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5" r:id="rId2"/>
    <p:sldId id="408" r:id="rId3"/>
    <p:sldId id="358" r:id="rId4"/>
    <p:sldId id="406" r:id="rId5"/>
    <p:sldId id="398" r:id="rId6"/>
    <p:sldId id="404" r:id="rId7"/>
    <p:sldId id="403" r:id="rId8"/>
    <p:sldId id="399" r:id="rId9"/>
    <p:sldId id="391" r:id="rId10"/>
    <p:sldId id="386" r:id="rId11"/>
    <p:sldId id="400" r:id="rId12"/>
    <p:sldId id="377" r:id="rId13"/>
    <p:sldId id="380" r:id="rId14"/>
    <p:sldId id="374" r:id="rId15"/>
    <p:sldId id="409" r:id="rId16"/>
    <p:sldId id="411" r:id="rId17"/>
    <p:sldId id="412" r:id="rId18"/>
    <p:sldId id="413" r:id="rId19"/>
    <p:sldId id="414" r:id="rId20"/>
    <p:sldId id="388" r:id="rId21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00"/>
    <a:srgbClr val="009900"/>
    <a:srgbClr val="D2A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3265" autoAdjust="0"/>
  </p:normalViewPr>
  <p:slideViewPr>
    <p:cSldViewPr>
      <p:cViewPr varScale="1">
        <p:scale>
          <a:sx n="79" d="100"/>
          <a:sy n="79" d="100"/>
        </p:scale>
        <p:origin x="3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Giatt\Result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gcolfile\Ejecucion%20Plan%20Verificaciones%202014\Fenomenos%20Regional\Historico\01_TRAFICO%20DE%20MIGRANTES\8_%20Estad&#237;sticas\Base%20Consolidada%202012%20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47820663508355E-2"/>
          <c:y val="0.17028257026451646"/>
          <c:w val="0.82926233560439633"/>
          <c:h val="0.80314516747085807"/>
        </c:manualLayout>
      </c:layout>
      <c:pie3DChart>
        <c:varyColors val="1"/>
        <c:ser>
          <c:idx val="0"/>
          <c:order val="0"/>
          <c:tx>
            <c:strRef>
              <c:f>'GRAFICAS PRESENTACION'!$G$27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2821482007746277"/>
                  <c:y val="-0.13334968976781578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 </a:t>
                    </a:r>
                    <a:r>
                      <a:rPr lang="en-US" sz="1400" b="1" dirty="0" err="1" smtClean="0">
                        <a:solidFill>
                          <a:schemeClr val="bg1"/>
                        </a:solidFill>
                      </a:rPr>
                      <a:t>Haití</a:t>
                    </a:r>
                    <a:endParaRPr lang="en-US" sz="1400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/>
                    </a:pPr>
                    <a:r>
                      <a:rPr lang="en-US" sz="1400" dirty="0" smtClean="0"/>
                      <a:t>   </a:t>
                    </a:r>
                    <a:r>
                      <a:rPr lang="en-US" sz="1400" dirty="0" smtClean="0">
                        <a:solidFill>
                          <a:srgbClr val="FFC000"/>
                        </a:solidFill>
                      </a:rPr>
                      <a:t>20.366  </a:t>
                    </a:r>
                  </a:p>
                  <a:p>
                    <a:pPr>
                      <a:defRPr sz="1400"/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62</a:t>
                    </a: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249601390794174"/>
                  <c:y val="-8.1709391422335992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/>
                      <a:t> </a:t>
                    </a:r>
                    <a:r>
                      <a:rPr lang="en-US" sz="1400" b="1">
                        <a:solidFill>
                          <a:schemeClr val="bg1"/>
                        </a:solidFill>
                      </a:rPr>
                      <a:t>Cuba </a:t>
                    </a:r>
                    <a:endParaRPr lang="en-US" sz="1400" b="1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/>
                    </a:pPr>
                    <a:r>
                      <a:rPr lang="en-US" sz="1400" smtClean="0">
                        <a:solidFill>
                          <a:srgbClr val="FFC000"/>
                        </a:solidFill>
                      </a:rPr>
                      <a:t>8.167</a:t>
                    </a:r>
                  </a:p>
                  <a:p>
                    <a:pPr>
                      <a:defRPr sz="1400"/>
                    </a:pPr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513500329036761E-2"/>
                  <c:y val="7.59887541797633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578918074758461"/>
                  <c:y val="-4.4926187731748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7869871692034692"/>
                  <c:y val="-8.323007691124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791249914057565E-2"/>
                  <c:y val="-8.28733729076751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5928096465064807E-2"/>
                  <c:y val="-8.89327117888230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834366006737887"/>
                  <c:y val="-5.724829221850345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Pakistán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;  </a:t>
                    </a:r>
                    <a:r>
                      <a:rPr lang="en-US" dirty="0" smtClean="0"/>
                      <a:t>260   </a:t>
                    </a:r>
                    <a:r>
                      <a:rPr lang="en-US" dirty="0"/>
                      <a:t>;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30777230656403776"/>
                  <c:y val="-3.765143203670013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22738518908973046"/>
                  <c:y val="1.354549377658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'GRAFICAS PRESENTACION'!$B$28:$B$38</c:f>
              <c:strCache>
                <c:ptCount val="11"/>
                <c:pt idx="0">
                  <c:v> Haití </c:v>
                </c:pt>
                <c:pt idx="1">
                  <c:v> Cuba </c:v>
                </c:pt>
                <c:pt idx="2">
                  <c:v> Nepal </c:v>
                </c:pt>
                <c:pt idx="3">
                  <c:v> India </c:v>
                </c:pt>
                <c:pt idx="4">
                  <c:v> Bangladesh </c:v>
                </c:pt>
                <c:pt idx="5">
                  <c:v> Somalia </c:v>
                </c:pt>
                <c:pt idx="6">
                  <c:v> Ghana </c:v>
                </c:pt>
                <c:pt idx="7">
                  <c:v> Congo </c:v>
                </c:pt>
                <c:pt idx="8">
                  <c:v> Pakistán </c:v>
                </c:pt>
                <c:pt idx="9">
                  <c:v> Senegal </c:v>
                </c:pt>
                <c:pt idx="10">
                  <c:v>Otras</c:v>
                </c:pt>
              </c:strCache>
            </c:strRef>
          </c:cat>
          <c:val>
            <c:numRef>
              <c:f>'GRAFICAS PRESENTACION'!$G$28:$G$38</c:f>
              <c:numCache>
                <c:formatCode>_-* #,##0\ _€_-;\-* #,##0\ _€_-;_-* "-"??\ _€_-;_-@_-</c:formatCode>
                <c:ptCount val="11"/>
                <c:pt idx="0">
                  <c:v>20366</c:v>
                </c:pt>
                <c:pt idx="1">
                  <c:v>8167</c:v>
                </c:pt>
                <c:pt idx="2">
                  <c:v>553</c:v>
                </c:pt>
                <c:pt idx="3">
                  <c:v>874</c:v>
                </c:pt>
                <c:pt idx="4">
                  <c:v>545</c:v>
                </c:pt>
                <c:pt idx="5">
                  <c:v>353</c:v>
                </c:pt>
                <c:pt idx="6">
                  <c:v>474</c:v>
                </c:pt>
                <c:pt idx="7">
                  <c:v>570</c:v>
                </c:pt>
                <c:pt idx="8">
                  <c:v>260</c:v>
                </c:pt>
                <c:pt idx="9">
                  <c:v>376</c:v>
                </c:pt>
                <c:pt idx="10">
                  <c:v>1443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0704929491721"/>
          <c:y val="0.14409981294530019"/>
          <c:w val="0.55431738768188976"/>
          <c:h val="0.737893459456715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'GRAFICAS PRESENTACION'!$W$249:$AB$249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Total general</c:v>
                </c:pt>
              </c:strCache>
            </c:strRef>
          </c:cat>
          <c:val>
            <c:numRef>
              <c:f>'GRAFICAS PRESENTACION'!$W$255:$AA$255</c:f>
              <c:numCache>
                <c:formatCode>_-* #,##0\ _€_-;\-* #,##0\ _€_-;_-* "-"??\ _€_-;_-@_-</c:formatCode>
                <c:ptCount val="5"/>
                <c:pt idx="0">
                  <c:v>47</c:v>
                </c:pt>
                <c:pt idx="1">
                  <c:v>118</c:v>
                </c:pt>
                <c:pt idx="2">
                  <c:v>397</c:v>
                </c:pt>
                <c:pt idx="3">
                  <c:v>353</c:v>
                </c:pt>
                <c:pt idx="4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14672"/>
        <c:axId val="194515232"/>
      </c:barChart>
      <c:catAx>
        <c:axId val="19451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194515232"/>
        <c:crosses val="autoZero"/>
        <c:auto val="1"/>
        <c:lblAlgn val="ctr"/>
        <c:lblOffset val="100"/>
        <c:noMultiLvlLbl val="0"/>
      </c:catAx>
      <c:valAx>
        <c:axId val="194515232"/>
        <c:scaling>
          <c:orientation val="minMax"/>
        </c:scaling>
        <c:delete val="1"/>
        <c:axPos val="b"/>
        <c:numFmt formatCode="_-* #,##0\ _€_-;\-* #,##0\ _€_-;_-* &quot;-&quot;??\ _€_-;_-@_-" sourceLinked="1"/>
        <c:majorTickMark val="out"/>
        <c:minorTickMark val="none"/>
        <c:tickLblPos val="nextTo"/>
        <c:crossAx val="19451467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0704929491721"/>
          <c:y val="0.11773311640093369"/>
          <c:w val="0.55431738768188976"/>
          <c:h val="0.764260410229225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'GRAFICAS PRESENTACION'!$W$249:$AA$249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'GRAFICAS PRESENTACION'!$W$256:$AA$256</c:f>
              <c:numCache>
                <c:formatCode>_-* #,##0\ _€_-;\-* #,##0\ _€_-;_-* "-"??\ _€_-;_-@_-</c:formatCode>
                <c:ptCount val="5"/>
                <c:pt idx="0">
                  <c:v>13</c:v>
                </c:pt>
                <c:pt idx="1">
                  <c:v>32</c:v>
                </c:pt>
                <c:pt idx="2">
                  <c:v>292</c:v>
                </c:pt>
                <c:pt idx="3">
                  <c:v>474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17472"/>
        <c:axId val="194518032"/>
      </c:barChart>
      <c:catAx>
        <c:axId val="194517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194518032"/>
        <c:crosses val="autoZero"/>
        <c:auto val="1"/>
        <c:lblAlgn val="ctr"/>
        <c:lblOffset val="100"/>
        <c:noMultiLvlLbl val="0"/>
      </c:catAx>
      <c:valAx>
        <c:axId val="194518032"/>
        <c:scaling>
          <c:orientation val="minMax"/>
        </c:scaling>
        <c:delete val="1"/>
        <c:axPos val="b"/>
        <c:numFmt formatCode="_-* #,##0\ _€_-;\-* #,##0\ _€_-;_-* &quot;-&quot;??\ _€_-;_-@_-" sourceLinked="1"/>
        <c:majorTickMark val="out"/>
        <c:minorTickMark val="none"/>
        <c:tickLblPos val="nextTo"/>
        <c:crossAx val="19451747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5839061723923133E-2"/>
          <c:y val="0.37034336954144492"/>
          <c:w val="0.80832187655215371"/>
          <c:h val="0.236629729532696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'GRAFICAS PRESENTACION'!$AB$275</c:f>
              <c:strCache>
                <c:ptCount val="1"/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'GRAFICAS PRESENTACION'!$AA$276:$AA$278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'GRAFICAS PRESENTACION'!$AB$276:$AB$278</c:f>
              <c:numCache>
                <c:formatCode>General</c:formatCode>
                <c:ptCount val="3"/>
                <c:pt idx="0">
                  <c:v>1909</c:v>
                </c:pt>
                <c:pt idx="1">
                  <c:v>3010</c:v>
                </c:pt>
                <c:pt idx="2">
                  <c:v>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3"/>
        <c:axId val="194520272"/>
        <c:axId val="194520832"/>
      </c:barChart>
      <c:catAx>
        <c:axId val="19452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520832"/>
        <c:crosses val="autoZero"/>
        <c:auto val="1"/>
        <c:lblAlgn val="ctr"/>
        <c:lblOffset val="100"/>
        <c:noMultiLvlLbl val="0"/>
      </c:catAx>
      <c:valAx>
        <c:axId val="194520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452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589993502274202E-2"/>
          <c:y val="0.20616250136306516"/>
          <c:w val="0.93242365172189734"/>
          <c:h val="0.6875664108280130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Hoja1!$C$5</c:f>
              <c:strCache>
                <c:ptCount val="1"/>
                <c:pt idx="0">
                  <c:v>Capturas</c:v>
                </c:pt>
              </c:strCache>
            </c:strRef>
          </c:tx>
          <c:spPr>
            <a:pattFill prst="dkVert">
              <a:fgClr>
                <a:srgbClr val="008000"/>
              </a:fgClr>
              <a:bgClr>
                <a:schemeClr val="bg1"/>
              </a:bgClr>
            </a:pattFill>
          </c:spPr>
          <c:invertIfNegative val="0"/>
          <c:dLbls>
            <c:dLbl>
              <c:idx val="3"/>
              <c:layout>
                <c:manualLayout>
                  <c:x val="7.7843347006486584E-3"/>
                  <c:y val="-2.09693105059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Hoja1!$B$6:$B$9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Hoja1!$C$6:$C$9</c:f>
              <c:numCache>
                <c:formatCode>General</c:formatCode>
                <c:ptCount val="4"/>
                <c:pt idx="0">
                  <c:v>17</c:v>
                </c:pt>
                <c:pt idx="1">
                  <c:v>27</c:v>
                </c:pt>
                <c:pt idx="2">
                  <c:v>44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718736"/>
        <c:axId val="248719296"/>
        <c:axId val="0"/>
      </c:bar3DChart>
      <c:catAx>
        <c:axId val="24871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8719296"/>
        <c:crosses val="autoZero"/>
        <c:auto val="1"/>
        <c:lblAlgn val="ctr"/>
        <c:lblOffset val="100"/>
        <c:noMultiLvlLbl val="0"/>
      </c:catAx>
      <c:valAx>
        <c:axId val="248719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871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6339617583699E-2"/>
          <c:y val="0.11979451498285933"/>
          <c:w val="0.8941965962217735"/>
          <c:h val="0.7381893065785384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'GRAFICAS PRESENTACION'!$C$3</c:f>
              <c:strCache>
                <c:ptCount val="1"/>
                <c:pt idx="0">
                  <c:v>Detecciones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  <a:prstDash val="dash"/>
            </a:ln>
            <a:effectLst/>
          </c:spPr>
          <c:invertIfNegative val="0"/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8.1589631563923331E-3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/>
              <c:txPr>
                <a:bodyPr/>
                <a:lstStyle/>
                <a:p>
                  <a:pPr algn="ctr" rtl="0">
                    <a:defRPr lang="es-CO" sz="105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'GRAFICAS PRESENTACION'!$B$8:$B$16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2016
(Jun)</c:v>
                </c:pt>
                <c:pt idx="8">
                  <c:v>2017
(Jun)</c:v>
                </c:pt>
              </c:strCache>
            </c:strRef>
          </c:cat>
          <c:val>
            <c:numRef>
              <c:f>'GRAFICAS PRESENTACION'!$C$8:$C$16</c:f>
              <c:numCache>
                <c:formatCode>General</c:formatCode>
                <c:ptCount val="9"/>
                <c:pt idx="0">
                  <c:v>823</c:v>
                </c:pt>
                <c:pt idx="1">
                  <c:v>414</c:v>
                </c:pt>
                <c:pt idx="2">
                  <c:v>700</c:v>
                </c:pt>
                <c:pt idx="3">
                  <c:v>605</c:v>
                </c:pt>
                <c:pt idx="4" formatCode="#,##0">
                  <c:v>2111</c:v>
                </c:pt>
                <c:pt idx="5" formatCode="#,##0">
                  <c:v>8855</c:v>
                </c:pt>
                <c:pt idx="6" formatCode="#,##0">
                  <c:v>33981</c:v>
                </c:pt>
                <c:pt idx="7" formatCode="#,##0">
                  <c:v>9377</c:v>
                </c:pt>
                <c:pt idx="8" formatCode="#,##0">
                  <c:v>2799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96752"/>
        <c:axId val="189597312"/>
      </c:barChart>
      <c:lineChart>
        <c:grouping val="standard"/>
        <c:varyColors val="0"/>
        <c:ser>
          <c:idx val="0"/>
          <c:order val="1"/>
          <c:tx>
            <c:strRef>
              <c:f>'GRAFICAS PRESENTACION'!$D$3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812782379995062E-2"/>
                  <c:y val="-7.3963492147865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927813576269275E-2"/>
                  <c:y val="-2.255993920193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32354765919156E-2"/>
                  <c:y val="-3.0658955829661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8329044003860515E-3"/>
                  <c:y val="-5.7404969914371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202934254372024E-2"/>
                  <c:y val="-4.0262515620030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929147790163833E-3"/>
                  <c:y val="-5.0623504036635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19414200891259E-3"/>
                  <c:y val="-5.2340293909444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407885874985549E-2"/>
                  <c:y val="-0.14812924511218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6868787185929035E-2"/>
                  <c:y val="-4.7664972249609167E-2"/>
                </c:manualLayout>
              </c:layout>
              <c:numFmt formatCode="0%" sourceLinked="0"/>
              <c:spPr>
                <a:ln>
                  <a:solidFill>
                    <a:schemeClr val="accent6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000" b="0" i="0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9271156085537822E-2"/>
                  <c:y val="-4.4101086471833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0588588415024125"/>
                  <c:y val="-0.13098390885431668"/>
                </c:manualLayout>
              </c:layout>
              <c:numFmt formatCode="0%" sourceLinked="0"/>
              <c:spPr>
                <a:ln>
                  <a:solidFill>
                    <a:schemeClr val="accent6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000" b="0" i="0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000" b="0" i="0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'GRAFICAS PRESENTACION'!$B$8:$B$16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2016
(Jun)</c:v>
                </c:pt>
                <c:pt idx="8">
                  <c:v>2017
(Jun)</c:v>
                </c:pt>
              </c:strCache>
            </c:strRef>
          </c:cat>
          <c:val>
            <c:numRef>
              <c:f>'GRAFICAS PRESENTACION'!$D$8:$D$16</c:f>
              <c:numCache>
                <c:formatCode>0.0%</c:formatCode>
                <c:ptCount val="9"/>
                <c:pt idx="0">
                  <c:v>0.79694323144104806</c:v>
                </c:pt>
                <c:pt idx="1">
                  <c:v>-0.49696233292831105</c:v>
                </c:pt>
                <c:pt idx="2">
                  <c:v>0.6908212560386473</c:v>
                </c:pt>
                <c:pt idx="3">
                  <c:v>-0.13571428571428568</c:v>
                </c:pt>
                <c:pt idx="4">
                  <c:v>2.4892561983471073</c:v>
                </c:pt>
                <c:pt idx="5">
                  <c:v>3.1946944576030321</c:v>
                </c:pt>
                <c:pt idx="6">
                  <c:v>2.8374929418407677</c:v>
                </c:pt>
                <c:pt idx="8">
                  <c:v>-0.70150367921510082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598432"/>
        <c:axId val="189597872"/>
      </c:lineChart>
      <c:catAx>
        <c:axId val="18959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7150">
            <a:solidFill>
              <a:schemeClr val="accent5">
                <a:lumMod val="50000"/>
              </a:schemeClr>
            </a:solidFill>
          </a:ln>
        </c:spPr>
        <c:txPr>
          <a:bodyPr/>
          <a:lstStyle/>
          <a:p>
            <a:pPr>
              <a:defRPr sz="700" b="1"/>
            </a:pPr>
            <a:endParaRPr lang="es-MX"/>
          </a:p>
        </c:txPr>
        <c:crossAx val="189597312"/>
        <c:crosses val="autoZero"/>
        <c:auto val="1"/>
        <c:lblAlgn val="ctr"/>
        <c:lblOffset val="100"/>
        <c:noMultiLvlLbl val="0"/>
      </c:catAx>
      <c:valAx>
        <c:axId val="189597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accent5">
                    <a:lumMod val="40000"/>
                    <a:lumOff val="60000"/>
                  </a:schemeClr>
                </a:solidFill>
              </a:defRPr>
            </a:pPr>
            <a:endParaRPr lang="es-MX"/>
          </a:p>
        </c:txPr>
        <c:crossAx val="189596752"/>
        <c:crosses val="autoZero"/>
        <c:crossBetween val="between"/>
      </c:valAx>
      <c:valAx>
        <c:axId val="18959787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accent5">
                    <a:lumMod val="40000"/>
                    <a:lumOff val="60000"/>
                  </a:schemeClr>
                </a:solidFill>
              </a:defRPr>
            </a:pPr>
            <a:endParaRPr lang="es-MX"/>
          </a:p>
        </c:txPr>
        <c:crossAx val="189598432"/>
        <c:crosses val="max"/>
        <c:crossBetween val="between"/>
      </c:valAx>
      <c:catAx>
        <c:axId val="18959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597872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r"/>
      <c:layout>
        <c:manualLayout>
          <c:xMode val="edge"/>
          <c:yMode val="edge"/>
          <c:x val="0"/>
          <c:y val="8.3830591490383841E-2"/>
          <c:w val="0.52349037178177604"/>
          <c:h val="0.10196287590555636"/>
        </c:manualLayout>
      </c:layout>
      <c:overlay val="0"/>
      <c:txPr>
        <a:bodyPr/>
        <a:lstStyle/>
        <a:p>
          <a:pPr rtl="0">
            <a:defRPr sz="1050" b="0">
              <a:solidFill>
                <a:schemeClr val="bg1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3904304704622E-2"/>
          <c:y val="0.12892686153286306"/>
          <c:w val="0.86672416194588453"/>
          <c:h val="0.7070049220230663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'GRAFICAS PRESENTACION'!$L$50</c:f>
              <c:strCache>
                <c:ptCount val="1"/>
                <c:pt idx="0">
                  <c:v>América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'GRAFICAS PRESENTACION'!$N$49:$R$49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'GRAFICAS PRESENTACION'!$N$50:$R$50</c:f>
              <c:numCache>
                <c:formatCode>_-* #,##0\ _€_-;\-* #,##0\ _€_-;_-* "-"??\ _€_-;_-@_-</c:formatCode>
                <c:ptCount val="5"/>
                <c:pt idx="0">
                  <c:v>235</c:v>
                </c:pt>
                <c:pt idx="1">
                  <c:v>1193</c:v>
                </c:pt>
                <c:pt idx="2">
                  <c:v>6415</c:v>
                </c:pt>
                <c:pt idx="3">
                  <c:v>28710</c:v>
                </c:pt>
                <c:pt idx="4">
                  <c:v>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600672"/>
        <c:axId val="189601232"/>
        <c:axId val="0"/>
      </c:bar3DChart>
      <c:catAx>
        <c:axId val="18960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01232"/>
        <c:crosses val="autoZero"/>
        <c:auto val="1"/>
        <c:lblAlgn val="ctr"/>
        <c:lblOffset val="100"/>
        <c:noMultiLvlLbl val="0"/>
      </c:catAx>
      <c:valAx>
        <c:axId val="18960123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189600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3904304704622E-2"/>
          <c:y val="0.12892686153286306"/>
          <c:w val="0.86672416194588453"/>
          <c:h val="0.7070049220230663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'GRAFICAS PRESENTACION'!$L$51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'GRAFICAS PRESENTACION'!$N$49:$R$49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'GRAFICAS PRESENTACION'!$N$51:$R$51</c:f>
              <c:numCache>
                <c:formatCode>_-* #,##0\ _€_-;\-* #,##0\ _€_-;_-* "-"??\ _€_-;_-@_-</c:formatCode>
                <c:ptCount val="5"/>
                <c:pt idx="0">
                  <c:v>286</c:v>
                </c:pt>
                <c:pt idx="1">
                  <c:v>696</c:v>
                </c:pt>
                <c:pt idx="2">
                  <c:v>1481</c:v>
                </c:pt>
                <c:pt idx="3">
                  <c:v>2401</c:v>
                </c:pt>
                <c:pt idx="4">
                  <c:v>1039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360432"/>
        <c:axId val="193617856"/>
        <c:axId val="0"/>
      </c:bar3DChart>
      <c:catAx>
        <c:axId val="11536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617856"/>
        <c:crosses val="autoZero"/>
        <c:auto val="1"/>
        <c:lblAlgn val="ctr"/>
        <c:lblOffset val="100"/>
        <c:noMultiLvlLbl val="0"/>
      </c:catAx>
      <c:valAx>
        <c:axId val="19361785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115360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3904304704622E-2"/>
          <c:y val="0.12892686153286306"/>
          <c:w val="0.86672416194588453"/>
          <c:h val="0.7070049220230663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'GRAFICAS PRESENTACION'!$L$52</c:f>
              <c:strCache>
                <c:ptCount val="1"/>
                <c:pt idx="0">
                  <c:v>África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'GRAFICAS PRESENTACION'!$N$49:$R$49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'GRAFICAS PRESENTACION'!$N$52:$R$52</c:f>
              <c:numCache>
                <c:formatCode>_-* #,##0\ _€_-;\-* #,##0\ _€_-;_-* "-"??\ _€_-;_-@_-</c:formatCode>
                <c:ptCount val="5"/>
                <c:pt idx="0">
                  <c:v>83</c:v>
                </c:pt>
                <c:pt idx="1">
                  <c:v>220</c:v>
                </c:pt>
                <c:pt idx="2">
                  <c:v>956</c:v>
                </c:pt>
                <c:pt idx="3">
                  <c:v>2868</c:v>
                </c:pt>
                <c:pt idx="4">
                  <c:v>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620096"/>
        <c:axId val="193620656"/>
        <c:axId val="0"/>
      </c:bar3DChart>
      <c:catAx>
        <c:axId val="19362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620656"/>
        <c:crosses val="autoZero"/>
        <c:auto val="1"/>
        <c:lblAlgn val="ctr"/>
        <c:lblOffset val="100"/>
        <c:noMultiLvlLbl val="0"/>
      </c:catAx>
      <c:valAx>
        <c:axId val="19362065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193620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40190772453855"/>
          <c:y val="8.6279664578331874E-2"/>
          <c:w val="0.55431738768188976"/>
          <c:h val="0.7741499143003034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'GRAFICAS PRESENTACION'!$W$249:$AA$249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'GRAFICAS PRESENTACION'!$W$251:$AA$251</c:f>
              <c:numCache>
                <c:formatCode>_-* #,##0\ _€_-;\-* #,##0\ _€_-;_-* "-"??\ _€_-;_-@_-</c:formatCode>
                <c:ptCount val="5"/>
                <c:pt idx="0">
                  <c:v>191</c:v>
                </c:pt>
                <c:pt idx="1">
                  <c:v>940</c:v>
                </c:pt>
                <c:pt idx="2">
                  <c:v>6259</c:v>
                </c:pt>
                <c:pt idx="3">
                  <c:v>8167</c:v>
                </c:pt>
                <c:pt idx="4">
                  <c:v>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622896"/>
        <c:axId val="193623456"/>
      </c:barChart>
      <c:catAx>
        <c:axId val="193622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3623456"/>
        <c:crosses val="autoZero"/>
        <c:auto val="1"/>
        <c:lblAlgn val="ctr"/>
        <c:lblOffset val="100"/>
        <c:noMultiLvlLbl val="0"/>
      </c:catAx>
      <c:valAx>
        <c:axId val="193623456"/>
        <c:scaling>
          <c:orientation val="minMax"/>
        </c:scaling>
        <c:delete val="1"/>
        <c:axPos val="b"/>
        <c:numFmt formatCode="_-* #,##0\ _€_-;\-* #,##0\ _€_-;_-* &quot;-&quot;??\ _€_-;_-@_-" sourceLinked="1"/>
        <c:majorTickMark val="out"/>
        <c:minorTickMark val="none"/>
        <c:tickLblPos val="nextTo"/>
        <c:crossAx val="1936228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90005639035396"/>
          <c:y val="7.8611102924036155E-2"/>
          <c:w val="0.69602645141502073"/>
          <c:h val="0.92138925332268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'GRAFICAS PRESENTACION'!$U$250</c:f>
              <c:strCache>
                <c:ptCount val="1"/>
                <c:pt idx="0">
                  <c:v>Haití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Arial Narrow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'GRAFICAS PRESENTACION'!$W$249:$AA$249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'GRAFICAS PRESENTACION'!$W$250:$AA$250</c:f>
              <c:numCache>
                <c:formatCode>_-* #,##0\ _€_-;\-* #,##0\ _€_-;_-* "-"??\ _€_-;_-@_-</c:formatCode>
                <c:ptCount val="5"/>
                <c:pt idx="0">
                  <c:v>6</c:v>
                </c:pt>
                <c:pt idx="1">
                  <c:v>14</c:v>
                </c:pt>
                <c:pt idx="2">
                  <c:v>35</c:v>
                </c:pt>
                <c:pt idx="3">
                  <c:v>20366</c:v>
                </c:pt>
                <c:pt idx="4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625696"/>
        <c:axId val="193626256"/>
      </c:barChart>
      <c:catAx>
        <c:axId val="193625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193626256"/>
        <c:crosses val="autoZero"/>
        <c:auto val="1"/>
        <c:lblAlgn val="ctr"/>
        <c:lblOffset val="100"/>
        <c:noMultiLvlLbl val="0"/>
      </c:catAx>
      <c:valAx>
        <c:axId val="193626256"/>
        <c:scaling>
          <c:orientation val="minMax"/>
        </c:scaling>
        <c:delete val="1"/>
        <c:axPos val="b"/>
        <c:numFmt formatCode="_-* #,##0\ _€_-;\-* #,##0\ _€_-;_-* &quot;-&quot;??\ _€_-;_-@_-" sourceLinked="1"/>
        <c:majorTickMark val="out"/>
        <c:minorTickMark val="none"/>
        <c:tickLblPos val="nextTo"/>
        <c:crossAx val="193625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60293085255598"/>
          <c:y val="7.861117706175258E-2"/>
          <c:w val="0.63027285038298164"/>
          <c:h val="0.8676554849578100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'GRAFICAS PRESENTACION'!$W$249:$AA$249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'GRAFICAS PRESENTACION'!$W$252:$AA$252</c:f>
              <c:numCache>
                <c:formatCode>_-* #,##0\ _€_-;\-* #,##0\ _€_-;_-* "-"??\ _€_-;_-@_-</c:formatCode>
                <c:ptCount val="5"/>
                <c:pt idx="0">
                  <c:v>55</c:v>
                </c:pt>
                <c:pt idx="1">
                  <c:v>247</c:v>
                </c:pt>
                <c:pt idx="2">
                  <c:v>720</c:v>
                </c:pt>
                <c:pt idx="3">
                  <c:v>553</c:v>
                </c:pt>
                <c:pt idx="4">
                  <c:v>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628496"/>
        <c:axId val="193629056"/>
      </c:barChart>
      <c:catAx>
        <c:axId val="193628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MX"/>
          </a:p>
        </c:txPr>
        <c:crossAx val="193629056"/>
        <c:crosses val="autoZero"/>
        <c:auto val="1"/>
        <c:lblAlgn val="ctr"/>
        <c:lblOffset val="100"/>
        <c:noMultiLvlLbl val="0"/>
      </c:catAx>
      <c:valAx>
        <c:axId val="193629056"/>
        <c:scaling>
          <c:orientation val="minMax"/>
        </c:scaling>
        <c:delete val="1"/>
        <c:axPos val="b"/>
        <c:numFmt formatCode="_-* #,##0\ _€_-;\-* #,##0\ _€_-;_-* &quot;-&quot;??\ _€_-;_-@_-" sourceLinked="1"/>
        <c:majorTickMark val="out"/>
        <c:minorTickMark val="none"/>
        <c:tickLblPos val="nextTo"/>
        <c:crossAx val="19362849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55855397591319"/>
          <c:y val="7.861117706175258E-2"/>
          <c:w val="0.58746310648983224"/>
          <c:h val="0.8719803679901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'GRAFICAS PRESENTACION'!$W$249:$AA$249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'GRAFICAS PRESENTACION'!$W$253:$AA$253</c:f>
              <c:numCache>
                <c:formatCode>_-* #,##0\ _€_-;\-* #,##0\ _€_-;_-* "-"??\ _€_-;_-@_-</c:formatCode>
                <c:ptCount val="5"/>
                <c:pt idx="0">
                  <c:v>33</c:v>
                </c:pt>
                <c:pt idx="1">
                  <c:v>136</c:v>
                </c:pt>
                <c:pt idx="2">
                  <c:v>282</c:v>
                </c:pt>
                <c:pt idx="3">
                  <c:v>874</c:v>
                </c:pt>
                <c:pt idx="4">
                  <c:v>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631296"/>
        <c:axId val="193631856"/>
      </c:barChart>
      <c:catAx>
        <c:axId val="19363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193631856"/>
        <c:crosses val="autoZero"/>
        <c:auto val="1"/>
        <c:lblAlgn val="ctr"/>
        <c:lblOffset val="100"/>
        <c:noMultiLvlLbl val="0"/>
      </c:catAx>
      <c:valAx>
        <c:axId val="193631856"/>
        <c:scaling>
          <c:orientation val="minMax"/>
        </c:scaling>
        <c:delete val="1"/>
        <c:axPos val="b"/>
        <c:numFmt formatCode="_-* #,##0\ _€_-;\-* #,##0\ _€_-;_-* &quot;-&quot;??\ _€_-;_-@_-" sourceLinked="1"/>
        <c:majorTickMark val="out"/>
        <c:minorTickMark val="none"/>
        <c:tickLblPos val="nextTo"/>
        <c:crossAx val="1936312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ECB7C-010F-409F-A669-83D58B702E5F}" type="doc">
      <dgm:prSet loTypeId="urn:microsoft.com/office/officeart/2005/8/layout/cycle6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49153971-49B8-4B6D-B244-0FEF4B138071}">
      <dgm:prSet phldrT="[Texto]" custT="1"/>
      <dgm:spPr/>
      <dgm:t>
        <a:bodyPr/>
        <a:lstStyle/>
        <a:p>
          <a:r>
            <a:rPr lang="es-CO" sz="1800" b="1" smtClean="0">
              <a:latin typeface="Arial Narrow" panose="020B0606020202030204" pitchFamily="34" charset="0"/>
            </a:rPr>
            <a:t>Mayor control estatal</a:t>
          </a:r>
        </a:p>
        <a:p>
          <a:r>
            <a:rPr lang="es-CO" sz="1200" b="1" smtClean="0">
              <a:latin typeface="Arial Narrow" panose="020B0606020202030204" pitchFamily="34" charset="0"/>
            </a:rPr>
            <a:t>(comprensión del fenómeno)</a:t>
          </a:r>
          <a:endParaRPr lang="es-CO" sz="1200" b="1" dirty="0">
            <a:latin typeface="Arial Narrow" panose="020B0606020202030204" pitchFamily="34" charset="0"/>
          </a:endParaRPr>
        </a:p>
      </dgm:t>
    </dgm:pt>
    <dgm:pt modelId="{D8C8586E-15F1-460E-BC92-C7F5CDC24DFC}" type="parTrans" cxnId="{4AB99D05-011A-4042-BBFA-01CD2894A983}">
      <dgm:prSet/>
      <dgm:spPr/>
      <dgm:t>
        <a:bodyPr/>
        <a:lstStyle/>
        <a:p>
          <a:endParaRPr lang="es-CO" sz="1200">
            <a:latin typeface="Arial Narrow" panose="020B0606020202030204" pitchFamily="34" charset="0"/>
          </a:endParaRPr>
        </a:p>
      </dgm:t>
    </dgm:pt>
    <dgm:pt modelId="{D340D774-AE25-4F50-97A7-07755E88FF2E}" type="sibTrans" cxnId="{4AB99D05-011A-4042-BBFA-01CD2894A983}">
      <dgm:prSet/>
      <dgm:spPr/>
      <dgm:t>
        <a:bodyPr/>
        <a:lstStyle/>
        <a:p>
          <a:endParaRPr lang="es-CO" sz="1200">
            <a:latin typeface="Arial Narrow" panose="020B0606020202030204" pitchFamily="34" charset="0"/>
          </a:endParaRPr>
        </a:p>
      </dgm:t>
    </dgm:pt>
    <dgm:pt modelId="{3A8E3A1E-AE29-41B9-91A2-294F5E203939}">
      <dgm:prSet phldrT="[Texto]" custT="1"/>
      <dgm:spPr/>
      <dgm:t>
        <a:bodyPr/>
        <a:lstStyle/>
        <a:p>
          <a:r>
            <a:rPr lang="es-CO" sz="1800" b="1" dirty="0" smtClean="0">
              <a:latin typeface="Arial Narrow" panose="020B0606020202030204" pitchFamily="34" charset="0"/>
            </a:rPr>
            <a:t>Incremento en la migración irregular </a:t>
          </a:r>
          <a:r>
            <a:rPr lang="es-CO" sz="1800" b="1" dirty="0" err="1" smtClean="0">
              <a:latin typeface="Arial Narrow" panose="020B0606020202030204" pitchFamily="34" charset="0"/>
            </a:rPr>
            <a:t>extracontinental</a:t>
          </a:r>
          <a:endParaRPr lang="es-CO" sz="1800" b="1" dirty="0">
            <a:latin typeface="Arial Narrow" panose="020B0606020202030204" pitchFamily="34" charset="0"/>
          </a:endParaRPr>
        </a:p>
      </dgm:t>
    </dgm:pt>
    <dgm:pt modelId="{3392A9E0-D8A5-4012-B46E-DA1FC8162821}" type="parTrans" cxnId="{FCFAE556-CFB7-4BA4-A656-328C20DCBC11}">
      <dgm:prSet/>
      <dgm:spPr/>
      <dgm:t>
        <a:bodyPr/>
        <a:lstStyle/>
        <a:p>
          <a:endParaRPr lang="es-CO" sz="1200">
            <a:latin typeface="Arial Narrow" panose="020B0606020202030204" pitchFamily="34" charset="0"/>
          </a:endParaRPr>
        </a:p>
      </dgm:t>
    </dgm:pt>
    <dgm:pt modelId="{454902F5-51F5-42FF-98EF-DB2778C7BF9B}" type="sibTrans" cxnId="{FCFAE556-CFB7-4BA4-A656-328C20DCBC11}">
      <dgm:prSet/>
      <dgm:spPr/>
      <dgm:t>
        <a:bodyPr/>
        <a:lstStyle/>
        <a:p>
          <a:endParaRPr lang="es-CO" sz="1200">
            <a:latin typeface="Arial Narrow" panose="020B0606020202030204" pitchFamily="34" charset="0"/>
          </a:endParaRPr>
        </a:p>
      </dgm:t>
    </dgm:pt>
    <dgm:pt modelId="{20B003FD-0D84-4A87-97B7-564D3F46DB74}">
      <dgm:prSet phldrT="[Texto]" custT="1"/>
      <dgm:spPr/>
      <dgm:t>
        <a:bodyPr/>
        <a:lstStyle/>
        <a:p>
          <a:r>
            <a:rPr lang="es-CO" sz="1800" b="1" dirty="0" smtClean="0">
              <a:latin typeface="Arial Narrow" panose="020B0606020202030204" pitchFamily="34" charset="0"/>
            </a:rPr>
            <a:t>Mayor actividad de las redes de tráfico</a:t>
          </a:r>
          <a:endParaRPr lang="es-CO" sz="1800" b="1" dirty="0">
            <a:latin typeface="Arial Narrow" panose="020B0606020202030204" pitchFamily="34" charset="0"/>
          </a:endParaRPr>
        </a:p>
      </dgm:t>
    </dgm:pt>
    <dgm:pt modelId="{DEAB1F49-0BDB-4F5A-8E56-D35B1CCB9BF8}" type="parTrans" cxnId="{4418CF3C-0BEE-4661-A496-3E77397A05A0}">
      <dgm:prSet/>
      <dgm:spPr/>
      <dgm:t>
        <a:bodyPr/>
        <a:lstStyle/>
        <a:p>
          <a:endParaRPr lang="es-CO" sz="1200">
            <a:latin typeface="Arial Narrow" panose="020B0606020202030204" pitchFamily="34" charset="0"/>
          </a:endParaRPr>
        </a:p>
      </dgm:t>
    </dgm:pt>
    <dgm:pt modelId="{182ACC7A-0F84-4EF1-B022-F0EC6DC649F8}" type="sibTrans" cxnId="{4418CF3C-0BEE-4661-A496-3E77397A05A0}">
      <dgm:prSet/>
      <dgm:spPr/>
      <dgm:t>
        <a:bodyPr/>
        <a:lstStyle/>
        <a:p>
          <a:endParaRPr lang="es-CO" sz="1200">
            <a:latin typeface="Arial Narrow" panose="020B0606020202030204" pitchFamily="34" charset="0"/>
          </a:endParaRPr>
        </a:p>
      </dgm:t>
    </dgm:pt>
    <dgm:pt modelId="{1C31918E-E7AC-42B6-BC67-38BD5B019A7B}" type="pres">
      <dgm:prSet presAssocID="{49EECB7C-010F-409F-A669-83D58B702E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35C2E50-9979-44E2-9CE2-532F02D922C8}" type="pres">
      <dgm:prSet presAssocID="{49153971-49B8-4B6D-B244-0FEF4B138071}" presName="node" presStyleLbl="node1" presStyleIdx="0" presStyleCnt="3" custScaleX="84066" custScaleY="47832" custRadScaleRad="101997" custRadScaleInc="20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CF3EB5-EB71-4272-ABDA-05E7D326F88B}" type="pres">
      <dgm:prSet presAssocID="{49153971-49B8-4B6D-B244-0FEF4B138071}" presName="spNode" presStyleCnt="0"/>
      <dgm:spPr/>
      <dgm:t>
        <a:bodyPr/>
        <a:lstStyle/>
        <a:p>
          <a:endParaRPr lang="es-CO"/>
        </a:p>
      </dgm:t>
    </dgm:pt>
    <dgm:pt modelId="{8DF14947-CC33-475E-A41C-7FC3353D6060}" type="pres">
      <dgm:prSet presAssocID="{D340D774-AE25-4F50-97A7-07755E88FF2E}" presName="sibTrans" presStyleLbl="sibTrans1D1" presStyleIdx="0" presStyleCnt="3"/>
      <dgm:spPr/>
      <dgm:t>
        <a:bodyPr/>
        <a:lstStyle/>
        <a:p>
          <a:endParaRPr lang="es-CO"/>
        </a:p>
      </dgm:t>
    </dgm:pt>
    <dgm:pt modelId="{44AFE36A-F20F-4BE2-9C15-C4B4FF501C26}" type="pres">
      <dgm:prSet presAssocID="{3A8E3A1E-AE29-41B9-91A2-294F5E203939}" presName="node" presStyleLbl="node1" presStyleIdx="1" presStyleCnt="3" custScaleX="90355" custScaleY="63657" custRadScaleRad="103277" custRadScaleInc="41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1157DB-E62F-4CEC-8B7A-E84854DDD06F}" type="pres">
      <dgm:prSet presAssocID="{3A8E3A1E-AE29-41B9-91A2-294F5E203939}" presName="spNode" presStyleCnt="0"/>
      <dgm:spPr/>
      <dgm:t>
        <a:bodyPr/>
        <a:lstStyle/>
        <a:p>
          <a:endParaRPr lang="es-CO"/>
        </a:p>
      </dgm:t>
    </dgm:pt>
    <dgm:pt modelId="{8A638A9D-7EEF-4994-8369-ECFCEFCA7851}" type="pres">
      <dgm:prSet presAssocID="{454902F5-51F5-42FF-98EF-DB2778C7BF9B}" presName="sibTrans" presStyleLbl="sibTrans1D1" presStyleIdx="1" presStyleCnt="3"/>
      <dgm:spPr/>
      <dgm:t>
        <a:bodyPr/>
        <a:lstStyle/>
        <a:p>
          <a:endParaRPr lang="es-CO"/>
        </a:p>
      </dgm:t>
    </dgm:pt>
    <dgm:pt modelId="{DCE3B1F4-1CF0-40B7-92FE-8B4A24242F14}" type="pres">
      <dgm:prSet presAssocID="{20B003FD-0D84-4A87-97B7-564D3F46DB74}" presName="node" presStyleLbl="node1" presStyleIdx="2" presStyleCnt="3" custScaleX="80728" custScaleY="54921" custRadScaleRad="106006" custRadScaleInc="32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CEB4D1-40E9-4DFF-802A-22BCE0A9AC1E}" type="pres">
      <dgm:prSet presAssocID="{20B003FD-0D84-4A87-97B7-564D3F46DB74}" presName="spNode" presStyleCnt="0"/>
      <dgm:spPr/>
      <dgm:t>
        <a:bodyPr/>
        <a:lstStyle/>
        <a:p>
          <a:endParaRPr lang="es-CO"/>
        </a:p>
      </dgm:t>
    </dgm:pt>
    <dgm:pt modelId="{8FB302C9-75C8-4E6C-A5A4-D14DABFD3A83}" type="pres">
      <dgm:prSet presAssocID="{182ACC7A-0F84-4EF1-B022-F0EC6DC649F8}" presName="sibTrans" presStyleLbl="sibTrans1D1" presStyleIdx="2" presStyleCnt="3"/>
      <dgm:spPr/>
      <dgm:t>
        <a:bodyPr/>
        <a:lstStyle/>
        <a:p>
          <a:endParaRPr lang="es-CO"/>
        </a:p>
      </dgm:t>
    </dgm:pt>
  </dgm:ptLst>
  <dgm:cxnLst>
    <dgm:cxn modelId="{A60D6A78-8EA8-48E9-90FD-0694AC98136C}" type="presOf" srcId="{3A8E3A1E-AE29-41B9-91A2-294F5E203939}" destId="{44AFE36A-F20F-4BE2-9C15-C4B4FF501C26}" srcOrd="0" destOrd="0" presId="urn:microsoft.com/office/officeart/2005/8/layout/cycle6"/>
    <dgm:cxn modelId="{4AB99D05-011A-4042-BBFA-01CD2894A983}" srcId="{49EECB7C-010F-409F-A669-83D58B702E5F}" destId="{49153971-49B8-4B6D-B244-0FEF4B138071}" srcOrd="0" destOrd="0" parTransId="{D8C8586E-15F1-460E-BC92-C7F5CDC24DFC}" sibTransId="{D340D774-AE25-4F50-97A7-07755E88FF2E}"/>
    <dgm:cxn modelId="{56278B33-460B-4F90-8D64-93970ABFD328}" type="presOf" srcId="{454902F5-51F5-42FF-98EF-DB2778C7BF9B}" destId="{8A638A9D-7EEF-4994-8369-ECFCEFCA7851}" srcOrd="0" destOrd="0" presId="urn:microsoft.com/office/officeart/2005/8/layout/cycle6"/>
    <dgm:cxn modelId="{4418CF3C-0BEE-4661-A496-3E77397A05A0}" srcId="{49EECB7C-010F-409F-A669-83D58B702E5F}" destId="{20B003FD-0D84-4A87-97B7-564D3F46DB74}" srcOrd="2" destOrd="0" parTransId="{DEAB1F49-0BDB-4F5A-8E56-D35B1CCB9BF8}" sibTransId="{182ACC7A-0F84-4EF1-B022-F0EC6DC649F8}"/>
    <dgm:cxn modelId="{22BCF9D2-B083-46DF-9062-1442C6C154EF}" type="presOf" srcId="{49EECB7C-010F-409F-A669-83D58B702E5F}" destId="{1C31918E-E7AC-42B6-BC67-38BD5B019A7B}" srcOrd="0" destOrd="0" presId="urn:microsoft.com/office/officeart/2005/8/layout/cycle6"/>
    <dgm:cxn modelId="{B19AD98B-8D1B-41FF-8798-E96D6DCADEF3}" type="presOf" srcId="{182ACC7A-0F84-4EF1-B022-F0EC6DC649F8}" destId="{8FB302C9-75C8-4E6C-A5A4-D14DABFD3A83}" srcOrd="0" destOrd="0" presId="urn:microsoft.com/office/officeart/2005/8/layout/cycle6"/>
    <dgm:cxn modelId="{FCFAE556-CFB7-4BA4-A656-328C20DCBC11}" srcId="{49EECB7C-010F-409F-A669-83D58B702E5F}" destId="{3A8E3A1E-AE29-41B9-91A2-294F5E203939}" srcOrd="1" destOrd="0" parTransId="{3392A9E0-D8A5-4012-B46E-DA1FC8162821}" sibTransId="{454902F5-51F5-42FF-98EF-DB2778C7BF9B}"/>
    <dgm:cxn modelId="{5265CF0C-15E3-44B5-833C-81486DE2EE1E}" type="presOf" srcId="{49153971-49B8-4B6D-B244-0FEF4B138071}" destId="{035C2E50-9979-44E2-9CE2-532F02D922C8}" srcOrd="0" destOrd="0" presId="urn:microsoft.com/office/officeart/2005/8/layout/cycle6"/>
    <dgm:cxn modelId="{BC632715-5ECB-4127-BA77-6B2D4F3EFF63}" type="presOf" srcId="{D340D774-AE25-4F50-97A7-07755E88FF2E}" destId="{8DF14947-CC33-475E-A41C-7FC3353D6060}" srcOrd="0" destOrd="0" presId="urn:microsoft.com/office/officeart/2005/8/layout/cycle6"/>
    <dgm:cxn modelId="{FB0D4F5C-ECBD-44CB-B48A-19F448F0A373}" type="presOf" srcId="{20B003FD-0D84-4A87-97B7-564D3F46DB74}" destId="{DCE3B1F4-1CF0-40B7-92FE-8B4A24242F14}" srcOrd="0" destOrd="0" presId="urn:microsoft.com/office/officeart/2005/8/layout/cycle6"/>
    <dgm:cxn modelId="{077788C8-0EE2-4714-92B6-46FB8CC3D7FD}" type="presParOf" srcId="{1C31918E-E7AC-42B6-BC67-38BD5B019A7B}" destId="{035C2E50-9979-44E2-9CE2-532F02D922C8}" srcOrd="0" destOrd="0" presId="urn:microsoft.com/office/officeart/2005/8/layout/cycle6"/>
    <dgm:cxn modelId="{8E1B7AB5-B515-478C-9530-E933AFD00D49}" type="presParOf" srcId="{1C31918E-E7AC-42B6-BC67-38BD5B019A7B}" destId="{6BCF3EB5-EB71-4272-ABDA-05E7D326F88B}" srcOrd="1" destOrd="0" presId="urn:microsoft.com/office/officeart/2005/8/layout/cycle6"/>
    <dgm:cxn modelId="{8AAC9C0E-A2B7-41A9-9089-1E1FA82381B0}" type="presParOf" srcId="{1C31918E-E7AC-42B6-BC67-38BD5B019A7B}" destId="{8DF14947-CC33-475E-A41C-7FC3353D6060}" srcOrd="2" destOrd="0" presId="urn:microsoft.com/office/officeart/2005/8/layout/cycle6"/>
    <dgm:cxn modelId="{0F1CBC84-7DD8-4FCD-8532-D71AF120D61D}" type="presParOf" srcId="{1C31918E-E7AC-42B6-BC67-38BD5B019A7B}" destId="{44AFE36A-F20F-4BE2-9C15-C4B4FF501C26}" srcOrd="3" destOrd="0" presId="urn:microsoft.com/office/officeart/2005/8/layout/cycle6"/>
    <dgm:cxn modelId="{1231304A-EA57-46A7-8D94-8073CC3C4EC6}" type="presParOf" srcId="{1C31918E-E7AC-42B6-BC67-38BD5B019A7B}" destId="{731157DB-E62F-4CEC-8B7A-E84854DDD06F}" srcOrd="4" destOrd="0" presId="urn:microsoft.com/office/officeart/2005/8/layout/cycle6"/>
    <dgm:cxn modelId="{46D6C7B0-F10C-4751-8954-79F86FAAC0D8}" type="presParOf" srcId="{1C31918E-E7AC-42B6-BC67-38BD5B019A7B}" destId="{8A638A9D-7EEF-4994-8369-ECFCEFCA7851}" srcOrd="5" destOrd="0" presId="urn:microsoft.com/office/officeart/2005/8/layout/cycle6"/>
    <dgm:cxn modelId="{0715BAE4-F1EF-4079-8689-904CC750BEAA}" type="presParOf" srcId="{1C31918E-E7AC-42B6-BC67-38BD5B019A7B}" destId="{DCE3B1F4-1CF0-40B7-92FE-8B4A24242F14}" srcOrd="6" destOrd="0" presId="urn:microsoft.com/office/officeart/2005/8/layout/cycle6"/>
    <dgm:cxn modelId="{F743B6C2-CC48-4D39-9570-DFEC8A95FCC8}" type="presParOf" srcId="{1C31918E-E7AC-42B6-BC67-38BD5B019A7B}" destId="{27CEB4D1-40E9-4DFF-802A-22BCE0A9AC1E}" srcOrd="7" destOrd="0" presId="urn:microsoft.com/office/officeart/2005/8/layout/cycle6"/>
    <dgm:cxn modelId="{C3C67F95-C1DE-464F-8B2D-8E7B8678715F}" type="presParOf" srcId="{1C31918E-E7AC-42B6-BC67-38BD5B019A7B}" destId="{8FB302C9-75C8-4E6C-A5A4-D14DABFD3A8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6317B-FCF7-4641-8AA6-CB0B6D041C30}" type="doc">
      <dgm:prSet loTypeId="urn:microsoft.com/office/officeart/2005/8/layout/hList3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CO"/>
        </a:p>
      </dgm:t>
    </dgm:pt>
    <dgm:pt modelId="{409B0EA7-13ED-4A6E-8871-DB524181DC23}">
      <dgm:prSet phldrT="[Texto]" custT="1"/>
      <dgm:spPr/>
      <dgm:t>
        <a:bodyPr/>
        <a:lstStyle/>
        <a:p>
          <a:r>
            <a:rPr lang="es-CO" sz="2000" b="1" i="1" dirty="0" smtClean="0">
              <a:latin typeface="Arial Narrow" panose="020B0606020202030204" pitchFamily="34" charset="0"/>
            </a:rPr>
            <a:t>OFERTA</a:t>
          </a:r>
          <a:endParaRPr lang="es-CO" sz="1100" b="1" i="1" dirty="0">
            <a:latin typeface="Arial Narrow" panose="020B0606020202030204" pitchFamily="34" charset="0"/>
          </a:endParaRPr>
        </a:p>
      </dgm:t>
    </dgm:pt>
    <dgm:pt modelId="{35499982-5A78-45BB-B46A-35315F1C00B0}" type="parTrans" cxnId="{1BA85B87-2646-454B-9A69-B346C69D2DD9}">
      <dgm:prSet/>
      <dgm:spPr/>
      <dgm:t>
        <a:bodyPr/>
        <a:lstStyle/>
        <a:p>
          <a:endParaRPr lang="es-CO"/>
        </a:p>
      </dgm:t>
    </dgm:pt>
    <dgm:pt modelId="{54D41E46-3831-41FC-9EA9-72133CB3AD2F}" type="sibTrans" cxnId="{1BA85B87-2646-454B-9A69-B346C69D2DD9}">
      <dgm:prSet/>
      <dgm:spPr/>
      <dgm:t>
        <a:bodyPr/>
        <a:lstStyle/>
        <a:p>
          <a:endParaRPr lang="es-CO"/>
        </a:p>
      </dgm:t>
    </dgm:pt>
    <dgm:pt modelId="{76E8E353-5255-4BDE-9F1D-F4C6569759D6}">
      <dgm:prSet phldrT="[Texto]"/>
      <dgm:spPr/>
      <dgm:t>
        <a:bodyPr/>
        <a:lstStyle/>
        <a:p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Coyotes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F63BF-5A16-4D64-AC5E-3567443F7831}" type="parTrans" cxnId="{2D4D163D-B8C5-4A5C-9630-93A7A8B4D563}">
      <dgm:prSet/>
      <dgm:spPr/>
      <dgm:t>
        <a:bodyPr/>
        <a:lstStyle/>
        <a:p>
          <a:endParaRPr lang="es-CO"/>
        </a:p>
      </dgm:t>
    </dgm:pt>
    <dgm:pt modelId="{21EC765B-9F1E-48E8-B96C-79517C57A43C}" type="sibTrans" cxnId="{2D4D163D-B8C5-4A5C-9630-93A7A8B4D563}">
      <dgm:prSet/>
      <dgm:spPr/>
      <dgm:t>
        <a:bodyPr/>
        <a:lstStyle/>
        <a:p>
          <a:endParaRPr lang="es-CO"/>
        </a:p>
      </dgm:t>
    </dgm:pt>
    <dgm:pt modelId="{1DC0CAAB-4F30-4627-A9B5-DEAD268DD8A9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Redes</a:t>
          </a:r>
          <a:endParaRPr lang="es-CO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F8FE8-AD92-4263-86D3-2DD00F08FA35}" type="parTrans" cxnId="{5BE2DEC2-4B5D-428C-B6CA-CF600D072C23}">
      <dgm:prSet/>
      <dgm:spPr/>
      <dgm:t>
        <a:bodyPr/>
        <a:lstStyle/>
        <a:p>
          <a:endParaRPr lang="es-CO"/>
        </a:p>
      </dgm:t>
    </dgm:pt>
    <dgm:pt modelId="{2CB38DE2-54BA-4862-81AE-BC20E6A748FF}" type="sibTrans" cxnId="{5BE2DEC2-4B5D-428C-B6CA-CF600D072C23}">
      <dgm:prSet/>
      <dgm:spPr/>
      <dgm:t>
        <a:bodyPr/>
        <a:lstStyle/>
        <a:p>
          <a:endParaRPr lang="es-CO"/>
        </a:p>
      </dgm:t>
    </dgm:pt>
    <dgm:pt modelId="{9FCD899A-7B4C-4B35-8C5A-954E0936B2AF}">
      <dgm:prSet phldrT="[Texto]"/>
      <dgm:spPr/>
      <dgm:t>
        <a:bodyPr/>
        <a:lstStyle/>
        <a:p>
          <a:endParaRPr lang="es-CO" dirty="0"/>
        </a:p>
      </dgm:t>
    </dgm:pt>
    <dgm:pt modelId="{4BACF09E-2B48-41B8-A097-6DDD14416547}" type="parTrans" cxnId="{ACEC237F-FC08-42C1-9843-132886861F00}">
      <dgm:prSet/>
      <dgm:spPr/>
      <dgm:t>
        <a:bodyPr/>
        <a:lstStyle/>
        <a:p>
          <a:endParaRPr lang="es-CO"/>
        </a:p>
      </dgm:t>
    </dgm:pt>
    <dgm:pt modelId="{2A9D8A8F-4440-4A16-A2CE-E6ED0E132BDC}" type="sibTrans" cxnId="{ACEC237F-FC08-42C1-9843-132886861F00}">
      <dgm:prSet/>
      <dgm:spPr/>
      <dgm:t>
        <a:bodyPr/>
        <a:lstStyle/>
        <a:p>
          <a:endParaRPr lang="es-CO"/>
        </a:p>
      </dgm:t>
    </dgm:pt>
    <dgm:pt modelId="{76955BD6-C55A-4247-95A3-527D3E3E351E}">
      <dgm:prSet phldrT="[Texto]"/>
      <dgm:spPr/>
      <dgm:t>
        <a:bodyPr/>
        <a:lstStyle/>
        <a:p>
          <a:endParaRPr lang="es-CO"/>
        </a:p>
      </dgm:t>
    </dgm:pt>
    <dgm:pt modelId="{D8096EB6-CAA0-43AD-84FF-FFAEE62B3930}" type="parTrans" cxnId="{D6D5A01D-0A68-41E8-A513-B8847E344C64}">
      <dgm:prSet/>
      <dgm:spPr/>
      <dgm:t>
        <a:bodyPr/>
        <a:lstStyle/>
        <a:p>
          <a:endParaRPr lang="es-CO"/>
        </a:p>
      </dgm:t>
    </dgm:pt>
    <dgm:pt modelId="{9F82B37A-9C5D-4A71-93DB-989B8A8160EE}" type="sibTrans" cxnId="{D6D5A01D-0A68-41E8-A513-B8847E344C64}">
      <dgm:prSet/>
      <dgm:spPr/>
      <dgm:t>
        <a:bodyPr/>
        <a:lstStyle/>
        <a:p>
          <a:endParaRPr lang="es-CO"/>
        </a:p>
      </dgm:t>
    </dgm:pt>
    <dgm:pt modelId="{D6AEBB90-037A-497A-A96A-A0C4F925795B}" type="pres">
      <dgm:prSet presAssocID="{0C16317B-FCF7-4641-8AA6-CB0B6D041C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77664E8-0ED8-4A97-A11F-1FA27C7C7074}" type="pres">
      <dgm:prSet presAssocID="{409B0EA7-13ED-4A6E-8871-DB524181DC23}" presName="roof" presStyleLbl="dkBgShp" presStyleIdx="0" presStyleCnt="2"/>
      <dgm:spPr/>
      <dgm:t>
        <a:bodyPr/>
        <a:lstStyle/>
        <a:p>
          <a:endParaRPr lang="es-CO"/>
        </a:p>
      </dgm:t>
    </dgm:pt>
    <dgm:pt modelId="{C65346CF-E019-4262-848E-979F0E5B9A64}" type="pres">
      <dgm:prSet presAssocID="{409B0EA7-13ED-4A6E-8871-DB524181DC23}" presName="pillars" presStyleCnt="0"/>
      <dgm:spPr/>
      <dgm:t>
        <a:bodyPr/>
        <a:lstStyle/>
        <a:p>
          <a:endParaRPr lang="es-CO"/>
        </a:p>
      </dgm:t>
    </dgm:pt>
    <dgm:pt modelId="{D6C6928B-2B6D-4FBB-9D2F-CF0C659DF7ED}" type="pres">
      <dgm:prSet presAssocID="{409B0EA7-13ED-4A6E-8871-DB524181DC23}" presName="pillar1" presStyleLbl="node1" presStyleIdx="0" presStyleCnt="2" custScaleX="86595" custScaleY="62021" custLinFactNeighborX="-1748" custLinFactNeighborY="-237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AF379B-F463-4E9E-82EF-ABCD1DDD4E2F}" type="pres">
      <dgm:prSet presAssocID="{1DC0CAAB-4F30-4627-A9B5-DEAD268DD8A9}" presName="pillarX" presStyleLbl="node1" presStyleIdx="1" presStyleCnt="2" custScaleX="89851" custScaleY="62021" custLinFactNeighborX="53" custLinFactNeighborY="-237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3B92AC-B33F-47C4-B82E-1B7364BB28F5}" type="pres">
      <dgm:prSet presAssocID="{409B0EA7-13ED-4A6E-8871-DB524181DC23}" presName="base" presStyleLbl="dkBgShp" presStyleIdx="1" presStyleCnt="2" custScaleY="827697"/>
      <dgm:spPr>
        <a:noFill/>
      </dgm:spPr>
      <dgm:t>
        <a:bodyPr/>
        <a:lstStyle/>
        <a:p>
          <a:endParaRPr lang="es-CO"/>
        </a:p>
      </dgm:t>
    </dgm:pt>
  </dgm:ptLst>
  <dgm:cxnLst>
    <dgm:cxn modelId="{5BE2DEC2-4B5D-428C-B6CA-CF600D072C23}" srcId="{409B0EA7-13ED-4A6E-8871-DB524181DC23}" destId="{1DC0CAAB-4F30-4627-A9B5-DEAD268DD8A9}" srcOrd="1" destOrd="0" parTransId="{CA5F8FE8-AD92-4263-86D3-2DD00F08FA35}" sibTransId="{2CB38DE2-54BA-4862-81AE-BC20E6A748FF}"/>
    <dgm:cxn modelId="{8433DA8C-F19E-42AA-8419-3187A607E495}" type="presOf" srcId="{0C16317B-FCF7-4641-8AA6-CB0B6D041C30}" destId="{D6AEBB90-037A-497A-A96A-A0C4F925795B}" srcOrd="0" destOrd="0" presId="urn:microsoft.com/office/officeart/2005/8/layout/hList3"/>
    <dgm:cxn modelId="{1BA85B87-2646-454B-9A69-B346C69D2DD9}" srcId="{0C16317B-FCF7-4641-8AA6-CB0B6D041C30}" destId="{409B0EA7-13ED-4A6E-8871-DB524181DC23}" srcOrd="0" destOrd="0" parTransId="{35499982-5A78-45BB-B46A-35315F1C00B0}" sibTransId="{54D41E46-3831-41FC-9EA9-72133CB3AD2F}"/>
    <dgm:cxn modelId="{ACEC237F-FC08-42C1-9843-132886861F00}" srcId="{0C16317B-FCF7-4641-8AA6-CB0B6D041C30}" destId="{9FCD899A-7B4C-4B35-8C5A-954E0936B2AF}" srcOrd="1" destOrd="0" parTransId="{4BACF09E-2B48-41B8-A097-6DDD14416547}" sibTransId="{2A9D8A8F-4440-4A16-A2CE-E6ED0E132BDC}"/>
    <dgm:cxn modelId="{D6D5A01D-0A68-41E8-A513-B8847E344C64}" srcId="{9FCD899A-7B4C-4B35-8C5A-954E0936B2AF}" destId="{76955BD6-C55A-4247-95A3-527D3E3E351E}" srcOrd="0" destOrd="0" parTransId="{D8096EB6-CAA0-43AD-84FF-FFAEE62B3930}" sibTransId="{9F82B37A-9C5D-4A71-93DB-989B8A8160EE}"/>
    <dgm:cxn modelId="{2D4D163D-B8C5-4A5C-9630-93A7A8B4D563}" srcId="{409B0EA7-13ED-4A6E-8871-DB524181DC23}" destId="{76E8E353-5255-4BDE-9F1D-F4C6569759D6}" srcOrd="0" destOrd="0" parTransId="{8EAF63BF-5A16-4D64-AC5E-3567443F7831}" sibTransId="{21EC765B-9F1E-48E8-B96C-79517C57A43C}"/>
    <dgm:cxn modelId="{AE0C8D14-F9B1-4ACD-BCBD-A536115F8AAB}" type="presOf" srcId="{409B0EA7-13ED-4A6E-8871-DB524181DC23}" destId="{077664E8-0ED8-4A97-A11F-1FA27C7C7074}" srcOrd="0" destOrd="0" presId="urn:microsoft.com/office/officeart/2005/8/layout/hList3"/>
    <dgm:cxn modelId="{0B7D54E6-64AB-41A1-91C3-952F2F9A6CE3}" type="presOf" srcId="{76E8E353-5255-4BDE-9F1D-F4C6569759D6}" destId="{D6C6928B-2B6D-4FBB-9D2F-CF0C659DF7ED}" srcOrd="0" destOrd="0" presId="urn:microsoft.com/office/officeart/2005/8/layout/hList3"/>
    <dgm:cxn modelId="{549F195C-27FA-431F-8EA8-E2C9BF0A7CB4}" type="presOf" srcId="{1DC0CAAB-4F30-4627-A9B5-DEAD268DD8A9}" destId="{45AF379B-F463-4E9E-82EF-ABCD1DDD4E2F}" srcOrd="0" destOrd="0" presId="urn:microsoft.com/office/officeart/2005/8/layout/hList3"/>
    <dgm:cxn modelId="{67605E45-BE35-48C8-94DF-5C2A04A90AA2}" type="presParOf" srcId="{D6AEBB90-037A-497A-A96A-A0C4F925795B}" destId="{077664E8-0ED8-4A97-A11F-1FA27C7C7074}" srcOrd="0" destOrd="0" presId="urn:microsoft.com/office/officeart/2005/8/layout/hList3"/>
    <dgm:cxn modelId="{52994671-C9E5-40F5-A3B6-E2EB927E42B1}" type="presParOf" srcId="{D6AEBB90-037A-497A-A96A-A0C4F925795B}" destId="{C65346CF-E019-4262-848E-979F0E5B9A64}" srcOrd="1" destOrd="0" presId="urn:microsoft.com/office/officeart/2005/8/layout/hList3"/>
    <dgm:cxn modelId="{4C81AE67-3CF4-429F-86E4-1341B1AC8681}" type="presParOf" srcId="{C65346CF-E019-4262-848E-979F0E5B9A64}" destId="{D6C6928B-2B6D-4FBB-9D2F-CF0C659DF7ED}" srcOrd="0" destOrd="0" presId="urn:microsoft.com/office/officeart/2005/8/layout/hList3"/>
    <dgm:cxn modelId="{4116D498-3C59-4307-8094-7E96EE922859}" type="presParOf" srcId="{C65346CF-E019-4262-848E-979F0E5B9A64}" destId="{45AF379B-F463-4E9E-82EF-ABCD1DDD4E2F}" srcOrd="1" destOrd="0" presId="urn:microsoft.com/office/officeart/2005/8/layout/hList3"/>
    <dgm:cxn modelId="{CB8B2E22-B67A-4C5F-A91D-B1585A13A033}" type="presParOf" srcId="{D6AEBB90-037A-497A-A96A-A0C4F925795B}" destId="{833B92AC-B33F-47C4-B82E-1B7364BB28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6317B-FCF7-4641-8AA6-CB0B6D041C30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409B0EA7-13ED-4A6E-8871-DB524181DC23}">
      <dgm:prSet phldrT="[Texto]" custT="1"/>
      <dgm:spPr/>
      <dgm:t>
        <a:bodyPr/>
        <a:lstStyle/>
        <a:p>
          <a:r>
            <a:rPr lang="es-CO" sz="2000" b="1" i="1" dirty="0" smtClean="0">
              <a:latin typeface="Arial Narrow" panose="020B0606020202030204" pitchFamily="34" charset="0"/>
            </a:rPr>
            <a:t>DEMANDA</a:t>
          </a:r>
          <a:endParaRPr lang="es-CO" sz="1050" b="1" i="1" dirty="0">
            <a:latin typeface="Arial Narrow" panose="020B0606020202030204" pitchFamily="34" charset="0"/>
          </a:endParaRPr>
        </a:p>
      </dgm:t>
    </dgm:pt>
    <dgm:pt modelId="{35499982-5A78-45BB-B46A-35315F1C00B0}" type="parTrans" cxnId="{1BA85B87-2646-454B-9A69-B346C69D2DD9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54D41E46-3831-41FC-9EA9-72133CB3AD2F}" type="sibTrans" cxnId="{1BA85B87-2646-454B-9A69-B346C69D2DD9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76E8E353-5255-4BDE-9F1D-F4C6569759D6}">
      <dgm:prSet phldrT="[Texto]"/>
      <dgm:spPr/>
      <dgm:t>
        <a:bodyPr/>
        <a:lstStyle/>
        <a:p>
          <a:r>
            <a:rPr lang="es-CO" dirty="0" smtClean="0">
              <a:latin typeface="Arial Narrow" panose="020B0606020202030204" pitchFamily="34" charset="0"/>
            </a:rPr>
            <a:t>Cubanos</a:t>
          </a:r>
          <a:endParaRPr lang="es-CO" dirty="0">
            <a:latin typeface="Arial Narrow" panose="020B0606020202030204" pitchFamily="34" charset="0"/>
          </a:endParaRPr>
        </a:p>
      </dgm:t>
    </dgm:pt>
    <dgm:pt modelId="{8EAF63BF-5A16-4D64-AC5E-3567443F7831}" type="parTrans" cxnId="{2D4D163D-B8C5-4A5C-9630-93A7A8B4D563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21EC765B-9F1E-48E8-B96C-79517C57A43C}" type="sibTrans" cxnId="{2D4D163D-B8C5-4A5C-9630-93A7A8B4D563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1DC0CAAB-4F30-4627-A9B5-DEAD268DD8A9}">
      <dgm:prSet phldrT="[Texto]"/>
      <dgm:spPr/>
      <dgm:t>
        <a:bodyPr/>
        <a:lstStyle/>
        <a:p>
          <a:r>
            <a:rPr lang="es-CO" dirty="0" smtClean="0">
              <a:latin typeface="Arial Narrow" panose="020B0606020202030204" pitchFamily="34" charset="0"/>
            </a:rPr>
            <a:t>Africanos-asiáticos</a:t>
          </a:r>
          <a:endParaRPr lang="es-CO" dirty="0">
            <a:latin typeface="Arial Narrow" panose="020B0606020202030204" pitchFamily="34" charset="0"/>
          </a:endParaRPr>
        </a:p>
      </dgm:t>
    </dgm:pt>
    <dgm:pt modelId="{CA5F8FE8-AD92-4263-86D3-2DD00F08FA35}" type="parTrans" cxnId="{5BE2DEC2-4B5D-428C-B6CA-CF600D072C23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2CB38DE2-54BA-4862-81AE-BC20E6A748FF}" type="sibTrans" cxnId="{5BE2DEC2-4B5D-428C-B6CA-CF600D072C23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9FCD899A-7B4C-4B35-8C5A-954E0936B2AF}">
      <dgm:prSet phldrT="[Texto]"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4BACF09E-2B48-41B8-A097-6DDD14416547}" type="parTrans" cxnId="{ACEC237F-FC08-42C1-9843-132886861F00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2A9D8A8F-4440-4A16-A2CE-E6ED0E132BDC}" type="sibTrans" cxnId="{ACEC237F-FC08-42C1-9843-132886861F00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76955BD6-C55A-4247-95A3-527D3E3E351E}">
      <dgm:prSet phldrT="[Texto]"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D8096EB6-CAA0-43AD-84FF-FFAEE62B3930}" type="parTrans" cxnId="{D6D5A01D-0A68-41E8-A513-B8847E344C64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9F82B37A-9C5D-4A71-93DB-989B8A8160EE}" type="sibTrans" cxnId="{D6D5A01D-0A68-41E8-A513-B8847E344C64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D6AEBB90-037A-497A-A96A-A0C4F925795B}" type="pres">
      <dgm:prSet presAssocID="{0C16317B-FCF7-4641-8AA6-CB0B6D041C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77664E8-0ED8-4A97-A11F-1FA27C7C7074}" type="pres">
      <dgm:prSet presAssocID="{409B0EA7-13ED-4A6E-8871-DB524181DC23}" presName="roof" presStyleLbl="dkBgShp" presStyleIdx="0" presStyleCnt="2" custLinFactNeighborX="349" custLinFactNeighborY="-20729"/>
      <dgm:spPr/>
      <dgm:t>
        <a:bodyPr/>
        <a:lstStyle/>
        <a:p>
          <a:endParaRPr lang="es-CO"/>
        </a:p>
      </dgm:t>
    </dgm:pt>
    <dgm:pt modelId="{C65346CF-E019-4262-848E-979F0E5B9A64}" type="pres">
      <dgm:prSet presAssocID="{409B0EA7-13ED-4A6E-8871-DB524181DC23}" presName="pillars" presStyleCnt="0"/>
      <dgm:spPr/>
      <dgm:t>
        <a:bodyPr/>
        <a:lstStyle/>
        <a:p>
          <a:endParaRPr lang="es-CO"/>
        </a:p>
      </dgm:t>
    </dgm:pt>
    <dgm:pt modelId="{D6C6928B-2B6D-4FBB-9D2F-CF0C659DF7ED}" type="pres">
      <dgm:prSet presAssocID="{409B0EA7-13ED-4A6E-8871-DB524181DC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AF379B-F463-4E9E-82EF-ABCD1DDD4E2F}" type="pres">
      <dgm:prSet presAssocID="{1DC0CAAB-4F30-4627-A9B5-DEAD268DD8A9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3B92AC-B33F-47C4-B82E-1B7364BB28F5}" type="pres">
      <dgm:prSet presAssocID="{409B0EA7-13ED-4A6E-8871-DB524181DC23}" presName="base" presStyleLbl="dkBgShp" presStyleIdx="1" presStyleCnt="2"/>
      <dgm:spPr/>
      <dgm:t>
        <a:bodyPr/>
        <a:lstStyle/>
        <a:p>
          <a:endParaRPr lang="es-CO"/>
        </a:p>
      </dgm:t>
    </dgm:pt>
  </dgm:ptLst>
  <dgm:cxnLst>
    <dgm:cxn modelId="{5BE2DEC2-4B5D-428C-B6CA-CF600D072C23}" srcId="{409B0EA7-13ED-4A6E-8871-DB524181DC23}" destId="{1DC0CAAB-4F30-4627-A9B5-DEAD268DD8A9}" srcOrd="1" destOrd="0" parTransId="{CA5F8FE8-AD92-4263-86D3-2DD00F08FA35}" sibTransId="{2CB38DE2-54BA-4862-81AE-BC20E6A748FF}"/>
    <dgm:cxn modelId="{5184684B-A373-498C-B7FE-C316F046EB2C}" type="presOf" srcId="{76E8E353-5255-4BDE-9F1D-F4C6569759D6}" destId="{D6C6928B-2B6D-4FBB-9D2F-CF0C659DF7ED}" srcOrd="0" destOrd="0" presId="urn:microsoft.com/office/officeart/2005/8/layout/hList3"/>
    <dgm:cxn modelId="{ACEC237F-FC08-42C1-9843-132886861F00}" srcId="{0C16317B-FCF7-4641-8AA6-CB0B6D041C30}" destId="{9FCD899A-7B4C-4B35-8C5A-954E0936B2AF}" srcOrd="1" destOrd="0" parTransId="{4BACF09E-2B48-41B8-A097-6DDD14416547}" sibTransId="{2A9D8A8F-4440-4A16-A2CE-E6ED0E132BDC}"/>
    <dgm:cxn modelId="{1BA85B87-2646-454B-9A69-B346C69D2DD9}" srcId="{0C16317B-FCF7-4641-8AA6-CB0B6D041C30}" destId="{409B0EA7-13ED-4A6E-8871-DB524181DC23}" srcOrd="0" destOrd="0" parTransId="{35499982-5A78-45BB-B46A-35315F1C00B0}" sibTransId="{54D41E46-3831-41FC-9EA9-72133CB3AD2F}"/>
    <dgm:cxn modelId="{D6D5A01D-0A68-41E8-A513-B8847E344C64}" srcId="{9FCD899A-7B4C-4B35-8C5A-954E0936B2AF}" destId="{76955BD6-C55A-4247-95A3-527D3E3E351E}" srcOrd="0" destOrd="0" parTransId="{D8096EB6-CAA0-43AD-84FF-FFAEE62B3930}" sibTransId="{9F82B37A-9C5D-4A71-93DB-989B8A8160EE}"/>
    <dgm:cxn modelId="{0C895799-269E-4296-8955-F9FC62AC2B73}" type="presOf" srcId="{0C16317B-FCF7-4641-8AA6-CB0B6D041C30}" destId="{D6AEBB90-037A-497A-A96A-A0C4F925795B}" srcOrd="0" destOrd="0" presId="urn:microsoft.com/office/officeart/2005/8/layout/hList3"/>
    <dgm:cxn modelId="{2D4D163D-B8C5-4A5C-9630-93A7A8B4D563}" srcId="{409B0EA7-13ED-4A6E-8871-DB524181DC23}" destId="{76E8E353-5255-4BDE-9F1D-F4C6569759D6}" srcOrd="0" destOrd="0" parTransId="{8EAF63BF-5A16-4D64-AC5E-3567443F7831}" sibTransId="{21EC765B-9F1E-48E8-B96C-79517C57A43C}"/>
    <dgm:cxn modelId="{F9CD64C0-7F90-4FDD-9D9C-401C9C52251B}" type="presOf" srcId="{409B0EA7-13ED-4A6E-8871-DB524181DC23}" destId="{077664E8-0ED8-4A97-A11F-1FA27C7C7074}" srcOrd="0" destOrd="0" presId="urn:microsoft.com/office/officeart/2005/8/layout/hList3"/>
    <dgm:cxn modelId="{8FA03752-3B19-49F9-A149-5A0C14402951}" type="presOf" srcId="{1DC0CAAB-4F30-4627-A9B5-DEAD268DD8A9}" destId="{45AF379B-F463-4E9E-82EF-ABCD1DDD4E2F}" srcOrd="0" destOrd="0" presId="urn:microsoft.com/office/officeart/2005/8/layout/hList3"/>
    <dgm:cxn modelId="{38488B8D-0956-4C52-92DD-41F8CB55D7C2}" type="presParOf" srcId="{D6AEBB90-037A-497A-A96A-A0C4F925795B}" destId="{077664E8-0ED8-4A97-A11F-1FA27C7C7074}" srcOrd="0" destOrd="0" presId="urn:microsoft.com/office/officeart/2005/8/layout/hList3"/>
    <dgm:cxn modelId="{1BB991AB-BA16-4006-939D-414BD7C99604}" type="presParOf" srcId="{D6AEBB90-037A-497A-A96A-A0C4F925795B}" destId="{C65346CF-E019-4262-848E-979F0E5B9A64}" srcOrd="1" destOrd="0" presId="urn:microsoft.com/office/officeart/2005/8/layout/hList3"/>
    <dgm:cxn modelId="{83188B6B-2209-490E-86FF-C744DEC07EF7}" type="presParOf" srcId="{C65346CF-E019-4262-848E-979F0E5B9A64}" destId="{D6C6928B-2B6D-4FBB-9D2F-CF0C659DF7ED}" srcOrd="0" destOrd="0" presId="urn:microsoft.com/office/officeart/2005/8/layout/hList3"/>
    <dgm:cxn modelId="{6FFE828F-E305-4925-B5CF-5AEBC277C099}" type="presParOf" srcId="{C65346CF-E019-4262-848E-979F0E5B9A64}" destId="{45AF379B-F463-4E9E-82EF-ABCD1DDD4E2F}" srcOrd="1" destOrd="0" presId="urn:microsoft.com/office/officeart/2005/8/layout/hList3"/>
    <dgm:cxn modelId="{59F20BA0-29C9-4F5A-8E0D-C24024BC5020}" type="presParOf" srcId="{D6AEBB90-037A-497A-A96A-A0C4F925795B}" destId="{833B92AC-B33F-47C4-B82E-1B7364BB28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4CBFD9-7450-4D98-A04C-54480E8D4BBA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95E34F9F-B69B-477F-B48C-A85232822441}">
      <dgm:prSet phldrT="[Texto]"/>
      <dgm:spPr/>
      <dgm:t>
        <a:bodyPr/>
        <a:lstStyle/>
        <a:p>
          <a:r>
            <a:rPr lang="es-CO" b="1" dirty="0" smtClean="0">
              <a:latin typeface="Arial Narrow" panose="020B0606020202030204" pitchFamily="34" charset="0"/>
            </a:rPr>
            <a:t>Monitoreo</a:t>
          </a:r>
        </a:p>
        <a:p>
          <a:r>
            <a:rPr lang="es-CO" dirty="0" smtClean="0">
              <a:latin typeface="Arial Narrow" panose="020B0606020202030204" pitchFamily="34" charset="0"/>
            </a:rPr>
            <a:t>(estadísticas, investigación académica UNODC) </a:t>
          </a:r>
          <a:endParaRPr lang="es-CO" dirty="0">
            <a:latin typeface="Arial Narrow" panose="020B0606020202030204" pitchFamily="34" charset="0"/>
          </a:endParaRPr>
        </a:p>
      </dgm:t>
    </dgm:pt>
    <dgm:pt modelId="{9514BEE8-E04E-47A7-8FA2-5001B9778E24}" type="parTrans" cxnId="{2C8EE0CE-9251-470D-8C44-2FD351272B88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F24EBACF-F940-4ECF-929C-A1DA2F1ACD97}" type="sibTrans" cxnId="{2C8EE0CE-9251-470D-8C44-2FD351272B88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47DC79BE-B9F1-4CCB-8F17-37832802BDA0}">
      <dgm:prSet phldrT="[Texto]"/>
      <dgm:spPr/>
      <dgm:t>
        <a:bodyPr/>
        <a:lstStyle/>
        <a:p>
          <a:r>
            <a:rPr lang="es-CO" b="1" dirty="0" smtClean="0">
              <a:latin typeface="Arial Narrow" panose="020B0606020202030204" pitchFamily="34" charset="0"/>
            </a:rPr>
            <a:t>Asistencia</a:t>
          </a:r>
        </a:p>
        <a:p>
          <a:r>
            <a:rPr lang="es-CO" dirty="0" smtClean="0">
              <a:latin typeface="Arial Narrow" panose="020B0606020202030204" pitchFamily="34" charset="0"/>
            </a:rPr>
            <a:t>(transporte, salas transitorias, recursos)</a:t>
          </a:r>
          <a:endParaRPr lang="es-CO" dirty="0">
            <a:latin typeface="Arial Narrow" panose="020B0606020202030204" pitchFamily="34" charset="0"/>
          </a:endParaRPr>
        </a:p>
      </dgm:t>
    </dgm:pt>
    <dgm:pt modelId="{7221AECC-021B-42F3-AF51-DA8493555EC0}" type="parTrans" cxnId="{8D40864A-21A3-4637-B8C7-E6EF58B2B3A2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E2D5846C-1E32-4D85-B991-8EC5F807D12F}" type="sibTrans" cxnId="{8D40864A-21A3-4637-B8C7-E6EF58B2B3A2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FEFCDDF1-2D10-4B9B-8711-E77B4A8FD266}">
      <dgm:prSet phldrT="[Texto]" custT="1"/>
      <dgm:spPr/>
      <dgm:t>
        <a:bodyPr/>
        <a:lstStyle/>
        <a:p>
          <a:r>
            <a:rPr lang="es-CO" sz="1500" b="1" dirty="0" smtClean="0">
              <a:latin typeface="Arial Narrow" panose="020B0606020202030204" pitchFamily="34" charset="0"/>
            </a:rPr>
            <a:t>Judicialización</a:t>
          </a:r>
        </a:p>
        <a:p>
          <a:r>
            <a:rPr lang="es-CO" sz="1500" dirty="0" smtClean="0">
              <a:latin typeface="Arial Narrow" panose="020B0606020202030204" pitchFamily="34" charset="0"/>
            </a:rPr>
            <a:t>6 Organizaciones desarticuladas</a:t>
          </a:r>
        </a:p>
        <a:p>
          <a:r>
            <a:rPr lang="es-CO" sz="1500" dirty="0" smtClean="0">
              <a:latin typeface="Arial Narrow" panose="020B0606020202030204" pitchFamily="34" charset="0"/>
            </a:rPr>
            <a:t>Cooperación </a:t>
          </a:r>
        </a:p>
        <a:p>
          <a:r>
            <a:rPr lang="es-CO" sz="1100" dirty="0" smtClean="0">
              <a:latin typeface="Arial Narrow" panose="020B0606020202030204" pitchFamily="34" charset="0"/>
            </a:rPr>
            <a:t>Embajada EE.UU, Ponal- Fiscalía</a:t>
          </a:r>
          <a:endParaRPr lang="es-CO" sz="1100" dirty="0">
            <a:latin typeface="Arial Narrow" panose="020B0606020202030204" pitchFamily="34" charset="0"/>
          </a:endParaRPr>
        </a:p>
      </dgm:t>
    </dgm:pt>
    <dgm:pt modelId="{D5BE6A35-B705-405B-8C57-FCD2E4E31A5C}" type="parTrans" cxnId="{62617C97-41BA-4700-BB8A-653DC9C936C8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961472CD-10BC-40BA-B02A-57D487B8C2A0}" type="sibTrans" cxnId="{62617C97-41BA-4700-BB8A-653DC9C936C8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3F621692-4988-4BF7-B746-08F35C5B7A0D}" type="pres">
      <dgm:prSet presAssocID="{714CBFD9-7450-4D98-A04C-54480E8D4BBA}" presName="arrowDiagram" presStyleCnt="0">
        <dgm:presLayoutVars>
          <dgm:chMax val="5"/>
          <dgm:dir/>
          <dgm:resizeHandles val="exact"/>
        </dgm:presLayoutVars>
      </dgm:prSet>
      <dgm:spPr/>
    </dgm:pt>
    <dgm:pt modelId="{165DD064-D463-4D93-8C5A-920FC11C8C1F}" type="pres">
      <dgm:prSet presAssocID="{714CBFD9-7450-4D98-A04C-54480E8D4BBA}" presName="arrow" presStyleLbl="bgShp" presStyleIdx="0" presStyleCnt="1"/>
      <dgm:spPr/>
    </dgm:pt>
    <dgm:pt modelId="{5343BF7F-33C4-405F-A24C-0A7AEF7E5AAB}" type="pres">
      <dgm:prSet presAssocID="{714CBFD9-7450-4D98-A04C-54480E8D4BBA}" presName="arrowDiagram3" presStyleCnt="0"/>
      <dgm:spPr/>
    </dgm:pt>
    <dgm:pt modelId="{E7432048-29CA-47A7-9405-4410A7F716DD}" type="pres">
      <dgm:prSet presAssocID="{95E34F9F-B69B-477F-B48C-A85232822441}" presName="bullet3a" presStyleLbl="node1" presStyleIdx="0" presStyleCnt="3"/>
      <dgm:spPr/>
    </dgm:pt>
    <dgm:pt modelId="{5170F7A6-E18B-403E-8C02-7FD964E346D9}" type="pres">
      <dgm:prSet presAssocID="{95E34F9F-B69B-477F-B48C-A8523282244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2679C8-0441-42DD-875D-89CB9DC81B38}" type="pres">
      <dgm:prSet presAssocID="{47DC79BE-B9F1-4CCB-8F17-37832802BDA0}" presName="bullet3b" presStyleLbl="node1" presStyleIdx="1" presStyleCnt="3"/>
      <dgm:spPr/>
    </dgm:pt>
    <dgm:pt modelId="{34424ECB-2772-4735-9EB8-D49FC46613DF}" type="pres">
      <dgm:prSet presAssocID="{47DC79BE-B9F1-4CCB-8F17-37832802BDA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3CB7F9-F8E0-4908-9C24-04B740327FA3}" type="pres">
      <dgm:prSet presAssocID="{FEFCDDF1-2D10-4B9B-8711-E77B4A8FD266}" presName="bullet3c" presStyleLbl="node1" presStyleIdx="2" presStyleCnt="3"/>
      <dgm:spPr/>
      <dgm:t>
        <a:bodyPr/>
        <a:lstStyle/>
        <a:p>
          <a:endParaRPr lang="es-CO"/>
        </a:p>
      </dgm:t>
    </dgm:pt>
    <dgm:pt modelId="{58F25B37-A62C-4B40-9BC8-22B038BB2888}" type="pres">
      <dgm:prSet presAssocID="{FEFCDDF1-2D10-4B9B-8711-E77B4A8FD26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2617C97-41BA-4700-BB8A-653DC9C936C8}" srcId="{714CBFD9-7450-4D98-A04C-54480E8D4BBA}" destId="{FEFCDDF1-2D10-4B9B-8711-E77B4A8FD266}" srcOrd="2" destOrd="0" parTransId="{D5BE6A35-B705-405B-8C57-FCD2E4E31A5C}" sibTransId="{961472CD-10BC-40BA-B02A-57D487B8C2A0}"/>
    <dgm:cxn modelId="{E322B0DF-445A-45E7-B7EA-015DCFC78860}" type="presOf" srcId="{714CBFD9-7450-4D98-A04C-54480E8D4BBA}" destId="{3F621692-4988-4BF7-B746-08F35C5B7A0D}" srcOrd="0" destOrd="0" presId="urn:microsoft.com/office/officeart/2005/8/layout/arrow2"/>
    <dgm:cxn modelId="{2C8EE0CE-9251-470D-8C44-2FD351272B88}" srcId="{714CBFD9-7450-4D98-A04C-54480E8D4BBA}" destId="{95E34F9F-B69B-477F-B48C-A85232822441}" srcOrd="0" destOrd="0" parTransId="{9514BEE8-E04E-47A7-8FA2-5001B9778E24}" sibTransId="{F24EBACF-F940-4ECF-929C-A1DA2F1ACD97}"/>
    <dgm:cxn modelId="{D3D1B128-BCA2-4A82-A435-9DF1A2B8314F}" type="presOf" srcId="{95E34F9F-B69B-477F-B48C-A85232822441}" destId="{5170F7A6-E18B-403E-8C02-7FD964E346D9}" srcOrd="0" destOrd="0" presId="urn:microsoft.com/office/officeart/2005/8/layout/arrow2"/>
    <dgm:cxn modelId="{4B3FE4AC-695D-42A2-82C1-911C600C30DF}" type="presOf" srcId="{47DC79BE-B9F1-4CCB-8F17-37832802BDA0}" destId="{34424ECB-2772-4735-9EB8-D49FC46613DF}" srcOrd="0" destOrd="0" presId="urn:microsoft.com/office/officeart/2005/8/layout/arrow2"/>
    <dgm:cxn modelId="{8D40864A-21A3-4637-B8C7-E6EF58B2B3A2}" srcId="{714CBFD9-7450-4D98-A04C-54480E8D4BBA}" destId="{47DC79BE-B9F1-4CCB-8F17-37832802BDA0}" srcOrd="1" destOrd="0" parTransId="{7221AECC-021B-42F3-AF51-DA8493555EC0}" sibTransId="{E2D5846C-1E32-4D85-B991-8EC5F807D12F}"/>
    <dgm:cxn modelId="{694ECF8F-A29E-4360-B50A-89D918BA9E56}" type="presOf" srcId="{FEFCDDF1-2D10-4B9B-8711-E77B4A8FD266}" destId="{58F25B37-A62C-4B40-9BC8-22B038BB2888}" srcOrd="0" destOrd="0" presId="urn:microsoft.com/office/officeart/2005/8/layout/arrow2"/>
    <dgm:cxn modelId="{E362A964-EF18-4CAC-9113-56B86490555F}" type="presParOf" srcId="{3F621692-4988-4BF7-B746-08F35C5B7A0D}" destId="{165DD064-D463-4D93-8C5A-920FC11C8C1F}" srcOrd="0" destOrd="0" presId="urn:microsoft.com/office/officeart/2005/8/layout/arrow2"/>
    <dgm:cxn modelId="{F028A16F-447E-49DE-A34F-5FEB8E4927BE}" type="presParOf" srcId="{3F621692-4988-4BF7-B746-08F35C5B7A0D}" destId="{5343BF7F-33C4-405F-A24C-0A7AEF7E5AAB}" srcOrd="1" destOrd="0" presId="urn:microsoft.com/office/officeart/2005/8/layout/arrow2"/>
    <dgm:cxn modelId="{97B439D2-A0B3-4573-ACCB-E30A4D2C4122}" type="presParOf" srcId="{5343BF7F-33C4-405F-A24C-0A7AEF7E5AAB}" destId="{E7432048-29CA-47A7-9405-4410A7F716DD}" srcOrd="0" destOrd="0" presId="urn:microsoft.com/office/officeart/2005/8/layout/arrow2"/>
    <dgm:cxn modelId="{F58F5DE1-BFB6-4E3D-BD3F-0E8A1056B467}" type="presParOf" srcId="{5343BF7F-33C4-405F-A24C-0A7AEF7E5AAB}" destId="{5170F7A6-E18B-403E-8C02-7FD964E346D9}" srcOrd="1" destOrd="0" presId="urn:microsoft.com/office/officeart/2005/8/layout/arrow2"/>
    <dgm:cxn modelId="{78E01064-CD63-43DE-846A-9C1E2CAA113D}" type="presParOf" srcId="{5343BF7F-33C4-405F-A24C-0A7AEF7E5AAB}" destId="{092679C8-0441-42DD-875D-89CB9DC81B38}" srcOrd="2" destOrd="0" presId="urn:microsoft.com/office/officeart/2005/8/layout/arrow2"/>
    <dgm:cxn modelId="{5FBB4763-BD3F-4FCE-8AEF-14B1F74599A0}" type="presParOf" srcId="{5343BF7F-33C4-405F-A24C-0A7AEF7E5AAB}" destId="{34424ECB-2772-4735-9EB8-D49FC46613DF}" srcOrd="3" destOrd="0" presId="urn:microsoft.com/office/officeart/2005/8/layout/arrow2"/>
    <dgm:cxn modelId="{569A98C6-0E98-40B9-9247-F14C38D332E5}" type="presParOf" srcId="{5343BF7F-33C4-405F-A24C-0A7AEF7E5AAB}" destId="{443CB7F9-F8E0-4908-9C24-04B740327FA3}" srcOrd="4" destOrd="0" presId="urn:microsoft.com/office/officeart/2005/8/layout/arrow2"/>
    <dgm:cxn modelId="{A032EDB4-88F4-4835-B4DE-6FF87FC87131}" type="presParOf" srcId="{5343BF7F-33C4-405F-A24C-0A7AEF7E5AAB}" destId="{58F25B37-A62C-4B40-9BC8-22B038BB288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524356-AA14-4543-8F90-513BBCF8F19C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B9CB25F-4C91-4492-8930-CC555ED25476}">
      <dgm:prSet phldrT="[Texto]" custT="1"/>
      <dgm:spPr/>
      <dgm:t>
        <a:bodyPr/>
        <a:lstStyle/>
        <a:p>
          <a:r>
            <a:rPr lang="es-CO" sz="2400" b="1" dirty="0" smtClean="0">
              <a:latin typeface="Arial" panose="020B0604020202020204" pitchFamily="34" charset="0"/>
              <a:cs typeface="Arial" panose="020B0604020202020204" pitchFamily="34" charset="0"/>
            </a:rPr>
            <a:t>OPERACIÓN SOBERANÍA I-V</a:t>
          </a:r>
        </a:p>
        <a:p>
          <a:r>
            <a:rPr lang="es-CO" sz="1600" dirty="0" smtClean="0">
              <a:latin typeface="Arial" panose="020B0604020202020204" pitchFamily="34" charset="0"/>
              <a:cs typeface="Arial" panose="020B0604020202020204" pitchFamily="34" charset="0"/>
            </a:rPr>
            <a:t>NOV-2014 – JUN-2016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B6FBC0-4C27-4DE9-922E-6DEAF627E185}" type="parTrans" cxnId="{5CEEFE03-030A-49ED-B14C-79EADCE48258}">
      <dgm:prSet/>
      <dgm:spPr/>
      <dgm:t>
        <a:bodyPr/>
        <a:lstStyle/>
        <a:p>
          <a:endParaRPr lang="es-CO">
            <a:latin typeface="Eras Light ITC" panose="020B0402030504020804" pitchFamily="34" charset="0"/>
          </a:endParaRPr>
        </a:p>
      </dgm:t>
    </dgm:pt>
    <dgm:pt modelId="{4F66F682-8BFD-4651-8EED-034FCFA2CD1F}" type="sibTrans" cxnId="{5CEEFE03-030A-49ED-B14C-79EADCE48258}">
      <dgm:prSet/>
      <dgm:spPr/>
      <dgm:t>
        <a:bodyPr/>
        <a:lstStyle/>
        <a:p>
          <a:endParaRPr lang="es-CO">
            <a:latin typeface="Eras Light ITC" panose="020B0402030504020804" pitchFamily="34" charset="0"/>
          </a:endParaRPr>
        </a:p>
      </dgm:t>
    </dgm:pt>
    <dgm:pt modelId="{C5C59C38-2C82-481B-8C64-BABFE478C531}">
      <dgm:prSet phldrT="[Texto]" custT="1"/>
      <dgm:spPr/>
      <dgm:t>
        <a:bodyPr/>
        <a:lstStyle/>
        <a:p>
          <a:r>
            <a:rPr lang="es-CO" sz="2400" b="1" dirty="0" smtClean="0">
              <a:latin typeface="Arial" panose="020B0604020202020204" pitchFamily="34" charset="0"/>
              <a:cs typeface="Arial" panose="020B0604020202020204" pitchFamily="34" charset="0"/>
            </a:rPr>
            <a:t>CASO CIPRES I-II</a:t>
          </a:r>
        </a:p>
        <a:p>
          <a:r>
            <a:rPr lang="es-CO" sz="1600" dirty="0" smtClean="0">
              <a:latin typeface="Arial" panose="020B0604020202020204" pitchFamily="34" charset="0"/>
              <a:cs typeface="Arial" panose="020B0604020202020204" pitchFamily="34" charset="0"/>
            </a:rPr>
            <a:t>SEP/2015 – JUN/2016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7839E-2A4B-43A9-9D36-82D84AD497F7}" type="parTrans" cxnId="{4E1CF076-6FEC-46B2-94DC-A2BBA09DE487}">
      <dgm:prSet/>
      <dgm:spPr/>
      <dgm:t>
        <a:bodyPr/>
        <a:lstStyle/>
        <a:p>
          <a:endParaRPr lang="es-CO">
            <a:latin typeface="Eras Light ITC" panose="020B0402030504020804" pitchFamily="34" charset="0"/>
          </a:endParaRPr>
        </a:p>
      </dgm:t>
    </dgm:pt>
    <dgm:pt modelId="{F286D915-AA26-4B46-9A60-FA7980EE5FB3}" type="sibTrans" cxnId="{4E1CF076-6FEC-46B2-94DC-A2BBA09DE487}">
      <dgm:prSet/>
      <dgm:spPr/>
      <dgm:t>
        <a:bodyPr/>
        <a:lstStyle/>
        <a:p>
          <a:endParaRPr lang="es-CO">
            <a:latin typeface="Eras Light ITC" panose="020B0402030504020804" pitchFamily="34" charset="0"/>
          </a:endParaRPr>
        </a:p>
      </dgm:t>
    </dgm:pt>
    <dgm:pt modelId="{A1C08693-A5A2-40FC-A007-65AB70EEA758}" type="pres">
      <dgm:prSet presAssocID="{7F524356-AA14-4543-8F90-513BBCF8F19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O"/>
        </a:p>
      </dgm:t>
    </dgm:pt>
    <dgm:pt modelId="{BF35E8B5-1C70-488D-9766-48EBD3F95E48}" type="pres">
      <dgm:prSet presAssocID="{7B9CB25F-4C91-4492-8930-CC555ED25476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CO"/>
        </a:p>
      </dgm:t>
    </dgm:pt>
    <dgm:pt modelId="{E1BB864E-5440-470F-87FB-6A2AEB1D3366}" type="pres">
      <dgm:prSet presAssocID="{7B9CB25F-4C91-4492-8930-CC555ED25476}" presName="Accent" presStyleLbl="trAlign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264F3749-D9BE-47A8-B550-3B8336E04C83}" type="pres">
      <dgm:prSet presAssocID="{7B9CB25F-4C91-4492-8930-CC555ED2547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5B68221C-A5E7-4C8D-BB41-A636DD7298D0}" type="pres">
      <dgm:prSet presAssocID="{7B9CB25F-4C91-4492-8930-CC555ED25476}" presName="ChildComposite" presStyleCnt="0"/>
      <dgm:spPr/>
      <dgm:t>
        <a:bodyPr/>
        <a:lstStyle/>
        <a:p>
          <a:endParaRPr lang="es-CO"/>
        </a:p>
      </dgm:t>
    </dgm:pt>
    <dgm:pt modelId="{5475C76B-FD45-4A84-8AE5-3A218E18E008}" type="pres">
      <dgm:prSet presAssocID="{7B9CB25F-4C91-4492-8930-CC555ED25476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38F944-AA41-4C5D-A15B-56E8CC2DE2A5}" type="pres">
      <dgm:prSet presAssocID="{7B9CB25F-4C91-4492-8930-CC555ED2547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33EB16-8233-4BD7-9E81-5F581F979522}" type="pres">
      <dgm:prSet presAssocID="{4F66F682-8BFD-4651-8EED-034FCFA2CD1F}" presName="sibTrans" presStyleCnt="0"/>
      <dgm:spPr/>
      <dgm:t>
        <a:bodyPr/>
        <a:lstStyle/>
        <a:p>
          <a:endParaRPr lang="es-CO"/>
        </a:p>
      </dgm:t>
    </dgm:pt>
    <dgm:pt modelId="{B6E03589-BBC7-4CB3-BB2A-67686AF304D9}" type="pres">
      <dgm:prSet presAssocID="{C5C59C38-2C82-481B-8C64-BABFE478C531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CO"/>
        </a:p>
      </dgm:t>
    </dgm:pt>
    <dgm:pt modelId="{AA839B70-5B1F-4C2B-B035-0A4263E66AA8}" type="pres">
      <dgm:prSet presAssocID="{C5C59C38-2C82-481B-8C64-BABFE478C531}" presName="Accent" presStyleLbl="trAlign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A6FA2FBA-1EAD-4326-B9AD-7F69FE21123E}" type="pres">
      <dgm:prSet presAssocID="{C5C59C38-2C82-481B-8C64-BABFE478C531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59973E20-4BE7-4F14-8E8B-57B9E490DE45}" type="pres">
      <dgm:prSet presAssocID="{C5C59C38-2C82-481B-8C64-BABFE478C531}" presName="ChildComposite" presStyleCnt="0"/>
      <dgm:spPr/>
      <dgm:t>
        <a:bodyPr/>
        <a:lstStyle/>
        <a:p>
          <a:endParaRPr lang="es-CO"/>
        </a:p>
      </dgm:t>
    </dgm:pt>
    <dgm:pt modelId="{773B5FDF-E7B2-4C7D-B37F-37EA31FF9AC9}" type="pres">
      <dgm:prSet presAssocID="{C5C59C38-2C82-481B-8C64-BABFE478C531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410458-FA1D-4470-A8D4-F887663D37F1}" type="pres">
      <dgm:prSet presAssocID="{C5C59C38-2C82-481B-8C64-BABFE478C531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BB2D55A-D6F3-45C8-B637-46802CF359F8}" type="presOf" srcId="{C5C59C38-2C82-481B-8C64-BABFE478C531}" destId="{14410458-FA1D-4470-A8D4-F887663D37F1}" srcOrd="0" destOrd="0" presId="urn:microsoft.com/office/officeart/2008/layout/CaptionedPictures"/>
    <dgm:cxn modelId="{63117E7A-A632-486F-AA2D-7CF9C1CF63F1}" type="presOf" srcId="{7F524356-AA14-4543-8F90-513BBCF8F19C}" destId="{A1C08693-A5A2-40FC-A007-65AB70EEA758}" srcOrd="0" destOrd="0" presId="urn:microsoft.com/office/officeart/2008/layout/CaptionedPictures"/>
    <dgm:cxn modelId="{179AF7C8-39D6-4777-97EC-B1B7F76CC47D}" type="presOf" srcId="{7B9CB25F-4C91-4492-8930-CC555ED25476}" destId="{7138F944-AA41-4C5D-A15B-56E8CC2DE2A5}" srcOrd="0" destOrd="0" presId="urn:microsoft.com/office/officeart/2008/layout/CaptionedPictures"/>
    <dgm:cxn modelId="{5CEEFE03-030A-49ED-B14C-79EADCE48258}" srcId="{7F524356-AA14-4543-8F90-513BBCF8F19C}" destId="{7B9CB25F-4C91-4492-8930-CC555ED25476}" srcOrd="0" destOrd="0" parTransId="{38B6FBC0-4C27-4DE9-922E-6DEAF627E185}" sibTransId="{4F66F682-8BFD-4651-8EED-034FCFA2CD1F}"/>
    <dgm:cxn modelId="{4E1CF076-6FEC-46B2-94DC-A2BBA09DE487}" srcId="{7F524356-AA14-4543-8F90-513BBCF8F19C}" destId="{C5C59C38-2C82-481B-8C64-BABFE478C531}" srcOrd="1" destOrd="0" parTransId="{9887839E-2A4B-43A9-9D36-82D84AD497F7}" sibTransId="{F286D915-AA26-4B46-9A60-FA7980EE5FB3}"/>
    <dgm:cxn modelId="{433FDE9A-37B4-4DD3-96B5-962A3CE3A785}" type="presParOf" srcId="{A1C08693-A5A2-40FC-A007-65AB70EEA758}" destId="{BF35E8B5-1C70-488D-9766-48EBD3F95E48}" srcOrd="0" destOrd="0" presId="urn:microsoft.com/office/officeart/2008/layout/CaptionedPictures"/>
    <dgm:cxn modelId="{A5F88225-3F12-43E1-9993-D6BAE017C008}" type="presParOf" srcId="{BF35E8B5-1C70-488D-9766-48EBD3F95E48}" destId="{E1BB864E-5440-470F-87FB-6A2AEB1D3366}" srcOrd="0" destOrd="0" presId="urn:microsoft.com/office/officeart/2008/layout/CaptionedPictures"/>
    <dgm:cxn modelId="{0FA53CE3-F1F0-4642-B572-D8B828BF8013}" type="presParOf" srcId="{BF35E8B5-1C70-488D-9766-48EBD3F95E48}" destId="{264F3749-D9BE-47A8-B550-3B8336E04C83}" srcOrd="1" destOrd="0" presId="urn:microsoft.com/office/officeart/2008/layout/CaptionedPictures"/>
    <dgm:cxn modelId="{210D8AB8-9DB1-46A3-AD6C-00FC05D9854D}" type="presParOf" srcId="{BF35E8B5-1C70-488D-9766-48EBD3F95E48}" destId="{5B68221C-A5E7-4C8D-BB41-A636DD7298D0}" srcOrd="2" destOrd="0" presId="urn:microsoft.com/office/officeart/2008/layout/CaptionedPictures"/>
    <dgm:cxn modelId="{EF869C7A-0758-4726-9B6D-634E367D7635}" type="presParOf" srcId="{5B68221C-A5E7-4C8D-BB41-A636DD7298D0}" destId="{5475C76B-FD45-4A84-8AE5-3A218E18E008}" srcOrd="0" destOrd="0" presId="urn:microsoft.com/office/officeart/2008/layout/CaptionedPictures"/>
    <dgm:cxn modelId="{DB833624-B91F-4D06-B6F5-7BE4875C58FD}" type="presParOf" srcId="{5B68221C-A5E7-4C8D-BB41-A636DD7298D0}" destId="{7138F944-AA41-4C5D-A15B-56E8CC2DE2A5}" srcOrd="1" destOrd="0" presId="urn:microsoft.com/office/officeart/2008/layout/CaptionedPictures"/>
    <dgm:cxn modelId="{2A3213EC-FB65-4DC0-8B13-1BBDA376217D}" type="presParOf" srcId="{A1C08693-A5A2-40FC-A007-65AB70EEA758}" destId="{1733EB16-8233-4BD7-9E81-5F581F979522}" srcOrd="1" destOrd="0" presId="urn:microsoft.com/office/officeart/2008/layout/CaptionedPictures"/>
    <dgm:cxn modelId="{996370CB-8DD7-4EE8-BB3B-6CA06BE829F6}" type="presParOf" srcId="{A1C08693-A5A2-40FC-A007-65AB70EEA758}" destId="{B6E03589-BBC7-4CB3-BB2A-67686AF304D9}" srcOrd="2" destOrd="0" presId="urn:microsoft.com/office/officeart/2008/layout/CaptionedPictures"/>
    <dgm:cxn modelId="{E20CAE08-4384-4D4A-ABBD-99F13C36C09E}" type="presParOf" srcId="{B6E03589-BBC7-4CB3-BB2A-67686AF304D9}" destId="{AA839B70-5B1F-4C2B-B035-0A4263E66AA8}" srcOrd="0" destOrd="0" presId="urn:microsoft.com/office/officeart/2008/layout/CaptionedPictures"/>
    <dgm:cxn modelId="{4139DD0F-043C-4259-A463-91679EBC9D4E}" type="presParOf" srcId="{B6E03589-BBC7-4CB3-BB2A-67686AF304D9}" destId="{A6FA2FBA-1EAD-4326-B9AD-7F69FE21123E}" srcOrd="1" destOrd="0" presId="urn:microsoft.com/office/officeart/2008/layout/CaptionedPictures"/>
    <dgm:cxn modelId="{40555D6D-2D9D-4B63-B1D3-32F39E80FBCA}" type="presParOf" srcId="{B6E03589-BBC7-4CB3-BB2A-67686AF304D9}" destId="{59973E20-4BE7-4F14-8E8B-57B9E490DE45}" srcOrd="2" destOrd="0" presId="urn:microsoft.com/office/officeart/2008/layout/CaptionedPictures"/>
    <dgm:cxn modelId="{E1C917DF-70FC-4D51-98A0-5023FF1B7E28}" type="presParOf" srcId="{59973E20-4BE7-4F14-8E8B-57B9E490DE45}" destId="{773B5FDF-E7B2-4C7D-B37F-37EA31FF9AC9}" srcOrd="0" destOrd="0" presId="urn:microsoft.com/office/officeart/2008/layout/CaptionedPictures"/>
    <dgm:cxn modelId="{53EC094A-F208-4230-87B8-F7A59234CC64}" type="presParOf" srcId="{59973E20-4BE7-4F14-8E8B-57B9E490DE45}" destId="{14410458-FA1D-4470-A8D4-F887663D37F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A13348-3852-4066-B8CE-A515DAFB4B6C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88AEAB-F9D7-4439-AC98-0A15770034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5057C78-E47F-4B30-940A-512F70ECDF7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FE88632A-AC82-4F11-B0ED-A82FEEF91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404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632A-AC82-4F11-B0ED-A82FEEF91C4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67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632A-AC82-4F11-B0ED-A82FEEF91C42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62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632A-AC82-4F11-B0ED-A82FEEF91C4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74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3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17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26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46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989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84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03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402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90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5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971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CB40-A7C9-477C-8C27-F4F4F6A6E1B5}" type="datetimeFigureOut">
              <a:rPr lang="es-CO" smtClean="0"/>
              <a:t>17/07/2017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D352-621B-4978-A4AD-45D3FC42AC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28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hart" Target="../charts/chart8.xml"/><Relationship Id="rId3" Type="http://schemas.openxmlformats.org/officeDocument/2006/relationships/chart" Target="../charts/chart6.xml"/><Relationship Id="rId7" Type="http://schemas.openxmlformats.org/officeDocument/2006/relationships/image" Target="../media/image7.png"/><Relationship Id="rId12" Type="http://schemas.openxmlformats.org/officeDocument/2006/relationships/chart" Target="../charts/chart7.xml"/><Relationship Id="rId17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chart" Target="../charts/chart10.xm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8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-17100" y="3712932"/>
            <a:ext cx="8532440" cy="2496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/>
        </p:nvSpPr>
        <p:spPr>
          <a:xfrm>
            <a:off x="-17100" y="917512"/>
            <a:ext cx="9161100" cy="2799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orma libre"/>
          <p:cNvSpPr/>
          <p:nvPr/>
        </p:nvSpPr>
        <p:spPr>
          <a:xfrm>
            <a:off x="5436317" y="1328619"/>
            <a:ext cx="3672408" cy="4499828"/>
          </a:xfrm>
          <a:custGeom>
            <a:avLst/>
            <a:gdLst>
              <a:gd name="connsiteX0" fmla="*/ 114300 w 1043264"/>
              <a:gd name="connsiteY0" fmla="*/ 492919 h 1603241"/>
              <a:gd name="connsiteX1" fmla="*/ 119063 w 1043264"/>
              <a:gd name="connsiteY1" fmla="*/ 485775 h 1603241"/>
              <a:gd name="connsiteX2" fmla="*/ 126207 w 1043264"/>
              <a:gd name="connsiteY2" fmla="*/ 481012 h 1603241"/>
              <a:gd name="connsiteX3" fmla="*/ 130969 w 1043264"/>
              <a:gd name="connsiteY3" fmla="*/ 466725 h 1603241"/>
              <a:gd name="connsiteX4" fmla="*/ 133350 w 1043264"/>
              <a:gd name="connsiteY4" fmla="*/ 447675 h 1603241"/>
              <a:gd name="connsiteX5" fmla="*/ 138113 w 1043264"/>
              <a:gd name="connsiteY5" fmla="*/ 457200 h 1603241"/>
              <a:gd name="connsiteX6" fmla="*/ 150019 w 1043264"/>
              <a:gd name="connsiteY6" fmla="*/ 469106 h 1603241"/>
              <a:gd name="connsiteX7" fmla="*/ 161925 w 1043264"/>
              <a:gd name="connsiteY7" fmla="*/ 447675 h 1603241"/>
              <a:gd name="connsiteX8" fmla="*/ 164307 w 1043264"/>
              <a:gd name="connsiteY8" fmla="*/ 435769 h 1603241"/>
              <a:gd name="connsiteX9" fmla="*/ 173832 w 1043264"/>
              <a:gd name="connsiteY9" fmla="*/ 433387 h 1603241"/>
              <a:gd name="connsiteX10" fmla="*/ 178594 w 1043264"/>
              <a:gd name="connsiteY10" fmla="*/ 426244 h 1603241"/>
              <a:gd name="connsiteX11" fmla="*/ 171450 w 1043264"/>
              <a:gd name="connsiteY11" fmla="*/ 409575 h 1603241"/>
              <a:gd name="connsiteX12" fmla="*/ 166688 w 1043264"/>
              <a:gd name="connsiteY12" fmla="*/ 400050 h 1603241"/>
              <a:gd name="connsiteX13" fmla="*/ 157163 w 1043264"/>
              <a:gd name="connsiteY13" fmla="*/ 395287 h 1603241"/>
              <a:gd name="connsiteX14" fmla="*/ 154782 w 1043264"/>
              <a:gd name="connsiteY14" fmla="*/ 376237 h 1603241"/>
              <a:gd name="connsiteX15" fmla="*/ 157163 w 1043264"/>
              <a:gd name="connsiteY15" fmla="*/ 369094 h 1603241"/>
              <a:gd name="connsiteX16" fmla="*/ 164307 w 1043264"/>
              <a:gd name="connsiteY16" fmla="*/ 366712 h 1603241"/>
              <a:gd name="connsiteX17" fmla="*/ 161925 w 1043264"/>
              <a:gd name="connsiteY17" fmla="*/ 373856 h 1603241"/>
              <a:gd name="connsiteX18" fmla="*/ 164307 w 1043264"/>
              <a:gd name="connsiteY18" fmla="*/ 381000 h 1603241"/>
              <a:gd name="connsiteX19" fmla="*/ 169069 w 1043264"/>
              <a:gd name="connsiteY19" fmla="*/ 388144 h 1603241"/>
              <a:gd name="connsiteX20" fmla="*/ 183357 w 1043264"/>
              <a:gd name="connsiteY20" fmla="*/ 395287 h 1603241"/>
              <a:gd name="connsiteX21" fmla="*/ 185738 w 1043264"/>
              <a:gd name="connsiteY21" fmla="*/ 402431 h 1603241"/>
              <a:gd name="connsiteX22" fmla="*/ 192882 w 1043264"/>
              <a:gd name="connsiteY22" fmla="*/ 407194 h 1603241"/>
              <a:gd name="connsiteX23" fmla="*/ 197644 w 1043264"/>
              <a:gd name="connsiteY23" fmla="*/ 414337 h 1603241"/>
              <a:gd name="connsiteX24" fmla="*/ 204788 w 1043264"/>
              <a:gd name="connsiteY24" fmla="*/ 428625 h 1603241"/>
              <a:gd name="connsiteX25" fmla="*/ 211932 w 1043264"/>
              <a:gd name="connsiteY25" fmla="*/ 431006 h 1603241"/>
              <a:gd name="connsiteX26" fmla="*/ 226219 w 1043264"/>
              <a:gd name="connsiteY26" fmla="*/ 423862 h 1603241"/>
              <a:gd name="connsiteX27" fmla="*/ 216694 w 1043264"/>
              <a:gd name="connsiteY27" fmla="*/ 402431 h 1603241"/>
              <a:gd name="connsiteX28" fmla="*/ 209550 w 1043264"/>
              <a:gd name="connsiteY28" fmla="*/ 378619 h 1603241"/>
              <a:gd name="connsiteX29" fmla="*/ 202407 w 1043264"/>
              <a:gd name="connsiteY29" fmla="*/ 373856 h 1603241"/>
              <a:gd name="connsiteX30" fmla="*/ 209550 w 1043264"/>
              <a:gd name="connsiteY30" fmla="*/ 359569 h 1603241"/>
              <a:gd name="connsiteX31" fmla="*/ 216694 w 1043264"/>
              <a:gd name="connsiteY31" fmla="*/ 354806 h 1603241"/>
              <a:gd name="connsiteX32" fmla="*/ 228600 w 1043264"/>
              <a:gd name="connsiteY32" fmla="*/ 345281 h 1603241"/>
              <a:gd name="connsiteX33" fmla="*/ 235744 w 1043264"/>
              <a:gd name="connsiteY33" fmla="*/ 338137 h 1603241"/>
              <a:gd name="connsiteX34" fmla="*/ 242888 w 1043264"/>
              <a:gd name="connsiteY34" fmla="*/ 333375 h 1603241"/>
              <a:gd name="connsiteX35" fmla="*/ 254794 w 1043264"/>
              <a:gd name="connsiteY35" fmla="*/ 319087 h 1603241"/>
              <a:gd name="connsiteX36" fmla="*/ 261938 w 1043264"/>
              <a:gd name="connsiteY36" fmla="*/ 314325 h 1603241"/>
              <a:gd name="connsiteX37" fmla="*/ 269082 w 1043264"/>
              <a:gd name="connsiteY37" fmla="*/ 297656 h 1603241"/>
              <a:gd name="connsiteX38" fmla="*/ 271463 w 1043264"/>
              <a:gd name="connsiteY38" fmla="*/ 290512 h 1603241"/>
              <a:gd name="connsiteX39" fmla="*/ 285750 w 1043264"/>
              <a:gd name="connsiteY39" fmla="*/ 280987 h 1603241"/>
              <a:gd name="connsiteX40" fmla="*/ 323850 w 1043264"/>
              <a:gd name="connsiteY40" fmla="*/ 280987 h 1603241"/>
              <a:gd name="connsiteX41" fmla="*/ 326232 w 1043264"/>
              <a:gd name="connsiteY41" fmla="*/ 273844 h 1603241"/>
              <a:gd name="connsiteX42" fmla="*/ 321469 w 1043264"/>
              <a:gd name="connsiteY42" fmla="*/ 259556 h 1603241"/>
              <a:gd name="connsiteX43" fmla="*/ 319088 w 1043264"/>
              <a:gd name="connsiteY43" fmla="*/ 252412 h 1603241"/>
              <a:gd name="connsiteX44" fmla="*/ 314325 w 1043264"/>
              <a:gd name="connsiteY44" fmla="*/ 245269 h 1603241"/>
              <a:gd name="connsiteX45" fmla="*/ 321469 w 1043264"/>
              <a:gd name="connsiteY45" fmla="*/ 223837 h 1603241"/>
              <a:gd name="connsiteX46" fmla="*/ 323850 w 1043264"/>
              <a:gd name="connsiteY46" fmla="*/ 216694 h 1603241"/>
              <a:gd name="connsiteX47" fmla="*/ 326232 w 1043264"/>
              <a:gd name="connsiteY47" fmla="*/ 188119 h 1603241"/>
              <a:gd name="connsiteX48" fmla="*/ 333375 w 1043264"/>
              <a:gd name="connsiteY48" fmla="*/ 180975 h 1603241"/>
              <a:gd name="connsiteX49" fmla="*/ 354807 w 1043264"/>
              <a:gd name="connsiteY49" fmla="*/ 169069 h 1603241"/>
              <a:gd name="connsiteX50" fmla="*/ 369094 w 1043264"/>
              <a:gd name="connsiteY50" fmla="*/ 157162 h 1603241"/>
              <a:gd name="connsiteX51" fmla="*/ 381000 w 1043264"/>
              <a:gd name="connsiteY51" fmla="*/ 145256 h 1603241"/>
              <a:gd name="connsiteX52" fmla="*/ 385763 w 1043264"/>
              <a:gd name="connsiteY52" fmla="*/ 138112 h 1603241"/>
              <a:gd name="connsiteX53" fmla="*/ 400050 w 1043264"/>
              <a:gd name="connsiteY53" fmla="*/ 128587 h 1603241"/>
              <a:gd name="connsiteX54" fmla="*/ 407194 w 1043264"/>
              <a:gd name="connsiteY54" fmla="*/ 130969 h 1603241"/>
              <a:gd name="connsiteX55" fmla="*/ 411957 w 1043264"/>
              <a:gd name="connsiteY55" fmla="*/ 140494 h 1603241"/>
              <a:gd name="connsiteX56" fmla="*/ 414338 w 1043264"/>
              <a:gd name="connsiteY56" fmla="*/ 147637 h 1603241"/>
              <a:gd name="connsiteX57" fmla="*/ 421482 w 1043264"/>
              <a:gd name="connsiteY57" fmla="*/ 150019 h 1603241"/>
              <a:gd name="connsiteX58" fmla="*/ 428625 w 1043264"/>
              <a:gd name="connsiteY58" fmla="*/ 154781 h 1603241"/>
              <a:gd name="connsiteX59" fmla="*/ 442913 w 1043264"/>
              <a:gd name="connsiteY59" fmla="*/ 142875 h 1603241"/>
              <a:gd name="connsiteX60" fmla="*/ 445294 w 1043264"/>
              <a:gd name="connsiteY60" fmla="*/ 135731 h 1603241"/>
              <a:gd name="connsiteX61" fmla="*/ 447675 w 1043264"/>
              <a:gd name="connsiteY61" fmla="*/ 109537 h 1603241"/>
              <a:gd name="connsiteX62" fmla="*/ 454819 w 1043264"/>
              <a:gd name="connsiteY62" fmla="*/ 107156 h 1603241"/>
              <a:gd name="connsiteX63" fmla="*/ 502444 w 1043264"/>
              <a:gd name="connsiteY63" fmla="*/ 104775 h 1603241"/>
              <a:gd name="connsiteX64" fmla="*/ 516732 w 1043264"/>
              <a:gd name="connsiteY64" fmla="*/ 100012 h 1603241"/>
              <a:gd name="connsiteX65" fmla="*/ 523875 w 1043264"/>
              <a:gd name="connsiteY65" fmla="*/ 97631 h 1603241"/>
              <a:gd name="connsiteX66" fmla="*/ 531019 w 1043264"/>
              <a:gd name="connsiteY66" fmla="*/ 92869 h 1603241"/>
              <a:gd name="connsiteX67" fmla="*/ 545307 w 1043264"/>
              <a:gd name="connsiteY67" fmla="*/ 88106 h 1603241"/>
              <a:gd name="connsiteX68" fmla="*/ 569119 w 1043264"/>
              <a:gd name="connsiteY68" fmla="*/ 64294 h 1603241"/>
              <a:gd name="connsiteX69" fmla="*/ 573882 w 1043264"/>
              <a:gd name="connsiteY69" fmla="*/ 57150 h 1603241"/>
              <a:gd name="connsiteX70" fmla="*/ 597694 w 1043264"/>
              <a:gd name="connsiteY70" fmla="*/ 50006 h 1603241"/>
              <a:gd name="connsiteX71" fmla="*/ 604838 w 1043264"/>
              <a:gd name="connsiteY71" fmla="*/ 45244 h 1603241"/>
              <a:gd name="connsiteX72" fmla="*/ 611982 w 1043264"/>
              <a:gd name="connsiteY72" fmla="*/ 42862 h 1603241"/>
              <a:gd name="connsiteX73" fmla="*/ 616744 w 1043264"/>
              <a:gd name="connsiteY73" fmla="*/ 35719 h 1603241"/>
              <a:gd name="connsiteX74" fmla="*/ 623888 w 1043264"/>
              <a:gd name="connsiteY74" fmla="*/ 30956 h 1603241"/>
              <a:gd name="connsiteX75" fmla="*/ 626269 w 1043264"/>
              <a:gd name="connsiteY75" fmla="*/ 23812 h 1603241"/>
              <a:gd name="connsiteX76" fmla="*/ 652463 w 1043264"/>
              <a:gd name="connsiteY76" fmla="*/ 19050 h 1603241"/>
              <a:gd name="connsiteX77" fmla="*/ 669132 w 1043264"/>
              <a:gd name="connsiteY77" fmla="*/ 14287 h 1603241"/>
              <a:gd name="connsiteX78" fmla="*/ 676275 w 1043264"/>
              <a:gd name="connsiteY78" fmla="*/ 7144 h 1603241"/>
              <a:gd name="connsiteX79" fmla="*/ 690563 w 1043264"/>
              <a:gd name="connsiteY79" fmla="*/ 0 h 1603241"/>
              <a:gd name="connsiteX80" fmla="*/ 711994 w 1043264"/>
              <a:gd name="connsiteY80" fmla="*/ 7144 h 1603241"/>
              <a:gd name="connsiteX81" fmla="*/ 716757 w 1043264"/>
              <a:gd name="connsiteY81" fmla="*/ 14287 h 1603241"/>
              <a:gd name="connsiteX82" fmla="*/ 719138 w 1043264"/>
              <a:gd name="connsiteY82" fmla="*/ 26194 h 1603241"/>
              <a:gd name="connsiteX83" fmla="*/ 711994 w 1043264"/>
              <a:gd name="connsiteY83" fmla="*/ 40481 h 1603241"/>
              <a:gd name="connsiteX84" fmla="*/ 704850 w 1043264"/>
              <a:gd name="connsiteY84" fmla="*/ 42862 h 1603241"/>
              <a:gd name="connsiteX85" fmla="*/ 697707 w 1043264"/>
              <a:gd name="connsiteY85" fmla="*/ 47625 h 1603241"/>
              <a:gd name="connsiteX86" fmla="*/ 671513 w 1043264"/>
              <a:gd name="connsiteY86" fmla="*/ 54769 h 1603241"/>
              <a:gd name="connsiteX87" fmla="*/ 657225 w 1043264"/>
              <a:gd name="connsiteY87" fmla="*/ 64294 h 1603241"/>
              <a:gd name="connsiteX88" fmla="*/ 642938 w 1043264"/>
              <a:gd name="connsiteY88" fmla="*/ 76200 h 1603241"/>
              <a:gd name="connsiteX89" fmla="*/ 638175 w 1043264"/>
              <a:gd name="connsiteY89" fmla="*/ 83344 h 1603241"/>
              <a:gd name="connsiteX90" fmla="*/ 631032 w 1043264"/>
              <a:gd name="connsiteY90" fmla="*/ 88106 h 1603241"/>
              <a:gd name="connsiteX91" fmla="*/ 628650 w 1043264"/>
              <a:gd name="connsiteY91" fmla="*/ 95250 h 1603241"/>
              <a:gd name="connsiteX92" fmla="*/ 619125 w 1043264"/>
              <a:gd name="connsiteY92" fmla="*/ 109537 h 1603241"/>
              <a:gd name="connsiteX93" fmla="*/ 614363 w 1043264"/>
              <a:gd name="connsiteY93" fmla="*/ 116681 h 1603241"/>
              <a:gd name="connsiteX94" fmla="*/ 600075 w 1043264"/>
              <a:gd name="connsiteY94" fmla="*/ 128587 h 1603241"/>
              <a:gd name="connsiteX95" fmla="*/ 592932 w 1043264"/>
              <a:gd name="connsiteY95" fmla="*/ 135731 h 1603241"/>
              <a:gd name="connsiteX96" fmla="*/ 585788 w 1043264"/>
              <a:gd name="connsiteY96" fmla="*/ 150019 h 1603241"/>
              <a:gd name="connsiteX97" fmla="*/ 578644 w 1043264"/>
              <a:gd name="connsiteY97" fmla="*/ 154781 h 1603241"/>
              <a:gd name="connsiteX98" fmla="*/ 576263 w 1043264"/>
              <a:gd name="connsiteY98" fmla="*/ 161925 h 1603241"/>
              <a:gd name="connsiteX99" fmla="*/ 557213 w 1043264"/>
              <a:gd name="connsiteY99" fmla="*/ 183356 h 1603241"/>
              <a:gd name="connsiteX100" fmla="*/ 552450 w 1043264"/>
              <a:gd name="connsiteY100" fmla="*/ 190500 h 1603241"/>
              <a:gd name="connsiteX101" fmla="*/ 545307 w 1043264"/>
              <a:gd name="connsiteY101" fmla="*/ 247650 h 1603241"/>
              <a:gd name="connsiteX102" fmla="*/ 540544 w 1043264"/>
              <a:gd name="connsiteY102" fmla="*/ 254794 h 1603241"/>
              <a:gd name="connsiteX103" fmla="*/ 531019 w 1043264"/>
              <a:gd name="connsiteY103" fmla="*/ 269081 h 1603241"/>
              <a:gd name="connsiteX104" fmla="*/ 521494 w 1043264"/>
              <a:gd name="connsiteY104" fmla="*/ 283369 h 1603241"/>
              <a:gd name="connsiteX105" fmla="*/ 516732 w 1043264"/>
              <a:gd name="connsiteY105" fmla="*/ 290512 h 1603241"/>
              <a:gd name="connsiteX106" fmla="*/ 514350 w 1043264"/>
              <a:gd name="connsiteY106" fmla="*/ 297656 h 1603241"/>
              <a:gd name="connsiteX107" fmla="*/ 516732 w 1043264"/>
              <a:gd name="connsiteY107" fmla="*/ 309562 h 1603241"/>
              <a:gd name="connsiteX108" fmla="*/ 531019 w 1043264"/>
              <a:gd name="connsiteY108" fmla="*/ 300037 h 1603241"/>
              <a:gd name="connsiteX109" fmla="*/ 535782 w 1043264"/>
              <a:gd name="connsiteY109" fmla="*/ 292894 h 1603241"/>
              <a:gd name="connsiteX110" fmla="*/ 540544 w 1043264"/>
              <a:gd name="connsiteY110" fmla="*/ 300037 h 1603241"/>
              <a:gd name="connsiteX111" fmla="*/ 545307 w 1043264"/>
              <a:gd name="connsiteY111" fmla="*/ 314325 h 1603241"/>
              <a:gd name="connsiteX112" fmla="*/ 552450 w 1043264"/>
              <a:gd name="connsiteY112" fmla="*/ 311944 h 1603241"/>
              <a:gd name="connsiteX113" fmla="*/ 559594 w 1043264"/>
              <a:gd name="connsiteY113" fmla="*/ 307181 h 1603241"/>
              <a:gd name="connsiteX114" fmla="*/ 561975 w 1043264"/>
              <a:gd name="connsiteY114" fmla="*/ 342900 h 1603241"/>
              <a:gd name="connsiteX115" fmla="*/ 564357 w 1043264"/>
              <a:gd name="connsiteY115" fmla="*/ 350044 h 1603241"/>
              <a:gd name="connsiteX116" fmla="*/ 571500 w 1043264"/>
              <a:gd name="connsiteY116" fmla="*/ 352425 h 1603241"/>
              <a:gd name="connsiteX117" fmla="*/ 576263 w 1043264"/>
              <a:gd name="connsiteY117" fmla="*/ 359569 h 1603241"/>
              <a:gd name="connsiteX118" fmla="*/ 581025 w 1043264"/>
              <a:gd name="connsiteY118" fmla="*/ 378619 h 1603241"/>
              <a:gd name="connsiteX119" fmla="*/ 585788 w 1043264"/>
              <a:gd name="connsiteY119" fmla="*/ 385762 h 1603241"/>
              <a:gd name="connsiteX120" fmla="*/ 590550 w 1043264"/>
              <a:gd name="connsiteY120" fmla="*/ 400050 h 1603241"/>
              <a:gd name="connsiteX121" fmla="*/ 592932 w 1043264"/>
              <a:gd name="connsiteY121" fmla="*/ 407194 h 1603241"/>
              <a:gd name="connsiteX122" fmla="*/ 588169 w 1043264"/>
              <a:gd name="connsiteY122" fmla="*/ 426244 h 1603241"/>
              <a:gd name="connsiteX123" fmla="*/ 578644 w 1043264"/>
              <a:gd name="connsiteY123" fmla="*/ 445294 h 1603241"/>
              <a:gd name="connsiteX124" fmla="*/ 573882 w 1043264"/>
              <a:gd name="connsiteY124" fmla="*/ 459581 h 1603241"/>
              <a:gd name="connsiteX125" fmla="*/ 576263 w 1043264"/>
              <a:gd name="connsiteY125" fmla="*/ 469106 h 1603241"/>
              <a:gd name="connsiteX126" fmla="*/ 581025 w 1043264"/>
              <a:gd name="connsiteY126" fmla="*/ 483394 h 1603241"/>
              <a:gd name="connsiteX127" fmla="*/ 588169 w 1043264"/>
              <a:gd name="connsiteY127" fmla="*/ 481012 h 1603241"/>
              <a:gd name="connsiteX128" fmla="*/ 602457 w 1043264"/>
              <a:gd name="connsiteY128" fmla="*/ 492919 h 1603241"/>
              <a:gd name="connsiteX129" fmla="*/ 607219 w 1043264"/>
              <a:gd name="connsiteY129" fmla="*/ 500062 h 1603241"/>
              <a:gd name="connsiteX130" fmla="*/ 609600 w 1043264"/>
              <a:gd name="connsiteY130" fmla="*/ 507206 h 1603241"/>
              <a:gd name="connsiteX131" fmla="*/ 616744 w 1043264"/>
              <a:gd name="connsiteY131" fmla="*/ 521494 h 1603241"/>
              <a:gd name="connsiteX132" fmla="*/ 623888 w 1043264"/>
              <a:gd name="connsiteY132" fmla="*/ 519112 h 1603241"/>
              <a:gd name="connsiteX133" fmla="*/ 631032 w 1043264"/>
              <a:gd name="connsiteY133" fmla="*/ 511969 h 1603241"/>
              <a:gd name="connsiteX134" fmla="*/ 647700 w 1043264"/>
              <a:gd name="connsiteY134" fmla="*/ 514350 h 1603241"/>
              <a:gd name="connsiteX135" fmla="*/ 654844 w 1043264"/>
              <a:gd name="connsiteY135" fmla="*/ 516731 h 1603241"/>
              <a:gd name="connsiteX136" fmla="*/ 659607 w 1043264"/>
              <a:gd name="connsiteY136" fmla="*/ 523875 h 1603241"/>
              <a:gd name="connsiteX137" fmla="*/ 673894 w 1043264"/>
              <a:gd name="connsiteY137" fmla="*/ 528637 h 1603241"/>
              <a:gd name="connsiteX138" fmla="*/ 683419 w 1043264"/>
              <a:gd name="connsiteY138" fmla="*/ 523875 h 1603241"/>
              <a:gd name="connsiteX139" fmla="*/ 688182 w 1043264"/>
              <a:gd name="connsiteY139" fmla="*/ 516731 h 1603241"/>
              <a:gd name="connsiteX140" fmla="*/ 702469 w 1043264"/>
              <a:gd name="connsiteY140" fmla="*/ 509587 h 1603241"/>
              <a:gd name="connsiteX141" fmla="*/ 711994 w 1043264"/>
              <a:gd name="connsiteY141" fmla="*/ 521494 h 1603241"/>
              <a:gd name="connsiteX142" fmla="*/ 719138 w 1043264"/>
              <a:gd name="connsiteY142" fmla="*/ 519112 h 1603241"/>
              <a:gd name="connsiteX143" fmla="*/ 728663 w 1043264"/>
              <a:gd name="connsiteY143" fmla="*/ 502444 h 1603241"/>
              <a:gd name="connsiteX144" fmla="*/ 735807 w 1043264"/>
              <a:gd name="connsiteY144" fmla="*/ 504825 h 1603241"/>
              <a:gd name="connsiteX145" fmla="*/ 742950 w 1043264"/>
              <a:gd name="connsiteY145" fmla="*/ 509587 h 1603241"/>
              <a:gd name="connsiteX146" fmla="*/ 747713 w 1043264"/>
              <a:gd name="connsiteY146" fmla="*/ 523875 h 1603241"/>
              <a:gd name="connsiteX147" fmla="*/ 764382 w 1043264"/>
              <a:gd name="connsiteY147" fmla="*/ 528637 h 1603241"/>
              <a:gd name="connsiteX148" fmla="*/ 778669 w 1043264"/>
              <a:gd name="connsiteY148" fmla="*/ 531019 h 1603241"/>
              <a:gd name="connsiteX149" fmla="*/ 783432 w 1043264"/>
              <a:gd name="connsiteY149" fmla="*/ 538162 h 1603241"/>
              <a:gd name="connsiteX150" fmla="*/ 790575 w 1043264"/>
              <a:gd name="connsiteY150" fmla="*/ 542925 h 1603241"/>
              <a:gd name="connsiteX151" fmla="*/ 788194 w 1043264"/>
              <a:gd name="connsiteY151" fmla="*/ 550069 h 1603241"/>
              <a:gd name="connsiteX152" fmla="*/ 792957 w 1043264"/>
              <a:gd name="connsiteY152" fmla="*/ 557212 h 1603241"/>
              <a:gd name="connsiteX153" fmla="*/ 800100 w 1043264"/>
              <a:gd name="connsiteY153" fmla="*/ 571500 h 1603241"/>
              <a:gd name="connsiteX154" fmla="*/ 821532 w 1043264"/>
              <a:gd name="connsiteY154" fmla="*/ 590550 h 1603241"/>
              <a:gd name="connsiteX155" fmla="*/ 833438 w 1043264"/>
              <a:gd name="connsiteY155" fmla="*/ 611981 h 1603241"/>
              <a:gd name="connsiteX156" fmla="*/ 840582 w 1043264"/>
              <a:gd name="connsiteY156" fmla="*/ 614362 h 1603241"/>
              <a:gd name="connsiteX157" fmla="*/ 842963 w 1043264"/>
              <a:gd name="connsiteY157" fmla="*/ 607219 h 1603241"/>
              <a:gd name="connsiteX158" fmla="*/ 859632 w 1043264"/>
              <a:gd name="connsiteY158" fmla="*/ 600075 h 1603241"/>
              <a:gd name="connsiteX159" fmla="*/ 881063 w 1043264"/>
              <a:gd name="connsiteY159" fmla="*/ 602456 h 1603241"/>
              <a:gd name="connsiteX160" fmla="*/ 888207 w 1043264"/>
              <a:gd name="connsiteY160" fmla="*/ 607219 h 1603241"/>
              <a:gd name="connsiteX161" fmla="*/ 909638 w 1043264"/>
              <a:gd name="connsiteY161" fmla="*/ 604837 h 1603241"/>
              <a:gd name="connsiteX162" fmla="*/ 947738 w 1043264"/>
              <a:gd name="connsiteY162" fmla="*/ 607219 h 1603241"/>
              <a:gd name="connsiteX163" fmla="*/ 997744 w 1043264"/>
              <a:gd name="connsiteY163" fmla="*/ 600075 h 1603241"/>
              <a:gd name="connsiteX164" fmla="*/ 1000125 w 1043264"/>
              <a:gd name="connsiteY164" fmla="*/ 614362 h 1603241"/>
              <a:gd name="connsiteX165" fmla="*/ 1002507 w 1043264"/>
              <a:gd name="connsiteY165" fmla="*/ 633412 h 1603241"/>
              <a:gd name="connsiteX166" fmla="*/ 995363 w 1043264"/>
              <a:gd name="connsiteY166" fmla="*/ 647700 h 1603241"/>
              <a:gd name="connsiteX167" fmla="*/ 988219 w 1043264"/>
              <a:gd name="connsiteY167" fmla="*/ 652462 h 1603241"/>
              <a:gd name="connsiteX168" fmla="*/ 976313 w 1043264"/>
              <a:gd name="connsiteY168" fmla="*/ 673894 h 1603241"/>
              <a:gd name="connsiteX169" fmla="*/ 971550 w 1043264"/>
              <a:gd name="connsiteY169" fmla="*/ 681037 h 1603241"/>
              <a:gd name="connsiteX170" fmla="*/ 969169 w 1043264"/>
              <a:gd name="connsiteY170" fmla="*/ 688181 h 1603241"/>
              <a:gd name="connsiteX171" fmla="*/ 964407 w 1043264"/>
              <a:gd name="connsiteY171" fmla="*/ 714375 h 1603241"/>
              <a:gd name="connsiteX172" fmla="*/ 962025 w 1043264"/>
              <a:gd name="connsiteY172" fmla="*/ 721519 h 1603241"/>
              <a:gd name="connsiteX173" fmla="*/ 959644 w 1043264"/>
              <a:gd name="connsiteY173" fmla="*/ 731044 h 1603241"/>
              <a:gd name="connsiteX174" fmla="*/ 962025 w 1043264"/>
              <a:gd name="connsiteY174" fmla="*/ 762000 h 1603241"/>
              <a:gd name="connsiteX175" fmla="*/ 964407 w 1043264"/>
              <a:gd name="connsiteY175" fmla="*/ 771525 h 1603241"/>
              <a:gd name="connsiteX176" fmla="*/ 966788 w 1043264"/>
              <a:gd name="connsiteY176" fmla="*/ 783431 h 1603241"/>
              <a:gd name="connsiteX177" fmla="*/ 973932 w 1043264"/>
              <a:gd name="connsiteY177" fmla="*/ 814387 h 1603241"/>
              <a:gd name="connsiteX178" fmla="*/ 976313 w 1043264"/>
              <a:gd name="connsiteY178" fmla="*/ 821531 h 1603241"/>
              <a:gd name="connsiteX179" fmla="*/ 978694 w 1043264"/>
              <a:gd name="connsiteY179" fmla="*/ 828675 h 1603241"/>
              <a:gd name="connsiteX180" fmla="*/ 981075 w 1043264"/>
              <a:gd name="connsiteY180" fmla="*/ 838200 h 1603241"/>
              <a:gd name="connsiteX181" fmla="*/ 988219 w 1043264"/>
              <a:gd name="connsiteY181" fmla="*/ 845344 h 1603241"/>
              <a:gd name="connsiteX182" fmla="*/ 990600 w 1043264"/>
              <a:gd name="connsiteY182" fmla="*/ 852487 h 1603241"/>
              <a:gd name="connsiteX183" fmla="*/ 985838 w 1043264"/>
              <a:gd name="connsiteY183" fmla="*/ 871537 h 1603241"/>
              <a:gd name="connsiteX184" fmla="*/ 981075 w 1043264"/>
              <a:gd name="connsiteY184" fmla="*/ 878681 h 1603241"/>
              <a:gd name="connsiteX185" fmla="*/ 978694 w 1043264"/>
              <a:gd name="connsiteY185" fmla="*/ 885825 h 1603241"/>
              <a:gd name="connsiteX186" fmla="*/ 973932 w 1043264"/>
              <a:gd name="connsiteY186" fmla="*/ 892969 h 1603241"/>
              <a:gd name="connsiteX187" fmla="*/ 971550 w 1043264"/>
              <a:gd name="connsiteY187" fmla="*/ 902494 h 1603241"/>
              <a:gd name="connsiteX188" fmla="*/ 966788 w 1043264"/>
              <a:gd name="connsiteY188" fmla="*/ 919162 h 1603241"/>
              <a:gd name="connsiteX189" fmla="*/ 973932 w 1043264"/>
              <a:gd name="connsiteY189" fmla="*/ 926306 h 1603241"/>
              <a:gd name="connsiteX190" fmla="*/ 985838 w 1043264"/>
              <a:gd name="connsiteY190" fmla="*/ 942975 h 1603241"/>
              <a:gd name="connsiteX191" fmla="*/ 1000125 w 1043264"/>
              <a:gd name="connsiteY191" fmla="*/ 954881 h 1603241"/>
              <a:gd name="connsiteX192" fmla="*/ 1012032 w 1043264"/>
              <a:gd name="connsiteY192" fmla="*/ 966787 h 1603241"/>
              <a:gd name="connsiteX193" fmla="*/ 1014413 w 1043264"/>
              <a:gd name="connsiteY193" fmla="*/ 973931 h 1603241"/>
              <a:gd name="connsiteX194" fmla="*/ 1016794 w 1043264"/>
              <a:gd name="connsiteY194" fmla="*/ 983456 h 1603241"/>
              <a:gd name="connsiteX195" fmla="*/ 1026319 w 1043264"/>
              <a:gd name="connsiteY195" fmla="*/ 997744 h 1603241"/>
              <a:gd name="connsiteX196" fmla="*/ 1028700 w 1043264"/>
              <a:gd name="connsiteY196" fmla="*/ 1031081 h 1603241"/>
              <a:gd name="connsiteX197" fmla="*/ 1031082 w 1043264"/>
              <a:gd name="connsiteY197" fmla="*/ 1042987 h 1603241"/>
              <a:gd name="connsiteX198" fmla="*/ 1028700 w 1043264"/>
              <a:gd name="connsiteY198" fmla="*/ 1054894 h 1603241"/>
              <a:gd name="connsiteX199" fmla="*/ 1035844 w 1043264"/>
              <a:gd name="connsiteY199" fmla="*/ 1078706 h 1603241"/>
              <a:gd name="connsiteX200" fmla="*/ 1040607 w 1043264"/>
              <a:gd name="connsiteY200" fmla="*/ 1085850 h 1603241"/>
              <a:gd name="connsiteX201" fmla="*/ 1023938 w 1043264"/>
              <a:gd name="connsiteY201" fmla="*/ 1083469 h 1603241"/>
              <a:gd name="connsiteX202" fmla="*/ 1014413 w 1043264"/>
              <a:gd name="connsiteY202" fmla="*/ 1026319 h 1603241"/>
              <a:gd name="connsiteX203" fmla="*/ 1007269 w 1043264"/>
              <a:gd name="connsiteY203" fmla="*/ 1000125 h 1603241"/>
              <a:gd name="connsiteX204" fmla="*/ 1000125 w 1043264"/>
              <a:gd name="connsiteY204" fmla="*/ 995362 h 1603241"/>
              <a:gd name="connsiteX205" fmla="*/ 985838 w 1043264"/>
              <a:gd name="connsiteY205" fmla="*/ 1000125 h 1603241"/>
              <a:gd name="connsiteX206" fmla="*/ 978694 w 1043264"/>
              <a:gd name="connsiteY206" fmla="*/ 1002506 h 1603241"/>
              <a:gd name="connsiteX207" fmla="*/ 969169 w 1043264"/>
              <a:gd name="connsiteY207" fmla="*/ 1014412 h 1603241"/>
              <a:gd name="connsiteX208" fmla="*/ 966788 w 1043264"/>
              <a:gd name="connsiteY208" fmla="*/ 1021556 h 1603241"/>
              <a:gd name="connsiteX209" fmla="*/ 952500 w 1043264"/>
              <a:gd name="connsiteY209" fmla="*/ 1028700 h 1603241"/>
              <a:gd name="connsiteX210" fmla="*/ 940594 w 1043264"/>
              <a:gd name="connsiteY210" fmla="*/ 1007269 h 1603241"/>
              <a:gd name="connsiteX211" fmla="*/ 928688 w 1043264"/>
              <a:gd name="connsiteY211" fmla="*/ 1009650 h 1603241"/>
              <a:gd name="connsiteX212" fmla="*/ 923925 w 1043264"/>
              <a:gd name="connsiteY212" fmla="*/ 1016794 h 1603241"/>
              <a:gd name="connsiteX213" fmla="*/ 919163 w 1043264"/>
              <a:gd name="connsiteY213" fmla="*/ 1035844 h 1603241"/>
              <a:gd name="connsiteX214" fmla="*/ 890588 w 1043264"/>
              <a:gd name="connsiteY214" fmla="*/ 1033462 h 1603241"/>
              <a:gd name="connsiteX215" fmla="*/ 881063 w 1043264"/>
              <a:gd name="connsiteY215" fmla="*/ 1031081 h 1603241"/>
              <a:gd name="connsiteX216" fmla="*/ 819150 w 1043264"/>
              <a:gd name="connsiteY216" fmla="*/ 1028700 h 1603241"/>
              <a:gd name="connsiteX217" fmla="*/ 812007 w 1043264"/>
              <a:gd name="connsiteY217" fmla="*/ 1023937 h 1603241"/>
              <a:gd name="connsiteX218" fmla="*/ 795338 w 1043264"/>
              <a:gd name="connsiteY218" fmla="*/ 1033462 h 1603241"/>
              <a:gd name="connsiteX219" fmla="*/ 781050 w 1043264"/>
              <a:gd name="connsiteY219" fmla="*/ 1038225 h 1603241"/>
              <a:gd name="connsiteX220" fmla="*/ 778669 w 1043264"/>
              <a:gd name="connsiteY220" fmla="*/ 1073944 h 1603241"/>
              <a:gd name="connsiteX221" fmla="*/ 778669 w 1043264"/>
              <a:gd name="connsiteY221" fmla="*/ 1100137 h 1603241"/>
              <a:gd name="connsiteX222" fmla="*/ 797719 w 1043264"/>
              <a:gd name="connsiteY222" fmla="*/ 1097756 h 1603241"/>
              <a:gd name="connsiteX223" fmla="*/ 812007 w 1043264"/>
              <a:gd name="connsiteY223" fmla="*/ 1092994 h 1603241"/>
              <a:gd name="connsiteX224" fmla="*/ 826294 w 1043264"/>
              <a:gd name="connsiteY224" fmla="*/ 1102519 h 1603241"/>
              <a:gd name="connsiteX225" fmla="*/ 833438 w 1043264"/>
              <a:gd name="connsiteY225" fmla="*/ 1104900 h 1603241"/>
              <a:gd name="connsiteX226" fmla="*/ 847725 w 1043264"/>
              <a:gd name="connsiteY226" fmla="*/ 1112044 h 1603241"/>
              <a:gd name="connsiteX227" fmla="*/ 840582 w 1043264"/>
              <a:gd name="connsiteY227" fmla="*/ 1131094 h 1603241"/>
              <a:gd name="connsiteX228" fmla="*/ 838200 w 1043264"/>
              <a:gd name="connsiteY228" fmla="*/ 1138237 h 1603241"/>
              <a:gd name="connsiteX229" fmla="*/ 823913 w 1043264"/>
              <a:gd name="connsiteY229" fmla="*/ 1143000 h 1603241"/>
              <a:gd name="connsiteX230" fmla="*/ 773907 w 1043264"/>
              <a:gd name="connsiteY230" fmla="*/ 1135856 h 1603241"/>
              <a:gd name="connsiteX231" fmla="*/ 769144 w 1043264"/>
              <a:gd name="connsiteY231" fmla="*/ 1150144 h 1603241"/>
              <a:gd name="connsiteX232" fmla="*/ 766763 w 1043264"/>
              <a:gd name="connsiteY232" fmla="*/ 1157287 h 1603241"/>
              <a:gd name="connsiteX233" fmla="*/ 771525 w 1043264"/>
              <a:gd name="connsiteY233" fmla="*/ 1216819 h 1603241"/>
              <a:gd name="connsiteX234" fmla="*/ 773907 w 1043264"/>
              <a:gd name="connsiteY234" fmla="*/ 1223962 h 1603241"/>
              <a:gd name="connsiteX235" fmla="*/ 781050 w 1043264"/>
              <a:gd name="connsiteY235" fmla="*/ 1226344 h 1603241"/>
              <a:gd name="connsiteX236" fmla="*/ 788194 w 1043264"/>
              <a:gd name="connsiteY236" fmla="*/ 1233487 h 1603241"/>
              <a:gd name="connsiteX237" fmla="*/ 802482 w 1043264"/>
              <a:gd name="connsiteY237" fmla="*/ 1238250 h 1603241"/>
              <a:gd name="connsiteX238" fmla="*/ 807244 w 1043264"/>
              <a:gd name="connsiteY238" fmla="*/ 1245394 h 1603241"/>
              <a:gd name="connsiteX239" fmla="*/ 814388 w 1043264"/>
              <a:gd name="connsiteY239" fmla="*/ 1250156 h 1603241"/>
              <a:gd name="connsiteX240" fmla="*/ 809625 w 1043264"/>
              <a:gd name="connsiteY240" fmla="*/ 1257300 h 1603241"/>
              <a:gd name="connsiteX241" fmla="*/ 807244 w 1043264"/>
              <a:gd name="connsiteY241" fmla="*/ 1281112 h 1603241"/>
              <a:gd name="connsiteX242" fmla="*/ 809625 w 1043264"/>
              <a:gd name="connsiteY242" fmla="*/ 1288256 h 1603241"/>
              <a:gd name="connsiteX243" fmla="*/ 819150 w 1043264"/>
              <a:gd name="connsiteY243" fmla="*/ 1302544 h 1603241"/>
              <a:gd name="connsiteX244" fmla="*/ 823913 w 1043264"/>
              <a:gd name="connsiteY244" fmla="*/ 1309687 h 1603241"/>
              <a:gd name="connsiteX245" fmla="*/ 826294 w 1043264"/>
              <a:gd name="connsiteY245" fmla="*/ 1316831 h 1603241"/>
              <a:gd name="connsiteX246" fmla="*/ 821532 w 1043264"/>
              <a:gd name="connsiteY246" fmla="*/ 1331119 h 1603241"/>
              <a:gd name="connsiteX247" fmla="*/ 819150 w 1043264"/>
              <a:gd name="connsiteY247" fmla="*/ 1343025 h 1603241"/>
              <a:gd name="connsiteX248" fmla="*/ 816769 w 1043264"/>
              <a:gd name="connsiteY248" fmla="*/ 1369219 h 1603241"/>
              <a:gd name="connsiteX249" fmla="*/ 814388 w 1043264"/>
              <a:gd name="connsiteY249" fmla="*/ 1402556 h 1603241"/>
              <a:gd name="connsiteX250" fmla="*/ 812007 w 1043264"/>
              <a:gd name="connsiteY250" fmla="*/ 1409700 h 1603241"/>
              <a:gd name="connsiteX251" fmla="*/ 807244 w 1043264"/>
              <a:gd name="connsiteY251" fmla="*/ 1431131 h 1603241"/>
              <a:gd name="connsiteX252" fmla="*/ 802482 w 1043264"/>
              <a:gd name="connsiteY252" fmla="*/ 1457325 h 1603241"/>
              <a:gd name="connsiteX253" fmla="*/ 800100 w 1043264"/>
              <a:gd name="connsiteY253" fmla="*/ 1476375 h 1603241"/>
              <a:gd name="connsiteX254" fmla="*/ 795338 w 1043264"/>
              <a:gd name="connsiteY254" fmla="*/ 1514475 h 1603241"/>
              <a:gd name="connsiteX255" fmla="*/ 790575 w 1043264"/>
              <a:gd name="connsiteY255" fmla="*/ 1531144 h 1603241"/>
              <a:gd name="connsiteX256" fmla="*/ 788194 w 1043264"/>
              <a:gd name="connsiteY256" fmla="*/ 1547812 h 1603241"/>
              <a:gd name="connsiteX257" fmla="*/ 781050 w 1043264"/>
              <a:gd name="connsiteY257" fmla="*/ 1574006 h 1603241"/>
              <a:gd name="connsiteX258" fmla="*/ 778669 w 1043264"/>
              <a:gd name="connsiteY258" fmla="*/ 1590675 h 1603241"/>
              <a:gd name="connsiteX259" fmla="*/ 776288 w 1043264"/>
              <a:gd name="connsiteY259" fmla="*/ 1600200 h 1603241"/>
              <a:gd name="connsiteX260" fmla="*/ 766763 w 1043264"/>
              <a:gd name="connsiteY260" fmla="*/ 1597819 h 1603241"/>
              <a:gd name="connsiteX261" fmla="*/ 759619 w 1043264"/>
              <a:gd name="connsiteY261" fmla="*/ 1583531 h 1603241"/>
              <a:gd name="connsiteX262" fmla="*/ 754857 w 1043264"/>
              <a:gd name="connsiteY262" fmla="*/ 1576387 h 1603241"/>
              <a:gd name="connsiteX263" fmla="*/ 752475 w 1043264"/>
              <a:gd name="connsiteY263" fmla="*/ 1569244 h 1603241"/>
              <a:gd name="connsiteX264" fmla="*/ 728663 w 1043264"/>
              <a:gd name="connsiteY264" fmla="*/ 1566862 h 1603241"/>
              <a:gd name="connsiteX265" fmla="*/ 719138 w 1043264"/>
              <a:gd name="connsiteY265" fmla="*/ 1564481 h 1603241"/>
              <a:gd name="connsiteX266" fmla="*/ 740569 w 1043264"/>
              <a:gd name="connsiteY266" fmla="*/ 1543050 h 1603241"/>
              <a:gd name="connsiteX267" fmla="*/ 754857 w 1043264"/>
              <a:gd name="connsiteY267" fmla="*/ 1521619 h 1603241"/>
              <a:gd name="connsiteX268" fmla="*/ 759619 w 1043264"/>
              <a:gd name="connsiteY268" fmla="*/ 1514475 h 1603241"/>
              <a:gd name="connsiteX269" fmla="*/ 769144 w 1043264"/>
              <a:gd name="connsiteY269" fmla="*/ 1493044 h 1603241"/>
              <a:gd name="connsiteX270" fmla="*/ 773907 w 1043264"/>
              <a:gd name="connsiteY270" fmla="*/ 1478756 h 1603241"/>
              <a:gd name="connsiteX271" fmla="*/ 776288 w 1043264"/>
              <a:gd name="connsiteY271" fmla="*/ 1471612 h 1603241"/>
              <a:gd name="connsiteX272" fmla="*/ 754857 w 1043264"/>
              <a:gd name="connsiteY272" fmla="*/ 1438275 h 1603241"/>
              <a:gd name="connsiteX273" fmla="*/ 750094 w 1043264"/>
              <a:gd name="connsiteY273" fmla="*/ 1431131 h 1603241"/>
              <a:gd name="connsiteX274" fmla="*/ 742950 w 1043264"/>
              <a:gd name="connsiteY274" fmla="*/ 1428750 h 1603241"/>
              <a:gd name="connsiteX275" fmla="*/ 733425 w 1043264"/>
              <a:gd name="connsiteY275" fmla="*/ 1423987 h 1603241"/>
              <a:gd name="connsiteX276" fmla="*/ 723900 w 1043264"/>
              <a:gd name="connsiteY276" fmla="*/ 1421606 h 1603241"/>
              <a:gd name="connsiteX277" fmla="*/ 716757 w 1043264"/>
              <a:gd name="connsiteY277" fmla="*/ 1416844 h 1603241"/>
              <a:gd name="connsiteX278" fmla="*/ 681038 w 1043264"/>
              <a:gd name="connsiteY278" fmla="*/ 1423987 h 1603241"/>
              <a:gd name="connsiteX279" fmla="*/ 666750 w 1043264"/>
              <a:gd name="connsiteY279" fmla="*/ 1428750 h 1603241"/>
              <a:gd name="connsiteX280" fmla="*/ 659607 w 1043264"/>
              <a:gd name="connsiteY280" fmla="*/ 1431131 h 1603241"/>
              <a:gd name="connsiteX281" fmla="*/ 645319 w 1043264"/>
              <a:gd name="connsiteY281" fmla="*/ 1423987 h 1603241"/>
              <a:gd name="connsiteX282" fmla="*/ 631032 w 1043264"/>
              <a:gd name="connsiteY282" fmla="*/ 1409700 h 1603241"/>
              <a:gd name="connsiteX283" fmla="*/ 616744 w 1043264"/>
              <a:gd name="connsiteY283" fmla="*/ 1419225 h 1603241"/>
              <a:gd name="connsiteX284" fmla="*/ 609600 w 1043264"/>
              <a:gd name="connsiteY284" fmla="*/ 1421606 h 1603241"/>
              <a:gd name="connsiteX285" fmla="*/ 588169 w 1043264"/>
              <a:gd name="connsiteY285" fmla="*/ 1433512 h 1603241"/>
              <a:gd name="connsiteX286" fmla="*/ 581025 w 1043264"/>
              <a:gd name="connsiteY286" fmla="*/ 1438275 h 1603241"/>
              <a:gd name="connsiteX287" fmla="*/ 566738 w 1043264"/>
              <a:gd name="connsiteY287" fmla="*/ 1443037 h 1603241"/>
              <a:gd name="connsiteX288" fmla="*/ 559594 w 1043264"/>
              <a:gd name="connsiteY288" fmla="*/ 1428750 h 1603241"/>
              <a:gd name="connsiteX289" fmla="*/ 552450 w 1043264"/>
              <a:gd name="connsiteY289" fmla="*/ 1426369 h 1603241"/>
              <a:gd name="connsiteX290" fmla="*/ 519113 w 1043264"/>
              <a:gd name="connsiteY290" fmla="*/ 1423987 h 1603241"/>
              <a:gd name="connsiteX291" fmla="*/ 516732 w 1043264"/>
              <a:gd name="connsiteY291" fmla="*/ 1416844 h 1603241"/>
              <a:gd name="connsiteX292" fmla="*/ 511969 w 1043264"/>
              <a:gd name="connsiteY292" fmla="*/ 1404937 h 1603241"/>
              <a:gd name="connsiteX293" fmla="*/ 509588 w 1043264"/>
              <a:gd name="connsiteY293" fmla="*/ 1376362 h 1603241"/>
              <a:gd name="connsiteX294" fmla="*/ 495300 w 1043264"/>
              <a:gd name="connsiteY294" fmla="*/ 1366837 h 1603241"/>
              <a:gd name="connsiteX295" fmla="*/ 481013 w 1043264"/>
              <a:gd name="connsiteY295" fmla="*/ 1362075 h 1603241"/>
              <a:gd name="connsiteX296" fmla="*/ 473869 w 1043264"/>
              <a:gd name="connsiteY296" fmla="*/ 1357312 h 1603241"/>
              <a:gd name="connsiteX297" fmla="*/ 471488 w 1043264"/>
              <a:gd name="connsiteY297" fmla="*/ 1345406 h 1603241"/>
              <a:gd name="connsiteX298" fmla="*/ 466725 w 1043264"/>
              <a:gd name="connsiteY298" fmla="*/ 1328737 h 1603241"/>
              <a:gd name="connsiteX299" fmla="*/ 461963 w 1043264"/>
              <a:gd name="connsiteY299" fmla="*/ 1321594 h 1603241"/>
              <a:gd name="connsiteX300" fmla="*/ 447675 w 1043264"/>
              <a:gd name="connsiteY300" fmla="*/ 1316831 h 1603241"/>
              <a:gd name="connsiteX301" fmla="*/ 440532 w 1043264"/>
              <a:gd name="connsiteY301" fmla="*/ 1314450 h 1603241"/>
              <a:gd name="connsiteX302" fmla="*/ 426244 w 1043264"/>
              <a:gd name="connsiteY302" fmla="*/ 1304925 h 1603241"/>
              <a:gd name="connsiteX303" fmla="*/ 411957 w 1043264"/>
              <a:gd name="connsiteY303" fmla="*/ 1297781 h 1603241"/>
              <a:gd name="connsiteX304" fmla="*/ 407194 w 1043264"/>
              <a:gd name="connsiteY304" fmla="*/ 1288256 h 1603241"/>
              <a:gd name="connsiteX305" fmla="*/ 400050 w 1043264"/>
              <a:gd name="connsiteY305" fmla="*/ 1257300 h 1603241"/>
              <a:gd name="connsiteX306" fmla="*/ 371475 w 1043264"/>
              <a:gd name="connsiteY306" fmla="*/ 1243012 h 1603241"/>
              <a:gd name="connsiteX307" fmla="*/ 364332 w 1043264"/>
              <a:gd name="connsiteY307" fmla="*/ 1240631 h 1603241"/>
              <a:gd name="connsiteX308" fmla="*/ 350044 w 1043264"/>
              <a:gd name="connsiteY308" fmla="*/ 1226344 h 1603241"/>
              <a:gd name="connsiteX309" fmla="*/ 345282 w 1043264"/>
              <a:gd name="connsiteY309" fmla="*/ 1212056 h 1603241"/>
              <a:gd name="connsiteX310" fmla="*/ 342900 w 1043264"/>
              <a:gd name="connsiteY310" fmla="*/ 1204912 h 1603241"/>
              <a:gd name="connsiteX311" fmla="*/ 319088 w 1043264"/>
              <a:gd name="connsiteY311" fmla="*/ 1202531 h 1603241"/>
              <a:gd name="connsiteX312" fmla="*/ 283369 w 1043264"/>
              <a:gd name="connsiteY312" fmla="*/ 1197769 h 1603241"/>
              <a:gd name="connsiteX313" fmla="*/ 269082 w 1043264"/>
              <a:gd name="connsiteY313" fmla="*/ 1188244 h 1603241"/>
              <a:gd name="connsiteX314" fmla="*/ 257175 w 1043264"/>
              <a:gd name="connsiteY314" fmla="*/ 1178719 h 1603241"/>
              <a:gd name="connsiteX315" fmla="*/ 254794 w 1043264"/>
              <a:gd name="connsiteY315" fmla="*/ 1171575 h 1603241"/>
              <a:gd name="connsiteX316" fmla="*/ 250032 w 1043264"/>
              <a:gd name="connsiteY316" fmla="*/ 1164431 h 1603241"/>
              <a:gd name="connsiteX317" fmla="*/ 235744 w 1043264"/>
              <a:gd name="connsiteY317" fmla="*/ 1157287 h 1603241"/>
              <a:gd name="connsiteX318" fmla="*/ 221457 w 1043264"/>
              <a:gd name="connsiteY318" fmla="*/ 1162050 h 1603241"/>
              <a:gd name="connsiteX319" fmla="*/ 207169 w 1043264"/>
              <a:gd name="connsiteY319" fmla="*/ 1169194 h 1603241"/>
              <a:gd name="connsiteX320" fmla="*/ 202407 w 1043264"/>
              <a:gd name="connsiteY320" fmla="*/ 1176337 h 1603241"/>
              <a:gd name="connsiteX321" fmla="*/ 183357 w 1043264"/>
              <a:gd name="connsiteY321" fmla="*/ 1181100 h 1603241"/>
              <a:gd name="connsiteX322" fmla="*/ 152400 w 1043264"/>
              <a:gd name="connsiteY322" fmla="*/ 1178719 h 1603241"/>
              <a:gd name="connsiteX323" fmla="*/ 142875 w 1043264"/>
              <a:gd name="connsiteY323" fmla="*/ 1152525 h 1603241"/>
              <a:gd name="connsiteX324" fmla="*/ 135732 w 1043264"/>
              <a:gd name="connsiteY324" fmla="*/ 1145381 h 1603241"/>
              <a:gd name="connsiteX325" fmla="*/ 123825 w 1043264"/>
              <a:gd name="connsiteY325" fmla="*/ 1135856 h 1603241"/>
              <a:gd name="connsiteX326" fmla="*/ 116682 w 1043264"/>
              <a:gd name="connsiteY326" fmla="*/ 1121569 h 1603241"/>
              <a:gd name="connsiteX327" fmla="*/ 114300 w 1043264"/>
              <a:gd name="connsiteY327" fmla="*/ 1114425 h 1603241"/>
              <a:gd name="connsiteX328" fmla="*/ 97632 w 1043264"/>
              <a:gd name="connsiteY328" fmla="*/ 1100137 h 1603241"/>
              <a:gd name="connsiteX329" fmla="*/ 69057 w 1043264"/>
              <a:gd name="connsiteY329" fmla="*/ 1092994 h 1603241"/>
              <a:gd name="connsiteX330" fmla="*/ 54769 w 1043264"/>
              <a:gd name="connsiteY330" fmla="*/ 1085850 h 1603241"/>
              <a:gd name="connsiteX331" fmla="*/ 42863 w 1043264"/>
              <a:gd name="connsiteY331" fmla="*/ 1076325 h 1603241"/>
              <a:gd name="connsiteX332" fmla="*/ 21432 w 1043264"/>
              <a:gd name="connsiteY332" fmla="*/ 1064419 h 1603241"/>
              <a:gd name="connsiteX333" fmla="*/ 16669 w 1043264"/>
              <a:gd name="connsiteY333" fmla="*/ 1057275 h 1603241"/>
              <a:gd name="connsiteX334" fmla="*/ 9525 w 1043264"/>
              <a:gd name="connsiteY334" fmla="*/ 1047750 h 1603241"/>
              <a:gd name="connsiteX335" fmla="*/ 7144 w 1043264"/>
              <a:gd name="connsiteY335" fmla="*/ 1040606 h 1603241"/>
              <a:gd name="connsiteX336" fmla="*/ 0 w 1043264"/>
              <a:gd name="connsiteY336" fmla="*/ 1038225 h 1603241"/>
              <a:gd name="connsiteX337" fmla="*/ 4763 w 1043264"/>
              <a:gd name="connsiteY337" fmla="*/ 1031081 h 1603241"/>
              <a:gd name="connsiteX338" fmla="*/ 14288 w 1043264"/>
              <a:gd name="connsiteY338" fmla="*/ 1028700 h 1603241"/>
              <a:gd name="connsiteX339" fmla="*/ 30957 w 1043264"/>
              <a:gd name="connsiteY339" fmla="*/ 1026319 h 1603241"/>
              <a:gd name="connsiteX340" fmla="*/ 38100 w 1043264"/>
              <a:gd name="connsiteY340" fmla="*/ 1023937 h 1603241"/>
              <a:gd name="connsiteX341" fmla="*/ 33338 w 1043264"/>
              <a:gd name="connsiteY341" fmla="*/ 988219 h 1603241"/>
              <a:gd name="connsiteX342" fmla="*/ 35719 w 1043264"/>
              <a:gd name="connsiteY342" fmla="*/ 973931 h 1603241"/>
              <a:gd name="connsiteX343" fmla="*/ 38100 w 1043264"/>
              <a:gd name="connsiteY343" fmla="*/ 966787 h 1603241"/>
              <a:gd name="connsiteX344" fmla="*/ 45244 w 1043264"/>
              <a:gd name="connsiteY344" fmla="*/ 964406 h 1603241"/>
              <a:gd name="connsiteX345" fmla="*/ 52388 w 1043264"/>
              <a:gd name="connsiteY345" fmla="*/ 959644 h 1603241"/>
              <a:gd name="connsiteX346" fmla="*/ 92869 w 1043264"/>
              <a:gd name="connsiteY346" fmla="*/ 957262 h 1603241"/>
              <a:gd name="connsiteX347" fmla="*/ 97632 w 1043264"/>
              <a:gd name="connsiteY347" fmla="*/ 950119 h 1603241"/>
              <a:gd name="connsiteX348" fmla="*/ 107157 w 1043264"/>
              <a:gd name="connsiteY348" fmla="*/ 938212 h 1603241"/>
              <a:gd name="connsiteX349" fmla="*/ 116682 w 1043264"/>
              <a:gd name="connsiteY349" fmla="*/ 931069 h 1603241"/>
              <a:gd name="connsiteX350" fmla="*/ 126207 w 1043264"/>
              <a:gd name="connsiteY350" fmla="*/ 916781 h 1603241"/>
              <a:gd name="connsiteX351" fmla="*/ 123825 w 1043264"/>
              <a:gd name="connsiteY351" fmla="*/ 892969 h 1603241"/>
              <a:gd name="connsiteX352" fmla="*/ 138113 w 1043264"/>
              <a:gd name="connsiteY352" fmla="*/ 888206 h 1603241"/>
              <a:gd name="connsiteX353" fmla="*/ 145257 w 1043264"/>
              <a:gd name="connsiteY353" fmla="*/ 881062 h 1603241"/>
              <a:gd name="connsiteX354" fmla="*/ 142875 w 1043264"/>
              <a:gd name="connsiteY354" fmla="*/ 873919 h 1603241"/>
              <a:gd name="connsiteX355" fmla="*/ 154782 w 1043264"/>
              <a:gd name="connsiteY355" fmla="*/ 864394 h 1603241"/>
              <a:gd name="connsiteX356" fmla="*/ 161925 w 1043264"/>
              <a:gd name="connsiteY356" fmla="*/ 850106 h 1603241"/>
              <a:gd name="connsiteX357" fmla="*/ 166688 w 1043264"/>
              <a:gd name="connsiteY357" fmla="*/ 842962 h 1603241"/>
              <a:gd name="connsiteX358" fmla="*/ 161925 w 1043264"/>
              <a:gd name="connsiteY358" fmla="*/ 826294 h 1603241"/>
              <a:gd name="connsiteX359" fmla="*/ 154782 w 1043264"/>
              <a:gd name="connsiteY359" fmla="*/ 819150 h 1603241"/>
              <a:gd name="connsiteX360" fmla="*/ 150019 w 1043264"/>
              <a:gd name="connsiteY360" fmla="*/ 812006 h 1603241"/>
              <a:gd name="connsiteX361" fmla="*/ 159544 w 1043264"/>
              <a:gd name="connsiteY361" fmla="*/ 802481 h 1603241"/>
              <a:gd name="connsiteX362" fmla="*/ 164307 w 1043264"/>
              <a:gd name="connsiteY362" fmla="*/ 795337 h 1603241"/>
              <a:gd name="connsiteX363" fmla="*/ 152400 w 1043264"/>
              <a:gd name="connsiteY363" fmla="*/ 788194 h 1603241"/>
              <a:gd name="connsiteX364" fmla="*/ 154782 w 1043264"/>
              <a:gd name="connsiteY364" fmla="*/ 781050 h 1603241"/>
              <a:gd name="connsiteX365" fmla="*/ 159544 w 1043264"/>
              <a:gd name="connsiteY365" fmla="*/ 773906 h 1603241"/>
              <a:gd name="connsiteX366" fmla="*/ 157163 w 1043264"/>
              <a:gd name="connsiteY366" fmla="*/ 764381 h 1603241"/>
              <a:gd name="connsiteX367" fmla="*/ 152400 w 1043264"/>
              <a:gd name="connsiteY367" fmla="*/ 750094 h 1603241"/>
              <a:gd name="connsiteX368" fmla="*/ 161925 w 1043264"/>
              <a:gd name="connsiteY368" fmla="*/ 733425 h 1603241"/>
              <a:gd name="connsiteX369" fmla="*/ 157163 w 1043264"/>
              <a:gd name="connsiteY369" fmla="*/ 719137 h 1603241"/>
              <a:gd name="connsiteX370" fmla="*/ 152400 w 1043264"/>
              <a:gd name="connsiteY370" fmla="*/ 661987 h 1603241"/>
              <a:gd name="connsiteX371" fmla="*/ 150019 w 1043264"/>
              <a:gd name="connsiteY371" fmla="*/ 654844 h 1603241"/>
              <a:gd name="connsiteX372" fmla="*/ 154782 w 1043264"/>
              <a:gd name="connsiteY372" fmla="*/ 645319 h 1603241"/>
              <a:gd name="connsiteX373" fmla="*/ 164307 w 1043264"/>
              <a:gd name="connsiteY373" fmla="*/ 633412 h 1603241"/>
              <a:gd name="connsiteX374" fmla="*/ 150019 w 1043264"/>
              <a:gd name="connsiteY374" fmla="*/ 616744 h 1603241"/>
              <a:gd name="connsiteX375" fmla="*/ 152400 w 1043264"/>
              <a:gd name="connsiteY375" fmla="*/ 602456 h 1603241"/>
              <a:gd name="connsiteX376" fmla="*/ 157163 w 1043264"/>
              <a:gd name="connsiteY376" fmla="*/ 588169 h 1603241"/>
              <a:gd name="connsiteX377" fmla="*/ 152400 w 1043264"/>
              <a:gd name="connsiteY377" fmla="*/ 571500 h 1603241"/>
              <a:gd name="connsiteX378" fmla="*/ 147638 w 1043264"/>
              <a:gd name="connsiteY378" fmla="*/ 564356 h 1603241"/>
              <a:gd name="connsiteX379" fmla="*/ 142875 w 1043264"/>
              <a:gd name="connsiteY379" fmla="*/ 550069 h 1603241"/>
              <a:gd name="connsiteX380" fmla="*/ 130969 w 1043264"/>
              <a:gd name="connsiteY380" fmla="*/ 521494 h 1603241"/>
              <a:gd name="connsiteX381" fmla="*/ 123825 w 1043264"/>
              <a:gd name="connsiteY381" fmla="*/ 519112 h 1603241"/>
              <a:gd name="connsiteX382" fmla="*/ 119063 w 1043264"/>
              <a:gd name="connsiteY382" fmla="*/ 511969 h 1603241"/>
              <a:gd name="connsiteX383" fmla="*/ 114300 w 1043264"/>
              <a:gd name="connsiteY383" fmla="*/ 492919 h 160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043264" h="1603241">
                <a:moveTo>
                  <a:pt x="114300" y="492919"/>
                </a:moveTo>
                <a:cubicBezTo>
                  <a:pt x="114300" y="488553"/>
                  <a:pt x="117039" y="487799"/>
                  <a:pt x="119063" y="485775"/>
                </a:cubicBezTo>
                <a:cubicBezTo>
                  <a:pt x="121087" y="483751"/>
                  <a:pt x="124690" y="483439"/>
                  <a:pt x="126207" y="481012"/>
                </a:cubicBezTo>
                <a:cubicBezTo>
                  <a:pt x="128868" y="476755"/>
                  <a:pt x="130969" y="466725"/>
                  <a:pt x="130969" y="466725"/>
                </a:cubicBezTo>
                <a:cubicBezTo>
                  <a:pt x="131763" y="460375"/>
                  <a:pt x="129510" y="452794"/>
                  <a:pt x="133350" y="447675"/>
                </a:cubicBezTo>
                <a:cubicBezTo>
                  <a:pt x="135480" y="444835"/>
                  <a:pt x="136352" y="454118"/>
                  <a:pt x="138113" y="457200"/>
                </a:cubicBezTo>
                <a:cubicBezTo>
                  <a:pt x="142998" y="465749"/>
                  <a:pt x="141958" y="463733"/>
                  <a:pt x="150019" y="469106"/>
                </a:cubicBezTo>
                <a:cubicBezTo>
                  <a:pt x="157117" y="458460"/>
                  <a:pt x="159409" y="457736"/>
                  <a:pt x="161925" y="447675"/>
                </a:cubicBezTo>
                <a:cubicBezTo>
                  <a:pt x="162907" y="443749"/>
                  <a:pt x="161716" y="438878"/>
                  <a:pt x="164307" y="435769"/>
                </a:cubicBezTo>
                <a:cubicBezTo>
                  <a:pt x="166402" y="433255"/>
                  <a:pt x="170657" y="434181"/>
                  <a:pt x="173832" y="433387"/>
                </a:cubicBezTo>
                <a:cubicBezTo>
                  <a:pt x="175419" y="431006"/>
                  <a:pt x="178189" y="429077"/>
                  <a:pt x="178594" y="426244"/>
                </a:cubicBezTo>
                <a:cubicBezTo>
                  <a:pt x="179600" y="419203"/>
                  <a:pt x="174460" y="414842"/>
                  <a:pt x="171450" y="409575"/>
                </a:cubicBezTo>
                <a:cubicBezTo>
                  <a:pt x="169689" y="406493"/>
                  <a:pt x="169198" y="402560"/>
                  <a:pt x="166688" y="400050"/>
                </a:cubicBezTo>
                <a:cubicBezTo>
                  <a:pt x="164178" y="397540"/>
                  <a:pt x="160338" y="396875"/>
                  <a:pt x="157163" y="395287"/>
                </a:cubicBezTo>
                <a:cubicBezTo>
                  <a:pt x="150533" y="385343"/>
                  <a:pt x="151304" y="390148"/>
                  <a:pt x="154782" y="376237"/>
                </a:cubicBezTo>
                <a:cubicBezTo>
                  <a:pt x="155391" y="373802"/>
                  <a:pt x="155388" y="370869"/>
                  <a:pt x="157163" y="369094"/>
                </a:cubicBezTo>
                <a:cubicBezTo>
                  <a:pt x="158938" y="367319"/>
                  <a:pt x="161926" y="367506"/>
                  <a:pt x="164307" y="366712"/>
                </a:cubicBezTo>
                <a:cubicBezTo>
                  <a:pt x="163513" y="369093"/>
                  <a:pt x="161925" y="371346"/>
                  <a:pt x="161925" y="373856"/>
                </a:cubicBezTo>
                <a:cubicBezTo>
                  <a:pt x="161925" y="376366"/>
                  <a:pt x="163184" y="378755"/>
                  <a:pt x="164307" y="381000"/>
                </a:cubicBezTo>
                <a:cubicBezTo>
                  <a:pt x="165587" y="383560"/>
                  <a:pt x="167045" y="386120"/>
                  <a:pt x="169069" y="388144"/>
                </a:cubicBezTo>
                <a:cubicBezTo>
                  <a:pt x="173684" y="392759"/>
                  <a:pt x="177548" y="393351"/>
                  <a:pt x="183357" y="395287"/>
                </a:cubicBezTo>
                <a:cubicBezTo>
                  <a:pt x="184151" y="397668"/>
                  <a:pt x="184170" y="400471"/>
                  <a:pt x="185738" y="402431"/>
                </a:cubicBezTo>
                <a:cubicBezTo>
                  <a:pt x="187526" y="404666"/>
                  <a:pt x="190858" y="405170"/>
                  <a:pt x="192882" y="407194"/>
                </a:cubicBezTo>
                <a:cubicBezTo>
                  <a:pt x="194905" y="409217"/>
                  <a:pt x="196057" y="411956"/>
                  <a:pt x="197644" y="414337"/>
                </a:cubicBezTo>
                <a:cubicBezTo>
                  <a:pt x="199213" y="419044"/>
                  <a:pt x="200591" y="425267"/>
                  <a:pt x="204788" y="428625"/>
                </a:cubicBezTo>
                <a:cubicBezTo>
                  <a:pt x="206748" y="430193"/>
                  <a:pt x="209551" y="430212"/>
                  <a:pt x="211932" y="431006"/>
                </a:cubicBezTo>
                <a:cubicBezTo>
                  <a:pt x="214046" y="430301"/>
                  <a:pt x="225817" y="427074"/>
                  <a:pt x="226219" y="423862"/>
                </a:cubicBezTo>
                <a:cubicBezTo>
                  <a:pt x="227114" y="416702"/>
                  <a:pt x="220500" y="408140"/>
                  <a:pt x="216694" y="402431"/>
                </a:cubicBezTo>
                <a:cubicBezTo>
                  <a:pt x="215195" y="391935"/>
                  <a:pt x="216771" y="385840"/>
                  <a:pt x="209550" y="378619"/>
                </a:cubicBezTo>
                <a:cubicBezTo>
                  <a:pt x="207526" y="376595"/>
                  <a:pt x="204788" y="375444"/>
                  <a:pt x="202407" y="373856"/>
                </a:cubicBezTo>
                <a:cubicBezTo>
                  <a:pt x="204343" y="368046"/>
                  <a:pt x="204934" y="364185"/>
                  <a:pt x="209550" y="359569"/>
                </a:cubicBezTo>
                <a:cubicBezTo>
                  <a:pt x="211574" y="357545"/>
                  <a:pt x="214313" y="356394"/>
                  <a:pt x="216694" y="354806"/>
                </a:cubicBezTo>
                <a:cubicBezTo>
                  <a:pt x="227347" y="338828"/>
                  <a:pt x="214798" y="354483"/>
                  <a:pt x="228600" y="345281"/>
                </a:cubicBezTo>
                <a:cubicBezTo>
                  <a:pt x="231402" y="343413"/>
                  <a:pt x="233157" y="340293"/>
                  <a:pt x="235744" y="338137"/>
                </a:cubicBezTo>
                <a:cubicBezTo>
                  <a:pt x="237943" y="336305"/>
                  <a:pt x="240507" y="334962"/>
                  <a:pt x="242888" y="333375"/>
                </a:cubicBezTo>
                <a:cubicBezTo>
                  <a:pt x="247570" y="326350"/>
                  <a:pt x="247918" y="324817"/>
                  <a:pt x="254794" y="319087"/>
                </a:cubicBezTo>
                <a:cubicBezTo>
                  <a:pt x="256993" y="317255"/>
                  <a:pt x="259557" y="315912"/>
                  <a:pt x="261938" y="314325"/>
                </a:cubicBezTo>
                <a:cubicBezTo>
                  <a:pt x="266894" y="294500"/>
                  <a:pt x="260859" y="314102"/>
                  <a:pt x="269082" y="297656"/>
                </a:cubicBezTo>
                <a:cubicBezTo>
                  <a:pt x="270205" y="295411"/>
                  <a:pt x="269688" y="292287"/>
                  <a:pt x="271463" y="290512"/>
                </a:cubicBezTo>
                <a:cubicBezTo>
                  <a:pt x="275510" y="286465"/>
                  <a:pt x="285750" y="280987"/>
                  <a:pt x="285750" y="280987"/>
                </a:cubicBezTo>
                <a:cubicBezTo>
                  <a:pt x="296904" y="282382"/>
                  <a:pt x="312696" y="285944"/>
                  <a:pt x="323850" y="280987"/>
                </a:cubicBezTo>
                <a:cubicBezTo>
                  <a:pt x="326144" y="279968"/>
                  <a:pt x="325438" y="276225"/>
                  <a:pt x="326232" y="273844"/>
                </a:cubicBezTo>
                <a:lnTo>
                  <a:pt x="321469" y="259556"/>
                </a:lnTo>
                <a:cubicBezTo>
                  <a:pt x="320675" y="257175"/>
                  <a:pt x="320481" y="254500"/>
                  <a:pt x="319088" y="252412"/>
                </a:cubicBezTo>
                <a:lnTo>
                  <a:pt x="314325" y="245269"/>
                </a:lnTo>
                <a:lnTo>
                  <a:pt x="321469" y="223837"/>
                </a:lnTo>
                <a:lnTo>
                  <a:pt x="323850" y="216694"/>
                </a:lnTo>
                <a:cubicBezTo>
                  <a:pt x="324644" y="207169"/>
                  <a:pt x="323769" y="197354"/>
                  <a:pt x="326232" y="188119"/>
                </a:cubicBezTo>
                <a:cubicBezTo>
                  <a:pt x="327100" y="184865"/>
                  <a:pt x="330717" y="183042"/>
                  <a:pt x="333375" y="180975"/>
                </a:cubicBezTo>
                <a:cubicBezTo>
                  <a:pt x="345656" y="171423"/>
                  <a:pt x="344029" y="172661"/>
                  <a:pt x="354807" y="169069"/>
                </a:cubicBezTo>
                <a:cubicBezTo>
                  <a:pt x="361831" y="164385"/>
                  <a:pt x="363364" y="164037"/>
                  <a:pt x="369094" y="157162"/>
                </a:cubicBezTo>
                <a:cubicBezTo>
                  <a:pt x="379016" y="145256"/>
                  <a:pt x="367904" y="153988"/>
                  <a:pt x="381000" y="145256"/>
                </a:cubicBezTo>
                <a:cubicBezTo>
                  <a:pt x="382588" y="142875"/>
                  <a:pt x="383609" y="139997"/>
                  <a:pt x="385763" y="138112"/>
                </a:cubicBezTo>
                <a:cubicBezTo>
                  <a:pt x="390070" y="134343"/>
                  <a:pt x="400050" y="128587"/>
                  <a:pt x="400050" y="128587"/>
                </a:cubicBezTo>
                <a:cubicBezTo>
                  <a:pt x="402431" y="129381"/>
                  <a:pt x="405419" y="129194"/>
                  <a:pt x="407194" y="130969"/>
                </a:cubicBezTo>
                <a:cubicBezTo>
                  <a:pt x="409704" y="133479"/>
                  <a:pt x="410559" y="137231"/>
                  <a:pt x="411957" y="140494"/>
                </a:cubicBezTo>
                <a:cubicBezTo>
                  <a:pt x="412946" y="142801"/>
                  <a:pt x="412563" y="145862"/>
                  <a:pt x="414338" y="147637"/>
                </a:cubicBezTo>
                <a:cubicBezTo>
                  <a:pt x="416113" y="149412"/>
                  <a:pt x="419237" y="148896"/>
                  <a:pt x="421482" y="150019"/>
                </a:cubicBezTo>
                <a:cubicBezTo>
                  <a:pt x="424041" y="151299"/>
                  <a:pt x="426244" y="153194"/>
                  <a:pt x="428625" y="154781"/>
                </a:cubicBezTo>
                <a:cubicBezTo>
                  <a:pt x="433897" y="151267"/>
                  <a:pt x="439246" y="148376"/>
                  <a:pt x="442913" y="142875"/>
                </a:cubicBezTo>
                <a:cubicBezTo>
                  <a:pt x="444305" y="140786"/>
                  <a:pt x="444500" y="138112"/>
                  <a:pt x="445294" y="135731"/>
                </a:cubicBezTo>
                <a:cubicBezTo>
                  <a:pt x="446088" y="127000"/>
                  <a:pt x="444903" y="117854"/>
                  <a:pt x="447675" y="109537"/>
                </a:cubicBezTo>
                <a:cubicBezTo>
                  <a:pt x="448469" y="107156"/>
                  <a:pt x="452318" y="107373"/>
                  <a:pt x="454819" y="107156"/>
                </a:cubicBezTo>
                <a:cubicBezTo>
                  <a:pt x="470654" y="105779"/>
                  <a:pt x="486569" y="105569"/>
                  <a:pt x="502444" y="104775"/>
                </a:cubicBezTo>
                <a:lnTo>
                  <a:pt x="516732" y="100012"/>
                </a:lnTo>
                <a:cubicBezTo>
                  <a:pt x="519113" y="99218"/>
                  <a:pt x="521787" y="99023"/>
                  <a:pt x="523875" y="97631"/>
                </a:cubicBezTo>
                <a:cubicBezTo>
                  <a:pt x="526256" y="96044"/>
                  <a:pt x="528404" y="94031"/>
                  <a:pt x="531019" y="92869"/>
                </a:cubicBezTo>
                <a:cubicBezTo>
                  <a:pt x="535607" y="90830"/>
                  <a:pt x="545307" y="88106"/>
                  <a:pt x="545307" y="88106"/>
                </a:cubicBezTo>
                <a:cubicBezTo>
                  <a:pt x="564357" y="75406"/>
                  <a:pt x="556419" y="83344"/>
                  <a:pt x="569119" y="64294"/>
                </a:cubicBezTo>
                <a:cubicBezTo>
                  <a:pt x="570707" y="61913"/>
                  <a:pt x="571167" y="58055"/>
                  <a:pt x="573882" y="57150"/>
                </a:cubicBezTo>
                <a:cubicBezTo>
                  <a:pt x="591274" y="51352"/>
                  <a:pt x="583299" y="53604"/>
                  <a:pt x="597694" y="50006"/>
                </a:cubicBezTo>
                <a:cubicBezTo>
                  <a:pt x="600075" y="48419"/>
                  <a:pt x="602278" y="46524"/>
                  <a:pt x="604838" y="45244"/>
                </a:cubicBezTo>
                <a:cubicBezTo>
                  <a:pt x="607083" y="44121"/>
                  <a:pt x="610022" y="44430"/>
                  <a:pt x="611982" y="42862"/>
                </a:cubicBezTo>
                <a:cubicBezTo>
                  <a:pt x="614217" y="41074"/>
                  <a:pt x="614721" y="37742"/>
                  <a:pt x="616744" y="35719"/>
                </a:cubicBezTo>
                <a:cubicBezTo>
                  <a:pt x="618768" y="33695"/>
                  <a:pt x="621507" y="32544"/>
                  <a:pt x="623888" y="30956"/>
                </a:cubicBezTo>
                <a:cubicBezTo>
                  <a:pt x="624682" y="28575"/>
                  <a:pt x="625146" y="26057"/>
                  <a:pt x="626269" y="23812"/>
                </a:cubicBezTo>
                <a:cubicBezTo>
                  <a:pt x="632946" y="10459"/>
                  <a:pt x="633395" y="16932"/>
                  <a:pt x="652463" y="19050"/>
                </a:cubicBezTo>
                <a:cubicBezTo>
                  <a:pt x="653737" y="18731"/>
                  <a:pt x="667080" y="15655"/>
                  <a:pt x="669132" y="14287"/>
                </a:cubicBezTo>
                <a:cubicBezTo>
                  <a:pt x="671934" y="12419"/>
                  <a:pt x="673688" y="9300"/>
                  <a:pt x="676275" y="7144"/>
                </a:cubicBezTo>
                <a:cubicBezTo>
                  <a:pt x="682431" y="2014"/>
                  <a:pt x="683402" y="2387"/>
                  <a:pt x="690563" y="0"/>
                </a:cubicBezTo>
                <a:cubicBezTo>
                  <a:pt x="700144" y="1597"/>
                  <a:pt x="705296" y="447"/>
                  <a:pt x="711994" y="7144"/>
                </a:cubicBezTo>
                <a:cubicBezTo>
                  <a:pt x="714018" y="9168"/>
                  <a:pt x="715169" y="11906"/>
                  <a:pt x="716757" y="14287"/>
                </a:cubicBezTo>
                <a:cubicBezTo>
                  <a:pt x="717551" y="18256"/>
                  <a:pt x="719138" y="22146"/>
                  <a:pt x="719138" y="26194"/>
                </a:cubicBezTo>
                <a:cubicBezTo>
                  <a:pt x="719138" y="29645"/>
                  <a:pt x="714402" y="38555"/>
                  <a:pt x="711994" y="40481"/>
                </a:cubicBezTo>
                <a:cubicBezTo>
                  <a:pt x="710034" y="42049"/>
                  <a:pt x="707231" y="42068"/>
                  <a:pt x="704850" y="42862"/>
                </a:cubicBezTo>
                <a:cubicBezTo>
                  <a:pt x="702469" y="44450"/>
                  <a:pt x="700322" y="46463"/>
                  <a:pt x="697707" y="47625"/>
                </a:cubicBezTo>
                <a:cubicBezTo>
                  <a:pt x="687825" y="52017"/>
                  <a:pt x="681694" y="52732"/>
                  <a:pt x="671513" y="54769"/>
                </a:cubicBezTo>
                <a:cubicBezTo>
                  <a:pt x="666750" y="57944"/>
                  <a:pt x="661272" y="60247"/>
                  <a:pt x="657225" y="64294"/>
                </a:cubicBezTo>
                <a:cubicBezTo>
                  <a:pt x="648058" y="73461"/>
                  <a:pt x="652884" y="69569"/>
                  <a:pt x="642938" y="76200"/>
                </a:cubicBezTo>
                <a:cubicBezTo>
                  <a:pt x="641350" y="78581"/>
                  <a:pt x="640199" y="81320"/>
                  <a:pt x="638175" y="83344"/>
                </a:cubicBezTo>
                <a:cubicBezTo>
                  <a:pt x="636152" y="85367"/>
                  <a:pt x="632820" y="85871"/>
                  <a:pt x="631032" y="88106"/>
                </a:cubicBezTo>
                <a:cubicBezTo>
                  <a:pt x="629464" y="90066"/>
                  <a:pt x="629869" y="93056"/>
                  <a:pt x="628650" y="95250"/>
                </a:cubicBezTo>
                <a:cubicBezTo>
                  <a:pt x="625870" y="100253"/>
                  <a:pt x="622300" y="104775"/>
                  <a:pt x="619125" y="109537"/>
                </a:cubicBezTo>
                <a:cubicBezTo>
                  <a:pt x="617538" y="111918"/>
                  <a:pt x="616387" y="114657"/>
                  <a:pt x="614363" y="116681"/>
                </a:cubicBezTo>
                <a:cubicBezTo>
                  <a:pt x="593483" y="137561"/>
                  <a:pt x="619974" y="112004"/>
                  <a:pt x="600075" y="128587"/>
                </a:cubicBezTo>
                <a:cubicBezTo>
                  <a:pt x="597488" y="130743"/>
                  <a:pt x="595313" y="133350"/>
                  <a:pt x="592932" y="135731"/>
                </a:cubicBezTo>
                <a:cubicBezTo>
                  <a:pt x="590995" y="141539"/>
                  <a:pt x="590402" y="145405"/>
                  <a:pt x="585788" y="150019"/>
                </a:cubicBezTo>
                <a:cubicBezTo>
                  <a:pt x="583764" y="152043"/>
                  <a:pt x="581025" y="153194"/>
                  <a:pt x="578644" y="154781"/>
                </a:cubicBezTo>
                <a:cubicBezTo>
                  <a:pt x="577850" y="157162"/>
                  <a:pt x="577386" y="159680"/>
                  <a:pt x="576263" y="161925"/>
                </a:cubicBezTo>
                <a:cubicBezTo>
                  <a:pt x="569335" y="175782"/>
                  <a:pt x="569828" y="164435"/>
                  <a:pt x="557213" y="183356"/>
                </a:cubicBezTo>
                <a:lnTo>
                  <a:pt x="552450" y="190500"/>
                </a:lnTo>
                <a:cubicBezTo>
                  <a:pt x="552197" y="195046"/>
                  <a:pt x="553749" y="234988"/>
                  <a:pt x="545307" y="247650"/>
                </a:cubicBezTo>
                <a:lnTo>
                  <a:pt x="540544" y="254794"/>
                </a:lnTo>
                <a:cubicBezTo>
                  <a:pt x="535990" y="268456"/>
                  <a:pt x="541424" y="255702"/>
                  <a:pt x="531019" y="269081"/>
                </a:cubicBezTo>
                <a:cubicBezTo>
                  <a:pt x="527505" y="273599"/>
                  <a:pt x="524669" y="278606"/>
                  <a:pt x="521494" y="283369"/>
                </a:cubicBezTo>
                <a:cubicBezTo>
                  <a:pt x="519907" y="285750"/>
                  <a:pt x="517637" y="287797"/>
                  <a:pt x="516732" y="290512"/>
                </a:cubicBezTo>
                <a:lnTo>
                  <a:pt x="514350" y="297656"/>
                </a:lnTo>
                <a:cubicBezTo>
                  <a:pt x="515144" y="301625"/>
                  <a:pt x="512725" y="308990"/>
                  <a:pt x="516732" y="309562"/>
                </a:cubicBezTo>
                <a:cubicBezTo>
                  <a:pt x="522398" y="310371"/>
                  <a:pt x="531019" y="300037"/>
                  <a:pt x="531019" y="300037"/>
                </a:cubicBezTo>
                <a:cubicBezTo>
                  <a:pt x="532607" y="297656"/>
                  <a:pt x="532920" y="292894"/>
                  <a:pt x="535782" y="292894"/>
                </a:cubicBezTo>
                <a:cubicBezTo>
                  <a:pt x="538644" y="292894"/>
                  <a:pt x="539382" y="297422"/>
                  <a:pt x="540544" y="300037"/>
                </a:cubicBezTo>
                <a:cubicBezTo>
                  <a:pt x="542583" y="304625"/>
                  <a:pt x="545307" y="314325"/>
                  <a:pt x="545307" y="314325"/>
                </a:cubicBezTo>
                <a:cubicBezTo>
                  <a:pt x="547688" y="313531"/>
                  <a:pt x="550205" y="313066"/>
                  <a:pt x="552450" y="311944"/>
                </a:cubicBezTo>
                <a:cubicBezTo>
                  <a:pt x="555010" y="310664"/>
                  <a:pt x="558752" y="304445"/>
                  <a:pt x="559594" y="307181"/>
                </a:cubicBezTo>
                <a:cubicBezTo>
                  <a:pt x="563103" y="318586"/>
                  <a:pt x="560657" y="331040"/>
                  <a:pt x="561975" y="342900"/>
                </a:cubicBezTo>
                <a:cubicBezTo>
                  <a:pt x="562252" y="345395"/>
                  <a:pt x="562582" y="348269"/>
                  <a:pt x="564357" y="350044"/>
                </a:cubicBezTo>
                <a:cubicBezTo>
                  <a:pt x="566132" y="351819"/>
                  <a:pt x="569119" y="351631"/>
                  <a:pt x="571500" y="352425"/>
                </a:cubicBezTo>
                <a:cubicBezTo>
                  <a:pt x="573088" y="354806"/>
                  <a:pt x="575258" y="356889"/>
                  <a:pt x="576263" y="359569"/>
                </a:cubicBezTo>
                <a:cubicBezTo>
                  <a:pt x="580336" y="370430"/>
                  <a:pt x="576620" y="369810"/>
                  <a:pt x="581025" y="378619"/>
                </a:cubicBezTo>
                <a:cubicBezTo>
                  <a:pt x="582305" y="381179"/>
                  <a:pt x="584200" y="383381"/>
                  <a:pt x="585788" y="385762"/>
                </a:cubicBezTo>
                <a:lnTo>
                  <a:pt x="590550" y="400050"/>
                </a:lnTo>
                <a:lnTo>
                  <a:pt x="592932" y="407194"/>
                </a:lnTo>
                <a:cubicBezTo>
                  <a:pt x="592027" y="411718"/>
                  <a:pt x="590608" y="421365"/>
                  <a:pt x="588169" y="426244"/>
                </a:cubicBezTo>
                <a:cubicBezTo>
                  <a:pt x="577579" y="447425"/>
                  <a:pt x="589634" y="415073"/>
                  <a:pt x="578644" y="445294"/>
                </a:cubicBezTo>
                <a:cubicBezTo>
                  <a:pt x="576928" y="450012"/>
                  <a:pt x="573882" y="459581"/>
                  <a:pt x="573882" y="459581"/>
                </a:cubicBezTo>
                <a:cubicBezTo>
                  <a:pt x="574676" y="462756"/>
                  <a:pt x="575323" y="465971"/>
                  <a:pt x="576263" y="469106"/>
                </a:cubicBezTo>
                <a:cubicBezTo>
                  <a:pt x="577705" y="473915"/>
                  <a:pt x="581025" y="483394"/>
                  <a:pt x="581025" y="483394"/>
                </a:cubicBezTo>
                <a:cubicBezTo>
                  <a:pt x="583406" y="482600"/>
                  <a:pt x="585659" y="481012"/>
                  <a:pt x="588169" y="481012"/>
                </a:cubicBezTo>
                <a:cubicBezTo>
                  <a:pt x="596219" y="481012"/>
                  <a:pt x="598327" y="487137"/>
                  <a:pt x="602457" y="492919"/>
                </a:cubicBezTo>
                <a:cubicBezTo>
                  <a:pt x="604120" y="495248"/>
                  <a:pt x="605632" y="497681"/>
                  <a:pt x="607219" y="500062"/>
                </a:cubicBezTo>
                <a:cubicBezTo>
                  <a:pt x="608013" y="502443"/>
                  <a:pt x="608477" y="504961"/>
                  <a:pt x="609600" y="507206"/>
                </a:cubicBezTo>
                <a:cubicBezTo>
                  <a:pt x="618832" y="525671"/>
                  <a:pt x="610759" y="503538"/>
                  <a:pt x="616744" y="521494"/>
                </a:cubicBezTo>
                <a:cubicBezTo>
                  <a:pt x="619125" y="520700"/>
                  <a:pt x="621799" y="520504"/>
                  <a:pt x="623888" y="519112"/>
                </a:cubicBezTo>
                <a:cubicBezTo>
                  <a:pt x="626690" y="517244"/>
                  <a:pt x="627730" y="512629"/>
                  <a:pt x="631032" y="511969"/>
                </a:cubicBezTo>
                <a:cubicBezTo>
                  <a:pt x="636535" y="510868"/>
                  <a:pt x="642144" y="513556"/>
                  <a:pt x="647700" y="514350"/>
                </a:cubicBezTo>
                <a:cubicBezTo>
                  <a:pt x="650081" y="515144"/>
                  <a:pt x="652884" y="515163"/>
                  <a:pt x="654844" y="516731"/>
                </a:cubicBezTo>
                <a:cubicBezTo>
                  <a:pt x="657079" y="518519"/>
                  <a:pt x="657180" y="522358"/>
                  <a:pt x="659607" y="523875"/>
                </a:cubicBezTo>
                <a:cubicBezTo>
                  <a:pt x="663864" y="526536"/>
                  <a:pt x="673894" y="528637"/>
                  <a:pt x="673894" y="528637"/>
                </a:cubicBezTo>
                <a:cubicBezTo>
                  <a:pt x="677069" y="527050"/>
                  <a:pt x="680692" y="526147"/>
                  <a:pt x="683419" y="523875"/>
                </a:cubicBezTo>
                <a:cubicBezTo>
                  <a:pt x="685618" y="522043"/>
                  <a:pt x="686158" y="518755"/>
                  <a:pt x="688182" y="516731"/>
                </a:cubicBezTo>
                <a:cubicBezTo>
                  <a:pt x="692797" y="512116"/>
                  <a:pt x="696660" y="511524"/>
                  <a:pt x="702469" y="509587"/>
                </a:cubicBezTo>
                <a:cubicBezTo>
                  <a:pt x="704326" y="515159"/>
                  <a:pt x="704391" y="520227"/>
                  <a:pt x="711994" y="521494"/>
                </a:cubicBezTo>
                <a:cubicBezTo>
                  <a:pt x="714470" y="521907"/>
                  <a:pt x="716757" y="519906"/>
                  <a:pt x="719138" y="519112"/>
                </a:cubicBezTo>
                <a:cubicBezTo>
                  <a:pt x="719441" y="518506"/>
                  <a:pt x="726557" y="503286"/>
                  <a:pt x="728663" y="502444"/>
                </a:cubicBezTo>
                <a:cubicBezTo>
                  <a:pt x="730994" y="501512"/>
                  <a:pt x="733426" y="504031"/>
                  <a:pt x="735807" y="504825"/>
                </a:cubicBezTo>
                <a:cubicBezTo>
                  <a:pt x="738188" y="506412"/>
                  <a:pt x="741433" y="507160"/>
                  <a:pt x="742950" y="509587"/>
                </a:cubicBezTo>
                <a:cubicBezTo>
                  <a:pt x="745611" y="513844"/>
                  <a:pt x="742950" y="522288"/>
                  <a:pt x="747713" y="523875"/>
                </a:cubicBezTo>
                <a:cubicBezTo>
                  <a:pt x="754523" y="526145"/>
                  <a:pt x="756905" y="527141"/>
                  <a:pt x="764382" y="528637"/>
                </a:cubicBezTo>
                <a:cubicBezTo>
                  <a:pt x="769116" y="529584"/>
                  <a:pt x="773907" y="530225"/>
                  <a:pt x="778669" y="531019"/>
                </a:cubicBezTo>
                <a:cubicBezTo>
                  <a:pt x="780257" y="533400"/>
                  <a:pt x="781408" y="536138"/>
                  <a:pt x="783432" y="538162"/>
                </a:cubicBezTo>
                <a:cubicBezTo>
                  <a:pt x="785456" y="540186"/>
                  <a:pt x="789512" y="540268"/>
                  <a:pt x="790575" y="542925"/>
                </a:cubicBezTo>
                <a:cubicBezTo>
                  <a:pt x="791507" y="545256"/>
                  <a:pt x="788988" y="547688"/>
                  <a:pt x="788194" y="550069"/>
                </a:cubicBezTo>
                <a:cubicBezTo>
                  <a:pt x="789782" y="552450"/>
                  <a:pt x="791677" y="554652"/>
                  <a:pt x="792957" y="557212"/>
                </a:cubicBezTo>
                <a:cubicBezTo>
                  <a:pt x="797686" y="566669"/>
                  <a:pt x="792301" y="562726"/>
                  <a:pt x="800100" y="571500"/>
                </a:cubicBezTo>
                <a:cubicBezTo>
                  <a:pt x="811961" y="584843"/>
                  <a:pt x="810676" y="583312"/>
                  <a:pt x="821532" y="590550"/>
                </a:cubicBezTo>
                <a:cubicBezTo>
                  <a:pt x="823628" y="596840"/>
                  <a:pt x="827296" y="609934"/>
                  <a:pt x="833438" y="611981"/>
                </a:cubicBezTo>
                <a:lnTo>
                  <a:pt x="840582" y="614362"/>
                </a:lnTo>
                <a:cubicBezTo>
                  <a:pt x="841376" y="611981"/>
                  <a:pt x="841188" y="608994"/>
                  <a:pt x="842963" y="607219"/>
                </a:cubicBezTo>
                <a:cubicBezTo>
                  <a:pt x="845907" y="604275"/>
                  <a:pt x="855361" y="601498"/>
                  <a:pt x="859632" y="600075"/>
                </a:cubicBezTo>
                <a:cubicBezTo>
                  <a:pt x="866776" y="600869"/>
                  <a:pt x="874090" y="600713"/>
                  <a:pt x="881063" y="602456"/>
                </a:cubicBezTo>
                <a:cubicBezTo>
                  <a:pt x="883840" y="603150"/>
                  <a:pt x="885355" y="606981"/>
                  <a:pt x="888207" y="607219"/>
                </a:cubicBezTo>
                <a:cubicBezTo>
                  <a:pt x="895370" y="607816"/>
                  <a:pt x="902494" y="605631"/>
                  <a:pt x="909638" y="604837"/>
                </a:cubicBezTo>
                <a:cubicBezTo>
                  <a:pt x="922338" y="605631"/>
                  <a:pt x="935013" y="607219"/>
                  <a:pt x="947738" y="607219"/>
                </a:cubicBezTo>
                <a:cubicBezTo>
                  <a:pt x="965829" y="607219"/>
                  <a:pt x="980780" y="604316"/>
                  <a:pt x="997744" y="600075"/>
                </a:cubicBezTo>
                <a:cubicBezTo>
                  <a:pt x="1007648" y="614930"/>
                  <a:pt x="1000125" y="599573"/>
                  <a:pt x="1000125" y="614362"/>
                </a:cubicBezTo>
                <a:cubicBezTo>
                  <a:pt x="1000125" y="620761"/>
                  <a:pt x="1001713" y="627062"/>
                  <a:pt x="1002507" y="633412"/>
                </a:cubicBezTo>
                <a:cubicBezTo>
                  <a:pt x="1000570" y="639220"/>
                  <a:pt x="999977" y="643086"/>
                  <a:pt x="995363" y="647700"/>
                </a:cubicBezTo>
                <a:cubicBezTo>
                  <a:pt x="993339" y="649724"/>
                  <a:pt x="990600" y="650875"/>
                  <a:pt x="988219" y="652462"/>
                </a:cubicBezTo>
                <a:cubicBezTo>
                  <a:pt x="984029" y="665035"/>
                  <a:pt x="987229" y="657520"/>
                  <a:pt x="976313" y="673894"/>
                </a:cubicBezTo>
                <a:lnTo>
                  <a:pt x="971550" y="681037"/>
                </a:lnTo>
                <a:cubicBezTo>
                  <a:pt x="970756" y="683418"/>
                  <a:pt x="969778" y="685746"/>
                  <a:pt x="969169" y="688181"/>
                </a:cubicBezTo>
                <a:cubicBezTo>
                  <a:pt x="964829" y="705543"/>
                  <a:pt x="968661" y="695235"/>
                  <a:pt x="964407" y="714375"/>
                </a:cubicBezTo>
                <a:cubicBezTo>
                  <a:pt x="963862" y="716825"/>
                  <a:pt x="962715" y="719105"/>
                  <a:pt x="962025" y="721519"/>
                </a:cubicBezTo>
                <a:cubicBezTo>
                  <a:pt x="961126" y="724666"/>
                  <a:pt x="960438" y="727869"/>
                  <a:pt x="959644" y="731044"/>
                </a:cubicBezTo>
                <a:cubicBezTo>
                  <a:pt x="960438" y="741363"/>
                  <a:pt x="960816" y="751722"/>
                  <a:pt x="962025" y="762000"/>
                </a:cubicBezTo>
                <a:cubicBezTo>
                  <a:pt x="962407" y="765250"/>
                  <a:pt x="963697" y="768330"/>
                  <a:pt x="964407" y="771525"/>
                </a:cubicBezTo>
                <a:cubicBezTo>
                  <a:pt x="965285" y="775476"/>
                  <a:pt x="966123" y="779439"/>
                  <a:pt x="966788" y="783431"/>
                </a:cubicBezTo>
                <a:cubicBezTo>
                  <a:pt x="970910" y="808164"/>
                  <a:pt x="966472" y="792008"/>
                  <a:pt x="973932" y="814387"/>
                </a:cubicBezTo>
                <a:lnTo>
                  <a:pt x="976313" y="821531"/>
                </a:lnTo>
                <a:cubicBezTo>
                  <a:pt x="977107" y="823912"/>
                  <a:pt x="978085" y="826240"/>
                  <a:pt x="978694" y="828675"/>
                </a:cubicBezTo>
                <a:cubicBezTo>
                  <a:pt x="979488" y="831850"/>
                  <a:pt x="979451" y="835358"/>
                  <a:pt x="981075" y="838200"/>
                </a:cubicBezTo>
                <a:cubicBezTo>
                  <a:pt x="982746" y="841124"/>
                  <a:pt x="985838" y="842963"/>
                  <a:pt x="988219" y="845344"/>
                </a:cubicBezTo>
                <a:cubicBezTo>
                  <a:pt x="989013" y="847725"/>
                  <a:pt x="990600" y="849977"/>
                  <a:pt x="990600" y="852487"/>
                </a:cubicBezTo>
                <a:cubicBezTo>
                  <a:pt x="990600" y="855204"/>
                  <a:pt x="987717" y="867778"/>
                  <a:pt x="985838" y="871537"/>
                </a:cubicBezTo>
                <a:cubicBezTo>
                  <a:pt x="984558" y="874097"/>
                  <a:pt x="982663" y="876300"/>
                  <a:pt x="981075" y="878681"/>
                </a:cubicBezTo>
                <a:cubicBezTo>
                  <a:pt x="980281" y="881062"/>
                  <a:pt x="979816" y="883580"/>
                  <a:pt x="978694" y="885825"/>
                </a:cubicBezTo>
                <a:cubicBezTo>
                  <a:pt x="977414" y="888385"/>
                  <a:pt x="975059" y="890339"/>
                  <a:pt x="973932" y="892969"/>
                </a:cubicBezTo>
                <a:cubicBezTo>
                  <a:pt x="972643" y="895977"/>
                  <a:pt x="972449" y="899347"/>
                  <a:pt x="971550" y="902494"/>
                </a:cubicBezTo>
                <a:cubicBezTo>
                  <a:pt x="964728" y="926367"/>
                  <a:pt x="974219" y="889436"/>
                  <a:pt x="966788" y="919162"/>
                </a:cubicBezTo>
                <a:cubicBezTo>
                  <a:pt x="969169" y="921543"/>
                  <a:pt x="971776" y="923719"/>
                  <a:pt x="973932" y="926306"/>
                </a:cubicBezTo>
                <a:cubicBezTo>
                  <a:pt x="980695" y="934422"/>
                  <a:pt x="977255" y="934392"/>
                  <a:pt x="985838" y="942975"/>
                </a:cubicBezTo>
                <a:cubicBezTo>
                  <a:pt x="1004568" y="961704"/>
                  <a:pt x="980622" y="931476"/>
                  <a:pt x="1000125" y="954881"/>
                </a:cubicBezTo>
                <a:cubicBezTo>
                  <a:pt x="1010045" y="966785"/>
                  <a:pt x="998938" y="958059"/>
                  <a:pt x="1012032" y="966787"/>
                </a:cubicBezTo>
                <a:cubicBezTo>
                  <a:pt x="1012826" y="969168"/>
                  <a:pt x="1013723" y="971517"/>
                  <a:pt x="1014413" y="973931"/>
                </a:cubicBezTo>
                <a:cubicBezTo>
                  <a:pt x="1015312" y="977078"/>
                  <a:pt x="1015330" y="980529"/>
                  <a:pt x="1016794" y="983456"/>
                </a:cubicBezTo>
                <a:cubicBezTo>
                  <a:pt x="1019354" y="988576"/>
                  <a:pt x="1026319" y="997744"/>
                  <a:pt x="1026319" y="997744"/>
                </a:cubicBezTo>
                <a:cubicBezTo>
                  <a:pt x="1027113" y="1008856"/>
                  <a:pt x="1027534" y="1020002"/>
                  <a:pt x="1028700" y="1031081"/>
                </a:cubicBezTo>
                <a:cubicBezTo>
                  <a:pt x="1029124" y="1035106"/>
                  <a:pt x="1031082" y="1038940"/>
                  <a:pt x="1031082" y="1042987"/>
                </a:cubicBezTo>
                <a:cubicBezTo>
                  <a:pt x="1031082" y="1047035"/>
                  <a:pt x="1029494" y="1050925"/>
                  <a:pt x="1028700" y="1054894"/>
                </a:cubicBezTo>
                <a:cubicBezTo>
                  <a:pt x="1030031" y="1060215"/>
                  <a:pt x="1033528" y="1075232"/>
                  <a:pt x="1035844" y="1078706"/>
                </a:cubicBezTo>
                <a:cubicBezTo>
                  <a:pt x="1037432" y="1081087"/>
                  <a:pt x="1043264" y="1084787"/>
                  <a:pt x="1040607" y="1085850"/>
                </a:cubicBezTo>
                <a:cubicBezTo>
                  <a:pt x="1035396" y="1087935"/>
                  <a:pt x="1029494" y="1084263"/>
                  <a:pt x="1023938" y="1083469"/>
                </a:cubicBezTo>
                <a:cubicBezTo>
                  <a:pt x="999234" y="1075232"/>
                  <a:pt x="1018543" y="1084142"/>
                  <a:pt x="1014413" y="1026319"/>
                </a:cubicBezTo>
                <a:cubicBezTo>
                  <a:pt x="1014172" y="1022939"/>
                  <a:pt x="1009438" y="1001571"/>
                  <a:pt x="1007269" y="1000125"/>
                </a:cubicBezTo>
                <a:lnTo>
                  <a:pt x="1000125" y="995362"/>
                </a:lnTo>
                <a:lnTo>
                  <a:pt x="985838" y="1000125"/>
                </a:lnTo>
                <a:lnTo>
                  <a:pt x="978694" y="1002506"/>
                </a:lnTo>
                <a:cubicBezTo>
                  <a:pt x="972709" y="1020463"/>
                  <a:pt x="981479" y="999025"/>
                  <a:pt x="969169" y="1014412"/>
                </a:cubicBezTo>
                <a:cubicBezTo>
                  <a:pt x="967601" y="1016372"/>
                  <a:pt x="968356" y="1019596"/>
                  <a:pt x="966788" y="1021556"/>
                </a:cubicBezTo>
                <a:cubicBezTo>
                  <a:pt x="963430" y="1025753"/>
                  <a:pt x="957207" y="1027131"/>
                  <a:pt x="952500" y="1028700"/>
                </a:cubicBezTo>
                <a:cubicBezTo>
                  <a:pt x="941583" y="1012324"/>
                  <a:pt x="944785" y="1019842"/>
                  <a:pt x="940594" y="1007269"/>
                </a:cubicBezTo>
                <a:cubicBezTo>
                  <a:pt x="936625" y="1008063"/>
                  <a:pt x="932202" y="1007642"/>
                  <a:pt x="928688" y="1009650"/>
                </a:cubicBezTo>
                <a:cubicBezTo>
                  <a:pt x="926203" y="1011070"/>
                  <a:pt x="925205" y="1014234"/>
                  <a:pt x="923925" y="1016794"/>
                </a:cubicBezTo>
                <a:cubicBezTo>
                  <a:pt x="921484" y="1021675"/>
                  <a:pt x="920068" y="1031316"/>
                  <a:pt x="919163" y="1035844"/>
                </a:cubicBezTo>
                <a:cubicBezTo>
                  <a:pt x="909638" y="1035050"/>
                  <a:pt x="900072" y="1034648"/>
                  <a:pt x="890588" y="1033462"/>
                </a:cubicBezTo>
                <a:cubicBezTo>
                  <a:pt x="887341" y="1033056"/>
                  <a:pt x="884328" y="1031299"/>
                  <a:pt x="881063" y="1031081"/>
                </a:cubicBezTo>
                <a:cubicBezTo>
                  <a:pt x="860456" y="1029707"/>
                  <a:pt x="839788" y="1029494"/>
                  <a:pt x="819150" y="1028700"/>
                </a:cubicBezTo>
                <a:cubicBezTo>
                  <a:pt x="816769" y="1027112"/>
                  <a:pt x="814869" y="1023937"/>
                  <a:pt x="812007" y="1023937"/>
                </a:cubicBezTo>
                <a:cubicBezTo>
                  <a:pt x="807259" y="1023937"/>
                  <a:pt x="799521" y="1031603"/>
                  <a:pt x="795338" y="1033462"/>
                </a:cubicBezTo>
                <a:cubicBezTo>
                  <a:pt x="790750" y="1035501"/>
                  <a:pt x="781050" y="1038225"/>
                  <a:pt x="781050" y="1038225"/>
                </a:cubicBezTo>
                <a:cubicBezTo>
                  <a:pt x="780256" y="1050131"/>
                  <a:pt x="779749" y="1062060"/>
                  <a:pt x="778669" y="1073944"/>
                </a:cubicBezTo>
                <a:cubicBezTo>
                  <a:pt x="776584" y="1096886"/>
                  <a:pt x="774485" y="1083398"/>
                  <a:pt x="778669" y="1100137"/>
                </a:cubicBezTo>
                <a:cubicBezTo>
                  <a:pt x="785019" y="1099343"/>
                  <a:pt x="791462" y="1099097"/>
                  <a:pt x="797719" y="1097756"/>
                </a:cubicBezTo>
                <a:cubicBezTo>
                  <a:pt x="802628" y="1096704"/>
                  <a:pt x="812007" y="1092994"/>
                  <a:pt x="812007" y="1092994"/>
                </a:cubicBezTo>
                <a:cubicBezTo>
                  <a:pt x="816769" y="1096169"/>
                  <a:pt x="820864" y="1100709"/>
                  <a:pt x="826294" y="1102519"/>
                </a:cubicBezTo>
                <a:cubicBezTo>
                  <a:pt x="828675" y="1103313"/>
                  <a:pt x="831193" y="1103778"/>
                  <a:pt x="833438" y="1104900"/>
                </a:cubicBezTo>
                <a:cubicBezTo>
                  <a:pt x="851913" y="1114136"/>
                  <a:pt x="829761" y="1106054"/>
                  <a:pt x="847725" y="1112044"/>
                </a:cubicBezTo>
                <a:cubicBezTo>
                  <a:pt x="839885" y="1123805"/>
                  <a:pt x="844703" y="1114613"/>
                  <a:pt x="840582" y="1131094"/>
                </a:cubicBezTo>
                <a:cubicBezTo>
                  <a:pt x="839973" y="1133529"/>
                  <a:pt x="840242" y="1136778"/>
                  <a:pt x="838200" y="1138237"/>
                </a:cubicBezTo>
                <a:cubicBezTo>
                  <a:pt x="834115" y="1141155"/>
                  <a:pt x="823913" y="1143000"/>
                  <a:pt x="823913" y="1143000"/>
                </a:cubicBezTo>
                <a:cubicBezTo>
                  <a:pt x="798305" y="1134463"/>
                  <a:pt x="814634" y="1138571"/>
                  <a:pt x="773907" y="1135856"/>
                </a:cubicBezTo>
                <a:lnTo>
                  <a:pt x="769144" y="1150144"/>
                </a:lnTo>
                <a:lnTo>
                  <a:pt x="766763" y="1157287"/>
                </a:lnTo>
                <a:cubicBezTo>
                  <a:pt x="767581" y="1170373"/>
                  <a:pt x="768875" y="1200922"/>
                  <a:pt x="771525" y="1216819"/>
                </a:cubicBezTo>
                <a:cubicBezTo>
                  <a:pt x="771938" y="1219295"/>
                  <a:pt x="772132" y="1222187"/>
                  <a:pt x="773907" y="1223962"/>
                </a:cubicBezTo>
                <a:cubicBezTo>
                  <a:pt x="775682" y="1225737"/>
                  <a:pt x="778669" y="1225550"/>
                  <a:pt x="781050" y="1226344"/>
                </a:cubicBezTo>
                <a:cubicBezTo>
                  <a:pt x="783431" y="1228725"/>
                  <a:pt x="785250" y="1231852"/>
                  <a:pt x="788194" y="1233487"/>
                </a:cubicBezTo>
                <a:cubicBezTo>
                  <a:pt x="792583" y="1235925"/>
                  <a:pt x="802482" y="1238250"/>
                  <a:pt x="802482" y="1238250"/>
                </a:cubicBezTo>
                <a:cubicBezTo>
                  <a:pt x="804069" y="1240631"/>
                  <a:pt x="805220" y="1243370"/>
                  <a:pt x="807244" y="1245394"/>
                </a:cubicBezTo>
                <a:cubicBezTo>
                  <a:pt x="809268" y="1247418"/>
                  <a:pt x="813827" y="1247350"/>
                  <a:pt x="814388" y="1250156"/>
                </a:cubicBezTo>
                <a:cubicBezTo>
                  <a:pt x="814949" y="1252962"/>
                  <a:pt x="811213" y="1254919"/>
                  <a:pt x="809625" y="1257300"/>
                </a:cubicBezTo>
                <a:cubicBezTo>
                  <a:pt x="804253" y="1273418"/>
                  <a:pt x="803369" y="1267547"/>
                  <a:pt x="807244" y="1281112"/>
                </a:cubicBezTo>
                <a:cubicBezTo>
                  <a:pt x="807934" y="1283526"/>
                  <a:pt x="808406" y="1286062"/>
                  <a:pt x="809625" y="1288256"/>
                </a:cubicBezTo>
                <a:cubicBezTo>
                  <a:pt x="812405" y="1293260"/>
                  <a:pt x="815975" y="1297781"/>
                  <a:pt x="819150" y="1302544"/>
                </a:cubicBezTo>
                <a:lnTo>
                  <a:pt x="823913" y="1309687"/>
                </a:lnTo>
                <a:cubicBezTo>
                  <a:pt x="824707" y="1312068"/>
                  <a:pt x="826571" y="1314336"/>
                  <a:pt x="826294" y="1316831"/>
                </a:cubicBezTo>
                <a:cubicBezTo>
                  <a:pt x="825740" y="1321821"/>
                  <a:pt x="822517" y="1326196"/>
                  <a:pt x="821532" y="1331119"/>
                </a:cubicBezTo>
                <a:lnTo>
                  <a:pt x="819150" y="1343025"/>
                </a:lnTo>
                <a:cubicBezTo>
                  <a:pt x="818356" y="1351756"/>
                  <a:pt x="817468" y="1360480"/>
                  <a:pt x="816769" y="1369219"/>
                </a:cubicBezTo>
                <a:cubicBezTo>
                  <a:pt x="815881" y="1380324"/>
                  <a:pt x="815690" y="1391492"/>
                  <a:pt x="814388" y="1402556"/>
                </a:cubicBezTo>
                <a:cubicBezTo>
                  <a:pt x="814095" y="1405049"/>
                  <a:pt x="812697" y="1407286"/>
                  <a:pt x="812007" y="1409700"/>
                </a:cubicBezTo>
                <a:cubicBezTo>
                  <a:pt x="810424" y="1415238"/>
                  <a:pt x="808064" y="1425801"/>
                  <a:pt x="807244" y="1431131"/>
                </a:cubicBezTo>
                <a:cubicBezTo>
                  <a:pt x="803398" y="1456134"/>
                  <a:pt x="807339" y="1442752"/>
                  <a:pt x="802482" y="1457325"/>
                </a:cubicBezTo>
                <a:cubicBezTo>
                  <a:pt x="801688" y="1463675"/>
                  <a:pt x="800848" y="1470019"/>
                  <a:pt x="800100" y="1476375"/>
                </a:cubicBezTo>
                <a:cubicBezTo>
                  <a:pt x="798774" y="1487646"/>
                  <a:pt x="797428" y="1502980"/>
                  <a:pt x="795338" y="1514475"/>
                </a:cubicBezTo>
                <a:cubicBezTo>
                  <a:pt x="794141" y="1521058"/>
                  <a:pt x="792617" y="1525020"/>
                  <a:pt x="790575" y="1531144"/>
                </a:cubicBezTo>
                <a:cubicBezTo>
                  <a:pt x="789781" y="1536700"/>
                  <a:pt x="789295" y="1542309"/>
                  <a:pt x="788194" y="1547812"/>
                </a:cubicBezTo>
                <a:cubicBezTo>
                  <a:pt x="785507" y="1561248"/>
                  <a:pt x="784473" y="1563739"/>
                  <a:pt x="781050" y="1574006"/>
                </a:cubicBezTo>
                <a:cubicBezTo>
                  <a:pt x="780256" y="1579562"/>
                  <a:pt x="779673" y="1585153"/>
                  <a:pt x="778669" y="1590675"/>
                </a:cubicBezTo>
                <a:cubicBezTo>
                  <a:pt x="778084" y="1593895"/>
                  <a:pt x="779094" y="1598516"/>
                  <a:pt x="776288" y="1600200"/>
                </a:cubicBezTo>
                <a:cubicBezTo>
                  <a:pt x="773482" y="1601884"/>
                  <a:pt x="769938" y="1598613"/>
                  <a:pt x="766763" y="1597819"/>
                </a:cubicBezTo>
                <a:cubicBezTo>
                  <a:pt x="753119" y="1577354"/>
                  <a:pt x="769473" y="1603241"/>
                  <a:pt x="759619" y="1583531"/>
                </a:cubicBezTo>
                <a:cubicBezTo>
                  <a:pt x="758339" y="1580971"/>
                  <a:pt x="756137" y="1578947"/>
                  <a:pt x="754857" y="1576387"/>
                </a:cubicBezTo>
                <a:cubicBezTo>
                  <a:pt x="753734" y="1574142"/>
                  <a:pt x="754834" y="1570102"/>
                  <a:pt x="752475" y="1569244"/>
                </a:cubicBezTo>
                <a:cubicBezTo>
                  <a:pt x="744978" y="1566518"/>
                  <a:pt x="736600" y="1567656"/>
                  <a:pt x="728663" y="1566862"/>
                </a:cubicBezTo>
                <a:cubicBezTo>
                  <a:pt x="725488" y="1566068"/>
                  <a:pt x="718239" y="1567628"/>
                  <a:pt x="719138" y="1564481"/>
                </a:cubicBezTo>
                <a:cubicBezTo>
                  <a:pt x="720924" y="1558231"/>
                  <a:pt x="736104" y="1549747"/>
                  <a:pt x="740569" y="1543050"/>
                </a:cubicBezTo>
                <a:lnTo>
                  <a:pt x="754857" y="1521619"/>
                </a:lnTo>
                <a:cubicBezTo>
                  <a:pt x="756445" y="1519238"/>
                  <a:pt x="758714" y="1517190"/>
                  <a:pt x="759619" y="1514475"/>
                </a:cubicBezTo>
                <a:cubicBezTo>
                  <a:pt x="765287" y="1497472"/>
                  <a:pt x="761597" y="1504364"/>
                  <a:pt x="769144" y="1493044"/>
                </a:cubicBezTo>
                <a:lnTo>
                  <a:pt x="773907" y="1478756"/>
                </a:lnTo>
                <a:lnTo>
                  <a:pt x="776288" y="1471612"/>
                </a:lnTo>
                <a:cubicBezTo>
                  <a:pt x="758038" y="1444237"/>
                  <a:pt x="775777" y="1471150"/>
                  <a:pt x="754857" y="1438275"/>
                </a:cubicBezTo>
                <a:cubicBezTo>
                  <a:pt x="753320" y="1435860"/>
                  <a:pt x="752809" y="1432036"/>
                  <a:pt x="750094" y="1431131"/>
                </a:cubicBezTo>
                <a:cubicBezTo>
                  <a:pt x="747713" y="1430337"/>
                  <a:pt x="745257" y="1429739"/>
                  <a:pt x="742950" y="1428750"/>
                </a:cubicBezTo>
                <a:cubicBezTo>
                  <a:pt x="739687" y="1427352"/>
                  <a:pt x="736749" y="1425233"/>
                  <a:pt x="733425" y="1423987"/>
                </a:cubicBezTo>
                <a:cubicBezTo>
                  <a:pt x="730361" y="1422838"/>
                  <a:pt x="727075" y="1422400"/>
                  <a:pt x="723900" y="1421606"/>
                </a:cubicBezTo>
                <a:cubicBezTo>
                  <a:pt x="721519" y="1420019"/>
                  <a:pt x="719609" y="1417082"/>
                  <a:pt x="716757" y="1416844"/>
                </a:cubicBezTo>
                <a:cubicBezTo>
                  <a:pt x="702667" y="1415670"/>
                  <a:pt x="693532" y="1419822"/>
                  <a:pt x="681038" y="1423987"/>
                </a:cubicBezTo>
                <a:lnTo>
                  <a:pt x="666750" y="1428750"/>
                </a:lnTo>
                <a:lnTo>
                  <a:pt x="659607" y="1431131"/>
                </a:lnTo>
                <a:cubicBezTo>
                  <a:pt x="653795" y="1429194"/>
                  <a:pt x="649936" y="1428604"/>
                  <a:pt x="645319" y="1423987"/>
                </a:cubicBezTo>
                <a:cubicBezTo>
                  <a:pt x="627598" y="1406266"/>
                  <a:pt x="647865" y="1420922"/>
                  <a:pt x="631032" y="1409700"/>
                </a:cubicBezTo>
                <a:cubicBezTo>
                  <a:pt x="614045" y="1415361"/>
                  <a:pt x="634582" y="1407334"/>
                  <a:pt x="616744" y="1419225"/>
                </a:cubicBezTo>
                <a:cubicBezTo>
                  <a:pt x="614655" y="1420617"/>
                  <a:pt x="611981" y="1420812"/>
                  <a:pt x="609600" y="1421606"/>
                </a:cubicBezTo>
                <a:cubicBezTo>
                  <a:pt x="593224" y="1432523"/>
                  <a:pt x="600743" y="1429321"/>
                  <a:pt x="588169" y="1433512"/>
                </a:cubicBezTo>
                <a:cubicBezTo>
                  <a:pt x="585788" y="1435100"/>
                  <a:pt x="583640" y="1437113"/>
                  <a:pt x="581025" y="1438275"/>
                </a:cubicBezTo>
                <a:cubicBezTo>
                  <a:pt x="576438" y="1440314"/>
                  <a:pt x="566738" y="1443037"/>
                  <a:pt x="566738" y="1443037"/>
                </a:cubicBezTo>
                <a:cubicBezTo>
                  <a:pt x="565169" y="1438331"/>
                  <a:pt x="563791" y="1432107"/>
                  <a:pt x="559594" y="1428750"/>
                </a:cubicBezTo>
                <a:cubicBezTo>
                  <a:pt x="557634" y="1427182"/>
                  <a:pt x="554943" y="1426662"/>
                  <a:pt x="552450" y="1426369"/>
                </a:cubicBezTo>
                <a:cubicBezTo>
                  <a:pt x="541386" y="1425067"/>
                  <a:pt x="530225" y="1424781"/>
                  <a:pt x="519113" y="1423987"/>
                </a:cubicBezTo>
                <a:cubicBezTo>
                  <a:pt x="518319" y="1421606"/>
                  <a:pt x="517613" y="1419194"/>
                  <a:pt x="516732" y="1416844"/>
                </a:cubicBezTo>
                <a:cubicBezTo>
                  <a:pt x="515231" y="1412841"/>
                  <a:pt x="512712" y="1409147"/>
                  <a:pt x="511969" y="1404937"/>
                </a:cubicBezTo>
                <a:cubicBezTo>
                  <a:pt x="510308" y="1395524"/>
                  <a:pt x="513419" y="1385119"/>
                  <a:pt x="509588" y="1376362"/>
                </a:cubicBezTo>
                <a:cubicBezTo>
                  <a:pt x="507294" y="1371118"/>
                  <a:pt x="500730" y="1368647"/>
                  <a:pt x="495300" y="1366837"/>
                </a:cubicBezTo>
                <a:lnTo>
                  <a:pt x="481013" y="1362075"/>
                </a:lnTo>
                <a:cubicBezTo>
                  <a:pt x="478632" y="1360487"/>
                  <a:pt x="475289" y="1359797"/>
                  <a:pt x="473869" y="1357312"/>
                </a:cubicBezTo>
                <a:cubicBezTo>
                  <a:pt x="471861" y="1353798"/>
                  <a:pt x="472366" y="1349357"/>
                  <a:pt x="471488" y="1345406"/>
                </a:cubicBezTo>
                <a:cubicBezTo>
                  <a:pt x="470876" y="1342654"/>
                  <a:pt x="468318" y="1331923"/>
                  <a:pt x="466725" y="1328737"/>
                </a:cubicBezTo>
                <a:cubicBezTo>
                  <a:pt x="465445" y="1326178"/>
                  <a:pt x="464390" y="1323111"/>
                  <a:pt x="461963" y="1321594"/>
                </a:cubicBezTo>
                <a:cubicBezTo>
                  <a:pt x="457706" y="1318933"/>
                  <a:pt x="452438" y="1318419"/>
                  <a:pt x="447675" y="1316831"/>
                </a:cubicBezTo>
                <a:lnTo>
                  <a:pt x="440532" y="1314450"/>
                </a:lnTo>
                <a:cubicBezTo>
                  <a:pt x="426988" y="1300906"/>
                  <a:pt x="440030" y="1311818"/>
                  <a:pt x="426244" y="1304925"/>
                </a:cubicBezTo>
                <a:cubicBezTo>
                  <a:pt x="407777" y="1295691"/>
                  <a:pt x="429913" y="1303766"/>
                  <a:pt x="411957" y="1297781"/>
                </a:cubicBezTo>
                <a:cubicBezTo>
                  <a:pt x="410369" y="1294606"/>
                  <a:pt x="407938" y="1291727"/>
                  <a:pt x="407194" y="1288256"/>
                </a:cubicBezTo>
                <a:cubicBezTo>
                  <a:pt x="404998" y="1278009"/>
                  <a:pt x="409069" y="1265192"/>
                  <a:pt x="400050" y="1257300"/>
                </a:cubicBezTo>
                <a:cubicBezTo>
                  <a:pt x="388687" y="1247358"/>
                  <a:pt x="384964" y="1247509"/>
                  <a:pt x="371475" y="1243012"/>
                </a:cubicBezTo>
                <a:lnTo>
                  <a:pt x="364332" y="1240631"/>
                </a:lnTo>
                <a:cubicBezTo>
                  <a:pt x="359569" y="1235869"/>
                  <a:pt x="352174" y="1232734"/>
                  <a:pt x="350044" y="1226344"/>
                </a:cubicBezTo>
                <a:lnTo>
                  <a:pt x="345282" y="1212056"/>
                </a:lnTo>
                <a:cubicBezTo>
                  <a:pt x="344488" y="1209675"/>
                  <a:pt x="345398" y="1205162"/>
                  <a:pt x="342900" y="1204912"/>
                </a:cubicBezTo>
                <a:lnTo>
                  <a:pt x="319088" y="1202531"/>
                </a:lnTo>
                <a:cubicBezTo>
                  <a:pt x="305240" y="1200992"/>
                  <a:pt x="296926" y="1199705"/>
                  <a:pt x="283369" y="1197769"/>
                </a:cubicBezTo>
                <a:cubicBezTo>
                  <a:pt x="278607" y="1194594"/>
                  <a:pt x="272257" y="1193006"/>
                  <a:pt x="269082" y="1188244"/>
                </a:cubicBezTo>
                <a:cubicBezTo>
                  <a:pt x="262927" y="1179012"/>
                  <a:pt x="267034" y="1182005"/>
                  <a:pt x="257175" y="1178719"/>
                </a:cubicBezTo>
                <a:cubicBezTo>
                  <a:pt x="256381" y="1176338"/>
                  <a:pt x="255916" y="1173820"/>
                  <a:pt x="254794" y="1171575"/>
                </a:cubicBezTo>
                <a:cubicBezTo>
                  <a:pt x="253514" y="1169015"/>
                  <a:pt x="252056" y="1166455"/>
                  <a:pt x="250032" y="1164431"/>
                </a:cubicBezTo>
                <a:cubicBezTo>
                  <a:pt x="245418" y="1159817"/>
                  <a:pt x="241552" y="1159224"/>
                  <a:pt x="235744" y="1157287"/>
                </a:cubicBezTo>
                <a:cubicBezTo>
                  <a:pt x="230982" y="1158875"/>
                  <a:pt x="225634" y="1159266"/>
                  <a:pt x="221457" y="1162050"/>
                </a:cubicBezTo>
                <a:cubicBezTo>
                  <a:pt x="212224" y="1168204"/>
                  <a:pt x="217028" y="1165907"/>
                  <a:pt x="207169" y="1169194"/>
                </a:cubicBezTo>
                <a:cubicBezTo>
                  <a:pt x="205582" y="1171575"/>
                  <a:pt x="204642" y="1174549"/>
                  <a:pt x="202407" y="1176337"/>
                </a:cubicBezTo>
                <a:cubicBezTo>
                  <a:pt x="199964" y="1178291"/>
                  <a:pt x="183954" y="1180981"/>
                  <a:pt x="183357" y="1181100"/>
                </a:cubicBezTo>
                <a:cubicBezTo>
                  <a:pt x="173038" y="1180306"/>
                  <a:pt x="162572" y="1180626"/>
                  <a:pt x="152400" y="1178719"/>
                </a:cubicBezTo>
                <a:cubicBezTo>
                  <a:pt x="139223" y="1176248"/>
                  <a:pt x="145709" y="1161028"/>
                  <a:pt x="142875" y="1152525"/>
                </a:cubicBezTo>
                <a:cubicBezTo>
                  <a:pt x="141810" y="1149330"/>
                  <a:pt x="138266" y="1147599"/>
                  <a:pt x="135732" y="1145381"/>
                </a:cubicBezTo>
                <a:cubicBezTo>
                  <a:pt x="131907" y="1142034"/>
                  <a:pt x="127794" y="1139031"/>
                  <a:pt x="123825" y="1135856"/>
                </a:cubicBezTo>
                <a:cubicBezTo>
                  <a:pt x="117842" y="1117905"/>
                  <a:pt x="125911" y="1140026"/>
                  <a:pt x="116682" y="1121569"/>
                </a:cubicBezTo>
                <a:cubicBezTo>
                  <a:pt x="115559" y="1119324"/>
                  <a:pt x="115692" y="1116514"/>
                  <a:pt x="114300" y="1114425"/>
                </a:cubicBezTo>
                <a:cubicBezTo>
                  <a:pt x="111916" y="1110849"/>
                  <a:pt x="100934" y="1101788"/>
                  <a:pt x="97632" y="1100137"/>
                </a:cubicBezTo>
                <a:cubicBezTo>
                  <a:pt x="88200" y="1095421"/>
                  <a:pt x="79221" y="1094688"/>
                  <a:pt x="69057" y="1092994"/>
                </a:cubicBezTo>
                <a:cubicBezTo>
                  <a:pt x="63249" y="1091057"/>
                  <a:pt x="59383" y="1090464"/>
                  <a:pt x="54769" y="1085850"/>
                </a:cubicBezTo>
                <a:cubicBezTo>
                  <a:pt x="43997" y="1075078"/>
                  <a:pt x="56772" y="1080961"/>
                  <a:pt x="42863" y="1076325"/>
                </a:cubicBezTo>
                <a:cubicBezTo>
                  <a:pt x="26487" y="1065408"/>
                  <a:pt x="34005" y="1068610"/>
                  <a:pt x="21432" y="1064419"/>
                </a:cubicBezTo>
                <a:cubicBezTo>
                  <a:pt x="19844" y="1062038"/>
                  <a:pt x="18333" y="1059604"/>
                  <a:pt x="16669" y="1057275"/>
                </a:cubicBezTo>
                <a:cubicBezTo>
                  <a:pt x="14362" y="1054046"/>
                  <a:pt x="11494" y="1051196"/>
                  <a:pt x="9525" y="1047750"/>
                </a:cubicBezTo>
                <a:cubicBezTo>
                  <a:pt x="8280" y="1045571"/>
                  <a:pt x="8919" y="1042381"/>
                  <a:pt x="7144" y="1040606"/>
                </a:cubicBezTo>
                <a:cubicBezTo>
                  <a:pt x="5369" y="1038831"/>
                  <a:pt x="2381" y="1039019"/>
                  <a:pt x="0" y="1038225"/>
                </a:cubicBezTo>
                <a:cubicBezTo>
                  <a:pt x="1588" y="1035844"/>
                  <a:pt x="2382" y="1032669"/>
                  <a:pt x="4763" y="1031081"/>
                </a:cubicBezTo>
                <a:cubicBezTo>
                  <a:pt x="7486" y="1029266"/>
                  <a:pt x="11068" y="1029285"/>
                  <a:pt x="14288" y="1028700"/>
                </a:cubicBezTo>
                <a:cubicBezTo>
                  <a:pt x="19810" y="1027696"/>
                  <a:pt x="25401" y="1027113"/>
                  <a:pt x="30957" y="1026319"/>
                </a:cubicBezTo>
                <a:cubicBezTo>
                  <a:pt x="33338" y="1025525"/>
                  <a:pt x="37718" y="1026418"/>
                  <a:pt x="38100" y="1023937"/>
                </a:cubicBezTo>
                <a:cubicBezTo>
                  <a:pt x="40553" y="1007989"/>
                  <a:pt x="37417" y="1000457"/>
                  <a:pt x="33338" y="988219"/>
                </a:cubicBezTo>
                <a:cubicBezTo>
                  <a:pt x="34132" y="983456"/>
                  <a:pt x="34672" y="978644"/>
                  <a:pt x="35719" y="973931"/>
                </a:cubicBezTo>
                <a:cubicBezTo>
                  <a:pt x="36263" y="971481"/>
                  <a:pt x="36325" y="968562"/>
                  <a:pt x="38100" y="966787"/>
                </a:cubicBezTo>
                <a:cubicBezTo>
                  <a:pt x="39875" y="965012"/>
                  <a:pt x="42999" y="965528"/>
                  <a:pt x="45244" y="964406"/>
                </a:cubicBezTo>
                <a:cubicBezTo>
                  <a:pt x="47804" y="963126"/>
                  <a:pt x="49558" y="960069"/>
                  <a:pt x="52388" y="959644"/>
                </a:cubicBezTo>
                <a:cubicBezTo>
                  <a:pt x="65755" y="957639"/>
                  <a:pt x="79375" y="958056"/>
                  <a:pt x="92869" y="957262"/>
                </a:cubicBezTo>
                <a:cubicBezTo>
                  <a:pt x="94457" y="954881"/>
                  <a:pt x="95072" y="951399"/>
                  <a:pt x="97632" y="950119"/>
                </a:cubicBezTo>
                <a:cubicBezTo>
                  <a:pt x="113049" y="942410"/>
                  <a:pt x="115821" y="955542"/>
                  <a:pt x="107157" y="938212"/>
                </a:cubicBezTo>
                <a:cubicBezTo>
                  <a:pt x="110332" y="935831"/>
                  <a:pt x="114045" y="934035"/>
                  <a:pt x="116682" y="931069"/>
                </a:cubicBezTo>
                <a:cubicBezTo>
                  <a:pt x="120485" y="926791"/>
                  <a:pt x="126207" y="916781"/>
                  <a:pt x="126207" y="916781"/>
                </a:cubicBezTo>
                <a:cubicBezTo>
                  <a:pt x="125413" y="908844"/>
                  <a:pt x="120757" y="900332"/>
                  <a:pt x="123825" y="892969"/>
                </a:cubicBezTo>
                <a:cubicBezTo>
                  <a:pt x="125756" y="888335"/>
                  <a:pt x="138113" y="888206"/>
                  <a:pt x="138113" y="888206"/>
                </a:cubicBezTo>
                <a:cubicBezTo>
                  <a:pt x="140494" y="885825"/>
                  <a:pt x="144192" y="884257"/>
                  <a:pt x="145257" y="881062"/>
                </a:cubicBezTo>
                <a:cubicBezTo>
                  <a:pt x="146051" y="878681"/>
                  <a:pt x="142875" y="876429"/>
                  <a:pt x="142875" y="873919"/>
                </a:cubicBezTo>
                <a:cubicBezTo>
                  <a:pt x="142875" y="864525"/>
                  <a:pt x="147277" y="866270"/>
                  <a:pt x="154782" y="864394"/>
                </a:cubicBezTo>
                <a:cubicBezTo>
                  <a:pt x="168435" y="843911"/>
                  <a:pt x="152062" y="869832"/>
                  <a:pt x="161925" y="850106"/>
                </a:cubicBezTo>
                <a:cubicBezTo>
                  <a:pt x="163205" y="847546"/>
                  <a:pt x="165100" y="845343"/>
                  <a:pt x="166688" y="842962"/>
                </a:cubicBezTo>
                <a:cubicBezTo>
                  <a:pt x="166369" y="841687"/>
                  <a:pt x="163294" y="828347"/>
                  <a:pt x="161925" y="826294"/>
                </a:cubicBezTo>
                <a:cubicBezTo>
                  <a:pt x="160057" y="823492"/>
                  <a:pt x="156938" y="821737"/>
                  <a:pt x="154782" y="819150"/>
                </a:cubicBezTo>
                <a:cubicBezTo>
                  <a:pt x="152950" y="816951"/>
                  <a:pt x="151607" y="814387"/>
                  <a:pt x="150019" y="812006"/>
                </a:cubicBezTo>
                <a:cubicBezTo>
                  <a:pt x="153194" y="808831"/>
                  <a:pt x="156622" y="805890"/>
                  <a:pt x="159544" y="802481"/>
                </a:cubicBezTo>
                <a:cubicBezTo>
                  <a:pt x="161407" y="800308"/>
                  <a:pt x="165587" y="797897"/>
                  <a:pt x="164307" y="795337"/>
                </a:cubicBezTo>
                <a:cubicBezTo>
                  <a:pt x="162237" y="791197"/>
                  <a:pt x="156369" y="790575"/>
                  <a:pt x="152400" y="788194"/>
                </a:cubicBezTo>
                <a:cubicBezTo>
                  <a:pt x="153194" y="785813"/>
                  <a:pt x="153659" y="783295"/>
                  <a:pt x="154782" y="781050"/>
                </a:cubicBezTo>
                <a:cubicBezTo>
                  <a:pt x="156062" y="778490"/>
                  <a:pt x="159139" y="776739"/>
                  <a:pt x="159544" y="773906"/>
                </a:cubicBezTo>
                <a:cubicBezTo>
                  <a:pt x="160007" y="770666"/>
                  <a:pt x="158103" y="767516"/>
                  <a:pt x="157163" y="764381"/>
                </a:cubicBezTo>
                <a:cubicBezTo>
                  <a:pt x="155720" y="759573"/>
                  <a:pt x="152400" y="750094"/>
                  <a:pt x="152400" y="750094"/>
                </a:cubicBezTo>
                <a:cubicBezTo>
                  <a:pt x="154374" y="747462"/>
                  <a:pt x="162512" y="738704"/>
                  <a:pt x="161925" y="733425"/>
                </a:cubicBezTo>
                <a:cubicBezTo>
                  <a:pt x="161371" y="728435"/>
                  <a:pt x="158750" y="723900"/>
                  <a:pt x="157163" y="719137"/>
                </a:cubicBezTo>
                <a:cubicBezTo>
                  <a:pt x="156256" y="704628"/>
                  <a:pt x="155419" y="678587"/>
                  <a:pt x="152400" y="661987"/>
                </a:cubicBezTo>
                <a:cubicBezTo>
                  <a:pt x="151951" y="659518"/>
                  <a:pt x="150813" y="657225"/>
                  <a:pt x="150019" y="654844"/>
                </a:cubicBezTo>
                <a:cubicBezTo>
                  <a:pt x="151607" y="651669"/>
                  <a:pt x="152510" y="648046"/>
                  <a:pt x="154782" y="645319"/>
                </a:cubicBezTo>
                <a:cubicBezTo>
                  <a:pt x="166750" y="630957"/>
                  <a:pt x="158620" y="650469"/>
                  <a:pt x="164307" y="633412"/>
                </a:cubicBezTo>
                <a:cubicBezTo>
                  <a:pt x="163429" y="632534"/>
                  <a:pt x="150472" y="620822"/>
                  <a:pt x="150019" y="616744"/>
                </a:cubicBezTo>
                <a:cubicBezTo>
                  <a:pt x="149486" y="611945"/>
                  <a:pt x="151229" y="607140"/>
                  <a:pt x="152400" y="602456"/>
                </a:cubicBezTo>
                <a:cubicBezTo>
                  <a:pt x="153618" y="597586"/>
                  <a:pt x="157163" y="588169"/>
                  <a:pt x="157163" y="588169"/>
                </a:cubicBezTo>
                <a:cubicBezTo>
                  <a:pt x="156398" y="585111"/>
                  <a:pt x="154110" y="574921"/>
                  <a:pt x="152400" y="571500"/>
                </a:cubicBezTo>
                <a:cubicBezTo>
                  <a:pt x="151120" y="568940"/>
                  <a:pt x="148800" y="566971"/>
                  <a:pt x="147638" y="564356"/>
                </a:cubicBezTo>
                <a:cubicBezTo>
                  <a:pt x="145599" y="559769"/>
                  <a:pt x="142875" y="550069"/>
                  <a:pt x="142875" y="550069"/>
                </a:cubicBezTo>
                <a:cubicBezTo>
                  <a:pt x="141672" y="542850"/>
                  <a:pt x="140661" y="524725"/>
                  <a:pt x="130969" y="521494"/>
                </a:cubicBezTo>
                <a:lnTo>
                  <a:pt x="123825" y="519112"/>
                </a:lnTo>
                <a:cubicBezTo>
                  <a:pt x="122238" y="516731"/>
                  <a:pt x="120343" y="514529"/>
                  <a:pt x="119063" y="511969"/>
                </a:cubicBezTo>
                <a:cubicBezTo>
                  <a:pt x="115176" y="504195"/>
                  <a:pt x="114300" y="497285"/>
                  <a:pt x="114300" y="492919"/>
                </a:cubicBezTo>
                <a:close/>
              </a:path>
            </a:pathLst>
          </a:custGeom>
          <a:pattFill prst="ltUp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dirty="0"/>
          </a:p>
        </p:txBody>
      </p:sp>
      <p:sp>
        <p:nvSpPr>
          <p:cNvPr id="9" name="Título 4"/>
          <p:cNvSpPr txBox="1">
            <a:spLocks/>
          </p:cNvSpPr>
          <p:nvPr/>
        </p:nvSpPr>
        <p:spPr bwMode="auto">
          <a:xfrm>
            <a:off x="-36512" y="118373"/>
            <a:ext cx="7776864" cy="64633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000">
                <a:latin typeface="Arial Black" pitchFamily="34" charset="0"/>
              </a:defRPr>
            </a:lvl1pPr>
          </a:lstStyle>
          <a:p>
            <a:pPr algn="l"/>
            <a:r>
              <a:rPr lang="es-ES" sz="3600" dirty="0" smtClean="0">
                <a:latin typeface="Arial Narrow" panose="020B0606020202030204" pitchFamily="34" charset="0"/>
              </a:rPr>
              <a:t>Tráfico de migrantes en Colombia</a:t>
            </a:r>
            <a:endParaRPr lang="es-ES" sz="3600" dirty="0">
              <a:latin typeface="Arial Narrow" panose="020B0606020202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6200" y="6741368"/>
            <a:ext cx="9144000" cy="72008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6" y="0"/>
            <a:ext cx="769090" cy="871942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72610" y="4525615"/>
            <a:ext cx="4215414" cy="21236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de tiempo</a:t>
            </a: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Regiones de origen</a:t>
            </a: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nacionalidades</a:t>
            </a: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Georreferenciación </a:t>
            </a:r>
            <a:endParaRPr lang="es-CO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Rutas y modalidades frecuentes</a:t>
            </a: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migración irregular</a:t>
            </a: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asociados</a:t>
            </a: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del tráfico de migrantes</a:t>
            </a: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Escenarios</a:t>
            </a: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 Relevantes</a:t>
            </a:r>
          </a:p>
          <a:p>
            <a:pPr marL="400050" indent="-400050">
              <a:buFont typeface="+mj-lt"/>
              <a:buAutoNum type="romanLcPeriod"/>
            </a:pP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Pasaporte Colombiano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39551" y="3933056"/>
            <a:ext cx="214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Contenido</a:t>
            </a:r>
            <a:endParaRPr lang="es-CO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32040" y="648866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Subdirección de Verificación Migratoria </a:t>
            </a:r>
            <a:endParaRPr lang="es-CO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6200" y="562322"/>
            <a:ext cx="72581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9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CO" sz="19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-17099" y="759521"/>
            <a:ext cx="8261508" cy="1579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/>
        </p:nvSpPr>
        <p:spPr>
          <a:xfrm>
            <a:off x="-17100" y="703729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724128" y="6597352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Verificación Migratoria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-23420" y="3327375"/>
            <a:ext cx="5387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Comportamiento del fenómeno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3751148"/>
            <a:ext cx="59401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Smuggling of migrants - </a:t>
            </a:r>
            <a:r>
              <a:rPr lang="es-CO" sz="1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Smuggling of migrants Smuggling of migrants </a:t>
            </a:r>
            <a:r>
              <a:rPr lang="es-CO" sz="1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1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Smuggling of migrants </a:t>
            </a:r>
          </a:p>
        </p:txBody>
      </p:sp>
      <p:pic>
        <p:nvPicPr>
          <p:cNvPr id="21" name="59 Imagen" descr="E:\unidad_grafica_migracion_colombia\logos\Migracion Colombia _logo_color_baja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3"/>
          <a:stretch/>
        </p:blipFill>
        <p:spPr bwMode="auto">
          <a:xfrm>
            <a:off x="6012160" y="3290280"/>
            <a:ext cx="2775776" cy="7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reeform 26"/>
          <p:cNvSpPr>
            <a:spLocks/>
          </p:cNvSpPr>
          <p:nvPr/>
        </p:nvSpPr>
        <p:spPr bwMode="auto">
          <a:xfrm>
            <a:off x="5787298" y="482904"/>
            <a:ext cx="235004" cy="281800"/>
          </a:xfrm>
          <a:custGeom>
            <a:avLst/>
            <a:gdLst>
              <a:gd name="T0" fmla="*/ 5354 w 7816"/>
              <a:gd name="T1" fmla="*/ 285 h 13672"/>
              <a:gd name="T2" fmla="*/ 4947 w 7816"/>
              <a:gd name="T3" fmla="*/ 0 h 13672"/>
              <a:gd name="T4" fmla="*/ 4316 w 7816"/>
              <a:gd name="T5" fmla="*/ 489 h 13672"/>
              <a:gd name="T6" fmla="*/ 3908 w 7816"/>
              <a:gd name="T7" fmla="*/ 2279 h 13672"/>
              <a:gd name="T8" fmla="*/ 3359 w 7816"/>
              <a:gd name="T9" fmla="*/ 2767 h 13672"/>
              <a:gd name="T10" fmla="*/ 2809 w 7816"/>
              <a:gd name="T11" fmla="*/ 3174 h 13672"/>
              <a:gd name="T12" fmla="*/ 2484 w 7816"/>
              <a:gd name="T13" fmla="*/ 3439 h 13672"/>
              <a:gd name="T14" fmla="*/ 1792 w 7816"/>
              <a:gd name="T15" fmla="*/ 4131 h 13672"/>
              <a:gd name="T16" fmla="*/ 1588 w 7816"/>
              <a:gd name="T17" fmla="*/ 6063 h 13672"/>
              <a:gd name="T18" fmla="*/ 1385 w 7816"/>
              <a:gd name="T19" fmla="*/ 7223 h 13672"/>
              <a:gd name="T20" fmla="*/ 1527 w 7816"/>
              <a:gd name="T21" fmla="*/ 7569 h 13672"/>
              <a:gd name="T22" fmla="*/ 2056 w 7816"/>
              <a:gd name="T23" fmla="*/ 7223 h 13672"/>
              <a:gd name="T24" fmla="*/ 2260 w 7816"/>
              <a:gd name="T25" fmla="*/ 5921 h 13672"/>
              <a:gd name="T26" fmla="*/ 2484 w 7816"/>
              <a:gd name="T27" fmla="*/ 5494 h 13672"/>
              <a:gd name="T28" fmla="*/ 2809 w 7816"/>
              <a:gd name="T29" fmla="*/ 5026 h 13672"/>
              <a:gd name="T30" fmla="*/ 3216 w 7816"/>
              <a:gd name="T31" fmla="*/ 5494 h 13672"/>
              <a:gd name="T32" fmla="*/ 3033 w 7816"/>
              <a:gd name="T33" fmla="*/ 6328 h 13672"/>
              <a:gd name="T34" fmla="*/ 2748 w 7816"/>
              <a:gd name="T35" fmla="*/ 7162 h 13672"/>
              <a:gd name="T36" fmla="*/ 2341 w 7816"/>
              <a:gd name="T37" fmla="*/ 7915 h 13672"/>
              <a:gd name="T38" fmla="*/ 2056 w 7816"/>
              <a:gd name="T39" fmla="*/ 9013 h 13672"/>
              <a:gd name="T40" fmla="*/ 1649 w 7816"/>
              <a:gd name="T41" fmla="*/ 9624 h 13672"/>
              <a:gd name="T42" fmla="*/ 1446 w 7816"/>
              <a:gd name="T43" fmla="*/ 10254 h 13672"/>
              <a:gd name="T44" fmla="*/ 1100 w 7816"/>
              <a:gd name="T45" fmla="*/ 10865 h 13672"/>
              <a:gd name="T46" fmla="*/ 693 w 7816"/>
              <a:gd name="T47" fmla="*/ 11760 h 13672"/>
              <a:gd name="T48" fmla="*/ 143 w 7816"/>
              <a:gd name="T49" fmla="*/ 12513 h 13672"/>
              <a:gd name="T50" fmla="*/ 143 w 7816"/>
              <a:gd name="T51" fmla="*/ 13184 h 13672"/>
              <a:gd name="T52" fmla="*/ 570 w 7816"/>
              <a:gd name="T53" fmla="*/ 13408 h 13672"/>
              <a:gd name="T54" fmla="*/ 1242 w 7816"/>
              <a:gd name="T55" fmla="*/ 13550 h 13672"/>
              <a:gd name="T56" fmla="*/ 1588 w 7816"/>
              <a:gd name="T57" fmla="*/ 11963 h 13672"/>
              <a:gd name="T58" fmla="*/ 2138 w 7816"/>
              <a:gd name="T59" fmla="*/ 11414 h 13672"/>
              <a:gd name="T60" fmla="*/ 2809 w 7816"/>
              <a:gd name="T61" fmla="*/ 10722 h 13672"/>
              <a:gd name="T62" fmla="*/ 3155 w 7816"/>
              <a:gd name="T63" fmla="*/ 10112 h 13672"/>
              <a:gd name="T64" fmla="*/ 3705 w 7816"/>
              <a:gd name="T65" fmla="*/ 9359 h 13672"/>
              <a:gd name="T66" fmla="*/ 4051 w 7816"/>
              <a:gd name="T67" fmla="*/ 8790 h 13672"/>
              <a:gd name="T68" fmla="*/ 4723 w 7816"/>
              <a:gd name="T69" fmla="*/ 9074 h 13672"/>
              <a:gd name="T70" fmla="*/ 4397 w 7816"/>
              <a:gd name="T71" fmla="*/ 10254 h 13672"/>
              <a:gd name="T72" fmla="*/ 3908 w 7816"/>
              <a:gd name="T73" fmla="*/ 10865 h 13672"/>
              <a:gd name="T74" fmla="*/ 3705 w 7816"/>
              <a:gd name="T75" fmla="*/ 12086 h 13672"/>
              <a:gd name="T76" fmla="*/ 4316 w 7816"/>
              <a:gd name="T77" fmla="*/ 12920 h 13672"/>
              <a:gd name="T78" fmla="*/ 5150 w 7816"/>
              <a:gd name="T79" fmla="*/ 13123 h 13672"/>
              <a:gd name="T80" fmla="*/ 5272 w 7816"/>
              <a:gd name="T81" fmla="*/ 10926 h 13672"/>
              <a:gd name="T82" fmla="*/ 6025 w 7816"/>
              <a:gd name="T83" fmla="*/ 10316 h 13672"/>
              <a:gd name="T84" fmla="*/ 6310 w 7816"/>
              <a:gd name="T85" fmla="*/ 9970 h 13672"/>
              <a:gd name="T86" fmla="*/ 6575 w 7816"/>
              <a:gd name="T87" fmla="*/ 9359 h 13672"/>
              <a:gd name="T88" fmla="*/ 6453 w 7816"/>
              <a:gd name="T89" fmla="*/ 8057 h 13672"/>
              <a:gd name="T90" fmla="*/ 5618 w 7816"/>
              <a:gd name="T91" fmla="*/ 7772 h 13672"/>
              <a:gd name="T92" fmla="*/ 5150 w 7816"/>
              <a:gd name="T93" fmla="*/ 7488 h 13672"/>
              <a:gd name="T94" fmla="*/ 4804 w 7816"/>
              <a:gd name="T95" fmla="*/ 7162 h 13672"/>
              <a:gd name="T96" fmla="*/ 4947 w 7816"/>
              <a:gd name="T97" fmla="*/ 6470 h 13672"/>
              <a:gd name="T98" fmla="*/ 5150 w 7816"/>
              <a:gd name="T99" fmla="*/ 5575 h 13672"/>
              <a:gd name="T100" fmla="*/ 5354 w 7816"/>
              <a:gd name="T101" fmla="*/ 5168 h 13672"/>
              <a:gd name="T102" fmla="*/ 6371 w 7816"/>
              <a:gd name="T103" fmla="*/ 5168 h 13672"/>
              <a:gd name="T104" fmla="*/ 7124 w 7816"/>
              <a:gd name="T105" fmla="*/ 5636 h 13672"/>
              <a:gd name="T106" fmla="*/ 7735 w 7816"/>
              <a:gd name="T107" fmla="*/ 5636 h 13672"/>
              <a:gd name="T108" fmla="*/ 7185 w 7816"/>
              <a:gd name="T109" fmla="*/ 4476 h 13672"/>
              <a:gd name="T110" fmla="*/ 6575 w 7816"/>
              <a:gd name="T111" fmla="*/ 4131 h 13672"/>
              <a:gd name="T112" fmla="*/ 6229 w 7816"/>
              <a:gd name="T113" fmla="*/ 3785 h 13672"/>
              <a:gd name="T114" fmla="*/ 5883 w 7816"/>
              <a:gd name="T115" fmla="*/ 3235 h 13672"/>
              <a:gd name="T116" fmla="*/ 5964 w 7816"/>
              <a:gd name="T117" fmla="*/ 977 h 13672"/>
              <a:gd name="T118" fmla="*/ 5822 w 7816"/>
              <a:gd name="T119" fmla="*/ 774 h 13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16" h="13672">
                <a:moveTo>
                  <a:pt x="5822" y="774"/>
                </a:moveTo>
                <a:cubicBezTo>
                  <a:pt x="5700" y="407"/>
                  <a:pt x="5822" y="611"/>
                  <a:pt x="5354" y="285"/>
                </a:cubicBezTo>
                <a:lnTo>
                  <a:pt x="5150" y="143"/>
                </a:lnTo>
                <a:lnTo>
                  <a:pt x="4947" y="0"/>
                </a:lnTo>
                <a:cubicBezTo>
                  <a:pt x="4804" y="41"/>
                  <a:pt x="4641" y="21"/>
                  <a:pt x="4519" y="82"/>
                </a:cubicBezTo>
                <a:cubicBezTo>
                  <a:pt x="4417" y="123"/>
                  <a:pt x="4356" y="387"/>
                  <a:pt x="4316" y="489"/>
                </a:cubicBezTo>
                <a:cubicBezTo>
                  <a:pt x="4234" y="1587"/>
                  <a:pt x="4356" y="1140"/>
                  <a:pt x="4112" y="1872"/>
                </a:cubicBezTo>
                <a:cubicBezTo>
                  <a:pt x="4051" y="2035"/>
                  <a:pt x="4051" y="2137"/>
                  <a:pt x="3908" y="2279"/>
                </a:cubicBezTo>
                <a:cubicBezTo>
                  <a:pt x="3847" y="2340"/>
                  <a:pt x="3766" y="2361"/>
                  <a:pt x="3705" y="2422"/>
                </a:cubicBezTo>
                <a:cubicBezTo>
                  <a:pt x="3339" y="2971"/>
                  <a:pt x="3807" y="2299"/>
                  <a:pt x="3359" y="2767"/>
                </a:cubicBezTo>
                <a:cubicBezTo>
                  <a:pt x="3298" y="2808"/>
                  <a:pt x="3277" y="2910"/>
                  <a:pt x="3216" y="2971"/>
                </a:cubicBezTo>
                <a:cubicBezTo>
                  <a:pt x="3094" y="3093"/>
                  <a:pt x="2993" y="3113"/>
                  <a:pt x="2809" y="3174"/>
                </a:cubicBezTo>
                <a:cubicBezTo>
                  <a:pt x="2769" y="3235"/>
                  <a:pt x="2748" y="3317"/>
                  <a:pt x="2687" y="3378"/>
                </a:cubicBezTo>
                <a:cubicBezTo>
                  <a:pt x="2626" y="3418"/>
                  <a:pt x="2545" y="3418"/>
                  <a:pt x="2484" y="3439"/>
                </a:cubicBezTo>
                <a:cubicBezTo>
                  <a:pt x="2402" y="3480"/>
                  <a:pt x="2341" y="3541"/>
                  <a:pt x="2260" y="3581"/>
                </a:cubicBezTo>
                <a:cubicBezTo>
                  <a:pt x="1954" y="4070"/>
                  <a:pt x="2138" y="3907"/>
                  <a:pt x="1792" y="4131"/>
                </a:cubicBezTo>
                <a:cubicBezTo>
                  <a:pt x="1771" y="4232"/>
                  <a:pt x="1731" y="4314"/>
                  <a:pt x="1731" y="4395"/>
                </a:cubicBezTo>
                <a:cubicBezTo>
                  <a:pt x="1710" y="4598"/>
                  <a:pt x="1670" y="5697"/>
                  <a:pt x="1588" y="6063"/>
                </a:cubicBezTo>
                <a:cubicBezTo>
                  <a:pt x="1568" y="6185"/>
                  <a:pt x="1486" y="6287"/>
                  <a:pt x="1446" y="6389"/>
                </a:cubicBezTo>
                <a:cubicBezTo>
                  <a:pt x="1425" y="6674"/>
                  <a:pt x="1425" y="6959"/>
                  <a:pt x="1385" y="7223"/>
                </a:cubicBezTo>
                <a:cubicBezTo>
                  <a:pt x="1364" y="7304"/>
                  <a:pt x="1283" y="7365"/>
                  <a:pt x="1303" y="7426"/>
                </a:cubicBezTo>
                <a:cubicBezTo>
                  <a:pt x="1344" y="7508"/>
                  <a:pt x="1446" y="7528"/>
                  <a:pt x="1527" y="7569"/>
                </a:cubicBezTo>
                <a:cubicBezTo>
                  <a:pt x="1527" y="7569"/>
                  <a:pt x="1954" y="7467"/>
                  <a:pt x="1995" y="7426"/>
                </a:cubicBezTo>
                <a:cubicBezTo>
                  <a:pt x="2056" y="7386"/>
                  <a:pt x="2036" y="7284"/>
                  <a:pt x="2056" y="7223"/>
                </a:cubicBezTo>
                <a:cubicBezTo>
                  <a:pt x="2077" y="6918"/>
                  <a:pt x="2077" y="6613"/>
                  <a:pt x="2138" y="6328"/>
                </a:cubicBezTo>
                <a:cubicBezTo>
                  <a:pt x="2158" y="6185"/>
                  <a:pt x="2219" y="6063"/>
                  <a:pt x="2260" y="5921"/>
                </a:cubicBezTo>
                <a:cubicBezTo>
                  <a:pt x="2300" y="5860"/>
                  <a:pt x="2300" y="5779"/>
                  <a:pt x="2341" y="5717"/>
                </a:cubicBezTo>
                <a:cubicBezTo>
                  <a:pt x="2382" y="5636"/>
                  <a:pt x="2443" y="5575"/>
                  <a:pt x="2484" y="5494"/>
                </a:cubicBezTo>
                <a:cubicBezTo>
                  <a:pt x="2545" y="5372"/>
                  <a:pt x="2484" y="5127"/>
                  <a:pt x="2606" y="5087"/>
                </a:cubicBezTo>
                <a:cubicBezTo>
                  <a:pt x="2687" y="5066"/>
                  <a:pt x="2748" y="5066"/>
                  <a:pt x="2809" y="5026"/>
                </a:cubicBezTo>
                <a:cubicBezTo>
                  <a:pt x="2952" y="4944"/>
                  <a:pt x="3216" y="4761"/>
                  <a:pt x="3216" y="4761"/>
                </a:cubicBezTo>
                <a:cubicBezTo>
                  <a:pt x="3359" y="5127"/>
                  <a:pt x="3318" y="4904"/>
                  <a:pt x="3216" y="5494"/>
                </a:cubicBezTo>
                <a:cubicBezTo>
                  <a:pt x="3216" y="5636"/>
                  <a:pt x="3196" y="5779"/>
                  <a:pt x="3155" y="5921"/>
                </a:cubicBezTo>
                <a:cubicBezTo>
                  <a:pt x="3135" y="6063"/>
                  <a:pt x="3074" y="6185"/>
                  <a:pt x="3033" y="6328"/>
                </a:cubicBezTo>
                <a:lnTo>
                  <a:pt x="2809" y="6959"/>
                </a:lnTo>
                <a:cubicBezTo>
                  <a:pt x="2789" y="7020"/>
                  <a:pt x="2769" y="7081"/>
                  <a:pt x="2748" y="7162"/>
                </a:cubicBezTo>
                <a:cubicBezTo>
                  <a:pt x="2728" y="7264"/>
                  <a:pt x="2728" y="7386"/>
                  <a:pt x="2687" y="7488"/>
                </a:cubicBezTo>
                <a:cubicBezTo>
                  <a:pt x="2606" y="7691"/>
                  <a:pt x="2463" y="7772"/>
                  <a:pt x="2341" y="7915"/>
                </a:cubicBezTo>
                <a:cubicBezTo>
                  <a:pt x="2199" y="8078"/>
                  <a:pt x="2199" y="8118"/>
                  <a:pt x="2138" y="8322"/>
                </a:cubicBezTo>
                <a:cubicBezTo>
                  <a:pt x="2117" y="8545"/>
                  <a:pt x="2138" y="8790"/>
                  <a:pt x="2056" y="9013"/>
                </a:cubicBezTo>
                <a:lnTo>
                  <a:pt x="1649" y="9624"/>
                </a:lnTo>
                <a:lnTo>
                  <a:pt x="1649" y="9624"/>
                </a:lnTo>
                <a:lnTo>
                  <a:pt x="1527" y="10031"/>
                </a:lnTo>
                <a:cubicBezTo>
                  <a:pt x="1486" y="10112"/>
                  <a:pt x="1486" y="10173"/>
                  <a:pt x="1446" y="10254"/>
                </a:cubicBezTo>
                <a:cubicBezTo>
                  <a:pt x="1364" y="10377"/>
                  <a:pt x="1222" y="10499"/>
                  <a:pt x="1181" y="10661"/>
                </a:cubicBezTo>
                <a:cubicBezTo>
                  <a:pt x="1161" y="10722"/>
                  <a:pt x="1140" y="10804"/>
                  <a:pt x="1100" y="10865"/>
                </a:cubicBezTo>
                <a:cubicBezTo>
                  <a:pt x="1018" y="11007"/>
                  <a:pt x="835" y="11272"/>
                  <a:pt x="835" y="11272"/>
                </a:cubicBezTo>
                <a:cubicBezTo>
                  <a:pt x="815" y="11312"/>
                  <a:pt x="733" y="11699"/>
                  <a:pt x="693" y="11760"/>
                </a:cubicBezTo>
                <a:cubicBezTo>
                  <a:pt x="652" y="11841"/>
                  <a:pt x="570" y="11882"/>
                  <a:pt x="489" y="11963"/>
                </a:cubicBezTo>
                <a:cubicBezTo>
                  <a:pt x="326" y="12452"/>
                  <a:pt x="469" y="12289"/>
                  <a:pt x="143" y="12513"/>
                </a:cubicBezTo>
                <a:cubicBezTo>
                  <a:pt x="102" y="12574"/>
                  <a:pt x="21" y="12635"/>
                  <a:pt x="21" y="12716"/>
                </a:cubicBezTo>
                <a:cubicBezTo>
                  <a:pt x="0" y="12716"/>
                  <a:pt x="123" y="13164"/>
                  <a:pt x="143" y="13184"/>
                </a:cubicBezTo>
                <a:cubicBezTo>
                  <a:pt x="204" y="13245"/>
                  <a:pt x="285" y="13225"/>
                  <a:pt x="346" y="13266"/>
                </a:cubicBezTo>
                <a:cubicBezTo>
                  <a:pt x="428" y="13306"/>
                  <a:pt x="489" y="13367"/>
                  <a:pt x="570" y="13408"/>
                </a:cubicBezTo>
                <a:cubicBezTo>
                  <a:pt x="1120" y="13672"/>
                  <a:pt x="387" y="13205"/>
                  <a:pt x="977" y="13611"/>
                </a:cubicBezTo>
                <a:cubicBezTo>
                  <a:pt x="1059" y="13591"/>
                  <a:pt x="1181" y="13591"/>
                  <a:pt x="1242" y="13550"/>
                </a:cubicBezTo>
                <a:cubicBezTo>
                  <a:pt x="1303" y="13489"/>
                  <a:pt x="1303" y="13408"/>
                  <a:pt x="1303" y="13327"/>
                </a:cubicBezTo>
                <a:cubicBezTo>
                  <a:pt x="1446" y="11984"/>
                  <a:pt x="1018" y="12330"/>
                  <a:pt x="1588" y="11963"/>
                </a:cubicBezTo>
                <a:cubicBezTo>
                  <a:pt x="1629" y="11882"/>
                  <a:pt x="1670" y="11821"/>
                  <a:pt x="1731" y="11760"/>
                </a:cubicBezTo>
                <a:cubicBezTo>
                  <a:pt x="1893" y="11557"/>
                  <a:pt x="1934" y="11536"/>
                  <a:pt x="2138" y="11414"/>
                </a:cubicBezTo>
                <a:cubicBezTo>
                  <a:pt x="2504" y="10865"/>
                  <a:pt x="2016" y="11516"/>
                  <a:pt x="2484" y="11068"/>
                </a:cubicBezTo>
                <a:cubicBezTo>
                  <a:pt x="2931" y="10621"/>
                  <a:pt x="2260" y="11089"/>
                  <a:pt x="2809" y="10722"/>
                </a:cubicBezTo>
                <a:cubicBezTo>
                  <a:pt x="2911" y="10580"/>
                  <a:pt x="3033" y="10478"/>
                  <a:pt x="3094" y="10316"/>
                </a:cubicBezTo>
                <a:cubicBezTo>
                  <a:pt x="3115" y="10254"/>
                  <a:pt x="3135" y="10173"/>
                  <a:pt x="3155" y="10112"/>
                </a:cubicBezTo>
                <a:cubicBezTo>
                  <a:pt x="3237" y="9970"/>
                  <a:pt x="3379" y="9848"/>
                  <a:pt x="3420" y="9685"/>
                </a:cubicBezTo>
                <a:cubicBezTo>
                  <a:pt x="3522" y="9400"/>
                  <a:pt x="3440" y="9522"/>
                  <a:pt x="3705" y="9359"/>
                </a:cubicBezTo>
                <a:cubicBezTo>
                  <a:pt x="3888" y="8830"/>
                  <a:pt x="3624" y="9441"/>
                  <a:pt x="3990" y="9013"/>
                </a:cubicBezTo>
                <a:cubicBezTo>
                  <a:pt x="4031" y="8952"/>
                  <a:pt x="4031" y="8871"/>
                  <a:pt x="4051" y="8790"/>
                </a:cubicBezTo>
                <a:cubicBezTo>
                  <a:pt x="4254" y="8830"/>
                  <a:pt x="4478" y="8790"/>
                  <a:pt x="4662" y="8871"/>
                </a:cubicBezTo>
                <a:cubicBezTo>
                  <a:pt x="4723" y="8891"/>
                  <a:pt x="4723" y="9013"/>
                  <a:pt x="4723" y="9074"/>
                </a:cubicBezTo>
                <a:cubicBezTo>
                  <a:pt x="4723" y="9359"/>
                  <a:pt x="4702" y="9624"/>
                  <a:pt x="4662" y="9888"/>
                </a:cubicBezTo>
                <a:cubicBezTo>
                  <a:pt x="4621" y="10173"/>
                  <a:pt x="4601" y="10071"/>
                  <a:pt x="4397" y="10254"/>
                </a:cubicBezTo>
                <a:cubicBezTo>
                  <a:pt x="4316" y="10295"/>
                  <a:pt x="4234" y="10377"/>
                  <a:pt x="4193" y="10458"/>
                </a:cubicBezTo>
                <a:cubicBezTo>
                  <a:pt x="4092" y="10580"/>
                  <a:pt x="3970" y="10702"/>
                  <a:pt x="3908" y="10865"/>
                </a:cubicBezTo>
                <a:cubicBezTo>
                  <a:pt x="3807" y="11150"/>
                  <a:pt x="3888" y="11007"/>
                  <a:pt x="3705" y="11272"/>
                </a:cubicBezTo>
                <a:cubicBezTo>
                  <a:pt x="3624" y="11638"/>
                  <a:pt x="3583" y="11638"/>
                  <a:pt x="3705" y="12086"/>
                </a:cubicBezTo>
                <a:cubicBezTo>
                  <a:pt x="3746" y="12248"/>
                  <a:pt x="3949" y="12391"/>
                  <a:pt x="4051" y="12513"/>
                </a:cubicBezTo>
                <a:cubicBezTo>
                  <a:pt x="4153" y="12635"/>
                  <a:pt x="4193" y="12818"/>
                  <a:pt x="4316" y="12920"/>
                </a:cubicBezTo>
                <a:lnTo>
                  <a:pt x="4723" y="13184"/>
                </a:lnTo>
                <a:lnTo>
                  <a:pt x="5150" y="13123"/>
                </a:lnTo>
                <a:cubicBezTo>
                  <a:pt x="5293" y="12472"/>
                  <a:pt x="5170" y="11801"/>
                  <a:pt x="5211" y="11129"/>
                </a:cubicBezTo>
                <a:cubicBezTo>
                  <a:pt x="5211" y="11068"/>
                  <a:pt x="5231" y="10987"/>
                  <a:pt x="5272" y="10926"/>
                </a:cubicBezTo>
                <a:cubicBezTo>
                  <a:pt x="5333" y="10865"/>
                  <a:pt x="5415" y="10844"/>
                  <a:pt x="5476" y="10783"/>
                </a:cubicBezTo>
                <a:cubicBezTo>
                  <a:pt x="5720" y="10458"/>
                  <a:pt x="5557" y="10621"/>
                  <a:pt x="6025" y="10316"/>
                </a:cubicBezTo>
                <a:lnTo>
                  <a:pt x="6229" y="10173"/>
                </a:lnTo>
                <a:cubicBezTo>
                  <a:pt x="6249" y="10112"/>
                  <a:pt x="6270" y="10031"/>
                  <a:pt x="6310" y="9970"/>
                </a:cubicBezTo>
                <a:cubicBezTo>
                  <a:pt x="6351" y="9888"/>
                  <a:pt x="6412" y="9848"/>
                  <a:pt x="6453" y="9766"/>
                </a:cubicBezTo>
                <a:cubicBezTo>
                  <a:pt x="6493" y="9624"/>
                  <a:pt x="6575" y="9359"/>
                  <a:pt x="6575" y="9359"/>
                </a:cubicBezTo>
                <a:cubicBezTo>
                  <a:pt x="6555" y="8993"/>
                  <a:pt x="6555" y="8627"/>
                  <a:pt x="6514" y="8261"/>
                </a:cubicBezTo>
                <a:cubicBezTo>
                  <a:pt x="6493" y="8179"/>
                  <a:pt x="6493" y="8078"/>
                  <a:pt x="6453" y="8057"/>
                </a:cubicBezTo>
                <a:lnTo>
                  <a:pt x="5822" y="7833"/>
                </a:lnTo>
                <a:lnTo>
                  <a:pt x="5618" y="7772"/>
                </a:lnTo>
                <a:lnTo>
                  <a:pt x="5415" y="7691"/>
                </a:lnTo>
                <a:cubicBezTo>
                  <a:pt x="5333" y="7630"/>
                  <a:pt x="5231" y="7569"/>
                  <a:pt x="5150" y="7488"/>
                </a:cubicBezTo>
                <a:cubicBezTo>
                  <a:pt x="5069" y="7447"/>
                  <a:pt x="4987" y="7426"/>
                  <a:pt x="4947" y="7365"/>
                </a:cubicBezTo>
                <a:cubicBezTo>
                  <a:pt x="4885" y="7304"/>
                  <a:pt x="4845" y="7223"/>
                  <a:pt x="4804" y="7162"/>
                </a:cubicBezTo>
                <a:cubicBezTo>
                  <a:pt x="4824" y="6999"/>
                  <a:pt x="4845" y="6836"/>
                  <a:pt x="4865" y="6674"/>
                </a:cubicBezTo>
                <a:cubicBezTo>
                  <a:pt x="4885" y="6592"/>
                  <a:pt x="4926" y="6531"/>
                  <a:pt x="4947" y="6470"/>
                </a:cubicBezTo>
                <a:cubicBezTo>
                  <a:pt x="4967" y="6348"/>
                  <a:pt x="4987" y="6226"/>
                  <a:pt x="5008" y="6124"/>
                </a:cubicBezTo>
                <a:cubicBezTo>
                  <a:pt x="5048" y="5941"/>
                  <a:pt x="5089" y="5758"/>
                  <a:pt x="5150" y="5575"/>
                </a:cubicBezTo>
                <a:cubicBezTo>
                  <a:pt x="5170" y="5494"/>
                  <a:pt x="5170" y="5433"/>
                  <a:pt x="5211" y="5372"/>
                </a:cubicBezTo>
                <a:cubicBezTo>
                  <a:pt x="5252" y="5290"/>
                  <a:pt x="5293" y="5229"/>
                  <a:pt x="5354" y="5168"/>
                </a:cubicBezTo>
                <a:cubicBezTo>
                  <a:pt x="5394" y="5107"/>
                  <a:pt x="5476" y="5066"/>
                  <a:pt x="5557" y="5026"/>
                </a:cubicBezTo>
                <a:cubicBezTo>
                  <a:pt x="5740" y="5046"/>
                  <a:pt x="6147" y="5046"/>
                  <a:pt x="6371" y="5168"/>
                </a:cubicBezTo>
                <a:cubicBezTo>
                  <a:pt x="6453" y="5209"/>
                  <a:pt x="6514" y="5250"/>
                  <a:pt x="6575" y="5290"/>
                </a:cubicBezTo>
                <a:cubicBezTo>
                  <a:pt x="6799" y="5616"/>
                  <a:pt x="6636" y="5473"/>
                  <a:pt x="7124" y="5636"/>
                </a:cubicBezTo>
                <a:lnTo>
                  <a:pt x="7328" y="5717"/>
                </a:lnTo>
                <a:cubicBezTo>
                  <a:pt x="7470" y="5697"/>
                  <a:pt x="7674" y="5758"/>
                  <a:pt x="7735" y="5636"/>
                </a:cubicBezTo>
                <a:cubicBezTo>
                  <a:pt x="7816" y="5494"/>
                  <a:pt x="7735" y="5270"/>
                  <a:pt x="7674" y="5087"/>
                </a:cubicBezTo>
                <a:cubicBezTo>
                  <a:pt x="7633" y="4985"/>
                  <a:pt x="7348" y="4578"/>
                  <a:pt x="7185" y="4476"/>
                </a:cubicBezTo>
                <a:cubicBezTo>
                  <a:pt x="7124" y="4436"/>
                  <a:pt x="7043" y="4436"/>
                  <a:pt x="6982" y="4395"/>
                </a:cubicBezTo>
                <a:cubicBezTo>
                  <a:pt x="6839" y="4334"/>
                  <a:pt x="6717" y="4232"/>
                  <a:pt x="6575" y="4131"/>
                </a:cubicBezTo>
                <a:lnTo>
                  <a:pt x="6371" y="3988"/>
                </a:lnTo>
                <a:cubicBezTo>
                  <a:pt x="6331" y="3927"/>
                  <a:pt x="6290" y="3846"/>
                  <a:pt x="6229" y="3785"/>
                </a:cubicBezTo>
                <a:cubicBezTo>
                  <a:pt x="6168" y="3724"/>
                  <a:pt x="6066" y="3724"/>
                  <a:pt x="6025" y="3663"/>
                </a:cubicBezTo>
                <a:cubicBezTo>
                  <a:pt x="5964" y="3541"/>
                  <a:pt x="5883" y="3235"/>
                  <a:pt x="5883" y="3235"/>
                </a:cubicBezTo>
                <a:cubicBezTo>
                  <a:pt x="5924" y="2727"/>
                  <a:pt x="5924" y="2238"/>
                  <a:pt x="5964" y="1730"/>
                </a:cubicBezTo>
                <a:cubicBezTo>
                  <a:pt x="6025" y="1038"/>
                  <a:pt x="6229" y="2401"/>
                  <a:pt x="5964" y="977"/>
                </a:cubicBezTo>
                <a:cubicBezTo>
                  <a:pt x="5944" y="875"/>
                  <a:pt x="5842" y="611"/>
                  <a:pt x="5761" y="570"/>
                </a:cubicBezTo>
                <a:cubicBezTo>
                  <a:pt x="5394" y="346"/>
                  <a:pt x="5415" y="631"/>
                  <a:pt x="5822" y="774"/>
                </a:cubicBezTo>
                <a:close/>
              </a:path>
            </a:pathLst>
          </a:custGeom>
          <a:solidFill>
            <a:schemeClr val="tx1"/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6065118" y="476808"/>
            <a:ext cx="155778" cy="281800"/>
          </a:xfrm>
          <a:custGeom>
            <a:avLst/>
            <a:gdLst>
              <a:gd name="T0" fmla="*/ 6474 w 6840"/>
              <a:gd name="T1" fmla="*/ 285 h 13352"/>
              <a:gd name="T2" fmla="*/ 5558 w 6840"/>
              <a:gd name="T3" fmla="*/ 0 h 13352"/>
              <a:gd name="T4" fmla="*/ 4723 w 6840"/>
              <a:gd name="T5" fmla="*/ 1405 h 13352"/>
              <a:gd name="T6" fmla="*/ 4581 w 6840"/>
              <a:gd name="T7" fmla="*/ 1832 h 13352"/>
              <a:gd name="T8" fmla="*/ 4296 w 6840"/>
              <a:gd name="T9" fmla="*/ 2463 h 13352"/>
              <a:gd name="T10" fmla="*/ 3543 w 6840"/>
              <a:gd name="T11" fmla="*/ 3359 h 13352"/>
              <a:gd name="T12" fmla="*/ 3258 w 6840"/>
              <a:gd name="T13" fmla="*/ 3786 h 13352"/>
              <a:gd name="T14" fmla="*/ 2850 w 6840"/>
              <a:gd name="T15" fmla="*/ 4621 h 13352"/>
              <a:gd name="T16" fmla="*/ 2280 w 6840"/>
              <a:gd name="T17" fmla="*/ 5659 h 13352"/>
              <a:gd name="T18" fmla="*/ 1934 w 6840"/>
              <a:gd name="T19" fmla="*/ 6290 h 13352"/>
              <a:gd name="T20" fmla="*/ 2219 w 6840"/>
              <a:gd name="T21" fmla="*/ 6697 h 13352"/>
              <a:gd name="T22" fmla="*/ 2627 w 6840"/>
              <a:gd name="T23" fmla="*/ 6839 h 13352"/>
              <a:gd name="T24" fmla="*/ 3115 w 6840"/>
              <a:gd name="T25" fmla="*/ 6290 h 13352"/>
              <a:gd name="T26" fmla="*/ 3319 w 6840"/>
              <a:gd name="T27" fmla="*/ 5577 h 13352"/>
              <a:gd name="T28" fmla="*/ 3461 w 6840"/>
              <a:gd name="T29" fmla="*/ 7531 h 13352"/>
              <a:gd name="T30" fmla="*/ 3197 w 6840"/>
              <a:gd name="T31" fmla="*/ 8305 h 13352"/>
              <a:gd name="T32" fmla="*/ 1507 w 6840"/>
              <a:gd name="T33" fmla="*/ 8508 h 13352"/>
              <a:gd name="T34" fmla="*/ 672 w 6840"/>
              <a:gd name="T35" fmla="*/ 8997 h 13352"/>
              <a:gd name="T36" fmla="*/ 265 w 6840"/>
              <a:gd name="T37" fmla="*/ 9282 h 13352"/>
              <a:gd name="T38" fmla="*/ 408 w 6840"/>
              <a:gd name="T39" fmla="*/ 9974 h 13352"/>
              <a:gd name="T40" fmla="*/ 1303 w 6840"/>
              <a:gd name="T41" fmla="*/ 9628 h 13352"/>
              <a:gd name="T42" fmla="*/ 2708 w 6840"/>
              <a:gd name="T43" fmla="*/ 9770 h 13352"/>
              <a:gd name="T44" fmla="*/ 4581 w 6840"/>
              <a:gd name="T45" fmla="*/ 10666 h 13352"/>
              <a:gd name="T46" fmla="*/ 4784 w 6840"/>
              <a:gd name="T47" fmla="*/ 11582 h 13352"/>
              <a:gd name="T48" fmla="*/ 4927 w 6840"/>
              <a:gd name="T49" fmla="*/ 13108 h 13352"/>
              <a:gd name="T50" fmla="*/ 6739 w 6840"/>
              <a:gd name="T51" fmla="*/ 13251 h 13352"/>
              <a:gd name="T52" fmla="*/ 6332 w 6840"/>
              <a:gd name="T53" fmla="*/ 12559 h 13352"/>
              <a:gd name="T54" fmla="*/ 5985 w 6840"/>
              <a:gd name="T55" fmla="*/ 12070 h 13352"/>
              <a:gd name="T56" fmla="*/ 5497 w 6840"/>
              <a:gd name="T57" fmla="*/ 8366 h 13352"/>
              <a:gd name="T58" fmla="*/ 5069 w 6840"/>
              <a:gd name="T59" fmla="*/ 7755 h 13352"/>
              <a:gd name="T60" fmla="*/ 4866 w 6840"/>
              <a:gd name="T61" fmla="*/ 7328 h 13352"/>
              <a:gd name="T62" fmla="*/ 4723 w 6840"/>
              <a:gd name="T63" fmla="*/ 6208 h 13352"/>
              <a:gd name="T64" fmla="*/ 5069 w 6840"/>
              <a:gd name="T65" fmla="*/ 5659 h 13352"/>
              <a:gd name="T66" fmla="*/ 5497 w 6840"/>
              <a:gd name="T67" fmla="*/ 6982 h 13352"/>
              <a:gd name="T68" fmla="*/ 5762 w 6840"/>
              <a:gd name="T69" fmla="*/ 5801 h 13352"/>
              <a:gd name="T70" fmla="*/ 5904 w 6840"/>
              <a:gd name="T71" fmla="*/ 2870 h 13352"/>
              <a:gd name="T72" fmla="*/ 6332 w 6840"/>
              <a:gd name="T73" fmla="*/ 2524 h 13352"/>
              <a:gd name="T74" fmla="*/ 6739 w 6840"/>
              <a:gd name="T75" fmla="*/ 1608 h 13352"/>
              <a:gd name="T76" fmla="*/ 6332 w 6840"/>
              <a:gd name="T77" fmla="*/ 285 h 1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40" h="13352">
                <a:moveTo>
                  <a:pt x="6596" y="713"/>
                </a:moveTo>
                <a:cubicBezTo>
                  <a:pt x="6555" y="570"/>
                  <a:pt x="6596" y="367"/>
                  <a:pt x="6474" y="285"/>
                </a:cubicBezTo>
                <a:cubicBezTo>
                  <a:pt x="6393" y="245"/>
                  <a:pt x="6332" y="184"/>
                  <a:pt x="6250" y="163"/>
                </a:cubicBezTo>
                <a:cubicBezTo>
                  <a:pt x="6067" y="62"/>
                  <a:pt x="5741" y="41"/>
                  <a:pt x="5558" y="0"/>
                </a:cubicBezTo>
                <a:cubicBezTo>
                  <a:pt x="5415" y="62"/>
                  <a:pt x="5192" y="0"/>
                  <a:pt x="5130" y="163"/>
                </a:cubicBezTo>
                <a:lnTo>
                  <a:pt x="4723" y="1405"/>
                </a:lnTo>
                <a:lnTo>
                  <a:pt x="4662" y="1608"/>
                </a:lnTo>
                <a:cubicBezTo>
                  <a:pt x="4622" y="1690"/>
                  <a:pt x="4622" y="1771"/>
                  <a:pt x="4581" y="1832"/>
                </a:cubicBezTo>
                <a:cubicBezTo>
                  <a:pt x="4540" y="1893"/>
                  <a:pt x="4479" y="1954"/>
                  <a:pt x="4438" y="2036"/>
                </a:cubicBezTo>
                <a:cubicBezTo>
                  <a:pt x="4377" y="2158"/>
                  <a:pt x="4377" y="2321"/>
                  <a:pt x="4296" y="2463"/>
                </a:cubicBezTo>
                <a:cubicBezTo>
                  <a:pt x="3990" y="2931"/>
                  <a:pt x="4153" y="2769"/>
                  <a:pt x="3807" y="3013"/>
                </a:cubicBezTo>
                <a:cubicBezTo>
                  <a:pt x="3644" y="3542"/>
                  <a:pt x="3889" y="2911"/>
                  <a:pt x="3543" y="3359"/>
                </a:cubicBezTo>
                <a:cubicBezTo>
                  <a:pt x="3482" y="3420"/>
                  <a:pt x="3502" y="3501"/>
                  <a:pt x="3461" y="3562"/>
                </a:cubicBezTo>
                <a:cubicBezTo>
                  <a:pt x="3420" y="3644"/>
                  <a:pt x="3319" y="3705"/>
                  <a:pt x="3258" y="3786"/>
                </a:cubicBezTo>
                <a:cubicBezTo>
                  <a:pt x="3156" y="3908"/>
                  <a:pt x="3034" y="4030"/>
                  <a:pt x="2973" y="4193"/>
                </a:cubicBezTo>
                <a:cubicBezTo>
                  <a:pt x="2932" y="4336"/>
                  <a:pt x="2912" y="4499"/>
                  <a:pt x="2850" y="4621"/>
                </a:cubicBezTo>
                <a:lnTo>
                  <a:pt x="2565" y="5028"/>
                </a:lnTo>
                <a:cubicBezTo>
                  <a:pt x="2342" y="5353"/>
                  <a:pt x="2443" y="5170"/>
                  <a:pt x="2280" y="5659"/>
                </a:cubicBezTo>
                <a:cubicBezTo>
                  <a:pt x="2260" y="5720"/>
                  <a:pt x="2260" y="5801"/>
                  <a:pt x="2219" y="5862"/>
                </a:cubicBezTo>
                <a:lnTo>
                  <a:pt x="1934" y="6290"/>
                </a:lnTo>
                <a:cubicBezTo>
                  <a:pt x="1955" y="6371"/>
                  <a:pt x="1955" y="6493"/>
                  <a:pt x="1995" y="6554"/>
                </a:cubicBezTo>
                <a:cubicBezTo>
                  <a:pt x="2057" y="6636"/>
                  <a:pt x="2158" y="6636"/>
                  <a:pt x="2219" y="6697"/>
                </a:cubicBezTo>
                <a:cubicBezTo>
                  <a:pt x="2280" y="6758"/>
                  <a:pt x="2301" y="6839"/>
                  <a:pt x="2342" y="6900"/>
                </a:cubicBezTo>
                <a:cubicBezTo>
                  <a:pt x="2443" y="6880"/>
                  <a:pt x="2565" y="6900"/>
                  <a:pt x="2627" y="6839"/>
                </a:cubicBezTo>
                <a:cubicBezTo>
                  <a:pt x="2749" y="6738"/>
                  <a:pt x="2769" y="6514"/>
                  <a:pt x="2912" y="6432"/>
                </a:cubicBezTo>
                <a:lnTo>
                  <a:pt x="3115" y="6290"/>
                </a:lnTo>
                <a:cubicBezTo>
                  <a:pt x="3135" y="6188"/>
                  <a:pt x="3156" y="6107"/>
                  <a:pt x="3197" y="6005"/>
                </a:cubicBezTo>
                <a:cubicBezTo>
                  <a:pt x="3237" y="5862"/>
                  <a:pt x="3319" y="5577"/>
                  <a:pt x="3319" y="5577"/>
                </a:cubicBezTo>
                <a:cubicBezTo>
                  <a:pt x="3359" y="5964"/>
                  <a:pt x="3380" y="6330"/>
                  <a:pt x="3400" y="6697"/>
                </a:cubicBezTo>
                <a:cubicBezTo>
                  <a:pt x="3420" y="6982"/>
                  <a:pt x="3461" y="7267"/>
                  <a:pt x="3461" y="7531"/>
                </a:cubicBezTo>
                <a:cubicBezTo>
                  <a:pt x="3461" y="7776"/>
                  <a:pt x="3482" y="8020"/>
                  <a:pt x="3400" y="8244"/>
                </a:cubicBezTo>
                <a:cubicBezTo>
                  <a:pt x="3380" y="8305"/>
                  <a:pt x="3258" y="8264"/>
                  <a:pt x="3197" y="8305"/>
                </a:cubicBezTo>
                <a:cubicBezTo>
                  <a:pt x="3115" y="8345"/>
                  <a:pt x="3054" y="8427"/>
                  <a:pt x="2973" y="8447"/>
                </a:cubicBezTo>
                <a:cubicBezTo>
                  <a:pt x="2484" y="8508"/>
                  <a:pt x="1995" y="8488"/>
                  <a:pt x="1507" y="8508"/>
                </a:cubicBezTo>
                <a:cubicBezTo>
                  <a:pt x="1446" y="8529"/>
                  <a:pt x="1364" y="8549"/>
                  <a:pt x="1303" y="8590"/>
                </a:cubicBezTo>
                <a:lnTo>
                  <a:pt x="672" y="8997"/>
                </a:lnTo>
                <a:lnTo>
                  <a:pt x="469" y="9139"/>
                </a:lnTo>
                <a:lnTo>
                  <a:pt x="265" y="9282"/>
                </a:lnTo>
                <a:cubicBezTo>
                  <a:pt x="204" y="9424"/>
                  <a:pt x="0" y="9730"/>
                  <a:pt x="184" y="9913"/>
                </a:cubicBezTo>
                <a:cubicBezTo>
                  <a:pt x="245" y="9953"/>
                  <a:pt x="326" y="9953"/>
                  <a:pt x="408" y="9974"/>
                </a:cubicBezTo>
                <a:cubicBezTo>
                  <a:pt x="1140" y="9791"/>
                  <a:pt x="265" y="10035"/>
                  <a:pt x="876" y="9770"/>
                </a:cubicBezTo>
                <a:cubicBezTo>
                  <a:pt x="1018" y="9709"/>
                  <a:pt x="1303" y="9628"/>
                  <a:pt x="1303" y="9628"/>
                </a:cubicBezTo>
                <a:lnTo>
                  <a:pt x="2077" y="9689"/>
                </a:lnTo>
                <a:cubicBezTo>
                  <a:pt x="2280" y="9709"/>
                  <a:pt x="2484" y="9750"/>
                  <a:pt x="2708" y="9770"/>
                </a:cubicBezTo>
                <a:cubicBezTo>
                  <a:pt x="3278" y="9811"/>
                  <a:pt x="3868" y="9811"/>
                  <a:pt x="4438" y="9831"/>
                </a:cubicBezTo>
                <a:cubicBezTo>
                  <a:pt x="4601" y="10320"/>
                  <a:pt x="4418" y="9730"/>
                  <a:pt x="4581" y="10666"/>
                </a:cubicBezTo>
                <a:cubicBezTo>
                  <a:pt x="4601" y="10747"/>
                  <a:pt x="4642" y="10808"/>
                  <a:pt x="4662" y="10890"/>
                </a:cubicBezTo>
                <a:cubicBezTo>
                  <a:pt x="4703" y="11114"/>
                  <a:pt x="4723" y="11337"/>
                  <a:pt x="4784" y="11582"/>
                </a:cubicBezTo>
                <a:lnTo>
                  <a:pt x="4866" y="11846"/>
                </a:lnTo>
                <a:cubicBezTo>
                  <a:pt x="4886" y="12274"/>
                  <a:pt x="4886" y="12701"/>
                  <a:pt x="4927" y="13108"/>
                </a:cubicBezTo>
                <a:cubicBezTo>
                  <a:pt x="4947" y="13190"/>
                  <a:pt x="4927" y="13312"/>
                  <a:pt x="5008" y="13332"/>
                </a:cubicBezTo>
                <a:cubicBezTo>
                  <a:pt x="5578" y="13352"/>
                  <a:pt x="6169" y="13271"/>
                  <a:pt x="6739" y="13251"/>
                </a:cubicBezTo>
                <a:cubicBezTo>
                  <a:pt x="6718" y="13169"/>
                  <a:pt x="6718" y="13068"/>
                  <a:pt x="6678" y="12966"/>
                </a:cubicBezTo>
                <a:cubicBezTo>
                  <a:pt x="6617" y="12844"/>
                  <a:pt x="6433" y="12620"/>
                  <a:pt x="6332" y="12559"/>
                </a:cubicBezTo>
                <a:cubicBezTo>
                  <a:pt x="6270" y="12518"/>
                  <a:pt x="6189" y="12518"/>
                  <a:pt x="6128" y="12477"/>
                </a:cubicBezTo>
                <a:cubicBezTo>
                  <a:pt x="6067" y="12335"/>
                  <a:pt x="5985" y="12213"/>
                  <a:pt x="5985" y="12070"/>
                </a:cubicBezTo>
                <a:cubicBezTo>
                  <a:pt x="5985" y="12009"/>
                  <a:pt x="6189" y="9709"/>
                  <a:pt x="5762" y="8854"/>
                </a:cubicBezTo>
                <a:cubicBezTo>
                  <a:pt x="5680" y="8691"/>
                  <a:pt x="5619" y="8529"/>
                  <a:pt x="5497" y="8366"/>
                </a:cubicBezTo>
                <a:cubicBezTo>
                  <a:pt x="5415" y="8305"/>
                  <a:pt x="5354" y="8244"/>
                  <a:pt x="5273" y="8162"/>
                </a:cubicBezTo>
                <a:cubicBezTo>
                  <a:pt x="5110" y="7633"/>
                  <a:pt x="5334" y="8284"/>
                  <a:pt x="5069" y="7755"/>
                </a:cubicBezTo>
                <a:cubicBezTo>
                  <a:pt x="5029" y="7674"/>
                  <a:pt x="5029" y="7613"/>
                  <a:pt x="5008" y="7531"/>
                </a:cubicBezTo>
                <a:cubicBezTo>
                  <a:pt x="4968" y="7470"/>
                  <a:pt x="4886" y="7409"/>
                  <a:pt x="4866" y="7328"/>
                </a:cubicBezTo>
                <a:cubicBezTo>
                  <a:pt x="4703" y="7002"/>
                  <a:pt x="4703" y="6839"/>
                  <a:pt x="4662" y="6493"/>
                </a:cubicBezTo>
                <a:cubicBezTo>
                  <a:pt x="4683" y="6392"/>
                  <a:pt x="4703" y="6310"/>
                  <a:pt x="4723" y="6208"/>
                </a:cubicBezTo>
                <a:cubicBezTo>
                  <a:pt x="4784" y="5923"/>
                  <a:pt x="4805" y="5740"/>
                  <a:pt x="4866" y="5455"/>
                </a:cubicBezTo>
                <a:cubicBezTo>
                  <a:pt x="4927" y="5516"/>
                  <a:pt x="5029" y="5577"/>
                  <a:pt x="5069" y="5659"/>
                </a:cubicBezTo>
                <a:cubicBezTo>
                  <a:pt x="5130" y="5781"/>
                  <a:pt x="5212" y="6066"/>
                  <a:pt x="5212" y="6066"/>
                </a:cubicBezTo>
                <a:cubicBezTo>
                  <a:pt x="5273" y="6697"/>
                  <a:pt x="5069" y="6778"/>
                  <a:pt x="5497" y="6982"/>
                </a:cubicBezTo>
                <a:cubicBezTo>
                  <a:pt x="5558" y="7002"/>
                  <a:pt x="5639" y="7022"/>
                  <a:pt x="5700" y="7043"/>
                </a:cubicBezTo>
                <a:cubicBezTo>
                  <a:pt x="5721" y="6636"/>
                  <a:pt x="5741" y="6208"/>
                  <a:pt x="5762" y="5801"/>
                </a:cubicBezTo>
                <a:cubicBezTo>
                  <a:pt x="5843" y="4010"/>
                  <a:pt x="5660" y="4661"/>
                  <a:pt x="5904" y="3908"/>
                </a:cubicBezTo>
                <a:cubicBezTo>
                  <a:pt x="5762" y="3461"/>
                  <a:pt x="5802" y="3684"/>
                  <a:pt x="5904" y="2870"/>
                </a:cubicBezTo>
                <a:cubicBezTo>
                  <a:pt x="5924" y="2769"/>
                  <a:pt x="5904" y="2646"/>
                  <a:pt x="5985" y="2585"/>
                </a:cubicBezTo>
                <a:cubicBezTo>
                  <a:pt x="6067" y="2504"/>
                  <a:pt x="6209" y="2545"/>
                  <a:pt x="6332" y="2524"/>
                </a:cubicBezTo>
                <a:cubicBezTo>
                  <a:pt x="6413" y="2382"/>
                  <a:pt x="6555" y="2260"/>
                  <a:pt x="6596" y="2097"/>
                </a:cubicBezTo>
                <a:cubicBezTo>
                  <a:pt x="6698" y="1751"/>
                  <a:pt x="6637" y="1914"/>
                  <a:pt x="6739" y="1608"/>
                </a:cubicBezTo>
                <a:cubicBezTo>
                  <a:pt x="6739" y="1507"/>
                  <a:pt x="6840" y="611"/>
                  <a:pt x="6535" y="367"/>
                </a:cubicBezTo>
                <a:cubicBezTo>
                  <a:pt x="6474" y="326"/>
                  <a:pt x="6393" y="326"/>
                  <a:pt x="6332" y="285"/>
                </a:cubicBezTo>
                <a:cubicBezTo>
                  <a:pt x="6270" y="265"/>
                  <a:pt x="6230" y="245"/>
                  <a:pt x="6189" y="224"/>
                </a:cubicBezTo>
              </a:path>
            </a:pathLst>
          </a:custGeom>
          <a:solidFill>
            <a:schemeClr val="tx1"/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6300192" y="476554"/>
            <a:ext cx="223457" cy="281800"/>
          </a:xfrm>
          <a:custGeom>
            <a:avLst/>
            <a:gdLst>
              <a:gd name="T0" fmla="*/ 5170 w 7816"/>
              <a:gd name="T1" fmla="*/ 163 h 13688"/>
              <a:gd name="T2" fmla="*/ 4682 w 7816"/>
              <a:gd name="T3" fmla="*/ 1691 h 13688"/>
              <a:gd name="T4" fmla="*/ 4397 w 7816"/>
              <a:gd name="T5" fmla="*/ 2098 h 13688"/>
              <a:gd name="T6" fmla="*/ 3990 w 7816"/>
              <a:gd name="T7" fmla="*/ 2669 h 13688"/>
              <a:gd name="T8" fmla="*/ 3583 w 7816"/>
              <a:gd name="T9" fmla="*/ 3280 h 13688"/>
              <a:gd name="T10" fmla="*/ 3216 w 7816"/>
              <a:gd name="T11" fmla="*/ 3626 h 13688"/>
              <a:gd name="T12" fmla="*/ 2931 w 7816"/>
              <a:gd name="T13" fmla="*/ 3993 h 13688"/>
              <a:gd name="T14" fmla="*/ 2443 w 7816"/>
              <a:gd name="T15" fmla="*/ 4543 h 13688"/>
              <a:gd name="T16" fmla="*/ 2036 w 7816"/>
              <a:gd name="T17" fmla="*/ 5154 h 13688"/>
              <a:gd name="T18" fmla="*/ 1690 w 7816"/>
              <a:gd name="T19" fmla="*/ 5846 h 13688"/>
              <a:gd name="T20" fmla="*/ 1547 w 7816"/>
              <a:gd name="T21" fmla="*/ 6193 h 13688"/>
              <a:gd name="T22" fmla="*/ 1832 w 7816"/>
              <a:gd name="T23" fmla="*/ 6885 h 13688"/>
              <a:gd name="T24" fmla="*/ 2117 w 7816"/>
              <a:gd name="T25" fmla="*/ 6620 h 13688"/>
              <a:gd name="T26" fmla="*/ 2321 w 7816"/>
              <a:gd name="T27" fmla="*/ 5846 h 13688"/>
              <a:gd name="T28" fmla="*/ 2667 w 7816"/>
              <a:gd name="T29" fmla="*/ 5846 h 13688"/>
              <a:gd name="T30" fmla="*/ 2382 w 7816"/>
              <a:gd name="T31" fmla="*/ 6824 h 13688"/>
              <a:gd name="T32" fmla="*/ 2036 w 7816"/>
              <a:gd name="T33" fmla="*/ 7720 h 13688"/>
              <a:gd name="T34" fmla="*/ 2178 w 7816"/>
              <a:gd name="T35" fmla="*/ 8352 h 13688"/>
              <a:gd name="T36" fmla="*/ 2178 w 7816"/>
              <a:gd name="T37" fmla="*/ 8902 h 13688"/>
              <a:gd name="T38" fmla="*/ 1262 w 7816"/>
              <a:gd name="T39" fmla="*/ 9818 h 13688"/>
              <a:gd name="T40" fmla="*/ 916 w 7816"/>
              <a:gd name="T41" fmla="*/ 10165 h 13688"/>
              <a:gd name="T42" fmla="*/ 224 w 7816"/>
              <a:gd name="T43" fmla="*/ 10979 h 13688"/>
              <a:gd name="T44" fmla="*/ 82 w 7816"/>
              <a:gd name="T45" fmla="*/ 13220 h 13688"/>
              <a:gd name="T46" fmla="*/ 570 w 7816"/>
              <a:gd name="T47" fmla="*/ 12731 h 13688"/>
              <a:gd name="T48" fmla="*/ 977 w 7816"/>
              <a:gd name="T49" fmla="*/ 11896 h 13688"/>
              <a:gd name="T50" fmla="*/ 1466 w 7816"/>
              <a:gd name="T51" fmla="*/ 11346 h 13688"/>
              <a:gd name="T52" fmla="*/ 2239 w 7816"/>
              <a:gd name="T53" fmla="*/ 10633 h 13688"/>
              <a:gd name="T54" fmla="*/ 2728 w 7816"/>
              <a:gd name="T55" fmla="*/ 10022 h 13688"/>
              <a:gd name="T56" fmla="*/ 3298 w 7816"/>
              <a:gd name="T57" fmla="*/ 9594 h 13688"/>
              <a:gd name="T58" fmla="*/ 3644 w 7816"/>
              <a:gd name="T59" fmla="*/ 9187 h 13688"/>
              <a:gd name="T60" fmla="*/ 4071 w 7816"/>
              <a:gd name="T61" fmla="*/ 9187 h 13688"/>
              <a:gd name="T62" fmla="*/ 4621 w 7816"/>
              <a:gd name="T63" fmla="*/ 9676 h 13688"/>
              <a:gd name="T64" fmla="*/ 4967 w 7816"/>
              <a:gd name="T65" fmla="*/ 10165 h 13688"/>
              <a:gd name="T66" fmla="*/ 5313 w 7816"/>
              <a:gd name="T67" fmla="*/ 11265 h 13688"/>
              <a:gd name="T68" fmla="*/ 5598 w 7816"/>
              <a:gd name="T69" fmla="*/ 11611 h 13688"/>
              <a:gd name="T70" fmla="*/ 5862 w 7816"/>
              <a:gd name="T71" fmla="*/ 13139 h 13688"/>
              <a:gd name="T72" fmla="*/ 6147 w 7816"/>
              <a:gd name="T73" fmla="*/ 13485 h 13688"/>
              <a:gd name="T74" fmla="*/ 7124 w 7816"/>
              <a:gd name="T75" fmla="*/ 13220 h 13688"/>
              <a:gd name="T76" fmla="*/ 7613 w 7816"/>
              <a:gd name="T77" fmla="*/ 12792 h 13688"/>
              <a:gd name="T78" fmla="*/ 7816 w 7816"/>
              <a:gd name="T79" fmla="*/ 12385 h 13688"/>
              <a:gd name="T80" fmla="*/ 7267 w 7816"/>
              <a:gd name="T81" fmla="*/ 12039 h 13688"/>
              <a:gd name="T82" fmla="*/ 6921 w 7816"/>
              <a:gd name="T83" fmla="*/ 11692 h 13688"/>
              <a:gd name="T84" fmla="*/ 6575 w 7816"/>
              <a:gd name="T85" fmla="*/ 11122 h 13688"/>
              <a:gd name="T86" fmla="*/ 6229 w 7816"/>
              <a:gd name="T87" fmla="*/ 9248 h 13688"/>
              <a:gd name="T88" fmla="*/ 5944 w 7816"/>
              <a:gd name="T89" fmla="*/ 8983 h 13688"/>
              <a:gd name="T90" fmla="*/ 5537 w 7816"/>
              <a:gd name="T91" fmla="*/ 8352 h 13688"/>
              <a:gd name="T92" fmla="*/ 5170 w 7816"/>
              <a:gd name="T93" fmla="*/ 7517 h 13688"/>
              <a:gd name="T94" fmla="*/ 4885 w 7816"/>
              <a:gd name="T95" fmla="*/ 5989 h 13688"/>
              <a:gd name="T96" fmla="*/ 5252 w 7816"/>
              <a:gd name="T97" fmla="*/ 4319 h 13688"/>
              <a:gd name="T98" fmla="*/ 5537 w 7816"/>
              <a:gd name="T99" fmla="*/ 4604 h 13688"/>
              <a:gd name="T100" fmla="*/ 6147 w 7816"/>
              <a:gd name="T101" fmla="*/ 5235 h 13688"/>
              <a:gd name="T102" fmla="*/ 7124 w 7816"/>
              <a:gd name="T103" fmla="*/ 5582 h 13688"/>
              <a:gd name="T104" fmla="*/ 7613 w 7816"/>
              <a:gd name="T105" fmla="*/ 5439 h 13688"/>
              <a:gd name="T106" fmla="*/ 7409 w 7816"/>
              <a:gd name="T107" fmla="*/ 4950 h 13688"/>
              <a:gd name="T108" fmla="*/ 6921 w 7816"/>
              <a:gd name="T109" fmla="*/ 4319 h 13688"/>
              <a:gd name="T110" fmla="*/ 6514 w 7816"/>
              <a:gd name="T111" fmla="*/ 4054 h 13688"/>
              <a:gd name="T112" fmla="*/ 6086 w 7816"/>
              <a:gd name="T113" fmla="*/ 3565 h 13688"/>
              <a:gd name="T114" fmla="*/ 5862 w 7816"/>
              <a:gd name="T115" fmla="*/ 2934 h 13688"/>
              <a:gd name="T116" fmla="*/ 5740 w 7816"/>
              <a:gd name="T117" fmla="*/ 2323 h 13688"/>
              <a:gd name="T118" fmla="*/ 6290 w 7816"/>
              <a:gd name="T119" fmla="*/ 1834 h 13688"/>
              <a:gd name="T120" fmla="*/ 6514 w 7816"/>
              <a:gd name="T121" fmla="*/ 1202 h 13688"/>
              <a:gd name="T122" fmla="*/ 6147 w 7816"/>
              <a:gd name="T123" fmla="*/ 163 h 13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16" h="13688">
                <a:moveTo>
                  <a:pt x="5374" y="21"/>
                </a:moveTo>
                <a:cubicBezTo>
                  <a:pt x="5211" y="21"/>
                  <a:pt x="5231" y="102"/>
                  <a:pt x="5170" y="163"/>
                </a:cubicBezTo>
                <a:cubicBezTo>
                  <a:pt x="4723" y="632"/>
                  <a:pt x="5374" y="143"/>
                  <a:pt x="4824" y="510"/>
                </a:cubicBezTo>
                <a:cubicBezTo>
                  <a:pt x="4641" y="1080"/>
                  <a:pt x="4845" y="428"/>
                  <a:pt x="4682" y="1691"/>
                </a:cubicBezTo>
                <a:cubicBezTo>
                  <a:pt x="4682" y="1752"/>
                  <a:pt x="4662" y="1834"/>
                  <a:pt x="4621" y="1895"/>
                </a:cubicBezTo>
                <a:cubicBezTo>
                  <a:pt x="4560" y="1976"/>
                  <a:pt x="4478" y="2037"/>
                  <a:pt x="4397" y="2098"/>
                </a:cubicBezTo>
                <a:cubicBezTo>
                  <a:pt x="4356" y="2282"/>
                  <a:pt x="4336" y="2384"/>
                  <a:pt x="4193" y="2526"/>
                </a:cubicBezTo>
                <a:cubicBezTo>
                  <a:pt x="4132" y="2587"/>
                  <a:pt x="4071" y="2608"/>
                  <a:pt x="3990" y="2669"/>
                </a:cubicBezTo>
                <a:cubicBezTo>
                  <a:pt x="3970" y="2730"/>
                  <a:pt x="3949" y="2811"/>
                  <a:pt x="3908" y="2873"/>
                </a:cubicBezTo>
                <a:cubicBezTo>
                  <a:pt x="3847" y="3015"/>
                  <a:pt x="3705" y="3178"/>
                  <a:pt x="3583" y="3280"/>
                </a:cubicBezTo>
                <a:cubicBezTo>
                  <a:pt x="3501" y="3341"/>
                  <a:pt x="3420" y="3382"/>
                  <a:pt x="3359" y="3422"/>
                </a:cubicBezTo>
                <a:cubicBezTo>
                  <a:pt x="3318" y="3504"/>
                  <a:pt x="3257" y="3565"/>
                  <a:pt x="3216" y="3626"/>
                </a:cubicBezTo>
                <a:cubicBezTo>
                  <a:pt x="3196" y="3708"/>
                  <a:pt x="3196" y="3789"/>
                  <a:pt x="3155" y="3850"/>
                </a:cubicBezTo>
                <a:cubicBezTo>
                  <a:pt x="3094" y="3911"/>
                  <a:pt x="3013" y="3932"/>
                  <a:pt x="2931" y="3993"/>
                </a:cubicBezTo>
                <a:cubicBezTo>
                  <a:pt x="2565" y="4543"/>
                  <a:pt x="3054" y="3871"/>
                  <a:pt x="2606" y="4319"/>
                </a:cubicBezTo>
                <a:cubicBezTo>
                  <a:pt x="2545" y="4380"/>
                  <a:pt x="2504" y="4461"/>
                  <a:pt x="2443" y="4543"/>
                </a:cubicBezTo>
                <a:cubicBezTo>
                  <a:pt x="2260" y="4767"/>
                  <a:pt x="2239" y="4706"/>
                  <a:pt x="2117" y="4950"/>
                </a:cubicBezTo>
                <a:cubicBezTo>
                  <a:pt x="2077" y="5011"/>
                  <a:pt x="2077" y="5093"/>
                  <a:pt x="2036" y="5154"/>
                </a:cubicBezTo>
                <a:cubicBezTo>
                  <a:pt x="1690" y="5846"/>
                  <a:pt x="2117" y="4787"/>
                  <a:pt x="1751" y="5643"/>
                </a:cubicBezTo>
                <a:cubicBezTo>
                  <a:pt x="1731" y="5704"/>
                  <a:pt x="1731" y="5806"/>
                  <a:pt x="1690" y="5846"/>
                </a:cubicBezTo>
                <a:cubicBezTo>
                  <a:pt x="1629" y="5928"/>
                  <a:pt x="1547" y="5948"/>
                  <a:pt x="1466" y="5989"/>
                </a:cubicBezTo>
                <a:cubicBezTo>
                  <a:pt x="1507" y="6070"/>
                  <a:pt x="1527" y="6132"/>
                  <a:pt x="1547" y="6193"/>
                </a:cubicBezTo>
                <a:cubicBezTo>
                  <a:pt x="1588" y="6376"/>
                  <a:pt x="1547" y="6580"/>
                  <a:pt x="1629" y="6763"/>
                </a:cubicBezTo>
                <a:cubicBezTo>
                  <a:pt x="1649" y="6844"/>
                  <a:pt x="1751" y="6844"/>
                  <a:pt x="1832" y="6885"/>
                </a:cubicBezTo>
                <a:cubicBezTo>
                  <a:pt x="1893" y="6865"/>
                  <a:pt x="1975" y="6885"/>
                  <a:pt x="2036" y="6824"/>
                </a:cubicBezTo>
                <a:cubicBezTo>
                  <a:pt x="2097" y="6783"/>
                  <a:pt x="2097" y="6682"/>
                  <a:pt x="2117" y="6620"/>
                </a:cubicBezTo>
                <a:cubicBezTo>
                  <a:pt x="2158" y="6437"/>
                  <a:pt x="2178" y="6254"/>
                  <a:pt x="2239" y="6070"/>
                </a:cubicBezTo>
                <a:cubicBezTo>
                  <a:pt x="2280" y="5989"/>
                  <a:pt x="2260" y="5907"/>
                  <a:pt x="2321" y="5846"/>
                </a:cubicBezTo>
                <a:cubicBezTo>
                  <a:pt x="2443" y="5724"/>
                  <a:pt x="2728" y="5582"/>
                  <a:pt x="2728" y="5582"/>
                </a:cubicBezTo>
                <a:cubicBezTo>
                  <a:pt x="2708" y="5663"/>
                  <a:pt x="2687" y="5765"/>
                  <a:pt x="2667" y="5846"/>
                </a:cubicBezTo>
                <a:cubicBezTo>
                  <a:pt x="2626" y="5989"/>
                  <a:pt x="2565" y="6132"/>
                  <a:pt x="2524" y="6274"/>
                </a:cubicBezTo>
                <a:cubicBezTo>
                  <a:pt x="2504" y="6396"/>
                  <a:pt x="2463" y="6682"/>
                  <a:pt x="2382" y="6824"/>
                </a:cubicBezTo>
                <a:cubicBezTo>
                  <a:pt x="2341" y="6906"/>
                  <a:pt x="2280" y="6967"/>
                  <a:pt x="2239" y="7028"/>
                </a:cubicBezTo>
                <a:cubicBezTo>
                  <a:pt x="2138" y="7252"/>
                  <a:pt x="2097" y="7496"/>
                  <a:pt x="2036" y="7720"/>
                </a:cubicBezTo>
                <a:cubicBezTo>
                  <a:pt x="2056" y="7822"/>
                  <a:pt x="2097" y="7904"/>
                  <a:pt x="2117" y="8006"/>
                </a:cubicBezTo>
                <a:cubicBezTo>
                  <a:pt x="2138" y="8128"/>
                  <a:pt x="2138" y="8230"/>
                  <a:pt x="2178" y="8352"/>
                </a:cubicBezTo>
                <a:cubicBezTo>
                  <a:pt x="2199" y="8413"/>
                  <a:pt x="2219" y="8494"/>
                  <a:pt x="2239" y="8555"/>
                </a:cubicBezTo>
                <a:cubicBezTo>
                  <a:pt x="2219" y="8678"/>
                  <a:pt x="2239" y="8800"/>
                  <a:pt x="2178" y="8902"/>
                </a:cubicBezTo>
                <a:cubicBezTo>
                  <a:pt x="2117" y="9044"/>
                  <a:pt x="1873" y="9167"/>
                  <a:pt x="1751" y="9248"/>
                </a:cubicBezTo>
                <a:cubicBezTo>
                  <a:pt x="1425" y="9737"/>
                  <a:pt x="1629" y="9574"/>
                  <a:pt x="1262" y="9818"/>
                </a:cubicBezTo>
                <a:cubicBezTo>
                  <a:pt x="1222" y="9879"/>
                  <a:pt x="1181" y="9961"/>
                  <a:pt x="1140" y="10022"/>
                </a:cubicBezTo>
                <a:cubicBezTo>
                  <a:pt x="1079" y="10083"/>
                  <a:pt x="977" y="10104"/>
                  <a:pt x="916" y="10165"/>
                </a:cubicBezTo>
                <a:cubicBezTo>
                  <a:pt x="815" y="10287"/>
                  <a:pt x="754" y="10450"/>
                  <a:pt x="652" y="10572"/>
                </a:cubicBezTo>
                <a:lnTo>
                  <a:pt x="224" y="10979"/>
                </a:lnTo>
                <a:lnTo>
                  <a:pt x="0" y="11203"/>
                </a:lnTo>
                <a:cubicBezTo>
                  <a:pt x="41" y="11876"/>
                  <a:pt x="21" y="12548"/>
                  <a:pt x="82" y="13220"/>
                </a:cubicBezTo>
                <a:cubicBezTo>
                  <a:pt x="123" y="13526"/>
                  <a:pt x="285" y="13403"/>
                  <a:pt x="428" y="13342"/>
                </a:cubicBezTo>
                <a:cubicBezTo>
                  <a:pt x="631" y="12751"/>
                  <a:pt x="326" y="13688"/>
                  <a:pt x="570" y="12731"/>
                </a:cubicBezTo>
                <a:cubicBezTo>
                  <a:pt x="611" y="12589"/>
                  <a:pt x="631" y="12426"/>
                  <a:pt x="713" y="12303"/>
                </a:cubicBezTo>
                <a:cubicBezTo>
                  <a:pt x="815" y="12161"/>
                  <a:pt x="855" y="11977"/>
                  <a:pt x="977" y="11896"/>
                </a:cubicBezTo>
                <a:lnTo>
                  <a:pt x="1201" y="11753"/>
                </a:lnTo>
                <a:cubicBezTo>
                  <a:pt x="1303" y="11611"/>
                  <a:pt x="1344" y="11428"/>
                  <a:pt x="1466" y="11346"/>
                </a:cubicBezTo>
                <a:cubicBezTo>
                  <a:pt x="1690" y="11203"/>
                  <a:pt x="1731" y="11183"/>
                  <a:pt x="1893" y="10979"/>
                </a:cubicBezTo>
                <a:cubicBezTo>
                  <a:pt x="2178" y="10633"/>
                  <a:pt x="1853" y="10898"/>
                  <a:pt x="2239" y="10633"/>
                </a:cubicBezTo>
                <a:cubicBezTo>
                  <a:pt x="2606" y="10124"/>
                  <a:pt x="2138" y="10755"/>
                  <a:pt x="2606" y="10226"/>
                </a:cubicBezTo>
                <a:cubicBezTo>
                  <a:pt x="2647" y="10165"/>
                  <a:pt x="2667" y="10063"/>
                  <a:pt x="2728" y="10022"/>
                </a:cubicBezTo>
                <a:cubicBezTo>
                  <a:pt x="2789" y="9981"/>
                  <a:pt x="2870" y="9981"/>
                  <a:pt x="2931" y="9941"/>
                </a:cubicBezTo>
                <a:cubicBezTo>
                  <a:pt x="3196" y="9574"/>
                  <a:pt x="2931" y="9879"/>
                  <a:pt x="3298" y="9594"/>
                </a:cubicBezTo>
                <a:cubicBezTo>
                  <a:pt x="3379" y="9533"/>
                  <a:pt x="3440" y="9472"/>
                  <a:pt x="3501" y="9391"/>
                </a:cubicBezTo>
                <a:cubicBezTo>
                  <a:pt x="3562" y="9329"/>
                  <a:pt x="3583" y="9248"/>
                  <a:pt x="3644" y="9187"/>
                </a:cubicBezTo>
                <a:cubicBezTo>
                  <a:pt x="3705" y="9146"/>
                  <a:pt x="3786" y="9126"/>
                  <a:pt x="3847" y="9126"/>
                </a:cubicBezTo>
                <a:cubicBezTo>
                  <a:pt x="3908" y="9126"/>
                  <a:pt x="4010" y="9146"/>
                  <a:pt x="4071" y="9187"/>
                </a:cubicBezTo>
                <a:cubicBezTo>
                  <a:pt x="4580" y="9533"/>
                  <a:pt x="3990" y="9289"/>
                  <a:pt x="4478" y="9452"/>
                </a:cubicBezTo>
                <a:cubicBezTo>
                  <a:pt x="4519" y="9533"/>
                  <a:pt x="4560" y="9615"/>
                  <a:pt x="4621" y="9676"/>
                </a:cubicBezTo>
                <a:cubicBezTo>
                  <a:pt x="4682" y="9737"/>
                  <a:pt x="4763" y="9798"/>
                  <a:pt x="4824" y="9879"/>
                </a:cubicBezTo>
                <a:cubicBezTo>
                  <a:pt x="4885" y="9961"/>
                  <a:pt x="4906" y="10063"/>
                  <a:pt x="4967" y="10165"/>
                </a:cubicBezTo>
                <a:cubicBezTo>
                  <a:pt x="5008" y="10226"/>
                  <a:pt x="5048" y="10287"/>
                  <a:pt x="5109" y="10368"/>
                </a:cubicBezTo>
                <a:cubicBezTo>
                  <a:pt x="5211" y="11000"/>
                  <a:pt x="5130" y="10694"/>
                  <a:pt x="5313" y="11265"/>
                </a:cubicBezTo>
                <a:cubicBezTo>
                  <a:pt x="5333" y="11346"/>
                  <a:pt x="5333" y="11428"/>
                  <a:pt x="5374" y="11468"/>
                </a:cubicBezTo>
                <a:lnTo>
                  <a:pt x="5598" y="11611"/>
                </a:lnTo>
                <a:cubicBezTo>
                  <a:pt x="5618" y="11896"/>
                  <a:pt x="5639" y="12161"/>
                  <a:pt x="5659" y="12446"/>
                </a:cubicBezTo>
                <a:cubicBezTo>
                  <a:pt x="5700" y="12609"/>
                  <a:pt x="5842" y="13016"/>
                  <a:pt x="5862" y="13139"/>
                </a:cubicBezTo>
                <a:cubicBezTo>
                  <a:pt x="5903" y="13220"/>
                  <a:pt x="5883" y="13301"/>
                  <a:pt x="5944" y="13342"/>
                </a:cubicBezTo>
                <a:lnTo>
                  <a:pt x="6147" y="13485"/>
                </a:lnTo>
                <a:cubicBezTo>
                  <a:pt x="6412" y="13464"/>
                  <a:pt x="6677" y="13485"/>
                  <a:pt x="6921" y="13424"/>
                </a:cubicBezTo>
                <a:cubicBezTo>
                  <a:pt x="7023" y="13403"/>
                  <a:pt x="7063" y="13261"/>
                  <a:pt x="7124" y="13220"/>
                </a:cubicBezTo>
                <a:cubicBezTo>
                  <a:pt x="7185" y="13159"/>
                  <a:pt x="7267" y="13118"/>
                  <a:pt x="7328" y="13077"/>
                </a:cubicBezTo>
                <a:cubicBezTo>
                  <a:pt x="7532" y="12527"/>
                  <a:pt x="7247" y="13159"/>
                  <a:pt x="7613" y="12792"/>
                </a:cubicBezTo>
                <a:cubicBezTo>
                  <a:pt x="7674" y="12731"/>
                  <a:pt x="7654" y="12650"/>
                  <a:pt x="7694" y="12589"/>
                </a:cubicBezTo>
                <a:cubicBezTo>
                  <a:pt x="7735" y="12507"/>
                  <a:pt x="7776" y="12446"/>
                  <a:pt x="7816" y="12385"/>
                </a:cubicBezTo>
                <a:cubicBezTo>
                  <a:pt x="7735" y="12303"/>
                  <a:pt x="7654" y="12242"/>
                  <a:pt x="7552" y="12161"/>
                </a:cubicBezTo>
                <a:cubicBezTo>
                  <a:pt x="7470" y="12120"/>
                  <a:pt x="7369" y="12079"/>
                  <a:pt x="7267" y="12039"/>
                </a:cubicBezTo>
                <a:cubicBezTo>
                  <a:pt x="7206" y="11977"/>
                  <a:pt x="7124" y="11937"/>
                  <a:pt x="7063" y="11896"/>
                </a:cubicBezTo>
                <a:cubicBezTo>
                  <a:pt x="7002" y="11835"/>
                  <a:pt x="6982" y="11733"/>
                  <a:pt x="6921" y="11692"/>
                </a:cubicBezTo>
                <a:cubicBezTo>
                  <a:pt x="6860" y="11631"/>
                  <a:pt x="6758" y="11611"/>
                  <a:pt x="6717" y="11550"/>
                </a:cubicBezTo>
                <a:cubicBezTo>
                  <a:pt x="6636" y="11428"/>
                  <a:pt x="6616" y="11265"/>
                  <a:pt x="6575" y="11122"/>
                </a:cubicBezTo>
                <a:cubicBezTo>
                  <a:pt x="6453" y="10796"/>
                  <a:pt x="6514" y="10979"/>
                  <a:pt x="6432" y="10511"/>
                </a:cubicBezTo>
                <a:cubicBezTo>
                  <a:pt x="6310" y="8576"/>
                  <a:pt x="6575" y="9941"/>
                  <a:pt x="6229" y="9248"/>
                </a:cubicBezTo>
                <a:cubicBezTo>
                  <a:pt x="6188" y="9187"/>
                  <a:pt x="6208" y="9105"/>
                  <a:pt x="6147" y="9044"/>
                </a:cubicBezTo>
                <a:cubicBezTo>
                  <a:pt x="6107" y="8983"/>
                  <a:pt x="6025" y="9004"/>
                  <a:pt x="5944" y="8983"/>
                </a:cubicBezTo>
                <a:lnTo>
                  <a:pt x="5659" y="8555"/>
                </a:lnTo>
                <a:cubicBezTo>
                  <a:pt x="5618" y="8494"/>
                  <a:pt x="5598" y="8393"/>
                  <a:pt x="5537" y="8352"/>
                </a:cubicBezTo>
                <a:lnTo>
                  <a:pt x="5313" y="8209"/>
                </a:lnTo>
                <a:cubicBezTo>
                  <a:pt x="5130" y="7639"/>
                  <a:pt x="5415" y="8555"/>
                  <a:pt x="5170" y="7517"/>
                </a:cubicBezTo>
                <a:cubicBezTo>
                  <a:pt x="5150" y="7374"/>
                  <a:pt x="5048" y="7109"/>
                  <a:pt x="5048" y="7109"/>
                </a:cubicBezTo>
                <a:cubicBezTo>
                  <a:pt x="5008" y="6885"/>
                  <a:pt x="4885" y="6172"/>
                  <a:pt x="4885" y="5989"/>
                </a:cubicBezTo>
                <a:cubicBezTo>
                  <a:pt x="4885" y="5541"/>
                  <a:pt x="4926" y="5072"/>
                  <a:pt x="4967" y="4604"/>
                </a:cubicBezTo>
                <a:cubicBezTo>
                  <a:pt x="4987" y="4359"/>
                  <a:pt x="5048" y="4400"/>
                  <a:pt x="5252" y="4319"/>
                </a:cubicBezTo>
                <a:cubicBezTo>
                  <a:pt x="5313" y="4359"/>
                  <a:pt x="5394" y="4339"/>
                  <a:pt x="5455" y="4400"/>
                </a:cubicBezTo>
                <a:cubicBezTo>
                  <a:pt x="5516" y="4441"/>
                  <a:pt x="5496" y="4543"/>
                  <a:pt x="5537" y="4604"/>
                </a:cubicBezTo>
                <a:cubicBezTo>
                  <a:pt x="5639" y="4848"/>
                  <a:pt x="5659" y="4808"/>
                  <a:pt x="5862" y="4950"/>
                </a:cubicBezTo>
                <a:cubicBezTo>
                  <a:pt x="6005" y="5358"/>
                  <a:pt x="5842" y="5011"/>
                  <a:pt x="6147" y="5235"/>
                </a:cubicBezTo>
                <a:cubicBezTo>
                  <a:pt x="6229" y="5276"/>
                  <a:pt x="6290" y="5378"/>
                  <a:pt x="6351" y="5439"/>
                </a:cubicBezTo>
                <a:cubicBezTo>
                  <a:pt x="6514" y="5541"/>
                  <a:pt x="7104" y="5561"/>
                  <a:pt x="7124" y="5582"/>
                </a:cubicBezTo>
                <a:cubicBezTo>
                  <a:pt x="7226" y="5602"/>
                  <a:pt x="7633" y="5745"/>
                  <a:pt x="7694" y="5704"/>
                </a:cubicBezTo>
                <a:cubicBezTo>
                  <a:pt x="7776" y="5663"/>
                  <a:pt x="7654" y="5520"/>
                  <a:pt x="7613" y="5439"/>
                </a:cubicBezTo>
                <a:cubicBezTo>
                  <a:pt x="7593" y="5337"/>
                  <a:pt x="7511" y="5256"/>
                  <a:pt x="7491" y="5154"/>
                </a:cubicBezTo>
                <a:cubicBezTo>
                  <a:pt x="7450" y="5093"/>
                  <a:pt x="7450" y="5011"/>
                  <a:pt x="7409" y="4950"/>
                </a:cubicBezTo>
                <a:cubicBezTo>
                  <a:pt x="7348" y="4869"/>
                  <a:pt x="7267" y="4808"/>
                  <a:pt x="7206" y="4746"/>
                </a:cubicBezTo>
                <a:cubicBezTo>
                  <a:pt x="7124" y="4522"/>
                  <a:pt x="7145" y="4482"/>
                  <a:pt x="6921" y="4319"/>
                </a:cubicBezTo>
                <a:cubicBezTo>
                  <a:pt x="6860" y="4278"/>
                  <a:pt x="6778" y="4278"/>
                  <a:pt x="6717" y="4258"/>
                </a:cubicBezTo>
                <a:cubicBezTo>
                  <a:pt x="6636" y="4196"/>
                  <a:pt x="6555" y="4135"/>
                  <a:pt x="6514" y="4054"/>
                </a:cubicBezTo>
                <a:cubicBezTo>
                  <a:pt x="6432" y="3911"/>
                  <a:pt x="6514" y="3667"/>
                  <a:pt x="6351" y="3626"/>
                </a:cubicBezTo>
                <a:lnTo>
                  <a:pt x="6086" y="3565"/>
                </a:lnTo>
                <a:lnTo>
                  <a:pt x="5944" y="3137"/>
                </a:lnTo>
                <a:cubicBezTo>
                  <a:pt x="5924" y="3076"/>
                  <a:pt x="5924" y="2995"/>
                  <a:pt x="5862" y="2934"/>
                </a:cubicBezTo>
                <a:cubicBezTo>
                  <a:pt x="5700" y="2669"/>
                  <a:pt x="5761" y="2811"/>
                  <a:pt x="5659" y="2526"/>
                </a:cubicBezTo>
                <a:cubicBezTo>
                  <a:pt x="5700" y="2445"/>
                  <a:pt x="5679" y="2363"/>
                  <a:pt x="5740" y="2323"/>
                </a:cubicBezTo>
                <a:cubicBezTo>
                  <a:pt x="5781" y="2261"/>
                  <a:pt x="5883" y="2282"/>
                  <a:pt x="5944" y="2241"/>
                </a:cubicBezTo>
                <a:cubicBezTo>
                  <a:pt x="6046" y="2180"/>
                  <a:pt x="6229" y="1956"/>
                  <a:pt x="6290" y="1834"/>
                </a:cubicBezTo>
                <a:cubicBezTo>
                  <a:pt x="6351" y="1691"/>
                  <a:pt x="6392" y="1549"/>
                  <a:pt x="6432" y="1406"/>
                </a:cubicBezTo>
                <a:lnTo>
                  <a:pt x="6514" y="1202"/>
                </a:lnTo>
                <a:cubicBezTo>
                  <a:pt x="6473" y="876"/>
                  <a:pt x="6534" y="550"/>
                  <a:pt x="6432" y="225"/>
                </a:cubicBezTo>
                <a:cubicBezTo>
                  <a:pt x="6412" y="143"/>
                  <a:pt x="6249" y="184"/>
                  <a:pt x="6147" y="163"/>
                </a:cubicBezTo>
                <a:cubicBezTo>
                  <a:pt x="5618" y="0"/>
                  <a:pt x="5537" y="21"/>
                  <a:pt x="5374" y="21"/>
                </a:cubicBezTo>
                <a:close/>
              </a:path>
            </a:pathLst>
          </a:custGeom>
          <a:solidFill>
            <a:schemeClr val="tx1"/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03" y="5726524"/>
            <a:ext cx="1088526" cy="103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75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>
            <a:spLocks noChangeArrowheads="1"/>
          </p:cNvSpPr>
          <p:nvPr/>
        </p:nvSpPr>
        <p:spPr bwMode="auto">
          <a:xfrm>
            <a:off x="-19399" y="272842"/>
            <a:ext cx="823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Impacto del tráfico de migrantes</a:t>
            </a:r>
            <a:endParaRPr lang="es-CO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2633559" y="3912424"/>
            <a:ext cx="391030" cy="526418"/>
          </a:xfrm>
          <a:custGeom>
            <a:avLst/>
            <a:gdLst>
              <a:gd name="connsiteX0" fmla="*/ 114300 w 1043264"/>
              <a:gd name="connsiteY0" fmla="*/ 492919 h 1603241"/>
              <a:gd name="connsiteX1" fmla="*/ 119063 w 1043264"/>
              <a:gd name="connsiteY1" fmla="*/ 485775 h 1603241"/>
              <a:gd name="connsiteX2" fmla="*/ 126207 w 1043264"/>
              <a:gd name="connsiteY2" fmla="*/ 481012 h 1603241"/>
              <a:gd name="connsiteX3" fmla="*/ 130969 w 1043264"/>
              <a:gd name="connsiteY3" fmla="*/ 466725 h 1603241"/>
              <a:gd name="connsiteX4" fmla="*/ 133350 w 1043264"/>
              <a:gd name="connsiteY4" fmla="*/ 447675 h 1603241"/>
              <a:gd name="connsiteX5" fmla="*/ 138113 w 1043264"/>
              <a:gd name="connsiteY5" fmla="*/ 457200 h 1603241"/>
              <a:gd name="connsiteX6" fmla="*/ 150019 w 1043264"/>
              <a:gd name="connsiteY6" fmla="*/ 469106 h 1603241"/>
              <a:gd name="connsiteX7" fmla="*/ 161925 w 1043264"/>
              <a:gd name="connsiteY7" fmla="*/ 447675 h 1603241"/>
              <a:gd name="connsiteX8" fmla="*/ 164307 w 1043264"/>
              <a:gd name="connsiteY8" fmla="*/ 435769 h 1603241"/>
              <a:gd name="connsiteX9" fmla="*/ 173832 w 1043264"/>
              <a:gd name="connsiteY9" fmla="*/ 433387 h 1603241"/>
              <a:gd name="connsiteX10" fmla="*/ 178594 w 1043264"/>
              <a:gd name="connsiteY10" fmla="*/ 426244 h 1603241"/>
              <a:gd name="connsiteX11" fmla="*/ 171450 w 1043264"/>
              <a:gd name="connsiteY11" fmla="*/ 409575 h 1603241"/>
              <a:gd name="connsiteX12" fmla="*/ 166688 w 1043264"/>
              <a:gd name="connsiteY12" fmla="*/ 400050 h 1603241"/>
              <a:gd name="connsiteX13" fmla="*/ 157163 w 1043264"/>
              <a:gd name="connsiteY13" fmla="*/ 395287 h 1603241"/>
              <a:gd name="connsiteX14" fmla="*/ 154782 w 1043264"/>
              <a:gd name="connsiteY14" fmla="*/ 376237 h 1603241"/>
              <a:gd name="connsiteX15" fmla="*/ 157163 w 1043264"/>
              <a:gd name="connsiteY15" fmla="*/ 369094 h 1603241"/>
              <a:gd name="connsiteX16" fmla="*/ 164307 w 1043264"/>
              <a:gd name="connsiteY16" fmla="*/ 366712 h 1603241"/>
              <a:gd name="connsiteX17" fmla="*/ 161925 w 1043264"/>
              <a:gd name="connsiteY17" fmla="*/ 373856 h 1603241"/>
              <a:gd name="connsiteX18" fmla="*/ 164307 w 1043264"/>
              <a:gd name="connsiteY18" fmla="*/ 381000 h 1603241"/>
              <a:gd name="connsiteX19" fmla="*/ 169069 w 1043264"/>
              <a:gd name="connsiteY19" fmla="*/ 388144 h 1603241"/>
              <a:gd name="connsiteX20" fmla="*/ 183357 w 1043264"/>
              <a:gd name="connsiteY20" fmla="*/ 395287 h 1603241"/>
              <a:gd name="connsiteX21" fmla="*/ 185738 w 1043264"/>
              <a:gd name="connsiteY21" fmla="*/ 402431 h 1603241"/>
              <a:gd name="connsiteX22" fmla="*/ 192882 w 1043264"/>
              <a:gd name="connsiteY22" fmla="*/ 407194 h 1603241"/>
              <a:gd name="connsiteX23" fmla="*/ 197644 w 1043264"/>
              <a:gd name="connsiteY23" fmla="*/ 414337 h 1603241"/>
              <a:gd name="connsiteX24" fmla="*/ 204788 w 1043264"/>
              <a:gd name="connsiteY24" fmla="*/ 428625 h 1603241"/>
              <a:gd name="connsiteX25" fmla="*/ 211932 w 1043264"/>
              <a:gd name="connsiteY25" fmla="*/ 431006 h 1603241"/>
              <a:gd name="connsiteX26" fmla="*/ 226219 w 1043264"/>
              <a:gd name="connsiteY26" fmla="*/ 423862 h 1603241"/>
              <a:gd name="connsiteX27" fmla="*/ 216694 w 1043264"/>
              <a:gd name="connsiteY27" fmla="*/ 402431 h 1603241"/>
              <a:gd name="connsiteX28" fmla="*/ 209550 w 1043264"/>
              <a:gd name="connsiteY28" fmla="*/ 378619 h 1603241"/>
              <a:gd name="connsiteX29" fmla="*/ 202407 w 1043264"/>
              <a:gd name="connsiteY29" fmla="*/ 373856 h 1603241"/>
              <a:gd name="connsiteX30" fmla="*/ 209550 w 1043264"/>
              <a:gd name="connsiteY30" fmla="*/ 359569 h 1603241"/>
              <a:gd name="connsiteX31" fmla="*/ 216694 w 1043264"/>
              <a:gd name="connsiteY31" fmla="*/ 354806 h 1603241"/>
              <a:gd name="connsiteX32" fmla="*/ 228600 w 1043264"/>
              <a:gd name="connsiteY32" fmla="*/ 345281 h 1603241"/>
              <a:gd name="connsiteX33" fmla="*/ 235744 w 1043264"/>
              <a:gd name="connsiteY33" fmla="*/ 338137 h 1603241"/>
              <a:gd name="connsiteX34" fmla="*/ 242888 w 1043264"/>
              <a:gd name="connsiteY34" fmla="*/ 333375 h 1603241"/>
              <a:gd name="connsiteX35" fmla="*/ 254794 w 1043264"/>
              <a:gd name="connsiteY35" fmla="*/ 319087 h 1603241"/>
              <a:gd name="connsiteX36" fmla="*/ 261938 w 1043264"/>
              <a:gd name="connsiteY36" fmla="*/ 314325 h 1603241"/>
              <a:gd name="connsiteX37" fmla="*/ 269082 w 1043264"/>
              <a:gd name="connsiteY37" fmla="*/ 297656 h 1603241"/>
              <a:gd name="connsiteX38" fmla="*/ 271463 w 1043264"/>
              <a:gd name="connsiteY38" fmla="*/ 290512 h 1603241"/>
              <a:gd name="connsiteX39" fmla="*/ 285750 w 1043264"/>
              <a:gd name="connsiteY39" fmla="*/ 280987 h 1603241"/>
              <a:gd name="connsiteX40" fmla="*/ 323850 w 1043264"/>
              <a:gd name="connsiteY40" fmla="*/ 280987 h 1603241"/>
              <a:gd name="connsiteX41" fmla="*/ 326232 w 1043264"/>
              <a:gd name="connsiteY41" fmla="*/ 273844 h 1603241"/>
              <a:gd name="connsiteX42" fmla="*/ 321469 w 1043264"/>
              <a:gd name="connsiteY42" fmla="*/ 259556 h 1603241"/>
              <a:gd name="connsiteX43" fmla="*/ 319088 w 1043264"/>
              <a:gd name="connsiteY43" fmla="*/ 252412 h 1603241"/>
              <a:gd name="connsiteX44" fmla="*/ 314325 w 1043264"/>
              <a:gd name="connsiteY44" fmla="*/ 245269 h 1603241"/>
              <a:gd name="connsiteX45" fmla="*/ 321469 w 1043264"/>
              <a:gd name="connsiteY45" fmla="*/ 223837 h 1603241"/>
              <a:gd name="connsiteX46" fmla="*/ 323850 w 1043264"/>
              <a:gd name="connsiteY46" fmla="*/ 216694 h 1603241"/>
              <a:gd name="connsiteX47" fmla="*/ 326232 w 1043264"/>
              <a:gd name="connsiteY47" fmla="*/ 188119 h 1603241"/>
              <a:gd name="connsiteX48" fmla="*/ 333375 w 1043264"/>
              <a:gd name="connsiteY48" fmla="*/ 180975 h 1603241"/>
              <a:gd name="connsiteX49" fmla="*/ 354807 w 1043264"/>
              <a:gd name="connsiteY49" fmla="*/ 169069 h 1603241"/>
              <a:gd name="connsiteX50" fmla="*/ 369094 w 1043264"/>
              <a:gd name="connsiteY50" fmla="*/ 157162 h 1603241"/>
              <a:gd name="connsiteX51" fmla="*/ 381000 w 1043264"/>
              <a:gd name="connsiteY51" fmla="*/ 145256 h 1603241"/>
              <a:gd name="connsiteX52" fmla="*/ 385763 w 1043264"/>
              <a:gd name="connsiteY52" fmla="*/ 138112 h 1603241"/>
              <a:gd name="connsiteX53" fmla="*/ 400050 w 1043264"/>
              <a:gd name="connsiteY53" fmla="*/ 128587 h 1603241"/>
              <a:gd name="connsiteX54" fmla="*/ 407194 w 1043264"/>
              <a:gd name="connsiteY54" fmla="*/ 130969 h 1603241"/>
              <a:gd name="connsiteX55" fmla="*/ 411957 w 1043264"/>
              <a:gd name="connsiteY55" fmla="*/ 140494 h 1603241"/>
              <a:gd name="connsiteX56" fmla="*/ 414338 w 1043264"/>
              <a:gd name="connsiteY56" fmla="*/ 147637 h 1603241"/>
              <a:gd name="connsiteX57" fmla="*/ 421482 w 1043264"/>
              <a:gd name="connsiteY57" fmla="*/ 150019 h 1603241"/>
              <a:gd name="connsiteX58" fmla="*/ 428625 w 1043264"/>
              <a:gd name="connsiteY58" fmla="*/ 154781 h 1603241"/>
              <a:gd name="connsiteX59" fmla="*/ 442913 w 1043264"/>
              <a:gd name="connsiteY59" fmla="*/ 142875 h 1603241"/>
              <a:gd name="connsiteX60" fmla="*/ 445294 w 1043264"/>
              <a:gd name="connsiteY60" fmla="*/ 135731 h 1603241"/>
              <a:gd name="connsiteX61" fmla="*/ 447675 w 1043264"/>
              <a:gd name="connsiteY61" fmla="*/ 109537 h 1603241"/>
              <a:gd name="connsiteX62" fmla="*/ 454819 w 1043264"/>
              <a:gd name="connsiteY62" fmla="*/ 107156 h 1603241"/>
              <a:gd name="connsiteX63" fmla="*/ 502444 w 1043264"/>
              <a:gd name="connsiteY63" fmla="*/ 104775 h 1603241"/>
              <a:gd name="connsiteX64" fmla="*/ 516732 w 1043264"/>
              <a:gd name="connsiteY64" fmla="*/ 100012 h 1603241"/>
              <a:gd name="connsiteX65" fmla="*/ 523875 w 1043264"/>
              <a:gd name="connsiteY65" fmla="*/ 97631 h 1603241"/>
              <a:gd name="connsiteX66" fmla="*/ 531019 w 1043264"/>
              <a:gd name="connsiteY66" fmla="*/ 92869 h 1603241"/>
              <a:gd name="connsiteX67" fmla="*/ 545307 w 1043264"/>
              <a:gd name="connsiteY67" fmla="*/ 88106 h 1603241"/>
              <a:gd name="connsiteX68" fmla="*/ 569119 w 1043264"/>
              <a:gd name="connsiteY68" fmla="*/ 64294 h 1603241"/>
              <a:gd name="connsiteX69" fmla="*/ 573882 w 1043264"/>
              <a:gd name="connsiteY69" fmla="*/ 57150 h 1603241"/>
              <a:gd name="connsiteX70" fmla="*/ 597694 w 1043264"/>
              <a:gd name="connsiteY70" fmla="*/ 50006 h 1603241"/>
              <a:gd name="connsiteX71" fmla="*/ 604838 w 1043264"/>
              <a:gd name="connsiteY71" fmla="*/ 45244 h 1603241"/>
              <a:gd name="connsiteX72" fmla="*/ 611982 w 1043264"/>
              <a:gd name="connsiteY72" fmla="*/ 42862 h 1603241"/>
              <a:gd name="connsiteX73" fmla="*/ 616744 w 1043264"/>
              <a:gd name="connsiteY73" fmla="*/ 35719 h 1603241"/>
              <a:gd name="connsiteX74" fmla="*/ 623888 w 1043264"/>
              <a:gd name="connsiteY74" fmla="*/ 30956 h 1603241"/>
              <a:gd name="connsiteX75" fmla="*/ 626269 w 1043264"/>
              <a:gd name="connsiteY75" fmla="*/ 23812 h 1603241"/>
              <a:gd name="connsiteX76" fmla="*/ 652463 w 1043264"/>
              <a:gd name="connsiteY76" fmla="*/ 19050 h 1603241"/>
              <a:gd name="connsiteX77" fmla="*/ 669132 w 1043264"/>
              <a:gd name="connsiteY77" fmla="*/ 14287 h 1603241"/>
              <a:gd name="connsiteX78" fmla="*/ 676275 w 1043264"/>
              <a:gd name="connsiteY78" fmla="*/ 7144 h 1603241"/>
              <a:gd name="connsiteX79" fmla="*/ 690563 w 1043264"/>
              <a:gd name="connsiteY79" fmla="*/ 0 h 1603241"/>
              <a:gd name="connsiteX80" fmla="*/ 711994 w 1043264"/>
              <a:gd name="connsiteY80" fmla="*/ 7144 h 1603241"/>
              <a:gd name="connsiteX81" fmla="*/ 716757 w 1043264"/>
              <a:gd name="connsiteY81" fmla="*/ 14287 h 1603241"/>
              <a:gd name="connsiteX82" fmla="*/ 719138 w 1043264"/>
              <a:gd name="connsiteY82" fmla="*/ 26194 h 1603241"/>
              <a:gd name="connsiteX83" fmla="*/ 711994 w 1043264"/>
              <a:gd name="connsiteY83" fmla="*/ 40481 h 1603241"/>
              <a:gd name="connsiteX84" fmla="*/ 704850 w 1043264"/>
              <a:gd name="connsiteY84" fmla="*/ 42862 h 1603241"/>
              <a:gd name="connsiteX85" fmla="*/ 697707 w 1043264"/>
              <a:gd name="connsiteY85" fmla="*/ 47625 h 1603241"/>
              <a:gd name="connsiteX86" fmla="*/ 671513 w 1043264"/>
              <a:gd name="connsiteY86" fmla="*/ 54769 h 1603241"/>
              <a:gd name="connsiteX87" fmla="*/ 657225 w 1043264"/>
              <a:gd name="connsiteY87" fmla="*/ 64294 h 1603241"/>
              <a:gd name="connsiteX88" fmla="*/ 642938 w 1043264"/>
              <a:gd name="connsiteY88" fmla="*/ 76200 h 1603241"/>
              <a:gd name="connsiteX89" fmla="*/ 638175 w 1043264"/>
              <a:gd name="connsiteY89" fmla="*/ 83344 h 1603241"/>
              <a:gd name="connsiteX90" fmla="*/ 631032 w 1043264"/>
              <a:gd name="connsiteY90" fmla="*/ 88106 h 1603241"/>
              <a:gd name="connsiteX91" fmla="*/ 628650 w 1043264"/>
              <a:gd name="connsiteY91" fmla="*/ 95250 h 1603241"/>
              <a:gd name="connsiteX92" fmla="*/ 619125 w 1043264"/>
              <a:gd name="connsiteY92" fmla="*/ 109537 h 1603241"/>
              <a:gd name="connsiteX93" fmla="*/ 614363 w 1043264"/>
              <a:gd name="connsiteY93" fmla="*/ 116681 h 1603241"/>
              <a:gd name="connsiteX94" fmla="*/ 600075 w 1043264"/>
              <a:gd name="connsiteY94" fmla="*/ 128587 h 1603241"/>
              <a:gd name="connsiteX95" fmla="*/ 592932 w 1043264"/>
              <a:gd name="connsiteY95" fmla="*/ 135731 h 1603241"/>
              <a:gd name="connsiteX96" fmla="*/ 585788 w 1043264"/>
              <a:gd name="connsiteY96" fmla="*/ 150019 h 1603241"/>
              <a:gd name="connsiteX97" fmla="*/ 578644 w 1043264"/>
              <a:gd name="connsiteY97" fmla="*/ 154781 h 1603241"/>
              <a:gd name="connsiteX98" fmla="*/ 576263 w 1043264"/>
              <a:gd name="connsiteY98" fmla="*/ 161925 h 1603241"/>
              <a:gd name="connsiteX99" fmla="*/ 557213 w 1043264"/>
              <a:gd name="connsiteY99" fmla="*/ 183356 h 1603241"/>
              <a:gd name="connsiteX100" fmla="*/ 552450 w 1043264"/>
              <a:gd name="connsiteY100" fmla="*/ 190500 h 1603241"/>
              <a:gd name="connsiteX101" fmla="*/ 545307 w 1043264"/>
              <a:gd name="connsiteY101" fmla="*/ 247650 h 1603241"/>
              <a:gd name="connsiteX102" fmla="*/ 540544 w 1043264"/>
              <a:gd name="connsiteY102" fmla="*/ 254794 h 1603241"/>
              <a:gd name="connsiteX103" fmla="*/ 531019 w 1043264"/>
              <a:gd name="connsiteY103" fmla="*/ 269081 h 1603241"/>
              <a:gd name="connsiteX104" fmla="*/ 521494 w 1043264"/>
              <a:gd name="connsiteY104" fmla="*/ 283369 h 1603241"/>
              <a:gd name="connsiteX105" fmla="*/ 516732 w 1043264"/>
              <a:gd name="connsiteY105" fmla="*/ 290512 h 1603241"/>
              <a:gd name="connsiteX106" fmla="*/ 514350 w 1043264"/>
              <a:gd name="connsiteY106" fmla="*/ 297656 h 1603241"/>
              <a:gd name="connsiteX107" fmla="*/ 516732 w 1043264"/>
              <a:gd name="connsiteY107" fmla="*/ 309562 h 1603241"/>
              <a:gd name="connsiteX108" fmla="*/ 531019 w 1043264"/>
              <a:gd name="connsiteY108" fmla="*/ 300037 h 1603241"/>
              <a:gd name="connsiteX109" fmla="*/ 535782 w 1043264"/>
              <a:gd name="connsiteY109" fmla="*/ 292894 h 1603241"/>
              <a:gd name="connsiteX110" fmla="*/ 540544 w 1043264"/>
              <a:gd name="connsiteY110" fmla="*/ 300037 h 1603241"/>
              <a:gd name="connsiteX111" fmla="*/ 545307 w 1043264"/>
              <a:gd name="connsiteY111" fmla="*/ 314325 h 1603241"/>
              <a:gd name="connsiteX112" fmla="*/ 552450 w 1043264"/>
              <a:gd name="connsiteY112" fmla="*/ 311944 h 1603241"/>
              <a:gd name="connsiteX113" fmla="*/ 559594 w 1043264"/>
              <a:gd name="connsiteY113" fmla="*/ 307181 h 1603241"/>
              <a:gd name="connsiteX114" fmla="*/ 561975 w 1043264"/>
              <a:gd name="connsiteY114" fmla="*/ 342900 h 1603241"/>
              <a:gd name="connsiteX115" fmla="*/ 564357 w 1043264"/>
              <a:gd name="connsiteY115" fmla="*/ 350044 h 1603241"/>
              <a:gd name="connsiteX116" fmla="*/ 571500 w 1043264"/>
              <a:gd name="connsiteY116" fmla="*/ 352425 h 1603241"/>
              <a:gd name="connsiteX117" fmla="*/ 576263 w 1043264"/>
              <a:gd name="connsiteY117" fmla="*/ 359569 h 1603241"/>
              <a:gd name="connsiteX118" fmla="*/ 581025 w 1043264"/>
              <a:gd name="connsiteY118" fmla="*/ 378619 h 1603241"/>
              <a:gd name="connsiteX119" fmla="*/ 585788 w 1043264"/>
              <a:gd name="connsiteY119" fmla="*/ 385762 h 1603241"/>
              <a:gd name="connsiteX120" fmla="*/ 590550 w 1043264"/>
              <a:gd name="connsiteY120" fmla="*/ 400050 h 1603241"/>
              <a:gd name="connsiteX121" fmla="*/ 592932 w 1043264"/>
              <a:gd name="connsiteY121" fmla="*/ 407194 h 1603241"/>
              <a:gd name="connsiteX122" fmla="*/ 588169 w 1043264"/>
              <a:gd name="connsiteY122" fmla="*/ 426244 h 1603241"/>
              <a:gd name="connsiteX123" fmla="*/ 578644 w 1043264"/>
              <a:gd name="connsiteY123" fmla="*/ 445294 h 1603241"/>
              <a:gd name="connsiteX124" fmla="*/ 573882 w 1043264"/>
              <a:gd name="connsiteY124" fmla="*/ 459581 h 1603241"/>
              <a:gd name="connsiteX125" fmla="*/ 576263 w 1043264"/>
              <a:gd name="connsiteY125" fmla="*/ 469106 h 1603241"/>
              <a:gd name="connsiteX126" fmla="*/ 581025 w 1043264"/>
              <a:gd name="connsiteY126" fmla="*/ 483394 h 1603241"/>
              <a:gd name="connsiteX127" fmla="*/ 588169 w 1043264"/>
              <a:gd name="connsiteY127" fmla="*/ 481012 h 1603241"/>
              <a:gd name="connsiteX128" fmla="*/ 602457 w 1043264"/>
              <a:gd name="connsiteY128" fmla="*/ 492919 h 1603241"/>
              <a:gd name="connsiteX129" fmla="*/ 607219 w 1043264"/>
              <a:gd name="connsiteY129" fmla="*/ 500062 h 1603241"/>
              <a:gd name="connsiteX130" fmla="*/ 609600 w 1043264"/>
              <a:gd name="connsiteY130" fmla="*/ 507206 h 1603241"/>
              <a:gd name="connsiteX131" fmla="*/ 616744 w 1043264"/>
              <a:gd name="connsiteY131" fmla="*/ 521494 h 1603241"/>
              <a:gd name="connsiteX132" fmla="*/ 623888 w 1043264"/>
              <a:gd name="connsiteY132" fmla="*/ 519112 h 1603241"/>
              <a:gd name="connsiteX133" fmla="*/ 631032 w 1043264"/>
              <a:gd name="connsiteY133" fmla="*/ 511969 h 1603241"/>
              <a:gd name="connsiteX134" fmla="*/ 647700 w 1043264"/>
              <a:gd name="connsiteY134" fmla="*/ 514350 h 1603241"/>
              <a:gd name="connsiteX135" fmla="*/ 654844 w 1043264"/>
              <a:gd name="connsiteY135" fmla="*/ 516731 h 1603241"/>
              <a:gd name="connsiteX136" fmla="*/ 659607 w 1043264"/>
              <a:gd name="connsiteY136" fmla="*/ 523875 h 1603241"/>
              <a:gd name="connsiteX137" fmla="*/ 673894 w 1043264"/>
              <a:gd name="connsiteY137" fmla="*/ 528637 h 1603241"/>
              <a:gd name="connsiteX138" fmla="*/ 683419 w 1043264"/>
              <a:gd name="connsiteY138" fmla="*/ 523875 h 1603241"/>
              <a:gd name="connsiteX139" fmla="*/ 688182 w 1043264"/>
              <a:gd name="connsiteY139" fmla="*/ 516731 h 1603241"/>
              <a:gd name="connsiteX140" fmla="*/ 702469 w 1043264"/>
              <a:gd name="connsiteY140" fmla="*/ 509587 h 1603241"/>
              <a:gd name="connsiteX141" fmla="*/ 711994 w 1043264"/>
              <a:gd name="connsiteY141" fmla="*/ 521494 h 1603241"/>
              <a:gd name="connsiteX142" fmla="*/ 719138 w 1043264"/>
              <a:gd name="connsiteY142" fmla="*/ 519112 h 1603241"/>
              <a:gd name="connsiteX143" fmla="*/ 728663 w 1043264"/>
              <a:gd name="connsiteY143" fmla="*/ 502444 h 1603241"/>
              <a:gd name="connsiteX144" fmla="*/ 735807 w 1043264"/>
              <a:gd name="connsiteY144" fmla="*/ 504825 h 1603241"/>
              <a:gd name="connsiteX145" fmla="*/ 742950 w 1043264"/>
              <a:gd name="connsiteY145" fmla="*/ 509587 h 1603241"/>
              <a:gd name="connsiteX146" fmla="*/ 747713 w 1043264"/>
              <a:gd name="connsiteY146" fmla="*/ 523875 h 1603241"/>
              <a:gd name="connsiteX147" fmla="*/ 764382 w 1043264"/>
              <a:gd name="connsiteY147" fmla="*/ 528637 h 1603241"/>
              <a:gd name="connsiteX148" fmla="*/ 778669 w 1043264"/>
              <a:gd name="connsiteY148" fmla="*/ 531019 h 1603241"/>
              <a:gd name="connsiteX149" fmla="*/ 783432 w 1043264"/>
              <a:gd name="connsiteY149" fmla="*/ 538162 h 1603241"/>
              <a:gd name="connsiteX150" fmla="*/ 790575 w 1043264"/>
              <a:gd name="connsiteY150" fmla="*/ 542925 h 1603241"/>
              <a:gd name="connsiteX151" fmla="*/ 788194 w 1043264"/>
              <a:gd name="connsiteY151" fmla="*/ 550069 h 1603241"/>
              <a:gd name="connsiteX152" fmla="*/ 792957 w 1043264"/>
              <a:gd name="connsiteY152" fmla="*/ 557212 h 1603241"/>
              <a:gd name="connsiteX153" fmla="*/ 800100 w 1043264"/>
              <a:gd name="connsiteY153" fmla="*/ 571500 h 1603241"/>
              <a:gd name="connsiteX154" fmla="*/ 821532 w 1043264"/>
              <a:gd name="connsiteY154" fmla="*/ 590550 h 1603241"/>
              <a:gd name="connsiteX155" fmla="*/ 833438 w 1043264"/>
              <a:gd name="connsiteY155" fmla="*/ 611981 h 1603241"/>
              <a:gd name="connsiteX156" fmla="*/ 840582 w 1043264"/>
              <a:gd name="connsiteY156" fmla="*/ 614362 h 1603241"/>
              <a:gd name="connsiteX157" fmla="*/ 842963 w 1043264"/>
              <a:gd name="connsiteY157" fmla="*/ 607219 h 1603241"/>
              <a:gd name="connsiteX158" fmla="*/ 859632 w 1043264"/>
              <a:gd name="connsiteY158" fmla="*/ 600075 h 1603241"/>
              <a:gd name="connsiteX159" fmla="*/ 881063 w 1043264"/>
              <a:gd name="connsiteY159" fmla="*/ 602456 h 1603241"/>
              <a:gd name="connsiteX160" fmla="*/ 888207 w 1043264"/>
              <a:gd name="connsiteY160" fmla="*/ 607219 h 1603241"/>
              <a:gd name="connsiteX161" fmla="*/ 909638 w 1043264"/>
              <a:gd name="connsiteY161" fmla="*/ 604837 h 1603241"/>
              <a:gd name="connsiteX162" fmla="*/ 947738 w 1043264"/>
              <a:gd name="connsiteY162" fmla="*/ 607219 h 1603241"/>
              <a:gd name="connsiteX163" fmla="*/ 997744 w 1043264"/>
              <a:gd name="connsiteY163" fmla="*/ 600075 h 1603241"/>
              <a:gd name="connsiteX164" fmla="*/ 1000125 w 1043264"/>
              <a:gd name="connsiteY164" fmla="*/ 614362 h 1603241"/>
              <a:gd name="connsiteX165" fmla="*/ 1002507 w 1043264"/>
              <a:gd name="connsiteY165" fmla="*/ 633412 h 1603241"/>
              <a:gd name="connsiteX166" fmla="*/ 995363 w 1043264"/>
              <a:gd name="connsiteY166" fmla="*/ 647700 h 1603241"/>
              <a:gd name="connsiteX167" fmla="*/ 988219 w 1043264"/>
              <a:gd name="connsiteY167" fmla="*/ 652462 h 1603241"/>
              <a:gd name="connsiteX168" fmla="*/ 976313 w 1043264"/>
              <a:gd name="connsiteY168" fmla="*/ 673894 h 1603241"/>
              <a:gd name="connsiteX169" fmla="*/ 971550 w 1043264"/>
              <a:gd name="connsiteY169" fmla="*/ 681037 h 1603241"/>
              <a:gd name="connsiteX170" fmla="*/ 969169 w 1043264"/>
              <a:gd name="connsiteY170" fmla="*/ 688181 h 1603241"/>
              <a:gd name="connsiteX171" fmla="*/ 964407 w 1043264"/>
              <a:gd name="connsiteY171" fmla="*/ 714375 h 1603241"/>
              <a:gd name="connsiteX172" fmla="*/ 962025 w 1043264"/>
              <a:gd name="connsiteY172" fmla="*/ 721519 h 1603241"/>
              <a:gd name="connsiteX173" fmla="*/ 959644 w 1043264"/>
              <a:gd name="connsiteY173" fmla="*/ 731044 h 1603241"/>
              <a:gd name="connsiteX174" fmla="*/ 962025 w 1043264"/>
              <a:gd name="connsiteY174" fmla="*/ 762000 h 1603241"/>
              <a:gd name="connsiteX175" fmla="*/ 964407 w 1043264"/>
              <a:gd name="connsiteY175" fmla="*/ 771525 h 1603241"/>
              <a:gd name="connsiteX176" fmla="*/ 966788 w 1043264"/>
              <a:gd name="connsiteY176" fmla="*/ 783431 h 1603241"/>
              <a:gd name="connsiteX177" fmla="*/ 973932 w 1043264"/>
              <a:gd name="connsiteY177" fmla="*/ 814387 h 1603241"/>
              <a:gd name="connsiteX178" fmla="*/ 976313 w 1043264"/>
              <a:gd name="connsiteY178" fmla="*/ 821531 h 1603241"/>
              <a:gd name="connsiteX179" fmla="*/ 978694 w 1043264"/>
              <a:gd name="connsiteY179" fmla="*/ 828675 h 1603241"/>
              <a:gd name="connsiteX180" fmla="*/ 981075 w 1043264"/>
              <a:gd name="connsiteY180" fmla="*/ 838200 h 1603241"/>
              <a:gd name="connsiteX181" fmla="*/ 988219 w 1043264"/>
              <a:gd name="connsiteY181" fmla="*/ 845344 h 1603241"/>
              <a:gd name="connsiteX182" fmla="*/ 990600 w 1043264"/>
              <a:gd name="connsiteY182" fmla="*/ 852487 h 1603241"/>
              <a:gd name="connsiteX183" fmla="*/ 985838 w 1043264"/>
              <a:gd name="connsiteY183" fmla="*/ 871537 h 1603241"/>
              <a:gd name="connsiteX184" fmla="*/ 981075 w 1043264"/>
              <a:gd name="connsiteY184" fmla="*/ 878681 h 1603241"/>
              <a:gd name="connsiteX185" fmla="*/ 978694 w 1043264"/>
              <a:gd name="connsiteY185" fmla="*/ 885825 h 1603241"/>
              <a:gd name="connsiteX186" fmla="*/ 973932 w 1043264"/>
              <a:gd name="connsiteY186" fmla="*/ 892969 h 1603241"/>
              <a:gd name="connsiteX187" fmla="*/ 971550 w 1043264"/>
              <a:gd name="connsiteY187" fmla="*/ 902494 h 1603241"/>
              <a:gd name="connsiteX188" fmla="*/ 966788 w 1043264"/>
              <a:gd name="connsiteY188" fmla="*/ 919162 h 1603241"/>
              <a:gd name="connsiteX189" fmla="*/ 973932 w 1043264"/>
              <a:gd name="connsiteY189" fmla="*/ 926306 h 1603241"/>
              <a:gd name="connsiteX190" fmla="*/ 985838 w 1043264"/>
              <a:gd name="connsiteY190" fmla="*/ 942975 h 1603241"/>
              <a:gd name="connsiteX191" fmla="*/ 1000125 w 1043264"/>
              <a:gd name="connsiteY191" fmla="*/ 954881 h 1603241"/>
              <a:gd name="connsiteX192" fmla="*/ 1012032 w 1043264"/>
              <a:gd name="connsiteY192" fmla="*/ 966787 h 1603241"/>
              <a:gd name="connsiteX193" fmla="*/ 1014413 w 1043264"/>
              <a:gd name="connsiteY193" fmla="*/ 973931 h 1603241"/>
              <a:gd name="connsiteX194" fmla="*/ 1016794 w 1043264"/>
              <a:gd name="connsiteY194" fmla="*/ 983456 h 1603241"/>
              <a:gd name="connsiteX195" fmla="*/ 1026319 w 1043264"/>
              <a:gd name="connsiteY195" fmla="*/ 997744 h 1603241"/>
              <a:gd name="connsiteX196" fmla="*/ 1028700 w 1043264"/>
              <a:gd name="connsiteY196" fmla="*/ 1031081 h 1603241"/>
              <a:gd name="connsiteX197" fmla="*/ 1031082 w 1043264"/>
              <a:gd name="connsiteY197" fmla="*/ 1042987 h 1603241"/>
              <a:gd name="connsiteX198" fmla="*/ 1028700 w 1043264"/>
              <a:gd name="connsiteY198" fmla="*/ 1054894 h 1603241"/>
              <a:gd name="connsiteX199" fmla="*/ 1035844 w 1043264"/>
              <a:gd name="connsiteY199" fmla="*/ 1078706 h 1603241"/>
              <a:gd name="connsiteX200" fmla="*/ 1040607 w 1043264"/>
              <a:gd name="connsiteY200" fmla="*/ 1085850 h 1603241"/>
              <a:gd name="connsiteX201" fmla="*/ 1023938 w 1043264"/>
              <a:gd name="connsiteY201" fmla="*/ 1083469 h 1603241"/>
              <a:gd name="connsiteX202" fmla="*/ 1014413 w 1043264"/>
              <a:gd name="connsiteY202" fmla="*/ 1026319 h 1603241"/>
              <a:gd name="connsiteX203" fmla="*/ 1007269 w 1043264"/>
              <a:gd name="connsiteY203" fmla="*/ 1000125 h 1603241"/>
              <a:gd name="connsiteX204" fmla="*/ 1000125 w 1043264"/>
              <a:gd name="connsiteY204" fmla="*/ 995362 h 1603241"/>
              <a:gd name="connsiteX205" fmla="*/ 985838 w 1043264"/>
              <a:gd name="connsiteY205" fmla="*/ 1000125 h 1603241"/>
              <a:gd name="connsiteX206" fmla="*/ 978694 w 1043264"/>
              <a:gd name="connsiteY206" fmla="*/ 1002506 h 1603241"/>
              <a:gd name="connsiteX207" fmla="*/ 969169 w 1043264"/>
              <a:gd name="connsiteY207" fmla="*/ 1014412 h 1603241"/>
              <a:gd name="connsiteX208" fmla="*/ 966788 w 1043264"/>
              <a:gd name="connsiteY208" fmla="*/ 1021556 h 1603241"/>
              <a:gd name="connsiteX209" fmla="*/ 952500 w 1043264"/>
              <a:gd name="connsiteY209" fmla="*/ 1028700 h 1603241"/>
              <a:gd name="connsiteX210" fmla="*/ 940594 w 1043264"/>
              <a:gd name="connsiteY210" fmla="*/ 1007269 h 1603241"/>
              <a:gd name="connsiteX211" fmla="*/ 928688 w 1043264"/>
              <a:gd name="connsiteY211" fmla="*/ 1009650 h 1603241"/>
              <a:gd name="connsiteX212" fmla="*/ 923925 w 1043264"/>
              <a:gd name="connsiteY212" fmla="*/ 1016794 h 1603241"/>
              <a:gd name="connsiteX213" fmla="*/ 919163 w 1043264"/>
              <a:gd name="connsiteY213" fmla="*/ 1035844 h 1603241"/>
              <a:gd name="connsiteX214" fmla="*/ 890588 w 1043264"/>
              <a:gd name="connsiteY214" fmla="*/ 1033462 h 1603241"/>
              <a:gd name="connsiteX215" fmla="*/ 881063 w 1043264"/>
              <a:gd name="connsiteY215" fmla="*/ 1031081 h 1603241"/>
              <a:gd name="connsiteX216" fmla="*/ 819150 w 1043264"/>
              <a:gd name="connsiteY216" fmla="*/ 1028700 h 1603241"/>
              <a:gd name="connsiteX217" fmla="*/ 812007 w 1043264"/>
              <a:gd name="connsiteY217" fmla="*/ 1023937 h 1603241"/>
              <a:gd name="connsiteX218" fmla="*/ 795338 w 1043264"/>
              <a:gd name="connsiteY218" fmla="*/ 1033462 h 1603241"/>
              <a:gd name="connsiteX219" fmla="*/ 781050 w 1043264"/>
              <a:gd name="connsiteY219" fmla="*/ 1038225 h 1603241"/>
              <a:gd name="connsiteX220" fmla="*/ 778669 w 1043264"/>
              <a:gd name="connsiteY220" fmla="*/ 1073944 h 1603241"/>
              <a:gd name="connsiteX221" fmla="*/ 778669 w 1043264"/>
              <a:gd name="connsiteY221" fmla="*/ 1100137 h 1603241"/>
              <a:gd name="connsiteX222" fmla="*/ 797719 w 1043264"/>
              <a:gd name="connsiteY222" fmla="*/ 1097756 h 1603241"/>
              <a:gd name="connsiteX223" fmla="*/ 812007 w 1043264"/>
              <a:gd name="connsiteY223" fmla="*/ 1092994 h 1603241"/>
              <a:gd name="connsiteX224" fmla="*/ 826294 w 1043264"/>
              <a:gd name="connsiteY224" fmla="*/ 1102519 h 1603241"/>
              <a:gd name="connsiteX225" fmla="*/ 833438 w 1043264"/>
              <a:gd name="connsiteY225" fmla="*/ 1104900 h 1603241"/>
              <a:gd name="connsiteX226" fmla="*/ 847725 w 1043264"/>
              <a:gd name="connsiteY226" fmla="*/ 1112044 h 1603241"/>
              <a:gd name="connsiteX227" fmla="*/ 840582 w 1043264"/>
              <a:gd name="connsiteY227" fmla="*/ 1131094 h 1603241"/>
              <a:gd name="connsiteX228" fmla="*/ 838200 w 1043264"/>
              <a:gd name="connsiteY228" fmla="*/ 1138237 h 1603241"/>
              <a:gd name="connsiteX229" fmla="*/ 823913 w 1043264"/>
              <a:gd name="connsiteY229" fmla="*/ 1143000 h 1603241"/>
              <a:gd name="connsiteX230" fmla="*/ 773907 w 1043264"/>
              <a:gd name="connsiteY230" fmla="*/ 1135856 h 1603241"/>
              <a:gd name="connsiteX231" fmla="*/ 769144 w 1043264"/>
              <a:gd name="connsiteY231" fmla="*/ 1150144 h 1603241"/>
              <a:gd name="connsiteX232" fmla="*/ 766763 w 1043264"/>
              <a:gd name="connsiteY232" fmla="*/ 1157287 h 1603241"/>
              <a:gd name="connsiteX233" fmla="*/ 771525 w 1043264"/>
              <a:gd name="connsiteY233" fmla="*/ 1216819 h 1603241"/>
              <a:gd name="connsiteX234" fmla="*/ 773907 w 1043264"/>
              <a:gd name="connsiteY234" fmla="*/ 1223962 h 1603241"/>
              <a:gd name="connsiteX235" fmla="*/ 781050 w 1043264"/>
              <a:gd name="connsiteY235" fmla="*/ 1226344 h 1603241"/>
              <a:gd name="connsiteX236" fmla="*/ 788194 w 1043264"/>
              <a:gd name="connsiteY236" fmla="*/ 1233487 h 1603241"/>
              <a:gd name="connsiteX237" fmla="*/ 802482 w 1043264"/>
              <a:gd name="connsiteY237" fmla="*/ 1238250 h 1603241"/>
              <a:gd name="connsiteX238" fmla="*/ 807244 w 1043264"/>
              <a:gd name="connsiteY238" fmla="*/ 1245394 h 1603241"/>
              <a:gd name="connsiteX239" fmla="*/ 814388 w 1043264"/>
              <a:gd name="connsiteY239" fmla="*/ 1250156 h 1603241"/>
              <a:gd name="connsiteX240" fmla="*/ 809625 w 1043264"/>
              <a:gd name="connsiteY240" fmla="*/ 1257300 h 1603241"/>
              <a:gd name="connsiteX241" fmla="*/ 807244 w 1043264"/>
              <a:gd name="connsiteY241" fmla="*/ 1281112 h 1603241"/>
              <a:gd name="connsiteX242" fmla="*/ 809625 w 1043264"/>
              <a:gd name="connsiteY242" fmla="*/ 1288256 h 1603241"/>
              <a:gd name="connsiteX243" fmla="*/ 819150 w 1043264"/>
              <a:gd name="connsiteY243" fmla="*/ 1302544 h 1603241"/>
              <a:gd name="connsiteX244" fmla="*/ 823913 w 1043264"/>
              <a:gd name="connsiteY244" fmla="*/ 1309687 h 1603241"/>
              <a:gd name="connsiteX245" fmla="*/ 826294 w 1043264"/>
              <a:gd name="connsiteY245" fmla="*/ 1316831 h 1603241"/>
              <a:gd name="connsiteX246" fmla="*/ 821532 w 1043264"/>
              <a:gd name="connsiteY246" fmla="*/ 1331119 h 1603241"/>
              <a:gd name="connsiteX247" fmla="*/ 819150 w 1043264"/>
              <a:gd name="connsiteY247" fmla="*/ 1343025 h 1603241"/>
              <a:gd name="connsiteX248" fmla="*/ 816769 w 1043264"/>
              <a:gd name="connsiteY248" fmla="*/ 1369219 h 1603241"/>
              <a:gd name="connsiteX249" fmla="*/ 814388 w 1043264"/>
              <a:gd name="connsiteY249" fmla="*/ 1402556 h 1603241"/>
              <a:gd name="connsiteX250" fmla="*/ 812007 w 1043264"/>
              <a:gd name="connsiteY250" fmla="*/ 1409700 h 1603241"/>
              <a:gd name="connsiteX251" fmla="*/ 807244 w 1043264"/>
              <a:gd name="connsiteY251" fmla="*/ 1431131 h 1603241"/>
              <a:gd name="connsiteX252" fmla="*/ 802482 w 1043264"/>
              <a:gd name="connsiteY252" fmla="*/ 1457325 h 1603241"/>
              <a:gd name="connsiteX253" fmla="*/ 800100 w 1043264"/>
              <a:gd name="connsiteY253" fmla="*/ 1476375 h 1603241"/>
              <a:gd name="connsiteX254" fmla="*/ 795338 w 1043264"/>
              <a:gd name="connsiteY254" fmla="*/ 1514475 h 1603241"/>
              <a:gd name="connsiteX255" fmla="*/ 790575 w 1043264"/>
              <a:gd name="connsiteY255" fmla="*/ 1531144 h 1603241"/>
              <a:gd name="connsiteX256" fmla="*/ 788194 w 1043264"/>
              <a:gd name="connsiteY256" fmla="*/ 1547812 h 1603241"/>
              <a:gd name="connsiteX257" fmla="*/ 781050 w 1043264"/>
              <a:gd name="connsiteY257" fmla="*/ 1574006 h 1603241"/>
              <a:gd name="connsiteX258" fmla="*/ 778669 w 1043264"/>
              <a:gd name="connsiteY258" fmla="*/ 1590675 h 1603241"/>
              <a:gd name="connsiteX259" fmla="*/ 776288 w 1043264"/>
              <a:gd name="connsiteY259" fmla="*/ 1600200 h 1603241"/>
              <a:gd name="connsiteX260" fmla="*/ 766763 w 1043264"/>
              <a:gd name="connsiteY260" fmla="*/ 1597819 h 1603241"/>
              <a:gd name="connsiteX261" fmla="*/ 759619 w 1043264"/>
              <a:gd name="connsiteY261" fmla="*/ 1583531 h 1603241"/>
              <a:gd name="connsiteX262" fmla="*/ 754857 w 1043264"/>
              <a:gd name="connsiteY262" fmla="*/ 1576387 h 1603241"/>
              <a:gd name="connsiteX263" fmla="*/ 752475 w 1043264"/>
              <a:gd name="connsiteY263" fmla="*/ 1569244 h 1603241"/>
              <a:gd name="connsiteX264" fmla="*/ 728663 w 1043264"/>
              <a:gd name="connsiteY264" fmla="*/ 1566862 h 1603241"/>
              <a:gd name="connsiteX265" fmla="*/ 719138 w 1043264"/>
              <a:gd name="connsiteY265" fmla="*/ 1564481 h 1603241"/>
              <a:gd name="connsiteX266" fmla="*/ 740569 w 1043264"/>
              <a:gd name="connsiteY266" fmla="*/ 1543050 h 1603241"/>
              <a:gd name="connsiteX267" fmla="*/ 754857 w 1043264"/>
              <a:gd name="connsiteY267" fmla="*/ 1521619 h 1603241"/>
              <a:gd name="connsiteX268" fmla="*/ 759619 w 1043264"/>
              <a:gd name="connsiteY268" fmla="*/ 1514475 h 1603241"/>
              <a:gd name="connsiteX269" fmla="*/ 769144 w 1043264"/>
              <a:gd name="connsiteY269" fmla="*/ 1493044 h 1603241"/>
              <a:gd name="connsiteX270" fmla="*/ 773907 w 1043264"/>
              <a:gd name="connsiteY270" fmla="*/ 1478756 h 1603241"/>
              <a:gd name="connsiteX271" fmla="*/ 776288 w 1043264"/>
              <a:gd name="connsiteY271" fmla="*/ 1471612 h 1603241"/>
              <a:gd name="connsiteX272" fmla="*/ 754857 w 1043264"/>
              <a:gd name="connsiteY272" fmla="*/ 1438275 h 1603241"/>
              <a:gd name="connsiteX273" fmla="*/ 750094 w 1043264"/>
              <a:gd name="connsiteY273" fmla="*/ 1431131 h 1603241"/>
              <a:gd name="connsiteX274" fmla="*/ 742950 w 1043264"/>
              <a:gd name="connsiteY274" fmla="*/ 1428750 h 1603241"/>
              <a:gd name="connsiteX275" fmla="*/ 733425 w 1043264"/>
              <a:gd name="connsiteY275" fmla="*/ 1423987 h 1603241"/>
              <a:gd name="connsiteX276" fmla="*/ 723900 w 1043264"/>
              <a:gd name="connsiteY276" fmla="*/ 1421606 h 1603241"/>
              <a:gd name="connsiteX277" fmla="*/ 716757 w 1043264"/>
              <a:gd name="connsiteY277" fmla="*/ 1416844 h 1603241"/>
              <a:gd name="connsiteX278" fmla="*/ 681038 w 1043264"/>
              <a:gd name="connsiteY278" fmla="*/ 1423987 h 1603241"/>
              <a:gd name="connsiteX279" fmla="*/ 666750 w 1043264"/>
              <a:gd name="connsiteY279" fmla="*/ 1428750 h 1603241"/>
              <a:gd name="connsiteX280" fmla="*/ 659607 w 1043264"/>
              <a:gd name="connsiteY280" fmla="*/ 1431131 h 1603241"/>
              <a:gd name="connsiteX281" fmla="*/ 645319 w 1043264"/>
              <a:gd name="connsiteY281" fmla="*/ 1423987 h 1603241"/>
              <a:gd name="connsiteX282" fmla="*/ 631032 w 1043264"/>
              <a:gd name="connsiteY282" fmla="*/ 1409700 h 1603241"/>
              <a:gd name="connsiteX283" fmla="*/ 616744 w 1043264"/>
              <a:gd name="connsiteY283" fmla="*/ 1419225 h 1603241"/>
              <a:gd name="connsiteX284" fmla="*/ 609600 w 1043264"/>
              <a:gd name="connsiteY284" fmla="*/ 1421606 h 1603241"/>
              <a:gd name="connsiteX285" fmla="*/ 588169 w 1043264"/>
              <a:gd name="connsiteY285" fmla="*/ 1433512 h 1603241"/>
              <a:gd name="connsiteX286" fmla="*/ 581025 w 1043264"/>
              <a:gd name="connsiteY286" fmla="*/ 1438275 h 1603241"/>
              <a:gd name="connsiteX287" fmla="*/ 566738 w 1043264"/>
              <a:gd name="connsiteY287" fmla="*/ 1443037 h 1603241"/>
              <a:gd name="connsiteX288" fmla="*/ 559594 w 1043264"/>
              <a:gd name="connsiteY288" fmla="*/ 1428750 h 1603241"/>
              <a:gd name="connsiteX289" fmla="*/ 552450 w 1043264"/>
              <a:gd name="connsiteY289" fmla="*/ 1426369 h 1603241"/>
              <a:gd name="connsiteX290" fmla="*/ 519113 w 1043264"/>
              <a:gd name="connsiteY290" fmla="*/ 1423987 h 1603241"/>
              <a:gd name="connsiteX291" fmla="*/ 516732 w 1043264"/>
              <a:gd name="connsiteY291" fmla="*/ 1416844 h 1603241"/>
              <a:gd name="connsiteX292" fmla="*/ 511969 w 1043264"/>
              <a:gd name="connsiteY292" fmla="*/ 1404937 h 1603241"/>
              <a:gd name="connsiteX293" fmla="*/ 509588 w 1043264"/>
              <a:gd name="connsiteY293" fmla="*/ 1376362 h 1603241"/>
              <a:gd name="connsiteX294" fmla="*/ 495300 w 1043264"/>
              <a:gd name="connsiteY294" fmla="*/ 1366837 h 1603241"/>
              <a:gd name="connsiteX295" fmla="*/ 481013 w 1043264"/>
              <a:gd name="connsiteY295" fmla="*/ 1362075 h 1603241"/>
              <a:gd name="connsiteX296" fmla="*/ 473869 w 1043264"/>
              <a:gd name="connsiteY296" fmla="*/ 1357312 h 1603241"/>
              <a:gd name="connsiteX297" fmla="*/ 471488 w 1043264"/>
              <a:gd name="connsiteY297" fmla="*/ 1345406 h 1603241"/>
              <a:gd name="connsiteX298" fmla="*/ 466725 w 1043264"/>
              <a:gd name="connsiteY298" fmla="*/ 1328737 h 1603241"/>
              <a:gd name="connsiteX299" fmla="*/ 461963 w 1043264"/>
              <a:gd name="connsiteY299" fmla="*/ 1321594 h 1603241"/>
              <a:gd name="connsiteX300" fmla="*/ 447675 w 1043264"/>
              <a:gd name="connsiteY300" fmla="*/ 1316831 h 1603241"/>
              <a:gd name="connsiteX301" fmla="*/ 440532 w 1043264"/>
              <a:gd name="connsiteY301" fmla="*/ 1314450 h 1603241"/>
              <a:gd name="connsiteX302" fmla="*/ 426244 w 1043264"/>
              <a:gd name="connsiteY302" fmla="*/ 1304925 h 1603241"/>
              <a:gd name="connsiteX303" fmla="*/ 411957 w 1043264"/>
              <a:gd name="connsiteY303" fmla="*/ 1297781 h 1603241"/>
              <a:gd name="connsiteX304" fmla="*/ 407194 w 1043264"/>
              <a:gd name="connsiteY304" fmla="*/ 1288256 h 1603241"/>
              <a:gd name="connsiteX305" fmla="*/ 400050 w 1043264"/>
              <a:gd name="connsiteY305" fmla="*/ 1257300 h 1603241"/>
              <a:gd name="connsiteX306" fmla="*/ 371475 w 1043264"/>
              <a:gd name="connsiteY306" fmla="*/ 1243012 h 1603241"/>
              <a:gd name="connsiteX307" fmla="*/ 364332 w 1043264"/>
              <a:gd name="connsiteY307" fmla="*/ 1240631 h 1603241"/>
              <a:gd name="connsiteX308" fmla="*/ 350044 w 1043264"/>
              <a:gd name="connsiteY308" fmla="*/ 1226344 h 1603241"/>
              <a:gd name="connsiteX309" fmla="*/ 345282 w 1043264"/>
              <a:gd name="connsiteY309" fmla="*/ 1212056 h 1603241"/>
              <a:gd name="connsiteX310" fmla="*/ 342900 w 1043264"/>
              <a:gd name="connsiteY310" fmla="*/ 1204912 h 1603241"/>
              <a:gd name="connsiteX311" fmla="*/ 319088 w 1043264"/>
              <a:gd name="connsiteY311" fmla="*/ 1202531 h 1603241"/>
              <a:gd name="connsiteX312" fmla="*/ 283369 w 1043264"/>
              <a:gd name="connsiteY312" fmla="*/ 1197769 h 1603241"/>
              <a:gd name="connsiteX313" fmla="*/ 269082 w 1043264"/>
              <a:gd name="connsiteY313" fmla="*/ 1188244 h 1603241"/>
              <a:gd name="connsiteX314" fmla="*/ 257175 w 1043264"/>
              <a:gd name="connsiteY314" fmla="*/ 1178719 h 1603241"/>
              <a:gd name="connsiteX315" fmla="*/ 254794 w 1043264"/>
              <a:gd name="connsiteY315" fmla="*/ 1171575 h 1603241"/>
              <a:gd name="connsiteX316" fmla="*/ 250032 w 1043264"/>
              <a:gd name="connsiteY316" fmla="*/ 1164431 h 1603241"/>
              <a:gd name="connsiteX317" fmla="*/ 235744 w 1043264"/>
              <a:gd name="connsiteY317" fmla="*/ 1157287 h 1603241"/>
              <a:gd name="connsiteX318" fmla="*/ 221457 w 1043264"/>
              <a:gd name="connsiteY318" fmla="*/ 1162050 h 1603241"/>
              <a:gd name="connsiteX319" fmla="*/ 207169 w 1043264"/>
              <a:gd name="connsiteY319" fmla="*/ 1169194 h 1603241"/>
              <a:gd name="connsiteX320" fmla="*/ 202407 w 1043264"/>
              <a:gd name="connsiteY320" fmla="*/ 1176337 h 1603241"/>
              <a:gd name="connsiteX321" fmla="*/ 183357 w 1043264"/>
              <a:gd name="connsiteY321" fmla="*/ 1181100 h 1603241"/>
              <a:gd name="connsiteX322" fmla="*/ 152400 w 1043264"/>
              <a:gd name="connsiteY322" fmla="*/ 1178719 h 1603241"/>
              <a:gd name="connsiteX323" fmla="*/ 142875 w 1043264"/>
              <a:gd name="connsiteY323" fmla="*/ 1152525 h 1603241"/>
              <a:gd name="connsiteX324" fmla="*/ 135732 w 1043264"/>
              <a:gd name="connsiteY324" fmla="*/ 1145381 h 1603241"/>
              <a:gd name="connsiteX325" fmla="*/ 123825 w 1043264"/>
              <a:gd name="connsiteY325" fmla="*/ 1135856 h 1603241"/>
              <a:gd name="connsiteX326" fmla="*/ 116682 w 1043264"/>
              <a:gd name="connsiteY326" fmla="*/ 1121569 h 1603241"/>
              <a:gd name="connsiteX327" fmla="*/ 114300 w 1043264"/>
              <a:gd name="connsiteY327" fmla="*/ 1114425 h 1603241"/>
              <a:gd name="connsiteX328" fmla="*/ 97632 w 1043264"/>
              <a:gd name="connsiteY328" fmla="*/ 1100137 h 1603241"/>
              <a:gd name="connsiteX329" fmla="*/ 69057 w 1043264"/>
              <a:gd name="connsiteY329" fmla="*/ 1092994 h 1603241"/>
              <a:gd name="connsiteX330" fmla="*/ 54769 w 1043264"/>
              <a:gd name="connsiteY330" fmla="*/ 1085850 h 1603241"/>
              <a:gd name="connsiteX331" fmla="*/ 42863 w 1043264"/>
              <a:gd name="connsiteY331" fmla="*/ 1076325 h 1603241"/>
              <a:gd name="connsiteX332" fmla="*/ 21432 w 1043264"/>
              <a:gd name="connsiteY332" fmla="*/ 1064419 h 1603241"/>
              <a:gd name="connsiteX333" fmla="*/ 16669 w 1043264"/>
              <a:gd name="connsiteY333" fmla="*/ 1057275 h 1603241"/>
              <a:gd name="connsiteX334" fmla="*/ 9525 w 1043264"/>
              <a:gd name="connsiteY334" fmla="*/ 1047750 h 1603241"/>
              <a:gd name="connsiteX335" fmla="*/ 7144 w 1043264"/>
              <a:gd name="connsiteY335" fmla="*/ 1040606 h 1603241"/>
              <a:gd name="connsiteX336" fmla="*/ 0 w 1043264"/>
              <a:gd name="connsiteY336" fmla="*/ 1038225 h 1603241"/>
              <a:gd name="connsiteX337" fmla="*/ 4763 w 1043264"/>
              <a:gd name="connsiteY337" fmla="*/ 1031081 h 1603241"/>
              <a:gd name="connsiteX338" fmla="*/ 14288 w 1043264"/>
              <a:gd name="connsiteY338" fmla="*/ 1028700 h 1603241"/>
              <a:gd name="connsiteX339" fmla="*/ 30957 w 1043264"/>
              <a:gd name="connsiteY339" fmla="*/ 1026319 h 1603241"/>
              <a:gd name="connsiteX340" fmla="*/ 38100 w 1043264"/>
              <a:gd name="connsiteY340" fmla="*/ 1023937 h 1603241"/>
              <a:gd name="connsiteX341" fmla="*/ 33338 w 1043264"/>
              <a:gd name="connsiteY341" fmla="*/ 988219 h 1603241"/>
              <a:gd name="connsiteX342" fmla="*/ 35719 w 1043264"/>
              <a:gd name="connsiteY342" fmla="*/ 973931 h 1603241"/>
              <a:gd name="connsiteX343" fmla="*/ 38100 w 1043264"/>
              <a:gd name="connsiteY343" fmla="*/ 966787 h 1603241"/>
              <a:gd name="connsiteX344" fmla="*/ 45244 w 1043264"/>
              <a:gd name="connsiteY344" fmla="*/ 964406 h 1603241"/>
              <a:gd name="connsiteX345" fmla="*/ 52388 w 1043264"/>
              <a:gd name="connsiteY345" fmla="*/ 959644 h 1603241"/>
              <a:gd name="connsiteX346" fmla="*/ 92869 w 1043264"/>
              <a:gd name="connsiteY346" fmla="*/ 957262 h 1603241"/>
              <a:gd name="connsiteX347" fmla="*/ 97632 w 1043264"/>
              <a:gd name="connsiteY347" fmla="*/ 950119 h 1603241"/>
              <a:gd name="connsiteX348" fmla="*/ 107157 w 1043264"/>
              <a:gd name="connsiteY348" fmla="*/ 938212 h 1603241"/>
              <a:gd name="connsiteX349" fmla="*/ 116682 w 1043264"/>
              <a:gd name="connsiteY349" fmla="*/ 931069 h 1603241"/>
              <a:gd name="connsiteX350" fmla="*/ 126207 w 1043264"/>
              <a:gd name="connsiteY350" fmla="*/ 916781 h 1603241"/>
              <a:gd name="connsiteX351" fmla="*/ 123825 w 1043264"/>
              <a:gd name="connsiteY351" fmla="*/ 892969 h 1603241"/>
              <a:gd name="connsiteX352" fmla="*/ 138113 w 1043264"/>
              <a:gd name="connsiteY352" fmla="*/ 888206 h 1603241"/>
              <a:gd name="connsiteX353" fmla="*/ 145257 w 1043264"/>
              <a:gd name="connsiteY353" fmla="*/ 881062 h 1603241"/>
              <a:gd name="connsiteX354" fmla="*/ 142875 w 1043264"/>
              <a:gd name="connsiteY354" fmla="*/ 873919 h 1603241"/>
              <a:gd name="connsiteX355" fmla="*/ 154782 w 1043264"/>
              <a:gd name="connsiteY355" fmla="*/ 864394 h 1603241"/>
              <a:gd name="connsiteX356" fmla="*/ 161925 w 1043264"/>
              <a:gd name="connsiteY356" fmla="*/ 850106 h 1603241"/>
              <a:gd name="connsiteX357" fmla="*/ 166688 w 1043264"/>
              <a:gd name="connsiteY357" fmla="*/ 842962 h 1603241"/>
              <a:gd name="connsiteX358" fmla="*/ 161925 w 1043264"/>
              <a:gd name="connsiteY358" fmla="*/ 826294 h 1603241"/>
              <a:gd name="connsiteX359" fmla="*/ 154782 w 1043264"/>
              <a:gd name="connsiteY359" fmla="*/ 819150 h 1603241"/>
              <a:gd name="connsiteX360" fmla="*/ 150019 w 1043264"/>
              <a:gd name="connsiteY360" fmla="*/ 812006 h 1603241"/>
              <a:gd name="connsiteX361" fmla="*/ 159544 w 1043264"/>
              <a:gd name="connsiteY361" fmla="*/ 802481 h 1603241"/>
              <a:gd name="connsiteX362" fmla="*/ 164307 w 1043264"/>
              <a:gd name="connsiteY362" fmla="*/ 795337 h 1603241"/>
              <a:gd name="connsiteX363" fmla="*/ 152400 w 1043264"/>
              <a:gd name="connsiteY363" fmla="*/ 788194 h 1603241"/>
              <a:gd name="connsiteX364" fmla="*/ 154782 w 1043264"/>
              <a:gd name="connsiteY364" fmla="*/ 781050 h 1603241"/>
              <a:gd name="connsiteX365" fmla="*/ 159544 w 1043264"/>
              <a:gd name="connsiteY365" fmla="*/ 773906 h 1603241"/>
              <a:gd name="connsiteX366" fmla="*/ 157163 w 1043264"/>
              <a:gd name="connsiteY366" fmla="*/ 764381 h 1603241"/>
              <a:gd name="connsiteX367" fmla="*/ 152400 w 1043264"/>
              <a:gd name="connsiteY367" fmla="*/ 750094 h 1603241"/>
              <a:gd name="connsiteX368" fmla="*/ 161925 w 1043264"/>
              <a:gd name="connsiteY368" fmla="*/ 733425 h 1603241"/>
              <a:gd name="connsiteX369" fmla="*/ 157163 w 1043264"/>
              <a:gd name="connsiteY369" fmla="*/ 719137 h 1603241"/>
              <a:gd name="connsiteX370" fmla="*/ 152400 w 1043264"/>
              <a:gd name="connsiteY370" fmla="*/ 661987 h 1603241"/>
              <a:gd name="connsiteX371" fmla="*/ 150019 w 1043264"/>
              <a:gd name="connsiteY371" fmla="*/ 654844 h 1603241"/>
              <a:gd name="connsiteX372" fmla="*/ 154782 w 1043264"/>
              <a:gd name="connsiteY372" fmla="*/ 645319 h 1603241"/>
              <a:gd name="connsiteX373" fmla="*/ 164307 w 1043264"/>
              <a:gd name="connsiteY373" fmla="*/ 633412 h 1603241"/>
              <a:gd name="connsiteX374" fmla="*/ 150019 w 1043264"/>
              <a:gd name="connsiteY374" fmla="*/ 616744 h 1603241"/>
              <a:gd name="connsiteX375" fmla="*/ 152400 w 1043264"/>
              <a:gd name="connsiteY375" fmla="*/ 602456 h 1603241"/>
              <a:gd name="connsiteX376" fmla="*/ 157163 w 1043264"/>
              <a:gd name="connsiteY376" fmla="*/ 588169 h 1603241"/>
              <a:gd name="connsiteX377" fmla="*/ 152400 w 1043264"/>
              <a:gd name="connsiteY377" fmla="*/ 571500 h 1603241"/>
              <a:gd name="connsiteX378" fmla="*/ 147638 w 1043264"/>
              <a:gd name="connsiteY378" fmla="*/ 564356 h 1603241"/>
              <a:gd name="connsiteX379" fmla="*/ 142875 w 1043264"/>
              <a:gd name="connsiteY379" fmla="*/ 550069 h 1603241"/>
              <a:gd name="connsiteX380" fmla="*/ 130969 w 1043264"/>
              <a:gd name="connsiteY380" fmla="*/ 521494 h 1603241"/>
              <a:gd name="connsiteX381" fmla="*/ 123825 w 1043264"/>
              <a:gd name="connsiteY381" fmla="*/ 519112 h 1603241"/>
              <a:gd name="connsiteX382" fmla="*/ 119063 w 1043264"/>
              <a:gd name="connsiteY382" fmla="*/ 511969 h 1603241"/>
              <a:gd name="connsiteX383" fmla="*/ 114300 w 1043264"/>
              <a:gd name="connsiteY383" fmla="*/ 492919 h 160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043264" h="1603241">
                <a:moveTo>
                  <a:pt x="114300" y="492919"/>
                </a:moveTo>
                <a:cubicBezTo>
                  <a:pt x="114300" y="488553"/>
                  <a:pt x="117039" y="487799"/>
                  <a:pt x="119063" y="485775"/>
                </a:cubicBezTo>
                <a:cubicBezTo>
                  <a:pt x="121087" y="483751"/>
                  <a:pt x="124690" y="483439"/>
                  <a:pt x="126207" y="481012"/>
                </a:cubicBezTo>
                <a:cubicBezTo>
                  <a:pt x="128868" y="476755"/>
                  <a:pt x="130969" y="466725"/>
                  <a:pt x="130969" y="466725"/>
                </a:cubicBezTo>
                <a:cubicBezTo>
                  <a:pt x="131763" y="460375"/>
                  <a:pt x="129510" y="452794"/>
                  <a:pt x="133350" y="447675"/>
                </a:cubicBezTo>
                <a:cubicBezTo>
                  <a:pt x="135480" y="444835"/>
                  <a:pt x="136352" y="454118"/>
                  <a:pt x="138113" y="457200"/>
                </a:cubicBezTo>
                <a:cubicBezTo>
                  <a:pt x="142998" y="465749"/>
                  <a:pt x="141958" y="463733"/>
                  <a:pt x="150019" y="469106"/>
                </a:cubicBezTo>
                <a:cubicBezTo>
                  <a:pt x="157117" y="458460"/>
                  <a:pt x="159409" y="457736"/>
                  <a:pt x="161925" y="447675"/>
                </a:cubicBezTo>
                <a:cubicBezTo>
                  <a:pt x="162907" y="443749"/>
                  <a:pt x="161716" y="438878"/>
                  <a:pt x="164307" y="435769"/>
                </a:cubicBezTo>
                <a:cubicBezTo>
                  <a:pt x="166402" y="433255"/>
                  <a:pt x="170657" y="434181"/>
                  <a:pt x="173832" y="433387"/>
                </a:cubicBezTo>
                <a:cubicBezTo>
                  <a:pt x="175419" y="431006"/>
                  <a:pt x="178189" y="429077"/>
                  <a:pt x="178594" y="426244"/>
                </a:cubicBezTo>
                <a:cubicBezTo>
                  <a:pt x="179600" y="419203"/>
                  <a:pt x="174460" y="414842"/>
                  <a:pt x="171450" y="409575"/>
                </a:cubicBezTo>
                <a:cubicBezTo>
                  <a:pt x="169689" y="406493"/>
                  <a:pt x="169198" y="402560"/>
                  <a:pt x="166688" y="400050"/>
                </a:cubicBezTo>
                <a:cubicBezTo>
                  <a:pt x="164178" y="397540"/>
                  <a:pt x="160338" y="396875"/>
                  <a:pt x="157163" y="395287"/>
                </a:cubicBezTo>
                <a:cubicBezTo>
                  <a:pt x="150533" y="385343"/>
                  <a:pt x="151304" y="390148"/>
                  <a:pt x="154782" y="376237"/>
                </a:cubicBezTo>
                <a:cubicBezTo>
                  <a:pt x="155391" y="373802"/>
                  <a:pt x="155388" y="370869"/>
                  <a:pt x="157163" y="369094"/>
                </a:cubicBezTo>
                <a:cubicBezTo>
                  <a:pt x="158938" y="367319"/>
                  <a:pt x="161926" y="367506"/>
                  <a:pt x="164307" y="366712"/>
                </a:cubicBezTo>
                <a:cubicBezTo>
                  <a:pt x="163513" y="369093"/>
                  <a:pt x="161925" y="371346"/>
                  <a:pt x="161925" y="373856"/>
                </a:cubicBezTo>
                <a:cubicBezTo>
                  <a:pt x="161925" y="376366"/>
                  <a:pt x="163184" y="378755"/>
                  <a:pt x="164307" y="381000"/>
                </a:cubicBezTo>
                <a:cubicBezTo>
                  <a:pt x="165587" y="383560"/>
                  <a:pt x="167045" y="386120"/>
                  <a:pt x="169069" y="388144"/>
                </a:cubicBezTo>
                <a:cubicBezTo>
                  <a:pt x="173684" y="392759"/>
                  <a:pt x="177548" y="393351"/>
                  <a:pt x="183357" y="395287"/>
                </a:cubicBezTo>
                <a:cubicBezTo>
                  <a:pt x="184151" y="397668"/>
                  <a:pt x="184170" y="400471"/>
                  <a:pt x="185738" y="402431"/>
                </a:cubicBezTo>
                <a:cubicBezTo>
                  <a:pt x="187526" y="404666"/>
                  <a:pt x="190858" y="405170"/>
                  <a:pt x="192882" y="407194"/>
                </a:cubicBezTo>
                <a:cubicBezTo>
                  <a:pt x="194905" y="409217"/>
                  <a:pt x="196057" y="411956"/>
                  <a:pt x="197644" y="414337"/>
                </a:cubicBezTo>
                <a:cubicBezTo>
                  <a:pt x="199213" y="419044"/>
                  <a:pt x="200591" y="425267"/>
                  <a:pt x="204788" y="428625"/>
                </a:cubicBezTo>
                <a:cubicBezTo>
                  <a:pt x="206748" y="430193"/>
                  <a:pt x="209551" y="430212"/>
                  <a:pt x="211932" y="431006"/>
                </a:cubicBezTo>
                <a:cubicBezTo>
                  <a:pt x="214046" y="430301"/>
                  <a:pt x="225817" y="427074"/>
                  <a:pt x="226219" y="423862"/>
                </a:cubicBezTo>
                <a:cubicBezTo>
                  <a:pt x="227114" y="416702"/>
                  <a:pt x="220500" y="408140"/>
                  <a:pt x="216694" y="402431"/>
                </a:cubicBezTo>
                <a:cubicBezTo>
                  <a:pt x="215195" y="391935"/>
                  <a:pt x="216771" y="385840"/>
                  <a:pt x="209550" y="378619"/>
                </a:cubicBezTo>
                <a:cubicBezTo>
                  <a:pt x="207526" y="376595"/>
                  <a:pt x="204788" y="375444"/>
                  <a:pt x="202407" y="373856"/>
                </a:cubicBezTo>
                <a:cubicBezTo>
                  <a:pt x="204343" y="368046"/>
                  <a:pt x="204934" y="364185"/>
                  <a:pt x="209550" y="359569"/>
                </a:cubicBezTo>
                <a:cubicBezTo>
                  <a:pt x="211574" y="357545"/>
                  <a:pt x="214313" y="356394"/>
                  <a:pt x="216694" y="354806"/>
                </a:cubicBezTo>
                <a:cubicBezTo>
                  <a:pt x="227347" y="338828"/>
                  <a:pt x="214798" y="354483"/>
                  <a:pt x="228600" y="345281"/>
                </a:cubicBezTo>
                <a:cubicBezTo>
                  <a:pt x="231402" y="343413"/>
                  <a:pt x="233157" y="340293"/>
                  <a:pt x="235744" y="338137"/>
                </a:cubicBezTo>
                <a:cubicBezTo>
                  <a:pt x="237943" y="336305"/>
                  <a:pt x="240507" y="334962"/>
                  <a:pt x="242888" y="333375"/>
                </a:cubicBezTo>
                <a:cubicBezTo>
                  <a:pt x="247570" y="326350"/>
                  <a:pt x="247918" y="324817"/>
                  <a:pt x="254794" y="319087"/>
                </a:cubicBezTo>
                <a:cubicBezTo>
                  <a:pt x="256993" y="317255"/>
                  <a:pt x="259557" y="315912"/>
                  <a:pt x="261938" y="314325"/>
                </a:cubicBezTo>
                <a:cubicBezTo>
                  <a:pt x="266894" y="294500"/>
                  <a:pt x="260859" y="314102"/>
                  <a:pt x="269082" y="297656"/>
                </a:cubicBezTo>
                <a:cubicBezTo>
                  <a:pt x="270205" y="295411"/>
                  <a:pt x="269688" y="292287"/>
                  <a:pt x="271463" y="290512"/>
                </a:cubicBezTo>
                <a:cubicBezTo>
                  <a:pt x="275510" y="286465"/>
                  <a:pt x="285750" y="280987"/>
                  <a:pt x="285750" y="280987"/>
                </a:cubicBezTo>
                <a:cubicBezTo>
                  <a:pt x="296904" y="282382"/>
                  <a:pt x="312696" y="285944"/>
                  <a:pt x="323850" y="280987"/>
                </a:cubicBezTo>
                <a:cubicBezTo>
                  <a:pt x="326144" y="279968"/>
                  <a:pt x="325438" y="276225"/>
                  <a:pt x="326232" y="273844"/>
                </a:cubicBezTo>
                <a:lnTo>
                  <a:pt x="321469" y="259556"/>
                </a:lnTo>
                <a:cubicBezTo>
                  <a:pt x="320675" y="257175"/>
                  <a:pt x="320481" y="254500"/>
                  <a:pt x="319088" y="252412"/>
                </a:cubicBezTo>
                <a:lnTo>
                  <a:pt x="314325" y="245269"/>
                </a:lnTo>
                <a:lnTo>
                  <a:pt x="321469" y="223837"/>
                </a:lnTo>
                <a:lnTo>
                  <a:pt x="323850" y="216694"/>
                </a:lnTo>
                <a:cubicBezTo>
                  <a:pt x="324644" y="207169"/>
                  <a:pt x="323769" y="197354"/>
                  <a:pt x="326232" y="188119"/>
                </a:cubicBezTo>
                <a:cubicBezTo>
                  <a:pt x="327100" y="184865"/>
                  <a:pt x="330717" y="183042"/>
                  <a:pt x="333375" y="180975"/>
                </a:cubicBezTo>
                <a:cubicBezTo>
                  <a:pt x="345656" y="171423"/>
                  <a:pt x="344029" y="172661"/>
                  <a:pt x="354807" y="169069"/>
                </a:cubicBezTo>
                <a:cubicBezTo>
                  <a:pt x="361831" y="164385"/>
                  <a:pt x="363364" y="164037"/>
                  <a:pt x="369094" y="157162"/>
                </a:cubicBezTo>
                <a:cubicBezTo>
                  <a:pt x="379016" y="145256"/>
                  <a:pt x="367904" y="153988"/>
                  <a:pt x="381000" y="145256"/>
                </a:cubicBezTo>
                <a:cubicBezTo>
                  <a:pt x="382588" y="142875"/>
                  <a:pt x="383609" y="139997"/>
                  <a:pt x="385763" y="138112"/>
                </a:cubicBezTo>
                <a:cubicBezTo>
                  <a:pt x="390070" y="134343"/>
                  <a:pt x="400050" y="128587"/>
                  <a:pt x="400050" y="128587"/>
                </a:cubicBezTo>
                <a:cubicBezTo>
                  <a:pt x="402431" y="129381"/>
                  <a:pt x="405419" y="129194"/>
                  <a:pt x="407194" y="130969"/>
                </a:cubicBezTo>
                <a:cubicBezTo>
                  <a:pt x="409704" y="133479"/>
                  <a:pt x="410559" y="137231"/>
                  <a:pt x="411957" y="140494"/>
                </a:cubicBezTo>
                <a:cubicBezTo>
                  <a:pt x="412946" y="142801"/>
                  <a:pt x="412563" y="145862"/>
                  <a:pt x="414338" y="147637"/>
                </a:cubicBezTo>
                <a:cubicBezTo>
                  <a:pt x="416113" y="149412"/>
                  <a:pt x="419237" y="148896"/>
                  <a:pt x="421482" y="150019"/>
                </a:cubicBezTo>
                <a:cubicBezTo>
                  <a:pt x="424041" y="151299"/>
                  <a:pt x="426244" y="153194"/>
                  <a:pt x="428625" y="154781"/>
                </a:cubicBezTo>
                <a:cubicBezTo>
                  <a:pt x="433897" y="151267"/>
                  <a:pt x="439246" y="148376"/>
                  <a:pt x="442913" y="142875"/>
                </a:cubicBezTo>
                <a:cubicBezTo>
                  <a:pt x="444305" y="140786"/>
                  <a:pt x="444500" y="138112"/>
                  <a:pt x="445294" y="135731"/>
                </a:cubicBezTo>
                <a:cubicBezTo>
                  <a:pt x="446088" y="127000"/>
                  <a:pt x="444903" y="117854"/>
                  <a:pt x="447675" y="109537"/>
                </a:cubicBezTo>
                <a:cubicBezTo>
                  <a:pt x="448469" y="107156"/>
                  <a:pt x="452318" y="107373"/>
                  <a:pt x="454819" y="107156"/>
                </a:cubicBezTo>
                <a:cubicBezTo>
                  <a:pt x="470654" y="105779"/>
                  <a:pt x="486569" y="105569"/>
                  <a:pt x="502444" y="104775"/>
                </a:cubicBezTo>
                <a:lnTo>
                  <a:pt x="516732" y="100012"/>
                </a:lnTo>
                <a:cubicBezTo>
                  <a:pt x="519113" y="99218"/>
                  <a:pt x="521787" y="99023"/>
                  <a:pt x="523875" y="97631"/>
                </a:cubicBezTo>
                <a:cubicBezTo>
                  <a:pt x="526256" y="96044"/>
                  <a:pt x="528404" y="94031"/>
                  <a:pt x="531019" y="92869"/>
                </a:cubicBezTo>
                <a:cubicBezTo>
                  <a:pt x="535607" y="90830"/>
                  <a:pt x="545307" y="88106"/>
                  <a:pt x="545307" y="88106"/>
                </a:cubicBezTo>
                <a:cubicBezTo>
                  <a:pt x="564357" y="75406"/>
                  <a:pt x="556419" y="83344"/>
                  <a:pt x="569119" y="64294"/>
                </a:cubicBezTo>
                <a:cubicBezTo>
                  <a:pt x="570707" y="61913"/>
                  <a:pt x="571167" y="58055"/>
                  <a:pt x="573882" y="57150"/>
                </a:cubicBezTo>
                <a:cubicBezTo>
                  <a:pt x="591274" y="51352"/>
                  <a:pt x="583299" y="53604"/>
                  <a:pt x="597694" y="50006"/>
                </a:cubicBezTo>
                <a:cubicBezTo>
                  <a:pt x="600075" y="48419"/>
                  <a:pt x="602278" y="46524"/>
                  <a:pt x="604838" y="45244"/>
                </a:cubicBezTo>
                <a:cubicBezTo>
                  <a:pt x="607083" y="44121"/>
                  <a:pt x="610022" y="44430"/>
                  <a:pt x="611982" y="42862"/>
                </a:cubicBezTo>
                <a:cubicBezTo>
                  <a:pt x="614217" y="41074"/>
                  <a:pt x="614721" y="37742"/>
                  <a:pt x="616744" y="35719"/>
                </a:cubicBezTo>
                <a:cubicBezTo>
                  <a:pt x="618768" y="33695"/>
                  <a:pt x="621507" y="32544"/>
                  <a:pt x="623888" y="30956"/>
                </a:cubicBezTo>
                <a:cubicBezTo>
                  <a:pt x="624682" y="28575"/>
                  <a:pt x="625146" y="26057"/>
                  <a:pt x="626269" y="23812"/>
                </a:cubicBezTo>
                <a:cubicBezTo>
                  <a:pt x="632946" y="10459"/>
                  <a:pt x="633395" y="16932"/>
                  <a:pt x="652463" y="19050"/>
                </a:cubicBezTo>
                <a:cubicBezTo>
                  <a:pt x="653737" y="18731"/>
                  <a:pt x="667080" y="15655"/>
                  <a:pt x="669132" y="14287"/>
                </a:cubicBezTo>
                <a:cubicBezTo>
                  <a:pt x="671934" y="12419"/>
                  <a:pt x="673688" y="9300"/>
                  <a:pt x="676275" y="7144"/>
                </a:cubicBezTo>
                <a:cubicBezTo>
                  <a:pt x="682431" y="2014"/>
                  <a:pt x="683402" y="2387"/>
                  <a:pt x="690563" y="0"/>
                </a:cubicBezTo>
                <a:cubicBezTo>
                  <a:pt x="700144" y="1597"/>
                  <a:pt x="705296" y="447"/>
                  <a:pt x="711994" y="7144"/>
                </a:cubicBezTo>
                <a:cubicBezTo>
                  <a:pt x="714018" y="9168"/>
                  <a:pt x="715169" y="11906"/>
                  <a:pt x="716757" y="14287"/>
                </a:cubicBezTo>
                <a:cubicBezTo>
                  <a:pt x="717551" y="18256"/>
                  <a:pt x="719138" y="22146"/>
                  <a:pt x="719138" y="26194"/>
                </a:cubicBezTo>
                <a:cubicBezTo>
                  <a:pt x="719138" y="29645"/>
                  <a:pt x="714402" y="38555"/>
                  <a:pt x="711994" y="40481"/>
                </a:cubicBezTo>
                <a:cubicBezTo>
                  <a:pt x="710034" y="42049"/>
                  <a:pt x="707231" y="42068"/>
                  <a:pt x="704850" y="42862"/>
                </a:cubicBezTo>
                <a:cubicBezTo>
                  <a:pt x="702469" y="44450"/>
                  <a:pt x="700322" y="46463"/>
                  <a:pt x="697707" y="47625"/>
                </a:cubicBezTo>
                <a:cubicBezTo>
                  <a:pt x="687825" y="52017"/>
                  <a:pt x="681694" y="52732"/>
                  <a:pt x="671513" y="54769"/>
                </a:cubicBezTo>
                <a:cubicBezTo>
                  <a:pt x="666750" y="57944"/>
                  <a:pt x="661272" y="60247"/>
                  <a:pt x="657225" y="64294"/>
                </a:cubicBezTo>
                <a:cubicBezTo>
                  <a:pt x="648058" y="73461"/>
                  <a:pt x="652884" y="69569"/>
                  <a:pt x="642938" y="76200"/>
                </a:cubicBezTo>
                <a:cubicBezTo>
                  <a:pt x="641350" y="78581"/>
                  <a:pt x="640199" y="81320"/>
                  <a:pt x="638175" y="83344"/>
                </a:cubicBezTo>
                <a:cubicBezTo>
                  <a:pt x="636152" y="85367"/>
                  <a:pt x="632820" y="85871"/>
                  <a:pt x="631032" y="88106"/>
                </a:cubicBezTo>
                <a:cubicBezTo>
                  <a:pt x="629464" y="90066"/>
                  <a:pt x="629869" y="93056"/>
                  <a:pt x="628650" y="95250"/>
                </a:cubicBezTo>
                <a:cubicBezTo>
                  <a:pt x="625870" y="100253"/>
                  <a:pt x="622300" y="104775"/>
                  <a:pt x="619125" y="109537"/>
                </a:cubicBezTo>
                <a:cubicBezTo>
                  <a:pt x="617538" y="111918"/>
                  <a:pt x="616387" y="114657"/>
                  <a:pt x="614363" y="116681"/>
                </a:cubicBezTo>
                <a:cubicBezTo>
                  <a:pt x="593483" y="137561"/>
                  <a:pt x="619974" y="112004"/>
                  <a:pt x="600075" y="128587"/>
                </a:cubicBezTo>
                <a:cubicBezTo>
                  <a:pt x="597488" y="130743"/>
                  <a:pt x="595313" y="133350"/>
                  <a:pt x="592932" y="135731"/>
                </a:cubicBezTo>
                <a:cubicBezTo>
                  <a:pt x="590995" y="141539"/>
                  <a:pt x="590402" y="145405"/>
                  <a:pt x="585788" y="150019"/>
                </a:cubicBezTo>
                <a:cubicBezTo>
                  <a:pt x="583764" y="152043"/>
                  <a:pt x="581025" y="153194"/>
                  <a:pt x="578644" y="154781"/>
                </a:cubicBezTo>
                <a:cubicBezTo>
                  <a:pt x="577850" y="157162"/>
                  <a:pt x="577386" y="159680"/>
                  <a:pt x="576263" y="161925"/>
                </a:cubicBezTo>
                <a:cubicBezTo>
                  <a:pt x="569335" y="175782"/>
                  <a:pt x="569828" y="164435"/>
                  <a:pt x="557213" y="183356"/>
                </a:cubicBezTo>
                <a:lnTo>
                  <a:pt x="552450" y="190500"/>
                </a:lnTo>
                <a:cubicBezTo>
                  <a:pt x="552197" y="195046"/>
                  <a:pt x="553749" y="234988"/>
                  <a:pt x="545307" y="247650"/>
                </a:cubicBezTo>
                <a:lnTo>
                  <a:pt x="540544" y="254794"/>
                </a:lnTo>
                <a:cubicBezTo>
                  <a:pt x="535990" y="268456"/>
                  <a:pt x="541424" y="255702"/>
                  <a:pt x="531019" y="269081"/>
                </a:cubicBezTo>
                <a:cubicBezTo>
                  <a:pt x="527505" y="273599"/>
                  <a:pt x="524669" y="278606"/>
                  <a:pt x="521494" y="283369"/>
                </a:cubicBezTo>
                <a:cubicBezTo>
                  <a:pt x="519907" y="285750"/>
                  <a:pt x="517637" y="287797"/>
                  <a:pt x="516732" y="290512"/>
                </a:cubicBezTo>
                <a:lnTo>
                  <a:pt x="514350" y="297656"/>
                </a:lnTo>
                <a:cubicBezTo>
                  <a:pt x="515144" y="301625"/>
                  <a:pt x="512725" y="308990"/>
                  <a:pt x="516732" y="309562"/>
                </a:cubicBezTo>
                <a:cubicBezTo>
                  <a:pt x="522398" y="310371"/>
                  <a:pt x="531019" y="300037"/>
                  <a:pt x="531019" y="300037"/>
                </a:cubicBezTo>
                <a:cubicBezTo>
                  <a:pt x="532607" y="297656"/>
                  <a:pt x="532920" y="292894"/>
                  <a:pt x="535782" y="292894"/>
                </a:cubicBezTo>
                <a:cubicBezTo>
                  <a:pt x="538644" y="292894"/>
                  <a:pt x="539382" y="297422"/>
                  <a:pt x="540544" y="300037"/>
                </a:cubicBezTo>
                <a:cubicBezTo>
                  <a:pt x="542583" y="304625"/>
                  <a:pt x="545307" y="314325"/>
                  <a:pt x="545307" y="314325"/>
                </a:cubicBezTo>
                <a:cubicBezTo>
                  <a:pt x="547688" y="313531"/>
                  <a:pt x="550205" y="313066"/>
                  <a:pt x="552450" y="311944"/>
                </a:cubicBezTo>
                <a:cubicBezTo>
                  <a:pt x="555010" y="310664"/>
                  <a:pt x="558752" y="304445"/>
                  <a:pt x="559594" y="307181"/>
                </a:cubicBezTo>
                <a:cubicBezTo>
                  <a:pt x="563103" y="318586"/>
                  <a:pt x="560657" y="331040"/>
                  <a:pt x="561975" y="342900"/>
                </a:cubicBezTo>
                <a:cubicBezTo>
                  <a:pt x="562252" y="345395"/>
                  <a:pt x="562582" y="348269"/>
                  <a:pt x="564357" y="350044"/>
                </a:cubicBezTo>
                <a:cubicBezTo>
                  <a:pt x="566132" y="351819"/>
                  <a:pt x="569119" y="351631"/>
                  <a:pt x="571500" y="352425"/>
                </a:cubicBezTo>
                <a:cubicBezTo>
                  <a:pt x="573088" y="354806"/>
                  <a:pt x="575258" y="356889"/>
                  <a:pt x="576263" y="359569"/>
                </a:cubicBezTo>
                <a:cubicBezTo>
                  <a:pt x="580336" y="370430"/>
                  <a:pt x="576620" y="369810"/>
                  <a:pt x="581025" y="378619"/>
                </a:cubicBezTo>
                <a:cubicBezTo>
                  <a:pt x="582305" y="381179"/>
                  <a:pt x="584200" y="383381"/>
                  <a:pt x="585788" y="385762"/>
                </a:cubicBezTo>
                <a:lnTo>
                  <a:pt x="590550" y="400050"/>
                </a:lnTo>
                <a:lnTo>
                  <a:pt x="592932" y="407194"/>
                </a:lnTo>
                <a:cubicBezTo>
                  <a:pt x="592027" y="411718"/>
                  <a:pt x="590608" y="421365"/>
                  <a:pt x="588169" y="426244"/>
                </a:cubicBezTo>
                <a:cubicBezTo>
                  <a:pt x="577579" y="447425"/>
                  <a:pt x="589634" y="415073"/>
                  <a:pt x="578644" y="445294"/>
                </a:cubicBezTo>
                <a:cubicBezTo>
                  <a:pt x="576928" y="450012"/>
                  <a:pt x="573882" y="459581"/>
                  <a:pt x="573882" y="459581"/>
                </a:cubicBezTo>
                <a:cubicBezTo>
                  <a:pt x="574676" y="462756"/>
                  <a:pt x="575323" y="465971"/>
                  <a:pt x="576263" y="469106"/>
                </a:cubicBezTo>
                <a:cubicBezTo>
                  <a:pt x="577705" y="473915"/>
                  <a:pt x="581025" y="483394"/>
                  <a:pt x="581025" y="483394"/>
                </a:cubicBezTo>
                <a:cubicBezTo>
                  <a:pt x="583406" y="482600"/>
                  <a:pt x="585659" y="481012"/>
                  <a:pt x="588169" y="481012"/>
                </a:cubicBezTo>
                <a:cubicBezTo>
                  <a:pt x="596219" y="481012"/>
                  <a:pt x="598327" y="487137"/>
                  <a:pt x="602457" y="492919"/>
                </a:cubicBezTo>
                <a:cubicBezTo>
                  <a:pt x="604120" y="495248"/>
                  <a:pt x="605632" y="497681"/>
                  <a:pt x="607219" y="500062"/>
                </a:cubicBezTo>
                <a:cubicBezTo>
                  <a:pt x="608013" y="502443"/>
                  <a:pt x="608477" y="504961"/>
                  <a:pt x="609600" y="507206"/>
                </a:cubicBezTo>
                <a:cubicBezTo>
                  <a:pt x="618832" y="525671"/>
                  <a:pt x="610759" y="503538"/>
                  <a:pt x="616744" y="521494"/>
                </a:cubicBezTo>
                <a:cubicBezTo>
                  <a:pt x="619125" y="520700"/>
                  <a:pt x="621799" y="520504"/>
                  <a:pt x="623888" y="519112"/>
                </a:cubicBezTo>
                <a:cubicBezTo>
                  <a:pt x="626690" y="517244"/>
                  <a:pt x="627730" y="512629"/>
                  <a:pt x="631032" y="511969"/>
                </a:cubicBezTo>
                <a:cubicBezTo>
                  <a:pt x="636535" y="510868"/>
                  <a:pt x="642144" y="513556"/>
                  <a:pt x="647700" y="514350"/>
                </a:cubicBezTo>
                <a:cubicBezTo>
                  <a:pt x="650081" y="515144"/>
                  <a:pt x="652884" y="515163"/>
                  <a:pt x="654844" y="516731"/>
                </a:cubicBezTo>
                <a:cubicBezTo>
                  <a:pt x="657079" y="518519"/>
                  <a:pt x="657180" y="522358"/>
                  <a:pt x="659607" y="523875"/>
                </a:cubicBezTo>
                <a:cubicBezTo>
                  <a:pt x="663864" y="526536"/>
                  <a:pt x="673894" y="528637"/>
                  <a:pt x="673894" y="528637"/>
                </a:cubicBezTo>
                <a:cubicBezTo>
                  <a:pt x="677069" y="527050"/>
                  <a:pt x="680692" y="526147"/>
                  <a:pt x="683419" y="523875"/>
                </a:cubicBezTo>
                <a:cubicBezTo>
                  <a:pt x="685618" y="522043"/>
                  <a:pt x="686158" y="518755"/>
                  <a:pt x="688182" y="516731"/>
                </a:cubicBezTo>
                <a:cubicBezTo>
                  <a:pt x="692797" y="512116"/>
                  <a:pt x="696660" y="511524"/>
                  <a:pt x="702469" y="509587"/>
                </a:cubicBezTo>
                <a:cubicBezTo>
                  <a:pt x="704326" y="515159"/>
                  <a:pt x="704391" y="520227"/>
                  <a:pt x="711994" y="521494"/>
                </a:cubicBezTo>
                <a:cubicBezTo>
                  <a:pt x="714470" y="521907"/>
                  <a:pt x="716757" y="519906"/>
                  <a:pt x="719138" y="519112"/>
                </a:cubicBezTo>
                <a:cubicBezTo>
                  <a:pt x="719441" y="518506"/>
                  <a:pt x="726557" y="503286"/>
                  <a:pt x="728663" y="502444"/>
                </a:cubicBezTo>
                <a:cubicBezTo>
                  <a:pt x="730994" y="501512"/>
                  <a:pt x="733426" y="504031"/>
                  <a:pt x="735807" y="504825"/>
                </a:cubicBezTo>
                <a:cubicBezTo>
                  <a:pt x="738188" y="506412"/>
                  <a:pt x="741433" y="507160"/>
                  <a:pt x="742950" y="509587"/>
                </a:cubicBezTo>
                <a:cubicBezTo>
                  <a:pt x="745611" y="513844"/>
                  <a:pt x="742950" y="522288"/>
                  <a:pt x="747713" y="523875"/>
                </a:cubicBezTo>
                <a:cubicBezTo>
                  <a:pt x="754523" y="526145"/>
                  <a:pt x="756905" y="527141"/>
                  <a:pt x="764382" y="528637"/>
                </a:cubicBezTo>
                <a:cubicBezTo>
                  <a:pt x="769116" y="529584"/>
                  <a:pt x="773907" y="530225"/>
                  <a:pt x="778669" y="531019"/>
                </a:cubicBezTo>
                <a:cubicBezTo>
                  <a:pt x="780257" y="533400"/>
                  <a:pt x="781408" y="536138"/>
                  <a:pt x="783432" y="538162"/>
                </a:cubicBezTo>
                <a:cubicBezTo>
                  <a:pt x="785456" y="540186"/>
                  <a:pt x="789512" y="540268"/>
                  <a:pt x="790575" y="542925"/>
                </a:cubicBezTo>
                <a:cubicBezTo>
                  <a:pt x="791507" y="545256"/>
                  <a:pt x="788988" y="547688"/>
                  <a:pt x="788194" y="550069"/>
                </a:cubicBezTo>
                <a:cubicBezTo>
                  <a:pt x="789782" y="552450"/>
                  <a:pt x="791677" y="554652"/>
                  <a:pt x="792957" y="557212"/>
                </a:cubicBezTo>
                <a:cubicBezTo>
                  <a:pt x="797686" y="566669"/>
                  <a:pt x="792301" y="562726"/>
                  <a:pt x="800100" y="571500"/>
                </a:cubicBezTo>
                <a:cubicBezTo>
                  <a:pt x="811961" y="584843"/>
                  <a:pt x="810676" y="583312"/>
                  <a:pt x="821532" y="590550"/>
                </a:cubicBezTo>
                <a:cubicBezTo>
                  <a:pt x="823628" y="596840"/>
                  <a:pt x="827296" y="609934"/>
                  <a:pt x="833438" y="611981"/>
                </a:cubicBezTo>
                <a:lnTo>
                  <a:pt x="840582" y="614362"/>
                </a:lnTo>
                <a:cubicBezTo>
                  <a:pt x="841376" y="611981"/>
                  <a:pt x="841188" y="608994"/>
                  <a:pt x="842963" y="607219"/>
                </a:cubicBezTo>
                <a:cubicBezTo>
                  <a:pt x="845907" y="604275"/>
                  <a:pt x="855361" y="601498"/>
                  <a:pt x="859632" y="600075"/>
                </a:cubicBezTo>
                <a:cubicBezTo>
                  <a:pt x="866776" y="600869"/>
                  <a:pt x="874090" y="600713"/>
                  <a:pt x="881063" y="602456"/>
                </a:cubicBezTo>
                <a:cubicBezTo>
                  <a:pt x="883840" y="603150"/>
                  <a:pt x="885355" y="606981"/>
                  <a:pt x="888207" y="607219"/>
                </a:cubicBezTo>
                <a:cubicBezTo>
                  <a:pt x="895370" y="607816"/>
                  <a:pt x="902494" y="605631"/>
                  <a:pt x="909638" y="604837"/>
                </a:cubicBezTo>
                <a:cubicBezTo>
                  <a:pt x="922338" y="605631"/>
                  <a:pt x="935013" y="607219"/>
                  <a:pt x="947738" y="607219"/>
                </a:cubicBezTo>
                <a:cubicBezTo>
                  <a:pt x="965829" y="607219"/>
                  <a:pt x="980780" y="604316"/>
                  <a:pt x="997744" y="600075"/>
                </a:cubicBezTo>
                <a:cubicBezTo>
                  <a:pt x="1007648" y="614930"/>
                  <a:pt x="1000125" y="599573"/>
                  <a:pt x="1000125" y="614362"/>
                </a:cubicBezTo>
                <a:cubicBezTo>
                  <a:pt x="1000125" y="620761"/>
                  <a:pt x="1001713" y="627062"/>
                  <a:pt x="1002507" y="633412"/>
                </a:cubicBezTo>
                <a:cubicBezTo>
                  <a:pt x="1000570" y="639220"/>
                  <a:pt x="999977" y="643086"/>
                  <a:pt x="995363" y="647700"/>
                </a:cubicBezTo>
                <a:cubicBezTo>
                  <a:pt x="993339" y="649724"/>
                  <a:pt x="990600" y="650875"/>
                  <a:pt x="988219" y="652462"/>
                </a:cubicBezTo>
                <a:cubicBezTo>
                  <a:pt x="984029" y="665035"/>
                  <a:pt x="987229" y="657520"/>
                  <a:pt x="976313" y="673894"/>
                </a:cubicBezTo>
                <a:lnTo>
                  <a:pt x="971550" y="681037"/>
                </a:lnTo>
                <a:cubicBezTo>
                  <a:pt x="970756" y="683418"/>
                  <a:pt x="969778" y="685746"/>
                  <a:pt x="969169" y="688181"/>
                </a:cubicBezTo>
                <a:cubicBezTo>
                  <a:pt x="964829" y="705543"/>
                  <a:pt x="968661" y="695235"/>
                  <a:pt x="964407" y="714375"/>
                </a:cubicBezTo>
                <a:cubicBezTo>
                  <a:pt x="963862" y="716825"/>
                  <a:pt x="962715" y="719105"/>
                  <a:pt x="962025" y="721519"/>
                </a:cubicBezTo>
                <a:cubicBezTo>
                  <a:pt x="961126" y="724666"/>
                  <a:pt x="960438" y="727869"/>
                  <a:pt x="959644" y="731044"/>
                </a:cubicBezTo>
                <a:cubicBezTo>
                  <a:pt x="960438" y="741363"/>
                  <a:pt x="960816" y="751722"/>
                  <a:pt x="962025" y="762000"/>
                </a:cubicBezTo>
                <a:cubicBezTo>
                  <a:pt x="962407" y="765250"/>
                  <a:pt x="963697" y="768330"/>
                  <a:pt x="964407" y="771525"/>
                </a:cubicBezTo>
                <a:cubicBezTo>
                  <a:pt x="965285" y="775476"/>
                  <a:pt x="966123" y="779439"/>
                  <a:pt x="966788" y="783431"/>
                </a:cubicBezTo>
                <a:cubicBezTo>
                  <a:pt x="970910" y="808164"/>
                  <a:pt x="966472" y="792008"/>
                  <a:pt x="973932" y="814387"/>
                </a:cubicBezTo>
                <a:lnTo>
                  <a:pt x="976313" y="821531"/>
                </a:lnTo>
                <a:cubicBezTo>
                  <a:pt x="977107" y="823912"/>
                  <a:pt x="978085" y="826240"/>
                  <a:pt x="978694" y="828675"/>
                </a:cubicBezTo>
                <a:cubicBezTo>
                  <a:pt x="979488" y="831850"/>
                  <a:pt x="979451" y="835358"/>
                  <a:pt x="981075" y="838200"/>
                </a:cubicBezTo>
                <a:cubicBezTo>
                  <a:pt x="982746" y="841124"/>
                  <a:pt x="985838" y="842963"/>
                  <a:pt x="988219" y="845344"/>
                </a:cubicBezTo>
                <a:cubicBezTo>
                  <a:pt x="989013" y="847725"/>
                  <a:pt x="990600" y="849977"/>
                  <a:pt x="990600" y="852487"/>
                </a:cubicBezTo>
                <a:cubicBezTo>
                  <a:pt x="990600" y="855204"/>
                  <a:pt x="987717" y="867778"/>
                  <a:pt x="985838" y="871537"/>
                </a:cubicBezTo>
                <a:cubicBezTo>
                  <a:pt x="984558" y="874097"/>
                  <a:pt x="982663" y="876300"/>
                  <a:pt x="981075" y="878681"/>
                </a:cubicBezTo>
                <a:cubicBezTo>
                  <a:pt x="980281" y="881062"/>
                  <a:pt x="979816" y="883580"/>
                  <a:pt x="978694" y="885825"/>
                </a:cubicBezTo>
                <a:cubicBezTo>
                  <a:pt x="977414" y="888385"/>
                  <a:pt x="975059" y="890339"/>
                  <a:pt x="973932" y="892969"/>
                </a:cubicBezTo>
                <a:cubicBezTo>
                  <a:pt x="972643" y="895977"/>
                  <a:pt x="972449" y="899347"/>
                  <a:pt x="971550" y="902494"/>
                </a:cubicBezTo>
                <a:cubicBezTo>
                  <a:pt x="964728" y="926367"/>
                  <a:pt x="974219" y="889436"/>
                  <a:pt x="966788" y="919162"/>
                </a:cubicBezTo>
                <a:cubicBezTo>
                  <a:pt x="969169" y="921543"/>
                  <a:pt x="971776" y="923719"/>
                  <a:pt x="973932" y="926306"/>
                </a:cubicBezTo>
                <a:cubicBezTo>
                  <a:pt x="980695" y="934422"/>
                  <a:pt x="977255" y="934392"/>
                  <a:pt x="985838" y="942975"/>
                </a:cubicBezTo>
                <a:cubicBezTo>
                  <a:pt x="1004568" y="961704"/>
                  <a:pt x="980622" y="931476"/>
                  <a:pt x="1000125" y="954881"/>
                </a:cubicBezTo>
                <a:cubicBezTo>
                  <a:pt x="1010045" y="966785"/>
                  <a:pt x="998938" y="958059"/>
                  <a:pt x="1012032" y="966787"/>
                </a:cubicBezTo>
                <a:cubicBezTo>
                  <a:pt x="1012826" y="969168"/>
                  <a:pt x="1013723" y="971517"/>
                  <a:pt x="1014413" y="973931"/>
                </a:cubicBezTo>
                <a:cubicBezTo>
                  <a:pt x="1015312" y="977078"/>
                  <a:pt x="1015330" y="980529"/>
                  <a:pt x="1016794" y="983456"/>
                </a:cubicBezTo>
                <a:cubicBezTo>
                  <a:pt x="1019354" y="988576"/>
                  <a:pt x="1026319" y="997744"/>
                  <a:pt x="1026319" y="997744"/>
                </a:cubicBezTo>
                <a:cubicBezTo>
                  <a:pt x="1027113" y="1008856"/>
                  <a:pt x="1027534" y="1020002"/>
                  <a:pt x="1028700" y="1031081"/>
                </a:cubicBezTo>
                <a:cubicBezTo>
                  <a:pt x="1029124" y="1035106"/>
                  <a:pt x="1031082" y="1038940"/>
                  <a:pt x="1031082" y="1042987"/>
                </a:cubicBezTo>
                <a:cubicBezTo>
                  <a:pt x="1031082" y="1047035"/>
                  <a:pt x="1029494" y="1050925"/>
                  <a:pt x="1028700" y="1054894"/>
                </a:cubicBezTo>
                <a:cubicBezTo>
                  <a:pt x="1030031" y="1060215"/>
                  <a:pt x="1033528" y="1075232"/>
                  <a:pt x="1035844" y="1078706"/>
                </a:cubicBezTo>
                <a:cubicBezTo>
                  <a:pt x="1037432" y="1081087"/>
                  <a:pt x="1043264" y="1084787"/>
                  <a:pt x="1040607" y="1085850"/>
                </a:cubicBezTo>
                <a:cubicBezTo>
                  <a:pt x="1035396" y="1087935"/>
                  <a:pt x="1029494" y="1084263"/>
                  <a:pt x="1023938" y="1083469"/>
                </a:cubicBezTo>
                <a:cubicBezTo>
                  <a:pt x="999234" y="1075232"/>
                  <a:pt x="1018543" y="1084142"/>
                  <a:pt x="1014413" y="1026319"/>
                </a:cubicBezTo>
                <a:cubicBezTo>
                  <a:pt x="1014172" y="1022939"/>
                  <a:pt x="1009438" y="1001571"/>
                  <a:pt x="1007269" y="1000125"/>
                </a:cubicBezTo>
                <a:lnTo>
                  <a:pt x="1000125" y="995362"/>
                </a:lnTo>
                <a:lnTo>
                  <a:pt x="985838" y="1000125"/>
                </a:lnTo>
                <a:lnTo>
                  <a:pt x="978694" y="1002506"/>
                </a:lnTo>
                <a:cubicBezTo>
                  <a:pt x="972709" y="1020463"/>
                  <a:pt x="981479" y="999025"/>
                  <a:pt x="969169" y="1014412"/>
                </a:cubicBezTo>
                <a:cubicBezTo>
                  <a:pt x="967601" y="1016372"/>
                  <a:pt x="968356" y="1019596"/>
                  <a:pt x="966788" y="1021556"/>
                </a:cubicBezTo>
                <a:cubicBezTo>
                  <a:pt x="963430" y="1025753"/>
                  <a:pt x="957207" y="1027131"/>
                  <a:pt x="952500" y="1028700"/>
                </a:cubicBezTo>
                <a:cubicBezTo>
                  <a:pt x="941583" y="1012324"/>
                  <a:pt x="944785" y="1019842"/>
                  <a:pt x="940594" y="1007269"/>
                </a:cubicBezTo>
                <a:cubicBezTo>
                  <a:pt x="936625" y="1008063"/>
                  <a:pt x="932202" y="1007642"/>
                  <a:pt x="928688" y="1009650"/>
                </a:cubicBezTo>
                <a:cubicBezTo>
                  <a:pt x="926203" y="1011070"/>
                  <a:pt x="925205" y="1014234"/>
                  <a:pt x="923925" y="1016794"/>
                </a:cubicBezTo>
                <a:cubicBezTo>
                  <a:pt x="921484" y="1021675"/>
                  <a:pt x="920068" y="1031316"/>
                  <a:pt x="919163" y="1035844"/>
                </a:cubicBezTo>
                <a:cubicBezTo>
                  <a:pt x="909638" y="1035050"/>
                  <a:pt x="900072" y="1034648"/>
                  <a:pt x="890588" y="1033462"/>
                </a:cubicBezTo>
                <a:cubicBezTo>
                  <a:pt x="887341" y="1033056"/>
                  <a:pt x="884328" y="1031299"/>
                  <a:pt x="881063" y="1031081"/>
                </a:cubicBezTo>
                <a:cubicBezTo>
                  <a:pt x="860456" y="1029707"/>
                  <a:pt x="839788" y="1029494"/>
                  <a:pt x="819150" y="1028700"/>
                </a:cubicBezTo>
                <a:cubicBezTo>
                  <a:pt x="816769" y="1027112"/>
                  <a:pt x="814869" y="1023937"/>
                  <a:pt x="812007" y="1023937"/>
                </a:cubicBezTo>
                <a:cubicBezTo>
                  <a:pt x="807259" y="1023937"/>
                  <a:pt x="799521" y="1031603"/>
                  <a:pt x="795338" y="1033462"/>
                </a:cubicBezTo>
                <a:cubicBezTo>
                  <a:pt x="790750" y="1035501"/>
                  <a:pt x="781050" y="1038225"/>
                  <a:pt x="781050" y="1038225"/>
                </a:cubicBezTo>
                <a:cubicBezTo>
                  <a:pt x="780256" y="1050131"/>
                  <a:pt x="779749" y="1062060"/>
                  <a:pt x="778669" y="1073944"/>
                </a:cubicBezTo>
                <a:cubicBezTo>
                  <a:pt x="776584" y="1096886"/>
                  <a:pt x="774485" y="1083398"/>
                  <a:pt x="778669" y="1100137"/>
                </a:cubicBezTo>
                <a:cubicBezTo>
                  <a:pt x="785019" y="1099343"/>
                  <a:pt x="791462" y="1099097"/>
                  <a:pt x="797719" y="1097756"/>
                </a:cubicBezTo>
                <a:cubicBezTo>
                  <a:pt x="802628" y="1096704"/>
                  <a:pt x="812007" y="1092994"/>
                  <a:pt x="812007" y="1092994"/>
                </a:cubicBezTo>
                <a:cubicBezTo>
                  <a:pt x="816769" y="1096169"/>
                  <a:pt x="820864" y="1100709"/>
                  <a:pt x="826294" y="1102519"/>
                </a:cubicBezTo>
                <a:cubicBezTo>
                  <a:pt x="828675" y="1103313"/>
                  <a:pt x="831193" y="1103778"/>
                  <a:pt x="833438" y="1104900"/>
                </a:cubicBezTo>
                <a:cubicBezTo>
                  <a:pt x="851913" y="1114136"/>
                  <a:pt x="829761" y="1106054"/>
                  <a:pt x="847725" y="1112044"/>
                </a:cubicBezTo>
                <a:cubicBezTo>
                  <a:pt x="839885" y="1123805"/>
                  <a:pt x="844703" y="1114613"/>
                  <a:pt x="840582" y="1131094"/>
                </a:cubicBezTo>
                <a:cubicBezTo>
                  <a:pt x="839973" y="1133529"/>
                  <a:pt x="840242" y="1136778"/>
                  <a:pt x="838200" y="1138237"/>
                </a:cubicBezTo>
                <a:cubicBezTo>
                  <a:pt x="834115" y="1141155"/>
                  <a:pt x="823913" y="1143000"/>
                  <a:pt x="823913" y="1143000"/>
                </a:cubicBezTo>
                <a:cubicBezTo>
                  <a:pt x="798305" y="1134463"/>
                  <a:pt x="814634" y="1138571"/>
                  <a:pt x="773907" y="1135856"/>
                </a:cubicBezTo>
                <a:lnTo>
                  <a:pt x="769144" y="1150144"/>
                </a:lnTo>
                <a:lnTo>
                  <a:pt x="766763" y="1157287"/>
                </a:lnTo>
                <a:cubicBezTo>
                  <a:pt x="767581" y="1170373"/>
                  <a:pt x="768875" y="1200922"/>
                  <a:pt x="771525" y="1216819"/>
                </a:cubicBezTo>
                <a:cubicBezTo>
                  <a:pt x="771938" y="1219295"/>
                  <a:pt x="772132" y="1222187"/>
                  <a:pt x="773907" y="1223962"/>
                </a:cubicBezTo>
                <a:cubicBezTo>
                  <a:pt x="775682" y="1225737"/>
                  <a:pt x="778669" y="1225550"/>
                  <a:pt x="781050" y="1226344"/>
                </a:cubicBezTo>
                <a:cubicBezTo>
                  <a:pt x="783431" y="1228725"/>
                  <a:pt x="785250" y="1231852"/>
                  <a:pt x="788194" y="1233487"/>
                </a:cubicBezTo>
                <a:cubicBezTo>
                  <a:pt x="792583" y="1235925"/>
                  <a:pt x="802482" y="1238250"/>
                  <a:pt x="802482" y="1238250"/>
                </a:cubicBezTo>
                <a:cubicBezTo>
                  <a:pt x="804069" y="1240631"/>
                  <a:pt x="805220" y="1243370"/>
                  <a:pt x="807244" y="1245394"/>
                </a:cubicBezTo>
                <a:cubicBezTo>
                  <a:pt x="809268" y="1247418"/>
                  <a:pt x="813827" y="1247350"/>
                  <a:pt x="814388" y="1250156"/>
                </a:cubicBezTo>
                <a:cubicBezTo>
                  <a:pt x="814949" y="1252962"/>
                  <a:pt x="811213" y="1254919"/>
                  <a:pt x="809625" y="1257300"/>
                </a:cubicBezTo>
                <a:cubicBezTo>
                  <a:pt x="804253" y="1273418"/>
                  <a:pt x="803369" y="1267547"/>
                  <a:pt x="807244" y="1281112"/>
                </a:cubicBezTo>
                <a:cubicBezTo>
                  <a:pt x="807934" y="1283526"/>
                  <a:pt x="808406" y="1286062"/>
                  <a:pt x="809625" y="1288256"/>
                </a:cubicBezTo>
                <a:cubicBezTo>
                  <a:pt x="812405" y="1293260"/>
                  <a:pt x="815975" y="1297781"/>
                  <a:pt x="819150" y="1302544"/>
                </a:cubicBezTo>
                <a:lnTo>
                  <a:pt x="823913" y="1309687"/>
                </a:lnTo>
                <a:cubicBezTo>
                  <a:pt x="824707" y="1312068"/>
                  <a:pt x="826571" y="1314336"/>
                  <a:pt x="826294" y="1316831"/>
                </a:cubicBezTo>
                <a:cubicBezTo>
                  <a:pt x="825740" y="1321821"/>
                  <a:pt x="822517" y="1326196"/>
                  <a:pt x="821532" y="1331119"/>
                </a:cubicBezTo>
                <a:lnTo>
                  <a:pt x="819150" y="1343025"/>
                </a:lnTo>
                <a:cubicBezTo>
                  <a:pt x="818356" y="1351756"/>
                  <a:pt x="817468" y="1360480"/>
                  <a:pt x="816769" y="1369219"/>
                </a:cubicBezTo>
                <a:cubicBezTo>
                  <a:pt x="815881" y="1380324"/>
                  <a:pt x="815690" y="1391492"/>
                  <a:pt x="814388" y="1402556"/>
                </a:cubicBezTo>
                <a:cubicBezTo>
                  <a:pt x="814095" y="1405049"/>
                  <a:pt x="812697" y="1407286"/>
                  <a:pt x="812007" y="1409700"/>
                </a:cubicBezTo>
                <a:cubicBezTo>
                  <a:pt x="810424" y="1415238"/>
                  <a:pt x="808064" y="1425801"/>
                  <a:pt x="807244" y="1431131"/>
                </a:cubicBezTo>
                <a:cubicBezTo>
                  <a:pt x="803398" y="1456134"/>
                  <a:pt x="807339" y="1442752"/>
                  <a:pt x="802482" y="1457325"/>
                </a:cubicBezTo>
                <a:cubicBezTo>
                  <a:pt x="801688" y="1463675"/>
                  <a:pt x="800848" y="1470019"/>
                  <a:pt x="800100" y="1476375"/>
                </a:cubicBezTo>
                <a:cubicBezTo>
                  <a:pt x="798774" y="1487646"/>
                  <a:pt x="797428" y="1502980"/>
                  <a:pt x="795338" y="1514475"/>
                </a:cubicBezTo>
                <a:cubicBezTo>
                  <a:pt x="794141" y="1521058"/>
                  <a:pt x="792617" y="1525020"/>
                  <a:pt x="790575" y="1531144"/>
                </a:cubicBezTo>
                <a:cubicBezTo>
                  <a:pt x="789781" y="1536700"/>
                  <a:pt x="789295" y="1542309"/>
                  <a:pt x="788194" y="1547812"/>
                </a:cubicBezTo>
                <a:cubicBezTo>
                  <a:pt x="785507" y="1561248"/>
                  <a:pt x="784473" y="1563739"/>
                  <a:pt x="781050" y="1574006"/>
                </a:cubicBezTo>
                <a:cubicBezTo>
                  <a:pt x="780256" y="1579562"/>
                  <a:pt x="779673" y="1585153"/>
                  <a:pt x="778669" y="1590675"/>
                </a:cubicBezTo>
                <a:cubicBezTo>
                  <a:pt x="778084" y="1593895"/>
                  <a:pt x="779094" y="1598516"/>
                  <a:pt x="776288" y="1600200"/>
                </a:cubicBezTo>
                <a:cubicBezTo>
                  <a:pt x="773482" y="1601884"/>
                  <a:pt x="769938" y="1598613"/>
                  <a:pt x="766763" y="1597819"/>
                </a:cubicBezTo>
                <a:cubicBezTo>
                  <a:pt x="753119" y="1577354"/>
                  <a:pt x="769473" y="1603241"/>
                  <a:pt x="759619" y="1583531"/>
                </a:cubicBezTo>
                <a:cubicBezTo>
                  <a:pt x="758339" y="1580971"/>
                  <a:pt x="756137" y="1578947"/>
                  <a:pt x="754857" y="1576387"/>
                </a:cubicBezTo>
                <a:cubicBezTo>
                  <a:pt x="753734" y="1574142"/>
                  <a:pt x="754834" y="1570102"/>
                  <a:pt x="752475" y="1569244"/>
                </a:cubicBezTo>
                <a:cubicBezTo>
                  <a:pt x="744978" y="1566518"/>
                  <a:pt x="736600" y="1567656"/>
                  <a:pt x="728663" y="1566862"/>
                </a:cubicBezTo>
                <a:cubicBezTo>
                  <a:pt x="725488" y="1566068"/>
                  <a:pt x="718239" y="1567628"/>
                  <a:pt x="719138" y="1564481"/>
                </a:cubicBezTo>
                <a:cubicBezTo>
                  <a:pt x="720924" y="1558231"/>
                  <a:pt x="736104" y="1549747"/>
                  <a:pt x="740569" y="1543050"/>
                </a:cubicBezTo>
                <a:lnTo>
                  <a:pt x="754857" y="1521619"/>
                </a:lnTo>
                <a:cubicBezTo>
                  <a:pt x="756445" y="1519238"/>
                  <a:pt x="758714" y="1517190"/>
                  <a:pt x="759619" y="1514475"/>
                </a:cubicBezTo>
                <a:cubicBezTo>
                  <a:pt x="765287" y="1497472"/>
                  <a:pt x="761597" y="1504364"/>
                  <a:pt x="769144" y="1493044"/>
                </a:cubicBezTo>
                <a:lnTo>
                  <a:pt x="773907" y="1478756"/>
                </a:lnTo>
                <a:lnTo>
                  <a:pt x="776288" y="1471612"/>
                </a:lnTo>
                <a:cubicBezTo>
                  <a:pt x="758038" y="1444237"/>
                  <a:pt x="775777" y="1471150"/>
                  <a:pt x="754857" y="1438275"/>
                </a:cubicBezTo>
                <a:cubicBezTo>
                  <a:pt x="753320" y="1435860"/>
                  <a:pt x="752809" y="1432036"/>
                  <a:pt x="750094" y="1431131"/>
                </a:cubicBezTo>
                <a:cubicBezTo>
                  <a:pt x="747713" y="1430337"/>
                  <a:pt x="745257" y="1429739"/>
                  <a:pt x="742950" y="1428750"/>
                </a:cubicBezTo>
                <a:cubicBezTo>
                  <a:pt x="739687" y="1427352"/>
                  <a:pt x="736749" y="1425233"/>
                  <a:pt x="733425" y="1423987"/>
                </a:cubicBezTo>
                <a:cubicBezTo>
                  <a:pt x="730361" y="1422838"/>
                  <a:pt x="727075" y="1422400"/>
                  <a:pt x="723900" y="1421606"/>
                </a:cubicBezTo>
                <a:cubicBezTo>
                  <a:pt x="721519" y="1420019"/>
                  <a:pt x="719609" y="1417082"/>
                  <a:pt x="716757" y="1416844"/>
                </a:cubicBezTo>
                <a:cubicBezTo>
                  <a:pt x="702667" y="1415670"/>
                  <a:pt x="693532" y="1419822"/>
                  <a:pt x="681038" y="1423987"/>
                </a:cubicBezTo>
                <a:lnTo>
                  <a:pt x="666750" y="1428750"/>
                </a:lnTo>
                <a:lnTo>
                  <a:pt x="659607" y="1431131"/>
                </a:lnTo>
                <a:cubicBezTo>
                  <a:pt x="653795" y="1429194"/>
                  <a:pt x="649936" y="1428604"/>
                  <a:pt x="645319" y="1423987"/>
                </a:cubicBezTo>
                <a:cubicBezTo>
                  <a:pt x="627598" y="1406266"/>
                  <a:pt x="647865" y="1420922"/>
                  <a:pt x="631032" y="1409700"/>
                </a:cubicBezTo>
                <a:cubicBezTo>
                  <a:pt x="614045" y="1415361"/>
                  <a:pt x="634582" y="1407334"/>
                  <a:pt x="616744" y="1419225"/>
                </a:cubicBezTo>
                <a:cubicBezTo>
                  <a:pt x="614655" y="1420617"/>
                  <a:pt x="611981" y="1420812"/>
                  <a:pt x="609600" y="1421606"/>
                </a:cubicBezTo>
                <a:cubicBezTo>
                  <a:pt x="593224" y="1432523"/>
                  <a:pt x="600743" y="1429321"/>
                  <a:pt x="588169" y="1433512"/>
                </a:cubicBezTo>
                <a:cubicBezTo>
                  <a:pt x="585788" y="1435100"/>
                  <a:pt x="583640" y="1437113"/>
                  <a:pt x="581025" y="1438275"/>
                </a:cubicBezTo>
                <a:cubicBezTo>
                  <a:pt x="576438" y="1440314"/>
                  <a:pt x="566738" y="1443037"/>
                  <a:pt x="566738" y="1443037"/>
                </a:cubicBezTo>
                <a:cubicBezTo>
                  <a:pt x="565169" y="1438331"/>
                  <a:pt x="563791" y="1432107"/>
                  <a:pt x="559594" y="1428750"/>
                </a:cubicBezTo>
                <a:cubicBezTo>
                  <a:pt x="557634" y="1427182"/>
                  <a:pt x="554943" y="1426662"/>
                  <a:pt x="552450" y="1426369"/>
                </a:cubicBezTo>
                <a:cubicBezTo>
                  <a:pt x="541386" y="1425067"/>
                  <a:pt x="530225" y="1424781"/>
                  <a:pt x="519113" y="1423987"/>
                </a:cubicBezTo>
                <a:cubicBezTo>
                  <a:pt x="518319" y="1421606"/>
                  <a:pt x="517613" y="1419194"/>
                  <a:pt x="516732" y="1416844"/>
                </a:cubicBezTo>
                <a:cubicBezTo>
                  <a:pt x="515231" y="1412841"/>
                  <a:pt x="512712" y="1409147"/>
                  <a:pt x="511969" y="1404937"/>
                </a:cubicBezTo>
                <a:cubicBezTo>
                  <a:pt x="510308" y="1395524"/>
                  <a:pt x="513419" y="1385119"/>
                  <a:pt x="509588" y="1376362"/>
                </a:cubicBezTo>
                <a:cubicBezTo>
                  <a:pt x="507294" y="1371118"/>
                  <a:pt x="500730" y="1368647"/>
                  <a:pt x="495300" y="1366837"/>
                </a:cubicBezTo>
                <a:lnTo>
                  <a:pt x="481013" y="1362075"/>
                </a:lnTo>
                <a:cubicBezTo>
                  <a:pt x="478632" y="1360487"/>
                  <a:pt x="475289" y="1359797"/>
                  <a:pt x="473869" y="1357312"/>
                </a:cubicBezTo>
                <a:cubicBezTo>
                  <a:pt x="471861" y="1353798"/>
                  <a:pt x="472366" y="1349357"/>
                  <a:pt x="471488" y="1345406"/>
                </a:cubicBezTo>
                <a:cubicBezTo>
                  <a:pt x="470876" y="1342654"/>
                  <a:pt x="468318" y="1331923"/>
                  <a:pt x="466725" y="1328737"/>
                </a:cubicBezTo>
                <a:cubicBezTo>
                  <a:pt x="465445" y="1326178"/>
                  <a:pt x="464390" y="1323111"/>
                  <a:pt x="461963" y="1321594"/>
                </a:cubicBezTo>
                <a:cubicBezTo>
                  <a:pt x="457706" y="1318933"/>
                  <a:pt x="452438" y="1318419"/>
                  <a:pt x="447675" y="1316831"/>
                </a:cubicBezTo>
                <a:lnTo>
                  <a:pt x="440532" y="1314450"/>
                </a:lnTo>
                <a:cubicBezTo>
                  <a:pt x="426988" y="1300906"/>
                  <a:pt x="440030" y="1311818"/>
                  <a:pt x="426244" y="1304925"/>
                </a:cubicBezTo>
                <a:cubicBezTo>
                  <a:pt x="407777" y="1295691"/>
                  <a:pt x="429913" y="1303766"/>
                  <a:pt x="411957" y="1297781"/>
                </a:cubicBezTo>
                <a:cubicBezTo>
                  <a:pt x="410369" y="1294606"/>
                  <a:pt x="407938" y="1291727"/>
                  <a:pt x="407194" y="1288256"/>
                </a:cubicBezTo>
                <a:cubicBezTo>
                  <a:pt x="404998" y="1278009"/>
                  <a:pt x="409069" y="1265192"/>
                  <a:pt x="400050" y="1257300"/>
                </a:cubicBezTo>
                <a:cubicBezTo>
                  <a:pt x="388687" y="1247358"/>
                  <a:pt x="384964" y="1247509"/>
                  <a:pt x="371475" y="1243012"/>
                </a:cubicBezTo>
                <a:lnTo>
                  <a:pt x="364332" y="1240631"/>
                </a:lnTo>
                <a:cubicBezTo>
                  <a:pt x="359569" y="1235869"/>
                  <a:pt x="352174" y="1232734"/>
                  <a:pt x="350044" y="1226344"/>
                </a:cubicBezTo>
                <a:lnTo>
                  <a:pt x="345282" y="1212056"/>
                </a:lnTo>
                <a:cubicBezTo>
                  <a:pt x="344488" y="1209675"/>
                  <a:pt x="345398" y="1205162"/>
                  <a:pt x="342900" y="1204912"/>
                </a:cubicBezTo>
                <a:lnTo>
                  <a:pt x="319088" y="1202531"/>
                </a:lnTo>
                <a:cubicBezTo>
                  <a:pt x="305240" y="1200992"/>
                  <a:pt x="296926" y="1199705"/>
                  <a:pt x="283369" y="1197769"/>
                </a:cubicBezTo>
                <a:cubicBezTo>
                  <a:pt x="278607" y="1194594"/>
                  <a:pt x="272257" y="1193006"/>
                  <a:pt x="269082" y="1188244"/>
                </a:cubicBezTo>
                <a:cubicBezTo>
                  <a:pt x="262927" y="1179012"/>
                  <a:pt x="267034" y="1182005"/>
                  <a:pt x="257175" y="1178719"/>
                </a:cubicBezTo>
                <a:cubicBezTo>
                  <a:pt x="256381" y="1176338"/>
                  <a:pt x="255916" y="1173820"/>
                  <a:pt x="254794" y="1171575"/>
                </a:cubicBezTo>
                <a:cubicBezTo>
                  <a:pt x="253514" y="1169015"/>
                  <a:pt x="252056" y="1166455"/>
                  <a:pt x="250032" y="1164431"/>
                </a:cubicBezTo>
                <a:cubicBezTo>
                  <a:pt x="245418" y="1159817"/>
                  <a:pt x="241552" y="1159224"/>
                  <a:pt x="235744" y="1157287"/>
                </a:cubicBezTo>
                <a:cubicBezTo>
                  <a:pt x="230982" y="1158875"/>
                  <a:pt x="225634" y="1159266"/>
                  <a:pt x="221457" y="1162050"/>
                </a:cubicBezTo>
                <a:cubicBezTo>
                  <a:pt x="212224" y="1168204"/>
                  <a:pt x="217028" y="1165907"/>
                  <a:pt x="207169" y="1169194"/>
                </a:cubicBezTo>
                <a:cubicBezTo>
                  <a:pt x="205582" y="1171575"/>
                  <a:pt x="204642" y="1174549"/>
                  <a:pt x="202407" y="1176337"/>
                </a:cubicBezTo>
                <a:cubicBezTo>
                  <a:pt x="199964" y="1178291"/>
                  <a:pt x="183954" y="1180981"/>
                  <a:pt x="183357" y="1181100"/>
                </a:cubicBezTo>
                <a:cubicBezTo>
                  <a:pt x="173038" y="1180306"/>
                  <a:pt x="162572" y="1180626"/>
                  <a:pt x="152400" y="1178719"/>
                </a:cubicBezTo>
                <a:cubicBezTo>
                  <a:pt x="139223" y="1176248"/>
                  <a:pt x="145709" y="1161028"/>
                  <a:pt x="142875" y="1152525"/>
                </a:cubicBezTo>
                <a:cubicBezTo>
                  <a:pt x="141810" y="1149330"/>
                  <a:pt x="138266" y="1147599"/>
                  <a:pt x="135732" y="1145381"/>
                </a:cubicBezTo>
                <a:cubicBezTo>
                  <a:pt x="131907" y="1142034"/>
                  <a:pt x="127794" y="1139031"/>
                  <a:pt x="123825" y="1135856"/>
                </a:cubicBezTo>
                <a:cubicBezTo>
                  <a:pt x="117842" y="1117905"/>
                  <a:pt x="125911" y="1140026"/>
                  <a:pt x="116682" y="1121569"/>
                </a:cubicBezTo>
                <a:cubicBezTo>
                  <a:pt x="115559" y="1119324"/>
                  <a:pt x="115692" y="1116514"/>
                  <a:pt x="114300" y="1114425"/>
                </a:cubicBezTo>
                <a:cubicBezTo>
                  <a:pt x="111916" y="1110849"/>
                  <a:pt x="100934" y="1101788"/>
                  <a:pt x="97632" y="1100137"/>
                </a:cubicBezTo>
                <a:cubicBezTo>
                  <a:pt x="88200" y="1095421"/>
                  <a:pt x="79221" y="1094688"/>
                  <a:pt x="69057" y="1092994"/>
                </a:cubicBezTo>
                <a:cubicBezTo>
                  <a:pt x="63249" y="1091057"/>
                  <a:pt x="59383" y="1090464"/>
                  <a:pt x="54769" y="1085850"/>
                </a:cubicBezTo>
                <a:cubicBezTo>
                  <a:pt x="43997" y="1075078"/>
                  <a:pt x="56772" y="1080961"/>
                  <a:pt x="42863" y="1076325"/>
                </a:cubicBezTo>
                <a:cubicBezTo>
                  <a:pt x="26487" y="1065408"/>
                  <a:pt x="34005" y="1068610"/>
                  <a:pt x="21432" y="1064419"/>
                </a:cubicBezTo>
                <a:cubicBezTo>
                  <a:pt x="19844" y="1062038"/>
                  <a:pt x="18333" y="1059604"/>
                  <a:pt x="16669" y="1057275"/>
                </a:cubicBezTo>
                <a:cubicBezTo>
                  <a:pt x="14362" y="1054046"/>
                  <a:pt x="11494" y="1051196"/>
                  <a:pt x="9525" y="1047750"/>
                </a:cubicBezTo>
                <a:cubicBezTo>
                  <a:pt x="8280" y="1045571"/>
                  <a:pt x="8919" y="1042381"/>
                  <a:pt x="7144" y="1040606"/>
                </a:cubicBezTo>
                <a:cubicBezTo>
                  <a:pt x="5369" y="1038831"/>
                  <a:pt x="2381" y="1039019"/>
                  <a:pt x="0" y="1038225"/>
                </a:cubicBezTo>
                <a:cubicBezTo>
                  <a:pt x="1588" y="1035844"/>
                  <a:pt x="2382" y="1032669"/>
                  <a:pt x="4763" y="1031081"/>
                </a:cubicBezTo>
                <a:cubicBezTo>
                  <a:pt x="7486" y="1029266"/>
                  <a:pt x="11068" y="1029285"/>
                  <a:pt x="14288" y="1028700"/>
                </a:cubicBezTo>
                <a:cubicBezTo>
                  <a:pt x="19810" y="1027696"/>
                  <a:pt x="25401" y="1027113"/>
                  <a:pt x="30957" y="1026319"/>
                </a:cubicBezTo>
                <a:cubicBezTo>
                  <a:pt x="33338" y="1025525"/>
                  <a:pt x="37718" y="1026418"/>
                  <a:pt x="38100" y="1023937"/>
                </a:cubicBezTo>
                <a:cubicBezTo>
                  <a:pt x="40553" y="1007989"/>
                  <a:pt x="37417" y="1000457"/>
                  <a:pt x="33338" y="988219"/>
                </a:cubicBezTo>
                <a:cubicBezTo>
                  <a:pt x="34132" y="983456"/>
                  <a:pt x="34672" y="978644"/>
                  <a:pt x="35719" y="973931"/>
                </a:cubicBezTo>
                <a:cubicBezTo>
                  <a:pt x="36263" y="971481"/>
                  <a:pt x="36325" y="968562"/>
                  <a:pt x="38100" y="966787"/>
                </a:cubicBezTo>
                <a:cubicBezTo>
                  <a:pt x="39875" y="965012"/>
                  <a:pt x="42999" y="965528"/>
                  <a:pt x="45244" y="964406"/>
                </a:cubicBezTo>
                <a:cubicBezTo>
                  <a:pt x="47804" y="963126"/>
                  <a:pt x="49558" y="960069"/>
                  <a:pt x="52388" y="959644"/>
                </a:cubicBezTo>
                <a:cubicBezTo>
                  <a:pt x="65755" y="957639"/>
                  <a:pt x="79375" y="958056"/>
                  <a:pt x="92869" y="957262"/>
                </a:cubicBezTo>
                <a:cubicBezTo>
                  <a:pt x="94457" y="954881"/>
                  <a:pt x="95072" y="951399"/>
                  <a:pt x="97632" y="950119"/>
                </a:cubicBezTo>
                <a:cubicBezTo>
                  <a:pt x="113049" y="942410"/>
                  <a:pt x="115821" y="955542"/>
                  <a:pt x="107157" y="938212"/>
                </a:cubicBezTo>
                <a:cubicBezTo>
                  <a:pt x="110332" y="935831"/>
                  <a:pt x="114045" y="934035"/>
                  <a:pt x="116682" y="931069"/>
                </a:cubicBezTo>
                <a:cubicBezTo>
                  <a:pt x="120485" y="926791"/>
                  <a:pt x="126207" y="916781"/>
                  <a:pt x="126207" y="916781"/>
                </a:cubicBezTo>
                <a:cubicBezTo>
                  <a:pt x="125413" y="908844"/>
                  <a:pt x="120757" y="900332"/>
                  <a:pt x="123825" y="892969"/>
                </a:cubicBezTo>
                <a:cubicBezTo>
                  <a:pt x="125756" y="888335"/>
                  <a:pt x="138113" y="888206"/>
                  <a:pt x="138113" y="888206"/>
                </a:cubicBezTo>
                <a:cubicBezTo>
                  <a:pt x="140494" y="885825"/>
                  <a:pt x="144192" y="884257"/>
                  <a:pt x="145257" y="881062"/>
                </a:cubicBezTo>
                <a:cubicBezTo>
                  <a:pt x="146051" y="878681"/>
                  <a:pt x="142875" y="876429"/>
                  <a:pt x="142875" y="873919"/>
                </a:cubicBezTo>
                <a:cubicBezTo>
                  <a:pt x="142875" y="864525"/>
                  <a:pt x="147277" y="866270"/>
                  <a:pt x="154782" y="864394"/>
                </a:cubicBezTo>
                <a:cubicBezTo>
                  <a:pt x="168435" y="843911"/>
                  <a:pt x="152062" y="869832"/>
                  <a:pt x="161925" y="850106"/>
                </a:cubicBezTo>
                <a:cubicBezTo>
                  <a:pt x="163205" y="847546"/>
                  <a:pt x="165100" y="845343"/>
                  <a:pt x="166688" y="842962"/>
                </a:cubicBezTo>
                <a:cubicBezTo>
                  <a:pt x="166369" y="841687"/>
                  <a:pt x="163294" y="828347"/>
                  <a:pt x="161925" y="826294"/>
                </a:cubicBezTo>
                <a:cubicBezTo>
                  <a:pt x="160057" y="823492"/>
                  <a:pt x="156938" y="821737"/>
                  <a:pt x="154782" y="819150"/>
                </a:cubicBezTo>
                <a:cubicBezTo>
                  <a:pt x="152950" y="816951"/>
                  <a:pt x="151607" y="814387"/>
                  <a:pt x="150019" y="812006"/>
                </a:cubicBezTo>
                <a:cubicBezTo>
                  <a:pt x="153194" y="808831"/>
                  <a:pt x="156622" y="805890"/>
                  <a:pt x="159544" y="802481"/>
                </a:cubicBezTo>
                <a:cubicBezTo>
                  <a:pt x="161407" y="800308"/>
                  <a:pt x="165587" y="797897"/>
                  <a:pt x="164307" y="795337"/>
                </a:cubicBezTo>
                <a:cubicBezTo>
                  <a:pt x="162237" y="791197"/>
                  <a:pt x="156369" y="790575"/>
                  <a:pt x="152400" y="788194"/>
                </a:cubicBezTo>
                <a:cubicBezTo>
                  <a:pt x="153194" y="785813"/>
                  <a:pt x="153659" y="783295"/>
                  <a:pt x="154782" y="781050"/>
                </a:cubicBezTo>
                <a:cubicBezTo>
                  <a:pt x="156062" y="778490"/>
                  <a:pt x="159139" y="776739"/>
                  <a:pt x="159544" y="773906"/>
                </a:cubicBezTo>
                <a:cubicBezTo>
                  <a:pt x="160007" y="770666"/>
                  <a:pt x="158103" y="767516"/>
                  <a:pt x="157163" y="764381"/>
                </a:cubicBezTo>
                <a:cubicBezTo>
                  <a:pt x="155720" y="759573"/>
                  <a:pt x="152400" y="750094"/>
                  <a:pt x="152400" y="750094"/>
                </a:cubicBezTo>
                <a:cubicBezTo>
                  <a:pt x="154374" y="747462"/>
                  <a:pt x="162512" y="738704"/>
                  <a:pt x="161925" y="733425"/>
                </a:cubicBezTo>
                <a:cubicBezTo>
                  <a:pt x="161371" y="728435"/>
                  <a:pt x="158750" y="723900"/>
                  <a:pt x="157163" y="719137"/>
                </a:cubicBezTo>
                <a:cubicBezTo>
                  <a:pt x="156256" y="704628"/>
                  <a:pt x="155419" y="678587"/>
                  <a:pt x="152400" y="661987"/>
                </a:cubicBezTo>
                <a:cubicBezTo>
                  <a:pt x="151951" y="659518"/>
                  <a:pt x="150813" y="657225"/>
                  <a:pt x="150019" y="654844"/>
                </a:cubicBezTo>
                <a:cubicBezTo>
                  <a:pt x="151607" y="651669"/>
                  <a:pt x="152510" y="648046"/>
                  <a:pt x="154782" y="645319"/>
                </a:cubicBezTo>
                <a:cubicBezTo>
                  <a:pt x="166750" y="630957"/>
                  <a:pt x="158620" y="650469"/>
                  <a:pt x="164307" y="633412"/>
                </a:cubicBezTo>
                <a:cubicBezTo>
                  <a:pt x="163429" y="632534"/>
                  <a:pt x="150472" y="620822"/>
                  <a:pt x="150019" y="616744"/>
                </a:cubicBezTo>
                <a:cubicBezTo>
                  <a:pt x="149486" y="611945"/>
                  <a:pt x="151229" y="607140"/>
                  <a:pt x="152400" y="602456"/>
                </a:cubicBezTo>
                <a:cubicBezTo>
                  <a:pt x="153618" y="597586"/>
                  <a:pt x="157163" y="588169"/>
                  <a:pt x="157163" y="588169"/>
                </a:cubicBezTo>
                <a:cubicBezTo>
                  <a:pt x="156398" y="585111"/>
                  <a:pt x="154110" y="574921"/>
                  <a:pt x="152400" y="571500"/>
                </a:cubicBezTo>
                <a:cubicBezTo>
                  <a:pt x="151120" y="568940"/>
                  <a:pt x="148800" y="566971"/>
                  <a:pt x="147638" y="564356"/>
                </a:cubicBezTo>
                <a:cubicBezTo>
                  <a:pt x="145599" y="559769"/>
                  <a:pt x="142875" y="550069"/>
                  <a:pt x="142875" y="550069"/>
                </a:cubicBezTo>
                <a:cubicBezTo>
                  <a:pt x="141672" y="542850"/>
                  <a:pt x="140661" y="524725"/>
                  <a:pt x="130969" y="521494"/>
                </a:cubicBezTo>
                <a:lnTo>
                  <a:pt x="123825" y="519112"/>
                </a:lnTo>
                <a:cubicBezTo>
                  <a:pt x="122238" y="516731"/>
                  <a:pt x="120343" y="514529"/>
                  <a:pt x="119063" y="511969"/>
                </a:cubicBezTo>
                <a:cubicBezTo>
                  <a:pt x="115176" y="504195"/>
                  <a:pt x="114300" y="497285"/>
                  <a:pt x="114300" y="4929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6" name="5 Forma libre"/>
          <p:cNvSpPr/>
          <p:nvPr/>
        </p:nvSpPr>
        <p:spPr>
          <a:xfrm>
            <a:off x="2831219" y="3940571"/>
            <a:ext cx="426327" cy="341679"/>
          </a:xfrm>
          <a:custGeom>
            <a:avLst/>
            <a:gdLst>
              <a:gd name="connsiteX0" fmla="*/ 117961 w 1137438"/>
              <a:gd name="connsiteY0" fmla="*/ 4762 h 1040606"/>
              <a:gd name="connsiteX1" fmla="*/ 125105 w 1137438"/>
              <a:gd name="connsiteY1" fmla="*/ 26194 h 1040606"/>
              <a:gd name="connsiteX2" fmla="*/ 129867 w 1137438"/>
              <a:gd name="connsiteY2" fmla="*/ 40481 h 1040606"/>
              <a:gd name="connsiteX3" fmla="*/ 132249 w 1137438"/>
              <a:gd name="connsiteY3" fmla="*/ 50006 h 1040606"/>
              <a:gd name="connsiteX4" fmla="*/ 134630 w 1137438"/>
              <a:gd name="connsiteY4" fmla="*/ 71437 h 1040606"/>
              <a:gd name="connsiteX5" fmla="*/ 141774 w 1137438"/>
              <a:gd name="connsiteY5" fmla="*/ 73819 h 1040606"/>
              <a:gd name="connsiteX6" fmla="*/ 139392 w 1137438"/>
              <a:gd name="connsiteY6" fmla="*/ 83344 h 1040606"/>
              <a:gd name="connsiteX7" fmla="*/ 127486 w 1137438"/>
              <a:gd name="connsiteY7" fmla="*/ 109537 h 1040606"/>
              <a:gd name="connsiteX8" fmla="*/ 122724 w 1137438"/>
              <a:gd name="connsiteY8" fmla="*/ 126206 h 1040606"/>
              <a:gd name="connsiteX9" fmla="*/ 108436 w 1137438"/>
              <a:gd name="connsiteY9" fmla="*/ 135731 h 1040606"/>
              <a:gd name="connsiteX10" fmla="*/ 106055 w 1137438"/>
              <a:gd name="connsiteY10" fmla="*/ 142875 h 1040606"/>
              <a:gd name="connsiteX11" fmla="*/ 101292 w 1137438"/>
              <a:gd name="connsiteY11" fmla="*/ 150019 h 1040606"/>
              <a:gd name="connsiteX12" fmla="*/ 103674 w 1137438"/>
              <a:gd name="connsiteY12" fmla="*/ 161925 h 1040606"/>
              <a:gd name="connsiteX13" fmla="*/ 98911 w 1137438"/>
              <a:gd name="connsiteY13" fmla="*/ 178594 h 1040606"/>
              <a:gd name="connsiteX14" fmla="*/ 101292 w 1137438"/>
              <a:gd name="connsiteY14" fmla="*/ 185737 h 1040606"/>
              <a:gd name="connsiteX15" fmla="*/ 106055 w 1137438"/>
              <a:gd name="connsiteY15" fmla="*/ 192881 h 1040606"/>
              <a:gd name="connsiteX16" fmla="*/ 120342 w 1137438"/>
              <a:gd name="connsiteY16" fmla="*/ 197644 h 1040606"/>
              <a:gd name="connsiteX17" fmla="*/ 125105 w 1137438"/>
              <a:gd name="connsiteY17" fmla="*/ 230981 h 1040606"/>
              <a:gd name="connsiteX18" fmla="*/ 127486 w 1137438"/>
              <a:gd name="connsiteY18" fmla="*/ 240506 h 1040606"/>
              <a:gd name="connsiteX19" fmla="*/ 134630 w 1137438"/>
              <a:gd name="connsiteY19" fmla="*/ 242887 h 1040606"/>
              <a:gd name="connsiteX20" fmla="*/ 175111 w 1137438"/>
              <a:gd name="connsiteY20" fmla="*/ 226219 h 1040606"/>
              <a:gd name="connsiteX21" fmla="*/ 177492 w 1137438"/>
              <a:gd name="connsiteY21" fmla="*/ 219075 h 1040606"/>
              <a:gd name="connsiteX22" fmla="*/ 184636 w 1137438"/>
              <a:gd name="connsiteY22" fmla="*/ 204787 h 1040606"/>
              <a:gd name="connsiteX23" fmla="*/ 187017 w 1137438"/>
              <a:gd name="connsiteY23" fmla="*/ 180975 h 1040606"/>
              <a:gd name="connsiteX24" fmla="*/ 189399 w 1137438"/>
              <a:gd name="connsiteY24" fmla="*/ 171450 h 1040606"/>
              <a:gd name="connsiteX25" fmla="*/ 184636 w 1137438"/>
              <a:gd name="connsiteY25" fmla="*/ 152400 h 1040606"/>
              <a:gd name="connsiteX26" fmla="*/ 172730 w 1137438"/>
              <a:gd name="connsiteY26" fmla="*/ 138112 h 1040606"/>
              <a:gd name="connsiteX27" fmla="*/ 167967 w 1137438"/>
              <a:gd name="connsiteY27" fmla="*/ 130969 h 1040606"/>
              <a:gd name="connsiteX28" fmla="*/ 163205 w 1137438"/>
              <a:gd name="connsiteY28" fmla="*/ 116681 h 1040606"/>
              <a:gd name="connsiteX29" fmla="*/ 160824 w 1137438"/>
              <a:gd name="connsiteY29" fmla="*/ 109537 h 1040606"/>
              <a:gd name="connsiteX30" fmla="*/ 163205 w 1137438"/>
              <a:gd name="connsiteY30" fmla="*/ 92869 h 1040606"/>
              <a:gd name="connsiteX31" fmla="*/ 165586 w 1137438"/>
              <a:gd name="connsiteY31" fmla="*/ 83344 h 1040606"/>
              <a:gd name="connsiteX32" fmla="*/ 170349 w 1137438"/>
              <a:gd name="connsiteY32" fmla="*/ 52387 h 1040606"/>
              <a:gd name="connsiteX33" fmla="*/ 182255 w 1137438"/>
              <a:gd name="connsiteY33" fmla="*/ 42862 h 1040606"/>
              <a:gd name="connsiteX34" fmla="*/ 196542 w 1137438"/>
              <a:gd name="connsiteY34" fmla="*/ 33337 h 1040606"/>
              <a:gd name="connsiteX35" fmla="*/ 203686 w 1137438"/>
              <a:gd name="connsiteY35" fmla="*/ 28575 h 1040606"/>
              <a:gd name="connsiteX36" fmla="*/ 210830 w 1137438"/>
              <a:gd name="connsiteY36" fmla="*/ 23812 h 1040606"/>
              <a:gd name="connsiteX37" fmla="*/ 246549 w 1137438"/>
              <a:gd name="connsiteY37" fmla="*/ 19050 h 1040606"/>
              <a:gd name="connsiteX38" fmla="*/ 263217 w 1137438"/>
              <a:gd name="connsiteY38" fmla="*/ 16669 h 1040606"/>
              <a:gd name="connsiteX39" fmla="*/ 270361 w 1137438"/>
              <a:gd name="connsiteY39" fmla="*/ 11906 h 1040606"/>
              <a:gd name="connsiteX40" fmla="*/ 303699 w 1137438"/>
              <a:gd name="connsiteY40" fmla="*/ 7144 h 1040606"/>
              <a:gd name="connsiteX41" fmla="*/ 317986 w 1137438"/>
              <a:gd name="connsiteY41" fmla="*/ 0 h 1040606"/>
              <a:gd name="connsiteX42" fmla="*/ 325130 w 1137438"/>
              <a:gd name="connsiteY42" fmla="*/ 2381 h 1040606"/>
              <a:gd name="connsiteX43" fmla="*/ 344180 w 1137438"/>
              <a:gd name="connsiteY43" fmla="*/ 4762 h 1040606"/>
              <a:gd name="connsiteX44" fmla="*/ 353705 w 1137438"/>
              <a:gd name="connsiteY44" fmla="*/ 2381 h 1040606"/>
              <a:gd name="connsiteX45" fmla="*/ 360849 w 1137438"/>
              <a:gd name="connsiteY45" fmla="*/ 0 h 1040606"/>
              <a:gd name="connsiteX46" fmla="*/ 382280 w 1137438"/>
              <a:gd name="connsiteY46" fmla="*/ 2381 h 1040606"/>
              <a:gd name="connsiteX47" fmla="*/ 389424 w 1137438"/>
              <a:gd name="connsiteY47" fmla="*/ 4762 h 1040606"/>
              <a:gd name="connsiteX48" fmla="*/ 391805 w 1137438"/>
              <a:gd name="connsiteY48" fmla="*/ 11906 h 1040606"/>
              <a:gd name="connsiteX49" fmla="*/ 401330 w 1137438"/>
              <a:gd name="connsiteY49" fmla="*/ 14287 h 1040606"/>
              <a:gd name="connsiteX50" fmla="*/ 413236 w 1137438"/>
              <a:gd name="connsiteY50" fmla="*/ 16669 h 1040606"/>
              <a:gd name="connsiteX51" fmla="*/ 417999 w 1137438"/>
              <a:gd name="connsiteY51" fmla="*/ 33337 h 1040606"/>
              <a:gd name="connsiteX52" fmla="*/ 420380 w 1137438"/>
              <a:gd name="connsiteY52" fmla="*/ 40481 h 1040606"/>
              <a:gd name="connsiteX53" fmla="*/ 427524 w 1137438"/>
              <a:gd name="connsiteY53" fmla="*/ 47625 h 1040606"/>
              <a:gd name="connsiteX54" fmla="*/ 429905 w 1137438"/>
              <a:gd name="connsiteY54" fmla="*/ 54769 h 1040606"/>
              <a:gd name="connsiteX55" fmla="*/ 429905 w 1137438"/>
              <a:gd name="connsiteY55" fmla="*/ 83344 h 1040606"/>
              <a:gd name="connsiteX56" fmla="*/ 444192 w 1137438"/>
              <a:gd name="connsiteY56" fmla="*/ 92869 h 1040606"/>
              <a:gd name="connsiteX57" fmla="*/ 458480 w 1137438"/>
              <a:gd name="connsiteY57" fmla="*/ 90487 h 1040606"/>
              <a:gd name="connsiteX58" fmla="*/ 465624 w 1137438"/>
              <a:gd name="connsiteY58" fmla="*/ 88106 h 1040606"/>
              <a:gd name="connsiteX59" fmla="*/ 472767 w 1137438"/>
              <a:gd name="connsiteY59" fmla="*/ 92869 h 1040606"/>
              <a:gd name="connsiteX60" fmla="*/ 484674 w 1137438"/>
              <a:gd name="connsiteY60" fmla="*/ 95250 h 1040606"/>
              <a:gd name="connsiteX61" fmla="*/ 525155 w 1137438"/>
              <a:gd name="connsiteY61" fmla="*/ 88106 h 1040606"/>
              <a:gd name="connsiteX62" fmla="*/ 548967 w 1137438"/>
              <a:gd name="connsiteY62" fmla="*/ 83344 h 1040606"/>
              <a:gd name="connsiteX63" fmla="*/ 556111 w 1137438"/>
              <a:gd name="connsiteY63" fmla="*/ 80962 h 1040606"/>
              <a:gd name="connsiteX64" fmla="*/ 572780 w 1137438"/>
              <a:gd name="connsiteY64" fmla="*/ 83344 h 1040606"/>
              <a:gd name="connsiteX65" fmla="*/ 579924 w 1137438"/>
              <a:gd name="connsiteY65" fmla="*/ 80962 h 1040606"/>
              <a:gd name="connsiteX66" fmla="*/ 589449 w 1137438"/>
              <a:gd name="connsiteY66" fmla="*/ 78581 h 1040606"/>
              <a:gd name="connsiteX67" fmla="*/ 596592 w 1137438"/>
              <a:gd name="connsiteY67" fmla="*/ 80962 h 1040606"/>
              <a:gd name="connsiteX68" fmla="*/ 606117 w 1137438"/>
              <a:gd name="connsiteY68" fmla="*/ 83344 h 1040606"/>
              <a:gd name="connsiteX69" fmla="*/ 613261 w 1137438"/>
              <a:gd name="connsiteY69" fmla="*/ 88106 h 1040606"/>
              <a:gd name="connsiteX70" fmla="*/ 622786 w 1137438"/>
              <a:gd name="connsiteY70" fmla="*/ 102394 h 1040606"/>
              <a:gd name="connsiteX71" fmla="*/ 627549 w 1137438"/>
              <a:gd name="connsiteY71" fmla="*/ 109537 h 1040606"/>
              <a:gd name="connsiteX72" fmla="*/ 641836 w 1137438"/>
              <a:gd name="connsiteY72" fmla="*/ 119062 h 1040606"/>
              <a:gd name="connsiteX73" fmla="*/ 658505 w 1137438"/>
              <a:gd name="connsiteY73" fmla="*/ 123825 h 1040606"/>
              <a:gd name="connsiteX74" fmla="*/ 665649 w 1137438"/>
              <a:gd name="connsiteY74" fmla="*/ 128587 h 1040606"/>
              <a:gd name="connsiteX75" fmla="*/ 689461 w 1137438"/>
              <a:gd name="connsiteY75" fmla="*/ 126206 h 1040606"/>
              <a:gd name="connsiteX76" fmla="*/ 710892 w 1137438"/>
              <a:gd name="connsiteY76" fmla="*/ 130969 h 1040606"/>
              <a:gd name="connsiteX77" fmla="*/ 727561 w 1137438"/>
              <a:gd name="connsiteY77" fmla="*/ 128587 h 1040606"/>
              <a:gd name="connsiteX78" fmla="*/ 737086 w 1137438"/>
              <a:gd name="connsiteY78" fmla="*/ 126206 h 1040606"/>
              <a:gd name="connsiteX79" fmla="*/ 753755 w 1137438"/>
              <a:gd name="connsiteY79" fmla="*/ 107156 h 1040606"/>
              <a:gd name="connsiteX80" fmla="*/ 760899 w 1137438"/>
              <a:gd name="connsiteY80" fmla="*/ 104775 h 1040606"/>
              <a:gd name="connsiteX81" fmla="*/ 772805 w 1137438"/>
              <a:gd name="connsiteY81" fmla="*/ 95250 h 1040606"/>
              <a:gd name="connsiteX82" fmla="*/ 779949 w 1137438"/>
              <a:gd name="connsiteY82" fmla="*/ 90487 h 1040606"/>
              <a:gd name="connsiteX83" fmla="*/ 794236 w 1137438"/>
              <a:gd name="connsiteY83" fmla="*/ 85725 h 1040606"/>
              <a:gd name="connsiteX84" fmla="*/ 808524 w 1137438"/>
              <a:gd name="connsiteY84" fmla="*/ 76200 h 1040606"/>
              <a:gd name="connsiteX85" fmla="*/ 815667 w 1137438"/>
              <a:gd name="connsiteY85" fmla="*/ 71437 h 1040606"/>
              <a:gd name="connsiteX86" fmla="*/ 832336 w 1137438"/>
              <a:gd name="connsiteY86" fmla="*/ 78581 h 1040606"/>
              <a:gd name="connsiteX87" fmla="*/ 839480 w 1137438"/>
              <a:gd name="connsiteY87" fmla="*/ 80962 h 1040606"/>
              <a:gd name="connsiteX88" fmla="*/ 868055 w 1137438"/>
              <a:gd name="connsiteY88" fmla="*/ 78581 h 1040606"/>
              <a:gd name="connsiteX89" fmla="*/ 875199 w 1137438"/>
              <a:gd name="connsiteY89" fmla="*/ 73819 h 1040606"/>
              <a:gd name="connsiteX90" fmla="*/ 899011 w 1137438"/>
              <a:gd name="connsiteY90" fmla="*/ 78581 h 1040606"/>
              <a:gd name="connsiteX91" fmla="*/ 913299 w 1137438"/>
              <a:gd name="connsiteY91" fmla="*/ 76200 h 1040606"/>
              <a:gd name="connsiteX92" fmla="*/ 925205 w 1137438"/>
              <a:gd name="connsiteY92" fmla="*/ 73819 h 1040606"/>
              <a:gd name="connsiteX93" fmla="*/ 944255 w 1137438"/>
              <a:gd name="connsiteY93" fmla="*/ 76200 h 1040606"/>
              <a:gd name="connsiteX94" fmla="*/ 946636 w 1137438"/>
              <a:gd name="connsiteY94" fmla="*/ 83344 h 1040606"/>
              <a:gd name="connsiteX95" fmla="*/ 939492 w 1137438"/>
              <a:gd name="connsiteY95" fmla="*/ 85725 h 1040606"/>
              <a:gd name="connsiteX96" fmla="*/ 910917 w 1137438"/>
              <a:gd name="connsiteY96" fmla="*/ 88106 h 1040606"/>
              <a:gd name="connsiteX97" fmla="*/ 894249 w 1137438"/>
              <a:gd name="connsiteY97" fmla="*/ 88106 h 1040606"/>
              <a:gd name="connsiteX98" fmla="*/ 884724 w 1137438"/>
              <a:gd name="connsiteY98" fmla="*/ 90487 h 1040606"/>
              <a:gd name="connsiteX99" fmla="*/ 877580 w 1137438"/>
              <a:gd name="connsiteY99" fmla="*/ 97631 h 1040606"/>
              <a:gd name="connsiteX100" fmla="*/ 872817 w 1137438"/>
              <a:gd name="connsiteY100" fmla="*/ 104775 h 1040606"/>
              <a:gd name="connsiteX101" fmla="*/ 882342 w 1137438"/>
              <a:gd name="connsiteY101" fmla="*/ 114300 h 1040606"/>
              <a:gd name="connsiteX102" fmla="*/ 903774 w 1137438"/>
              <a:gd name="connsiteY102" fmla="*/ 119062 h 1040606"/>
              <a:gd name="connsiteX103" fmla="*/ 899011 w 1137438"/>
              <a:gd name="connsiteY103" fmla="*/ 126206 h 1040606"/>
              <a:gd name="connsiteX104" fmla="*/ 896630 w 1137438"/>
              <a:gd name="connsiteY104" fmla="*/ 133350 h 1040606"/>
              <a:gd name="connsiteX105" fmla="*/ 889486 w 1137438"/>
              <a:gd name="connsiteY105" fmla="*/ 135731 h 1040606"/>
              <a:gd name="connsiteX106" fmla="*/ 872817 w 1137438"/>
              <a:gd name="connsiteY106" fmla="*/ 138112 h 1040606"/>
              <a:gd name="connsiteX107" fmla="*/ 870436 w 1137438"/>
              <a:gd name="connsiteY107" fmla="*/ 145256 h 1040606"/>
              <a:gd name="connsiteX108" fmla="*/ 899011 w 1137438"/>
              <a:gd name="connsiteY108" fmla="*/ 150019 h 1040606"/>
              <a:gd name="connsiteX109" fmla="*/ 920442 w 1137438"/>
              <a:gd name="connsiteY109" fmla="*/ 142875 h 1040606"/>
              <a:gd name="connsiteX110" fmla="*/ 925205 w 1137438"/>
              <a:gd name="connsiteY110" fmla="*/ 150019 h 1040606"/>
              <a:gd name="connsiteX111" fmla="*/ 937111 w 1137438"/>
              <a:gd name="connsiteY111" fmla="*/ 161925 h 1040606"/>
              <a:gd name="connsiteX112" fmla="*/ 932349 w 1137438"/>
              <a:gd name="connsiteY112" fmla="*/ 169069 h 1040606"/>
              <a:gd name="connsiteX113" fmla="*/ 939492 w 1137438"/>
              <a:gd name="connsiteY113" fmla="*/ 166687 h 1040606"/>
              <a:gd name="connsiteX114" fmla="*/ 949017 w 1137438"/>
              <a:gd name="connsiteY114" fmla="*/ 164306 h 1040606"/>
              <a:gd name="connsiteX115" fmla="*/ 968067 w 1137438"/>
              <a:gd name="connsiteY115" fmla="*/ 166687 h 1040606"/>
              <a:gd name="connsiteX116" fmla="*/ 977592 w 1137438"/>
              <a:gd name="connsiteY116" fmla="*/ 178594 h 1040606"/>
              <a:gd name="connsiteX117" fmla="*/ 991880 w 1137438"/>
              <a:gd name="connsiteY117" fmla="*/ 185737 h 1040606"/>
              <a:gd name="connsiteX118" fmla="*/ 999024 w 1137438"/>
              <a:gd name="connsiteY118" fmla="*/ 180975 h 1040606"/>
              <a:gd name="connsiteX119" fmla="*/ 1003786 w 1137438"/>
              <a:gd name="connsiteY119" fmla="*/ 166687 h 1040606"/>
              <a:gd name="connsiteX120" fmla="*/ 1010930 w 1137438"/>
              <a:gd name="connsiteY120" fmla="*/ 171450 h 1040606"/>
              <a:gd name="connsiteX121" fmla="*/ 1015692 w 1137438"/>
              <a:gd name="connsiteY121" fmla="*/ 185737 h 1040606"/>
              <a:gd name="connsiteX122" fmla="*/ 1029980 w 1137438"/>
              <a:gd name="connsiteY122" fmla="*/ 190500 h 1040606"/>
              <a:gd name="connsiteX123" fmla="*/ 1037124 w 1137438"/>
              <a:gd name="connsiteY123" fmla="*/ 192881 h 1040606"/>
              <a:gd name="connsiteX124" fmla="*/ 1046649 w 1137438"/>
              <a:gd name="connsiteY124" fmla="*/ 195262 h 1040606"/>
              <a:gd name="connsiteX125" fmla="*/ 1058555 w 1137438"/>
              <a:gd name="connsiteY125" fmla="*/ 216694 h 1040606"/>
              <a:gd name="connsiteX126" fmla="*/ 1041886 w 1137438"/>
              <a:gd name="connsiteY126" fmla="*/ 238125 h 1040606"/>
              <a:gd name="connsiteX127" fmla="*/ 1037124 w 1137438"/>
              <a:gd name="connsiteY127" fmla="*/ 245269 h 1040606"/>
              <a:gd name="connsiteX128" fmla="*/ 1034742 w 1137438"/>
              <a:gd name="connsiteY128" fmla="*/ 252412 h 1040606"/>
              <a:gd name="connsiteX129" fmla="*/ 1027599 w 1137438"/>
              <a:gd name="connsiteY129" fmla="*/ 254794 h 1040606"/>
              <a:gd name="connsiteX130" fmla="*/ 1025217 w 1137438"/>
              <a:gd name="connsiteY130" fmla="*/ 261937 h 1040606"/>
              <a:gd name="connsiteX131" fmla="*/ 1022836 w 1137438"/>
              <a:gd name="connsiteY131" fmla="*/ 271462 h 1040606"/>
              <a:gd name="connsiteX132" fmla="*/ 991880 w 1137438"/>
              <a:gd name="connsiteY132" fmla="*/ 283369 h 1040606"/>
              <a:gd name="connsiteX133" fmla="*/ 999024 w 1137438"/>
              <a:gd name="connsiteY133" fmla="*/ 290512 h 1040606"/>
              <a:gd name="connsiteX134" fmla="*/ 1003786 w 1137438"/>
              <a:gd name="connsiteY134" fmla="*/ 300037 h 1040606"/>
              <a:gd name="connsiteX135" fmla="*/ 1010930 w 1137438"/>
              <a:gd name="connsiteY135" fmla="*/ 302419 h 1040606"/>
              <a:gd name="connsiteX136" fmla="*/ 1027599 w 1137438"/>
              <a:gd name="connsiteY136" fmla="*/ 295275 h 1040606"/>
              <a:gd name="connsiteX137" fmla="*/ 1039505 w 1137438"/>
              <a:gd name="connsiteY137" fmla="*/ 285750 h 1040606"/>
              <a:gd name="connsiteX138" fmla="*/ 1060936 w 1137438"/>
              <a:gd name="connsiteY138" fmla="*/ 290512 h 1040606"/>
              <a:gd name="connsiteX139" fmla="*/ 1082367 w 1137438"/>
              <a:gd name="connsiteY139" fmla="*/ 292894 h 1040606"/>
              <a:gd name="connsiteX140" fmla="*/ 1089511 w 1137438"/>
              <a:gd name="connsiteY140" fmla="*/ 297656 h 1040606"/>
              <a:gd name="connsiteX141" fmla="*/ 1091892 w 1137438"/>
              <a:gd name="connsiteY141" fmla="*/ 290512 h 1040606"/>
              <a:gd name="connsiteX142" fmla="*/ 1096655 w 1137438"/>
              <a:gd name="connsiteY142" fmla="*/ 283369 h 1040606"/>
              <a:gd name="connsiteX143" fmla="*/ 1115705 w 1137438"/>
              <a:gd name="connsiteY143" fmla="*/ 285750 h 1040606"/>
              <a:gd name="connsiteX144" fmla="*/ 1122849 w 1137438"/>
              <a:gd name="connsiteY144" fmla="*/ 288131 h 1040606"/>
              <a:gd name="connsiteX145" fmla="*/ 1132374 w 1137438"/>
              <a:gd name="connsiteY145" fmla="*/ 290512 h 1040606"/>
              <a:gd name="connsiteX146" fmla="*/ 1129992 w 1137438"/>
              <a:gd name="connsiteY146" fmla="*/ 297656 h 1040606"/>
              <a:gd name="connsiteX147" fmla="*/ 1129992 w 1137438"/>
              <a:gd name="connsiteY147" fmla="*/ 314325 h 1040606"/>
              <a:gd name="connsiteX148" fmla="*/ 1115705 w 1137438"/>
              <a:gd name="connsiteY148" fmla="*/ 323850 h 1040606"/>
              <a:gd name="connsiteX149" fmla="*/ 1110942 w 1137438"/>
              <a:gd name="connsiteY149" fmla="*/ 330994 h 1040606"/>
              <a:gd name="connsiteX150" fmla="*/ 1094274 w 1137438"/>
              <a:gd name="connsiteY150" fmla="*/ 340519 h 1040606"/>
              <a:gd name="connsiteX151" fmla="*/ 1082367 w 1137438"/>
              <a:gd name="connsiteY151" fmla="*/ 357187 h 1040606"/>
              <a:gd name="connsiteX152" fmla="*/ 1075224 w 1137438"/>
              <a:gd name="connsiteY152" fmla="*/ 364331 h 1040606"/>
              <a:gd name="connsiteX153" fmla="*/ 1068080 w 1137438"/>
              <a:gd name="connsiteY153" fmla="*/ 366712 h 1040606"/>
              <a:gd name="connsiteX154" fmla="*/ 1065699 w 1137438"/>
              <a:gd name="connsiteY154" fmla="*/ 373856 h 1040606"/>
              <a:gd name="connsiteX155" fmla="*/ 1056174 w 1137438"/>
              <a:gd name="connsiteY155" fmla="*/ 388144 h 1040606"/>
              <a:gd name="connsiteX156" fmla="*/ 1051411 w 1137438"/>
              <a:gd name="connsiteY156" fmla="*/ 402431 h 1040606"/>
              <a:gd name="connsiteX157" fmla="*/ 1053792 w 1137438"/>
              <a:gd name="connsiteY157" fmla="*/ 409575 h 1040606"/>
              <a:gd name="connsiteX158" fmla="*/ 1068080 w 1137438"/>
              <a:gd name="connsiteY158" fmla="*/ 421481 h 1040606"/>
              <a:gd name="connsiteX159" fmla="*/ 1082367 w 1137438"/>
              <a:gd name="connsiteY159" fmla="*/ 416719 h 1040606"/>
              <a:gd name="connsiteX160" fmla="*/ 1079986 w 1137438"/>
              <a:gd name="connsiteY160" fmla="*/ 438150 h 1040606"/>
              <a:gd name="connsiteX161" fmla="*/ 1077605 w 1137438"/>
              <a:gd name="connsiteY161" fmla="*/ 445294 h 1040606"/>
              <a:gd name="connsiteX162" fmla="*/ 1070461 w 1137438"/>
              <a:gd name="connsiteY162" fmla="*/ 447675 h 1040606"/>
              <a:gd name="connsiteX163" fmla="*/ 1053792 w 1137438"/>
              <a:gd name="connsiteY163" fmla="*/ 450056 h 1040606"/>
              <a:gd name="connsiteX164" fmla="*/ 1039505 w 1137438"/>
              <a:gd name="connsiteY164" fmla="*/ 457200 h 1040606"/>
              <a:gd name="connsiteX165" fmla="*/ 1032361 w 1137438"/>
              <a:gd name="connsiteY165" fmla="*/ 459581 h 1040606"/>
              <a:gd name="connsiteX166" fmla="*/ 1025217 w 1137438"/>
              <a:gd name="connsiteY166" fmla="*/ 464344 h 1040606"/>
              <a:gd name="connsiteX167" fmla="*/ 1020455 w 1137438"/>
              <a:gd name="connsiteY167" fmla="*/ 471487 h 1040606"/>
              <a:gd name="connsiteX168" fmla="*/ 1013311 w 1137438"/>
              <a:gd name="connsiteY168" fmla="*/ 478631 h 1040606"/>
              <a:gd name="connsiteX169" fmla="*/ 1010930 w 1137438"/>
              <a:gd name="connsiteY169" fmla="*/ 519112 h 1040606"/>
              <a:gd name="connsiteX170" fmla="*/ 1008549 w 1137438"/>
              <a:gd name="connsiteY170" fmla="*/ 526256 h 1040606"/>
              <a:gd name="connsiteX171" fmla="*/ 999024 w 1137438"/>
              <a:gd name="connsiteY171" fmla="*/ 540544 h 1040606"/>
              <a:gd name="connsiteX172" fmla="*/ 1006167 w 1137438"/>
              <a:gd name="connsiteY172" fmla="*/ 554831 h 1040606"/>
              <a:gd name="connsiteX173" fmla="*/ 1010930 w 1137438"/>
              <a:gd name="connsiteY173" fmla="*/ 569119 h 1040606"/>
              <a:gd name="connsiteX174" fmla="*/ 1013311 w 1137438"/>
              <a:gd name="connsiteY174" fmla="*/ 576262 h 1040606"/>
              <a:gd name="connsiteX175" fmla="*/ 1029980 w 1137438"/>
              <a:gd name="connsiteY175" fmla="*/ 597694 h 1040606"/>
              <a:gd name="connsiteX176" fmla="*/ 1037124 w 1137438"/>
              <a:gd name="connsiteY176" fmla="*/ 602456 h 1040606"/>
              <a:gd name="connsiteX177" fmla="*/ 1044267 w 1137438"/>
              <a:gd name="connsiteY177" fmla="*/ 616744 h 1040606"/>
              <a:gd name="connsiteX178" fmla="*/ 1046649 w 1137438"/>
              <a:gd name="connsiteY178" fmla="*/ 623887 h 1040606"/>
              <a:gd name="connsiteX179" fmla="*/ 1056174 w 1137438"/>
              <a:gd name="connsiteY179" fmla="*/ 638175 h 1040606"/>
              <a:gd name="connsiteX180" fmla="*/ 1058555 w 1137438"/>
              <a:gd name="connsiteY180" fmla="*/ 645319 h 1040606"/>
              <a:gd name="connsiteX181" fmla="*/ 1044267 w 1137438"/>
              <a:gd name="connsiteY181" fmla="*/ 659606 h 1040606"/>
              <a:gd name="connsiteX182" fmla="*/ 1034742 w 1137438"/>
              <a:gd name="connsiteY182" fmla="*/ 669131 h 1040606"/>
              <a:gd name="connsiteX183" fmla="*/ 1029980 w 1137438"/>
              <a:gd name="connsiteY183" fmla="*/ 676275 h 1040606"/>
              <a:gd name="connsiteX184" fmla="*/ 1015692 w 1137438"/>
              <a:gd name="connsiteY184" fmla="*/ 681037 h 1040606"/>
              <a:gd name="connsiteX185" fmla="*/ 1008549 w 1137438"/>
              <a:gd name="connsiteY185" fmla="*/ 683419 h 1040606"/>
              <a:gd name="connsiteX186" fmla="*/ 1001405 w 1137438"/>
              <a:gd name="connsiteY186" fmla="*/ 685800 h 1040606"/>
              <a:gd name="connsiteX187" fmla="*/ 987117 w 1137438"/>
              <a:gd name="connsiteY187" fmla="*/ 695325 h 1040606"/>
              <a:gd name="connsiteX188" fmla="*/ 982355 w 1137438"/>
              <a:gd name="connsiteY188" fmla="*/ 702469 h 1040606"/>
              <a:gd name="connsiteX189" fmla="*/ 975211 w 1137438"/>
              <a:gd name="connsiteY189" fmla="*/ 704850 h 1040606"/>
              <a:gd name="connsiteX190" fmla="*/ 965686 w 1137438"/>
              <a:gd name="connsiteY190" fmla="*/ 709612 h 1040606"/>
              <a:gd name="connsiteX191" fmla="*/ 951399 w 1137438"/>
              <a:gd name="connsiteY191" fmla="*/ 716756 h 1040606"/>
              <a:gd name="connsiteX192" fmla="*/ 929967 w 1137438"/>
              <a:gd name="connsiteY192" fmla="*/ 711994 h 1040606"/>
              <a:gd name="connsiteX193" fmla="*/ 922824 w 1137438"/>
              <a:gd name="connsiteY193" fmla="*/ 707231 h 1040606"/>
              <a:gd name="connsiteX194" fmla="*/ 908536 w 1137438"/>
              <a:gd name="connsiteY194" fmla="*/ 709612 h 1040606"/>
              <a:gd name="connsiteX195" fmla="*/ 903774 w 1137438"/>
              <a:gd name="connsiteY195" fmla="*/ 719137 h 1040606"/>
              <a:gd name="connsiteX196" fmla="*/ 889486 w 1137438"/>
              <a:gd name="connsiteY196" fmla="*/ 731044 h 1040606"/>
              <a:gd name="connsiteX197" fmla="*/ 882342 w 1137438"/>
              <a:gd name="connsiteY197" fmla="*/ 726281 h 1040606"/>
              <a:gd name="connsiteX198" fmla="*/ 858530 w 1137438"/>
              <a:gd name="connsiteY198" fmla="*/ 721519 h 1040606"/>
              <a:gd name="connsiteX199" fmla="*/ 851386 w 1137438"/>
              <a:gd name="connsiteY199" fmla="*/ 719137 h 1040606"/>
              <a:gd name="connsiteX200" fmla="*/ 849005 w 1137438"/>
              <a:gd name="connsiteY200" fmla="*/ 726281 h 1040606"/>
              <a:gd name="connsiteX201" fmla="*/ 853767 w 1137438"/>
              <a:gd name="connsiteY201" fmla="*/ 733425 h 1040606"/>
              <a:gd name="connsiteX202" fmla="*/ 863292 w 1137438"/>
              <a:gd name="connsiteY202" fmla="*/ 745331 h 1040606"/>
              <a:gd name="connsiteX203" fmla="*/ 865674 w 1137438"/>
              <a:gd name="connsiteY203" fmla="*/ 754856 h 1040606"/>
              <a:gd name="connsiteX204" fmla="*/ 832336 w 1137438"/>
              <a:gd name="connsiteY204" fmla="*/ 750094 h 1040606"/>
              <a:gd name="connsiteX205" fmla="*/ 822811 w 1137438"/>
              <a:gd name="connsiteY205" fmla="*/ 735806 h 1040606"/>
              <a:gd name="connsiteX206" fmla="*/ 808524 w 1137438"/>
              <a:gd name="connsiteY206" fmla="*/ 726281 h 1040606"/>
              <a:gd name="connsiteX207" fmla="*/ 775186 w 1137438"/>
              <a:gd name="connsiteY207" fmla="*/ 735806 h 1040606"/>
              <a:gd name="connsiteX208" fmla="*/ 758517 w 1137438"/>
              <a:gd name="connsiteY208" fmla="*/ 733425 h 1040606"/>
              <a:gd name="connsiteX209" fmla="*/ 751374 w 1137438"/>
              <a:gd name="connsiteY209" fmla="*/ 731044 h 1040606"/>
              <a:gd name="connsiteX210" fmla="*/ 741849 w 1137438"/>
              <a:gd name="connsiteY210" fmla="*/ 716756 h 1040606"/>
              <a:gd name="connsiteX211" fmla="*/ 713274 w 1137438"/>
              <a:gd name="connsiteY211" fmla="*/ 711994 h 1040606"/>
              <a:gd name="connsiteX212" fmla="*/ 694224 w 1137438"/>
              <a:gd name="connsiteY212" fmla="*/ 704850 h 1040606"/>
              <a:gd name="connsiteX213" fmla="*/ 687080 w 1137438"/>
              <a:gd name="connsiteY213" fmla="*/ 702469 h 1040606"/>
              <a:gd name="connsiteX214" fmla="*/ 696605 w 1137438"/>
              <a:gd name="connsiteY214" fmla="*/ 721519 h 1040606"/>
              <a:gd name="connsiteX215" fmla="*/ 703749 w 1137438"/>
              <a:gd name="connsiteY215" fmla="*/ 723900 h 1040606"/>
              <a:gd name="connsiteX216" fmla="*/ 710892 w 1137438"/>
              <a:gd name="connsiteY216" fmla="*/ 728662 h 1040606"/>
              <a:gd name="connsiteX217" fmla="*/ 725180 w 1137438"/>
              <a:gd name="connsiteY217" fmla="*/ 733425 h 1040606"/>
              <a:gd name="connsiteX218" fmla="*/ 727561 w 1137438"/>
              <a:gd name="connsiteY218" fmla="*/ 740569 h 1040606"/>
              <a:gd name="connsiteX219" fmla="*/ 729942 w 1137438"/>
              <a:gd name="connsiteY219" fmla="*/ 750094 h 1040606"/>
              <a:gd name="connsiteX220" fmla="*/ 739467 w 1137438"/>
              <a:gd name="connsiteY220" fmla="*/ 764381 h 1040606"/>
              <a:gd name="connsiteX221" fmla="*/ 746611 w 1137438"/>
              <a:gd name="connsiteY221" fmla="*/ 788194 h 1040606"/>
              <a:gd name="connsiteX222" fmla="*/ 756136 w 1137438"/>
              <a:gd name="connsiteY222" fmla="*/ 854869 h 1040606"/>
              <a:gd name="connsiteX223" fmla="*/ 763280 w 1137438"/>
              <a:gd name="connsiteY223" fmla="*/ 859631 h 1040606"/>
              <a:gd name="connsiteX224" fmla="*/ 772805 w 1137438"/>
              <a:gd name="connsiteY224" fmla="*/ 869156 h 1040606"/>
              <a:gd name="connsiteX225" fmla="*/ 775186 w 1137438"/>
              <a:gd name="connsiteY225" fmla="*/ 876300 h 1040606"/>
              <a:gd name="connsiteX226" fmla="*/ 784711 w 1137438"/>
              <a:gd name="connsiteY226" fmla="*/ 878681 h 1040606"/>
              <a:gd name="connsiteX227" fmla="*/ 801380 w 1137438"/>
              <a:gd name="connsiteY227" fmla="*/ 881062 h 1040606"/>
              <a:gd name="connsiteX228" fmla="*/ 818049 w 1137438"/>
              <a:gd name="connsiteY228" fmla="*/ 892969 h 1040606"/>
              <a:gd name="connsiteX229" fmla="*/ 815667 w 1137438"/>
              <a:gd name="connsiteY229" fmla="*/ 902494 h 1040606"/>
              <a:gd name="connsiteX230" fmla="*/ 803761 w 1137438"/>
              <a:gd name="connsiteY230" fmla="*/ 916781 h 1040606"/>
              <a:gd name="connsiteX231" fmla="*/ 789474 w 1137438"/>
              <a:gd name="connsiteY231" fmla="*/ 921544 h 1040606"/>
              <a:gd name="connsiteX232" fmla="*/ 784711 w 1137438"/>
              <a:gd name="connsiteY232" fmla="*/ 928687 h 1040606"/>
              <a:gd name="connsiteX233" fmla="*/ 777567 w 1137438"/>
              <a:gd name="connsiteY233" fmla="*/ 926306 h 1040606"/>
              <a:gd name="connsiteX234" fmla="*/ 770424 w 1137438"/>
              <a:gd name="connsiteY234" fmla="*/ 928687 h 1040606"/>
              <a:gd name="connsiteX235" fmla="*/ 765661 w 1137438"/>
              <a:gd name="connsiteY235" fmla="*/ 938212 h 1040606"/>
              <a:gd name="connsiteX236" fmla="*/ 760899 w 1137438"/>
              <a:gd name="connsiteY236" fmla="*/ 945356 h 1040606"/>
              <a:gd name="connsiteX237" fmla="*/ 753755 w 1137438"/>
              <a:gd name="connsiteY237" fmla="*/ 969169 h 1040606"/>
              <a:gd name="connsiteX238" fmla="*/ 746611 w 1137438"/>
              <a:gd name="connsiteY238" fmla="*/ 973931 h 1040606"/>
              <a:gd name="connsiteX239" fmla="*/ 734705 w 1137438"/>
              <a:gd name="connsiteY239" fmla="*/ 988219 h 1040606"/>
              <a:gd name="connsiteX240" fmla="*/ 718036 w 1137438"/>
              <a:gd name="connsiteY240" fmla="*/ 985837 h 1040606"/>
              <a:gd name="connsiteX241" fmla="*/ 710892 w 1137438"/>
              <a:gd name="connsiteY241" fmla="*/ 983456 h 1040606"/>
              <a:gd name="connsiteX242" fmla="*/ 696605 w 1137438"/>
              <a:gd name="connsiteY242" fmla="*/ 992981 h 1040606"/>
              <a:gd name="connsiteX243" fmla="*/ 687080 w 1137438"/>
              <a:gd name="connsiteY243" fmla="*/ 995362 h 1040606"/>
              <a:gd name="connsiteX244" fmla="*/ 672792 w 1137438"/>
              <a:gd name="connsiteY244" fmla="*/ 1004887 h 1040606"/>
              <a:gd name="connsiteX245" fmla="*/ 668030 w 1137438"/>
              <a:gd name="connsiteY245" fmla="*/ 1012031 h 1040606"/>
              <a:gd name="connsiteX246" fmla="*/ 665649 w 1137438"/>
              <a:gd name="connsiteY246" fmla="*/ 1019175 h 1040606"/>
              <a:gd name="connsiteX247" fmla="*/ 656124 w 1137438"/>
              <a:gd name="connsiteY247" fmla="*/ 1026319 h 1040606"/>
              <a:gd name="connsiteX248" fmla="*/ 641836 w 1137438"/>
              <a:gd name="connsiteY248" fmla="*/ 1031081 h 1040606"/>
              <a:gd name="connsiteX249" fmla="*/ 634692 w 1137438"/>
              <a:gd name="connsiteY249" fmla="*/ 1033462 h 1040606"/>
              <a:gd name="connsiteX250" fmla="*/ 625167 w 1137438"/>
              <a:gd name="connsiteY250" fmla="*/ 1031081 h 1040606"/>
              <a:gd name="connsiteX251" fmla="*/ 608499 w 1137438"/>
              <a:gd name="connsiteY251" fmla="*/ 1021556 h 1040606"/>
              <a:gd name="connsiteX252" fmla="*/ 594211 w 1137438"/>
              <a:gd name="connsiteY252" fmla="*/ 1026319 h 1040606"/>
              <a:gd name="connsiteX253" fmla="*/ 577542 w 1137438"/>
              <a:gd name="connsiteY253" fmla="*/ 1035844 h 1040606"/>
              <a:gd name="connsiteX254" fmla="*/ 568017 w 1137438"/>
              <a:gd name="connsiteY254" fmla="*/ 1038225 h 1040606"/>
              <a:gd name="connsiteX255" fmla="*/ 560874 w 1137438"/>
              <a:gd name="connsiteY255" fmla="*/ 1040606 h 1040606"/>
              <a:gd name="connsiteX256" fmla="*/ 539442 w 1137438"/>
              <a:gd name="connsiteY256" fmla="*/ 1023937 h 1040606"/>
              <a:gd name="connsiteX257" fmla="*/ 534680 w 1137438"/>
              <a:gd name="connsiteY257" fmla="*/ 1016794 h 1040606"/>
              <a:gd name="connsiteX258" fmla="*/ 532299 w 1137438"/>
              <a:gd name="connsiteY258" fmla="*/ 1009650 h 1040606"/>
              <a:gd name="connsiteX259" fmla="*/ 515630 w 1137438"/>
              <a:gd name="connsiteY259" fmla="*/ 995362 h 1040606"/>
              <a:gd name="connsiteX260" fmla="*/ 513249 w 1137438"/>
              <a:gd name="connsiteY260" fmla="*/ 988219 h 1040606"/>
              <a:gd name="connsiteX261" fmla="*/ 506105 w 1137438"/>
              <a:gd name="connsiteY261" fmla="*/ 983456 h 1040606"/>
              <a:gd name="connsiteX262" fmla="*/ 503724 w 1137438"/>
              <a:gd name="connsiteY262" fmla="*/ 916781 h 1040606"/>
              <a:gd name="connsiteX263" fmla="*/ 496580 w 1137438"/>
              <a:gd name="connsiteY263" fmla="*/ 900112 h 1040606"/>
              <a:gd name="connsiteX264" fmla="*/ 494199 w 1137438"/>
              <a:gd name="connsiteY264" fmla="*/ 892969 h 1040606"/>
              <a:gd name="connsiteX265" fmla="*/ 479911 w 1137438"/>
              <a:gd name="connsiteY265" fmla="*/ 883444 h 1040606"/>
              <a:gd name="connsiteX266" fmla="*/ 465624 w 1137438"/>
              <a:gd name="connsiteY266" fmla="*/ 862012 h 1040606"/>
              <a:gd name="connsiteX267" fmla="*/ 460861 w 1137438"/>
              <a:gd name="connsiteY267" fmla="*/ 854869 h 1040606"/>
              <a:gd name="connsiteX268" fmla="*/ 448955 w 1137438"/>
              <a:gd name="connsiteY268" fmla="*/ 835819 h 1040606"/>
              <a:gd name="connsiteX269" fmla="*/ 439430 w 1137438"/>
              <a:gd name="connsiteY269" fmla="*/ 821531 h 1040606"/>
              <a:gd name="connsiteX270" fmla="*/ 444192 w 1137438"/>
              <a:gd name="connsiteY270" fmla="*/ 802481 h 1040606"/>
              <a:gd name="connsiteX271" fmla="*/ 448955 w 1137438"/>
              <a:gd name="connsiteY271" fmla="*/ 795337 h 1040606"/>
              <a:gd name="connsiteX272" fmla="*/ 456099 w 1137438"/>
              <a:gd name="connsiteY272" fmla="*/ 781050 h 1040606"/>
              <a:gd name="connsiteX273" fmla="*/ 458480 w 1137438"/>
              <a:gd name="connsiteY273" fmla="*/ 773906 h 1040606"/>
              <a:gd name="connsiteX274" fmla="*/ 448955 w 1137438"/>
              <a:gd name="connsiteY274" fmla="*/ 752475 h 1040606"/>
              <a:gd name="connsiteX275" fmla="*/ 444192 w 1137438"/>
              <a:gd name="connsiteY275" fmla="*/ 723900 h 1040606"/>
              <a:gd name="connsiteX276" fmla="*/ 441811 w 1137438"/>
              <a:gd name="connsiteY276" fmla="*/ 695325 h 1040606"/>
              <a:gd name="connsiteX277" fmla="*/ 432286 w 1137438"/>
              <a:gd name="connsiteY277" fmla="*/ 673894 h 1040606"/>
              <a:gd name="connsiteX278" fmla="*/ 432286 w 1137438"/>
              <a:gd name="connsiteY278" fmla="*/ 628650 h 1040606"/>
              <a:gd name="connsiteX279" fmla="*/ 437049 w 1137438"/>
              <a:gd name="connsiteY279" fmla="*/ 614362 h 1040606"/>
              <a:gd name="connsiteX280" fmla="*/ 444192 w 1137438"/>
              <a:gd name="connsiteY280" fmla="*/ 590550 h 1040606"/>
              <a:gd name="connsiteX281" fmla="*/ 448955 w 1137438"/>
              <a:gd name="connsiteY281" fmla="*/ 583406 h 1040606"/>
              <a:gd name="connsiteX282" fmla="*/ 456099 w 1137438"/>
              <a:gd name="connsiteY282" fmla="*/ 569119 h 1040606"/>
              <a:gd name="connsiteX283" fmla="*/ 463242 w 1137438"/>
              <a:gd name="connsiteY283" fmla="*/ 554831 h 1040606"/>
              <a:gd name="connsiteX284" fmla="*/ 460861 w 1137438"/>
              <a:gd name="connsiteY284" fmla="*/ 547687 h 1040606"/>
              <a:gd name="connsiteX285" fmla="*/ 458480 w 1137438"/>
              <a:gd name="connsiteY285" fmla="*/ 533400 h 1040606"/>
              <a:gd name="connsiteX286" fmla="*/ 451336 w 1137438"/>
              <a:gd name="connsiteY286" fmla="*/ 531019 h 1040606"/>
              <a:gd name="connsiteX287" fmla="*/ 422761 w 1137438"/>
              <a:gd name="connsiteY287" fmla="*/ 526256 h 1040606"/>
              <a:gd name="connsiteX288" fmla="*/ 365611 w 1137438"/>
              <a:gd name="connsiteY288" fmla="*/ 523875 h 1040606"/>
              <a:gd name="connsiteX289" fmla="*/ 344180 w 1137438"/>
              <a:gd name="connsiteY289" fmla="*/ 521494 h 1040606"/>
              <a:gd name="connsiteX290" fmla="*/ 337036 w 1137438"/>
              <a:gd name="connsiteY290" fmla="*/ 523875 h 1040606"/>
              <a:gd name="connsiteX291" fmla="*/ 327511 w 1137438"/>
              <a:gd name="connsiteY291" fmla="*/ 526256 h 1040606"/>
              <a:gd name="connsiteX292" fmla="*/ 320367 w 1137438"/>
              <a:gd name="connsiteY292" fmla="*/ 528637 h 1040606"/>
              <a:gd name="connsiteX293" fmla="*/ 303699 w 1137438"/>
              <a:gd name="connsiteY293" fmla="*/ 533400 h 1040606"/>
              <a:gd name="connsiteX294" fmla="*/ 296555 w 1137438"/>
              <a:gd name="connsiteY294" fmla="*/ 526256 h 1040606"/>
              <a:gd name="connsiteX295" fmla="*/ 279886 w 1137438"/>
              <a:gd name="connsiteY295" fmla="*/ 511969 h 1040606"/>
              <a:gd name="connsiteX296" fmla="*/ 275124 w 1137438"/>
              <a:gd name="connsiteY296" fmla="*/ 495300 h 1040606"/>
              <a:gd name="connsiteX297" fmla="*/ 272742 w 1137438"/>
              <a:gd name="connsiteY297" fmla="*/ 488156 h 1040606"/>
              <a:gd name="connsiteX298" fmla="*/ 258455 w 1137438"/>
              <a:gd name="connsiteY298" fmla="*/ 478631 h 1040606"/>
              <a:gd name="connsiteX299" fmla="*/ 246549 w 1137438"/>
              <a:gd name="connsiteY299" fmla="*/ 459581 h 1040606"/>
              <a:gd name="connsiteX300" fmla="*/ 237024 w 1137438"/>
              <a:gd name="connsiteY300" fmla="*/ 450056 h 1040606"/>
              <a:gd name="connsiteX301" fmla="*/ 232261 w 1137438"/>
              <a:gd name="connsiteY301" fmla="*/ 442912 h 1040606"/>
              <a:gd name="connsiteX302" fmla="*/ 217974 w 1137438"/>
              <a:gd name="connsiteY302" fmla="*/ 433387 h 1040606"/>
              <a:gd name="connsiteX303" fmla="*/ 210830 w 1137438"/>
              <a:gd name="connsiteY303" fmla="*/ 428625 h 1040606"/>
              <a:gd name="connsiteX304" fmla="*/ 196542 w 1137438"/>
              <a:gd name="connsiteY304" fmla="*/ 433387 h 1040606"/>
              <a:gd name="connsiteX305" fmla="*/ 177492 w 1137438"/>
              <a:gd name="connsiteY305" fmla="*/ 440531 h 1040606"/>
              <a:gd name="connsiteX306" fmla="*/ 151299 w 1137438"/>
              <a:gd name="connsiteY306" fmla="*/ 438150 h 1040606"/>
              <a:gd name="connsiteX307" fmla="*/ 144155 w 1137438"/>
              <a:gd name="connsiteY307" fmla="*/ 440531 h 1040606"/>
              <a:gd name="connsiteX308" fmla="*/ 129867 w 1137438"/>
              <a:gd name="connsiteY308" fmla="*/ 447675 h 1040606"/>
              <a:gd name="connsiteX309" fmla="*/ 115580 w 1137438"/>
              <a:gd name="connsiteY309" fmla="*/ 438150 h 1040606"/>
              <a:gd name="connsiteX310" fmla="*/ 79861 w 1137438"/>
              <a:gd name="connsiteY310" fmla="*/ 435769 h 1040606"/>
              <a:gd name="connsiteX311" fmla="*/ 75099 w 1137438"/>
              <a:gd name="connsiteY311" fmla="*/ 428625 h 1040606"/>
              <a:gd name="connsiteX312" fmla="*/ 67955 w 1137438"/>
              <a:gd name="connsiteY312" fmla="*/ 423862 h 1040606"/>
              <a:gd name="connsiteX313" fmla="*/ 65574 w 1137438"/>
              <a:gd name="connsiteY313" fmla="*/ 416719 h 1040606"/>
              <a:gd name="connsiteX314" fmla="*/ 63192 w 1137438"/>
              <a:gd name="connsiteY314" fmla="*/ 390525 h 1040606"/>
              <a:gd name="connsiteX315" fmla="*/ 56049 w 1137438"/>
              <a:gd name="connsiteY315" fmla="*/ 383381 h 1040606"/>
              <a:gd name="connsiteX316" fmla="*/ 46524 w 1137438"/>
              <a:gd name="connsiteY316" fmla="*/ 369094 h 1040606"/>
              <a:gd name="connsiteX317" fmla="*/ 58430 w 1137438"/>
              <a:gd name="connsiteY317" fmla="*/ 354806 h 1040606"/>
              <a:gd name="connsiteX318" fmla="*/ 67955 w 1137438"/>
              <a:gd name="connsiteY318" fmla="*/ 340519 h 1040606"/>
              <a:gd name="connsiteX319" fmla="*/ 65574 w 1137438"/>
              <a:gd name="connsiteY319" fmla="*/ 285750 h 1040606"/>
              <a:gd name="connsiteX320" fmla="*/ 60811 w 1137438"/>
              <a:gd name="connsiteY320" fmla="*/ 278606 h 1040606"/>
              <a:gd name="connsiteX321" fmla="*/ 53667 w 1137438"/>
              <a:gd name="connsiteY321" fmla="*/ 276225 h 1040606"/>
              <a:gd name="connsiteX322" fmla="*/ 48905 w 1137438"/>
              <a:gd name="connsiteY322" fmla="*/ 269081 h 1040606"/>
              <a:gd name="connsiteX323" fmla="*/ 41761 w 1137438"/>
              <a:gd name="connsiteY323" fmla="*/ 264319 h 1040606"/>
              <a:gd name="connsiteX324" fmla="*/ 34617 w 1137438"/>
              <a:gd name="connsiteY324" fmla="*/ 257175 h 1040606"/>
              <a:gd name="connsiteX325" fmla="*/ 32236 w 1137438"/>
              <a:gd name="connsiteY325" fmla="*/ 250031 h 1040606"/>
              <a:gd name="connsiteX326" fmla="*/ 29855 w 1137438"/>
              <a:gd name="connsiteY326" fmla="*/ 223837 h 1040606"/>
              <a:gd name="connsiteX327" fmla="*/ 22711 w 1137438"/>
              <a:gd name="connsiteY327" fmla="*/ 219075 h 1040606"/>
              <a:gd name="connsiteX328" fmla="*/ 6042 w 1137438"/>
              <a:gd name="connsiteY328" fmla="*/ 211931 h 1040606"/>
              <a:gd name="connsiteX329" fmla="*/ 1280 w 1137438"/>
              <a:gd name="connsiteY329" fmla="*/ 204787 h 1040606"/>
              <a:gd name="connsiteX330" fmla="*/ 10805 w 1137438"/>
              <a:gd name="connsiteY330" fmla="*/ 202406 h 1040606"/>
              <a:gd name="connsiteX331" fmla="*/ 17949 w 1137438"/>
              <a:gd name="connsiteY331" fmla="*/ 197644 h 1040606"/>
              <a:gd name="connsiteX332" fmla="*/ 22711 w 1137438"/>
              <a:gd name="connsiteY332" fmla="*/ 180975 h 1040606"/>
              <a:gd name="connsiteX333" fmla="*/ 27474 w 1137438"/>
              <a:gd name="connsiteY333" fmla="*/ 161925 h 1040606"/>
              <a:gd name="connsiteX334" fmla="*/ 29855 w 1137438"/>
              <a:gd name="connsiteY334" fmla="*/ 121444 h 1040606"/>
              <a:gd name="connsiteX335" fmla="*/ 32236 w 1137438"/>
              <a:gd name="connsiteY335" fmla="*/ 97631 h 1040606"/>
              <a:gd name="connsiteX336" fmla="*/ 46524 w 1137438"/>
              <a:gd name="connsiteY336" fmla="*/ 83344 h 1040606"/>
              <a:gd name="connsiteX337" fmla="*/ 60811 w 1137438"/>
              <a:gd name="connsiteY337" fmla="*/ 69056 h 1040606"/>
              <a:gd name="connsiteX338" fmla="*/ 72717 w 1137438"/>
              <a:gd name="connsiteY338" fmla="*/ 54769 h 1040606"/>
              <a:gd name="connsiteX339" fmla="*/ 82242 w 1137438"/>
              <a:gd name="connsiteY339" fmla="*/ 40481 h 1040606"/>
              <a:gd name="connsiteX340" fmla="*/ 89386 w 1137438"/>
              <a:gd name="connsiteY340" fmla="*/ 33337 h 1040606"/>
              <a:gd name="connsiteX341" fmla="*/ 98911 w 1137438"/>
              <a:gd name="connsiteY341" fmla="*/ 19050 h 1040606"/>
              <a:gd name="connsiteX342" fmla="*/ 117961 w 1137438"/>
              <a:gd name="connsiteY342" fmla="*/ 4762 h 10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</a:cxnLst>
            <a:rect l="l" t="t" r="r" b="b"/>
            <a:pathLst>
              <a:path w="1137438" h="1040606">
                <a:moveTo>
                  <a:pt x="117961" y="4762"/>
                </a:moveTo>
                <a:lnTo>
                  <a:pt x="125105" y="26194"/>
                </a:lnTo>
                <a:lnTo>
                  <a:pt x="129867" y="40481"/>
                </a:lnTo>
                <a:lnTo>
                  <a:pt x="132249" y="50006"/>
                </a:lnTo>
                <a:cubicBezTo>
                  <a:pt x="130502" y="55245"/>
                  <a:pt x="124627" y="68102"/>
                  <a:pt x="134630" y="71437"/>
                </a:cubicBezTo>
                <a:lnTo>
                  <a:pt x="141774" y="73819"/>
                </a:lnTo>
                <a:cubicBezTo>
                  <a:pt x="140980" y="76994"/>
                  <a:pt x="140651" y="80323"/>
                  <a:pt x="139392" y="83344"/>
                </a:cubicBezTo>
                <a:cubicBezTo>
                  <a:pt x="130824" y="103905"/>
                  <a:pt x="131377" y="95918"/>
                  <a:pt x="127486" y="109537"/>
                </a:cubicBezTo>
                <a:cubicBezTo>
                  <a:pt x="127461" y="109623"/>
                  <a:pt x="123866" y="125064"/>
                  <a:pt x="122724" y="126206"/>
                </a:cubicBezTo>
                <a:cubicBezTo>
                  <a:pt x="118677" y="130253"/>
                  <a:pt x="108436" y="135731"/>
                  <a:pt x="108436" y="135731"/>
                </a:cubicBezTo>
                <a:cubicBezTo>
                  <a:pt x="107642" y="138112"/>
                  <a:pt x="107178" y="140630"/>
                  <a:pt x="106055" y="142875"/>
                </a:cubicBezTo>
                <a:cubicBezTo>
                  <a:pt x="104775" y="145435"/>
                  <a:pt x="101647" y="147179"/>
                  <a:pt x="101292" y="150019"/>
                </a:cubicBezTo>
                <a:cubicBezTo>
                  <a:pt x="100790" y="154035"/>
                  <a:pt x="102880" y="157956"/>
                  <a:pt x="103674" y="161925"/>
                </a:cubicBezTo>
                <a:cubicBezTo>
                  <a:pt x="102550" y="165296"/>
                  <a:pt x="98911" y="175600"/>
                  <a:pt x="98911" y="178594"/>
                </a:cubicBezTo>
                <a:cubicBezTo>
                  <a:pt x="98911" y="181104"/>
                  <a:pt x="100170" y="183492"/>
                  <a:pt x="101292" y="185737"/>
                </a:cubicBezTo>
                <a:cubicBezTo>
                  <a:pt x="102572" y="188297"/>
                  <a:pt x="103628" y="191364"/>
                  <a:pt x="106055" y="192881"/>
                </a:cubicBezTo>
                <a:cubicBezTo>
                  <a:pt x="110312" y="195542"/>
                  <a:pt x="120342" y="197644"/>
                  <a:pt x="120342" y="197644"/>
                </a:cubicBezTo>
                <a:cubicBezTo>
                  <a:pt x="126078" y="214845"/>
                  <a:pt x="120469" y="196206"/>
                  <a:pt x="125105" y="230981"/>
                </a:cubicBezTo>
                <a:cubicBezTo>
                  <a:pt x="125537" y="234225"/>
                  <a:pt x="125442" y="237950"/>
                  <a:pt x="127486" y="240506"/>
                </a:cubicBezTo>
                <a:cubicBezTo>
                  <a:pt x="129054" y="242466"/>
                  <a:pt x="132249" y="242093"/>
                  <a:pt x="134630" y="242887"/>
                </a:cubicBezTo>
                <a:cubicBezTo>
                  <a:pt x="149896" y="219989"/>
                  <a:pt x="138448" y="229039"/>
                  <a:pt x="175111" y="226219"/>
                </a:cubicBezTo>
                <a:cubicBezTo>
                  <a:pt x="175905" y="223838"/>
                  <a:pt x="176369" y="221320"/>
                  <a:pt x="177492" y="219075"/>
                </a:cubicBezTo>
                <a:cubicBezTo>
                  <a:pt x="186724" y="200610"/>
                  <a:pt x="178651" y="222743"/>
                  <a:pt x="184636" y="204787"/>
                </a:cubicBezTo>
                <a:cubicBezTo>
                  <a:pt x="185430" y="196850"/>
                  <a:pt x="185889" y="188872"/>
                  <a:pt x="187017" y="180975"/>
                </a:cubicBezTo>
                <a:cubicBezTo>
                  <a:pt x="187480" y="177735"/>
                  <a:pt x="189399" y="174723"/>
                  <a:pt x="189399" y="171450"/>
                </a:cubicBezTo>
                <a:cubicBezTo>
                  <a:pt x="189399" y="168736"/>
                  <a:pt x="186514" y="156157"/>
                  <a:pt x="184636" y="152400"/>
                </a:cubicBezTo>
                <a:cubicBezTo>
                  <a:pt x="180203" y="143532"/>
                  <a:pt x="179313" y="146011"/>
                  <a:pt x="172730" y="138112"/>
                </a:cubicBezTo>
                <a:cubicBezTo>
                  <a:pt x="170898" y="135914"/>
                  <a:pt x="169555" y="133350"/>
                  <a:pt x="167967" y="130969"/>
                </a:cubicBezTo>
                <a:lnTo>
                  <a:pt x="163205" y="116681"/>
                </a:lnTo>
                <a:lnTo>
                  <a:pt x="160824" y="109537"/>
                </a:lnTo>
                <a:cubicBezTo>
                  <a:pt x="161618" y="103981"/>
                  <a:pt x="162201" y="98391"/>
                  <a:pt x="163205" y="92869"/>
                </a:cubicBezTo>
                <a:cubicBezTo>
                  <a:pt x="163790" y="89649"/>
                  <a:pt x="165123" y="86584"/>
                  <a:pt x="165586" y="83344"/>
                </a:cubicBezTo>
                <a:cubicBezTo>
                  <a:pt x="166680" y="75684"/>
                  <a:pt x="165927" y="61230"/>
                  <a:pt x="170349" y="52387"/>
                </a:cubicBezTo>
                <a:cubicBezTo>
                  <a:pt x="176102" y="40881"/>
                  <a:pt x="172748" y="48144"/>
                  <a:pt x="182255" y="42862"/>
                </a:cubicBezTo>
                <a:cubicBezTo>
                  <a:pt x="187258" y="40082"/>
                  <a:pt x="191780" y="36512"/>
                  <a:pt x="196542" y="33337"/>
                </a:cubicBezTo>
                <a:lnTo>
                  <a:pt x="203686" y="28575"/>
                </a:lnTo>
                <a:cubicBezTo>
                  <a:pt x="206067" y="26987"/>
                  <a:pt x="208115" y="24717"/>
                  <a:pt x="210830" y="23812"/>
                </a:cubicBezTo>
                <a:cubicBezTo>
                  <a:pt x="227826" y="18147"/>
                  <a:pt x="212484" y="22635"/>
                  <a:pt x="246549" y="19050"/>
                </a:cubicBezTo>
                <a:cubicBezTo>
                  <a:pt x="252131" y="18463"/>
                  <a:pt x="257661" y="17463"/>
                  <a:pt x="263217" y="16669"/>
                </a:cubicBezTo>
                <a:cubicBezTo>
                  <a:pt x="265598" y="15081"/>
                  <a:pt x="267801" y="13186"/>
                  <a:pt x="270361" y="11906"/>
                </a:cubicBezTo>
                <a:cubicBezTo>
                  <a:pt x="279522" y="7326"/>
                  <a:pt x="297012" y="7752"/>
                  <a:pt x="303699" y="7144"/>
                </a:cubicBezTo>
                <a:cubicBezTo>
                  <a:pt x="307312" y="4735"/>
                  <a:pt x="313055" y="0"/>
                  <a:pt x="317986" y="0"/>
                </a:cubicBezTo>
                <a:cubicBezTo>
                  <a:pt x="320496" y="0"/>
                  <a:pt x="322660" y="1932"/>
                  <a:pt x="325130" y="2381"/>
                </a:cubicBezTo>
                <a:cubicBezTo>
                  <a:pt x="331426" y="3526"/>
                  <a:pt x="337830" y="3968"/>
                  <a:pt x="344180" y="4762"/>
                </a:cubicBezTo>
                <a:cubicBezTo>
                  <a:pt x="347355" y="3968"/>
                  <a:pt x="350558" y="3280"/>
                  <a:pt x="353705" y="2381"/>
                </a:cubicBezTo>
                <a:cubicBezTo>
                  <a:pt x="356119" y="1691"/>
                  <a:pt x="358339" y="0"/>
                  <a:pt x="360849" y="0"/>
                </a:cubicBezTo>
                <a:cubicBezTo>
                  <a:pt x="368037" y="0"/>
                  <a:pt x="375136" y="1587"/>
                  <a:pt x="382280" y="2381"/>
                </a:cubicBezTo>
                <a:cubicBezTo>
                  <a:pt x="384661" y="3175"/>
                  <a:pt x="387649" y="2987"/>
                  <a:pt x="389424" y="4762"/>
                </a:cubicBezTo>
                <a:cubicBezTo>
                  <a:pt x="391199" y="6537"/>
                  <a:pt x="389845" y="10338"/>
                  <a:pt x="391805" y="11906"/>
                </a:cubicBezTo>
                <a:cubicBezTo>
                  <a:pt x="394361" y="13950"/>
                  <a:pt x="398135" y="13577"/>
                  <a:pt x="401330" y="14287"/>
                </a:cubicBezTo>
                <a:cubicBezTo>
                  <a:pt x="405281" y="15165"/>
                  <a:pt x="409267" y="15875"/>
                  <a:pt x="413236" y="16669"/>
                </a:cubicBezTo>
                <a:cubicBezTo>
                  <a:pt x="418943" y="33789"/>
                  <a:pt x="412021" y="12416"/>
                  <a:pt x="417999" y="33337"/>
                </a:cubicBezTo>
                <a:cubicBezTo>
                  <a:pt x="418689" y="35751"/>
                  <a:pt x="418988" y="38392"/>
                  <a:pt x="420380" y="40481"/>
                </a:cubicBezTo>
                <a:cubicBezTo>
                  <a:pt x="422248" y="43283"/>
                  <a:pt x="425143" y="45244"/>
                  <a:pt x="427524" y="47625"/>
                </a:cubicBezTo>
                <a:cubicBezTo>
                  <a:pt x="428318" y="50006"/>
                  <a:pt x="429905" y="52259"/>
                  <a:pt x="429905" y="54769"/>
                </a:cubicBezTo>
                <a:cubicBezTo>
                  <a:pt x="429905" y="70744"/>
                  <a:pt x="413918" y="53652"/>
                  <a:pt x="429905" y="83344"/>
                </a:cubicBezTo>
                <a:cubicBezTo>
                  <a:pt x="432618" y="88384"/>
                  <a:pt x="444192" y="92869"/>
                  <a:pt x="444192" y="92869"/>
                </a:cubicBezTo>
                <a:cubicBezTo>
                  <a:pt x="448955" y="92075"/>
                  <a:pt x="453767" y="91534"/>
                  <a:pt x="458480" y="90487"/>
                </a:cubicBezTo>
                <a:cubicBezTo>
                  <a:pt x="460930" y="89942"/>
                  <a:pt x="463148" y="87693"/>
                  <a:pt x="465624" y="88106"/>
                </a:cubicBezTo>
                <a:cubicBezTo>
                  <a:pt x="468447" y="88577"/>
                  <a:pt x="470087" y="91864"/>
                  <a:pt x="472767" y="92869"/>
                </a:cubicBezTo>
                <a:cubicBezTo>
                  <a:pt x="476557" y="94290"/>
                  <a:pt x="480705" y="94456"/>
                  <a:pt x="484674" y="95250"/>
                </a:cubicBezTo>
                <a:cubicBezTo>
                  <a:pt x="513990" y="89386"/>
                  <a:pt x="500473" y="91632"/>
                  <a:pt x="525155" y="88106"/>
                </a:cubicBezTo>
                <a:cubicBezTo>
                  <a:pt x="541299" y="82725"/>
                  <a:pt x="521596" y="88819"/>
                  <a:pt x="548967" y="83344"/>
                </a:cubicBezTo>
                <a:cubicBezTo>
                  <a:pt x="551428" y="82852"/>
                  <a:pt x="553730" y="81756"/>
                  <a:pt x="556111" y="80962"/>
                </a:cubicBezTo>
                <a:cubicBezTo>
                  <a:pt x="561667" y="81756"/>
                  <a:pt x="567167" y="83344"/>
                  <a:pt x="572780" y="83344"/>
                </a:cubicBezTo>
                <a:cubicBezTo>
                  <a:pt x="575290" y="83344"/>
                  <a:pt x="577510" y="81652"/>
                  <a:pt x="579924" y="80962"/>
                </a:cubicBezTo>
                <a:cubicBezTo>
                  <a:pt x="583071" y="80063"/>
                  <a:pt x="586274" y="79375"/>
                  <a:pt x="589449" y="78581"/>
                </a:cubicBezTo>
                <a:cubicBezTo>
                  <a:pt x="591830" y="79375"/>
                  <a:pt x="594179" y="80272"/>
                  <a:pt x="596592" y="80962"/>
                </a:cubicBezTo>
                <a:cubicBezTo>
                  <a:pt x="599739" y="81861"/>
                  <a:pt x="603109" y="82055"/>
                  <a:pt x="606117" y="83344"/>
                </a:cubicBezTo>
                <a:cubicBezTo>
                  <a:pt x="608747" y="84471"/>
                  <a:pt x="610880" y="86519"/>
                  <a:pt x="613261" y="88106"/>
                </a:cubicBezTo>
                <a:lnTo>
                  <a:pt x="622786" y="102394"/>
                </a:lnTo>
                <a:cubicBezTo>
                  <a:pt x="624373" y="104775"/>
                  <a:pt x="625168" y="107950"/>
                  <a:pt x="627549" y="109537"/>
                </a:cubicBezTo>
                <a:cubicBezTo>
                  <a:pt x="632311" y="112712"/>
                  <a:pt x="636283" y="117673"/>
                  <a:pt x="641836" y="119062"/>
                </a:cubicBezTo>
                <a:cubicBezTo>
                  <a:pt x="644883" y="119824"/>
                  <a:pt x="655092" y="122119"/>
                  <a:pt x="658505" y="123825"/>
                </a:cubicBezTo>
                <a:cubicBezTo>
                  <a:pt x="661065" y="125105"/>
                  <a:pt x="663268" y="127000"/>
                  <a:pt x="665649" y="128587"/>
                </a:cubicBezTo>
                <a:cubicBezTo>
                  <a:pt x="673586" y="127793"/>
                  <a:pt x="681484" y="126206"/>
                  <a:pt x="689461" y="126206"/>
                </a:cubicBezTo>
                <a:cubicBezTo>
                  <a:pt x="692489" y="126206"/>
                  <a:pt x="707215" y="130049"/>
                  <a:pt x="710892" y="130969"/>
                </a:cubicBezTo>
                <a:cubicBezTo>
                  <a:pt x="716448" y="130175"/>
                  <a:pt x="722039" y="129591"/>
                  <a:pt x="727561" y="128587"/>
                </a:cubicBezTo>
                <a:cubicBezTo>
                  <a:pt x="730781" y="128002"/>
                  <a:pt x="734623" y="128361"/>
                  <a:pt x="737086" y="126206"/>
                </a:cubicBezTo>
                <a:cubicBezTo>
                  <a:pt x="756135" y="109539"/>
                  <a:pt x="737880" y="115093"/>
                  <a:pt x="753755" y="107156"/>
                </a:cubicBezTo>
                <a:cubicBezTo>
                  <a:pt x="756000" y="106033"/>
                  <a:pt x="758518" y="105569"/>
                  <a:pt x="760899" y="104775"/>
                </a:cubicBezTo>
                <a:cubicBezTo>
                  <a:pt x="768927" y="92732"/>
                  <a:pt x="761303" y="101001"/>
                  <a:pt x="772805" y="95250"/>
                </a:cubicBezTo>
                <a:cubicBezTo>
                  <a:pt x="775365" y="93970"/>
                  <a:pt x="777334" y="91649"/>
                  <a:pt x="779949" y="90487"/>
                </a:cubicBezTo>
                <a:cubicBezTo>
                  <a:pt x="784536" y="88448"/>
                  <a:pt x="794236" y="85725"/>
                  <a:pt x="794236" y="85725"/>
                </a:cubicBezTo>
                <a:lnTo>
                  <a:pt x="808524" y="76200"/>
                </a:lnTo>
                <a:lnTo>
                  <a:pt x="815667" y="71437"/>
                </a:lnTo>
                <a:cubicBezTo>
                  <a:pt x="832430" y="77026"/>
                  <a:pt x="811725" y="69749"/>
                  <a:pt x="832336" y="78581"/>
                </a:cubicBezTo>
                <a:cubicBezTo>
                  <a:pt x="834643" y="79570"/>
                  <a:pt x="837099" y="80168"/>
                  <a:pt x="839480" y="80962"/>
                </a:cubicBezTo>
                <a:cubicBezTo>
                  <a:pt x="858348" y="74673"/>
                  <a:pt x="848815" y="75375"/>
                  <a:pt x="868055" y="78581"/>
                </a:cubicBezTo>
                <a:cubicBezTo>
                  <a:pt x="870436" y="76994"/>
                  <a:pt x="872337" y="73819"/>
                  <a:pt x="875199" y="73819"/>
                </a:cubicBezTo>
                <a:cubicBezTo>
                  <a:pt x="883293" y="73819"/>
                  <a:pt x="899011" y="78581"/>
                  <a:pt x="899011" y="78581"/>
                </a:cubicBezTo>
                <a:lnTo>
                  <a:pt x="913299" y="76200"/>
                </a:lnTo>
                <a:cubicBezTo>
                  <a:pt x="917281" y="75476"/>
                  <a:pt x="921158" y="73819"/>
                  <a:pt x="925205" y="73819"/>
                </a:cubicBezTo>
                <a:cubicBezTo>
                  <a:pt x="931604" y="73819"/>
                  <a:pt x="937905" y="75406"/>
                  <a:pt x="944255" y="76200"/>
                </a:cubicBezTo>
                <a:cubicBezTo>
                  <a:pt x="945049" y="78581"/>
                  <a:pt x="947759" y="81099"/>
                  <a:pt x="946636" y="83344"/>
                </a:cubicBezTo>
                <a:cubicBezTo>
                  <a:pt x="945513" y="85589"/>
                  <a:pt x="941980" y="85393"/>
                  <a:pt x="939492" y="85725"/>
                </a:cubicBezTo>
                <a:cubicBezTo>
                  <a:pt x="930018" y="86988"/>
                  <a:pt x="920442" y="87312"/>
                  <a:pt x="910917" y="88106"/>
                </a:cubicBezTo>
                <a:cubicBezTo>
                  <a:pt x="881138" y="95550"/>
                  <a:pt x="918162" y="88106"/>
                  <a:pt x="894249" y="88106"/>
                </a:cubicBezTo>
                <a:cubicBezTo>
                  <a:pt x="890976" y="88106"/>
                  <a:pt x="887899" y="89693"/>
                  <a:pt x="884724" y="90487"/>
                </a:cubicBezTo>
                <a:cubicBezTo>
                  <a:pt x="882343" y="92868"/>
                  <a:pt x="879736" y="95044"/>
                  <a:pt x="877580" y="97631"/>
                </a:cubicBezTo>
                <a:cubicBezTo>
                  <a:pt x="875748" y="99830"/>
                  <a:pt x="873287" y="101952"/>
                  <a:pt x="872817" y="104775"/>
                </a:cubicBezTo>
                <a:cubicBezTo>
                  <a:pt x="871518" y="112568"/>
                  <a:pt x="877291" y="112857"/>
                  <a:pt x="882342" y="114300"/>
                </a:cubicBezTo>
                <a:cubicBezTo>
                  <a:pt x="890189" y="116542"/>
                  <a:pt x="895590" y="117426"/>
                  <a:pt x="903774" y="119062"/>
                </a:cubicBezTo>
                <a:cubicBezTo>
                  <a:pt x="902186" y="121443"/>
                  <a:pt x="900291" y="123646"/>
                  <a:pt x="899011" y="126206"/>
                </a:cubicBezTo>
                <a:cubicBezTo>
                  <a:pt x="897888" y="128451"/>
                  <a:pt x="898405" y="131575"/>
                  <a:pt x="896630" y="133350"/>
                </a:cubicBezTo>
                <a:cubicBezTo>
                  <a:pt x="894855" y="135125"/>
                  <a:pt x="891947" y="135239"/>
                  <a:pt x="889486" y="135731"/>
                </a:cubicBezTo>
                <a:cubicBezTo>
                  <a:pt x="883982" y="136832"/>
                  <a:pt x="878373" y="137318"/>
                  <a:pt x="872817" y="138112"/>
                </a:cubicBezTo>
                <a:cubicBezTo>
                  <a:pt x="872023" y="140493"/>
                  <a:pt x="869642" y="142875"/>
                  <a:pt x="870436" y="145256"/>
                </a:cubicBezTo>
                <a:cubicBezTo>
                  <a:pt x="874803" y="158356"/>
                  <a:pt x="891007" y="150908"/>
                  <a:pt x="899011" y="150019"/>
                </a:cubicBezTo>
                <a:cubicBezTo>
                  <a:pt x="915387" y="139102"/>
                  <a:pt x="907869" y="138684"/>
                  <a:pt x="920442" y="142875"/>
                </a:cubicBezTo>
                <a:cubicBezTo>
                  <a:pt x="922030" y="145256"/>
                  <a:pt x="923320" y="147865"/>
                  <a:pt x="925205" y="150019"/>
                </a:cubicBezTo>
                <a:cubicBezTo>
                  <a:pt x="928901" y="154243"/>
                  <a:pt x="935140" y="156670"/>
                  <a:pt x="937111" y="161925"/>
                </a:cubicBezTo>
                <a:cubicBezTo>
                  <a:pt x="938116" y="164605"/>
                  <a:pt x="931069" y="166509"/>
                  <a:pt x="932349" y="169069"/>
                </a:cubicBezTo>
                <a:cubicBezTo>
                  <a:pt x="933471" y="171314"/>
                  <a:pt x="937079" y="167377"/>
                  <a:pt x="939492" y="166687"/>
                </a:cubicBezTo>
                <a:cubicBezTo>
                  <a:pt x="942639" y="165788"/>
                  <a:pt x="945842" y="165100"/>
                  <a:pt x="949017" y="164306"/>
                </a:cubicBezTo>
                <a:cubicBezTo>
                  <a:pt x="955367" y="165100"/>
                  <a:pt x="961893" y="165003"/>
                  <a:pt x="968067" y="166687"/>
                </a:cubicBezTo>
                <a:cubicBezTo>
                  <a:pt x="980289" y="170020"/>
                  <a:pt x="971685" y="171210"/>
                  <a:pt x="977592" y="178594"/>
                </a:cubicBezTo>
                <a:cubicBezTo>
                  <a:pt x="980949" y="182790"/>
                  <a:pt x="987175" y="184169"/>
                  <a:pt x="991880" y="185737"/>
                </a:cubicBezTo>
                <a:cubicBezTo>
                  <a:pt x="994261" y="184150"/>
                  <a:pt x="997507" y="183402"/>
                  <a:pt x="999024" y="180975"/>
                </a:cubicBezTo>
                <a:cubicBezTo>
                  <a:pt x="1001685" y="176718"/>
                  <a:pt x="1003786" y="166687"/>
                  <a:pt x="1003786" y="166687"/>
                </a:cubicBezTo>
                <a:cubicBezTo>
                  <a:pt x="1006167" y="168275"/>
                  <a:pt x="1009413" y="169023"/>
                  <a:pt x="1010930" y="171450"/>
                </a:cubicBezTo>
                <a:cubicBezTo>
                  <a:pt x="1013591" y="175707"/>
                  <a:pt x="1010930" y="184149"/>
                  <a:pt x="1015692" y="185737"/>
                </a:cubicBezTo>
                <a:lnTo>
                  <a:pt x="1029980" y="190500"/>
                </a:lnTo>
                <a:cubicBezTo>
                  <a:pt x="1032361" y="191294"/>
                  <a:pt x="1034689" y="192272"/>
                  <a:pt x="1037124" y="192881"/>
                </a:cubicBezTo>
                <a:lnTo>
                  <a:pt x="1046649" y="195262"/>
                </a:lnTo>
                <a:cubicBezTo>
                  <a:pt x="1057566" y="211639"/>
                  <a:pt x="1054364" y="204120"/>
                  <a:pt x="1058555" y="216694"/>
                </a:cubicBezTo>
                <a:cubicBezTo>
                  <a:pt x="1047364" y="227883"/>
                  <a:pt x="1053278" y="221036"/>
                  <a:pt x="1041886" y="238125"/>
                </a:cubicBezTo>
                <a:cubicBezTo>
                  <a:pt x="1040299" y="240506"/>
                  <a:pt x="1038029" y="242554"/>
                  <a:pt x="1037124" y="245269"/>
                </a:cubicBezTo>
                <a:cubicBezTo>
                  <a:pt x="1036330" y="247650"/>
                  <a:pt x="1036517" y="250637"/>
                  <a:pt x="1034742" y="252412"/>
                </a:cubicBezTo>
                <a:cubicBezTo>
                  <a:pt x="1032967" y="254187"/>
                  <a:pt x="1029980" y="254000"/>
                  <a:pt x="1027599" y="254794"/>
                </a:cubicBezTo>
                <a:cubicBezTo>
                  <a:pt x="1026805" y="257175"/>
                  <a:pt x="1025907" y="259524"/>
                  <a:pt x="1025217" y="261937"/>
                </a:cubicBezTo>
                <a:cubicBezTo>
                  <a:pt x="1024318" y="265084"/>
                  <a:pt x="1024991" y="268999"/>
                  <a:pt x="1022836" y="271462"/>
                </a:cubicBezTo>
                <a:cubicBezTo>
                  <a:pt x="1012907" y="282810"/>
                  <a:pt x="1005362" y="281442"/>
                  <a:pt x="991880" y="283369"/>
                </a:cubicBezTo>
                <a:cubicBezTo>
                  <a:pt x="994261" y="285750"/>
                  <a:pt x="997067" y="287772"/>
                  <a:pt x="999024" y="290512"/>
                </a:cubicBezTo>
                <a:cubicBezTo>
                  <a:pt x="1001087" y="293400"/>
                  <a:pt x="1001276" y="297527"/>
                  <a:pt x="1003786" y="300037"/>
                </a:cubicBezTo>
                <a:cubicBezTo>
                  <a:pt x="1005561" y="301812"/>
                  <a:pt x="1008549" y="301625"/>
                  <a:pt x="1010930" y="302419"/>
                </a:cubicBezTo>
                <a:cubicBezTo>
                  <a:pt x="1018214" y="300597"/>
                  <a:pt x="1022119" y="300755"/>
                  <a:pt x="1027599" y="295275"/>
                </a:cubicBezTo>
                <a:cubicBezTo>
                  <a:pt x="1038371" y="284503"/>
                  <a:pt x="1025596" y="290386"/>
                  <a:pt x="1039505" y="285750"/>
                </a:cubicBezTo>
                <a:cubicBezTo>
                  <a:pt x="1046439" y="287483"/>
                  <a:pt x="1053881" y="289504"/>
                  <a:pt x="1060936" y="290512"/>
                </a:cubicBezTo>
                <a:cubicBezTo>
                  <a:pt x="1068051" y="291529"/>
                  <a:pt x="1075223" y="292100"/>
                  <a:pt x="1082367" y="292894"/>
                </a:cubicBezTo>
                <a:cubicBezTo>
                  <a:pt x="1084748" y="294481"/>
                  <a:pt x="1086735" y="298350"/>
                  <a:pt x="1089511" y="297656"/>
                </a:cubicBezTo>
                <a:cubicBezTo>
                  <a:pt x="1091946" y="297047"/>
                  <a:pt x="1090769" y="292757"/>
                  <a:pt x="1091892" y="290512"/>
                </a:cubicBezTo>
                <a:cubicBezTo>
                  <a:pt x="1093172" y="287952"/>
                  <a:pt x="1095067" y="285750"/>
                  <a:pt x="1096655" y="283369"/>
                </a:cubicBezTo>
                <a:cubicBezTo>
                  <a:pt x="1103005" y="284163"/>
                  <a:pt x="1109409" y="284605"/>
                  <a:pt x="1115705" y="285750"/>
                </a:cubicBezTo>
                <a:cubicBezTo>
                  <a:pt x="1118175" y="286199"/>
                  <a:pt x="1120435" y="287441"/>
                  <a:pt x="1122849" y="288131"/>
                </a:cubicBezTo>
                <a:cubicBezTo>
                  <a:pt x="1125996" y="289030"/>
                  <a:pt x="1129199" y="289718"/>
                  <a:pt x="1132374" y="290512"/>
                </a:cubicBezTo>
                <a:cubicBezTo>
                  <a:pt x="1131580" y="292893"/>
                  <a:pt x="1129992" y="295146"/>
                  <a:pt x="1129992" y="297656"/>
                </a:cubicBezTo>
                <a:cubicBezTo>
                  <a:pt x="1129992" y="305258"/>
                  <a:pt x="1137438" y="305815"/>
                  <a:pt x="1129992" y="314325"/>
                </a:cubicBezTo>
                <a:cubicBezTo>
                  <a:pt x="1126223" y="318632"/>
                  <a:pt x="1115705" y="323850"/>
                  <a:pt x="1115705" y="323850"/>
                </a:cubicBezTo>
                <a:cubicBezTo>
                  <a:pt x="1114117" y="326231"/>
                  <a:pt x="1112966" y="328970"/>
                  <a:pt x="1110942" y="330994"/>
                </a:cubicBezTo>
                <a:cubicBezTo>
                  <a:pt x="1107577" y="334359"/>
                  <a:pt x="1098008" y="338652"/>
                  <a:pt x="1094274" y="340519"/>
                </a:cubicBezTo>
                <a:cubicBezTo>
                  <a:pt x="1088717" y="357187"/>
                  <a:pt x="1094273" y="353219"/>
                  <a:pt x="1082367" y="357187"/>
                </a:cubicBezTo>
                <a:cubicBezTo>
                  <a:pt x="1079986" y="359568"/>
                  <a:pt x="1078026" y="362463"/>
                  <a:pt x="1075224" y="364331"/>
                </a:cubicBezTo>
                <a:cubicBezTo>
                  <a:pt x="1073135" y="365723"/>
                  <a:pt x="1069855" y="364937"/>
                  <a:pt x="1068080" y="366712"/>
                </a:cubicBezTo>
                <a:cubicBezTo>
                  <a:pt x="1066305" y="368487"/>
                  <a:pt x="1066918" y="371662"/>
                  <a:pt x="1065699" y="373856"/>
                </a:cubicBezTo>
                <a:cubicBezTo>
                  <a:pt x="1062919" y="378860"/>
                  <a:pt x="1057984" y="382714"/>
                  <a:pt x="1056174" y="388144"/>
                </a:cubicBezTo>
                <a:lnTo>
                  <a:pt x="1051411" y="402431"/>
                </a:lnTo>
                <a:cubicBezTo>
                  <a:pt x="1052205" y="404812"/>
                  <a:pt x="1052400" y="407486"/>
                  <a:pt x="1053792" y="409575"/>
                </a:cubicBezTo>
                <a:cubicBezTo>
                  <a:pt x="1057459" y="415076"/>
                  <a:pt x="1062808" y="417967"/>
                  <a:pt x="1068080" y="421481"/>
                </a:cubicBezTo>
                <a:cubicBezTo>
                  <a:pt x="1072842" y="419894"/>
                  <a:pt x="1082921" y="411730"/>
                  <a:pt x="1082367" y="416719"/>
                </a:cubicBezTo>
                <a:cubicBezTo>
                  <a:pt x="1081573" y="423863"/>
                  <a:pt x="1081168" y="431060"/>
                  <a:pt x="1079986" y="438150"/>
                </a:cubicBezTo>
                <a:cubicBezTo>
                  <a:pt x="1079573" y="440626"/>
                  <a:pt x="1079380" y="443519"/>
                  <a:pt x="1077605" y="445294"/>
                </a:cubicBezTo>
                <a:cubicBezTo>
                  <a:pt x="1075830" y="447069"/>
                  <a:pt x="1072922" y="447183"/>
                  <a:pt x="1070461" y="447675"/>
                </a:cubicBezTo>
                <a:cubicBezTo>
                  <a:pt x="1064957" y="448776"/>
                  <a:pt x="1059348" y="449262"/>
                  <a:pt x="1053792" y="450056"/>
                </a:cubicBezTo>
                <a:cubicBezTo>
                  <a:pt x="1035836" y="456041"/>
                  <a:pt x="1057972" y="447966"/>
                  <a:pt x="1039505" y="457200"/>
                </a:cubicBezTo>
                <a:cubicBezTo>
                  <a:pt x="1037260" y="458323"/>
                  <a:pt x="1034742" y="458787"/>
                  <a:pt x="1032361" y="459581"/>
                </a:cubicBezTo>
                <a:cubicBezTo>
                  <a:pt x="1029980" y="461169"/>
                  <a:pt x="1027241" y="462320"/>
                  <a:pt x="1025217" y="464344"/>
                </a:cubicBezTo>
                <a:cubicBezTo>
                  <a:pt x="1023194" y="466367"/>
                  <a:pt x="1022287" y="469289"/>
                  <a:pt x="1020455" y="471487"/>
                </a:cubicBezTo>
                <a:cubicBezTo>
                  <a:pt x="1018299" y="474074"/>
                  <a:pt x="1015692" y="476250"/>
                  <a:pt x="1013311" y="478631"/>
                </a:cubicBezTo>
                <a:cubicBezTo>
                  <a:pt x="1005777" y="501236"/>
                  <a:pt x="1008095" y="487919"/>
                  <a:pt x="1010930" y="519112"/>
                </a:cubicBezTo>
                <a:cubicBezTo>
                  <a:pt x="1010136" y="521493"/>
                  <a:pt x="1009768" y="524062"/>
                  <a:pt x="1008549" y="526256"/>
                </a:cubicBezTo>
                <a:cubicBezTo>
                  <a:pt x="1005769" y="531260"/>
                  <a:pt x="999024" y="540544"/>
                  <a:pt x="999024" y="540544"/>
                </a:cubicBezTo>
                <a:cubicBezTo>
                  <a:pt x="1001405" y="545306"/>
                  <a:pt x="1004119" y="549916"/>
                  <a:pt x="1006167" y="554831"/>
                </a:cubicBezTo>
                <a:cubicBezTo>
                  <a:pt x="1008098" y="559465"/>
                  <a:pt x="1009342" y="564356"/>
                  <a:pt x="1010930" y="569119"/>
                </a:cubicBezTo>
                <a:cubicBezTo>
                  <a:pt x="1011724" y="571500"/>
                  <a:pt x="1011919" y="574174"/>
                  <a:pt x="1013311" y="576262"/>
                </a:cubicBezTo>
                <a:cubicBezTo>
                  <a:pt x="1019948" y="586218"/>
                  <a:pt x="1021587" y="590700"/>
                  <a:pt x="1029980" y="597694"/>
                </a:cubicBezTo>
                <a:cubicBezTo>
                  <a:pt x="1032179" y="599526"/>
                  <a:pt x="1034743" y="600869"/>
                  <a:pt x="1037124" y="602456"/>
                </a:cubicBezTo>
                <a:cubicBezTo>
                  <a:pt x="1043105" y="620403"/>
                  <a:pt x="1035040" y="598290"/>
                  <a:pt x="1044267" y="616744"/>
                </a:cubicBezTo>
                <a:cubicBezTo>
                  <a:pt x="1045390" y="618989"/>
                  <a:pt x="1045430" y="621693"/>
                  <a:pt x="1046649" y="623887"/>
                </a:cubicBezTo>
                <a:cubicBezTo>
                  <a:pt x="1049429" y="628891"/>
                  <a:pt x="1056174" y="638175"/>
                  <a:pt x="1056174" y="638175"/>
                </a:cubicBezTo>
                <a:cubicBezTo>
                  <a:pt x="1056968" y="640556"/>
                  <a:pt x="1059774" y="643125"/>
                  <a:pt x="1058555" y="645319"/>
                </a:cubicBezTo>
                <a:cubicBezTo>
                  <a:pt x="1055284" y="651207"/>
                  <a:pt x="1044267" y="659606"/>
                  <a:pt x="1044267" y="659606"/>
                </a:cubicBezTo>
                <a:cubicBezTo>
                  <a:pt x="1039072" y="675193"/>
                  <a:pt x="1046288" y="659894"/>
                  <a:pt x="1034742" y="669131"/>
                </a:cubicBezTo>
                <a:cubicBezTo>
                  <a:pt x="1032507" y="670919"/>
                  <a:pt x="1032407" y="674758"/>
                  <a:pt x="1029980" y="676275"/>
                </a:cubicBezTo>
                <a:cubicBezTo>
                  <a:pt x="1025723" y="678936"/>
                  <a:pt x="1020455" y="679449"/>
                  <a:pt x="1015692" y="681037"/>
                </a:cubicBezTo>
                <a:lnTo>
                  <a:pt x="1008549" y="683419"/>
                </a:lnTo>
                <a:cubicBezTo>
                  <a:pt x="1006168" y="684213"/>
                  <a:pt x="1003494" y="684408"/>
                  <a:pt x="1001405" y="685800"/>
                </a:cubicBezTo>
                <a:lnTo>
                  <a:pt x="987117" y="695325"/>
                </a:lnTo>
                <a:cubicBezTo>
                  <a:pt x="985530" y="697706"/>
                  <a:pt x="984590" y="700681"/>
                  <a:pt x="982355" y="702469"/>
                </a:cubicBezTo>
                <a:cubicBezTo>
                  <a:pt x="980395" y="704037"/>
                  <a:pt x="977518" y="703861"/>
                  <a:pt x="975211" y="704850"/>
                </a:cubicBezTo>
                <a:cubicBezTo>
                  <a:pt x="971948" y="706248"/>
                  <a:pt x="968768" y="707851"/>
                  <a:pt x="965686" y="709612"/>
                </a:cubicBezTo>
                <a:cubicBezTo>
                  <a:pt x="952759" y="716999"/>
                  <a:pt x="964498" y="712390"/>
                  <a:pt x="951399" y="716756"/>
                </a:cubicBezTo>
                <a:cubicBezTo>
                  <a:pt x="949281" y="716332"/>
                  <a:pt x="932909" y="713255"/>
                  <a:pt x="929967" y="711994"/>
                </a:cubicBezTo>
                <a:cubicBezTo>
                  <a:pt x="927337" y="710867"/>
                  <a:pt x="925205" y="708819"/>
                  <a:pt x="922824" y="707231"/>
                </a:cubicBezTo>
                <a:cubicBezTo>
                  <a:pt x="918061" y="708025"/>
                  <a:pt x="912630" y="707053"/>
                  <a:pt x="908536" y="709612"/>
                </a:cubicBezTo>
                <a:cubicBezTo>
                  <a:pt x="905526" y="711493"/>
                  <a:pt x="905837" y="716248"/>
                  <a:pt x="903774" y="719137"/>
                </a:cubicBezTo>
                <a:cubicBezTo>
                  <a:pt x="899607" y="724970"/>
                  <a:pt x="895182" y="727247"/>
                  <a:pt x="889486" y="731044"/>
                </a:cubicBezTo>
                <a:cubicBezTo>
                  <a:pt x="887105" y="729456"/>
                  <a:pt x="885078" y="727123"/>
                  <a:pt x="882342" y="726281"/>
                </a:cubicBezTo>
                <a:cubicBezTo>
                  <a:pt x="874605" y="723901"/>
                  <a:pt x="866417" y="723339"/>
                  <a:pt x="858530" y="721519"/>
                </a:cubicBezTo>
                <a:cubicBezTo>
                  <a:pt x="856084" y="720955"/>
                  <a:pt x="853767" y="719931"/>
                  <a:pt x="851386" y="719137"/>
                </a:cubicBezTo>
                <a:cubicBezTo>
                  <a:pt x="850592" y="721518"/>
                  <a:pt x="848592" y="723805"/>
                  <a:pt x="849005" y="726281"/>
                </a:cubicBezTo>
                <a:cubicBezTo>
                  <a:pt x="849475" y="729104"/>
                  <a:pt x="852487" y="730865"/>
                  <a:pt x="853767" y="733425"/>
                </a:cubicBezTo>
                <a:cubicBezTo>
                  <a:pt x="859517" y="744926"/>
                  <a:pt x="851252" y="737305"/>
                  <a:pt x="863292" y="745331"/>
                </a:cubicBezTo>
                <a:cubicBezTo>
                  <a:pt x="864086" y="748506"/>
                  <a:pt x="868909" y="754358"/>
                  <a:pt x="865674" y="754856"/>
                </a:cubicBezTo>
                <a:cubicBezTo>
                  <a:pt x="854579" y="756563"/>
                  <a:pt x="832336" y="750094"/>
                  <a:pt x="832336" y="750094"/>
                </a:cubicBezTo>
                <a:cubicBezTo>
                  <a:pt x="829161" y="745331"/>
                  <a:pt x="827574" y="738981"/>
                  <a:pt x="822811" y="735806"/>
                </a:cubicBezTo>
                <a:lnTo>
                  <a:pt x="808524" y="726281"/>
                </a:lnTo>
                <a:cubicBezTo>
                  <a:pt x="797540" y="729942"/>
                  <a:pt x="786415" y="732999"/>
                  <a:pt x="775186" y="735806"/>
                </a:cubicBezTo>
                <a:cubicBezTo>
                  <a:pt x="769630" y="735012"/>
                  <a:pt x="764021" y="734526"/>
                  <a:pt x="758517" y="733425"/>
                </a:cubicBezTo>
                <a:cubicBezTo>
                  <a:pt x="756056" y="732933"/>
                  <a:pt x="752942" y="733004"/>
                  <a:pt x="751374" y="731044"/>
                </a:cubicBezTo>
                <a:cubicBezTo>
                  <a:pt x="742396" y="719822"/>
                  <a:pt x="756876" y="722391"/>
                  <a:pt x="741849" y="716756"/>
                </a:cubicBezTo>
                <a:cubicBezTo>
                  <a:pt x="737566" y="715150"/>
                  <a:pt x="715747" y="712347"/>
                  <a:pt x="713274" y="711994"/>
                </a:cubicBezTo>
                <a:lnTo>
                  <a:pt x="694224" y="704850"/>
                </a:lnTo>
                <a:cubicBezTo>
                  <a:pt x="691865" y="703992"/>
                  <a:pt x="688203" y="700224"/>
                  <a:pt x="687080" y="702469"/>
                </a:cubicBezTo>
                <a:cubicBezTo>
                  <a:pt x="683640" y="709348"/>
                  <a:pt x="691992" y="718444"/>
                  <a:pt x="696605" y="721519"/>
                </a:cubicBezTo>
                <a:cubicBezTo>
                  <a:pt x="698694" y="722911"/>
                  <a:pt x="701368" y="723106"/>
                  <a:pt x="703749" y="723900"/>
                </a:cubicBezTo>
                <a:cubicBezTo>
                  <a:pt x="706130" y="725487"/>
                  <a:pt x="708277" y="727500"/>
                  <a:pt x="710892" y="728662"/>
                </a:cubicBezTo>
                <a:cubicBezTo>
                  <a:pt x="715480" y="730701"/>
                  <a:pt x="725180" y="733425"/>
                  <a:pt x="725180" y="733425"/>
                </a:cubicBezTo>
                <a:cubicBezTo>
                  <a:pt x="725974" y="735806"/>
                  <a:pt x="726871" y="738155"/>
                  <a:pt x="727561" y="740569"/>
                </a:cubicBezTo>
                <a:cubicBezTo>
                  <a:pt x="728460" y="743716"/>
                  <a:pt x="728478" y="747167"/>
                  <a:pt x="729942" y="750094"/>
                </a:cubicBezTo>
                <a:cubicBezTo>
                  <a:pt x="732502" y="755213"/>
                  <a:pt x="737657" y="758951"/>
                  <a:pt x="739467" y="764381"/>
                </a:cubicBezTo>
                <a:cubicBezTo>
                  <a:pt x="745265" y="781774"/>
                  <a:pt x="743013" y="773799"/>
                  <a:pt x="746611" y="788194"/>
                </a:cubicBezTo>
                <a:cubicBezTo>
                  <a:pt x="747863" y="818253"/>
                  <a:pt x="737821" y="836555"/>
                  <a:pt x="756136" y="854869"/>
                </a:cubicBezTo>
                <a:cubicBezTo>
                  <a:pt x="758160" y="856893"/>
                  <a:pt x="760899" y="858044"/>
                  <a:pt x="763280" y="859631"/>
                </a:cubicBezTo>
                <a:cubicBezTo>
                  <a:pt x="769629" y="878682"/>
                  <a:pt x="760105" y="856456"/>
                  <a:pt x="772805" y="869156"/>
                </a:cubicBezTo>
                <a:cubicBezTo>
                  <a:pt x="774580" y="870931"/>
                  <a:pt x="773226" y="874732"/>
                  <a:pt x="775186" y="876300"/>
                </a:cubicBezTo>
                <a:cubicBezTo>
                  <a:pt x="777742" y="878344"/>
                  <a:pt x="781491" y="878096"/>
                  <a:pt x="784711" y="878681"/>
                </a:cubicBezTo>
                <a:cubicBezTo>
                  <a:pt x="790233" y="879685"/>
                  <a:pt x="795824" y="880268"/>
                  <a:pt x="801380" y="881062"/>
                </a:cubicBezTo>
                <a:cubicBezTo>
                  <a:pt x="818048" y="886619"/>
                  <a:pt x="814079" y="881063"/>
                  <a:pt x="818049" y="892969"/>
                </a:cubicBezTo>
                <a:cubicBezTo>
                  <a:pt x="817255" y="896144"/>
                  <a:pt x="816956" y="899486"/>
                  <a:pt x="815667" y="902494"/>
                </a:cubicBezTo>
                <a:cubicBezTo>
                  <a:pt x="814092" y="906169"/>
                  <a:pt x="806979" y="914993"/>
                  <a:pt x="803761" y="916781"/>
                </a:cubicBezTo>
                <a:cubicBezTo>
                  <a:pt x="799373" y="919219"/>
                  <a:pt x="789474" y="921544"/>
                  <a:pt x="789474" y="921544"/>
                </a:cubicBezTo>
                <a:cubicBezTo>
                  <a:pt x="787886" y="923925"/>
                  <a:pt x="787368" y="927624"/>
                  <a:pt x="784711" y="928687"/>
                </a:cubicBezTo>
                <a:cubicBezTo>
                  <a:pt x="782380" y="929619"/>
                  <a:pt x="780077" y="926306"/>
                  <a:pt x="777567" y="926306"/>
                </a:cubicBezTo>
                <a:cubicBezTo>
                  <a:pt x="775057" y="926306"/>
                  <a:pt x="772805" y="927893"/>
                  <a:pt x="770424" y="928687"/>
                </a:cubicBezTo>
                <a:cubicBezTo>
                  <a:pt x="768836" y="931862"/>
                  <a:pt x="767422" y="935130"/>
                  <a:pt x="765661" y="938212"/>
                </a:cubicBezTo>
                <a:cubicBezTo>
                  <a:pt x="764241" y="940697"/>
                  <a:pt x="762026" y="942726"/>
                  <a:pt x="760899" y="945356"/>
                </a:cubicBezTo>
                <a:cubicBezTo>
                  <a:pt x="758994" y="949802"/>
                  <a:pt x="756953" y="967038"/>
                  <a:pt x="753755" y="969169"/>
                </a:cubicBezTo>
                <a:lnTo>
                  <a:pt x="746611" y="973931"/>
                </a:lnTo>
                <a:cubicBezTo>
                  <a:pt x="744775" y="976686"/>
                  <a:pt x="738232" y="987514"/>
                  <a:pt x="734705" y="988219"/>
                </a:cubicBezTo>
                <a:cubicBezTo>
                  <a:pt x="729201" y="989320"/>
                  <a:pt x="723592" y="986631"/>
                  <a:pt x="718036" y="985837"/>
                </a:cubicBezTo>
                <a:cubicBezTo>
                  <a:pt x="715655" y="985043"/>
                  <a:pt x="713402" y="983456"/>
                  <a:pt x="710892" y="983456"/>
                </a:cubicBezTo>
                <a:cubicBezTo>
                  <a:pt x="701599" y="983456"/>
                  <a:pt x="704121" y="988686"/>
                  <a:pt x="696605" y="992981"/>
                </a:cubicBezTo>
                <a:cubicBezTo>
                  <a:pt x="693763" y="994605"/>
                  <a:pt x="690255" y="994568"/>
                  <a:pt x="687080" y="995362"/>
                </a:cubicBezTo>
                <a:cubicBezTo>
                  <a:pt x="682317" y="998537"/>
                  <a:pt x="675967" y="1000124"/>
                  <a:pt x="672792" y="1004887"/>
                </a:cubicBezTo>
                <a:cubicBezTo>
                  <a:pt x="671205" y="1007268"/>
                  <a:pt x="669310" y="1009471"/>
                  <a:pt x="668030" y="1012031"/>
                </a:cubicBezTo>
                <a:cubicBezTo>
                  <a:pt x="666908" y="1014276"/>
                  <a:pt x="667256" y="1017247"/>
                  <a:pt x="665649" y="1019175"/>
                </a:cubicBezTo>
                <a:cubicBezTo>
                  <a:pt x="663108" y="1022224"/>
                  <a:pt x="659674" y="1024544"/>
                  <a:pt x="656124" y="1026319"/>
                </a:cubicBezTo>
                <a:cubicBezTo>
                  <a:pt x="651634" y="1028564"/>
                  <a:pt x="646599" y="1029494"/>
                  <a:pt x="641836" y="1031081"/>
                </a:cubicBezTo>
                <a:lnTo>
                  <a:pt x="634692" y="1033462"/>
                </a:lnTo>
                <a:cubicBezTo>
                  <a:pt x="631517" y="1032668"/>
                  <a:pt x="628231" y="1032230"/>
                  <a:pt x="625167" y="1031081"/>
                </a:cubicBezTo>
                <a:cubicBezTo>
                  <a:pt x="618258" y="1028490"/>
                  <a:pt x="614423" y="1025506"/>
                  <a:pt x="608499" y="1021556"/>
                </a:cubicBezTo>
                <a:cubicBezTo>
                  <a:pt x="603736" y="1023144"/>
                  <a:pt x="598388" y="1023534"/>
                  <a:pt x="594211" y="1026319"/>
                </a:cubicBezTo>
                <a:cubicBezTo>
                  <a:pt x="588292" y="1030265"/>
                  <a:pt x="584444" y="1033256"/>
                  <a:pt x="577542" y="1035844"/>
                </a:cubicBezTo>
                <a:cubicBezTo>
                  <a:pt x="574478" y="1036993"/>
                  <a:pt x="571164" y="1037326"/>
                  <a:pt x="568017" y="1038225"/>
                </a:cubicBezTo>
                <a:cubicBezTo>
                  <a:pt x="565604" y="1038914"/>
                  <a:pt x="563255" y="1039812"/>
                  <a:pt x="560874" y="1040606"/>
                </a:cubicBezTo>
                <a:cubicBezTo>
                  <a:pt x="550916" y="1033968"/>
                  <a:pt x="546437" y="1032331"/>
                  <a:pt x="539442" y="1023937"/>
                </a:cubicBezTo>
                <a:cubicBezTo>
                  <a:pt x="537610" y="1021739"/>
                  <a:pt x="536267" y="1019175"/>
                  <a:pt x="534680" y="1016794"/>
                </a:cubicBezTo>
                <a:cubicBezTo>
                  <a:pt x="533886" y="1014413"/>
                  <a:pt x="533758" y="1011693"/>
                  <a:pt x="532299" y="1009650"/>
                </a:cubicBezTo>
                <a:cubicBezTo>
                  <a:pt x="527050" y="1002302"/>
                  <a:pt x="522494" y="999938"/>
                  <a:pt x="515630" y="995362"/>
                </a:cubicBezTo>
                <a:cubicBezTo>
                  <a:pt x="514836" y="992981"/>
                  <a:pt x="514817" y="990179"/>
                  <a:pt x="513249" y="988219"/>
                </a:cubicBezTo>
                <a:cubicBezTo>
                  <a:pt x="511461" y="985984"/>
                  <a:pt x="506483" y="986293"/>
                  <a:pt x="506105" y="983456"/>
                </a:cubicBezTo>
                <a:cubicBezTo>
                  <a:pt x="503166" y="961412"/>
                  <a:pt x="505111" y="938977"/>
                  <a:pt x="503724" y="916781"/>
                </a:cubicBezTo>
                <a:cubicBezTo>
                  <a:pt x="503016" y="905457"/>
                  <a:pt x="501086" y="909125"/>
                  <a:pt x="496580" y="900112"/>
                </a:cubicBezTo>
                <a:cubicBezTo>
                  <a:pt x="495458" y="897867"/>
                  <a:pt x="495974" y="894744"/>
                  <a:pt x="494199" y="892969"/>
                </a:cubicBezTo>
                <a:cubicBezTo>
                  <a:pt x="490151" y="888922"/>
                  <a:pt x="479911" y="883444"/>
                  <a:pt x="479911" y="883444"/>
                </a:cubicBezTo>
                <a:lnTo>
                  <a:pt x="465624" y="862012"/>
                </a:lnTo>
                <a:lnTo>
                  <a:pt x="460861" y="854869"/>
                </a:lnTo>
                <a:cubicBezTo>
                  <a:pt x="455194" y="837866"/>
                  <a:pt x="460276" y="843365"/>
                  <a:pt x="448955" y="835819"/>
                </a:cubicBezTo>
                <a:cubicBezTo>
                  <a:pt x="445780" y="831056"/>
                  <a:pt x="438308" y="827144"/>
                  <a:pt x="439430" y="821531"/>
                </a:cubicBezTo>
                <a:cubicBezTo>
                  <a:pt x="440335" y="817005"/>
                  <a:pt x="441752" y="807361"/>
                  <a:pt x="444192" y="802481"/>
                </a:cubicBezTo>
                <a:cubicBezTo>
                  <a:pt x="445472" y="799921"/>
                  <a:pt x="447367" y="797718"/>
                  <a:pt x="448955" y="795337"/>
                </a:cubicBezTo>
                <a:cubicBezTo>
                  <a:pt x="454940" y="777381"/>
                  <a:pt x="446865" y="799517"/>
                  <a:pt x="456099" y="781050"/>
                </a:cubicBezTo>
                <a:cubicBezTo>
                  <a:pt x="457222" y="778805"/>
                  <a:pt x="457686" y="776287"/>
                  <a:pt x="458480" y="773906"/>
                </a:cubicBezTo>
                <a:cubicBezTo>
                  <a:pt x="452812" y="756904"/>
                  <a:pt x="456501" y="763796"/>
                  <a:pt x="448955" y="752475"/>
                </a:cubicBezTo>
                <a:cubicBezTo>
                  <a:pt x="446658" y="740988"/>
                  <a:pt x="445504" y="736362"/>
                  <a:pt x="444192" y="723900"/>
                </a:cubicBezTo>
                <a:cubicBezTo>
                  <a:pt x="443191" y="714395"/>
                  <a:pt x="443382" y="704753"/>
                  <a:pt x="441811" y="695325"/>
                </a:cubicBezTo>
                <a:cubicBezTo>
                  <a:pt x="439922" y="683987"/>
                  <a:pt x="437681" y="681985"/>
                  <a:pt x="432286" y="673894"/>
                </a:cubicBezTo>
                <a:cubicBezTo>
                  <a:pt x="426301" y="655938"/>
                  <a:pt x="427620" y="662868"/>
                  <a:pt x="432286" y="628650"/>
                </a:cubicBezTo>
                <a:cubicBezTo>
                  <a:pt x="432964" y="623676"/>
                  <a:pt x="435832" y="619232"/>
                  <a:pt x="437049" y="614362"/>
                </a:cubicBezTo>
                <a:cubicBezTo>
                  <a:pt x="438380" y="609038"/>
                  <a:pt x="441873" y="594028"/>
                  <a:pt x="444192" y="590550"/>
                </a:cubicBezTo>
                <a:lnTo>
                  <a:pt x="448955" y="583406"/>
                </a:lnTo>
                <a:cubicBezTo>
                  <a:pt x="454940" y="565449"/>
                  <a:pt x="446866" y="587583"/>
                  <a:pt x="456099" y="569119"/>
                </a:cubicBezTo>
                <a:cubicBezTo>
                  <a:pt x="465965" y="549388"/>
                  <a:pt x="449586" y="575319"/>
                  <a:pt x="463242" y="554831"/>
                </a:cubicBezTo>
                <a:cubicBezTo>
                  <a:pt x="462448" y="552450"/>
                  <a:pt x="461405" y="550137"/>
                  <a:pt x="460861" y="547687"/>
                </a:cubicBezTo>
                <a:cubicBezTo>
                  <a:pt x="459814" y="542974"/>
                  <a:pt x="460875" y="537592"/>
                  <a:pt x="458480" y="533400"/>
                </a:cubicBezTo>
                <a:cubicBezTo>
                  <a:pt x="457235" y="531221"/>
                  <a:pt x="453750" y="531709"/>
                  <a:pt x="451336" y="531019"/>
                </a:cubicBezTo>
                <a:cubicBezTo>
                  <a:pt x="441308" y="528154"/>
                  <a:pt x="433903" y="526952"/>
                  <a:pt x="422761" y="526256"/>
                </a:cubicBezTo>
                <a:cubicBezTo>
                  <a:pt x="403732" y="525067"/>
                  <a:pt x="384661" y="524669"/>
                  <a:pt x="365611" y="523875"/>
                </a:cubicBezTo>
                <a:cubicBezTo>
                  <a:pt x="358467" y="523081"/>
                  <a:pt x="351368" y="521494"/>
                  <a:pt x="344180" y="521494"/>
                </a:cubicBezTo>
                <a:cubicBezTo>
                  <a:pt x="341670" y="521494"/>
                  <a:pt x="339450" y="523185"/>
                  <a:pt x="337036" y="523875"/>
                </a:cubicBezTo>
                <a:cubicBezTo>
                  <a:pt x="333889" y="524774"/>
                  <a:pt x="330658" y="525357"/>
                  <a:pt x="327511" y="526256"/>
                </a:cubicBezTo>
                <a:cubicBezTo>
                  <a:pt x="325097" y="526946"/>
                  <a:pt x="322771" y="527916"/>
                  <a:pt x="320367" y="528637"/>
                </a:cubicBezTo>
                <a:cubicBezTo>
                  <a:pt x="314832" y="530297"/>
                  <a:pt x="309255" y="531812"/>
                  <a:pt x="303699" y="533400"/>
                </a:cubicBezTo>
                <a:cubicBezTo>
                  <a:pt x="301318" y="531019"/>
                  <a:pt x="299112" y="528448"/>
                  <a:pt x="296555" y="526256"/>
                </a:cubicBezTo>
                <a:cubicBezTo>
                  <a:pt x="275163" y="507919"/>
                  <a:pt x="297620" y="529701"/>
                  <a:pt x="279886" y="511969"/>
                </a:cubicBezTo>
                <a:cubicBezTo>
                  <a:pt x="274170" y="494820"/>
                  <a:pt x="281112" y="516257"/>
                  <a:pt x="275124" y="495300"/>
                </a:cubicBezTo>
                <a:cubicBezTo>
                  <a:pt x="274434" y="492886"/>
                  <a:pt x="274517" y="489931"/>
                  <a:pt x="272742" y="488156"/>
                </a:cubicBezTo>
                <a:cubicBezTo>
                  <a:pt x="268695" y="484109"/>
                  <a:pt x="258455" y="478631"/>
                  <a:pt x="258455" y="478631"/>
                </a:cubicBezTo>
                <a:cubicBezTo>
                  <a:pt x="252787" y="461629"/>
                  <a:pt x="257869" y="467129"/>
                  <a:pt x="246549" y="459581"/>
                </a:cubicBezTo>
                <a:cubicBezTo>
                  <a:pt x="241352" y="443993"/>
                  <a:pt x="248570" y="459293"/>
                  <a:pt x="237024" y="450056"/>
                </a:cubicBezTo>
                <a:cubicBezTo>
                  <a:pt x="234789" y="448268"/>
                  <a:pt x="234415" y="444797"/>
                  <a:pt x="232261" y="442912"/>
                </a:cubicBezTo>
                <a:cubicBezTo>
                  <a:pt x="227954" y="439143"/>
                  <a:pt x="222736" y="436562"/>
                  <a:pt x="217974" y="433387"/>
                </a:cubicBezTo>
                <a:lnTo>
                  <a:pt x="210830" y="428625"/>
                </a:lnTo>
                <a:cubicBezTo>
                  <a:pt x="206067" y="430212"/>
                  <a:pt x="201203" y="431522"/>
                  <a:pt x="196542" y="433387"/>
                </a:cubicBezTo>
                <a:cubicBezTo>
                  <a:pt x="182305" y="439082"/>
                  <a:pt x="188691" y="436798"/>
                  <a:pt x="177492" y="440531"/>
                </a:cubicBezTo>
                <a:cubicBezTo>
                  <a:pt x="161154" y="435085"/>
                  <a:pt x="166685" y="434304"/>
                  <a:pt x="151299" y="438150"/>
                </a:cubicBezTo>
                <a:cubicBezTo>
                  <a:pt x="148864" y="438759"/>
                  <a:pt x="146536" y="439737"/>
                  <a:pt x="144155" y="440531"/>
                </a:cubicBezTo>
                <a:cubicBezTo>
                  <a:pt x="142416" y="441690"/>
                  <a:pt x="133154" y="448771"/>
                  <a:pt x="129867" y="447675"/>
                </a:cubicBezTo>
                <a:cubicBezTo>
                  <a:pt x="124437" y="445865"/>
                  <a:pt x="120342" y="441325"/>
                  <a:pt x="115580" y="438150"/>
                </a:cubicBezTo>
                <a:cubicBezTo>
                  <a:pt x="105651" y="431531"/>
                  <a:pt x="91767" y="436563"/>
                  <a:pt x="79861" y="435769"/>
                </a:cubicBezTo>
                <a:cubicBezTo>
                  <a:pt x="78274" y="433388"/>
                  <a:pt x="77123" y="430649"/>
                  <a:pt x="75099" y="428625"/>
                </a:cubicBezTo>
                <a:cubicBezTo>
                  <a:pt x="73075" y="426601"/>
                  <a:pt x="69743" y="426097"/>
                  <a:pt x="67955" y="423862"/>
                </a:cubicBezTo>
                <a:cubicBezTo>
                  <a:pt x="66387" y="421902"/>
                  <a:pt x="66368" y="419100"/>
                  <a:pt x="65574" y="416719"/>
                </a:cubicBezTo>
                <a:cubicBezTo>
                  <a:pt x="64780" y="407988"/>
                  <a:pt x="65601" y="398955"/>
                  <a:pt x="63192" y="390525"/>
                </a:cubicBezTo>
                <a:cubicBezTo>
                  <a:pt x="62267" y="387287"/>
                  <a:pt x="58116" y="386039"/>
                  <a:pt x="56049" y="383381"/>
                </a:cubicBezTo>
                <a:cubicBezTo>
                  <a:pt x="52535" y="378863"/>
                  <a:pt x="46524" y="369094"/>
                  <a:pt x="46524" y="369094"/>
                </a:cubicBezTo>
                <a:cubicBezTo>
                  <a:pt x="63528" y="343584"/>
                  <a:pt x="37054" y="382288"/>
                  <a:pt x="58430" y="354806"/>
                </a:cubicBezTo>
                <a:cubicBezTo>
                  <a:pt x="61944" y="350288"/>
                  <a:pt x="67955" y="340519"/>
                  <a:pt x="67955" y="340519"/>
                </a:cubicBezTo>
                <a:cubicBezTo>
                  <a:pt x="67161" y="322263"/>
                  <a:pt x="67669" y="303903"/>
                  <a:pt x="65574" y="285750"/>
                </a:cubicBezTo>
                <a:cubicBezTo>
                  <a:pt x="65246" y="282907"/>
                  <a:pt x="63046" y="280394"/>
                  <a:pt x="60811" y="278606"/>
                </a:cubicBezTo>
                <a:cubicBezTo>
                  <a:pt x="58851" y="277038"/>
                  <a:pt x="56048" y="277019"/>
                  <a:pt x="53667" y="276225"/>
                </a:cubicBezTo>
                <a:cubicBezTo>
                  <a:pt x="52080" y="273844"/>
                  <a:pt x="50929" y="271105"/>
                  <a:pt x="48905" y="269081"/>
                </a:cubicBezTo>
                <a:cubicBezTo>
                  <a:pt x="46881" y="267057"/>
                  <a:pt x="43960" y="266151"/>
                  <a:pt x="41761" y="264319"/>
                </a:cubicBezTo>
                <a:cubicBezTo>
                  <a:pt x="39174" y="262163"/>
                  <a:pt x="36998" y="259556"/>
                  <a:pt x="34617" y="257175"/>
                </a:cubicBezTo>
                <a:cubicBezTo>
                  <a:pt x="33823" y="254794"/>
                  <a:pt x="32591" y="252516"/>
                  <a:pt x="32236" y="250031"/>
                </a:cubicBezTo>
                <a:cubicBezTo>
                  <a:pt x="30996" y="241352"/>
                  <a:pt x="32433" y="232217"/>
                  <a:pt x="29855" y="223837"/>
                </a:cubicBezTo>
                <a:cubicBezTo>
                  <a:pt x="29013" y="221102"/>
                  <a:pt x="25196" y="220495"/>
                  <a:pt x="22711" y="219075"/>
                </a:cubicBezTo>
                <a:cubicBezTo>
                  <a:pt x="14468" y="214365"/>
                  <a:pt x="14059" y="214603"/>
                  <a:pt x="6042" y="211931"/>
                </a:cubicBezTo>
                <a:cubicBezTo>
                  <a:pt x="4455" y="209550"/>
                  <a:pt x="0" y="207347"/>
                  <a:pt x="1280" y="204787"/>
                </a:cubicBezTo>
                <a:cubicBezTo>
                  <a:pt x="2744" y="201860"/>
                  <a:pt x="7797" y="203695"/>
                  <a:pt x="10805" y="202406"/>
                </a:cubicBezTo>
                <a:cubicBezTo>
                  <a:pt x="13436" y="201279"/>
                  <a:pt x="15568" y="199231"/>
                  <a:pt x="17949" y="197644"/>
                </a:cubicBezTo>
                <a:cubicBezTo>
                  <a:pt x="23658" y="180515"/>
                  <a:pt x="16732" y="201906"/>
                  <a:pt x="22711" y="180975"/>
                </a:cubicBezTo>
                <a:cubicBezTo>
                  <a:pt x="27594" y="163884"/>
                  <a:pt x="22629" y="186140"/>
                  <a:pt x="27474" y="161925"/>
                </a:cubicBezTo>
                <a:cubicBezTo>
                  <a:pt x="28268" y="148431"/>
                  <a:pt x="28857" y="134924"/>
                  <a:pt x="29855" y="121444"/>
                </a:cubicBezTo>
                <a:cubicBezTo>
                  <a:pt x="30444" y="113489"/>
                  <a:pt x="30045" y="105301"/>
                  <a:pt x="32236" y="97631"/>
                </a:cubicBezTo>
                <a:cubicBezTo>
                  <a:pt x="34978" y="88035"/>
                  <a:pt x="40490" y="88707"/>
                  <a:pt x="46524" y="83344"/>
                </a:cubicBezTo>
                <a:cubicBezTo>
                  <a:pt x="51558" y="78869"/>
                  <a:pt x="57075" y="74660"/>
                  <a:pt x="60811" y="69056"/>
                </a:cubicBezTo>
                <a:cubicBezTo>
                  <a:pt x="77839" y="43515"/>
                  <a:pt x="51318" y="82283"/>
                  <a:pt x="72717" y="54769"/>
                </a:cubicBezTo>
                <a:cubicBezTo>
                  <a:pt x="76231" y="50251"/>
                  <a:pt x="78195" y="44528"/>
                  <a:pt x="82242" y="40481"/>
                </a:cubicBezTo>
                <a:cubicBezTo>
                  <a:pt x="84623" y="38100"/>
                  <a:pt x="87318" y="35995"/>
                  <a:pt x="89386" y="33337"/>
                </a:cubicBezTo>
                <a:cubicBezTo>
                  <a:pt x="92900" y="28819"/>
                  <a:pt x="94149" y="22225"/>
                  <a:pt x="98911" y="19050"/>
                </a:cubicBezTo>
                <a:cubicBezTo>
                  <a:pt x="114676" y="8541"/>
                  <a:pt x="108079" y="12085"/>
                  <a:pt x="117961" y="47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7" name="6 Forma libre"/>
          <p:cNvSpPr/>
          <p:nvPr/>
        </p:nvSpPr>
        <p:spPr>
          <a:xfrm>
            <a:off x="3207154" y="4039858"/>
            <a:ext cx="148595" cy="227798"/>
          </a:xfrm>
          <a:custGeom>
            <a:avLst/>
            <a:gdLst>
              <a:gd name="connsiteX0" fmla="*/ 140496 w 396450"/>
              <a:gd name="connsiteY0" fmla="*/ 1623 h 693773"/>
              <a:gd name="connsiteX1" fmla="*/ 150021 w 396450"/>
              <a:gd name="connsiteY1" fmla="*/ 4798 h 693773"/>
              <a:gd name="connsiteX2" fmla="*/ 172246 w 396450"/>
              <a:gd name="connsiteY2" fmla="*/ 1623 h 693773"/>
              <a:gd name="connsiteX3" fmla="*/ 178596 w 396450"/>
              <a:gd name="connsiteY3" fmla="*/ 11148 h 693773"/>
              <a:gd name="connsiteX4" fmla="*/ 184946 w 396450"/>
              <a:gd name="connsiteY4" fmla="*/ 30198 h 693773"/>
              <a:gd name="connsiteX5" fmla="*/ 188121 w 396450"/>
              <a:gd name="connsiteY5" fmla="*/ 39723 h 693773"/>
              <a:gd name="connsiteX6" fmla="*/ 197646 w 396450"/>
              <a:gd name="connsiteY6" fmla="*/ 49248 h 693773"/>
              <a:gd name="connsiteX7" fmla="*/ 226221 w 396450"/>
              <a:gd name="connsiteY7" fmla="*/ 58773 h 693773"/>
              <a:gd name="connsiteX8" fmla="*/ 229396 w 396450"/>
              <a:gd name="connsiteY8" fmla="*/ 68298 h 693773"/>
              <a:gd name="connsiteX9" fmla="*/ 242096 w 396450"/>
              <a:gd name="connsiteY9" fmla="*/ 87348 h 693773"/>
              <a:gd name="connsiteX10" fmla="*/ 245271 w 396450"/>
              <a:gd name="connsiteY10" fmla="*/ 112748 h 693773"/>
              <a:gd name="connsiteX11" fmla="*/ 248446 w 396450"/>
              <a:gd name="connsiteY11" fmla="*/ 134973 h 693773"/>
              <a:gd name="connsiteX12" fmla="*/ 242096 w 396450"/>
              <a:gd name="connsiteY12" fmla="*/ 166723 h 693773"/>
              <a:gd name="connsiteX13" fmla="*/ 245271 w 396450"/>
              <a:gd name="connsiteY13" fmla="*/ 195298 h 693773"/>
              <a:gd name="connsiteX14" fmla="*/ 254796 w 396450"/>
              <a:gd name="connsiteY14" fmla="*/ 192123 h 693773"/>
              <a:gd name="connsiteX15" fmla="*/ 261146 w 396450"/>
              <a:gd name="connsiteY15" fmla="*/ 182598 h 693773"/>
              <a:gd name="connsiteX16" fmla="*/ 267496 w 396450"/>
              <a:gd name="connsiteY16" fmla="*/ 163548 h 693773"/>
              <a:gd name="connsiteX17" fmla="*/ 277021 w 396450"/>
              <a:gd name="connsiteY17" fmla="*/ 160373 h 693773"/>
              <a:gd name="connsiteX18" fmla="*/ 292896 w 396450"/>
              <a:gd name="connsiteY18" fmla="*/ 173073 h 693773"/>
              <a:gd name="connsiteX19" fmla="*/ 305596 w 396450"/>
              <a:gd name="connsiteY19" fmla="*/ 179423 h 693773"/>
              <a:gd name="connsiteX20" fmla="*/ 318296 w 396450"/>
              <a:gd name="connsiteY20" fmla="*/ 192123 h 693773"/>
              <a:gd name="connsiteX21" fmla="*/ 321471 w 396450"/>
              <a:gd name="connsiteY21" fmla="*/ 201648 h 693773"/>
              <a:gd name="connsiteX22" fmla="*/ 327821 w 396450"/>
              <a:gd name="connsiteY22" fmla="*/ 211173 h 693773"/>
              <a:gd name="connsiteX23" fmla="*/ 346871 w 396450"/>
              <a:gd name="connsiteY23" fmla="*/ 230223 h 693773"/>
              <a:gd name="connsiteX24" fmla="*/ 343696 w 396450"/>
              <a:gd name="connsiteY24" fmla="*/ 239748 h 693773"/>
              <a:gd name="connsiteX25" fmla="*/ 350046 w 396450"/>
              <a:gd name="connsiteY25" fmla="*/ 306423 h 693773"/>
              <a:gd name="connsiteX26" fmla="*/ 346871 w 396450"/>
              <a:gd name="connsiteY26" fmla="*/ 325473 h 693773"/>
              <a:gd name="connsiteX27" fmla="*/ 337346 w 396450"/>
              <a:gd name="connsiteY27" fmla="*/ 331823 h 693773"/>
              <a:gd name="connsiteX28" fmla="*/ 318296 w 396450"/>
              <a:gd name="connsiteY28" fmla="*/ 334998 h 693773"/>
              <a:gd name="connsiteX29" fmla="*/ 292896 w 396450"/>
              <a:gd name="connsiteY29" fmla="*/ 341348 h 693773"/>
              <a:gd name="connsiteX30" fmla="*/ 286546 w 396450"/>
              <a:gd name="connsiteY30" fmla="*/ 382623 h 693773"/>
              <a:gd name="connsiteX31" fmla="*/ 280196 w 396450"/>
              <a:gd name="connsiteY31" fmla="*/ 392148 h 693773"/>
              <a:gd name="connsiteX32" fmla="*/ 283371 w 396450"/>
              <a:gd name="connsiteY32" fmla="*/ 433423 h 693773"/>
              <a:gd name="connsiteX33" fmla="*/ 289721 w 396450"/>
              <a:gd name="connsiteY33" fmla="*/ 449298 h 693773"/>
              <a:gd name="connsiteX34" fmla="*/ 302421 w 396450"/>
              <a:gd name="connsiteY34" fmla="*/ 474698 h 693773"/>
              <a:gd name="connsiteX35" fmla="*/ 308771 w 396450"/>
              <a:gd name="connsiteY35" fmla="*/ 500098 h 693773"/>
              <a:gd name="connsiteX36" fmla="*/ 318296 w 396450"/>
              <a:gd name="connsiteY36" fmla="*/ 496923 h 693773"/>
              <a:gd name="connsiteX37" fmla="*/ 327821 w 396450"/>
              <a:gd name="connsiteY37" fmla="*/ 490573 h 693773"/>
              <a:gd name="connsiteX38" fmla="*/ 330996 w 396450"/>
              <a:gd name="connsiteY38" fmla="*/ 503273 h 693773"/>
              <a:gd name="connsiteX39" fmla="*/ 334171 w 396450"/>
              <a:gd name="connsiteY39" fmla="*/ 522323 h 693773"/>
              <a:gd name="connsiteX40" fmla="*/ 346871 w 396450"/>
              <a:gd name="connsiteY40" fmla="*/ 550898 h 693773"/>
              <a:gd name="connsiteX41" fmla="*/ 359571 w 396450"/>
              <a:gd name="connsiteY41" fmla="*/ 569948 h 693773"/>
              <a:gd name="connsiteX42" fmla="*/ 378621 w 396450"/>
              <a:gd name="connsiteY42" fmla="*/ 608048 h 693773"/>
              <a:gd name="connsiteX43" fmla="*/ 388146 w 396450"/>
              <a:gd name="connsiteY43" fmla="*/ 614398 h 693773"/>
              <a:gd name="connsiteX44" fmla="*/ 381796 w 396450"/>
              <a:gd name="connsiteY44" fmla="*/ 627098 h 693773"/>
              <a:gd name="connsiteX45" fmla="*/ 362746 w 396450"/>
              <a:gd name="connsiteY45" fmla="*/ 620748 h 693773"/>
              <a:gd name="connsiteX46" fmla="*/ 334171 w 396450"/>
              <a:gd name="connsiteY46" fmla="*/ 623923 h 693773"/>
              <a:gd name="connsiteX47" fmla="*/ 327821 w 396450"/>
              <a:gd name="connsiteY47" fmla="*/ 633448 h 693773"/>
              <a:gd name="connsiteX48" fmla="*/ 318296 w 396450"/>
              <a:gd name="connsiteY48" fmla="*/ 642973 h 693773"/>
              <a:gd name="connsiteX49" fmla="*/ 311946 w 396450"/>
              <a:gd name="connsiteY49" fmla="*/ 652498 h 693773"/>
              <a:gd name="connsiteX50" fmla="*/ 302421 w 396450"/>
              <a:gd name="connsiteY50" fmla="*/ 655673 h 693773"/>
              <a:gd name="connsiteX51" fmla="*/ 283371 w 396450"/>
              <a:gd name="connsiteY51" fmla="*/ 646148 h 693773"/>
              <a:gd name="connsiteX52" fmla="*/ 280196 w 396450"/>
              <a:gd name="connsiteY52" fmla="*/ 655673 h 693773"/>
              <a:gd name="connsiteX53" fmla="*/ 273846 w 396450"/>
              <a:gd name="connsiteY53" fmla="*/ 665198 h 693773"/>
              <a:gd name="connsiteX54" fmla="*/ 242096 w 396450"/>
              <a:gd name="connsiteY54" fmla="*/ 658848 h 693773"/>
              <a:gd name="connsiteX55" fmla="*/ 232571 w 396450"/>
              <a:gd name="connsiteY55" fmla="*/ 662023 h 693773"/>
              <a:gd name="connsiteX56" fmla="*/ 226221 w 396450"/>
              <a:gd name="connsiteY56" fmla="*/ 681073 h 693773"/>
              <a:gd name="connsiteX57" fmla="*/ 207171 w 396450"/>
              <a:gd name="connsiteY57" fmla="*/ 693773 h 693773"/>
              <a:gd name="connsiteX58" fmla="*/ 194471 w 396450"/>
              <a:gd name="connsiteY58" fmla="*/ 690598 h 693773"/>
              <a:gd name="connsiteX59" fmla="*/ 172246 w 396450"/>
              <a:gd name="connsiteY59" fmla="*/ 665198 h 693773"/>
              <a:gd name="connsiteX60" fmla="*/ 150021 w 396450"/>
              <a:gd name="connsiteY60" fmla="*/ 662023 h 693773"/>
              <a:gd name="connsiteX61" fmla="*/ 140496 w 396450"/>
              <a:gd name="connsiteY61" fmla="*/ 655673 h 693773"/>
              <a:gd name="connsiteX62" fmla="*/ 130971 w 396450"/>
              <a:gd name="connsiteY62" fmla="*/ 620748 h 693773"/>
              <a:gd name="connsiteX63" fmla="*/ 127796 w 396450"/>
              <a:gd name="connsiteY63" fmla="*/ 611223 h 693773"/>
              <a:gd name="connsiteX64" fmla="*/ 118271 w 396450"/>
              <a:gd name="connsiteY64" fmla="*/ 604873 h 693773"/>
              <a:gd name="connsiteX65" fmla="*/ 111921 w 396450"/>
              <a:gd name="connsiteY65" fmla="*/ 563598 h 693773"/>
              <a:gd name="connsiteX66" fmla="*/ 105571 w 396450"/>
              <a:gd name="connsiteY66" fmla="*/ 544548 h 693773"/>
              <a:gd name="connsiteX67" fmla="*/ 108746 w 396450"/>
              <a:gd name="connsiteY67" fmla="*/ 509623 h 693773"/>
              <a:gd name="connsiteX68" fmla="*/ 111921 w 396450"/>
              <a:gd name="connsiteY68" fmla="*/ 500098 h 693773"/>
              <a:gd name="connsiteX69" fmla="*/ 121446 w 396450"/>
              <a:gd name="connsiteY69" fmla="*/ 493748 h 693773"/>
              <a:gd name="connsiteX70" fmla="*/ 124621 w 396450"/>
              <a:gd name="connsiteY70" fmla="*/ 484223 h 693773"/>
              <a:gd name="connsiteX71" fmla="*/ 127796 w 396450"/>
              <a:gd name="connsiteY71" fmla="*/ 465173 h 693773"/>
              <a:gd name="connsiteX72" fmla="*/ 137321 w 396450"/>
              <a:gd name="connsiteY72" fmla="*/ 458823 h 693773"/>
              <a:gd name="connsiteX73" fmla="*/ 146846 w 396450"/>
              <a:gd name="connsiteY73" fmla="*/ 449298 h 693773"/>
              <a:gd name="connsiteX74" fmla="*/ 143671 w 396450"/>
              <a:gd name="connsiteY74" fmla="*/ 436598 h 693773"/>
              <a:gd name="connsiteX75" fmla="*/ 140496 w 396450"/>
              <a:gd name="connsiteY75" fmla="*/ 427073 h 693773"/>
              <a:gd name="connsiteX76" fmla="*/ 143671 w 396450"/>
              <a:gd name="connsiteY76" fmla="*/ 408023 h 693773"/>
              <a:gd name="connsiteX77" fmla="*/ 140496 w 396450"/>
              <a:gd name="connsiteY77" fmla="*/ 392148 h 693773"/>
              <a:gd name="connsiteX78" fmla="*/ 130971 w 396450"/>
              <a:gd name="connsiteY78" fmla="*/ 382623 h 693773"/>
              <a:gd name="connsiteX79" fmla="*/ 99221 w 396450"/>
              <a:gd name="connsiteY79" fmla="*/ 373098 h 693773"/>
              <a:gd name="connsiteX80" fmla="*/ 111921 w 396450"/>
              <a:gd name="connsiteY80" fmla="*/ 354048 h 693773"/>
              <a:gd name="connsiteX81" fmla="*/ 108746 w 396450"/>
              <a:gd name="connsiteY81" fmla="*/ 344523 h 693773"/>
              <a:gd name="connsiteX82" fmla="*/ 102396 w 396450"/>
              <a:gd name="connsiteY82" fmla="*/ 319123 h 693773"/>
              <a:gd name="connsiteX83" fmla="*/ 92871 w 396450"/>
              <a:gd name="connsiteY83" fmla="*/ 312773 h 693773"/>
              <a:gd name="connsiteX84" fmla="*/ 42071 w 396450"/>
              <a:gd name="connsiteY84" fmla="*/ 306423 h 693773"/>
              <a:gd name="connsiteX85" fmla="*/ 32546 w 396450"/>
              <a:gd name="connsiteY85" fmla="*/ 303248 h 693773"/>
              <a:gd name="connsiteX86" fmla="*/ 26196 w 396450"/>
              <a:gd name="connsiteY86" fmla="*/ 284198 h 693773"/>
              <a:gd name="connsiteX87" fmla="*/ 23021 w 396450"/>
              <a:gd name="connsiteY87" fmla="*/ 274673 h 693773"/>
              <a:gd name="connsiteX88" fmla="*/ 19846 w 396450"/>
              <a:gd name="connsiteY88" fmla="*/ 265148 h 693773"/>
              <a:gd name="connsiteX89" fmla="*/ 10321 w 396450"/>
              <a:gd name="connsiteY89" fmla="*/ 258798 h 693773"/>
              <a:gd name="connsiteX90" fmla="*/ 7146 w 396450"/>
              <a:gd name="connsiteY90" fmla="*/ 249273 h 693773"/>
              <a:gd name="connsiteX91" fmla="*/ 796 w 396450"/>
              <a:gd name="connsiteY91" fmla="*/ 239748 h 693773"/>
              <a:gd name="connsiteX92" fmla="*/ 3971 w 396450"/>
              <a:gd name="connsiteY92" fmla="*/ 211173 h 693773"/>
              <a:gd name="connsiteX93" fmla="*/ 7146 w 396450"/>
              <a:gd name="connsiteY93" fmla="*/ 192123 h 693773"/>
              <a:gd name="connsiteX94" fmla="*/ 16671 w 396450"/>
              <a:gd name="connsiteY94" fmla="*/ 169898 h 693773"/>
              <a:gd name="connsiteX95" fmla="*/ 26196 w 396450"/>
              <a:gd name="connsiteY95" fmla="*/ 163548 h 693773"/>
              <a:gd name="connsiteX96" fmla="*/ 35721 w 396450"/>
              <a:gd name="connsiteY96" fmla="*/ 160373 h 693773"/>
              <a:gd name="connsiteX97" fmla="*/ 54771 w 396450"/>
              <a:gd name="connsiteY97" fmla="*/ 157198 h 693773"/>
              <a:gd name="connsiteX98" fmla="*/ 64296 w 396450"/>
              <a:gd name="connsiteY98" fmla="*/ 150848 h 693773"/>
              <a:gd name="connsiteX99" fmla="*/ 73821 w 396450"/>
              <a:gd name="connsiteY99" fmla="*/ 131798 h 693773"/>
              <a:gd name="connsiteX100" fmla="*/ 70646 w 396450"/>
              <a:gd name="connsiteY100" fmla="*/ 122273 h 693773"/>
              <a:gd name="connsiteX101" fmla="*/ 61121 w 396450"/>
              <a:gd name="connsiteY101" fmla="*/ 115923 h 693773"/>
              <a:gd name="connsiteX102" fmla="*/ 54771 w 396450"/>
              <a:gd name="connsiteY102" fmla="*/ 106398 h 693773"/>
              <a:gd name="connsiteX103" fmla="*/ 61121 w 396450"/>
              <a:gd name="connsiteY103" fmla="*/ 93698 h 693773"/>
              <a:gd name="connsiteX104" fmla="*/ 67471 w 396450"/>
              <a:gd name="connsiteY104" fmla="*/ 84173 h 693773"/>
              <a:gd name="connsiteX105" fmla="*/ 73821 w 396450"/>
              <a:gd name="connsiteY105" fmla="*/ 65123 h 693773"/>
              <a:gd name="connsiteX106" fmla="*/ 76996 w 396450"/>
              <a:gd name="connsiteY106" fmla="*/ 55598 h 693773"/>
              <a:gd name="connsiteX107" fmla="*/ 96046 w 396450"/>
              <a:gd name="connsiteY107" fmla="*/ 36548 h 693773"/>
              <a:gd name="connsiteX108" fmla="*/ 102396 w 396450"/>
              <a:gd name="connsiteY108" fmla="*/ 27023 h 693773"/>
              <a:gd name="connsiteX109" fmla="*/ 121446 w 396450"/>
              <a:gd name="connsiteY109" fmla="*/ 14323 h 693773"/>
              <a:gd name="connsiteX110" fmla="*/ 137321 w 396450"/>
              <a:gd name="connsiteY110" fmla="*/ 1623 h 693773"/>
              <a:gd name="connsiteX111" fmla="*/ 140496 w 396450"/>
              <a:gd name="connsiteY111" fmla="*/ 1623 h 6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96450" h="693773">
                <a:moveTo>
                  <a:pt x="140496" y="1623"/>
                </a:moveTo>
                <a:cubicBezTo>
                  <a:pt x="142613" y="2152"/>
                  <a:pt x="146674" y="4798"/>
                  <a:pt x="150021" y="4798"/>
                </a:cubicBezTo>
                <a:cubicBezTo>
                  <a:pt x="157505" y="4798"/>
                  <a:pt x="164941" y="0"/>
                  <a:pt x="172246" y="1623"/>
                </a:cubicBezTo>
                <a:cubicBezTo>
                  <a:pt x="175971" y="2451"/>
                  <a:pt x="177046" y="7661"/>
                  <a:pt x="178596" y="11148"/>
                </a:cubicBezTo>
                <a:cubicBezTo>
                  <a:pt x="181314" y="17265"/>
                  <a:pt x="182829" y="23848"/>
                  <a:pt x="184946" y="30198"/>
                </a:cubicBezTo>
                <a:cubicBezTo>
                  <a:pt x="186004" y="33373"/>
                  <a:pt x="185754" y="37356"/>
                  <a:pt x="188121" y="39723"/>
                </a:cubicBezTo>
                <a:cubicBezTo>
                  <a:pt x="191296" y="42898"/>
                  <a:pt x="193992" y="46638"/>
                  <a:pt x="197646" y="49248"/>
                </a:cubicBezTo>
                <a:cubicBezTo>
                  <a:pt x="207870" y="56551"/>
                  <a:pt x="214031" y="56335"/>
                  <a:pt x="226221" y="58773"/>
                </a:cubicBezTo>
                <a:cubicBezTo>
                  <a:pt x="227279" y="61948"/>
                  <a:pt x="227771" y="65372"/>
                  <a:pt x="229396" y="68298"/>
                </a:cubicBezTo>
                <a:cubicBezTo>
                  <a:pt x="233102" y="74969"/>
                  <a:pt x="242096" y="87348"/>
                  <a:pt x="242096" y="87348"/>
                </a:cubicBezTo>
                <a:cubicBezTo>
                  <a:pt x="243154" y="95815"/>
                  <a:pt x="244143" y="104290"/>
                  <a:pt x="245271" y="112748"/>
                </a:cubicBezTo>
                <a:cubicBezTo>
                  <a:pt x="246260" y="120166"/>
                  <a:pt x="248446" y="127489"/>
                  <a:pt x="248446" y="134973"/>
                </a:cubicBezTo>
                <a:cubicBezTo>
                  <a:pt x="248446" y="149566"/>
                  <a:pt x="246006" y="154993"/>
                  <a:pt x="242096" y="166723"/>
                </a:cubicBezTo>
                <a:cubicBezTo>
                  <a:pt x="243154" y="176248"/>
                  <a:pt x="240985" y="186726"/>
                  <a:pt x="245271" y="195298"/>
                </a:cubicBezTo>
                <a:cubicBezTo>
                  <a:pt x="246768" y="198291"/>
                  <a:pt x="252183" y="194214"/>
                  <a:pt x="254796" y="192123"/>
                </a:cubicBezTo>
                <a:cubicBezTo>
                  <a:pt x="257776" y="189739"/>
                  <a:pt x="259596" y="186085"/>
                  <a:pt x="261146" y="182598"/>
                </a:cubicBezTo>
                <a:cubicBezTo>
                  <a:pt x="263864" y="176481"/>
                  <a:pt x="261146" y="165665"/>
                  <a:pt x="267496" y="163548"/>
                </a:cubicBezTo>
                <a:lnTo>
                  <a:pt x="277021" y="160373"/>
                </a:lnTo>
                <a:cubicBezTo>
                  <a:pt x="299763" y="167954"/>
                  <a:pt x="273748" y="157116"/>
                  <a:pt x="292896" y="173073"/>
                </a:cubicBezTo>
                <a:cubicBezTo>
                  <a:pt x="296532" y="176103"/>
                  <a:pt x="301363" y="177306"/>
                  <a:pt x="305596" y="179423"/>
                </a:cubicBezTo>
                <a:cubicBezTo>
                  <a:pt x="314063" y="204823"/>
                  <a:pt x="301363" y="175190"/>
                  <a:pt x="318296" y="192123"/>
                </a:cubicBezTo>
                <a:cubicBezTo>
                  <a:pt x="320663" y="194490"/>
                  <a:pt x="319974" y="198655"/>
                  <a:pt x="321471" y="201648"/>
                </a:cubicBezTo>
                <a:cubicBezTo>
                  <a:pt x="323178" y="205061"/>
                  <a:pt x="325286" y="208321"/>
                  <a:pt x="327821" y="211173"/>
                </a:cubicBezTo>
                <a:cubicBezTo>
                  <a:pt x="333787" y="217885"/>
                  <a:pt x="346871" y="230223"/>
                  <a:pt x="346871" y="230223"/>
                </a:cubicBezTo>
                <a:cubicBezTo>
                  <a:pt x="345813" y="233398"/>
                  <a:pt x="343696" y="236401"/>
                  <a:pt x="343696" y="239748"/>
                </a:cubicBezTo>
                <a:cubicBezTo>
                  <a:pt x="343696" y="290158"/>
                  <a:pt x="341427" y="280566"/>
                  <a:pt x="350046" y="306423"/>
                </a:cubicBezTo>
                <a:cubicBezTo>
                  <a:pt x="348988" y="312773"/>
                  <a:pt x="349750" y="319715"/>
                  <a:pt x="346871" y="325473"/>
                </a:cubicBezTo>
                <a:cubicBezTo>
                  <a:pt x="345164" y="328886"/>
                  <a:pt x="340966" y="330616"/>
                  <a:pt x="337346" y="331823"/>
                </a:cubicBezTo>
                <a:cubicBezTo>
                  <a:pt x="331239" y="333859"/>
                  <a:pt x="324630" y="333846"/>
                  <a:pt x="318296" y="334998"/>
                </a:cubicBezTo>
                <a:cubicBezTo>
                  <a:pt x="301438" y="338063"/>
                  <a:pt x="306115" y="336942"/>
                  <a:pt x="292896" y="341348"/>
                </a:cubicBezTo>
                <a:cubicBezTo>
                  <a:pt x="291985" y="350454"/>
                  <a:pt x="292267" y="371181"/>
                  <a:pt x="286546" y="382623"/>
                </a:cubicBezTo>
                <a:cubicBezTo>
                  <a:pt x="284839" y="386036"/>
                  <a:pt x="282313" y="388973"/>
                  <a:pt x="280196" y="392148"/>
                </a:cubicBezTo>
                <a:cubicBezTo>
                  <a:pt x="281254" y="405906"/>
                  <a:pt x="279580" y="420155"/>
                  <a:pt x="283371" y="433423"/>
                </a:cubicBezTo>
                <a:cubicBezTo>
                  <a:pt x="291266" y="461056"/>
                  <a:pt x="301230" y="403261"/>
                  <a:pt x="289721" y="449298"/>
                </a:cubicBezTo>
                <a:cubicBezTo>
                  <a:pt x="296067" y="481029"/>
                  <a:pt x="287174" y="451828"/>
                  <a:pt x="302421" y="474698"/>
                </a:cubicBezTo>
                <a:cubicBezTo>
                  <a:pt x="305210" y="478882"/>
                  <a:pt x="308313" y="497808"/>
                  <a:pt x="308771" y="500098"/>
                </a:cubicBezTo>
                <a:cubicBezTo>
                  <a:pt x="311946" y="499040"/>
                  <a:pt x="315303" y="498420"/>
                  <a:pt x="318296" y="496923"/>
                </a:cubicBezTo>
                <a:cubicBezTo>
                  <a:pt x="321709" y="495216"/>
                  <a:pt x="324408" y="488866"/>
                  <a:pt x="327821" y="490573"/>
                </a:cubicBezTo>
                <a:cubicBezTo>
                  <a:pt x="331724" y="492524"/>
                  <a:pt x="330140" y="498994"/>
                  <a:pt x="330996" y="503273"/>
                </a:cubicBezTo>
                <a:cubicBezTo>
                  <a:pt x="332259" y="509586"/>
                  <a:pt x="332610" y="516078"/>
                  <a:pt x="334171" y="522323"/>
                </a:cubicBezTo>
                <a:cubicBezTo>
                  <a:pt x="342362" y="555088"/>
                  <a:pt x="336446" y="530049"/>
                  <a:pt x="346871" y="550898"/>
                </a:cubicBezTo>
                <a:cubicBezTo>
                  <a:pt x="356061" y="569278"/>
                  <a:pt x="341515" y="551892"/>
                  <a:pt x="359571" y="569948"/>
                </a:cubicBezTo>
                <a:cubicBezTo>
                  <a:pt x="363193" y="580815"/>
                  <a:pt x="368070" y="601014"/>
                  <a:pt x="378621" y="608048"/>
                </a:cubicBezTo>
                <a:lnTo>
                  <a:pt x="388146" y="614398"/>
                </a:lnTo>
                <a:cubicBezTo>
                  <a:pt x="390425" y="621236"/>
                  <a:pt x="396450" y="628726"/>
                  <a:pt x="381796" y="627098"/>
                </a:cubicBezTo>
                <a:cubicBezTo>
                  <a:pt x="375143" y="626359"/>
                  <a:pt x="362746" y="620748"/>
                  <a:pt x="362746" y="620748"/>
                </a:cubicBezTo>
                <a:cubicBezTo>
                  <a:pt x="353221" y="621806"/>
                  <a:pt x="343178" y="620648"/>
                  <a:pt x="334171" y="623923"/>
                </a:cubicBezTo>
                <a:cubicBezTo>
                  <a:pt x="330585" y="625227"/>
                  <a:pt x="330264" y="630517"/>
                  <a:pt x="327821" y="633448"/>
                </a:cubicBezTo>
                <a:cubicBezTo>
                  <a:pt x="324946" y="636897"/>
                  <a:pt x="321171" y="639524"/>
                  <a:pt x="318296" y="642973"/>
                </a:cubicBezTo>
                <a:cubicBezTo>
                  <a:pt x="315853" y="645904"/>
                  <a:pt x="314926" y="650114"/>
                  <a:pt x="311946" y="652498"/>
                </a:cubicBezTo>
                <a:cubicBezTo>
                  <a:pt x="309333" y="654589"/>
                  <a:pt x="305596" y="654615"/>
                  <a:pt x="302421" y="655673"/>
                </a:cubicBezTo>
                <a:cubicBezTo>
                  <a:pt x="300817" y="654604"/>
                  <a:pt x="287127" y="644270"/>
                  <a:pt x="283371" y="646148"/>
                </a:cubicBezTo>
                <a:cubicBezTo>
                  <a:pt x="280378" y="647645"/>
                  <a:pt x="281693" y="652680"/>
                  <a:pt x="280196" y="655673"/>
                </a:cubicBezTo>
                <a:cubicBezTo>
                  <a:pt x="278489" y="659086"/>
                  <a:pt x="275963" y="662023"/>
                  <a:pt x="273846" y="665198"/>
                </a:cubicBezTo>
                <a:cubicBezTo>
                  <a:pt x="265454" y="663100"/>
                  <a:pt x="249881" y="658848"/>
                  <a:pt x="242096" y="658848"/>
                </a:cubicBezTo>
                <a:cubicBezTo>
                  <a:pt x="238749" y="658848"/>
                  <a:pt x="235746" y="660965"/>
                  <a:pt x="232571" y="662023"/>
                </a:cubicBezTo>
                <a:cubicBezTo>
                  <a:pt x="230454" y="668373"/>
                  <a:pt x="231790" y="677360"/>
                  <a:pt x="226221" y="681073"/>
                </a:cubicBezTo>
                <a:lnTo>
                  <a:pt x="207171" y="693773"/>
                </a:lnTo>
                <a:cubicBezTo>
                  <a:pt x="202938" y="692715"/>
                  <a:pt x="197755" y="693471"/>
                  <a:pt x="194471" y="690598"/>
                </a:cubicBezTo>
                <a:cubicBezTo>
                  <a:pt x="183796" y="681257"/>
                  <a:pt x="186050" y="669339"/>
                  <a:pt x="172246" y="665198"/>
                </a:cubicBezTo>
                <a:cubicBezTo>
                  <a:pt x="165078" y="663048"/>
                  <a:pt x="157429" y="663081"/>
                  <a:pt x="150021" y="662023"/>
                </a:cubicBezTo>
                <a:cubicBezTo>
                  <a:pt x="146846" y="659906"/>
                  <a:pt x="142518" y="658909"/>
                  <a:pt x="140496" y="655673"/>
                </a:cubicBezTo>
                <a:cubicBezTo>
                  <a:pt x="134820" y="646591"/>
                  <a:pt x="133540" y="631022"/>
                  <a:pt x="130971" y="620748"/>
                </a:cubicBezTo>
                <a:cubicBezTo>
                  <a:pt x="130159" y="617501"/>
                  <a:pt x="129887" y="613836"/>
                  <a:pt x="127796" y="611223"/>
                </a:cubicBezTo>
                <a:cubicBezTo>
                  <a:pt x="125412" y="608243"/>
                  <a:pt x="121446" y="606990"/>
                  <a:pt x="118271" y="604873"/>
                </a:cubicBezTo>
                <a:cubicBezTo>
                  <a:pt x="117600" y="600173"/>
                  <a:pt x="113389" y="569472"/>
                  <a:pt x="111921" y="563598"/>
                </a:cubicBezTo>
                <a:cubicBezTo>
                  <a:pt x="110298" y="557104"/>
                  <a:pt x="105571" y="544548"/>
                  <a:pt x="105571" y="544548"/>
                </a:cubicBezTo>
                <a:cubicBezTo>
                  <a:pt x="106629" y="532906"/>
                  <a:pt x="107093" y="521195"/>
                  <a:pt x="108746" y="509623"/>
                </a:cubicBezTo>
                <a:cubicBezTo>
                  <a:pt x="109219" y="506310"/>
                  <a:pt x="109830" y="502711"/>
                  <a:pt x="111921" y="500098"/>
                </a:cubicBezTo>
                <a:cubicBezTo>
                  <a:pt x="114305" y="497118"/>
                  <a:pt x="118271" y="495865"/>
                  <a:pt x="121446" y="493748"/>
                </a:cubicBezTo>
                <a:cubicBezTo>
                  <a:pt x="122504" y="490573"/>
                  <a:pt x="123895" y="487490"/>
                  <a:pt x="124621" y="484223"/>
                </a:cubicBezTo>
                <a:cubicBezTo>
                  <a:pt x="126018" y="477939"/>
                  <a:pt x="124917" y="470931"/>
                  <a:pt x="127796" y="465173"/>
                </a:cubicBezTo>
                <a:cubicBezTo>
                  <a:pt x="129503" y="461760"/>
                  <a:pt x="134390" y="461266"/>
                  <a:pt x="137321" y="458823"/>
                </a:cubicBezTo>
                <a:cubicBezTo>
                  <a:pt x="140770" y="455948"/>
                  <a:pt x="143671" y="452473"/>
                  <a:pt x="146846" y="449298"/>
                </a:cubicBezTo>
                <a:cubicBezTo>
                  <a:pt x="145788" y="445065"/>
                  <a:pt x="144870" y="440794"/>
                  <a:pt x="143671" y="436598"/>
                </a:cubicBezTo>
                <a:cubicBezTo>
                  <a:pt x="142752" y="433380"/>
                  <a:pt x="140496" y="430420"/>
                  <a:pt x="140496" y="427073"/>
                </a:cubicBezTo>
                <a:cubicBezTo>
                  <a:pt x="140496" y="420635"/>
                  <a:pt x="142613" y="414373"/>
                  <a:pt x="143671" y="408023"/>
                </a:cubicBezTo>
                <a:cubicBezTo>
                  <a:pt x="142613" y="402731"/>
                  <a:pt x="142909" y="396975"/>
                  <a:pt x="140496" y="392148"/>
                </a:cubicBezTo>
                <a:cubicBezTo>
                  <a:pt x="138488" y="388132"/>
                  <a:pt x="134896" y="384804"/>
                  <a:pt x="130971" y="382623"/>
                </a:cubicBezTo>
                <a:cubicBezTo>
                  <a:pt x="124647" y="379109"/>
                  <a:pt x="107420" y="375148"/>
                  <a:pt x="99221" y="373098"/>
                </a:cubicBezTo>
                <a:cubicBezTo>
                  <a:pt x="103454" y="366748"/>
                  <a:pt x="114334" y="361288"/>
                  <a:pt x="111921" y="354048"/>
                </a:cubicBezTo>
                <a:cubicBezTo>
                  <a:pt x="110863" y="350873"/>
                  <a:pt x="109558" y="347770"/>
                  <a:pt x="108746" y="344523"/>
                </a:cubicBezTo>
                <a:cubicBezTo>
                  <a:pt x="108530" y="343661"/>
                  <a:pt x="105035" y="322422"/>
                  <a:pt x="102396" y="319123"/>
                </a:cubicBezTo>
                <a:cubicBezTo>
                  <a:pt x="100012" y="316143"/>
                  <a:pt x="96491" y="313980"/>
                  <a:pt x="92871" y="312773"/>
                </a:cubicBezTo>
                <a:cubicBezTo>
                  <a:pt x="84431" y="309960"/>
                  <a:pt x="45364" y="306752"/>
                  <a:pt x="42071" y="306423"/>
                </a:cubicBezTo>
                <a:cubicBezTo>
                  <a:pt x="38896" y="305365"/>
                  <a:pt x="34491" y="305971"/>
                  <a:pt x="32546" y="303248"/>
                </a:cubicBezTo>
                <a:cubicBezTo>
                  <a:pt x="28655" y="297801"/>
                  <a:pt x="28313" y="290548"/>
                  <a:pt x="26196" y="284198"/>
                </a:cubicBezTo>
                <a:lnTo>
                  <a:pt x="23021" y="274673"/>
                </a:lnTo>
                <a:cubicBezTo>
                  <a:pt x="21963" y="271498"/>
                  <a:pt x="22631" y="267004"/>
                  <a:pt x="19846" y="265148"/>
                </a:cubicBezTo>
                <a:lnTo>
                  <a:pt x="10321" y="258798"/>
                </a:lnTo>
                <a:cubicBezTo>
                  <a:pt x="9263" y="255623"/>
                  <a:pt x="8643" y="252266"/>
                  <a:pt x="7146" y="249273"/>
                </a:cubicBezTo>
                <a:cubicBezTo>
                  <a:pt x="5439" y="245860"/>
                  <a:pt x="1113" y="243551"/>
                  <a:pt x="796" y="239748"/>
                </a:cubicBezTo>
                <a:cubicBezTo>
                  <a:pt x="0" y="230197"/>
                  <a:pt x="2704" y="220673"/>
                  <a:pt x="3971" y="211173"/>
                </a:cubicBezTo>
                <a:cubicBezTo>
                  <a:pt x="4822" y="204792"/>
                  <a:pt x="5883" y="198436"/>
                  <a:pt x="7146" y="192123"/>
                </a:cubicBezTo>
                <a:cubicBezTo>
                  <a:pt x="8968" y="183015"/>
                  <a:pt x="9893" y="176676"/>
                  <a:pt x="16671" y="169898"/>
                </a:cubicBezTo>
                <a:cubicBezTo>
                  <a:pt x="19369" y="167200"/>
                  <a:pt x="22783" y="165255"/>
                  <a:pt x="26196" y="163548"/>
                </a:cubicBezTo>
                <a:cubicBezTo>
                  <a:pt x="29189" y="162051"/>
                  <a:pt x="32454" y="161099"/>
                  <a:pt x="35721" y="160373"/>
                </a:cubicBezTo>
                <a:cubicBezTo>
                  <a:pt x="42005" y="158976"/>
                  <a:pt x="48421" y="158256"/>
                  <a:pt x="54771" y="157198"/>
                </a:cubicBezTo>
                <a:cubicBezTo>
                  <a:pt x="57946" y="155081"/>
                  <a:pt x="61598" y="153546"/>
                  <a:pt x="64296" y="150848"/>
                </a:cubicBezTo>
                <a:cubicBezTo>
                  <a:pt x="70451" y="144693"/>
                  <a:pt x="71239" y="139545"/>
                  <a:pt x="73821" y="131798"/>
                </a:cubicBezTo>
                <a:cubicBezTo>
                  <a:pt x="72763" y="128623"/>
                  <a:pt x="72737" y="124886"/>
                  <a:pt x="70646" y="122273"/>
                </a:cubicBezTo>
                <a:cubicBezTo>
                  <a:pt x="68262" y="119293"/>
                  <a:pt x="63819" y="118621"/>
                  <a:pt x="61121" y="115923"/>
                </a:cubicBezTo>
                <a:cubicBezTo>
                  <a:pt x="58423" y="113225"/>
                  <a:pt x="56888" y="109573"/>
                  <a:pt x="54771" y="106398"/>
                </a:cubicBezTo>
                <a:cubicBezTo>
                  <a:pt x="56888" y="102165"/>
                  <a:pt x="58773" y="97807"/>
                  <a:pt x="61121" y="93698"/>
                </a:cubicBezTo>
                <a:cubicBezTo>
                  <a:pt x="63014" y="90385"/>
                  <a:pt x="65921" y="87660"/>
                  <a:pt x="67471" y="84173"/>
                </a:cubicBezTo>
                <a:cubicBezTo>
                  <a:pt x="70189" y="78056"/>
                  <a:pt x="71704" y="71473"/>
                  <a:pt x="73821" y="65123"/>
                </a:cubicBezTo>
                <a:cubicBezTo>
                  <a:pt x="74879" y="61948"/>
                  <a:pt x="74629" y="57965"/>
                  <a:pt x="76996" y="55598"/>
                </a:cubicBezTo>
                <a:cubicBezTo>
                  <a:pt x="83346" y="49248"/>
                  <a:pt x="91065" y="44020"/>
                  <a:pt x="96046" y="36548"/>
                </a:cubicBezTo>
                <a:cubicBezTo>
                  <a:pt x="98163" y="33373"/>
                  <a:pt x="99524" y="29536"/>
                  <a:pt x="102396" y="27023"/>
                </a:cubicBezTo>
                <a:cubicBezTo>
                  <a:pt x="108139" y="21997"/>
                  <a:pt x="121446" y="14323"/>
                  <a:pt x="121446" y="14323"/>
                </a:cubicBezTo>
                <a:cubicBezTo>
                  <a:pt x="128653" y="3512"/>
                  <a:pt x="125052" y="4690"/>
                  <a:pt x="137321" y="1623"/>
                </a:cubicBezTo>
                <a:cubicBezTo>
                  <a:pt x="138348" y="1366"/>
                  <a:pt x="138379" y="1094"/>
                  <a:pt x="140496" y="16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8" name="7 Forma libre"/>
          <p:cNvSpPr/>
          <p:nvPr/>
        </p:nvSpPr>
        <p:spPr>
          <a:xfrm>
            <a:off x="3312175" y="4113366"/>
            <a:ext cx="130056" cy="134482"/>
          </a:xfrm>
          <a:custGeom>
            <a:avLst/>
            <a:gdLst>
              <a:gd name="connsiteX0" fmla="*/ 73025 w 346989"/>
              <a:gd name="connsiteY0" fmla="*/ 9525 h 409575"/>
              <a:gd name="connsiteX1" fmla="*/ 95250 w 346989"/>
              <a:gd name="connsiteY1" fmla="*/ 9525 h 409575"/>
              <a:gd name="connsiteX2" fmla="*/ 98425 w 346989"/>
              <a:gd name="connsiteY2" fmla="*/ 0 h 409575"/>
              <a:gd name="connsiteX3" fmla="*/ 123825 w 346989"/>
              <a:gd name="connsiteY3" fmla="*/ 6350 h 409575"/>
              <a:gd name="connsiteX4" fmla="*/ 149225 w 346989"/>
              <a:gd name="connsiteY4" fmla="*/ 15875 h 409575"/>
              <a:gd name="connsiteX5" fmla="*/ 177800 w 346989"/>
              <a:gd name="connsiteY5" fmla="*/ 12700 h 409575"/>
              <a:gd name="connsiteX6" fmla="*/ 187325 w 346989"/>
              <a:gd name="connsiteY6" fmla="*/ 19050 h 409575"/>
              <a:gd name="connsiteX7" fmla="*/ 196850 w 346989"/>
              <a:gd name="connsiteY7" fmla="*/ 15875 h 409575"/>
              <a:gd name="connsiteX8" fmla="*/ 234950 w 346989"/>
              <a:gd name="connsiteY8" fmla="*/ 12700 h 409575"/>
              <a:gd name="connsiteX9" fmla="*/ 241300 w 346989"/>
              <a:gd name="connsiteY9" fmla="*/ 3175 h 409575"/>
              <a:gd name="connsiteX10" fmla="*/ 276225 w 346989"/>
              <a:gd name="connsiteY10" fmla="*/ 6350 h 409575"/>
              <a:gd name="connsiteX11" fmla="*/ 285750 w 346989"/>
              <a:gd name="connsiteY11" fmla="*/ 3175 h 409575"/>
              <a:gd name="connsiteX12" fmla="*/ 295275 w 346989"/>
              <a:gd name="connsiteY12" fmla="*/ 9525 h 409575"/>
              <a:gd name="connsiteX13" fmla="*/ 314325 w 346989"/>
              <a:gd name="connsiteY13" fmla="*/ 15875 h 409575"/>
              <a:gd name="connsiteX14" fmla="*/ 320675 w 346989"/>
              <a:gd name="connsiteY14" fmla="*/ 25400 h 409575"/>
              <a:gd name="connsiteX15" fmla="*/ 339725 w 346989"/>
              <a:gd name="connsiteY15" fmla="*/ 31750 h 409575"/>
              <a:gd name="connsiteX16" fmla="*/ 346075 w 346989"/>
              <a:gd name="connsiteY16" fmla="*/ 41275 h 409575"/>
              <a:gd name="connsiteX17" fmla="*/ 336550 w 346989"/>
              <a:gd name="connsiteY17" fmla="*/ 69850 h 409575"/>
              <a:gd name="connsiteX18" fmla="*/ 317500 w 346989"/>
              <a:gd name="connsiteY18" fmla="*/ 82550 h 409575"/>
              <a:gd name="connsiteX19" fmla="*/ 311150 w 346989"/>
              <a:gd name="connsiteY19" fmla="*/ 92075 h 409575"/>
              <a:gd name="connsiteX20" fmla="*/ 311150 w 346989"/>
              <a:gd name="connsiteY20" fmla="*/ 152400 h 409575"/>
              <a:gd name="connsiteX21" fmla="*/ 307975 w 346989"/>
              <a:gd name="connsiteY21" fmla="*/ 168275 h 409575"/>
              <a:gd name="connsiteX22" fmla="*/ 304800 w 346989"/>
              <a:gd name="connsiteY22" fmla="*/ 180975 h 409575"/>
              <a:gd name="connsiteX23" fmla="*/ 307975 w 346989"/>
              <a:gd name="connsiteY23" fmla="*/ 200025 h 409575"/>
              <a:gd name="connsiteX24" fmla="*/ 314325 w 346989"/>
              <a:gd name="connsiteY24" fmla="*/ 209550 h 409575"/>
              <a:gd name="connsiteX25" fmla="*/ 323850 w 346989"/>
              <a:gd name="connsiteY25" fmla="*/ 212725 h 409575"/>
              <a:gd name="connsiteX26" fmla="*/ 333375 w 346989"/>
              <a:gd name="connsiteY26" fmla="*/ 219075 h 409575"/>
              <a:gd name="connsiteX27" fmla="*/ 336550 w 346989"/>
              <a:gd name="connsiteY27" fmla="*/ 231775 h 409575"/>
              <a:gd name="connsiteX28" fmla="*/ 339725 w 346989"/>
              <a:gd name="connsiteY28" fmla="*/ 241300 h 409575"/>
              <a:gd name="connsiteX29" fmla="*/ 330200 w 346989"/>
              <a:gd name="connsiteY29" fmla="*/ 269875 h 409575"/>
              <a:gd name="connsiteX30" fmla="*/ 323850 w 346989"/>
              <a:gd name="connsiteY30" fmla="*/ 307975 h 409575"/>
              <a:gd name="connsiteX31" fmla="*/ 320675 w 346989"/>
              <a:gd name="connsiteY31" fmla="*/ 317500 h 409575"/>
              <a:gd name="connsiteX32" fmla="*/ 307975 w 346989"/>
              <a:gd name="connsiteY32" fmla="*/ 358775 h 409575"/>
              <a:gd name="connsiteX33" fmla="*/ 292100 w 346989"/>
              <a:gd name="connsiteY33" fmla="*/ 355600 h 409575"/>
              <a:gd name="connsiteX34" fmla="*/ 269875 w 346989"/>
              <a:gd name="connsiteY34" fmla="*/ 352425 h 409575"/>
              <a:gd name="connsiteX35" fmla="*/ 266700 w 346989"/>
              <a:gd name="connsiteY35" fmla="*/ 342900 h 409575"/>
              <a:gd name="connsiteX36" fmla="*/ 257175 w 346989"/>
              <a:gd name="connsiteY36" fmla="*/ 336550 h 409575"/>
              <a:gd name="connsiteX37" fmla="*/ 250825 w 346989"/>
              <a:gd name="connsiteY37" fmla="*/ 346075 h 409575"/>
              <a:gd name="connsiteX38" fmla="*/ 231775 w 346989"/>
              <a:gd name="connsiteY38" fmla="*/ 352425 h 409575"/>
              <a:gd name="connsiteX39" fmla="*/ 190500 w 346989"/>
              <a:gd name="connsiteY39" fmla="*/ 346075 h 409575"/>
              <a:gd name="connsiteX40" fmla="*/ 180975 w 346989"/>
              <a:gd name="connsiteY40" fmla="*/ 349250 h 409575"/>
              <a:gd name="connsiteX41" fmla="*/ 174625 w 346989"/>
              <a:gd name="connsiteY41" fmla="*/ 358775 h 409575"/>
              <a:gd name="connsiteX42" fmla="*/ 177800 w 346989"/>
              <a:gd name="connsiteY42" fmla="*/ 381000 h 409575"/>
              <a:gd name="connsiteX43" fmla="*/ 174625 w 346989"/>
              <a:gd name="connsiteY43" fmla="*/ 390525 h 409575"/>
              <a:gd name="connsiteX44" fmla="*/ 171450 w 346989"/>
              <a:gd name="connsiteY44" fmla="*/ 406400 h 409575"/>
              <a:gd name="connsiteX45" fmla="*/ 161925 w 346989"/>
              <a:gd name="connsiteY45" fmla="*/ 409575 h 409575"/>
              <a:gd name="connsiteX46" fmla="*/ 127000 w 346989"/>
              <a:gd name="connsiteY46" fmla="*/ 400050 h 409575"/>
              <a:gd name="connsiteX47" fmla="*/ 117475 w 346989"/>
              <a:gd name="connsiteY47" fmla="*/ 396875 h 409575"/>
              <a:gd name="connsiteX48" fmla="*/ 104775 w 346989"/>
              <a:gd name="connsiteY48" fmla="*/ 400050 h 409575"/>
              <a:gd name="connsiteX49" fmla="*/ 92075 w 346989"/>
              <a:gd name="connsiteY49" fmla="*/ 381000 h 409575"/>
              <a:gd name="connsiteX50" fmla="*/ 85725 w 346989"/>
              <a:gd name="connsiteY50" fmla="*/ 342900 h 409575"/>
              <a:gd name="connsiteX51" fmla="*/ 76200 w 346989"/>
              <a:gd name="connsiteY51" fmla="*/ 333375 h 409575"/>
              <a:gd name="connsiteX52" fmla="*/ 60325 w 346989"/>
              <a:gd name="connsiteY52" fmla="*/ 317500 h 409575"/>
              <a:gd name="connsiteX53" fmla="*/ 47625 w 346989"/>
              <a:gd name="connsiteY53" fmla="*/ 279400 h 409575"/>
              <a:gd name="connsiteX54" fmla="*/ 44450 w 346989"/>
              <a:gd name="connsiteY54" fmla="*/ 269875 h 409575"/>
              <a:gd name="connsiteX55" fmla="*/ 25400 w 346989"/>
              <a:gd name="connsiteY55" fmla="*/ 263525 h 409575"/>
              <a:gd name="connsiteX56" fmla="*/ 22225 w 346989"/>
              <a:gd name="connsiteY56" fmla="*/ 254000 h 409575"/>
              <a:gd name="connsiteX57" fmla="*/ 15875 w 346989"/>
              <a:gd name="connsiteY57" fmla="*/ 244475 h 409575"/>
              <a:gd name="connsiteX58" fmla="*/ 12700 w 346989"/>
              <a:gd name="connsiteY58" fmla="*/ 225425 h 409575"/>
              <a:gd name="connsiteX59" fmla="*/ 6350 w 346989"/>
              <a:gd name="connsiteY59" fmla="*/ 206375 h 409575"/>
              <a:gd name="connsiteX60" fmla="*/ 3175 w 346989"/>
              <a:gd name="connsiteY60" fmla="*/ 196850 h 409575"/>
              <a:gd name="connsiteX61" fmla="*/ 0 w 346989"/>
              <a:gd name="connsiteY61" fmla="*/ 187325 h 409575"/>
              <a:gd name="connsiteX62" fmla="*/ 6350 w 346989"/>
              <a:gd name="connsiteY62" fmla="*/ 161925 h 409575"/>
              <a:gd name="connsiteX63" fmla="*/ 12700 w 346989"/>
              <a:gd name="connsiteY63" fmla="*/ 142875 h 409575"/>
              <a:gd name="connsiteX64" fmla="*/ 15875 w 346989"/>
              <a:gd name="connsiteY64" fmla="*/ 133350 h 409575"/>
              <a:gd name="connsiteX65" fmla="*/ 19050 w 346989"/>
              <a:gd name="connsiteY65" fmla="*/ 120650 h 409575"/>
              <a:gd name="connsiteX66" fmla="*/ 28575 w 346989"/>
              <a:gd name="connsiteY66" fmla="*/ 117475 h 409575"/>
              <a:gd name="connsiteX67" fmla="*/ 41275 w 346989"/>
              <a:gd name="connsiteY67" fmla="*/ 114300 h 409575"/>
              <a:gd name="connsiteX68" fmla="*/ 63500 w 346989"/>
              <a:gd name="connsiteY68" fmla="*/ 85725 h 409575"/>
              <a:gd name="connsiteX69" fmla="*/ 66675 w 346989"/>
              <a:gd name="connsiteY69" fmla="*/ 76200 h 409575"/>
              <a:gd name="connsiteX70" fmla="*/ 69850 w 346989"/>
              <a:gd name="connsiteY70" fmla="*/ 47625 h 409575"/>
              <a:gd name="connsiteX71" fmla="*/ 66675 w 346989"/>
              <a:gd name="connsiteY71" fmla="*/ 38100 h 409575"/>
              <a:gd name="connsiteX72" fmla="*/ 73025 w 346989"/>
              <a:gd name="connsiteY72" fmla="*/ 3175 h 409575"/>
              <a:gd name="connsiteX73" fmla="*/ 73025 w 346989"/>
              <a:gd name="connsiteY73" fmla="*/ 952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6989" h="409575">
                <a:moveTo>
                  <a:pt x="73025" y="9525"/>
                </a:moveTo>
                <a:cubicBezTo>
                  <a:pt x="76729" y="10583"/>
                  <a:pt x="88873" y="15902"/>
                  <a:pt x="95250" y="9525"/>
                </a:cubicBezTo>
                <a:cubicBezTo>
                  <a:pt x="97617" y="7158"/>
                  <a:pt x="97367" y="3175"/>
                  <a:pt x="98425" y="0"/>
                </a:cubicBezTo>
                <a:cubicBezTo>
                  <a:pt x="106892" y="2117"/>
                  <a:pt x="116563" y="1509"/>
                  <a:pt x="123825" y="6350"/>
                </a:cubicBezTo>
                <a:cubicBezTo>
                  <a:pt x="137840" y="15693"/>
                  <a:pt x="129608" y="11952"/>
                  <a:pt x="149225" y="15875"/>
                </a:cubicBezTo>
                <a:cubicBezTo>
                  <a:pt x="165100" y="10583"/>
                  <a:pt x="165100" y="6350"/>
                  <a:pt x="177800" y="12700"/>
                </a:cubicBezTo>
                <a:cubicBezTo>
                  <a:pt x="181213" y="14407"/>
                  <a:pt x="184150" y="16933"/>
                  <a:pt x="187325" y="19050"/>
                </a:cubicBezTo>
                <a:cubicBezTo>
                  <a:pt x="190500" y="17992"/>
                  <a:pt x="193533" y="16317"/>
                  <a:pt x="196850" y="15875"/>
                </a:cubicBezTo>
                <a:cubicBezTo>
                  <a:pt x="209482" y="14191"/>
                  <a:pt x="222696" y="16201"/>
                  <a:pt x="234950" y="12700"/>
                </a:cubicBezTo>
                <a:cubicBezTo>
                  <a:pt x="238619" y="11652"/>
                  <a:pt x="239183" y="6350"/>
                  <a:pt x="241300" y="3175"/>
                </a:cubicBezTo>
                <a:cubicBezTo>
                  <a:pt x="263084" y="10436"/>
                  <a:pt x="255710" y="11479"/>
                  <a:pt x="276225" y="6350"/>
                </a:cubicBezTo>
                <a:cubicBezTo>
                  <a:pt x="279472" y="5538"/>
                  <a:pt x="282575" y="4233"/>
                  <a:pt x="285750" y="3175"/>
                </a:cubicBezTo>
                <a:cubicBezTo>
                  <a:pt x="288925" y="5292"/>
                  <a:pt x="291788" y="7975"/>
                  <a:pt x="295275" y="9525"/>
                </a:cubicBezTo>
                <a:cubicBezTo>
                  <a:pt x="301392" y="12243"/>
                  <a:pt x="314325" y="15875"/>
                  <a:pt x="314325" y="15875"/>
                </a:cubicBezTo>
                <a:cubicBezTo>
                  <a:pt x="316442" y="19050"/>
                  <a:pt x="317439" y="23378"/>
                  <a:pt x="320675" y="25400"/>
                </a:cubicBezTo>
                <a:cubicBezTo>
                  <a:pt x="326351" y="28948"/>
                  <a:pt x="339725" y="31750"/>
                  <a:pt x="339725" y="31750"/>
                </a:cubicBezTo>
                <a:cubicBezTo>
                  <a:pt x="341842" y="34925"/>
                  <a:pt x="345654" y="37482"/>
                  <a:pt x="346075" y="41275"/>
                </a:cubicBezTo>
                <a:cubicBezTo>
                  <a:pt x="346989" y="49501"/>
                  <a:pt x="343675" y="63615"/>
                  <a:pt x="336550" y="69850"/>
                </a:cubicBezTo>
                <a:cubicBezTo>
                  <a:pt x="330807" y="74876"/>
                  <a:pt x="317500" y="82550"/>
                  <a:pt x="317500" y="82550"/>
                </a:cubicBezTo>
                <a:cubicBezTo>
                  <a:pt x="315383" y="85725"/>
                  <a:pt x="312857" y="88662"/>
                  <a:pt x="311150" y="92075"/>
                </a:cubicBezTo>
                <a:cubicBezTo>
                  <a:pt x="302135" y="110104"/>
                  <a:pt x="310172" y="136744"/>
                  <a:pt x="311150" y="152400"/>
                </a:cubicBezTo>
                <a:cubicBezTo>
                  <a:pt x="310092" y="157692"/>
                  <a:pt x="309146" y="163007"/>
                  <a:pt x="307975" y="168275"/>
                </a:cubicBezTo>
                <a:cubicBezTo>
                  <a:pt x="307028" y="172535"/>
                  <a:pt x="304800" y="176611"/>
                  <a:pt x="304800" y="180975"/>
                </a:cubicBezTo>
                <a:cubicBezTo>
                  <a:pt x="304800" y="187413"/>
                  <a:pt x="305939" y="193918"/>
                  <a:pt x="307975" y="200025"/>
                </a:cubicBezTo>
                <a:cubicBezTo>
                  <a:pt x="309182" y="203645"/>
                  <a:pt x="311345" y="207166"/>
                  <a:pt x="314325" y="209550"/>
                </a:cubicBezTo>
                <a:cubicBezTo>
                  <a:pt x="316938" y="211641"/>
                  <a:pt x="320857" y="211228"/>
                  <a:pt x="323850" y="212725"/>
                </a:cubicBezTo>
                <a:cubicBezTo>
                  <a:pt x="327263" y="214432"/>
                  <a:pt x="330200" y="216958"/>
                  <a:pt x="333375" y="219075"/>
                </a:cubicBezTo>
                <a:cubicBezTo>
                  <a:pt x="334433" y="223308"/>
                  <a:pt x="335351" y="227579"/>
                  <a:pt x="336550" y="231775"/>
                </a:cubicBezTo>
                <a:cubicBezTo>
                  <a:pt x="337469" y="234993"/>
                  <a:pt x="340095" y="237974"/>
                  <a:pt x="339725" y="241300"/>
                </a:cubicBezTo>
                <a:cubicBezTo>
                  <a:pt x="339090" y="247015"/>
                  <a:pt x="332105" y="262255"/>
                  <a:pt x="330200" y="269875"/>
                </a:cubicBezTo>
                <a:cubicBezTo>
                  <a:pt x="321788" y="303523"/>
                  <a:pt x="333760" y="253470"/>
                  <a:pt x="323850" y="307975"/>
                </a:cubicBezTo>
                <a:cubicBezTo>
                  <a:pt x="323251" y="311268"/>
                  <a:pt x="321428" y="314239"/>
                  <a:pt x="320675" y="317500"/>
                </a:cubicBezTo>
                <a:cubicBezTo>
                  <a:pt x="311906" y="355497"/>
                  <a:pt x="320902" y="339384"/>
                  <a:pt x="307975" y="358775"/>
                </a:cubicBezTo>
                <a:cubicBezTo>
                  <a:pt x="302683" y="357717"/>
                  <a:pt x="297423" y="356487"/>
                  <a:pt x="292100" y="355600"/>
                </a:cubicBezTo>
                <a:cubicBezTo>
                  <a:pt x="284718" y="354370"/>
                  <a:pt x="276568" y="355772"/>
                  <a:pt x="269875" y="352425"/>
                </a:cubicBezTo>
                <a:cubicBezTo>
                  <a:pt x="266882" y="350928"/>
                  <a:pt x="268791" y="345513"/>
                  <a:pt x="266700" y="342900"/>
                </a:cubicBezTo>
                <a:cubicBezTo>
                  <a:pt x="264316" y="339920"/>
                  <a:pt x="260350" y="338667"/>
                  <a:pt x="257175" y="336550"/>
                </a:cubicBezTo>
                <a:cubicBezTo>
                  <a:pt x="255058" y="339725"/>
                  <a:pt x="254061" y="344053"/>
                  <a:pt x="250825" y="346075"/>
                </a:cubicBezTo>
                <a:cubicBezTo>
                  <a:pt x="245149" y="349623"/>
                  <a:pt x="231775" y="352425"/>
                  <a:pt x="231775" y="352425"/>
                </a:cubicBezTo>
                <a:cubicBezTo>
                  <a:pt x="226430" y="351534"/>
                  <a:pt x="194585" y="346075"/>
                  <a:pt x="190500" y="346075"/>
                </a:cubicBezTo>
                <a:cubicBezTo>
                  <a:pt x="187153" y="346075"/>
                  <a:pt x="184150" y="348192"/>
                  <a:pt x="180975" y="349250"/>
                </a:cubicBezTo>
                <a:cubicBezTo>
                  <a:pt x="178858" y="352425"/>
                  <a:pt x="175005" y="354978"/>
                  <a:pt x="174625" y="358775"/>
                </a:cubicBezTo>
                <a:cubicBezTo>
                  <a:pt x="173880" y="366221"/>
                  <a:pt x="177800" y="373516"/>
                  <a:pt x="177800" y="381000"/>
                </a:cubicBezTo>
                <a:cubicBezTo>
                  <a:pt x="177800" y="384347"/>
                  <a:pt x="175437" y="387278"/>
                  <a:pt x="174625" y="390525"/>
                </a:cubicBezTo>
                <a:cubicBezTo>
                  <a:pt x="173316" y="395760"/>
                  <a:pt x="174443" y="401910"/>
                  <a:pt x="171450" y="406400"/>
                </a:cubicBezTo>
                <a:cubicBezTo>
                  <a:pt x="169594" y="409185"/>
                  <a:pt x="165100" y="408517"/>
                  <a:pt x="161925" y="409575"/>
                </a:cubicBezTo>
                <a:cubicBezTo>
                  <a:pt x="139486" y="405087"/>
                  <a:pt x="151170" y="408107"/>
                  <a:pt x="127000" y="400050"/>
                </a:cubicBezTo>
                <a:lnTo>
                  <a:pt x="117475" y="396875"/>
                </a:lnTo>
                <a:cubicBezTo>
                  <a:pt x="113242" y="397933"/>
                  <a:pt x="108475" y="402363"/>
                  <a:pt x="104775" y="400050"/>
                </a:cubicBezTo>
                <a:cubicBezTo>
                  <a:pt x="98303" y="396005"/>
                  <a:pt x="92075" y="381000"/>
                  <a:pt x="92075" y="381000"/>
                </a:cubicBezTo>
                <a:cubicBezTo>
                  <a:pt x="92051" y="380804"/>
                  <a:pt x="89081" y="348774"/>
                  <a:pt x="85725" y="342900"/>
                </a:cubicBezTo>
                <a:cubicBezTo>
                  <a:pt x="83497" y="339001"/>
                  <a:pt x="79075" y="336824"/>
                  <a:pt x="76200" y="333375"/>
                </a:cubicBezTo>
                <a:cubicBezTo>
                  <a:pt x="62971" y="317500"/>
                  <a:pt x="77787" y="329142"/>
                  <a:pt x="60325" y="317500"/>
                </a:cubicBezTo>
                <a:lnTo>
                  <a:pt x="47625" y="279400"/>
                </a:lnTo>
                <a:cubicBezTo>
                  <a:pt x="46567" y="276225"/>
                  <a:pt x="47625" y="270933"/>
                  <a:pt x="44450" y="269875"/>
                </a:cubicBezTo>
                <a:lnTo>
                  <a:pt x="25400" y="263525"/>
                </a:lnTo>
                <a:cubicBezTo>
                  <a:pt x="24342" y="260350"/>
                  <a:pt x="23722" y="256993"/>
                  <a:pt x="22225" y="254000"/>
                </a:cubicBezTo>
                <a:cubicBezTo>
                  <a:pt x="20518" y="250587"/>
                  <a:pt x="17082" y="248095"/>
                  <a:pt x="15875" y="244475"/>
                </a:cubicBezTo>
                <a:cubicBezTo>
                  <a:pt x="13839" y="238368"/>
                  <a:pt x="14261" y="231670"/>
                  <a:pt x="12700" y="225425"/>
                </a:cubicBezTo>
                <a:cubicBezTo>
                  <a:pt x="11077" y="218931"/>
                  <a:pt x="8467" y="212725"/>
                  <a:pt x="6350" y="206375"/>
                </a:cubicBezTo>
                <a:lnTo>
                  <a:pt x="3175" y="196850"/>
                </a:lnTo>
                <a:lnTo>
                  <a:pt x="0" y="187325"/>
                </a:lnTo>
                <a:cubicBezTo>
                  <a:pt x="2117" y="178858"/>
                  <a:pt x="3590" y="170204"/>
                  <a:pt x="6350" y="161925"/>
                </a:cubicBezTo>
                <a:lnTo>
                  <a:pt x="12700" y="142875"/>
                </a:lnTo>
                <a:cubicBezTo>
                  <a:pt x="13758" y="139700"/>
                  <a:pt x="15063" y="136597"/>
                  <a:pt x="15875" y="133350"/>
                </a:cubicBezTo>
                <a:cubicBezTo>
                  <a:pt x="16933" y="129117"/>
                  <a:pt x="16324" y="124057"/>
                  <a:pt x="19050" y="120650"/>
                </a:cubicBezTo>
                <a:cubicBezTo>
                  <a:pt x="21141" y="118037"/>
                  <a:pt x="25357" y="118394"/>
                  <a:pt x="28575" y="117475"/>
                </a:cubicBezTo>
                <a:cubicBezTo>
                  <a:pt x="32771" y="116276"/>
                  <a:pt x="37042" y="115358"/>
                  <a:pt x="41275" y="114300"/>
                </a:cubicBezTo>
                <a:cubicBezTo>
                  <a:pt x="49493" y="106082"/>
                  <a:pt x="59702" y="97118"/>
                  <a:pt x="63500" y="85725"/>
                </a:cubicBezTo>
                <a:lnTo>
                  <a:pt x="66675" y="76200"/>
                </a:lnTo>
                <a:cubicBezTo>
                  <a:pt x="67733" y="66675"/>
                  <a:pt x="69850" y="57209"/>
                  <a:pt x="69850" y="47625"/>
                </a:cubicBezTo>
                <a:cubicBezTo>
                  <a:pt x="69850" y="44278"/>
                  <a:pt x="66675" y="41447"/>
                  <a:pt x="66675" y="38100"/>
                </a:cubicBezTo>
                <a:cubicBezTo>
                  <a:pt x="66675" y="20149"/>
                  <a:pt x="68560" y="16570"/>
                  <a:pt x="73025" y="3175"/>
                </a:cubicBezTo>
                <a:cubicBezTo>
                  <a:pt x="79962" y="13581"/>
                  <a:pt x="69321" y="8467"/>
                  <a:pt x="73025" y="95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9" name="8 Forma libre"/>
          <p:cNvSpPr/>
          <p:nvPr/>
        </p:nvSpPr>
        <p:spPr>
          <a:xfrm>
            <a:off x="3426138" y="4122627"/>
            <a:ext cx="92241" cy="116882"/>
          </a:xfrm>
          <a:custGeom>
            <a:avLst/>
            <a:gdLst>
              <a:gd name="connsiteX0" fmla="*/ 38848 w 246099"/>
              <a:gd name="connsiteY0" fmla="*/ 3545 h 355970"/>
              <a:gd name="connsiteX1" fmla="*/ 48373 w 246099"/>
              <a:gd name="connsiteY1" fmla="*/ 370 h 355970"/>
              <a:gd name="connsiteX2" fmla="*/ 67423 w 246099"/>
              <a:gd name="connsiteY2" fmla="*/ 6720 h 355970"/>
              <a:gd name="connsiteX3" fmla="*/ 80123 w 246099"/>
              <a:gd name="connsiteY3" fmla="*/ 22595 h 355970"/>
              <a:gd name="connsiteX4" fmla="*/ 89648 w 246099"/>
              <a:gd name="connsiteY4" fmla="*/ 19420 h 355970"/>
              <a:gd name="connsiteX5" fmla="*/ 121398 w 246099"/>
              <a:gd name="connsiteY5" fmla="*/ 25770 h 355970"/>
              <a:gd name="connsiteX6" fmla="*/ 140448 w 246099"/>
              <a:gd name="connsiteY6" fmla="*/ 32120 h 355970"/>
              <a:gd name="connsiteX7" fmla="*/ 143623 w 246099"/>
              <a:gd name="connsiteY7" fmla="*/ 41645 h 355970"/>
              <a:gd name="connsiteX8" fmla="*/ 165848 w 246099"/>
              <a:gd name="connsiteY8" fmla="*/ 54345 h 355970"/>
              <a:gd name="connsiteX9" fmla="*/ 169023 w 246099"/>
              <a:gd name="connsiteY9" fmla="*/ 73395 h 355970"/>
              <a:gd name="connsiteX10" fmla="*/ 188073 w 246099"/>
              <a:gd name="connsiteY10" fmla="*/ 82920 h 355970"/>
              <a:gd name="connsiteX11" fmla="*/ 197598 w 246099"/>
              <a:gd name="connsiteY11" fmla="*/ 89270 h 355970"/>
              <a:gd name="connsiteX12" fmla="*/ 200773 w 246099"/>
              <a:gd name="connsiteY12" fmla="*/ 98795 h 355970"/>
              <a:gd name="connsiteX13" fmla="*/ 216648 w 246099"/>
              <a:gd name="connsiteY13" fmla="*/ 114670 h 355970"/>
              <a:gd name="connsiteX14" fmla="*/ 235698 w 246099"/>
              <a:gd name="connsiteY14" fmla="*/ 121020 h 355970"/>
              <a:gd name="connsiteX15" fmla="*/ 245223 w 246099"/>
              <a:gd name="connsiteY15" fmla="*/ 140070 h 355970"/>
              <a:gd name="connsiteX16" fmla="*/ 238873 w 246099"/>
              <a:gd name="connsiteY16" fmla="*/ 149595 h 355970"/>
              <a:gd name="connsiteX17" fmla="*/ 235698 w 246099"/>
              <a:gd name="connsiteY17" fmla="*/ 165470 h 355970"/>
              <a:gd name="connsiteX18" fmla="*/ 226173 w 246099"/>
              <a:gd name="connsiteY18" fmla="*/ 171820 h 355970"/>
              <a:gd name="connsiteX19" fmla="*/ 216648 w 246099"/>
              <a:gd name="connsiteY19" fmla="*/ 190870 h 355970"/>
              <a:gd name="connsiteX20" fmla="*/ 219823 w 246099"/>
              <a:gd name="connsiteY20" fmla="*/ 200395 h 355970"/>
              <a:gd name="connsiteX21" fmla="*/ 210298 w 246099"/>
              <a:gd name="connsiteY21" fmla="*/ 219445 h 355970"/>
              <a:gd name="connsiteX22" fmla="*/ 200773 w 246099"/>
              <a:gd name="connsiteY22" fmla="*/ 222620 h 355970"/>
              <a:gd name="connsiteX23" fmla="*/ 188073 w 246099"/>
              <a:gd name="connsiteY23" fmla="*/ 235320 h 355970"/>
              <a:gd name="connsiteX24" fmla="*/ 184898 w 246099"/>
              <a:gd name="connsiteY24" fmla="*/ 244845 h 355970"/>
              <a:gd name="connsiteX25" fmla="*/ 181723 w 246099"/>
              <a:gd name="connsiteY25" fmla="*/ 273420 h 355970"/>
              <a:gd name="connsiteX26" fmla="*/ 178548 w 246099"/>
              <a:gd name="connsiteY26" fmla="*/ 282945 h 355970"/>
              <a:gd name="connsiteX27" fmla="*/ 169023 w 246099"/>
              <a:gd name="connsiteY27" fmla="*/ 292470 h 355970"/>
              <a:gd name="connsiteX28" fmla="*/ 162673 w 246099"/>
              <a:gd name="connsiteY28" fmla="*/ 301995 h 355970"/>
              <a:gd name="connsiteX29" fmla="*/ 149973 w 246099"/>
              <a:gd name="connsiteY29" fmla="*/ 330570 h 355970"/>
              <a:gd name="connsiteX30" fmla="*/ 130923 w 246099"/>
              <a:gd name="connsiteY30" fmla="*/ 343270 h 355970"/>
              <a:gd name="connsiteX31" fmla="*/ 121398 w 246099"/>
              <a:gd name="connsiteY31" fmla="*/ 349620 h 355970"/>
              <a:gd name="connsiteX32" fmla="*/ 111873 w 246099"/>
              <a:gd name="connsiteY32" fmla="*/ 346445 h 355970"/>
              <a:gd name="connsiteX33" fmla="*/ 105523 w 246099"/>
              <a:gd name="connsiteY33" fmla="*/ 336920 h 355970"/>
              <a:gd name="connsiteX34" fmla="*/ 89648 w 246099"/>
              <a:gd name="connsiteY34" fmla="*/ 340095 h 355970"/>
              <a:gd name="connsiteX35" fmla="*/ 61073 w 246099"/>
              <a:gd name="connsiteY35" fmla="*/ 336920 h 355970"/>
              <a:gd name="connsiteX36" fmla="*/ 48373 w 246099"/>
              <a:gd name="connsiteY36" fmla="*/ 330570 h 355970"/>
              <a:gd name="connsiteX37" fmla="*/ 42023 w 246099"/>
              <a:gd name="connsiteY37" fmla="*/ 340095 h 355970"/>
              <a:gd name="connsiteX38" fmla="*/ 32498 w 246099"/>
              <a:gd name="connsiteY38" fmla="*/ 346445 h 355970"/>
              <a:gd name="connsiteX39" fmla="*/ 19798 w 246099"/>
              <a:gd name="connsiteY39" fmla="*/ 355970 h 355970"/>
              <a:gd name="connsiteX40" fmla="*/ 7098 w 246099"/>
              <a:gd name="connsiteY40" fmla="*/ 352795 h 355970"/>
              <a:gd name="connsiteX41" fmla="*/ 748 w 246099"/>
              <a:gd name="connsiteY41" fmla="*/ 343270 h 355970"/>
              <a:gd name="connsiteX42" fmla="*/ 19798 w 246099"/>
              <a:gd name="connsiteY42" fmla="*/ 333745 h 355970"/>
              <a:gd name="connsiteX43" fmla="*/ 22973 w 246099"/>
              <a:gd name="connsiteY43" fmla="*/ 270245 h 355970"/>
              <a:gd name="connsiteX44" fmla="*/ 32498 w 246099"/>
              <a:gd name="connsiteY44" fmla="*/ 251195 h 355970"/>
              <a:gd name="connsiteX45" fmla="*/ 35673 w 246099"/>
              <a:gd name="connsiteY45" fmla="*/ 241670 h 355970"/>
              <a:gd name="connsiteX46" fmla="*/ 29323 w 246099"/>
              <a:gd name="connsiteY46" fmla="*/ 232145 h 355970"/>
              <a:gd name="connsiteX47" fmla="*/ 26148 w 246099"/>
              <a:gd name="connsiteY47" fmla="*/ 197220 h 355970"/>
              <a:gd name="connsiteX48" fmla="*/ 7098 w 246099"/>
              <a:gd name="connsiteY48" fmla="*/ 190870 h 355970"/>
              <a:gd name="connsiteX49" fmla="*/ 10273 w 246099"/>
              <a:gd name="connsiteY49" fmla="*/ 98795 h 355970"/>
              <a:gd name="connsiteX50" fmla="*/ 7098 w 246099"/>
              <a:gd name="connsiteY50" fmla="*/ 89270 h 355970"/>
              <a:gd name="connsiteX51" fmla="*/ 748 w 246099"/>
              <a:gd name="connsiteY51" fmla="*/ 79745 h 355970"/>
              <a:gd name="connsiteX52" fmla="*/ 22973 w 246099"/>
              <a:gd name="connsiteY52" fmla="*/ 51170 h 355970"/>
              <a:gd name="connsiteX53" fmla="*/ 32498 w 246099"/>
              <a:gd name="connsiteY53" fmla="*/ 47995 h 355970"/>
              <a:gd name="connsiteX54" fmla="*/ 38848 w 246099"/>
              <a:gd name="connsiteY54" fmla="*/ 19420 h 355970"/>
              <a:gd name="connsiteX55" fmla="*/ 38848 w 246099"/>
              <a:gd name="connsiteY55" fmla="*/ 3545 h 35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46099" h="355970">
                <a:moveTo>
                  <a:pt x="38848" y="3545"/>
                </a:moveTo>
                <a:cubicBezTo>
                  <a:pt x="40435" y="370"/>
                  <a:pt x="45047" y="0"/>
                  <a:pt x="48373" y="370"/>
                </a:cubicBezTo>
                <a:cubicBezTo>
                  <a:pt x="55026" y="1109"/>
                  <a:pt x="67423" y="6720"/>
                  <a:pt x="67423" y="6720"/>
                </a:cubicBezTo>
                <a:cubicBezTo>
                  <a:pt x="69899" y="14149"/>
                  <a:pt x="69986" y="20905"/>
                  <a:pt x="80123" y="22595"/>
                </a:cubicBezTo>
                <a:cubicBezTo>
                  <a:pt x="83424" y="23145"/>
                  <a:pt x="86473" y="20478"/>
                  <a:pt x="89648" y="19420"/>
                </a:cubicBezTo>
                <a:cubicBezTo>
                  <a:pt x="100231" y="21537"/>
                  <a:pt x="111159" y="22357"/>
                  <a:pt x="121398" y="25770"/>
                </a:cubicBezTo>
                <a:lnTo>
                  <a:pt x="140448" y="32120"/>
                </a:lnTo>
                <a:cubicBezTo>
                  <a:pt x="141506" y="35295"/>
                  <a:pt x="141532" y="39032"/>
                  <a:pt x="143623" y="41645"/>
                </a:cubicBezTo>
                <a:cubicBezTo>
                  <a:pt x="146615" y="45385"/>
                  <a:pt x="162723" y="52783"/>
                  <a:pt x="165848" y="54345"/>
                </a:cubicBezTo>
                <a:cubicBezTo>
                  <a:pt x="166906" y="60695"/>
                  <a:pt x="166144" y="67637"/>
                  <a:pt x="169023" y="73395"/>
                </a:cubicBezTo>
                <a:cubicBezTo>
                  <a:pt x="172056" y="79461"/>
                  <a:pt x="183064" y="80416"/>
                  <a:pt x="188073" y="82920"/>
                </a:cubicBezTo>
                <a:cubicBezTo>
                  <a:pt x="191486" y="84627"/>
                  <a:pt x="194423" y="87153"/>
                  <a:pt x="197598" y="89270"/>
                </a:cubicBezTo>
                <a:cubicBezTo>
                  <a:pt x="198656" y="92445"/>
                  <a:pt x="199276" y="95802"/>
                  <a:pt x="200773" y="98795"/>
                </a:cubicBezTo>
                <a:cubicBezTo>
                  <a:pt x="204704" y="106657"/>
                  <a:pt x="208484" y="111041"/>
                  <a:pt x="216648" y="114670"/>
                </a:cubicBezTo>
                <a:cubicBezTo>
                  <a:pt x="222765" y="117388"/>
                  <a:pt x="235698" y="121020"/>
                  <a:pt x="235698" y="121020"/>
                </a:cubicBezTo>
                <a:cubicBezTo>
                  <a:pt x="237909" y="124337"/>
                  <a:pt x="246099" y="134812"/>
                  <a:pt x="245223" y="140070"/>
                </a:cubicBezTo>
                <a:cubicBezTo>
                  <a:pt x="244596" y="143834"/>
                  <a:pt x="240990" y="146420"/>
                  <a:pt x="238873" y="149595"/>
                </a:cubicBezTo>
                <a:cubicBezTo>
                  <a:pt x="237815" y="154887"/>
                  <a:pt x="238375" y="160785"/>
                  <a:pt x="235698" y="165470"/>
                </a:cubicBezTo>
                <a:cubicBezTo>
                  <a:pt x="233805" y="168783"/>
                  <a:pt x="228871" y="169122"/>
                  <a:pt x="226173" y="171820"/>
                </a:cubicBezTo>
                <a:cubicBezTo>
                  <a:pt x="220018" y="177975"/>
                  <a:pt x="219230" y="183123"/>
                  <a:pt x="216648" y="190870"/>
                </a:cubicBezTo>
                <a:cubicBezTo>
                  <a:pt x="217706" y="194045"/>
                  <a:pt x="219823" y="197048"/>
                  <a:pt x="219823" y="200395"/>
                </a:cubicBezTo>
                <a:cubicBezTo>
                  <a:pt x="219823" y="204996"/>
                  <a:pt x="213509" y="216877"/>
                  <a:pt x="210298" y="219445"/>
                </a:cubicBezTo>
                <a:cubicBezTo>
                  <a:pt x="207685" y="221536"/>
                  <a:pt x="203948" y="221562"/>
                  <a:pt x="200773" y="222620"/>
                </a:cubicBezTo>
                <a:cubicBezTo>
                  <a:pt x="192306" y="248020"/>
                  <a:pt x="205006" y="218387"/>
                  <a:pt x="188073" y="235320"/>
                </a:cubicBezTo>
                <a:cubicBezTo>
                  <a:pt x="185706" y="237687"/>
                  <a:pt x="185956" y="241670"/>
                  <a:pt x="184898" y="244845"/>
                </a:cubicBezTo>
                <a:cubicBezTo>
                  <a:pt x="183840" y="254370"/>
                  <a:pt x="183299" y="263967"/>
                  <a:pt x="181723" y="273420"/>
                </a:cubicBezTo>
                <a:cubicBezTo>
                  <a:pt x="181173" y="276721"/>
                  <a:pt x="180404" y="280160"/>
                  <a:pt x="178548" y="282945"/>
                </a:cubicBezTo>
                <a:cubicBezTo>
                  <a:pt x="176057" y="286681"/>
                  <a:pt x="171898" y="289021"/>
                  <a:pt x="169023" y="292470"/>
                </a:cubicBezTo>
                <a:cubicBezTo>
                  <a:pt x="166580" y="295401"/>
                  <a:pt x="164790" y="298820"/>
                  <a:pt x="162673" y="301995"/>
                </a:cubicBezTo>
                <a:cubicBezTo>
                  <a:pt x="159619" y="320321"/>
                  <a:pt x="163451" y="320087"/>
                  <a:pt x="149973" y="330570"/>
                </a:cubicBezTo>
                <a:cubicBezTo>
                  <a:pt x="143949" y="335255"/>
                  <a:pt x="137273" y="339037"/>
                  <a:pt x="130923" y="343270"/>
                </a:cubicBezTo>
                <a:lnTo>
                  <a:pt x="121398" y="349620"/>
                </a:lnTo>
                <a:cubicBezTo>
                  <a:pt x="118223" y="348562"/>
                  <a:pt x="114486" y="348536"/>
                  <a:pt x="111873" y="346445"/>
                </a:cubicBezTo>
                <a:cubicBezTo>
                  <a:pt x="108893" y="344061"/>
                  <a:pt x="109192" y="337968"/>
                  <a:pt x="105523" y="336920"/>
                </a:cubicBezTo>
                <a:cubicBezTo>
                  <a:pt x="100334" y="335437"/>
                  <a:pt x="94940" y="339037"/>
                  <a:pt x="89648" y="340095"/>
                </a:cubicBezTo>
                <a:cubicBezTo>
                  <a:pt x="80123" y="339037"/>
                  <a:pt x="69971" y="340479"/>
                  <a:pt x="61073" y="336920"/>
                </a:cubicBezTo>
                <a:cubicBezTo>
                  <a:pt x="41831" y="329223"/>
                  <a:pt x="76082" y="321334"/>
                  <a:pt x="48373" y="330570"/>
                </a:cubicBezTo>
                <a:cubicBezTo>
                  <a:pt x="46256" y="333745"/>
                  <a:pt x="44721" y="337397"/>
                  <a:pt x="42023" y="340095"/>
                </a:cubicBezTo>
                <a:cubicBezTo>
                  <a:pt x="39325" y="342793"/>
                  <a:pt x="35603" y="344227"/>
                  <a:pt x="32498" y="346445"/>
                </a:cubicBezTo>
                <a:cubicBezTo>
                  <a:pt x="28192" y="349521"/>
                  <a:pt x="24031" y="352795"/>
                  <a:pt x="19798" y="355970"/>
                </a:cubicBezTo>
                <a:cubicBezTo>
                  <a:pt x="15565" y="354912"/>
                  <a:pt x="10729" y="355216"/>
                  <a:pt x="7098" y="352795"/>
                </a:cubicBezTo>
                <a:cubicBezTo>
                  <a:pt x="3923" y="350678"/>
                  <a:pt x="0" y="347012"/>
                  <a:pt x="748" y="343270"/>
                </a:cubicBezTo>
                <a:cubicBezTo>
                  <a:pt x="1627" y="338874"/>
                  <a:pt x="16678" y="334785"/>
                  <a:pt x="19798" y="333745"/>
                </a:cubicBezTo>
                <a:cubicBezTo>
                  <a:pt x="20856" y="312578"/>
                  <a:pt x="21137" y="291358"/>
                  <a:pt x="22973" y="270245"/>
                </a:cubicBezTo>
                <a:cubicBezTo>
                  <a:pt x="23813" y="260584"/>
                  <a:pt x="28330" y="259532"/>
                  <a:pt x="32498" y="251195"/>
                </a:cubicBezTo>
                <a:cubicBezTo>
                  <a:pt x="33995" y="248202"/>
                  <a:pt x="34615" y="244845"/>
                  <a:pt x="35673" y="241670"/>
                </a:cubicBezTo>
                <a:cubicBezTo>
                  <a:pt x="33556" y="238495"/>
                  <a:pt x="30123" y="235876"/>
                  <a:pt x="29323" y="232145"/>
                </a:cubicBezTo>
                <a:cubicBezTo>
                  <a:pt x="26874" y="220715"/>
                  <a:pt x="31690" y="207512"/>
                  <a:pt x="26148" y="197220"/>
                </a:cubicBezTo>
                <a:cubicBezTo>
                  <a:pt x="22975" y="191327"/>
                  <a:pt x="7098" y="190870"/>
                  <a:pt x="7098" y="190870"/>
                </a:cubicBezTo>
                <a:cubicBezTo>
                  <a:pt x="8156" y="160178"/>
                  <a:pt x="10273" y="129505"/>
                  <a:pt x="10273" y="98795"/>
                </a:cubicBezTo>
                <a:cubicBezTo>
                  <a:pt x="10273" y="95448"/>
                  <a:pt x="8595" y="92263"/>
                  <a:pt x="7098" y="89270"/>
                </a:cubicBezTo>
                <a:cubicBezTo>
                  <a:pt x="5391" y="85857"/>
                  <a:pt x="2865" y="82920"/>
                  <a:pt x="748" y="79745"/>
                </a:cubicBezTo>
                <a:cubicBezTo>
                  <a:pt x="5794" y="72176"/>
                  <a:pt x="14020" y="57139"/>
                  <a:pt x="22973" y="51170"/>
                </a:cubicBezTo>
                <a:cubicBezTo>
                  <a:pt x="25758" y="49314"/>
                  <a:pt x="29323" y="49053"/>
                  <a:pt x="32498" y="47995"/>
                </a:cubicBezTo>
                <a:cubicBezTo>
                  <a:pt x="33717" y="40678"/>
                  <a:pt x="34940" y="27236"/>
                  <a:pt x="38848" y="19420"/>
                </a:cubicBezTo>
                <a:cubicBezTo>
                  <a:pt x="46372" y="4372"/>
                  <a:pt x="37261" y="6720"/>
                  <a:pt x="38848" y="35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10" name="9 Forma libre"/>
          <p:cNvSpPr/>
          <p:nvPr/>
        </p:nvSpPr>
        <p:spPr>
          <a:xfrm>
            <a:off x="2799260" y="4144640"/>
            <a:ext cx="1259067" cy="1240575"/>
          </a:xfrm>
          <a:custGeom>
            <a:avLst/>
            <a:gdLst>
              <a:gd name="connsiteX0" fmla="*/ 1917729 w 3359179"/>
              <a:gd name="connsiteY0" fmla="*/ 76200 h 3778250"/>
              <a:gd name="connsiteX1" fmla="*/ 1974879 w 3359179"/>
              <a:gd name="connsiteY1" fmla="*/ 107950 h 3778250"/>
              <a:gd name="connsiteX2" fmla="*/ 1974879 w 3359179"/>
              <a:gd name="connsiteY2" fmla="*/ 196850 h 3778250"/>
              <a:gd name="connsiteX3" fmla="*/ 1987579 w 3359179"/>
              <a:gd name="connsiteY3" fmla="*/ 234950 h 3778250"/>
              <a:gd name="connsiteX4" fmla="*/ 1981229 w 3359179"/>
              <a:gd name="connsiteY4" fmla="*/ 254000 h 3778250"/>
              <a:gd name="connsiteX5" fmla="*/ 2000279 w 3359179"/>
              <a:gd name="connsiteY5" fmla="*/ 292100 h 3778250"/>
              <a:gd name="connsiteX6" fmla="*/ 2006629 w 3359179"/>
              <a:gd name="connsiteY6" fmla="*/ 311150 h 3778250"/>
              <a:gd name="connsiteX7" fmla="*/ 2044729 w 3359179"/>
              <a:gd name="connsiteY7" fmla="*/ 323850 h 3778250"/>
              <a:gd name="connsiteX8" fmla="*/ 2044729 w 3359179"/>
              <a:gd name="connsiteY8" fmla="*/ 374650 h 3778250"/>
              <a:gd name="connsiteX9" fmla="*/ 2032029 w 3359179"/>
              <a:gd name="connsiteY9" fmla="*/ 393700 h 3778250"/>
              <a:gd name="connsiteX10" fmla="*/ 2019329 w 3359179"/>
              <a:gd name="connsiteY10" fmla="*/ 438150 h 3778250"/>
              <a:gd name="connsiteX11" fmla="*/ 1987579 w 3359179"/>
              <a:gd name="connsiteY11" fmla="*/ 476250 h 3778250"/>
              <a:gd name="connsiteX12" fmla="*/ 1974879 w 3359179"/>
              <a:gd name="connsiteY12" fmla="*/ 514350 h 3778250"/>
              <a:gd name="connsiteX13" fmla="*/ 1936779 w 3359179"/>
              <a:gd name="connsiteY13" fmla="*/ 539750 h 3778250"/>
              <a:gd name="connsiteX14" fmla="*/ 1917729 w 3359179"/>
              <a:gd name="connsiteY14" fmla="*/ 596900 h 3778250"/>
              <a:gd name="connsiteX15" fmla="*/ 1968529 w 3359179"/>
              <a:gd name="connsiteY15" fmla="*/ 622300 h 3778250"/>
              <a:gd name="connsiteX16" fmla="*/ 1968529 w 3359179"/>
              <a:gd name="connsiteY16" fmla="*/ 622300 h 3778250"/>
              <a:gd name="connsiteX17" fmla="*/ 2006629 w 3359179"/>
              <a:gd name="connsiteY17" fmla="*/ 647700 h 3778250"/>
              <a:gd name="connsiteX18" fmla="*/ 2019329 w 3359179"/>
              <a:gd name="connsiteY18" fmla="*/ 666750 h 3778250"/>
              <a:gd name="connsiteX19" fmla="*/ 2044729 w 3359179"/>
              <a:gd name="connsiteY19" fmla="*/ 679450 h 3778250"/>
              <a:gd name="connsiteX20" fmla="*/ 2082829 w 3359179"/>
              <a:gd name="connsiteY20" fmla="*/ 660400 h 3778250"/>
              <a:gd name="connsiteX21" fmla="*/ 2095529 w 3359179"/>
              <a:gd name="connsiteY21" fmla="*/ 679450 h 3778250"/>
              <a:gd name="connsiteX22" fmla="*/ 2101879 w 3359179"/>
              <a:gd name="connsiteY22" fmla="*/ 698500 h 3778250"/>
              <a:gd name="connsiteX23" fmla="*/ 2120929 w 3359179"/>
              <a:gd name="connsiteY23" fmla="*/ 679450 h 3778250"/>
              <a:gd name="connsiteX24" fmla="*/ 2133629 w 3359179"/>
              <a:gd name="connsiteY24" fmla="*/ 641350 h 3778250"/>
              <a:gd name="connsiteX25" fmla="*/ 2171729 w 3359179"/>
              <a:gd name="connsiteY25" fmla="*/ 628650 h 3778250"/>
              <a:gd name="connsiteX26" fmla="*/ 2184429 w 3359179"/>
              <a:gd name="connsiteY26" fmla="*/ 609600 h 3778250"/>
              <a:gd name="connsiteX27" fmla="*/ 2190779 w 3359179"/>
              <a:gd name="connsiteY27" fmla="*/ 584200 h 3778250"/>
              <a:gd name="connsiteX28" fmla="*/ 2209829 w 3359179"/>
              <a:gd name="connsiteY28" fmla="*/ 577850 h 3778250"/>
              <a:gd name="connsiteX29" fmla="*/ 2235229 w 3359179"/>
              <a:gd name="connsiteY29" fmla="*/ 565150 h 3778250"/>
              <a:gd name="connsiteX30" fmla="*/ 2260629 w 3359179"/>
              <a:gd name="connsiteY30" fmla="*/ 571500 h 3778250"/>
              <a:gd name="connsiteX31" fmla="*/ 2317779 w 3359179"/>
              <a:gd name="connsiteY31" fmla="*/ 584200 h 3778250"/>
              <a:gd name="connsiteX32" fmla="*/ 2368579 w 3359179"/>
              <a:gd name="connsiteY32" fmla="*/ 603250 h 3778250"/>
              <a:gd name="connsiteX33" fmla="*/ 2400329 w 3359179"/>
              <a:gd name="connsiteY33" fmla="*/ 628650 h 3778250"/>
              <a:gd name="connsiteX34" fmla="*/ 2419379 w 3359179"/>
              <a:gd name="connsiteY34" fmla="*/ 622300 h 3778250"/>
              <a:gd name="connsiteX35" fmla="*/ 2438429 w 3359179"/>
              <a:gd name="connsiteY35" fmla="*/ 635000 h 3778250"/>
              <a:gd name="connsiteX36" fmla="*/ 2463829 w 3359179"/>
              <a:gd name="connsiteY36" fmla="*/ 660400 h 3778250"/>
              <a:gd name="connsiteX37" fmla="*/ 2470179 w 3359179"/>
              <a:gd name="connsiteY37" fmla="*/ 641350 h 3778250"/>
              <a:gd name="connsiteX38" fmla="*/ 2508279 w 3359179"/>
              <a:gd name="connsiteY38" fmla="*/ 660400 h 3778250"/>
              <a:gd name="connsiteX39" fmla="*/ 2508279 w 3359179"/>
              <a:gd name="connsiteY39" fmla="*/ 698500 h 3778250"/>
              <a:gd name="connsiteX40" fmla="*/ 2527329 w 3359179"/>
              <a:gd name="connsiteY40" fmla="*/ 749300 h 3778250"/>
              <a:gd name="connsiteX41" fmla="*/ 2546379 w 3359179"/>
              <a:gd name="connsiteY41" fmla="*/ 762000 h 3778250"/>
              <a:gd name="connsiteX42" fmla="*/ 2565429 w 3359179"/>
              <a:gd name="connsiteY42" fmla="*/ 768350 h 3778250"/>
              <a:gd name="connsiteX43" fmla="*/ 2584479 w 3359179"/>
              <a:gd name="connsiteY43" fmla="*/ 749300 h 3778250"/>
              <a:gd name="connsiteX44" fmla="*/ 2590829 w 3359179"/>
              <a:gd name="connsiteY44" fmla="*/ 730250 h 3778250"/>
              <a:gd name="connsiteX45" fmla="*/ 2609879 w 3359179"/>
              <a:gd name="connsiteY45" fmla="*/ 723900 h 3778250"/>
              <a:gd name="connsiteX46" fmla="*/ 2635279 w 3359179"/>
              <a:gd name="connsiteY46" fmla="*/ 736600 h 3778250"/>
              <a:gd name="connsiteX47" fmla="*/ 2654329 w 3359179"/>
              <a:gd name="connsiteY47" fmla="*/ 742950 h 3778250"/>
              <a:gd name="connsiteX48" fmla="*/ 2667029 w 3359179"/>
              <a:gd name="connsiteY48" fmla="*/ 762000 h 3778250"/>
              <a:gd name="connsiteX49" fmla="*/ 2686079 w 3359179"/>
              <a:gd name="connsiteY49" fmla="*/ 774700 h 3778250"/>
              <a:gd name="connsiteX50" fmla="*/ 2717829 w 3359179"/>
              <a:gd name="connsiteY50" fmla="*/ 768350 h 3778250"/>
              <a:gd name="connsiteX51" fmla="*/ 2736879 w 3359179"/>
              <a:gd name="connsiteY51" fmla="*/ 762000 h 3778250"/>
              <a:gd name="connsiteX52" fmla="*/ 2755929 w 3359179"/>
              <a:gd name="connsiteY52" fmla="*/ 768350 h 3778250"/>
              <a:gd name="connsiteX53" fmla="*/ 2800379 w 3359179"/>
              <a:gd name="connsiteY53" fmla="*/ 793750 h 3778250"/>
              <a:gd name="connsiteX54" fmla="*/ 2825779 w 3359179"/>
              <a:gd name="connsiteY54" fmla="*/ 787400 h 3778250"/>
              <a:gd name="connsiteX55" fmla="*/ 2863879 w 3359179"/>
              <a:gd name="connsiteY55" fmla="*/ 774700 h 3778250"/>
              <a:gd name="connsiteX56" fmla="*/ 2895629 w 3359179"/>
              <a:gd name="connsiteY56" fmla="*/ 787400 h 3778250"/>
              <a:gd name="connsiteX57" fmla="*/ 2914679 w 3359179"/>
              <a:gd name="connsiteY57" fmla="*/ 800100 h 3778250"/>
              <a:gd name="connsiteX58" fmla="*/ 2959129 w 3359179"/>
              <a:gd name="connsiteY58" fmla="*/ 812800 h 3778250"/>
              <a:gd name="connsiteX59" fmla="*/ 2978179 w 3359179"/>
              <a:gd name="connsiteY59" fmla="*/ 825500 h 3778250"/>
              <a:gd name="connsiteX60" fmla="*/ 3028979 w 3359179"/>
              <a:gd name="connsiteY60" fmla="*/ 857250 h 3778250"/>
              <a:gd name="connsiteX61" fmla="*/ 3048029 w 3359179"/>
              <a:gd name="connsiteY61" fmla="*/ 863600 h 3778250"/>
              <a:gd name="connsiteX62" fmla="*/ 3073429 w 3359179"/>
              <a:gd name="connsiteY62" fmla="*/ 901700 h 3778250"/>
              <a:gd name="connsiteX63" fmla="*/ 3079779 w 3359179"/>
              <a:gd name="connsiteY63" fmla="*/ 920750 h 3778250"/>
              <a:gd name="connsiteX64" fmla="*/ 3098829 w 3359179"/>
              <a:gd name="connsiteY64" fmla="*/ 927100 h 3778250"/>
              <a:gd name="connsiteX65" fmla="*/ 3117879 w 3359179"/>
              <a:gd name="connsiteY65" fmla="*/ 939800 h 3778250"/>
              <a:gd name="connsiteX66" fmla="*/ 3143279 w 3359179"/>
              <a:gd name="connsiteY66" fmla="*/ 933450 h 3778250"/>
              <a:gd name="connsiteX67" fmla="*/ 3162329 w 3359179"/>
              <a:gd name="connsiteY67" fmla="*/ 946150 h 3778250"/>
              <a:gd name="connsiteX68" fmla="*/ 3200429 w 3359179"/>
              <a:gd name="connsiteY68" fmla="*/ 977900 h 3778250"/>
              <a:gd name="connsiteX69" fmla="*/ 3206779 w 3359179"/>
              <a:gd name="connsiteY69" fmla="*/ 996950 h 3778250"/>
              <a:gd name="connsiteX70" fmla="*/ 3251229 w 3359179"/>
              <a:gd name="connsiteY70" fmla="*/ 996950 h 3778250"/>
              <a:gd name="connsiteX71" fmla="*/ 3270279 w 3359179"/>
              <a:gd name="connsiteY71" fmla="*/ 984250 h 3778250"/>
              <a:gd name="connsiteX72" fmla="*/ 3302029 w 3359179"/>
              <a:gd name="connsiteY72" fmla="*/ 1016000 h 3778250"/>
              <a:gd name="connsiteX73" fmla="*/ 3327429 w 3359179"/>
              <a:gd name="connsiteY73" fmla="*/ 1035050 h 3778250"/>
              <a:gd name="connsiteX74" fmla="*/ 3321079 w 3359179"/>
              <a:gd name="connsiteY74" fmla="*/ 1060450 h 3778250"/>
              <a:gd name="connsiteX75" fmla="*/ 3333779 w 3359179"/>
              <a:gd name="connsiteY75" fmla="*/ 1130300 h 3778250"/>
              <a:gd name="connsiteX76" fmla="*/ 3346479 w 3359179"/>
              <a:gd name="connsiteY76" fmla="*/ 1193800 h 3778250"/>
              <a:gd name="connsiteX77" fmla="*/ 3359179 w 3359179"/>
              <a:gd name="connsiteY77" fmla="*/ 1212850 h 3778250"/>
              <a:gd name="connsiteX78" fmla="*/ 3340129 w 3359179"/>
              <a:gd name="connsiteY78" fmla="*/ 1301750 h 3778250"/>
              <a:gd name="connsiteX79" fmla="*/ 3333779 w 3359179"/>
              <a:gd name="connsiteY79" fmla="*/ 1320800 h 3778250"/>
              <a:gd name="connsiteX80" fmla="*/ 3327429 w 3359179"/>
              <a:gd name="connsiteY80" fmla="*/ 1371600 h 3778250"/>
              <a:gd name="connsiteX81" fmla="*/ 3302029 w 3359179"/>
              <a:gd name="connsiteY81" fmla="*/ 1409700 h 3778250"/>
              <a:gd name="connsiteX82" fmla="*/ 3295679 w 3359179"/>
              <a:gd name="connsiteY82" fmla="*/ 1428750 h 3778250"/>
              <a:gd name="connsiteX83" fmla="*/ 3276629 w 3359179"/>
              <a:gd name="connsiteY83" fmla="*/ 1447800 h 3778250"/>
              <a:gd name="connsiteX84" fmla="*/ 3244879 w 3359179"/>
              <a:gd name="connsiteY84" fmla="*/ 1504950 h 3778250"/>
              <a:gd name="connsiteX85" fmla="*/ 3238529 w 3359179"/>
              <a:gd name="connsiteY85" fmla="*/ 1524000 h 3778250"/>
              <a:gd name="connsiteX86" fmla="*/ 3175029 w 3359179"/>
              <a:gd name="connsiteY86" fmla="*/ 1555750 h 3778250"/>
              <a:gd name="connsiteX87" fmla="*/ 3162329 w 3359179"/>
              <a:gd name="connsiteY87" fmla="*/ 1574800 h 3778250"/>
              <a:gd name="connsiteX88" fmla="*/ 3143279 w 3359179"/>
              <a:gd name="connsiteY88" fmla="*/ 1593850 h 3778250"/>
              <a:gd name="connsiteX89" fmla="*/ 3130579 w 3359179"/>
              <a:gd name="connsiteY89" fmla="*/ 1631950 h 3778250"/>
              <a:gd name="connsiteX90" fmla="*/ 3117879 w 3359179"/>
              <a:gd name="connsiteY90" fmla="*/ 1670050 h 3778250"/>
              <a:gd name="connsiteX91" fmla="*/ 3111529 w 3359179"/>
              <a:gd name="connsiteY91" fmla="*/ 1689100 h 3778250"/>
              <a:gd name="connsiteX92" fmla="*/ 3098829 w 3359179"/>
              <a:gd name="connsiteY92" fmla="*/ 1708150 h 3778250"/>
              <a:gd name="connsiteX93" fmla="*/ 3092479 w 3359179"/>
              <a:gd name="connsiteY93" fmla="*/ 1727200 h 3778250"/>
              <a:gd name="connsiteX94" fmla="*/ 3086129 w 3359179"/>
              <a:gd name="connsiteY94" fmla="*/ 1758950 h 3778250"/>
              <a:gd name="connsiteX95" fmla="*/ 3067079 w 3359179"/>
              <a:gd name="connsiteY95" fmla="*/ 1765300 h 3778250"/>
              <a:gd name="connsiteX96" fmla="*/ 3054379 w 3359179"/>
              <a:gd name="connsiteY96" fmla="*/ 1746250 h 3778250"/>
              <a:gd name="connsiteX97" fmla="*/ 3035329 w 3359179"/>
              <a:gd name="connsiteY97" fmla="*/ 1739900 h 3778250"/>
              <a:gd name="connsiteX98" fmla="*/ 3016279 w 3359179"/>
              <a:gd name="connsiteY98" fmla="*/ 1778000 h 3778250"/>
              <a:gd name="connsiteX99" fmla="*/ 3028979 w 3359179"/>
              <a:gd name="connsiteY99" fmla="*/ 1797050 h 3778250"/>
              <a:gd name="connsiteX100" fmla="*/ 3016279 w 3359179"/>
              <a:gd name="connsiteY100" fmla="*/ 1841500 h 3778250"/>
              <a:gd name="connsiteX101" fmla="*/ 3022629 w 3359179"/>
              <a:gd name="connsiteY101" fmla="*/ 1879600 h 3778250"/>
              <a:gd name="connsiteX102" fmla="*/ 3028979 w 3359179"/>
              <a:gd name="connsiteY102" fmla="*/ 1898650 h 3778250"/>
              <a:gd name="connsiteX103" fmla="*/ 3009929 w 3359179"/>
              <a:gd name="connsiteY103" fmla="*/ 1974850 h 3778250"/>
              <a:gd name="connsiteX104" fmla="*/ 3009929 w 3359179"/>
              <a:gd name="connsiteY104" fmla="*/ 2038350 h 3778250"/>
              <a:gd name="connsiteX105" fmla="*/ 3022629 w 3359179"/>
              <a:gd name="connsiteY105" fmla="*/ 2120900 h 3778250"/>
              <a:gd name="connsiteX106" fmla="*/ 3016279 w 3359179"/>
              <a:gd name="connsiteY106" fmla="*/ 2159000 h 3778250"/>
              <a:gd name="connsiteX107" fmla="*/ 3022629 w 3359179"/>
              <a:gd name="connsiteY107" fmla="*/ 2222500 h 3778250"/>
              <a:gd name="connsiteX108" fmla="*/ 2997229 w 3359179"/>
              <a:gd name="connsiteY108" fmla="*/ 2279650 h 3778250"/>
              <a:gd name="connsiteX109" fmla="*/ 2990879 w 3359179"/>
              <a:gd name="connsiteY109" fmla="*/ 2355850 h 3778250"/>
              <a:gd name="connsiteX110" fmla="*/ 2984529 w 3359179"/>
              <a:gd name="connsiteY110" fmla="*/ 2451100 h 3778250"/>
              <a:gd name="connsiteX111" fmla="*/ 2965479 w 3359179"/>
              <a:gd name="connsiteY111" fmla="*/ 2457450 h 3778250"/>
              <a:gd name="connsiteX112" fmla="*/ 2946429 w 3359179"/>
              <a:gd name="connsiteY112" fmla="*/ 2470150 h 3778250"/>
              <a:gd name="connsiteX113" fmla="*/ 2933729 w 3359179"/>
              <a:gd name="connsiteY113" fmla="*/ 2508250 h 3778250"/>
              <a:gd name="connsiteX114" fmla="*/ 2921029 w 3359179"/>
              <a:gd name="connsiteY114" fmla="*/ 2565400 h 3778250"/>
              <a:gd name="connsiteX115" fmla="*/ 2908329 w 3359179"/>
              <a:gd name="connsiteY115" fmla="*/ 2584450 h 3778250"/>
              <a:gd name="connsiteX116" fmla="*/ 2895629 w 3359179"/>
              <a:gd name="connsiteY116" fmla="*/ 2628900 h 3778250"/>
              <a:gd name="connsiteX117" fmla="*/ 2889279 w 3359179"/>
              <a:gd name="connsiteY117" fmla="*/ 2647950 h 3778250"/>
              <a:gd name="connsiteX118" fmla="*/ 2870229 w 3359179"/>
              <a:gd name="connsiteY118" fmla="*/ 2660650 h 3778250"/>
              <a:gd name="connsiteX119" fmla="*/ 2857529 w 3359179"/>
              <a:gd name="connsiteY119" fmla="*/ 2679700 h 3778250"/>
              <a:gd name="connsiteX120" fmla="*/ 2838479 w 3359179"/>
              <a:gd name="connsiteY120" fmla="*/ 2698750 h 3778250"/>
              <a:gd name="connsiteX121" fmla="*/ 2832129 w 3359179"/>
              <a:gd name="connsiteY121" fmla="*/ 2717800 h 3778250"/>
              <a:gd name="connsiteX122" fmla="*/ 2838479 w 3359179"/>
              <a:gd name="connsiteY122" fmla="*/ 2743200 h 3778250"/>
              <a:gd name="connsiteX123" fmla="*/ 2800379 w 3359179"/>
              <a:gd name="connsiteY123" fmla="*/ 2736850 h 3778250"/>
              <a:gd name="connsiteX124" fmla="*/ 2781329 w 3359179"/>
              <a:gd name="connsiteY124" fmla="*/ 2730500 h 3778250"/>
              <a:gd name="connsiteX125" fmla="*/ 2743229 w 3359179"/>
              <a:gd name="connsiteY125" fmla="*/ 2724150 h 3778250"/>
              <a:gd name="connsiteX126" fmla="*/ 2705129 w 3359179"/>
              <a:gd name="connsiteY126" fmla="*/ 2724150 h 3778250"/>
              <a:gd name="connsiteX127" fmla="*/ 2686079 w 3359179"/>
              <a:gd name="connsiteY127" fmla="*/ 2730500 h 3778250"/>
              <a:gd name="connsiteX128" fmla="*/ 2654329 w 3359179"/>
              <a:gd name="connsiteY128" fmla="*/ 2762250 h 3778250"/>
              <a:gd name="connsiteX129" fmla="*/ 2622579 w 3359179"/>
              <a:gd name="connsiteY129" fmla="*/ 2755900 h 3778250"/>
              <a:gd name="connsiteX130" fmla="*/ 2590829 w 3359179"/>
              <a:gd name="connsiteY130" fmla="*/ 2781300 h 3778250"/>
              <a:gd name="connsiteX131" fmla="*/ 2584479 w 3359179"/>
              <a:gd name="connsiteY131" fmla="*/ 2800350 h 3778250"/>
              <a:gd name="connsiteX132" fmla="*/ 2552729 w 3359179"/>
              <a:gd name="connsiteY132" fmla="*/ 2806700 h 3778250"/>
              <a:gd name="connsiteX133" fmla="*/ 2514629 w 3359179"/>
              <a:gd name="connsiteY133" fmla="*/ 2819400 h 3778250"/>
              <a:gd name="connsiteX134" fmla="*/ 2495579 w 3359179"/>
              <a:gd name="connsiteY134" fmla="*/ 2825750 h 3778250"/>
              <a:gd name="connsiteX135" fmla="*/ 2476529 w 3359179"/>
              <a:gd name="connsiteY135" fmla="*/ 2819400 h 3778250"/>
              <a:gd name="connsiteX136" fmla="*/ 2457479 w 3359179"/>
              <a:gd name="connsiteY136" fmla="*/ 2832100 h 3778250"/>
              <a:gd name="connsiteX137" fmla="*/ 2419379 w 3359179"/>
              <a:gd name="connsiteY137" fmla="*/ 2870200 h 3778250"/>
              <a:gd name="connsiteX138" fmla="*/ 2400329 w 3359179"/>
              <a:gd name="connsiteY138" fmla="*/ 2889250 h 3778250"/>
              <a:gd name="connsiteX139" fmla="*/ 2387629 w 3359179"/>
              <a:gd name="connsiteY139" fmla="*/ 2908300 h 3778250"/>
              <a:gd name="connsiteX140" fmla="*/ 2349529 w 3359179"/>
              <a:gd name="connsiteY140" fmla="*/ 2946400 h 3778250"/>
              <a:gd name="connsiteX141" fmla="*/ 2343179 w 3359179"/>
              <a:gd name="connsiteY141" fmla="*/ 2965450 h 3778250"/>
              <a:gd name="connsiteX142" fmla="*/ 2305079 w 3359179"/>
              <a:gd name="connsiteY142" fmla="*/ 2984500 h 3778250"/>
              <a:gd name="connsiteX143" fmla="*/ 2311429 w 3359179"/>
              <a:gd name="connsiteY143" fmla="*/ 3009900 h 3778250"/>
              <a:gd name="connsiteX144" fmla="*/ 2324129 w 3359179"/>
              <a:gd name="connsiteY144" fmla="*/ 3079750 h 3778250"/>
              <a:gd name="connsiteX145" fmla="*/ 2317779 w 3359179"/>
              <a:gd name="connsiteY145" fmla="*/ 3136900 h 3778250"/>
              <a:gd name="connsiteX146" fmla="*/ 2330479 w 3359179"/>
              <a:gd name="connsiteY146" fmla="*/ 3155950 h 3778250"/>
              <a:gd name="connsiteX147" fmla="*/ 2317779 w 3359179"/>
              <a:gd name="connsiteY147" fmla="*/ 3200400 h 3778250"/>
              <a:gd name="connsiteX148" fmla="*/ 2311429 w 3359179"/>
              <a:gd name="connsiteY148" fmla="*/ 3263900 h 3778250"/>
              <a:gd name="connsiteX149" fmla="*/ 2298729 w 3359179"/>
              <a:gd name="connsiteY149" fmla="*/ 3302000 h 3778250"/>
              <a:gd name="connsiteX150" fmla="*/ 2292379 w 3359179"/>
              <a:gd name="connsiteY150" fmla="*/ 3321050 h 3778250"/>
              <a:gd name="connsiteX151" fmla="*/ 2254279 w 3359179"/>
              <a:gd name="connsiteY151" fmla="*/ 3352800 h 3778250"/>
              <a:gd name="connsiteX152" fmla="*/ 2247929 w 3359179"/>
              <a:gd name="connsiteY152" fmla="*/ 3371850 h 3778250"/>
              <a:gd name="connsiteX153" fmla="*/ 2222529 w 3359179"/>
              <a:gd name="connsiteY153" fmla="*/ 3409950 h 3778250"/>
              <a:gd name="connsiteX154" fmla="*/ 2216179 w 3359179"/>
              <a:gd name="connsiteY154" fmla="*/ 3479800 h 3778250"/>
              <a:gd name="connsiteX155" fmla="*/ 2203479 w 3359179"/>
              <a:gd name="connsiteY155" fmla="*/ 3460750 h 3778250"/>
              <a:gd name="connsiteX156" fmla="*/ 2184429 w 3359179"/>
              <a:gd name="connsiteY156" fmla="*/ 3454400 h 3778250"/>
              <a:gd name="connsiteX157" fmla="*/ 2152679 w 3359179"/>
              <a:gd name="connsiteY157" fmla="*/ 3460750 h 3778250"/>
              <a:gd name="connsiteX158" fmla="*/ 2146329 w 3359179"/>
              <a:gd name="connsiteY158" fmla="*/ 3479800 h 3778250"/>
              <a:gd name="connsiteX159" fmla="*/ 2127279 w 3359179"/>
              <a:gd name="connsiteY159" fmla="*/ 3505200 h 3778250"/>
              <a:gd name="connsiteX160" fmla="*/ 2114579 w 3359179"/>
              <a:gd name="connsiteY160" fmla="*/ 3556000 h 3778250"/>
              <a:gd name="connsiteX161" fmla="*/ 2108229 w 3359179"/>
              <a:gd name="connsiteY161" fmla="*/ 3575050 h 3778250"/>
              <a:gd name="connsiteX162" fmla="*/ 2101879 w 3359179"/>
              <a:gd name="connsiteY162" fmla="*/ 3600450 h 3778250"/>
              <a:gd name="connsiteX163" fmla="*/ 2108229 w 3359179"/>
              <a:gd name="connsiteY163" fmla="*/ 3657600 h 3778250"/>
              <a:gd name="connsiteX164" fmla="*/ 2089179 w 3359179"/>
              <a:gd name="connsiteY164" fmla="*/ 3670300 h 3778250"/>
              <a:gd name="connsiteX165" fmla="*/ 2082829 w 3359179"/>
              <a:gd name="connsiteY165" fmla="*/ 3689350 h 3778250"/>
              <a:gd name="connsiteX166" fmla="*/ 2076479 w 3359179"/>
              <a:gd name="connsiteY166" fmla="*/ 3733800 h 3778250"/>
              <a:gd name="connsiteX167" fmla="*/ 2051079 w 3359179"/>
              <a:gd name="connsiteY167" fmla="*/ 3771900 h 3778250"/>
              <a:gd name="connsiteX168" fmla="*/ 2032029 w 3359179"/>
              <a:gd name="connsiteY168" fmla="*/ 3778250 h 3778250"/>
              <a:gd name="connsiteX169" fmla="*/ 2025679 w 3359179"/>
              <a:gd name="connsiteY169" fmla="*/ 3752850 h 3778250"/>
              <a:gd name="connsiteX170" fmla="*/ 2038379 w 3359179"/>
              <a:gd name="connsiteY170" fmla="*/ 3689350 h 3778250"/>
              <a:gd name="connsiteX171" fmla="*/ 2012979 w 3359179"/>
              <a:gd name="connsiteY171" fmla="*/ 3663950 h 3778250"/>
              <a:gd name="connsiteX172" fmla="*/ 1993929 w 3359179"/>
              <a:gd name="connsiteY172" fmla="*/ 3651250 h 3778250"/>
              <a:gd name="connsiteX173" fmla="*/ 1987579 w 3359179"/>
              <a:gd name="connsiteY173" fmla="*/ 3619500 h 3778250"/>
              <a:gd name="connsiteX174" fmla="*/ 1968529 w 3359179"/>
              <a:gd name="connsiteY174" fmla="*/ 3606800 h 3778250"/>
              <a:gd name="connsiteX175" fmla="*/ 1917729 w 3359179"/>
              <a:gd name="connsiteY175" fmla="*/ 3594100 h 3778250"/>
              <a:gd name="connsiteX176" fmla="*/ 1898679 w 3359179"/>
              <a:gd name="connsiteY176" fmla="*/ 3587750 h 3778250"/>
              <a:gd name="connsiteX177" fmla="*/ 1847879 w 3359179"/>
              <a:gd name="connsiteY177" fmla="*/ 3543300 h 3778250"/>
              <a:gd name="connsiteX178" fmla="*/ 1841529 w 3359179"/>
              <a:gd name="connsiteY178" fmla="*/ 3524250 h 3778250"/>
              <a:gd name="connsiteX179" fmla="*/ 1803429 w 3359179"/>
              <a:gd name="connsiteY179" fmla="*/ 3498850 h 3778250"/>
              <a:gd name="connsiteX180" fmla="*/ 1765329 w 3359179"/>
              <a:gd name="connsiteY180" fmla="*/ 3505200 h 3778250"/>
              <a:gd name="connsiteX181" fmla="*/ 1758979 w 3359179"/>
              <a:gd name="connsiteY181" fmla="*/ 3486150 h 3778250"/>
              <a:gd name="connsiteX182" fmla="*/ 1708179 w 3359179"/>
              <a:gd name="connsiteY182" fmla="*/ 3441700 h 3778250"/>
              <a:gd name="connsiteX183" fmla="*/ 1612929 w 3359179"/>
              <a:gd name="connsiteY183" fmla="*/ 3429000 h 3778250"/>
              <a:gd name="connsiteX184" fmla="*/ 1651029 w 3359179"/>
              <a:gd name="connsiteY184" fmla="*/ 3403600 h 3778250"/>
              <a:gd name="connsiteX185" fmla="*/ 1682779 w 3359179"/>
              <a:gd name="connsiteY185" fmla="*/ 3371850 h 3778250"/>
              <a:gd name="connsiteX186" fmla="*/ 1695479 w 3359179"/>
              <a:gd name="connsiteY186" fmla="*/ 3333750 h 3778250"/>
              <a:gd name="connsiteX187" fmla="*/ 1701829 w 3359179"/>
              <a:gd name="connsiteY187" fmla="*/ 3314700 h 3778250"/>
              <a:gd name="connsiteX188" fmla="*/ 1708179 w 3359179"/>
              <a:gd name="connsiteY188" fmla="*/ 3289300 h 3778250"/>
              <a:gd name="connsiteX189" fmla="*/ 1727229 w 3359179"/>
              <a:gd name="connsiteY189" fmla="*/ 3276600 h 3778250"/>
              <a:gd name="connsiteX190" fmla="*/ 1771679 w 3359179"/>
              <a:gd name="connsiteY190" fmla="*/ 3219450 h 3778250"/>
              <a:gd name="connsiteX191" fmla="*/ 1822479 w 3359179"/>
              <a:gd name="connsiteY191" fmla="*/ 3175000 h 3778250"/>
              <a:gd name="connsiteX192" fmla="*/ 1860579 w 3359179"/>
              <a:gd name="connsiteY192" fmla="*/ 3162300 h 3778250"/>
              <a:gd name="connsiteX193" fmla="*/ 1879629 w 3359179"/>
              <a:gd name="connsiteY193" fmla="*/ 3155950 h 3778250"/>
              <a:gd name="connsiteX194" fmla="*/ 1898679 w 3359179"/>
              <a:gd name="connsiteY194" fmla="*/ 3136900 h 3778250"/>
              <a:gd name="connsiteX195" fmla="*/ 1898679 w 3359179"/>
              <a:gd name="connsiteY195" fmla="*/ 3086100 h 3778250"/>
              <a:gd name="connsiteX196" fmla="*/ 1892329 w 3359179"/>
              <a:gd name="connsiteY196" fmla="*/ 3003550 h 3778250"/>
              <a:gd name="connsiteX197" fmla="*/ 1873279 w 3359179"/>
              <a:gd name="connsiteY197" fmla="*/ 2990850 h 3778250"/>
              <a:gd name="connsiteX198" fmla="*/ 1809779 w 3359179"/>
              <a:gd name="connsiteY198" fmla="*/ 2978150 h 3778250"/>
              <a:gd name="connsiteX199" fmla="*/ 1803429 w 3359179"/>
              <a:gd name="connsiteY199" fmla="*/ 2927350 h 3778250"/>
              <a:gd name="connsiteX200" fmla="*/ 1828829 w 3359179"/>
              <a:gd name="connsiteY200" fmla="*/ 2921000 h 3778250"/>
              <a:gd name="connsiteX201" fmla="*/ 1841529 w 3359179"/>
              <a:gd name="connsiteY201" fmla="*/ 2895600 h 3778250"/>
              <a:gd name="connsiteX202" fmla="*/ 1854229 w 3359179"/>
              <a:gd name="connsiteY202" fmla="*/ 2857500 h 3778250"/>
              <a:gd name="connsiteX203" fmla="*/ 1816129 w 3359179"/>
              <a:gd name="connsiteY203" fmla="*/ 2844800 h 3778250"/>
              <a:gd name="connsiteX204" fmla="*/ 1797079 w 3359179"/>
              <a:gd name="connsiteY204" fmla="*/ 2838450 h 3778250"/>
              <a:gd name="connsiteX205" fmla="*/ 1758979 w 3359179"/>
              <a:gd name="connsiteY205" fmla="*/ 2832100 h 3778250"/>
              <a:gd name="connsiteX206" fmla="*/ 1720879 w 3359179"/>
              <a:gd name="connsiteY206" fmla="*/ 2800350 h 3778250"/>
              <a:gd name="connsiteX207" fmla="*/ 1695479 w 3359179"/>
              <a:gd name="connsiteY207" fmla="*/ 2736850 h 3778250"/>
              <a:gd name="connsiteX208" fmla="*/ 1689129 w 3359179"/>
              <a:gd name="connsiteY208" fmla="*/ 2717800 h 3778250"/>
              <a:gd name="connsiteX209" fmla="*/ 1682779 w 3359179"/>
              <a:gd name="connsiteY209" fmla="*/ 2679700 h 3778250"/>
              <a:gd name="connsiteX210" fmla="*/ 1644679 w 3359179"/>
              <a:gd name="connsiteY210" fmla="*/ 2660650 h 3778250"/>
              <a:gd name="connsiteX211" fmla="*/ 1517679 w 3359179"/>
              <a:gd name="connsiteY211" fmla="*/ 2647950 h 3778250"/>
              <a:gd name="connsiteX212" fmla="*/ 1485929 w 3359179"/>
              <a:gd name="connsiteY212" fmla="*/ 2520950 h 3778250"/>
              <a:gd name="connsiteX213" fmla="*/ 1479579 w 3359179"/>
              <a:gd name="connsiteY213" fmla="*/ 2495550 h 3778250"/>
              <a:gd name="connsiteX214" fmla="*/ 1460529 w 3359179"/>
              <a:gd name="connsiteY214" fmla="*/ 2444750 h 3778250"/>
              <a:gd name="connsiteX215" fmla="*/ 1473229 w 3359179"/>
              <a:gd name="connsiteY215" fmla="*/ 2406650 h 3778250"/>
              <a:gd name="connsiteX216" fmla="*/ 1479579 w 3359179"/>
              <a:gd name="connsiteY216" fmla="*/ 2387600 h 3778250"/>
              <a:gd name="connsiteX217" fmla="*/ 1498629 w 3359179"/>
              <a:gd name="connsiteY217" fmla="*/ 2317750 h 3778250"/>
              <a:gd name="connsiteX218" fmla="*/ 1511329 w 3359179"/>
              <a:gd name="connsiteY218" fmla="*/ 2298700 h 3778250"/>
              <a:gd name="connsiteX219" fmla="*/ 1492279 w 3359179"/>
              <a:gd name="connsiteY219" fmla="*/ 2247900 h 3778250"/>
              <a:gd name="connsiteX220" fmla="*/ 1473229 w 3359179"/>
              <a:gd name="connsiteY220" fmla="*/ 2235200 h 3778250"/>
              <a:gd name="connsiteX221" fmla="*/ 1435129 w 3359179"/>
              <a:gd name="connsiteY221" fmla="*/ 2190750 h 3778250"/>
              <a:gd name="connsiteX222" fmla="*/ 1422429 w 3359179"/>
              <a:gd name="connsiteY222" fmla="*/ 2171700 h 3778250"/>
              <a:gd name="connsiteX223" fmla="*/ 1409729 w 3359179"/>
              <a:gd name="connsiteY223" fmla="*/ 2133600 h 3778250"/>
              <a:gd name="connsiteX224" fmla="*/ 1416079 w 3359179"/>
              <a:gd name="connsiteY224" fmla="*/ 2114550 h 3778250"/>
              <a:gd name="connsiteX225" fmla="*/ 1384329 w 3359179"/>
              <a:gd name="connsiteY225" fmla="*/ 2082800 h 3778250"/>
              <a:gd name="connsiteX226" fmla="*/ 1365279 w 3359179"/>
              <a:gd name="connsiteY226" fmla="*/ 2063750 h 3778250"/>
              <a:gd name="connsiteX227" fmla="*/ 1346229 w 3359179"/>
              <a:gd name="connsiteY227" fmla="*/ 2057400 h 3778250"/>
              <a:gd name="connsiteX228" fmla="*/ 1250979 w 3359179"/>
              <a:gd name="connsiteY228" fmla="*/ 2051050 h 3778250"/>
              <a:gd name="connsiteX229" fmla="*/ 1244629 w 3359179"/>
              <a:gd name="connsiteY229" fmla="*/ 2000250 h 3778250"/>
              <a:gd name="connsiteX230" fmla="*/ 1206529 w 3359179"/>
              <a:gd name="connsiteY230" fmla="*/ 1987550 h 3778250"/>
              <a:gd name="connsiteX231" fmla="*/ 1212879 w 3359179"/>
              <a:gd name="connsiteY231" fmla="*/ 1968500 h 3778250"/>
              <a:gd name="connsiteX232" fmla="*/ 1231929 w 3359179"/>
              <a:gd name="connsiteY232" fmla="*/ 1955800 h 3778250"/>
              <a:gd name="connsiteX233" fmla="*/ 1225579 w 3359179"/>
              <a:gd name="connsiteY233" fmla="*/ 1924050 h 3778250"/>
              <a:gd name="connsiteX234" fmla="*/ 1212879 w 3359179"/>
              <a:gd name="connsiteY234" fmla="*/ 1885950 h 3778250"/>
              <a:gd name="connsiteX235" fmla="*/ 1206529 w 3359179"/>
              <a:gd name="connsiteY235" fmla="*/ 1866900 h 3778250"/>
              <a:gd name="connsiteX236" fmla="*/ 1187479 w 3359179"/>
              <a:gd name="connsiteY236" fmla="*/ 1828800 h 3778250"/>
              <a:gd name="connsiteX237" fmla="*/ 1136679 w 3359179"/>
              <a:gd name="connsiteY237" fmla="*/ 1816100 h 3778250"/>
              <a:gd name="connsiteX238" fmla="*/ 1117629 w 3359179"/>
              <a:gd name="connsiteY238" fmla="*/ 1803400 h 3778250"/>
              <a:gd name="connsiteX239" fmla="*/ 1073179 w 3359179"/>
              <a:gd name="connsiteY239" fmla="*/ 1797050 h 3778250"/>
              <a:gd name="connsiteX240" fmla="*/ 1066829 w 3359179"/>
              <a:gd name="connsiteY240" fmla="*/ 1778000 h 3778250"/>
              <a:gd name="connsiteX241" fmla="*/ 1035079 w 3359179"/>
              <a:gd name="connsiteY241" fmla="*/ 1771650 h 3778250"/>
              <a:gd name="connsiteX242" fmla="*/ 996979 w 3359179"/>
              <a:gd name="connsiteY242" fmla="*/ 1752600 h 3778250"/>
              <a:gd name="connsiteX243" fmla="*/ 920779 w 3359179"/>
              <a:gd name="connsiteY243" fmla="*/ 1714500 h 3778250"/>
              <a:gd name="connsiteX244" fmla="*/ 857279 w 3359179"/>
              <a:gd name="connsiteY244" fmla="*/ 1708150 h 3778250"/>
              <a:gd name="connsiteX245" fmla="*/ 838229 w 3359179"/>
              <a:gd name="connsiteY245" fmla="*/ 1695450 h 3778250"/>
              <a:gd name="connsiteX246" fmla="*/ 806479 w 3359179"/>
              <a:gd name="connsiteY246" fmla="*/ 1663700 h 3778250"/>
              <a:gd name="connsiteX247" fmla="*/ 781079 w 3359179"/>
              <a:gd name="connsiteY247" fmla="*/ 1606550 h 3778250"/>
              <a:gd name="connsiteX248" fmla="*/ 774729 w 3359179"/>
              <a:gd name="connsiteY248" fmla="*/ 1587500 h 3778250"/>
              <a:gd name="connsiteX249" fmla="*/ 768379 w 3359179"/>
              <a:gd name="connsiteY249" fmla="*/ 1568450 h 3778250"/>
              <a:gd name="connsiteX250" fmla="*/ 749329 w 3359179"/>
              <a:gd name="connsiteY250" fmla="*/ 1517650 h 3778250"/>
              <a:gd name="connsiteX251" fmla="*/ 755679 w 3359179"/>
              <a:gd name="connsiteY251" fmla="*/ 1498600 h 3778250"/>
              <a:gd name="connsiteX252" fmla="*/ 768379 w 3359179"/>
              <a:gd name="connsiteY252" fmla="*/ 1479550 h 3778250"/>
              <a:gd name="connsiteX253" fmla="*/ 762029 w 3359179"/>
              <a:gd name="connsiteY253" fmla="*/ 1460500 h 3778250"/>
              <a:gd name="connsiteX254" fmla="*/ 723929 w 3359179"/>
              <a:gd name="connsiteY254" fmla="*/ 1441450 h 3778250"/>
              <a:gd name="connsiteX255" fmla="*/ 660429 w 3359179"/>
              <a:gd name="connsiteY255" fmla="*/ 1447800 h 3778250"/>
              <a:gd name="connsiteX256" fmla="*/ 622329 w 3359179"/>
              <a:gd name="connsiteY256" fmla="*/ 1473200 h 3778250"/>
              <a:gd name="connsiteX257" fmla="*/ 603279 w 3359179"/>
              <a:gd name="connsiteY257" fmla="*/ 1485900 h 3778250"/>
              <a:gd name="connsiteX258" fmla="*/ 596929 w 3359179"/>
              <a:gd name="connsiteY258" fmla="*/ 1504950 h 3778250"/>
              <a:gd name="connsiteX259" fmla="*/ 565179 w 3359179"/>
              <a:gd name="connsiteY259" fmla="*/ 1511300 h 3778250"/>
              <a:gd name="connsiteX260" fmla="*/ 546129 w 3359179"/>
              <a:gd name="connsiteY260" fmla="*/ 1524000 h 3778250"/>
              <a:gd name="connsiteX261" fmla="*/ 520729 w 3359179"/>
              <a:gd name="connsiteY261" fmla="*/ 1549400 h 3778250"/>
              <a:gd name="connsiteX262" fmla="*/ 482629 w 3359179"/>
              <a:gd name="connsiteY262" fmla="*/ 1574800 h 3778250"/>
              <a:gd name="connsiteX263" fmla="*/ 444529 w 3359179"/>
              <a:gd name="connsiteY263" fmla="*/ 1562100 h 3778250"/>
              <a:gd name="connsiteX264" fmla="*/ 330229 w 3359179"/>
              <a:gd name="connsiteY264" fmla="*/ 1549400 h 3778250"/>
              <a:gd name="connsiteX265" fmla="*/ 311179 w 3359179"/>
              <a:gd name="connsiteY265" fmla="*/ 1543050 h 3778250"/>
              <a:gd name="connsiteX266" fmla="*/ 317529 w 3359179"/>
              <a:gd name="connsiteY266" fmla="*/ 1517650 h 3778250"/>
              <a:gd name="connsiteX267" fmla="*/ 323879 w 3359179"/>
              <a:gd name="connsiteY267" fmla="*/ 1441450 h 3778250"/>
              <a:gd name="connsiteX268" fmla="*/ 304829 w 3359179"/>
              <a:gd name="connsiteY268" fmla="*/ 1428750 h 3778250"/>
              <a:gd name="connsiteX269" fmla="*/ 254029 w 3359179"/>
              <a:gd name="connsiteY269" fmla="*/ 1435100 h 3778250"/>
              <a:gd name="connsiteX270" fmla="*/ 215929 w 3359179"/>
              <a:gd name="connsiteY270" fmla="*/ 1460500 h 3778250"/>
              <a:gd name="connsiteX271" fmla="*/ 196879 w 3359179"/>
              <a:gd name="connsiteY271" fmla="*/ 1466850 h 3778250"/>
              <a:gd name="connsiteX272" fmla="*/ 165129 w 3359179"/>
              <a:gd name="connsiteY272" fmla="*/ 1441450 h 3778250"/>
              <a:gd name="connsiteX273" fmla="*/ 158779 w 3359179"/>
              <a:gd name="connsiteY273" fmla="*/ 1422400 h 3778250"/>
              <a:gd name="connsiteX274" fmla="*/ 139729 w 3359179"/>
              <a:gd name="connsiteY274" fmla="*/ 1416050 h 3778250"/>
              <a:gd name="connsiteX275" fmla="*/ 88929 w 3359179"/>
              <a:gd name="connsiteY275" fmla="*/ 1409700 h 3778250"/>
              <a:gd name="connsiteX276" fmla="*/ 95279 w 3359179"/>
              <a:gd name="connsiteY276" fmla="*/ 1384300 h 3778250"/>
              <a:gd name="connsiteX277" fmla="*/ 82579 w 3359179"/>
              <a:gd name="connsiteY277" fmla="*/ 1339850 h 3778250"/>
              <a:gd name="connsiteX278" fmla="*/ 69879 w 3359179"/>
              <a:gd name="connsiteY278" fmla="*/ 1320800 h 3778250"/>
              <a:gd name="connsiteX279" fmla="*/ 44479 w 3359179"/>
              <a:gd name="connsiteY279" fmla="*/ 1263650 h 3778250"/>
              <a:gd name="connsiteX280" fmla="*/ 25429 w 3359179"/>
              <a:gd name="connsiteY280" fmla="*/ 1257300 h 3778250"/>
              <a:gd name="connsiteX281" fmla="*/ 6379 w 3359179"/>
              <a:gd name="connsiteY281" fmla="*/ 1238250 h 3778250"/>
              <a:gd name="connsiteX282" fmla="*/ 31779 w 3359179"/>
              <a:gd name="connsiteY282" fmla="*/ 1193800 h 3778250"/>
              <a:gd name="connsiteX283" fmla="*/ 50829 w 3359179"/>
              <a:gd name="connsiteY283" fmla="*/ 1187450 h 3778250"/>
              <a:gd name="connsiteX284" fmla="*/ 44479 w 3359179"/>
              <a:gd name="connsiteY284" fmla="*/ 1168400 h 3778250"/>
              <a:gd name="connsiteX285" fmla="*/ 63529 w 3359179"/>
              <a:gd name="connsiteY285" fmla="*/ 1117600 h 3778250"/>
              <a:gd name="connsiteX286" fmla="*/ 69879 w 3359179"/>
              <a:gd name="connsiteY286" fmla="*/ 1092200 h 3778250"/>
              <a:gd name="connsiteX287" fmla="*/ 101629 w 3359179"/>
              <a:gd name="connsiteY287" fmla="*/ 1035050 h 3778250"/>
              <a:gd name="connsiteX288" fmla="*/ 95279 w 3359179"/>
              <a:gd name="connsiteY288" fmla="*/ 1016000 h 3778250"/>
              <a:gd name="connsiteX289" fmla="*/ 120679 w 3359179"/>
              <a:gd name="connsiteY289" fmla="*/ 984250 h 3778250"/>
              <a:gd name="connsiteX290" fmla="*/ 158779 w 3359179"/>
              <a:gd name="connsiteY290" fmla="*/ 971550 h 3778250"/>
              <a:gd name="connsiteX291" fmla="*/ 184179 w 3359179"/>
              <a:gd name="connsiteY291" fmla="*/ 952500 h 3778250"/>
              <a:gd name="connsiteX292" fmla="*/ 203229 w 3359179"/>
              <a:gd name="connsiteY292" fmla="*/ 933450 h 3778250"/>
              <a:gd name="connsiteX293" fmla="*/ 260379 w 3359179"/>
              <a:gd name="connsiteY293" fmla="*/ 914400 h 3778250"/>
              <a:gd name="connsiteX294" fmla="*/ 279429 w 3359179"/>
              <a:gd name="connsiteY294" fmla="*/ 908050 h 3778250"/>
              <a:gd name="connsiteX295" fmla="*/ 298479 w 3359179"/>
              <a:gd name="connsiteY295" fmla="*/ 895350 h 3778250"/>
              <a:gd name="connsiteX296" fmla="*/ 304829 w 3359179"/>
              <a:gd name="connsiteY296" fmla="*/ 876300 h 3778250"/>
              <a:gd name="connsiteX297" fmla="*/ 342929 w 3359179"/>
              <a:gd name="connsiteY297" fmla="*/ 889000 h 3778250"/>
              <a:gd name="connsiteX298" fmla="*/ 361979 w 3359179"/>
              <a:gd name="connsiteY298" fmla="*/ 806450 h 3778250"/>
              <a:gd name="connsiteX299" fmla="*/ 368329 w 3359179"/>
              <a:gd name="connsiteY299" fmla="*/ 787400 h 3778250"/>
              <a:gd name="connsiteX300" fmla="*/ 374679 w 3359179"/>
              <a:gd name="connsiteY300" fmla="*/ 768350 h 3778250"/>
              <a:gd name="connsiteX301" fmla="*/ 368329 w 3359179"/>
              <a:gd name="connsiteY301" fmla="*/ 692150 h 3778250"/>
              <a:gd name="connsiteX302" fmla="*/ 381029 w 3359179"/>
              <a:gd name="connsiteY302" fmla="*/ 641350 h 3778250"/>
              <a:gd name="connsiteX303" fmla="*/ 374679 w 3359179"/>
              <a:gd name="connsiteY303" fmla="*/ 603250 h 3778250"/>
              <a:gd name="connsiteX304" fmla="*/ 355629 w 3359179"/>
              <a:gd name="connsiteY304" fmla="*/ 533400 h 3778250"/>
              <a:gd name="connsiteX305" fmla="*/ 336579 w 3359179"/>
              <a:gd name="connsiteY305" fmla="*/ 527050 h 3778250"/>
              <a:gd name="connsiteX306" fmla="*/ 336579 w 3359179"/>
              <a:gd name="connsiteY306" fmla="*/ 457200 h 3778250"/>
              <a:gd name="connsiteX307" fmla="*/ 342929 w 3359179"/>
              <a:gd name="connsiteY307" fmla="*/ 438150 h 3778250"/>
              <a:gd name="connsiteX308" fmla="*/ 393729 w 3359179"/>
              <a:gd name="connsiteY308" fmla="*/ 431800 h 3778250"/>
              <a:gd name="connsiteX309" fmla="*/ 400079 w 3359179"/>
              <a:gd name="connsiteY309" fmla="*/ 412750 h 3778250"/>
              <a:gd name="connsiteX310" fmla="*/ 342929 w 3359179"/>
              <a:gd name="connsiteY310" fmla="*/ 393700 h 3778250"/>
              <a:gd name="connsiteX311" fmla="*/ 336579 w 3359179"/>
              <a:gd name="connsiteY311" fmla="*/ 374650 h 3778250"/>
              <a:gd name="connsiteX312" fmla="*/ 342929 w 3359179"/>
              <a:gd name="connsiteY312" fmla="*/ 355600 h 3778250"/>
              <a:gd name="connsiteX313" fmla="*/ 355629 w 3359179"/>
              <a:gd name="connsiteY313" fmla="*/ 336550 h 3778250"/>
              <a:gd name="connsiteX314" fmla="*/ 374679 w 3359179"/>
              <a:gd name="connsiteY314" fmla="*/ 330200 h 3778250"/>
              <a:gd name="connsiteX315" fmla="*/ 457229 w 3359179"/>
              <a:gd name="connsiteY315" fmla="*/ 323850 h 3778250"/>
              <a:gd name="connsiteX316" fmla="*/ 514379 w 3359179"/>
              <a:gd name="connsiteY316" fmla="*/ 317500 h 3778250"/>
              <a:gd name="connsiteX317" fmla="*/ 552479 w 3359179"/>
              <a:gd name="connsiteY317" fmla="*/ 298450 h 3778250"/>
              <a:gd name="connsiteX318" fmla="*/ 577879 w 3359179"/>
              <a:gd name="connsiteY318" fmla="*/ 304800 h 3778250"/>
              <a:gd name="connsiteX319" fmla="*/ 584229 w 3359179"/>
              <a:gd name="connsiteY319" fmla="*/ 330200 h 3778250"/>
              <a:gd name="connsiteX320" fmla="*/ 603279 w 3359179"/>
              <a:gd name="connsiteY320" fmla="*/ 349250 h 3778250"/>
              <a:gd name="connsiteX321" fmla="*/ 635029 w 3359179"/>
              <a:gd name="connsiteY321" fmla="*/ 406400 h 3778250"/>
              <a:gd name="connsiteX322" fmla="*/ 666779 w 3359179"/>
              <a:gd name="connsiteY322" fmla="*/ 400050 h 3778250"/>
              <a:gd name="connsiteX323" fmla="*/ 742979 w 3359179"/>
              <a:gd name="connsiteY323" fmla="*/ 387350 h 3778250"/>
              <a:gd name="connsiteX324" fmla="*/ 762029 w 3359179"/>
              <a:gd name="connsiteY324" fmla="*/ 368300 h 3778250"/>
              <a:gd name="connsiteX325" fmla="*/ 812829 w 3359179"/>
              <a:gd name="connsiteY325" fmla="*/ 355600 h 3778250"/>
              <a:gd name="connsiteX326" fmla="*/ 844579 w 3359179"/>
              <a:gd name="connsiteY326" fmla="*/ 330200 h 3778250"/>
              <a:gd name="connsiteX327" fmla="*/ 857279 w 3359179"/>
              <a:gd name="connsiteY327" fmla="*/ 311150 h 3778250"/>
              <a:gd name="connsiteX328" fmla="*/ 914429 w 3359179"/>
              <a:gd name="connsiteY328" fmla="*/ 298450 h 3778250"/>
              <a:gd name="connsiteX329" fmla="*/ 876329 w 3359179"/>
              <a:gd name="connsiteY329" fmla="*/ 266700 h 3778250"/>
              <a:gd name="connsiteX330" fmla="*/ 857279 w 3359179"/>
              <a:gd name="connsiteY330" fmla="*/ 260350 h 3778250"/>
              <a:gd name="connsiteX331" fmla="*/ 850929 w 3359179"/>
              <a:gd name="connsiteY331" fmla="*/ 228600 h 3778250"/>
              <a:gd name="connsiteX332" fmla="*/ 844579 w 3359179"/>
              <a:gd name="connsiteY332" fmla="*/ 177800 h 3778250"/>
              <a:gd name="connsiteX333" fmla="*/ 825529 w 3359179"/>
              <a:gd name="connsiteY333" fmla="*/ 165100 h 3778250"/>
              <a:gd name="connsiteX334" fmla="*/ 800129 w 3359179"/>
              <a:gd name="connsiteY334" fmla="*/ 107950 h 3778250"/>
              <a:gd name="connsiteX335" fmla="*/ 793779 w 3359179"/>
              <a:gd name="connsiteY335" fmla="*/ 88900 h 3778250"/>
              <a:gd name="connsiteX336" fmla="*/ 857279 w 3359179"/>
              <a:gd name="connsiteY336" fmla="*/ 88900 h 3778250"/>
              <a:gd name="connsiteX337" fmla="*/ 863629 w 3359179"/>
              <a:gd name="connsiteY337" fmla="*/ 107950 h 3778250"/>
              <a:gd name="connsiteX338" fmla="*/ 882679 w 3359179"/>
              <a:gd name="connsiteY338" fmla="*/ 120650 h 3778250"/>
              <a:gd name="connsiteX339" fmla="*/ 920779 w 3359179"/>
              <a:gd name="connsiteY339" fmla="*/ 114300 h 3778250"/>
              <a:gd name="connsiteX340" fmla="*/ 939829 w 3359179"/>
              <a:gd name="connsiteY340" fmla="*/ 127000 h 3778250"/>
              <a:gd name="connsiteX341" fmla="*/ 996979 w 3359179"/>
              <a:gd name="connsiteY341" fmla="*/ 120650 h 3778250"/>
              <a:gd name="connsiteX342" fmla="*/ 1003329 w 3359179"/>
              <a:gd name="connsiteY342" fmla="*/ 101600 h 3778250"/>
              <a:gd name="connsiteX343" fmla="*/ 1022379 w 3359179"/>
              <a:gd name="connsiteY343" fmla="*/ 95250 h 3778250"/>
              <a:gd name="connsiteX344" fmla="*/ 1073179 w 3359179"/>
              <a:gd name="connsiteY344" fmla="*/ 82550 h 3778250"/>
              <a:gd name="connsiteX345" fmla="*/ 1111279 w 3359179"/>
              <a:gd name="connsiteY345" fmla="*/ 63500 h 3778250"/>
              <a:gd name="connsiteX346" fmla="*/ 1130329 w 3359179"/>
              <a:gd name="connsiteY346" fmla="*/ 50800 h 3778250"/>
              <a:gd name="connsiteX347" fmla="*/ 1149379 w 3359179"/>
              <a:gd name="connsiteY347" fmla="*/ 12700 h 3778250"/>
              <a:gd name="connsiteX348" fmla="*/ 1168429 w 3359179"/>
              <a:gd name="connsiteY348" fmla="*/ 0 h 3778250"/>
              <a:gd name="connsiteX349" fmla="*/ 1187479 w 3359179"/>
              <a:gd name="connsiteY349" fmla="*/ 38100 h 3778250"/>
              <a:gd name="connsiteX350" fmla="*/ 1193829 w 3359179"/>
              <a:gd name="connsiteY350" fmla="*/ 63500 h 3778250"/>
              <a:gd name="connsiteX351" fmla="*/ 1231929 w 3359179"/>
              <a:gd name="connsiteY351" fmla="*/ 76200 h 3778250"/>
              <a:gd name="connsiteX352" fmla="*/ 1238279 w 3359179"/>
              <a:gd name="connsiteY352" fmla="*/ 95250 h 3778250"/>
              <a:gd name="connsiteX353" fmla="*/ 1231929 w 3359179"/>
              <a:gd name="connsiteY353" fmla="*/ 114300 h 3778250"/>
              <a:gd name="connsiteX354" fmla="*/ 1212879 w 3359179"/>
              <a:gd name="connsiteY354" fmla="*/ 158750 h 3778250"/>
              <a:gd name="connsiteX355" fmla="*/ 1206529 w 3359179"/>
              <a:gd name="connsiteY355" fmla="*/ 184150 h 3778250"/>
              <a:gd name="connsiteX356" fmla="*/ 1219229 w 3359179"/>
              <a:gd name="connsiteY356" fmla="*/ 260350 h 3778250"/>
              <a:gd name="connsiteX357" fmla="*/ 1212879 w 3359179"/>
              <a:gd name="connsiteY357" fmla="*/ 298450 h 3778250"/>
              <a:gd name="connsiteX358" fmla="*/ 1244629 w 3359179"/>
              <a:gd name="connsiteY358" fmla="*/ 349250 h 3778250"/>
              <a:gd name="connsiteX359" fmla="*/ 1270029 w 3359179"/>
              <a:gd name="connsiteY359" fmla="*/ 355600 h 3778250"/>
              <a:gd name="connsiteX360" fmla="*/ 1282729 w 3359179"/>
              <a:gd name="connsiteY360" fmla="*/ 374650 h 3778250"/>
              <a:gd name="connsiteX361" fmla="*/ 1308129 w 3359179"/>
              <a:gd name="connsiteY361" fmla="*/ 349250 h 3778250"/>
              <a:gd name="connsiteX362" fmla="*/ 1327179 w 3359179"/>
              <a:gd name="connsiteY362" fmla="*/ 336550 h 3778250"/>
              <a:gd name="connsiteX363" fmla="*/ 1346229 w 3359179"/>
              <a:gd name="connsiteY363" fmla="*/ 349250 h 3778250"/>
              <a:gd name="connsiteX364" fmla="*/ 1365279 w 3359179"/>
              <a:gd name="connsiteY364" fmla="*/ 330200 h 3778250"/>
              <a:gd name="connsiteX365" fmla="*/ 1409729 w 3359179"/>
              <a:gd name="connsiteY365" fmla="*/ 317500 h 3778250"/>
              <a:gd name="connsiteX366" fmla="*/ 1447829 w 3359179"/>
              <a:gd name="connsiteY366" fmla="*/ 304800 h 3778250"/>
              <a:gd name="connsiteX367" fmla="*/ 1466879 w 3359179"/>
              <a:gd name="connsiteY367" fmla="*/ 298450 h 3778250"/>
              <a:gd name="connsiteX368" fmla="*/ 1530379 w 3359179"/>
              <a:gd name="connsiteY368" fmla="*/ 311150 h 3778250"/>
              <a:gd name="connsiteX369" fmla="*/ 1543079 w 3359179"/>
              <a:gd name="connsiteY369" fmla="*/ 273050 h 3778250"/>
              <a:gd name="connsiteX370" fmla="*/ 1606579 w 3359179"/>
              <a:gd name="connsiteY370" fmla="*/ 260350 h 3778250"/>
              <a:gd name="connsiteX371" fmla="*/ 1619279 w 3359179"/>
              <a:gd name="connsiteY371" fmla="*/ 241300 h 3778250"/>
              <a:gd name="connsiteX372" fmla="*/ 1657379 w 3359179"/>
              <a:gd name="connsiteY372" fmla="*/ 247650 h 3778250"/>
              <a:gd name="connsiteX373" fmla="*/ 1676429 w 3359179"/>
              <a:gd name="connsiteY373" fmla="*/ 254000 h 3778250"/>
              <a:gd name="connsiteX374" fmla="*/ 1689129 w 3359179"/>
              <a:gd name="connsiteY374" fmla="*/ 273050 h 3778250"/>
              <a:gd name="connsiteX375" fmla="*/ 1708179 w 3359179"/>
              <a:gd name="connsiteY375" fmla="*/ 266700 h 3778250"/>
              <a:gd name="connsiteX376" fmla="*/ 1739929 w 3359179"/>
              <a:gd name="connsiteY376" fmla="*/ 273050 h 3778250"/>
              <a:gd name="connsiteX377" fmla="*/ 1797079 w 3359179"/>
              <a:gd name="connsiteY377" fmla="*/ 266700 h 3778250"/>
              <a:gd name="connsiteX378" fmla="*/ 1835179 w 3359179"/>
              <a:gd name="connsiteY378" fmla="*/ 260350 h 3778250"/>
              <a:gd name="connsiteX379" fmla="*/ 1822479 w 3359179"/>
              <a:gd name="connsiteY379" fmla="*/ 241300 h 3778250"/>
              <a:gd name="connsiteX380" fmla="*/ 1816129 w 3359179"/>
              <a:gd name="connsiteY380" fmla="*/ 222250 h 3778250"/>
              <a:gd name="connsiteX381" fmla="*/ 1841529 w 3359179"/>
              <a:gd name="connsiteY381" fmla="*/ 184150 h 3778250"/>
              <a:gd name="connsiteX382" fmla="*/ 1885979 w 3359179"/>
              <a:gd name="connsiteY382" fmla="*/ 133350 h 3778250"/>
              <a:gd name="connsiteX383" fmla="*/ 1905029 w 3359179"/>
              <a:gd name="connsiteY383" fmla="*/ 95250 h 3778250"/>
              <a:gd name="connsiteX384" fmla="*/ 1911379 w 3359179"/>
              <a:gd name="connsiteY384" fmla="*/ 76200 h 3778250"/>
              <a:gd name="connsiteX385" fmla="*/ 1917729 w 3359179"/>
              <a:gd name="connsiteY385" fmla="*/ 76200 h 37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359179" h="3778250">
                <a:moveTo>
                  <a:pt x="1917729" y="76200"/>
                </a:moveTo>
                <a:cubicBezTo>
                  <a:pt x="1928312" y="81492"/>
                  <a:pt x="1941349" y="96773"/>
                  <a:pt x="1974879" y="107950"/>
                </a:cubicBezTo>
                <a:cubicBezTo>
                  <a:pt x="1958698" y="156493"/>
                  <a:pt x="1956274" y="141036"/>
                  <a:pt x="1974879" y="196850"/>
                </a:cubicBezTo>
                <a:lnTo>
                  <a:pt x="1987579" y="234950"/>
                </a:lnTo>
                <a:cubicBezTo>
                  <a:pt x="1985462" y="241300"/>
                  <a:pt x="1981229" y="247307"/>
                  <a:pt x="1981229" y="254000"/>
                </a:cubicBezTo>
                <a:cubicBezTo>
                  <a:pt x="1981229" y="269961"/>
                  <a:pt x="1993858" y="279258"/>
                  <a:pt x="2000279" y="292100"/>
                </a:cubicBezTo>
                <a:cubicBezTo>
                  <a:pt x="2003272" y="298087"/>
                  <a:pt x="2001182" y="307259"/>
                  <a:pt x="2006629" y="311150"/>
                </a:cubicBezTo>
                <a:cubicBezTo>
                  <a:pt x="2017522" y="318931"/>
                  <a:pt x="2044729" y="323850"/>
                  <a:pt x="2044729" y="323850"/>
                </a:cubicBezTo>
                <a:cubicBezTo>
                  <a:pt x="2052535" y="347269"/>
                  <a:pt x="2055547" y="345802"/>
                  <a:pt x="2044729" y="374650"/>
                </a:cubicBezTo>
                <a:cubicBezTo>
                  <a:pt x="2042049" y="381796"/>
                  <a:pt x="2035442" y="386874"/>
                  <a:pt x="2032029" y="393700"/>
                </a:cubicBezTo>
                <a:cubicBezTo>
                  <a:pt x="2019672" y="418414"/>
                  <a:pt x="2031536" y="409666"/>
                  <a:pt x="2019329" y="438150"/>
                </a:cubicBezTo>
                <a:cubicBezTo>
                  <a:pt x="2012698" y="453621"/>
                  <a:pt x="1999022" y="464807"/>
                  <a:pt x="1987579" y="476250"/>
                </a:cubicBezTo>
                <a:cubicBezTo>
                  <a:pt x="1983346" y="488950"/>
                  <a:pt x="1986018" y="506924"/>
                  <a:pt x="1974879" y="514350"/>
                </a:cubicBezTo>
                <a:lnTo>
                  <a:pt x="1936779" y="539750"/>
                </a:lnTo>
                <a:cubicBezTo>
                  <a:pt x="1907666" y="583419"/>
                  <a:pt x="1906552" y="563370"/>
                  <a:pt x="1917729" y="596900"/>
                </a:cubicBezTo>
                <a:cubicBezTo>
                  <a:pt x="1968529" y="579967"/>
                  <a:pt x="1951596" y="571500"/>
                  <a:pt x="1968529" y="622300"/>
                </a:cubicBezTo>
                <a:lnTo>
                  <a:pt x="1968529" y="622300"/>
                </a:lnTo>
                <a:lnTo>
                  <a:pt x="2006629" y="647700"/>
                </a:lnTo>
                <a:cubicBezTo>
                  <a:pt x="2010862" y="654050"/>
                  <a:pt x="2013466" y="661864"/>
                  <a:pt x="2019329" y="666750"/>
                </a:cubicBezTo>
                <a:cubicBezTo>
                  <a:pt x="2026601" y="672810"/>
                  <a:pt x="2035358" y="678111"/>
                  <a:pt x="2044729" y="679450"/>
                </a:cubicBezTo>
                <a:cubicBezTo>
                  <a:pt x="2055554" y="680996"/>
                  <a:pt x="2075842" y="665058"/>
                  <a:pt x="2082829" y="660400"/>
                </a:cubicBezTo>
                <a:cubicBezTo>
                  <a:pt x="2087062" y="666750"/>
                  <a:pt x="2092116" y="672624"/>
                  <a:pt x="2095529" y="679450"/>
                </a:cubicBezTo>
                <a:cubicBezTo>
                  <a:pt x="2098522" y="685437"/>
                  <a:pt x="2095186" y="698500"/>
                  <a:pt x="2101879" y="698500"/>
                </a:cubicBezTo>
                <a:cubicBezTo>
                  <a:pt x="2110859" y="698500"/>
                  <a:pt x="2114579" y="685800"/>
                  <a:pt x="2120929" y="679450"/>
                </a:cubicBezTo>
                <a:cubicBezTo>
                  <a:pt x="2125162" y="666750"/>
                  <a:pt x="2120929" y="645583"/>
                  <a:pt x="2133629" y="641350"/>
                </a:cubicBezTo>
                <a:lnTo>
                  <a:pt x="2171729" y="628650"/>
                </a:lnTo>
                <a:cubicBezTo>
                  <a:pt x="2175962" y="622300"/>
                  <a:pt x="2181423" y="616615"/>
                  <a:pt x="2184429" y="609600"/>
                </a:cubicBezTo>
                <a:cubicBezTo>
                  <a:pt x="2187867" y="601578"/>
                  <a:pt x="2185327" y="591015"/>
                  <a:pt x="2190779" y="584200"/>
                </a:cubicBezTo>
                <a:cubicBezTo>
                  <a:pt x="2194960" y="578973"/>
                  <a:pt x="2203479" y="579967"/>
                  <a:pt x="2209829" y="577850"/>
                </a:cubicBezTo>
                <a:cubicBezTo>
                  <a:pt x="2265247" y="596323"/>
                  <a:pt x="2196744" y="580544"/>
                  <a:pt x="2235229" y="565150"/>
                </a:cubicBezTo>
                <a:cubicBezTo>
                  <a:pt x="2243332" y="561909"/>
                  <a:pt x="2252071" y="569788"/>
                  <a:pt x="2260629" y="571500"/>
                </a:cubicBezTo>
                <a:cubicBezTo>
                  <a:pt x="2276888" y="574752"/>
                  <a:pt x="2301301" y="575961"/>
                  <a:pt x="2317779" y="584200"/>
                </a:cubicBezTo>
                <a:cubicBezTo>
                  <a:pt x="2361382" y="606001"/>
                  <a:pt x="2307323" y="590999"/>
                  <a:pt x="2368579" y="603250"/>
                </a:cubicBezTo>
                <a:cubicBezTo>
                  <a:pt x="2378331" y="617878"/>
                  <a:pt x="2379881" y="628650"/>
                  <a:pt x="2400329" y="628650"/>
                </a:cubicBezTo>
                <a:cubicBezTo>
                  <a:pt x="2407022" y="628650"/>
                  <a:pt x="2413029" y="624417"/>
                  <a:pt x="2419379" y="622300"/>
                </a:cubicBezTo>
                <a:cubicBezTo>
                  <a:pt x="2425729" y="626533"/>
                  <a:pt x="2433661" y="629041"/>
                  <a:pt x="2438429" y="635000"/>
                </a:cubicBezTo>
                <a:cubicBezTo>
                  <a:pt x="2463059" y="665788"/>
                  <a:pt x="2422265" y="646545"/>
                  <a:pt x="2463829" y="660400"/>
                </a:cubicBezTo>
                <a:cubicBezTo>
                  <a:pt x="2465946" y="654050"/>
                  <a:pt x="2464192" y="644343"/>
                  <a:pt x="2470179" y="641350"/>
                </a:cubicBezTo>
                <a:cubicBezTo>
                  <a:pt x="2477690" y="637594"/>
                  <a:pt x="2505071" y="658261"/>
                  <a:pt x="2508279" y="660400"/>
                </a:cubicBezTo>
                <a:cubicBezTo>
                  <a:pt x="2525212" y="711200"/>
                  <a:pt x="2508279" y="647700"/>
                  <a:pt x="2508279" y="698500"/>
                </a:cubicBezTo>
                <a:cubicBezTo>
                  <a:pt x="2508279" y="716673"/>
                  <a:pt x="2514191" y="736162"/>
                  <a:pt x="2527329" y="749300"/>
                </a:cubicBezTo>
                <a:cubicBezTo>
                  <a:pt x="2532725" y="754696"/>
                  <a:pt x="2539553" y="758587"/>
                  <a:pt x="2546379" y="762000"/>
                </a:cubicBezTo>
                <a:cubicBezTo>
                  <a:pt x="2552366" y="764993"/>
                  <a:pt x="2559079" y="766233"/>
                  <a:pt x="2565429" y="768350"/>
                </a:cubicBezTo>
                <a:cubicBezTo>
                  <a:pt x="2571779" y="762000"/>
                  <a:pt x="2579498" y="756772"/>
                  <a:pt x="2584479" y="749300"/>
                </a:cubicBezTo>
                <a:cubicBezTo>
                  <a:pt x="2588192" y="743731"/>
                  <a:pt x="2586096" y="734983"/>
                  <a:pt x="2590829" y="730250"/>
                </a:cubicBezTo>
                <a:cubicBezTo>
                  <a:pt x="2595562" y="725517"/>
                  <a:pt x="2603529" y="726017"/>
                  <a:pt x="2609879" y="723900"/>
                </a:cubicBezTo>
                <a:cubicBezTo>
                  <a:pt x="2618346" y="728133"/>
                  <a:pt x="2626578" y="732871"/>
                  <a:pt x="2635279" y="736600"/>
                </a:cubicBezTo>
                <a:cubicBezTo>
                  <a:pt x="2641431" y="739237"/>
                  <a:pt x="2649102" y="738769"/>
                  <a:pt x="2654329" y="742950"/>
                </a:cubicBezTo>
                <a:cubicBezTo>
                  <a:pt x="2660288" y="747718"/>
                  <a:pt x="2661633" y="756604"/>
                  <a:pt x="2667029" y="762000"/>
                </a:cubicBezTo>
                <a:cubicBezTo>
                  <a:pt x="2672425" y="767396"/>
                  <a:pt x="2679729" y="770467"/>
                  <a:pt x="2686079" y="774700"/>
                </a:cubicBezTo>
                <a:cubicBezTo>
                  <a:pt x="2696662" y="772583"/>
                  <a:pt x="2707358" y="770968"/>
                  <a:pt x="2717829" y="768350"/>
                </a:cubicBezTo>
                <a:cubicBezTo>
                  <a:pt x="2724323" y="766727"/>
                  <a:pt x="2730186" y="762000"/>
                  <a:pt x="2736879" y="762000"/>
                </a:cubicBezTo>
                <a:cubicBezTo>
                  <a:pt x="2743572" y="762000"/>
                  <a:pt x="2749579" y="766233"/>
                  <a:pt x="2755929" y="768350"/>
                </a:cubicBezTo>
                <a:cubicBezTo>
                  <a:pt x="2766241" y="776084"/>
                  <a:pt x="2784218" y="793750"/>
                  <a:pt x="2800379" y="793750"/>
                </a:cubicBezTo>
                <a:cubicBezTo>
                  <a:pt x="2809106" y="793750"/>
                  <a:pt x="2817420" y="789908"/>
                  <a:pt x="2825779" y="787400"/>
                </a:cubicBezTo>
                <a:cubicBezTo>
                  <a:pt x="2838601" y="783553"/>
                  <a:pt x="2863879" y="774700"/>
                  <a:pt x="2863879" y="774700"/>
                </a:cubicBezTo>
                <a:cubicBezTo>
                  <a:pt x="2874462" y="778933"/>
                  <a:pt x="2885434" y="782302"/>
                  <a:pt x="2895629" y="787400"/>
                </a:cubicBezTo>
                <a:cubicBezTo>
                  <a:pt x="2902455" y="790813"/>
                  <a:pt x="2907664" y="797094"/>
                  <a:pt x="2914679" y="800100"/>
                </a:cubicBezTo>
                <a:cubicBezTo>
                  <a:pt x="2943163" y="812307"/>
                  <a:pt x="2934415" y="800443"/>
                  <a:pt x="2959129" y="812800"/>
                </a:cubicBezTo>
                <a:cubicBezTo>
                  <a:pt x="2965955" y="816213"/>
                  <a:pt x="2971829" y="821267"/>
                  <a:pt x="2978179" y="825500"/>
                </a:cubicBezTo>
                <a:cubicBezTo>
                  <a:pt x="2998305" y="855689"/>
                  <a:pt x="2983639" y="842137"/>
                  <a:pt x="3028979" y="857250"/>
                </a:cubicBezTo>
                <a:lnTo>
                  <a:pt x="3048029" y="863600"/>
                </a:lnTo>
                <a:cubicBezTo>
                  <a:pt x="3063128" y="908896"/>
                  <a:pt x="3041718" y="854134"/>
                  <a:pt x="3073429" y="901700"/>
                </a:cubicBezTo>
                <a:cubicBezTo>
                  <a:pt x="3077142" y="907269"/>
                  <a:pt x="3075046" y="916017"/>
                  <a:pt x="3079779" y="920750"/>
                </a:cubicBezTo>
                <a:cubicBezTo>
                  <a:pt x="3084512" y="925483"/>
                  <a:pt x="3092842" y="924107"/>
                  <a:pt x="3098829" y="927100"/>
                </a:cubicBezTo>
                <a:cubicBezTo>
                  <a:pt x="3105655" y="930513"/>
                  <a:pt x="3111529" y="935567"/>
                  <a:pt x="3117879" y="939800"/>
                </a:cubicBezTo>
                <a:cubicBezTo>
                  <a:pt x="3126346" y="937683"/>
                  <a:pt x="3134639" y="932216"/>
                  <a:pt x="3143279" y="933450"/>
                </a:cubicBezTo>
                <a:cubicBezTo>
                  <a:pt x="3150834" y="934529"/>
                  <a:pt x="3156466" y="941264"/>
                  <a:pt x="3162329" y="946150"/>
                </a:cubicBezTo>
                <a:cubicBezTo>
                  <a:pt x="3211222" y="986894"/>
                  <a:pt x="3153131" y="946368"/>
                  <a:pt x="3200429" y="977900"/>
                </a:cubicBezTo>
                <a:cubicBezTo>
                  <a:pt x="3202546" y="984250"/>
                  <a:pt x="3201552" y="992769"/>
                  <a:pt x="3206779" y="996950"/>
                </a:cubicBezTo>
                <a:cubicBezTo>
                  <a:pt x="3220611" y="1008015"/>
                  <a:pt x="3237752" y="1003688"/>
                  <a:pt x="3251229" y="996950"/>
                </a:cubicBezTo>
                <a:cubicBezTo>
                  <a:pt x="3258055" y="993537"/>
                  <a:pt x="3263929" y="988483"/>
                  <a:pt x="3270279" y="984250"/>
                </a:cubicBezTo>
                <a:cubicBezTo>
                  <a:pt x="3309406" y="997292"/>
                  <a:pt x="3270642" y="979382"/>
                  <a:pt x="3302029" y="1016000"/>
                </a:cubicBezTo>
                <a:cubicBezTo>
                  <a:pt x="3308917" y="1024035"/>
                  <a:pt x="3318962" y="1028700"/>
                  <a:pt x="3327429" y="1035050"/>
                </a:cubicBezTo>
                <a:cubicBezTo>
                  <a:pt x="3325312" y="1043517"/>
                  <a:pt x="3321079" y="1051723"/>
                  <a:pt x="3321079" y="1060450"/>
                </a:cubicBezTo>
                <a:cubicBezTo>
                  <a:pt x="3321079" y="1130502"/>
                  <a:pt x="3324849" y="1090114"/>
                  <a:pt x="3333779" y="1130300"/>
                </a:cubicBezTo>
                <a:cubicBezTo>
                  <a:pt x="3336203" y="1141209"/>
                  <a:pt x="3340640" y="1180175"/>
                  <a:pt x="3346479" y="1193800"/>
                </a:cubicBezTo>
                <a:cubicBezTo>
                  <a:pt x="3349485" y="1200815"/>
                  <a:pt x="3354946" y="1206500"/>
                  <a:pt x="3359179" y="1212850"/>
                </a:cubicBezTo>
                <a:cubicBezTo>
                  <a:pt x="3351169" y="1276934"/>
                  <a:pt x="3358225" y="1247461"/>
                  <a:pt x="3340129" y="1301750"/>
                </a:cubicBezTo>
                <a:lnTo>
                  <a:pt x="3333779" y="1320800"/>
                </a:lnTo>
                <a:cubicBezTo>
                  <a:pt x="3331662" y="1337733"/>
                  <a:pt x="3333169" y="1355529"/>
                  <a:pt x="3327429" y="1371600"/>
                </a:cubicBezTo>
                <a:cubicBezTo>
                  <a:pt x="3322295" y="1385974"/>
                  <a:pt x="3306856" y="1395220"/>
                  <a:pt x="3302029" y="1409700"/>
                </a:cubicBezTo>
                <a:cubicBezTo>
                  <a:pt x="3299912" y="1416050"/>
                  <a:pt x="3299392" y="1423181"/>
                  <a:pt x="3295679" y="1428750"/>
                </a:cubicBezTo>
                <a:cubicBezTo>
                  <a:pt x="3290698" y="1436222"/>
                  <a:pt x="3282979" y="1441450"/>
                  <a:pt x="3276629" y="1447800"/>
                </a:cubicBezTo>
                <a:cubicBezTo>
                  <a:pt x="3261089" y="1494419"/>
                  <a:pt x="3273395" y="1476434"/>
                  <a:pt x="3244879" y="1504950"/>
                </a:cubicBezTo>
                <a:cubicBezTo>
                  <a:pt x="3242762" y="1511300"/>
                  <a:pt x="3243262" y="1519267"/>
                  <a:pt x="3238529" y="1524000"/>
                </a:cubicBezTo>
                <a:cubicBezTo>
                  <a:pt x="3213328" y="1549201"/>
                  <a:pt x="3203709" y="1548580"/>
                  <a:pt x="3175029" y="1555750"/>
                </a:cubicBezTo>
                <a:cubicBezTo>
                  <a:pt x="3170796" y="1562100"/>
                  <a:pt x="3167215" y="1568937"/>
                  <a:pt x="3162329" y="1574800"/>
                </a:cubicBezTo>
                <a:cubicBezTo>
                  <a:pt x="3156580" y="1581699"/>
                  <a:pt x="3147640" y="1586000"/>
                  <a:pt x="3143279" y="1593850"/>
                </a:cubicBezTo>
                <a:cubicBezTo>
                  <a:pt x="3136778" y="1605552"/>
                  <a:pt x="3134812" y="1619250"/>
                  <a:pt x="3130579" y="1631950"/>
                </a:cubicBezTo>
                <a:lnTo>
                  <a:pt x="3117879" y="1670050"/>
                </a:lnTo>
                <a:cubicBezTo>
                  <a:pt x="3115762" y="1676400"/>
                  <a:pt x="3115242" y="1683531"/>
                  <a:pt x="3111529" y="1689100"/>
                </a:cubicBezTo>
                <a:cubicBezTo>
                  <a:pt x="3107296" y="1695450"/>
                  <a:pt x="3102242" y="1701324"/>
                  <a:pt x="3098829" y="1708150"/>
                </a:cubicBezTo>
                <a:cubicBezTo>
                  <a:pt x="3095836" y="1714137"/>
                  <a:pt x="3094102" y="1720706"/>
                  <a:pt x="3092479" y="1727200"/>
                </a:cubicBezTo>
                <a:cubicBezTo>
                  <a:pt x="3089861" y="1737671"/>
                  <a:pt x="3092116" y="1749970"/>
                  <a:pt x="3086129" y="1758950"/>
                </a:cubicBezTo>
                <a:cubicBezTo>
                  <a:pt x="3082416" y="1764519"/>
                  <a:pt x="3073429" y="1763183"/>
                  <a:pt x="3067079" y="1765300"/>
                </a:cubicBezTo>
                <a:cubicBezTo>
                  <a:pt x="3062846" y="1758950"/>
                  <a:pt x="3060338" y="1751018"/>
                  <a:pt x="3054379" y="1746250"/>
                </a:cubicBezTo>
                <a:cubicBezTo>
                  <a:pt x="3049152" y="1742069"/>
                  <a:pt x="3041544" y="1737414"/>
                  <a:pt x="3035329" y="1739900"/>
                </a:cubicBezTo>
                <a:cubicBezTo>
                  <a:pt x="3025860" y="1743688"/>
                  <a:pt x="3018952" y="1769981"/>
                  <a:pt x="3016279" y="1778000"/>
                </a:cubicBezTo>
                <a:cubicBezTo>
                  <a:pt x="3020512" y="1784350"/>
                  <a:pt x="3027900" y="1789495"/>
                  <a:pt x="3028979" y="1797050"/>
                </a:cubicBezTo>
                <a:cubicBezTo>
                  <a:pt x="3029776" y="1802631"/>
                  <a:pt x="3018662" y="1834351"/>
                  <a:pt x="3016279" y="1841500"/>
                </a:cubicBezTo>
                <a:cubicBezTo>
                  <a:pt x="3018396" y="1854200"/>
                  <a:pt x="3019836" y="1867031"/>
                  <a:pt x="3022629" y="1879600"/>
                </a:cubicBezTo>
                <a:cubicBezTo>
                  <a:pt x="3024081" y="1886134"/>
                  <a:pt x="3029864" y="1892015"/>
                  <a:pt x="3028979" y="1898650"/>
                </a:cubicBezTo>
                <a:cubicBezTo>
                  <a:pt x="3025519" y="1924602"/>
                  <a:pt x="3009929" y="1974850"/>
                  <a:pt x="3009929" y="1974850"/>
                </a:cubicBezTo>
                <a:cubicBezTo>
                  <a:pt x="3024275" y="2017888"/>
                  <a:pt x="3009929" y="1965384"/>
                  <a:pt x="3009929" y="2038350"/>
                </a:cubicBezTo>
                <a:cubicBezTo>
                  <a:pt x="3009929" y="2087462"/>
                  <a:pt x="3011760" y="2088292"/>
                  <a:pt x="3022629" y="2120900"/>
                </a:cubicBezTo>
                <a:cubicBezTo>
                  <a:pt x="3020512" y="2133600"/>
                  <a:pt x="3016279" y="2146125"/>
                  <a:pt x="3016279" y="2159000"/>
                </a:cubicBezTo>
                <a:cubicBezTo>
                  <a:pt x="3016279" y="2180272"/>
                  <a:pt x="3023956" y="2201269"/>
                  <a:pt x="3022629" y="2222500"/>
                </a:cubicBezTo>
                <a:cubicBezTo>
                  <a:pt x="3021066" y="2247515"/>
                  <a:pt x="3009630" y="2261048"/>
                  <a:pt x="2997229" y="2279650"/>
                </a:cubicBezTo>
                <a:cubicBezTo>
                  <a:pt x="2995112" y="2305050"/>
                  <a:pt x="2992762" y="2330432"/>
                  <a:pt x="2990879" y="2355850"/>
                </a:cubicBezTo>
                <a:cubicBezTo>
                  <a:pt x="2988528" y="2387584"/>
                  <a:pt x="2992247" y="2420230"/>
                  <a:pt x="2984529" y="2451100"/>
                </a:cubicBezTo>
                <a:cubicBezTo>
                  <a:pt x="2982906" y="2457594"/>
                  <a:pt x="2971466" y="2454457"/>
                  <a:pt x="2965479" y="2457450"/>
                </a:cubicBezTo>
                <a:cubicBezTo>
                  <a:pt x="2958653" y="2460863"/>
                  <a:pt x="2952779" y="2465917"/>
                  <a:pt x="2946429" y="2470150"/>
                </a:cubicBezTo>
                <a:cubicBezTo>
                  <a:pt x="2942196" y="2482850"/>
                  <a:pt x="2935930" y="2495045"/>
                  <a:pt x="2933729" y="2508250"/>
                </a:cubicBezTo>
                <a:cubicBezTo>
                  <a:pt x="2931290" y="2522883"/>
                  <a:pt x="2928845" y="2549768"/>
                  <a:pt x="2921029" y="2565400"/>
                </a:cubicBezTo>
                <a:cubicBezTo>
                  <a:pt x="2917616" y="2572226"/>
                  <a:pt x="2911742" y="2577624"/>
                  <a:pt x="2908329" y="2584450"/>
                </a:cubicBezTo>
                <a:cubicBezTo>
                  <a:pt x="2903254" y="2594600"/>
                  <a:pt x="2898342" y="2619405"/>
                  <a:pt x="2895629" y="2628900"/>
                </a:cubicBezTo>
                <a:cubicBezTo>
                  <a:pt x="2893790" y="2635336"/>
                  <a:pt x="2893460" y="2642723"/>
                  <a:pt x="2889279" y="2647950"/>
                </a:cubicBezTo>
                <a:cubicBezTo>
                  <a:pt x="2884511" y="2653909"/>
                  <a:pt x="2876579" y="2656417"/>
                  <a:pt x="2870229" y="2660650"/>
                </a:cubicBezTo>
                <a:cubicBezTo>
                  <a:pt x="2865996" y="2667000"/>
                  <a:pt x="2862415" y="2673837"/>
                  <a:pt x="2857529" y="2679700"/>
                </a:cubicBezTo>
                <a:cubicBezTo>
                  <a:pt x="2851780" y="2686599"/>
                  <a:pt x="2843460" y="2691278"/>
                  <a:pt x="2838479" y="2698750"/>
                </a:cubicBezTo>
                <a:cubicBezTo>
                  <a:pt x="2834766" y="2704319"/>
                  <a:pt x="2834246" y="2711450"/>
                  <a:pt x="2832129" y="2717800"/>
                </a:cubicBezTo>
                <a:cubicBezTo>
                  <a:pt x="2834246" y="2726267"/>
                  <a:pt x="2845963" y="2738710"/>
                  <a:pt x="2838479" y="2743200"/>
                </a:cubicBezTo>
                <a:cubicBezTo>
                  <a:pt x="2827439" y="2749824"/>
                  <a:pt x="2812948" y="2739643"/>
                  <a:pt x="2800379" y="2736850"/>
                </a:cubicBezTo>
                <a:cubicBezTo>
                  <a:pt x="2793845" y="2735398"/>
                  <a:pt x="2787863" y="2731952"/>
                  <a:pt x="2781329" y="2730500"/>
                </a:cubicBezTo>
                <a:cubicBezTo>
                  <a:pt x="2768760" y="2727707"/>
                  <a:pt x="2755929" y="2726267"/>
                  <a:pt x="2743229" y="2724150"/>
                </a:cubicBezTo>
                <a:cubicBezTo>
                  <a:pt x="2692429" y="2741083"/>
                  <a:pt x="2755929" y="2724150"/>
                  <a:pt x="2705129" y="2724150"/>
                </a:cubicBezTo>
                <a:cubicBezTo>
                  <a:pt x="2698436" y="2724150"/>
                  <a:pt x="2692429" y="2728383"/>
                  <a:pt x="2686079" y="2730500"/>
                </a:cubicBezTo>
                <a:cubicBezTo>
                  <a:pt x="2679152" y="2740891"/>
                  <a:pt x="2669723" y="2760326"/>
                  <a:pt x="2654329" y="2762250"/>
                </a:cubicBezTo>
                <a:cubicBezTo>
                  <a:pt x="2643619" y="2763589"/>
                  <a:pt x="2633162" y="2758017"/>
                  <a:pt x="2622579" y="2755900"/>
                </a:cubicBezTo>
                <a:cubicBezTo>
                  <a:pt x="2600607" y="2763224"/>
                  <a:pt x="2602318" y="2758322"/>
                  <a:pt x="2590829" y="2781300"/>
                </a:cubicBezTo>
                <a:cubicBezTo>
                  <a:pt x="2587836" y="2787287"/>
                  <a:pt x="2590048" y="2796637"/>
                  <a:pt x="2584479" y="2800350"/>
                </a:cubicBezTo>
                <a:cubicBezTo>
                  <a:pt x="2575499" y="2806337"/>
                  <a:pt x="2563142" y="2803860"/>
                  <a:pt x="2552729" y="2806700"/>
                </a:cubicBezTo>
                <a:cubicBezTo>
                  <a:pt x="2539814" y="2810222"/>
                  <a:pt x="2527329" y="2815167"/>
                  <a:pt x="2514629" y="2819400"/>
                </a:cubicBezTo>
                <a:lnTo>
                  <a:pt x="2495579" y="2825750"/>
                </a:lnTo>
                <a:cubicBezTo>
                  <a:pt x="2489229" y="2823633"/>
                  <a:pt x="2483131" y="2818300"/>
                  <a:pt x="2476529" y="2819400"/>
                </a:cubicBezTo>
                <a:cubicBezTo>
                  <a:pt x="2469001" y="2820655"/>
                  <a:pt x="2463689" y="2827664"/>
                  <a:pt x="2457479" y="2832100"/>
                </a:cubicBezTo>
                <a:cubicBezTo>
                  <a:pt x="2412384" y="2864311"/>
                  <a:pt x="2447749" y="2836156"/>
                  <a:pt x="2419379" y="2870200"/>
                </a:cubicBezTo>
                <a:cubicBezTo>
                  <a:pt x="2413630" y="2877099"/>
                  <a:pt x="2406078" y="2882351"/>
                  <a:pt x="2400329" y="2889250"/>
                </a:cubicBezTo>
                <a:cubicBezTo>
                  <a:pt x="2395443" y="2895113"/>
                  <a:pt x="2392699" y="2902596"/>
                  <a:pt x="2387629" y="2908300"/>
                </a:cubicBezTo>
                <a:cubicBezTo>
                  <a:pt x="2375697" y="2921724"/>
                  <a:pt x="2349529" y="2946400"/>
                  <a:pt x="2349529" y="2946400"/>
                </a:cubicBezTo>
                <a:cubicBezTo>
                  <a:pt x="2347412" y="2952750"/>
                  <a:pt x="2347360" y="2960223"/>
                  <a:pt x="2343179" y="2965450"/>
                </a:cubicBezTo>
                <a:cubicBezTo>
                  <a:pt x="2334227" y="2976641"/>
                  <a:pt x="2317628" y="2980317"/>
                  <a:pt x="2305079" y="2984500"/>
                </a:cubicBezTo>
                <a:cubicBezTo>
                  <a:pt x="2307196" y="2992967"/>
                  <a:pt x="2309994" y="3001292"/>
                  <a:pt x="2311429" y="3009900"/>
                </a:cubicBezTo>
                <a:cubicBezTo>
                  <a:pt x="2323396" y="3081702"/>
                  <a:pt x="2310505" y="3038878"/>
                  <a:pt x="2324129" y="3079750"/>
                </a:cubicBezTo>
                <a:cubicBezTo>
                  <a:pt x="2313546" y="3111500"/>
                  <a:pt x="2305079" y="3111500"/>
                  <a:pt x="2317779" y="3136900"/>
                </a:cubicBezTo>
                <a:cubicBezTo>
                  <a:pt x="2321192" y="3143726"/>
                  <a:pt x="2326246" y="3149600"/>
                  <a:pt x="2330479" y="3155950"/>
                </a:cubicBezTo>
                <a:cubicBezTo>
                  <a:pt x="2325956" y="3169520"/>
                  <a:pt x="2319772" y="3186447"/>
                  <a:pt x="2317779" y="3200400"/>
                </a:cubicBezTo>
                <a:cubicBezTo>
                  <a:pt x="2314771" y="3221458"/>
                  <a:pt x="2315349" y="3242992"/>
                  <a:pt x="2311429" y="3263900"/>
                </a:cubicBezTo>
                <a:cubicBezTo>
                  <a:pt x="2308962" y="3277058"/>
                  <a:pt x="2302962" y="3289300"/>
                  <a:pt x="2298729" y="3302000"/>
                </a:cubicBezTo>
                <a:cubicBezTo>
                  <a:pt x="2296612" y="3308350"/>
                  <a:pt x="2297948" y="3317337"/>
                  <a:pt x="2292379" y="3321050"/>
                </a:cubicBezTo>
                <a:cubicBezTo>
                  <a:pt x="2265857" y="3338731"/>
                  <a:pt x="2278725" y="3328354"/>
                  <a:pt x="2254279" y="3352800"/>
                </a:cubicBezTo>
                <a:cubicBezTo>
                  <a:pt x="2252162" y="3359150"/>
                  <a:pt x="2251180" y="3365999"/>
                  <a:pt x="2247929" y="3371850"/>
                </a:cubicBezTo>
                <a:cubicBezTo>
                  <a:pt x="2240516" y="3385193"/>
                  <a:pt x="2222529" y="3409950"/>
                  <a:pt x="2222529" y="3409950"/>
                </a:cubicBezTo>
                <a:cubicBezTo>
                  <a:pt x="2220412" y="3433233"/>
                  <a:pt x="2224388" y="3457909"/>
                  <a:pt x="2216179" y="3479800"/>
                </a:cubicBezTo>
                <a:cubicBezTo>
                  <a:pt x="2213499" y="3486946"/>
                  <a:pt x="2209438" y="3465518"/>
                  <a:pt x="2203479" y="3460750"/>
                </a:cubicBezTo>
                <a:cubicBezTo>
                  <a:pt x="2198252" y="3456569"/>
                  <a:pt x="2190779" y="3456517"/>
                  <a:pt x="2184429" y="3454400"/>
                </a:cubicBezTo>
                <a:cubicBezTo>
                  <a:pt x="2173846" y="3456517"/>
                  <a:pt x="2161659" y="3454763"/>
                  <a:pt x="2152679" y="3460750"/>
                </a:cubicBezTo>
                <a:cubicBezTo>
                  <a:pt x="2147110" y="3464463"/>
                  <a:pt x="2149650" y="3473988"/>
                  <a:pt x="2146329" y="3479800"/>
                </a:cubicBezTo>
                <a:cubicBezTo>
                  <a:pt x="2141078" y="3488989"/>
                  <a:pt x="2133629" y="3496733"/>
                  <a:pt x="2127279" y="3505200"/>
                </a:cubicBezTo>
                <a:cubicBezTo>
                  <a:pt x="2112764" y="3548746"/>
                  <a:pt x="2129904" y="3494698"/>
                  <a:pt x="2114579" y="3556000"/>
                </a:cubicBezTo>
                <a:cubicBezTo>
                  <a:pt x="2112956" y="3562494"/>
                  <a:pt x="2110068" y="3568614"/>
                  <a:pt x="2108229" y="3575050"/>
                </a:cubicBezTo>
                <a:cubicBezTo>
                  <a:pt x="2105831" y="3583441"/>
                  <a:pt x="2103996" y="3591983"/>
                  <a:pt x="2101879" y="3600450"/>
                </a:cubicBezTo>
                <a:cubicBezTo>
                  <a:pt x="2107980" y="3618753"/>
                  <a:pt x="2123170" y="3638924"/>
                  <a:pt x="2108229" y="3657600"/>
                </a:cubicBezTo>
                <a:cubicBezTo>
                  <a:pt x="2103461" y="3663559"/>
                  <a:pt x="2095529" y="3666067"/>
                  <a:pt x="2089179" y="3670300"/>
                </a:cubicBezTo>
                <a:cubicBezTo>
                  <a:pt x="2087062" y="3676650"/>
                  <a:pt x="2084142" y="3682786"/>
                  <a:pt x="2082829" y="3689350"/>
                </a:cubicBezTo>
                <a:cubicBezTo>
                  <a:pt x="2079894" y="3704026"/>
                  <a:pt x="2081852" y="3719831"/>
                  <a:pt x="2076479" y="3733800"/>
                </a:cubicBezTo>
                <a:cubicBezTo>
                  <a:pt x="2071000" y="3748046"/>
                  <a:pt x="2065559" y="3767073"/>
                  <a:pt x="2051079" y="3771900"/>
                </a:cubicBezTo>
                <a:lnTo>
                  <a:pt x="2032029" y="3778250"/>
                </a:lnTo>
                <a:cubicBezTo>
                  <a:pt x="2029912" y="3769783"/>
                  <a:pt x="2025679" y="3761577"/>
                  <a:pt x="2025679" y="3752850"/>
                </a:cubicBezTo>
                <a:cubicBezTo>
                  <a:pt x="2025679" y="3723664"/>
                  <a:pt x="2030559" y="3712810"/>
                  <a:pt x="2038379" y="3689350"/>
                </a:cubicBezTo>
                <a:cubicBezTo>
                  <a:pt x="1996815" y="3675495"/>
                  <a:pt x="2037609" y="3694738"/>
                  <a:pt x="2012979" y="3663950"/>
                </a:cubicBezTo>
                <a:cubicBezTo>
                  <a:pt x="2008211" y="3657991"/>
                  <a:pt x="2000279" y="3655483"/>
                  <a:pt x="1993929" y="3651250"/>
                </a:cubicBezTo>
                <a:cubicBezTo>
                  <a:pt x="1991812" y="3640667"/>
                  <a:pt x="1992934" y="3628871"/>
                  <a:pt x="1987579" y="3619500"/>
                </a:cubicBezTo>
                <a:cubicBezTo>
                  <a:pt x="1983793" y="3612874"/>
                  <a:pt x="1975355" y="3610213"/>
                  <a:pt x="1968529" y="3606800"/>
                </a:cubicBezTo>
                <a:cubicBezTo>
                  <a:pt x="1954014" y="3599542"/>
                  <a:pt x="1932220" y="3597723"/>
                  <a:pt x="1917729" y="3594100"/>
                </a:cubicBezTo>
                <a:cubicBezTo>
                  <a:pt x="1911235" y="3592477"/>
                  <a:pt x="1905029" y="3589867"/>
                  <a:pt x="1898679" y="3587750"/>
                </a:cubicBezTo>
                <a:cubicBezTo>
                  <a:pt x="1868438" y="3542388"/>
                  <a:pt x="1888087" y="3553352"/>
                  <a:pt x="1847879" y="3543300"/>
                </a:cubicBezTo>
                <a:cubicBezTo>
                  <a:pt x="1845762" y="3536950"/>
                  <a:pt x="1846262" y="3528983"/>
                  <a:pt x="1841529" y="3524250"/>
                </a:cubicBezTo>
                <a:cubicBezTo>
                  <a:pt x="1830736" y="3513457"/>
                  <a:pt x="1803429" y="3498850"/>
                  <a:pt x="1803429" y="3498850"/>
                </a:cubicBezTo>
                <a:cubicBezTo>
                  <a:pt x="1790729" y="3500967"/>
                  <a:pt x="1777709" y="3508737"/>
                  <a:pt x="1765329" y="3505200"/>
                </a:cubicBezTo>
                <a:cubicBezTo>
                  <a:pt x="1758893" y="3503361"/>
                  <a:pt x="1761972" y="3492137"/>
                  <a:pt x="1758979" y="3486150"/>
                </a:cubicBezTo>
                <a:cubicBezTo>
                  <a:pt x="1748607" y="3465407"/>
                  <a:pt x="1731039" y="3449320"/>
                  <a:pt x="1708179" y="3441700"/>
                </a:cubicBezTo>
                <a:cubicBezTo>
                  <a:pt x="1664949" y="3427290"/>
                  <a:pt x="1695799" y="3435906"/>
                  <a:pt x="1612929" y="3429000"/>
                </a:cubicBezTo>
                <a:cubicBezTo>
                  <a:pt x="1625629" y="3420533"/>
                  <a:pt x="1642562" y="3416300"/>
                  <a:pt x="1651029" y="3403600"/>
                </a:cubicBezTo>
                <a:cubicBezTo>
                  <a:pt x="1667962" y="3378200"/>
                  <a:pt x="1657379" y="3388783"/>
                  <a:pt x="1682779" y="3371850"/>
                </a:cubicBezTo>
                <a:lnTo>
                  <a:pt x="1695479" y="3333750"/>
                </a:lnTo>
                <a:cubicBezTo>
                  <a:pt x="1697596" y="3327400"/>
                  <a:pt x="1700206" y="3321194"/>
                  <a:pt x="1701829" y="3314700"/>
                </a:cubicBezTo>
                <a:cubicBezTo>
                  <a:pt x="1703946" y="3306233"/>
                  <a:pt x="1703338" y="3296562"/>
                  <a:pt x="1708179" y="3289300"/>
                </a:cubicBezTo>
                <a:cubicBezTo>
                  <a:pt x="1712412" y="3282950"/>
                  <a:pt x="1720879" y="3280833"/>
                  <a:pt x="1727229" y="3276600"/>
                </a:cubicBezTo>
                <a:cubicBezTo>
                  <a:pt x="1791426" y="3180305"/>
                  <a:pt x="1721941" y="3279136"/>
                  <a:pt x="1771679" y="3219450"/>
                </a:cubicBezTo>
                <a:cubicBezTo>
                  <a:pt x="1791625" y="3195515"/>
                  <a:pt x="1780471" y="3189003"/>
                  <a:pt x="1822479" y="3175000"/>
                </a:cubicBezTo>
                <a:lnTo>
                  <a:pt x="1860579" y="3162300"/>
                </a:lnTo>
                <a:lnTo>
                  <a:pt x="1879629" y="3155950"/>
                </a:lnTo>
                <a:cubicBezTo>
                  <a:pt x="1885979" y="3149600"/>
                  <a:pt x="1893698" y="3144372"/>
                  <a:pt x="1898679" y="3136900"/>
                </a:cubicBezTo>
                <a:cubicBezTo>
                  <a:pt x="1910695" y="3118876"/>
                  <a:pt x="1902709" y="3106249"/>
                  <a:pt x="1898679" y="3086100"/>
                </a:cubicBezTo>
                <a:cubicBezTo>
                  <a:pt x="1896562" y="3058583"/>
                  <a:pt x="1899440" y="3030216"/>
                  <a:pt x="1892329" y="3003550"/>
                </a:cubicBezTo>
                <a:cubicBezTo>
                  <a:pt x="1890363" y="2996176"/>
                  <a:pt x="1880105" y="2994263"/>
                  <a:pt x="1873279" y="2990850"/>
                </a:cubicBezTo>
                <a:cubicBezTo>
                  <a:pt x="1855546" y="2981984"/>
                  <a:pt x="1826160" y="2980490"/>
                  <a:pt x="1809779" y="2978150"/>
                </a:cubicBezTo>
                <a:cubicBezTo>
                  <a:pt x="1802554" y="2963700"/>
                  <a:pt x="1786137" y="2944642"/>
                  <a:pt x="1803429" y="2927350"/>
                </a:cubicBezTo>
                <a:cubicBezTo>
                  <a:pt x="1809600" y="2921179"/>
                  <a:pt x="1820362" y="2923117"/>
                  <a:pt x="1828829" y="2921000"/>
                </a:cubicBezTo>
                <a:cubicBezTo>
                  <a:pt x="1833062" y="2912533"/>
                  <a:pt x="1838013" y="2904389"/>
                  <a:pt x="1841529" y="2895600"/>
                </a:cubicBezTo>
                <a:cubicBezTo>
                  <a:pt x="1846501" y="2883171"/>
                  <a:pt x="1854229" y="2857500"/>
                  <a:pt x="1854229" y="2857500"/>
                </a:cubicBezTo>
                <a:lnTo>
                  <a:pt x="1816129" y="2844800"/>
                </a:lnTo>
                <a:cubicBezTo>
                  <a:pt x="1809779" y="2842683"/>
                  <a:pt x="1803681" y="2839550"/>
                  <a:pt x="1797079" y="2838450"/>
                </a:cubicBezTo>
                <a:lnTo>
                  <a:pt x="1758979" y="2832100"/>
                </a:lnTo>
                <a:cubicBezTo>
                  <a:pt x="1749908" y="2826053"/>
                  <a:pt x="1724790" y="2811106"/>
                  <a:pt x="1720879" y="2800350"/>
                </a:cubicBezTo>
                <a:cubicBezTo>
                  <a:pt x="1695195" y="2729719"/>
                  <a:pt x="1736951" y="2764498"/>
                  <a:pt x="1695479" y="2736850"/>
                </a:cubicBezTo>
                <a:cubicBezTo>
                  <a:pt x="1693362" y="2730500"/>
                  <a:pt x="1690581" y="2724334"/>
                  <a:pt x="1689129" y="2717800"/>
                </a:cubicBezTo>
                <a:cubicBezTo>
                  <a:pt x="1686336" y="2705231"/>
                  <a:pt x="1688537" y="2691216"/>
                  <a:pt x="1682779" y="2679700"/>
                </a:cubicBezTo>
                <a:cubicBezTo>
                  <a:pt x="1678790" y="2671721"/>
                  <a:pt x="1652875" y="2662016"/>
                  <a:pt x="1644679" y="2660650"/>
                </a:cubicBezTo>
                <a:cubicBezTo>
                  <a:pt x="1623243" y="2657077"/>
                  <a:pt x="1534713" y="2649499"/>
                  <a:pt x="1517679" y="2647950"/>
                </a:cubicBezTo>
                <a:cubicBezTo>
                  <a:pt x="1452225" y="2631587"/>
                  <a:pt x="1497277" y="2651450"/>
                  <a:pt x="1485929" y="2520950"/>
                </a:cubicBezTo>
                <a:cubicBezTo>
                  <a:pt x="1485173" y="2512256"/>
                  <a:pt x="1481472" y="2504069"/>
                  <a:pt x="1479579" y="2495550"/>
                </a:cubicBezTo>
                <a:cubicBezTo>
                  <a:pt x="1470425" y="2454355"/>
                  <a:pt x="1480141" y="2474167"/>
                  <a:pt x="1460529" y="2444750"/>
                </a:cubicBezTo>
                <a:lnTo>
                  <a:pt x="1473229" y="2406650"/>
                </a:lnTo>
                <a:cubicBezTo>
                  <a:pt x="1475346" y="2400300"/>
                  <a:pt x="1478266" y="2394164"/>
                  <a:pt x="1479579" y="2387600"/>
                </a:cubicBezTo>
                <a:cubicBezTo>
                  <a:pt x="1482987" y="2370560"/>
                  <a:pt x="1489422" y="2331561"/>
                  <a:pt x="1498629" y="2317750"/>
                </a:cubicBezTo>
                <a:lnTo>
                  <a:pt x="1511329" y="2298700"/>
                </a:lnTo>
                <a:cubicBezTo>
                  <a:pt x="1506786" y="2275983"/>
                  <a:pt x="1508630" y="2264251"/>
                  <a:pt x="1492279" y="2247900"/>
                </a:cubicBezTo>
                <a:cubicBezTo>
                  <a:pt x="1486883" y="2242504"/>
                  <a:pt x="1479579" y="2239433"/>
                  <a:pt x="1473229" y="2235200"/>
                </a:cubicBezTo>
                <a:cubicBezTo>
                  <a:pt x="1457769" y="2188821"/>
                  <a:pt x="1473516" y="2200347"/>
                  <a:pt x="1435129" y="2190750"/>
                </a:cubicBezTo>
                <a:cubicBezTo>
                  <a:pt x="1430896" y="2184400"/>
                  <a:pt x="1425529" y="2178674"/>
                  <a:pt x="1422429" y="2171700"/>
                </a:cubicBezTo>
                <a:cubicBezTo>
                  <a:pt x="1416992" y="2159467"/>
                  <a:pt x="1409729" y="2133600"/>
                  <a:pt x="1409729" y="2133600"/>
                </a:cubicBezTo>
                <a:cubicBezTo>
                  <a:pt x="1411846" y="2127250"/>
                  <a:pt x="1417179" y="2121152"/>
                  <a:pt x="1416079" y="2114550"/>
                </a:cubicBezTo>
                <a:cubicBezTo>
                  <a:pt x="1413075" y="2096524"/>
                  <a:pt x="1395800" y="2092359"/>
                  <a:pt x="1384329" y="2082800"/>
                </a:cubicBezTo>
                <a:cubicBezTo>
                  <a:pt x="1377430" y="2077051"/>
                  <a:pt x="1372751" y="2068731"/>
                  <a:pt x="1365279" y="2063750"/>
                </a:cubicBezTo>
                <a:cubicBezTo>
                  <a:pt x="1359710" y="2060037"/>
                  <a:pt x="1352882" y="2058139"/>
                  <a:pt x="1346229" y="2057400"/>
                </a:cubicBezTo>
                <a:cubicBezTo>
                  <a:pt x="1314603" y="2053886"/>
                  <a:pt x="1282729" y="2053167"/>
                  <a:pt x="1250979" y="2051050"/>
                </a:cubicBezTo>
                <a:cubicBezTo>
                  <a:pt x="1248862" y="2034117"/>
                  <a:pt x="1254415" y="2014230"/>
                  <a:pt x="1244629" y="2000250"/>
                </a:cubicBezTo>
                <a:cubicBezTo>
                  <a:pt x="1236952" y="1989283"/>
                  <a:pt x="1206529" y="1987550"/>
                  <a:pt x="1206529" y="1987550"/>
                </a:cubicBezTo>
                <a:cubicBezTo>
                  <a:pt x="1208646" y="1981200"/>
                  <a:pt x="1208698" y="1973727"/>
                  <a:pt x="1212879" y="1968500"/>
                </a:cubicBezTo>
                <a:cubicBezTo>
                  <a:pt x="1217647" y="1962541"/>
                  <a:pt x="1229832" y="1963138"/>
                  <a:pt x="1231929" y="1955800"/>
                </a:cubicBezTo>
                <a:cubicBezTo>
                  <a:pt x="1234894" y="1945422"/>
                  <a:pt x="1228419" y="1934463"/>
                  <a:pt x="1225579" y="1924050"/>
                </a:cubicBezTo>
                <a:cubicBezTo>
                  <a:pt x="1222057" y="1911135"/>
                  <a:pt x="1217112" y="1898650"/>
                  <a:pt x="1212879" y="1885950"/>
                </a:cubicBezTo>
                <a:lnTo>
                  <a:pt x="1206529" y="1866900"/>
                </a:lnTo>
                <a:cubicBezTo>
                  <a:pt x="1202346" y="1854351"/>
                  <a:pt x="1198670" y="1837752"/>
                  <a:pt x="1187479" y="1828800"/>
                </a:cubicBezTo>
                <a:cubicBezTo>
                  <a:pt x="1180970" y="1823593"/>
                  <a:pt x="1138260" y="1816416"/>
                  <a:pt x="1136679" y="1816100"/>
                </a:cubicBezTo>
                <a:cubicBezTo>
                  <a:pt x="1130329" y="1811867"/>
                  <a:pt x="1124939" y="1805593"/>
                  <a:pt x="1117629" y="1803400"/>
                </a:cubicBezTo>
                <a:cubicBezTo>
                  <a:pt x="1103293" y="1799099"/>
                  <a:pt x="1086566" y="1803743"/>
                  <a:pt x="1073179" y="1797050"/>
                </a:cubicBezTo>
                <a:cubicBezTo>
                  <a:pt x="1067192" y="1794057"/>
                  <a:pt x="1072398" y="1781713"/>
                  <a:pt x="1066829" y="1778000"/>
                </a:cubicBezTo>
                <a:cubicBezTo>
                  <a:pt x="1057849" y="1772013"/>
                  <a:pt x="1045662" y="1773767"/>
                  <a:pt x="1035079" y="1771650"/>
                </a:cubicBezTo>
                <a:cubicBezTo>
                  <a:pt x="950509" y="1715270"/>
                  <a:pt x="1075849" y="1796417"/>
                  <a:pt x="996979" y="1752600"/>
                </a:cubicBezTo>
                <a:cubicBezTo>
                  <a:pt x="966437" y="1735632"/>
                  <a:pt x="956961" y="1718118"/>
                  <a:pt x="920779" y="1714500"/>
                </a:cubicBezTo>
                <a:lnTo>
                  <a:pt x="857279" y="1708150"/>
                </a:lnTo>
                <a:cubicBezTo>
                  <a:pt x="850929" y="1703917"/>
                  <a:pt x="843625" y="1700846"/>
                  <a:pt x="838229" y="1695450"/>
                </a:cubicBezTo>
                <a:cubicBezTo>
                  <a:pt x="795896" y="1653117"/>
                  <a:pt x="857279" y="1697567"/>
                  <a:pt x="806479" y="1663700"/>
                </a:cubicBezTo>
                <a:cubicBezTo>
                  <a:pt x="786353" y="1633511"/>
                  <a:pt x="796192" y="1651890"/>
                  <a:pt x="781079" y="1606550"/>
                </a:cubicBezTo>
                <a:lnTo>
                  <a:pt x="774729" y="1587500"/>
                </a:lnTo>
                <a:cubicBezTo>
                  <a:pt x="772612" y="1581150"/>
                  <a:pt x="769692" y="1575014"/>
                  <a:pt x="768379" y="1568450"/>
                </a:cubicBezTo>
                <a:cubicBezTo>
                  <a:pt x="760532" y="1529216"/>
                  <a:pt x="768016" y="1545680"/>
                  <a:pt x="749329" y="1517650"/>
                </a:cubicBezTo>
                <a:cubicBezTo>
                  <a:pt x="751446" y="1511300"/>
                  <a:pt x="752686" y="1504587"/>
                  <a:pt x="755679" y="1498600"/>
                </a:cubicBezTo>
                <a:cubicBezTo>
                  <a:pt x="759092" y="1491774"/>
                  <a:pt x="767124" y="1487078"/>
                  <a:pt x="768379" y="1479550"/>
                </a:cubicBezTo>
                <a:cubicBezTo>
                  <a:pt x="769479" y="1472948"/>
                  <a:pt x="766210" y="1465727"/>
                  <a:pt x="762029" y="1460500"/>
                </a:cubicBezTo>
                <a:cubicBezTo>
                  <a:pt x="753077" y="1449309"/>
                  <a:pt x="736478" y="1445633"/>
                  <a:pt x="723929" y="1441450"/>
                </a:cubicBezTo>
                <a:cubicBezTo>
                  <a:pt x="702762" y="1443567"/>
                  <a:pt x="680733" y="1441455"/>
                  <a:pt x="660429" y="1447800"/>
                </a:cubicBezTo>
                <a:cubicBezTo>
                  <a:pt x="645860" y="1452353"/>
                  <a:pt x="635029" y="1464733"/>
                  <a:pt x="622329" y="1473200"/>
                </a:cubicBezTo>
                <a:lnTo>
                  <a:pt x="603279" y="1485900"/>
                </a:lnTo>
                <a:cubicBezTo>
                  <a:pt x="601162" y="1492250"/>
                  <a:pt x="602498" y="1501237"/>
                  <a:pt x="596929" y="1504950"/>
                </a:cubicBezTo>
                <a:cubicBezTo>
                  <a:pt x="587949" y="1510937"/>
                  <a:pt x="575285" y="1507510"/>
                  <a:pt x="565179" y="1511300"/>
                </a:cubicBezTo>
                <a:cubicBezTo>
                  <a:pt x="558033" y="1513980"/>
                  <a:pt x="552479" y="1519767"/>
                  <a:pt x="546129" y="1524000"/>
                </a:cubicBezTo>
                <a:cubicBezTo>
                  <a:pt x="535353" y="1556327"/>
                  <a:pt x="548438" y="1534006"/>
                  <a:pt x="520729" y="1549400"/>
                </a:cubicBezTo>
                <a:cubicBezTo>
                  <a:pt x="507386" y="1556813"/>
                  <a:pt x="482629" y="1574800"/>
                  <a:pt x="482629" y="1574800"/>
                </a:cubicBezTo>
                <a:lnTo>
                  <a:pt x="444529" y="1562100"/>
                </a:lnTo>
                <a:cubicBezTo>
                  <a:pt x="395291" y="1545687"/>
                  <a:pt x="432158" y="1556195"/>
                  <a:pt x="330229" y="1549400"/>
                </a:cubicBezTo>
                <a:cubicBezTo>
                  <a:pt x="323879" y="1547283"/>
                  <a:pt x="313665" y="1549265"/>
                  <a:pt x="311179" y="1543050"/>
                </a:cubicBezTo>
                <a:cubicBezTo>
                  <a:pt x="307938" y="1534947"/>
                  <a:pt x="316447" y="1526310"/>
                  <a:pt x="317529" y="1517650"/>
                </a:cubicBezTo>
                <a:cubicBezTo>
                  <a:pt x="320690" y="1492359"/>
                  <a:pt x="321762" y="1466850"/>
                  <a:pt x="323879" y="1441450"/>
                </a:cubicBezTo>
                <a:cubicBezTo>
                  <a:pt x="317529" y="1437217"/>
                  <a:pt x="312429" y="1429441"/>
                  <a:pt x="304829" y="1428750"/>
                </a:cubicBezTo>
                <a:cubicBezTo>
                  <a:pt x="287834" y="1427205"/>
                  <a:pt x="270100" y="1429360"/>
                  <a:pt x="254029" y="1435100"/>
                </a:cubicBezTo>
                <a:cubicBezTo>
                  <a:pt x="239655" y="1440234"/>
                  <a:pt x="230409" y="1455673"/>
                  <a:pt x="215929" y="1460500"/>
                </a:cubicBezTo>
                <a:lnTo>
                  <a:pt x="196879" y="1466850"/>
                </a:lnTo>
                <a:cubicBezTo>
                  <a:pt x="174907" y="1459526"/>
                  <a:pt x="176618" y="1464428"/>
                  <a:pt x="165129" y="1441450"/>
                </a:cubicBezTo>
                <a:cubicBezTo>
                  <a:pt x="162136" y="1435463"/>
                  <a:pt x="163512" y="1427133"/>
                  <a:pt x="158779" y="1422400"/>
                </a:cubicBezTo>
                <a:cubicBezTo>
                  <a:pt x="154046" y="1417667"/>
                  <a:pt x="146315" y="1417247"/>
                  <a:pt x="139729" y="1416050"/>
                </a:cubicBezTo>
                <a:cubicBezTo>
                  <a:pt x="122939" y="1412997"/>
                  <a:pt x="105862" y="1411817"/>
                  <a:pt x="88929" y="1409700"/>
                </a:cubicBezTo>
                <a:cubicBezTo>
                  <a:pt x="91046" y="1401233"/>
                  <a:pt x="95279" y="1393027"/>
                  <a:pt x="95279" y="1384300"/>
                </a:cubicBezTo>
                <a:cubicBezTo>
                  <a:pt x="95279" y="1380231"/>
                  <a:pt x="85573" y="1345839"/>
                  <a:pt x="82579" y="1339850"/>
                </a:cubicBezTo>
                <a:cubicBezTo>
                  <a:pt x="79166" y="1333024"/>
                  <a:pt x="72979" y="1327774"/>
                  <a:pt x="69879" y="1320800"/>
                </a:cubicBezTo>
                <a:cubicBezTo>
                  <a:pt x="63991" y="1307552"/>
                  <a:pt x="59345" y="1275543"/>
                  <a:pt x="44479" y="1263650"/>
                </a:cubicBezTo>
                <a:cubicBezTo>
                  <a:pt x="39252" y="1259469"/>
                  <a:pt x="31779" y="1259417"/>
                  <a:pt x="25429" y="1257300"/>
                </a:cubicBezTo>
                <a:cubicBezTo>
                  <a:pt x="19079" y="1250950"/>
                  <a:pt x="8557" y="1246962"/>
                  <a:pt x="6379" y="1238250"/>
                </a:cubicBezTo>
                <a:cubicBezTo>
                  <a:pt x="0" y="1212736"/>
                  <a:pt x="13808" y="1202786"/>
                  <a:pt x="31779" y="1193800"/>
                </a:cubicBezTo>
                <a:cubicBezTo>
                  <a:pt x="37766" y="1190807"/>
                  <a:pt x="44479" y="1189567"/>
                  <a:pt x="50829" y="1187450"/>
                </a:cubicBezTo>
                <a:cubicBezTo>
                  <a:pt x="48712" y="1181100"/>
                  <a:pt x="44479" y="1175093"/>
                  <a:pt x="44479" y="1168400"/>
                </a:cubicBezTo>
                <a:cubicBezTo>
                  <a:pt x="44479" y="1140937"/>
                  <a:pt x="50391" y="1137308"/>
                  <a:pt x="63529" y="1117600"/>
                </a:cubicBezTo>
                <a:cubicBezTo>
                  <a:pt x="65646" y="1109133"/>
                  <a:pt x="65976" y="1100006"/>
                  <a:pt x="69879" y="1092200"/>
                </a:cubicBezTo>
                <a:cubicBezTo>
                  <a:pt x="113548" y="1004861"/>
                  <a:pt x="84069" y="1087730"/>
                  <a:pt x="101629" y="1035050"/>
                </a:cubicBezTo>
                <a:cubicBezTo>
                  <a:pt x="99512" y="1028700"/>
                  <a:pt x="95279" y="1022693"/>
                  <a:pt x="95279" y="1016000"/>
                </a:cubicBezTo>
                <a:cubicBezTo>
                  <a:pt x="95279" y="998403"/>
                  <a:pt x="106051" y="990751"/>
                  <a:pt x="120679" y="984250"/>
                </a:cubicBezTo>
                <a:cubicBezTo>
                  <a:pt x="132912" y="978813"/>
                  <a:pt x="158779" y="971550"/>
                  <a:pt x="158779" y="971550"/>
                </a:cubicBezTo>
                <a:cubicBezTo>
                  <a:pt x="167246" y="965200"/>
                  <a:pt x="176144" y="959388"/>
                  <a:pt x="184179" y="952500"/>
                </a:cubicBezTo>
                <a:cubicBezTo>
                  <a:pt x="190997" y="946656"/>
                  <a:pt x="195379" y="937811"/>
                  <a:pt x="203229" y="933450"/>
                </a:cubicBezTo>
                <a:lnTo>
                  <a:pt x="260379" y="914400"/>
                </a:lnTo>
                <a:cubicBezTo>
                  <a:pt x="266729" y="912283"/>
                  <a:pt x="273860" y="911763"/>
                  <a:pt x="279429" y="908050"/>
                </a:cubicBezTo>
                <a:lnTo>
                  <a:pt x="298479" y="895350"/>
                </a:lnTo>
                <a:cubicBezTo>
                  <a:pt x="300596" y="889000"/>
                  <a:pt x="298203" y="877247"/>
                  <a:pt x="304829" y="876300"/>
                </a:cubicBezTo>
                <a:cubicBezTo>
                  <a:pt x="318081" y="874407"/>
                  <a:pt x="342929" y="889000"/>
                  <a:pt x="342929" y="889000"/>
                </a:cubicBezTo>
                <a:cubicBezTo>
                  <a:pt x="351172" y="831298"/>
                  <a:pt x="344546" y="858749"/>
                  <a:pt x="361979" y="806450"/>
                </a:cubicBezTo>
                <a:lnTo>
                  <a:pt x="368329" y="787400"/>
                </a:lnTo>
                <a:lnTo>
                  <a:pt x="374679" y="768350"/>
                </a:lnTo>
                <a:cubicBezTo>
                  <a:pt x="372562" y="742950"/>
                  <a:pt x="367056" y="717606"/>
                  <a:pt x="368329" y="692150"/>
                </a:cubicBezTo>
                <a:cubicBezTo>
                  <a:pt x="369201" y="674717"/>
                  <a:pt x="381029" y="641350"/>
                  <a:pt x="381029" y="641350"/>
                </a:cubicBezTo>
                <a:cubicBezTo>
                  <a:pt x="378912" y="628650"/>
                  <a:pt x="376500" y="615996"/>
                  <a:pt x="374679" y="603250"/>
                </a:cubicBezTo>
                <a:cubicBezTo>
                  <a:pt x="371802" y="583108"/>
                  <a:pt x="375819" y="549552"/>
                  <a:pt x="355629" y="533400"/>
                </a:cubicBezTo>
                <a:cubicBezTo>
                  <a:pt x="350402" y="529219"/>
                  <a:pt x="342929" y="529167"/>
                  <a:pt x="336579" y="527050"/>
                </a:cubicBezTo>
                <a:cubicBezTo>
                  <a:pt x="325661" y="494296"/>
                  <a:pt x="327287" y="508306"/>
                  <a:pt x="336579" y="457200"/>
                </a:cubicBezTo>
                <a:cubicBezTo>
                  <a:pt x="337776" y="450614"/>
                  <a:pt x="336812" y="440868"/>
                  <a:pt x="342929" y="438150"/>
                </a:cubicBezTo>
                <a:cubicBezTo>
                  <a:pt x="358523" y="431219"/>
                  <a:pt x="376796" y="433917"/>
                  <a:pt x="393729" y="431800"/>
                </a:cubicBezTo>
                <a:cubicBezTo>
                  <a:pt x="395846" y="425450"/>
                  <a:pt x="402565" y="418965"/>
                  <a:pt x="400079" y="412750"/>
                </a:cubicBezTo>
                <a:cubicBezTo>
                  <a:pt x="393701" y="396806"/>
                  <a:pt x="349105" y="394729"/>
                  <a:pt x="342929" y="393700"/>
                </a:cubicBezTo>
                <a:cubicBezTo>
                  <a:pt x="340812" y="387350"/>
                  <a:pt x="336579" y="381343"/>
                  <a:pt x="336579" y="374650"/>
                </a:cubicBezTo>
                <a:cubicBezTo>
                  <a:pt x="336579" y="367957"/>
                  <a:pt x="339936" y="361587"/>
                  <a:pt x="342929" y="355600"/>
                </a:cubicBezTo>
                <a:cubicBezTo>
                  <a:pt x="346342" y="348774"/>
                  <a:pt x="349670" y="341318"/>
                  <a:pt x="355629" y="336550"/>
                </a:cubicBezTo>
                <a:cubicBezTo>
                  <a:pt x="360856" y="332369"/>
                  <a:pt x="368037" y="331030"/>
                  <a:pt x="374679" y="330200"/>
                </a:cubicBezTo>
                <a:cubicBezTo>
                  <a:pt x="402064" y="326777"/>
                  <a:pt x="429712" y="325967"/>
                  <a:pt x="457229" y="323850"/>
                </a:cubicBezTo>
                <a:cubicBezTo>
                  <a:pt x="501679" y="309033"/>
                  <a:pt x="482629" y="306917"/>
                  <a:pt x="514379" y="317500"/>
                </a:cubicBezTo>
                <a:cubicBezTo>
                  <a:pt x="524011" y="311079"/>
                  <a:pt x="539334" y="298450"/>
                  <a:pt x="552479" y="298450"/>
                </a:cubicBezTo>
                <a:cubicBezTo>
                  <a:pt x="561206" y="298450"/>
                  <a:pt x="569412" y="302683"/>
                  <a:pt x="577879" y="304800"/>
                </a:cubicBezTo>
                <a:cubicBezTo>
                  <a:pt x="579996" y="313267"/>
                  <a:pt x="579899" y="322623"/>
                  <a:pt x="584229" y="330200"/>
                </a:cubicBezTo>
                <a:cubicBezTo>
                  <a:pt x="588684" y="337997"/>
                  <a:pt x="597766" y="342161"/>
                  <a:pt x="603279" y="349250"/>
                </a:cubicBezTo>
                <a:cubicBezTo>
                  <a:pt x="628753" y="382002"/>
                  <a:pt x="625448" y="377657"/>
                  <a:pt x="635029" y="406400"/>
                </a:cubicBezTo>
                <a:cubicBezTo>
                  <a:pt x="645612" y="404283"/>
                  <a:pt x="656095" y="401576"/>
                  <a:pt x="666779" y="400050"/>
                </a:cubicBezTo>
                <a:cubicBezTo>
                  <a:pt x="741215" y="389416"/>
                  <a:pt x="702032" y="400999"/>
                  <a:pt x="742979" y="387350"/>
                </a:cubicBezTo>
                <a:cubicBezTo>
                  <a:pt x="749329" y="381000"/>
                  <a:pt x="754557" y="373281"/>
                  <a:pt x="762029" y="368300"/>
                </a:cubicBezTo>
                <a:cubicBezTo>
                  <a:pt x="770397" y="362721"/>
                  <a:pt x="808249" y="356516"/>
                  <a:pt x="812829" y="355600"/>
                </a:cubicBezTo>
                <a:cubicBezTo>
                  <a:pt x="823412" y="347133"/>
                  <a:pt x="834995" y="339784"/>
                  <a:pt x="844579" y="330200"/>
                </a:cubicBezTo>
                <a:cubicBezTo>
                  <a:pt x="849975" y="324804"/>
                  <a:pt x="851320" y="315918"/>
                  <a:pt x="857279" y="311150"/>
                </a:cubicBezTo>
                <a:cubicBezTo>
                  <a:pt x="865506" y="304568"/>
                  <a:pt x="914039" y="298515"/>
                  <a:pt x="914429" y="298450"/>
                </a:cubicBezTo>
                <a:cubicBezTo>
                  <a:pt x="900385" y="284406"/>
                  <a:pt x="894010" y="275541"/>
                  <a:pt x="876329" y="266700"/>
                </a:cubicBezTo>
                <a:cubicBezTo>
                  <a:pt x="870342" y="263707"/>
                  <a:pt x="863629" y="262467"/>
                  <a:pt x="857279" y="260350"/>
                </a:cubicBezTo>
                <a:cubicBezTo>
                  <a:pt x="855162" y="249767"/>
                  <a:pt x="852570" y="239267"/>
                  <a:pt x="850929" y="228600"/>
                </a:cubicBezTo>
                <a:cubicBezTo>
                  <a:pt x="848334" y="211733"/>
                  <a:pt x="850917" y="193645"/>
                  <a:pt x="844579" y="177800"/>
                </a:cubicBezTo>
                <a:cubicBezTo>
                  <a:pt x="841745" y="170714"/>
                  <a:pt x="831879" y="169333"/>
                  <a:pt x="825529" y="165100"/>
                </a:cubicBezTo>
                <a:cubicBezTo>
                  <a:pt x="805403" y="134911"/>
                  <a:pt x="815242" y="153290"/>
                  <a:pt x="800129" y="107950"/>
                </a:cubicBezTo>
                <a:lnTo>
                  <a:pt x="793779" y="88900"/>
                </a:lnTo>
                <a:cubicBezTo>
                  <a:pt x="817239" y="81080"/>
                  <a:pt x="828093" y="74307"/>
                  <a:pt x="857279" y="88900"/>
                </a:cubicBezTo>
                <a:cubicBezTo>
                  <a:pt x="863266" y="91893"/>
                  <a:pt x="859448" y="102723"/>
                  <a:pt x="863629" y="107950"/>
                </a:cubicBezTo>
                <a:cubicBezTo>
                  <a:pt x="868397" y="113909"/>
                  <a:pt x="876329" y="116417"/>
                  <a:pt x="882679" y="120650"/>
                </a:cubicBezTo>
                <a:cubicBezTo>
                  <a:pt x="895379" y="118533"/>
                  <a:pt x="907983" y="112878"/>
                  <a:pt x="920779" y="114300"/>
                </a:cubicBezTo>
                <a:cubicBezTo>
                  <a:pt x="928364" y="115143"/>
                  <a:pt x="939829" y="127000"/>
                  <a:pt x="939829" y="127000"/>
                </a:cubicBezTo>
                <a:cubicBezTo>
                  <a:pt x="958879" y="124883"/>
                  <a:pt x="979183" y="127769"/>
                  <a:pt x="996979" y="120650"/>
                </a:cubicBezTo>
                <a:cubicBezTo>
                  <a:pt x="1003194" y="118164"/>
                  <a:pt x="998596" y="106333"/>
                  <a:pt x="1003329" y="101600"/>
                </a:cubicBezTo>
                <a:cubicBezTo>
                  <a:pt x="1008062" y="96867"/>
                  <a:pt x="1015921" y="97011"/>
                  <a:pt x="1022379" y="95250"/>
                </a:cubicBezTo>
                <a:cubicBezTo>
                  <a:pt x="1039218" y="90657"/>
                  <a:pt x="1056246" y="86783"/>
                  <a:pt x="1073179" y="82550"/>
                </a:cubicBezTo>
                <a:cubicBezTo>
                  <a:pt x="1127774" y="46154"/>
                  <a:pt x="1058699" y="89790"/>
                  <a:pt x="1111279" y="63500"/>
                </a:cubicBezTo>
                <a:cubicBezTo>
                  <a:pt x="1118105" y="60087"/>
                  <a:pt x="1123979" y="55033"/>
                  <a:pt x="1130329" y="50800"/>
                </a:cubicBezTo>
                <a:cubicBezTo>
                  <a:pt x="1135494" y="35306"/>
                  <a:pt x="1137069" y="25010"/>
                  <a:pt x="1149379" y="12700"/>
                </a:cubicBezTo>
                <a:cubicBezTo>
                  <a:pt x="1154775" y="7304"/>
                  <a:pt x="1162079" y="4233"/>
                  <a:pt x="1168429" y="0"/>
                </a:cubicBezTo>
                <a:cubicBezTo>
                  <a:pt x="1212879" y="29633"/>
                  <a:pt x="1219229" y="16933"/>
                  <a:pt x="1187479" y="38100"/>
                </a:cubicBezTo>
                <a:cubicBezTo>
                  <a:pt x="1189596" y="46567"/>
                  <a:pt x="1187203" y="57820"/>
                  <a:pt x="1193829" y="63500"/>
                </a:cubicBezTo>
                <a:cubicBezTo>
                  <a:pt x="1203993" y="72212"/>
                  <a:pt x="1231929" y="76200"/>
                  <a:pt x="1231929" y="76200"/>
                </a:cubicBezTo>
                <a:cubicBezTo>
                  <a:pt x="1234046" y="82550"/>
                  <a:pt x="1238279" y="88557"/>
                  <a:pt x="1238279" y="95250"/>
                </a:cubicBezTo>
                <a:cubicBezTo>
                  <a:pt x="1238279" y="101943"/>
                  <a:pt x="1233768" y="107864"/>
                  <a:pt x="1231929" y="114300"/>
                </a:cubicBezTo>
                <a:cubicBezTo>
                  <a:pt x="1221678" y="150179"/>
                  <a:pt x="1232213" y="129749"/>
                  <a:pt x="1212879" y="158750"/>
                </a:cubicBezTo>
                <a:cubicBezTo>
                  <a:pt x="1210762" y="167217"/>
                  <a:pt x="1206529" y="175423"/>
                  <a:pt x="1206529" y="184150"/>
                </a:cubicBezTo>
                <a:cubicBezTo>
                  <a:pt x="1206529" y="226685"/>
                  <a:pt x="1209293" y="230543"/>
                  <a:pt x="1219229" y="260350"/>
                </a:cubicBezTo>
                <a:cubicBezTo>
                  <a:pt x="1217112" y="273050"/>
                  <a:pt x="1211810" y="285619"/>
                  <a:pt x="1212879" y="298450"/>
                </a:cubicBezTo>
                <a:cubicBezTo>
                  <a:pt x="1215148" y="325677"/>
                  <a:pt x="1221763" y="339450"/>
                  <a:pt x="1244629" y="349250"/>
                </a:cubicBezTo>
                <a:cubicBezTo>
                  <a:pt x="1252651" y="352688"/>
                  <a:pt x="1261562" y="353483"/>
                  <a:pt x="1270029" y="355600"/>
                </a:cubicBezTo>
                <a:cubicBezTo>
                  <a:pt x="1274262" y="361950"/>
                  <a:pt x="1275643" y="371816"/>
                  <a:pt x="1282729" y="374650"/>
                </a:cubicBezTo>
                <a:cubicBezTo>
                  <a:pt x="1305820" y="383886"/>
                  <a:pt x="1301971" y="356947"/>
                  <a:pt x="1308129" y="349250"/>
                </a:cubicBezTo>
                <a:cubicBezTo>
                  <a:pt x="1312897" y="343291"/>
                  <a:pt x="1320829" y="340783"/>
                  <a:pt x="1327179" y="336550"/>
                </a:cubicBezTo>
                <a:cubicBezTo>
                  <a:pt x="1333529" y="340783"/>
                  <a:pt x="1338701" y="350505"/>
                  <a:pt x="1346229" y="349250"/>
                </a:cubicBezTo>
                <a:cubicBezTo>
                  <a:pt x="1355087" y="347774"/>
                  <a:pt x="1357807" y="335181"/>
                  <a:pt x="1365279" y="330200"/>
                </a:cubicBezTo>
                <a:cubicBezTo>
                  <a:pt x="1371099" y="326320"/>
                  <a:pt x="1405880" y="318655"/>
                  <a:pt x="1409729" y="317500"/>
                </a:cubicBezTo>
                <a:cubicBezTo>
                  <a:pt x="1422551" y="313653"/>
                  <a:pt x="1435129" y="309033"/>
                  <a:pt x="1447829" y="304800"/>
                </a:cubicBezTo>
                <a:lnTo>
                  <a:pt x="1466879" y="298450"/>
                </a:lnTo>
                <a:cubicBezTo>
                  <a:pt x="1482181" y="303551"/>
                  <a:pt x="1519434" y="317231"/>
                  <a:pt x="1530379" y="311150"/>
                </a:cubicBezTo>
                <a:cubicBezTo>
                  <a:pt x="1542081" y="304649"/>
                  <a:pt x="1530379" y="277283"/>
                  <a:pt x="1543079" y="273050"/>
                </a:cubicBezTo>
                <a:cubicBezTo>
                  <a:pt x="1576328" y="261967"/>
                  <a:pt x="1555503" y="267647"/>
                  <a:pt x="1606579" y="260350"/>
                </a:cubicBezTo>
                <a:cubicBezTo>
                  <a:pt x="1610812" y="254000"/>
                  <a:pt x="1613320" y="246068"/>
                  <a:pt x="1619279" y="241300"/>
                </a:cubicBezTo>
                <a:cubicBezTo>
                  <a:pt x="1638900" y="225603"/>
                  <a:pt x="1640364" y="239142"/>
                  <a:pt x="1657379" y="247650"/>
                </a:cubicBezTo>
                <a:cubicBezTo>
                  <a:pt x="1663366" y="250643"/>
                  <a:pt x="1670079" y="251883"/>
                  <a:pt x="1676429" y="254000"/>
                </a:cubicBezTo>
                <a:cubicBezTo>
                  <a:pt x="1680662" y="260350"/>
                  <a:pt x="1682043" y="270216"/>
                  <a:pt x="1689129" y="273050"/>
                </a:cubicBezTo>
                <a:cubicBezTo>
                  <a:pt x="1695344" y="275536"/>
                  <a:pt x="1701486" y="266700"/>
                  <a:pt x="1708179" y="266700"/>
                </a:cubicBezTo>
                <a:cubicBezTo>
                  <a:pt x="1718972" y="266700"/>
                  <a:pt x="1729346" y="270933"/>
                  <a:pt x="1739929" y="273050"/>
                </a:cubicBezTo>
                <a:cubicBezTo>
                  <a:pt x="1758979" y="270933"/>
                  <a:pt x="1778080" y="269233"/>
                  <a:pt x="1797079" y="266700"/>
                </a:cubicBezTo>
                <a:cubicBezTo>
                  <a:pt x="1809841" y="264998"/>
                  <a:pt x="1826075" y="269454"/>
                  <a:pt x="1835179" y="260350"/>
                </a:cubicBezTo>
                <a:cubicBezTo>
                  <a:pt x="1840575" y="254954"/>
                  <a:pt x="1825892" y="248126"/>
                  <a:pt x="1822479" y="241300"/>
                </a:cubicBezTo>
                <a:cubicBezTo>
                  <a:pt x="1819486" y="235313"/>
                  <a:pt x="1818246" y="228600"/>
                  <a:pt x="1816129" y="222250"/>
                </a:cubicBezTo>
                <a:cubicBezTo>
                  <a:pt x="1828273" y="185817"/>
                  <a:pt x="1813782" y="219825"/>
                  <a:pt x="1841529" y="184150"/>
                </a:cubicBezTo>
                <a:cubicBezTo>
                  <a:pt x="1881420" y="132862"/>
                  <a:pt x="1849100" y="157936"/>
                  <a:pt x="1885979" y="133350"/>
                </a:cubicBezTo>
                <a:cubicBezTo>
                  <a:pt x="1901940" y="85467"/>
                  <a:pt x="1880410" y="144489"/>
                  <a:pt x="1905029" y="95250"/>
                </a:cubicBezTo>
                <a:cubicBezTo>
                  <a:pt x="1908022" y="89263"/>
                  <a:pt x="1906646" y="80933"/>
                  <a:pt x="1911379" y="76200"/>
                </a:cubicBezTo>
                <a:cubicBezTo>
                  <a:pt x="1914372" y="73207"/>
                  <a:pt x="1907146" y="70908"/>
                  <a:pt x="1917729" y="76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11" name="10 Forma libre"/>
          <p:cNvSpPr/>
          <p:nvPr/>
        </p:nvSpPr>
        <p:spPr>
          <a:xfrm>
            <a:off x="2567724" y="4260010"/>
            <a:ext cx="186326" cy="204701"/>
          </a:xfrm>
          <a:custGeom>
            <a:avLst/>
            <a:gdLst>
              <a:gd name="connsiteX0" fmla="*/ 179614 w 497114"/>
              <a:gd name="connsiteY0" fmla="*/ 4233 h 623430"/>
              <a:gd name="connsiteX1" fmla="*/ 147864 w 497114"/>
              <a:gd name="connsiteY1" fmla="*/ 35983 h 623430"/>
              <a:gd name="connsiteX2" fmla="*/ 109764 w 497114"/>
              <a:gd name="connsiteY2" fmla="*/ 48683 h 623430"/>
              <a:gd name="connsiteX3" fmla="*/ 78014 w 497114"/>
              <a:gd name="connsiteY3" fmla="*/ 74083 h 623430"/>
              <a:gd name="connsiteX4" fmla="*/ 71664 w 497114"/>
              <a:gd name="connsiteY4" fmla="*/ 93133 h 623430"/>
              <a:gd name="connsiteX5" fmla="*/ 71664 w 497114"/>
              <a:gd name="connsiteY5" fmla="*/ 150283 h 623430"/>
              <a:gd name="connsiteX6" fmla="*/ 52614 w 497114"/>
              <a:gd name="connsiteY6" fmla="*/ 162983 h 623430"/>
              <a:gd name="connsiteX7" fmla="*/ 52614 w 497114"/>
              <a:gd name="connsiteY7" fmla="*/ 201083 h 623430"/>
              <a:gd name="connsiteX8" fmla="*/ 33564 w 497114"/>
              <a:gd name="connsiteY8" fmla="*/ 245533 h 623430"/>
              <a:gd name="connsiteX9" fmla="*/ 14514 w 497114"/>
              <a:gd name="connsiteY9" fmla="*/ 239183 h 623430"/>
              <a:gd name="connsiteX10" fmla="*/ 14514 w 497114"/>
              <a:gd name="connsiteY10" fmla="*/ 277283 h 623430"/>
              <a:gd name="connsiteX11" fmla="*/ 1814 w 497114"/>
              <a:gd name="connsiteY11" fmla="*/ 296333 h 623430"/>
              <a:gd name="connsiteX12" fmla="*/ 14514 w 497114"/>
              <a:gd name="connsiteY12" fmla="*/ 334433 h 623430"/>
              <a:gd name="connsiteX13" fmla="*/ 14514 w 497114"/>
              <a:gd name="connsiteY13" fmla="*/ 372533 h 623430"/>
              <a:gd name="connsiteX14" fmla="*/ 33564 w 497114"/>
              <a:gd name="connsiteY14" fmla="*/ 378883 h 623430"/>
              <a:gd name="connsiteX15" fmla="*/ 46264 w 497114"/>
              <a:gd name="connsiteY15" fmla="*/ 416983 h 623430"/>
              <a:gd name="connsiteX16" fmla="*/ 52614 w 497114"/>
              <a:gd name="connsiteY16" fmla="*/ 436033 h 623430"/>
              <a:gd name="connsiteX17" fmla="*/ 71664 w 497114"/>
              <a:gd name="connsiteY17" fmla="*/ 448733 h 623430"/>
              <a:gd name="connsiteX18" fmla="*/ 65314 w 497114"/>
              <a:gd name="connsiteY18" fmla="*/ 429683 h 623430"/>
              <a:gd name="connsiteX19" fmla="*/ 78014 w 497114"/>
              <a:gd name="connsiteY19" fmla="*/ 391583 h 623430"/>
              <a:gd name="connsiteX20" fmla="*/ 103414 w 497114"/>
              <a:gd name="connsiteY20" fmla="*/ 397933 h 623430"/>
              <a:gd name="connsiteX21" fmla="*/ 109764 w 497114"/>
              <a:gd name="connsiteY21" fmla="*/ 416983 h 623430"/>
              <a:gd name="connsiteX22" fmla="*/ 90714 w 497114"/>
              <a:gd name="connsiteY22" fmla="*/ 455083 h 623430"/>
              <a:gd name="connsiteX23" fmla="*/ 71664 w 497114"/>
              <a:gd name="connsiteY23" fmla="*/ 467783 h 623430"/>
              <a:gd name="connsiteX24" fmla="*/ 71664 w 497114"/>
              <a:gd name="connsiteY24" fmla="*/ 505883 h 623430"/>
              <a:gd name="connsiteX25" fmla="*/ 52614 w 497114"/>
              <a:gd name="connsiteY25" fmla="*/ 543983 h 623430"/>
              <a:gd name="connsiteX26" fmla="*/ 58964 w 497114"/>
              <a:gd name="connsiteY26" fmla="*/ 563033 h 623430"/>
              <a:gd name="connsiteX27" fmla="*/ 65314 w 497114"/>
              <a:gd name="connsiteY27" fmla="*/ 594783 h 623430"/>
              <a:gd name="connsiteX28" fmla="*/ 90714 w 497114"/>
              <a:gd name="connsiteY28" fmla="*/ 556683 h 623430"/>
              <a:gd name="connsiteX29" fmla="*/ 109764 w 497114"/>
              <a:gd name="connsiteY29" fmla="*/ 563033 h 623430"/>
              <a:gd name="connsiteX30" fmla="*/ 122464 w 497114"/>
              <a:gd name="connsiteY30" fmla="*/ 601133 h 623430"/>
              <a:gd name="connsiteX31" fmla="*/ 141514 w 497114"/>
              <a:gd name="connsiteY31" fmla="*/ 607483 h 623430"/>
              <a:gd name="connsiteX32" fmla="*/ 185964 w 497114"/>
              <a:gd name="connsiteY32" fmla="*/ 620183 h 623430"/>
              <a:gd name="connsiteX33" fmla="*/ 211364 w 497114"/>
              <a:gd name="connsiteY33" fmla="*/ 607483 h 623430"/>
              <a:gd name="connsiteX34" fmla="*/ 205014 w 497114"/>
              <a:gd name="connsiteY34" fmla="*/ 588433 h 623430"/>
              <a:gd name="connsiteX35" fmla="*/ 217714 w 497114"/>
              <a:gd name="connsiteY35" fmla="*/ 537633 h 623430"/>
              <a:gd name="connsiteX36" fmla="*/ 230414 w 497114"/>
              <a:gd name="connsiteY36" fmla="*/ 518583 h 623430"/>
              <a:gd name="connsiteX37" fmla="*/ 230414 w 497114"/>
              <a:gd name="connsiteY37" fmla="*/ 480483 h 623430"/>
              <a:gd name="connsiteX38" fmla="*/ 249464 w 497114"/>
              <a:gd name="connsiteY38" fmla="*/ 474133 h 623430"/>
              <a:gd name="connsiteX39" fmla="*/ 255814 w 497114"/>
              <a:gd name="connsiteY39" fmla="*/ 448733 h 623430"/>
              <a:gd name="connsiteX40" fmla="*/ 312964 w 497114"/>
              <a:gd name="connsiteY40" fmla="*/ 429683 h 623430"/>
              <a:gd name="connsiteX41" fmla="*/ 370114 w 497114"/>
              <a:gd name="connsiteY41" fmla="*/ 404283 h 623430"/>
              <a:gd name="connsiteX42" fmla="*/ 389164 w 497114"/>
              <a:gd name="connsiteY42" fmla="*/ 397933 h 623430"/>
              <a:gd name="connsiteX43" fmla="*/ 395514 w 497114"/>
              <a:gd name="connsiteY43" fmla="*/ 378883 h 623430"/>
              <a:gd name="connsiteX44" fmla="*/ 427264 w 497114"/>
              <a:gd name="connsiteY44" fmla="*/ 340783 h 623430"/>
              <a:gd name="connsiteX45" fmla="*/ 459014 w 497114"/>
              <a:gd name="connsiteY45" fmla="*/ 289983 h 623430"/>
              <a:gd name="connsiteX46" fmla="*/ 484414 w 497114"/>
              <a:gd name="connsiteY46" fmla="*/ 251883 h 623430"/>
              <a:gd name="connsiteX47" fmla="*/ 497114 w 497114"/>
              <a:gd name="connsiteY47" fmla="*/ 213783 h 623430"/>
              <a:gd name="connsiteX48" fmla="*/ 478064 w 497114"/>
              <a:gd name="connsiteY48" fmla="*/ 175683 h 623430"/>
              <a:gd name="connsiteX49" fmla="*/ 471714 w 497114"/>
              <a:gd name="connsiteY49" fmla="*/ 150283 h 623430"/>
              <a:gd name="connsiteX50" fmla="*/ 452664 w 497114"/>
              <a:gd name="connsiteY50" fmla="*/ 143933 h 623430"/>
              <a:gd name="connsiteX51" fmla="*/ 433614 w 497114"/>
              <a:gd name="connsiteY51" fmla="*/ 105833 h 623430"/>
              <a:gd name="connsiteX52" fmla="*/ 414564 w 497114"/>
              <a:gd name="connsiteY52" fmla="*/ 99483 h 623430"/>
              <a:gd name="connsiteX53" fmla="*/ 357414 w 497114"/>
              <a:gd name="connsiteY53" fmla="*/ 105833 h 623430"/>
              <a:gd name="connsiteX54" fmla="*/ 344714 w 497114"/>
              <a:gd name="connsiteY54" fmla="*/ 124883 h 623430"/>
              <a:gd name="connsiteX55" fmla="*/ 319314 w 497114"/>
              <a:gd name="connsiteY55" fmla="*/ 86783 h 623430"/>
              <a:gd name="connsiteX56" fmla="*/ 300264 w 497114"/>
              <a:gd name="connsiteY56" fmla="*/ 74083 h 623430"/>
              <a:gd name="connsiteX57" fmla="*/ 293914 w 497114"/>
              <a:gd name="connsiteY57" fmla="*/ 55033 h 623430"/>
              <a:gd name="connsiteX58" fmla="*/ 236764 w 497114"/>
              <a:gd name="connsiteY58" fmla="*/ 29633 h 623430"/>
              <a:gd name="connsiteX59" fmla="*/ 217714 w 497114"/>
              <a:gd name="connsiteY59" fmla="*/ 23283 h 623430"/>
              <a:gd name="connsiteX60" fmla="*/ 198664 w 497114"/>
              <a:gd name="connsiteY60" fmla="*/ 10583 h 623430"/>
              <a:gd name="connsiteX61" fmla="*/ 179614 w 497114"/>
              <a:gd name="connsiteY61" fmla="*/ 4233 h 6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7114" h="623430">
                <a:moveTo>
                  <a:pt x="179614" y="4233"/>
                </a:moveTo>
                <a:cubicBezTo>
                  <a:pt x="171147" y="8466"/>
                  <a:pt x="167917" y="27071"/>
                  <a:pt x="147864" y="35983"/>
                </a:cubicBezTo>
                <a:cubicBezTo>
                  <a:pt x="135631" y="41420"/>
                  <a:pt x="109764" y="48683"/>
                  <a:pt x="109764" y="48683"/>
                </a:cubicBezTo>
                <a:cubicBezTo>
                  <a:pt x="94539" y="94358"/>
                  <a:pt x="117881" y="42189"/>
                  <a:pt x="78014" y="74083"/>
                </a:cubicBezTo>
                <a:cubicBezTo>
                  <a:pt x="72787" y="78264"/>
                  <a:pt x="73781" y="86783"/>
                  <a:pt x="71664" y="93133"/>
                </a:cubicBezTo>
                <a:cubicBezTo>
                  <a:pt x="82365" y="125235"/>
                  <a:pt x="94305" y="127642"/>
                  <a:pt x="71664" y="150283"/>
                </a:cubicBezTo>
                <a:cubicBezTo>
                  <a:pt x="66268" y="155679"/>
                  <a:pt x="58964" y="158750"/>
                  <a:pt x="52614" y="162983"/>
                </a:cubicBezTo>
                <a:cubicBezTo>
                  <a:pt x="35681" y="213783"/>
                  <a:pt x="52614" y="150283"/>
                  <a:pt x="52614" y="201083"/>
                </a:cubicBezTo>
                <a:cubicBezTo>
                  <a:pt x="52614" y="221585"/>
                  <a:pt x="43933" y="229979"/>
                  <a:pt x="33564" y="245533"/>
                </a:cubicBezTo>
                <a:cubicBezTo>
                  <a:pt x="27214" y="243416"/>
                  <a:pt x="20501" y="236190"/>
                  <a:pt x="14514" y="239183"/>
                </a:cubicBezTo>
                <a:cubicBezTo>
                  <a:pt x="0" y="246440"/>
                  <a:pt x="12095" y="270026"/>
                  <a:pt x="14514" y="277283"/>
                </a:cubicBezTo>
                <a:cubicBezTo>
                  <a:pt x="10281" y="283633"/>
                  <a:pt x="1814" y="288701"/>
                  <a:pt x="1814" y="296333"/>
                </a:cubicBezTo>
                <a:cubicBezTo>
                  <a:pt x="1814" y="309720"/>
                  <a:pt x="14514" y="334433"/>
                  <a:pt x="14514" y="334433"/>
                </a:cubicBezTo>
                <a:cubicBezTo>
                  <a:pt x="10281" y="347133"/>
                  <a:pt x="1814" y="359833"/>
                  <a:pt x="14514" y="372533"/>
                </a:cubicBezTo>
                <a:cubicBezTo>
                  <a:pt x="19247" y="377266"/>
                  <a:pt x="27214" y="376766"/>
                  <a:pt x="33564" y="378883"/>
                </a:cubicBezTo>
                <a:lnTo>
                  <a:pt x="46264" y="416983"/>
                </a:lnTo>
                <a:cubicBezTo>
                  <a:pt x="48381" y="423333"/>
                  <a:pt x="47045" y="432320"/>
                  <a:pt x="52614" y="436033"/>
                </a:cubicBezTo>
                <a:lnTo>
                  <a:pt x="71664" y="448733"/>
                </a:lnTo>
                <a:cubicBezTo>
                  <a:pt x="69547" y="442383"/>
                  <a:pt x="64575" y="436336"/>
                  <a:pt x="65314" y="429683"/>
                </a:cubicBezTo>
                <a:cubicBezTo>
                  <a:pt x="66792" y="416378"/>
                  <a:pt x="78014" y="391583"/>
                  <a:pt x="78014" y="391583"/>
                </a:cubicBezTo>
                <a:cubicBezTo>
                  <a:pt x="86481" y="393700"/>
                  <a:pt x="96599" y="392481"/>
                  <a:pt x="103414" y="397933"/>
                </a:cubicBezTo>
                <a:cubicBezTo>
                  <a:pt x="108641" y="402114"/>
                  <a:pt x="109764" y="410290"/>
                  <a:pt x="109764" y="416983"/>
                </a:cubicBezTo>
                <a:cubicBezTo>
                  <a:pt x="109764" y="427312"/>
                  <a:pt x="97135" y="448662"/>
                  <a:pt x="90714" y="455083"/>
                </a:cubicBezTo>
                <a:cubicBezTo>
                  <a:pt x="85318" y="460479"/>
                  <a:pt x="78014" y="463550"/>
                  <a:pt x="71664" y="467783"/>
                </a:cubicBezTo>
                <a:cubicBezTo>
                  <a:pt x="54731" y="518583"/>
                  <a:pt x="71664" y="455083"/>
                  <a:pt x="71664" y="505883"/>
                </a:cubicBezTo>
                <a:cubicBezTo>
                  <a:pt x="71664" y="519028"/>
                  <a:pt x="59035" y="534351"/>
                  <a:pt x="52614" y="543983"/>
                </a:cubicBezTo>
                <a:cubicBezTo>
                  <a:pt x="54731" y="550333"/>
                  <a:pt x="57341" y="556539"/>
                  <a:pt x="58964" y="563033"/>
                </a:cubicBezTo>
                <a:cubicBezTo>
                  <a:pt x="61582" y="573504"/>
                  <a:pt x="54731" y="596900"/>
                  <a:pt x="65314" y="594783"/>
                </a:cubicBezTo>
                <a:cubicBezTo>
                  <a:pt x="80281" y="591790"/>
                  <a:pt x="90714" y="556683"/>
                  <a:pt x="90714" y="556683"/>
                </a:cubicBezTo>
                <a:cubicBezTo>
                  <a:pt x="97064" y="558800"/>
                  <a:pt x="105873" y="557586"/>
                  <a:pt x="109764" y="563033"/>
                </a:cubicBezTo>
                <a:cubicBezTo>
                  <a:pt x="117545" y="573926"/>
                  <a:pt x="109764" y="596900"/>
                  <a:pt x="122464" y="601133"/>
                </a:cubicBezTo>
                <a:cubicBezTo>
                  <a:pt x="128814" y="603250"/>
                  <a:pt x="135078" y="605644"/>
                  <a:pt x="141514" y="607483"/>
                </a:cubicBezTo>
                <a:cubicBezTo>
                  <a:pt x="197328" y="623430"/>
                  <a:pt x="140289" y="604958"/>
                  <a:pt x="185964" y="620183"/>
                </a:cubicBezTo>
                <a:cubicBezTo>
                  <a:pt x="194431" y="615950"/>
                  <a:pt x="206494" y="615600"/>
                  <a:pt x="211364" y="607483"/>
                </a:cubicBezTo>
                <a:cubicBezTo>
                  <a:pt x="214808" y="601743"/>
                  <a:pt x="205014" y="595126"/>
                  <a:pt x="205014" y="588433"/>
                </a:cubicBezTo>
                <a:cubicBezTo>
                  <a:pt x="205014" y="581187"/>
                  <a:pt x="212703" y="547655"/>
                  <a:pt x="217714" y="537633"/>
                </a:cubicBezTo>
                <a:cubicBezTo>
                  <a:pt x="221127" y="530807"/>
                  <a:pt x="226181" y="524933"/>
                  <a:pt x="230414" y="518583"/>
                </a:cubicBezTo>
                <a:cubicBezTo>
                  <a:pt x="226181" y="505883"/>
                  <a:pt x="217714" y="493183"/>
                  <a:pt x="230414" y="480483"/>
                </a:cubicBezTo>
                <a:cubicBezTo>
                  <a:pt x="235147" y="475750"/>
                  <a:pt x="243114" y="476250"/>
                  <a:pt x="249464" y="474133"/>
                </a:cubicBezTo>
                <a:cubicBezTo>
                  <a:pt x="251581" y="465666"/>
                  <a:pt x="250973" y="455995"/>
                  <a:pt x="255814" y="448733"/>
                </a:cubicBezTo>
                <a:cubicBezTo>
                  <a:pt x="266975" y="431991"/>
                  <a:pt x="298718" y="432057"/>
                  <a:pt x="312964" y="429683"/>
                </a:cubicBezTo>
                <a:cubicBezTo>
                  <a:pt x="343153" y="409557"/>
                  <a:pt x="324774" y="419396"/>
                  <a:pt x="370114" y="404283"/>
                </a:cubicBezTo>
                <a:lnTo>
                  <a:pt x="389164" y="397933"/>
                </a:lnTo>
                <a:cubicBezTo>
                  <a:pt x="391281" y="391583"/>
                  <a:pt x="392521" y="384870"/>
                  <a:pt x="395514" y="378883"/>
                </a:cubicBezTo>
                <a:cubicBezTo>
                  <a:pt x="404355" y="361202"/>
                  <a:pt x="413220" y="354827"/>
                  <a:pt x="427264" y="340783"/>
                </a:cubicBezTo>
                <a:cubicBezTo>
                  <a:pt x="442377" y="295443"/>
                  <a:pt x="428825" y="310109"/>
                  <a:pt x="459014" y="289983"/>
                </a:cubicBezTo>
                <a:cubicBezTo>
                  <a:pt x="467481" y="277283"/>
                  <a:pt x="479587" y="266363"/>
                  <a:pt x="484414" y="251883"/>
                </a:cubicBezTo>
                <a:lnTo>
                  <a:pt x="497114" y="213783"/>
                </a:lnTo>
                <a:cubicBezTo>
                  <a:pt x="483199" y="192911"/>
                  <a:pt x="484637" y="198687"/>
                  <a:pt x="478064" y="175683"/>
                </a:cubicBezTo>
                <a:cubicBezTo>
                  <a:pt x="475666" y="167292"/>
                  <a:pt x="477166" y="157098"/>
                  <a:pt x="471714" y="150283"/>
                </a:cubicBezTo>
                <a:cubicBezTo>
                  <a:pt x="467533" y="145056"/>
                  <a:pt x="459014" y="146050"/>
                  <a:pt x="452664" y="143933"/>
                </a:cubicBezTo>
                <a:cubicBezTo>
                  <a:pt x="448481" y="131384"/>
                  <a:pt x="444805" y="114785"/>
                  <a:pt x="433614" y="105833"/>
                </a:cubicBezTo>
                <a:cubicBezTo>
                  <a:pt x="428387" y="101652"/>
                  <a:pt x="420914" y="101600"/>
                  <a:pt x="414564" y="99483"/>
                </a:cubicBezTo>
                <a:cubicBezTo>
                  <a:pt x="395514" y="101600"/>
                  <a:pt x="375427" y="99283"/>
                  <a:pt x="357414" y="105833"/>
                </a:cubicBezTo>
                <a:cubicBezTo>
                  <a:pt x="350242" y="108441"/>
                  <a:pt x="351540" y="128296"/>
                  <a:pt x="344714" y="124883"/>
                </a:cubicBezTo>
                <a:cubicBezTo>
                  <a:pt x="331062" y="118057"/>
                  <a:pt x="332014" y="95250"/>
                  <a:pt x="319314" y="86783"/>
                </a:cubicBezTo>
                <a:lnTo>
                  <a:pt x="300264" y="74083"/>
                </a:lnTo>
                <a:cubicBezTo>
                  <a:pt x="298147" y="67733"/>
                  <a:pt x="298095" y="60260"/>
                  <a:pt x="293914" y="55033"/>
                </a:cubicBezTo>
                <a:cubicBezTo>
                  <a:pt x="282936" y="41311"/>
                  <a:pt x="248406" y="33514"/>
                  <a:pt x="236764" y="29633"/>
                </a:cubicBezTo>
                <a:cubicBezTo>
                  <a:pt x="230414" y="27516"/>
                  <a:pt x="223283" y="26996"/>
                  <a:pt x="217714" y="23283"/>
                </a:cubicBezTo>
                <a:cubicBezTo>
                  <a:pt x="211364" y="19050"/>
                  <a:pt x="205490" y="13996"/>
                  <a:pt x="198664" y="10583"/>
                </a:cubicBezTo>
                <a:cubicBezTo>
                  <a:pt x="192677" y="7590"/>
                  <a:pt x="188081" y="0"/>
                  <a:pt x="179614" y="4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12" name="11 Forma libre"/>
          <p:cNvSpPr/>
          <p:nvPr/>
        </p:nvSpPr>
        <p:spPr>
          <a:xfrm>
            <a:off x="2561264" y="4304436"/>
            <a:ext cx="426032" cy="588720"/>
          </a:xfrm>
          <a:custGeom>
            <a:avLst/>
            <a:gdLst>
              <a:gd name="connsiteX0" fmla="*/ 69850 w 1136650"/>
              <a:gd name="connsiteY0" fmla="*/ 338833 h 1792983"/>
              <a:gd name="connsiteX1" fmla="*/ 50800 w 1136650"/>
              <a:gd name="connsiteY1" fmla="*/ 345183 h 1792983"/>
              <a:gd name="connsiteX2" fmla="*/ 38100 w 1136650"/>
              <a:gd name="connsiteY2" fmla="*/ 389633 h 1792983"/>
              <a:gd name="connsiteX3" fmla="*/ 19050 w 1136650"/>
              <a:gd name="connsiteY3" fmla="*/ 402333 h 1792983"/>
              <a:gd name="connsiteX4" fmla="*/ 12700 w 1136650"/>
              <a:gd name="connsiteY4" fmla="*/ 427733 h 1792983"/>
              <a:gd name="connsiteX5" fmla="*/ 0 w 1136650"/>
              <a:gd name="connsiteY5" fmla="*/ 465833 h 1792983"/>
              <a:gd name="connsiteX6" fmla="*/ 31750 w 1136650"/>
              <a:gd name="connsiteY6" fmla="*/ 503933 h 1792983"/>
              <a:gd name="connsiteX7" fmla="*/ 19050 w 1136650"/>
              <a:gd name="connsiteY7" fmla="*/ 522983 h 1792983"/>
              <a:gd name="connsiteX8" fmla="*/ 25400 w 1136650"/>
              <a:gd name="connsiteY8" fmla="*/ 542033 h 1792983"/>
              <a:gd name="connsiteX9" fmla="*/ 38100 w 1136650"/>
              <a:gd name="connsiteY9" fmla="*/ 561083 h 1792983"/>
              <a:gd name="connsiteX10" fmla="*/ 31750 w 1136650"/>
              <a:gd name="connsiteY10" fmla="*/ 580133 h 1792983"/>
              <a:gd name="connsiteX11" fmla="*/ 38100 w 1136650"/>
              <a:gd name="connsiteY11" fmla="*/ 599183 h 1792983"/>
              <a:gd name="connsiteX12" fmla="*/ 76200 w 1136650"/>
              <a:gd name="connsiteY12" fmla="*/ 618233 h 1792983"/>
              <a:gd name="connsiteX13" fmla="*/ 95250 w 1136650"/>
              <a:gd name="connsiteY13" fmla="*/ 630933 h 1792983"/>
              <a:gd name="connsiteX14" fmla="*/ 107950 w 1136650"/>
              <a:gd name="connsiteY14" fmla="*/ 649983 h 1792983"/>
              <a:gd name="connsiteX15" fmla="*/ 120650 w 1136650"/>
              <a:gd name="connsiteY15" fmla="*/ 688083 h 1792983"/>
              <a:gd name="connsiteX16" fmla="*/ 139700 w 1136650"/>
              <a:gd name="connsiteY16" fmla="*/ 700783 h 1792983"/>
              <a:gd name="connsiteX17" fmla="*/ 165100 w 1136650"/>
              <a:gd name="connsiteY17" fmla="*/ 732533 h 1792983"/>
              <a:gd name="connsiteX18" fmla="*/ 171450 w 1136650"/>
              <a:gd name="connsiteY18" fmla="*/ 751583 h 1792983"/>
              <a:gd name="connsiteX19" fmla="*/ 203200 w 1136650"/>
              <a:gd name="connsiteY19" fmla="*/ 783333 h 1792983"/>
              <a:gd name="connsiteX20" fmla="*/ 222250 w 1136650"/>
              <a:gd name="connsiteY20" fmla="*/ 821433 h 1792983"/>
              <a:gd name="connsiteX21" fmla="*/ 215900 w 1136650"/>
              <a:gd name="connsiteY21" fmla="*/ 840483 h 1792983"/>
              <a:gd name="connsiteX22" fmla="*/ 222250 w 1136650"/>
              <a:gd name="connsiteY22" fmla="*/ 878583 h 1792983"/>
              <a:gd name="connsiteX23" fmla="*/ 241300 w 1136650"/>
              <a:gd name="connsiteY23" fmla="*/ 897633 h 1792983"/>
              <a:gd name="connsiteX24" fmla="*/ 273050 w 1136650"/>
              <a:gd name="connsiteY24" fmla="*/ 929383 h 1792983"/>
              <a:gd name="connsiteX25" fmla="*/ 304800 w 1136650"/>
              <a:gd name="connsiteY25" fmla="*/ 1024633 h 1792983"/>
              <a:gd name="connsiteX26" fmla="*/ 311150 w 1136650"/>
              <a:gd name="connsiteY26" fmla="*/ 1043683 h 1792983"/>
              <a:gd name="connsiteX27" fmla="*/ 330200 w 1136650"/>
              <a:gd name="connsiteY27" fmla="*/ 1056383 h 1792983"/>
              <a:gd name="connsiteX28" fmla="*/ 355600 w 1136650"/>
              <a:gd name="connsiteY28" fmla="*/ 1094483 h 1792983"/>
              <a:gd name="connsiteX29" fmla="*/ 361950 w 1136650"/>
              <a:gd name="connsiteY29" fmla="*/ 1113533 h 1792983"/>
              <a:gd name="connsiteX30" fmla="*/ 381000 w 1136650"/>
              <a:gd name="connsiteY30" fmla="*/ 1157983 h 1792983"/>
              <a:gd name="connsiteX31" fmla="*/ 400050 w 1136650"/>
              <a:gd name="connsiteY31" fmla="*/ 1164333 h 1792983"/>
              <a:gd name="connsiteX32" fmla="*/ 419100 w 1136650"/>
              <a:gd name="connsiteY32" fmla="*/ 1202433 h 1792983"/>
              <a:gd name="connsiteX33" fmla="*/ 431800 w 1136650"/>
              <a:gd name="connsiteY33" fmla="*/ 1221483 h 1792983"/>
              <a:gd name="connsiteX34" fmla="*/ 438150 w 1136650"/>
              <a:gd name="connsiteY34" fmla="*/ 1240533 h 1792983"/>
              <a:gd name="connsiteX35" fmla="*/ 457200 w 1136650"/>
              <a:gd name="connsiteY35" fmla="*/ 1253233 h 1792983"/>
              <a:gd name="connsiteX36" fmla="*/ 488950 w 1136650"/>
              <a:gd name="connsiteY36" fmla="*/ 1291333 h 1792983"/>
              <a:gd name="connsiteX37" fmla="*/ 482600 w 1136650"/>
              <a:gd name="connsiteY37" fmla="*/ 1316733 h 1792983"/>
              <a:gd name="connsiteX38" fmla="*/ 482600 w 1136650"/>
              <a:gd name="connsiteY38" fmla="*/ 1373883 h 1792983"/>
              <a:gd name="connsiteX39" fmla="*/ 501650 w 1136650"/>
              <a:gd name="connsiteY39" fmla="*/ 1380233 h 1792983"/>
              <a:gd name="connsiteX40" fmla="*/ 508000 w 1136650"/>
              <a:gd name="connsiteY40" fmla="*/ 1399283 h 1792983"/>
              <a:gd name="connsiteX41" fmla="*/ 527050 w 1136650"/>
              <a:gd name="connsiteY41" fmla="*/ 1405633 h 1792983"/>
              <a:gd name="connsiteX42" fmla="*/ 558800 w 1136650"/>
              <a:gd name="connsiteY42" fmla="*/ 1456433 h 1792983"/>
              <a:gd name="connsiteX43" fmla="*/ 552450 w 1136650"/>
              <a:gd name="connsiteY43" fmla="*/ 1475483 h 1792983"/>
              <a:gd name="connsiteX44" fmla="*/ 590550 w 1136650"/>
              <a:gd name="connsiteY44" fmla="*/ 1488183 h 1792983"/>
              <a:gd name="connsiteX45" fmla="*/ 628650 w 1136650"/>
              <a:gd name="connsiteY45" fmla="*/ 1507233 h 1792983"/>
              <a:gd name="connsiteX46" fmla="*/ 641350 w 1136650"/>
              <a:gd name="connsiteY46" fmla="*/ 1526283 h 1792983"/>
              <a:gd name="connsiteX47" fmla="*/ 660400 w 1136650"/>
              <a:gd name="connsiteY47" fmla="*/ 1532633 h 1792983"/>
              <a:gd name="connsiteX48" fmla="*/ 666750 w 1136650"/>
              <a:gd name="connsiteY48" fmla="*/ 1551683 h 1792983"/>
              <a:gd name="connsiteX49" fmla="*/ 685800 w 1136650"/>
              <a:gd name="connsiteY49" fmla="*/ 1558033 h 1792983"/>
              <a:gd name="connsiteX50" fmla="*/ 704850 w 1136650"/>
              <a:gd name="connsiteY50" fmla="*/ 1570733 h 1792983"/>
              <a:gd name="connsiteX51" fmla="*/ 711200 w 1136650"/>
              <a:gd name="connsiteY51" fmla="*/ 1589783 h 1792983"/>
              <a:gd name="connsiteX52" fmla="*/ 730250 w 1136650"/>
              <a:gd name="connsiteY52" fmla="*/ 1596133 h 1792983"/>
              <a:gd name="connsiteX53" fmla="*/ 755650 w 1136650"/>
              <a:gd name="connsiteY53" fmla="*/ 1608833 h 1792983"/>
              <a:gd name="connsiteX54" fmla="*/ 774700 w 1136650"/>
              <a:gd name="connsiteY54" fmla="*/ 1615183 h 1792983"/>
              <a:gd name="connsiteX55" fmla="*/ 831850 w 1136650"/>
              <a:gd name="connsiteY55" fmla="*/ 1646933 h 1792983"/>
              <a:gd name="connsiteX56" fmla="*/ 850900 w 1136650"/>
              <a:gd name="connsiteY56" fmla="*/ 1640583 h 1792983"/>
              <a:gd name="connsiteX57" fmla="*/ 908050 w 1136650"/>
              <a:gd name="connsiteY57" fmla="*/ 1672333 h 1792983"/>
              <a:gd name="connsiteX58" fmla="*/ 927100 w 1136650"/>
              <a:gd name="connsiteY58" fmla="*/ 1685033 h 1792983"/>
              <a:gd name="connsiteX59" fmla="*/ 958850 w 1136650"/>
              <a:gd name="connsiteY59" fmla="*/ 1710433 h 1792983"/>
              <a:gd name="connsiteX60" fmla="*/ 971550 w 1136650"/>
              <a:gd name="connsiteY60" fmla="*/ 1729483 h 1792983"/>
              <a:gd name="connsiteX61" fmla="*/ 990600 w 1136650"/>
              <a:gd name="connsiteY61" fmla="*/ 1742183 h 1792983"/>
              <a:gd name="connsiteX62" fmla="*/ 1016000 w 1136650"/>
              <a:gd name="connsiteY62" fmla="*/ 1780283 h 1792983"/>
              <a:gd name="connsiteX63" fmla="*/ 1054100 w 1136650"/>
              <a:gd name="connsiteY63" fmla="*/ 1792983 h 1792983"/>
              <a:gd name="connsiteX64" fmla="*/ 1073150 w 1136650"/>
              <a:gd name="connsiteY64" fmla="*/ 1773933 h 1792983"/>
              <a:gd name="connsiteX65" fmla="*/ 1098550 w 1136650"/>
              <a:gd name="connsiteY65" fmla="*/ 1723133 h 1792983"/>
              <a:gd name="connsiteX66" fmla="*/ 1092200 w 1136650"/>
              <a:gd name="connsiteY66" fmla="*/ 1665983 h 1792983"/>
              <a:gd name="connsiteX67" fmla="*/ 1111250 w 1136650"/>
              <a:gd name="connsiteY67" fmla="*/ 1653283 h 1792983"/>
              <a:gd name="connsiteX68" fmla="*/ 1130300 w 1136650"/>
              <a:gd name="connsiteY68" fmla="*/ 1615183 h 1792983"/>
              <a:gd name="connsiteX69" fmla="*/ 1117600 w 1136650"/>
              <a:gd name="connsiteY69" fmla="*/ 1577083 h 1792983"/>
              <a:gd name="connsiteX70" fmla="*/ 1111250 w 1136650"/>
              <a:gd name="connsiteY70" fmla="*/ 1538983 h 1792983"/>
              <a:gd name="connsiteX71" fmla="*/ 1092200 w 1136650"/>
              <a:gd name="connsiteY71" fmla="*/ 1532633 h 1792983"/>
              <a:gd name="connsiteX72" fmla="*/ 1098550 w 1136650"/>
              <a:gd name="connsiteY72" fmla="*/ 1513583 h 1792983"/>
              <a:gd name="connsiteX73" fmla="*/ 1079500 w 1136650"/>
              <a:gd name="connsiteY73" fmla="*/ 1475483 h 1792983"/>
              <a:gd name="connsiteX74" fmla="*/ 1098550 w 1136650"/>
              <a:gd name="connsiteY74" fmla="*/ 1437383 h 1792983"/>
              <a:gd name="connsiteX75" fmla="*/ 1117600 w 1136650"/>
              <a:gd name="connsiteY75" fmla="*/ 1424683 h 1792983"/>
              <a:gd name="connsiteX76" fmla="*/ 1123950 w 1136650"/>
              <a:gd name="connsiteY76" fmla="*/ 1405633 h 1792983"/>
              <a:gd name="connsiteX77" fmla="*/ 1117600 w 1136650"/>
              <a:gd name="connsiteY77" fmla="*/ 1386583 h 1792983"/>
              <a:gd name="connsiteX78" fmla="*/ 1130300 w 1136650"/>
              <a:gd name="connsiteY78" fmla="*/ 1367533 h 1792983"/>
              <a:gd name="connsiteX79" fmla="*/ 1117600 w 1136650"/>
              <a:gd name="connsiteY79" fmla="*/ 1348483 h 1792983"/>
              <a:gd name="connsiteX80" fmla="*/ 1104900 w 1136650"/>
              <a:gd name="connsiteY80" fmla="*/ 1310383 h 1792983"/>
              <a:gd name="connsiteX81" fmla="*/ 1111250 w 1136650"/>
              <a:gd name="connsiteY81" fmla="*/ 1291333 h 1792983"/>
              <a:gd name="connsiteX82" fmla="*/ 1117600 w 1136650"/>
              <a:gd name="connsiteY82" fmla="*/ 1240533 h 1792983"/>
              <a:gd name="connsiteX83" fmla="*/ 1136650 w 1136650"/>
              <a:gd name="connsiteY83" fmla="*/ 1221483 h 1792983"/>
              <a:gd name="connsiteX84" fmla="*/ 1130300 w 1136650"/>
              <a:gd name="connsiteY84" fmla="*/ 1196083 h 1792983"/>
              <a:gd name="connsiteX85" fmla="*/ 1111250 w 1136650"/>
              <a:gd name="connsiteY85" fmla="*/ 1183383 h 1792983"/>
              <a:gd name="connsiteX86" fmla="*/ 1098550 w 1136650"/>
              <a:gd name="connsiteY86" fmla="*/ 1164333 h 1792983"/>
              <a:gd name="connsiteX87" fmla="*/ 1085850 w 1136650"/>
              <a:gd name="connsiteY87" fmla="*/ 1119883 h 1792983"/>
              <a:gd name="connsiteX88" fmla="*/ 1079500 w 1136650"/>
              <a:gd name="connsiteY88" fmla="*/ 1094483 h 1792983"/>
              <a:gd name="connsiteX89" fmla="*/ 1066800 w 1136650"/>
              <a:gd name="connsiteY89" fmla="*/ 1075433 h 1792983"/>
              <a:gd name="connsiteX90" fmla="*/ 965200 w 1136650"/>
              <a:gd name="connsiteY90" fmla="*/ 1056383 h 1792983"/>
              <a:gd name="connsiteX91" fmla="*/ 939800 w 1136650"/>
              <a:gd name="connsiteY91" fmla="*/ 1024633 h 1792983"/>
              <a:gd name="connsiteX92" fmla="*/ 946150 w 1136650"/>
              <a:gd name="connsiteY92" fmla="*/ 1005583 h 1792983"/>
              <a:gd name="connsiteX93" fmla="*/ 933450 w 1136650"/>
              <a:gd name="connsiteY93" fmla="*/ 986533 h 1792983"/>
              <a:gd name="connsiteX94" fmla="*/ 927100 w 1136650"/>
              <a:gd name="connsiteY94" fmla="*/ 967483 h 1792983"/>
              <a:gd name="connsiteX95" fmla="*/ 850900 w 1136650"/>
              <a:gd name="connsiteY95" fmla="*/ 961133 h 1792983"/>
              <a:gd name="connsiteX96" fmla="*/ 800100 w 1136650"/>
              <a:gd name="connsiteY96" fmla="*/ 954783 h 1792983"/>
              <a:gd name="connsiteX97" fmla="*/ 793750 w 1136650"/>
              <a:gd name="connsiteY97" fmla="*/ 935733 h 1792983"/>
              <a:gd name="connsiteX98" fmla="*/ 768350 w 1136650"/>
              <a:gd name="connsiteY98" fmla="*/ 929383 h 1792983"/>
              <a:gd name="connsiteX99" fmla="*/ 749300 w 1136650"/>
              <a:gd name="connsiteY99" fmla="*/ 923033 h 1792983"/>
              <a:gd name="connsiteX100" fmla="*/ 736600 w 1136650"/>
              <a:gd name="connsiteY100" fmla="*/ 878583 h 1792983"/>
              <a:gd name="connsiteX101" fmla="*/ 730250 w 1136650"/>
              <a:gd name="connsiteY101" fmla="*/ 859533 h 1792983"/>
              <a:gd name="connsiteX102" fmla="*/ 711200 w 1136650"/>
              <a:gd name="connsiteY102" fmla="*/ 846833 h 1792983"/>
              <a:gd name="connsiteX103" fmla="*/ 692150 w 1136650"/>
              <a:gd name="connsiteY103" fmla="*/ 808733 h 1792983"/>
              <a:gd name="connsiteX104" fmla="*/ 679450 w 1136650"/>
              <a:gd name="connsiteY104" fmla="*/ 770633 h 1792983"/>
              <a:gd name="connsiteX105" fmla="*/ 654050 w 1136650"/>
              <a:gd name="connsiteY105" fmla="*/ 757933 h 1792983"/>
              <a:gd name="connsiteX106" fmla="*/ 615950 w 1136650"/>
              <a:gd name="connsiteY106" fmla="*/ 732533 h 1792983"/>
              <a:gd name="connsiteX107" fmla="*/ 647700 w 1136650"/>
              <a:gd name="connsiteY107" fmla="*/ 700783 h 1792983"/>
              <a:gd name="connsiteX108" fmla="*/ 692150 w 1136650"/>
              <a:gd name="connsiteY108" fmla="*/ 681733 h 1792983"/>
              <a:gd name="connsiteX109" fmla="*/ 698500 w 1136650"/>
              <a:gd name="connsiteY109" fmla="*/ 662683 h 1792983"/>
              <a:gd name="connsiteX110" fmla="*/ 711200 w 1136650"/>
              <a:gd name="connsiteY110" fmla="*/ 605533 h 1792983"/>
              <a:gd name="connsiteX111" fmla="*/ 736600 w 1136650"/>
              <a:gd name="connsiteY111" fmla="*/ 567433 h 1792983"/>
              <a:gd name="connsiteX112" fmla="*/ 762000 w 1136650"/>
              <a:gd name="connsiteY112" fmla="*/ 510283 h 1792983"/>
              <a:gd name="connsiteX113" fmla="*/ 812800 w 1136650"/>
              <a:gd name="connsiteY113" fmla="*/ 491233 h 1792983"/>
              <a:gd name="connsiteX114" fmla="*/ 838200 w 1136650"/>
              <a:gd name="connsiteY114" fmla="*/ 484883 h 1792983"/>
              <a:gd name="connsiteX115" fmla="*/ 850900 w 1136650"/>
              <a:gd name="connsiteY115" fmla="*/ 465833 h 1792983"/>
              <a:gd name="connsiteX116" fmla="*/ 908050 w 1136650"/>
              <a:gd name="connsiteY116" fmla="*/ 434083 h 1792983"/>
              <a:gd name="connsiteX117" fmla="*/ 927100 w 1136650"/>
              <a:gd name="connsiteY117" fmla="*/ 415033 h 1792983"/>
              <a:gd name="connsiteX118" fmla="*/ 946150 w 1136650"/>
              <a:gd name="connsiteY118" fmla="*/ 402333 h 1792983"/>
              <a:gd name="connsiteX119" fmla="*/ 952500 w 1136650"/>
              <a:gd name="connsiteY119" fmla="*/ 383283 h 1792983"/>
              <a:gd name="connsiteX120" fmla="*/ 933450 w 1136650"/>
              <a:gd name="connsiteY120" fmla="*/ 376933 h 1792983"/>
              <a:gd name="connsiteX121" fmla="*/ 939800 w 1136650"/>
              <a:gd name="connsiteY121" fmla="*/ 345183 h 1792983"/>
              <a:gd name="connsiteX122" fmla="*/ 958850 w 1136650"/>
              <a:gd name="connsiteY122" fmla="*/ 307083 h 1792983"/>
              <a:gd name="connsiteX123" fmla="*/ 965200 w 1136650"/>
              <a:gd name="connsiteY123" fmla="*/ 288033 h 1792983"/>
              <a:gd name="connsiteX124" fmla="*/ 952500 w 1136650"/>
              <a:gd name="connsiteY124" fmla="*/ 249933 h 1792983"/>
              <a:gd name="connsiteX125" fmla="*/ 933450 w 1136650"/>
              <a:gd name="connsiteY125" fmla="*/ 237233 h 1792983"/>
              <a:gd name="connsiteX126" fmla="*/ 838200 w 1136650"/>
              <a:gd name="connsiteY126" fmla="*/ 218183 h 1792983"/>
              <a:gd name="connsiteX127" fmla="*/ 819150 w 1136650"/>
              <a:gd name="connsiteY127" fmla="*/ 211833 h 1792983"/>
              <a:gd name="connsiteX128" fmla="*/ 787400 w 1136650"/>
              <a:gd name="connsiteY128" fmla="*/ 237233 h 1792983"/>
              <a:gd name="connsiteX129" fmla="*/ 768350 w 1136650"/>
              <a:gd name="connsiteY129" fmla="*/ 249933 h 1792983"/>
              <a:gd name="connsiteX130" fmla="*/ 742950 w 1136650"/>
              <a:gd name="connsiteY130" fmla="*/ 243583 h 1792983"/>
              <a:gd name="connsiteX131" fmla="*/ 736600 w 1136650"/>
              <a:gd name="connsiteY131" fmla="*/ 224533 h 1792983"/>
              <a:gd name="connsiteX132" fmla="*/ 717550 w 1136650"/>
              <a:gd name="connsiteY132" fmla="*/ 211833 h 1792983"/>
              <a:gd name="connsiteX133" fmla="*/ 698500 w 1136650"/>
              <a:gd name="connsiteY133" fmla="*/ 173733 h 1792983"/>
              <a:gd name="connsiteX134" fmla="*/ 679450 w 1136650"/>
              <a:gd name="connsiteY134" fmla="*/ 167383 h 1792983"/>
              <a:gd name="connsiteX135" fmla="*/ 660400 w 1136650"/>
              <a:gd name="connsiteY135" fmla="*/ 122933 h 1792983"/>
              <a:gd name="connsiteX136" fmla="*/ 641350 w 1136650"/>
              <a:gd name="connsiteY136" fmla="*/ 116583 h 1792983"/>
              <a:gd name="connsiteX137" fmla="*/ 622300 w 1136650"/>
              <a:gd name="connsiteY137" fmla="*/ 103883 h 1792983"/>
              <a:gd name="connsiteX138" fmla="*/ 609600 w 1136650"/>
              <a:gd name="connsiteY138" fmla="*/ 84833 h 1792983"/>
              <a:gd name="connsiteX139" fmla="*/ 590550 w 1136650"/>
              <a:gd name="connsiteY139" fmla="*/ 46733 h 1792983"/>
              <a:gd name="connsiteX140" fmla="*/ 565150 w 1136650"/>
              <a:gd name="connsiteY140" fmla="*/ 40383 h 1792983"/>
              <a:gd name="connsiteX141" fmla="*/ 546100 w 1136650"/>
              <a:gd name="connsiteY141" fmla="*/ 34033 h 1792983"/>
              <a:gd name="connsiteX142" fmla="*/ 508000 w 1136650"/>
              <a:gd name="connsiteY142" fmla="*/ 8633 h 1792983"/>
              <a:gd name="connsiteX143" fmla="*/ 501650 w 1136650"/>
              <a:gd name="connsiteY143" fmla="*/ 27683 h 1792983"/>
              <a:gd name="connsiteX144" fmla="*/ 501650 w 1136650"/>
              <a:gd name="connsiteY144" fmla="*/ 91183 h 1792983"/>
              <a:gd name="connsiteX145" fmla="*/ 482600 w 1136650"/>
              <a:gd name="connsiteY145" fmla="*/ 103883 h 1792983"/>
              <a:gd name="connsiteX146" fmla="*/ 469900 w 1136650"/>
              <a:gd name="connsiteY146" fmla="*/ 122933 h 1792983"/>
              <a:gd name="connsiteX147" fmla="*/ 457200 w 1136650"/>
              <a:gd name="connsiteY147" fmla="*/ 167383 h 1792983"/>
              <a:gd name="connsiteX148" fmla="*/ 438150 w 1136650"/>
              <a:gd name="connsiteY148" fmla="*/ 180083 h 1792983"/>
              <a:gd name="connsiteX149" fmla="*/ 419100 w 1136650"/>
              <a:gd name="connsiteY149" fmla="*/ 218183 h 1792983"/>
              <a:gd name="connsiteX150" fmla="*/ 393700 w 1136650"/>
              <a:gd name="connsiteY150" fmla="*/ 249933 h 1792983"/>
              <a:gd name="connsiteX151" fmla="*/ 361950 w 1136650"/>
              <a:gd name="connsiteY151" fmla="*/ 256283 h 1792983"/>
              <a:gd name="connsiteX152" fmla="*/ 311150 w 1136650"/>
              <a:gd name="connsiteY152" fmla="*/ 300733 h 1792983"/>
              <a:gd name="connsiteX153" fmla="*/ 273050 w 1136650"/>
              <a:gd name="connsiteY153" fmla="*/ 313433 h 1792983"/>
              <a:gd name="connsiteX154" fmla="*/ 234950 w 1136650"/>
              <a:gd name="connsiteY154" fmla="*/ 345183 h 1792983"/>
              <a:gd name="connsiteX155" fmla="*/ 228600 w 1136650"/>
              <a:gd name="connsiteY155" fmla="*/ 402333 h 1792983"/>
              <a:gd name="connsiteX156" fmla="*/ 222250 w 1136650"/>
              <a:gd name="connsiteY156" fmla="*/ 421383 h 1792983"/>
              <a:gd name="connsiteX157" fmla="*/ 215900 w 1136650"/>
              <a:gd name="connsiteY157" fmla="*/ 459483 h 1792983"/>
              <a:gd name="connsiteX158" fmla="*/ 196850 w 1136650"/>
              <a:gd name="connsiteY158" fmla="*/ 465833 h 1792983"/>
              <a:gd name="connsiteX159" fmla="*/ 165100 w 1136650"/>
              <a:gd name="connsiteY159" fmla="*/ 459483 h 1792983"/>
              <a:gd name="connsiteX160" fmla="*/ 152400 w 1136650"/>
              <a:gd name="connsiteY160" fmla="*/ 440433 h 1792983"/>
              <a:gd name="connsiteX161" fmla="*/ 114300 w 1136650"/>
              <a:gd name="connsiteY161" fmla="*/ 421383 h 1792983"/>
              <a:gd name="connsiteX162" fmla="*/ 76200 w 1136650"/>
              <a:gd name="connsiteY162" fmla="*/ 453133 h 1792983"/>
              <a:gd name="connsiteX163" fmla="*/ 69850 w 1136650"/>
              <a:gd name="connsiteY163" fmla="*/ 434083 h 1792983"/>
              <a:gd name="connsiteX164" fmla="*/ 76200 w 1136650"/>
              <a:gd name="connsiteY164" fmla="*/ 415033 h 1792983"/>
              <a:gd name="connsiteX165" fmla="*/ 88900 w 1136650"/>
              <a:gd name="connsiteY165" fmla="*/ 395983 h 1792983"/>
              <a:gd name="connsiteX166" fmla="*/ 69850 w 1136650"/>
              <a:gd name="connsiteY166" fmla="*/ 338833 h 1792983"/>
              <a:gd name="connsiteX167" fmla="*/ 69850 w 1136650"/>
              <a:gd name="connsiteY167" fmla="*/ 338833 h 17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136650" h="1792983">
                <a:moveTo>
                  <a:pt x="69850" y="338833"/>
                </a:moveTo>
                <a:cubicBezTo>
                  <a:pt x="66675" y="339891"/>
                  <a:pt x="55533" y="340450"/>
                  <a:pt x="50800" y="345183"/>
                </a:cubicBezTo>
                <a:cubicBezTo>
                  <a:pt x="47553" y="348430"/>
                  <a:pt x="38430" y="389139"/>
                  <a:pt x="38100" y="389633"/>
                </a:cubicBezTo>
                <a:cubicBezTo>
                  <a:pt x="33867" y="395983"/>
                  <a:pt x="25400" y="398100"/>
                  <a:pt x="19050" y="402333"/>
                </a:cubicBezTo>
                <a:cubicBezTo>
                  <a:pt x="16933" y="410800"/>
                  <a:pt x="15208" y="419374"/>
                  <a:pt x="12700" y="427733"/>
                </a:cubicBezTo>
                <a:cubicBezTo>
                  <a:pt x="8853" y="440555"/>
                  <a:pt x="0" y="465833"/>
                  <a:pt x="0" y="465833"/>
                </a:cubicBezTo>
                <a:cubicBezTo>
                  <a:pt x="3641" y="469474"/>
                  <a:pt x="31750" y="495092"/>
                  <a:pt x="31750" y="503933"/>
                </a:cubicBezTo>
                <a:cubicBezTo>
                  <a:pt x="31750" y="511565"/>
                  <a:pt x="23283" y="516633"/>
                  <a:pt x="19050" y="522983"/>
                </a:cubicBezTo>
                <a:cubicBezTo>
                  <a:pt x="21167" y="529333"/>
                  <a:pt x="22407" y="536046"/>
                  <a:pt x="25400" y="542033"/>
                </a:cubicBezTo>
                <a:cubicBezTo>
                  <a:pt x="28813" y="548859"/>
                  <a:pt x="36845" y="553555"/>
                  <a:pt x="38100" y="561083"/>
                </a:cubicBezTo>
                <a:cubicBezTo>
                  <a:pt x="39200" y="567685"/>
                  <a:pt x="33867" y="573783"/>
                  <a:pt x="31750" y="580133"/>
                </a:cubicBezTo>
                <a:cubicBezTo>
                  <a:pt x="33867" y="586483"/>
                  <a:pt x="33919" y="593956"/>
                  <a:pt x="38100" y="599183"/>
                </a:cubicBezTo>
                <a:cubicBezTo>
                  <a:pt x="50232" y="614348"/>
                  <a:pt x="60862" y="610564"/>
                  <a:pt x="76200" y="618233"/>
                </a:cubicBezTo>
                <a:cubicBezTo>
                  <a:pt x="83026" y="621646"/>
                  <a:pt x="88900" y="626700"/>
                  <a:pt x="95250" y="630933"/>
                </a:cubicBezTo>
                <a:cubicBezTo>
                  <a:pt x="99483" y="637283"/>
                  <a:pt x="104850" y="643009"/>
                  <a:pt x="107950" y="649983"/>
                </a:cubicBezTo>
                <a:cubicBezTo>
                  <a:pt x="113387" y="662216"/>
                  <a:pt x="109511" y="680657"/>
                  <a:pt x="120650" y="688083"/>
                </a:cubicBezTo>
                <a:lnTo>
                  <a:pt x="139700" y="700783"/>
                </a:lnTo>
                <a:cubicBezTo>
                  <a:pt x="155661" y="748666"/>
                  <a:pt x="132274" y="691501"/>
                  <a:pt x="165100" y="732533"/>
                </a:cubicBezTo>
                <a:cubicBezTo>
                  <a:pt x="169281" y="737760"/>
                  <a:pt x="168457" y="745596"/>
                  <a:pt x="171450" y="751583"/>
                </a:cubicBezTo>
                <a:cubicBezTo>
                  <a:pt x="182033" y="772750"/>
                  <a:pt x="184150" y="770633"/>
                  <a:pt x="203200" y="783333"/>
                </a:cubicBezTo>
                <a:cubicBezTo>
                  <a:pt x="209621" y="792965"/>
                  <a:pt x="222250" y="808288"/>
                  <a:pt x="222250" y="821433"/>
                </a:cubicBezTo>
                <a:cubicBezTo>
                  <a:pt x="222250" y="828126"/>
                  <a:pt x="218017" y="834133"/>
                  <a:pt x="215900" y="840483"/>
                </a:cubicBezTo>
                <a:cubicBezTo>
                  <a:pt x="218017" y="853183"/>
                  <a:pt x="217021" y="866818"/>
                  <a:pt x="222250" y="878583"/>
                </a:cubicBezTo>
                <a:cubicBezTo>
                  <a:pt x="225897" y="886789"/>
                  <a:pt x="235551" y="890734"/>
                  <a:pt x="241300" y="897633"/>
                </a:cubicBezTo>
                <a:cubicBezTo>
                  <a:pt x="267758" y="929383"/>
                  <a:pt x="238125" y="906100"/>
                  <a:pt x="273050" y="929383"/>
                </a:cubicBezTo>
                <a:lnTo>
                  <a:pt x="304800" y="1024633"/>
                </a:lnTo>
                <a:cubicBezTo>
                  <a:pt x="306917" y="1030983"/>
                  <a:pt x="305581" y="1039970"/>
                  <a:pt x="311150" y="1043683"/>
                </a:cubicBezTo>
                <a:lnTo>
                  <a:pt x="330200" y="1056383"/>
                </a:lnTo>
                <a:cubicBezTo>
                  <a:pt x="338667" y="1069083"/>
                  <a:pt x="350773" y="1080003"/>
                  <a:pt x="355600" y="1094483"/>
                </a:cubicBezTo>
                <a:cubicBezTo>
                  <a:pt x="357717" y="1100833"/>
                  <a:pt x="360111" y="1107097"/>
                  <a:pt x="361950" y="1113533"/>
                </a:cubicBezTo>
                <a:cubicBezTo>
                  <a:pt x="366469" y="1129350"/>
                  <a:pt x="366679" y="1146526"/>
                  <a:pt x="381000" y="1157983"/>
                </a:cubicBezTo>
                <a:cubicBezTo>
                  <a:pt x="386227" y="1162164"/>
                  <a:pt x="393700" y="1162216"/>
                  <a:pt x="400050" y="1164333"/>
                </a:cubicBezTo>
                <a:cubicBezTo>
                  <a:pt x="436446" y="1218928"/>
                  <a:pt x="392810" y="1149853"/>
                  <a:pt x="419100" y="1202433"/>
                </a:cubicBezTo>
                <a:cubicBezTo>
                  <a:pt x="422513" y="1209259"/>
                  <a:pt x="428387" y="1214657"/>
                  <a:pt x="431800" y="1221483"/>
                </a:cubicBezTo>
                <a:cubicBezTo>
                  <a:pt x="434793" y="1227470"/>
                  <a:pt x="433969" y="1235306"/>
                  <a:pt x="438150" y="1240533"/>
                </a:cubicBezTo>
                <a:cubicBezTo>
                  <a:pt x="442918" y="1246492"/>
                  <a:pt x="451337" y="1248347"/>
                  <a:pt x="457200" y="1253233"/>
                </a:cubicBezTo>
                <a:cubicBezTo>
                  <a:pt x="475535" y="1268512"/>
                  <a:pt x="476463" y="1272602"/>
                  <a:pt x="488950" y="1291333"/>
                </a:cubicBezTo>
                <a:cubicBezTo>
                  <a:pt x="486833" y="1299800"/>
                  <a:pt x="484998" y="1308342"/>
                  <a:pt x="482600" y="1316733"/>
                </a:cubicBezTo>
                <a:cubicBezTo>
                  <a:pt x="476307" y="1338760"/>
                  <a:pt x="467209" y="1346949"/>
                  <a:pt x="482600" y="1373883"/>
                </a:cubicBezTo>
                <a:cubicBezTo>
                  <a:pt x="485921" y="1379695"/>
                  <a:pt x="495300" y="1378116"/>
                  <a:pt x="501650" y="1380233"/>
                </a:cubicBezTo>
                <a:cubicBezTo>
                  <a:pt x="503767" y="1386583"/>
                  <a:pt x="503267" y="1394550"/>
                  <a:pt x="508000" y="1399283"/>
                </a:cubicBezTo>
                <a:cubicBezTo>
                  <a:pt x="512733" y="1404016"/>
                  <a:pt x="523159" y="1400186"/>
                  <a:pt x="527050" y="1405633"/>
                </a:cubicBezTo>
                <a:cubicBezTo>
                  <a:pt x="575138" y="1472956"/>
                  <a:pt x="509813" y="1423775"/>
                  <a:pt x="558800" y="1456433"/>
                </a:cubicBezTo>
                <a:cubicBezTo>
                  <a:pt x="556683" y="1462783"/>
                  <a:pt x="547717" y="1470750"/>
                  <a:pt x="552450" y="1475483"/>
                </a:cubicBezTo>
                <a:cubicBezTo>
                  <a:pt x="561916" y="1484949"/>
                  <a:pt x="579411" y="1480757"/>
                  <a:pt x="590550" y="1488183"/>
                </a:cubicBezTo>
                <a:cubicBezTo>
                  <a:pt x="615169" y="1504596"/>
                  <a:pt x="602360" y="1498470"/>
                  <a:pt x="628650" y="1507233"/>
                </a:cubicBezTo>
                <a:cubicBezTo>
                  <a:pt x="632883" y="1513583"/>
                  <a:pt x="635391" y="1521515"/>
                  <a:pt x="641350" y="1526283"/>
                </a:cubicBezTo>
                <a:cubicBezTo>
                  <a:pt x="646577" y="1530464"/>
                  <a:pt x="655667" y="1527900"/>
                  <a:pt x="660400" y="1532633"/>
                </a:cubicBezTo>
                <a:cubicBezTo>
                  <a:pt x="665133" y="1537366"/>
                  <a:pt x="662017" y="1546950"/>
                  <a:pt x="666750" y="1551683"/>
                </a:cubicBezTo>
                <a:cubicBezTo>
                  <a:pt x="671483" y="1556416"/>
                  <a:pt x="679813" y="1555040"/>
                  <a:pt x="685800" y="1558033"/>
                </a:cubicBezTo>
                <a:cubicBezTo>
                  <a:pt x="692626" y="1561446"/>
                  <a:pt x="698500" y="1566500"/>
                  <a:pt x="704850" y="1570733"/>
                </a:cubicBezTo>
                <a:cubicBezTo>
                  <a:pt x="706967" y="1577083"/>
                  <a:pt x="706467" y="1585050"/>
                  <a:pt x="711200" y="1589783"/>
                </a:cubicBezTo>
                <a:cubicBezTo>
                  <a:pt x="715933" y="1594516"/>
                  <a:pt x="724098" y="1593496"/>
                  <a:pt x="730250" y="1596133"/>
                </a:cubicBezTo>
                <a:cubicBezTo>
                  <a:pt x="738951" y="1599862"/>
                  <a:pt x="746949" y="1605104"/>
                  <a:pt x="755650" y="1608833"/>
                </a:cubicBezTo>
                <a:cubicBezTo>
                  <a:pt x="761802" y="1611470"/>
                  <a:pt x="768849" y="1611932"/>
                  <a:pt x="774700" y="1615183"/>
                </a:cubicBezTo>
                <a:cubicBezTo>
                  <a:pt x="840204" y="1651574"/>
                  <a:pt x="788745" y="1632565"/>
                  <a:pt x="831850" y="1646933"/>
                </a:cubicBezTo>
                <a:cubicBezTo>
                  <a:pt x="838200" y="1644816"/>
                  <a:pt x="844207" y="1640583"/>
                  <a:pt x="850900" y="1640583"/>
                </a:cubicBezTo>
                <a:cubicBezTo>
                  <a:pt x="867665" y="1640583"/>
                  <a:pt x="902611" y="1668707"/>
                  <a:pt x="908050" y="1672333"/>
                </a:cubicBezTo>
                <a:lnTo>
                  <a:pt x="927100" y="1685033"/>
                </a:lnTo>
                <a:cubicBezTo>
                  <a:pt x="963496" y="1739628"/>
                  <a:pt x="915033" y="1675380"/>
                  <a:pt x="958850" y="1710433"/>
                </a:cubicBezTo>
                <a:cubicBezTo>
                  <a:pt x="964809" y="1715201"/>
                  <a:pt x="966154" y="1724087"/>
                  <a:pt x="971550" y="1729483"/>
                </a:cubicBezTo>
                <a:cubicBezTo>
                  <a:pt x="976946" y="1734879"/>
                  <a:pt x="984250" y="1737950"/>
                  <a:pt x="990600" y="1742183"/>
                </a:cubicBezTo>
                <a:cubicBezTo>
                  <a:pt x="999067" y="1754883"/>
                  <a:pt x="1001520" y="1775456"/>
                  <a:pt x="1016000" y="1780283"/>
                </a:cubicBezTo>
                <a:lnTo>
                  <a:pt x="1054100" y="1792983"/>
                </a:lnTo>
                <a:cubicBezTo>
                  <a:pt x="1060450" y="1786633"/>
                  <a:pt x="1069815" y="1782271"/>
                  <a:pt x="1073150" y="1773933"/>
                </a:cubicBezTo>
                <a:cubicBezTo>
                  <a:pt x="1095601" y="1717805"/>
                  <a:pt x="1058524" y="1736475"/>
                  <a:pt x="1098550" y="1723133"/>
                </a:cubicBezTo>
                <a:cubicBezTo>
                  <a:pt x="1092449" y="1704830"/>
                  <a:pt x="1077259" y="1684659"/>
                  <a:pt x="1092200" y="1665983"/>
                </a:cubicBezTo>
                <a:cubicBezTo>
                  <a:pt x="1096968" y="1660024"/>
                  <a:pt x="1104900" y="1657516"/>
                  <a:pt x="1111250" y="1653283"/>
                </a:cubicBezTo>
                <a:cubicBezTo>
                  <a:pt x="1116244" y="1645792"/>
                  <a:pt x="1131552" y="1626450"/>
                  <a:pt x="1130300" y="1615183"/>
                </a:cubicBezTo>
                <a:cubicBezTo>
                  <a:pt x="1128822" y="1601878"/>
                  <a:pt x="1119801" y="1590288"/>
                  <a:pt x="1117600" y="1577083"/>
                </a:cubicBezTo>
                <a:cubicBezTo>
                  <a:pt x="1115483" y="1564383"/>
                  <a:pt x="1117638" y="1550162"/>
                  <a:pt x="1111250" y="1538983"/>
                </a:cubicBezTo>
                <a:cubicBezTo>
                  <a:pt x="1107929" y="1533171"/>
                  <a:pt x="1098550" y="1534750"/>
                  <a:pt x="1092200" y="1532633"/>
                </a:cubicBezTo>
                <a:cubicBezTo>
                  <a:pt x="1094317" y="1526283"/>
                  <a:pt x="1098550" y="1520276"/>
                  <a:pt x="1098550" y="1513583"/>
                </a:cubicBezTo>
                <a:cubicBezTo>
                  <a:pt x="1098550" y="1500438"/>
                  <a:pt x="1085921" y="1485115"/>
                  <a:pt x="1079500" y="1475483"/>
                </a:cubicBezTo>
                <a:cubicBezTo>
                  <a:pt x="1084665" y="1459989"/>
                  <a:pt x="1086240" y="1449693"/>
                  <a:pt x="1098550" y="1437383"/>
                </a:cubicBezTo>
                <a:cubicBezTo>
                  <a:pt x="1103946" y="1431987"/>
                  <a:pt x="1111250" y="1428916"/>
                  <a:pt x="1117600" y="1424683"/>
                </a:cubicBezTo>
                <a:cubicBezTo>
                  <a:pt x="1119717" y="1418333"/>
                  <a:pt x="1123950" y="1412326"/>
                  <a:pt x="1123950" y="1405633"/>
                </a:cubicBezTo>
                <a:cubicBezTo>
                  <a:pt x="1123950" y="1398940"/>
                  <a:pt x="1116500" y="1393185"/>
                  <a:pt x="1117600" y="1386583"/>
                </a:cubicBezTo>
                <a:cubicBezTo>
                  <a:pt x="1118855" y="1379055"/>
                  <a:pt x="1126067" y="1373883"/>
                  <a:pt x="1130300" y="1367533"/>
                </a:cubicBezTo>
                <a:cubicBezTo>
                  <a:pt x="1126067" y="1361183"/>
                  <a:pt x="1120700" y="1355457"/>
                  <a:pt x="1117600" y="1348483"/>
                </a:cubicBezTo>
                <a:cubicBezTo>
                  <a:pt x="1112163" y="1336250"/>
                  <a:pt x="1104900" y="1310383"/>
                  <a:pt x="1104900" y="1310383"/>
                </a:cubicBezTo>
                <a:cubicBezTo>
                  <a:pt x="1107017" y="1304033"/>
                  <a:pt x="1110053" y="1297919"/>
                  <a:pt x="1111250" y="1291333"/>
                </a:cubicBezTo>
                <a:cubicBezTo>
                  <a:pt x="1114303" y="1274543"/>
                  <a:pt x="1111768" y="1256571"/>
                  <a:pt x="1117600" y="1240533"/>
                </a:cubicBezTo>
                <a:cubicBezTo>
                  <a:pt x="1120669" y="1232093"/>
                  <a:pt x="1130300" y="1227833"/>
                  <a:pt x="1136650" y="1221483"/>
                </a:cubicBezTo>
                <a:cubicBezTo>
                  <a:pt x="1134533" y="1213016"/>
                  <a:pt x="1135141" y="1203345"/>
                  <a:pt x="1130300" y="1196083"/>
                </a:cubicBezTo>
                <a:cubicBezTo>
                  <a:pt x="1126067" y="1189733"/>
                  <a:pt x="1116646" y="1188779"/>
                  <a:pt x="1111250" y="1183383"/>
                </a:cubicBezTo>
                <a:cubicBezTo>
                  <a:pt x="1105854" y="1177987"/>
                  <a:pt x="1102783" y="1170683"/>
                  <a:pt x="1098550" y="1164333"/>
                </a:cubicBezTo>
                <a:cubicBezTo>
                  <a:pt x="1078699" y="1084928"/>
                  <a:pt x="1104070" y="1183652"/>
                  <a:pt x="1085850" y="1119883"/>
                </a:cubicBezTo>
                <a:cubicBezTo>
                  <a:pt x="1083452" y="1111492"/>
                  <a:pt x="1082938" y="1102505"/>
                  <a:pt x="1079500" y="1094483"/>
                </a:cubicBezTo>
                <a:cubicBezTo>
                  <a:pt x="1076494" y="1087468"/>
                  <a:pt x="1073272" y="1079478"/>
                  <a:pt x="1066800" y="1075433"/>
                </a:cubicBezTo>
                <a:cubicBezTo>
                  <a:pt x="1040898" y="1059244"/>
                  <a:pt x="990571" y="1058920"/>
                  <a:pt x="965200" y="1056383"/>
                </a:cubicBezTo>
                <a:cubicBezTo>
                  <a:pt x="950572" y="1046631"/>
                  <a:pt x="939800" y="1045081"/>
                  <a:pt x="939800" y="1024633"/>
                </a:cubicBezTo>
                <a:cubicBezTo>
                  <a:pt x="939800" y="1017940"/>
                  <a:pt x="944033" y="1011933"/>
                  <a:pt x="946150" y="1005583"/>
                </a:cubicBezTo>
                <a:cubicBezTo>
                  <a:pt x="941917" y="999233"/>
                  <a:pt x="936863" y="993359"/>
                  <a:pt x="933450" y="986533"/>
                </a:cubicBezTo>
                <a:cubicBezTo>
                  <a:pt x="930457" y="980546"/>
                  <a:pt x="933497" y="969451"/>
                  <a:pt x="927100" y="967483"/>
                </a:cubicBezTo>
                <a:cubicBezTo>
                  <a:pt x="902739" y="959987"/>
                  <a:pt x="876262" y="963669"/>
                  <a:pt x="850900" y="961133"/>
                </a:cubicBezTo>
                <a:cubicBezTo>
                  <a:pt x="833920" y="959435"/>
                  <a:pt x="817033" y="956900"/>
                  <a:pt x="800100" y="954783"/>
                </a:cubicBezTo>
                <a:cubicBezTo>
                  <a:pt x="797983" y="948433"/>
                  <a:pt x="798977" y="939914"/>
                  <a:pt x="793750" y="935733"/>
                </a:cubicBezTo>
                <a:cubicBezTo>
                  <a:pt x="786935" y="930281"/>
                  <a:pt x="776741" y="931781"/>
                  <a:pt x="768350" y="929383"/>
                </a:cubicBezTo>
                <a:cubicBezTo>
                  <a:pt x="761914" y="927544"/>
                  <a:pt x="755650" y="925150"/>
                  <a:pt x="749300" y="923033"/>
                </a:cubicBezTo>
                <a:cubicBezTo>
                  <a:pt x="734075" y="877358"/>
                  <a:pt x="752547" y="934397"/>
                  <a:pt x="736600" y="878583"/>
                </a:cubicBezTo>
                <a:cubicBezTo>
                  <a:pt x="734761" y="872147"/>
                  <a:pt x="734431" y="864760"/>
                  <a:pt x="730250" y="859533"/>
                </a:cubicBezTo>
                <a:cubicBezTo>
                  <a:pt x="725482" y="853574"/>
                  <a:pt x="717550" y="851066"/>
                  <a:pt x="711200" y="846833"/>
                </a:cubicBezTo>
                <a:cubicBezTo>
                  <a:pt x="688042" y="777358"/>
                  <a:pt x="724976" y="882591"/>
                  <a:pt x="692150" y="808733"/>
                </a:cubicBezTo>
                <a:cubicBezTo>
                  <a:pt x="686713" y="796500"/>
                  <a:pt x="691424" y="776620"/>
                  <a:pt x="679450" y="770633"/>
                </a:cubicBezTo>
                <a:cubicBezTo>
                  <a:pt x="670983" y="766400"/>
                  <a:pt x="661753" y="763435"/>
                  <a:pt x="654050" y="757933"/>
                </a:cubicBezTo>
                <a:cubicBezTo>
                  <a:pt x="612430" y="728204"/>
                  <a:pt x="656815" y="746155"/>
                  <a:pt x="615950" y="732533"/>
                </a:cubicBezTo>
                <a:cubicBezTo>
                  <a:pt x="666750" y="698666"/>
                  <a:pt x="605367" y="743116"/>
                  <a:pt x="647700" y="700783"/>
                </a:cubicBezTo>
                <a:cubicBezTo>
                  <a:pt x="662318" y="686165"/>
                  <a:pt x="672719" y="686591"/>
                  <a:pt x="692150" y="681733"/>
                </a:cubicBezTo>
                <a:cubicBezTo>
                  <a:pt x="694267" y="675383"/>
                  <a:pt x="697048" y="669217"/>
                  <a:pt x="698500" y="662683"/>
                </a:cubicBezTo>
                <a:cubicBezTo>
                  <a:pt x="701180" y="650622"/>
                  <a:pt x="703258" y="619828"/>
                  <a:pt x="711200" y="605533"/>
                </a:cubicBezTo>
                <a:cubicBezTo>
                  <a:pt x="718613" y="592190"/>
                  <a:pt x="731773" y="581913"/>
                  <a:pt x="736600" y="567433"/>
                </a:cubicBezTo>
                <a:cubicBezTo>
                  <a:pt x="742888" y="548570"/>
                  <a:pt x="746906" y="525377"/>
                  <a:pt x="762000" y="510283"/>
                </a:cubicBezTo>
                <a:cubicBezTo>
                  <a:pt x="778810" y="493473"/>
                  <a:pt x="789434" y="496425"/>
                  <a:pt x="812800" y="491233"/>
                </a:cubicBezTo>
                <a:cubicBezTo>
                  <a:pt x="821319" y="489340"/>
                  <a:pt x="829733" y="487000"/>
                  <a:pt x="838200" y="484883"/>
                </a:cubicBezTo>
                <a:cubicBezTo>
                  <a:pt x="842433" y="478533"/>
                  <a:pt x="845157" y="470859"/>
                  <a:pt x="850900" y="465833"/>
                </a:cubicBezTo>
                <a:cubicBezTo>
                  <a:pt x="877773" y="442319"/>
                  <a:pt x="881885" y="442805"/>
                  <a:pt x="908050" y="434083"/>
                </a:cubicBezTo>
                <a:cubicBezTo>
                  <a:pt x="914400" y="427733"/>
                  <a:pt x="920201" y="420782"/>
                  <a:pt x="927100" y="415033"/>
                </a:cubicBezTo>
                <a:cubicBezTo>
                  <a:pt x="932963" y="410147"/>
                  <a:pt x="941382" y="408292"/>
                  <a:pt x="946150" y="402333"/>
                </a:cubicBezTo>
                <a:cubicBezTo>
                  <a:pt x="950331" y="397106"/>
                  <a:pt x="950383" y="389633"/>
                  <a:pt x="952500" y="383283"/>
                </a:cubicBezTo>
                <a:cubicBezTo>
                  <a:pt x="946150" y="381166"/>
                  <a:pt x="935567" y="383283"/>
                  <a:pt x="933450" y="376933"/>
                </a:cubicBezTo>
                <a:cubicBezTo>
                  <a:pt x="930037" y="366694"/>
                  <a:pt x="937182" y="355654"/>
                  <a:pt x="939800" y="345183"/>
                </a:cubicBezTo>
                <a:cubicBezTo>
                  <a:pt x="947780" y="313261"/>
                  <a:pt x="943330" y="338123"/>
                  <a:pt x="958850" y="307083"/>
                </a:cubicBezTo>
                <a:cubicBezTo>
                  <a:pt x="961843" y="301096"/>
                  <a:pt x="963083" y="294383"/>
                  <a:pt x="965200" y="288033"/>
                </a:cubicBezTo>
                <a:cubicBezTo>
                  <a:pt x="960967" y="275333"/>
                  <a:pt x="963639" y="257359"/>
                  <a:pt x="952500" y="249933"/>
                </a:cubicBezTo>
                <a:cubicBezTo>
                  <a:pt x="946150" y="245700"/>
                  <a:pt x="940424" y="240333"/>
                  <a:pt x="933450" y="237233"/>
                </a:cubicBezTo>
                <a:cubicBezTo>
                  <a:pt x="895928" y="220556"/>
                  <a:pt x="881793" y="223027"/>
                  <a:pt x="838200" y="218183"/>
                </a:cubicBezTo>
                <a:cubicBezTo>
                  <a:pt x="831850" y="216066"/>
                  <a:pt x="825843" y="211833"/>
                  <a:pt x="819150" y="211833"/>
                </a:cubicBezTo>
                <a:cubicBezTo>
                  <a:pt x="794426" y="211833"/>
                  <a:pt x="802028" y="222605"/>
                  <a:pt x="787400" y="237233"/>
                </a:cubicBezTo>
                <a:cubicBezTo>
                  <a:pt x="782004" y="242629"/>
                  <a:pt x="774700" y="245700"/>
                  <a:pt x="768350" y="249933"/>
                </a:cubicBezTo>
                <a:cubicBezTo>
                  <a:pt x="759883" y="247816"/>
                  <a:pt x="749765" y="249035"/>
                  <a:pt x="742950" y="243583"/>
                </a:cubicBezTo>
                <a:cubicBezTo>
                  <a:pt x="737723" y="239402"/>
                  <a:pt x="740781" y="229760"/>
                  <a:pt x="736600" y="224533"/>
                </a:cubicBezTo>
                <a:cubicBezTo>
                  <a:pt x="731832" y="218574"/>
                  <a:pt x="723900" y="216066"/>
                  <a:pt x="717550" y="211833"/>
                </a:cubicBezTo>
                <a:cubicBezTo>
                  <a:pt x="713367" y="199284"/>
                  <a:pt x="709691" y="182685"/>
                  <a:pt x="698500" y="173733"/>
                </a:cubicBezTo>
                <a:cubicBezTo>
                  <a:pt x="693273" y="169552"/>
                  <a:pt x="685800" y="169500"/>
                  <a:pt x="679450" y="167383"/>
                </a:cubicBezTo>
                <a:cubicBezTo>
                  <a:pt x="675637" y="152131"/>
                  <a:pt x="674104" y="133896"/>
                  <a:pt x="660400" y="122933"/>
                </a:cubicBezTo>
                <a:cubicBezTo>
                  <a:pt x="655173" y="118752"/>
                  <a:pt x="647337" y="119576"/>
                  <a:pt x="641350" y="116583"/>
                </a:cubicBezTo>
                <a:cubicBezTo>
                  <a:pt x="634524" y="113170"/>
                  <a:pt x="628650" y="108116"/>
                  <a:pt x="622300" y="103883"/>
                </a:cubicBezTo>
                <a:cubicBezTo>
                  <a:pt x="618067" y="97533"/>
                  <a:pt x="613013" y="91659"/>
                  <a:pt x="609600" y="84833"/>
                </a:cubicBezTo>
                <a:cubicBezTo>
                  <a:pt x="603261" y="72155"/>
                  <a:pt x="604199" y="55832"/>
                  <a:pt x="590550" y="46733"/>
                </a:cubicBezTo>
                <a:cubicBezTo>
                  <a:pt x="583288" y="41892"/>
                  <a:pt x="573541" y="42781"/>
                  <a:pt x="565150" y="40383"/>
                </a:cubicBezTo>
                <a:cubicBezTo>
                  <a:pt x="558714" y="38544"/>
                  <a:pt x="552450" y="36150"/>
                  <a:pt x="546100" y="34033"/>
                </a:cubicBezTo>
                <a:cubicBezTo>
                  <a:pt x="538373" y="22442"/>
                  <a:pt x="529582" y="0"/>
                  <a:pt x="508000" y="8633"/>
                </a:cubicBezTo>
                <a:cubicBezTo>
                  <a:pt x="501785" y="11119"/>
                  <a:pt x="503767" y="21333"/>
                  <a:pt x="501650" y="27683"/>
                </a:cubicBezTo>
                <a:cubicBezTo>
                  <a:pt x="503690" y="41961"/>
                  <a:pt x="515084" y="74391"/>
                  <a:pt x="501650" y="91183"/>
                </a:cubicBezTo>
                <a:cubicBezTo>
                  <a:pt x="496882" y="97142"/>
                  <a:pt x="488950" y="99650"/>
                  <a:pt x="482600" y="103883"/>
                </a:cubicBezTo>
                <a:cubicBezTo>
                  <a:pt x="478367" y="110233"/>
                  <a:pt x="472906" y="115918"/>
                  <a:pt x="469900" y="122933"/>
                </a:cubicBezTo>
                <a:cubicBezTo>
                  <a:pt x="468847" y="125390"/>
                  <a:pt x="461002" y="162630"/>
                  <a:pt x="457200" y="167383"/>
                </a:cubicBezTo>
                <a:cubicBezTo>
                  <a:pt x="452432" y="173342"/>
                  <a:pt x="444500" y="175850"/>
                  <a:pt x="438150" y="180083"/>
                </a:cubicBezTo>
                <a:cubicBezTo>
                  <a:pt x="422189" y="227966"/>
                  <a:pt x="443719" y="168944"/>
                  <a:pt x="419100" y="218183"/>
                </a:cubicBezTo>
                <a:cubicBezTo>
                  <a:pt x="408819" y="238744"/>
                  <a:pt x="420049" y="240052"/>
                  <a:pt x="393700" y="249933"/>
                </a:cubicBezTo>
                <a:cubicBezTo>
                  <a:pt x="383594" y="253723"/>
                  <a:pt x="372533" y="254166"/>
                  <a:pt x="361950" y="256283"/>
                </a:cubicBezTo>
                <a:cubicBezTo>
                  <a:pt x="347133" y="278508"/>
                  <a:pt x="342900" y="290150"/>
                  <a:pt x="311150" y="300733"/>
                </a:cubicBezTo>
                <a:cubicBezTo>
                  <a:pt x="298450" y="304966"/>
                  <a:pt x="284189" y="306007"/>
                  <a:pt x="273050" y="313433"/>
                </a:cubicBezTo>
                <a:cubicBezTo>
                  <a:pt x="246528" y="331114"/>
                  <a:pt x="259396" y="320737"/>
                  <a:pt x="234950" y="345183"/>
                </a:cubicBezTo>
                <a:cubicBezTo>
                  <a:pt x="232833" y="364233"/>
                  <a:pt x="231751" y="383427"/>
                  <a:pt x="228600" y="402333"/>
                </a:cubicBezTo>
                <a:cubicBezTo>
                  <a:pt x="227500" y="408935"/>
                  <a:pt x="223702" y="414849"/>
                  <a:pt x="222250" y="421383"/>
                </a:cubicBezTo>
                <a:cubicBezTo>
                  <a:pt x="219457" y="433952"/>
                  <a:pt x="222288" y="448304"/>
                  <a:pt x="215900" y="459483"/>
                </a:cubicBezTo>
                <a:cubicBezTo>
                  <a:pt x="212579" y="465295"/>
                  <a:pt x="203200" y="463716"/>
                  <a:pt x="196850" y="465833"/>
                </a:cubicBezTo>
                <a:cubicBezTo>
                  <a:pt x="186267" y="463716"/>
                  <a:pt x="174471" y="464838"/>
                  <a:pt x="165100" y="459483"/>
                </a:cubicBezTo>
                <a:cubicBezTo>
                  <a:pt x="158474" y="455697"/>
                  <a:pt x="157796" y="445829"/>
                  <a:pt x="152400" y="440433"/>
                </a:cubicBezTo>
                <a:cubicBezTo>
                  <a:pt x="140090" y="428123"/>
                  <a:pt x="129794" y="426548"/>
                  <a:pt x="114300" y="421383"/>
                </a:cubicBezTo>
                <a:cubicBezTo>
                  <a:pt x="112740" y="422943"/>
                  <a:pt x="83273" y="454901"/>
                  <a:pt x="76200" y="453133"/>
                </a:cubicBezTo>
                <a:cubicBezTo>
                  <a:pt x="69706" y="451510"/>
                  <a:pt x="71967" y="440433"/>
                  <a:pt x="69850" y="434083"/>
                </a:cubicBezTo>
                <a:cubicBezTo>
                  <a:pt x="71967" y="427733"/>
                  <a:pt x="73207" y="421020"/>
                  <a:pt x="76200" y="415033"/>
                </a:cubicBezTo>
                <a:cubicBezTo>
                  <a:pt x="79613" y="408207"/>
                  <a:pt x="88057" y="403568"/>
                  <a:pt x="88900" y="395983"/>
                </a:cubicBezTo>
                <a:cubicBezTo>
                  <a:pt x="91794" y="369933"/>
                  <a:pt x="83469" y="356991"/>
                  <a:pt x="69850" y="338833"/>
                </a:cubicBezTo>
                <a:lnTo>
                  <a:pt x="69850" y="33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13" name="12 Forma libre"/>
          <p:cNvSpPr/>
          <p:nvPr/>
        </p:nvSpPr>
        <p:spPr>
          <a:xfrm>
            <a:off x="2963163" y="4616623"/>
            <a:ext cx="402564" cy="424567"/>
          </a:xfrm>
          <a:custGeom>
            <a:avLst/>
            <a:gdLst>
              <a:gd name="connsiteX0" fmla="*/ 32637 w 1074037"/>
              <a:gd name="connsiteY0" fmla="*/ 772346 h 1293046"/>
              <a:gd name="connsiteX1" fmla="*/ 51687 w 1074037"/>
              <a:gd name="connsiteY1" fmla="*/ 778696 h 1293046"/>
              <a:gd name="connsiteX2" fmla="*/ 70737 w 1074037"/>
              <a:gd name="connsiteY2" fmla="*/ 816796 h 1293046"/>
              <a:gd name="connsiteX3" fmla="*/ 89787 w 1074037"/>
              <a:gd name="connsiteY3" fmla="*/ 854896 h 1293046"/>
              <a:gd name="connsiteX4" fmla="*/ 83437 w 1074037"/>
              <a:gd name="connsiteY4" fmla="*/ 873946 h 1293046"/>
              <a:gd name="connsiteX5" fmla="*/ 102487 w 1074037"/>
              <a:gd name="connsiteY5" fmla="*/ 912046 h 1293046"/>
              <a:gd name="connsiteX6" fmla="*/ 121537 w 1074037"/>
              <a:gd name="connsiteY6" fmla="*/ 918396 h 1293046"/>
              <a:gd name="connsiteX7" fmla="*/ 134237 w 1074037"/>
              <a:gd name="connsiteY7" fmla="*/ 937446 h 1293046"/>
              <a:gd name="connsiteX8" fmla="*/ 121537 w 1074037"/>
              <a:gd name="connsiteY8" fmla="*/ 975546 h 1293046"/>
              <a:gd name="connsiteX9" fmla="*/ 140587 w 1074037"/>
              <a:gd name="connsiteY9" fmla="*/ 1013646 h 1293046"/>
              <a:gd name="connsiteX10" fmla="*/ 121537 w 1074037"/>
              <a:gd name="connsiteY10" fmla="*/ 1026346 h 1293046"/>
              <a:gd name="connsiteX11" fmla="*/ 127887 w 1074037"/>
              <a:gd name="connsiteY11" fmla="*/ 1051746 h 1293046"/>
              <a:gd name="connsiteX12" fmla="*/ 140587 w 1074037"/>
              <a:gd name="connsiteY12" fmla="*/ 1083496 h 1293046"/>
              <a:gd name="connsiteX13" fmla="*/ 159637 w 1074037"/>
              <a:gd name="connsiteY13" fmla="*/ 1127946 h 1293046"/>
              <a:gd name="connsiteX14" fmla="*/ 178687 w 1074037"/>
              <a:gd name="connsiteY14" fmla="*/ 1166046 h 1293046"/>
              <a:gd name="connsiteX15" fmla="*/ 197737 w 1074037"/>
              <a:gd name="connsiteY15" fmla="*/ 1178746 h 1293046"/>
              <a:gd name="connsiteX16" fmla="*/ 242187 w 1074037"/>
              <a:gd name="connsiteY16" fmla="*/ 1235896 h 1293046"/>
              <a:gd name="connsiteX17" fmla="*/ 248537 w 1074037"/>
              <a:gd name="connsiteY17" fmla="*/ 1280346 h 1293046"/>
              <a:gd name="connsiteX18" fmla="*/ 286637 w 1074037"/>
              <a:gd name="connsiteY18" fmla="*/ 1293046 h 1293046"/>
              <a:gd name="connsiteX19" fmla="*/ 318387 w 1074037"/>
              <a:gd name="connsiteY19" fmla="*/ 1242246 h 1293046"/>
              <a:gd name="connsiteX20" fmla="*/ 356487 w 1074037"/>
              <a:gd name="connsiteY20" fmla="*/ 1216846 h 1293046"/>
              <a:gd name="connsiteX21" fmla="*/ 375537 w 1074037"/>
              <a:gd name="connsiteY21" fmla="*/ 1178746 h 1293046"/>
              <a:gd name="connsiteX22" fmla="*/ 394587 w 1074037"/>
              <a:gd name="connsiteY22" fmla="*/ 1216846 h 1293046"/>
              <a:gd name="connsiteX23" fmla="*/ 426337 w 1074037"/>
              <a:gd name="connsiteY23" fmla="*/ 1223196 h 1293046"/>
              <a:gd name="connsiteX24" fmla="*/ 458087 w 1074037"/>
              <a:gd name="connsiteY24" fmla="*/ 1216846 h 1293046"/>
              <a:gd name="connsiteX25" fmla="*/ 477137 w 1074037"/>
              <a:gd name="connsiteY25" fmla="*/ 1210496 h 1293046"/>
              <a:gd name="connsiteX26" fmla="*/ 496187 w 1074037"/>
              <a:gd name="connsiteY26" fmla="*/ 1216846 h 1293046"/>
              <a:gd name="connsiteX27" fmla="*/ 502537 w 1074037"/>
              <a:gd name="connsiteY27" fmla="*/ 1235896 h 1293046"/>
              <a:gd name="connsiteX28" fmla="*/ 527937 w 1074037"/>
              <a:gd name="connsiteY28" fmla="*/ 1267646 h 1293046"/>
              <a:gd name="connsiteX29" fmla="*/ 534287 w 1074037"/>
              <a:gd name="connsiteY29" fmla="*/ 1248596 h 1293046"/>
              <a:gd name="connsiteX30" fmla="*/ 527937 w 1074037"/>
              <a:gd name="connsiteY30" fmla="*/ 1229546 h 1293046"/>
              <a:gd name="connsiteX31" fmla="*/ 546987 w 1074037"/>
              <a:gd name="connsiteY31" fmla="*/ 1216846 h 1293046"/>
              <a:gd name="connsiteX32" fmla="*/ 572387 w 1074037"/>
              <a:gd name="connsiteY32" fmla="*/ 1223196 h 1293046"/>
              <a:gd name="connsiteX33" fmla="*/ 616837 w 1074037"/>
              <a:gd name="connsiteY33" fmla="*/ 1216846 h 1293046"/>
              <a:gd name="connsiteX34" fmla="*/ 667637 w 1074037"/>
              <a:gd name="connsiteY34" fmla="*/ 1204146 h 1293046"/>
              <a:gd name="connsiteX35" fmla="*/ 654937 w 1074037"/>
              <a:gd name="connsiteY35" fmla="*/ 1153346 h 1293046"/>
              <a:gd name="connsiteX36" fmla="*/ 661287 w 1074037"/>
              <a:gd name="connsiteY36" fmla="*/ 1121596 h 1293046"/>
              <a:gd name="connsiteX37" fmla="*/ 686687 w 1074037"/>
              <a:gd name="connsiteY37" fmla="*/ 1083496 h 1293046"/>
              <a:gd name="connsiteX38" fmla="*/ 699387 w 1074037"/>
              <a:gd name="connsiteY38" fmla="*/ 1013646 h 1293046"/>
              <a:gd name="connsiteX39" fmla="*/ 712087 w 1074037"/>
              <a:gd name="connsiteY39" fmla="*/ 988246 h 1293046"/>
              <a:gd name="connsiteX40" fmla="*/ 775587 w 1074037"/>
              <a:gd name="connsiteY40" fmla="*/ 956496 h 1293046"/>
              <a:gd name="connsiteX41" fmla="*/ 839087 w 1074037"/>
              <a:gd name="connsiteY41" fmla="*/ 937446 h 1293046"/>
              <a:gd name="connsiteX42" fmla="*/ 908937 w 1074037"/>
              <a:gd name="connsiteY42" fmla="*/ 943796 h 1293046"/>
              <a:gd name="connsiteX43" fmla="*/ 927987 w 1074037"/>
              <a:gd name="connsiteY43" fmla="*/ 950146 h 1293046"/>
              <a:gd name="connsiteX44" fmla="*/ 966087 w 1074037"/>
              <a:gd name="connsiteY44" fmla="*/ 956496 h 1293046"/>
              <a:gd name="connsiteX45" fmla="*/ 1004187 w 1074037"/>
              <a:gd name="connsiteY45" fmla="*/ 969196 h 1293046"/>
              <a:gd name="connsiteX46" fmla="*/ 1029587 w 1074037"/>
              <a:gd name="connsiteY46" fmla="*/ 975546 h 1293046"/>
              <a:gd name="connsiteX47" fmla="*/ 1042287 w 1074037"/>
              <a:gd name="connsiteY47" fmla="*/ 937446 h 1293046"/>
              <a:gd name="connsiteX48" fmla="*/ 1074037 w 1074037"/>
              <a:gd name="connsiteY48" fmla="*/ 880296 h 1293046"/>
              <a:gd name="connsiteX49" fmla="*/ 1067687 w 1074037"/>
              <a:gd name="connsiteY49" fmla="*/ 835846 h 1293046"/>
              <a:gd name="connsiteX50" fmla="*/ 1054987 w 1074037"/>
              <a:gd name="connsiteY50" fmla="*/ 816796 h 1293046"/>
              <a:gd name="connsiteX51" fmla="*/ 1042287 w 1074037"/>
              <a:gd name="connsiteY51" fmla="*/ 778696 h 1293046"/>
              <a:gd name="connsiteX52" fmla="*/ 1035937 w 1074037"/>
              <a:gd name="connsiteY52" fmla="*/ 759646 h 1293046"/>
              <a:gd name="connsiteX53" fmla="*/ 997837 w 1074037"/>
              <a:gd name="connsiteY53" fmla="*/ 753296 h 1293046"/>
              <a:gd name="connsiteX54" fmla="*/ 985137 w 1074037"/>
              <a:gd name="connsiteY54" fmla="*/ 696146 h 1293046"/>
              <a:gd name="connsiteX55" fmla="*/ 978787 w 1074037"/>
              <a:gd name="connsiteY55" fmla="*/ 677096 h 1293046"/>
              <a:gd name="connsiteX56" fmla="*/ 959737 w 1074037"/>
              <a:gd name="connsiteY56" fmla="*/ 664396 h 1293046"/>
              <a:gd name="connsiteX57" fmla="*/ 927987 w 1074037"/>
              <a:gd name="connsiteY57" fmla="*/ 619946 h 1293046"/>
              <a:gd name="connsiteX58" fmla="*/ 908937 w 1074037"/>
              <a:gd name="connsiteY58" fmla="*/ 607246 h 1293046"/>
              <a:gd name="connsiteX59" fmla="*/ 839087 w 1074037"/>
              <a:gd name="connsiteY59" fmla="*/ 607246 h 1293046"/>
              <a:gd name="connsiteX60" fmla="*/ 820037 w 1074037"/>
              <a:gd name="connsiteY60" fmla="*/ 594546 h 1293046"/>
              <a:gd name="connsiteX61" fmla="*/ 813687 w 1074037"/>
              <a:gd name="connsiteY61" fmla="*/ 562796 h 1293046"/>
              <a:gd name="connsiteX62" fmla="*/ 781937 w 1074037"/>
              <a:gd name="connsiteY62" fmla="*/ 531046 h 1293046"/>
              <a:gd name="connsiteX63" fmla="*/ 794637 w 1074037"/>
              <a:gd name="connsiteY63" fmla="*/ 492946 h 1293046"/>
              <a:gd name="connsiteX64" fmla="*/ 781937 w 1074037"/>
              <a:gd name="connsiteY64" fmla="*/ 454846 h 1293046"/>
              <a:gd name="connsiteX65" fmla="*/ 775587 w 1074037"/>
              <a:gd name="connsiteY65" fmla="*/ 435796 h 1293046"/>
              <a:gd name="connsiteX66" fmla="*/ 769237 w 1074037"/>
              <a:gd name="connsiteY66" fmla="*/ 397696 h 1293046"/>
              <a:gd name="connsiteX67" fmla="*/ 750187 w 1074037"/>
              <a:gd name="connsiteY67" fmla="*/ 384996 h 1293046"/>
              <a:gd name="connsiteX68" fmla="*/ 712087 w 1074037"/>
              <a:gd name="connsiteY68" fmla="*/ 378646 h 1293046"/>
              <a:gd name="connsiteX69" fmla="*/ 680337 w 1074037"/>
              <a:gd name="connsiteY69" fmla="*/ 372296 h 1293046"/>
              <a:gd name="connsiteX70" fmla="*/ 661287 w 1074037"/>
              <a:gd name="connsiteY70" fmla="*/ 359596 h 1293046"/>
              <a:gd name="connsiteX71" fmla="*/ 648587 w 1074037"/>
              <a:gd name="connsiteY71" fmla="*/ 340546 h 1293046"/>
              <a:gd name="connsiteX72" fmla="*/ 597787 w 1074037"/>
              <a:gd name="connsiteY72" fmla="*/ 334196 h 1293046"/>
              <a:gd name="connsiteX73" fmla="*/ 572387 w 1074037"/>
              <a:gd name="connsiteY73" fmla="*/ 315146 h 1293046"/>
              <a:gd name="connsiteX74" fmla="*/ 534287 w 1074037"/>
              <a:gd name="connsiteY74" fmla="*/ 302446 h 1293046"/>
              <a:gd name="connsiteX75" fmla="*/ 515237 w 1074037"/>
              <a:gd name="connsiteY75" fmla="*/ 296096 h 1293046"/>
              <a:gd name="connsiteX76" fmla="*/ 470787 w 1074037"/>
              <a:gd name="connsiteY76" fmla="*/ 270696 h 1293046"/>
              <a:gd name="connsiteX77" fmla="*/ 439037 w 1074037"/>
              <a:gd name="connsiteY77" fmla="*/ 264346 h 1293046"/>
              <a:gd name="connsiteX78" fmla="*/ 381887 w 1074037"/>
              <a:gd name="connsiteY78" fmla="*/ 238946 h 1293046"/>
              <a:gd name="connsiteX79" fmla="*/ 350137 w 1074037"/>
              <a:gd name="connsiteY79" fmla="*/ 188146 h 1293046"/>
              <a:gd name="connsiteX80" fmla="*/ 324737 w 1074037"/>
              <a:gd name="connsiteY80" fmla="*/ 130996 h 1293046"/>
              <a:gd name="connsiteX81" fmla="*/ 318387 w 1074037"/>
              <a:gd name="connsiteY81" fmla="*/ 111946 h 1293046"/>
              <a:gd name="connsiteX82" fmla="*/ 299337 w 1074037"/>
              <a:gd name="connsiteY82" fmla="*/ 23046 h 1293046"/>
              <a:gd name="connsiteX83" fmla="*/ 267587 w 1074037"/>
              <a:gd name="connsiteY83" fmla="*/ 16696 h 1293046"/>
              <a:gd name="connsiteX84" fmla="*/ 248537 w 1074037"/>
              <a:gd name="connsiteY84" fmla="*/ 3996 h 1293046"/>
              <a:gd name="connsiteX85" fmla="*/ 172337 w 1074037"/>
              <a:gd name="connsiteY85" fmla="*/ 23046 h 1293046"/>
              <a:gd name="connsiteX86" fmla="*/ 159637 w 1074037"/>
              <a:gd name="connsiteY86" fmla="*/ 42096 h 1293046"/>
              <a:gd name="connsiteX87" fmla="*/ 153287 w 1074037"/>
              <a:gd name="connsiteY87" fmla="*/ 61146 h 1293046"/>
              <a:gd name="connsiteX88" fmla="*/ 115187 w 1074037"/>
              <a:gd name="connsiteY88" fmla="*/ 80196 h 1293046"/>
              <a:gd name="connsiteX89" fmla="*/ 102487 w 1074037"/>
              <a:gd name="connsiteY89" fmla="*/ 99246 h 1293046"/>
              <a:gd name="connsiteX90" fmla="*/ 64387 w 1074037"/>
              <a:gd name="connsiteY90" fmla="*/ 118296 h 1293046"/>
              <a:gd name="connsiteX91" fmla="*/ 32637 w 1074037"/>
              <a:gd name="connsiteY91" fmla="*/ 124646 h 1293046"/>
              <a:gd name="connsiteX92" fmla="*/ 13587 w 1074037"/>
              <a:gd name="connsiteY92" fmla="*/ 130996 h 1293046"/>
              <a:gd name="connsiteX93" fmla="*/ 887 w 1074037"/>
              <a:gd name="connsiteY93" fmla="*/ 150046 h 1293046"/>
              <a:gd name="connsiteX94" fmla="*/ 13587 w 1074037"/>
              <a:gd name="connsiteY94" fmla="*/ 207196 h 1293046"/>
              <a:gd name="connsiteX95" fmla="*/ 26287 w 1074037"/>
              <a:gd name="connsiteY95" fmla="*/ 226246 h 1293046"/>
              <a:gd name="connsiteX96" fmla="*/ 38987 w 1074037"/>
              <a:gd name="connsiteY96" fmla="*/ 264346 h 1293046"/>
              <a:gd name="connsiteX97" fmla="*/ 32637 w 1074037"/>
              <a:gd name="connsiteY97" fmla="*/ 296096 h 1293046"/>
              <a:gd name="connsiteX98" fmla="*/ 26287 w 1074037"/>
              <a:gd name="connsiteY98" fmla="*/ 315146 h 1293046"/>
              <a:gd name="connsiteX99" fmla="*/ 32637 w 1074037"/>
              <a:gd name="connsiteY99" fmla="*/ 334196 h 1293046"/>
              <a:gd name="connsiteX100" fmla="*/ 38987 w 1074037"/>
              <a:gd name="connsiteY100" fmla="*/ 397696 h 1293046"/>
              <a:gd name="connsiteX101" fmla="*/ 45337 w 1074037"/>
              <a:gd name="connsiteY101" fmla="*/ 416746 h 1293046"/>
              <a:gd name="connsiteX102" fmla="*/ 32637 w 1074037"/>
              <a:gd name="connsiteY102" fmla="*/ 454846 h 1293046"/>
              <a:gd name="connsiteX103" fmla="*/ 38987 w 1074037"/>
              <a:gd name="connsiteY103" fmla="*/ 473896 h 1293046"/>
              <a:gd name="connsiteX104" fmla="*/ 32637 w 1074037"/>
              <a:gd name="connsiteY104" fmla="*/ 499296 h 1293046"/>
              <a:gd name="connsiteX105" fmla="*/ 19937 w 1074037"/>
              <a:gd name="connsiteY105" fmla="*/ 543746 h 1293046"/>
              <a:gd name="connsiteX106" fmla="*/ 38987 w 1074037"/>
              <a:gd name="connsiteY106" fmla="*/ 600896 h 1293046"/>
              <a:gd name="connsiteX107" fmla="*/ 45337 w 1074037"/>
              <a:gd name="connsiteY107" fmla="*/ 619946 h 1293046"/>
              <a:gd name="connsiteX108" fmla="*/ 38987 w 1074037"/>
              <a:gd name="connsiteY108" fmla="*/ 638996 h 1293046"/>
              <a:gd name="connsiteX109" fmla="*/ 26287 w 1074037"/>
              <a:gd name="connsiteY109" fmla="*/ 658046 h 1293046"/>
              <a:gd name="connsiteX110" fmla="*/ 19937 w 1074037"/>
              <a:gd name="connsiteY110" fmla="*/ 715196 h 1293046"/>
              <a:gd name="connsiteX111" fmla="*/ 13587 w 1074037"/>
              <a:gd name="connsiteY111" fmla="*/ 734246 h 1293046"/>
              <a:gd name="connsiteX112" fmla="*/ 19937 w 1074037"/>
              <a:gd name="connsiteY112" fmla="*/ 759646 h 1293046"/>
              <a:gd name="connsiteX113" fmla="*/ 32637 w 1074037"/>
              <a:gd name="connsiteY113" fmla="*/ 772346 h 129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074037" h="1293046">
                <a:moveTo>
                  <a:pt x="32637" y="772346"/>
                </a:moveTo>
                <a:cubicBezTo>
                  <a:pt x="37929" y="775521"/>
                  <a:pt x="46460" y="774515"/>
                  <a:pt x="51687" y="778696"/>
                </a:cubicBezTo>
                <a:cubicBezTo>
                  <a:pt x="66852" y="790828"/>
                  <a:pt x="63068" y="801458"/>
                  <a:pt x="70737" y="816796"/>
                </a:cubicBezTo>
                <a:cubicBezTo>
                  <a:pt x="95356" y="866035"/>
                  <a:pt x="73826" y="807013"/>
                  <a:pt x="89787" y="854896"/>
                </a:cubicBezTo>
                <a:cubicBezTo>
                  <a:pt x="87670" y="861246"/>
                  <a:pt x="83437" y="867253"/>
                  <a:pt x="83437" y="873946"/>
                </a:cubicBezTo>
                <a:cubicBezTo>
                  <a:pt x="83437" y="883149"/>
                  <a:pt x="96066" y="906909"/>
                  <a:pt x="102487" y="912046"/>
                </a:cubicBezTo>
                <a:cubicBezTo>
                  <a:pt x="107714" y="916227"/>
                  <a:pt x="115187" y="916279"/>
                  <a:pt x="121537" y="918396"/>
                </a:cubicBezTo>
                <a:cubicBezTo>
                  <a:pt x="125770" y="924746"/>
                  <a:pt x="134237" y="929814"/>
                  <a:pt x="134237" y="937446"/>
                </a:cubicBezTo>
                <a:cubicBezTo>
                  <a:pt x="134237" y="950833"/>
                  <a:pt x="121537" y="975546"/>
                  <a:pt x="121537" y="975546"/>
                </a:cubicBezTo>
                <a:cubicBezTo>
                  <a:pt x="124211" y="979557"/>
                  <a:pt x="143873" y="1005430"/>
                  <a:pt x="140587" y="1013646"/>
                </a:cubicBezTo>
                <a:cubicBezTo>
                  <a:pt x="137753" y="1020732"/>
                  <a:pt x="127887" y="1022113"/>
                  <a:pt x="121537" y="1026346"/>
                </a:cubicBezTo>
                <a:cubicBezTo>
                  <a:pt x="123654" y="1034813"/>
                  <a:pt x="122435" y="1044931"/>
                  <a:pt x="127887" y="1051746"/>
                </a:cubicBezTo>
                <a:cubicBezTo>
                  <a:pt x="150445" y="1079943"/>
                  <a:pt x="154782" y="1026716"/>
                  <a:pt x="140587" y="1083496"/>
                </a:cubicBezTo>
                <a:cubicBezTo>
                  <a:pt x="153803" y="1136359"/>
                  <a:pt x="137711" y="1084093"/>
                  <a:pt x="159637" y="1127946"/>
                </a:cubicBezTo>
                <a:cubicBezTo>
                  <a:pt x="169966" y="1148604"/>
                  <a:pt x="160489" y="1147848"/>
                  <a:pt x="178687" y="1166046"/>
                </a:cubicBezTo>
                <a:cubicBezTo>
                  <a:pt x="184083" y="1171442"/>
                  <a:pt x="191387" y="1174513"/>
                  <a:pt x="197737" y="1178746"/>
                </a:cubicBezTo>
                <a:cubicBezTo>
                  <a:pt x="228118" y="1224318"/>
                  <a:pt x="212344" y="1206053"/>
                  <a:pt x="242187" y="1235896"/>
                </a:cubicBezTo>
                <a:cubicBezTo>
                  <a:pt x="244304" y="1250713"/>
                  <a:pt x="239348" y="1268532"/>
                  <a:pt x="248537" y="1280346"/>
                </a:cubicBezTo>
                <a:cubicBezTo>
                  <a:pt x="256756" y="1290913"/>
                  <a:pt x="286637" y="1293046"/>
                  <a:pt x="286637" y="1293046"/>
                </a:cubicBezTo>
                <a:cubicBezTo>
                  <a:pt x="301750" y="1247706"/>
                  <a:pt x="288198" y="1262372"/>
                  <a:pt x="318387" y="1242246"/>
                </a:cubicBezTo>
                <a:cubicBezTo>
                  <a:pt x="305304" y="1202997"/>
                  <a:pt x="309883" y="1237559"/>
                  <a:pt x="356487" y="1216846"/>
                </a:cubicBezTo>
                <a:cubicBezTo>
                  <a:pt x="366121" y="1212564"/>
                  <a:pt x="372719" y="1187199"/>
                  <a:pt x="375537" y="1178746"/>
                </a:cubicBezTo>
                <a:cubicBezTo>
                  <a:pt x="378796" y="1188524"/>
                  <a:pt x="384450" y="1211053"/>
                  <a:pt x="394587" y="1216846"/>
                </a:cubicBezTo>
                <a:cubicBezTo>
                  <a:pt x="403958" y="1222201"/>
                  <a:pt x="415754" y="1221079"/>
                  <a:pt x="426337" y="1223196"/>
                </a:cubicBezTo>
                <a:cubicBezTo>
                  <a:pt x="436920" y="1221079"/>
                  <a:pt x="447616" y="1219464"/>
                  <a:pt x="458087" y="1216846"/>
                </a:cubicBezTo>
                <a:cubicBezTo>
                  <a:pt x="464581" y="1215223"/>
                  <a:pt x="470444" y="1210496"/>
                  <a:pt x="477137" y="1210496"/>
                </a:cubicBezTo>
                <a:cubicBezTo>
                  <a:pt x="483830" y="1210496"/>
                  <a:pt x="489837" y="1214729"/>
                  <a:pt x="496187" y="1216846"/>
                </a:cubicBezTo>
                <a:cubicBezTo>
                  <a:pt x="498304" y="1223196"/>
                  <a:pt x="498356" y="1230669"/>
                  <a:pt x="502537" y="1235896"/>
                </a:cubicBezTo>
                <a:cubicBezTo>
                  <a:pt x="535363" y="1276928"/>
                  <a:pt x="511976" y="1219763"/>
                  <a:pt x="527937" y="1267646"/>
                </a:cubicBezTo>
                <a:cubicBezTo>
                  <a:pt x="530054" y="1261296"/>
                  <a:pt x="534287" y="1255289"/>
                  <a:pt x="534287" y="1248596"/>
                </a:cubicBezTo>
                <a:cubicBezTo>
                  <a:pt x="534287" y="1241903"/>
                  <a:pt x="525451" y="1235761"/>
                  <a:pt x="527937" y="1229546"/>
                </a:cubicBezTo>
                <a:cubicBezTo>
                  <a:pt x="530771" y="1222460"/>
                  <a:pt x="540637" y="1221079"/>
                  <a:pt x="546987" y="1216846"/>
                </a:cubicBezTo>
                <a:cubicBezTo>
                  <a:pt x="555454" y="1218963"/>
                  <a:pt x="563660" y="1223196"/>
                  <a:pt x="572387" y="1223196"/>
                </a:cubicBezTo>
                <a:cubicBezTo>
                  <a:pt x="587354" y="1223196"/>
                  <a:pt x="602074" y="1219307"/>
                  <a:pt x="616837" y="1216846"/>
                </a:cubicBezTo>
                <a:cubicBezTo>
                  <a:pt x="647488" y="1211738"/>
                  <a:pt x="643100" y="1212325"/>
                  <a:pt x="667637" y="1204146"/>
                </a:cubicBezTo>
                <a:cubicBezTo>
                  <a:pt x="662626" y="1189114"/>
                  <a:pt x="654937" y="1168671"/>
                  <a:pt x="654937" y="1153346"/>
                </a:cubicBezTo>
                <a:cubicBezTo>
                  <a:pt x="654937" y="1142553"/>
                  <a:pt x="656821" y="1131422"/>
                  <a:pt x="661287" y="1121596"/>
                </a:cubicBezTo>
                <a:cubicBezTo>
                  <a:pt x="667603" y="1107701"/>
                  <a:pt x="686687" y="1083496"/>
                  <a:pt x="686687" y="1083496"/>
                </a:cubicBezTo>
                <a:cubicBezTo>
                  <a:pt x="690344" y="1054240"/>
                  <a:pt x="689022" y="1037830"/>
                  <a:pt x="699387" y="1013646"/>
                </a:cubicBezTo>
                <a:cubicBezTo>
                  <a:pt x="703116" y="1004945"/>
                  <a:pt x="705394" y="994939"/>
                  <a:pt x="712087" y="988246"/>
                </a:cubicBezTo>
                <a:cubicBezTo>
                  <a:pt x="740871" y="959462"/>
                  <a:pt x="744858" y="965715"/>
                  <a:pt x="775587" y="956496"/>
                </a:cubicBezTo>
                <a:cubicBezTo>
                  <a:pt x="852886" y="933306"/>
                  <a:pt x="780543" y="952082"/>
                  <a:pt x="839087" y="937446"/>
                </a:cubicBezTo>
                <a:cubicBezTo>
                  <a:pt x="862370" y="939563"/>
                  <a:pt x="885793" y="940490"/>
                  <a:pt x="908937" y="943796"/>
                </a:cubicBezTo>
                <a:cubicBezTo>
                  <a:pt x="915563" y="944743"/>
                  <a:pt x="921453" y="948694"/>
                  <a:pt x="927987" y="950146"/>
                </a:cubicBezTo>
                <a:cubicBezTo>
                  <a:pt x="940556" y="952939"/>
                  <a:pt x="953596" y="953373"/>
                  <a:pt x="966087" y="956496"/>
                </a:cubicBezTo>
                <a:cubicBezTo>
                  <a:pt x="979074" y="959743"/>
                  <a:pt x="991200" y="965949"/>
                  <a:pt x="1004187" y="969196"/>
                </a:cubicBezTo>
                <a:lnTo>
                  <a:pt x="1029587" y="975546"/>
                </a:lnTo>
                <a:cubicBezTo>
                  <a:pt x="1033820" y="962846"/>
                  <a:pt x="1034861" y="948585"/>
                  <a:pt x="1042287" y="937446"/>
                </a:cubicBezTo>
                <a:cubicBezTo>
                  <a:pt x="1071400" y="893777"/>
                  <a:pt x="1062860" y="913826"/>
                  <a:pt x="1074037" y="880296"/>
                </a:cubicBezTo>
                <a:cubicBezTo>
                  <a:pt x="1071920" y="865479"/>
                  <a:pt x="1071988" y="850182"/>
                  <a:pt x="1067687" y="835846"/>
                </a:cubicBezTo>
                <a:cubicBezTo>
                  <a:pt x="1065494" y="828536"/>
                  <a:pt x="1058087" y="823770"/>
                  <a:pt x="1054987" y="816796"/>
                </a:cubicBezTo>
                <a:cubicBezTo>
                  <a:pt x="1049550" y="804563"/>
                  <a:pt x="1046520" y="791396"/>
                  <a:pt x="1042287" y="778696"/>
                </a:cubicBezTo>
                <a:cubicBezTo>
                  <a:pt x="1040170" y="772346"/>
                  <a:pt x="1042539" y="760746"/>
                  <a:pt x="1035937" y="759646"/>
                </a:cubicBezTo>
                <a:lnTo>
                  <a:pt x="997837" y="753296"/>
                </a:lnTo>
                <a:cubicBezTo>
                  <a:pt x="983542" y="710412"/>
                  <a:pt x="1000038" y="763200"/>
                  <a:pt x="985137" y="696146"/>
                </a:cubicBezTo>
                <a:cubicBezTo>
                  <a:pt x="983685" y="689612"/>
                  <a:pt x="982968" y="682323"/>
                  <a:pt x="978787" y="677096"/>
                </a:cubicBezTo>
                <a:cubicBezTo>
                  <a:pt x="974019" y="671137"/>
                  <a:pt x="966087" y="668629"/>
                  <a:pt x="959737" y="664396"/>
                </a:cubicBezTo>
                <a:cubicBezTo>
                  <a:pt x="940687" y="607246"/>
                  <a:pt x="961854" y="636879"/>
                  <a:pt x="927987" y="619946"/>
                </a:cubicBezTo>
                <a:cubicBezTo>
                  <a:pt x="921161" y="616533"/>
                  <a:pt x="915287" y="611479"/>
                  <a:pt x="908937" y="607246"/>
                </a:cubicBezTo>
                <a:cubicBezTo>
                  <a:pt x="879189" y="617162"/>
                  <a:pt x="882527" y="619093"/>
                  <a:pt x="839087" y="607246"/>
                </a:cubicBezTo>
                <a:cubicBezTo>
                  <a:pt x="831724" y="605238"/>
                  <a:pt x="826387" y="598779"/>
                  <a:pt x="820037" y="594546"/>
                </a:cubicBezTo>
                <a:cubicBezTo>
                  <a:pt x="817920" y="583963"/>
                  <a:pt x="819960" y="571579"/>
                  <a:pt x="813687" y="562796"/>
                </a:cubicBezTo>
                <a:cubicBezTo>
                  <a:pt x="764645" y="494137"/>
                  <a:pt x="803764" y="596528"/>
                  <a:pt x="781937" y="531046"/>
                </a:cubicBezTo>
                <a:cubicBezTo>
                  <a:pt x="786170" y="518346"/>
                  <a:pt x="798870" y="505646"/>
                  <a:pt x="794637" y="492946"/>
                </a:cubicBezTo>
                <a:lnTo>
                  <a:pt x="781937" y="454846"/>
                </a:lnTo>
                <a:cubicBezTo>
                  <a:pt x="779820" y="448496"/>
                  <a:pt x="776687" y="442398"/>
                  <a:pt x="775587" y="435796"/>
                </a:cubicBezTo>
                <a:cubicBezTo>
                  <a:pt x="773470" y="423096"/>
                  <a:pt x="774995" y="409212"/>
                  <a:pt x="769237" y="397696"/>
                </a:cubicBezTo>
                <a:cubicBezTo>
                  <a:pt x="765824" y="390870"/>
                  <a:pt x="757427" y="387409"/>
                  <a:pt x="750187" y="384996"/>
                </a:cubicBezTo>
                <a:cubicBezTo>
                  <a:pt x="737973" y="380925"/>
                  <a:pt x="724755" y="380949"/>
                  <a:pt x="712087" y="378646"/>
                </a:cubicBezTo>
                <a:cubicBezTo>
                  <a:pt x="701468" y="376715"/>
                  <a:pt x="690920" y="374413"/>
                  <a:pt x="680337" y="372296"/>
                </a:cubicBezTo>
                <a:cubicBezTo>
                  <a:pt x="673987" y="368063"/>
                  <a:pt x="666683" y="364992"/>
                  <a:pt x="661287" y="359596"/>
                </a:cubicBezTo>
                <a:cubicBezTo>
                  <a:pt x="655891" y="354200"/>
                  <a:pt x="655673" y="343380"/>
                  <a:pt x="648587" y="340546"/>
                </a:cubicBezTo>
                <a:cubicBezTo>
                  <a:pt x="632742" y="334208"/>
                  <a:pt x="614720" y="336313"/>
                  <a:pt x="597787" y="334196"/>
                </a:cubicBezTo>
                <a:cubicBezTo>
                  <a:pt x="589320" y="327846"/>
                  <a:pt x="581853" y="319879"/>
                  <a:pt x="572387" y="315146"/>
                </a:cubicBezTo>
                <a:cubicBezTo>
                  <a:pt x="560413" y="309159"/>
                  <a:pt x="546987" y="306679"/>
                  <a:pt x="534287" y="302446"/>
                </a:cubicBezTo>
                <a:cubicBezTo>
                  <a:pt x="527937" y="300329"/>
                  <a:pt x="520806" y="299809"/>
                  <a:pt x="515237" y="296096"/>
                </a:cubicBezTo>
                <a:cubicBezTo>
                  <a:pt x="501302" y="286806"/>
                  <a:pt x="486900" y="276067"/>
                  <a:pt x="470787" y="270696"/>
                </a:cubicBezTo>
                <a:cubicBezTo>
                  <a:pt x="460548" y="267283"/>
                  <a:pt x="449450" y="267186"/>
                  <a:pt x="439037" y="264346"/>
                </a:cubicBezTo>
                <a:cubicBezTo>
                  <a:pt x="400672" y="253883"/>
                  <a:pt x="408099" y="256421"/>
                  <a:pt x="381887" y="238946"/>
                </a:cubicBezTo>
                <a:cubicBezTo>
                  <a:pt x="366774" y="193606"/>
                  <a:pt x="380326" y="208272"/>
                  <a:pt x="350137" y="188146"/>
                </a:cubicBezTo>
                <a:cubicBezTo>
                  <a:pt x="330011" y="157957"/>
                  <a:pt x="339850" y="176336"/>
                  <a:pt x="324737" y="130996"/>
                </a:cubicBezTo>
                <a:lnTo>
                  <a:pt x="318387" y="111946"/>
                </a:lnTo>
                <a:cubicBezTo>
                  <a:pt x="323769" y="47357"/>
                  <a:pt x="348186" y="39329"/>
                  <a:pt x="299337" y="23046"/>
                </a:cubicBezTo>
                <a:cubicBezTo>
                  <a:pt x="289098" y="19633"/>
                  <a:pt x="278170" y="18813"/>
                  <a:pt x="267587" y="16696"/>
                </a:cubicBezTo>
                <a:cubicBezTo>
                  <a:pt x="261237" y="12463"/>
                  <a:pt x="256142" y="4630"/>
                  <a:pt x="248537" y="3996"/>
                </a:cubicBezTo>
                <a:cubicBezTo>
                  <a:pt x="200585" y="0"/>
                  <a:pt x="200653" y="4169"/>
                  <a:pt x="172337" y="23046"/>
                </a:cubicBezTo>
                <a:cubicBezTo>
                  <a:pt x="168104" y="29396"/>
                  <a:pt x="163050" y="35270"/>
                  <a:pt x="159637" y="42096"/>
                </a:cubicBezTo>
                <a:cubicBezTo>
                  <a:pt x="156644" y="48083"/>
                  <a:pt x="157468" y="55919"/>
                  <a:pt x="153287" y="61146"/>
                </a:cubicBezTo>
                <a:cubicBezTo>
                  <a:pt x="144335" y="72337"/>
                  <a:pt x="127736" y="76013"/>
                  <a:pt x="115187" y="80196"/>
                </a:cubicBezTo>
                <a:cubicBezTo>
                  <a:pt x="110954" y="86546"/>
                  <a:pt x="107883" y="93850"/>
                  <a:pt x="102487" y="99246"/>
                </a:cubicBezTo>
                <a:cubicBezTo>
                  <a:pt x="92140" y="109593"/>
                  <a:pt x="78159" y="114853"/>
                  <a:pt x="64387" y="118296"/>
                </a:cubicBezTo>
                <a:cubicBezTo>
                  <a:pt x="53916" y="120914"/>
                  <a:pt x="43108" y="122028"/>
                  <a:pt x="32637" y="124646"/>
                </a:cubicBezTo>
                <a:cubicBezTo>
                  <a:pt x="26143" y="126269"/>
                  <a:pt x="19937" y="128879"/>
                  <a:pt x="13587" y="130996"/>
                </a:cubicBezTo>
                <a:cubicBezTo>
                  <a:pt x="9354" y="137346"/>
                  <a:pt x="1730" y="142461"/>
                  <a:pt x="887" y="150046"/>
                </a:cubicBezTo>
                <a:cubicBezTo>
                  <a:pt x="0" y="158028"/>
                  <a:pt x="7500" y="195022"/>
                  <a:pt x="13587" y="207196"/>
                </a:cubicBezTo>
                <a:cubicBezTo>
                  <a:pt x="17000" y="214022"/>
                  <a:pt x="23187" y="219272"/>
                  <a:pt x="26287" y="226246"/>
                </a:cubicBezTo>
                <a:cubicBezTo>
                  <a:pt x="31724" y="238479"/>
                  <a:pt x="38987" y="264346"/>
                  <a:pt x="38987" y="264346"/>
                </a:cubicBezTo>
                <a:cubicBezTo>
                  <a:pt x="36870" y="274929"/>
                  <a:pt x="35255" y="285625"/>
                  <a:pt x="32637" y="296096"/>
                </a:cubicBezTo>
                <a:cubicBezTo>
                  <a:pt x="31014" y="302590"/>
                  <a:pt x="26287" y="308453"/>
                  <a:pt x="26287" y="315146"/>
                </a:cubicBezTo>
                <a:cubicBezTo>
                  <a:pt x="26287" y="321839"/>
                  <a:pt x="30520" y="327846"/>
                  <a:pt x="32637" y="334196"/>
                </a:cubicBezTo>
                <a:cubicBezTo>
                  <a:pt x="34754" y="355363"/>
                  <a:pt x="35752" y="376671"/>
                  <a:pt x="38987" y="397696"/>
                </a:cubicBezTo>
                <a:cubicBezTo>
                  <a:pt x="40005" y="404312"/>
                  <a:pt x="46076" y="410093"/>
                  <a:pt x="45337" y="416746"/>
                </a:cubicBezTo>
                <a:cubicBezTo>
                  <a:pt x="43859" y="430051"/>
                  <a:pt x="32637" y="454846"/>
                  <a:pt x="32637" y="454846"/>
                </a:cubicBezTo>
                <a:cubicBezTo>
                  <a:pt x="34754" y="461196"/>
                  <a:pt x="38987" y="467203"/>
                  <a:pt x="38987" y="473896"/>
                </a:cubicBezTo>
                <a:cubicBezTo>
                  <a:pt x="38987" y="482623"/>
                  <a:pt x="35035" y="490905"/>
                  <a:pt x="32637" y="499296"/>
                </a:cubicBezTo>
                <a:cubicBezTo>
                  <a:pt x="14417" y="563065"/>
                  <a:pt x="39788" y="464341"/>
                  <a:pt x="19937" y="543746"/>
                </a:cubicBezTo>
                <a:lnTo>
                  <a:pt x="38987" y="600896"/>
                </a:lnTo>
                <a:lnTo>
                  <a:pt x="45337" y="619946"/>
                </a:lnTo>
                <a:cubicBezTo>
                  <a:pt x="43220" y="626296"/>
                  <a:pt x="41980" y="633009"/>
                  <a:pt x="38987" y="638996"/>
                </a:cubicBezTo>
                <a:cubicBezTo>
                  <a:pt x="35574" y="645822"/>
                  <a:pt x="28138" y="650642"/>
                  <a:pt x="26287" y="658046"/>
                </a:cubicBezTo>
                <a:cubicBezTo>
                  <a:pt x="21638" y="676641"/>
                  <a:pt x="23088" y="696290"/>
                  <a:pt x="19937" y="715196"/>
                </a:cubicBezTo>
                <a:cubicBezTo>
                  <a:pt x="18837" y="721798"/>
                  <a:pt x="15704" y="727896"/>
                  <a:pt x="13587" y="734246"/>
                </a:cubicBezTo>
                <a:cubicBezTo>
                  <a:pt x="15704" y="742713"/>
                  <a:pt x="15096" y="752384"/>
                  <a:pt x="19937" y="759646"/>
                </a:cubicBezTo>
                <a:cubicBezTo>
                  <a:pt x="23768" y="765393"/>
                  <a:pt x="27345" y="769171"/>
                  <a:pt x="32637" y="7723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14" name="13 Forma libre"/>
          <p:cNvSpPr/>
          <p:nvPr/>
        </p:nvSpPr>
        <p:spPr>
          <a:xfrm>
            <a:off x="3206262" y="4919195"/>
            <a:ext cx="290369" cy="270342"/>
          </a:xfrm>
          <a:custGeom>
            <a:avLst/>
            <a:gdLst>
              <a:gd name="connsiteX0" fmla="*/ 19050 w 774700"/>
              <a:gd name="connsiteY0" fmla="*/ 288997 h 823344"/>
              <a:gd name="connsiteX1" fmla="*/ 44450 w 774700"/>
              <a:gd name="connsiteY1" fmla="*/ 320747 h 823344"/>
              <a:gd name="connsiteX2" fmla="*/ 50800 w 774700"/>
              <a:gd name="connsiteY2" fmla="*/ 339797 h 823344"/>
              <a:gd name="connsiteX3" fmla="*/ 57150 w 774700"/>
              <a:gd name="connsiteY3" fmla="*/ 365197 h 823344"/>
              <a:gd name="connsiteX4" fmla="*/ 76200 w 774700"/>
              <a:gd name="connsiteY4" fmla="*/ 371547 h 823344"/>
              <a:gd name="connsiteX5" fmla="*/ 88900 w 774700"/>
              <a:gd name="connsiteY5" fmla="*/ 390597 h 823344"/>
              <a:gd name="connsiteX6" fmla="*/ 107950 w 774700"/>
              <a:gd name="connsiteY6" fmla="*/ 396947 h 823344"/>
              <a:gd name="connsiteX7" fmla="*/ 114300 w 774700"/>
              <a:gd name="connsiteY7" fmla="*/ 415997 h 823344"/>
              <a:gd name="connsiteX8" fmla="*/ 152400 w 774700"/>
              <a:gd name="connsiteY8" fmla="*/ 428697 h 823344"/>
              <a:gd name="connsiteX9" fmla="*/ 165100 w 774700"/>
              <a:gd name="connsiteY9" fmla="*/ 466797 h 823344"/>
              <a:gd name="connsiteX10" fmla="*/ 203200 w 774700"/>
              <a:gd name="connsiteY10" fmla="*/ 454097 h 823344"/>
              <a:gd name="connsiteX11" fmla="*/ 215900 w 774700"/>
              <a:gd name="connsiteY11" fmla="*/ 473147 h 823344"/>
              <a:gd name="connsiteX12" fmla="*/ 285750 w 774700"/>
              <a:gd name="connsiteY12" fmla="*/ 492197 h 823344"/>
              <a:gd name="connsiteX13" fmla="*/ 323850 w 774700"/>
              <a:gd name="connsiteY13" fmla="*/ 511247 h 823344"/>
              <a:gd name="connsiteX14" fmla="*/ 336550 w 774700"/>
              <a:gd name="connsiteY14" fmla="*/ 530297 h 823344"/>
              <a:gd name="connsiteX15" fmla="*/ 361950 w 774700"/>
              <a:gd name="connsiteY15" fmla="*/ 536647 h 823344"/>
              <a:gd name="connsiteX16" fmla="*/ 381000 w 774700"/>
              <a:gd name="connsiteY16" fmla="*/ 542997 h 823344"/>
              <a:gd name="connsiteX17" fmla="*/ 400050 w 774700"/>
              <a:gd name="connsiteY17" fmla="*/ 536647 h 823344"/>
              <a:gd name="connsiteX18" fmla="*/ 419100 w 774700"/>
              <a:gd name="connsiteY18" fmla="*/ 574747 h 823344"/>
              <a:gd name="connsiteX19" fmla="*/ 438150 w 774700"/>
              <a:gd name="connsiteY19" fmla="*/ 581097 h 823344"/>
              <a:gd name="connsiteX20" fmla="*/ 476250 w 774700"/>
              <a:gd name="connsiteY20" fmla="*/ 600147 h 823344"/>
              <a:gd name="connsiteX21" fmla="*/ 488950 w 774700"/>
              <a:gd name="connsiteY21" fmla="*/ 619197 h 823344"/>
              <a:gd name="connsiteX22" fmla="*/ 469900 w 774700"/>
              <a:gd name="connsiteY22" fmla="*/ 638247 h 823344"/>
              <a:gd name="connsiteX23" fmla="*/ 463550 w 774700"/>
              <a:gd name="connsiteY23" fmla="*/ 657297 h 823344"/>
              <a:gd name="connsiteX24" fmla="*/ 444500 w 774700"/>
              <a:gd name="connsiteY24" fmla="*/ 701747 h 823344"/>
              <a:gd name="connsiteX25" fmla="*/ 450850 w 774700"/>
              <a:gd name="connsiteY25" fmla="*/ 720797 h 823344"/>
              <a:gd name="connsiteX26" fmla="*/ 419100 w 774700"/>
              <a:gd name="connsiteY26" fmla="*/ 771597 h 823344"/>
              <a:gd name="connsiteX27" fmla="*/ 425450 w 774700"/>
              <a:gd name="connsiteY27" fmla="*/ 790647 h 823344"/>
              <a:gd name="connsiteX28" fmla="*/ 476250 w 774700"/>
              <a:gd name="connsiteY28" fmla="*/ 790647 h 823344"/>
              <a:gd name="connsiteX29" fmla="*/ 495300 w 774700"/>
              <a:gd name="connsiteY29" fmla="*/ 777947 h 823344"/>
              <a:gd name="connsiteX30" fmla="*/ 533400 w 774700"/>
              <a:gd name="connsiteY30" fmla="*/ 809697 h 823344"/>
              <a:gd name="connsiteX31" fmla="*/ 552450 w 774700"/>
              <a:gd name="connsiteY31" fmla="*/ 803347 h 823344"/>
              <a:gd name="connsiteX32" fmla="*/ 584200 w 774700"/>
              <a:gd name="connsiteY32" fmla="*/ 809697 h 823344"/>
              <a:gd name="connsiteX33" fmla="*/ 609600 w 774700"/>
              <a:gd name="connsiteY33" fmla="*/ 822397 h 823344"/>
              <a:gd name="connsiteX34" fmla="*/ 628650 w 774700"/>
              <a:gd name="connsiteY34" fmla="*/ 816047 h 823344"/>
              <a:gd name="connsiteX35" fmla="*/ 660400 w 774700"/>
              <a:gd name="connsiteY35" fmla="*/ 784297 h 823344"/>
              <a:gd name="connsiteX36" fmla="*/ 666750 w 774700"/>
              <a:gd name="connsiteY36" fmla="*/ 765247 h 823344"/>
              <a:gd name="connsiteX37" fmla="*/ 717550 w 774700"/>
              <a:gd name="connsiteY37" fmla="*/ 720797 h 823344"/>
              <a:gd name="connsiteX38" fmla="*/ 717550 w 774700"/>
              <a:gd name="connsiteY38" fmla="*/ 625547 h 823344"/>
              <a:gd name="connsiteX39" fmla="*/ 730250 w 774700"/>
              <a:gd name="connsiteY39" fmla="*/ 587447 h 823344"/>
              <a:gd name="connsiteX40" fmla="*/ 736600 w 774700"/>
              <a:gd name="connsiteY40" fmla="*/ 549347 h 823344"/>
              <a:gd name="connsiteX41" fmla="*/ 762000 w 774700"/>
              <a:gd name="connsiteY41" fmla="*/ 542997 h 823344"/>
              <a:gd name="connsiteX42" fmla="*/ 762000 w 774700"/>
              <a:gd name="connsiteY42" fmla="*/ 504897 h 823344"/>
              <a:gd name="connsiteX43" fmla="*/ 742950 w 774700"/>
              <a:gd name="connsiteY43" fmla="*/ 498547 h 823344"/>
              <a:gd name="connsiteX44" fmla="*/ 730250 w 774700"/>
              <a:gd name="connsiteY44" fmla="*/ 479497 h 823344"/>
              <a:gd name="connsiteX45" fmla="*/ 711200 w 774700"/>
              <a:gd name="connsiteY45" fmla="*/ 473147 h 823344"/>
              <a:gd name="connsiteX46" fmla="*/ 666750 w 774700"/>
              <a:gd name="connsiteY46" fmla="*/ 466797 h 823344"/>
              <a:gd name="connsiteX47" fmla="*/ 647700 w 774700"/>
              <a:gd name="connsiteY47" fmla="*/ 460447 h 823344"/>
              <a:gd name="connsiteX48" fmla="*/ 635000 w 774700"/>
              <a:gd name="connsiteY48" fmla="*/ 422347 h 823344"/>
              <a:gd name="connsiteX49" fmla="*/ 628650 w 774700"/>
              <a:gd name="connsiteY49" fmla="*/ 377897 h 823344"/>
              <a:gd name="connsiteX50" fmla="*/ 615950 w 774700"/>
              <a:gd name="connsiteY50" fmla="*/ 339797 h 823344"/>
              <a:gd name="connsiteX51" fmla="*/ 609600 w 774700"/>
              <a:gd name="connsiteY51" fmla="*/ 320747 h 823344"/>
              <a:gd name="connsiteX52" fmla="*/ 571500 w 774700"/>
              <a:gd name="connsiteY52" fmla="*/ 301697 h 823344"/>
              <a:gd name="connsiteX53" fmla="*/ 457200 w 774700"/>
              <a:gd name="connsiteY53" fmla="*/ 295347 h 823344"/>
              <a:gd name="connsiteX54" fmla="*/ 438150 w 774700"/>
              <a:gd name="connsiteY54" fmla="*/ 288997 h 823344"/>
              <a:gd name="connsiteX55" fmla="*/ 419100 w 774700"/>
              <a:gd name="connsiteY55" fmla="*/ 250897 h 823344"/>
              <a:gd name="connsiteX56" fmla="*/ 400050 w 774700"/>
              <a:gd name="connsiteY56" fmla="*/ 212797 h 823344"/>
              <a:gd name="connsiteX57" fmla="*/ 393700 w 774700"/>
              <a:gd name="connsiteY57" fmla="*/ 98497 h 823344"/>
              <a:gd name="connsiteX58" fmla="*/ 381000 w 774700"/>
              <a:gd name="connsiteY58" fmla="*/ 60397 h 823344"/>
              <a:gd name="connsiteX59" fmla="*/ 374650 w 774700"/>
              <a:gd name="connsiteY59" fmla="*/ 41347 h 823344"/>
              <a:gd name="connsiteX60" fmla="*/ 355600 w 774700"/>
              <a:gd name="connsiteY60" fmla="*/ 28647 h 823344"/>
              <a:gd name="connsiteX61" fmla="*/ 247650 w 774700"/>
              <a:gd name="connsiteY61" fmla="*/ 15947 h 823344"/>
              <a:gd name="connsiteX62" fmla="*/ 209550 w 774700"/>
              <a:gd name="connsiteY62" fmla="*/ 3247 h 823344"/>
              <a:gd name="connsiteX63" fmla="*/ 184150 w 774700"/>
              <a:gd name="connsiteY63" fmla="*/ 9597 h 823344"/>
              <a:gd name="connsiteX64" fmla="*/ 165100 w 774700"/>
              <a:gd name="connsiteY64" fmla="*/ 15947 h 823344"/>
              <a:gd name="connsiteX65" fmla="*/ 133350 w 774700"/>
              <a:gd name="connsiteY65" fmla="*/ 22297 h 823344"/>
              <a:gd name="connsiteX66" fmla="*/ 114300 w 774700"/>
              <a:gd name="connsiteY66" fmla="*/ 28647 h 823344"/>
              <a:gd name="connsiteX67" fmla="*/ 88900 w 774700"/>
              <a:gd name="connsiteY67" fmla="*/ 34997 h 823344"/>
              <a:gd name="connsiteX68" fmla="*/ 69850 w 774700"/>
              <a:gd name="connsiteY68" fmla="*/ 47697 h 823344"/>
              <a:gd name="connsiteX69" fmla="*/ 44450 w 774700"/>
              <a:gd name="connsiteY69" fmla="*/ 85797 h 823344"/>
              <a:gd name="connsiteX70" fmla="*/ 38100 w 774700"/>
              <a:gd name="connsiteY70" fmla="*/ 104847 h 823344"/>
              <a:gd name="connsiteX71" fmla="*/ 25400 w 774700"/>
              <a:gd name="connsiteY71" fmla="*/ 174697 h 823344"/>
              <a:gd name="connsiteX72" fmla="*/ 6350 w 774700"/>
              <a:gd name="connsiteY72" fmla="*/ 212797 h 823344"/>
              <a:gd name="connsiteX73" fmla="*/ 0 w 774700"/>
              <a:gd name="connsiteY73" fmla="*/ 231847 h 823344"/>
              <a:gd name="connsiteX74" fmla="*/ 6350 w 774700"/>
              <a:gd name="connsiteY74" fmla="*/ 257247 h 823344"/>
              <a:gd name="connsiteX75" fmla="*/ 19050 w 774700"/>
              <a:gd name="connsiteY75" fmla="*/ 288997 h 8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74700" h="823344">
                <a:moveTo>
                  <a:pt x="19050" y="288997"/>
                </a:moveTo>
                <a:cubicBezTo>
                  <a:pt x="25400" y="299580"/>
                  <a:pt x="11624" y="279715"/>
                  <a:pt x="44450" y="320747"/>
                </a:cubicBezTo>
                <a:cubicBezTo>
                  <a:pt x="48631" y="325974"/>
                  <a:pt x="48961" y="333361"/>
                  <a:pt x="50800" y="339797"/>
                </a:cubicBezTo>
                <a:cubicBezTo>
                  <a:pt x="53198" y="348188"/>
                  <a:pt x="51698" y="358382"/>
                  <a:pt x="57150" y="365197"/>
                </a:cubicBezTo>
                <a:cubicBezTo>
                  <a:pt x="61331" y="370424"/>
                  <a:pt x="69850" y="369430"/>
                  <a:pt x="76200" y="371547"/>
                </a:cubicBezTo>
                <a:cubicBezTo>
                  <a:pt x="80433" y="377897"/>
                  <a:pt x="82941" y="385829"/>
                  <a:pt x="88900" y="390597"/>
                </a:cubicBezTo>
                <a:cubicBezTo>
                  <a:pt x="94127" y="394778"/>
                  <a:pt x="103217" y="392214"/>
                  <a:pt x="107950" y="396947"/>
                </a:cubicBezTo>
                <a:cubicBezTo>
                  <a:pt x="112683" y="401680"/>
                  <a:pt x="108853" y="412106"/>
                  <a:pt x="114300" y="415997"/>
                </a:cubicBezTo>
                <a:cubicBezTo>
                  <a:pt x="125193" y="423778"/>
                  <a:pt x="152400" y="428697"/>
                  <a:pt x="152400" y="428697"/>
                </a:cubicBezTo>
                <a:cubicBezTo>
                  <a:pt x="156633" y="441397"/>
                  <a:pt x="152400" y="471030"/>
                  <a:pt x="165100" y="466797"/>
                </a:cubicBezTo>
                <a:lnTo>
                  <a:pt x="203200" y="454097"/>
                </a:lnTo>
                <a:cubicBezTo>
                  <a:pt x="207433" y="460447"/>
                  <a:pt x="209428" y="469102"/>
                  <a:pt x="215900" y="473147"/>
                </a:cubicBezTo>
                <a:cubicBezTo>
                  <a:pt x="234064" y="484499"/>
                  <a:pt x="265201" y="487060"/>
                  <a:pt x="285750" y="492197"/>
                </a:cubicBezTo>
                <a:cubicBezTo>
                  <a:pt x="306782" y="497455"/>
                  <a:pt x="305226" y="498831"/>
                  <a:pt x="323850" y="511247"/>
                </a:cubicBezTo>
                <a:cubicBezTo>
                  <a:pt x="328083" y="517597"/>
                  <a:pt x="330200" y="526064"/>
                  <a:pt x="336550" y="530297"/>
                </a:cubicBezTo>
                <a:cubicBezTo>
                  <a:pt x="343812" y="535138"/>
                  <a:pt x="353559" y="534249"/>
                  <a:pt x="361950" y="536647"/>
                </a:cubicBezTo>
                <a:cubicBezTo>
                  <a:pt x="368386" y="538486"/>
                  <a:pt x="374650" y="540880"/>
                  <a:pt x="381000" y="542997"/>
                </a:cubicBezTo>
                <a:cubicBezTo>
                  <a:pt x="387350" y="540880"/>
                  <a:pt x="393835" y="534161"/>
                  <a:pt x="400050" y="536647"/>
                </a:cubicBezTo>
                <a:cubicBezTo>
                  <a:pt x="419679" y="544498"/>
                  <a:pt x="407516" y="563163"/>
                  <a:pt x="419100" y="574747"/>
                </a:cubicBezTo>
                <a:cubicBezTo>
                  <a:pt x="423833" y="579480"/>
                  <a:pt x="432163" y="578104"/>
                  <a:pt x="438150" y="581097"/>
                </a:cubicBezTo>
                <a:cubicBezTo>
                  <a:pt x="487389" y="605716"/>
                  <a:pt x="428367" y="584186"/>
                  <a:pt x="476250" y="600147"/>
                </a:cubicBezTo>
                <a:cubicBezTo>
                  <a:pt x="480483" y="606497"/>
                  <a:pt x="490205" y="611669"/>
                  <a:pt x="488950" y="619197"/>
                </a:cubicBezTo>
                <a:cubicBezTo>
                  <a:pt x="487474" y="628055"/>
                  <a:pt x="474881" y="630775"/>
                  <a:pt x="469900" y="638247"/>
                </a:cubicBezTo>
                <a:cubicBezTo>
                  <a:pt x="466187" y="643816"/>
                  <a:pt x="466187" y="651145"/>
                  <a:pt x="463550" y="657297"/>
                </a:cubicBezTo>
                <a:cubicBezTo>
                  <a:pt x="440010" y="712224"/>
                  <a:pt x="459392" y="657071"/>
                  <a:pt x="444500" y="701747"/>
                </a:cubicBezTo>
                <a:cubicBezTo>
                  <a:pt x="446617" y="708097"/>
                  <a:pt x="451589" y="714144"/>
                  <a:pt x="450850" y="720797"/>
                </a:cubicBezTo>
                <a:cubicBezTo>
                  <a:pt x="446618" y="758883"/>
                  <a:pt x="443085" y="755607"/>
                  <a:pt x="419100" y="771597"/>
                </a:cubicBezTo>
                <a:cubicBezTo>
                  <a:pt x="421217" y="777947"/>
                  <a:pt x="419881" y="786934"/>
                  <a:pt x="425450" y="790647"/>
                </a:cubicBezTo>
                <a:cubicBezTo>
                  <a:pt x="441691" y="801475"/>
                  <a:pt x="460649" y="798447"/>
                  <a:pt x="476250" y="790647"/>
                </a:cubicBezTo>
                <a:cubicBezTo>
                  <a:pt x="483076" y="787234"/>
                  <a:pt x="488950" y="782180"/>
                  <a:pt x="495300" y="777947"/>
                </a:cubicBezTo>
                <a:cubicBezTo>
                  <a:pt x="501021" y="783668"/>
                  <a:pt x="522791" y="807929"/>
                  <a:pt x="533400" y="809697"/>
                </a:cubicBezTo>
                <a:cubicBezTo>
                  <a:pt x="540002" y="810797"/>
                  <a:pt x="546100" y="805464"/>
                  <a:pt x="552450" y="803347"/>
                </a:cubicBezTo>
                <a:cubicBezTo>
                  <a:pt x="563033" y="805464"/>
                  <a:pt x="573961" y="806284"/>
                  <a:pt x="584200" y="809697"/>
                </a:cubicBezTo>
                <a:cubicBezTo>
                  <a:pt x="593180" y="812690"/>
                  <a:pt x="600229" y="821058"/>
                  <a:pt x="609600" y="822397"/>
                </a:cubicBezTo>
                <a:cubicBezTo>
                  <a:pt x="616226" y="823344"/>
                  <a:pt x="622300" y="818164"/>
                  <a:pt x="628650" y="816047"/>
                </a:cubicBezTo>
                <a:cubicBezTo>
                  <a:pt x="642938" y="758897"/>
                  <a:pt x="620712" y="816047"/>
                  <a:pt x="660400" y="784297"/>
                </a:cubicBezTo>
                <a:cubicBezTo>
                  <a:pt x="665627" y="780116"/>
                  <a:pt x="663499" y="771098"/>
                  <a:pt x="666750" y="765247"/>
                </a:cubicBezTo>
                <a:cubicBezTo>
                  <a:pt x="691138" y="721349"/>
                  <a:pt x="680689" y="730012"/>
                  <a:pt x="717550" y="720797"/>
                </a:cubicBezTo>
                <a:cubicBezTo>
                  <a:pt x="735587" y="666686"/>
                  <a:pt x="710644" y="749853"/>
                  <a:pt x="717550" y="625547"/>
                </a:cubicBezTo>
                <a:cubicBezTo>
                  <a:pt x="718293" y="612181"/>
                  <a:pt x="728049" y="600652"/>
                  <a:pt x="730250" y="587447"/>
                </a:cubicBezTo>
                <a:cubicBezTo>
                  <a:pt x="732367" y="574747"/>
                  <a:pt x="729116" y="559824"/>
                  <a:pt x="736600" y="549347"/>
                </a:cubicBezTo>
                <a:cubicBezTo>
                  <a:pt x="741673" y="542245"/>
                  <a:pt x="753533" y="545114"/>
                  <a:pt x="762000" y="542997"/>
                </a:cubicBezTo>
                <a:cubicBezTo>
                  <a:pt x="766233" y="530297"/>
                  <a:pt x="774700" y="517597"/>
                  <a:pt x="762000" y="504897"/>
                </a:cubicBezTo>
                <a:cubicBezTo>
                  <a:pt x="757267" y="500164"/>
                  <a:pt x="749300" y="500664"/>
                  <a:pt x="742950" y="498547"/>
                </a:cubicBezTo>
                <a:cubicBezTo>
                  <a:pt x="738717" y="492197"/>
                  <a:pt x="736209" y="484265"/>
                  <a:pt x="730250" y="479497"/>
                </a:cubicBezTo>
                <a:cubicBezTo>
                  <a:pt x="725023" y="475316"/>
                  <a:pt x="717764" y="474460"/>
                  <a:pt x="711200" y="473147"/>
                </a:cubicBezTo>
                <a:cubicBezTo>
                  <a:pt x="696524" y="470212"/>
                  <a:pt x="681567" y="468914"/>
                  <a:pt x="666750" y="466797"/>
                </a:cubicBezTo>
                <a:cubicBezTo>
                  <a:pt x="660400" y="464680"/>
                  <a:pt x="651591" y="465894"/>
                  <a:pt x="647700" y="460447"/>
                </a:cubicBezTo>
                <a:cubicBezTo>
                  <a:pt x="639919" y="449554"/>
                  <a:pt x="635000" y="422347"/>
                  <a:pt x="635000" y="422347"/>
                </a:cubicBezTo>
                <a:cubicBezTo>
                  <a:pt x="632883" y="407530"/>
                  <a:pt x="632015" y="392481"/>
                  <a:pt x="628650" y="377897"/>
                </a:cubicBezTo>
                <a:cubicBezTo>
                  <a:pt x="625640" y="364853"/>
                  <a:pt x="620183" y="352497"/>
                  <a:pt x="615950" y="339797"/>
                </a:cubicBezTo>
                <a:cubicBezTo>
                  <a:pt x="613833" y="333447"/>
                  <a:pt x="615169" y="324460"/>
                  <a:pt x="609600" y="320747"/>
                </a:cubicBezTo>
                <a:cubicBezTo>
                  <a:pt x="597470" y="312661"/>
                  <a:pt x="586836" y="303158"/>
                  <a:pt x="571500" y="301697"/>
                </a:cubicBezTo>
                <a:cubicBezTo>
                  <a:pt x="533513" y="298079"/>
                  <a:pt x="495300" y="297464"/>
                  <a:pt x="457200" y="295347"/>
                </a:cubicBezTo>
                <a:cubicBezTo>
                  <a:pt x="450850" y="293230"/>
                  <a:pt x="443377" y="293178"/>
                  <a:pt x="438150" y="288997"/>
                </a:cubicBezTo>
                <a:cubicBezTo>
                  <a:pt x="422985" y="276865"/>
                  <a:pt x="426769" y="266235"/>
                  <a:pt x="419100" y="250897"/>
                </a:cubicBezTo>
                <a:cubicBezTo>
                  <a:pt x="394481" y="201658"/>
                  <a:pt x="416011" y="260680"/>
                  <a:pt x="400050" y="212797"/>
                </a:cubicBezTo>
                <a:cubicBezTo>
                  <a:pt x="397933" y="174697"/>
                  <a:pt x="398433" y="136361"/>
                  <a:pt x="393700" y="98497"/>
                </a:cubicBezTo>
                <a:cubicBezTo>
                  <a:pt x="392040" y="85213"/>
                  <a:pt x="385233" y="73097"/>
                  <a:pt x="381000" y="60397"/>
                </a:cubicBezTo>
                <a:cubicBezTo>
                  <a:pt x="378883" y="54047"/>
                  <a:pt x="380219" y="45060"/>
                  <a:pt x="374650" y="41347"/>
                </a:cubicBezTo>
                <a:cubicBezTo>
                  <a:pt x="368300" y="37114"/>
                  <a:pt x="362426" y="32060"/>
                  <a:pt x="355600" y="28647"/>
                </a:cubicBezTo>
                <a:cubicBezTo>
                  <a:pt x="326735" y="14214"/>
                  <a:pt x="261697" y="16950"/>
                  <a:pt x="247650" y="15947"/>
                </a:cubicBezTo>
                <a:cubicBezTo>
                  <a:pt x="234950" y="11714"/>
                  <a:pt x="222537" y="0"/>
                  <a:pt x="209550" y="3247"/>
                </a:cubicBezTo>
                <a:cubicBezTo>
                  <a:pt x="201083" y="5364"/>
                  <a:pt x="192541" y="7199"/>
                  <a:pt x="184150" y="9597"/>
                </a:cubicBezTo>
                <a:cubicBezTo>
                  <a:pt x="177714" y="11436"/>
                  <a:pt x="171594" y="14324"/>
                  <a:pt x="165100" y="15947"/>
                </a:cubicBezTo>
                <a:cubicBezTo>
                  <a:pt x="154629" y="18565"/>
                  <a:pt x="143821" y="19679"/>
                  <a:pt x="133350" y="22297"/>
                </a:cubicBezTo>
                <a:cubicBezTo>
                  <a:pt x="126856" y="23920"/>
                  <a:pt x="120736" y="26808"/>
                  <a:pt x="114300" y="28647"/>
                </a:cubicBezTo>
                <a:cubicBezTo>
                  <a:pt x="105909" y="31045"/>
                  <a:pt x="97367" y="32880"/>
                  <a:pt x="88900" y="34997"/>
                </a:cubicBezTo>
                <a:cubicBezTo>
                  <a:pt x="82550" y="39230"/>
                  <a:pt x="74876" y="41954"/>
                  <a:pt x="69850" y="47697"/>
                </a:cubicBezTo>
                <a:cubicBezTo>
                  <a:pt x="59799" y="59184"/>
                  <a:pt x="49277" y="71317"/>
                  <a:pt x="44450" y="85797"/>
                </a:cubicBezTo>
                <a:cubicBezTo>
                  <a:pt x="42333" y="92147"/>
                  <a:pt x="39552" y="98313"/>
                  <a:pt x="38100" y="104847"/>
                </a:cubicBezTo>
                <a:cubicBezTo>
                  <a:pt x="26777" y="155800"/>
                  <a:pt x="36956" y="128472"/>
                  <a:pt x="25400" y="174697"/>
                </a:cubicBezTo>
                <a:cubicBezTo>
                  <a:pt x="17420" y="206619"/>
                  <a:pt x="21870" y="181757"/>
                  <a:pt x="6350" y="212797"/>
                </a:cubicBezTo>
                <a:cubicBezTo>
                  <a:pt x="3357" y="218784"/>
                  <a:pt x="2117" y="225497"/>
                  <a:pt x="0" y="231847"/>
                </a:cubicBezTo>
                <a:cubicBezTo>
                  <a:pt x="2117" y="240314"/>
                  <a:pt x="3842" y="248888"/>
                  <a:pt x="6350" y="257247"/>
                </a:cubicBezTo>
                <a:cubicBezTo>
                  <a:pt x="10197" y="270069"/>
                  <a:pt x="12700" y="278414"/>
                  <a:pt x="19050" y="2889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15" name="14 Forma libre"/>
          <p:cNvSpPr/>
          <p:nvPr/>
        </p:nvSpPr>
        <p:spPr>
          <a:xfrm>
            <a:off x="3401720" y="5263031"/>
            <a:ext cx="168107" cy="158325"/>
          </a:xfrm>
          <a:custGeom>
            <a:avLst/>
            <a:gdLst>
              <a:gd name="connsiteX0" fmla="*/ 30969 w 448508"/>
              <a:gd name="connsiteY0" fmla="*/ 35573 h 482188"/>
              <a:gd name="connsiteX1" fmla="*/ 5569 w 448508"/>
              <a:gd name="connsiteY1" fmla="*/ 67323 h 482188"/>
              <a:gd name="connsiteX2" fmla="*/ 11919 w 448508"/>
              <a:gd name="connsiteY2" fmla="*/ 86373 h 482188"/>
              <a:gd name="connsiteX3" fmla="*/ 5569 w 448508"/>
              <a:gd name="connsiteY3" fmla="*/ 105423 h 482188"/>
              <a:gd name="connsiteX4" fmla="*/ 18269 w 448508"/>
              <a:gd name="connsiteY4" fmla="*/ 149873 h 482188"/>
              <a:gd name="connsiteX5" fmla="*/ 11919 w 448508"/>
              <a:gd name="connsiteY5" fmla="*/ 168923 h 482188"/>
              <a:gd name="connsiteX6" fmla="*/ 18269 w 448508"/>
              <a:gd name="connsiteY6" fmla="*/ 194323 h 482188"/>
              <a:gd name="connsiteX7" fmla="*/ 5569 w 448508"/>
              <a:gd name="connsiteY7" fmla="*/ 213373 h 482188"/>
              <a:gd name="connsiteX8" fmla="*/ 24619 w 448508"/>
              <a:gd name="connsiteY8" fmla="*/ 251473 h 482188"/>
              <a:gd name="connsiteX9" fmla="*/ 37319 w 448508"/>
              <a:gd name="connsiteY9" fmla="*/ 295923 h 482188"/>
              <a:gd name="connsiteX10" fmla="*/ 43669 w 448508"/>
              <a:gd name="connsiteY10" fmla="*/ 314973 h 482188"/>
              <a:gd name="connsiteX11" fmla="*/ 24619 w 448508"/>
              <a:gd name="connsiteY11" fmla="*/ 321323 h 482188"/>
              <a:gd name="connsiteX12" fmla="*/ 30969 w 448508"/>
              <a:gd name="connsiteY12" fmla="*/ 378473 h 482188"/>
              <a:gd name="connsiteX13" fmla="*/ 37319 w 448508"/>
              <a:gd name="connsiteY13" fmla="*/ 397523 h 482188"/>
              <a:gd name="connsiteX14" fmla="*/ 56369 w 448508"/>
              <a:gd name="connsiteY14" fmla="*/ 435623 h 482188"/>
              <a:gd name="connsiteX15" fmla="*/ 75419 w 448508"/>
              <a:gd name="connsiteY15" fmla="*/ 448323 h 482188"/>
              <a:gd name="connsiteX16" fmla="*/ 81769 w 448508"/>
              <a:gd name="connsiteY16" fmla="*/ 429273 h 482188"/>
              <a:gd name="connsiteX17" fmla="*/ 138919 w 448508"/>
              <a:gd name="connsiteY17" fmla="*/ 448323 h 482188"/>
              <a:gd name="connsiteX18" fmla="*/ 157969 w 448508"/>
              <a:gd name="connsiteY18" fmla="*/ 454673 h 482188"/>
              <a:gd name="connsiteX19" fmla="*/ 189719 w 448508"/>
              <a:gd name="connsiteY19" fmla="*/ 480073 h 482188"/>
              <a:gd name="connsiteX20" fmla="*/ 227819 w 448508"/>
              <a:gd name="connsiteY20" fmla="*/ 467373 h 482188"/>
              <a:gd name="connsiteX21" fmla="*/ 253219 w 448508"/>
              <a:gd name="connsiteY21" fmla="*/ 473723 h 482188"/>
              <a:gd name="connsiteX22" fmla="*/ 272269 w 448508"/>
              <a:gd name="connsiteY22" fmla="*/ 480073 h 482188"/>
              <a:gd name="connsiteX23" fmla="*/ 361169 w 448508"/>
              <a:gd name="connsiteY23" fmla="*/ 473723 h 482188"/>
              <a:gd name="connsiteX24" fmla="*/ 399269 w 448508"/>
              <a:gd name="connsiteY24" fmla="*/ 454673 h 482188"/>
              <a:gd name="connsiteX25" fmla="*/ 437369 w 448508"/>
              <a:gd name="connsiteY25" fmla="*/ 435623 h 482188"/>
              <a:gd name="connsiteX26" fmla="*/ 424669 w 448508"/>
              <a:gd name="connsiteY26" fmla="*/ 372123 h 482188"/>
              <a:gd name="connsiteX27" fmla="*/ 418319 w 448508"/>
              <a:gd name="connsiteY27" fmla="*/ 353073 h 482188"/>
              <a:gd name="connsiteX28" fmla="*/ 424669 w 448508"/>
              <a:gd name="connsiteY28" fmla="*/ 327673 h 482188"/>
              <a:gd name="connsiteX29" fmla="*/ 437369 w 448508"/>
              <a:gd name="connsiteY29" fmla="*/ 289573 h 482188"/>
              <a:gd name="connsiteX30" fmla="*/ 424669 w 448508"/>
              <a:gd name="connsiteY30" fmla="*/ 270523 h 482188"/>
              <a:gd name="connsiteX31" fmla="*/ 418319 w 448508"/>
              <a:gd name="connsiteY31" fmla="*/ 251473 h 482188"/>
              <a:gd name="connsiteX32" fmla="*/ 399269 w 448508"/>
              <a:gd name="connsiteY32" fmla="*/ 245123 h 482188"/>
              <a:gd name="connsiteX33" fmla="*/ 392919 w 448508"/>
              <a:gd name="connsiteY33" fmla="*/ 226073 h 482188"/>
              <a:gd name="connsiteX34" fmla="*/ 354819 w 448508"/>
              <a:gd name="connsiteY34" fmla="*/ 207023 h 482188"/>
              <a:gd name="connsiteX35" fmla="*/ 335769 w 448508"/>
              <a:gd name="connsiteY35" fmla="*/ 187973 h 482188"/>
              <a:gd name="connsiteX36" fmla="*/ 278619 w 448508"/>
              <a:gd name="connsiteY36" fmla="*/ 168923 h 482188"/>
              <a:gd name="connsiteX37" fmla="*/ 259569 w 448508"/>
              <a:gd name="connsiteY37" fmla="*/ 130823 h 482188"/>
              <a:gd name="connsiteX38" fmla="*/ 240519 w 448508"/>
              <a:gd name="connsiteY38" fmla="*/ 118123 h 482188"/>
              <a:gd name="connsiteX39" fmla="*/ 227819 w 448508"/>
              <a:gd name="connsiteY39" fmla="*/ 99073 h 482188"/>
              <a:gd name="connsiteX40" fmla="*/ 164319 w 448508"/>
              <a:gd name="connsiteY40" fmla="*/ 92723 h 482188"/>
              <a:gd name="connsiteX41" fmla="*/ 151619 w 448508"/>
              <a:gd name="connsiteY41" fmla="*/ 73673 h 482188"/>
              <a:gd name="connsiteX42" fmla="*/ 132569 w 448508"/>
              <a:gd name="connsiteY42" fmla="*/ 67323 h 482188"/>
              <a:gd name="connsiteX43" fmla="*/ 100819 w 448508"/>
              <a:gd name="connsiteY43" fmla="*/ 16523 h 482188"/>
              <a:gd name="connsiteX44" fmla="*/ 24619 w 448508"/>
              <a:gd name="connsiteY44" fmla="*/ 29223 h 482188"/>
              <a:gd name="connsiteX45" fmla="*/ 30969 w 448508"/>
              <a:gd name="connsiteY45" fmla="*/ 35573 h 4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8508" h="482188">
                <a:moveTo>
                  <a:pt x="30969" y="35573"/>
                </a:moveTo>
                <a:cubicBezTo>
                  <a:pt x="27794" y="41923"/>
                  <a:pt x="5569" y="46875"/>
                  <a:pt x="5569" y="67323"/>
                </a:cubicBezTo>
                <a:cubicBezTo>
                  <a:pt x="5569" y="74016"/>
                  <a:pt x="9802" y="80023"/>
                  <a:pt x="11919" y="86373"/>
                </a:cubicBezTo>
                <a:cubicBezTo>
                  <a:pt x="9802" y="92723"/>
                  <a:pt x="5569" y="98730"/>
                  <a:pt x="5569" y="105423"/>
                </a:cubicBezTo>
                <a:cubicBezTo>
                  <a:pt x="5569" y="113396"/>
                  <a:pt x="15275" y="140890"/>
                  <a:pt x="18269" y="149873"/>
                </a:cubicBezTo>
                <a:cubicBezTo>
                  <a:pt x="16152" y="156223"/>
                  <a:pt x="11919" y="162230"/>
                  <a:pt x="11919" y="168923"/>
                </a:cubicBezTo>
                <a:cubicBezTo>
                  <a:pt x="11919" y="177650"/>
                  <a:pt x="19503" y="185683"/>
                  <a:pt x="18269" y="194323"/>
                </a:cubicBezTo>
                <a:cubicBezTo>
                  <a:pt x="17190" y="201878"/>
                  <a:pt x="9802" y="207023"/>
                  <a:pt x="5569" y="213373"/>
                </a:cubicBezTo>
                <a:cubicBezTo>
                  <a:pt x="21530" y="261256"/>
                  <a:pt x="0" y="202234"/>
                  <a:pt x="24619" y="251473"/>
                </a:cubicBezTo>
                <a:cubicBezTo>
                  <a:pt x="29694" y="261623"/>
                  <a:pt x="34606" y="286428"/>
                  <a:pt x="37319" y="295923"/>
                </a:cubicBezTo>
                <a:cubicBezTo>
                  <a:pt x="39158" y="302359"/>
                  <a:pt x="41552" y="308623"/>
                  <a:pt x="43669" y="314973"/>
                </a:cubicBezTo>
                <a:cubicBezTo>
                  <a:pt x="37319" y="317090"/>
                  <a:pt x="29352" y="316590"/>
                  <a:pt x="24619" y="321323"/>
                </a:cubicBezTo>
                <a:cubicBezTo>
                  <a:pt x="8744" y="337198"/>
                  <a:pt x="26736" y="365773"/>
                  <a:pt x="30969" y="378473"/>
                </a:cubicBezTo>
                <a:lnTo>
                  <a:pt x="37319" y="397523"/>
                </a:lnTo>
                <a:cubicBezTo>
                  <a:pt x="42484" y="413017"/>
                  <a:pt x="44059" y="423313"/>
                  <a:pt x="56369" y="435623"/>
                </a:cubicBezTo>
                <a:cubicBezTo>
                  <a:pt x="61765" y="441019"/>
                  <a:pt x="69069" y="444090"/>
                  <a:pt x="75419" y="448323"/>
                </a:cubicBezTo>
                <a:cubicBezTo>
                  <a:pt x="77536" y="441973"/>
                  <a:pt x="77036" y="434006"/>
                  <a:pt x="81769" y="429273"/>
                </a:cubicBezTo>
                <a:cubicBezTo>
                  <a:pt x="103322" y="407720"/>
                  <a:pt x="122563" y="442871"/>
                  <a:pt x="138919" y="448323"/>
                </a:cubicBezTo>
                <a:lnTo>
                  <a:pt x="157969" y="454673"/>
                </a:lnTo>
                <a:cubicBezTo>
                  <a:pt x="166113" y="466889"/>
                  <a:pt x="170681" y="482188"/>
                  <a:pt x="189719" y="480073"/>
                </a:cubicBezTo>
                <a:cubicBezTo>
                  <a:pt x="203024" y="478595"/>
                  <a:pt x="227819" y="467373"/>
                  <a:pt x="227819" y="467373"/>
                </a:cubicBezTo>
                <a:cubicBezTo>
                  <a:pt x="236286" y="469490"/>
                  <a:pt x="244828" y="471325"/>
                  <a:pt x="253219" y="473723"/>
                </a:cubicBezTo>
                <a:cubicBezTo>
                  <a:pt x="259655" y="475562"/>
                  <a:pt x="265576" y="480073"/>
                  <a:pt x="272269" y="480073"/>
                </a:cubicBezTo>
                <a:cubicBezTo>
                  <a:pt x="301978" y="480073"/>
                  <a:pt x="331536" y="475840"/>
                  <a:pt x="361169" y="473723"/>
                </a:cubicBezTo>
                <a:cubicBezTo>
                  <a:pt x="415764" y="437327"/>
                  <a:pt x="346689" y="480963"/>
                  <a:pt x="399269" y="454673"/>
                </a:cubicBezTo>
                <a:cubicBezTo>
                  <a:pt x="448508" y="430054"/>
                  <a:pt x="389486" y="451584"/>
                  <a:pt x="437369" y="435623"/>
                </a:cubicBezTo>
                <a:cubicBezTo>
                  <a:pt x="423023" y="392585"/>
                  <a:pt x="439262" y="445089"/>
                  <a:pt x="424669" y="372123"/>
                </a:cubicBezTo>
                <a:cubicBezTo>
                  <a:pt x="423356" y="365559"/>
                  <a:pt x="420436" y="359423"/>
                  <a:pt x="418319" y="353073"/>
                </a:cubicBezTo>
                <a:cubicBezTo>
                  <a:pt x="420436" y="344606"/>
                  <a:pt x="422161" y="336032"/>
                  <a:pt x="424669" y="327673"/>
                </a:cubicBezTo>
                <a:cubicBezTo>
                  <a:pt x="428516" y="314851"/>
                  <a:pt x="437369" y="289573"/>
                  <a:pt x="437369" y="289573"/>
                </a:cubicBezTo>
                <a:cubicBezTo>
                  <a:pt x="433136" y="283223"/>
                  <a:pt x="428082" y="277349"/>
                  <a:pt x="424669" y="270523"/>
                </a:cubicBezTo>
                <a:cubicBezTo>
                  <a:pt x="421676" y="264536"/>
                  <a:pt x="423052" y="256206"/>
                  <a:pt x="418319" y="251473"/>
                </a:cubicBezTo>
                <a:cubicBezTo>
                  <a:pt x="413586" y="246740"/>
                  <a:pt x="405619" y="247240"/>
                  <a:pt x="399269" y="245123"/>
                </a:cubicBezTo>
                <a:cubicBezTo>
                  <a:pt x="397152" y="238773"/>
                  <a:pt x="397100" y="231300"/>
                  <a:pt x="392919" y="226073"/>
                </a:cubicBezTo>
                <a:cubicBezTo>
                  <a:pt x="383967" y="214882"/>
                  <a:pt x="367368" y="211206"/>
                  <a:pt x="354819" y="207023"/>
                </a:cubicBezTo>
                <a:cubicBezTo>
                  <a:pt x="348469" y="200673"/>
                  <a:pt x="343384" y="192733"/>
                  <a:pt x="335769" y="187973"/>
                </a:cubicBezTo>
                <a:cubicBezTo>
                  <a:pt x="319828" y="178010"/>
                  <a:pt x="296769" y="173461"/>
                  <a:pt x="278619" y="168923"/>
                </a:cubicBezTo>
                <a:cubicBezTo>
                  <a:pt x="273454" y="153429"/>
                  <a:pt x="271879" y="143133"/>
                  <a:pt x="259569" y="130823"/>
                </a:cubicBezTo>
                <a:cubicBezTo>
                  <a:pt x="254173" y="125427"/>
                  <a:pt x="246869" y="122356"/>
                  <a:pt x="240519" y="118123"/>
                </a:cubicBezTo>
                <a:cubicBezTo>
                  <a:pt x="236286" y="111773"/>
                  <a:pt x="233215" y="104469"/>
                  <a:pt x="227819" y="99073"/>
                </a:cubicBezTo>
                <a:cubicBezTo>
                  <a:pt x="205504" y="76758"/>
                  <a:pt x="198304" y="87868"/>
                  <a:pt x="164319" y="92723"/>
                </a:cubicBezTo>
                <a:cubicBezTo>
                  <a:pt x="160086" y="86373"/>
                  <a:pt x="157578" y="78441"/>
                  <a:pt x="151619" y="73673"/>
                </a:cubicBezTo>
                <a:cubicBezTo>
                  <a:pt x="146392" y="69492"/>
                  <a:pt x="136460" y="72770"/>
                  <a:pt x="132569" y="67323"/>
                </a:cubicBezTo>
                <a:cubicBezTo>
                  <a:pt x="84481" y="0"/>
                  <a:pt x="149806" y="49181"/>
                  <a:pt x="100819" y="16523"/>
                </a:cubicBezTo>
                <a:cubicBezTo>
                  <a:pt x="99765" y="16674"/>
                  <a:pt x="32047" y="25509"/>
                  <a:pt x="24619" y="29223"/>
                </a:cubicBezTo>
                <a:cubicBezTo>
                  <a:pt x="20386" y="31340"/>
                  <a:pt x="34144" y="29223"/>
                  <a:pt x="30969" y="355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16" name="15 Forma libre"/>
          <p:cNvSpPr/>
          <p:nvPr/>
        </p:nvSpPr>
        <p:spPr>
          <a:xfrm>
            <a:off x="3020617" y="5014085"/>
            <a:ext cx="492473" cy="1036245"/>
          </a:xfrm>
          <a:custGeom>
            <a:avLst/>
            <a:gdLst>
              <a:gd name="connsiteX0" fmla="*/ 146050 w 1313915"/>
              <a:gd name="connsiteY0" fmla="*/ 76200 h 3155950"/>
              <a:gd name="connsiteX1" fmla="*/ 139700 w 1313915"/>
              <a:gd name="connsiteY1" fmla="*/ 127000 h 3155950"/>
              <a:gd name="connsiteX2" fmla="*/ 139700 w 1313915"/>
              <a:gd name="connsiteY2" fmla="*/ 177800 h 3155950"/>
              <a:gd name="connsiteX3" fmla="*/ 101600 w 1313915"/>
              <a:gd name="connsiteY3" fmla="*/ 203200 h 3155950"/>
              <a:gd name="connsiteX4" fmla="*/ 82550 w 1313915"/>
              <a:gd name="connsiteY4" fmla="*/ 215900 h 3155950"/>
              <a:gd name="connsiteX5" fmla="*/ 50800 w 1313915"/>
              <a:gd name="connsiteY5" fmla="*/ 273050 h 3155950"/>
              <a:gd name="connsiteX6" fmla="*/ 50800 w 1313915"/>
              <a:gd name="connsiteY6" fmla="*/ 311150 h 3155950"/>
              <a:gd name="connsiteX7" fmla="*/ 63500 w 1313915"/>
              <a:gd name="connsiteY7" fmla="*/ 361950 h 3155950"/>
              <a:gd name="connsiteX8" fmla="*/ 57150 w 1313915"/>
              <a:gd name="connsiteY8" fmla="*/ 381000 h 3155950"/>
              <a:gd name="connsiteX9" fmla="*/ 88900 w 1313915"/>
              <a:gd name="connsiteY9" fmla="*/ 450850 h 3155950"/>
              <a:gd name="connsiteX10" fmla="*/ 95250 w 1313915"/>
              <a:gd name="connsiteY10" fmla="*/ 469900 h 3155950"/>
              <a:gd name="connsiteX11" fmla="*/ 76200 w 1313915"/>
              <a:gd name="connsiteY11" fmla="*/ 514350 h 3155950"/>
              <a:gd name="connsiteX12" fmla="*/ 57150 w 1313915"/>
              <a:gd name="connsiteY12" fmla="*/ 520700 h 3155950"/>
              <a:gd name="connsiteX13" fmla="*/ 50800 w 1313915"/>
              <a:gd name="connsiteY13" fmla="*/ 539750 h 3155950"/>
              <a:gd name="connsiteX14" fmla="*/ 44450 w 1313915"/>
              <a:gd name="connsiteY14" fmla="*/ 577850 h 3155950"/>
              <a:gd name="connsiteX15" fmla="*/ 25400 w 1313915"/>
              <a:gd name="connsiteY15" fmla="*/ 596900 h 3155950"/>
              <a:gd name="connsiteX16" fmla="*/ 12700 w 1313915"/>
              <a:gd name="connsiteY16" fmla="*/ 647700 h 3155950"/>
              <a:gd name="connsiteX17" fmla="*/ 6350 w 1313915"/>
              <a:gd name="connsiteY17" fmla="*/ 666750 h 3155950"/>
              <a:gd name="connsiteX18" fmla="*/ 12700 w 1313915"/>
              <a:gd name="connsiteY18" fmla="*/ 698500 h 3155950"/>
              <a:gd name="connsiteX19" fmla="*/ 0 w 1313915"/>
              <a:gd name="connsiteY19" fmla="*/ 736600 h 3155950"/>
              <a:gd name="connsiteX20" fmla="*/ 6350 w 1313915"/>
              <a:gd name="connsiteY20" fmla="*/ 755650 h 3155950"/>
              <a:gd name="connsiteX21" fmla="*/ 31750 w 1313915"/>
              <a:gd name="connsiteY21" fmla="*/ 793750 h 3155950"/>
              <a:gd name="connsiteX22" fmla="*/ 19050 w 1313915"/>
              <a:gd name="connsiteY22" fmla="*/ 812800 h 3155950"/>
              <a:gd name="connsiteX23" fmla="*/ 0 w 1313915"/>
              <a:gd name="connsiteY23" fmla="*/ 882650 h 3155950"/>
              <a:gd name="connsiteX24" fmla="*/ 19050 w 1313915"/>
              <a:gd name="connsiteY24" fmla="*/ 977900 h 3155950"/>
              <a:gd name="connsiteX25" fmla="*/ 38100 w 1313915"/>
              <a:gd name="connsiteY25" fmla="*/ 984250 h 3155950"/>
              <a:gd name="connsiteX26" fmla="*/ 44450 w 1313915"/>
              <a:gd name="connsiteY26" fmla="*/ 1003300 h 3155950"/>
              <a:gd name="connsiteX27" fmla="*/ 50800 w 1313915"/>
              <a:gd name="connsiteY27" fmla="*/ 1028700 h 3155950"/>
              <a:gd name="connsiteX28" fmla="*/ 69850 w 1313915"/>
              <a:gd name="connsiteY28" fmla="*/ 1047750 h 3155950"/>
              <a:gd name="connsiteX29" fmla="*/ 88900 w 1313915"/>
              <a:gd name="connsiteY29" fmla="*/ 1085850 h 3155950"/>
              <a:gd name="connsiteX30" fmla="*/ 114300 w 1313915"/>
              <a:gd name="connsiteY30" fmla="*/ 1123950 h 3155950"/>
              <a:gd name="connsiteX31" fmla="*/ 114300 w 1313915"/>
              <a:gd name="connsiteY31" fmla="*/ 1181100 h 3155950"/>
              <a:gd name="connsiteX32" fmla="*/ 139700 w 1313915"/>
              <a:gd name="connsiteY32" fmla="*/ 1219200 h 3155950"/>
              <a:gd name="connsiteX33" fmla="*/ 107950 w 1313915"/>
              <a:gd name="connsiteY33" fmla="*/ 1257300 h 3155950"/>
              <a:gd name="connsiteX34" fmla="*/ 95250 w 1313915"/>
              <a:gd name="connsiteY34" fmla="*/ 1276350 h 3155950"/>
              <a:gd name="connsiteX35" fmla="*/ 107950 w 1313915"/>
              <a:gd name="connsiteY35" fmla="*/ 1295400 h 3155950"/>
              <a:gd name="connsiteX36" fmla="*/ 120650 w 1313915"/>
              <a:gd name="connsiteY36" fmla="*/ 1358900 h 3155950"/>
              <a:gd name="connsiteX37" fmla="*/ 114300 w 1313915"/>
              <a:gd name="connsiteY37" fmla="*/ 1403350 h 3155950"/>
              <a:gd name="connsiteX38" fmla="*/ 95250 w 1313915"/>
              <a:gd name="connsiteY38" fmla="*/ 1409700 h 3155950"/>
              <a:gd name="connsiteX39" fmla="*/ 82550 w 1313915"/>
              <a:gd name="connsiteY39" fmla="*/ 1428750 h 3155950"/>
              <a:gd name="connsiteX40" fmla="*/ 114300 w 1313915"/>
              <a:gd name="connsiteY40" fmla="*/ 1524000 h 3155950"/>
              <a:gd name="connsiteX41" fmla="*/ 120650 w 1313915"/>
              <a:gd name="connsiteY41" fmla="*/ 1543050 h 3155950"/>
              <a:gd name="connsiteX42" fmla="*/ 139700 w 1313915"/>
              <a:gd name="connsiteY42" fmla="*/ 1555750 h 3155950"/>
              <a:gd name="connsiteX43" fmla="*/ 165100 w 1313915"/>
              <a:gd name="connsiteY43" fmla="*/ 1587500 h 3155950"/>
              <a:gd name="connsiteX44" fmla="*/ 171450 w 1313915"/>
              <a:gd name="connsiteY44" fmla="*/ 1606550 h 3155950"/>
              <a:gd name="connsiteX45" fmla="*/ 165100 w 1313915"/>
              <a:gd name="connsiteY45" fmla="*/ 1625600 h 3155950"/>
              <a:gd name="connsiteX46" fmla="*/ 146050 w 1313915"/>
              <a:gd name="connsiteY46" fmla="*/ 1638300 h 3155950"/>
              <a:gd name="connsiteX47" fmla="*/ 133350 w 1313915"/>
              <a:gd name="connsiteY47" fmla="*/ 1657350 h 3155950"/>
              <a:gd name="connsiteX48" fmla="*/ 139700 w 1313915"/>
              <a:gd name="connsiteY48" fmla="*/ 1682750 h 3155950"/>
              <a:gd name="connsiteX49" fmla="*/ 127000 w 1313915"/>
              <a:gd name="connsiteY49" fmla="*/ 1720850 h 3155950"/>
              <a:gd name="connsiteX50" fmla="*/ 139700 w 1313915"/>
              <a:gd name="connsiteY50" fmla="*/ 1758950 h 3155950"/>
              <a:gd name="connsiteX51" fmla="*/ 146050 w 1313915"/>
              <a:gd name="connsiteY51" fmla="*/ 1778000 h 3155950"/>
              <a:gd name="connsiteX52" fmla="*/ 165100 w 1313915"/>
              <a:gd name="connsiteY52" fmla="*/ 1866900 h 3155950"/>
              <a:gd name="connsiteX53" fmla="*/ 165100 w 1313915"/>
              <a:gd name="connsiteY53" fmla="*/ 1866900 h 3155950"/>
              <a:gd name="connsiteX54" fmla="*/ 177800 w 1313915"/>
              <a:gd name="connsiteY54" fmla="*/ 1924050 h 3155950"/>
              <a:gd name="connsiteX55" fmla="*/ 190500 w 1313915"/>
              <a:gd name="connsiteY55" fmla="*/ 1943100 h 3155950"/>
              <a:gd name="connsiteX56" fmla="*/ 209550 w 1313915"/>
              <a:gd name="connsiteY56" fmla="*/ 1949450 h 3155950"/>
              <a:gd name="connsiteX57" fmla="*/ 203200 w 1313915"/>
              <a:gd name="connsiteY57" fmla="*/ 1981200 h 3155950"/>
              <a:gd name="connsiteX58" fmla="*/ 196850 w 1313915"/>
              <a:gd name="connsiteY58" fmla="*/ 2000250 h 3155950"/>
              <a:gd name="connsiteX59" fmla="*/ 222250 w 1313915"/>
              <a:gd name="connsiteY59" fmla="*/ 2057400 h 3155950"/>
              <a:gd name="connsiteX60" fmla="*/ 241300 w 1313915"/>
              <a:gd name="connsiteY60" fmla="*/ 2063750 h 3155950"/>
              <a:gd name="connsiteX61" fmla="*/ 260350 w 1313915"/>
              <a:gd name="connsiteY61" fmla="*/ 2057400 h 3155950"/>
              <a:gd name="connsiteX62" fmla="*/ 266700 w 1313915"/>
              <a:gd name="connsiteY62" fmla="*/ 2076450 h 3155950"/>
              <a:gd name="connsiteX63" fmla="*/ 273050 w 1313915"/>
              <a:gd name="connsiteY63" fmla="*/ 2139950 h 3155950"/>
              <a:gd name="connsiteX64" fmla="*/ 304800 w 1313915"/>
              <a:gd name="connsiteY64" fmla="*/ 2165350 h 3155950"/>
              <a:gd name="connsiteX65" fmla="*/ 323850 w 1313915"/>
              <a:gd name="connsiteY65" fmla="*/ 2178050 h 3155950"/>
              <a:gd name="connsiteX66" fmla="*/ 317500 w 1313915"/>
              <a:gd name="connsiteY66" fmla="*/ 2197100 h 3155950"/>
              <a:gd name="connsiteX67" fmla="*/ 292100 w 1313915"/>
              <a:gd name="connsiteY67" fmla="*/ 2203450 h 3155950"/>
              <a:gd name="connsiteX68" fmla="*/ 336550 w 1313915"/>
              <a:gd name="connsiteY68" fmla="*/ 2254250 h 3155950"/>
              <a:gd name="connsiteX69" fmla="*/ 355600 w 1313915"/>
              <a:gd name="connsiteY69" fmla="*/ 2260600 h 3155950"/>
              <a:gd name="connsiteX70" fmla="*/ 349250 w 1313915"/>
              <a:gd name="connsiteY70" fmla="*/ 2279650 h 3155950"/>
              <a:gd name="connsiteX71" fmla="*/ 336550 w 1313915"/>
              <a:gd name="connsiteY71" fmla="*/ 2298700 h 3155950"/>
              <a:gd name="connsiteX72" fmla="*/ 355600 w 1313915"/>
              <a:gd name="connsiteY72" fmla="*/ 2349500 h 3155950"/>
              <a:gd name="connsiteX73" fmla="*/ 374650 w 1313915"/>
              <a:gd name="connsiteY73" fmla="*/ 2355850 h 3155950"/>
              <a:gd name="connsiteX74" fmla="*/ 374650 w 1313915"/>
              <a:gd name="connsiteY74" fmla="*/ 2425700 h 3155950"/>
              <a:gd name="connsiteX75" fmla="*/ 393700 w 1313915"/>
              <a:gd name="connsiteY75" fmla="*/ 2438400 h 3155950"/>
              <a:gd name="connsiteX76" fmla="*/ 387350 w 1313915"/>
              <a:gd name="connsiteY76" fmla="*/ 2527300 h 3155950"/>
              <a:gd name="connsiteX77" fmla="*/ 400050 w 1313915"/>
              <a:gd name="connsiteY77" fmla="*/ 2546350 h 3155950"/>
              <a:gd name="connsiteX78" fmla="*/ 381000 w 1313915"/>
              <a:gd name="connsiteY78" fmla="*/ 2628900 h 3155950"/>
              <a:gd name="connsiteX79" fmla="*/ 387350 w 1313915"/>
              <a:gd name="connsiteY79" fmla="*/ 2724150 h 3155950"/>
              <a:gd name="connsiteX80" fmla="*/ 463550 w 1313915"/>
              <a:gd name="connsiteY80" fmla="*/ 2755900 h 3155950"/>
              <a:gd name="connsiteX81" fmla="*/ 482600 w 1313915"/>
              <a:gd name="connsiteY81" fmla="*/ 2762250 h 3155950"/>
              <a:gd name="connsiteX82" fmla="*/ 508000 w 1313915"/>
              <a:gd name="connsiteY82" fmla="*/ 2781300 h 3155950"/>
              <a:gd name="connsiteX83" fmla="*/ 533400 w 1313915"/>
              <a:gd name="connsiteY83" fmla="*/ 2813050 h 3155950"/>
              <a:gd name="connsiteX84" fmla="*/ 577850 w 1313915"/>
              <a:gd name="connsiteY84" fmla="*/ 2857500 h 3155950"/>
              <a:gd name="connsiteX85" fmla="*/ 615950 w 1313915"/>
              <a:gd name="connsiteY85" fmla="*/ 2870200 h 3155950"/>
              <a:gd name="connsiteX86" fmla="*/ 654050 w 1313915"/>
              <a:gd name="connsiteY86" fmla="*/ 2857500 h 3155950"/>
              <a:gd name="connsiteX87" fmla="*/ 673100 w 1313915"/>
              <a:gd name="connsiteY87" fmla="*/ 2870200 h 3155950"/>
              <a:gd name="connsiteX88" fmla="*/ 711200 w 1313915"/>
              <a:gd name="connsiteY88" fmla="*/ 2882900 h 3155950"/>
              <a:gd name="connsiteX89" fmla="*/ 730250 w 1313915"/>
              <a:gd name="connsiteY89" fmla="*/ 2895600 h 3155950"/>
              <a:gd name="connsiteX90" fmla="*/ 774700 w 1313915"/>
              <a:gd name="connsiteY90" fmla="*/ 2901950 h 3155950"/>
              <a:gd name="connsiteX91" fmla="*/ 793750 w 1313915"/>
              <a:gd name="connsiteY91" fmla="*/ 2908300 h 3155950"/>
              <a:gd name="connsiteX92" fmla="*/ 781050 w 1313915"/>
              <a:gd name="connsiteY92" fmla="*/ 2927350 h 3155950"/>
              <a:gd name="connsiteX93" fmla="*/ 793750 w 1313915"/>
              <a:gd name="connsiteY93" fmla="*/ 2965450 h 3155950"/>
              <a:gd name="connsiteX94" fmla="*/ 793750 w 1313915"/>
              <a:gd name="connsiteY94" fmla="*/ 2965450 h 3155950"/>
              <a:gd name="connsiteX95" fmla="*/ 838200 w 1313915"/>
              <a:gd name="connsiteY95" fmla="*/ 2978150 h 3155950"/>
              <a:gd name="connsiteX96" fmla="*/ 857250 w 1313915"/>
              <a:gd name="connsiteY96" fmla="*/ 3016250 h 3155950"/>
              <a:gd name="connsiteX97" fmla="*/ 895350 w 1313915"/>
              <a:gd name="connsiteY97" fmla="*/ 3028950 h 3155950"/>
              <a:gd name="connsiteX98" fmla="*/ 927100 w 1313915"/>
              <a:gd name="connsiteY98" fmla="*/ 3073400 h 3155950"/>
              <a:gd name="connsiteX99" fmla="*/ 939800 w 1313915"/>
              <a:gd name="connsiteY99" fmla="*/ 3092450 h 3155950"/>
              <a:gd name="connsiteX100" fmla="*/ 958850 w 1313915"/>
              <a:gd name="connsiteY100" fmla="*/ 3098800 h 3155950"/>
              <a:gd name="connsiteX101" fmla="*/ 971550 w 1313915"/>
              <a:gd name="connsiteY101" fmla="*/ 3117850 h 3155950"/>
              <a:gd name="connsiteX102" fmla="*/ 990600 w 1313915"/>
              <a:gd name="connsiteY102" fmla="*/ 3124200 h 3155950"/>
              <a:gd name="connsiteX103" fmla="*/ 1041400 w 1313915"/>
              <a:gd name="connsiteY103" fmla="*/ 3143250 h 3155950"/>
              <a:gd name="connsiteX104" fmla="*/ 1079500 w 1313915"/>
              <a:gd name="connsiteY104" fmla="*/ 3155950 h 3155950"/>
              <a:gd name="connsiteX105" fmla="*/ 1155700 w 1313915"/>
              <a:gd name="connsiteY105" fmla="*/ 3143250 h 3155950"/>
              <a:gd name="connsiteX106" fmla="*/ 1212850 w 1313915"/>
              <a:gd name="connsiteY106" fmla="*/ 3155950 h 3155950"/>
              <a:gd name="connsiteX107" fmla="*/ 1206500 w 1313915"/>
              <a:gd name="connsiteY107" fmla="*/ 3136900 h 3155950"/>
              <a:gd name="connsiteX108" fmla="*/ 1149350 w 1313915"/>
              <a:gd name="connsiteY108" fmla="*/ 3105150 h 3155950"/>
              <a:gd name="connsiteX109" fmla="*/ 1079500 w 1313915"/>
              <a:gd name="connsiteY109" fmla="*/ 3098800 h 3155950"/>
              <a:gd name="connsiteX110" fmla="*/ 1041400 w 1313915"/>
              <a:gd name="connsiteY110" fmla="*/ 3086100 h 3155950"/>
              <a:gd name="connsiteX111" fmla="*/ 1022350 w 1313915"/>
              <a:gd name="connsiteY111" fmla="*/ 3073400 h 3155950"/>
              <a:gd name="connsiteX112" fmla="*/ 990600 w 1313915"/>
              <a:gd name="connsiteY112" fmla="*/ 3060700 h 3155950"/>
              <a:gd name="connsiteX113" fmla="*/ 952500 w 1313915"/>
              <a:gd name="connsiteY113" fmla="*/ 3048000 h 3155950"/>
              <a:gd name="connsiteX114" fmla="*/ 933450 w 1313915"/>
              <a:gd name="connsiteY114" fmla="*/ 3035300 h 3155950"/>
              <a:gd name="connsiteX115" fmla="*/ 927100 w 1313915"/>
              <a:gd name="connsiteY115" fmla="*/ 3016250 h 3155950"/>
              <a:gd name="connsiteX116" fmla="*/ 908050 w 1313915"/>
              <a:gd name="connsiteY116" fmla="*/ 3009900 h 3155950"/>
              <a:gd name="connsiteX117" fmla="*/ 889000 w 1313915"/>
              <a:gd name="connsiteY117" fmla="*/ 2997200 h 3155950"/>
              <a:gd name="connsiteX118" fmla="*/ 876300 w 1313915"/>
              <a:gd name="connsiteY118" fmla="*/ 2978150 h 3155950"/>
              <a:gd name="connsiteX119" fmla="*/ 831850 w 1313915"/>
              <a:gd name="connsiteY119" fmla="*/ 2927350 h 3155950"/>
              <a:gd name="connsiteX120" fmla="*/ 819150 w 1313915"/>
              <a:gd name="connsiteY120" fmla="*/ 2889250 h 3155950"/>
              <a:gd name="connsiteX121" fmla="*/ 806450 w 1313915"/>
              <a:gd name="connsiteY121" fmla="*/ 2838450 h 3155950"/>
              <a:gd name="connsiteX122" fmla="*/ 787400 w 1313915"/>
              <a:gd name="connsiteY122" fmla="*/ 2819400 h 3155950"/>
              <a:gd name="connsiteX123" fmla="*/ 774700 w 1313915"/>
              <a:gd name="connsiteY123" fmla="*/ 2800350 h 3155950"/>
              <a:gd name="connsiteX124" fmla="*/ 762000 w 1313915"/>
              <a:gd name="connsiteY124" fmla="*/ 2755900 h 3155950"/>
              <a:gd name="connsiteX125" fmla="*/ 749300 w 1313915"/>
              <a:gd name="connsiteY125" fmla="*/ 2717800 h 3155950"/>
              <a:gd name="connsiteX126" fmla="*/ 781050 w 1313915"/>
              <a:gd name="connsiteY126" fmla="*/ 2698750 h 3155950"/>
              <a:gd name="connsiteX127" fmla="*/ 800100 w 1313915"/>
              <a:gd name="connsiteY127" fmla="*/ 2654300 h 3155950"/>
              <a:gd name="connsiteX128" fmla="*/ 787400 w 1313915"/>
              <a:gd name="connsiteY128" fmla="*/ 2616200 h 3155950"/>
              <a:gd name="connsiteX129" fmla="*/ 831850 w 1313915"/>
              <a:gd name="connsiteY129" fmla="*/ 2559050 h 3155950"/>
              <a:gd name="connsiteX130" fmla="*/ 850900 w 1313915"/>
              <a:gd name="connsiteY130" fmla="*/ 2546350 h 3155950"/>
              <a:gd name="connsiteX131" fmla="*/ 863600 w 1313915"/>
              <a:gd name="connsiteY131" fmla="*/ 2527300 h 3155950"/>
              <a:gd name="connsiteX132" fmla="*/ 869950 w 1313915"/>
              <a:gd name="connsiteY132" fmla="*/ 2476500 h 3155950"/>
              <a:gd name="connsiteX133" fmla="*/ 863600 w 1313915"/>
              <a:gd name="connsiteY133" fmla="*/ 2457450 h 3155950"/>
              <a:gd name="connsiteX134" fmla="*/ 850900 w 1313915"/>
              <a:gd name="connsiteY134" fmla="*/ 2438400 h 3155950"/>
              <a:gd name="connsiteX135" fmla="*/ 774700 w 1313915"/>
              <a:gd name="connsiteY135" fmla="*/ 2406650 h 3155950"/>
              <a:gd name="connsiteX136" fmla="*/ 742950 w 1313915"/>
              <a:gd name="connsiteY136" fmla="*/ 2374900 h 3155950"/>
              <a:gd name="connsiteX137" fmla="*/ 730250 w 1313915"/>
              <a:gd name="connsiteY137" fmla="*/ 2355850 h 3155950"/>
              <a:gd name="connsiteX138" fmla="*/ 704850 w 1313915"/>
              <a:gd name="connsiteY138" fmla="*/ 2349500 h 3155950"/>
              <a:gd name="connsiteX139" fmla="*/ 679450 w 1313915"/>
              <a:gd name="connsiteY139" fmla="*/ 2336800 h 3155950"/>
              <a:gd name="connsiteX140" fmla="*/ 685800 w 1313915"/>
              <a:gd name="connsiteY140" fmla="*/ 2260600 h 3155950"/>
              <a:gd name="connsiteX141" fmla="*/ 698500 w 1313915"/>
              <a:gd name="connsiteY141" fmla="*/ 2241550 h 3155950"/>
              <a:gd name="connsiteX142" fmla="*/ 723900 w 1313915"/>
              <a:gd name="connsiteY142" fmla="*/ 2235200 h 3155950"/>
              <a:gd name="connsiteX143" fmla="*/ 787400 w 1313915"/>
              <a:gd name="connsiteY143" fmla="*/ 2222500 h 3155950"/>
              <a:gd name="connsiteX144" fmla="*/ 793750 w 1313915"/>
              <a:gd name="connsiteY144" fmla="*/ 2171700 h 3155950"/>
              <a:gd name="connsiteX145" fmla="*/ 806450 w 1313915"/>
              <a:gd name="connsiteY145" fmla="*/ 2152650 h 3155950"/>
              <a:gd name="connsiteX146" fmla="*/ 787400 w 1313915"/>
              <a:gd name="connsiteY146" fmla="*/ 2146300 h 3155950"/>
              <a:gd name="connsiteX147" fmla="*/ 768350 w 1313915"/>
              <a:gd name="connsiteY147" fmla="*/ 2133600 h 3155950"/>
              <a:gd name="connsiteX148" fmla="*/ 762000 w 1313915"/>
              <a:gd name="connsiteY148" fmla="*/ 2114550 h 3155950"/>
              <a:gd name="connsiteX149" fmla="*/ 781050 w 1313915"/>
              <a:gd name="connsiteY149" fmla="*/ 2095500 h 3155950"/>
              <a:gd name="connsiteX150" fmla="*/ 793750 w 1313915"/>
              <a:gd name="connsiteY150" fmla="*/ 2051050 h 3155950"/>
              <a:gd name="connsiteX151" fmla="*/ 812800 w 1313915"/>
              <a:gd name="connsiteY151" fmla="*/ 2032000 h 3155950"/>
              <a:gd name="connsiteX152" fmla="*/ 793750 w 1313915"/>
              <a:gd name="connsiteY152" fmla="*/ 2019300 h 3155950"/>
              <a:gd name="connsiteX153" fmla="*/ 787400 w 1313915"/>
              <a:gd name="connsiteY153" fmla="*/ 1981200 h 3155950"/>
              <a:gd name="connsiteX154" fmla="*/ 806450 w 1313915"/>
              <a:gd name="connsiteY154" fmla="*/ 1974850 h 3155950"/>
              <a:gd name="connsiteX155" fmla="*/ 831850 w 1313915"/>
              <a:gd name="connsiteY155" fmla="*/ 1981200 h 3155950"/>
              <a:gd name="connsiteX156" fmla="*/ 869950 w 1313915"/>
              <a:gd name="connsiteY156" fmla="*/ 2006600 h 3155950"/>
              <a:gd name="connsiteX157" fmla="*/ 857250 w 1313915"/>
              <a:gd name="connsiteY157" fmla="*/ 1962150 h 3155950"/>
              <a:gd name="connsiteX158" fmla="*/ 838200 w 1313915"/>
              <a:gd name="connsiteY158" fmla="*/ 1955800 h 3155950"/>
              <a:gd name="connsiteX159" fmla="*/ 768350 w 1313915"/>
              <a:gd name="connsiteY159" fmla="*/ 1943100 h 3155950"/>
              <a:gd name="connsiteX160" fmla="*/ 749300 w 1313915"/>
              <a:gd name="connsiteY160" fmla="*/ 1930400 h 3155950"/>
              <a:gd name="connsiteX161" fmla="*/ 730250 w 1313915"/>
              <a:gd name="connsiteY161" fmla="*/ 1892300 h 3155950"/>
              <a:gd name="connsiteX162" fmla="*/ 723900 w 1313915"/>
              <a:gd name="connsiteY162" fmla="*/ 1860550 h 3155950"/>
              <a:gd name="connsiteX163" fmla="*/ 711200 w 1313915"/>
              <a:gd name="connsiteY163" fmla="*/ 1841500 h 3155950"/>
              <a:gd name="connsiteX164" fmla="*/ 825500 w 1313915"/>
              <a:gd name="connsiteY164" fmla="*/ 1847850 h 3155950"/>
              <a:gd name="connsiteX165" fmla="*/ 882650 w 1313915"/>
              <a:gd name="connsiteY165" fmla="*/ 1841500 h 3155950"/>
              <a:gd name="connsiteX166" fmla="*/ 895350 w 1313915"/>
              <a:gd name="connsiteY166" fmla="*/ 1803400 h 3155950"/>
              <a:gd name="connsiteX167" fmla="*/ 889000 w 1313915"/>
              <a:gd name="connsiteY167" fmla="*/ 1784350 h 3155950"/>
              <a:gd name="connsiteX168" fmla="*/ 889000 w 1313915"/>
              <a:gd name="connsiteY168" fmla="*/ 1708150 h 3155950"/>
              <a:gd name="connsiteX169" fmla="*/ 869950 w 1313915"/>
              <a:gd name="connsiteY169" fmla="*/ 1695450 h 3155950"/>
              <a:gd name="connsiteX170" fmla="*/ 946150 w 1313915"/>
              <a:gd name="connsiteY170" fmla="*/ 1625600 h 3155950"/>
              <a:gd name="connsiteX171" fmla="*/ 965200 w 1313915"/>
              <a:gd name="connsiteY171" fmla="*/ 1619250 h 3155950"/>
              <a:gd name="connsiteX172" fmla="*/ 1003300 w 1313915"/>
              <a:gd name="connsiteY172" fmla="*/ 1631950 h 3155950"/>
              <a:gd name="connsiteX173" fmla="*/ 1035050 w 1313915"/>
              <a:gd name="connsiteY173" fmla="*/ 1625600 h 3155950"/>
              <a:gd name="connsiteX174" fmla="*/ 1123950 w 1313915"/>
              <a:gd name="connsiteY174" fmla="*/ 1612900 h 3155950"/>
              <a:gd name="connsiteX175" fmla="*/ 1143000 w 1313915"/>
              <a:gd name="connsiteY175" fmla="*/ 1606550 h 3155950"/>
              <a:gd name="connsiteX176" fmla="*/ 1162050 w 1313915"/>
              <a:gd name="connsiteY176" fmla="*/ 1587500 h 3155950"/>
              <a:gd name="connsiteX177" fmla="*/ 1181100 w 1313915"/>
              <a:gd name="connsiteY177" fmla="*/ 1574800 h 3155950"/>
              <a:gd name="connsiteX178" fmla="*/ 1193800 w 1313915"/>
              <a:gd name="connsiteY178" fmla="*/ 1555750 h 3155950"/>
              <a:gd name="connsiteX179" fmla="*/ 1200150 w 1313915"/>
              <a:gd name="connsiteY179" fmla="*/ 1536700 h 3155950"/>
              <a:gd name="connsiteX180" fmla="*/ 1238250 w 1313915"/>
              <a:gd name="connsiteY180" fmla="*/ 1511300 h 3155950"/>
              <a:gd name="connsiteX181" fmla="*/ 1250950 w 1313915"/>
              <a:gd name="connsiteY181" fmla="*/ 1447800 h 3155950"/>
              <a:gd name="connsiteX182" fmla="*/ 1257300 w 1313915"/>
              <a:gd name="connsiteY182" fmla="*/ 1422400 h 3155950"/>
              <a:gd name="connsiteX183" fmla="*/ 1231900 w 1313915"/>
              <a:gd name="connsiteY183" fmla="*/ 1384300 h 3155950"/>
              <a:gd name="connsiteX184" fmla="*/ 1193800 w 1313915"/>
              <a:gd name="connsiteY184" fmla="*/ 1371600 h 3155950"/>
              <a:gd name="connsiteX185" fmla="*/ 1181100 w 1313915"/>
              <a:gd name="connsiteY185" fmla="*/ 1276350 h 3155950"/>
              <a:gd name="connsiteX186" fmla="*/ 1168400 w 1313915"/>
              <a:gd name="connsiteY186" fmla="*/ 1238250 h 3155950"/>
              <a:gd name="connsiteX187" fmla="*/ 1149350 w 1313915"/>
              <a:gd name="connsiteY187" fmla="*/ 1225550 h 3155950"/>
              <a:gd name="connsiteX188" fmla="*/ 1098550 w 1313915"/>
              <a:gd name="connsiteY188" fmla="*/ 1193800 h 3155950"/>
              <a:gd name="connsiteX189" fmla="*/ 1079500 w 1313915"/>
              <a:gd name="connsiteY189" fmla="*/ 1187450 h 3155950"/>
              <a:gd name="connsiteX190" fmla="*/ 1073150 w 1313915"/>
              <a:gd name="connsiteY190" fmla="*/ 1168400 h 3155950"/>
              <a:gd name="connsiteX191" fmla="*/ 1060450 w 1313915"/>
              <a:gd name="connsiteY191" fmla="*/ 1111250 h 3155950"/>
              <a:gd name="connsiteX192" fmla="*/ 1047750 w 1313915"/>
              <a:gd name="connsiteY192" fmla="*/ 1092200 h 3155950"/>
              <a:gd name="connsiteX193" fmla="*/ 1079500 w 1313915"/>
              <a:gd name="connsiteY193" fmla="*/ 1066800 h 3155950"/>
              <a:gd name="connsiteX194" fmla="*/ 1066800 w 1313915"/>
              <a:gd name="connsiteY194" fmla="*/ 1047750 h 3155950"/>
              <a:gd name="connsiteX195" fmla="*/ 1054100 w 1313915"/>
              <a:gd name="connsiteY195" fmla="*/ 1009650 h 3155950"/>
              <a:gd name="connsiteX196" fmla="*/ 1047750 w 1313915"/>
              <a:gd name="connsiteY196" fmla="*/ 990600 h 3155950"/>
              <a:gd name="connsiteX197" fmla="*/ 1041400 w 1313915"/>
              <a:gd name="connsiteY197" fmla="*/ 971550 h 3155950"/>
              <a:gd name="connsiteX198" fmla="*/ 1047750 w 1313915"/>
              <a:gd name="connsiteY198" fmla="*/ 952500 h 3155950"/>
              <a:gd name="connsiteX199" fmla="*/ 1041400 w 1313915"/>
              <a:gd name="connsiteY199" fmla="*/ 933450 h 3155950"/>
              <a:gd name="connsiteX200" fmla="*/ 1035050 w 1313915"/>
              <a:gd name="connsiteY200" fmla="*/ 908050 h 3155950"/>
              <a:gd name="connsiteX201" fmla="*/ 1047750 w 1313915"/>
              <a:gd name="connsiteY201" fmla="*/ 831850 h 3155950"/>
              <a:gd name="connsiteX202" fmla="*/ 1060450 w 1313915"/>
              <a:gd name="connsiteY202" fmla="*/ 774700 h 3155950"/>
              <a:gd name="connsiteX203" fmla="*/ 1079500 w 1313915"/>
              <a:gd name="connsiteY203" fmla="*/ 768350 h 3155950"/>
              <a:gd name="connsiteX204" fmla="*/ 1092200 w 1313915"/>
              <a:gd name="connsiteY204" fmla="*/ 749300 h 3155950"/>
              <a:gd name="connsiteX205" fmla="*/ 1104900 w 1313915"/>
              <a:gd name="connsiteY205" fmla="*/ 711200 h 3155950"/>
              <a:gd name="connsiteX206" fmla="*/ 1123950 w 1313915"/>
              <a:gd name="connsiteY206" fmla="*/ 704850 h 3155950"/>
              <a:gd name="connsiteX207" fmla="*/ 1143000 w 1313915"/>
              <a:gd name="connsiteY207" fmla="*/ 635000 h 3155950"/>
              <a:gd name="connsiteX208" fmla="*/ 1155700 w 1313915"/>
              <a:gd name="connsiteY208" fmla="*/ 615950 h 3155950"/>
              <a:gd name="connsiteX209" fmla="*/ 1174750 w 1313915"/>
              <a:gd name="connsiteY209" fmla="*/ 609600 h 3155950"/>
              <a:gd name="connsiteX210" fmla="*/ 1187450 w 1313915"/>
              <a:gd name="connsiteY210" fmla="*/ 590550 h 3155950"/>
              <a:gd name="connsiteX211" fmla="*/ 1193800 w 1313915"/>
              <a:gd name="connsiteY211" fmla="*/ 571500 h 3155950"/>
              <a:gd name="connsiteX212" fmla="*/ 1212850 w 1313915"/>
              <a:gd name="connsiteY212" fmla="*/ 565150 h 3155950"/>
              <a:gd name="connsiteX213" fmla="*/ 1231900 w 1313915"/>
              <a:gd name="connsiteY213" fmla="*/ 546100 h 3155950"/>
              <a:gd name="connsiteX214" fmla="*/ 1276350 w 1313915"/>
              <a:gd name="connsiteY214" fmla="*/ 533400 h 3155950"/>
              <a:gd name="connsiteX215" fmla="*/ 1295400 w 1313915"/>
              <a:gd name="connsiteY215" fmla="*/ 520700 h 3155950"/>
              <a:gd name="connsiteX216" fmla="*/ 1301750 w 1313915"/>
              <a:gd name="connsiteY216" fmla="*/ 482600 h 3155950"/>
              <a:gd name="connsiteX217" fmla="*/ 1308100 w 1313915"/>
              <a:gd name="connsiteY217" fmla="*/ 463550 h 3155950"/>
              <a:gd name="connsiteX218" fmla="*/ 1289050 w 1313915"/>
              <a:gd name="connsiteY218" fmla="*/ 368300 h 3155950"/>
              <a:gd name="connsiteX219" fmla="*/ 1263650 w 1313915"/>
              <a:gd name="connsiteY219" fmla="*/ 361950 h 3155950"/>
              <a:gd name="connsiteX220" fmla="*/ 1238250 w 1313915"/>
              <a:gd name="connsiteY220" fmla="*/ 368300 h 3155950"/>
              <a:gd name="connsiteX221" fmla="*/ 1231900 w 1313915"/>
              <a:gd name="connsiteY221" fmla="*/ 400050 h 3155950"/>
              <a:gd name="connsiteX222" fmla="*/ 1219200 w 1313915"/>
              <a:gd name="connsiteY222" fmla="*/ 419100 h 3155950"/>
              <a:gd name="connsiteX223" fmla="*/ 1206500 w 1313915"/>
              <a:gd name="connsiteY223" fmla="*/ 457200 h 3155950"/>
              <a:gd name="connsiteX224" fmla="*/ 1174750 w 1313915"/>
              <a:gd name="connsiteY224" fmla="*/ 495300 h 3155950"/>
              <a:gd name="connsiteX225" fmla="*/ 1143000 w 1313915"/>
              <a:gd name="connsiteY225" fmla="*/ 501650 h 3155950"/>
              <a:gd name="connsiteX226" fmla="*/ 1130300 w 1313915"/>
              <a:gd name="connsiteY226" fmla="*/ 520700 h 3155950"/>
              <a:gd name="connsiteX227" fmla="*/ 1066800 w 1313915"/>
              <a:gd name="connsiteY227" fmla="*/ 520700 h 3155950"/>
              <a:gd name="connsiteX228" fmla="*/ 1009650 w 1313915"/>
              <a:gd name="connsiteY228" fmla="*/ 520700 h 3155950"/>
              <a:gd name="connsiteX229" fmla="*/ 984250 w 1313915"/>
              <a:gd name="connsiteY229" fmla="*/ 539750 h 3155950"/>
              <a:gd name="connsiteX230" fmla="*/ 965200 w 1313915"/>
              <a:gd name="connsiteY230" fmla="*/ 546100 h 3155950"/>
              <a:gd name="connsiteX231" fmla="*/ 933450 w 1313915"/>
              <a:gd name="connsiteY231" fmla="*/ 501650 h 3155950"/>
              <a:gd name="connsiteX232" fmla="*/ 927100 w 1313915"/>
              <a:gd name="connsiteY232" fmla="*/ 482600 h 3155950"/>
              <a:gd name="connsiteX233" fmla="*/ 914400 w 1313915"/>
              <a:gd name="connsiteY233" fmla="*/ 463550 h 3155950"/>
              <a:gd name="connsiteX234" fmla="*/ 939800 w 1313915"/>
              <a:gd name="connsiteY234" fmla="*/ 425450 h 3155950"/>
              <a:gd name="connsiteX235" fmla="*/ 958850 w 1313915"/>
              <a:gd name="connsiteY235" fmla="*/ 355600 h 3155950"/>
              <a:gd name="connsiteX236" fmla="*/ 952500 w 1313915"/>
              <a:gd name="connsiteY236" fmla="*/ 336550 h 3155950"/>
              <a:gd name="connsiteX237" fmla="*/ 914400 w 1313915"/>
              <a:gd name="connsiteY237" fmla="*/ 317500 h 3155950"/>
              <a:gd name="connsiteX238" fmla="*/ 857250 w 1313915"/>
              <a:gd name="connsiteY238" fmla="*/ 273050 h 3155950"/>
              <a:gd name="connsiteX239" fmla="*/ 819150 w 1313915"/>
              <a:gd name="connsiteY239" fmla="*/ 254000 h 3155950"/>
              <a:gd name="connsiteX240" fmla="*/ 787400 w 1313915"/>
              <a:gd name="connsiteY240" fmla="*/ 228600 h 3155950"/>
              <a:gd name="connsiteX241" fmla="*/ 717550 w 1313915"/>
              <a:gd name="connsiteY241" fmla="*/ 203200 h 3155950"/>
              <a:gd name="connsiteX242" fmla="*/ 698500 w 1313915"/>
              <a:gd name="connsiteY242" fmla="*/ 190500 h 3155950"/>
              <a:gd name="connsiteX243" fmla="*/ 660400 w 1313915"/>
              <a:gd name="connsiteY243" fmla="*/ 177800 h 3155950"/>
              <a:gd name="connsiteX244" fmla="*/ 641350 w 1313915"/>
              <a:gd name="connsiteY244" fmla="*/ 171450 h 3155950"/>
              <a:gd name="connsiteX245" fmla="*/ 622300 w 1313915"/>
              <a:gd name="connsiteY245" fmla="*/ 158750 h 3155950"/>
              <a:gd name="connsiteX246" fmla="*/ 577850 w 1313915"/>
              <a:gd name="connsiteY246" fmla="*/ 120650 h 3155950"/>
              <a:gd name="connsiteX247" fmla="*/ 571500 w 1313915"/>
              <a:gd name="connsiteY247" fmla="*/ 101600 h 3155950"/>
              <a:gd name="connsiteX248" fmla="*/ 552450 w 1313915"/>
              <a:gd name="connsiteY248" fmla="*/ 95250 h 3155950"/>
              <a:gd name="connsiteX249" fmla="*/ 539750 w 1313915"/>
              <a:gd name="connsiteY249" fmla="*/ 57150 h 3155950"/>
              <a:gd name="connsiteX250" fmla="*/ 520700 w 1313915"/>
              <a:gd name="connsiteY250" fmla="*/ 44450 h 3155950"/>
              <a:gd name="connsiteX251" fmla="*/ 412750 w 1313915"/>
              <a:gd name="connsiteY251" fmla="*/ 25400 h 3155950"/>
              <a:gd name="connsiteX252" fmla="*/ 393700 w 1313915"/>
              <a:gd name="connsiteY252" fmla="*/ 31750 h 3155950"/>
              <a:gd name="connsiteX253" fmla="*/ 387350 w 1313915"/>
              <a:gd name="connsiteY253" fmla="*/ 57150 h 3155950"/>
              <a:gd name="connsiteX254" fmla="*/ 374650 w 1313915"/>
              <a:gd name="connsiteY254" fmla="*/ 76200 h 3155950"/>
              <a:gd name="connsiteX255" fmla="*/ 349250 w 1313915"/>
              <a:gd name="connsiteY255" fmla="*/ 50800 h 3155950"/>
              <a:gd name="connsiteX256" fmla="*/ 342900 w 1313915"/>
              <a:gd name="connsiteY256" fmla="*/ 31750 h 3155950"/>
              <a:gd name="connsiteX257" fmla="*/ 323850 w 1313915"/>
              <a:gd name="connsiteY257" fmla="*/ 19050 h 3155950"/>
              <a:gd name="connsiteX258" fmla="*/ 241300 w 1313915"/>
              <a:gd name="connsiteY258" fmla="*/ 0 h 3155950"/>
              <a:gd name="connsiteX259" fmla="*/ 203200 w 1313915"/>
              <a:gd name="connsiteY259" fmla="*/ 6350 h 3155950"/>
              <a:gd name="connsiteX260" fmla="*/ 165100 w 1313915"/>
              <a:gd name="connsiteY260" fmla="*/ 31750 h 3155950"/>
              <a:gd name="connsiteX261" fmla="*/ 146050 w 1313915"/>
              <a:gd name="connsiteY261" fmla="*/ 88900 h 3155950"/>
              <a:gd name="connsiteX262" fmla="*/ 146050 w 1313915"/>
              <a:gd name="connsiteY262" fmla="*/ 76200 h 315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313915" h="3155950">
                <a:moveTo>
                  <a:pt x="146050" y="76200"/>
                </a:moveTo>
                <a:cubicBezTo>
                  <a:pt x="144992" y="82550"/>
                  <a:pt x="139700" y="109935"/>
                  <a:pt x="139700" y="127000"/>
                </a:cubicBezTo>
                <a:cubicBezTo>
                  <a:pt x="139700" y="146352"/>
                  <a:pt x="156633" y="158448"/>
                  <a:pt x="139700" y="177800"/>
                </a:cubicBezTo>
                <a:cubicBezTo>
                  <a:pt x="129649" y="189287"/>
                  <a:pt x="114300" y="194733"/>
                  <a:pt x="101600" y="203200"/>
                </a:cubicBezTo>
                <a:lnTo>
                  <a:pt x="82550" y="215900"/>
                </a:lnTo>
                <a:cubicBezTo>
                  <a:pt x="53437" y="259569"/>
                  <a:pt x="61977" y="239520"/>
                  <a:pt x="50800" y="273050"/>
                </a:cubicBezTo>
                <a:cubicBezTo>
                  <a:pt x="79319" y="315829"/>
                  <a:pt x="56147" y="268371"/>
                  <a:pt x="50800" y="311150"/>
                </a:cubicBezTo>
                <a:cubicBezTo>
                  <a:pt x="49407" y="322296"/>
                  <a:pt x="59353" y="349510"/>
                  <a:pt x="63500" y="361950"/>
                </a:cubicBezTo>
                <a:cubicBezTo>
                  <a:pt x="61383" y="368300"/>
                  <a:pt x="57150" y="374307"/>
                  <a:pt x="57150" y="381000"/>
                </a:cubicBezTo>
                <a:cubicBezTo>
                  <a:pt x="57150" y="432978"/>
                  <a:pt x="70727" y="396330"/>
                  <a:pt x="88900" y="450850"/>
                </a:cubicBezTo>
                <a:lnTo>
                  <a:pt x="95250" y="469900"/>
                </a:lnTo>
                <a:cubicBezTo>
                  <a:pt x="91437" y="485152"/>
                  <a:pt x="89904" y="503387"/>
                  <a:pt x="76200" y="514350"/>
                </a:cubicBezTo>
                <a:cubicBezTo>
                  <a:pt x="70973" y="518531"/>
                  <a:pt x="63500" y="518583"/>
                  <a:pt x="57150" y="520700"/>
                </a:cubicBezTo>
                <a:cubicBezTo>
                  <a:pt x="55033" y="527050"/>
                  <a:pt x="52252" y="533216"/>
                  <a:pt x="50800" y="539750"/>
                </a:cubicBezTo>
                <a:cubicBezTo>
                  <a:pt x="48007" y="552319"/>
                  <a:pt x="49679" y="566085"/>
                  <a:pt x="44450" y="577850"/>
                </a:cubicBezTo>
                <a:cubicBezTo>
                  <a:pt x="40803" y="586056"/>
                  <a:pt x="31750" y="590550"/>
                  <a:pt x="25400" y="596900"/>
                </a:cubicBezTo>
                <a:cubicBezTo>
                  <a:pt x="10885" y="640446"/>
                  <a:pt x="28025" y="586398"/>
                  <a:pt x="12700" y="647700"/>
                </a:cubicBezTo>
                <a:cubicBezTo>
                  <a:pt x="11077" y="654194"/>
                  <a:pt x="8467" y="660400"/>
                  <a:pt x="6350" y="666750"/>
                </a:cubicBezTo>
                <a:cubicBezTo>
                  <a:pt x="8467" y="677333"/>
                  <a:pt x="13677" y="687751"/>
                  <a:pt x="12700" y="698500"/>
                </a:cubicBezTo>
                <a:cubicBezTo>
                  <a:pt x="11488" y="711832"/>
                  <a:pt x="0" y="736600"/>
                  <a:pt x="0" y="736600"/>
                </a:cubicBezTo>
                <a:cubicBezTo>
                  <a:pt x="2117" y="742950"/>
                  <a:pt x="3099" y="749799"/>
                  <a:pt x="6350" y="755650"/>
                </a:cubicBezTo>
                <a:cubicBezTo>
                  <a:pt x="13763" y="768993"/>
                  <a:pt x="31750" y="793750"/>
                  <a:pt x="31750" y="793750"/>
                </a:cubicBezTo>
                <a:cubicBezTo>
                  <a:pt x="27517" y="800100"/>
                  <a:pt x="22150" y="805826"/>
                  <a:pt x="19050" y="812800"/>
                </a:cubicBezTo>
                <a:cubicBezTo>
                  <a:pt x="7331" y="839167"/>
                  <a:pt x="5432" y="855488"/>
                  <a:pt x="0" y="882650"/>
                </a:cubicBezTo>
                <a:cubicBezTo>
                  <a:pt x="1117" y="890468"/>
                  <a:pt x="11701" y="975450"/>
                  <a:pt x="19050" y="977900"/>
                </a:cubicBezTo>
                <a:lnTo>
                  <a:pt x="38100" y="984250"/>
                </a:lnTo>
                <a:cubicBezTo>
                  <a:pt x="40217" y="990600"/>
                  <a:pt x="42611" y="996864"/>
                  <a:pt x="44450" y="1003300"/>
                </a:cubicBezTo>
                <a:cubicBezTo>
                  <a:pt x="46848" y="1011691"/>
                  <a:pt x="46470" y="1021123"/>
                  <a:pt x="50800" y="1028700"/>
                </a:cubicBezTo>
                <a:cubicBezTo>
                  <a:pt x="55255" y="1036497"/>
                  <a:pt x="64101" y="1040851"/>
                  <a:pt x="69850" y="1047750"/>
                </a:cubicBezTo>
                <a:cubicBezTo>
                  <a:pt x="98040" y="1081578"/>
                  <a:pt x="69807" y="1051483"/>
                  <a:pt x="88900" y="1085850"/>
                </a:cubicBezTo>
                <a:cubicBezTo>
                  <a:pt x="96313" y="1099193"/>
                  <a:pt x="114300" y="1123950"/>
                  <a:pt x="114300" y="1123950"/>
                </a:cubicBezTo>
                <a:cubicBezTo>
                  <a:pt x="106461" y="1147468"/>
                  <a:pt x="101883" y="1151298"/>
                  <a:pt x="114300" y="1181100"/>
                </a:cubicBezTo>
                <a:cubicBezTo>
                  <a:pt x="120171" y="1195189"/>
                  <a:pt x="139700" y="1219200"/>
                  <a:pt x="139700" y="1219200"/>
                </a:cubicBezTo>
                <a:cubicBezTo>
                  <a:pt x="108168" y="1266498"/>
                  <a:pt x="148694" y="1208407"/>
                  <a:pt x="107950" y="1257300"/>
                </a:cubicBezTo>
                <a:cubicBezTo>
                  <a:pt x="103064" y="1263163"/>
                  <a:pt x="99483" y="1270000"/>
                  <a:pt x="95250" y="1276350"/>
                </a:cubicBezTo>
                <a:cubicBezTo>
                  <a:pt x="99483" y="1282700"/>
                  <a:pt x="104537" y="1288574"/>
                  <a:pt x="107950" y="1295400"/>
                </a:cubicBezTo>
                <a:cubicBezTo>
                  <a:pt x="116816" y="1313133"/>
                  <a:pt x="118310" y="1342519"/>
                  <a:pt x="120650" y="1358900"/>
                </a:cubicBezTo>
                <a:cubicBezTo>
                  <a:pt x="118533" y="1373717"/>
                  <a:pt x="120993" y="1389963"/>
                  <a:pt x="114300" y="1403350"/>
                </a:cubicBezTo>
                <a:cubicBezTo>
                  <a:pt x="111307" y="1409337"/>
                  <a:pt x="100477" y="1405519"/>
                  <a:pt x="95250" y="1409700"/>
                </a:cubicBezTo>
                <a:cubicBezTo>
                  <a:pt x="89291" y="1414468"/>
                  <a:pt x="86783" y="1422400"/>
                  <a:pt x="82550" y="1428750"/>
                </a:cubicBezTo>
                <a:lnTo>
                  <a:pt x="114300" y="1524000"/>
                </a:lnTo>
                <a:cubicBezTo>
                  <a:pt x="116417" y="1530350"/>
                  <a:pt x="115081" y="1539337"/>
                  <a:pt x="120650" y="1543050"/>
                </a:cubicBezTo>
                <a:lnTo>
                  <a:pt x="139700" y="1555750"/>
                </a:lnTo>
                <a:cubicBezTo>
                  <a:pt x="155661" y="1603633"/>
                  <a:pt x="132274" y="1546468"/>
                  <a:pt x="165100" y="1587500"/>
                </a:cubicBezTo>
                <a:cubicBezTo>
                  <a:pt x="169281" y="1592727"/>
                  <a:pt x="169333" y="1600200"/>
                  <a:pt x="171450" y="1606550"/>
                </a:cubicBezTo>
                <a:cubicBezTo>
                  <a:pt x="169333" y="1612900"/>
                  <a:pt x="169281" y="1620373"/>
                  <a:pt x="165100" y="1625600"/>
                </a:cubicBezTo>
                <a:cubicBezTo>
                  <a:pt x="160332" y="1631559"/>
                  <a:pt x="151446" y="1632904"/>
                  <a:pt x="146050" y="1638300"/>
                </a:cubicBezTo>
                <a:cubicBezTo>
                  <a:pt x="140654" y="1643696"/>
                  <a:pt x="137583" y="1651000"/>
                  <a:pt x="133350" y="1657350"/>
                </a:cubicBezTo>
                <a:cubicBezTo>
                  <a:pt x="135467" y="1665817"/>
                  <a:pt x="140568" y="1674066"/>
                  <a:pt x="139700" y="1682750"/>
                </a:cubicBezTo>
                <a:cubicBezTo>
                  <a:pt x="138368" y="1696071"/>
                  <a:pt x="127000" y="1720850"/>
                  <a:pt x="127000" y="1720850"/>
                </a:cubicBezTo>
                <a:lnTo>
                  <a:pt x="139700" y="1758950"/>
                </a:lnTo>
                <a:lnTo>
                  <a:pt x="146050" y="1778000"/>
                </a:lnTo>
                <a:cubicBezTo>
                  <a:pt x="154060" y="1842084"/>
                  <a:pt x="147004" y="1812611"/>
                  <a:pt x="165100" y="1866900"/>
                </a:cubicBezTo>
                <a:lnTo>
                  <a:pt x="165100" y="1866900"/>
                </a:lnTo>
                <a:cubicBezTo>
                  <a:pt x="167539" y="1881533"/>
                  <a:pt x="169984" y="1908418"/>
                  <a:pt x="177800" y="1924050"/>
                </a:cubicBezTo>
                <a:cubicBezTo>
                  <a:pt x="181213" y="1930876"/>
                  <a:pt x="184541" y="1938332"/>
                  <a:pt x="190500" y="1943100"/>
                </a:cubicBezTo>
                <a:cubicBezTo>
                  <a:pt x="195727" y="1947281"/>
                  <a:pt x="203200" y="1947333"/>
                  <a:pt x="209550" y="1949450"/>
                </a:cubicBezTo>
                <a:cubicBezTo>
                  <a:pt x="207433" y="1960033"/>
                  <a:pt x="205818" y="1970729"/>
                  <a:pt x="203200" y="1981200"/>
                </a:cubicBezTo>
                <a:cubicBezTo>
                  <a:pt x="201577" y="1987694"/>
                  <a:pt x="196111" y="1993597"/>
                  <a:pt x="196850" y="2000250"/>
                </a:cubicBezTo>
                <a:cubicBezTo>
                  <a:pt x="197891" y="2009620"/>
                  <a:pt x="210147" y="2047717"/>
                  <a:pt x="222250" y="2057400"/>
                </a:cubicBezTo>
                <a:cubicBezTo>
                  <a:pt x="227477" y="2061581"/>
                  <a:pt x="234950" y="2061633"/>
                  <a:pt x="241300" y="2063750"/>
                </a:cubicBezTo>
                <a:cubicBezTo>
                  <a:pt x="247650" y="2061633"/>
                  <a:pt x="254363" y="2054407"/>
                  <a:pt x="260350" y="2057400"/>
                </a:cubicBezTo>
                <a:cubicBezTo>
                  <a:pt x="266337" y="2060393"/>
                  <a:pt x="265682" y="2069834"/>
                  <a:pt x="266700" y="2076450"/>
                </a:cubicBezTo>
                <a:cubicBezTo>
                  <a:pt x="269935" y="2097475"/>
                  <a:pt x="268267" y="2119223"/>
                  <a:pt x="273050" y="2139950"/>
                </a:cubicBezTo>
                <a:cubicBezTo>
                  <a:pt x="278635" y="2164151"/>
                  <a:pt x="288007" y="2156953"/>
                  <a:pt x="304800" y="2165350"/>
                </a:cubicBezTo>
                <a:cubicBezTo>
                  <a:pt x="311626" y="2168763"/>
                  <a:pt x="317500" y="2173817"/>
                  <a:pt x="323850" y="2178050"/>
                </a:cubicBezTo>
                <a:cubicBezTo>
                  <a:pt x="321733" y="2184400"/>
                  <a:pt x="322727" y="2192919"/>
                  <a:pt x="317500" y="2197100"/>
                </a:cubicBezTo>
                <a:cubicBezTo>
                  <a:pt x="310685" y="2202552"/>
                  <a:pt x="292100" y="2194723"/>
                  <a:pt x="292100" y="2203450"/>
                </a:cubicBezTo>
                <a:cubicBezTo>
                  <a:pt x="292100" y="2222500"/>
                  <a:pt x="319617" y="2245783"/>
                  <a:pt x="336550" y="2254250"/>
                </a:cubicBezTo>
                <a:cubicBezTo>
                  <a:pt x="342537" y="2257243"/>
                  <a:pt x="349250" y="2258483"/>
                  <a:pt x="355600" y="2260600"/>
                </a:cubicBezTo>
                <a:cubicBezTo>
                  <a:pt x="353483" y="2266950"/>
                  <a:pt x="352243" y="2273663"/>
                  <a:pt x="349250" y="2279650"/>
                </a:cubicBezTo>
                <a:cubicBezTo>
                  <a:pt x="345837" y="2286476"/>
                  <a:pt x="337497" y="2291127"/>
                  <a:pt x="336550" y="2298700"/>
                </a:cubicBezTo>
                <a:cubicBezTo>
                  <a:pt x="334907" y="2311843"/>
                  <a:pt x="343623" y="2339919"/>
                  <a:pt x="355600" y="2349500"/>
                </a:cubicBezTo>
                <a:cubicBezTo>
                  <a:pt x="360827" y="2353681"/>
                  <a:pt x="368300" y="2353733"/>
                  <a:pt x="374650" y="2355850"/>
                </a:cubicBezTo>
                <a:cubicBezTo>
                  <a:pt x="368031" y="2382326"/>
                  <a:pt x="361302" y="2395666"/>
                  <a:pt x="374650" y="2425700"/>
                </a:cubicBezTo>
                <a:cubicBezTo>
                  <a:pt x="377750" y="2432674"/>
                  <a:pt x="387350" y="2434167"/>
                  <a:pt x="393700" y="2438400"/>
                </a:cubicBezTo>
                <a:cubicBezTo>
                  <a:pt x="379688" y="2480436"/>
                  <a:pt x="374133" y="2478837"/>
                  <a:pt x="387350" y="2527300"/>
                </a:cubicBezTo>
                <a:cubicBezTo>
                  <a:pt x="389358" y="2534663"/>
                  <a:pt x="395817" y="2540000"/>
                  <a:pt x="400050" y="2546350"/>
                </a:cubicBezTo>
                <a:cubicBezTo>
                  <a:pt x="382617" y="2598649"/>
                  <a:pt x="389243" y="2571198"/>
                  <a:pt x="381000" y="2628900"/>
                </a:cubicBezTo>
                <a:cubicBezTo>
                  <a:pt x="383117" y="2660650"/>
                  <a:pt x="376349" y="2694291"/>
                  <a:pt x="387350" y="2724150"/>
                </a:cubicBezTo>
                <a:cubicBezTo>
                  <a:pt x="397460" y="2751592"/>
                  <a:pt x="443041" y="2751342"/>
                  <a:pt x="463550" y="2755900"/>
                </a:cubicBezTo>
                <a:cubicBezTo>
                  <a:pt x="470084" y="2757352"/>
                  <a:pt x="476250" y="2760133"/>
                  <a:pt x="482600" y="2762250"/>
                </a:cubicBezTo>
                <a:cubicBezTo>
                  <a:pt x="491067" y="2768600"/>
                  <a:pt x="501225" y="2773170"/>
                  <a:pt x="508000" y="2781300"/>
                </a:cubicBezTo>
                <a:cubicBezTo>
                  <a:pt x="546340" y="2827308"/>
                  <a:pt x="475058" y="2774156"/>
                  <a:pt x="533400" y="2813050"/>
                </a:cubicBezTo>
                <a:cubicBezTo>
                  <a:pt x="542183" y="2839399"/>
                  <a:pt x="539639" y="2844763"/>
                  <a:pt x="577850" y="2857500"/>
                </a:cubicBezTo>
                <a:lnTo>
                  <a:pt x="615950" y="2870200"/>
                </a:lnTo>
                <a:cubicBezTo>
                  <a:pt x="628650" y="2865967"/>
                  <a:pt x="642911" y="2850074"/>
                  <a:pt x="654050" y="2857500"/>
                </a:cubicBezTo>
                <a:cubicBezTo>
                  <a:pt x="660400" y="2861733"/>
                  <a:pt x="666126" y="2867100"/>
                  <a:pt x="673100" y="2870200"/>
                </a:cubicBezTo>
                <a:cubicBezTo>
                  <a:pt x="685333" y="2875637"/>
                  <a:pt x="700061" y="2875474"/>
                  <a:pt x="711200" y="2882900"/>
                </a:cubicBezTo>
                <a:cubicBezTo>
                  <a:pt x="717550" y="2887133"/>
                  <a:pt x="722940" y="2893407"/>
                  <a:pt x="730250" y="2895600"/>
                </a:cubicBezTo>
                <a:cubicBezTo>
                  <a:pt x="744586" y="2899901"/>
                  <a:pt x="759883" y="2899833"/>
                  <a:pt x="774700" y="2901950"/>
                </a:cubicBezTo>
                <a:cubicBezTo>
                  <a:pt x="781050" y="2904067"/>
                  <a:pt x="792127" y="2901806"/>
                  <a:pt x="793750" y="2908300"/>
                </a:cubicBezTo>
                <a:cubicBezTo>
                  <a:pt x="795601" y="2915704"/>
                  <a:pt x="781050" y="2919718"/>
                  <a:pt x="781050" y="2927350"/>
                </a:cubicBezTo>
                <a:cubicBezTo>
                  <a:pt x="781050" y="2940737"/>
                  <a:pt x="789517" y="2952750"/>
                  <a:pt x="793750" y="2965450"/>
                </a:cubicBezTo>
                <a:lnTo>
                  <a:pt x="793750" y="2965450"/>
                </a:lnTo>
                <a:cubicBezTo>
                  <a:pt x="821079" y="2974560"/>
                  <a:pt x="806306" y="2970177"/>
                  <a:pt x="838200" y="2978150"/>
                </a:cubicBezTo>
                <a:cubicBezTo>
                  <a:pt x="841660" y="2988530"/>
                  <a:pt x="846884" y="3009771"/>
                  <a:pt x="857250" y="3016250"/>
                </a:cubicBezTo>
                <a:cubicBezTo>
                  <a:pt x="868602" y="3023345"/>
                  <a:pt x="895350" y="3028950"/>
                  <a:pt x="895350" y="3028950"/>
                </a:cubicBezTo>
                <a:cubicBezTo>
                  <a:pt x="925280" y="3073845"/>
                  <a:pt x="887718" y="3018266"/>
                  <a:pt x="927100" y="3073400"/>
                </a:cubicBezTo>
                <a:cubicBezTo>
                  <a:pt x="931536" y="3079610"/>
                  <a:pt x="933841" y="3087682"/>
                  <a:pt x="939800" y="3092450"/>
                </a:cubicBezTo>
                <a:cubicBezTo>
                  <a:pt x="945027" y="3096631"/>
                  <a:pt x="952500" y="3096683"/>
                  <a:pt x="958850" y="3098800"/>
                </a:cubicBezTo>
                <a:cubicBezTo>
                  <a:pt x="963083" y="3105150"/>
                  <a:pt x="965591" y="3113082"/>
                  <a:pt x="971550" y="3117850"/>
                </a:cubicBezTo>
                <a:cubicBezTo>
                  <a:pt x="976777" y="3122031"/>
                  <a:pt x="984613" y="3121207"/>
                  <a:pt x="990600" y="3124200"/>
                </a:cubicBezTo>
                <a:cubicBezTo>
                  <a:pt x="1048063" y="3152932"/>
                  <a:pt x="960542" y="3121198"/>
                  <a:pt x="1041400" y="3143250"/>
                </a:cubicBezTo>
                <a:cubicBezTo>
                  <a:pt x="1054315" y="3146772"/>
                  <a:pt x="1079500" y="3155950"/>
                  <a:pt x="1079500" y="3155950"/>
                </a:cubicBezTo>
                <a:cubicBezTo>
                  <a:pt x="1109307" y="3146014"/>
                  <a:pt x="1113165" y="3143250"/>
                  <a:pt x="1155700" y="3143250"/>
                </a:cubicBezTo>
                <a:cubicBezTo>
                  <a:pt x="1178051" y="3143250"/>
                  <a:pt x="1193205" y="3149402"/>
                  <a:pt x="1212850" y="3155950"/>
                </a:cubicBezTo>
                <a:cubicBezTo>
                  <a:pt x="1210733" y="3149600"/>
                  <a:pt x="1211233" y="3141633"/>
                  <a:pt x="1206500" y="3136900"/>
                </a:cubicBezTo>
                <a:cubicBezTo>
                  <a:pt x="1196804" y="3127204"/>
                  <a:pt x="1167982" y="3107812"/>
                  <a:pt x="1149350" y="3105150"/>
                </a:cubicBezTo>
                <a:cubicBezTo>
                  <a:pt x="1126206" y="3101844"/>
                  <a:pt x="1102783" y="3100917"/>
                  <a:pt x="1079500" y="3098800"/>
                </a:cubicBezTo>
                <a:cubicBezTo>
                  <a:pt x="1066800" y="3094567"/>
                  <a:pt x="1052539" y="3093526"/>
                  <a:pt x="1041400" y="3086100"/>
                </a:cubicBezTo>
                <a:cubicBezTo>
                  <a:pt x="1035050" y="3081867"/>
                  <a:pt x="1029176" y="3076813"/>
                  <a:pt x="1022350" y="3073400"/>
                </a:cubicBezTo>
                <a:cubicBezTo>
                  <a:pt x="1012155" y="3068302"/>
                  <a:pt x="1001312" y="3064595"/>
                  <a:pt x="990600" y="3060700"/>
                </a:cubicBezTo>
                <a:cubicBezTo>
                  <a:pt x="978019" y="3056125"/>
                  <a:pt x="963639" y="3055426"/>
                  <a:pt x="952500" y="3048000"/>
                </a:cubicBezTo>
                <a:lnTo>
                  <a:pt x="933450" y="3035300"/>
                </a:lnTo>
                <a:cubicBezTo>
                  <a:pt x="931333" y="3028950"/>
                  <a:pt x="931833" y="3020983"/>
                  <a:pt x="927100" y="3016250"/>
                </a:cubicBezTo>
                <a:cubicBezTo>
                  <a:pt x="922367" y="3011517"/>
                  <a:pt x="914037" y="3012893"/>
                  <a:pt x="908050" y="3009900"/>
                </a:cubicBezTo>
                <a:cubicBezTo>
                  <a:pt x="901224" y="3006487"/>
                  <a:pt x="895350" y="3001433"/>
                  <a:pt x="889000" y="2997200"/>
                </a:cubicBezTo>
                <a:cubicBezTo>
                  <a:pt x="884767" y="2990850"/>
                  <a:pt x="881696" y="2983546"/>
                  <a:pt x="876300" y="2978150"/>
                </a:cubicBezTo>
                <a:cubicBezTo>
                  <a:pt x="850371" y="2952221"/>
                  <a:pt x="849842" y="2981325"/>
                  <a:pt x="831850" y="2927350"/>
                </a:cubicBezTo>
                <a:cubicBezTo>
                  <a:pt x="827617" y="2914650"/>
                  <a:pt x="821775" y="2902377"/>
                  <a:pt x="819150" y="2889250"/>
                </a:cubicBezTo>
                <a:cubicBezTo>
                  <a:pt x="818234" y="2884670"/>
                  <a:pt x="812029" y="2846818"/>
                  <a:pt x="806450" y="2838450"/>
                </a:cubicBezTo>
                <a:cubicBezTo>
                  <a:pt x="801469" y="2830978"/>
                  <a:pt x="793149" y="2826299"/>
                  <a:pt x="787400" y="2819400"/>
                </a:cubicBezTo>
                <a:cubicBezTo>
                  <a:pt x="782514" y="2813537"/>
                  <a:pt x="778113" y="2807176"/>
                  <a:pt x="774700" y="2800350"/>
                </a:cubicBezTo>
                <a:cubicBezTo>
                  <a:pt x="769365" y="2789680"/>
                  <a:pt x="765052" y="2766073"/>
                  <a:pt x="762000" y="2755900"/>
                </a:cubicBezTo>
                <a:cubicBezTo>
                  <a:pt x="758153" y="2743078"/>
                  <a:pt x="749300" y="2717800"/>
                  <a:pt x="749300" y="2717800"/>
                </a:cubicBezTo>
                <a:cubicBezTo>
                  <a:pt x="759883" y="2711450"/>
                  <a:pt x="771679" y="2706782"/>
                  <a:pt x="781050" y="2698750"/>
                </a:cubicBezTo>
                <a:cubicBezTo>
                  <a:pt x="795003" y="2686790"/>
                  <a:pt x="796002" y="2670692"/>
                  <a:pt x="800100" y="2654300"/>
                </a:cubicBezTo>
                <a:cubicBezTo>
                  <a:pt x="795867" y="2641600"/>
                  <a:pt x="779974" y="2627339"/>
                  <a:pt x="787400" y="2616200"/>
                </a:cubicBezTo>
                <a:cubicBezTo>
                  <a:pt x="805101" y="2589649"/>
                  <a:pt x="809468" y="2577702"/>
                  <a:pt x="831850" y="2559050"/>
                </a:cubicBezTo>
                <a:cubicBezTo>
                  <a:pt x="837713" y="2554164"/>
                  <a:pt x="844550" y="2550583"/>
                  <a:pt x="850900" y="2546350"/>
                </a:cubicBezTo>
                <a:cubicBezTo>
                  <a:pt x="855133" y="2540000"/>
                  <a:pt x="861592" y="2534663"/>
                  <a:pt x="863600" y="2527300"/>
                </a:cubicBezTo>
                <a:cubicBezTo>
                  <a:pt x="868090" y="2510836"/>
                  <a:pt x="869950" y="2493565"/>
                  <a:pt x="869950" y="2476500"/>
                </a:cubicBezTo>
                <a:cubicBezTo>
                  <a:pt x="869950" y="2469807"/>
                  <a:pt x="866593" y="2463437"/>
                  <a:pt x="863600" y="2457450"/>
                </a:cubicBezTo>
                <a:cubicBezTo>
                  <a:pt x="860187" y="2450624"/>
                  <a:pt x="856643" y="2443426"/>
                  <a:pt x="850900" y="2438400"/>
                </a:cubicBezTo>
                <a:cubicBezTo>
                  <a:pt x="816444" y="2408251"/>
                  <a:pt x="815746" y="2413491"/>
                  <a:pt x="774700" y="2406650"/>
                </a:cubicBezTo>
                <a:cubicBezTo>
                  <a:pt x="740833" y="2355850"/>
                  <a:pt x="785283" y="2417233"/>
                  <a:pt x="742950" y="2374900"/>
                </a:cubicBezTo>
                <a:cubicBezTo>
                  <a:pt x="737554" y="2369504"/>
                  <a:pt x="736600" y="2360083"/>
                  <a:pt x="730250" y="2355850"/>
                </a:cubicBezTo>
                <a:cubicBezTo>
                  <a:pt x="722988" y="2351009"/>
                  <a:pt x="713022" y="2352564"/>
                  <a:pt x="704850" y="2349500"/>
                </a:cubicBezTo>
                <a:cubicBezTo>
                  <a:pt x="695987" y="2346176"/>
                  <a:pt x="687917" y="2341033"/>
                  <a:pt x="679450" y="2336800"/>
                </a:cubicBezTo>
                <a:cubicBezTo>
                  <a:pt x="681567" y="2311400"/>
                  <a:pt x="680801" y="2285593"/>
                  <a:pt x="685800" y="2260600"/>
                </a:cubicBezTo>
                <a:cubicBezTo>
                  <a:pt x="687297" y="2253116"/>
                  <a:pt x="692150" y="2245783"/>
                  <a:pt x="698500" y="2241550"/>
                </a:cubicBezTo>
                <a:cubicBezTo>
                  <a:pt x="705762" y="2236709"/>
                  <a:pt x="715509" y="2237598"/>
                  <a:pt x="723900" y="2235200"/>
                </a:cubicBezTo>
                <a:cubicBezTo>
                  <a:pt x="768232" y="2222534"/>
                  <a:pt x="711541" y="2233337"/>
                  <a:pt x="787400" y="2222500"/>
                </a:cubicBezTo>
                <a:cubicBezTo>
                  <a:pt x="789517" y="2205567"/>
                  <a:pt x="789260" y="2188164"/>
                  <a:pt x="793750" y="2171700"/>
                </a:cubicBezTo>
                <a:cubicBezTo>
                  <a:pt x="795758" y="2164337"/>
                  <a:pt x="808301" y="2160054"/>
                  <a:pt x="806450" y="2152650"/>
                </a:cubicBezTo>
                <a:cubicBezTo>
                  <a:pt x="804827" y="2146156"/>
                  <a:pt x="793387" y="2149293"/>
                  <a:pt x="787400" y="2146300"/>
                </a:cubicBezTo>
                <a:cubicBezTo>
                  <a:pt x="780574" y="2142887"/>
                  <a:pt x="774700" y="2137833"/>
                  <a:pt x="768350" y="2133600"/>
                </a:cubicBezTo>
                <a:cubicBezTo>
                  <a:pt x="766233" y="2127250"/>
                  <a:pt x="759883" y="2120900"/>
                  <a:pt x="762000" y="2114550"/>
                </a:cubicBezTo>
                <a:cubicBezTo>
                  <a:pt x="764840" y="2106031"/>
                  <a:pt x="776069" y="2102972"/>
                  <a:pt x="781050" y="2095500"/>
                </a:cubicBezTo>
                <a:cubicBezTo>
                  <a:pt x="790539" y="2081267"/>
                  <a:pt x="785282" y="2065869"/>
                  <a:pt x="793750" y="2051050"/>
                </a:cubicBezTo>
                <a:cubicBezTo>
                  <a:pt x="798205" y="2043253"/>
                  <a:pt x="806450" y="2038350"/>
                  <a:pt x="812800" y="2032000"/>
                </a:cubicBezTo>
                <a:cubicBezTo>
                  <a:pt x="806450" y="2027767"/>
                  <a:pt x="799146" y="2024696"/>
                  <a:pt x="793750" y="2019300"/>
                </a:cubicBezTo>
                <a:cubicBezTo>
                  <a:pt x="783226" y="2008776"/>
                  <a:pt x="773472" y="1995128"/>
                  <a:pt x="787400" y="1981200"/>
                </a:cubicBezTo>
                <a:cubicBezTo>
                  <a:pt x="792133" y="1976467"/>
                  <a:pt x="800100" y="1976967"/>
                  <a:pt x="806450" y="1974850"/>
                </a:cubicBezTo>
                <a:cubicBezTo>
                  <a:pt x="814917" y="1976967"/>
                  <a:pt x="824044" y="1977297"/>
                  <a:pt x="831850" y="1981200"/>
                </a:cubicBezTo>
                <a:cubicBezTo>
                  <a:pt x="845502" y="1988026"/>
                  <a:pt x="869950" y="2006600"/>
                  <a:pt x="869950" y="2006600"/>
                </a:cubicBezTo>
                <a:cubicBezTo>
                  <a:pt x="869895" y="2006380"/>
                  <a:pt x="860287" y="1965187"/>
                  <a:pt x="857250" y="1962150"/>
                </a:cubicBezTo>
                <a:cubicBezTo>
                  <a:pt x="852517" y="1957417"/>
                  <a:pt x="844764" y="1957113"/>
                  <a:pt x="838200" y="1955800"/>
                </a:cubicBezTo>
                <a:cubicBezTo>
                  <a:pt x="724437" y="1933047"/>
                  <a:pt x="843649" y="1961925"/>
                  <a:pt x="768350" y="1943100"/>
                </a:cubicBezTo>
                <a:cubicBezTo>
                  <a:pt x="762000" y="1938867"/>
                  <a:pt x="754696" y="1935796"/>
                  <a:pt x="749300" y="1930400"/>
                </a:cubicBezTo>
                <a:cubicBezTo>
                  <a:pt x="738953" y="1920053"/>
                  <a:pt x="733693" y="1906072"/>
                  <a:pt x="730250" y="1892300"/>
                </a:cubicBezTo>
                <a:cubicBezTo>
                  <a:pt x="727632" y="1881829"/>
                  <a:pt x="727690" y="1870656"/>
                  <a:pt x="723900" y="1860550"/>
                </a:cubicBezTo>
                <a:cubicBezTo>
                  <a:pt x="721220" y="1853404"/>
                  <a:pt x="703627" y="1842447"/>
                  <a:pt x="711200" y="1841500"/>
                </a:cubicBezTo>
                <a:cubicBezTo>
                  <a:pt x="749064" y="1836767"/>
                  <a:pt x="787400" y="1845733"/>
                  <a:pt x="825500" y="1847850"/>
                </a:cubicBezTo>
                <a:cubicBezTo>
                  <a:pt x="844550" y="1845733"/>
                  <a:pt x="866479" y="1851790"/>
                  <a:pt x="882650" y="1841500"/>
                </a:cubicBezTo>
                <a:cubicBezTo>
                  <a:pt x="893944" y="1834313"/>
                  <a:pt x="895350" y="1803400"/>
                  <a:pt x="895350" y="1803400"/>
                </a:cubicBezTo>
                <a:cubicBezTo>
                  <a:pt x="893233" y="1797050"/>
                  <a:pt x="889000" y="1791043"/>
                  <a:pt x="889000" y="1784350"/>
                </a:cubicBezTo>
                <a:cubicBezTo>
                  <a:pt x="889000" y="1773882"/>
                  <a:pt x="903887" y="1726759"/>
                  <a:pt x="889000" y="1708150"/>
                </a:cubicBezTo>
                <a:cubicBezTo>
                  <a:pt x="884232" y="1702191"/>
                  <a:pt x="876300" y="1699683"/>
                  <a:pt x="869950" y="1695450"/>
                </a:cubicBezTo>
                <a:cubicBezTo>
                  <a:pt x="879028" y="1586513"/>
                  <a:pt x="850195" y="1625600"/>
                  <a:pt x="946150" y="1625600"/>
                </a:cubicBezTo>
                <a:cubicBezTo>
                  <a:pt x="952843" y="1625600"/>
                  <a:pt x="958850" y="1621367"/>
                  <a:pt x="965200" y="1619250"/>
                </a:cubicBezTo>
                <a:cubicBezTo>
                  <a:pt x="977900" y="1623483"/>
                  <a:pt x="990173" y="1634575"/>
                  <a:pt x="1003300" y="1631950"/>
                </a:cubicBezTo>
                <a:cubicBezTo>
                  <a:pt x="1013883" y="1629833"/>
                  <a:pt x="1024383" y="1627241"/>
                  <a:pt x="1035050" y="1625600"/>
                </a:cubicBezTo>
                <a:cubicBezTo>
                  <a:pt x="1066289" y="1620794"/>
                  <a:pt x="1093414" y="1619686"/>
                  <a:pt x="1123950" y="1612900"/>
                </a:cubicBezTo>
                <a:cubicBezTo>
                  <a:pt x="1130484" y="1611448"/>
                  <a:pt x="1136650" y="1608667"/>
                  <a:pt x="1143000" y="1606550"/>
                </a:cubicBezTo>
                <a:cubicBezTo>
                  <a:pt x="1149350" y="1600200"/>
                  <a:pt x="1155151" y="1593249"/>
                  <a:pt x="1162050" y="1587500"/>
                </a:cubicBezTo>
                <a:cubicBezTo>
                  <a:pt x="1167913" y="1582614"/>
                  <a:pt x="1175704" y="1580196"/>
                  <a:pt x="1181100" y="1574800"/>
                </a:cubicBezTo>
                <a:cubicBezTo>
                  <a:pt x="1186496" y="1569404"/>
                  <a:pt x="1190387" y="1562576"/>
                  <a:pt x="1193800" y="1555750"/>
                </a:cubicBezTo>
                <a:cubicBezTo>
                  <a:pt x="1196793" y="1549763"/>
                  <a:pt x="1195417" y="1541433"/>
                  <a:pt x="1200150" y="1536700"/>
                </a:cubicBezTo>
                <a:cubicBezTo>
                  <a:pt x="1210943" y="1525907"/>
                  <a:pt x="1238250" y="1511300"/>
                  <a:pt x="1238250" y="1511300"/>
                </a:cubicBezTo>
                <a:cubicBezTo>
                  <a:pt x="1251291" y="1472177"/>
                  <a:pt x="1239275" y="1512010"/>
                  <a:pt x="1250950" y="1447800"/>
                </a:cubicBezTo>
                <a:cubicBezTo>
                  <a:pt x="1252511" y="1439214"/>
                  <a:pt x="1255183" y="1430867"/>
                  <a:pt x="1257300" y="1422400"/>
                </a:cubicBezTo>
                <a:cubicBezTo>
                  <a:pt x="1250980" y="1397118"/>
                  <a:pt x="1256567" y="1395263"/>
                  <a:pt x="1231900" y="1384300"/>
                </a:cubicBezTo>
                <a:cubicBezTo>
                  <a:pt x="1219667" y="1378863"/>
                  <a:pt x="1193800" y="1371600"/>
                  <a:pt x="1193800" y="1371600"/>
                </a:cubicBezTo>
                <a:cubicBezTo>
                  <a:pt x="1175763" y="1317489"/>
                  <a:pt x="1201818" y="1400656"/>
                  <a:pt x="1181100" y="1276350"/>
                </a:cubicBezTo>
                <a:cubicBezTo>
                  <a:pt x="1178899" y="1263145"/>
                  <a:pt x="1179539" y="1245676"/>
                  <a:pt x="1168400" y="1238250"/>
                </a:cubicBezTo>
                <a:lnTo>
                  <a:pt x="1149350" y="1225550"/>
                </a:lnTo>
                <a:cubicBezTo>
                  <a:pt x="1129224" y="1195361"/>
                  <a:pt x="1143890" y="1208913"/>
                  <a:pt x="1098550" y="1193800"/>
                </a:cubicBezTo>
                <a:lnTo>
                  <a:pt x="1079500" y="1187450"/>
                </a:lnTo>
                <a:cubicBezTo>
                  <a:pt x="1077383" y="1181100"/>
                  <a:pt x="1074602" y="1174934"/>
                  <a:pt x="1073150" y="1168400"/>
                </a:cubicBezTo>
                <a:cubicBezTo>
                  <a:pt x="1069248" y="1150840"/>
                  <a:pt x="1069027" y="1128404"/>
                  <a:pt x="1060450" y="1111250"/>
                </a:cubicBezTo>
                <a:cubicBezTo>
                  <a:pt x="1057037" y="1104424"/>
                  <a:pt x="1051983" y="1098550"/>
                  <a:pt x="1047750" y="1092200"/>
                </a:cubicBezTo>
                <a:cubicBezTo>
                  <a:pt x="1059645" y="1088235"/>
                  <a:pt x="1079500" y="1085948"/>
                  <a:pt x="1079500" y="1066800"/>
                </a:cubicBezTo>
                <a:cubicBezTo>
                  <a:pt x="1079500" y="1059168"/>
                  <a:pt x="1069900" y="1054724"/>
                  <a:pt x="1066800" y="1047750"/>
                </a:cubicBezTo>
                <a:cubicBezTo>
                  <a:pt x="1061363" y="1035517"/>
                  <a:pt x="1058333" y="1022350"/>
                  <a:pt x="1054100" y="1009650"/>
                </a:cubicBezTo>
                <a:lnTo>
                  <a:pt x="1047750" y="990600"/>
                </a:lnTo>
                <a:lnTo>
                  <a:pt x="1041400" y="971550"/>
                </a:lnTo>
                <a:cubicBezTo>
                  <a:pt x="1043517" y="965200"/>
                  <a:pt x="1047750" y="959193"/>
                  <a:pt x="1047750" y="952500"/>
                </a:cubicBezTo>
                <a:cubicBezTo>
                  <a:pt x="1047750" y="945807"/>
                  <a:pt x="1043239" y="939886"/>
                  <a:pt x="1041400" y="933450"/>
                </a:cubicBezTo>
                <a:cubicBezTo>
                  <a:pt x="1039002" y="925059"/>
                  <a:pt x="1037167" y="916517"/>
                  <a:pt x="1035050" y="908050"/>
                </a:cubicBezTo>
                <a:cubicBezTo>
                  <a:pt x="1044347" y="833674"/>
                  <a:pt x="1036308" y="881434"/>
                  <a:pt x="1047750" y="831850"/>
                </a:cubicBezTo>
                <a:cubicBezTo>
                  <a:pt x="1052138" y="812835"/>
                  <a:pt x="1051723" y="792154"/>
                  <a:pt x="1060450" y="774700"/>
                </a:cubicBezTo>
                <a:cubicBezTo>
                  <a:pt x="1063443" y="768713"/>
                  <a:pt x="1073150" y="770467"/>
                  <a:pt x="1079500" y="768350"/>
                </a:cubicBezTo>
                <a:cubicBezTo>
                  <a:pt x="1083733" y="762000"/>
                  <a:pt x="1089100" y="756274"/>
                  <a:pt x="1092200" y="749300"/>
                </a:cubicBezTo>
                <a:cubicBezTo>
                  <a:pt x="1097637" y="737067"/>
                  <a:pt x="1092200" y="715433"/>
                  <a:pt x="1104900" y="711200"/>
                </a:cubicBezTo>
                <a:lnTo>
                  <a:pt x="1123950" y="704850"/>
                </a:lnTo>
                <a:cubicBezTo>
                  <a:pt x="1127358" y="687810"/>
                  <a:pt x="1133793" y="648811"/>
                  <a:pt x="1143000" y="635000"/>
                </a:cubicBezTo>
                <a:cubicBezTo>
                  <a:pt x="1147233" y="628650"/>
                  <a:pt x="1149741" y="620718"/>
                  <a:pt x="1155700" y="615950"/>
                </a:cubicBezTo>
                <a:cubicBezTo>
                  <a:pt x="1160927" y="611769"/>
                  <a:pt x="1168400" y="611717"/>
                  <a:pt x="1174750" y="609600"/>
                </a:cubicBezTo>
                <a:cubicBezTo>
                  <a:pt x="1178983" y="603250"/>
                  <a:pt x="1184037" y="597376"/>
                  <a:pt x="1187450" y="590550"/>
                </a:cubicBezTo>
                <a:cubicBezTo>
                  <a:pt x="1190443" y="584563"/>
                  <a:pt x="1189067" y="576233"/>
                  <a:pt x="1193800" y="571500"/>
                </a:cubicBezTo>
                <a:cubicBezTo>
                  <a:pt x="1198533" y="566767"/>
                  <a:pt x="1206500" y="567267"/>
                  <a:pt x="1212850" y="565150"/>
                </a:cubicBezTo>
                <a:cubicBezTo>
                  <a:pt x="1219200" y="558800"/>
                  <a:pt x="1224428" y="551081"/>
                  <a:pt x="1231900" y="546100"/>
                </a:cubicBezTo>
                <a:cubicBezTo>
                  <a:pt x="1237366" y="542456"/>
                  <a:pt x="1272963" y="534247"/>
                  <a:pt x="1276350" y="533400"/>
                </a:cubicBezTo>
                <a:cubicBezTo>
                  <a:pt x="1282700" y="529167"/>
                  <a:pt x="1291987" y="527526"/>
                  <a:pt x="1295400" y="520700"/>
                </a:cubicBezTo>
                <a:cubicBezTo>
                  <a:pt x="1301158" y="509184"/>
                  <a:pt x="1298957" y="495169"/>
                  <a:pt x="1301750" y="482600"/>
                </a:cubicBezTo>
                <a:cubicBezTo>
                  <a:pt x="1303202" y="476066"/>
                  <a:pt x="1305983" y="469900"/>
                  <a:pt x="1308100" y="463550"/>
                </a:cubicBezTo>
                <a:cubicBezTo>
                  <a:pt x="1307707" y="458832"/>
                  <a:pt x="1313915" y="384877"/>
                  <a:pt x="1289050" y="368300"/>
                </a:cubicBezTo>
                <a:cubicBezTo>
                  <a:pt x="1281788" y="363459"/>
                  <a:pt x="1272117" y="364067"/>
                  <a:pt x="1263650" y="361950"/>
                </a:cubicBezTo>
                <a:cubicBezTo>
                  <a:pt x="1255183" y="364067"/>
                  <a:pt x="1243837" y="361596"/>
                  <a:pt x="1238250" y="368300"/>
                </a:cubicBezTo>
                <a:cubicBezTo>
                  <a:pt x="1231341" y="376591"/>
                  <a:pt x="1235690" y="389944"/>
                  <a:pt x="1231900" y="400050"/>
                </a:cubicBezTo>
                <a:cubicBezTo>
                  <a:pt x="1229220" y="407196"/>
                  <a:pt x="1222300" y="412126"/>
                  <a:pt x="1219200" y="419100"/>
                </a:cubicBezTo>
                <a:cubicBezTo>
                  <a:pt x="1213763" y="431333"/>
                  <a:pt x="1213926" y="446061"/>
                  <a:pt x="1206500" y="457200"/>
                </a:cubicBezTo>
                <a:cubicBezTo>
                  <a:pt x="1199206" y="468140"/>
                  <a:pt x="1186973" y="489188"/>
                  <a:pt x="1174750" y="495300"/>
                </a:cubicBezTo>
                <a:cubicBezTo>
                  <a:pt x="1165097" y="500127"/>
                  <a:pt x="1153583" y="499533"/>
                  <a:pt x="1143000" y="501650"/>
                </a:cubicBezTo>
                <a:cubicBezTo>
                  <a:pt x="1138767" y="508000"/>
                  <a:pt x="1136259" y="515932"/>
                  <a:pt x="1130300" y="520700"/>
                </a:cubicBezTo>
                <a:cubicBezTo>
                  <a:pt x="1113508" y="534134"/>
                  <a:pt x="1081078" y="522740"/>
                  <a:pt x="1066800" y="520700"/>
                </a:cubicBezTo>
                <a:cubicBezTo>
                  <a:pt x="1042930" y="512743"/>
                  <a:pt x="1040129" y="508508"/>
                  <a:pt x="1009650" y="520700"/>
                </a:cubicBezTo>
                <a:cubicBezTo>
                  <a:pt x="999824" y="524631"/>
                  <a:pt x="993439" y="534499"/>
                  <a:pt x="984250" y="539750"/>
                </a:cubicBezTo>
                <a:cubicBezTo>
                  <a:pt x="978438" y="543071"/>
                  <a:pt x="971550" y="543983"/>
                  <a:pt x="965200" y="546100"/>
                </a:cubicBezTo>
                <a:cubicBezTo>
                  <a:pt x="951503" y="463917"/>
                  <a:pt x="975348" y="535169"/>
                  <a:pt x="933450" y="501650"/>
                </a:cubicBezTo>
                <a:cubicBezTo>
                  <a:pt x="928223" y="497469"/>
                  <a:pt x="930093" y="488587"/>
                  <a:pt x="927100" y="482600"/>
                </a:cubicBezTo>
                <a:cubicBezTo>
                  <a:pt x="923687" y="475774"/>
                  <a:pt x="918633" y="469900"/>
                  <a:pt x="914400" y="463550"/>
                </a:cubicBezTo>
                <a:cubicBezTo>
                  <a:pt x="922867" y="450850"/>
                  <a:pt x="937907" y="440596"/>
                  <a:pt x="939800" y="425450"/>
                </a:cubicBezTo>
                <a:cubicBezTo>
                  <a:pt x="947097" y="367077"/>
                  <a:pt x="936684" y="388849"/>
                  <a:pt x="958850" y="355600"/>
                </a:cubicBezTo>
                <a:cubicBezTo>
                  <a:pt x="956733" y="349250"/>
                  <a:pt x="956681" y="341777"/>
                  <a:pt x="952500" y="336550"/>
                </a:cubicBezTo>
                <a:cubicBezTo>
                  <a:pt x="943548" y="325359"/>
                  <a:pt x="926949" y="321683"/>
                  <a:pt x="914400" y="317500"/>
                </a:cubicBezTo>
                <a:cubicBezTo>
                  <a:pt x="896967" y="265201"/>
                  <a:pt x="914952" y="281293"/>
                  <a:pt x="857250" y="273050"/>
                </a:cubicBezTo>
                <a:cubicBezTo>
                  <a:pt x="841756" y="267885"/>
                  <a:pt x="831460" y="266310"/>
                  <a:pt x="819150" y="254000"/>
                </a:cubicBezTo>
                <a:cubicBezTo>
                  <a:pt x="790427" y="225277"/>
                  <a:pt x="824486" y="240962"/>
                  <a:pt x="787400" y="228600"/>
                </a:cubicBezTo>
                <a:cubicBezTo>
                  <a:pt x="773281" y="186242"/>
                  <a:pt x="791023" y="220155"/>
                  <a:pt x="717550" y="203200"/>
                </a:cubicBezTo>
                <a:cubicBezTo>
                  <a:pt x="710114" y="201484"/>
                  <a:pt x="705474" y="193600"/>
                  <a:pt x="698500" y="190500"/>
                </a:cubicBezTo>
                <a:cubicBezTo>
                  <a:pt x="686267" y="185063"/>
                  <a:pt x="673100" y="182033"/>
                  <a:pt x="660400" y="177800"/>
                </a:cubicBezTo>
                <a:cubicBezTo>
                  <a:pt x="654050" y="175683"/>
                  <a:pt x="646919" y="175163"/>
                  <a:pt x="641350" y="171450"/>
                </a:cubicBezTo>
                <a:lnTo>
                  <a:pt x="622300" y="158750"/>
                </a:lnTo>
                <a:cubicBezTo>
                  <a:pt x="609690" y="95701"/>
                  <a:pt x="631051" y="151051"/>
                  <a:pt x="577850" y="120650"/>
                </a:cubicBezTo>
                <a:cubicBezTo>
                  <a:pt x="572038" y="117329"/>
                  <a:pt x="576233" y="106333"/>
                  <a:pt x="571500" y="101600"/>
                </a:cubicBezTo>
                <a:cubicBezTo>
                  <a:pt x="566767" y="96867"/>
                  <a:pt x="558800" y="97367"/>
                  <a:pt x="552450" y="95250"/>
                </a:cubicBezTo>
                <a:cubicBezTo>
                  <a:pt x="548217" y="82550"/>
                  <a:pt x="550889" y="64576"/>
                  <a:pt x="539750" y="57150"/>
                </a:cubicBezTo>
                <a:cubicBezTo>
                  <a:pt x="533400" y="52917"/>
                  <a:pt x="527674" y="47550"/>
                  <a:pt x="520700" y="44450"/>
                </a:cubicBezTo>
                <a:cubicBezTo>
                  <a:pt x="479365" y="26079"/>
                  <a:pt x="462846" y="29954"/>
                  <a:pt x="412750" y="25400"/>
                </a:cubicBezTo>
                <a:cubicBezTo>
                  <a:pt x="406400" y="27517"/>
                  <a:pt x="397881" y="26523"/>
                  <a:pt x="393700" y="31750"/>
                </a:cubicBezTo>
                <a:cubicBezTo>
                  <a:pt x="388248" y="38565"/>
                  <a:pt x="390788" y="49128"/>
                  <a:pt x="387350" y="57150"/>
                </a:cubicBezTo>
                <a:cubicBezTo>
                  <a:pt x="384344" y="64165"/>
                  <a:pt x="378883" y="69850"/>
                  <a:pt x="374650" y="76200"/>
                </a:cubicBezTo>
                <a:cubicBezTo>
                  <a:pt x="357717" y="25400"/>
                  <a:pt x="383117" y="84667"/>
                  <a:pt x="349250" y="50800"/>
                </a:cubicBezTo>
                <a:cubicBezTo>
                  <a:pt x="344517" y="46067"/>
                  <a:pt x="347081" y="36977"/>
                  <a:pt x="342900" y="31750"/>
                </a:cubicBezTo>
                <a:cubicBezTo>
                  <a:pt x="338132" y="25791"/>
                  <a:pt x="330824" y="22150"/>
                  <a:pt x="323850" y="19050"/>
                </a:cubicBezTo>
                <a:cubicBezTo>
                  <a:pt x="290819" y="4370"/>
                  <a:pt x="277460" y="5166"/>
                  <a:pt x="241300" y="0"/>
                </a:cubicBezTo>
                <a:cubicBezTo>
                  <a:pt x="228600" y="2117"/>
                  <a:pt x="215085" y="1398"/>
                  <a:pt x="203200" y="6350"/>
                </a:cubicBezTo>
                <a:cubicBezTo>
                  <a:pt x="189111" y="12221"/>
                  <a:pt x="165100" y="31750"/>
                  <a:pt x="165100" y="31750"/>
                </a:cubicBezTo>
                <a:cubicBezTo>
                  <a:pt x="156377" y="44835"/>
                  <a:pt x="125932" y="68782"/>
                  <a:pt x="146050" y="88900"/>
                </a:cubicBezTo>
                <a:cubicBezTo>
                  <a:pt x="149043" y="91893"/>
                  <a:pt x="147108" y="69850"/>
                  <a:pt x="146050" y="76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7" name="16 Forma libre"/>
          <p:cNvSpPr/>
          <p:nvPr/>
        </p:nvSpPr>
        <p:spPr>
          <a:xfrm>
            <a:off x="2950801" y="4870220"/>
            <a:ext cx="500608" cy="1192958"/>
          </a:xfrm>
          <a:custGeom>
            <a:avLst/>
            <a:gdLst>
              <a:gd name="connsiteX0" fmla="*/ 2117 w 1335617"/>
              <a:gd name="connsiteY0" fmla="*/ 82550 h 3633226"/>
              <a:gd name="connsiteX1" fmla="*/ 8467 w 1335617"/>
              <a:gd name="connsiteY1" fmla="*/ 114300 h 3633226"/>
              <a:gd name="connsiteX2" fmla="*/ 14817 w 1335617"/>
              <a:gd name="connsiteY2" fmla="*/ 139700 h 3633226"/>
              <a:gd name="connsiteX3" fmla="*/ 27517 w 1335617"/>
              <a:gd name="connsiteY3" fmla="*/ 203200 h 3633226"/>
              <a:gd name="connsiteX4" fmla="*/ 46567 w 1335617"/>
              <a:gd name="connsiteY4" fmla="*/ 222250 h 3633226"/>
              <a:gd name="connsiteX5" fmla="*/ 46567 w 1335617"/>
              <a:gd name="connsiteY5" fmla="*/ 311150 h 3633226"/>
              <a:gd name="connsiteX6" fmla="*/ 71967 w 1335617"/>
              <a:gd name="connsiteY6" fmla="*/ 349250 h 3633226"/>
              <a:gd name="connsiteX7" fmla="*/ 59267 w 1335617"/>
              <a:gd name="connsiteY7" fmla="*/ 387350 h 3633226"/>
              <a:gd name="connsiteX8" fmla="*/ 52917 w 1335617"/>
              <a:gd name="connsiteY8" fmla="*/ 406400 h 3633226"/>
              <a:gd name="connsiteX9" fmla="*/ 59267 w 1335617"/>
              <a:gd name="connsiteY9" fmla="*/ 463550 h 3633226"/>
              <a:gd name="connsiteX10" fmla="*/ 59267 w 1335617"/>
              <a:gd name="connsiteY10" fmla="*/ 514350 h 3633226"/>
              <a:gd name="connsiteX11" fmla="*/ 40217 w 1335617"/>
              <a:gd name="connsiteY11" fmla="*/ 533400 h 3633226"/>
              <a:gd name="connsiteX12" fmla="*/ 46567 w 1335617"/>
              <a:gd name="connsiteY12" fmla="*/ 558800 h 3633226"/>
              <a:gd name="connsiteX13" fmla="*/ 46567 w 1335617"/>
              <a:gd name="connsiteY13" fmla="*/ 641350 h 3633226"/>
              <a:gd name="connsiteX14" fmla="*/ 59267 w 1335617"/>
              <a:gd name="connsiteY14" fmla="*/ 679450 h 3633226"/>
              <a:gd name="connsiteX15" fmla="*/ 52917 w 1335617"/>
              <a:gd name="connsiteY15" fmla="*/ 698500 h 3633226"/>
              <a:gd name="connsiteX16" fmla="*/ 65617 w 1335617"/>
              <a:gd name="connsiteY16" fmla="*/ 736600 h 3633226"/>
              <a:gd name="connsiteX17" fmla="*/ 52917 w 1335617"/>
              <a:gd name="connsiteY17" fmla="*/ 755650 h 3633226"/>
              <a:gd name="connsiteX18" fmla="*/ 71967 w 1335617"/>
              <a:gd name="connsiteY18" fmla="*/ 825500 h 3633226"/>
              <a:gd name="connsiteX19" fmla="*/ 65617 w 1335617"/>
              <a:gd name="connsiteY19" fmla="*/ 889000 h 3633226"/>
              <a:gd name="connsiteX20" fmla="*/ 78317 w 1335617"/>
              <a:gd name="connsiteY20" fmla="*/ 927100 h 3633226"/>
              <a:gd name="connsiteX21" fmla="*/ 71967 w 1335617"/>
              <a:gd name="connsiteY21" fmla="*/ 946150 h 3633226"/>
              <a:gd name="connsiteX22" fmla="*/ 65617 w 1335617"/>
              <a:gd name="connsiteY22" fmla="*/ 984250 h 3633226"/>
              <a:gd name="connsiteX23" fmla="*/ 59267 w 1335617"/>
              <a:gd name="connsiteY23" fmla="*/ 1009650 h 3633226"/>
              <a:gd name="connsiteX24" fmla="*/ 52917 w 1335617"/>
              <a:gd name="connsiteY24" fmla="*/ 1092200 h 3633226"/>
              <a:gd name="connsiteX25" fmla="*/ 59267 w 1335617"/>
              <a:gd name="connsiteY25" fmla="*/ 1111250 h 3633226"/>
              <a:gd name="connsiteX26" fmla="*/ 78317 w 1335617"/>
              <a:gd name="connsiteY26" fmla="*/ 1117600 h 3633226"/>
              <a:gd name="connsiteX27" fmla="*/ 97367 w 1335617"/>
              <a:gd name="connsiteY27" fmla="*/ 1187450 h 3633226"/>
              <a:gd name="connsiteX28" fmla="*/ 84667 w 1335617"/>
              <a:gd name="connsiteY28" fmla="*/ 1225550 h 3633226"/>
              <a:gd name="connsiteX29" fmla="*/ 78317 w 1335617"/>
              <a:gd name="connsiteY29" fmla="*/ 1244600 h 3633226"/>
              <a:gd name="connsiteX30" fmla="*/ 91017 w 1335617"/>
              <a:gd name="connsiteY30" fmla="*/ 1346200 h 3633226"/>
              <a:gd name="connsiteX31" fmla="*/ 97367 w 1335617"/>
              <a:gd name="connsiteY31" fmla="*/ 1377950 h 3633226"/>
              <a:gd name="connsiteX32" fmla="*/ 110067 w 1335617"/>
              <a:gd name="connsiteY32" fmla="*/ 1416050 h 3633226"/>
              <a:gd name="connsiteX33" fmla="*/ 116417 w 1335617"/>
              <a:gd name="connsiteY33" fmla="*/ 1435100 h 3633226"/>
              <a:gd name="connsiteX34" fmla="*/ 129117 w 1335617"/>
              <a:gd name="connsiteY34" fmla="*/ 1498600 h 3633226"/>
              <a:gd name="connsiteX35" fmla="*/ 141817 w 1335617"/>
              <a:gd name="connsiteY35" fmla="*/ 1517650 h 3633226"/>
              <a:gd name="connsiteX36" fmla="*/ 135467 w 1335617"/>
              <a:gd name="connsiteY36" fmla="*/ 1593850 h 3633226"/>
              <a:gd name="connsiteX37" fmla="*/ 141817 w 1335617"/>
              <a:gd name="connsiteY37" fmla="*/ 1638300 h 3633226"/>
              <a:gd name="connsiteX38" fmla="*/ 135467 w 1335617"/>
              <a:gd name="connsiteY38" fmla="*/ 1689100 h 3633226"/>
              <a:gd name="connsiteX39" fmla="*/ 122767 w 1335617"/>
              <a:gd name="connsiteY39" fmla="*/ 1727200 h 3633226"/>
              <a:gd name="connsiteX40" fmla="*/ 122767 w 1335617"/>
              <a:gd name="connsiteY40" fmla="*/ 1828800 h 3633226"/>
              <a:gd name="connsiteX41" fmla="*/ 97367 w 1335617"/>
              <a:gd name="connsiteY41" fmla="*/ 1924050 h 3633226"/>
              <a:gd name="connsiteX42" fmla="*/ 91017 w 1335617"/>
              <a:gd name="connsiteY42" fmla="*/ 1955800 h 3633226"/>
              <a:gd name="connsiteX43" fmla="*/ 110067 w 1335617"/>
              <a:gd name="connsiteY43" fmla="*/ 1981200 h 3633226"/>
              <a:gd name="connsiteX44" fmla="*/ 122767 w 1335617"/>
              <a:gd name="connsiteY44" fmla="*/ 2019300 h 3633226"/>
              <a:gd name="connsiteX45" fmla="*/ 135467 w 1335617"/>
              <a:gd name="connsiteY45" fmla="*/ 2057400 h 3633226"/>
              <a:gd name="connsiteX46" fmla="*/ 141817 w 1335617"/>
              <a:gd name="connsiteY46" fmla="*/ 2076450 h 3633226"/>
              <a:gd name="connsiteX47" fmla="*/ 160867 w 1335617"/>
              <a:gd name="connsiteY47" fmla="*/ 2082800 h 3633226"/>
              <a:gd name="connsiteX48" fmla="*/ 179917 w 1335617"/>
              <a:gd name="connsiteY48" fmla="*/ 2171700 h 3633226"/>
              <a:gd name="connsiteX49" fmla="*/ 173567 w 1335617"/>
              <a:gd name="connsiteY49" fmla="*/ 2190750 h 3633226"/>
              <a:gd name="connsiteX50" fmla="*/ 179917 w 1335617"/>
              <a:gd name="connsiteY50" fmla="*/ 2266950 h 3633226"/>
              <a:gd name="connsiteX51" fmla="*/ 186267 w 1335617"/>
              <a:gd name="connsiteY51" fmla="*/ 2286000 h 3633226"/>
              <a:gd name="connsiteX52" fmla="*/ 205317 w 1335617"/>
              <a:gd name="connsiteY52" fmla="*/ 2298700 h 3633226"/>
              <a:gd name="connsiteX53" fmla="*/ 211667 w 1335617"/>
              <a:gd name="connsiteY53" fmla="*/ 2317750 h 3633226"/>
              <a:gd name="connsiteX54" fmla="*/ 230717 w 1335617"/>
              <a:gd name="connsiteY54" fmla="*/ 2324100 h 3633226"/>
              <a:gd name="connsiteX55" fmla="*/ 243417 w 1335617"/>
              <a:gd name="connsiteY55" fmla="*/ 2362200 h 3633226"/>
              <a:gd name="connsiteX56" fmla="*/ 281517 w 1335617"/>
              <a:gd name="connsiteY56" fmla="*/ 2343150 h 3633226"/>
              <a:gd name="connsiteX57" fmla="*/ 300567 w 1335617"/>
              <a:gd name="connsiteY57" fmla="*/ 2349500 h 3633226"/>
              <a:gd name="connsiteX58" fmla="*/ 332317 w 1335617"/>
              <a:gd name="connsiteY58" fmla="*/ 2406650 h 3633226"/>
              <a:gd name="connsiteX59" fmla="*/ 351367 w 1335617"/>
              <a:gd name="connsiteY59" fmla="*/ 2419350 h 3633226"/>
              <a:gd name="connsiteX60" fmla="*/ 332317 w 1335617"/>
              <a:gd name="connsiteY60" fmla="*/ 2463800 h 3633226"/>
              <a:gd name="connsiteX61" fmla="*/ 338667 w 1335617"/>
              <a:gd name="connsiteY61" fmla="*/ 2489200 h 3633226"/>
              <a:gd name="connsiteX62" fmla="*/ 345017 w 1335617"/>
              <a:gd name="connsiteY62" fmla="*/ 2546350 h 3633226"/>
              <a:gd name="connsiteX63" fmla="*/ 364067 w 1335617"/>
              <a:gd name="connsiteY63" fmla="*/ 2584450 h 3633226"/>
              <a:gd name="connsiteX64" fmla="*/ 395817 w 1335617"/>
              <a:gd name="connsiteY64" fmla="*/ 2647950 h 3633226"/>
              <a:gd name="connsiteX65" fmla="*/ 389467 w 1335617"/>
              <a:gd name="connsiteY65" fmla="*/ 2705100 h 3633226"/>
              <a:gd name="connsiteX66" fmla="*/ 414867 w 1335617"/>
              <a:gd name="connsiteY66" fmla="*/ 2711450 h 3633226"/>
              <a:gd name="connsiteX67" fmla="*/ 389467 w 1335617"/>
              <a:gd name="connsiteY67" fmla="*/ 2736850 h 3633226"/>
              <a:gd name="connsiteX68" fmla="*/ 402167 w 1335617"/>
              <a:gd name="connsiteY68" fmla="*/ 2787650 h 3633226"/>
              <a:gd name="connsiteX69" fmla="*/ 395817 w 1335617"/>
              <a:gd name="connsiteY69" fmla="*/ 2806700 h 3633226"/>
              <a:gd name="connsiteX70" fmla="*/ 357717 w 1335617"/>
              <a:gd name="connsiteY70" fmla="*/ 2781300 h 3633226"/>
              <a:gd name="connsiteX71" fmla="*/ 319617 w 1335617"/>
              <a:gd name="connsiteY71" fmla="*/ 2768600 h 3633226"/>
              <a:gd name="connsiteX72" fmla="*/ 306917 w 1335617"/>
              <a:gd name="connsiteY72" fmla="*/ 2787650 h 3633226"/>
              <a:gd name="connsiteX73" fmla="*/ 294217 w 1335617"/>
              <a:gd name="connsiteY73" fmla="*/ 2825750 h 3633226"/>
              <a:gd name="connsiteX74" fmla="*/ 332317 w 1335617"/>
              <a:gd name="connsiteY74" fmla="*/ 2844800 h 3633226"/>
              <a:gd name="connsiteX75" fmla="*/ 345017 w 1335617"/>
              <a:gd name="connsiteY75" fmla="*/ 2825750 h 3633226"/>
              <a:gd name="connsiteX76" fmla="*/ 389467 w 1335617"/>
              <a:gd name="connsiteY76" fmla="*/ 2844800 h 3633226"/>
              <a:gd name="connsiteX77" fmla="*/ 402167 w 1335617"/>
              <a:gd name="connsiteY77" fmla="*/ 2863850 h 3633226"/>
              <a:gd name="connsiteX78" fmla="*/ 383117 w 1335617"/>
              <a:gd name="connsiteY78" fmla="*/ 2870200 h 3633226"/>
              <a:gd name="connsiteX79" fmla="*/ 383117 w 1335617"/>
              <a:gd name="connsiteY79" fmla="*/ 2908300 h 3633226"/>
              <a:gd name="connsiteX80" fmla="*/ 402167 w 1335617"/>
              <a:gd name="connsiteY80" fmla="*/ 2921000 h 3633226"/>
              <a:gd name="connsiteX81" fmla="*/ 421217 w 1335617"/>
              <a:gd name="connsiteY81" fmla="*/ 2914650 h 3633226"/>
              <a:gd name="connsiteX82" fmla="*/ 440267 w 1335617"/>
              <a:gd name="connsiteY82" fmla="*/ 2927350 h 3633226"/>
              <a:gd name="connsiteX83" fmla="*/ 452967 w 1335617"/>
              <a:gd name="connsiteY83" fmla="*/ 2984500 h 3633226"/>
              <a:gd name="connsiteX84" fmla="*/ 465667 w 1335617"/>
              <a:gd name="connsiteY84" fmla="*/ 3003550 h 3633226"/>
              <a:gd name="connsiteX85" fmla="*/ 446617 w 1335617"/>
              <a:gd name="connsiteY85" fmla="*/ 3022600 h 3633226"/>
              <a:gd name="connsiteX86" fmla="*/ 452967 w 1335617"/>
              <a:gd name="connsiteY86" fmla="*/ 3054350 h 3633226"/>
              <a:gd name="connsiteX87" fmla="*/ 472017 w 1335617"/>
              <a:gd name="connsiteY87" fmla="*/ 3105150 h 3633226"/>
              <a:gd name="connsiteX88" fmla="*/ 497417 w 1335617"/>
              <a:gd name="connsiteY88" fmla="*/ 3079750 h 3633226"/>
              <a:gd name="connsiteX89" fmla="*/ 510117 w 1335617"/>
              <a:gd name="connsiteY89" fmla="*/ 3105150 h 3633226"/>
              <a:gd name="connsiteX90" fmla="*/ 529167 w 1335617"/>
              <a:gd name="connsiteY90" fmla="*/ 3111500 h 3633226"/>
              <a:gd name="connsiteX91" fmla="*/ 516467 w 1335617"/>
              <a:gd name="connsiteY91" fmla="*/ 3130550 h 3633226"/>
              <a:gd name="connsiteX92" fmla="*/ 510117 w 1335617"/>
              <a:gd name="connsiteY92" fmla="*/ 3155950 h 3633226"/>
              <a:gd name="connsiteX93" fmla="*/ 529167 w 1335617"/>
              <a:gd name="connsiteY93" fmla="*/ 3200400 h 3633226"/>
              <a:gd name="connsiteX94" fmla="*/ 541867 w 1335617"/>
              <a:gd name="connsiteY94" fmla="*/ 3219450 h 3633226"/>
              <a:gd name="connsiteX95" fmla="*/ 579967 w 1335617"/>
              <a:gd name="connsiteY95" fmla="*/ 3232150 h 3633226"/>
              <a:gd name="connsiteX96" fmla="*/ 592667 w 1335617"/>
              <a:gd name="connsiteY96" fmla="*/ 3251200 h 3633226"/>
              <a:gd name="connsiteX97" fmla="*/ 611717 w 1335617"/>
              <a:gd name="connsiteY97" fmla="*/ 3263900 h 3633226"/>
              <a:gd name="connsiteX98" fmla="*/ 618067 w 1335617"/>
              <a:gd name="connsiteY98" fmla="*/ 3282950 h 3633226"/>
              <a:gd name="connsiteX99" fmla="*/ 637117 w 1335617"/>
              <a:gd name="connsiteY99" fmla="*/ 3302000 h 3633226"/>
              <a:gd name="connsiteX100" fmla="*/ 668867 w 1335617"/>
              <a:gd name="connsiteY100" fmla="*/ 3289300 h 3633226"/>
              <a:gd name="connsiteX101" fmla="*/ 687917 w 1335617"/>
              <a:gd name="connsiteY101" fmla="*/ 3282950 h 3633226"/>
              <a:gd name="connsiteX102" fmla="*/ 713317 w 1335617"/>
              <a:gd name="connsiteY102" fmla="*/ 3321050 h 3633226"/>
              <a:gd name="connsiteX103" fmla="*/ 719667 w 1335617"/>
              <a:gd name="connsiteY103" fmla="*/ 3340100 h 3633226"/>
              <a:gd name="connsiteX104" fmla="*/ 732367 w 1335617"/>
              <a:gd name="connsiteY104" fmla="*/ 3359150 h 3633226"/>
              <a:gd name="connsiteX105" fmla="*/ 738717 w 1335617"/>
              <a:gd name="connsiteY105" fmla="*/ 3397250 h 3633226"/>
              <a:gd name="connsiteX106" fmla="*/ 751417 w 1335617"/>
              <a:gd name="connsiteY106" fmla="*/ 3378200 h 3633226"/>
              <a:gd name="connsiteX107" fmla="*/ 789517 w 1335617"/>
              <a:gd name="connsiteY107" fmla="*/ 3359150 h 3633226"/>
              <a:gd name="connsiteX108" fmla="*/ 827617 w 1335617"/>
              <a:gd name="connsiteY108" fmla="*/ 3378200 h 3633226"/>
              <a:gd name="connsiteX109" fmla="*/ 846667 w 1335617"/>
              <a:gd name="connsiteY109" fmla="*/ 3371850 h 3633226"/>
              <a:gd name="connsiteX110" fmla="*/ 859367 w 1335617"/>
              <a:gd name="connsiteY110" fmla="*/ 3390900 h 3633226"/>
              <a:gd name="connsiteX111" fmla="*/ 865717 w 1335617"/>
              <a:gd name="connsiteY111" fmla="*/ 3409950 h 3633226"/>
              <a:gd name="connsiteX112" fmla="*/ 884767 w 1335617"/>
              <a:gd name="connsiteY112" fmla="*/ 3422650 h 3633226"/>
              <a:gd name="connsiteX113" fmla="*/ 916517 w 1335617"/>
              <a:gd name="connsiteY113" fmla="*/ 3467100 h 3633226"/>
              <a:gd name="connsiteX114" fmla="*/ 910167 w 1335617"/>
              <a:gd name="connsiteY114" fmla="*/ 3435350 h 3633226"/>
              <a:gd name="connsiteX115" fmla="*/ 903817 w 1335617"/>
              <a:gd name="connsiteY115" fmla="*/ 3416300 h 3633226"/>
              <a:gd name="connsiteX116" fmla="*/ 916517 w 1335617"/>
              <a:gd name="connsiteY116" fmla="*/ 3397250 h 3633226"/>
              <a:gd name="connsiteX117" fmla="*/ 935567 w 1335617"/>
              <a:gd name="connsiteY117" fmla="*/ 3435350 h 3633226"/>
              <a:gd name="connsiteX118" fmla="*/ 973667 w 1335617"/>
              <a:gd name="connsiteY118" fmla="*/ 3454400 h 3633226"/>
              <a:gd name="connsiteX119" fmla="*/ 999067 w 1335617"/>
              <a:gd name="connsiteY119" fmla="*/ 3460750 h 3633226"/>
              <a:gd name="connsiteX120" fmla="*/ 1005417 w 1335617"/>
              <a:gd name="connsiteY120" fmla="*/ 3479800 h 3633226"/>
              <a:gd name="connsiteX121" fmla="*/ 1024467 w 1335617"/>
              <a:gd name="connsiteY121" fmla="*/ 3530600 h 3633226"/>
              <a:gd name="connsiteX122" fmla="*/ 1062567 w 1335617"/>
              <a:gd name="connsiteY122" fmla="*/ 3543300 h 3633226"/>
              <a:gd name="connsiteX123" fmla="*/ 1081617 w 1335617"/>
              <a:gd name="connsiteY123" fmla="*/ 3549650 h 3633226"/>
              <a:gd name="connsiteX124" fmla="*/ 1113367 w 1335617"/>
              <a:gd name="connsiteY124" fmla="*/ 3606800 h 3633226"/>
              <a:gd name="connsiteX125" fmla="*/ 1145117 w 1335617"/>
              <a:gd name="connsiteY125" fmla="*/ 3613150 h 3633226"/>
              <a:gd name="connsiteX126" fmla="*/ 1202267 w 1335617"/>
              <a:gd name="connsiteY126" fmla="*/ 3613150 h 3633226"/>
              <a:gd name="connsiteX127" fmla="*/ 1240367 w 1335617"/>
              <a:gd name="connsiteY127" fmla="*/ 3625850 h 3633226"/>
              <a:gd name="connsiteX128" fmla="*/ 1259417 w 1335617"/>
              <a:gd name="connsiteY128" fmla="*/ 3632200 h 3633226"/>
              <a:gd name="connsiteX129" fmla="*/ 1297517 w 1335617"/>
              <a:gd name="connsiteY129" fmla="*/ 3606800 h 3633226"/>
              <a:gd name="connsiteX130" fmla="*/ 1335617 w 1335617"/>
              <a:gd name="connsiteY130" fmla="*/ 3587750 h 3633226"/>
              <a:gd name="connsiteX131" fmla="*/ 1297517 w 1335617"/>
              <a:gd name="connsiteY131" fmla="*/ 3568700 h 3633226"/>
              <a:gd name="connsiteX132" fmla="*/ 1240367 w 1335617"/>
              <a:gd name="connsiteY132" fmla="*/ 3581400 h 3633226"/>
              <a:gd name="connsiteX133" fmla="*/ 1183217 w 1335617"/>
              <a:gd name="connsiteY133" fmla="*/ 3562350 h 3633226"/>
              <a:gd name="connsiteX134" fmla="*/ 1164167 w 1335617"/>
              <a:gd name="connsiteY134" fmla="*/ 3556000 h 3633226"/>
              <a:gd name="connsiteX135" fmla="*/ 1119717 w 1335617"/>
              <a:gd name="connsiteY135" fmla="*/ 3498850 h 3633226"/>
              <a:gd name="connsiteX136" fmla="*/ 1107017 w 1335617"/>
              <a:gd name="connsiteY136" fmla="*/ 3479800 h 3633226"/>
              <a:gd name="connsiteX137" fmla="*/ 1062567 w 1335617"/>
              <a:gd name="connsiteY137" fmla="*/ 3467100 h 3633226"/>
              <a:gd name="connsiteX138" fmla="*/ 1043517 w 1335617"/>
              <a:gd name="connsiteY138" fmla="*/ 3460750 h 3633226"/>
              <a:gd name="connsiteX139" fmla="*/ 1037167 w 1335617"/>
              <a:gd name="connsiteY139" fmla="*/ 3441700 h 3633226"/>
              <a:gd name="connsiteX140" fmla="*/ 1018117 w 1335617"/>
              <a:gd name="connsiteY140" fmla="*/ 3429000 h 3633226"/>
              <a:gd name="connsiteX141" fmla="*/ 980017 w 1335617"/>
              <a:gd name="connsiteY141" fmla="*/ 3403600 h 3633226"/>
              <a:gd name="connsiteX142" fmla="*/ 973667 w 1335617"/>
              <a:gd name="connsiteY142" fmla="*/ 3384550 h 3633226"/>
              <a:gd name="connsiteX143" fmla="*/ 967317 w 1335617"/>
              <a:gd name="connsiteY143" fmla="*/ 3333750 h 3633226"/>
              <a:gd name="connsiteX144" fmla="*/ 948267 w 1335617"/>
              <a:gd name="connsiteY144" fmla="*/ 3327400 h 3633226"/>
              <a:gd name="connsiteX145" fmla="*/ 941917 w 1335617"/>
              <a:gd name="connsiteY145" fmla="*/ 3308350 h 3633226"/>
              <a:gd name="connsiteX146" fmla="*/ 884767 w 1335617"/>
              <a:gd name="connsiteY146" fmla="*/ 3302000 h 3633226"/>
              <a:gd name="connsiteX147" fmla="*/ 840317 w 1335617"/>
              <a:gd name="connsiteY147" fmla="*/ 3289300 h 3633226"/>
              <a:gd name="connsiteX148" fmla="*/ 751417 w 1335617"/>
              <a:gd name="connsiteY148" fmla="*/ 3282950 h 3633226"/>
              <a:gd name="connsiteX149" fmla="*/ 732367 w 1335617"/>
              <a:gd name="connsiteY149" fmla="*/ 3270250 h 3633226"/>
              <a:gd name="connsiteX150" fmla="*/ 713317 w 1335617"/>
              <a:gd name="connsiteY150" fmla="*/ 3263900 h 3633226"/>
              <a:gd name="connsiteX151" fmla="*/ 687917 w 1335617"/>
              <a:gd name="connsiteY151" fmla="*/ 3206750 h 3633226"/>
              <a:gd name="connsiteX152" fmla="*/ 675217 w 1335617"/>
              <a:gd name="connsiteY152" fmla="*/ 3187700 h 3633226"/>
              <a:gd name="connsiteX153" fmla="*/ 592667 w 1335617"/>
              <a:gd name="connsiteY153" fmla="*/ 3168650 h 3633226"/>
              <a:gd name="connsiteX154" fmla="*/ 579967 w 1335617"/>
              <a:gd name="connsiteY154" fmla="*/ 3009900 h 3633226"/>
              <a:gd name="connsiteX155" fmla="*/ 586317 w 1335617"/>
              <a:gd name="connsiteY155" fmla="*/ 2990850 h 3633226"/>
              <a:gd name="connsiteX156" fmla="*/ 579967 w 1335617"/>
              <a:gd name="connsiteY156" fmla="*/ 2876550 h 3633226"/>
              <a:gd name="connsiteX157" fmla="*/ 560917 w 1335617"/>
              <a:gd name="connsiteY157" fmla="*/ 2857500 h 3633226"/>
              <a:gd name="connsiteX158" fmla="*/ 554567 w 1335617"/>
              <a:gd name="connsiteY158" fmla="*/ 2832100 h 3633226"/>
              <a:gd name="connsiteX159" fmla="*/ 548217 w 1335617"/>
              <a:gd name="connsiteY159" fmla="*/ 2774950 h 3633226"/>
              <a:gd name="connsiteX160" fmla="*/ 529167 w 1335617"/>
              <a:gd name="connsiteY160" fmla="*/ 2730500 h 3633226"/>
              <a:gd name="connsiteX161" fmla="*/ 529167 w 1335617"/>
              <a:gd name="connsiteY161" fmla="*/ 2692400 h 3633226"/>
              <a:gd name="connsiteX162" fmla="*/ 510117 w 1335617"/>
              <a:gd name="connsiteY162" fmla="*/ 2686050 h 3633226"/>
              <a:gd name="connsiteX163" fmla="*/ 503767 w 1335617"/>
              <a:gd name="connsiteY163" fmla="*/ 2628900 h 3633226"/>
              <a:gd name="connsiteX164" fmla="*/ 522817 w 1335617"/>
              <a:gd name="connsiteY164" fmla="*/ 2622550 h 3633226"/>
              <a:gd name="connsiteX165" fmla="*/ 510117 w 1335617"/>
              <a:gd name="connsiteY165" fmla="*/ 2603500 h 3633226"/>
              <a:gd name="connsiteX166" fmla="*/ 472017 w 1335617"/>
              <a:gd name="connsiteY166" fmla="*/ 2584450 h 3633226"/>
              <a:gd name="connsiteX167" fmla="*/ 465667 w 1335617"/>
              <a:gd name="connsiteY167" fmla="*/ 2565400 h 3633226"/>
              <a:gd name="connsiteX168" fmla="*/ 459317 w 1335617"/>
              <a:gd name="connsiteY168" fmla="*/ 2508250 h 3633226"/>
              <a:gd name="connsiteX169" fmla="*/ 421217 w 1335617"/>
              <a:gd name="connsiteY169" fmla="*/ 2489200 h 3633226"/>
              <a:gd name="connsiteX170" fmla="*/ 389467 w 1335617"/>
              <a:gd name="connsiteY170" fmla="*/ 2451100 h 3633226"/>
              <a:gd name="connsiteX171" fmla="*/ 395817 w 1335617"/>
              <a:gd name="connsiteY171" fmla="*/ 2425700 h 3633226"/>
              <a:gd name="connsiteX172" fmla="*/ 383117 w 1335617"/>
              <a:gd name="connsiteY172" fmla="*/ 2336800 h 3633226"/>
              <a:gd name="connsiteX173" fmla="*/ 376767 w 1335617"/>
              <a:gd name="connsiteY173" fmla="*/ 2317750 h 3633226"/>
              <a:gd name="connsiteX174" fmla="*/ 357717 w 1335617"/>
              <a:gd name="connsiteY174" fmla="*/ 2298700 h 3633226"/>
              <a:gd name="connsiteX175" fmla="*/ 351367 w 1335617"/>
              <a:gd name="connsiteY175" fmla="*/ 2235200 h 3633226"/>
              <a:gd name="connsiteX176" fmla="*/ 357717 w 1335617"/>
              <a:gd name="connsiteY176" fmla="*/ 2159000 h 3633226"/>
              <a:gd name="connsiteX177" fmla="*/ 345017 w 1335617"/>
              <a:gd name="connsiteY177" fmla="*/ 2095500 h 3633226"/>
              <a:gd name="connsiteX178" fmla="*/ 351367 w 1335617"/>
              <a:gd name="connsiteY178" fmla="*/ 2070100 h 3633226"/>
              <a:gd name="connsiteX179" fmla="*/ 364067 w 1335617"/>
              <a:gd name="connsiteY179" fmla="*/ 2051050 h 3633226"/>
              <a:gd name="connsiteX180" fmla="*/ 357717 w 1335617"/>
              <a:gd name="connsiteY180" fmla="*/ 2025650 h 3633226"/>
              <a:gd name="connsiteX181" fmla="*/ 325967 w 1335617"/>
              <a:gd name="connsiteY181" fmla="*/ 1974850 h 3633226"/>
              <a:gd name="connsiteX182" fmla="*/ 319617 w 1335617"/>
              <a:gd name="connsiteY182" fmla="*/ 1955800 h 3633226"/>
              <a:gd name="connsiteX183" fmla="*/ 306917 w 1335617"/>
              <a:gd name="connsiteY183" fmla="*/ 1936750 h 3633226"/>
              <a:gd name="connsiteX184" fmla="*/ 294217 w 1335617"/>
              <a:gd name="connsiteY184" fmla="*/ 1898650 h 3633226"/>
              <a:gd name="connsiteX185" fmla="*/ 287867 w 1335617"/>
              <a:gd name="connsiteY185" fmla="*/ 1879600 h 3633226"/>
              <a:gd name="connsiteX186" fmla="*/ 281517 w 1335617"/>
              <a:gd name="connsiteY186" fmla="*/ 1860550 h 3633226"/>
              <a:gd name="connsiteX187" fmla="*/ 294217 w 1335617"/>
              <a:gd name="connsiteY187" fmla="*/ 1841500 h 3633226"/>
              <a:gd name="connsiteX188" fmla="*/ 319617 w 1335617"/>
              <a:gd name="connsiteY188" fmla="*/ 1816100 h 3633226"/>
              <a:gd name="connsiteX189" fmla="*/ 313267 w 1335617"/>
              <a:gd name="connsiteY189" fmla="*/ 1727200 h 3633226"/>
              <a:gd name="connsiteX190" fmla="*/ 306917 w 1335617"/>
              <a:gd name="connsiteY190" fmla="*/ 1708150 h 3633226"/>
              <a:gd name="connsiteX191" fmla="*/ 325967 w 1335617"/>
              <a:gd name="connsiteY191" fmla="*/ 1695450 h 3633226"/>
              <a:gd name="connsiteX192" fmla="*/ 338667 w 1335617"/>
              <a:gd name="connsiteY192" fmla="*/ 1676400 h 3633226"/>
              <a:gd name="connsiteX193" fmla="*/ 325967 w 1335617"/>
              <a:gd name="connsiteY193" fmla="*/ 1657350 h 3633226"/>
              <a:gd name="connsiteX194" fmla="*/ 319617 w 1335617"/>
              <a:gd name="connsiteY194" fmla="*/ 1638300 h 3633226"/>
              <a:gd name="connsiteX195" fmla="*/ 313267 w 1335617"/>
              <a:gd name="connsiteY195" fmla="*/ 1574800 h 3633226"/>
              <a:gd name="connsiteX196" fmla="*/ 300567 w 1335617"/>
              <a:gd name="connsiteY196" fmla="*/ 1549400 h 3633226"/>
              <a:gd name="connsiteX197" fmla="*/ 294217 w 1335617"/>
              <a:gd name="connsiteY197" fmla="*/ 1530350 h 3633226"/>
              <a:gd name="connsiteX198" fmla="*/ 275167 w 1335617"/>
              <a:gd name="connsiteY198" fmla="*/ 1466850 h 3633226"/>
              <a:gd name="connsiteX199" fmla="*/ 268817 w 1335617"/>
              <a:gd name="connsiteY199" fmla="*/ 1447800 h 3633226"/>
              <a:gd name="connsiteX200" fmla="*/ 249767 w 1335617"/>
              <a:gd name="connsiteY200" fmla="*/ 1441450 h 3633226"/>
              <a:gd name="connsiteX201" fmla="*/ 230717 w 1335617"/>
              <a:gd name="connsiteY201" fmla="*/ 1428750 h 3633226"/>
              <a:gd name="connsiteX202" fmla="*/ 224367 w 1335617"/>
              <a:gd name="connsiteY202" fmla="*/ 1403350 h 3633226"/>
              <a:gd name="connsiteX203" fmla="*/ 211667 w 1335617"/>
              <a:gd name="connsiteY203" fmla="*/ 1365250 h 3633226"/>
              <a:gd name="connsiteX204" fmla="*/ 218017 w 1335617"/>
              <a:gd name="connsiteY204" fmla="*/ 1270000 h 3633226"/>
              <a:gd name="connsiteX205" fmla="*/ 230717 w 1335617"/>
              <a:gd name="connsiteY205" fmla="*/ 1231900 h 3633226"/>
              <a:gd name="connsiteX206" fmla="*/ 218017 w 1335617"/>
              <a:gd name="connsiteY206" fmla="*/ 1212850 h 3633226"/>
              <a:gd name="connsiteX207" fmla="*/ 205317 w 1335617"/>
              <a:gd name="connsiteY207" fmla="*/ 1174750 h 3633226"/>
              <a:gd name="connsiteX208" fmla="*/ 211667 w 1335617"/>
              <a:gd name="connsiteY208" fmla="*/ 1143000 h 3633226"/>
              <a:gd name="connsiteX209" fmla="*/ 218017 w 1335617"/>
              <a:gd name="connsiteY209" fmla="*/ 1123950 h 3633226"/>
              <a:gd name="connsiteX210" fmla="*/ 211667 w 1335617"/>
              <a:gd name="connsiteY210" fmla="*/ 1104900 h 3633226"/>
              <a:gd name="connsiteX211" fmla="*/ 218017 w 1335617"/>
              <a:gd name="connsiteY211" fmla="*/ 1085850 h 3633226"/>
              <a:gd name="connsiteX212" fmla="*/ 224367 w 1335617"/>
              <a:gd name="connsiteY212" fmla="*/ 1047750 h 3633226"/>
              <a:gd name="connsiteX213" fmla="*/ 243417 w 1335617"/>
              <a:gd name="connsiteY213" fmla="*/ 1041400 h 3633226"/>
              <a:gd name="connsiteX214" fmla="*/ 256117 w 1335617"/>
              <a:gd name="connsiteY214" fmla="*/ 1003300 h 3633226"/>
              <a:gd name="connsiteX215" fmla="*/ 268817 w 1335617"/>
              <a:gd name="connsiteY215" fmla="*/ 958850 h 3633226"/>
              <a:gd name="connsiteX216" fmla="*/ 300567 w 1335617"/>
              <a:gd name="connsiteY216" fmla="*/ 901700 h 3633226"/>
              <a:gd name="connsiteX217" fmla="*/ 268817 w 1335617"/>
              <a:gd name="connsiteY217" fmla="*/ 844550 h 3633226"/>
              <a:gd name="connsiteX218" fmla="*/ 262467 w 1335617"/>
              <a:gd name="connsiteY218" fmla="*/ 819150 h 3633226"/>
              <a:gd name="connsiteX219" fmla="*/ 256117 w 1335617"/>
              <a:gd name="connsiteY219" fmla="*/ 723900 h 3633226"/>
              <a:gd name="connsiteX220" fmla="*/ 249767 w 1335617"/>
              <a:gd name="connsiteY220" fmla="*/ 704850 h 3633226"/>
              <a:gd name="connsiteX221" fmla="*/ 275167 w 1335617"/>
              <a:gd name="connsiteY221" fmla="*/ 673100 h 3633226"/>
              <a:gd name="connsiteX222" fmla="*/ 313267 w 1335617"/>
              <a:gd name="connsiteY222" fmla="*/ 647700 h 3633226"/>
              <a:gd name="connsiteX223" fmla="*/ 332317 w 1335617"/>
              <a:gd name="connsiteY223" fmla="*/ 628650 h 3633226"/>
              <a:gd name="connsiteX224" fmla="*/ 338667 w 1335617"/>
              <a:gd name="connsiteY224" fmla="*/ 609600 h 3633226"/>
              <a:gd name="connsiteX225" fmla="*/ 332317 w 1335617"/>
              <a:gd name="connsiteY225" fmla="*/ 508000 h 3633226"/>
              <a:gd name="connsiteX226" fmla="*/ 294217 w 1335617"/>
              <a:gd name="connsiteY226" fmla="*/ 501650 h 3633226"/>
              <a:gd name="connsiteX227" fmla="*/ 287867 w 1335617"/>
              <a:gd name="connsiteY227" fmla="*/ 457200 h 3633226"/>
              <a:gd name="connsiteX228" fmla="*/ 249767 w 1335617"/>
              <a:gd name="connsiteY228" fmla="*/ 431800 h 3633226"/>
              <a:gd name="connsiteX229" fmla="*/ 237067 w 1335617"/>
              <a:gd name="connsiteY229" fmla="*/ 393700 h 3633226"/>
              <a:gd name="connsiteX230" fmla="*/ 230717 w 1335617"/>
              <a:gd name="connsiteY230" fmla="*/ 374650 h 3633226"/>
              <a:gd name="connsiteX231" fmla="*/ 198967 w 1335617"/>
              <a:gd name="connsiteY231" fmla="*/ 336550 h 3633226"/>
              <a:gd name="connsiteX232" fmla="*/ 192617 w 1335617"/>
              <a:gd name="connsiteY232" fmla="*/ 317500 h 3633226"/>
              <a:gd name="connsiteX233" fmla="*/ 186267 w 1335617"/>
              <a:gd name="connsiteY233" fmla="*/ 279400 h 3633226"/>
              <a:gd name="connsiteX234" fmla="*/ 167217 w 1335617"/>
              <a:gd name="connsiteY234" fmla="*/ 273050 h 3633226"/>
              <a:gd name="connsiteX235" fmla="*/ 186267 w 1335617"/>
              <a:gd name="connsiteY235" fmla="*/ 215900 h 3633226"/>
              <a:gd name="connsiteX236" fmla="*/ 173567 w 1335617"/>
              <a:gd name="connsiteY236" fmla="*/ 196850 h 3633226"/>
              <a:gd name="connsiteX237" fmla="*/ 148167 w 1335617"/>
              <a:gd name="connsiteY237" fmla="*/ 127000 h 3633226"/>
              <a:gd name="connsiteX238" fmla="*/ 129117 w 1335617"/>
              <a:gd name="connsiteY238" fmla="*/ 114300 h 3633226"/>
              <a:gd name="connsiteX239" fmla="*/ 122767 w 1335617"/>
              <a:gd name="connsiteY239" fmla="*/ 50800 h 3633226"/>
              <a:gd name="connsiteX240" fmla="*/ 116417 w 1335617"/>
              <a:gd name="connsiteY240" fmla="*/ 31750 h 3633226"/>
              <a:gd name="connsiteX241" fmla="*/ 97367 w 1335617"/>
              <a:gd name="connsiteY241" fmla="*/ 12700 h 3633226"/>
              <a:gd name="connsiteX242" fmla="*/ 78317 w 1335617"/>
              <a:gd name="connsiteY242" fmla="*/ 0 h 3633226"/>
              <a:gd name="connsiteX243" fmla="*/ 33867 w 1335617"/>
              <a:gd name="connsiteY243" fmla="*/ 19050 h 3633226"/>
              <a:gd name="connsiteX244" fmla="*/ 21167 w 1335617"/>
              <a:gd name="connsiteY244" fmla="*/ 63500 h 3633226"/>
              <a:gd name="connsiteX245" fmla="*/ 2117 w 1335617"/>
              <a:gd name="connsiteY245" fmla="*/ 82550 h 363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335617" h="3633226">
                <a:moveTo>
                  <a:pt x="2117" y="82550"/>
                </a:moveTo>
                <a:cubicBezTo>
                  <a:pt x="0" y="91017"/>
                  <a:pt x="6126" y="103764"/>
                  <a:pt x="8467" y="114300"/>
                </a:cubicBezTo>
                <a:cubicBezTo>
                  <a:pt x="10360" y="122819"/>
                  <a:pt x="13256" y="131114"/>
                  <a:pt x="14817" y="139700"/>
                </a:cubicBezTo>
                <a:cubicBezTo>
                  <a:pt x="15556" y="143767"/>
                  <a:pt x="19366" y="190974"/>
                  <a:pt x="27517" y="203200"/>
                </a:cubicBezTo>
                <a:cubicBezTo>
                  <a:pt x="32498" y="210672"/>
                  <a:pt x="40217" y="215900"/>
                  <a:pt x="46567" y="222250"/>
                </a:cubicBezTo>
                <a:cubicBezTo>
                  <a:pt x="37855" y="257099"/>
                  <a:pt x="32531" y="266236"/>
                  <a:pt x="46567" y="311150"/>
                </a:cubicBezTo>
                <a:cubicBezTo>
                  <a:pt x="51120" y="325719"/>
                  <a:pt x="71967" y="349250"/>
                  <a:pt x="71967" y="349250"/>
                </a:cubicBezTo>
                <a:lnTo>
                  <a:pt x="59267" y="387350"/>
                </a:lnTo>
                <a:lnTo>
                  <a:pt x="52917" y="406400"/>
                </a:lnTo>
                <a:cubicBezTo>
                  <a:pt x="55034" y="425450"/>
                  <a:pt x="56556" y="444575"/>
                  <a:pt x="59267" y="463550"/>
                </a:cubicBezTo>
                <a:cubicBezTo>
                  <a:pt x="62349" y="485121"/>
                  <a:pt x="71871" y="495444"/>
                  <a:pt x="59267" y="514350"/>
                </a:cubicBezTo>
                <a:cubicBezTo>
                  <a:pt x="54286" y="521822"/>
                  <a:pt x="46567" y="527050"/>
                  <a:pt x="40217" y="533400"/>
                </a:cubicBezTo>
                <a:cubicBezTo>
                  <a:pt x="42334" y="541867"/>
                  <a:pt x="46567" y="550073"/>
                  <a:pt x="46567" y="558800"/>
                </a:cubicBezTo>
                <a:cubicBezTo>
                  <a:pt x="46567" y="628059"/>
                  <a:pt x="32007" y="587965"/>
                  <a:pt x="46567" y="641350"/>
                </a:cubicBezTo>
                <a:cubicBezTo>
                  <a:pt x="50089" y="654265"/>
                  <a:pt x="59267" y="679450"/>
                  <a:pt x="59267" y="679450"/>
                </a:cubicBezTo>
                <a:cubicBezTo>
                  <a:pt x="57150" y="685800"/>
                  <a:pt x="52178" y="691847"/>
                  <a:pt x="52917" y="698500"/>
                </a:cubicBezTo>
                <a:cubicBezTo>
                  <a:pt x="54395" y="711805"/>
                  <a:pt x="65617" y="736600"/>
                  <a:pt x="65617" y="736600"/>
                </a:cubicBezTo>
                <a:cubicBezTo>
                  <a:pt x="61384" y="742950"/>
                  <a:pt x="52917" y="748018"/>
                  <a:pt x="52917" y="755650"/>
                </a:cubicBezTo>
                <a:cubicBezTo>
                  <a:pt x="52917" y="769973"/>
                  <a:pt x="65590" y="806370"/>
                  <a:pt x="71967" y="825500"/>
                </a:cubicBezTo>
                <a:cubicBezTo>
                  <a:pt x="58057" y="867231"/>
                  <a:pt x="55010" y="853643"/>
                  <a:pt x="65617" y="889000"/>
                </a:cubicBezTo>
                <a:cubicBezTo>
                  <a:pt x="69464" y="901822"/>
                  <a:pt x="78317" y="927100"/>
                  <a:pt x="78317" y="927100"/>
                </a:cubicBezTo>
                <a:cubicBezTo>
                  <a:pt x="76200" y="933450"/>
                  <a:pt x="73419" y="939616"/>
                  <a:pt x="71967" y="946150"/>
                </a:cubicBezTo>
                <a:cubicBezTo>
                  <a:pt x="69174" y="958719"/>
                  <a:pt x="68142" y="971625"/>
                  <a:pt x="65617" y="984250"/>
                </a:cubicBezTo>
                <a:cubicBezTo>
                  <a:pt x="63905" y="992808"/>
                  <a:pt x="61384" y="1001183"/>
                  <a:pt x="59267" y="1009650"/>
                </a:cubicBezTo>
                <a:cubicBezTo>
                  <a:pt x="57150" y="1037167"/>
                  <a:pt x="52917" y="1064602"/>
                  <a:pt x="52917" y="1092200"/>
                </a:cubicBezTo>
                <a:cubicBezTo>
                  <a:pt x="52917" y="1098893"/>
                  <a:pt x="54534" y="1106517"/>
                  <a:pt x="59267" y="1111250"/>
                </a:cubicBezTo>
                <a:cubicBezTo>
                  <a:pt x="64000" y="1115983"/>
                  <a:pt x="71967" y="1115483"/>
                  <a:pt x="78317" y="1117600"/>
                </a:cubicBezTo>
                <a:cubicBezTo>
                  <a:pt x="94430" y="1165939"/>
                  <a:pt x="88392" y="1142573"/>
                  <a:pt x="97367" y="1187450"/>
                </a:cubicBezTo>
                <a:lnTo>
                  <a:pt x="84667" y="1225550"/>
                </a:lnTo>
                <a:lnTo>
                  <a:pt x="78317" y="1244600"/>
                </a:lnTo>
                <a:cubicBezTo>
                  <a:pt x="84140" y="1302834"/>
                  <a:pt x="82264" y="1298058"/>
                  <a:pt x="91017" y="1346200"/>
                </a:cubicBezTo>
                <a:cubicBezTo>
                  <a:pt x="92948" y="1356819"/>
                  <a:pt x="94527" y="1367537"/>
                  <a:pt x="97367" y="1377950"/>
                </a:cubicBezTo>
                <a:cubicBezTo>
                  <a:pt x="100889" y="1390865"/>
                  <a:pt x="105834" y="1403350"/>
                  <a:pt x="110067" y="1416050"/>
                </a:cubicBezTo>
                <a:lnTo>
                  <a:pt x="116417" y="1435100"/>
                </a:lnTo>
                <a:cubicBezTo>
                  <a:pt x="118757" y="1451481"/>
                  <a:pt x="120251" y="1480867"/>
                  <a:pt x="129117" y="1498600"/>
                </a:cubicBezTo>
                <a:cubicBezTo>
                  <a:pt x="132530" y="1505426"/>
                  <a:pt x="137584" y="1511300"/>
                  <a:pt x="141817" y="1517650"/>
                </a:cubicBezTo>
                <a:cubicBezTo>
                  <a:pt x="139700" y="1543050"/>
                  <a:pt x="135467" y="1568362"/>
                  <a:pt x="135467" y="1593850"/>
                </a:cubicBezTo>
                <a:cubicBezTo>
                  <a:pt x="135467" y="1608817"/>
                  <a:pt x="141817" y="1623333"/>
                  <a:pt x="141817" y="1638300"/>
                </a:cubicBezTo>
                <a:cubicBezTo>
                  <a:pt x="141817" y="1655365"/>
                  <a:pt x="139043" y="1672414"/>
                  <a:pt x="135467" y="1689100"/>
                </a:cubicBezTo>
                <a:cubicBezTo>
                  <a:pt x="132662" y="1702190"/>
                  <a:pt x="122767" y="1727200"/>
                  <a:pt x="122767" y="1727200"/>
                </a:cubicBezTo>
                <a:cubicBezTo>
                  <a:pt x="132378" y="1804086"/>
                  <a:pt x="130090" y="1751914"/>
                  <a:pt x="122767" y="1828800"/>
                </a:cubicBezTo>
                <a:cubicBezTo>
                  <a:pt x="114068" y="1920135"/>
                  <a:pt x="139867" y="1895716"/>
                  <a:pt x="97367" y="1924050"/>
                </a:cubicBezTo>
                <a:cubicBezTo>
                  <a:pt x="95250" y="1934633"/>
                  <a:pt x="88676" y="1945264"/>
                  <a:pt x="91017" y="1955800"/>
                </a:cubicBezTo>
                <a:cubicBezTo>
                  <a:pt x="93313" y="1966131"/>
                  <a:pt x="105334" y="1971734"/>
                  <a:pt x="110067" y="1981200"/>
                </a:cubicBezTo>
                <a:cubicBezTo>
                  <a:pt x="116054" y="1993174"/>
                  <a:pt x="118534" y="2006600"/>
                  <a:pt x="122767" y="2019300"/>
                </a:cubicBezTo>
                <a:lnTo>
                  <a:pt x="135467" y="2057400"/>
                </a:lnTo>
                <a:cubicBezTo>
                  <a:pt x="137584" y="2063750"/>
                  <a:pt x="135467" y="2074333"/>
                  <a:pt x="141817" y="2076450"/>
                </a:cubicBezTo>
                <a:lnTo>
                  <a:pt x="160867" y="2082800"/>
                </a:lnTo>
                <a:cubicBezTo>
                  <a:pt x="193100" y="2131149"/>
                  <a:pt x="191104" y="2110170"/>
                  <a:pt x="179917" y="2171700"/>
                </a:cubicBezTo>
                <a:cubicBezTo>
                  <a:pt x="178720" y="2178286"/>
                  <a:pt x="175684" y="2184400"/>
                  <a:pt x="173567" y="2190750"/>
                </a:cubicBezTo>
                <a:cubicBezTo>
                  <a:pt x="175684" y="2216150"/>
                  <a:pt x="176548" y="2241686"/>
                  <a:pt x="179917" y="2266950"/>
                </a:cubicBezTo>
                <a:cubicBezTo>
                  <a:pt x="180802" y="2273585"/>
                  <a:pt x="182086" y="2280773"/>
                  <a:pt x="186267" y="2286000"/>
                </a:cubicBezTo>
                <a:cubicBezTo>
                  <a:pt x="191035" y="2291959"/>
                  <a:pt x="198967" y="2294467"/>
                  <a:pt x="205317" y="2298700"/>
                </a:cubicBezTo>
                <a:cubicBezTo>
                  <a:pt x="207434" y="2305050"/>
                  <a:pt x="206934" y="2313017"/>
                  <a:pt x="211667" y="2317750"/>
                </a:cubicBezTo>
                <a:cubicBezTo>
                  <a:pt x="216400" y="2322483"/>
                  <a:pt x="226826" y="2318653"/>
                  <a:pt x="230717" y="2324100"/>
                </a:cubicBezTo>
                <a:cubicBezTo>
                  <a:pt x="238498" y="2334993"/>
                  <a:pt x="243417" y="2362200"/>
                  <a:pt x="243417" y="2362200"/>
                </a:cubicBezTo>
                <a:cubicBezTo>
                  <a:pt x="253049" y="2355779"/>
                  <a:pt x="268372" y="2343150"/>
                  <a:pt x="281517" y="2343150"/>
                </a:cubicBezTo>
                <a:cubicBezTo>
                  <a:pt x="288210" y="2343150"/>
                  <a:pt x="294217" y="2347383"/>
                  <a:pt x="300567" y="2349500"/>
                </a:cubicBezTo>
                <a:cubicBezTo>
                  <a:pt x="312837" y="2386310"/>
                  <a:pt x="305995" y="2384715"/>
                  <a:pt x="332317" y="2406650"/>
                </a:cubicBezTo>
                <a:cubicBezTo>
                  <a:pt x="338180" y="2411536"/>
                  <a:pt x="345017" y="2415117"/>
                  <a:pt x="351367" y="2419350"/>
                </a:cubicBezTo>
                <a:cubicBezTo>
                  <a:pt x="340998" y="2434904"/>
                  <a:pt x="332317" y="2443298"/>
                  <a:pt x="332317" y="2463800"/>
                </a:cubicBezTo>
                <a:cubicBezTo>
                  <a:pt x="332317" y="2472527"/>
                  <a:pt x="336550" y="2480733"/>
                  <a:pt x="338667" y="2489200"/>
                </a:cubicBezTo>
                <a:cubicBezTo>
                  <a:pt x="340784" y="2508250"/>
                  <a:pt x="341866" y="2527444"/>
                  <a:pt x="345017" y="2546350"/>
                </a:cubicBezTo>
                <a:cubicBezTo>
                  <a:pt x="349649" y="2574140"/>
                  <a:pt x="352365" y="2558120"/>
                  <a:pt x="364067" y="2584450"/>
                </a:cubicBezTo>
                <a:cubicBezTo>
                  <a:pt x="393243" y="2650096"/>
                  <a:pt x="358355" y="2598001"/>
                  <a:pt x="395817" y="2647950"/>
                </a:cubicBezTo>
                <a:cubicBezTo>
                  <a:pt x="393255" y="2655637"/>
                  <a:pt x="372756" y="2691732"/>
                  <a:pt x="389467" y="2705100"/>
                </a:cubicBezTo>
                <a:cubicBezTo>
                  <a:pt x="396282" y="2710552"/>
                  <a:pt x="406400" y="2709333"/>
                  <a:pt x="414867" y="2711450"/>
                </a:cubicBezTo>
                <a:cubicBezTo>
                  <a:pt x="399926" y="2716430"/>
                  <a:pt x="387475" y="2714936"/>
                  <a:pt x="389467" y="2736850"/>
                </a:cubicBezTo>
                <a:cubicBezTo>
                  <a:pt x="391047" y="2754233"/>
                  <a:pt x="402167" y="2787650"/>
                  <a:pt x="402167" y="2787650"/>
                </a:cubicBezTo>
                <a:cubicBezTo>
                  <a:pt x="400050" y="2794000"/>
                  <a:pt x="402443" y="2807647"/>
                  <a:pt x="395817" y="2806700"/>
                </a:cubicBezTo>
                <a:cubicBezTo>
                  <a:pt x="380707" y="2804541"/>
                  <a:pt x="357717" y="2781300"/>
                  <a:pt x="357717" y="2781300"/>
                </a:cubicBezTo>
                <a:cubicBezTo>
                  <a:pt x="345693" y="2763263"/>
                  <a:pt x="346112" y="2750936"/>
                  <a:pt x="319617" y="2768600"/>
                </a:cubicBezTo>
                <a:cubicBezTo>
                  <a:pt x="313267" y="2772833"/>
                  <a:pt x="310017" y="2780676"/>
                  <a:pt x="306917" y="2787650"/>
                </a:cubicBezTo>
                <a:cubicBezTo>
                  <a:pt x="301480" y="2799883"/>
                  <a:pt x="294217" y="2825750"/>
                  <a:pt x="294217" y="2825750"/>
                </a:cubicBezTo>
                <a:cubicBezTo>
                  <a:pt x="298228" y="2828424"/>
                  <a:pt x="324101" y="2848086"/>
                  <a:pt x="332317" y="2844800"/>
                </a:cubicBezTo>
                <a:cubicBezTo>
                  <a:pt x="339403" y="2841966"/>
                  <a:pt x="340784" y="2832100"/>
                  <a:pt x="345017" y="2825750"/>
                </a:cubicBezTo>
                <a:cubicBezTo>
                  <a:pt x="364448" y="2830608"/>
                  <a:pt x="374849" y="2830182"/>
                  <a:pt x="389467" y="2844800"/>
                </a:cubicBezTo>
                <a:cubicBezTo>
                  <a:pt x="394863" y="2850196"/>
                  <a:pt x="397934" y="2857500"/>
                  <a:pt x="402167" y="2863850"/>
                </a:cubicBezTo>
                <a:cubicBezTo>
                  <a:pt x="395817" y="2865967"/>
                  <a:pt x="387850" y="2865467"/>
                  <a:pt x="383117" y="2870200"/>
                </a:cubicBezTo>
                <a:cubicBezTo>
                  <a:pt x="373710" y="2879607"/>
                  <a:pt x="375591" y="2898893"/>
                  <a:pt x="383117" y="2908300"/>
                </a:cubicBezTo>
                <a:cubicBezTo>
                  <a:pt x="387885" y="2914259"/>
                  <a:pt x="395817" y="2916767"/>
                  <a:pt x="402167" y="2921000"/>
                </a:cubicBezTo>
                <a:cubicBezTo>
                  <a:pt x="408517" y="2918883"/>
                  <a:pt x="414615" y="2913550"/>
                  <a:pt x="421217" y="2914650"/>
                </a:cubicBezTo>
                <a:cubicBezTo>
                  <a:pt x="428745" y="2915905"/>
                  <a:pt x="435499" y="2921391"/>
                  <a:pt x="440267" y="2927350"/>
                </a:cubicBezTo>
                <a:cubicBezTo>
                  <a:pt x="446907" y="2935650"/>
                  <a:pt x="452791" y="2983971"/>
                  <a:pt x="452967" y="2984500"/>
                </a:cubicBezTo>
                <a:cubicBezTo>
                  <a:pt x="455380" y="2991740"/>
                  <a:pt x="461434" y="2997200"/>
                  <a:pt x="465667" y="3003550"/>
                </a:cubicBezTo>
                <a:cubicBezTo>
                  <a:pt x="459317" y="3009900"/>
                  <a:pt x="448795" y="3013888"/>
                  <a:pt x="446617" y="3022600"/>
                </a:cubicBezTo>
                <a:cubicBezTo>
                  <a:pt x="443999" y="3033071"/>
                  <a:pt x="450626" y="3043814"/>
                  <a:pt x="452967" y="3054350"/>
                </a:cubicBezTo>
                <a:cubicBezTo>
                  <a:pt x="459884" y="3085475"/>
                  <a:pt x="457290" y="3075695"/>
                  <a:pt x="472017" y="3105150"/>
                </a:cubicBezTo>
                <a:cubicBezTo>
                  <a:pt x="473898" y="3099506"/>
                  <a:pt x="478602" y="3068461"/>
                  <a:pt x="497417" y="3079750"/>
                </a:cubicBezTo>
                <a:cubicBezTo>
                  <a:pt x="505534" y="3084620"/>
                  <a:pt x="503424" y="3098457"/>
                  <a:pt x="510117" y="3105150"/>
                </a:cubicBezTo>
                <a:cubicBezTo>
                  <a:pt x="514850" y="3109883"/>
                  <a:pt x="522817" y="3109383"/>
                  <a:pt x="529167" y="3111500"/>
                </a:cubicBezTo>
                <a:cubicBezTo>
                  <a:pt x="524934" y="3117850"/>
                  <a:pt x="519473" y="3123535"/>
                  <a:pt x="516467" y="3130550"/>
                </a:cubicBezTo>
                <a:cubicBezTo>
                  <a:pt x="513029" y="3138572"/>
                  <a:pt x="510117" y="3147223"/>
                  <a:pt x="510117" y="3155950"/>
                </a:cubicBezTo>
                <a:cubicBezTo>
                  <a:pt x="510117" y="3164855"/>
                  <a:pt x="526687" y="3196060"/>
                  <a:pt x="529167" y="3200400"/>
                </a:cubicBezTo>
                <a:cubicBezTo>
                  <a:pt x="532953" y="3207026"/>
                  <a:pt x="535395" y="3215405"/>
                  <a:pt x="541867" y="3219450"/>
                </a:cubicBezTo>
                <a:cubicBezTo>
                  <a:pt x="553219" y="3226545"/>
                  <a:pt x="579967" y="3232150"/>
                  <a:pt x="579967" y="3232150"/>
                </a:cubicBezTo>
                <a:cubicBezTo>
                  <a:pt x="584200" y="3238500"/>
                  <a:pt x="587271" y="3245804"/>
                  <a:pt x="592667" y="3251200"/>
                </a:cubicBezTo>
                <a:cubicBezTo>
                  <a:pt x="598063" y="3256596"/>
                  <a:pt x="606949" y="3257941"/>
                  <a:pt x="611717" y="3263900"/>
                </a:cubicBezTo>
                <a:cubicBezTo>
                  <a:pt x="615898" y="3269127"/>
                  <a:pt x="614354" y="3277381"/>
                  <a:pt x="618067" y="3282950"/>
                </a:cubicBezTo>
                <a:cubicBezTo>
                  <a:pt x="623048" y="3290422"/>
                  <a:pt x="630767" y="3295650"/>
                  <a:pt x="637117" y="3302000"/>
                </a:cubicBezTo>
                <a:cubicBezTo>
                  <a:pt x="648265" y="3268555"/>
                  <a:pt x="634316" y="3289300"/>
                  <a:pt x="668867" y="3289300"/>
                </a:cubicBezTo>
                <a:cubicBezTo>
                  <a:pt x="675560" y="3289300"/>
                  <a:pt x="681567" y="3285067"/>
                  <a:pt x="687917" y="3282950"/>
                </a:cubicBezTo>
                <a:cubicBezTo>
                  <a:pt x="703016" y="3328246"/>
                  <a:pt x="681606" y="3273484"/>
                  <a:pt x="713317" y="3321050"/>
                </a:cubicBezTo>
                <a:cubicBezTo>
                  <a:pt x="717030" y="3326619"/>
                  <a:pt x="716674" y="3334113"/>
                  <a:pt x="719667" y="3340100"/>
                </a:cubicBezTo>
                <a:cubicBezTo>
                  <a:pt x="723080" y="3346926"/>
                  <a:pt x="728134" y="3352800"/>
                  <a:pt x="732367" y="3359150"/>
                </a:cubicBezTo>
                <a:cubicBezTo>
                  <a:pt x="734484" y="3371850"/>
                  <a:pt x="729613" y="3388146"/>
                  <a:pt x="738717" y="3397250"/>
                </a:cubicBezTo>
                <a:cubicBezTo>
                  <a:pt x="744113" y="3402646"/>
                  <a:pt x="746021" y="3383596"/>
                  <a:pt x="751417" y="3378200"/>
                </a:cubicBezTo>
                <a:cubicBezTo>
                  <a:pt x="763727" y="3365890"/>
                  <a:pt x="774023" y="3364315"/>
                  <a:pt x="789517" y="3359150"/>
                </a:cubicBezTo>
                <a:cubicBezTo>
                  <a:pt x="799149" y="3365571"/>
                  <a:pt x="814472" y="3378200"/>
                  <a:pt x="827617" y="3378200"/>
                </a:cubicBezTo>
                <a:cubicBezTo>
                  <a:pt x="834310" y="3378200"/>
                  <a:pt x="840317" y="3373967"/>
                  <a:pt x="846667" y="3371850"/>
                </a:cubicBezTo>
                <a:cubicBezTo>
                  <a:pt x="850900" y="3378200"/>
                  <a:pt x="855954" y="3384074"/>
                  <a:pt x="859367" y="3390900"/>
                </a:cubicBezTo>
                <a:cubicBezTo>
                  <a:pt x="862360" y="3396887"/>
                  <a:pt x="861536" y="3404723"/>
                  <a:pt x="865717" y="3409950"/>
                </a:cubicBezTo>
                <a:cubicBezTo>
                  <a:pt x="870485" y="3415909"/>
                  <a:pt x="878417" y="3418417"/>
                  <a:pt x="884767" y="3422650"/>
                </a:cubicBezTo>
                <a:cubicBezTo>
                  <a:pt x="899584" y="3467100"/>
                  <a:pt x="884767" y="3456517"/>
                  <a:pt x="916517" y="3467100"/>
                </a:cubicBezTo>
                <a:cubicBezTo>
                  <a:pt x="914400" y="3456517"/>
                  <a:pt x="912785" y="3445821"/>
                  <a:pt x="910167" y="3435350"/>
                </a:cubicBezTo>
                <a:cubicBezTo>
                  <a:pt x="908544" y="3428856"/>
                  <a:pt x="902717" y="3422902"/>
                  <a:pt x="903817" y="3416300"/>
                </a:cubicBezTo>
                <a:cubicBezTo>
                  <a:pt x="905072" y="3408772"/>
                  <a:pt x="912284" y="3403600"/>
                  <a:pt x="916517" y="3397250"/>
                </a:cubicBezTo>
                <a:cubicBezTo>
                  <a:pt x="921682" y="3412744"/>
                  <a:pt x="923257" y="3423040"/>
                  <a:pt x="935567" y="3435350"/>
                </a:cubicBezTo>
                <a:cubicBezTo>
                  <a:pt x="946699" y="3446482"/>
                  <a:pt x="959206" y="3450268"/>
                  <a:pt x="973667" y="3454400"/>
                </a:cubicBezTo>
                <a:cubicBezTo>
                  <a:pt x="982058" y="3456798"/>
                  <a:pt x="990600" y="3458633"/>
                  <a:pt x="999067" y="3460750"/>
                </a:cubicBezTo>
                <a:cubicBezTo>
                  <a:pt x="1001184" y="3467100"/>
                  <a:pt x="1003794" y="3473306"/>
                  <a:pt x="1005417" y="3479800"/>
                </a:cubicBezTo>
                <a:cubicBezTo>
                  <a:pt x="1008737" y="3493081"/>
                  <a:pt x="1008981" y="3520921"/>
                  <a:pt x="1024467" y="3530600"/>
                </a:cubicBezTo>
                <a:cubicBezTo>
                  <a:pt x="1035819" y="3537695"/>
                  <a:pt x="1049867" y="3539067"/>
                  <a:pt x="1062567" y="3543300"/>
                </a:cubicBezTo>
                <a:lnTo>
                  <a:pt x="1081617" y="3549650"/>
                </a:lnTo>
                <a:cubicBezTo>
                  <a:pt x="1088655" y="3570764"/>
                  <a:pt x="1090554" y="3595394"/>
                  <a:pt x="1113367" y="3606800"/>
                </a:cubicBezTo>
                <a:cubicBezTo>
                  <a:pt x="1123020" y="3611627"/>
                  <a:pt x="1134534" y="3611033"/>
                  <a:pt x="1145117" y="3613150"/>
                </a:cubicBezTo>
                <a:cubicBezTo>
                  <a:pt x="1173062" y="3603835"/>
                  <a:pt x="1163951" y="3603571"/>
                  <a:pt x="1202267" y="3613150"/>
                </a:cubicBezTo>
                <a:cubicBezTo>
                  <a:pt x="1215254" y="3616397"/>
                  <a:pt x="1227667" y="3621617"/>
                  <a:pt x="1240367" y="3625850"/>
                </a:cubicBezTo>
                <a:lnTo>
                  <a:pt x="1259417" y="3632200"/>
                </a:lnTo>
                <a:cubicBezTo>
                  <a:pt x="1292895" y="3621041"/>
                  <a:pt x="1265806" y="3633226"/>
                  <a:pt x="1297517" y="3606800"/>
                </a:cubicBezTo>
                <a:cubicBezTo>
                  <a:pt x="1313930" y="3593123"/>
                  <a:pt x="1316524" y="3594114"/>
                  <a:pt x="1335617" y="3587750"/>
                </a:cubicBezTo>
                <a:cubicBezTo>
                  <a:pt x="1325985" y="3581329"/>
                  <a:pt x="1310662" y="3568700"/>
                  <a:pt x="1297517" y="3568700"/>
                </a:cubicBezTo>
                <a:cubicBezTo>
                  <a:pt x="1275166" y="3568700"/>
                  <a:pt x="1260012" y="3574852"/>
                  <a:pt x="1240367" y="3581400"/>
                </a:cubicBezTo>
                <a:lnTo>
                  <a:pt x="1183217" y="3562350"/>
                </a:lnTo>
                <a:lnTo>
                  <a:pt x="1164167" y="3556000"/>
                </a:lnTo>
                <a:cubicBezTo>
                  <a:pt x="1134324" y="3526157"/>
                  <a:pt x="1150098" y="3544422"/>
                  <a:pt x="1119717" y="3498850"/>
                </a:cubicBezTo>
                <a:cubicBezTo>
                  <a:pt x="1115484" y="3492500"/>
                  <a:pt x="1114257" y="3482213"/>
                  <a:pt x="1107017" y="3479800"/>
                </a:cubicBezTo>
                <a:cubicBezTo>
                  <a:pt x="1061342" y="3464575"/>
                  <a:pt x="1118381" y="3483047"/>
                  <a:pt x="1062567" y="3467100"/>
                </a:cubicBezTo>
                <a:cubicBezTo>
                  <a:pt x="1056131" y="3465261"/>
                  <a:pt x="1049867" y="3462867"/>
                  <a:pt x="1043517" y="3460750"/>
                </a:cubicBezTo>
                <a:cubicBezTo>
                  <a:pt x="1041400" y="3454400"/>
                  <a:pt x="1041348" y="3446927"/>
                  <a:pt x="1037167" y="3441700"/>
                </a:cubicBezTo>
                <a:cubicBezTo>
                  <a:pt x="1032399" y="3435741"/>
                  <a:pt x="1023980" y="3433886"/>
                  <a:pt x="1018117" y="3429000"/>
                </a:cubicBezTo>
                <a:cubicBezTo>
                  <a:pt x="986406" y="3402574"/>
                  <a:pt x="1013495" y="3414759"/>
                  <a:pt x="980017" y="3403600"/>
                </a:cubicBezTo>
                <a:cubicBezTo>
                  <a:pt x="977900" y="3397250"/>
                  <a:pt x="974864" y="3391136"/>
                  <a:pt x="973667" y="3384550"/>
                </a:cubicBezTo>
                <a:cubicBezTo>
                  <a:pt x="970614" y="3367760"/>
                  <a:pt x="974248" y="3349344"/>
                  <a:pt x="967317" y="3333750"/>
                </a:cubicBezTo>
                <a:cubicBezTo>
                  <a:pt x="964599" y="3327633"/>
                  <a:pt x="954617" y="3329517"/>
                  <a:pt x="948267" y="3327400"/>
                </a:cubicBezTo>
                <a:cubicBezTo>
                  <a:pt x="946150" y="3321050"/>
                  <a:pt x="948132" y="3310836"/>
                  <a:pt x="941917" y="3308350"/>
                </a:cubicBezTo>
                <a:cubicBezTo>
                  <a:pt x="924121" y="3301231"/>
                  <a:pt x="903673" y="3305151"/>
                  <a:pt x="884767" y="3302000"/>
                </a:cubicBezTo>
                <a:cubicBezTo>
                  <a:pt x="836603" y="3293973"/>
                  <a:pt x="899376" y="3295862"/>
                  <a:pt x="840317" y="3289300"/>
                </a:cubicBezTo>
                <a:cubicBezTo>
                  <a:pt x="810790" y="3286019"/>
                  <a:pt x="781050" y="3285067"/>
                  <a:pt x="751417" y="3282950"/>
                </a:cubicBezTo>
                <a:cubicBezTo>
                  <a:pt x="745067" y="3278717"/>
                  <a:pt x="739193" y="3273663"/>
                  <a:pt x="732367" y="3270250"/>
                </a:cubicBezTo>
                <a:cubicBezTo>
                  <a:pt x="726380" y="3267257"/>
                  <a:pt x="716310" y="3269887"/>
                  <a:pt x="713317" y="3263900"/>
                </a:cubicBezTo>
                <a:cubicBezTo>
                  <a:pt x="678028" y="3193322"/>
                  <a:pt x="733626" y="3237223"/>
                  <a:pt x="687917" y="3206750"/>
                </a:cubicBezTo>
                <a:cubicBezTo>
                  <a:pt x="683684" y="3200400"/>
                  <a:pt x="682457" y="3190113"/>
                  <a:pt x="675217" y="3187700"/>
                </a:cubicBezTo>
                <a:cubicBezTo>
                  <a:pt x="554357" y="3147413"/>
                  <a:pt x="647271" y="3205053"/>
                  <a:pt x="592667" y="3168650"/>
                </a:cubicBezTo>
                <a:cubicBezTo>
                  <a:pt x="572532" y="3108244"/>
                  <a:pt x="579967" y="3136325"/>
                  <a:pt x="579967" y="3009900"/>
                </a:cubicBezTo>
                <a:cubicBezTo>
                  <a:pt x="579967" y="3003207"/>
                  <a:pt x="584200" y="2997200"/>
                  <a:pt x="586317" y="2990850"/>
                </a:cubicBezTo>
                <a:cubicBezTo>
                  <a:pt x="584200" y="2952750"/>
                  <a:pt x="587107" y="2914035"/>
                  <a:pt x="579967" y="2876550"/>
                </a:cubicBezTo>
                <a:cubicBezTo>
                  <a:pt x="578287" y="2867728"/>
                  <a:pt x="565372" y="2865297"/>
                  <a:pt x="560917" y="2857500"/>
                </a:cubicBezTo>
                <a:cubicBezTo>
                  <a:pt x="556587" y="2849923"/>
                  <a:pt x="556684" y="2840567"/>
                  <a:pt x="554567" y="2832100"/>
                </a:cubicBezTo>
                <a:cubicBezTo>
                  <a:pt x="552450" y="2813050"/>
                  <a:pt x="551368" y="2793856"/>
                  <a:pt x="548217" y="2774950"/>
                </a:cubicBezTo>
                <a:cubicBezTo>
                  <a:pt x="545881" y="2760935"/>
                  <a:pt x="534950" y="2742066"/>
                  <a:pt x="529167" y="2730500"/>
                </a:cubicBezTo>
                <a:cubicBezTo>
                  <a:pt x="533400" y="2717800"/>
                  <a:pt x="541867" y="2705100"/>
                  <a:pt x="529167" y="2692400"/>
                </a:cubicBezTo>
                <a:cubicBezTo>
                  <a:pt x="524434" y="2687667"/>
                  <a:pt x="516467" y="2688167"/>
                  <a:pt x="510117" y="2686050"/>
                </a:cubicBezTo>
                <a:cubicBezTo>
                  <a:pt x="505884" y="2673350"/>
                  <a:pt x="487892" y="2644775"/>
                  <a:pt x="503767" y="2628900"/>
                </a:cubicBezTo>
                <a:cubicBezTo>
                  <a:pt x="508500" y="2624167"/>
                  <a:pt x="516467" y="2624667"/>
                  <a:pt x="522817" y="2622550"/>
                </a:cubicBezTo>
                <a:cubicBezTo>
                  <a:pt x="518584" y="2616200"/>
                  <a:pt x="515513" y="2608896"/>
                  <a:pt x="510117" y="2603500"/>
                </a:cubicBezTo>
                <a:cubicBezTo>
                  <a:pt x="497807" y="2591190"/>
                  <a:pt x="487511" y="2589615"/>
                  <a:pt x="472017" y="2584450"/>
                </a:cubicBezTo>
                <a:cubicBezTo>
                  <a:pt x="469900" y="2578100"/>
                  <a:pt x="466767" y="2572002"/>
                  <a:pt x="465667" y="2565400"/>
                </a:cubicBezTo>
                <a:cubicBezTo>
                  <a:pt x="462516" y="2546494"/>
                  <a:pt x="465867" y="2526263"/>
                  <a:pt x="459317" y="2508250"/>
                </a:cubicBezTo>
                <a:cubicBezTo>
                  <a:pt x="455921" y="2498912"/>
                  <a:pt x="428893" y="2491759"/>
                  <a:pt x="421217" y="2489200"/>
                </a:cubicBezTo>
                <a:cubicBezTo>
                  <a:pt x="415842" y="2483825"/>
                  <a:pt x="390940" y="2461414"/>
                  <a:pt x="389467" y="2451100"/>
                </a:cubicBezTo>
                <a:cubicBezTo>
                  <a:pt x="388233" y="2442460"/>
                  <a:pt x="393700" y="2434167"/>
                  <a:pt x="395817" y="2425700"/>
                </a:cubicBezTo>
                <a:cubicBezTo>
                  <a:pt x="380082" y="2378496"/>
                  <a:pt x="397029" y="2434184"/>
                  <a:pt x="383117" y="2336800"/>
                </a:cubicBezTo>
                <a:cubicBezTo>
                  <a:pt x="382170" y="2330174"/>
                  <a:pt x="380480" y="2323319"/>
                  <a:pt x="376767" y="2317750"/>
                </a:cubicBezTo>
                <a:cubicBezTo>
                  <a:pt x="371786" y="2310278"/>
                  <a:pt x="364067" y="2305050"/>
                  <a:pt x="357717" y="2298700"/>
                </a:cubicBezTo>
                <a:cubicBezTo>
                  <a:pt x="355600" y="2277533"/>
                  <a:pt x="351367" y="2256472"/>
                  <a:pt x="351367" y="2235200"/>
                </a:cubicBezTo>
                <a:cubicBezTo>
                  <a:pt x="351367" y="2209712"/>
                  <a:pt x="357717" y="2184488"/>
                  <a:pt x="357717" y="2159000"/>
                </a:cubicBezTo>
                <a:cubicBezTo>
                  <a:pt x="357717" y="2129814"/>
                  <a:pt x="352837" y="2118960"/>
                  <a:pt x="345017" y="2095500"/>
                </a:cubicBezTo>
                <a:cubicBezTo>
                  <a:pt x="347134" y="2087033"/>
                  <a:pt x="347929" y="2078122"/>
                  <a:pt x="351367" y="2070100"/>
                </a:cubicBezTo>
                <a:cubicBezTo>
                  <a:pt x="354373" y="2063085"/>
                  <a:pt x="362988" y="2058605"/>
                  <a:pt x="364067" y="2051050"/>
                </a:cubicBezTo>
                <a:cubicBezTo>
                  <a:pt x="365301" y="2042410"/>
                  <a:pt x="360225" y="2034009"/>
                  <a:pt x="357717" y="2025650"/>
                </a:cubicBezTo>
                <a:cubicBezTo>
                  <a:pt x="344493" y="1981569"/>
                  <a:pt x="355079" y="1994258"/>
                  <a:pt x="325967" y="1974850"/>
                </a:cubicBezTo>
                <a:cubicBezTo>
                  <a:pt x="323850" y="1968500"/>
                  <a:pt x="322610" y="1961787"/>
                  <a:pt x="319617" y="1955800"/>
                </a:cubicBezTo>
                <a:cubicBezTo>
                  <a:pt x="316204" y="1948974"/>
                  <a:pt x="310017" y="1943724"/>
                  <a:pt x="306917" y="1936750"/>
                </a:cubicBezTo>
                <a:cubicBezTo>
                  <a:pt x="301480" y="1924517"/>
                  <a:pt x="298450" y="1911350"/>
                  <a:pt x="294217" y="1898650"/>
                </a:cubicBezTo>
                <a:lnTo>
                  <a:pt x="287867" y="1879600"/>
                </a:lnTo>
                <a:lnTo>
                  <a:pt x="281517" y="1860550"/>
                </a:lnTo>
                <a:cubicBezTo>
                  <a:pt x="285750" y="1854200"/>
                  <a:pt x="288258" y="1846268"/>
                  <a:pt x="294217" y="1841500"/>
                </a:cubicBezTo>
                <a:cubicBezTo>
                  <a:pt x="325005" y="1816870"/>
                  <a:pt x="305762" y="1857664"/>
                  <a:pt x="319617" y="1816100"/>
                </a:cubicBezTo>
                <a:cubicBezTo>
                  <a:pt x="317500" y="1786467"/>
                  <a:pt x="316738" y="1756705"/>
                  <a:pt x="313267" y="1727200"/>
                </a:cubicBezTo>
                <a:cubicBezTo>
                  <a:pt x="312485" y="1720552"/>
                  <a:pt x="304431" y="1714365"/>
                  <a:pt x="306917" y="1708150"/>
                </a:cubicBezTo>
                <a:cubicBezTo>
                  <a:pt x="309751" y="1701064"/>
                  <a:pt x="319617" y="1699683"/>
                  <a:pt x="325967" y="1695450"/>
                </a:cubicBezTo>
                <a:cubicBezTo>
                  <a:pt x="330200" y="1689100"/>
                  <a:pt x="338667" y="1684032"/>
                  <a:pt x="338667" y="1676400"/>
                </a:cubicBezTo>
                <a:cubicBezTo>
                  <a:pt x="338667" y="1668768"/>
                  <a:pt x="329380" y="1664176"/>
                  <a:pt x="325967" y="1657350"/>
                </a:cubicBezTo>
                <a:cubicBezTo>
                  <a:pt x="322974" y="1651363"/>
                  <a:pt x="321734" y="1644650"/>
                  <a:pt x="319617" y="1638300"/>
                </a:cubicBezTo>
                <a:cubicBezTo>
                  <a:pt x="317500" y="1617133"/>
                  <a:pt x="317724" y="1595600"/>
                  <a:pt x="313267" y="1574800"/>
                </a:cubicBezTo>
                <a:cubicBezTo>
                  <a:pt x="311284" y="1565544"/>
                  <a:pt x="304296" y="1558101"/>
                  <a:pt x="300567" y="1549400"/>
                </a:cubicBezTo>
                <a:cubicBezTo>
                  <a:pt x="297930" y="1543248"/>
                  <a:pt x="296334" y="1536700"/>
                  <a:pt x="294217" y="1530350"/>
                </a:cubicBezTo>
                <a:cubicBezTo>
                  <a:pt x="282669" y="1449513"/>
                  <a:pt x="298269" y="1513055"/>
                  <a:pt x="275167" y="1466850"/>
                </a:cubicBezTo>
                <a:cubicBezTo>
                  <a:pt x="272174" y="1460863"/>
                  <a:pt x="273550" y="1452533"/>
                  <a:pt x="268817" y="1447800"/>
                </a:cubicBezTo>
                <a:cubicBezTo>
                  <a:pt x="264084" y="1443067"/>
                  <a:pt x="255754" y="1444443"/>
                  <a:pt x="249767" y="1441450"/>
                </a:cubicBezTo>
                <a:cubicBezTo>
                  <a:pt x="242941" y="1438037"/>
                  <a:pt x="237067" y="1432983"/>
                  <a:pt x="230717" y="1428750"/>
                </a:cubicBezTo>
                <a:cubicBezTo>
                  <a:pt x="228600" y="1420283"/>
                  <a:pt x="226875" y="1411709"/>
                  <a:pt x="224367" y="1403350"/>
                </a:cubicBezTo>
                <a:cubicBezTo>
                  <a:pt x="220520" y="1390528"/>
                  <a:pt x="211667" y="1365250"/>
                  <a:pt x="211667" y="1365250"/>
                </a:cubicBezTo>
                <a:cubicBezTo>
                  <a:pt x="213784" y="1333500"/>
                  <a:pt x="213517" y="1301501"/>
                  <a:pt x="218017" y="1270000"/>
                </a:cubicBezTo>
                <a:cubicBezTo>
                  <a:pt x="219910" y="1256748"/>
                  <a:pt x="230717" y="1231900"/>
                  <a:pt x="230717" y="1231900"/>
                </a:cubicBezTo>
                <a:cubicBezTo>
                  <a:pt x="226484" y="1225550"/>
                  <a:pt x="221117" y="1219824"/>
                  <a:pt x="218017" y="1212850"/>
                </a:cubicBezTo>
                <a:cubicBezTo>
                  <a:pt x="212580" y="1200617"/>
                  <a:pt x="205317" y="1174750"/>
                  <a:pt x="205317" y="1174750"/>
                </a:cubicBezTo>
                <a:cubicBezTo>
                  <a:pt x="207434" y="1164167"/>
                  <a:pt x="209049" y="1153471"/>
                  <a:pt x="211667" y="1143000"/>
                </a:cubicBezTo>
                <a:cubicBezTo>
                  <a:pt x="213290" y="1136506"/>
                  <a:pt x="218017" y="1130643"/>
                  <a:pt x="218017" y="1123950"/>
                </a:cubicBezTo>
                <a:cubicBezTo>
                  <a:pt x="218017" y="1117257"/>
                  <a:pt x="213784" y="1111250"/>
                  <a:pt x="211667" y="1104900"/>
                </a:cubicBezTo>
                <a:cubicBezTo>
                  <a:pt x="213784" y="1098550"/>
                  <a:pt x="216565" y="1092384"/>
                  <a:pt x="218017" y="1085850"/>
                </a:cubicBezTo>
                <a:cubicBezTo>
                  <a:pt x="220810" y="1073281"/>
                  <a:pt x="217979" y="1058929"/>
                  <a:pt x="224367" y="1047750"/>
                </a:cubicBezTo>
                <a:cubicBezTo>
                  <a:pt x="227688" y="1041938"/>
                  <a:pt x="237067" y="1043517"/>
                  <a:pt x="243417" y="1041400"/>
                </a:cubicBezTo>
                <a:cubicBezTo>
                  <a:pt x="247650" y="1028700"/>
                  <a:pt x="252870" y="1016287"/>
                  <a:pt x="256117" y="1003300"/>
                </a:cubicBezTo>
                <a:cubicBezTo>
                  <a:pt x="257612" y="997321"/>
                  <a:pt x="264676" y="966303"/>
                  <a:pt x="268817" y="958850"/>
                </a:cubicBezTo>
                <a:cubicBezTo>
                  <a:pt x="305208" y="893346"/>
                  <a:pt x="286199" y="944805"/>
                  <a:pt x="300567" y="901700"/>
                </a:cubicBezTo>
                <a:cubicBezTo>
                  <a:pt x="277826" y="867588"/>
                  <a:pt x="277200" y="873889"/>
                  <a:pt x="268817" y="844550"/>
                </a:cubicBezTo>
                <a:cubicBezTo>
                  <a:pt x="266419" y="836159"/>
                  <a:pt x="264584" y="827617"/>
                  <a:pt x="262467" y="819150"/>
                </a:cubicBezTo>
                <a:cubicBezTo>
                  <a:pt x="260350" y="787400"/>
                  <a:pt x="259631" y="755526"/>
                  <a:pt x="256117" y="723900"/>
                </a:cubicBezTo>
                <a:cubicBezTo>
                  <a:pt x="255378" y="717247"/>
                  <a:pt x="249767" y="711543"/>
                  <a:pt x="249767" y="704850"/>
                </a:cubicBezTo>
                <a:cubicBezTo>
                  <a:pt x="249767" y="682264"/>
                  <a:pt x="260539" y="685290"/>
                  <a:pt x="275167" y="673100"/>
                </a:cubicBezTo>
                <a:cubicBezTo>
                  <a:pt x="306878" y="646674"/>
                  <a:pt x="279789" y="658859"/>
                  <a:pt x="313267" y="647700"/>
                </a:cubicBezTo>
                <a:cubicBezTo>
                  <a:pt x="319617" y="641350"/>
                  <a:pt x="327336" y="636122"/>
                  <a:pt x="332317" y="628650"/>
                </a:cubicBezTo>
                <a:cubicBezTo>
                  <a:pt x="336030" y="623081"/>
                  <a:pt x="338667" y="616293"/>
                  <a:pt x="338667" y="609600"/>
                </a:cubicBezTo>
                <a:cubicBezTo>
                  <a:pt x="338667" y="575667"/>
                  <a:pt x="345237" y="539377"/>
                  <a:pt x="332317" y="508000"/>
                </a:cubicBezTo>
                <a:cubicBezTo>
                  <a:pt x="327415" y="496095"/>
                  <a:pt x="306917" y="503767"/>
                  <a:pt x="294217" y="501650"/>
                </a:cubicBezTo>
                <a:cubicBezTo>
                  <a:pt x="292100" y="486833"/>
                  <a:pt x="295902" y="469827"/>
                  <a:pt x="287867" y="457200"/>
                </a:cubicBezTo>
                <a:cubicBezTo>
                  <a:pt x="279672" y="444323"/>
                  <a:pt x="249767" y="431800"/>
                  <a:pt x="249767" y="431800"/>
                </a:cubicBezTo>
                <a:lnTo>
                  <a:pt x="237067" y="393700"/>
                </a:lnTo>
                <a:cubicBezTo>
                  <a:pt x="234950" y="387350"/>
                  <a:pt x="235450" y="379383"/>
                  <a:pt x="230717" y="374650"/>
                </a:cubicBezTo>
                <a:cubicBezTo>
                  <a:pt x="216673" y="360606"/>
                  <a:pt x="207808" y="354231"/>
                  <a:pt x="198967" y="336550"/>
                </a:cubicBezTo>
                <a:cubicBezTo>
                  <a:pt x="195974" y="330563"/>
                  <a:pt x="194069" y="324034"/>
                  <a:pt x="192617" y="317500"/>
                </a:cubicBezTo>
                <a:cubicBezTo>
                  <a:pt x="189824" y="304931"/>
                  <a:pt x="192655" y="290579"/>
                  <a:pt x="186267" y="279400"/>
                </a:cubicBezTo>
                <a:cubicBezTo>
                  <a:pt x="182946" y="273588"/>
                  <a:pt x="173567" y="275167"/>
                  <a:pt x="167217" y="273050"/>
                </a:cubicBezTo>
                <a:cubicBezTo>
                  <a:pt x="189048" y="240304"/>
                  <a:pt x="200637" y="244640"/>
                  <a:pt x="186267" y="215900"/>
                </a:cubicBezTo>
                <a:cubicBezTo>
                  <a:pt x="182854" y="209074"/>
                  <a:pt x="177800" y="203200"/>
                  <a:pt x="173567" y="196850"/>
                </a:cubicBezTo>
                <a:cubicBezTo>
                  <a:pt x="167548" y="172773"/>
                  <a:pt x="166819" y="145652"/>
                  <a:pt x="148167" y="127000"/>
                </a:cubicBezTo>
                <a:cubicBezTo>
                  <a:pt x="142771" y="121604"/>
                  <a:pt x="135467" y="118533"/>
                  <a:pt x="129117" y="114300"/>
                </a:cubicBezTo>
                <a:cubicBezTo>
                  <a:pt x="127000" y="93133"/>
                  <a:pt x="126002" y="71825"/>
                  <a:pt x="122767" y="50800"/>
                </a:cubicBezTo>
                <a:cubicBezTo>
                  <a:pt x="121749" y="44184"/>
                  <a:pt x="120130" y="37319"/>
                  <a:pt x="116417" y="31750"/>
                </a:cubicBezTo>
                <a:cubicBezTo>
                  <a:pt x="111436" y="24278"/>
                  <a:pt x="104266" y="18449"/>
                  <a:pt x="97367" y="12700"/>
                </a:cubicBezTo>
                <a:cubicBezTo>
                  <a:pt x="91504" y="7814"/>
                  <a:pt x="84667" y="4233"/>
                  <a:pt x="78317" y="0"/>
                </a:cubicBezTo>
                <a:cubicBezTo>
                  <a:pt x="66932" y="3795"/>
                  <a:pt x="41714" y="11203"/>
                  <a:pt x="33867" y="19050"/>
                </a:cubicBezTo>
                <a:cubicBezTo>
                  <a:pt x="30746" y="22171"/>
                  <a:pt x="21332" y="63170"/>
                  <a:pt x="21167" y="63500"/>
                </a:cubicBezTo>
                <a:cubicBezTo>
                  <a:pt x="14341" y="77152"/>
                  <a:pt x="4234" y="74083"/>
                  <a:pt x="2117" y="825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" name="17 Forma libre"/>
          <p:cNvSpPr/>
          <p:nvPr/>
        </p:nvSpPr>
        <p:spPr>
          <a:xfrm>
            <a:off x="2526673" y="4005545"/>
            <a:ext cx="173015" cy="70338"/>
          </a:xfrm>
          <a:custGeom>
            <a:avLst/>
            <a:gdLst>
              <a:gd name="connsiteX0" fmla="*/ 504825 w 577850"/>
              <a:gd name="connsiteY0" fmla="*/ 258952 h 274827"/>
              <a:gd name="connsiteX1" fmla="*/ 517525 w 577850"/>
              <a:gd name="connsiteY1" fmla="*/ 243077 h 274827"/>
              <a:gd name="connsiteX2" fmla="*/ 523875 w 577850"/>
              <a:gd name="connsiteY2" fmla="*/ 217677 h 274827"/>
              <a:gd name="connsiteX3" fmla="*/ 533400 w 577850"/>
              <a:gd name="connsiteY3" fmla="*/ 224027 h 274827"/>
              <a:gd name="connsiteX4" fmla="*/ 549275 w 577850"/>
              <a:gd name="connsiteY4" fmla="*/ 230377 h 274827"/>
              <a:gd name="connsiteX5" fmla="*/ 555625 w 577850"/>
              <a:gd name="connsiteY5" fmla="*/ 204977 h 274827"/>
              <a:gd name="connsiteX6" fmla="*/ 577850 w 577850"/>
              <a:gd name="connsiteY6" fmla="*/ 195452 h 274827"/>
              <a:gd name="connsiteX7" fmla="*/ 577850 w 577850"/>
              <a:gd name="connsiteY7" fmla="*/ 173227 h 274827"/>
              <a:gd name="connsiteX8" fmla="*/ 571500 w 577850"/>
              <a:gd name="connsiteY8" fmla="*/ 151002 h 274827"/>
              <a:gd name="connsiteX9" fmla="*/ 558800 w 577850"/>
              <a:gd name="connsiteY9" fmla="*/ 131952 h 274827"/>
              <a:gd name="connsiteX10" fmla="*/ 555625 w 577850"/>
              <a:gd name="connsiteY10" fmla="*/ 116077 h 274827"/>
              <a:gd name="connsiteX11" fmla="*/ 555625 w 577850"/>
              <a:gd name="connsiteY11" fmla="*/ 103377 h 274827"/>
              <a:gd name="connsiteX12" fmla="*/ 546100 w 577850"/>
              <a:gd name="connsiteY12" fmla="*/ 84327 h 274827"/>
              <a:gd name="connsiteX13" fmla="*/ 533400 w 577850"/>
              <a:gd name="connsiteY13" fmla="*/ 81152 h 274827"/>
              <a:gd name="connsiteX14" fmla="*/ 530225 w 577850"/>
              <a:gd name="connsiteY14" fmla="*/ 71627 h 274827"/>
              <a:gd name="connsiteX15" fmla="*/ 511175 w 577850"/>
              <a:gd name="connsiteY15" fmla="*/ 58927 h 274827"/>
              <a:gd name="connsiteX16" fmla="*/ 504825 w 577850"/>
              <a:gd name="connsiteY16" fmla="*/ 49402 h 274827"/>
              <a:gd name="connsiteX17" fmla="*/ 501650 w 577850"/>
              <a:gd name="connsiteY17" fmla="*/ 39877 h 274827"/>
              <a:gd name="connsiteX18" fmla="*/ 466725 w 577850"/>
              <a:gd name="connsiteY18" fmla="*/ 30352 h 274827"/>
              <a:gd name="connsiteX19" fmla="*/ 447675 w 577850"/>
              <a:gd name="connsiteY19" fmla="*/ 20827 h 274827"/>
              <a:gd name="connsiteX20" fmla="*/ 434975 w 577850"/>
              <a:gd name="connsiteY20" fmla="*/ 17652 h 274827"/>
              <a:gd name="connsiteX21" fmla="*/ 425450 w 577850"/>
              <a:gd name="connsiteY21" fmla="*/ 14477 h 274827"/>
              <a:gd name="connsiteX22" fmla="*/ 400050 w 577850"/>
              <a:gd name="connsiteY22" fmla="*/ 8127 h 274827"/>
              <a:gd name="connsiteX23" fmla="*/ 390525 w 577850"/>
              <a:gd name="connsiteY23" fmla="*/ 1777 h 274827"/>
              <a:gd name="connsiteX24" fmla="*/ 352425 w 577850"/>
              <a:gd name="connsiteY24" fmla="*/ 4952 h 274827"/>
              <a:gd name="connsiteX25" fmla="*/ 342900 w 577850"/>
              <a:gd name="connsiteY25" fmla="*/ 14477 h 274827"/>
              <a:gd name="connsiteX26" fmla="*/ 333375 w 577850"/>
              <a:gd name="connsiteY26" fmla="*/ 20827 h 274827"/>
              <a:gd name="connsiteX27" fmla="*/ 314325 w 577850"/>
              <a:gd name="connsiteY27" fmla="*/ 27177 h 274827"/>
              <a:gd name="connsiteX28" fmla="*/ 304800 w 577850"/>
              <a:gd name="connsiteY28" fmla="*/ 30352 h 274827"/>
              <a:gd name="connsiteX29" fmla="*/ 266700 w 577850"/>
              <a:gd name="connsiteY29" fmla="*/ 49402 h 274827"/>
              <a:gd name="connsiteX30" fmla="*/ 257175 w 577850"/>
              <a:gd name="connsiteY30" fmla="*/ 52577 h 274827"/>
              <a:gd name="connsiteX31" fmla="*/ 250825 w 577850"/>
              <a:gd name="connsiteY31" fmla="*/ 62102 h 274827"/>
              <a:gd name="connsiteX32" fmla="*/ 228600 w 577850"/>
              <a:gd name="connsiteY32" fmla="*/ 62102 h 274827"/>
              <a:gd name="connsiteX33" fmla="*/ 209550 w 577850"/>
              <a:gd name="connsiteY33" fmla="*/ 71627 h 274827"/>
              <a:gd name="connsiteX34" fmla="*/ 203200 w 577850"/>
              <a:gd name="connsiteY34" fmla="*/ 81152 h 274827"/>
              <a:gd name="connsiteX35" fmla="*/ 184150 w 577850"/>
              <a:gd name="connsiteY35" fmla="*/ 87502 h 274827"/>
              <a:gd name="connsiteX36" fmla="*/ 165100 w 577850"/>
              <a:gd name="connsiteY36" fmla="*/ 81152 h 274827"/>
              <a:gd name="connsiteX37" fmla="*/ 139700 w 577850"/>
              <a:gd name="connsiteY37" fmla="*/ 74802 h 274827"/>
              <a:gd name="connsiteX38" fmla="*/ 133350 w 577850"/>
              <a:gd name="connsiteY38" fmla="*/ 65277 h 274827"/>
              <a:gd name="connsiteX39" fmla="*/ 111125 w 577850"/>
              <a:gd name="connsiteY39" fmla="*/ 58927 h 274827"/>
              <a:gd name="connsiteX40" fmla="*/ 107950 w 577850"/>
              <a:gd name="connsiteY40" fmla="*/ 68452 h 274827"/>
              <a:gd name="connsiteX41" fmla="*/ 88900 w 577850"/>
              <a:gd name="connsiteY41" fmla="*/ 68452 h 274827"/>
              <a:gd name="connsiteX42" fmla="*/ 79375 w 577850"/>
              <a:gd name="connsiteY42" fmla="*/ 65277 h 274827"/>
              <a:gd name="connsiteX43" fmla="*/ 76200 w 577850"/>
              <a:gd name="connsiteY43" fmla="*/ 55752 h 274827"/>
              <a:gd name="connsiteX44" fmla="*/ 66675 w 577850"/>
              <a:gd name="connsiteY44" fmla="*/ 49402 h 274827"/>
              <a:gd name="connsiteX45" fmla="*/ 41275 w 577850"/>
              <a:gd name="connsiteY45" fmla="*/ 8127 h 274827"/>
              <a:gd name="connsiteX46" fmla="*/ 31750 w 577850"/>
              <a:gd name="connsiteY46" fmla="*/ 4952 h 274827"/>
              <a:gd name="connsiteX47" fmla="*/ 22225 w 577850"/>
              <a:gd name="connsiteY47" fmla="*/ 8127 h 274827"/>
              <a:gd name="connsiteX48" fmla="*/ 19050 w 577850"/>
              <a:gd name="connsiteY48" fmla="*/ 17652 h 274827"/>
              <a:gd name="connsiteX49" fmla="*/ 12700 w 577850"/>
              <a:gd name="connsiteY49" fmla="*/ 62102 h 274827"/>
              <a:gd name="connsiteX50" fmla="*/ 19050 w 577850"/>
              <a:gd name="connsiteY50" fmla="*/ 71627 h 274827"/>
              <a:gd name="connsiteX51" fmla="*/ 28575 w 577850"/>
              <a:gd name="connsiteY51" fmla="*/ 74802 h 274827"/>
              <a:gd name="connsiteX52" fmla="*/ 15875 w 577850"/>
              <a:gd name="connsiteY52" fmla="*/ 93852 h 274827"/>
              <a:gd name="connsiteX53" fmla="*/ 22225 w 577850"/>
              <a:gd name="connsiteY53" fmla="*/ 103377 h 274827"/>
              <a:gd name="connsiteX54" fmla="*/ 15875 w 577850"/>
              <a:gd name="connsiteY54" fmla="*/ 112902 h 274827"/>
              <a:gd name="connsiteX55" fmla="*/ 9525 w 577850"/>
              <a:gd name="connsiteY55" fmla="*/ 131952 h 274827"/>
              <a:gd name="connsiteX56" fmla="*/ 0 w 577850"/>
              <a:gd name="connsiteY56" fmla="*/ 151002 h 274827"/>
              <a:gd name="connsiteX57" fmla="*/ 12700 w 577850"/>
              <a:gd name="connsiteY57" fmla="*/ 154177 h 274827"/>
              <a:gd name="connsiteX58" fmla="*/ 31750 w 577850"/>
              <a:gd name="connsiteY58" fmla="*/ 144652 h 274827"/>
              <a:gd name="connsiteX59" fmla="*/ 50800 w 577850"/>
              <a:gd name="connsiteY59" fmla="*/ 138302 h 274827"/>
              <a:gd name="connsiteX60" fmla="*/ 69850 w 577850"/>
              <a:gd name="connsiteY60" fmla="*/ 138302 h 274827"/>
              <a:gd name="connsiteX61" fmla="*/ 79375 w 577850"/>
              <a:gd name="connsiteY61" fmla="*/ 141477 h 274827"/>
              <a:gd name="connsiteX62" fmla="*/ 76200 w 577850"/>
              <a:gd name="connsiteY62" fmla="*/ 154177 h 274827"/>
              <a:gd name="connsiteX63" fmla="*/ 95250 w 577850"/>
              <a:gd name="connsiteY63" fmla="*/ 154177 h 274827"/>
              <a:gd name="connsiteX64" fmla="*/ 104775 w 577850"/>
              <a:gd name="connsiteY64" fmla="*/ 157352 h 274827"/>
              <a:gd name="connsiteX65" fmla="*/ 114300 w 577850"/>
              <a:gd name="connsiteY65" fmla="*/ 163702 h 274827"/>
              <a:gd name="connsiteX66" fmla="*/ 123825 w 577850"/>
              <a:gd name="connsiteY66" fmla="*/ 160527 h 274827"/>
              <a:gd name="connsiteX67" fmla="*/ 133350 w 577850"/>
              <a:gd name="connsiteY67" fmla="*/ 163702 h 274827"/>
              <a:gd name="connsiteX68" fmla="*/ 152400 w 577850"/>
              <a:gd name="connsiteY68" fmla="*/ 176402 h 274827"/>
              <a:gd name="connsiteX69" fmla="*/ 152400 w 577850"/>
              <a:gd name="connsiteY69" fmla="*/ 211327 h 274827"/>
              <a:gd name="connsiteX70" fmla="*/ 171450 w 577850"/>
              <a:gd name="connsiteY70" fmla="*/ 217677 h 274827"/>
              <a:gd name="connsiteX71" fmla="*/ 184150 w 577850"/>
              <a:gd name="connsiteY71" fmla="*/ 236727 h 274827"/>
              <a:gd name="connsiteX72" fmla="*/ 190500 w 577850"/>
              <a:gd name="connsiteY72" fmla="*/ 246252 h 274827"/>
              <a:gd name="connsiteX73" fmla="*/ 200025 w 577850"/>
              <a:gd name="connsiteY73" fmla="*/ 255777 h 274827"/>
              <a:gd name="connsiteX74" fmla="*/ 196850 w 577850"/>
              <a:gd name="connsiteY74" fmla="*/ 265302 h 274827"/>
              <a:gd name="connsiteX75" fmla="*/ 219075 w 577850"/>
              <a:gd name="connsiteY75" fmla="*/ 274827 h 274827"/>
              <a:gd name="connsiteX76" fmla="*/ 228600 w 577850"/>
              <a:gd name="connsiteY76" fmla="*/ 271652 h 274827"/>
              <a:gd name="connsiteX77" fmla="*/ 247650 w 577850"/>
              <a:gd name="connsiteY77" fmla="*/ 258952 h 274827"/>
              <a:gd name="connsiteX78" fmla="*/ 285750 w 577850"/>
              <a:gd name="connsiteY78" fmla="*/ 249427 h 274827"/>
              <a:gd name="connsiteX79" fmla="*/ 292100 w 577850"/>
              <a:gd name="connsiteY79" fmla="*/ 239902 h 274827"/>
              <a:gd name="connsiteX80" fmla="*/ 282575 w 577850"/>
              <a:gd name="connsiteY80" fmla="*/ 220852 h 274827"/>
              <a:gd name="connsiteX81" fmla="*/ 279400 w 577850"/>
              <a:gd name="connsiteY81" fmla="*/ 211327 h 274827"/>
              <a:gd name="connsiteX82" fmla="*/ 260350 w 577850"/>
              <a:gd name="connsiteY82" fmla="*/ 198627 h 274827"/>
              <a:gd name="connsiteX83" fmla="*/ 257175 w 577850"/>
              <a:gd name="connsiteY83" fmla="*/ 166877 h 274827"/>
              <a:gd name="connsiteX84" fmla="*/ 263525 w 577850"/>
              <a:gd name="connsiteY84" fmla="*/ 147827 h 274827"/>
              <a:gd name="connsiteX85" fmla="*/ 273050 w 577850"/>
              <a:gd name="connsiteY85" fmla="*/ 144652 h 274827"/>
              <a:gd name="connsiteX86" fmla="*/ 276225 w 577850"/>
              <a:gd name="connsiteY86" fmla="*/ 135127 h 274827"/>
              <a:gd name="connsiteX87" fmla="*/ 285750 w 577850"/>
              <a:gd name="connsiteY87" fmla="*/ 131952 h 274827"/>
              <a:gd name="connsiteX88" fmla="*/ 311150 w 577850"/>
              <a:gd name="connsiteY88" fmla="*/ 128777 h 274827"/>
              <a:gd name="connsiteX89" fmla="*/ 327025 w 577850"/>
              <a:gd name="connsiteY89" fmla="*/ 109727 h 274827"/>
              <a:gd name="connsiteX90" fmla="*/ 330200 w 577850"/>
              <a:gd name="connsiteY90" fmla="*/ 90677 h 274827"/>
              <a:gd name="connsiteX91" fmla="*/ 349250 w 577850"/>
              <a:gd name="connsiteY91" fmla="*/ 84327 h 274827"/>
              <a:gd name="connsiteX92" fmla="*/ 352425 w 577850"/>
              <a:gd name="connsiteY92" fmla="*/ 74802 h 274827"/>
              <a:gd name="connsiteX93" fmla="*/ 393700 w 577850"/>
              <a:gd name="connsiteY93" fmla="*/ 71627 h 274827"/>
              <a:gd name="connsiteX94" fmla="*/ 400050 w 577850"/>
              <a:gd name="connsiteY94" fmla="*/ 81152 h 274827"/>
              <a:gd name="connsiteX95" fmla="*/ 419100 w 577850"/>
              <a:gd name="connsiteY95" fmla="*/ 87502 h 274827"/>
              <a:gd name="connsiteX96" fmla="*/ 441325 w 577850"/>
              <a:gd name="connsiteY96" fmla="*/ 109727 h 274827"/>
              <a:gd name="connsiteX97" fmla="*/ 454025 w 577850"/>
              <a:gd name="connsiteY97" fmla="*/ 119252 h 274827"/>
              <a:gd name="connsiteX98" fmla="*/ 463550 w 577850"/>
              <a:gd name="connsiteY98" fmla="*/ 141477 h 274827"/>
              <a:gd name="connsiteX99" fmla="*/ 469900 w 577850"/>
              <a:gd name="connsiteY99" fmla="*/ 151002 h 274827"/>
              <a:gd name="connsiteX100" fmla="*/ 457200 w 577850"/>
              <a:gd name="connsiteY100" fmla="*/ 170052 h 274827"/>
              <a:gd name="connsiteX101" fmla="*/ 454025 w 577850"/>
              <a:gd name="connsiteY101" fmla="*/ 182752 h 274827"/>
              <a:gd name="connsiteX102" fmla="*/ 473075 w 577850"/>
              <a:gd name="connsiteY102" fmla="*/ 220852 h 274827"/>
              <a:gd name="connsiteX103" fmla="*/ 485775 w 577850"/>
              <a:gd name="connsiteY103" fmla="*/ 224027 h 274827"/>
              <a:gd name="connsiteX104" fmla="*/ 495300 w 577850"/>
              <a:gd name="connsiteY104" fmla="*/ 243077 h 274827"/>
              <a:gd name="connsiteX105" fmla="*/ 504825 w 577850"/>
              <a:gd name="connsiteY105" fmla="*/ 258952 h 27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77850" h="274827">
                <a:moveTo>
                  <a:pt x="504825" y="258952"/>
                </a:moveTo>
                <a:cubicBezTo>
                  <a:pt x="508529" y="258952"/>
                  <a:pt x="501112" y="263593"/>
                  <a:pt x="517525" y="243077"/>
                </a:cubicBezTo>
                <a:cubicBezTo>
                  <a:pt x="520128" y="239823"/>
                  <a:pt x="523717" y="218468"/>
                  <a:pt x="523875" y="217677"/>
                </a:cubicBezTo>
                <a:cubicBezTo>
                  <a:pt x="527050" y="219794"/>
                  <a:pt x="531016" y="221047"/>
                  <a:pt x="533400" y="224027"/>
                </a:cubicBezTo>
                <a:cubicBezTo>
                  <a:pt x="543269" y="236363"/>
                  <a:pt x="526400" y="236096"/>
                  <a:pt x="549275" y="230377"/>
                </a:cubicBezTo>
                <a:cubicBezTo>
                  <a:pt x="574089" y="205563"/>
                  <a:pt x="545892" y="239044"/>
                  <a:pt x="555625" y="204977"/>
                </a:cubicBezTo>
                <a:cubicBezTo>
                  <a:pt x="557312" y="199074"/>
                  <a:pt x="574563" y="196274"/>
                  <a:pt x="577850" y="195452"/>
                </a:cubicBezTo>
                <a:cubicBezTo>
                  <a:pt x="570237" y="172614"/>
                  <a:pt x="577850" y="201134"/>
                  <a:pt x="577850" y="173227"/>
                </a:cubicBezTo>
                <a:cubicBezTo>
                  <a:pt x="577850" y="171583"/>
                  <a:pt x="572997" y="153697"/>
                  <a:pt x="571500" y="151002"/>
                </a:cubicBezTo>
                <a:cubicBezTo>
                  <a:pt x="567794" y="144331"/>
                  <a:pt x="558800" y="131952"/>
                  <a:pt x="558800" y="131952"/>
                </a:cubicBezTo>
                <a:cubicBezTo>
                  <a:pt x="557742" y="126660"/>
                  <a:pt x="554142" y="121266"/>
                  <a:pt x="555625" y="116077"/>
                </a:cubicBezTo>
                <a:cubicBezTo>
                  <a:pt x="559689" y="101853"/>
                  <a:pt x="576961" y="117601"/>
                  <a:pt x="555625" y="103377"/>
                </a:cubicBezTo>
                <a:cubicBezTo>
                  <a:pt x="553814" y="97944"/>
                  <a:pt x="551376" y="87844"/>
                  <a:pt x="546100" y="84327"/>
                </a:cubicBezTo>
                <a:cubicBezTo>
                  <a:pt x="542469" y="81906"/>
                  <a:pt x="537633" y="82210"/>
                  <a:pt x="533400" y="81152"/>
                </a:cubicBezTo>
                <a:cubicBezTo>
                  <a:pt x="532342" y="77977"/>
                  <a:pt x="532592" y="73994"/>
                  <a:pt x="530225" y="71627"/>
                </a:cubicBezTo>
                <a:cubicBezTo>
                  <a:pt x="524829" y="66231"/>
                  <a:pt x="511175" y="58927"/>
                  <a:pt x="511175" y="58927"/>
                </a:cubicBezTo>
                <a:cubicBezTo>
                  <a:pt x="509058" y="55752"/>
                  <a:pt x="506532" y="52815"/>
                  <a:pt x="504825" y="49402"/>
                </a:cubicBezTo>
                <a:cubicBezTo>
                  <a:pt x="503328" y="46409"/>
                  <a:pt x="504373" y="41822"/>
                  <a:pt x="501650" y="39877"/>
                </a:cubicBezTo>
                <a:cubicBezTo>
                  <a:pt x="494315" y="34637"/>
                  <a:pt x="475591" y="32569"/>
                  <a:pt x="466725" y="30352"/>
                </a:cubicBezTo>
                <a:cubicBezTo>
                  <a:pt x="445319" y="25001"/>
                  <a:pt x="469403" y="30139"/>
                  <a:pt x="447675" y="20827"/>
                </a:cubicBezTo>
                <a:cubicBezTo>
                  <a:pt x="443664" y="19108"/>
                  <a:pt x="439171" y="18851"/>
                  <a:pt x="434975" y="17652"/>
                </a:cubicBezTo>
                <a:cubicBezTo>
                  <a:pt x="431757" y="16733"/>
                  <a:pt x="428697" y="15289"/>
                  <a:pt x="425450" y="14477"/>
                </a:cubicBezTo>
                <a:cubicBezTo>
                  <a:pt x="418204" y="12666"/>
                  <a:pt x="407308" y="11756"/>
                  <a:pt x="400050" y="8127"/>
                </a:cubicBezTo>
                <a:cubicBezTo>
                  <a:pt x="396637" y="6420"/>
                  <a:pt x="393700" y="3894"/>
                  <a:pt x="390525" y="1777"/>
                </a:cubicBezTo>
                <a:cubicBezTo>
                  <a:pt x="377825" y="2835"/>
                  <a:pt x="364739" y="1668"/>
                  <a:pt x="352425" y="4952"/>
                </a:cubicBezTo>
                <a:cubicBezTo>
                  <a:pt x="348086" y="6109"/>
                  <a:pt x="346349" y="11602"/>
                  <a:pt x="342900" y="14477"/>
                </a:cubicBezTo>
                <a:cubicBezTo>
                  <a:pt x="339969" y="16920"/>
                  <a:pt x="336862" y="19277"/>
                  <a:pt x="333375" y="20827"/>
                </a:cubicBezTo>
                <a:cubicBezTo>
                  <a:pt x="327258" y="23545"/>
                  <a:pt x="320675" y="25060"/>
                  <a:pt x="314325" y="27177"/>
                </a:cubicBezTo>
                <a:cubicBezTo>
                  <a:pt x="311150" y="28235"/>
                  <a:pt x="307585" y="28496"/>
                  <a:pt x="304800" y="30352"/>
                </a:cubicBezTo>
                <a:cubicBezTo>
                  <a:pt x="280181" y="46765"/>
                  <a:pt x="292990" y="40639"/>
                  <a:pt x="266700" y="49402"/>
                </a:cubicBezTo>
                <a:lnTo>
                  <a:pt x="257175" y="52577"/>
                </a:lnTo>
                <a:cubicBezTo>
                  <a:pt x="255058" y="55752"/>
                  <a:pt x="253805" y="59718"/>
                  <a:pt x="250825" y="62102"/>
                </a:cubicBezTo>
                <a:cubicBezTo>
                  <a:pt x="243234" y="68175"/>
                  <a:pt x="236628" y="64109"/>
                  <a:pt x="228600" y="62102"/>
                </a:cubicBezTo>
                <a:cubicBezTo>
                  <a:pt x="220853" y="64684"/>
                  <a:pt x="215705" y="65472"/>
                  <a:pt x="209550" y="71627"/>
                </a:cubicBezTo>
                <a:cubicBezTo>
                  <a:pt x="206852" y="74325"/>
                  <a:pt x="206436" y="79130"/>
                  <a:pt x="203200" y="81152"/>
                </a:cubicBezTo>
                <a:cubicBezTo>
                  <a:pt x="197524" y="84700"/>
                  <a:pt x="184150" y="87502"/>
                  <a:pt x="184150" y="87502"/>
                </a:cubicBezTo>
                <a:cubicBezTo>
                  <a:pt x="177800" y="85385"/>
                  <a:pt x="171664" y="82465"/>
                  <a:pt x="165100" y="81152"/>
                </a:cubicBezTo>
                <a:cubicBezTo>
                  <a:pt x="145943" y="77321"/>
                  <a:pt x="154345" y="79684"/>
                  <a:pt x="139700" y="74802"/>
                </a:cubicBezTo>
                <a:cubicBezTo>
                  <a:pt x="137583" y="71627"/>
                  <a:pt x="136330" y="67661"/>
                  <a:pt x="133350" y="65277"/>
                </a:cubicBezTo>
                <a:cubicBezTo>
                  <a:pt x="131280" y="63621"/>
                  <a:pt x="111955" y="59134"/>
                  <a:pt x="111125" y="58927"/>
                </a:cubicBezTo>
                <a:cubicBezTo>
                  <a:pt x="110067" y="62102"/>
                  <a:pt x="110041" y="65839"/>
                  <a:pt x="107950" y="68452"/>
                </a:cubicBezTo>
                <a:cubicBezTo>
                  <a:pt x="98274" y="80547"/>
                  <a:pt x="98576" y="73290"/>
                  <a:pt x="88900" y="68452"/>
                </a:cubicBezTo>
                <a:cubicBezTo>
                  <a:pt x="85907" y="66955"/>
                  <a:pt x="82550" y="66335"/>
                  <a:pt x="79375" y="65277"/>
                </a:cubicBezTo>
                <a:cubicBezTo>
                  <a:pt x="78317" y="62102"/>
                  <a:pt x="78291" y="58365"/>
                  <a:pt x="76200" y="55752"/>
                </a:cubicBezTo>
                <a:cubicBezTo>
                  <a:pt x="73816" y="52772"/>
                  <a:pt x="68178" y="52909"/>
                  <a:pt x="66675" y="49402"/>
                </a:cubicBezTo>
                <a:cubicBezTo>
                  <a:pt x="45503" y="0"/>
                  <a:pt x="74249" y="16370"/>
                  <a:pt x="41275" y="8127"/>
                </a:cubicBezTo>
                <a:cubicBezTo>
                  <a:pt x="38028" y="7315"/>
                  <a:pt x="34925" y="6010"/>
                  <a:pt x="31750" y="4952"/>
                </a:cubicBezTo>
                <a:cubicBezTo>
                  <a:pt x="28575" y="6010"/>
                  <a:pt x="24592" y="5760"/>
                  <a:pt x="22225" y="8127"/>
                </a:cubicBezTo>
                <a:cubicBezTo>
                  <a:pt x="19858" y="10494"/>
                  <a:pt x="19559" y="14344"/>
                  <a:pt x="19050" y="17652"/>
                </a:cubicBezTo>
                <a:cubicBezTo>
                  <a:pt x="10388" y="73955"/>
                  <a:pt x="20528" y="30791"/>
                  <a:pt x="12700" y="62102"/>
                </a:cubicBezTo>
                <a:cubicBezTo>
                  <a:pt x="14817" y="65277"/>
                  <a:pt x="16070" y="69243"/>
                  <a:pt x="19050" y="71627"/>
                </a:cubicBezTo>
                <a:cubicBezTo>
                  <a:pt x="21663" y="73718"/>
                  <a:pt x="29048" y="71489"/>
                  <a:pt x="28575" y="74802"/>
                </a:cubicBezTo>
                <a:cubicBezTo>
                  <a:pt x="27496" y="82357"/>
                  <a:pt x="15875" y="93852"/>
                  <a:pt x="15875" y="93852"/>
                </a:cubicBezTo>
                <a:cubicBezTo>
                  <a:pt x="17992" y="97027"/>
                  <a:pt x="22225" y="99561"/>
                  <a:pt x="22225" y="103377"/>
                </a:cubicBezTo>
                <a:cubicBezTo>
                  <a:pt x="22225" y="107193"/>
                  <a:pt x="17425" y="109415"/>
                  <a:pt x="15875" y="112902"/>
                </a:cubicBezTo>
                <a:cubicBezTo>
                  <a:pt x="13157" y="119019"/>
                  <a:pt x="13238" y="126383"/>
                  <a:pt x="9525" y="131952"/>
                </a:cubicBezTo>
                <a:cubicBezTo>
                  <a:pt x="1319" y="144262"/>
                  <a:pt x="4382" y="137857"/>
                  <a:pt x="0" y="151002"/>
                </a:cubicBezTo>
                <a:cubicBezTo>
                  <a:pt x="4233" y="152060"/>
                  <a:pt x="8336" y="154177"/>
                  <a:pt x="12700" y="154177"/>
                </a:cubicBezTo>
                <a:cubicBezTo>
                  <a:pt x="21384" y="154177"/>
                  <a:pt x="24526" y="147863"/>
                  <a:pt x="31750" y="144652"/>
                </a:cubicBezTo>
                <a:cubicBezTo>
                  <a:pt x="37867" y="141934"/>
                  <a:pt x="50800" y="138302"/>
                  <a:pt x="50800" y="138302"/>
                </a:cubicBezTo>
                <a:cubicBezTo>
                  <a:pt x="76200" y="146769"/>
                  <a:pt x="44450" y="138302"/>
                  <a:pt x="69850" y="138302"/>
                </a:cubicBezTo>
                <a:cubicBezTo>
                  <a:pt x="73197" y="138302"/>
                  <a:pt x="76200" y="140419"/>
                  <a:pt x="79375" y="141477"/>
                </a:cubicBezTo>
                <a:cubicBezTo>
                  <a:pt x="78317" y="145710"/>
                  <a:pt x="74579" y="150125"/>
                  <a:pt x="76200" y="154177"/>
                </a:cubicBezTo>
                <a:cubicBezTo>
                  <a:pt x="79188" y="161648"/>
                  <a:pt x="92262" y="155173"/>
                  <a:pt x="95250" y="154177"/>
                </a:cubicBezTo>
                <a:cubicBezTo>
                  <a:pt x="98425" y="155235"/>
                  <a:pt x="101782" y="155855"/>
                  <a:pt x="104775" y="157352"/>
                </a:cubicBezTo>
                <a:cubicBezTo>
                  <a:pt x="108188" y="159059"/>
                  <a:pt x="110536" y="163075"/>
                  <a:pt x="114300" y="163702"/>
                </a:cubicBezTo>
                <a:cubicBezTo>
                  <a:pt x="117601" y="164252"/>
                  <a:pt x="120650" y="161585"/>
                  <a:pt x="123825" y="160527"/>
                </a:cubicBezTo>
                <a:cubicBezTo>
                  <a:pt x="127000" y="161585"/>
                  <a:pt x="130424" y="162077"/>
                  <a:pt x="133350" y="163702"/>
                </a:cubicBezTo>
                <a:cubicBezTo>
                  <a:pt x="140021" y="167408"/>
                  <a:pt x="152400" y="176402"/>
                  <a:pt x="152400" y="176402"/>
                </a:cubicBezTo>
                <a:cubicBezTo>
                  <a:pt x="149800" y="186800"/>
                  <a:pt x="144508" y="201181"/>
                  <a:pt x="152400" y="211327"/>
                </a:cubicBezTo>
                <a:cubicBezTo>
                  <a:pt x="156509" y="216611"/>
                  <a:pt x="171450" y="217677"/>
                  <a:pt x="171450" y="217677"/>
                </a:cubicBezTo>
                <a:lnTo>
                  <a:pt x="184150" y="236727"/>
                </a:lnTo>
                <a:cubicBezTo>
                  <a:pt x="186267" y="239902"/>
                  <a:pt x="187802" y="243554"/>
                  <a:pt x="190500" y="246252"/>
                </a:cubicBezTo>
                <a:lnTo>
                  <a:pt x="200025" y="255777"/>
                </a:lnTo>
                <a:cubicBezTo>
                  <a:pt x="198967" y="258952"/>
                  <a:pt x="195607" y="262195"/>
                  <a:pt x="196850" y="265302"/>
                </a:cubicBezTo>
                <a:cubicBezTo>
                  <a:pt x="199286" y="271393"/>
                  <a:pt x="214931" y="273791"/>
                  <a:pt x="219075" y="274827"/>
                </a:cubicBezTo>
                <a:cubicBezTo>
                  <a:pt x="222250" y="273769"/>
                  <a:pt x="225674" y="273277"/>
                  <a:pt x="228600" y="271652"/>
                </a:cubicBezTo>
                <a:cubicBezTo>
                  <a:pt x="235271" y="267946"/>
                  <a:pt x="240410" y="261365"/>
                  <a:pt x="247650" y="258952"/>
                </a:cubicBezTo>
                <a:cubicBezTo>
                  <a:pt x="272807" y="250566"/>
                  <a:pt x="260098" y="253702"/>
                  <a:pt x="285750" y="249427"/>
                </a:cubicBezTo>
                <a:cubicBezTo>
                  <a:pt x="287867" y="246252"/>
                  <a:pt x="291473" y="243666"/>
                  <a:pt x="292100" y="239902"/>
                </a:cubicBezTo>
                <a:cubicBezTo>
                  <a:pt x="293098" y="233917"/>
                  <a:pt x="284648" y="224998"/>
                  <a:pt x="282575" y="220852"/>
                </a:cubicBezTo>
                <a:cubicBezTo>
                  <a:pt x="281078" y="217859"/>
                  <a:pt x="281767" y="213694"/>
                  <a:pt x="279400" y="211327"/>
                </a:cubicBezTo>
                <a:cubicBezTo>
                  <a:pt x="274004" y="205931"/>
                  <a:pt x="260350" y="198627"/>
                  <a:pt x="260350" y="198627"/>
                </a:cubicBezTo>
                <a:cubicBezTo>
                  <a:pt x="250715" y="184174"/>
                  <a:pt x="251762" y="190332"/>
                  <a:pt x="257175" y="166877"/>
                </a:cubicBezTo>
                <a:cubicBezTo>
                  <a:pt x="258680" y="160355"/>
                  <a:pt x="257175" y="149944"/>
                  <a:pt x="263525" y="147827"/>
                </a:cubicBezTo>
                <a:lnTo>
                  <a:pt x="273050" y="144652"/>
                </a:lnTo>
                <a:cubicBezTo>
                  <a:pt x="274108" y="141477"/>
                  <a:pt x="273858" y="137494"/>
                  <a:pt x="276225" y="135127"/>
                </a:cubicBezTo>
                <a:cubicBezTo>
                  <a:pt x="278592" y="132760"/>
                  <a:pt x="282457" y="132551"/>
                  <a:pt x="285750" y="131952"/>
                </a:cubicBezTo>
                <a:cubicBezTo>
                  <a:pt x="294145" y="130426"/>
                  <a:pt x="302683" y="129835"/>
                  <a:pt x="311150" y="128777"/>
                </a:cubicBezTo>
                <a:cubicBezTo>
                  <a:pt x="315571" y="124356"/>
                  <a:pt x="324815" y="116358"/>
                  <a:pt x="327025" y="109727"/>
                </a:cubicBezTo>
                <a:cubicBezTo>
                  <a:pt x="329061" y="103620"/>
                  <a:pt x="325961" y="95522"/>
                  <a:pt x="330200" y="90677"/>
                </a:cubicBezTo>
                <a:cubicBezTo>
                  <a:pt x="334608" y="85640"/>
                  <a:pt x="349250" y="84327"/>
                  <a:pt x="349250" y="84327"/>
                </a:cubicBezTo>
                <a:cubicBezTo>
                  <a:pt x="350308" y="81152"/>
                  <a:pt x="350334" y="77415"/>
                  <a:pt x="352425" y="74802"/>
                </a:cubicBezTo>
                <a:cubicBezTo>
                  <a:pt x="362860" y="61758"/>
                  <a:pt x="380284" y="70285"/>
                  <a:pt x="393700" y="71627"/>
                </a:cubicBezTo>
                <a:cubicBezTo>
                  <a:pt x="395817" y="74802"/>
                  <a:pt x="396814" y="79130"/>
                  <a:pt x="400050" y="81152"/>
                </a:cubicBezTo>
                <a:cubicBezTo>
                  <a:pt x="405726" y="84700"/>
                  <a:pt x="419100" y="87502"/>
                  <a:pt x="419100" y="87502"/>
                </a:cubicBezTo>
                <a:cubicBezTo>
                  <a:pt x="433656" y="109337"/>
                  <a:pt x="424560" y="104139"/>
                  <a:pt x="441325" y="109727"/>
                </a:cubicBezTo>
                <a:cubicBezTo>
                  <a:pt x="445558" y="112902"/>
                  <a:pt x="450283" y="115510"/>
                  <a:pt x="454025" y="119252"/>
                </a:cubicBezTo>
                <a:cubicBezTo>
                  <a:pt x="463989" y="129216"/>
                  <a:pt x="458085" y="128725"/>
                  <a:pt x="463550" y="141477"/>
                </a:cubicBezTo>
                <a:cubicBezTo>
                  <a:pt x="465053" y="144984"/>
                  <a:pt x="467783" y="147827"/>
                  <a:pt x="469900" y="151002"/>
                </a:cubicBezTo>
                <a:cubicBezTo>
                  <a:pt x="460785" y="187463"/>
                  <a:pt x="474741" y="143740"/>
                  <a:pt x="457200" y="170052"/>
                </a:cubicBezTo>
                <a:cubicBezTo>
                  <a:pt x="454779" y="173683"/>
                  <a:pt x="455083" y="178519"/>
                  <a:pt x="454025" y="182752"/>
                </a:cubicBezTo>
                <a:cubicBezTo>
                  <a:pt x="456245" y="189413"/>
                  <a:pt x="464123" y="218614"/>
                  <a:pt x="473075" y="220852"/>
                </a:cubicBezTo>
                <a:lnTo>
                  <a:pt x="485775" y="224027"/>
                </a:lnTo>
                <a:cubicBezTo>
                  <a:pt x="488357" y="231774"/>
                  <a:pt x="489145" y="236922"/>
                  <a:pt x="495300" y="243077"/>
                </a:cubicBezTo>
                <a:cubicBezTo>
                  <a:pt x="510625" y="258402"/>
                  <a:pt x="501121" y="258952"/>
                  <a:pt x="504825" y="2589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" name="18 Forma libre"/>
          <p:cNvSpPr/>
          <p:nvPr/>
        </p:nvSpPr>
        <p:spPr>
          <a:xfrm>
            <a:off x="2446820" y="3949745"/>
            <a:ext cx="98073" cy="81260"/>
          </a:xfrm>
          <a:custGeom>
            <a:avLst/>
            <a:gdLst>
              <a:gd name="connsiteX0" fmla="*/ 323850 w 327554"/>
              <a:gd name="connsiteY0" fmla="*/ 180975 h 317500"/>
              <a:gd name="connsiteX1" fmla="*/ 320675 w 327554"/>
              <a:gd name="connsiteY1" fmla="*/ 171450 h 317500"/>
              <a:gd name="connsiteX2" fmla="*/ 311150 w 327554"/>
              <a:gd name="connsiteY2" fmla="*/ 168275 h 317500"/>
              <a:gd name="connsiteX3" fmla="*/ 307975 w 327554"/>
              <a:gd name="connsiteY3" fmla="*/ 155575 h 317500"/>
              <a:gd name="connsiteX4" fmla="*/ 298450 w 327554"/>
              <a:gd name="connsiteY4" fmla="*/ 146050 h 317500"/>
              <a:gd name="connsiteX5" fmla="*/ 282575 w 327554"/>
              <a:gd name="connsiteY5" fmla="*/ 130175 h 317500"/>
              <a:gd name="connsiteX6" fmla="*/ 266700 w 327554"/>
              <a:gd name="connsiteY6" fmla="*/ 117475 h 317500"/>
              <a:gd name="connsiteX7" fmla="*/ 257175 w 327554"/>
              <a:gd name="connsiteY7" fmla="*/ 98425 h 317500"/>
              <a:gd name="connsiteX8" fmla="*/ 247650 w 327554"/>
              <a:gd name="connsiteY8" fmla="*/ 88900 h 317500"/>
              <a:gd name="connsiteX9" fmla="*/ 244475 w 327554"/>
              <a:gd name="connsiteY9" fmla="*/ 79375 h 317500"/>
              <a:gd name="connsiteX10" fmla="*/ 238125 w 327554"/>
              <a:gd name="connsiteY10" fmla="*/ 66675 h 317500"/>
              <a:gd name="connsiteX11" fmla="*/ 231775 w 327554"/>
              <a:gd name="connsiteY11" fmla="*/ 57150 h 317500"/>
              <a:gd name="connsiteX12" fmla="*/ 228600 w 327554"/>
              <a:gd name="connsiteY12" fmla="*/ 31750 h 317500"/>
              <a:gd name="connsiteX13" fmla="*/ 215900 w 327554"/>
              <a:gd name="connsiteY13" fmla="*/ 34925 h 317500"/>
              <a:gd name="connsiteX14" fmla="*/ 187325 w 327554"/>
              <a:gd name="connsiteY14" fmla="*/ 41275 h 317500"/>
              <a:gd name="connsiteX15" fmla="*/ 184150 w 327554"/>
              <a:gd name="connsiteY15" fmla="*/ 53975 h 317500"/>
              <a:gd name="connsiteX16" fmla="*/ 174625 w 327554"/>
              <a:gd name="connsiteY16" fmla="*/ 47625 h 317500"/>
              <a:gd name="connsiteX17" fmla="*/ 165100 w 327554"/>
              <a:gd name="connsiteY17" fmla="*/ 44450 h 317500"/>
              <a:gd name="connsiteX18" fmla="*/ 149225 w 327554"/>
              <a:gd name="connsiteY18" fmla="*/ 22225 h 317500"/>
              <a:gd name="connsiteX19" fmla="*/ 120650 w 327554"/>
              <a:gd name="connsiteY19" fmla="*/ 19050 h 317500"/>
              <a:gd name="connsiteX20" fmla="*/ 101600 w 327554"/>
              <a:gd name="connsiteY20" fmla="*/ 25400 h 317500"/>
              <a:gd name="connsiteX21" fmla="*/ 92075 w 327554"/>
              <a:gd name="connsiteY21" fmla="*/ 19050 h 317500"/>
              <a:gd name="connsiteX22" fmla="*/ 63500 w 327554"/>
              <a:gd name="connsiteY22" fmla="*/ 15875 h 317500"/>
              <a:gd name="connsiteX23" fmla="*/ 60325 w 327554"/>
              <a:gd name="connsiteY23" fmla="*/ 6350 h 317500"/>
              <a:gd name="connsiteX24" fmla="*/ 41275 w 327554"/>
              <a:gd name="connsiteY24" fmla="*/ 0 h 317500"/>
              <a:gd name="connsiteX25" fmla="*/ 31750 w 327554"/>
              <a:gd name="connsiteY25" fmla="*/ 3175 h 317500"/>
              <a:gd name="connsiteX26" fmla="*/ 25400 w 327554"/>
              <a:gd name="connsiteY26" fmla="*/ 12700 h 317500"/>
              <a:gd name="connsiteX27" fmla="*/ 15875 w 327554"/>
              <a:gd name="connsiteY27" fmla="*/ 19050 h 317500"/>
              <a:gd name="connsiteX28" fmla="*/ 12700 w 327554"/>
              <a:gd name="connsiteY28" fmla="*/ 41275 h 317500"/>
              <a:gd name="connsiteX29" fmla="*/ 6350 w 327554"/>
              <a:gd name="connsiteY29" fmla="*/ 60325 h 317500"/>
              <a:gd name="connsiteX30" fmla="*/ 3175 w 327554"/>
              <a:gd name="connsiteY30" fmla="*/ 69850 h 317500"/>
              <a:gd name="connsiteX31" fmla="*/ 0 w 327554"/>
              <a:gd name="connsiteY31" fmla="*/ 79375 h 317500"/>
              <a:gd name="connsiteX32" fmla="*/ 3175 w 327554"/>
              <a:gd name="connsiteY32" fmla="*/ 107950 h 317500"/>
              <a:gd name="connsiteX33" fmla="*/ 12700 w 327554"/>
              <a:gd name="connsiteY33" fmla="*/ 127000 h 317500"/>
              <a:gd name="connsiteX34" fmla="*/ 15875 w 327554"/>
              <a:gd name="connsiteY34" fmla="*/ 136525 h 317500"/>
              <a:gd name="connsiteX35" fmla="*/ 34925 w 327554"/>
              <a:gd name="connsiteY35" fmla="*/ 142875 h 317500"/>
              <a:gd name="connsiteX36" fmla="*/ 44450 w 327554"/>
              <a:gd name="connsiteY36" fmla="*/ 146050 h 317500"/>
              <a:gd name="connsiteX37" fmla="*/ 53975 w 327554"/>
              <a:gd name="connsiteY37" fmla="*/ 165100 h 317500"/>
              <a:gd name="connsiteX38" fmla="*/ 63500 w 327554"/>
              <a:gd name="connsiteY38" fmla="*/ 168275 h 317500"/>
              <a:gd name="connsiteX39" fmla="*/ 73025 w 327554"/>
              <a:gd name="connsiteY39" fmla="*/ 152400 h 317500"/>
              <a:gd name="connsiteX40" fmla="*/ 60325 w 327554"/>
              <a:gd name="connsiteY40" fmla="*/ 133350 h 317500"/>
              <a:gd name="connsiteX41" fmla="*/ 53975 w 327554"/>
              <a:gd name="connsiteY41" fmla="*/ 107950 h 317500"/>
              <a:gd name="connsiteX42" fmla="*/ 63500 w 327554"/>
              <a:gd name="connsiteY42" fmla="*/ 101600 h 317500"/>
              <a:gd name="connsiteX43" fmla="*/ 73025 w 327554"/>
              <a:gd name="connsiteY43" fmla="*/ 120650 h 317500"/>
              <a:gd name="connsiteX44" fmla="*/ 92075 w 327554"/>
              <a:gd name="connsiteY44" fmla="*/ 133350 h 317500"/>
              <a:gd name="connsiteX45" fmla="*/ 107950 w 327554"/>
              <a:gd name="connsiteY45" fmla="*/ 152400 h 317500"/>
              <a:gd name="connsiteX46" fmla="*/ 111125 w 327554"/>
              <a:gd name="connsiteY46" fmla="*/ 168275 h 317500"/>
              <a:gd name="connsiteX47" fmla="*/ 133350 w 327554"/>
              <a:gd name="connsiteY47" fmla="*/ 184150 h 317500"/>
              <a:gd name="connsiteX48" fmla="*/ 152400 w 327554"/>
              <a:gd name="connsiteY48" fmla="*/ 190500 h 317500"/>
              <a:gd name="connsiteX49" fmla="*/ 161925 w 327554"/>
              <a:gd name="connsiteY49" fmla="*/ 196850 h 317500"/>
              <a:gd name="connsiteX50" fmla="*/ 184150 w 327554"/>
              <a:gd name="connsiteY50" fmla="*/ 212725 h 317500"/>
              <a:gd name="connsiteX51" fmla="*/ 193675 w 327554"/>
              <a:gd name="connsiteY51" fmla="*/ 215900 h 317500"/>
              <a:gd name="connsiteX52" fmla="*/ 196850 w 327554"/>
              <a:gd name="connsiteY52" fmla="*/ 225425 h 317500"/>
              <a:gd name="connsiteX53" fmla="*/ 209550 w 327554"/>
              <a:gd name="connsiteY53" fmla="*/ 244475 h 317500"/>
              <a:gd name="connsiteX54" fmla="*/ 193675 w 327554"/>
              <a:gd name="connsiteY54" fmla="*/ 273050 h 317500"/>
              <a:gd name="connsiteX55" fmla="*/ 190500 w 327554"/>
              <a:gd name="connsiteY55" fmla="*/ 282575 h 317500"/>
              <a:gd name="connsiteX56" fmla="*/ 209550 w 327554"/>
              <a:gd name="connsiteY56" fmla="*/ 298450 h 317500"/>
              <a:gd name="connsiteX57" fmla="*/ 215900 w 327554"/>
              <a:gd name="connsiteY57" fmla="*/ 307975 h 317500"/>
              <a:gd name="connsiteX58" fmla="*/ 225425 w 327554"/>
              <a:gd name="connsiteY58" fmla="*/ 311150 h 317500"/>
              <a:gd name="connsiteX59" fmla="*/ 234950 w 327554"/>
              <a:gd name="connsiteY59" fmla="*/ 307975 h 317500"/>
              <a:gd name="connsiteX60" fmla="*/ 228600 w 327554"/>
              <a:gd name="connsiteY60" fmla="*/ 288925 h 317500"/>
              <a:gd name="connsiteX61" fmla="*/ 244475 w 327554"/>
              <a:gd name="connsiteY61" fmla="*/ 282575 h 317500"/>
              <a:gd name="connsiteX62" fmla="*/ 247650 w 327554"/>
              <a:gd name="connsiteY62" fmla="*/ 292100 h 317500"/>
              <a:gd name="connsiteX63" fmla="*/ 269875 w 327554"/>
              <a:gd name="connsiteY63" fmla="*/ 298450 h 317500"/>
              <a:gd name="connsiteX64" fmla="*/ 273050 w 327554"/>
              <a:gd name="connsiteY64" fmla="*/ 317500 h 317500"/>
              <a:gd name="connsiteX65" fmla="*/ 285750 w 327554"/>
              <a:gd name="connsiteY65" fmla="*/ 298450 h 317500"/>
              <a:gd name="connsiteX66" fmla="*/ 288925 w 327554"/>
              <a:gd name="connsiteY66" fmla="*/ 273050 h 317500"/>
              <a:gd name="connsiteX67" fmla="*/ 298450 w 327554"/>
              <a:gd name="connsiteY67" fmla="*/ 266700 h 317500"/>
              <a:gd name="connsiteX68" fmla="*/ 285750 w 327554"/>
              <a:gd name="connsiteY68" fmla="*/ 247650 h 317500"/>
              <a:gd name="connsiteX69" fmla="*/ 279400 w 327554"/>
              <a:gd name="connsiteY69" fmla="*/ 238125 h 317500"/>
              <a:gd name="connsiteX70" fmla="*/ 282575 w 327554"/>
              <a:gd name="connsiteY70" fmla="*/ 222250 h 317500"/>
              <a:gd name="connsiteX71" fmla="*/ 285750 w 327554"/>
              <a:gd name="connsiteY71" fmla="*/ 212725 h 317500"/>
              <a:gd name="connsiteX72" fmla="*/ 298450 w 327554"/>
              <a:gd name="connsiteY72" fmla="*/ 177800 h 317500"/>
              <a:gd name="connsiteX73" fmla="*/ 323850 w 327554"/>
              <a:gd name="connsiteY73" fmla="*/ 180975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27554" h="317500">
                <a:moveTo>
                  <a:pt x="323850" y="180975"/>
                </a:moveTo>
                <a:cubicBezTo>
                  <a:pt x="327554" y="179917"/>
                  <a:pt x="323042" y="173817"/>
                  <a:pt x="320675" y="171450"/>
                </a:cubicBezTo>
                <a:cubicBezTo>
                  <a:pt x="318308" y="169083"/>
                  <a:pt x="313241" y="170888"/>
                  <a:pt x="311150" y="168275"/>
                </a:cubicBezTo>
                <a:cubicBezTo>
                  <a:pt x="308424" y="164868"/>
                  <a:pt x="310140" y="159364"/>
                  <a:pt x="307975" y="155575"/>
                </a:cubicBezTo>
                <a:cubicBezTo>
                  <a:pt x="305747" y="151676"/>
                  <a:pt x="301325" y="149499"/>
                  <a:pt x="298450" y="146050"/>
                </a:cubicBezTo>
                <a:cubicBezTo>
                  <a:pt x="285221" y="130175"/>
                  <a:pt x="300037" y="141817"/>
                  <a:pt x="282575" y="130175"/>
                </a:cubicBezTo>
                <a:cubicBezTo>
                  <a:pt x="264377" y="102878"/>
                  <a:pt x="288608" y="135002"/>
                  <a:pt x="266700" y="117475"/>
                </a:cubicBezTo>
                <a:cubicBezTo>
                  <a:pt x="255995" y="108911"/>
                  <a:pt x="263748" y="108285"/>
                  <a:pt x="257175" y="98425"/>
                </a:cubicBezTo>
                <a:cubicBezTo>
                  <a:pt x="254684" y="94689"/>
                  <a:pt x="250825" y="92075"/>
                  <a:pt x="247650" y="88900"/>
                </a:cubicBezTo>
                <a:cubicBezTo>
                  <a:pt x="246592" y="85725"/>
                  <a:pt x="244475" y="82722"/>
                  <a:pt x="244475" y="79375"/>
                </a:cubicBezTo>
                <a:cubicBezTo>
                  <a:pt x="244475" y="65264"/>
                  <a:pt x="255058" y="72319"/>
                  <a:pt x="238125" y="66675"/>
                </a:cubicBezTo>
                <a:cubicBezTo>
                  <a:pt x="236008" y="63500"/>
                  <a:pt x="232779" y="60831"/>
                  <a:pt x="231775" y="57150"/>
                </a:cubicBezTo>
                <a:cubicBezTo>
                  <a:pt x="229530" y="48918"/>
                  <a:pt x="233559" y="38693"/>
                  <a:pt x="228600" y="31750"/>
                </a:cubicBezTo>
                <a:cubicBezTo>
                  <a:pt x="226064" y="28199"/>
                  <a:pt x="220179" y="34069"/>
                  <a:pt x="215900" y="34925"/>
                </a:cubicBezTo>
                <a:cubicBezTo>
                  <a:pt x="187961" y="40513"/>
                  <a:pt x="205862" y="35096"/>
                  <a:pt x="187325" y="41275"/>
                </a:cubicBezTo>
                <a:cubicBezTo>
                  <a:pt x="186267" y="45508"/>
                  <a:pt x="188053" y="52024"/>
                  <a:pt x="184150" y="53975"/>
                </a:cubicBezTo>
                <a:cubicBezTo>
                  <a:pt x="180737" y="55682"/>
                  <a:pt x="178038" y="49332"/>
                  <a:pt x="174625" y="47625"/>
                </a:cubicBezTo>
                <a:cubicBezTo>
                  <a:pt x="171632" y="46128"/>
                  <a:pt x="168275" y="45508"/>
                  <a:pt x="165100" y="44450"/>
                </a:cubicBezTo>
                <a:cubicBezTo>
                  <a:pt x="159559" y="27828"/>
                  <a:pt x="164166" y="24715"/>
                  <a:pt x="149225" y="22225"/>
                </a:cubicBezTo>
                <a:cubicBezTo>
                  <a:pt x="139772" y="20649"/>
                  <a:pt x="130175" y="20108"/>
                  <a:pt x="120650" y="19050"/>
                </a:cubicBezTo>
                <a:cubicBezTo>
                  <a:pt x="92093" y="9531"/>
                  <a:pt x="133311" y="20115"/>
                  <a:pt x="101600" y="25400"/>
                </a:cubicBezTo>
                <a:cubicBezTo>
                  <a:pt x="97836" y="26027"/>
                  <a:pt x="95777" y="19975"/>
                  <a:pt x="92075" y="19050"/>
                </a:cubicBezTo>
                <a:cubicBezTo>
                  <a:pt x="82778" y="16726"/>
                  <a:pt x="73025" y="16933"/>
                  <a:pt x="63500" y="15875"/>
                </a:cubicBezTo>
                <a:cubicBezTo>
                  <a:pt x="62442" y="12700"/>
                  <a:pt x="63048" y="8295"/>
                  <a:pt x="60325" y="6350"/>
                </a:cubicBezTo>
                <a:cubicBezTo>
                  <a:pt x="54878" y="2459"/>
                  <a:pt x="41275" y="0"/>
                  <a:pt x="41275" y="0"/>
                </a:cubicBezTo>
                <a:cubicBezTo>
                  <a:pt x="38100" y="1058"/>
                  <a:pt x="34363" y="1084"/>
                  <a:pt x="31750" y="3175"/>
                </a:cubicBezTo>
                <a:cubicBezTo>
                  <a:pt x="28770" y="5559"/>
                  <a:pt x="28098" y="10002"/>
                  <a:pt x="25400" y="12700"/>
                </a:cubicBezTo>
                <a:cubicBezTo>
                  <a:pt x="22702" y="15398"/>
                  <a:pt x="19050" y="16933"/>
                  <a:pt x="15875" y="19050"/>
                </a:cubicBezTo>
                <a:cubicBezTo>
                  <a:pt x="1199" y="41065"/>
                  <a:pt x="15353" y="14742"/>
                  <a:pt x="12700" y="41275"/>
                </a:cubicBezTo>
                <a:cubicBezTo>
                  <a:pt x="12034" y="47935"/>
                  <a:pt x="8467" y="53975"/>
                  <a:pt x="6350" y="60325"/>
                </a:cubicBezTo>
                <a:lnTo>
                  <a:pt x="3175" y="69850"/>
                </a:lnTo>
                <a:lnTo>
                  <a:pt x="0" y="79375"/>
                </a:lnTo>
                <a:cubicBezTo>
                  <a:pt x="7408" y="101600"/>
                  <a:pt x="8467" y="92075"/>
                  <a:pt x="3175" y="107950"/>
                </a:cubicBezTo>
                <a:cubicBezTo>
                  <a:pt x="11155" y="131891"/>
                  <a:pt x="390" y="102381"/>
                  <a:pt x="12700" y="127000"/>
                </a:cubicBezTo>
                <a:cubicBezTo>
                  <a:pt x="14197" y="129993"/>
                  <a:pt x="13152" y="134580"/>
                  <a:pt x="15875" y="136525"/>
                </a:cubicBezTo>
                <a:cubicBezTo>
                  <a:pt x="21322" y="140416"/>
                  <a:pt x="28575" y="140758"/>
                  <a:pt x="34925" y="142875"/>
                </a:cubicBezTo>
                <a:lnTo>
                  <a:pt x="44450" y="146050"/>
                </a:lnTo>
                <a:cubicBezTo>
                  <a:pt x="46542" y="152325"/>
                  <a:pt x="48380" y="160624"/>
                  <a:pt x="53975" y="165100"/>
                </a:cubicBezTo>
                <a:cubicBezTo>
                  <a:pt x="56588" y="167191"/>
                  <a:pt x="60325" y="167217"/>
                  <a:pt x="63500" y="168275"/>
                </a:cubicBezTo>
                <a:cubicBezTo>
                  <a:pt x="85335" y="153719"/>
                  <a:pt x="89790" y="157988"/>
                  <a:pt x="73025" y="152400"/>
                </a:cubicBezTo>
                <a:cubicBezTo>
                  <a:pt x="62675" y="142050"/>
                  <a:pt x="63771" y="145986"/>
                  <a:pt x="60325" y="133350"/>
                </a:cubicBezTo>
                <a:cubicBezTo>
                  <a:pt x="58029" y="124930"/>
                  <a:pt x="53975" y="107950"/>
                  <a:pt x="53975" y="107950"/>
                </a:cubicBezTo>
                <a:cubicBezTo>
                  <a:pt x="57150" y="105833"/>
                  <a:pt x="59758" y="100852"/>
                  <a:pt x="63500" y="101600"/>
                </a:cubicBezTo>
                <a:cubicBezTo>
                  <a:pt x="70861" y="103072"/>
                  <a:pt x="69385" y="117010"/>
                  <a:pt x="73025" y="120650"/>
                </a:cubicBezTo>
                <a:cubicBezTo>
                  <a:pt x="78421" y="126046"/>
                  <a:pt x="86679" y="127954"/>
                  <a:pt x="92075" y="133350"/>
                </a:cubicBezTo>
                <a:cubicBezTo>
                  <a:pt x="104298" y="145573"/>
                  <a:pt x="99109" y="139139"/>
                  <a:pt x="107950" y="152400"/>
                </a:cubicBezTo>
                <a:cubicBezTo>
                  <a:pt x="109008" y="157692"/>
                  <a:pt x="108712" y="163448"/>
                  <a:pt x="111125" y="168275"/>
                </a:cubicBezTo>
                <a:cubicBezTo>
                  <a:pt x="114961" y="175947"/>
                  <a:pt x="126159" y="181273"/>
                  <a:pt x="133350" y="184150"/>
                </a:cubicBezTo>
                <a:cubicBezTo>
                  <a:pt x="139565" y="186636"/>
                  <a:pt x="146831" y="186787"/>
                  <a:pt x="152400" y="190500"/>
                </a:cubicBezTo>
                <a:lnTo>
                  <a:pt x="161925" y="196850"/>
                </a:lnTo>
                <a:cubicBezTo>
                  <a:pt x="167217" y="212725"/>
                  <a:pt x="161925" y="205317"/>
                  <a:pt x="184150" y="212725"/>
                </a:cubicBezTo>
                <a:lnTo>
                  <a:pt x="193675" y="215900"/>
                </a:lnTo>
                <a:cubicBezTo>
                  <a:pt x="194733" y="219075"/>
                  <a:pt x="195225" y="222499"/>
                  <a:pt x="196850" y="225425"/>
                </a:cubicBezTo>
                <a:cubicBezTo>
                  <a:pt x="200556" y="232096"/>
                  <a:pt x="209550" y="244475"/>
                  <a:pt x="209550" y="244475"/>
                </a:cubicBezTo>
                <a:cubicBezTo>
                  <a:pt x="195292" y="258733"/>
                  <a:pt x="201445" y="249740"/>
                  <a:pt x="193675" y="273050"/>
                </a:cubicBezTo>
                <a:lnTo>
                  <a:pt x="190500" y="282575"/>
                </a:lnTo>
                <a:cubicBezTo>
                  <a:pt x="199866" y="288819"/>
                  <a:pt x="201910" y="289283"/>
                  <a:pt x="209550" y="298450"/>
                </a:cubicBezTo>
                <a:cubicBezTo>
                  <a:pt x="211993" y="301381"/>
                  <a:pt x="212920" y="305591"/>
                  <a:pt x="215900" y="307975"/>
                </a:cubicBezTo>
                <a:cubicBezTo>
                  <a:pt x="218513" y="310066"/>
                  <a:pt x="222250" y="310092"/>
                  <a:pt x="225425" y="311150"/>
                </a:cubicBezTo>
                <a:cubicBezTo>
                  <a:pt x="228600" y="310092"/>
                  <a:pt x="234477" y="311288"/>
                  <a:pt x="234950" y="307975"/>
                </a:cubicBezTo>
                <a:cubicBezTo>
                  <a:pt x="235897" y="301349"/>
                  <a:pt x="228600" y="288925"/>
                  <a:pt x="228600" y="288925"/>
                </a:cubicBezTo>
                <a:cubicBezTo>
                  <a:pt x="231385" y="280571"/>
                  <a:pt x="230836" y="271664"/>
                  <a:pt x="244475" y="282575"/>
                </a:cubicBezTo>
                <a:cubicBezTo>
                  <a:pt x="247088" y="284666"/>
                  <a:pt x="245283" y="289733"/>
                  <a:pt x="247650" y="292100"/>
                </a:cubicBezTo>
                <a:cubicBezTo>
                  <a:pt x="249168" y="293618"/>
                  <a:pt x="269765" y="298423"/>
                  <a:pt x="269875" y="298450"/>
                </a:cubicBezTo>
                <a:cubicBezTo>
                  <a:pt x="270933" y="304800"/>
                  <a:pt x="266612" y="317500"/>
                  <a:pt x="273050" y="317500"/>
                </a:cubicBezTo>
                <a:cubicBezTo>
                  <a:pt x="280682" y="317500"/>
                  <a:pt x="285750" y="298450"/>
                  <a:pt x="285750" y="298450"/>
                </a:cubicBezTo>
                <a:cubicBezTo>
                  <a:pt x="286808" y="289983"/>
                  <a:pt x="285756" y="280972"/>
                  <a:pt x="288925" y="273050"/>
                </a:cubicBezTo>
                <a:cubicBezTo>
                  <a:pt x="290342" y="269507"/>
                  <a:pt x="298923" y="270486"/>
                  <a:pt x="298450" y="266700"/>
                </a:cubicBezTo>
                <a:cubicBezTo>
                  <a:pt x="297503" y="259127"/>
                  <a:pt x="289983" y="254000"/>
                  <a:pt x="285750" y="247650"/>
                </a:cubicBezTo>
                <a:lnTo>
                  <a:pt x="279400" y="238125"/>
                </a:lnTo>
                <a:cubicBezTo>
                  <a:pt x="280458" y="232833"/>
                  <a:pt x="281266" y="227485"/>
                  <a:pt x="282575" y="222250"/>
                </a:cubicBezTo>
                <a:cubicBezTo>
                  <a:pt x="283387" y="219003"/>
                  <a:pt x="285200" y="216026"/>
                  <a:pt x="285750" y="212725"/>
                </a:cubicBezTo>
                <a:cubicBezTo>
                  <a:pt x="291369" y="179009"/>
                  <a:pt x="280145" y="190003"/>
                  <a:pt x="298450" y="177800"/>
                </a:cubicBezTo>
                <a:cubicBezTo>
                  <a:pt x="319588" y="181323"/>
                  <a:pt x="320146" y="182033"/>
                  <a:pt x="323850" y="1809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0" name="19 Forma libre"/>
          <p:cNvSpPr/>
          <p:nvPr/>
        </p:nvSpPr>
        <p:spPr>
          <a:xfrm>
            <a:off x="2400036" y="3835713"/>
            <a:ext cx="140896" cy="128659"/>
          </a:xfrm>
          <a:custGeom>
            <a:avLst/>
            <a:gdLst>
              <a:gd name="connsiteX0" fmla="*/ 381677 w 470577"/>
              <a:gd name="connsiteY0" fmla="*/ 483653 h 502703"/>
              <a:gd name="connsiteX1" fmla="*/ 378502 w 470577"/>
              <a:gd name="connsiteY1" fmla="*/ 474128 h 502703"/>
              <a:gd name="connsiteX2" fmla="*/ 375327 w 470577"/>
              <a:gd name="connsiteY2" fmla="*/ 451903 h 502703"/>
              <a:gd name="connsiteX3" fmla="*/ 365802 w 470577"/>
              <a:gd name="connsiteY3" fmla="*/ 448728 h 502703"/>
              <a:gd name="connsiteX4" fmla="*/ 362627 w 470577"/>
              <a:gd name="connsiteY4" fmla="*/ 439203 h 502703"/>
              <a:gd name="connsiteX5" fmla="*/ 365802 w 470577"/>
              <a:gd name="connsiteY5" fmla="*/ 420153 h 502703"/>
              <a:gd name="connsiteX6" fmla="*/ 378502 w 470577"/>
              <a:gd name="connsiteY6" fmla="*/ 391578 h 502703"/>
              <a:gd name="connsiteX7" fmla="*/ 388027 w 470577"/>
              <a:gd name="connsiteY7" fmla="*/ 385228 h 502703"/>
              <a:gd name="connsiteX8" fmla="*/ 378502 w 470577"/>
              <a:gd name="connsiteY8" fmla="*/ 372528 h 502703"/>
              <a:gd name="connsiteX9" fmla="*/ 368977 w 470577"/>
              <a:gd name="connsiteY9" fmla="*/ 366178 h 502703"/>
              <a:gd name="connsiteX10" fmla="*/ 384852 w 470577"/>
              <a:gd name="connsiteY10" fmla="*/ 350303 h 502703"/>
              <a:gd name="connsiteX11" fmla="*/ 381677 w 470577"/>
              <a:gd name="connsiteY11" fmla="*/ 331253 h 502703"/>
              <a:gd name="connsiteX12" fmla="*/ 384852 w 470577"/>
              <a:gd name="connsiteY12" fmla="*/ 321728 h 502703"/>
              <a:gd name="connsiteX13" fmla="*/ 388027 w 470577"/>
              <a:gd name="connsiteY13" fmla="*/ 299503 h 502703"/>
              <a:gd name="connsiteX14" fmla="*/ 391202 w 470577"/>
              <a:gd name="connsiteY14" fmla="*/ 289978 h 502703"/>
              <a:gd name="connsiteX15" fmla="*/ 381677 w 470577"/>
              <a:gd name="connsiteY15" fmla="*/ 280453 h 502703"/>
              <a:gd name="connsiteX16" fmla="*/ 394377 w 470577"/>
              <a:gd name="connsiteY16" fmla="*/ 267753 h 502703"/>
              <a:gd name="connsiteX17" fmla="*/ 403902 w 470577"/>
              <a:gd name="connsiteY17" fmla="*/ 248703 h 502703"/>
              <a:gd name="connsiteX18" fmla="*/ 407077 w 470577"/>
              <a:gd name="connsiteY18" fmla="*/ 220128 h 502703"/>
              <a:gd name="connsiteX19" fmla="*/ 413427 w 470577"/>
              <a:gd name="connsiteY19" fmla="*/ 201078 h 502703"/>
              <a:gd name="connsiteX20" fmla="*/ 413427 w 470577"/>
              <a:gd name="connsiteY20" fmla="*/ 162978 h 502703"/>
              <a:gd name="connsiteX21" fmla="*/ 419777 w 470577"/>
              <a:gd name="connsiteY21" fmla="*/ 153453 h 502703"/>
              <a:gd name="connsiteX22" fmla="*/ 426127 w 470577"/>
              <a:gd name="connsiteY22" fmla="*/ 134403 h 502703"/>
              <a:gd name="connsiteX23" fmla="*/ 442002 w 470577"/>
              <a:gd name="connsiteY23" fmla="*/ 115353 h 502703"/>
              <a:gd name="connsiteX24" fmla="*/ 438827 w 470577"/>
              <a:gd name="connsiteY24" fmla="*/ 105828 h 502703"/>
              <a:gd name="connsiteX25" fmla="*/ 454702 w 470577"/>
              <a:gd name="connsiteY25" fmla="*/ 83603 h 502703"/>
              <a:gd name="connsiteX26" fmla="*/ 457877 w 470577"/>
              <a:gd name="connsiteY26" fmla="*/ 74078 h 502703"/>
              <a:gd name="connsiteX27" fmla="*/ 454702 w 470577"/>
              <a:gd name="connsiteY27" fmla="*/ 61378 h 502703"/>
              <a:gd name="connsiteX28" fmla="*/ 457877 w 470577"/>
              <a:gd name="connsiteY28" fmla="*/ 39153 h 502703"/>
              <a:gd name="connsiteX29" fmla="*/ 461052 w 470577"/>
              <a:gd name="connsiteY29" fmla="*/ 29628 h 502703"/>
              <a:gd name="connsiteX30" fmla="*/ 470577 w 470577"/>
              <a:gd name="connsiteY30" fmla="*/ 23278 h 502703"/>
              <a:gd name="connsiteX31" fmla="*/ 457877 w 470577"/>
              <a:gd name="connsiteY31" fmla="*/ 1053 h 502703"/>
              <a:gd name="connsiteX32" fmla="*/ 438827 w 470577"/>
              <a:gd name="connsiteY32" fmla="*/ 10578 h 502703"/>
              <a:gd name="connsiteX33" fmla="*/ 419777 w 470577"/>
              <a:gd name="connsiteY33" fmla="*/ 16928 h 502703"/>
              <a:gd name="connsiteX34" fmla="*/ 400727 w 470577"/>
              <a:gd name="connsiteY34" fmla="*/ 29628 h 502703"/>
              <a:gd name="connsiteX35" fmla="*/ 375327 w 470577"/>
              <a:gd name="connsiteY35" fmla="*/ 32803 h 502703"/>
              <a:gd name="connsiteX36" fmla="*/ 356277 w 470577"/>
              <a:gd name="connsiteY36" fmla="*/ 42328 h 502703"/>
              <a:gd name="connsiteX37" fmla="*/ 346752 w 470577"/>
              <a:gd name="connsiteY37" fmla="*/ 45503 h 502703"/>
              <a:gd name="connsiteX38" fmla="*/ 334052 w 470577"/>
              <a:gd name="connsiteY38" fmla="*/ 42328 h 502703"/>
              <a:gd name="connsiteX39" fmla="*/ 305477 w 470577"/>
              <a:gd name="connsiteY39" fmla="*/ 48678 h 502703"/>
              <a:gd name="connsiteX40" fmla="*/ 280077 w 470577"/>
              <a:gd name="connsiteY40" fmla="*/ 51853 h 502703"/>
              <a:gd name="connsiteX41" fmla="*/ 276902 w 470577"/>
              <a:gd name="connsiteY41" fmla="*/ 61378 h 502703"/>
              <a:gd name="connsiteX42" fmla="*/ 254677 w 470577"/>
              <a:gd name="connsiteY42" fmla="*/ 86778 h 502703"/>
              <a:gd name="connsiteX43" fmla="*/ 241977 w 470577"/>
              <a:gd name="connsiteY43" fmla="*/ 89953 h 502703"/>
              <a:gd name="connsiteX44" fmla="*/ 229277 w 470577"/>
              <a:gd name="connsiteY44" fmla="*/ 105828 h 502703"/>
              <a:gd name="connsiteX45" fmla="*/ 210227 w 470577"/>
              <a:gd name="connsiteY45" fmla="*/ 115353 h 502703"/>
              <a:gd name="connsiteX46" fmla="*/ 181652 w 470577"/>
              <a:gd name="connsiteY46" fmla="*/ 131228 h 502703"/>
              <a:gd name="connsiteX47" fmla="*/ 172127 w 470577"/>
              <a:gd name="connsiteY47" fmla="*/ 112178 h 502703"/>
              <a:gd name="connsiteX48" fmla="*/ 162602 w 470577"/>
              <a:gd name="connsiteY48" fmla="*/ 115353 h 502703"/>
              <a:gd name="connsiteX49" fmla="*/ 165777 w 470577"/>
              <a:gd name="connsiteY49" fmla="*/ 124878 h 502703"/>
              <a:gd name="connsiteX50" fmla="*/ 137202 w 470577"/>
              <a:gd name="connsiteY50" fmla="*/ 140753 h 502703"/>
              <a:gd name="connsiteX51" fmla="*/ 127677 w 470577"/>
              <a:gd name="connsiteY51" fmla="*/ 147103 h 502703"/>
              <a:gd name="connsiteX52" fmla="*/ 108627 w 470577"/>
              <a:gd name="connsiteY52" fmla="*/ 150278 h 502703"/>
              <a:gd name="connsiteX53" fmla="*/ 99102 w 470577"/>
              <a:gd name="connsiteY53" fmla="*/ 153453 h 502703"/>
              <a:gd name="connsiteX54" fmla="*/ 99102 w 470577"/>
              <a:gd name="connsiteY54" fmla="*/ 175678 h 502703"/>
              <a:gd name="connsiteX55" fmla="*/ 95927 w 470577"/>
              <a:gd name="connsiteY55" fmla="*/ 185203 h 502703"/>
              <a:gd name="connsiteX56" fmla="*/ 80052 w 470577"/>
              <a:gd name="connsiteY56" fmla="*/ 204253 h 502703"/>
              <a:gd name="connsiteX57" fmla="*/ 76877 w 470577"/>
              <a:gd name="connsiteY57" fmla="*/ 213778 h 502703"/>
              <a:gd name="connsiteX58" fmla="*/ 67352 w 470577"/>
              <a:gd name="connsiteY58" fmla="*/ 216953 h 502703"/>
              <a:gd name="connsiteX59" fmla="*/ 35602 w 470577"/>
              <a:gd name="connsiteY59" fmla="*/ 239178 h 502703"/>
              <a:gd name="connsiteX60" fmla="*/ 13377 w 470577"/>
              <a:gd name="connsiteY60" fmla="*/ 251878 h 502703"/>
              <a:gd name="connsiteX61" fmla="*/ 3852 w 470577"/>
              <a:gd name="connsiteY61" fmla="*/ 248703 h 502703"/>
              <a:gd name="connsiteX62" fmla="*/ 7027 w 470577"/>
              <a:gd name="connsiteY62" fmla="*/ 239178 h 502703"/>
              <a:gd name="connsiteX63" fmla="*/ 677 w 470577"/>
              <a:gd name="connsiteY63" fmla="*/ 248703 h 502703"/>
              <a:gd name="connsiteX64" fmla="*/ 10202 w 470577"/>
              <a:gd name="connsiteY64" fmla="*/ 267753 h 502703"/>
              <a:gd name="connsiteX65" fmla="*/ 19727 w 470577"/>
              <a:gd name="connsiteY65" fmla="*/ 270928 h 502703"/>
              <a:gd name="connsiteX66" fmla="*/ 26077 w 470577"/>
              <a:gd name="connsiteY66" fmla="*/ 280453 h 502703"/>
              <a:gd name="connsiteX67" fmla="*/ 35602 w 470577"/>
              <a:gd name="connsiteY67" fmla="*/ 283628 h 502703"/>
              <a:gd name="connsiteX68" fmla="*/ 38777 w 470577"/>
              <a:gd name="connsiteY68" fmla="*/ 293153 h 502703"/>
              <a:gd name="connsiteX69" fmla="*/ 48302 w 470577"/>
              <a:gd name="connsiteY69" fmla="*/ 296328 h 502703"/>
              <a:gd name="connsiteX70" fmla="*/ 57827 w 470577"/>
              <a:gd name="connsiteY70" fmla="*/ 302678 h 502703"/>
              <a:gd name="connsiteX71" fmla="*/ 80052 w 470577"/>
              <a:gd name="connsiteY71" fmla="*/ 328078 h 502703"/>
              <a:gd name="connsiteX72" fmla="*/ 89577 w 470577"/>
              <a:gd name="connsiteY72" fmla="*/ 331253 h 502703"/>
              <a:gd name="connsiteX73" fmla="*/ 92752 w 470577"/>
              <a:gd name="connsiteY73" fmla="*/ 356653 h 502703"/>
              <a:gd name="connsiteX74" fmla="*/ 108627 w 470577"/>
              <a:gd name="connsiteY74" fmla="*/ 378878 h 502703"/>
              <a:gd name="connsiteX75" fmla="*/ 130852 w 470577"/>
              <a:gd name="connsiteY75" fmla="*/ 407453 h 502703"/>
              <a:gd name="connsiteX76" fmla="*/ 140377 w 470577"/>
              <a:gd name="connsiteY76" fmla="*/ 410628 h 502703"/>
              <a:gd name="connsiteX77" fmla="*/ 159427 w 470577"/>
              <a:gd name="connsiteY77" fmla="*/ 420153 h 502703"/>
              <a:gd name="connsiteX78" fmla="*/ 165777 w 470577"/>
              <a:gd name="connsiteY78" fmla="*/ 442378 h 502703"/>
              <a:gd name="connsiteX79" fmla="*/ 184827 w 470577"/>
              <a:gd name="connsiteY79" fmla="*/ 451903 h 502703"/>
              <a:gd name="connsiteX80" fmla="*/ 172127 w 470577"/>
              <a:gd name="connsiteY80" fmla="*/ 397928 h 502703"/>
              <a:gd name="connsiteX81" fmla="*/ 165777 w 470577"/>
              <a:gd name="connsiteY81" fmla="*/ 372528 h 502703"/>
              <a:gd name="connsiteX82" fmla="*/ 162602 w 470577"/>
              <a:gd name="connsiteY82" fmla="*/ 353478 h 502703"/>
              <a:gd name="connsiteX83" fmla="*/ 165777 w 470577"/>
              <a:gd name="connsiteY83" fmla="*/ 343953 h 502703"/>
              <a:gd name="connsiteX84" fmla="*/ 194352 w 470577"/>
              <a:gd name="connsiteY84" fmla="*/ 340778 h 502703"/>
              <a:gd name="connsiteX85" fmla="*/ 203877 w 470577"/>
              <a:gd name="connsiteY85" fmla="*/ 350303 h 502703"/>
              <a:gd name="connsiteX86" fmla="*/ 210227 w 470577"/>
              <a:gd name="connsiteY86" fmla="*/ 359828 h 502703"/>
              <a:gd name="connsiteX87" fmla="*/ 219752 w 470577"/>
              <a:gd name="connsiteY87" fmla="*/ 366178 h 502703"/>
              <a:gd name="connsiteX88" fmla="*/ 235627 w 470577"/>
              <a:gd name="connsiteY88" fmla="*/ 385228 h 502703"/>
              <a:gd name="connsiteX89" fmla="*/ 241977 w 470577"/>
              <a:gd name="connsiteY89" fmla="*/ 394753 h 502703"/>
              <a:gd name="connsiteX90" fmla="*/ 251502 w 470577"/>
              <a:gd name="connsiteY90" fmla="*/ 397928 h 502703"/>
              <a:gd name="connsiteX91" fmla="*/ 257852 w 470577"/>
              <a:gd name="connsiteY91" fmla="*/ 448728 h 502703"/>
              <a:gd name="connsiteX92" fmla="*/ 261027 w 470577"/>
              <a:gd name="connsiteY92" fmla="*/ 458253 h 502703"/>
              <a:gd name="connsiteX93" fmla="*/ 270552 w 470577"/>
              <a:gd name="connsiteY93" fmla="*/ 464603 h 502703"/>
              <a:gd name="connsiteX94" fmla="*/ 280077 w 470577"/>
              <a:gd name="connsiteY94" fmla="*/ 458253 h 502703"/>
              <a:gd name="connsiteX95" fmla="*/ 308652 w 470577"/>
              <a:gd name="connsiteY95" fmla="*/ 467778 h 502703"/>
              <a:gd name="connsiteX96" fmla="*/ 315002 w 470577"/>
              <a:gd name="connsiteY96" fmla="*/ 493178 h 502703"/>
              <a:gd name="connsiteX97" fmla="*/ 334052 w 470577"/>
              <a:gd name="connsiteY97" fmla="*/ 502703 h 502703"/>
              <a:gd name="connsiteX98" fmla="*/ 349927 w 470577"/>
              <a:gd name="connsiteY98" fmla="*/ 499528 h 502703"/>
              <a:gd name="connsiteX99" fmla="*/ 353102 w 470577"/>
              <a:gd name="connsiteY99" fmla="*/ 490003 h 502703"/>
              <a:gd name="connsiteX100" fmla="*/ 356277 w 470577"/>
              <a:gd name="connsiteY100" fmla="*/ 477303 h 502703"/>
              <a:gd name="connsiteX101" fmla="*/ 368977 w 470577"/>
              <a:gd name="connsiteY101" fmla="*/ 480478 h 502703"/>
              <a:gd name="connsiteX102" fmla="*/ 381677 w 470577"/>
              <a:gd name="connsiteY102" fmla="*/ 483653 h 50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70577" h="502703">
                <a:moveTo>
                  <a:pt x="381677" y="483653"/>
                </a:moveTo>
                <a:cubicBezTo>
                  <a:pt x="383265" y="482595"/>
                  <a:pt x="379158" y="477410"/>
                  <a:pt x="378502" y="474128"/>
                </a:cubicBezTo>
                <a:cubicBezTo>
                  <a:pt x="377034" y="466790"/>
                  <a:pt x="378674" y="458596"/>
                  <a:pt x="375327" y="451903"/>
                </a:cubicBezTo>
                <a:cubicBezTo>
                  <a:pt x="373830" y="448910"/>
                  <a:pt x="368977" y="449786"/>
                  <a:pt x="365802" y="448728"/>
                </a:cubicBezTo>
                <a:cubicBezTo>
                  <a:pt x="364744" y="445553"/>
                  <a:pt x="362627" y="442550"/>
                  <a:pt x="362627" y="439203"/>
                </a:cubicBezTo>
                <a:cubicBezTo>
                  <a:pt x="362627" y="432765"/>
                  <a:pt x="364241" y="426398"/>
                  <a:pt x="365802" y="420153"/>
                </a:cubicBezTo>
                <a:cubicBezTo>
                  <a:pt x="367898" y="411769"/>
                  <a:pt x="371552" y="398528"/>
                  <a:pt x="378502" y="391578"/>
                </a:cubicBezTo>
                <a:cubicBezTo>
                  <a:pt x="381200" y="388880"/>
                  <a:pt x="384852" y="387345"/>
                  <a:pt x="388027" y="385228"/>
                </a:cubicBezTo>
                <a:cubicBezTo>
                  <a:pt x="384852" y="380995"/>
                  <a:pt x="382244" y="376270"/>
                  <a:pt x="378502" y="372528"/>
                </a:cubicBezTo>
                <a:cubicBezTo>
                  <a:pt x="375804" y="369830"/>
                  <a:pt x="369725" y="369920"/>
                  <a:pt x="368977" y="366178"/>
                </a:cubicBezTo>
                <a:cubicBezTo>
                  <a:pt x="367732" y="359953"/>
                  <a:pt x="381864" y="352295"/>
                  <a:pt x="384852" y="350303"/>
                </a:cubicBezTo>
                <a:cubicBezTo>
                  <a:pt x="392832" y="326362"/>
                  <a:pt x="385780" y="355872"/>
                  <a:pt x="381677" y="331253"/>
                </a:cubicBezTo>
                <a:cubicBezTo>
                  <a:pt x="381127" y="327952"/>
                  <a:pt x="383794" y="324903"/>
                  <a:pt x="384852" y="321728"/>
                </a:cubicBezTo>
                <a:cubicBezTo>
                  <a:pt x="385910" y="314320"/>
                  <a:pt x="386559" y="306841"/>
                  <a:pt x="388027" y="299503"/>
                </a:cubicBezTo>
                <a:cubicBezTo>
                  <a:pt x="388683" y="296221"/>
                  <a:pt x="392260" y="293153"/>
                  <a:pt x="391202" y="289978"/>
                </a:cubicBezTo>
                <a:cubicBezTo>
                  <a:pt x="389782" y="285718"/>
                  <a:pt x="384852" y="283628"/>
                  <a:pt x="381677" y="280453"/>
                </a:cubicBezTo>
                <a:cubicBezTo>
                  <a:pt x="388604" y="259671"/>
                  <a:pt x="378983" y="280068"/>
                  <a:pt x="394377" y="267753"/>
                </a:cubicBezTo>
                <a:cubicBezTo>
                  <a:pt x="399972" y="263277"/>
                  <a:pt x="401810" y="254978"/>
                  <a:pt x="403902" y="248703"/>
                </a:cubicBezTo>
                <a:cubicBezTo>
                  <a:pt x="404960" y="239178"/>
                  <a:pt x="405197" y="229526"/>
                  <a:pt x="407077" y="220128"/>
                </a:cubicBezTo>
                <a:cubicBezTo>
                  <a:pt x="408390" y="213564"/>
                  <a:pt x="413427" y="201078"/>
                  <a:pt x="413427" y="201078"/>
                </a:cubicBezTo>
                <a:cubicBezTo>
                  <a:pt x="409257" y="184397"/>
                  <a:pt x="407610" y="184306"/>
                  <a:pt x="413427" y="162978"/>
                </a:cubicBezTo>
                <a:cubicBezTo>
                  <a:pt x="414431" y="159297"/>
                  <a:pt x="418227" y="156940"/>
                  <a:pt x="419777" y="153453"/>
                </a:cubicBezTo>
                <a:cubicBezTo>
                  <a:pt x="422495" y="147336"/>
                  <a:pt x="421394" y="139136"/>
                  <a:pt x="426127" y="134403"/>
                </a:cubicBezTo>
                <a:cubicBezTo>
                  <a:pt x="438350" y="122180"/>
                  <a:pt x="433161" y="128614"/>
                  <a:pt x="442002" y="115353"/>
                </a:cubicBezTo>
                <a:cubicBezTo>
                  <a:pt x="440944" y="112178"/>
                  <a:pt x="438354" y="109141"/>
                  <a:pt x="438827" y="105828"/>
                </a:cubicBezTo>
                <a:cubicBezTo>
                  <a:pt x="440220" y="96077"/>
                  <a:pt x="448438" y="89867"/>
                  <a:pt x="454702" y="83603"/>
                </a:cubicBezTo>
                <a:cubicBezTo>
                  <a:pt x="455760" y="80428"/>
                  <a:pt x="457877" y="77425"/>
                  <a:pt x="457877" y="74078"/>
                </a:cubicBezTo>
                <a:cubicBezTo>
                  <a:pt x="457877" y="69714"/>
                  <a:pt x="454702" y="65742"/>
                  <a:pt x="454702" y="61378"/>
                </a:cubicBezTo>
                <a:cubicBezTo>
                  <a:pt x="454702" y="53894"/>
                  <a:pt x="456409" y="46491"/>
                  <a:pt x="457877" y="39153"/>
                </a:cubicBezTo>
                <a:cubicBezTo>
                  <a:pt x="458533" y="35871"/>
                  <a:pt x="458961" y="32241"/>
                  <a:pt x="461052" y="29628"/>
                </a:cubicBezTo>
                <a:cubicBezTo>
                  <a:pt x="463436" y="26648"/>
                  <a:pt x="467402" y="25395"/>
                  <a:pt x="470577" y="23278"/>
                </a:cubicBezTo>
                <a:cubicBezTo>
                  <a:pt x="468704" y="13913"/>
                  <a:pt x="470442" y="3147"/>
                  <a:pt x="457877" y="1053"/>
                </a:cubicBezTo>
                <a:cubicBezTo>
                  <a:pt x="451561" y="0"/>
                  <a:pt x="443350" y="8568"/>
                  <a:pt x="438827" y="10578"/>
                </a:cubicBezTo>
                <a:cubicBezTo>
                  <a:pt x="432710" y="13296"/>
                  <a:pt x="425346" y="13215"/>
                  <a:pt x="419777" y="16928"/>
                </a:cubicBezTo>
                <a:cubicBezTo>
                  <a:pt x="413427" y="21161"/>
                  <a:pt x="408300" y="28681"/>
                  <a:pt x="400727" y="29628"/>
                </a:cubicBezTo>
                <a:lnTo>
                  <a:pt x="375327" y="32803"/>
                </a:lnTo>
                <a:cubicBezTo>
                  <a:pt x="351386" y="40783"/>
                  <a:pt x="380896" y="30018"/>
                  <a:pt x="356277" y="42328"/>
                </a:cubicBezTo>
                <a:cubicBezTo>
                  <a:pt x="353284" y="43825"/>
                  <a:pt x="349927" y="44445"/>
                  <a:pt x="346752" y="45503"/>
                </a:cubicBezTo>
                <a:cubicBezTo>
                  <a:pt x="342519" y="44445"/>
                  <a:pt x="338416" y="42328"/>
                  <a:pt x="334052" y="42328"/>
                </a:cubicBezTo>
                <a:cubicBezTo>
                  <a:pt x="307132" y="42328"/>
                  <a:pt x="323485" y="45404"/>
                  <a:pt x="305477" y="48678"/>
                </a:cubicBezTo>
                <a:cubicBezTo>
                  <a:pt x="297082" y="50204"/>
                  <a:pt x="288544" y="50795"/>
                  <a:pt x="280077" y="51853"/>
                </a:cubicBezTo>
                <a:cubicBezTo>
                  <a:pt x="279019" y="55028"/>
                  <a:pt x="278527" y="58452"/>
                  <a:pt x="276902" y="61378"/>
                </a:cubicBezTo>
                <a:cubicBezTo>
                  <a:pt x="270839" y="72292"/>
                  <a:pt x="266175" y="81850"/>
                  <a:pt x="254677" y="86778"/>
                </a:cubicBezTo>
                <a:cubicBezTo>
                  <a:pt x="250666" y="88497"/>
                  <a:pt x="246210" y="88895"/>
                  <a:pt x="241977" y="89953"/>
                </a:cubicBezTo>
                <a:cubicBezTo>
                  <a:pt x="214680" y="108151"/>
                  <a:pt x="246804" y="83920"/>
                  <a:pt x="229277" y="105828"/>
                </a:cubicBezTo>
                <a:cubicBezTo>
                  <a:pt x="224801" y="111423"/>
                  <a:pt x="216502" y="113261"/>
                  <a:pt x="210227" y="115353"/>
                </a:cubicBezTo>
                <a:cubicBezTo>
                  <a:pt x="201510" y="141503"/>
                  <a:pt x="210503" y="135350"/>
                  <a:pt x="181652" y="131228"/>
                </a:cubicBezTo>
                <a:cubicBezTo>
                  <a:pt x="180315" y="127218"/>
                  <a:pt x="176861" y="114072"/>
                  <a:pt x="172127" y="112178"/>
                </a:cubicBezTo>
                <a:cubicBezTo>
                  <a:pt x="169020" y="110935"/>
                  <a:pt x="165777" y="114295"/>
                  <a:pt x="162602" y="115353"/>
                </a:cubicBezTo>
                <a:cubicBezTo>
                  <a:pt x="163660" y="118528"/>
                  <a:pt x="167722" y="122155"/>
                  <a:pt x="165777" y="124878"/>
                </a:cubicBezTo>
                <a:cubicBezTo>
                  <a:pt x="154654" y="140450"/>
                  <a:pt x="149270" y="134719"/>
                  <a:pt x="137202" y="140753"/>
                </a:cubicBezTo>
                <a:cubicBezTo>
                  <a:pt x="133789" y="142460"/>
                  <a:pt x="131297" y="145896"/>
                  <a:pt x="127677" y="147103"/>
                </a:cubicBezTo>
                <a:cubicBezTo>
                  <a:pt x="121570" y="149139"/>
                  <a:pt x="114911" y="148881"/>
                  <a:pt x="108627" y="150278"/>
                </a:cubicBezTo>
                <a:cubicBezTo>
                  <a:pt x="105360" y="151004"/>
                  <a:pt x="102277" y="152395"/>
                  <a:pt x="99102" y="153453"/>
                </a:cubicBezTo>
                <a:cubicBezTo>
                  <a:pt x="91489" y="176291"/>
                  <a:pt x="99102" y="147771"/>
                  <a:pt x="99102" y="175678"/>
                </a:cubicBezTo>
                <a:cubicBezTo>
                  <a:pt x="99102" y="179025"/>
                  <a:pt x="97424" y="182210"/>
                  <a:pt x="95927" y="185203"/>
                </a:cubicBezTo>
                <a:cubicBezTo>
                  <a:pt x="91507" y="194044"/>
                  <a:pt x="87074" y="197231"/>
                  <a:pt x="80052" y="204253"/>
                </a:cubicBezTo>
                <a:cubicBezTo>
                  <a:pt x="78994" y="207428"/>
                  <a:pt x="79244" y="211411"/>
                  <a:pt x="76877" y="213778"/>
                </a:cubicBezTo>
                <a:cubicBezTo>
                  <a:pt x="74510" y="216145"/>
                  <a:pt x="69297" y="214230"/>
                  <a:pt x="67352" y="216953"/>
                </a:cubicBezTo>
                <a:cubicBezTo>
                  <a:pt x="46949" y="245517"/>
                  <a:pt x="82118" y="233363"/>
                  <a:pt x="35602" y="239178"/>
                </a:cubicBezTo>
                <a:cubicBezTo>
                  <a:pt x="30446" y="243045"/>
                  <a:pt x="21458" y="251878"/>
                  <a:pt x="13377" y="251878"/>
                </a:cubicBezTo>
                <a:cubicBezTo>
                  <a:pt x="10030" y="251878"/>
                  <a:pt x="7027" y="249761"/>
                  <a:pt x="3852" y="248703"/>
                </a:cubicBezTo>
                <a:cubicBezTo>
                  <a:pt x="4910" y="245528"/>
                  <a:pt x="10374" y="239178"/>
                  <a:pt x="7027" y="239178"/>
                </a:cubicBezTo>
                <a:cubicBezTo>
                  <a:pt x="3211" y="239178"/>
                  <a:pt x="1304" y="244939"/>
                  <a:pt x="677" y="248703"/>
                </a:cubicBezTo>
                <a:cubicBezTo>
                  <a:pt x="0" y="252763"/>
                  <a:pt x="7763" y="265802"/>
                  <a:pt x="10202" y="267753"/>
                </a:cubicBezTo>
                <a:cubicBezTo>
                  <a:pt x="12815" y="269844"/>
                  <a:pt x="16552" y="269870"/>
                  <a:pt x="19727" y="270928"/>
                </a:cubicBezTo>
                <a:cubicBezTo>
                  <a:pt x="21844" y="274103"/>
                  <a:pt x="23097" y="278069"/>
                  <a:pt x="26077" y="280453"/>
                </a:cubicBezTo>
                <a:cubicBezTo>
                  <a:pt x="28690" y="282544"/>
                  <a:pt x="33235" y="281261"/>
                  <a:pt x="35602" y="283628"/>
                </a:cubicBezTo>
                <a:cubicBezTo>
                  <a:pt x="37969" y="285995"/>
                  <a:pt x="36410" y="290786"/>
                  <a:pt x="38777" y="293153"/>
                </a:cubicBezTo>
                <a:cubicBezTo>
                  <a:pt x="41144" y="295520"/>
                  <a:pt x="45309" y="294831"/>
                  <a:pt x="48302" y="296328"/>
                </a:cubicBezTo>
                <a:cubicBezTo>
                  <a:pt x="51715" y="298035"/>
                  <a:pt x="54652" y="300561"/>
                  <a:pt x="57827" y="302678"/>
                </a:cubicBezTo>
                <a:cubicBezTo>
                  <a:pt x="67352" y="316965"/>
                  <a:pt x="66823" y="321463"/>
                  <a:pt x="80052" y="328078"/>
                </a:cubicBezTo>
                <a:cubicBezTo>
                  <a:pt x="83045" y="329575"/>
                  <a:pt x="86402" y="330195"/>
                  <a:pt x="89577" y="331253"/>
                </a:cubicBezTo>
                <a:cubicBezTo>
                  <a:pt x="90635" y="339720"/>
                  <a:pt x="90683" y="348375"/>
                  <a:pt x="92752" y="356653"/>
                </a:cubicBezTo>
                <a:cubicBezTo>
                  <a:pt x="96380" y="371164"/>
                  <a:pt x="100243" y="368098"/>
                  <a:pt x="108627" y="378878"/>
                </a:cubicBezTo>
                <a:cubicBezTo>
                  <a:pt x="115420" y="387612"/>
                  <a:pt x="120871" y="400799"/>
                  <a:pt x="130852" y="407453"/>
                </a:cubicBezTo>
                <a:cubicBezTo>
                  <a:pt x="133637" y="409309"/>
                  <a:pt x="137384" y="409131"/>
                  <a:pt x="140377" y="410628"/>
                </a:cubicBezTo>
                <a:cubicBezTo>
                  <a:pt x="164996" y="422938"/>
                  <a:pt x="135486" y="412173"/>
                  <a:pt x="159427" y="420153"/>
                </a:cubicBezTo>
                <a:cubicBezTo>
                  <a:pt x="159634" y="420983"/>
                  <a:pt x="164121" y="440308"/>
                  <a:pt x="165777" y="442378"/>
                </a:cubicBezTo>
                <a:cubicBezTo>
                  <a:pt x="170253" y="447973"/>
                  <a:pt x="178552" y="449811"/>
                  <a:pt x="184827" y="451903"/>
                </a:cubicBezTo>
                <a:cubicBezTo>
                  <a:pt x="164239" y="431315"/>
                  <a:pt x="177472" y="448707"/>
                  <a:pt x="172127" y="397928"/>
                </a:cubicBezTo>
                <a:cubicBezTo>
                  <a:pt x="169383" y="371855"/>
                  <a:pt x="169984" y="391462"/>
                  <a:pt x="165777" y="372528"/>
                </a:cubicBezTo>
                <a:cubicBezTo>
                  <a:pt x="164380" y="366244"/>
                  <a:pt x="163660" y="359828"/>
                  <a:pt x="162602" y="353478"/>
                </a:cubicBezTo>
                <a:cubicBezTo>
                  <a:pt x="163660" y="350303"/>
                  <a:pt x="163410" y="346320"/>
                  <a:pt x="165777" y="343953"/>
                </a:cubicBezTo>
                <a:cubicBezTo>
                  <a:pt x="176001" y="333729"/>
                  <a:pt x="182162" y="338340"/>
                  <a:pt x="194352" y="340778"/>
                </a:cubicBezTo>
                <a:cubicBezTo>
                  <a:pt x="197527" y="343953"/>
                  <a:pt x="201002" y="346854"/>
                  <a:pt x="203877" y="350303"/>
                </a:cubicBezTo>
                <a:cubicBezTo>
                  <a:pt x="206320" y="353234"/>
                  <a:pt x="207529" y="357130"/>
                  <a:pt x="210227" y="359828"/>
                </a:cubicBezTo>
                <a:cubicBezTo>
                  <a:pt x="212925" y="362526"/>
                  <a:pt x="216577" y="364061"/>
                  <a:pt x="219752" y="366178"/>
                </a:cubicBezTo>
                <a:cubicBezTo>
                  <a:pt x="235518" y="389827"/>
                  <a:pt x="215255" y="360782"/>
                  <a:pt x="235627" y="385228"/>
                </a:cubicBezTo>
                <a:cubicBezTo>
                  <a:pt x="238070" y="388159"/>
                  <a:pt x="238997" y="392369"/>
                  <a:pt x="241977" y="394753"/>
                </a:cubicBezTo>
                <a:cubicBezTo>
                  <a:pt x="244590" y="396844"/>
                  <a:pt x="248327" y="396870"/>
                  <a:pt x="251502" y="397928"/>
                </a:cubicBezTo>
                <a:cubicBezTo>
                  <a:pt x="259873" y="423041"/>
                  <a:pt x="250989" y="393821"/>
                  <a:pt x="257852" y="448728"/>
                </a:cubicBezTo>
                <a:cubicBezTo>
                  <a:pt x="258267" y="452049"/>
                  <a:pt x="258936" y="455640"/>
                  <a:pt x="261027" y="458253"/>
                </a:cubicBezTo>
                <a:cubicBezTo>
                  <a:pt x="263411" y="461233"/>
                  <a:pt x="267377" y="462486"/>
                  <a:pt x="270552" y="464603"/>
                </a:cubicBezTo>
                <a:cubicBezTo>
                  <a:pt x="273727" y="462486"/>
                  <a:pt x="276284" y="458674"/>
                  <a:pt x="280077" y="458253"/>
                </a:cubicBezTo>
                <a:cubicBezTo>
                  <a:pt x="294743" y="456623"/>
                  <a:pt x="298600" y="461077"/>
                  <a:pt x="308652" y="467778"/>
                </a:cubicBezTo>
                <a:cubicBezTo>
                  <a:pt x="308810" y="468569"/>
                  <a:pt x="312399" y="489924"/>
                  <a:pt x="315002" y="493178"/>
                </a:cubicBezTo>
                <a:cubicBezTo>
                  <a:pt x="319478" y="498773"/>
                  <a:pt x="327777" y="500611"/>
                  <a:pt x="334052" y="502703"/>
                </a:cubicBezTo>
                <a:cubicBezTo>
                  <a:pt x="339344" y="501645"/>
                  <a:pt x="345437" y="502521"/>
                  <a:pt x="349927" y="499528"/>
                </a:cubicBezTo>
                <a:cubicBezTo>
                  <a:pt x="352712" y="497672"/>
                  <a:pt x="352183" y="493221"/>
                  <a:pt x="353102" y="490003"/>
                </a:cubicBezTo>
                <a:cubicBezTo>
                  <a:pt x="354301" y="485807"/>
                  <a:pt x="355219" y="481536"/>
                  <a:pt x="356277" y="477303"/>
                </a:cubicBezTo>
                <a:cubicBezTo>
                  <a:pt x="360510" y="478361"/>
                  <a:pt x="364613" y="480478"/>
                  <a:pt x="368977" y="480478"/>
                </a:cubicBezTo>
                <a:cubicBezTo>
                  <a:pt x="372324" y="480478"/>
                  <a:pt x="380089" y="484711"/>
                  <a:pt x="381677" y="4836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1" name="20 Forma libre"/>
          <p:cNvSpPr/>
          <p:nvPr/>
        </p:nvSpPr>
        <p:spPr>
          <a:xfrm>
            <a:off x="2358039" y="3808354"/>
            <a:ext cx="180042" cy="90197"/>
          </a:xfrm>
          <a:custGeom>
            <a:avLst/>
            <a:gdLst>
              <a:gd name="connsiteX0" fmla="*/ 598143 w 601318"/>
              <a:gd name="connsiteY0" fmla="*/ 111125 h 352425"/>
              <a:gd name="connsiteX1" fmla="*/ 594968 w 601318"/>
              <a:gd name="connsiteY1" fmla="*/ 101600 h 352425"/>
              <a:gd name="connsiteX2" fmla="*/ 575918 w 601318"/>
              <a:gd name="connsiteY2" fmla="*/ 95250 h 352425"/>
              <a:gd name="connsiteX3" fmla="*/ 569568 w 601318"/>
              <a:gd name="connsiteY3" fmla="*/ 85725 h 352425"/>
              <a:gd name="connsiteX4" fmla="*/ 540993 w 601318"/>
              <a:gd name="connsiteY4" fmla="*/ 82550 h 352425"/>
              <a:gd name="connsiteX5" fmla="*/ 531468 w 601318"/>
              <a:gd name="connsiteY5" fmla="*/ 79375 h 352425"/>
              <a:gd name="connsiteX6" fmla="*/ 525118 w 601318"/>
              <a:gd name="connsiteY6" fmla="*/ 69850 h 352425"/>
              <a:gd name="connsiteX7" fmla="*/ 521943 w 601318"/>
              <a:gd name="connsiteY7" fmla="*/ 60325 h 352425"/>
              <a:gd name="connsiteX8" fmla="*/ 499718 w 601318"/>
              <a:gd name="connsiteY8" fmla="*/ 44450 h 352425"/>
              <a:gd name="connsiteX9" fmla="*/ 518768 w 601318"/>
              <a:gd name="connsiteY9" fmla="*/ 34925 h 352425"/>
              <a:gd name="connsiteX10" fmla="*/ 512418 w 601318"/>
              <a:gd name="connsiteY10" fmla="*/ 25400 h 352425"/>
              <a:gd name="connsiteX11" fmla="*/ 493368 w 601318"/>
              <a:gd name="connsiteY11" fmla="*/ 28575 h 352425"/>
              <a:gd name="connsiteX12" fmla="*/ 464793 w 601318"/>
              <a:gd name="connsiteY12" fmla="*/ 22225 h 352425"/>
              <a:gd name="connsiteX13" fmla="*/ 455268 w 601318"/>
              <a:gd name="connsiteY13" fmla="*/ 15875 h 352425"/>
              <a:gd name="connsiteX14" fmla="*/ 439393 w 601318"/>
              <a:gd name="connsiteY14" fmla="*/ 19050 h 352425"/>
              <a:gd name="connsiteX15" fmla="*/ 410818 w 601318"/>
              <a:gd name="connsiteY15" fmla="*/ 12700 h 352425"/>
              <a:gd name="connsiteX16" fmla="*/ 382243 w 601318"/>
              <a:gd name="connsiteY16" fmla="*/ 9525 h 352425"/>
              <a:gd name="connsiteX17" fmla="*/ 379068 w 601318"/>
              <a:gd name="connsiteY17" fmla="*/ 0 h 352425"/>
              <a:gd name="connsiteX18" fmla="*/ 350493 w 601318"/>
              <a:gd name="connsiteY18" fmla="*/ 6350 h 352425"/>
              <a:gd name="connsiteX19" fmla="*/ 344143 w 601318"/>
              <a:gd name="connsiteY19" fmla="*/ 15875 h 352425"/>
              <a:gd name="connsiteX20" fmla="*/ 325093 w 601318"/>
              <a:gd name="connsiteY20" fmla="*/ 22225 h 352425"/>
              <a:gd name="connsiteX21" fmla="*/ 286993 w 601318"/>
              <a:gd name="connsiteY21" fmla="*/ 28575 h 352425"/>
              <a:gd name="connsiteX22" fmla="*/ 267943 w 601318"/>
              <a:gd name="connsiteY22" fmla="*/ 38100 h 352425"/>
              <a:gd name="connsiteX23" fmla="*/ 239368 w 601318"/>
              <a:gd name="connsiteY23" fmla="*/ 31750 h 352425"/>
              <a:gd name="connsiteX24" fmla="*/ 198093 w 601318"/>
              <a:gd name="connsiteY24" fmla="*/ 31750 h 352425"/>
              <a:gd name="connsiteX25" fmla="*/ 179043 w 601318"/>
              <a:gd name="connsiteY25" fmla="*/ 19050 h 352425"/>
              <a:gd name="connsiteX26" fmla="*/ 169518 w 601318"/>
              <a:gd name="connsiteY26" fmla="*/ 12700 h 352425"/>
              <a:gd name="connsiteX27" fmla="*/ 147293 w 601318"/>
              <a:gd name="connsiteY27" fmla="*/ 19050 h 352425"/>
              <a:gd name="connsiteX28" fmla="*/ 140943 w 601318"/>
              <a:gd name="connsiteY28" fmla="*/ 28575 h 352425"/>
              <a:gd name="connsiteX29" fmla="*/ 112368 w 601318"/>
              <a:gd name="connsiteY29" fmla="*/ 31750 h 352425"/>
              <a:gd name="connsiteX30" fmla="*/ 106018 w 601318"/>
              <a:gd name="connsiteY30" fmla="*/ 53975 h 352425"/>
              <a:gd name="connsiteX31" fmla="*/ 96493 w 601318"/>
              <a:gd name="connsiteY31" fmla="*/ 60325 h 352425"/>
              <a:gd name="connsiteX32" fmla="*/ 77443 w 601318"/>
              <a:gd name="connsiteY32" fmla="*/ 66675 h 352425"/>
              <a:gd name="connsiteX33" fmla="*/ 55218 w 601318"/>
              <a:gd name="connsiteY33" fmla="*/ 85725 h 352425"/>
              <a:gd name="connsiteX34" fmla="*/ 52043 w 601318"/>
              <a:gd name="connsiteY34" fmla="*/ 95250 h 352425"/>
              <a:gd name="connsiteX35" fmla="*/ 42518 w 601318"/>
              <a:gd name="connsiteY35" fmla="*/ 98425 h 352425"/>
              <a:gd name="connsiteX36" fmla="*/ 23468 w 601318"/>
              <a:gd name="connsiteY36" fmla="*/ 107950 h 352425"/>
              <a:gd name="connsiteX37" fmla="*/ 20293 w 601318"/>
              <a:gd name="connsiteY37" fmla="*/ 127000 h 352425"/>
              <a:gd name="connsiteX38" fmla="*/ 17118 w 601318"/>
              <a:gd name="connsiteY38" fmla="*/ 136525 h 352425"/>
              <a:gd name="connsiteX39" fmla="*/ 13943 w 601318"/>
              <a:gd name="connsiteY39" fmla="*/ 158750 h 352425"/>
              <a:gd name="connsiteX40" fmla="*/ 4418 w 601318"/>
              <a:gd name="connsiteY40" fmla="*/ 168275 h 352425"/>
              <a:gd name="connsiteX41" fmla="*/ 1243 w 601318"/>
              <a:gd name="connsiteY41" fmla="*/ 177800 h 352425"/>
              <a:gd name="connsiteX42" fmla="*/ 10768 w 601318"/>
              <a:gd name="connsiteY42" fmla="*/ 184150 h 352425"/>
              <a:gd name="connsiteX43" fmla="*/ 17118 w 601318"/>
              <a:gd name="connsiteY43" fmla="*/ 193675 h 352425"/>
              <a:gd name="connsiteX44" fmla="*/ 23468 w 601318"/>
              <a:gd name="connsiteY44" fmla="*/ 206375 h 352425"/>
              <a:gd name="connsiteX45" fmla="*/ 42518 w 601318"/>
              <a:gd name="connsiteY45" fmla="*/ 212725 h 352425"/>
              <a:gd name="connsiteX46" fmla="*/ 52043 w 601318"/>
              <a:gd name="connsiteY46" fmla="*/ 215900 h 352425"/>
              <a:gd name="connsiteX47" fmla="*/ 58393 w 601318"/>
              <a:gd name="connsiteY47" fmla="*/ 225425 h 352425"/>
              <a:gd name="connsiteX48" fmla="*/ 77443 w 601318"/>
              <a:gd name="connsiteY48" fmla="*/ 234950 h 352425"/>
              <a:gd name="connsiteX49" fmla="*/ 96493 w 601318"/>
              <a:gd name="connsiteY49" fmla="*/ 219075 h 352425"/>
              <a:gd name="connsiteX50" fmla="*/ 99668 w 601318"/>
              <a:gd name="connsiteY50" fmla="*/ 228600 h 352425"/>
              <a:gd name="connsiteX51" fmla="*/ 109193 w 601318"/>
              <a:gd name="connsiteY51" fmla="*/ 234950 h 352425"/>
              <a:gd name="connsiteX52" fmla="*/ 125068 w 601318"/>
              <a:gd name="connsiteY52" fmla="*/ 238125 h 352425"/>
              <a:gd name="connsiteX53" fmla="*/ 134593 w 601318"/>
              <a:gd name="connsiteY53" fmla="*/ 241300 h 352425"/>
              <a:gd name="connsiteX54" fmla="*/ 137768 w 601318"/>
              <a:gd name="connsiteY54" fmla="*/ 254000 h 352425"/>
              <a:gd name="connsiteX55" fmla="*/ 150468 w 601318"/>
              <a:gd name="connsiteY55" fmla="*/ 260350 h 352425"/>
              <a:gd name="connsiteX56" fmla="*/ 147293 w 601318"/>
              <a:gd name="connsiteY56" fmla="*/ 276225 h 352425"/>
              <a:gd name="connsiteX57" fmla="*/ 150468 w 601318"/>
              <a:gd name="connsiteY57" fmla="*/ 292100 h 352425"/>
              <a:gd name="connsiteX58" fmla="*/ 163168 w 601318"/>
              <a:gd name="connsiteY58" fmla="*/ 298450 h 352425"/>
              <a:gd name="connsiteX59" fmla="*/ 169518 w 601318"/>
              <a:gd name="connsiteY59" fmla="*/ 307975 h 352425"/>
              <a:gd name="connsiteX60" fmla="*/ 166343 w 601318"/>
              <a:gd name="connsiteY60" fmla="*/ 317500 h 352425"/>
              <a:gd name="connsiteX61" fmla="*/ 175868 w 601318"/>
              <a:gd name="connsiteY61" fmla="*/ 336550 h 352425"/>
              <a:gd name="connsiteX62" fmla="*/ 179043 w 601318"/>
              <a:gd name="connsiteY62" fmla="*/ 346075 h 352425"/>
              <a:gd name="connsiteX63" fmla="*/ 201268 w 601318"/>
              <a:gd name="connsiteY63" fmla="*/ 352425 h 352425"/>
              <a:gd name="connsiteX64" fmla="*/ 217143 w 601318"/>
              <a:gd name="connsiteY64" fmla="*/ 330200 h 352425"/>
              <a:gd name="connsiteX65" fmla="*/ 213968 w 601318"/>
              <a:gd name="connsiteY65" fmla="*/ 320675 h 352425"/>
              <a:gd name="connsiteX66" fmla="*/ 220318 w 601318"/>
              <a:gd name="connsiteY66" fmla="*/ 311150 h 352425"/>
              <a:gd name="connsiteX67" fmla="*/ 242543 w 601318"/>
              <a:gd name="connsiteY67" fmla="*/ 298450 h 352425"/>
              <a:gd name="connsiteX68" fmla="*/ 245718 w 601318"/>
              <a:gd name="connsiteY68" fmla="*/ 269875 h 352425"/>
              <a:gd name="connsiteX69" fmla="*/ 255243 w 601318"/>
              <a:gd name="connsiteY69" fmla="*/ 263525 h 352425"/>
              <a:gd name="connsiteX70" fmla="*/ 264768 w 601318"/>
              <a:gd name="connsiteY70" fmla="*/ 254000 h 352425"/>
              <a:gd name="connsiteX71" fmla="*/ 299693 w 601318"/>
              <a:gd name="connsiteY71" fmla="*/ 247650 h 352425"/>
              <a:gd name="connsiteX72" fmla="*/ 315568 w 601318"/>
              <a:gd name="connsiteY72" fmla="*/ 234950 h 352425"/>
              <a:gd name="connsiteX73" fmla="*/ 321918 w 601318"/>
              <a:gd name="connsiteY73" fmla="*/ 244475 h 352425"/>
              <a:gd name="connsiteX74" fmla="*/ 331443 w 601318"/>
              <a:gd name="connsiteY74" fmla="*/ 247650 h 352425"/>
              <a:gd name="connsiteX75" fmla="*/ 340968 w 601318"/>
              <a:gd name="connsiteY75" fmla="*/ 241300 h 352425"/>
              <a:gd name="connsiteX76" fmla="*/ 350493 w 601318"/>
              <a:gd name="connsiteY76" fmla="*/ 238125 h 352425"/>
              <a:gd name="connsiteX77" fmla="*/ 360018 w 601318"/>
              <a:gd name="connsiteY77" fmla="*/ 219075 h 352425"/>
              <a:gd name="connsiteX78" fmla="*/ 379068 w 601318"/>
              <a:gd name="connsiteY78" fmla="*/ 215900 h 352425"/>
              <a:gd name="connsiteX79" fmla="*/ 398118 w 601318"/>
              <a:gd name="connsiteY79" fmla="*/ 206375 h 352425"/>
              <a:gd name="connsiteX80" fmla="*/ 413993 w 601318"/>
              <a:gd name="connsiteY80" fmla="*/ 203200 h 352425"/>
              <a:gd name="connsiteX81" fmla="*/ 420343 w 601318"/>
              <a:gd name="connsiteY81" fmla="*/ 180975 h 352425"/>
              <a:gd name="connsiteX82" fmla="*/ 423518 w 601318"/>
              <a:gd name="connsiteY82" fmla="*/ 171450 h 352425"/>
              <a:gd name="connsiteX83" fmla="*/ 448918 w 601318"/>
              <a:gd name="connsiteY83" fmla="*/ 168275 h 352425"/>
              <a:gd name="connsiteX84" fmla="*/ 458443 w 601318"/>
              <a:gd name="connsiteY84" fmla="*/ 165100 h 352425"/>
              <a:gd name="connsiteX85" fmla="*/ 487018 w 601318"/>
              <a:gd name="connsiteY85" fmla="*/ 161925 h 352425"/>
              <a:gd name="connsiteX86" fmla="*/ 496543 w 601318"/>
              <a:gd name="connsiteY86" fmla="*/ 155575 h 352425"/>
              <a:gd name="connsiteX87" fmla="*/ 544168 w 601318"/>
              <a:gd name="connsiteY87" fmla="*/ 149225 h 352425"/>
              <a:gd name="connsiteX88" fmla="*/ 547343 w 601318"/>
              <a:gd name="connsiteY88" fmla="*/ 139700 h 352425"/>
              <a:gd name="connsiteX89" fmla="*/ 575918 w 601318"/>
              <a:gd name="connsiteY89" fmla="*/ 127000 h 352425"/>
              <a:gd name="connsiteX90" fmla="*/ 585443 w 601318"/>
              <a:gd name="connsiteY90" fmla="*/ 123825 h 352425"/>
              <a:gd name="connsiteX91" fmla="*/ 594968 w 601318"/>
              <a:gd name="connsiteY91" fmla="*/ 120650 h 352425"/>
              <a:gd name="connsiteX92" fmla="*/ 601318 w 601318"/>
              <a:gd name="connsiteY92" fmla="*/ 111125 h 352425"/>
              <a:gd name="connsiteX93" fmla="*/ 598143 w 601318"/>
              <a:gd name="connsiteY93" fmla="*/ 1111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1318" h="352425">
                <a:moveTo>
                  <a:pt x="598143" y="111125"/>
                </a:moveTo>
                <a:cubicBezTo>
                  <a:pt x="597085" y="109537"/>
                  <a:pt x="597691" y="103545"/>
                  <a:pt x="594968" y="101600"/>
                </a:cubicBezTo>
                <a:cubicBezTo>
                  <a:pt x="589521" y="97709"/>
                  <a:pt x="575918" y="95250"/>
                  <a:pt x="575918" y="95250"/>
                </a:cubicBezTo>
                <a:cubicBezTo>
                  <a:pt x="573801" y="92075"/>
                  <a:pt x="573154" y="87029"/>
                  <a:pt x="569568" y="85725"/>
                </a:cubicBezTo>
                <a:cubicBezTo>
                  <a:pt x="560561" y="82450"/>
                  <a:pt x="550446" y="84126"/>
                  <a:pt x="540993" y="82550"/>
                </a:cubicBezTo>
                <a:cubicBezTo>
                  <a:pt x="537692" y="82000"/>
                  <a:pt x="534643" y="80433"/>
                  <a:pt x="531468" y="79375"/>
                </a:cubicBezTo>
                <a:cubicBezTo>
                  <a:pt x="529351" y="76200"/>
                  <a:pt x="526825" y="73263"/>
                  <a:pt x="525118" y="69850"/>
                </a:cubicBezTo>
                <a:cubicBezTo>
                  <a:pt x="523621" y="66857"/>
                  <a:pt x="524086" y="62896"/>
                  <a:pt x="521943" y="60325"/>
                </a:cubicBezTo>
                <a:cubicBezTo>
                  <a:pt x="519482" y="57371"/>
                  <a:pt x="504061" y="47346"/>
                  <a:pt x="499718" y="44450"/>
                </a:cubicBezTo>
                <a:cubicBezTo>
                  <a:pt x="502838" y="43410"/>
                  <a:pt x="517889" y="39321"/>
                  <a:pt x="518768" y="34925"/>
                </a:cubicBezTo>
                <a:cubicBezTo>
                  <a:pt x="519516" y="31183"/>
                  <a:pt x="514535" y="28575"/>
                  <a:pt x="512418" y="25400"/>
                </a:cubicBezTo>
                <a:cubicBezTo>
                  <a:pt x="506068" y="26458"/>
                  <a:pt x="499806" y="28575"/>
                  <a:pt x="493368" y="28575"/>
                </a:cubicBezTo>
                <a:cubicBezTo>
                  <a:pt x="488490" y="28575"/>
                  <a:pt x="471341" y="25499"/>
                  <a:pt x="464793" y="22225"/>
                </a:cubicBezTo>
                <a:cubicBezTo>
                  <a:pt x="461380" y="20518"/>
                  <a:pt x="458443" y="17992"/>
                  <a:pt x="455268" y="15875"/>
                </a:cubicBezTo>
                <a:cubicBezTo>
                  <a:pt x="449976" y="16933"/>
                  <a:pt x="444789" y="19050"/>
                  <a:pt x="439393" y="19050"/>
                </a:cubicBezTo>
                <a:cubicBezTo>
                  <a:pt x="435362" y="19050"/>
                  <a:pt x="415716" y="13925"/>
                  <a:pt x="410818" y="12700"/>
                </a:cubicBezTo>
                <a:cubicBezTo>
                  <a:pt x="398691" y="15732"/>
                  <a:pt x="394199" y="19488"/>
                  <a:pt x="382243" y="9525"/>
                </a:cubicBezTo>
                <a:cubicBezTo>
                  <a:pt x="379672" y="7382"/>
                  <a:pt x="380126" y="3175"/>
                  <a:pt x="379068" y="0"/>
                </a:cubicBezTo>
                <a:cubicBezTo>
                  <a:pt x="378873" y="32"/>
                  <a:pt x="354607" y="3059"/>
                  <a:pt x="350493" y="6350"/>
                </a:cubicBezTo>
                <a:cubicBezTo>
                  <a:pt x="347513" y="8734"/>
                  <a:pt x="347379" y="13853"/>
                  <a:pt x="344143" y="15875"/>
                </a:cubicBezTo>
                <a:cubicBezTo>
                  <a:pt x="338467" y="19423"/>
                  <a:pt x="331587" y="20602"/>
                  <a:pt x="325093" y="22225"/>
                </a:cubicBezTo>
                <a:cubicBezTo>
                  <a:pt x="304115" y="27469"/>
                  <a:pt x="316723" y="24859"/>
                  <a:pt x="286993" y="28575"/>
                </a:cubicBezTo>
                <a:cubicBezTo>
                  <a:pt x="282177" y="31786"/>
                  <a:pt x="274516" y="38100"/>
                  <a:pt x="267943" y="38100"/>
                </a:cubicBezTo>
                <a:cubicBezTo>
                  <a:pt x="256767" y="38100"/>
                  <a:pt x="249190" y="35024"/>
                  <a:pt x="239368" y="31750"/>
                </a:cubicBezTo>
                <a:cubicBezTo>
                  <a:pt x="226220" y="33211"/>
                  <a:pt x="211092" y="38249"/>
                  <a:pt x="198093" y="31750"/>
                </a:cubicBezTo>
                <a:cubicBezTo>
                  <a:pt x="191267" y="28337"/>
                  <a:pt x="185393" y="23283"/>
                  <a:pt x="179043" y="19050"/>
                </a:cubicBezTo>
                <a:lnTo>
                  <a:pt x="169518" y="12700"/>
                </a:lnTo>
                <a:cubicBezTo>
                  <a:pt x="168688" y="12907"/>
                  <a:pt x="149363" y="17394"/>
                  <a:pt x="147293" y="19050"/>
                </a:cubicBezTo>
                <a:cubicBezTo>
                  <a:pt x="144313" y="21434"/>
                  <a:pt x="144529" y="27271"/>
                  <a:pt x="140943" y="28575"/>
                </a:cubicBezTo>
                <a:cubicBezTo>
                  <a:pt x="131936" y="31850"/>
                  <a:pt x="121893" y="30692"/>
                  <a:pt x="112368" y="31750"/>
                </a:cubicBezTo>
                <a:cubicBezTo>
                  <a:pt x="112161" y="32580"/>
                  <a:pt x="107674" y="51905"/>
                  <a:pt x="106018" y="53975"/>
                </a:cubicBezTo>
                <a:cubicBezTo>
                  <a:pt x="103634" y="56955"/>
                  <a:pt x="99980" y="58775"/>
                  <a:pt x="96493" y="60325"/>
                </a:cubicBezTo>
                <a:cubicBezTo>
                  <a:pt x="90376" y="63043"/>
                  <a:pt x="77443" y="66675"/>
                  <a:pt x="77443" y="66675"/>
                </a:cubicBezTo>
                <a:cubicBezTo>
                  <a:pt x="71574" y="71077"/>
                  <a:pt x="59640" y="79092"/>
                  <a:pt x="55218" y="85725"/>
                </a:cubicBezTo>
                <a:cubicBezTo>
                  <a:pt x="53362" y="88510"/>
                  <a:pt x="54410" y="92883"/>
                  <a:pt x="52043" y="95250"/>
                </a:cubicBezTo>
                <a:cubicBezTo>
                  <a:pt x="49676" y="97617"/>
                  <a:pt x="45511" y="96928"/>
                  <a:pt x="42518" y="98425"/>
                </a:cubicBezTo>
                <a:cubicBezTo>
                  <a:pt x="17899" y="110735"/>
                  <a:pt x="47409" y="99970"/>
                  <a:pt x="23468" y="107950"/>
                </a:cubicBezTo>
                <a:cubicBezTo>
                  <a:pt x="22410" y="114300"/>
                  <a:pt x="21690" y="120716"/>
                  <a:pt x="20293" y="127000"/>
                </a:cubicBezTo>
                <a:cubicBezTo>
                  <a:pt x="19567" y="130267"/>
                  <a:pt x="17774" y="133243"/>
                  <a:pt x="17118" y="136525"/>
                </a:cubicBezTo>
                <a:cubicBezTo>
                  <a:pt x="15650" y="143863"/>
                  <a:pt x="16722" y="151802"/>
                  <a:pt x="13943" y="158750"/>
                </a:cubicBezTo>
                <a:cubicBezTo>
                  <a:pt x="12275" y="162919"/>
                  <a:pt x="7593" y="165100"/>
                  <a:pt x="4418" y="168275"/>
                </a:cubicBezTo>
                <a:cubicBezTo>
                  <a:pt x="3360" y="171450"/>
                  <a:pt x="0" y="174693"/>
                  <a:pt x="1243" y="177800"/>
                </a:cubicBezTo>
                <a:cubicBezTo>
                  <a:pt x="2660" y="181343"/>
                  <a:pt x="8070" y="181452"/>
                  <a:pt x="10768" y="184150"/>
                </a:cubicBezTo>
                <a:cubicBezTo>
                  <a:pt x="13466" y="186848"/>
                  <a:pt x="15225" y="190362"/>
                  <a:pt x="17118" y="193675"/>
                </a:cubicBezTo>
                <a:cubicBezTo>
                  <a:pt x="19466" y="197784"/>
                  <a:pt x="19682" y="203535"/>
                  <a:pt x="23468" y="206375"/>
                </a:cubicBezTo>
                <a:cubicBezTo>
                  <a:pt x="28823" y="210391"/>
                  <a:pt x="36168" y="210608"/>
                  <a:pt x="42518" y="212725"/>
                </a:cubicBezTo>
                <a:lnTo>
                  <a:pt x="52043" y="215900"/>
                </a:lnTo>
                <a:cubicBezTo>
                  <a:pt x="54160" y="219075"/>
                  <a:pt x="55695" y="222727"/>
                  <a:pt x="58393" y="225425"/>
                </a:cubicBezTo>
                <a:cubicBezTo>
                  <a:pt x="64548" y="231580"/>
                  <a:pt x="69696" y="232368"/>
                  <a:pt x="77443" y="234950"/>
                </a:cubicBezTo>
                <a:cubicBezTo>
                  <a:pt x="78223" y="234170"/>
                  <a:pt x="92957" y="218191"/>
                  <a:pt x="96493" y="219075"/>
                </a:cubicBezTo>
                <a:cubicBezTo>
                  <a:pt x="99740" y="219887"/>
                  <a:pt x="97577" y="225987"/>
                  <a:pt x="99668" y="228600"/>
                </a:cubicBezTo>
                <a:cubicBezTo>
                  <a:pt x="102052" y="231580"/>
                  <a:pt x="105620" y="233610"/>
                  <a:pt x="109193" y="234950"/>
                </a:cubicBezTo>
                <a:cubicBezTo>
                  <a:pt x="114246" y="236845"/>
                  <a:pt x="119833" y="236816"/>
                  <a:pt x="125068" y="238125"/>
                </a:cubicBezTo>
                <a:cubicBezTo>
                  <a:pt x="128315" y="238937"/>
                  <a:pt x="131418" y="240242"/>
                  <a:pt x="134593" y="241300"/>
                </a:cubicBezTo>
                <a:cubicBezTo>
                  <a:pt x="135651" y="245533"/>
                  <a:pt x="134974" y="250648"/>
                  <a:pt x="137768" y="254000"/>
                </a:cubicBezTo>
                <a:cubicBezTo>
                  <a:pt x="140798" y="257636"/>
                  <a:pt x="148604" y="256000"/>
                  <a:pt x="150468" y="260350"/>
                </a:cubicBezTo>
                <a:cubicBezTo>
                  <a:pt x="152594" y="265310"/>
                  <a:pt x="148351" y="270933"/>
                  <a:pt x="147293" y="276225"/>
                </a:cubicBezTo>
                <a:cubicBezTo>
                  <a:pt x="148351" y="281517"/>
                  <a:pt x="147331" y="287709"/>
                  <a:pt x="150468" y="292100"/>
                </a:cubicBezTo>
                <a:cubicBezTo>
                  <a:pt x="153219" y="295951"/>
                  <a:pt x="159532" y="295420"/>
                  <a:pt x="163168" y="298450"/>
                </a:cubicBezTo>
                <a:cubicBezTo>
                  <a:pt x="166099" y="300893"/>
                  <a:pt x="167401" y="304800"/>
                  <a:pt x="169518" y="307975"/>
                </a:cubicBezTo>
                <a:cubicBezTo>
                  <a:pt x="168460" y="311150"/>
                  <a:pt x="166343" y="314153"/>
                  <a:pt x="166343" y="317500"/>
                </a:cubicBezTo>
                <a:cubicBezTo>
                  <a:pt x="166343" y="325480"/>
                  <a:pt x="172657" y="330129"/>
                  <a:pt x="175868" y="336550"/>
                </a:cubicBezTo>
                <a:cubicBezTo>
                  <a:pt x="177365" y="339543"/>
                  <a:pt x="176676" y="343708"/>
                  <a:pt x="179043" y="346075"/>
                </a:cubicBezTo>
                <a:cubicBezTo>
                  <a:pt x="180561" y="347593"/>
                  <a:pt x="201158" y="352398"/>
                  <a:pt x="201268" y="352425"/>
                </a:cubicBezTo>
                <a:cubicBezTo>
                  <a:pt x="208676" y="330200"/>
                  <a:pt x="201268" y="335492"/>
                  <a:pt x="217143" y="330200"/>
                </a:cubicBezTo>
                <a:cubicBezTo>
                  <a:pt x="216085" y="327025"/>
                  <a:pt x="213418" y="323976"/>
                  <a:pt x="213968" y="320675"/>
                </a:cubicBezTo>
                <a:cubicBezTo>
                  <a:pt x="214595" y="316911"/>
                  <a:pt x="217875" y="314081"/>
                  <a:pt x="220318" y="311150"/>
                </a:cubicBezTo>
                <a:cubicBezTo>
                  <a:pt x="230274" y="299203"/>
                  <a:pt x="228067" y="302069"/>
                  <a:pt x="242543" y="298450"/>
                </a:cubicBezTo>
                <a:cubicBezTo>
                  <a:pt x="243601" y="288925"/>
                  <a:pt x="242443" y="278882"/>
                  <a:pt x="245718" y="269875"/>
                </a:cubicBezTo>
                <a:cubicBezTo>
                  <a:pt x="247022" y="266289"/>
                  <a:pt x="252312" y="265968"/>
                  <a:pt x="255243" y="263525"/>
                </a:cubicBezTo>
                <a:cubicBezTo>
                  <a:pt x="258692" y="260650"/>
                  <a:pt x="261032" y="256491"/>
                  <a:pt x="264768" y="254000"/>
                </a:cubicBezTo>
                <a:cubicBezTo>
                  <a:pt x="271545" y="249482"/>
                  <a:pt x="298616" y="247785"/>
                  <a:pt x="299693" y="247650"/>
                </a:cubicBezTo>
                <a:cubicBezTo>
                  <a:pt x="302115" y="244017"/>
                  <a:pt x="307496" y="231721"/>
                  <a:pt x="315568" y="234950"/>
                </a:cubicBezTo>
                <a:cubicBezTo>
                  <a:pt x="319111" y="236367"/>
                  <a:pt x="318938" y="242091"/>
                  <a:pt x="321918" y="244475"/>
                </a:cubicBezTo>
                <a:cubicBezTo>
                  <a:pt x="324531" y="246566"/>
                  <a:pt x="328268" y="246592"/>
                  <a:pt x="331443" y="247650"/>
                </a:cubicBezTo>
                <a:cubicBezTo>
                  <a:pt x="334618" y="245533"/>
                  <a:pt x="337555" y="243007"/>
                  <a:pt x="340968" y="241300"/>
                </a:cubicBezTo>
                <a:cubicBezTo>
                  <a:pt x="343961" y="239803"/>
                  <a:pt x="348126" y="240492"/>
                  <a:pt x="350493" y="238125"/>
                </a:cubicBezTo>
                <a:cubicBezTo>
                  <a:pt x="358006" y="230612"/>
                  <a:pt x="348241" y="224964"/>
                  <a:pt x="360018" y="219075"/>
                </a:cubicBezTo>
                <a:cubicBezTo>
                  <a:pt x="365776" y="216196"/>
                  <a:pt x="372784" y="217297"/>
                  <a:pt x="379068" y="215900"/>
                </a:cubicBezTo>
                <a:cubicBezTo>
                  <a:pt x="403264" y="210523"/>
                  <a:pt x="373208" y="215716"/>
                  <a:pt x="398118" y="206375"/>
                </a:cubicBezTo>
                <a:cubicBezTo>
                  <a:pt x="403171" y="204480"/>
                  <a:pt x="408701" y="204258"/>
                  <a:pt x="413993" y="203200"/>
                </a:cubicBezTo>
                <a:cubicBezTo>
                  <a:pt x="421606" y="180362"/>
                  <a:pt x="412370" y="208882"/>
                  <a:pt x="420343" y="180975"/>
                </a:cubicBezTo>
                <a:cubicBezTo>
                  <a:pt x="421262" y="177757"/>
                  <a:pt x="420460" y="172809"/>
                  <a:pt x="423518" y="171450"/>
                </a:cubicBezTo>
                <a:cubicBezTo>
                  <a:pt x="431315" y="167985"/>
                  <a:pt x="440451" y="169333"/>
                  <a:pt x="448918" y="168275"/>
                </a:cubicBezTo>
                <a:cubicBezTo>
                  <a:pt x="452093" y="167217"/>
                  <a:pt x="455142" y="165650"/>
                  <a:pt x="458443" y="165100"/>
                </a:cubicBezTo>
                <a:cubicBezTo>
                  <a:pt x="467896" y="163524"/>
                  <a:pt x="477721" y="164249"/>
                  <a:pt x="487018" y="161925"/>
                </a:cubicBezTo>
                <a:cubicBezTo>
                  <a:pt x="490720" y="161000"/>
                  <a:pt x="493130" y="157282"/>
                  <a:pt x="496543" y="155575"/>
                </a:cubicBezTo>
                <a:cubicBezTo>
                  <a:pt x="509512" y="149090"/>
                  <a:pt x="535656" y="149934"/>
                  <a:pt x="544168" y="149225"/>
                </a:cubicBezTo>
                <a:cubicBezTo>
                  <a:pt x="545226" y="146050"/>
                  <a:pt x="545252" y="142313"/>
                  <a:pt x="547343" y="139700"/>
                </a:cubicBezTo>
                <a:cubicBezTo>
                  <a:pt x="552832" y="132839"/>
                  <a:pt x="570097" y="128940"/>
                  <a:pt x="575918" y="127000"/>
                </a:cubicBezTo>
                <a:lnTo>
                  <a:pt x="585443" y="123825"/>
                </a:lnTo>
                <a:lnTo>
                  <a:pt x="594968" y="120650"/>
                </a:lnTo>
                <a:cubicBezTo>
                  <a:pt x="597085" y="117475"/>
                  <a:pt x="601318" y="114941"/>
                  <a:pt x="601318" y="111125"/>
                </a:cubicBezTo>
                <a:cubicBezTo>
                  <a:pt x="601318" y="107309"/>
                  <a:pt x="599201" y="112713"/>
                  <a:pt x="598143" y="1111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2" name="21 Forma libre"/>
          <p:cNvSpPr/>
          <p:nvPr/>
        </p:nvSpPr>
        <p:spPr>
          <a:xfrm>
            <a:off x="2268101" y="3753656"/>
            <a:ext cx="124533" cy="120518"/>
          </a:xfrm>
          <a:custGeom>
            <a:avLst/>
            <a:gdLst>
              <a:gd name="connsiteX0" fmla="*/ 412750 w 415925"/>
              <a:gd name="connsiteY0" fmla="*/ 245468 h 470893"/>
              <a:gd name="connsiteX1" fmla="*/ 409575 w 415925"/>
              <a:gd name="connsiteY1" fmla="*/ 235943 h 470893"/>
              <a:gd name="connsiteX2" fmla="*/ 390525 w 415925"/>
              <a:gd name="connsiteY2" fmla="*/ 229593 h 470893"/>
              <a:gd name="connsiteX3" fmla="*/ 377825 w 415925"/>
              <a:gd name="connsiteY3" fmla="*/ 232768 h 470893"/>
              <a:gd name="connsiteX4" fmla="*/ 368300 w 415925"/>
              <a:gd name="connsiteY4" fmla="*/ 235943 h 470893"/>
              <a:gd name="connsiteX5" fmla="*/ 361950 w 415925"/>
              <a:gd name="connsiteY5" fmla="*/ 226418 h 470893"/>
              <a:gd name="connsiteX6" fmla="*/ 336550 w 415925"/>
              <a:gd name="connsiteY6" fmla="*/ 223243 h 470893"/>
              <a:gd name="connsiteX7" fmla="*/ 323850 w 415925"/>
              <a:gd name="connsiteY7" fmla="*/ 220068 h 470893"/>
              <a:gd name="connsiteX8" fmla="*/ 320675 w 415925"/>
              <a:gd name="connsiteY8" fmla="*/ 210543 h 470893"/>
              <a:gd name="connsiteX9" fmla="*/ 323850 w 415925"/>
              <a:gd name="connsiteY9" fmla="*/ 201018 h 470893"/>
              <a:gd name="connsiteX10" fmla="*/ 317500 w 415925"/>
              <a:gd name="connsiteY10" fmla="*/ 191493 h 470893"/>
              <a:gd name="connsiteX11" fmla="*/ 320675 w 415925"/>
              <a:gd name="connsiteY11" fmla="*/ 178793 h 470893"/>
              <a:gd name="connsiteX12" fmla="*/ 323850 w 415925"/>
              <a:gd name="connsiteY12" fmla="*/ 156568 h 470893"/>
              <a:gd name="connsiteX13" fmla="*/ 333375 w 415925"/>
              <a:gd name="connsiteY13" fmla="*/ 150218 h 470893"/>
              <a:gd name="connsiteX14" fmla="*/ 339725 w 415925"/>
              <a:gd name="connsiteY14" fmla="*/ 80368 h 470893"/>
              <a:gd name="connsiteX15" fmla="*/ 349250 w 415925"/>
              <a:gd name="connsiteY15" fmla="*/ 61318 h 470893"/>
              <a:gd name="connsiteX16" fmla="*/ 352425 w 415925"/>
              <a:gd name="connsiteY16" fmla="*/ 51793 h 470893"/>
              <a:gd name="connsiteX17" fmla="*/ 355600 w 415925"/>
              <a:gd name="connsiteY17" fmla="*/ 16868 h 470893"/>
              <a:gd name="connsiteX18" fmla="*/ 352425 w 415925"/>
              <a:gd name="connsiteY18" fmla="*/ 7343 h 470893"/>
              <a:gd name="connsiteX19" fmla="*/ 339725 w 415925"/>
              <a:gd name="connsiteY19" fmla="*/ 4168 h 470893"/>
              <a:gd name="connsiteX20" fmla="*/ 222250 w 415925"/>
              <a:gd name="connsiteY20" fmla="*/ 7343 h 470893"/>
              <a:gd name="connsiteX21" fmla="*/ 174625 w 415925"/>
              <a:gd name="connsiteY21" fmla="*/ 7343 h 470893"/>
              <a:gd name="connsiteX22" fmla="*/ 168275 w 415925"/>
              <a:gd name="connsiteY22" fmla="*/ 39093 h 470893"/>
              <a:gd name="connsiteX23" fmla="*/ 165100 w 415925"/>
              <a:gd name="connsiteY23" fmla="*/ 74018 h 470893"/>
              <a:gd name="connsiteX24" fmla="*/ 130175 w 415925"/>
              <a:gd name="connsiteY24" fmla="*/ 74018 h 470893"/>
              <a:gd name="connsiteX25" fmla="*/ 133350 w 415925"/>
              <a:gd name="connsiteY25" fmla="*/ 89893 h 470893"/>
              <a:gd name="connsiteX26" fmla="*/ 152400 w 415925"/>
              <a:gd name="connsiteY26" fmla="*/ 99418 h 470893"/>
              <a:gd name="connsiteX27" fmla="*/ 161925 w 415925"/>
              <a:gd name="connsiteY27" fmla="*/ 118468 h 470893"/>
              <a:gd name="connsiteX28" fmla="*/ 165100 w 415925"/>
              <a:gd name="connsiteY28" fmla="*/ 127993 h 470893"/>
              <a:gd name="connsiteX29" fmla="*/ 174625 w 415925"/>
              <a:gd name="connsiteY29" fmla="*/ 137518 h 470893"/>
              <a:gd name="connsiteX30" fmla="*/ 184150 w 415925"/>
              <a:gd name="connsiteY30" fmla="*/ 156568 h 470893"/>
              <a:gd name="connsiteX31" fmla="*/ 193675 w 415925"/>
              <a:gd name="connsiteY31" fmla="*/ 166093 h 470893"/>
              <a:gd name="connsiteX32" fmla="*/ 203200 w 415925"/>
              <a:gd name="connsiteY32" fmla="*/ 169268 h 470893"/>
              <a:gd name="connsiteX33" fmla="*/ 200025 w 415925"/>
              <a:gd name="connsiteY33" fmla="*/ 178793 h 470893"/>
              <a:gd name="connsiteX34" fmla="*/ 190500 w 415925"/>
              <a:gd name="connsiteY34" fmla="*/ 185143 h 470893"/>
              <a:gd name="connsiteX35" fmla="*/ 196850 w 415925"/>
              <a:gd name="connsiteY35" fmla="*/ 194668 h 470893"/>
              <a:gd name="connsiteX36" fmla="*/ 200025 w 415925"/>
              <a:gd name="connsiteY36" fmla="*/ 204193 h 470893"/>
              <a:gd name="connsiteX37" fmla="*/ 161925 w 415925"/>
              <a:gd name="connsiteY37" fmla="*/ 210543 h 470893"/>
              <a:gd name="connsiteX38" fmla="*/ 136525 w 415925"/>
              <a:gd name="connsiteY38" fmla="*/ 207368 h 470893"/>
              <a:gd name="connsiteX39" fmla="*/ 127000 w 415925"/>
              <a:gd name="connsiteY39" fmla="*/ 204193 h 470893"/>
              <a:gd name="connsiteX40" fmla="*/ 88900 w 415925"/>
              <a:gd name="connsiteY40" fmla="*/ 210543 h 470893"/>
              <a:gd name="connsiteX41" fmla="*/ 76200 w 415925"/>
              <a:gd name="connsiteY41" fmla="*/ 207368 h 470893"/>
              <a:gd name="connsiteX42" fmla="*/ 60325 w 415925"/>
              <a:gd name="connsiteY42" fmla="*/ 232768 h 470893"/>
              <a:gd name="connsiteX43" fmla="*/ 44450 w 415925"/>
              <a:gd name="connsiteY43" fmla="*/ 245468 h 470893"/>
              <a:gd name="connsiteX44" fmla="*/ 38100 w 415925"/>
              <a:gd name="connsiteY44" fmla="*/ 254993 h 470893"/>
              <a:gd name="connsiteX45" fmla="*/ 34925 w 415925"/>
              <a:gd name="connsiteY45" fmla="*/ 267693 h 470893"/>
              <a:gd name="connsiteX46" fmla="*/ 25400 w 415925"/>
              <a:gd name="connsiteY46" fmla="*/ 286743 h 470893"/>
              <a:gd name="connsiteX47" fmla="*/ 15875 w 415925"/>
              <a:gd name="connsiteY47" fmla="*/ 293093 h 470893"/>
              <a:gd name="connsiteX48" fmla="*/ 19050 w 415925"/>
              <a:gd name="connsiteY48" fmla="*/ 312143 h 470893"/>
              <a:gd name="connsiteX49" fmla="*/ 12700 w 415925"/>
              <a:gd name="connsiteY49" fmla="*/ 321668 h 470893"/>
              <a:gd name="connsiteX50" fmla="*/ 9525 w 415925"/>
              <a:gd name="connsiteY50" fmla="*/ 331193 h 470893"/>
              <a:gd name="connsiteX51" fmla="*/ 6350 w 415925"/>
              <a:gd name="connsiteY51" fmla="*/ 347068 h 470893"/>
              <a:gd name="connsiteX52" fmla="*/ 0 w 415925"/>
              <a:gd name="connsiteY52" fmla="*/ 366118 h 470893"/>
              <a:gd name="connsiteX53" fmla="*/ 6350 w 415925"/>
              <a:gd name="connsiteY53" fmla="*/ 385168 h 470893"/>
              <a:gd name="connsiteX54" fmla="*/ 9525 w 415925"/>
              <a:gd name="connsiteY54" fmla="*/ 401043 h 470893"/>
              <a:gd name="connsiteX55" fmla="*/ 25400 w 415925"/>
              <a:gd name="connsiteY55" fmla="*/ 416918 h 470893"/>
              <a:gd name="connsiteX56" fmla="*/ 50800 w 415925"/>
              <a:gd name="connsiteY56" fmla="*/ 420093 h 470893"/>
              <a:gd name="connsiteX57" fmla="*/ 66675 w 415925"/>
              <a:gd name="connsiteY57" fmla="*/ 432793 h 470893"/>
              <a:gd name="connsiteX58" fmla="*/ 69850 w 415925"/>
              <a:gd name="connsiteY58" fmla="*/ 442318 h 470893"/>
              <a:gd name="connsiteX59" fmla="*/ 107950 w 415925"/>
              <a:gd name="connsiteY59" fmla="*/ 451843 h 470893"/>
              <a:gd name="connsiteX60" fmla="*/ 117475 w 415925"/>
              <a:gd name="connsiteY60" fmla="*/ 455018 h 470893"/>
              <a:gd name="connsiteX61" fmla="*/ 139700 w 415925"/>
              <a:gd name="connsiteY61" fmla="*/ 451843 h 470893"/>
              <a:gd name="connsiteX62" fmla="*/ 146050 w 415925"/>
              <a:gd name="connsiteY62" fmla="*/ 461368 h 470893"/>
              <a:gd name="connsiteX63" fmla="*/ 165100 w 415925"/>
              <a:gd name="connsiteY63" fmla="*/ 455018 h 470893"/>
              <a:gd name="connsiteX64" fmla="*/ 196850 w 415925"/>
              <a:gd name="connsiteY64" fmla="*/ 464543 h 470893"/>
              <a:gd name="connsiteX65" fmla="*/ 206375 w 415925"/>
              <a:gd name="connsiteY65" fmla="*/ 467718 h 470893"/>
              <a:gd name="connsiteX66" fmla="*/ 215900 w 415925"/>
              <a:gd name="connsiteY66" fmla="*/ 470893 h 470893"/>
              <a:gd name="connsiteX67" fmla="*/ 222250 w 415925"/>
              <a:gd name="connsiteY67" fmla="*/ 451843 h 470893"/>
              <a:gd name="connsiteX68" fmla="*/ 225425 w 415925"/>
              <a:gd name="connsiteY68" fmla="*/ 442318 h 470893"/>
              <a:gd name="connsiteX69" fmla="*/ 244475 w 415925"/>
              <a:gd name="connsiteY69" fmla="*/ 435968 h 470893"/>
              <a:gd name="connsiteX70" fmla="*/ 254000 w 415925"/>
              <a:gd name="connsiteY70" fmla="*/ 426443 h 470893"/>
              <a:gd name="connsiteX71" fmla="*/ 266700 w 415925"/>
              <a:gd name="connsiteY71" fmla="*/ 410568 h 470893"/>
              <a:gd name="connsiteX72" fmla="*/ 285750 w 415925"/>
              <a:gd name="connsiteY72" fmla="*/ 404218 h 470893"/>
              <a:gd name="connsiteX73" fmla="*/ 288925 w 415925"/>
              <a:gd name="connsiteY73" fmla="*/ 394693 h 470893"/>
              <a:gd name="connsiteX74" fmla="*/ 298450 w 415925"/>
              <a:gd name="connsiteY74" fmla="*/ 391518 h 470893"/>
              <a:gd name="connsiteX75" fmla="*/ 307975 w 415925"/>
              <a:gd name="connsiteY75" fmla="*/ 385168 h 470893"/>
              <a:gd name="connsiteX76" fmla="*/ 320675 w 415925"/>
              <a:gd name="connsiteY76" fmla="*/ 356593 h 470893"/>
              <a:gd name="connsiteX77" fmla="*/ 317500 w 415925"/>
              <a:gd name="connsiteY77" fmla="*/ 347068 h 470893"/>
              <a:gd name="connsiteX78" fmla="*/ 320675 w 415925"/>
              <a:gd name="connsiteY78" fmla="*/ 324843 h 470893"/>
              <a:gd name="connsiteX79" fmla="*/ 330200 w 415925"/>
              <a:gd name="connsiteY79" fmla="*/ 318493 h 470893"/>
              <a:gd name="connsiteX80" fmla="*/ 342900 w 415925"/>
              <a:gd name="connsiteY80" fmla="*/ 315318 h 470893"/>
              <a:gd name="connsiteX81" fmla="*/ 352425 w 415925"/>
              <a:gd name="connsiteY81" fmla="*/ 312143 h 470893"/>
              <a:gd name="connsiteX82" fmla="*/ 358775 w 415925"/>
              <a:gd name="connsiteY82" fmla="*/ 302618 h 470893"/>
              <a:gd name="connsiteX83" fmla="*/ 361950 w 415925"/>
              <a:gd name="connsiteY83" fmla="*/ 293093 h 470893"/>
              <a:gd name="connsiteX84" fmla="*/ 384175 w 415925"/>
              <a:gd name="connsiteY84" fmla="*/ 286743 h 470893"/>
              <a:gd name="connsiteX85" fmla="*/ 393700 w 415925"/>
              <a:gd name="connsiteY85" fmla="*/ 280393 h 470893"/>
              <a:gd name="connsiteX86" fmla="*/ 412750 w 415925"/>
              <a:gd name="connsiteY86" fmla="*/ 261343 h 470893"/>
              <a:gd name="connsiteX87" fmla="*/ 415925 w 415925"/>
              <a:gd name="connsiteY87" fmla="*/ 251818 h 470893"/>
              <a:gd name="connsiteX88" fmla="*/ 412750 w 415925"/>
              <a:gd name="connsiteY88" fmla="*/ 245468 h 47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15925" h="470893">
                <a:moveTo>
                  <a:pt x="412750" y="245468"/>
                </a:moveTo>
                <a:cubicBezTo>
                  <a:pt x="411692" y="242822"/>
                  <a:pt x="412298" y="237888"/>
                  <a:pt x="409575" y="235943"/>
                </a:cubicBezTo>
                <a:cubicBezTo>
                  <a:pt x="404128" y="232052"/>
                  <a:pt x="390525" y="229593"/>
                  <a:pt x="390525" y="229593"/>
                </a:cubicBezTo>
                <a:cubicBezTo>
                  <a:pt x="386292" y="230651"/>
                  <a:pt x="382021" y="231569"/>
                  <a:pt x="377825" y="232768"/>
                </a:cubicBezTo>
                <a:cubicBezTo>
                  <a:pt x="374607" y="233687"/>
                  <a:pt x="371407" y="237186"/>
                  <a:pt x="368300" y="235943"/>
                </a:cubicBezTo>
                <a:cubicBezTo>
                  <a:pt x="364757" y="234526"/>
                  <a:pt x="365493" y="227835"/>
                  <a:pt x="361950" y="226418"/>
                </a:cubicBezTo>
                <a:cubicBezTo>
                  <a:pt x="354028" y="223249"/>
                  <a:pt x="344966" y="224646"/>
                  <a:pt x="336550" y="223243"/>
                </a:cubicBezTo>
                <a:cubicBezTo>
                  <a:pt x="332246" y="222526"/>
                  <a:pt x="328083" y="221126"/>
                  <a:pt x="323850" y="220068"/>
                </a:cubicBezTo>
                <a:cubicBezTo>
                  <a:pt x="322792" y="216893"/>
                  <a:pt x="320675" y="213890"/>
                  <a:pt x="320675" y="210543"/>
                </a:cubicBezTo>
                <a:cubicBezTo>
                  <a:pt x="320675" y="207196"/>
                  <a:pt x="324400" y="204319"/>
                  <a:pt x="323850" y="201018"/>
                </a:cubicBezTo>
                <a:cubicBezTo>
                  <a:pt x="323223" y="197254"/>
                  <a:pt x="319617" y="194668"/>
                  <a:pt x="317500" y="191493"/>
                </a:cubicBezTo>
                <a:cubicBezTo>
                  <a:pt x="318558" y="187260"/>
                  <a:pt x="319894" y="183086"/>
                  <a:pt x="320675" y="178793"/>
                </a:cubicBezTo>
                <a:cubicBezTo>
                  <a:pt x="322014" y="171430"/>
                  <a:pt x="320811" y="163407"/>
                  <a:pt x="323850" y="156568"/>
                </a:cubicBezTo>
                <a:cubicBezTo>
                  <a:pt x="325400" y="153081"/>
                  <a:pt x="330200" y="152335"/>
                  <a:pt x="333375" y="150218"/>
                </a:cubicBezTo>
                <a:cubicBezTo>
                  <a:pt x="335143" y="120159"/>
                  <a:pt x="333532" y="105142"/>
                  <a:pt x="339725" y="80368"/>
                </a:cubicBezTo>
                <a:cubicBezTo>
                  <a:pt x="343715" y="64407"/>
                  <a:pt x="341490" y="76838"/>
                  <a:pt x="349250" y="61318"/>
                </a:cubicBezTo>
                <a:cubicBezTo>
                  <a:pt x="350747" y="58325"/>
                  <a:pt x="351367" y="54968"/>
                  <a:pt x="352425" y="51793"/>
                </a:cubicBezTo>
                <a:cubicBezTo>
                  <a:pt x="353483" y="40151"/>
                  <a:pt x="355600" y="28558"/>
                  <a:pt x="355600" y="16868"/>
                </a:cubicBezTo>
                <a:cubicBezTo>
                  <a:pt x="355600" y="13521"/>
                  <a:pt x="355038" y="9434"/>
                  <a:pt x="352425" y="7343"/>
                </a:cubicBezTo>
                <a:cubicBezTo>
                  <a:pt x="349018" y="4617"/>
                  <a:pt x="343958" y="5226"/>
                  <a:pt x="339725" y="4168"/>
                </a:cubicBezTo>
                <a:cubicBezTo>
                  <a:pt x="300567" y="5226"/>
                  <a:pt x="261423" y="7343"/>
                  <a:pt x="222250" y="7343"/>
                </a:cubicBezTo>
                <a:cubicBezTo>
                  <a:pt x="168699" y="7343"/>
                  <a:pt x="203996" y="0"/>
                  <a:pt x="174625" y="7343"/>
                </a:cubicBezTo>
                <a:cubicBezTo>
                  <a:pt x="171354" y="20425"/>
                  <a:pt x="170005" y="24388"/>
                  <a:pt x="168275" y="39093"/>
                </a:cubicBezTo>
                <a:cubicBezTo>
                  <a:pt x="166909" y="50703"/>
                  <a:pt x="166158" y="62376"/>
                  <a:pt x="165100" y="74018"/>
                </a:cubicBezTo>
                <a:cubicBezTo>
                  <a:pt x="154408" y="70454"/>
                  <a:pt x="141233" y="64540"/>
                  <a:pt x="130175" y="74018"/>
                </a:cubicBezTo>
                <a:cubicBezTo>
                  <a:pt x="126078" y="77530"/>
                  <a:pt x="130673" y="85208"/>
                  <a:pt x="133350" y="89893"/>
                </a:cubicBezTo>
                <a:cubicBezTo>
                  <a:pt x="136246" y="94962"/>
                  <a:pt x="147511" y="97788"/>
                  <a:pt x="152400" y="99418"/>
                </a:cubicBezTo>
                <a:cubicBezTo>
                  <a:pt x="160380" y="123359"/>
                  <a:pt x="149615" y="93849"/>
                  <a:pt x="161925" y="118468"/>
                </a:cubicBezTo>
                <a:cubicBezTo>
                  <a:pt x="163422" y="121461"/>
                  <a:pt x="163244" y="125208"/>
                  <a:pt x="165100" y="127993"/>
                </a:cubicBezTo>
                <a:cubicBezTo>
                  <a:pt x="167591" y="131729"/>
                  <a:pt x="171750" y="134069"/>
                  <a:pt x="174625" y="137518"/>
                </a:cubicBezTo>
                <a:cubicBezTo>
                  <a:pt x="199604" y="167493"/>
                  <a:pt x="165057" y="127929"/>
                  <a:pt x="184150" y="156568"/>
                </a:cubicBezTo>
                <a:cubicBezTo>
                  <a:pt x="186641" y="160304"/>
                  <a:pt x="189939" y="163602"/>
                  <a:pt x="193675" y="166093"/>
                </a:cubicBezTo>
                <a:cubicBezTo>
                  <a:pt x="196460" y="167949"/>
                  <a:pt x="200025" y="168210"/>
                  <a:pt x="203200" y="169268"/>
                </a:cubicBezTo>
                <a:cubicBezTo>
                  <a:pt x="202142" y="172443"/>
                  <a:pt x="202116" y="176180"/>
                  <a:pt x="200025" y="178793"/>
                </a:cubicBezTo>
                <a:cubicBezTo>
                  <a:pt x="197641" y="181773"/>
                  <a:pt x="191248" y="181401"/>
                  <a:pt x="190500" y="185143"/>
                </a:cubicBezTo>
                <a:cubicBezTo>
                  <a:pt x="189752" y="188885"/>
                  <a:pt x="195143" y="191255"/>
                  <a:pt x="196850" y="194668"/>
                </a:cubicBezTo>
                <a:cubicBezTo>
                  <a:pt x="198347" y="197661"/>
                  <a:pt x="198967" y="201018"/>
                  <a:pt x="200025" y="204193"/>
                </a:cubicBezTo>
                <a:cubicBezTo>
                  <a:pt x="185122" y="209161"/>
                  <a:pt x="183193" y="210543"/>
                  <a:pt x="161925" y="210543"/>
                </a:cubicBezTo>
                <a:cubicBezTo>
                  <a:pt x="153392" y="210543"/>
                  <a:pt x="144992" y="208426"/>
                  <a:pt x="136525" y="207368"/>
                </a:cubicBezTo>
                <a:cubicBezTo>
                  <a:pt x="133350" y="206310"/>
                  <a:pt x="130347" y="204193"/>
                  <a:pt x="127000" y="204193"/>
                </a:cubicBezTo>
                <a:cubicBezTo>
                  <a:pt x="119124" y="204193"/>
                  <a:pt x="97914" y="208740"/>
                  <a:pt x="88900" y="210543"/>
                </a:cubicBezTo>
                <a:cubicBezTo>
                  <a:pt x="84667" y="209485"/>
                  <a:pt x="80520" y="206751"/>
                  <a:pt x="76200" y="207368"/>
                </a:cubicBezTo>
                <a:cubicBezTo>
                  <a:pt x="62170" y="209372"/>
                  <a:pt x="66015" y="224234"/>
                  <a:pt x="60325" y="232768"/>
                </a:cubicBezTo>
                <a:cubicBezTo>
                  <a:pt x="52119" y="245078"/>
                  <a:pt x="57595" y="241086"/>
                  <a:pt x="44450" y="245468"/>
                </a:cubicBezTo>
                <a:cubicBezTo>
                  <a:pt x="42333" y="248643"/>
                  <a:pt x="39603" y="251486"/>
                  <a:pt x="38100" y="254993"/>
                </a:cubicBezTo>
                <a:cubicBezTo>
                  <a:pt x="36381" y="259004"/>
                  <a:pt x="36124" y="263497"/>
                  <a:pt x="34925" y="267693"/>
                </a:cubicBezTo>
                <a:cubicBezTo>
                  <a:pt x="32859" y="274923"/>
                  <a:pt x="30966" y="281177"/>
                  <a:pt x="25400" y="286743"/>
                </a:cubicBezTo>
                <a:cubicBezTo>
                  <a:pt x="22702" y="289441"/>
                  <a:pt x="19050" y="290976"/>
                  <a:pt x="15875" y="293093"/>
                </a:cubicBezTo>
                <a:cubicBezTo>
                  <a:pt x="4296" y="327831"/>
                  <a:pt x="19050" y="275214"/>
                  <a:pt x="19050" y="312143"/>
                </a:cubicBezTo>
                <a:cubicBezTo>
                  <a:pt x="19050" y="315959"/>
                  <a:pt x="14407" y="318255"/>
                  <a:pt x="12700" y="321668"/>
                </a:cubicBezTo>
                <a:cubicBezTo>
                  <a:pt x="11203" y="324661"/>
                  <a:pt x="10337" y="327946"/>
                  <a:pt x="9525" y="331193"/>
                </a:cubicBezTo>
                <a:cubicBezTo>
                  <a:pt x="8216" y="336428"/>
                  <a:pt x="7770" y="341862"/>
                  <a:pt x="6350" y="347068"/>
                </a:cubicBezTo>
                <a:cubicBezTo>
                  <a:pt x="4589" y="353526"/>
                  <a:pt x="0" y="366118"/>
                  <a:pt x="0" y="366118"/>
                </a:cubicBezTo>
                <a:cubicBezTo>
                  <a:pt x="2117" y="372468"/>
                  <a:pt x="5037" y="378604"/>
                  <a:pt x="6350" y="385168"/>
                </a:cubicBezTo>
                <a:cubicBezTo>
                  <a:pt x="7408" y="390460"/>
                  <a:pt x="7630" y="395990"/>
                  <a:pt x="9525" y="401043"/>
                </a:cubicBezTo>
                <a:cubicBezTo>
                  <a:pt x="11776" y="407045"/>
                  <a:pt x="18916" y="415150"/>
                  <a:pt x="25400" y="416918"/>
                </a:cubicBezTo>
                <a:cubicBezTo>
                  <a:pt x="33632" y="419163"/>
                  <a:pt x="42333" y="419035"/>
                  <a:pt x="50800" y="420093"/>
                </a:cubicBezTo>
                <a:cubicBezTo>
                  <a:pt x="61786" y="423755"/>
                  <a:pt x="60930" y="421304"/>
                  <a:pt x="66675" y="432793"/>
                </a:cubicBezTo>
                <a:cubicBezTo>
                  <a:pt x="68172" y="435786"/>
                  <a:pt x="67127" y="440373"/>
                  <a:pt x="69850" y="442318"/>
                </a:cubicBezTo>
                <a:cubicBezTo>
                  <a:pt x="78542" y="448527"/>
                  <a:pt x="98133" y="449662"/>
                  <a:pt x="107950" y="451843"/>
                </a:cubicBezTo>
                <a:cubicBezTo>
                  <a:pt x="111217" y="452569"/>
                  <a:pt x="114300" y="453960"/>
                  <a:pt x="117475" y="455018"/>
                </a:cubicBezTo>
                <a:cubicBezTo>
                  <a:pt x="124883" y="453960"/>
                  <a:pt x="132395" y="450220"/>
                  <a:pt x="139700" y="451843"/>
                </a:cubicBezTo>
                <a:cubicBezTo>
                  <a:pt x="143425" y="452671"/>
                  <a:pt x="142264" y="460895"/>
                  <a:pt x="146050" y="461368"/>
                </a:cubicBezTo>
                <a:cubicBezTo>
                  <a:pt x="152692" y="462198"/>
                  <a:pt x="165100" y="455018"/>
                  <a:pt x="165100" y="455018"/>
                </a:cubicBezTo>
                <a:cubicBezTo>
                  <a:pt x="184294" y="459816"/>
                  <a:pt x="173660" y="456813"/>
                  <a:pt x="196850" y="464543"/>
                </a:cubicBezTo>
                <a:lnTo>
                  <a:pt x="206375" y="467718"/>
                </a:lnTo>
                <a:lnTo>
                  <a:pt x="215900" y="470893"/>
                </a:lnTo>
                <a:cubicBezTo>
                  <a:pt x="210320" y="454154"/>
                  <a:pt x="211680" y="467698"/>
                  <a:pt x="222250" y="451843"/>
                </a:cubicBezTo>
                <a:cubicBezTo>
                  <a:pt x="224106" y="449058"/>
                  <a:pt x="222702" y="444263"/>
                  <a:pt x="225425" y="442318"/>
                </a:cubicBezTo>
                <a:cubicBezTo>
                  <a:pt x="230872" y="438427"/>
                  <a:pt x="244475" y="435968"/>
                  <a:pt x="244475" y="435968"/>
                </a:cubicBezTo>
                <a:cubicBezTo>
                  <a:pt x="247650" y="432793"/>
                  <a:pt x="251509" y="430179"/>
                  <a:pt x="254000" y="426443"/>
                </a:cubicBezTo>
                <a:cubicBezTo>
                  <a:pt x="262335" y="413940"/>
                  <a:pt x="249882" y="418042"/>
                  <a:pt x="266700" y="410568"/>
                </a:cubicBezTo>
                <a:cubicBezTo>
                  <a:pt x="272817" y="407850"/>
                  <a:pt x="285750" y="404218"/>
                  <a:pt x="285750" y="404218"/>
                </a:cubicBezTo>
                <a:cubicBezTo>
                  <a:pt x="286808" y="401043"/>
                  <a:pt x="286558" y="397060"/>
                  <a:pt x="288925" y="394693"/>
                </a:cubicBezTo>
                <a:cubicBezTo>
                  <a:pt x="291292" y="392326"/>
                  <a:pt x="295457" y="393015"/>
                  <a:pt x="298450" y="391518"/>
                </a:cubicBezTo>
                <a:cubicBezTo>
                  <a:pt x="301863" y="389811"/>
                  <a:pt x="304800" y="387285"/>
                  <a:pt x="307975" y="385168"/>
                </a:cubicBezTo>
                <a:cubicBezTo>
                  <a:pt x="315532" y="362498"/>
                  <a:pt x="310612" y="371687"/>
                  <a:pt x="320675" y="356593"/>
                </a:cubicBezTo>
                <a:cubicBezTo>
                  <a:pt x="319617" y="353418"/>
                  <a:pt x="317500" y="350415"/>
                  <a:pt x="317500" y="347068"/>
                </a:cubicBezTo>
                <a:cubicBezTo>
                  <a:pt x="317500" y="339584"/>
                  <a:pt x="317636" y="331682"/>
                  <a:pt x="320675" y="324843"/>
                </a:cubicBezTo>
                <a:cubicBezTo>
                  <a:pt x="322225" y="321356"/>
                  <a:pt x="326693" y="319996"/>
                  <a:pt x="330200" y="318493"/>
                </a:cubicBezTo>
                <a:cubicBezTo>
                  <a:pt x="334211" y="316774"/>
                  <a:pt x="338704" y="316517"/>
                  <a:pt x="342900" y="315318"/>
                </a:cubicBezTo>
                <a:cubicBezTo>
                  <a:pt x="346118" y="314399"/>
                  <a:pt x="349250" y="313201"/>
                  <a:pt x="352425" y="312143"/>
                </a:cubicBezTo>
                <a:cubicBezTo>
                  <a:pt x="354542" y="308968"/>
                  <a:pt x="357068" y="306031"/>
                  <a:pt x="358775" y="302618"/>
                </a:cubicBezTo>
                <a:cubicBezTo>
                  <a:pt x="360272" y="299625"/>
                  <a:pt x="359583" y="295460"/>
                  <a:pt x="361950" y="293093"/>
                </a:cubicBezTo>
                <a:cubicBezTo>
                  <a:pt x="363468" y="291575"/>
                  <a:pt x="384065" y="286770"/>
                  <a:pt x="384175" y="286743"/>
                </a:cubicBezTo>
                <a:cubicBezTo>
                  <a:pt x="387350" y="284626"/>
                  <a:pt x="390848" y="282928"/>
                  <a:pt x="393700" y="280393"/>
                </a:cubicBezTo>
                <a:cubicBezTo>
                  <a:pt x="400412" y="274427"/>
                  <a:pt x="412750" y="261343"/>
                  <a:pt x="412750" y="261343"/>
                </a:cubicBezTo>
                <a:cubicBezTo>
                  <a:pt x="413808" y="258168"/>
                  <a:pt x="415925" y="255165"/>
                  <a:pt x="415925" y="251818"/>
                </a:cubicBezTo>
                <a:cubicBezTo>
                  <a:pt x="415925" y="244521"/>
                  <a:pt x="413808" y="248114"/>
                  <a:pt x="412750" y="2454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3" name="22 Forma libre"/>
          <p:cNvSpPr/>
          <p:nvPr/>
        </p:nvSpPr>
        <p:spPr>
          <a:xfrm>
            <a:off x="2363164" y="3736846"/>
            <a:ext cx="52823" cy="74759"/>
          </a:xfrm>
          <a:custGeom>
            <a:avLst/>
            <a:gdLst>
              <a:gd name="connsiteX0" fmla="*/ 38100 w 176423"/>
              <a:gd name="connsiteY0" fmla="*/ 285750 h 292100"/>
              <a:gd name="connsiteX1" fmla="*/ 50800 w 176423"/>
              <a:gd name="connsiteY1" fmla="*/ 260350 h 292100"/>
              <a:gd name="connsiteX2" fmla="*/ 60325 w 176423"/>
              <a:gd name="connsiteY2" fmla="*/ 257175 h 292100"/>
              <a:gd name="connsiteX3" fmla="*/ 76200 w 176423"/>
              <a:gd name="connsiteY3" fmla="*/ 238125 h 292100"/>
              <a:gd name="connsiteX4" fmla="*/ 92075 w 176423"/>
              <a:gd name="connsiteY4" fmla="*/ 234950 h 292100"/>
              <a:gd name="connsiteX5" fmla="*/ 82550 w 176423"/>
              <a:gd name="connsiteY5" fmla="*/ 228600 h 292100"/>
              <a:gd name="connsiteX6" fmla="*/ 85725 w 176423"/>
              <a:gd name="connsiteY6" fmla="*/ 219075 h 292100"/>
              <a:gd name="connsiteX7" fmla="*/ 107950 w 176423"/>
              <a:gd name="connsiteY7" fmla="*/ 215900 h 292100"/>
              <a:gd name="connsiteX8" fmla="*/ 104775 w 176423"/>
              <a:gd name="connsiteY8" fmla="*/ 206375 h 292100"/>
              <a:gd name="connsiteX9" fmla="*/ 111125 w 176423"/>
              <a:gd name="connsiteY9" fmla="*/ 196850 h 292100"/>
              <a:gd name="connsiteX10" fmla="*/ 114300 w 176423"/>
              <a:gd name="connsiteY10" fmla="*/ 187325 h 292100"/>
              <a:gd name="connsiteX11" fmla="*/ 107950 w 176423"/>
              <a:gd name="connsiteY11" fmla="*/ 158750 h 292100"/>
              <a:gd name="connsiteX12" fmla="*/ 127000 w 176423"/>
              <a:gd name="connsiteY12" fmla="*/ 146050 h 292100"/>
              <a:gd name="connsiteX13" fmla="*/ 133350 w 176423"/>
              <a:gd name="connsiteY13" fmla="*/ 136525 h 292100"/>
              <a:gd name="connsiteX14" fmla="*/ 133350 w 176423"/>
              <a:gd name="connsiteY14" fmla="*/ 114300 h 292100"/>
              <a:gd name="connsiteX15" fmla="*/ 149225 w 176423"/>
              <a:gd name="connsiteY15" fmla="*/ 104775 h 292100"/>
              <a:gd name="connsiteX16" fmla="*/ 146050 w 176423"/>
              <a:gd name="connsiteY16" fmla="*/ 92075 h 292100"/>
              <a:gd name="connsiteX17" fmla="*/ 142875 w 176423"/>
              <a:gd name="connsiteY17" fmla="*/ 82550 h 292100"/>
              <a:gd name="connsiteX18" fmla="*/ 146050 w 176423"/>
              <a:gd name="connsiteY18" fmla="*/ 73025 h 292100"/>
              <a:gd name="connsiteX19" fmla="*/ 165100 w 176423"/>
              <a:gd name="connsiteY19" fmla="*/ 69850 h 292100"/>
              <a:gd name="connsiteX20" fmla="*/ 168275 w 176423"/>
              <a:gd name="connsiteY20" fmla="*/ 41275 h 292100"/>
              <a:gd name="connsiteX21" fmla="*/ 158750 w 176423"/>
              <a:gd name="connsiteY21" fmla="*/ 34925 h 292100"/>
              <a:gd name="connsiteX22" fmla="*/ 161925 w 176423"/>
              <a:gd name="connsiteY22" fmla="*/ 15875 h 292100"/>
              <a:gd name="connsiteX23" fmla="*/ 152400 w 176423"/>
              <a:gd name="connsiteY23" fmla="*/ 9525 h 292100"/>
              <a:gd name="connsiteX24" fmla="*/ 127000 w 176423"/>
              <a:gd name="connsiteY24" fmla="*/ 6350 h 292100"/>
              <a:gd name="connsiteX25" fmla="*/ 117475 w 176423"/>
              <a:gd name="connsiteY25" fmla="*/ 0 h 292100"/>
              <a:gd name="connsiteX26" fmla="*/ 104775 w 176423"/>
              <a:gd name="connsiteY26" fmla="*/ 6350 h 292100"/>
              <a:gd name="connsiteX27" fmla="*/ 92075 w 176423"/>
              <a:gd name="connsiteY27" fmla="*/ 34925 h 292100"/>
              <a:gd name="connsiteX28" fmla="*/ 88900 w 176423"/>
              <a:gd name="connsiteY28" fmla="*/ 44450 h 292100"/>
              <a:gd name="connsiteX29" fmla="*/ 69850 w 176423"/>
              <a:gd name="connsiteY29" fmla="*/ 50800 h 292100"/>
              <a:gd name="connsiteX30" fmla="*/ 57150 w 176423"/>
              <a:gd name="connsiteY30" fmla="*/ 57150 h 292100"/>
              <a:gd name="connsiteX31" fmla="*/ 38100 w 176423"/>
              <a:gd name="connsiteY31" fmla="*/ 63500 h 292100"/>
              <a:gd name="connsiteX32" fmla="*/ 34925 w 176423"/>
              <a:gd name="connsiteY32" fmla="*/ 85725 h 292100"/>
              <a:gd name="connsiteX33" fmla="*/ 38100 w 176423"/>
              <a:gd name="connsiteY33" fmla="*/ 98425 h 292100"/>
              <a:gd name="connsiteX34" fmla="*/ 31750 w 176423"/>
              <a:gd name="connsiteY34" fmla="*/ 123825 h 292100"/>
              <a:gd name="connsiteX35" fmla="*/ 28575 w 176423"/>
              <a:gd name="connsiteY35" fmla="*/ 146050 h 292100"/>
              <a:gd name="connsiteX36" fmla="*/ 22225 w 176423"/>
              <a:gd name="connsiteY36" fmla="*/ 171450 h 292100"/>
              <a:gd name="connsiteX37" fmla="*/ 19050 w 176423"/>
              <a:gd name="connsiteY37" fmla="*/ 187325 h 292100"/>
              <a:gd name="connsiteX38" fmla="*/ 15875 w 176423"/>
              <a:gd name="connsiteY38" fmla="*/ 196850 h 292100"/>
              <a:gd name="connsiteX39" fmla="*/ 12700 w 176423"/>
              <a:gd name="connsiteY39" fmla="*/ 219075 h 292100"/>
              <a:gd name="connsiteX40" fmla="*/ 9525 w 176423"/>
              <a:gd name="connsiteY40" fmla="*/ 228600 h 292100"/>
              <a:gd name="connsiteX41" fmla="*/ 0 w 176423"/>
              <a:gd name="connsiteY41" fmla="*/ 234950 h 292100"/>
              <a:gd name="connsiteX42" fmla="*/ 12700 w 176423"/>
              <a:gd name="connsiteY42" fmla="*/ 263525 h 292100"/>
              <a:gd name="connsiteX43" fmla="*/ 9525 w 176423"/>
              <a:gd name="connsiteY43" fmla="*/ 276225 h 292100"/>
              <a:gd name="connsiteX44" fmla="*/ 34925 w 176423"/>
              <a:gd name="connsiteY44" fmla="*/ 292100 h 292100"/>
              <a:gd name="connsiteX45" fmla="*/ 38100 w 176423"/>
              <a:gd name="connsiteY45" fmla="*/ 28575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6423" h="292100">
                <a:moveTo>
                  <a:pt x="38100" y="285750"/>
                </a:moveTo>
                <a:cubicBezTo>
                  <a:pt x="40746" y="280458"/>
                  <a:pt x="43302" y="267848"/>
                  <a:pt x="50800" y="260350"/>
                </a:cubicBezTo>
                <a:cubicBezTo>
                  <a:pt x="53167" y="257983"/>
                  <a:pt x="57150" y="258233"/>
                  <a:pt x="60325" y="257175"/>
                </a:cubicBezTo>
                <a:cubicBezTo>
                  <a:pt x="63972" y="251705"/>
                  <a:pt x="70088" y="241181"/>
                  <a:pt x="76200" y="238125"/>
                </a:cubicBezTo>
                <a:cubicBezTo>
                  <a:pt x="81027" y="235712"/>
                  <a:pt x="86783" y="236008"/>
                  <a:pt x="92075" y="234950"/>
                </a:cubicBezTo>
                <a:cubicBezTo>
                  <a:pt x="88900" y="232833"/>
                  <a:pt x="83967" y="232143"/>
                  <a:pt x="82550" y="228600"/>
                </a:cubicBezTo>
                <a:cubicBezTo>
                  <a:pt x="81307" y="225493"/>
                  <a:pt x="82732" y="220572"/>
                  <a:pt x="85725" y="219075"/>
                </a:cubicBezTo>
                <a:cubicBezTo>
                  <a:pt x="92418" y="215728"/>
                  <a:pt x="100542" y="216958"/>
                  <a:pt x="107950" y="215900"/>
                </a:cubicBezTo>
                <a:cubicBezTo>
                  <a:pt x="106892" y="212725"/>
                  <a:pt x="104225" y="209676"/>
                  <a:pt x="104775" y="206375"/>
                </a:cubicBezTo>
                <a:cubicBezTo>
                  <a:pt x="105402" y="202611"/>
                  <a:pt x="109418" y="200263"/>
                  <a:pt x="111125" y="196850"/>
                </a:cubicBezTo>
                <a:cubicBezTo>
                  <a:pt x="112622" y="193857"/>
                  <a:pt x="113242" y="190500"/>
                  <a:pt x="114300" y="187325"/>
                </a:cubicBezTo>
                <a:cubicBezTo>
                  <a:pt x="112188" y="180989"/>
                  <a:pt x="105715" y="163220"/>
                  <a:pt x="107950" y="158750"/>
                </a:cubicBezTo>
                <a:cubicBezTo>
                  <a:pt x="111363" y="151924"/>
                  <a:pt x="127000" y="146050"/>
                  <a:pt x="127000" y="146050"/>
                </a:cubicBezTo>
                <a:cubicBezTo>
                  <a:pt x="129117" y="142875"/>
                  <a:pt x="132810" y="140303"/>
                  <a:pt x="133350" y="136525"/>
                </a:cubicBezTo>
                <a:cubicBezTo>
                  <a:pt x="134693" y="127127"/>
                  <a:pt x="124708" y="122942"/>
                  <a:pt x="133350" y="114300"/>
                </a:cubicBezTo>
                <a:cubicBezTo>
                  <a:pt x="137714" y="109936"/>
                  <a:pt x="143933" y="107950"/>
                  <a:pt x="149225" y="104775"/>
                </a:cubicBezTo>
                <a:cubicBezTo>
                  <a:pt x="148167" y="100542"/>
                  <a:pt x="147249" y="96271"/>
                  <a:pt x="146050" y="92075"/>
                </a:cubicBezTo>
                <a:cubicBezTo>
                  <a:pt x="145131" y="88857"/>
                  <a:pt x="142875" y="85897"/>
                  <a:pt x="142875" y="82550"/>
                </a:cubicBezTo>
                <a:cubicBezTo>
                  <a:pt x="142875" y="79203"/>
                  <a:pt x="143144" y="74685"/>
                  <a:pt x="146050" y="73025"/>
                </a:cubicBezTo>
                <a:cubicBezTo>
                  <a:pt x="151639" y="69831"/>
                  <a:pt x="158750" y="70908"/>
                  <a:pt x="165100" y="69850"/>
                </a:cubicBezTo>
                <a:cubicBezTo>
                  <a:pt x="172445" y="58832"/>
                  <a:pt x="176423" y="57571"/>
                  <a:pt x="168275" y="41275"/>
                </a:cubicBezTo>
                <a:cubicBezTo>
                  <a:pt x="166568" y="37862"/>
                  <a:pt x="161925" y="37042"/>
                  <a:pt x="158750" y="34925"/>
                </a:cubicBezTo>
                <a:cubicBezTo>
                  <a:pt x="159808" y="28575"/>
                  <a:pt x="163486" y="22120"/>
                  <a:pt x="161925" y="15875"/>
                </a:cubicBezTo>
                <a:cubicBezTo>
                  <a:pt x="161000" y="12173"/>
                  <a:pt x="156081" y="10529"/>
                  <a:pt x="152400" y="9525"/>
                </a:cubicBezTo>
                <a:cubicBezTo>
                  <a:pt x="144168" y="7280"/>
                  <a:pt x="135467" y="7408"/>
                  <a:pt x="127000" y="6350"/>
                </a:cubicBezTo>
                <a:cubicBezTo>
                  <a:pt x="123825" y="4233"/>
                  <a:pt x="121291" y="0"/>
                  <a:pt x="117475" y="0"/>
                </a:cubicBezTo>
                <a:cubicBezTo>
                  <a:pt x="112742" y="0"/>
                  <a:pt x="108411" y="3320"/>
                  <a:pt x="104775" y="6350"/>
                </a:cubicBezTo>
                <a:cubicBezTo>
                  <a:pt x="97808" y="12156"/>
                  <a:pt x="94200" y="28549"/>
                  <a:pt x="92075" y="34925"/>
                </a:cubicBezTo>
                <a:cubicBezTo>
                  <a:pt x="91017" y="38100"/>
                  <a:pt x="92075" y="43392"/>
                  <a:pt x="88900" y="44450"/>
                </a:cubicBezTo>
                <a:cubicBezTo>
                  <a:pt x="82550" y="46567"/>
                  <a:pt x="75837" y="47807"/>
                  <a:pt x="69850" y="50800"/>
                </a:cubicBezTo>
                <a:cubicBezTo>
                  <a:pt x="65617" y="52917"/>
                  <a:pt x="61544" y="55392"/>
                  <a:pt x="57150" y="57150"/>
                </a:cubicBezTo>
                <a:cubicBezTo>
                  <a:pt x="50935" y="59636"/>
                  <a:pt x="38100" y="63500"/>
                  <a:pt x="38100" y="63500"/>
                </a:cubicBezTo>
                <a:cubicBezTo>
                  <a:pt x="37042" y="70908"/>
                  <a:pt x="34925" y="78241"/>
                  <a:pt x="34925" y="85725"/>
                </a:cubicBezTo>
                <a:cubicBezTo>
                  <a:pt x="34925" y="90089"/>
                  <a:pt x="38100" y="94061"/>
                  <a:pt x="38100" y="98425"/>
                </a:cubicBezTo>
                <a:cubicBezTo>
                  <a:pt x="38100" y="106088"/>
                  <a:pt x="34255" y="116309"/>
                  <a:pt x="31750" y="123825"/>
                </a:cubicBezTo>
                <a:cubicBezTo>
                  <a:pt x="30692" y="131233"/>
                  <a:pt x="31132" y="139017"/>
                  <a:pt x="28575" y="146050"/>
                </a:cubicBezTo>
                <a:cubicBezTo>
                  <a:pt x="18980" y="172435"/>
                  <a:pt x="15665" y="145210"/>
                  <a:pt x="22225" y="171450"/>
                </a:cubicBezTo>
                <a:cubicBezTo>
                  <a:pt x="21167" y="176742"/>
                  <a:pt x="20359" y="182090"/>
                  <a:pt x="19050" y="187325"/>
                </a:cubicBezTo>
                <a:cubicBezTo>
                  <a:pt x="18238" y="190572"/>
                  <a:pt x="16531" y="193568"/>
                  <a:pt x="15875" y="196850"/>
                </a:cubicBezTo>
                <a:cubicBezTo>
                  <a:pt x="14407" y="204188"/>
                  <a:pt x="14168" y="211737"/>
                  <a:pt x="12700" y="219075"/>
                </a:cubicBezTo>
                <a:cubicBezTo>
                  <a:pt x="12044" y="222357"/>
                  <a:pt x="11616" y="225987"/>
                  <a:pt x="9525" y="228600"/>
                </a:cubicBezTo>
                <a:cubicBezTo>
                  <a:pt x="7141" y="231580"/>
                  <a:pt x="3175" y="232833"/>
                  <a:pt x="0" y="234950"/>
                </a:cubicBezTo>
                <a:cubicBezTo>
                  <a:pt x="7557" y="257620"/>
                  <a:pt x="2637" y="248431"/>
                  <a:pt x="12700" y="263525"/>
                </a:cubicBezTo>
                <a:cubicBezTo>
                  <a:pt x="11642" y="267758"/>
                  <a:pt x="8908" y="271905"/>
                  <a:pt x="9525" y="276225"/>
                </a:cubicBezTo>
                <a:cubicBezTo>
                  <a:pt x="11286" y="288552"/>
                  <a:pt x="26817" y="289397"/>
                  <a:pt x="34925" y="292100"/>
                </a:cubicBezTo>
                <a:cubicBezTo>
                  <a:pt x="38435" y="281571"/>
                  <a:pt x="35454" y="291042"/>
                  <a:pt x="38100" y="2857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4" name="23 Forma libre"/>
          <p:cNvSpPr/>
          <p:nvPr/>
        </p:nvSpPr>
        <p:spPr>
          <a:xfrm>
            <a:off x="1676777" y="3323237"/>
            <a:ext cx="783351" cy="524934"/>
          </a:xfrm>
          <a:custGeom>
            <a:avLst/>
            <a:gdLst>
              <a:gd name="connsiteX0" fmla="*/ 2422626 w 2616301"/>
              <a:gd name="connsiteY0" fmla="*/ 1612900 h 2051050"/>
              <a:gd name="connsiteX1" fmla="*/ 2435326 w 2616301"/>
              <a:gd name="connsiteY1" fmla="*/ 1593850 h 2051050"/>
              <a:gd name="connsiteX2" fmla="*/ 2441676 w 2616301"/>
              <a:gd name="connsiteY2" fmla="*/ 1584325 h 2051050"/>
              <a:gd name="connsiteX3" fmla="*/ 2454376 w 2616301"/>
              <a:gd name="connsiteY3" fmla="*/ 1565275 h 2051050"/>
              <a:gd name="connsiteX4" fmla="*/ 2460726 w 2616301"/>
              <a:gd name="connsiteY4" fmla="*/ 1574800 h 2051050"/>
              <a:gd name="connsiteX5" fmla="*/ 2473426 w 2616301"/>
              <a:gd name="connsiteY5" fmla="*/ 1603375 h 2051050"/>
              <a:gd name="connsiteX6" fmla="*/ 2486126 w 2616301"/>
              <a:gd name="connsiteY6" fmla="*/ 1584325 h 2051050"/>
              <a:gd name="connsiteX7" fmla="*/ 2489301 w 2616301"/>
              <a:gd name="connsiteY7" fmla="*/ 1565275 h 2051050"/>
              <a:gd name="connsiteX8" fmla="*/ 2502001 w 2616301"/>
              <a:gd name="connsiteY8" fmla="*/ 1562100 h 2051050"/>
              <a:gd name="connsiteX9" fmla="*/ 2498826 w 2616301"/>
              <a:gd name="connsiteY9" fmla="*/ 1546225 h 2051050"/>
              <a:gd name="connsiteX10" fmla="*/ 2495651 w 2616301"/>
              <a:gd name="connsiteY10" fmla="*/ 1536700 h 2051050"/>
              <a:gd name="connsiteX11" fmla="*/ 2505176 w 2616301"/>
              <a:gd name="connsiteY11" fmla="*/ 1514475 h 2051050"/>
              <a:gd name="connsiteX12" fmla="*/ 2514701 w 2616301"/>
              <a:gd name="connsiteY12" fmla="*/ 1508125 h 2051050"/>
              <a:gd name="connsiteX13" fmla="*/ 2517876 w 2616301"/>
              <a:gd name="connsiteY13" fmla="*/ 1498600 h 2051050"/>
              <a:gd name="connsiteX14" fmla="*/ 2498826 w 2616301"/>
              <a:gd name="connsiteY14" fmla="*/ 1485900 h 2051050"/>
              <a:gd name="connsiteX15" fmla="*/ 2502001 w 2616301"/>
              <a:gd name="connsiteY15" fmla="*/ 1476375 h 2051050"/>
              <a:gd name="connsiteX16" fmla="*/ 2524226 w 2616301"/>
              <a:gd name="connsiteY16" fmla="*/ 1463675 h 2051050"/>
              <a:gd name="connsiteX17" fmla="*/ 2527401 w 2616301"/>
              <a:gd name="connsiteY17" fmla="*/ 1454150 h 2051050"/>
              <a:gd name="connsiteX18" fmla="*/ 2530576 w 2616301"/>
              <a:gd name="connsiteY18" fmla="*/ 1435100 h 2051050"/>
              <a:gd name="connsiteX19" fmla="*/ 2546451 w 2616301"/>
              <a:gd name="connsiteY19" fmla="*/ 1416050 h 2051050"/>
              <a:gd name="connsiteX20" fmla="*/ 2555976 w 2616301"/>
              <a:gd name="connsiteY20" fmla="*/ 1397000 h 2051050"/>
              <a:gd name="connsiteX21" fmla="*/ 2559151 w 2616301"/>
              <a:gd name="connsiteY21" fmla="*/ 1377950 h 2051050"/>
              <a:gd name="connsiteX22" fmla="*/ 2578201 w 2616301"/>
              <a:gd name="connsiteY22" fmla="*/ 1365250 h 2051050"/>
              <a:gd name="connsiteX23" fmla="*/ 2594076 w 2616301"/>
              <a:gd name="connsiteY23" fmla="*/ 1349375 h 2051050"/>
              <a:gd name="connsiteX24" fmla="*/ 2603601 w 2616301"/>
              <a:gd name="connsiteY24" fmla="*/ 1330325 h 2051050"/>
              <a:gd name="connsiteX25" fmla="*/ 2616301 w 2616301"/>
              <a:gd name="connsiteY25" fmla="*/ 1311275 h 2051050"/>
              <a:gd name="connsiteX26" fmla="*/ 2600426 w 2616301"/>
              <a:gd name="connsiteY26" fmla="*/ 1279525 h 2051050"/>
              <a:gd name="connsiteX27" fmla="*/ 2590901 w 2616301"/>
              <a:gd name="connsiteY27" fmla="*/ 1276350 h 2051050"/>
              <a:gd name="connsiteX28" fmla="*/ 2571851 w 2616301"/>
              <a:gd name="connsiteY28" fmla="*/ 1282700 h 2051050"/>
              <a:gd name="connsiteX29" fmla="*/ 2562326 w 2616301"/>
              <a:gd name="connsiteY29" fmla="*/ 1285875 h 2051050"/>
              <a:gd name="connsiteX30" fmla="*/ 2530576 w 2616301"/>
              <a:gd name="connsiteY30" fmla="*/ 1276350 h 2051050"/>
              <a:gd name="connsiteX31" fmla="*/ 2508351 w 2616301"/>
              <a:gd name="connsiteY31" fmla="*/ 1270000 h 2051050"/>
              <a:gd name="connsiteX32" fmla="*/ 2463901 w 2616301"/>
              <a:gd name="connsiteY32" fmla="*/ 1273175 h 2051050"/>
              <a:gd name="connsiteX33" fmla="*/ 2409926 w 2616301"/>
              <a:gd name="connsiteY33" fmla="*/ 1276350 h 2051050"/>
              <a:gd name="connsiteX34" fmla="*/ 2403576 w 2616301"/>
              <a:gd name="connsiteY34" fmla="*/ 1285875 h 2051050"/>
              <a:gd name="connsiteX35" fmla="*/ 2387701 w 2616301"/>
              <a:gd name="connsiteY35" fmla="*/ 1289050 h 2051050"/>
              <a:gd name="connsiteX36" fmla="*/ 2378176 w 2616301"/>
              <a:gd name="connsiteY36" fmla="*/ 1292225 h 2051050"/>
              <a:gd name="connsiteX37" fmla="*/ 2346426 w 2616301"/>
              <a:gd name="connsiteY37" fmla="*/ 1295400 h 2051050"/>
              <a:gd name="connsiteX38" fmla="*/ 2321026 w 2616301"/>
              <a:gd name="connsiteY38" fmla="*/ 1301750 h 2051050"/>
              <a:gd name="connsiteX39" fmla="*/ 2295626 w 2616301"/>
              <a:gd name="connsiteY39" fmla="*/ 1304925 h 2051050"/>
              <a:gd name="connsiteX40" fmla="*/ 2286101 w 2616301"/>
              <a:gd name="connsiteY40" fmla="*/ 1308100 h 2051050"/>
              <a:gd name="connsiteX41" fmla="*/ 2282926 w 2616301"/>
              <a:gd name="connsiteY41" fmla="*/ 1317625 h 2051050"/>
              <a:gd name="connsiteX42" fmla="*/ 2276576 w 2616301"/>
              <a:gd name="connsiteY42" fmla="*/ 1327150 h 2051050"/>
              <a:gd name="connsiteX43" fmla="*/ 2257526 w 2616301"/>
              <a:gd name="connsiteY43" fmla="*/ 1339850 h 2051050"/>
              <a:gd name="connsiteX44" fmla="*/ 2254351 w 2616301"/>
              <a:gd name="connsiteY44" fmla="*/ 1368425 h 2051050"/>
              <a:gd name="connsiteX45" fmla="*/ 2232126 w 2616301"/>
              <a:gd name="connsiteY45" fmla="*/ 1393825 h 2051050"/>
              <a:gd name="connsiteX46" fmla="*/ 2232126 w 2616301"/>
              <a:gd name="connsiteY46" fmla="*/ 1428750 h 2051050"/>
              <a:gd name="connsiteX47" fmla="*/ 2219426 w 2616301"/>
              <a:gd name="connsiteY47" fmla="*/ 1447800 h 2051050"/>
              <a:gd name="connsiteX48" fmla="*/ 2203551 w 2616301"/>
              <a:gd name="connsiteY48" fmla="*/ 1489075 h 2051050"/>
              <a:gd name="connsiteX49" fmla="*/ 2197201 w 2616301"/>
              <a:gd name="connsiteY49" fmla="*/ 1498600 h 2051050"/>
              <a:gd name="connsiteX50" fmla="*/ 2190851 w 2616301"/>
              <a:gd name="connsiteY50" fmla="*/ 1533525 h 2051050"/>
              <a:gd name="connsiteX51" fmla="*/ 2187676 w 2616301"/>
              <a:gd name="connsiteY51" fmla="*/ 1543050 h 2051050"/>
              <a:gd name="connsiteX52" fmla="*/ 2168626 w 2616301"/>
              <a:gd name="connsiteY52" fmla="*/ 1552575 h 2051050"/>
              <a:gd name="connsiteX53" fmla="*/ 2159101 w 2616301"/>
              <a:gd name="connsiteY53" fmla="*/ 1558925 h 2051050"/>
              <a:gd name="connsiteX54" fmla="*/ 2130526 w 2616301"/>
              <a:gd name="connsiteY54" fmla="*/ 1571625 h 2051050"/>
              <a:gd name="connsiteX55" fmla="*/ 2127351 w 2616301"/>
              <a:gd name="connsiteY55" fmla="*/ 1581150 h 2051050"/>
              <a:gd name="connsiteX56" fmla="*/ 2133701 w 2616301"/>
              <a:gd name="connsiteY56" fmla="*/ 1603375 h 2051050"/>
              <a:gd name="connsiteX57" fmla="*/ 2124176 w 2616301"/>
              <a:gd name="connsiteY57" fmla="*/ 1609725 h 2051050"/>
              <a:gd name="connsiteX58" fmla="*/ 2114651 w 2616301"/>
              <a:gd name="connsiteY58" fmla="*/ 1606550 h 2051050"/>
              <a:gd name="connsiteX59" fmla="*/ 2105126 w 2616301"/>
              <a:gd name="connsiteY59" fmla="*/ 1609725 h 2051050"/>
              <a:gd name="connsiteX60" fmla="*/ 2054326 w 2616301"/>
              <a:gd name="connsiteY60" fmla="*/ 1606550 h 2051050"/>
              <a:gd name="connsiteX61" fmla="*/ 2051151 w 2616301"/>
              <a:gd name="connsiteY61" fmla="*/ 1587500 h 2051050"/>
              <a:gd name="connsiteX62" fmla="*/ 2009876 w 2616301"/>
              <a:gd name="connsiteY62" fmla="*/ 1590675 h 2051050"/>
              <a:gd name="connsiteX63" fmla="*/ 2003526 w 2616301"/>
              <a:gd name="connsiteY63" fmla="*/ 1600200 h 2051050"/>
              <a:gd name="connsiteX64" fmla="*/ 1990826 w 2616301"/>
              <a:gd name="connsiteY64" fmla="*/ 1616075 h 2051050"/>
              <a:gd name="connsiteX65" fmla="*/ 1962251 w 2616301"/>
              <a:gd name="connsiteY65" fmla="*/ 1619250 h 2051050"/>
              <a:gd name="connsiteX66" fmla="*/ 1914626 w 2616301"/>
              <a:gd name="connsiteY66" fmla="*/ 1628775 h 2051050"/>
              <a:gd name="connsiteX67" fmla="*/ 1895576 w 2616301"/>
              <a:gd name="connsiteY67" fmla="*/ 1635125 h 2051050"/>
              <a:gd name="connsiteX68" fmla="*/ 1876526 w 2616301"/>
              <a:gd name="connsiteY68" fmla="*/ 1651000 h 2051050"/>
              <a:gd name="connsiteX69" fmla="*/ 1838426 w 2616301"/>
              <a:gd name="connsiteY69" fmla="*/ 1647825 h 2051050"/>
              <a:gd name="connsiteX70" fmla="*/ 1822551 w 2616301"/>
              <a:gd name="connsiteY70" fmla="*/ 1644650 h 2051050"/>
              <a:gd name="connsiteX71" fmla="*/ 1803501 w 2616301"/>
              <a:gd name="connsiteY71" fmla="*/ 1641475 h 2051050"/>
              <a:gd name="connsiteX72" fmla="*/ 1800326 w 2616301"/>
              <a:gd name="connsiteY72" fmla="*/ 1631950 h 2051050"/>
              <a:gd name="connsiteX73" fmla="*/ 1797151 w 2616301"/>
              <a:gd name="connsiteY73" fmla="*/ 1612900 h 2051050"/>
              <a:gd name="connsiteX74" fmla="*/ 1787626 w 2616301"/>
              <a:gd name="connsiteY74" fmla="*/ 1600200 h 2051050"/>
              <a:gd name="connsiteX75" fmla="*/ 1778101 w 2616301"/>
              <a:gd name="connsiteY75" fmla="*/ 1597025 h 2051050"/>
              <a:gd name="connsiteX76" fmla="*/ 1759051 w 2616301"/>
              <a:gd name="connsiteY76" fmla="*/ 1593850 h 2051050"/>
              <a:gd name="connsiteX77" fmla="*/ 1720951 w 2616301"/>
              <a:gd name="connsiteY77" fmla="*/ 1590675 h 2051050"/>
              <a:gd name="connsiteX78" fmla="*/ 1701901 w 2616301"/>
              <a:gd name="connsiteY78" fmla="*/ 1581150 h 2051050"/>
              <a:gd name="connsiteX79" fmla="*/ 1692376 w 2616301"/>
              <a:gd name="connsiteY79" fmla="*/ 1574800 h 2051050"/>
              <a:gd name="connsiteX80" fmla="*/ 1679676 w 2616301"/>
              <a:gd name="connsiteY80" fmla="*/ 1571625 h 2051050"/>
              <a:gd name="connsiteX81" fmla="*/ 1670151 w 2616301"/>
              <a:gd name="connsiteY81" fmla="*/ 1568450 h 2051050"/>
              <a:gd name="connsiteX82" fmla="*/ 1666976 w 2616301"/>
              <a:gd name="connsiteY82" fmla="*/ 1520825 h 2051050"/>
              <a:gd name="connsiteX83" fmla="*/ 1657451 w 2616301"/>
              <a:gd name="connsiteY83" fmla="*/ 1501775 h 2051050"/>
              <a:gd name="connsiteX84" fmla="*/ 1654276 w 2616301"/>
              <a:gd name="connsiteY84" fmla="*/ 1492250 h 2051050"/>
              <a:gd name="connsiteX85" fmla="*/ 1657451 w 2616301"/>
              <a:gd name="connsiteY85" fmla="*/ 1482725 h 2051050"/>
              <a:gd name="connsiteX86" fmla="*/ 1647926 w 2616301"/>
              <a:gd name="connsiteY86" fmla="*/ 1457325 h 2051050"/>
              <a:gd name="connsiteX87" fmla="*/ 1638401 w 2616301"/>
              <a:gd name="connsiteY87" fmla="*/ 1438275 h 2051050"/>
              <a:gd name="connsiteX88" fmla="*/ 1635226 w 2616301"/>
              <a:gd name="connsiteY88" fmla="*/ 1419225 h 2051050"/>
              <a:gd name="connsiteX89" fmla="*/ 1632051 w 2616301"/>
              <a:gd name="connsiteY89" fmla="*/ 1409700 h 2051050"/>
              <a:gd name="connsiteX90" fmla="*/ 1622526 w 2616301"/>
              <a:gd name="connsiteY90" fmla="*/ 1381125 h 2051050"/>
              <a:gd name="connsiteX91" fmla="*/ 1593951 w 2616301"/>
              <a:gd name="connsiteY91" fmla="*/ 1365250 h 2051050"/>
              <a:gd name="connsiteX92" fmla="*/ 1587601 w 2616301"/>
              <a:gd name="connsiteY92" fmla="*/ 1346200 h 2051050"/>
              <a:gd name="connsiteX93" fmla="*/ 1584426 w 2616301"/>
              <a:gd name="connsiteY93" fmla="*/ 1336675 h 2051050"/>
              <a:gd name="connsiteX94" fmla="*/ 1574901 w 2616301"/>
              <a:gd name="connsiteY94" fmla="*/ 1330325 h 2051050"/>
              <a:gd name="connsiteX95" fmla="*/ 1574901 w 2616301"/>
              <a:gd name="connsiteY95" fmla="*/ 1270000 h 2051050"/>
              <a:gd name="connsiteX96" fmla="*/ 1568551 w 2616301"/>
              <a:gd name="connsiteY96" fmla="*/ 1257300 h 2051050"/>
              <a:gd name="connsiteX97" fmla="*/ 1559026 w 2616301"/>
              <a:gd name="connsiteY97" fmla="*/ 1228725 h 2051050"/>
              <a:gd name="connsiteX98" fmla="*/ 1555851 w 2616301"/>
              <a:gd name="connsiteY98" fmla="*/ 1219200 h 2051050"/>
              <a:gd name="connsiteX99" fmla="*/ 1559026 w 2616301"/>
              <a:gd name="connsiteY99" fmla="*/ 1158875 h 2051050"/>
              <a:gd name="connsiteX100" fmla="*/ 1562201 w 2616301"/>
              <a:gd name="connsiteY100" fmla="*/ 1127125 h 2051050"/>
              <a:gd name="connsiteX101" fmla="*/ 1571726 w 2616301"/>
              <a:gd name="connsiteY101" fmla="*/ 1095375 h 2051050"/>
              <a:gd name="connsiteX102" fmla="*/ 1574901 w 2616301"/>
              <a:gd name="connsiteY102" fmla="*/ 1085850 h 2051050"/>
              <a:gd name="connsiteX103" fmla="*/ 1581251 w 2616301"/>
              <a:gd name="connsiteY103" fmla="*/ 1076325 h 2051050"/>
              <a:gd name="connsiteX104" fmla="*/ 1581251 w 2616301"/>
              <a:gd name="connsiteY104" fmla="*/ 1019175 h 2051050"/>
              <a:gd name="connsiteX105" fmla="*/ 1587601 w 2616301"/>
              <a:gd name="connsiteY105" fmla="*/ 1009650 h 2051050"/>
              <a:gd name="connsiteX106" fmla="*/ 1593951 w 2616301"/>
              <a:gd name="connsiteY106" fmla="*/ 990600 h 2051050"/>
              <a:gd name="connsiteX107" fmla="*/ 1597126 w 2616301"/>
              <a:gd name="connsiteY107" fmla="*/ 981075 h 2051050"/>
              <a:gd name="connsiteX108" fmla="*/ 1590776 w 2616301"/>
              <a:gd name="connsiteY108" fmla="*/ 939800 h 2051050"/>
              <a:gd name="connsiteX109" fmla="*/ 1593951 w 2616301"/>
              <a:gd name="connsiteY109" fmla="*/ 930275 h 2051050"/>
              <a:gd name="connsiteX110" fmla="*/ 1603476 w 2616301"/>
              <a:gd name="connsiteY110" fmla="*/ 923925 h 2051050"/>
              <a:gd name="connsiteX111" fmla="*/ 1613001 w 2616301"/>
              <a:gd name="connsiteY111" fmla="*/ 889000 h 2051050"/>
              <a:gd name="connsiteX112" fmla="*/ 1625701 w 2616301"/>
              <a:gd name="connsiteY112" fmla="*/ 869950 h 2051050"/>
              <a:gd name="connsiteX113" fmla="*/ 1632051 w 2616301"/>
              <a:gd name="connsiteY113" fmla="*/ 850900 h 2051050"/>
              <a:gd name="connsiteX114" fmla="*/ 1628876 w 2616301"/>
              <a:gd name="connsiteY114" fmla="*/ 841375 h 2051050"/>
              <a:gd name="connsiteX115" fmla="*/ 1632051 w 2616301"/>
              <a:gd name="connsiteY115" fmla="*/ 831850 h 2051050"/>
              <a:gd name="connsiteX116" fmla="*/ 1670151 w 2616301"/>
              <a:gd name="connsiteY116" fmla="*/ 822325 h 2051050"/>
              <a:gd name="connsiteX117" fmla="*/ 1676501 w 2616301"/>
              <a:gd name="connsiteY117" fmla="*/ 812800 h 2051050"/>
              <a:gd name="connsiteX118" fmla="*/ 1682851 w 2616301"/>
              <a:gd name="connsiteY118" fmla="*/ 790575 h 2051050"/>
              <a:gd name="connsiteX119" fmla="*/ 1692376 w 2616301"/>
              <a:gd name="connsiteY119" fmla="*/ 787400 h 2051050"/>
              <a:gd name="connsiteX120" fmla="*/ 1701901 w 2616301"/>
              <a:gd name="connsiteY120" fmla="*/ 781050 h 2051050"/>
              <a:gd name="connsiteX121" fmla="*/ 1698726 w 2616301"/>
              <a:gd name="connsiteY121" fmla="*/ 765175 h 2051050"/>
              <a:gd name="connsiteX122" fmla="*/ 1676501 w 2616301"/>
              <a:gd name="connsiteY122" fmla="*/ 768350 h 2051050"/>
              <a:gd name="connsiteX123" fmla="*/ 1660626 w 2616301"/>
              <a:gd name="connsiteY123" fmla="*/ 765175 h 2051050"/>
              <a:gd name="connsiteX124" fmla="*/ 1651101 w 2616301"/>
              <a:gd name="connsiteY124" fmla="*/ 758825 h 2051050"/>
              <a:gd name="connsiteX125" fmla="*/ 1641576 w 2616301"/>
              <a:gd name="connsiteY125" fmla="*/ 749300 h 2051050"/>
              <a:gd name="connsiteX126" fmla="*/ 1616176 w 2616301"/>
              <a:gd name="connsiteY126" fmla="*/ 755650 h 2051050"/>
              <a:gd name="connsiteX127" fmla="*/ 1606651 w 2616301"/>
              <a:gd name="connsiteY127" fmla="*/ 752475 h 2051050"/>
              <a:gd name="connsiteX128" fmla="*/ 1600301 w 2616301"/>
              <a:gd name="connsiteY128" fmla="*/ 742950 h 2051050"/>
              <a:gd name="connsiteX129" fmla="*/ 1584426 w 2616301"/>
              <a:gd name="connsiteY129" fmla="*/ 739775 h 2051050"/>
              <a:gd name="connsiteX130" fmla="*/ 1565376 w 2616301"/>
              <a:gd name="connsiteY130" fmla="*/ 730250 h 2051050"/>
              <a:gd name="connsiteX131" fmla="*/ 1562201 w 2616301"/>
              <a:gd name="connsiteY131" fmla="*/ 720725 h 2051050"/>
              <a:gd name="connsiteX132" fmla="*/ 1552676 w 2616301"/>
              <a:gd name="connsiteY132" fmla="*/ 717550 h 2051050"/>
              <a:gd name="connsiteX133" fmla="*/ 1520926 w 2616301"/>
              <a:gd name="connsiteY133" fmla="*/ 714375 h 2051050"/>
              <a:gd name="connsiteX134" fmla="*/ 1517751 w 2616301"/>
              <a:gd name="connsiteY134" fmla="*/ 647700 h 2051050"/>
              <a:gd name="connsiteX135" fmla="*/ 1511401 w 2616301"/>
              <a:gd name="connsiteY135" fmla="*/ 612775 h 2051050"/>
              <a:gd name="connsiteX136" fmla="*/ 1505051 w 2616301"/>
              <a:gd name="connsiteY136" fmla="*/ 603250 h 2051050"/>
              <a:gd name="connsiteX137" fmla="*/ 1511401 w 2616301"/>
              <a:gd name="connsiteY137" fmla="*/ 593725 h 2051050"/>
              <a:gd name="connsiteX138" fmla="*/ 1508226 w 2616301"/>
              <a:gd name="connsiteY138" fmla="*/ 581025 h 2051050"/>
              <a:gd name="connsiteX139" fmla="*/ 1492351 w 2616301"/>
              <a:gd name="connsiteY139" fmla="*/ 561975 h 2051050"/>
              <a:gd name="connsiteX140" fmla="*/ 1489176 w 2616301"/>
              <a:gd name="connsiteY140" fmla="*/ 552450 h 2051050"/>
              <a:gd name="connsiteX141" fmla="*/ 1482826 w 2616301"/>
              <a:gd name="connsiteY141" fmla="*/ 539750 h 2051050"/>
              <a:gd name="connsiteX142" fmla="*/ 1473301 w 2616301"/>
              <a:gd name="connsiteY142" fmla="*/ 501650 h 2051050"/>
              <a:gd name="connsiteX143" fmla="*/ 1470126 w 2616301"/>
              <a:gd name="connsiteY143" fmla="*/ 485775 h 2051050"/>
              <a:gd name="connsiteX144" fmla="*/ 1463776 w 2616301"/>
              <a:gd name="connsiteY144" fmla="*/ 473075 h 2051050"/>
              <a:gd name="connsiteX145" fmla="*/ 1460601 w 2616301"/>
              <a:gd name="connsiteY145" fmla="*/ 463550 h 2051050"/>
              <a:gd name="connsiteX146" fmla="*/ 1460601 w 2616301"/>
              <a:gd name="connsiteY146" fmla="*/ 434975 h 2051050"/>
              <a:gd name="connsiteX147" fmla="*/ 1457426 w 2616301"/>
              <a:gd name="connsiteY147" fmla="*/ 425450 h 2051050"/>
              <a:gd name="connsiteX148" fmla="*/ 1454251 w 2616301"/>
              <a:gd name="connsiteY148" fmla="*/ 400050 h 2051050"/>
              <a:gd name="connsiteX149" fmla="*/ 1451076 w 2616301"/>
              <a:gd name="connsiteY149" fmla="*/ 390525 h 2051050"/>
              <a:gd name="connsiteX150" fmla="*/ 1441551 w 2616301"/>
              <a:gd name="connsiteY150" fmla="*/ 384175 h 2051050"/>
              <a:gd name="connsiteX151" fmla="*/ 1422501 w 2616301"/>
              <a:gd name="connsiteY151" fmla="*/ 346075 h 2051050"/>
              <a:gd name="connsiteX152" fmla="*/ 1419326 w 2616301"/>
              <a:gd name="connsiteY152" fmla="*/ 336550 h 2051050"/>
              <a:gd name="connsiteX153" fmla="*/ 1416151 w 2616301"/>
              <a:gd name="connsiteY153" fmla="*/ 327025 h 2051050"/>
              <a:gd name="connsiteX154" fmla="*/ 1400276 w 2616301"/>
              <a:gd name="connsiteY154" fmla="*/ 330200 h 2051050"/>
              <a:gd name="connsiteX155" fmla="*/ 1390751 w 2616301"/>
              <a:gd name="connsiteY155" fmla="*/ 333375 h 2051050"/>
              <a:gd name="connsiteX156" fmla="*/ 1371701 w 2616301"/>
              <a:gd name="connsiteY156" fmla="*/ 327025 h 2051050"/>
              <a:gd name="connsiteX157" fmla="*/ 1355826 w 2616301"/>
              <a:gd name="connsiteY157" fmla="*/ 323850 h 2051050"/>
              <a:gd name="connsiteX158" fmla="*/ 1336776 w 2616301"/>
              <a:gd name="connsiteY158" fmla="*/ 330200 h 2051050"/>
              <a:gd name="connsiteX159" fmla="*/ 1311376 w 2616301"/>
              <a:gd name="connsiteY159" fmla="*/ 323850 h 2051050"/>
              <a:gd name="connsiteX160" fmla="*/ 1282801 w 2616301"/>
              <a:gd name="connsiteY160" fmla="*/ 336550 h 2051050"/>
              <a:gd name="connsiteX161" fmla="*/ 1276451 w 2616301"/>
              <a:gd name="connsiteY161" fmla="*/ 358775 h 2051050"/>
              <a:gd name="connsiteX162" fmla="*/ 1273276 w 2616301"/>
              <a:gd name="connsiteY162" fmla="*/ 368300 h 2051050"/>
              <a:gd name="connsiteX163" fmla="*/ 1263751 w 2616301"/>
              <a:gd name="connsiteY163" fmla="*/ 377825 h 2051050"/>
              <a:gd name="connsiteX164" fmla="*/ 1232001 w 2616301"/>
              <a:gd name="connsiteY164" fmla="*/ 381000 h 2051050"/>
              <a:gd name="connsiteX165" fmla="*/ 1225651 w 2616301"/>
              <a:gd name="connsiteY165" fmla="*/ 390525 h 2051050"/>
              <a:gd name="connsiteX166" fmla="*/ 1222476 w 2616301"/>
              <a:gd name="connsiteY166" fmla="*/ 400050 h 2051050"/>
              <a:gd name="connsiteX167" fmla="*/ 1212951 w 2616301"/>
              <a:gd name="connsiteY167" fmla="*/ 403225 h 2051050"/>
              <a:gd name="connsiteX168" fmla="*/ 1162151 w 2616301"/>
              <a:gd name="connsiteY168" fmla="*/ 400050 h 2051050"/>
              <a:gd name="connsiteX169" fmla="*/ 1146276 w 2616301"/>
              <a:gd name="connsiteY169" fmla="*/ 371475 h 2051050"/>
              <a:gd name="connsiteX170" fmla="*/ 1143101 w 2616301"/>
              <a:gd name="connsiteY170" fmla="*/ 361950 h 2051050"/>
              <a:gd name="connsiteX171" fmla="*/ 1139926 w 2616301"/>
              <a:gd name="connsiteY171" fmla="*/ 349250 h 2051050"/>
              <a:gd name="connsiteX172" fmla="*/ 1108176 w 2616301"/>
              <a:gd name="connsiteY172" fmla="*/ 323850 h 2051050"/>
              <a:gd name="connsiteX173" fmla="*/ 1098651 w 2616301"/>
              <a:gd name="connsiteY173" fmla="*/ 317500 h 2051050"/>
              <a:gd name="connsiteX174" fmla="*/ 1089126 w 2616301"/>
              <a:gd name="connsiteY174" fmla="*/ 311150 h 2051050"/>
              <a:gd name="connsiteX175" fmla="*/ 1098651 w 2616301"/>
              <a:gd name="connsiteY175" fmla="*/ 276225 h 2051050"/>
              <a:gd name="connsiteX176" fmla="*/ 1101826 w 2616301"/>
              <a:gd name="connsiteY176" fmla="*/ 266700 h 2051050"/>
              <a:gd name="connsiteX177" fmla="*/ 1095476 w 2616301"/>
              <a:gd name="connsiteY177" fmla="*/ 238125 h 2051050"/>
              <a:gd name="connsiteX178" fmla="*/ 1066901 w 2616301"/>
              <a:gd name="connsiteY178" fmla="*/ 215900 h 2051050"/>
              <a:gd name="connsiteX179" fmla="*/ 1057376 w 2616301"/>
              <a:gd name="connsiteY179" fmla="*/ 206375 h 2051050"/>
              <a:gd name="connsiteX180" fmla="*/ 1054201 w 2616301"/>
              <a:gd name="connsiteY180" fmla="*/ 196850 h 2051050"/>
              <a:gd name="connsiteX181" fmla="*/ 1044676 w 2616301"/>
              <a:gd name="connsiteY181" fmla="*/ 190500 h 2051050"/>
              <a:gd name="connsiteX182" fmla="*/ 1038326 w 2616301"/>
              <a:gd name="connsiteY182" fmla="*/ 180975 h 2051050"/>
              <a:gd name="connsiteX183" fmla="*/ 1035151 w 2616301"/>
              <a:gd name="connsiteY183" fmla="*/ 171450 h 2051050"/>
              <a:gd name="connsiteX184" fmla="*/ 1025626 w 2616301"/>
              <a:gd name="connsiteY184" fmla="*/ 165100 h 2051050"/>
              <a:gd name="connsiteX185" fmla="*/ 1022451 w 2616301"/>
              <a:gd name="connsiteY185" fmla="*/ 155575 h 2051050"/>
              <a:gd name="connsiteX186" fmla="*/ 1006576 w 2616301"/>
              <a:gd name="connsiteY186" fmla="*/ 107950 h 2051050"/>
              <a:gd name="connsiteX187" fmla="*/ 958951 w 2616301"/>
              <a:gd name="connsiteY187" fmla="*/ 104775 h 2051050"/>
              <a:gd name="connsiteX188" fmla="*/ 889101 w 2616301"/>
              <a:gd name="connsiteY188" fmla="*/ 98425 h 2051050"/>
              <a:gd name="connsiteX189" fmla="*/ 879576 w 2616301"/>
              <a:gd name="connsiteY189" fmla="*/ 101600 h 2051050"/>
              <a:gd name="connsiteX190" fmla="*/ 831951 w 2616301"/>
              <a:gd name="connsiteY190" fmla="*/ 104775 h 2051050"/>
              <a:gd name="connsiteX191" fmla="*/ 806551 w 2616301"/>
              <a:gd name="connsiteY191" fmla="*/ 120650 h 2051050"/>
              <a:gd name="connsiteX192" fmla="*/ 803376 w 2616301"/>
              <a:gd name="connsiteY192" fmla="*/ 152400 h 2051050"/>
              <a:gd name="connsiteX193" fmla="*/ 758926 w 2616301"/>
              <a:gd name="connsiteY193" fmla="*/ 155575 h 2051050"/>
              <a:gd name="connsiteX194" fmla="*/ 730351 w 2616301"/>
              <a:gd name="connsiteY194" fmla="*/ 161925 h 2051050"/>
              <a:gd name="connsiteX195" fmla="*/ 695426 w 2616301"/>
              <a:gd name="connsiteY195" fmla="*/ 158750 h 2051050"/>
              <a:gd name="connsiteX196" fmla="*/ 685901 w 2616301"/>
              <a:gd name="connsiteY196" fmla="*/ 155575 h 2051050"/>
              <a:gd name="connsiteX197" fmla="*/ 555726 w 2616301"/>
              <a:gd name="connsiteY197" fmla="*/ 152400 h 2051050"/>
              <a:gd name="connsiteX198" fmla="*/ 536676 w 2616301"/>
              <a:gd name="connsiteY198" fmla="*/ 139700 h 2051050"/>
              <a:gd name="connsiteX199" fmla="*/ 527151 w 2616301"/>
              <a:gd name="connsiteY199" fmla="*/ 133350 h 2051050"/>
              <a:gd name="connsiteX200" fmla="*/ 514451 w 2616301"/>
              <a:gd name="connsiteY200" fmla="*/ 130175 h 2051050"/>
              <a:gd name="connsiteX201" fmla="*/ 495401 w 2616301"/>
              <a:gd name="connsiteY201" fmla="*/ 127000 h 2051050"/>
              <a:gd name="connsiteX202" fmla="*/ 485876 w 2616301"/>
              <a:gd name="connsiteY202" fmla="*/ 123825 h 2051050"/>
              <a:gd name="connsiteX203" fmla="*/ 463651 w 2616301"/>
              <a:gd name="connsiteY203" fmla="*/ 120650 h 2051050"/>
              <a:gd name="connsiteX204" fmla="*/ 444601 w 2616301"/>
              <a:gd name="connsiteY204" fmla="*/ 111125 h 2051050"/>
              <a:gd name="connsiteX205" fmla="*/ 435076 w 2616301"/>
              <a:gd name="connsiteY205" fmla="*/ 107950 h 2051050"/>
              <a:gd name="connsiteX206" fmla="*/ 416026 w 2616301"/>
              <a:gd name="connsiteY206" fmla="*/ 92075 h 2051050"/>
              <a:gd name="connsiteX207" fmla="*/ 403326 w 2616301"/>
              <a:gd name="connsiteY207" fmla="*/ 88900 h 2051050"/>
              <a:gd name="connsiteX208" fmla="*/ 393801 w 2616301"/>
              <a:gd name="connsiteY208" fmla="*/ 85725 h 2051050"/>
              <a:gd name="connsiteX209" fmla="*/ 377926 w 2616301"/>
              <a:gd name="connsiteY209" fmla="*/ 82550 h 2051050"/>
              <a:gd name="connsiteX210" fmla="*/ 358876 w 2616301"/>
              <a:gd name="connsiteY210" fmla="*/ 76200 h 2051050"/>
              <a:gd name="connsiteX211" fmla="*/ 339826 w 2616301"/>
              <a:gd name="connsiteY211" fmla="*/ 57150 h 2051050"/>
              <a:gd name="connsiteX212" fmla="*/ 308076 w 2616301"/>
              <a:gd name="connsiteY212" fmla="*/ 44450 h 2051050"/>
              <a:gd name="connsiteX213" fmla="*/ 295376 w 2616301"/>
              <a:gd name="connsiteY213" fmla="*/ 41275 h 2051050"/>
              <a:gd name="connsiteX214" fmla="*/ 254101 w 2616301"/>
              <a:gd name="connsiteY214" fmla="*/ 38100 h 2051050"/>
              <a:gd name="connsiteX215" fmla="*/ 244576 w 2616301"/>
              <a:gd name="connsiteY215" fmla="*/ 34925 h 2051050"/>
              <a:gd name="connsiteX216" fmla="*/ 225526 w 2616301"/>
              <a:gd name="connsiteY216" fmla="*/ 25400 h 2051050"/>
              <a:gd name="connsiteX217" fmla="*/ 231876 w 2616301"/>
              <a:gd name="connsiteY217" fmla="*/ 9525 h 2051050"/>
              <a:gd name="connsiteX218" fmla="*/ 228701 w 2616301"/>
              <a:gd name="connsiteY218" fmla="*/ 0 h 2051050"/>
              <a:gd name="connsiteX219" fmla="*/ 181076 w 2616301"/>
              <a:gd name="connsiteY219" fmla="*/ 9525 h 2051050"/>
              <a:gd name="connsiteX220" fmla="*/ 171551 w 2616301"/>
              <a:gd name="connsiteY220" fmla="*/ 15875 h 2051050"/>
              <a:gd name="connsiteX221" fmla="*/ 130276 w 2616301"/>
              <a:gd name="connsiteY221" fmla="*/ 12700 h 2051050"/>
              <a:gd name="connsiteX222" fmla="*/ 108051 w 2616301"/>
              <a:gd name="connsiteY222" fmla="*/ 9525 h 2051050"/>
              <a:gd name="connsiteX223" fmla="*/ 57251 w 2616301"/>
              <a:gd name="connsiteY223" fmla="*/ 12700 h 2051050"/>
              <a:gd name="connsiteX224" fmla="*/ 38201 w 2616301"/>
              <a:gd name="connsiteY224" fmla="*/ 19050 h 2051050"/>
              <a:gd name="connsiteX225" fmla="*/ 19151 w 2616301"/>
              <a:gd name="connsiteY225" fmla="*/ 34925 h 2051050"/>
              <a:gd name="connsiteX226" fmla="*/ 9626 w 2616301"/>
              <a:gd name="connsiteY226" fmla="*/ 38100 h 2051050"/>
              <a:gd name="connsiteX227" fmla="*/ 3276 w 2616301"/>
              <a:gd name="connsiteY227" fmla="*/ 47625 h 2051050"/>
              <a:gd name="connsiteX228" fmla="*/ 9626 w 2616301"/>
              <a:gd name="connsiteY228" fmla="*/ 111125 h 2051050"/>
              <a:gd name="connsiteX229" fmla="*/ 6451 w 2616301"/>
              <a:gd name="connsiteY229" fmla="*/ 127000 h 2051050"/>
              <a:gd name="connsiteX230" fmla="*/ 6451 w 2616301"/>
              <a:gd name="connsiteY230" fmla="*/ 146050 h 2051050"/>
              <a:gd name="connsiteX231" fmla="*/ 15976 w 2616301"/>
              <a:gd name="connsiteY231" fmla="*/ 152400 h 2051050"/>
              <a:gd name="connsiteX232" fmla="*/ 15976 w 2616301"/>
              <a:gd name="connsiteY232" fmla="*/ 209550 h 2051050"/>
              <a:gd name="connsiteX233" fmla="*/ 19151 w 2616301"/>
              <a:gd name="connsiteY233" fmla="*/ 219075 h 2051050"/>
              <a:gd name="connsiteX234" fmla="*/ 28676 w 2616301"/>
              <a:gd name="connsiteY234" fmla="*/ 225425 h 2051050"/>
              <a:gd name="connsiteX235" fmla="*/ 31851 w 2616301"/>
              <a:gd name="connsiteY235" fmla="*/ 234950 h 2051050"/>
              <a:gd name="connsiteX236" fmla="*/ 25501 w 2616301"/>
              <a:gd name="connsiteY236" fmla="*/ 244475 h 2051050"/>
              <a:gd name="connsiteX237" fmla="*/ 22326 w 2616301"/>
              <a:gd name="connsiteY237" fmla="*/ 257175 h 2051050"/>
              <a:gd name="connsiteX238" fmla="*/ 25501 w 2616301"/>
              <a:gd name="connsiteY238" fmla="*/ 276225 h 2051050"/>
              <a:gd name="connsiteX239" fmla="*/ 28676 w 2616301"/>
              <a:gd name="connsiteY239" fmla="*/ 285750 h 2051050"/>
              <a:gd name="connsiteX240" fmla="*/ 22326 w 2616301"/>
              <a:gd name="connsiteY240" fmla="*/ 298450 h 2051050"/>
              <a:gd name="connsiteX241" fmla="*/ 25501 w 2616301"/>
              <a:gd name="connsiteY241" fmla="*/ 349250 h 2051050"/>
              <a:gd name="connsiteX242" fmla="*/ 35026 w 2616301"/>
              <a:gd name="connsiteY242" fmla="*/ 358775 h 2051050"/>
              <a:gd name="connsiteX243" fmla="*/ 38201 w 2616301"/>
              <a:gd name="connsiteY243" fmla="*/ 368300 h 2051050"/>
              <a:gd name="connsiteX244" fmla="*/ 47726 w 2616301"/>
              <a:gd name="connsiteY244" fmla="*/ 374650 h 2051050"/>
              <a:gd name="connsiteX245" fmla="*/ 57251 w 2616301"/>
              <a:gd name="connsiteY245" fmla="*/ 377825 h 2051050"/>
              <a:gd name="connsiteX246" fmla="*/ 85826 w 2616301"/>
              <a:gd name="connsiteY246" fmla="*/ 384175 h 2051050"/>
              <a:gd name="connsiteX247" fmla="*/ 95351 w 2616301"/>
              <a:gd name="connsiteY247" fmla="*/ 390525 h 2051050"/>
              <a:gd name="connsiteX248" fmla="*/ 92176 w 2616301"/>
              <a:gd name="connsiteY248" fmla="*/ 400050 h 2051050"/>
              <a:gd name="connsiteX249" fmla="*/ 95351 w 2616301"/>
              <a:gd name="connsiteY249" fmla="*/ 422275 h 2051050"/>
              <a:gd name="connsiteX250" fmla="*/ 104876 w 2616301"/>
              <a:gd name="connsiteY250" fmla="*/ 431800 h 2051050"/>
              <a:gd name="connsiteX251" fmla="*/ 108051 w 2616301"/>
              <a:gd name="connsiteY251" fmla="*/ 441325 h 2051050"/>
              <a:gd name="connsiteX252" fmla="*/ 127101 w 2616301"/>
              <a:gd name="connsiteY252" fmla="*/ 454025 h 2051050"/>
              <a:gd name="connsiteX253" fmla="*/ 130276 w 2616301"/>
              <a:gd name="connsiteY253" fmla="*/ 463550 h 2051050"/>
              <a:gd name="connsiteX254" fmla="*/ 123926 w 2616301"/>
              <a:gd name="connsiteY254" fmla="*/ 482600 h 2051050"/>
              <a:gd name="connsiteX255" fmla="*/ 120751 w 2616301"/>
              <a:gd name="connsiteY255" fmla="*/ 492125 h 2051050"/>
              <a:gd name="connsiteX256" fmla="*/ 111226 w 2616301"/>
              <a:gd name="connsiteY256" fmla="*/ 511175 h 2051050"/>
              <a:gd name="connsiteX257" fmla="*/ 114401 w 2616301"/>
              <a:gd name="connsiteY257" fmla="*/ 539750 h 2051050"/>
              <a:gd name="connsiteX258" fmla="*/ 127101 w 2616301"/>
              <a:gd name="connsiteY258" fmla="*/ 561975 h 2051050"/>
              <a:gd name="connsiteX259" fmla="*/ 130276 w 2616301"/>
              <a:gd name="connsiteY259" fmla="*/ 571500 h 2051050"/>
              <a:gd name="connsiteX260" fmla="*/ 127101 w 2616301"/>
              <a:gd name="connsiteY260" fmla="*/ 590550 h 2051050"/>
              <a:gd name="connsiteX261" fmla="*/ 117576 w 2616301"/>
              <a:gd name="connsiteY261" fmla="*/ 587375 h 2051050"/>
              <a:gd name="connsiteX262" fmla="*/ 108051 w 2616301"/>
              <a:gd name="connsiteY262" fmla="*/ 568325 h 2051050"/>
              <a:gd name="connsiteX263" fmla="*/ 89001 w 2616301"/>
              <a:gd name="connsiteY263" fmla="*/ 558800 h 2051050"/>
              <a:gd name="connsiteX264" fmla="*/ 76301 w 2616301"/>
              <a:gd name="connsiteY264" fmla="*/ 561975 h 2051050"/>
              <a:gd name="connsiteX265" fmla="*/ 35026 w 2616301"/>
              <a:gd name="connsiteY265" fmla="*/ 568325 h 2051050"/>
              <a:gd name="connsiteX266" fmla="*/ 25501 w 2616301"/>
              <a:gd name="connsiteY266" fmla="*/ 571500 h 2051050"/>
              <a:gd name="connsiteX267" fmla="*/ 41376 w 2616301"/>
              <a:gd name="connsiteY267" fmla="*/ 587375 h 2051050"/>
              <a:gd name="connsiteX268" fmla="*/ 57251 w 2616301"/>
              <a:gd name="connsiteY268" fmla="*/ 615950 h 2051050"/>
              <a:gd name="connsiteX269" fmla="*/ 66776 w 2616301"/>
              <a:gd name="connsiteY269" fmla="*/ 622300 h 2051050"/>
              <a:gd name="connsiteX270" fmla="*/ 79476 w 2616301"/>
              <a:gd name="connsiteY270" fmla="*/ 631825 h 2051050"/>
              <a:gd name="connsiteX271" fmla="*/ 89001 w 2616301"/>
              <a:gd name="connsiteY271" fmla="*/ 635000 h 2051050"/>
              <a:gd name="connsiteX272" fmla="*/ 104876 w 2616301"/>
              <a:gd name="connsiteY272" fmla="*/ 663575 h 2051050"/>
              <a:gd name="connsiteX273" fmla="*/ 120751 w 2616301"/>
              <a:gd name="connsiteY273" fmla="*/ 669925 h 2051050"/>
              <a:gd name="connsiteX274" fmla="*/ 139801 w 2616301"/>
              <a:gd name="connsiteY274" fmla="*/ 679450 h 2051050"/>
              <a:gd name="connsiteX275" fmla="*/ 158851 w 2616301"/>
              <a:gd name="connsiteY275" fmla="*/ 669925 h 2051050"/>
              <a:gd name="connsiteX276" fmla="*/ 168376 w 2616301"/>
              <a:gd name="connsiteY276" fmla="*/ 663575 h 2051050"/>
              <a:gd name="connsiteX277" fmla="*/ 177901 w 2616301"/>
              <a:gd name="connsiteY277" fmla="*/ 666750 h 2051050"/>
              <a:gd name="connsiteX278" fmla="*/ 187426 w 2616301"/>
              <a:gd name="connsiteY278" fmla="*/ 698500 h 2051050"/>
              <a:gd name="connsiteX279" fmla="*/ 206476 w 2616301"/>
              <a:gd name="connsiteY279" fmla="*/ 717550 h 2051050"/>
              <a:gd name="connsiteX280" fmla="*/ 212826 w 2616301"/>
              <a:gd name="connsiteY280" fmla="*/ 727075 h 2051050"/>
              <a:gd name="connsiteX281" fmla="*/ 231876 w 2616301"/>
              <a:gd name="connsiteY281" fmla="*/ 739775 h 2051050"/>
              <a:gd name="connsiteX282" fmla="*/ 235051 w 2616301"/>
              <a:gd name="connsiteY282" fmla="*/ 755650 h 2051050"/>
              <a:gd name="connsiteX283" fmla="*/ 241401 w 2616301"/>
              <a:gd name="connsiteY283" fmla="*/ 768350 h 2051050"/>
              <a:gd name="connsiteX284" fmla="*/ 235051 w 2616301"/>
              <a:gd name="connsiteY284" fmla="*/ 777875 h 2051050"/>
              <a:gd name="connsiteX285" fmla="*/ 231876 w 2616301"/>
              <a:gd name="connsiteY285" fmla="*/ 787400 h 2051050"/>
              <a:gd name="connsiteX286" fmla="*/ 228701 w 2616301"/>
              <a:gd name="connsiteY286" fmla="*/ 882650 h 2051050"/>
              <a:gd name="connsiteX287" fmla="*/ 238226 w 2616301"/>
              <a:gd name="connsiteY287" fmla="*/ 904875 h 2051050"/>
              <a:gd name="connsiteX288" fmla="*/ 247751 w 2616301"/>
              <a:gd name="connsiteY288" fmla="*/ 911225 h 2051050"/>
              <a:gd name="connsiteX289" fmla="*/ 250926 w 2616301"/>
              <a:gd name="connsiteY289" fmla="*/ 920750 h 2051050"/>
              <a:gd name="connsiteX290" fmla="*/ 260451 w 2616301"/>
              <a:gd name="connsiteY290" fmla="*/ 923925 h 2051050"/>
              <a:gd name="connsiteX291" fmla="*/ 263626 w 2616301"/>
              <a:gd name="connsiteY291" fmla="*/ 936625 h 2051050"/>
              <a:gd name="connsiteX292" fmla="*/ 279501 w 2616301"/>
              <a:gd name="connsiteY292" fmla="*/ 949325 h 2051050"/>
              <a:gd name="connsiteX293" fmla="*/ 292201 w 2616301"/>
              <a:gd name="connsiteY293" fmla="*/ 968375 h 2051050"/>
              <a:gd name="connsiteX294" fmla="*/ 311251 w 2616301"/>
              <a:gd name="connsiteY294" fmla="*/ 984250 h 2051050"/>
              <a:gd name="connsiteX295" fmla="*/ 323951 w 2616301"/>
              <a:gd name="connsiteY295" fmla="*/ 1000125 h 2051050"/>
              <a:gd name="connsiteX296" fmla="*/ 339826 w 2616301"/>
              <a:gd name="connsiteY296" fmla="*/ 1012825 h 2051050"/>
              <a:gd name="connsiteX297" fmla="*/ 346176 w 2616301"/>
              <a:gd name="connsiteY297" fmla="*/ 1044575 h 2051050"/>
              <a:gd name="connsiteX298" fmla="*/ 349351 w 2616301"/>
              <a:gd name="connsiteY298" fmla="*/ 1054100 h 2051050"/>
              <a:gd name="connsiteX299" fmla="*/ 358876 w 2616301"/>
              <a:gd name="connsiteY299" fmla="*/ 1057275 h 2051050"/>
              <a:gd name="connsiteX300" fmla="*/ 365226 w 2616301"/>
              <a:gd name="connsiteY300" fmla="*/ 1066800 h 2051050"/>
              <a:gd name="connsiteX301" fmla="*/ 368401 w 2616301"/>
              <a:gd name="connsiteY301" fmla="*/ 1114425 h 2051050"/>
              <a:gd name="connsiteX302" fmla="*/ 377926 w 2616301"/>
              <a:gd name="connsiteY302" fmla="*/ 1117600 h 2051050"/>
              <a:gd name="connsiteX303" fmla="*/ 393801 w 2616301"/>
              <a:gd name="connsiteY303" fmla="*/ 1098550 h 2051050"/>
              <a:gd name="connsiteX304" fmla="*/ 406501 w 2616301"/>
              <a:gd name="connsiteY304" fmla="*/ 1095375 h 2051050"/>
              <a:gd name="connsiteX305" fmla="*/ 425551 w 2616301"/>
              <a:gd name="connsiteY305" fmla="*/ 1089025 h 2051050"/>
              <a:gd name="connsiteX306" fmla="*/ 444601 w 2616301"/>
              <a:gd name="connsiteY306" fmla="*/ 1082675 h 2051050"/>
              <a:gd name="connsiteX307" fmla="*/ 454126 w 2616301"/>
              <a:gd name="connsiteY307" fmla="*/ 1079500 h 2051050"/>
              <a:gd name="connsiteX308" fmla="*/ 438251 w 2616301"/>
              <a:gd name="connsiteY308" fmla="*/ 1057275 h 2051050"/>
              <a:gd name="connsiteX309" fmla="*/ 435076 w 2616301"/>
              <a:gd name="connsiteY309" fmla="*/ 996950 h 2051050"/>
              <a:gd name="connsiteX310" fmla="*/ 425551 w 2616301"/>
              <a:gd name="connsiteY310" fmla="*/ 987425 h 2051050"/>
              <a:gd name="connsiteX311" fmla="*/ 416026 w 2616301"/>
              <a:gd name="connsiteY311" fmla="*/ 984250 h 2051050"/>
              <a:gd name="connsiteX312" fmla="*/ 403326 w 2616301"/>
              <a:gd name="connsiteY312" fmla="*/ 965200 h 2051050"/>
              <a:gd name="connsiteX313" fmla="*/ 396976 w 2616301"/>
              <a:gd name="connsiteY313" fmla="*/ 955675 h 2051050"/>
              <a:gd name="connsiteX314" fmla="*/ 393801 w 2616301"/>
              <a:gd name="connsiteY314" fmla="*/ 946150 h 2051050"/>
              <a:gd name="connsiteX315" fmla="*/ 384276 w 2616301"/>
              <a:gd name="connsiteY315" fmla="*/ 939800 h 2051050"/>
              <a:gd name="connsiteX316" fmla="*/ 377926 w 2616301"/>
              <a:gd name="connsiteY316" fmla="*/ 949325 h 2051050"/>
              <a:gd name="connsiteX317" fmla="*/ 358876 w 2616301"/>
              <a:gd name="connsiteY317" fmla="*/ 965200 h 2051050"/>
              <a:gd name="connsiteX318" fmla="*/ 349351 w 2616301"/>
              <a:gd name="connsiteY318" fmla="*/ 952500 h 2051050"/>
              <a:gd name="connsiteX319" fmla="*/ 352526 w 2616301"/>
              <a:gd name="connsiteY319" fmla="*/ 939800 h 2051050"/>
              <a:gd name="connsiteX320" fmla="*/ 346176 w 2616301"/>
              <a:gd name="connsiteY320" fmla="*/ 911225 h 2051050"/>
              <a:gd name="connsiteX321" fmla="*/ 358876 w 2616301"/>
              <a:gd name="connsiteY321" fmla="*/ 892175 h 2051050"/>
              <a:gd name="connsiteX322" fmla="*/ 362051 w 2616301"/>
              <a:gd name="connsiteY322" fmla="*/ 882650 h 2051050"/>
              <a:gd name="connsiteX323" fmla="*/ 343001 w 2616301"/>
              <a:gd name="connsiteY323" fmla="*/ 860425 h 2051050"/>
              <a:gd name="connsiteX324" fmla="*/ 336651 w 2616301"/>
              <a:gd name="connsiteY324" fmla="*/ 850900 h 2051050"/>
              <a:gd name="connsiteX325" fmla="*/ 339826 w 2616301"/>
              <a:gd name="connsiteY325" fmla="*/ 838200 h 2051050"/>
              <a:gd name="connsiteX326" fmla="*/ 343001 w 2616301"/>
              <a:gd name="connsiteY326" fmla="*/ 828675 h 2051050"/>
              <a:gd name="connsiteX327" fmla="*/ 336651 w 2616301"/>
              <a:gd name="connsiteY327" fmla="*/ 815975 h 2051050"/>
              <a:gd name="connsiteX328" fmla="*/ 323951 w 2616301"/>
              <a:gd name="connsiteY328" fmla="*/ 806450 h 2051050"/>
              <a:gd name="connsiteX329" fmla="*/ 323951 w 2616301"/>
              <a:gd name="connsiteY329" fmla="*/ 774700 h 2051050"/>
              <a:gd name="connsiteX330" fmla="*/ 330301 w 2616301"/>
              <a:gd name="connsiteY330" fmla="*/ 755650 h 2051050"/>
              <a:gd name="connsiteX331" fmla="*/ 320776 w 2616301"/>
              <a:gd name="connsiteY331" fmla="*/ 749300 h 2051050"/>
              <a:gd name="connsiteX332" fmla="*/ 317601 w 2616301"/>
              <a:gd name="connsiteY332" fmla="*/ 682625 h 2051050"/>
              <a:gd name="connsiteX333" fmla="*/ 314426 w 2616301"/>
              <a:gd name="connsiteY333" fmla="*/ 673100 h 2051050"/>
              <a:gd name="connsiteX334" fmla="*/ 304901 w 2616301"/>
              <a:gd name="connsiteY334" fmla="*/ 669925 h 2051050"/>
              <a:gd name="connsiteX335" fmla="*/ 289026 w 2616301"/>
              <a:gd name="connsiteY335" fmla="*/ 695325 h 2051050"/>
              <a:gd name="connsiteX336" fmla="*/ 292201 w 2616301"/>
              <a:gd name="connsiteY336" fmla="*/ 669925 h 2051050"/>
              <a:gd name="connsiteX337" fmla="*/ 295376 w 2616301"/>
              <a:gd name="connsiteY337" fmla="*/ 660400 h 2051050"/>
              <a:gd name="connsiteX338" fmla="*/ 279501 w 2616301"/>
              <a:gd name="connsiteY338" fmla="*/ 641350 h 2051050"/>
              <a:gd name="connsiteX339" fmla="*/ 273151 w 2616301"/>
              <a:gd name="connsiteY339" fmla="*/ 615950 h 2051050"/>
              <a:gd name="connsiteX340" fmla="*/ 269976 w 2616301"/>
              <a:gd name="connsiteY340" fmla="*/ 606425 h 2051050"/>
              <a:gd name="connsiteX341" fmla="*/ 266801 w 2616301"/>
              <a:gd name="connsiteY341" fmla="*/ 584200 h 2051050"/>
              <a:gd name="connsiteX342" fmla="*/ 244576 w 2616301"/>
              <a:gd name="connsiteY342" fmla="*/ 574675 h 2051050"/>
              <a:gd name="connsiteX343" fmla="*/ 238226 w 2616301"/>
              <a:gd name="connsiteY343" fmla="*/ 555625 h 2051050"/>
              <a:gd name="connsiteX344" fmla="*/ 244576 w 2616301"/>
              <a:gd name="connsiteY344" fmla="*/ 536575 h 2051050"/>
              <a:gd name="connsiteX345" fmla="*/ 247751 w 2616301"/>
              <a:gd name="connsiteY345" fmla="*/ 527050 h 2051050"/>
              <a:gd name="connsiteX346" fmla="*/ 257276 w 2616301"/>
              <a:gd name="connsiteY346" fmla="*/ 508000 h 2051050"/>
              <a:gd name="connsiteX347" fmla="*/ 250926 w 2616301"/>
              <a:gd name="connsiteY347" fmla="*/ 488950 h 2051050"/>
              <a:gd name="connsiteX348" fmla="*/ 247751 w 2616301"/>
              <a:gd name="connsiteY348" fmla="*/ 479425 h 2051050"/>
              <a:gd name="connsiteX349" fmla="*/ 238226 w 2616301"/>
              <a:gd name="connsiteY349" fmla="*/ 473075 h 2051050"/>
              <a:gd name="connsiteX350" fmla="*/ 241401 w 2616301"/>
              <a:gd name="connsiteY350" fmla="*/ 454025 h 2051050"/>
              <a:gd name="connsiteX351" fmla="*/ 219176 w 2616301"/>
              <a:gd name="connsiteY351" fmla="*/ 441325 h 2051050"/>
              <a:gd name="connsiteX352" fmla="*/ 212826 w 2616301"/>
              <a:gd name="connsiteY352" fmla="*/ 409575 h 2051050"/>
              <a:gd name="connsiteX353" fmla="*/ 209651 w 2616301"/>
              <a:gd name="connsiteY353" fmla="*/ 396875 h 2051050"/>
              <a:gd name="connsiteX354" fmla="*/ 206476 w 2616301"/>
              <a:gd name="connsiteY354" fmla="*/ 381000 h 2051050"/>
              <a:gd name="connsiteX355" fmla="*/ 196951 w 2616301"/>
              <a:gd name="connsiteY355" fmla="*/ 371475 h 2051050"/>
              <a:gd name="connsiteX356" fmla="*/ 184251 w 2616301"/>
              <a:gd name="connsiteY356" fmla="*/ 352425 h 2051050"/>
              <a:gd name="connsiteX357" fmla="*/ 168376 w 2616301"/>
              <a:gd name="connsiteY357" fmla="*/ 333375 h 2051050"/>
              <a:gd name="connsiteX358" fmla="*/ 165201 w 2616301"/>
              <a:gd name="connsiteY358" fmla="*/ 304800 h 2051050"/>
              <a:gd name="connsiteX359" fmla="*/ 162026 w 2616301"/>
              <a:gd name="connsiteY359" fmla="*/ 295275 h 2051050"/>
              <a:gd name="connsiteX360" fmla="*/ 165201 w 2616301"/>
              <a:gd name="connsiteY360" fmla="*/ 257175 h 2051050"/>
              <a:gd name="connsiteX361" fmla="*/ 162026 w 2616301"/>
              <a:gd name="connsiteY361" fmla="*/ 231775 h 2051050"/>
              <a:gd name="connsiteX362" fmla="*/ 168376 w 2616301"/>
              <a:gd name="connsiteY362" fmla="*/ 206375 h 2051050"/>
              <a:gd name="connsiteX363" fmla="*/ 165201 w 2616301"/>
              <a:gd name="connsiteY363" fmla="*/ 190500 h 2051050"/>
              <a:gd name="connsiteX364" fmla="*/ 171551 w 2616301"/>
              <a:gd name="connsiteY364" fmla="*/ 180975 h 2051050"/>
              <a:gd name="connsiteX365" fmla="*/ 174726 w 2616301"/>
              <a:gd name="connsiteY365" fmla="*/ 171450 h 2051050"/>
              <a:gd name="connsiteX366" fmla="*/ 171551 w 2616301"/>
              <a:gd name="connsiteY366" fmla="*/ 161925 h 2051050"/>
              <a:gd name="connsiteX367" fmla="*/ 174726 w 2616301"/>
              <a:gd name="connsiteY367" fmla="*/ 146050 h 2051050"/>
              <a:gd name="connsiteX368" fmla="*/ 184251 w 2616301"/>
              <a:gd name="connsiteY368" fmla="*/ 123825 h 2051050"/>
              <a:gd name="connsiteX369" fmla="*/ 203301 w 2616301"/>
              <a:gd name="connsiteY369" fmla="*/ 111125 h 2051050"/>
              <a:gd name="connsiteX370" fmla="*/ 209651 w 2616301"/>
              <a:gd name="connsiteY370" fmla="*/ 120650 h 2051050"/>
              <a:gd name="connsiteX371" fmla="*/ 216001 w 2616301"/>
              <a:gd name="connsiteY371" fmla="*/ 139700 h 2051050"/>
              <a:gd name="connsiteX372" fmla="*/ 225526 w 2616301"/>
              <a:gd name="connsiteY372" fmla="*/ 142875 h 2051050"/>
              <a:gd name="connsiteX373" fmla="*/ 266801 w 2616301"/>
              <a:gd name="connsiteY373" fmla="*/ 123825 h 2051050"/>
              <a:gd name="connsiteX374" fmla="*/ 279501 w 2616301"/>
              <a:gd name="connsiteY374" fmla="*/ 152400 h 2051050"/>
              <a:gd name="connsiteX375" fmla="*/ 304901 w 2616301"/>
              <a:gd name="connsiteY375" fmla="*/ 155575 h 2051050"/>
              <a:gd name="connsiteX376" fmla="*/ 308076 w 2616301"/>
              <a:gd name="connsiteY376" fmla="*/ 168275 h 2051050"/>
              <a:gd name="connsiteX377" fmla="*/ 311251 w 2616301"/>
              <a:gd name="connsiteY377" fmla="*/ 177800 h 2051050"/>
              <a:gd name="connsiteX378" fmla="*/ 330301 w 2616301"/>
              <a:gd name="connsiteY378" fmla="*/ 184150 h 2051050"/>
              <a:gd name="connsiteX379" fmla="*/ 323951 w 2616301"/>
              <a:gd name="connsiteY379" fmla="*/ 206375 h 2051050"/>
              <a:gd name="connsiteX380" fmla="*/ 314426 w 2616301"/>
              <a:gd name="connsiteY380" fmla="*/ 212725 h 2051050"/>
              <a:gd name="connsiteX381" fmla="*/ 311251 w 2616301"/>
              <a:gd name="connsiteY381" fmla="*/ 260350 h 2051050"/>
              <a:gd name="connsiteX382" fmla="*/ 317601 w 2616301"/>
              <a:gd name="connsiteY382" fmla="*/ 269875 h 2051050"/>
              <a:gd name="connsiteX383" fmla="*/ 327126 w 2616301"/>
              <a:gd name="connsiteY383" fmla="*/ 273050 h 2051050"/>
              <a:gd name="connsiteX384" fmla="*/ 323951 w 2616301"/>
              <a:gd name="connsiteY384" fmla="*/ 292100 h 2051050"/>
              <a:gd name="connsiteX385" fmla="*/ 327126 w 2616301"/>
              <a:gd name="connsiteY385" fmla="*/ 301625 h 2051050"/>
              <a:gd name="connsiteX386" fmla="*/ 333476 w 2616301"/>
              <a:gd name="connsiteY386" fmla="*/ 323850 h 2051050"/>
              <a:gd name="connsiteX387" fmla="*/ 330301 w 2616301"/>
              <a:gd name="connsiteY387" fmla="*/ 371475 h 2051050"/>
              <a:gd name="connsiteX388" fmla="*/ 343001 w 2616301"/>
              <a:gd name="connsiteY388" fmla="*/ 390525 h 2051050"/>
              <a:gd name="connsiteX389" fmla="*/ 343001 w 2616301"/>
              <a:gd name="connsiteY389" fmla="*/ 431800 h 2051050"/>
              <a:gd name="connsiteX390" fmla="*/ 349351 w 2616301"/>
              <a:gd name="connsiteY390" fmla="*/ 441325 h 2051050"/>
              <a:gd name="connsiteX391" fmla="*/ 355701 w 2616301"/>
              <a:gd name="connsiteY391" fmla="*/ 460375 h 2051050"/>
              <a:gd name="connsiteX392" fmla="*/ 358876 w 2616301"/>
              <a:gd name="connsiteY392" fmla="*/ 485775 h 2051050"/>
              <a:gd name="connsiteX393" fmla="*/ 377926 w 2616301"/>
              <a:gd name="connsiteY393" fmla="*/ 498475 h 2051050"/>
              <a:gd name="connsiteX394" fmla="*/ 381101 w 2616301"/>
              <a:gd name="connsiteY394" fmla="*/ 508000 h 2051050"/>
              <a:gd name="connsiteX395" fmla="*/ 384276 w 2616301"/>
              <a:gd name="connsiteY395" fmla="*/ 523875 h 2051050"/>
              <a:gd name="connsiteX396" fmla="*/ 400151 w 2616301"/>
              <a:gd name="connsiteY396" fmla="*/ 527050 h 2051050"/>
              <a:gd name="connsiteX397" fmla="*/ 409676 w 2616301"/>
              <a:gd name="connsiteY397" fmla="*/ 530225 h 2051050"/>
              <a:gd name="connsiteX398" fmla="*/ 419201 w 2616301"/>
              <a:gd name="connsiteY398" fmla="*/ 549275 h 2051050"/>
              <a:gd name="connsiteX399" fmla="*/ 438251 w 2616301"/>
              <a:gd name="connsiteY399" fmla="*/ 555625 h 2051050"/>
              <a:gd name="connsiteX400" fmla="*/ 447776 w 2616301"/>
              <a:gd name="connsiteY400" fmla="*/ 558800 h 2051050"/>
              <a:gd name="connsiteX401" fmla="*/ 438251 w 2616301"/>
              <a:gd name="connsiteY401" fmla="*/ 577850 h 2051050"/>
              <a:gd name="connsiteX402" fmla="*/ 447776 w 2616301"/>
              <a:gd name="connsiteY402" fmla="*/ 603250 h 2051050"/>
              <a:gd name="connsiteX403" fmla="*/ 450951 w 2616301"/>
              <a:gd name="connsiteY403" fmla="*/ 615950 h 2051050"/>
              <a:gd name="connsiteX404" fmla="*/ 454126 w 2616301"/>
              <a:gd name="connsiteY404" fmla="*/ 641350 h 2051050"/>
              <a:gd name="connsiteX405" fmla="*/ 466826 w 2616301"/>
              <a:gd name="connsiteY405" fmla="*/ 644525 h 2051050"/>
              <a:gd name="connsiteX406" fmla="*/ 476351 w 2616301"/>
              <a:gd name="connsiteY406" fmla="*/ 638175 h 2051050"/>
              <a:gd name="connsiteX407" fmla="*/ 492226 w 2616301"/>
              <a:gd name="connsiteY407" fmla="*/ 673100 h 2051050"/>
              <a:gd name="connsiteX408" fmla="*/ 501751 w 2616301"/>
              <a:gd name="connsiteY408" fmla="*/ 676275 h 2051050"/>
              <a:gd name="connsiteX409" fmla="*/ 523976 w 2616301"/>
              <a:gd name="connsiteY409" fmla="*/ 679450 h 2051050"/>
              <a:gd name="connsiteX410" fmla="*/ 527151 w 2616301"/>
              <a:gd name="connsiteY410" fmla="*/ 708025 h 2051050"/>
              <a:gd name="connsiteX411" fmla="*/ 533501 w 2616301"/>
              <a:gd name="connsiteY411" fmla="*/ 730250 h 2051050"/>
              <a:gd name="connsiteX412" fmla="*/ 523976 w 2616301"/>
              <a:gd name="connsiteY412" fmla="*/ 749300 h 2051050"/>
              <a:gd name="connsiteX413" fmla="*/ 520801 w 2616301"/>
              <a:gd name="connsiteY413" fmla="*/ 758825 h 2051050"/>
              <a:gd name="connsiteX414" fmla="*/ 511276 w 2616301"/>
              <a:gd name="connsiteY414" fmla="*/ 777875 h 2051050"/>
              <a:gd name="connsiteX415" fmla="*/ 520801 w 2616301"/>
              <a:gd name="connsiteY415" fmla="*/ 803275 h 2051050"/>
              <a:gd name="connsiteX416" fmla="*/ 530326 w 2616301"/>
              <a:gd name="connsiteY416" fmla="*/ 812800 h 2051050"/>
              <a:gd name="connsiteX417" fmla="*/ 539851 w 2616301"/>
              <a:gd name="connsiteY417" fmla="*/ 809625 h 2051050"/>
              <a:gd name="connsiteX418" fmla="*/ 552551 w 2616301"/>
              <a:gd name="connsiteY418" fmla="*/ 860425 h 2051050"/>
              <a:gd name="connsiteX419" fmla="*/ 562076 w 2616301"/>
              <a:gd name="connsiteY419" fmla="*/ 854075 h 2051050"/>
              <a:gd name="connsiteX420" fmla="*/ 574776 w 2616301"/>
              <a:gd name="connsiteY420" fmla="*/ 857250 h 2051050"/>
              <a:gd name="connsiteX421" fmla="*/ 603351 w 2616301"/>
              <a:gd name="connsiteY421" fmla="*/ 869950 h 2051050"/>
              <a:gd name="connsiteX422" fmla="*/ 609701 w 2616301"/>
              <a:gd name="connsiteY422" fmla="*/ 879475 h 2051050"/>
              <a:gd name="connsiteX423" fmla="*/ 616051 w 2616301"/>
              <a:gd name="connsiteY423" fmla="*/ 898525 h 2051050"/>
              <a:gd name="connsiteX424" fmla="*/ 622401 w 2616301"/>
              <a:gd name="connsiteY424" fmla="*/ 917575 h 2051050"/>
              <a:gd name="connsiteX425" fmla="*/ 625576 w 2616301"/>
              <a:gd name="connsiteY425" fmla="*/ 927100 h 2051050"/>
              <a:gd name="connsiteX426" fmla="*/ 644626 w 2616301"/>
              <a:gd name="connsiteY426" fmla="*/ 930275 h 2051050"/>
              <a:gd name="connsiteX427" fmla="*/ 647801 w 2616301"/>
              <a:gd name="connsiteY427" fmla="*/ 952500 h 2051050"/>
              <a:gd name="connsiteX428" fmla="*/ 676376 w 2616301"/>
              <a:gd name="connsiteY428" fmla="*/ 968375 h 2051050"/>
              <a:gd name="connsiteX429" fmla="*/ 689076 w 2616301"/>
              <a:gd name="connsiteY429" fmla="*/ 987425 h 2051050"/>
              <a:gd name="connsiteX430" fmla="*/ 692251 w 2616301"/>
              <a:gd name="connsiteY430" fmla="*/ 996950 h 2051050"/>
              <a:gd name="connsiteX431" fmla="*/ 695426 w 2616301"/>
              <a:gd name="connsiteY431" fmla="*/ 1012825 h 2051050"/>
              <a:gd name="connsiteX432" fmla="*/ 704951 w 2616301"/>
              <a:gd name="connsiteY432" fmla="*/ 1022350 h 2051050"/>
              <a:gd name="connsiteX433" fmla="*/ 714476 w 2616301"/>
              <a:gd name="connsiteY433" fmla="*/ 1057275 h 2051050"/>
              <a:gd name="connsiteX434" fmla="*/ 720826 w 2616301"/>
              <a:gd name="connsiteY434" fmla="*/ 1066800 h 2051050"/>
              <a:gd name="connsiteX435" fmla="*/ 739876 w 2616301"/>
              <a:gd name="connsiteY435" fmla="*/ 1076325 h 2051050"/>
              <a:gd name="connsiteX436" fmla="*/ 755751 w 2616301"/>
              <a:gd name="connsiteY436" fmla="*/ 1101725 h 2051050"/>
              <a:gd name="connsiteX437" fmla="*/ 771626 w 2616301"/>
              <a:gd name="connsiteY437" fmla="*/ 1117600 h 2051050"/>
              <a:gd name="connsiteX438" fmla="*/ 781151 w 2616301"/>
              <a:gd name="connsiteY438" fmla="*/ 1136650 h 2051050"/>
              <a:gd name="connsiteX439" fmla="*/ 784326 w 2616301"/>
              <a:gd name="connsiteY439" fmla="*/ 1158875 h 2051050"/>
              <a:gd name="connsiteX440" fmla="*/ 803376 w 2616301"/>
              <a:gd name="connsiteY440" fmla="*/ 1177925 h 2051050"/>
              <a:gd name="connsiteX441" fmla="*/ 809726 w 2616301"/>
              <a:gd name="connsiteY441" fmla="*/ 1187450 h 2051050"/>
              <a:gd name="connsiteX442" fmla="*/ 803376 w 2616301"/>
              <a:gd name="connsiteY442" fmla="*/ 1196975 h 2051050"/>
              <a:gd name="connsiteX443" fmla="*/ 800201 w 2616301"/>
              <a:gd name="connsiteY443" fmla="*/ 1206500 h 2051050"/>
              <a:gd name="connsiteX444" fmla="*/ 793851 w 2616301"/>
              <a:gd name="connsiteY444" fmla="*/ 1235075 h 2051050"/>
              <a:gd name="connsiteX445" fmla="*/ 803376 w 2616301"/>
              <a:gd name="connsiteY445" fmla="*/ 1273175 h 2051050"/>
              <a:gd name="connsiteX446" fmla="*/ 812901 w 2616301"/>
              <a:gd name="connsiteY446" fmla="*/ 1279525 h 2051050"/>
              <a:gd name="connsiteX447" fmla="*/ 816076 w 2616301"/>
              <a:gd name="connsiteY447" fmla="*/ 1327150 h 2051050"/>
              <a:gd name="connsiteX448" fmla="*/ 797026 w 2616301"/>
              <a:gd name="connsiteY448" fmla="*/ 1333500 h 2051050"/>
              <a:gd name="connsiteX449" fmla="*/ 787501 w 2616301"/>
              <a:gd name="connsiteY449" fmla="*/ 1336675 h 2051050"/>
              <a:gd name="connsiteX450" fmla="*/ 797026 w 2616301"/>
              <a:gd name="connsiteY450" fmla="*/ 1358900 h 2051050"/>
              <a:gd name="connsiteX451" fmla="*/ 793851 w 2616301"/>
              <a:gd name="connsiteY451" fmla="*/ 1374775 h 2051050"/>
              <a:gd name="connsiteX452" fmla="*/ 781151 w 2616301"/>
              <a:gd name="connsiteY452" fmla="*/ 1368425 h 2051050"/>
              <a:gd name="connsiteX453" fmla="*/ 771626 w 2616301"/>
              <a:gd name="connsiteY453" fmla="*/ 1374775 h 2051050"/>
              <a:gd name="connsiteX454" fmla="*/ 752576 w 2616301"/>
              <a:gd name="connsiteY454" fmla="*/ 1377950 h 2051050"/>
              <a:gd name="connsiteX455" fmla="*/ 743051 w 2616301"/>
              <a:gd name="connsiteY455" fmla="*/ 1384300 h 2051050"/>
              <a:gd name="connsiteX456" fmla="*/ 746226 w 2616301"/>
              <a:gd name="connsiteY456" fmla="*/ 1393825 h 2051050"/>
              <a:gd name="connsiteX457" fmla="*/ 749401 w 2616301"/>
              <a:gd name="connsiteY457" fmla="*/ 1406525 h 2051050"/>
              <a:gd name="connsiteX458" fmla="*/ 768451 w 2616301"/>
              <a:gd name="connsiteY458" fmla="*/ 1441450 h 2051050"/>
              <a:gd name="connsiteX459" fmla="*/ 774801 w 2616301"/>
              <a:gd name="connsiteY459" fmla="*/ 1450975 h 2051050"/>
              <a:gd name="connsiteX460" fmla="*/ 784326 w 2616301"/>
              <a:gd name="connsiteY460" fmla="*/ 1470025 h 2051050"/>
              <a:gd name="connsiteX461" fmla="*/ 793851 w 2616301"/>
              <a:gd name="connsiteY461" fmla="*/ 1473200 h 2051050"/>
              <a:gd name="connsiteX462" fmla="*/ 797026 w 2616301"/>
              <a:gd name="connsiteY462" fmla="*/ 1482725 h 2051050"/>
              <a:gd name="connsiteX463" fmla="*/ 800201 w 2616301"/>
              <a:gd name="connsiteY463" fmla="*/ 1508125 h 2051050"/>
              <a:gd name="connsiteX464" fmla="*/ 809726 w 2616301"/>
              <a:gd name="connsiteY464" fmla="*/ 1511300 h 2051050"/>
              <a:gd name="connsiteX465" fmla="*/ 819251 w 2616301"/>
              <a:gd name="connsiteY465" fmla="*/ 1517650 h 2051050"/>
              <a:gd name="connsiteX466" fmla="*/ 838301 w 2616301"/>
              <a:gd name="connsiteY466" fmla="*/ 1527175 h 2051050"/>
              <a:gd name="connsiteX467" fmla="*/ 841476 w 2616301"/>
              <a:gd name="connsiteY467" fmla="*/ 1549400 h 2051050"/>
              <a:gd name="connsiteX468" fmla="*/ 844651 w 2616301"/>
              <a:gd name="connsiteY468" fmla="*/ 1562100 h 2051050"/>
              <a:gd name="connsiteX469" fmla="*/ 854176 w 2616301"/>
              <a:gd name="connsiteY469" fmla="*/ 1565275 h 2051050"/>
              <a:gd name="connsiteX470" fmla="*/ 879576 w 2616301"/>
              <a:gd name="connsiteY470" fmla="*/ 1568450 h 2051050"/>
              <a:gd name="connsiteX471" fmla="*/ 889101 w 2616301"/>
              <a:gd name="connsiteY471" fmla="*/ 1574800 h 2051050"/>
              <a:gd name="connsiteX472" fmla="*/ 898626 w 2616301"/>
              <a:gd name="connsiteY472" fmla="*/ 1577975 h 2051050"/>
              <a:gd name="connsiteX473" fmla="*/ 917676 w 2616301"/>
              <a:gd name="connsiteY473" fmla="*/ 1597025 h 2051050"/>
              <a:gd name="connsiteX474" fmla="*/ 939901 w 2616301"/>
              <a:gd name="connsiteY474" fmla="*/ 1603375 h 2051050"/>
              <a:gd name="connsiteX475" fmla="*/ 946251 w 2616301"/>
              <a:gd name="connsiteY475" fmla="*/ 1622425 h 2051050"/>
              <a:gd name="connsiteX476" fmla="*/ 952601 w 2616301"/>
              <a:gd name="connsiteY476" fmla="*/ 1631950 h 2051050"/>
              <a:gd name="connsiteX477" fmla="*/ 955776 w 2616301"/>
              <a:gd name="connsiteY477" fmla="*/ 1641475 h 2051050"/>
              <a:gd name="connsiteX478" fmla="*/ 958951 w 2616301"/>
              <a:gd name="connsiteY478" fmla="*/ 1654175 h 2051050"/>
              <a:gd name="connsiteX479" fmla="*/ 971651 w 2616301"/>
              <a:gd name="connsiteY479" fmla="*/ 1673225 h 2051050"/>
              <a:gd name="connsiteX480" fmla="*/ 990701 w 2616301"/>
              <a:gd name="connsiteY480" fmla="*/ 1679575 h 2051050"/>
              <a:gd name="connsiteX481" fmla="*/ 1063726 w 2616301"/>
              <a:gd name="connsiteY481" fmla="*/ 1673225 h 2051050"/>
              <a:gd name="connsiteX482" fmla="*/ 1079601 w 2616301"/>
              <a:gd name="connsiteY482" fmla="*/ 1689100 h 2051050"/>
              <a:gd name="connsiteX483" fmla="*/ 1092301 w 2616301"/>
              <a:gd name="connsiteY483" fmla="*/ 1698625 h 2051050"/>
              <a:gd name="connsiteX484" fmla="*/ 1101826 w 2616301"/>
              <a:gd name="connsiteY484" fmla="*/ 1708150 h 2051050"/>
              <a:gd name="connsiteX485" fmla="*/ 1130401 w 2616301"/>
              <a:gd name="connsiteY485" fmla="*/ 1724025 h 2051050"/>
              <a:gd name="connsiteX486" fmla="*/ 1146276 w 2616301"/>
              <a:gd name="connsiteY486" fmla="*/ 1739900 h 2051050"/>
              <a:gd name="connsiteX487" fmla="*/ 1155801 w 2616301"/>
              <a:gd name="connsiteY487" fmla="*/ 1749425 h 2051050"/>
              <a:gd name="connsiteX488" fmla="*/ 1174851 w 2616301"/>
              <a:gd name="connsiteY488" fmla="*/ 1755775 h 2051050"/>
              <a:gd name="connsiteX489" fmla="*/ 1190726 w 2616301"/>
              <a:gd name="connsiteY489" fmla="*/ 1771650 h 2051050"/>
              <a:gd name="connsiteX490" fmla="*/ 1197076 w 2616301"/>
              <a:gd name="connsiteY490" fmla="*/ 1781175 h 2051050"/>
              <a:gd name="connsiteX491" fmla="*/ 1216126 w 2616301"/>
              <a:gd name="connsiteY491" fmla="*/ 1797050 h 2051050"/>
              <a:gd name="connsiteX492" fmla="*/ 1235176 w 2616301"/>
              <a:gd name="connsiteY492" fmla="*/ 1793875 h 2051050"/>
              <a:gd name="connsiteX493" fmla="*/ 1257401 w 2616301"/>
              <a:gd name="connsiteY493" fmla="*/ 1806575 h 2051050"/>
              <a:gd name="connsiteX494" fmla="*/ 1276451 w 2616301"/>
              <a:gd name="connsiteY494" fmla="*/ 1819275 h 2051050"/>
              <a:gd name="connsiteX495" fmla="*/ 1324076 w 2616301"/>
              <a:gd name="connsiteY495" fmla="*/ 1825625 h 2051050"/>
              <a:gd name="connsiteX496" fmla="*/ 1333601 w 2616301"/>
              <a:gd name="connsiteY496" fmla="*/ 1831975 h 2051050"/>
              <a:gd name="connsiteX497" fmla="*/ 1346301 w 2616301"/>
              <a:gd name="connsiteY497" fmla="*/ 1835150 h 2051050"/>
              <a:gd name="connsiteX498" fmla="*/ 1371701 w 2616301"/>
              <a:gd name="connsiteY498" fmla="*/ 1841500 h 2051050"/>
              <a:gd name="connsiteX499" fmla="*/ 1384401 w 2616301"/>
              <a:gd name="connsiteY499" fmla="*/ 1860550 h 2051050"/>
              <a:gd name="connsiteX500" fmla="*/ 1387576 w 2616301"/>
              <a:gd name="connsiteY500" fmla="*/ 1870075 h 2051050"/>
              <a:gd name="connsiteX501" fmla="*/ 1397101 w 2616301"/>
              <a:gd name="connsiteY501" fmla="*/ 1873250 h 2051050"/>
              <a:gd name="connsiteX502" fmla="*/ 1432026 w 2616301"/>
              <a:gd name="connsiteY502" fmla="*/ 1879600 h 2051050"/>
              <a:gd name="connsiteX503" fmla="*/ 1451076 w 2616301"/>
              <a:gd name="connsiteY503" fmla="*/ 1892300 h 2051050"/>
              <a:gd name="connsiteX504" fmla="*/ 1457426 w 2616301"/>
              <a:gd name="connsiteY504" fmla="*/ 1901825 h 2051050"/>
              <a:gd name="connsiteX505" fmla="*/ 1466951 w 2616301"/>
              <a:gd name="connsiteY505" fmla="*/ 1905000 h 2051050"/>
              <a:gd name="connsiteX506" fmla="*/ 1476476 w 2616301"/>
              <a:gd name="connsiteY506" fmla="*/ 1911350 h 2051050"/>
              <a:gd name="connsiteX507" fmla="*/ 1514576 w 2616301"/>
              <a:gd name="connsiteY507" fmla="*/ 1895475 h 2051050"/>
              <a:gd name="connsiteX508" fmla="*/ 1533626 w 2616301"/>
              <a:gd name="connsiteY508" fmla="*/ 1911350 h 2051050"/>
              <a:gd name="connsiteX509" fmla="*/ 1552676 w 2616301"/>
              <a:gd name="connsiteY509" fmla="*/ 1914525 h 2051050"/>
              <a:gd name="connsiteX510" fmla="*/ 1562201 w 2616301"/>
              <a:gd name="connsiteY510" fmla="*/ 1920875 h 2051050"/>
              <a:gd name="connsiteX511" fmla="*/ 1571726 w 2616301"/>
              <a:gd name="connsiteY511" fmla="*/ 1930400 h 2051050"/>
              <a:gd name="connsiteX512" fmla="*/ 1581251 w 2616301"/>
              <a:gd name="connsiteY512" fmla="*/ 1933575 h 2051050"/>
              <a:gd name="connsiteX513" fmla="*/ 1597126 w 2616301"/>
              <a:gd name="connsiteY513" fmla="*/ 1930400 h 2051050"/>
              <a:gd name="connsiteX514" fmla="*/ 1628876 w 2616301"/>
              <a:gd name="connsiteY514" fmla="*/ 1920875 h 2051050"/>
              <a:gd name="connsiteX515" fmla="*/ 1651101 w 2616301"/>
              <a:gd name="connsiteY515" fmla="*/ 1917700 h 2051050"/>
              <a:gd name="connsiteX516" fmla="*/ 1670151 w 2616301"/>
              <a:gd name="connsiteY516" fmla="*/ 1905000 h 2051050"/>
              <a:gd name="connsiteX517" fmla="*/ 1686026 w 2616301"/>
              <a:gd name="connsiteY517" fmla="*/ 1889125 h 2051050"/>
              <a:gd name="connsiteX518" fmla="*/ 1708251 w 2616301"/>
              <a:gd name="connsiteY518" fmla="*/ 1885950 h 2051050"/>
              <a:gd name="connsiteX519" fmla="*/ 1717776 w 2616301"/>
              <a:gd name="connsiteY519" fmla="*/ 1879600 h 2051050"/>
              <a:gd name="connsiteX520" fmla="*/ 1730476 w 2616301"/>
              <a:gd name="connsiteY520" fmla="*/ 1863725 h 2051050"/>
              <a:gd name="connsiteX521" fmla="*/ 1787626 w 2616301"/>
              <a:gd name="connsiteY521" fmla="*/ 1863725 h 2051050"/>
              <a:gd name="connsiteX522" fmla="*/ 1797151 w 2616301"/>
              <a:gd name="connsiteY522" fmla="*/ 1854200 h 2051050"/>
              <a:gd name="connsiteX523" fmla="*/ 1806676 w 2616301"/>
              <a:gd name="connsiteY523" fmla="*/ 1860550 h 2051050"/>
              <a:gd name="connsiteX524" fmla="*/ 1809851 w 2616301"/>
              <a:gd name="connsiteY524" fmla="*/ 1870075 h 2051050"/>
              <a:gd name="connsiteX525" fmla="*/ 1841601 w 2616301"/>
              <a:gd name="connsiteY525" fmla="*/ 1885950 h 2051050"/>
              <a:gd name="connsiteX526" fmla="*/ 1844776 w 2616301"/>
              <a:gd name="connsiteY526" fmla="*/ 1895475 h 2051050"/>
              <a:gd name="connsiteX527" fmla="*/ 1863826 w 2616301"/>
              <a:gd name="connsiteY527" fmla="*/ 1911350 h 2051050"/>
              <a:gd name="connsiteX528" fmla="*/ 1889226 w 2616301"/>
              <a:gd name="connsiteY528" fmla="*/ 1924050 h 2051050"/>
              <a:gd name="connsiteX529" fmla="*/ 1905101 w 2616301"/>
              <a:gd name="connsiteY529" fmla="*/ 1946275 h 2051050"/>
              <a:gd name="connsiteX530" fmla="*/ 1920976 w 2616301"/>
              <a:gd name="connsiteY530" fmla="*/ 1965325 h 2051050"/>
              <a:gd name="connsiteX531" fmla="*/ 1933676 w 2616301"/>
              <a:gd name="connsiteY531" fmla="*/ 1984375 h 2051050"/>
              <a:gd name="connsiteX532" fmla="*/ 1943201 w 2616301"/>
              <a:gd name="connsiteY532" fmla="*/ 2003425 h 2051050"/>
              <a:gd name="connsiteX533" fmla="*/ 1946376 w 2616301"/>
              <a:gd name="connsiteY533" fmla="*/ 2016125 h 2051050"/>
              <a:gd name="connsiteX534" fmla="*/ 1959076 w 2616301"/>
              <a:gd name="connsiteY534" fmla="*/ 2035175 h 2051050"/>
              <a:gd name="connsiteX535" fmla="*/ 1965426 w 2616301"/>
              <a:gd name="connsiteY535" fmla="*/ 2044700 h 2051050"/>
              <a:gd name="connsiteX536" fmla="*/ 1974951 w 2616301"/>
              <a:gd name="connsiteY536" fmla="*/ 2051050 h 2051050"/>
              <a:gd name="connsiteX537" fmla="*/ 1994001 w 2616301"/>
              <a:gd name="connsiteY537" fmla="*/ 2022475 h 2051050"/>
              <a:gd name="connsiteX538" fmla="*/ 2000351 w 2616301"/>
              <a:gd name="connsiteY538" fmla="*/ 2012950 h 2051050"/>
              <a:gd name="connsiteX539" fmla="*/ 2000351 w 2616301"/>
              <a:gd name="connsiteY539" fmla="*/ 1981200 h 2051050"/>
              <a:gd name="connsiteX540" fmla="*/ 2006701 w 2616301"/>
              <a:gd name="connsiteY540" fmla="*/ 1971675 h 2051050"/>
              <a:gd name="connsiteX541" fmla="*/ 2009876 w 2616301"/>
              <a:gd name="connsiteY541" fmla="*/ 1962150 h 2051050"/>
              <a:gd name="connsiteX542" fmla="*/ 2028926 w 2616301"/>
              <a:gd name="connsiteY542" fmla="*/ 1949450 h 2051050"/>
              <a:gd name="connsiteX543" fmla="*/ 2032101 w 2616301"/>
              <a:gd name="connsiteY543" fmla="*/ 1936750 h 2051050"/>
              <a:gd name="connsiteX544" fmla="*/ 2041626 w 2616301"/>
              <a:gd name="connsiteY544" fmla="*/ 1917700 h 2051050"/>
              <a:gd name="connsiteX545" fmla="*/ 2044801 w 2616301"/>
              <a:gd name="connsiteY545" fmla="*/ 1905000 h 2051050"/>
              <a:gd name="connsiteX546" fmla="*/ 2063851 w 2616301"/>
              <a:gd name="connsiteY546" fmla="*/ 1898650 h 2051050"/>
              <a:gd name="connsiteX547" fmla="*/ 2073376 w 2616301"/>
              <a:gd name="connsiteY547" fmla="*/ 1895475 h 2051050"/>
              <a:gd name="connsiteX548" fmla="*/ 2082901 w 2616301"/>
              <a:gd name="connsiteY548" fmla="*/ 1885950 h 2051050"/>
              <a:gd name="connsiteX549" fmla="*/ 2114651 w 2616301"/>
              <a:gd name="connsiteY549" fmla="*/ 1892300 h 2051050"/>
              <a:gd name="connsiteX550" fmla="*/ 2124176 w 2616301"/>
              <a:gd name="connsiteY550" fmla="*/ 1895475 h 2051050"/>
              <a:gd name="connsiteX551" fmla="*/ 2171801 w 2616301"/>
              <a:gd name="connsiteY551" fmla="*/ 1898650 h 2051050"/>
              <a:gd name="connsiteX552" fmla="*/ 2171801 w 2616301"/>
              <a:gd name="connsiteY552" fmla="*/ 1879600 h 2051050"/>
              <a:gd name="connsiteX553" fmla="*/ 2181326 w 2616301"/>
              <a:gd name="connsiteY553" fmla="*/ 1857375 h 2051050"/>
              <a:gd name="connsiteX554" fmla="*/ 2162276 w 2616301"/>
              <a:gd name="connsiteY554" fmla="*/ 1847850 h 2051050"/>
              <a:gd name="connsiteX555" fmla="*/ 2149576 w 2616301"/>
              <a:gd name="connsiteY555" fmla="*/ 1819275 h 2051050"/>
              <a:gd name="connsiteX556" fmla="*/ 2143226 w 2616301"/>
              <a:gd name="connsiteY556" fmla="*/ 1809750 h 2051050"/>
              <a:gd name="connsiteX557" fmla="*/ 2140051 w 2616301"/>
              <a:gd name="connsiteY557" fmla="*/ 1790700 h 2051050"/>
              <a:gd name="connsiteX558" fmla="*/ 2121001 w 2616301"/>
              <a:gd name="connsiteY558" fmla="*/ 1781175 h 2051050"/>
              <a:gd name="connsiteX559" fmla="*/ 2133701 w 2616301"/>
              <a:gd name="connsiteY559" fmla="*/ 1758950 h 2051050"/>
              <a:gd name="connsiteX560" fmla="*/ 2140051 w 2616301"/>
              <a:gd name="connsiteY560" fmla="*/ 1730375 h 2051050"/>
              <a:gd name="connsiteX561" fmla="*/ 2143226 w 2616301"/>
              <a:gd name="connsiteY561" fmla="*/ 1720850 h 2051050"/>
              <a:gd name="connsiteX562" fmla="*/ 2146401 w 2616301"/>
              <a:gd name="connsiteY562" fmla="*/ 1704975 h 2051050"/>
              <a:gd name="connsiteX563" fmla="*/ 2149576 w 2616301"/>
              <a:gd name="connsiteY563" fmla="*/ 1695450 h 2051050"/>
              <a:gd name="connsiteX564" fmla="*/ 2190851 w 2616301"/>
              <a:gd name="connsiteY564" fmla="*/ 1692275 h 2051050"/>
              <a:gd name="connsiteX565" fmla="*/ 2276576 w 2616301"/>
              <a:gd name="connsiteY565" fmla="*/ 1685925 h 2051050"/>
              <a:gd name="connsiteX566" fmla="*/ 2305151 w 2616301"/>
              <a:gd name="connsiteY566" fmla="*/ 1685925 h 2051050"/>
              <a:gd name="connsiteX567" fmla="*/ 2336901 w 2616301"/>
              <a:gd name="connsiteY567" fmla="*/ 1676400 h 2051050"/>
              <a:gd name="connsiteX568" fmla="*/ 2362301 w 2616301"/>
              <a:gd name="connsiteY568" fmla="*/ 1673225 h 2051050"/>
              <a:gd name="connsiteX569" fmla="*/ 2375001 w 2616301"/>
              <a:gd name="connsiteY569" fmla="*/ 1663700 h 2051050"/>
              <a:gd name="connsiteX570" fmla="*/ 2384526 w 2616301"/>
              <a:gd name="connsiteY570" fmla="*/ 1644650 h 2051050"/>
              <a:gd name="connsiteX571" fmla="*/ 2397226 w 2616301"/>
              <a:gd name="connsiteY571" fmla="*/ 1625600 h 2051050"/>
              <a:gd name="connsiteX572" fmla="*/ 2403576 w 2616301"/>
              <a:gd name="connsiteY572" fmla="*/ 1616075 h 2051050"/>
              <a:gd name="connsiteX573" fmla="*/ 2422626 w 2616301"/>
              <a:gd name="connsiteY573" fmla="*/ 1612900 h 20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</a:cxnLst>
            <a:rect l="l" t="t" r="r" b="b"/>
            <a:pathLst>
              <a:path w="2616301" h="2051050">
                <a:moveTo>
                  <a:pt x="2422626" y="1612900"/>
                </a:moveTo>
                <a:cubicBezTo>
                  <a:pt x="2427918" y="1609196"/>
                  <a:pt x="2431093" y="1600200"/>
                  <a:pt x="2435326" y="1593850"/>
                </a:cubicBezTo>
                <a:cubicBezTo>
                  <a:pt x="2437443" y="1590675"/>
                  <a:pt x="2440469" y="1587945"/>
                  <a:pt x="2441676" y="1584325"/>
                </a:cubicBezTo>
                <a:cubicBezTo>
                  <a:pt x="2446271" y="1570540"/>
                  <a:pt x="2442484" y="1577167"/>
                  <a:pt x="2454376" y="1565275"/>
                </a:cubicBezTo>
                <a:cubicBezTo>
                  <a:pt x="2456493" y="1568450"/>
                  <a:pt x="2459868" y="1571082"/>
                  <a:pt x="2460726" y="1574800"/>
                </a:cubicBezTo>
                <a:cubicBezTo>
                  <a:pt x="2468494" y="1608460"/>
                  <a:pt x="2452470" y="1610360"/>
                  <a:pt x="2473426" y="1603375"/>
                </a:cubicBezTo>
                <a:cubicBezTo>
                  <a:pt x="2477659" y="1597025"/>
                  <a:pt x="2484871" y="1591853"/>
                  <a:pt x="2486126" y="1584325"/>
                </a:cubicBezTo>
                <a:cubicBezTo>
                  <a:pt x="2487184" y="1577975"/>
                  <a:pt x="2485559" y="1570513"/>
                  <a:pt x="2489301" y="1565275"/>
                </a:cubicBezTo>
                <a:cubicBezTo>
                  <a:pt x="2491837" y="1561724"/>
                  <a:pt x="2497768" y="1563158"/>
                  <a:pt x="2502001" y="1562100"/>
                </a:cubicBezTo>
                <a:cubicBezTo>
                  <a:pt x="2500943" y="1556808"/>
                  <a:pt x="2500135" y="1551460"/>
                  <a:pt x="2498826" y="1546225"/>
                </a:cubicBezTo>
                <a:cubicBezTo>
                  <a:pt x="2498014" y="1542978"/>
                  <a:pt x="2495651" y="1540047"/>
                  <a:pt x="2495651" y="1536700"/>
                </a:cubicBezTo>
                <a:cubicBezTo>
                  <a:pt x="2495651" y="1529413"/>
                  <a:pt x="2499991" y="1519660"/>
                  <a:pt x="2505176" y="1514475"/>
                </a:cubicBezTo>
                <a:cubicBezTo>
                  <a:pt x="2507874" y="1511777"/>
                  <a:pt x="2511526" y="1510242"/>
                  <a:pt x="2514701" y="1508125"/>
                </a:cubicBezTo>
                <a:cubicBezTo>
                  <a:pt x="2515759" y="1504950"/>
                  <a:pt x="2518934" y="1501775"/>
                  <a:pt x="2517876" y="1498600"/>
                </a:cubicBezTo>
                <a:cubicBezTo>
                  <a:pt x="2514903" y="1489681"/>
                  <a:pt x="2505963" y="1488279"/>
                  <a:pt x="2498826" y="1485900"/>
                </a:cubicBezTo>
                <a:cubicBezTo>
                  <a:pt x="2499884" y="1482725"/>
                  <a:pt x="2499858" y="1478946"/>
                  <a:pt x="2502001" y="1476375"/>
                </a:cubicBezTo>
                <a:cubicBezTo>
                  <a:pt x="2509394" y="1467503"/>
                  <a:pt x="2514731" y="1466840"/>
                  <a:pt x="2524226" y="1463675"/>
                </a:cubicBezTo>
                <a:cubicBezTo>
                  <a:pt x="2525284" y="1460500"/>
                  <a:pt x="2526675" y="1457417"/>
                  <a:pt x="2527401" y="1454150"/>
                </a:cubicBezTo>
                <a:cubicBezTo>
                  <a:pt x="2528798" y="1447866"/>
                  <a:pt x="2528540" y="1441207"/>
                  <a:pt x="2530576" y="1435100"/>
                </a:cubicBezTo>
                <a:cubicBezTo>
                  <a:pt x="2533204" y="1427217"/>
                  <a:pt x="2541539" y="1421945"/>
                  <a:pt x="2546451" y="1416050"/>
                </a:cubicBezTo>
                <a:cubicBezTo>
                  <a:pt x="2553290" y="1407844"/>
                  <a:pt x="2552794" y="1406546"/>
                  <a:pt x="2555976" y="1397000"/>
                </a:cubicBezTo>
                <a:cubicBezTo>
                  <a:pt x="2552755" y="1387338"/>
                  <a:pt x="2549621" y="1386289"/>
                  <a:pt x="2559151" y="1377950"/>
                </a:cubicBezTo>
                <a:cubicBezTo>
                  <a:pt x="2564894" y="1372924"/>
                  <a:pt x="2578201" y="1365250"/>
                  <a:pt x="2578201" y="1365250"/>
                </a:cubicBezTo>
                <a:cubicBezTo>
                  <a:pt x="2595134" y="1339850"/>
                  <a:pt x="2572909" y="1370542"/>
                  <a:pt x="2594076" y="1349375"/>
                </a:cubicBezTo>
                <a:cubicBezTo>
                  <a:pt x="2604647" y="1338804"/>
                  <a:pt x="2597145" y="1341945"/>
                  <a:pt x="2603601" y="1330325"/>
                </a:cubicBezTo>
                <a:cubicBezTo>
                  <a:pt x="2607307" y="1323654"/>
                  <a:pt x="2616301" y="1311275"/>
                  <a:pt x="2616301" y="1311275"/>
                </a:cubicBezTo>
                <a:cubicBezTo>
                  <a:pt x="2614026" y="1302174"/>
                  <a:pt x="2610735" y="1282961"/>
                  <a:pt x="2600426" y="1279525"/>
                </a:cubicBezTo>
                <a:lnTo>
                  <a:pt x="2590901" y="1276350"/>
                </a:lnTo>
                <a:lnTo>
                  <a:pt x="2571851" y="1282700"/>
                </a:lnTo>
                <a:lnTo>
                  <a:pt x="2562326" y="1285875"/>
                </a:lnTo>
                <a:cubicBezTo>
                  <a:pt x="2517055" y="1270785"/>
                  <a:pt x="2564165" y="1285947"/>
                  <a:pt x="2530576" y="1276350"/>
                </a:cubicBezTo>
                <a:cubicBezTo>
                  <a:pt x="2498692" y="1267240"/>
                  <a:pt x="2548053" y="1279926"/>
                  <a:pt x="2508351" y="1270000"/>
                </a:cubicBezTo>
                <a:lnTo>
                  <a:pt x="2463901" y="1273175"/>
                </a:lnTo>
                <a:cubicBezTo>
                  <a:pt x="2445916" y="1274335"/>
                  <a:pt x="2427562" y="1272637"/>
                  <a:pt x="2409926" y="1276350"/>
                </a:cubicBezTo>
                <a:cubicBezTo>
                  <a:pt x="2406192" y="1277136"/>
                  <a:pt x="2406889" y="1283982"/>
                  <a:pt x="2403576" y="1285875"/>
                </a:cubicBezTo>
                <a:cubicBezTo>
                  <a:pt x="2398891" y="1288552"/>
                  <a:pt x="2392936" y="1287741"/>
                  <a:pt x="2387701" y="1289050"/>
                </a:cubicBezTo>
                <a:cubicBezTo>
                  <a:pt x="2384454" y="1289862"/>
                  <a:pt x="2381484" y="1291716"/>
                  <a:pt x="2378176" y="1292225"/>
                </a:cubicBezTo>
                <a:cubicBezTo>
                  <a:pt x="2367664" y="1293842"/>
                  <a:pt x="2356969" y="1293994"/>
                  <a:pt x="2346426" y="1295400"/>
                </a:cubicBezTo>
                <a:cubicBezTo>
                  <a:pt x="2279817" y="1304281"/>
                  <a:pt x="2365099" y="1293737"/>
                  <a:pt x="2321026" y="1301750"/>
                </a:cubicBezTo>
                <a:cubicBezTo>
                  <a:pt x="2312631" y="1303276"/>
                  <a:pt x="2304093" y="1303867"/>
                  <a:pt x="2295626" y="1304925"/>
                </a:cubicBezTo>
                <a:cubicBezTo>
                  <a:pt x="2292451" y="1305983"/>
                  <a:pt x="2288468" y="1305733"/>
                  <a:pt x="2286101" y="1308100"/>
                </a:cubicBezTo>
                <a:cubicBezTo>
                  <a:pt x="2283734" y="1310467"/>
                  <a:pt x="2284423" y="1314632"/>
                  <a:pt x="2282926" y="1317625"/>
                </a:cubicBezTo>
                <a:cubicBezTo>
                  <a:pt x="2281219" y="1321038"/>
                  <a:pt x="2279448" y="1324637"/>
                  <a:pt x="2276576" y="1327150"/>
                </a:cubicBezTo>
                <a:cubicBezTo>
                  <a:pt x="2270833" y="1332176"/>
                  <a:pt x="2257526" y="1339850"/>
                  <a:pt x="2257526" y="1339850"/>
                </a:cubicBezTo>
                <a:cubicBezTo>
                  <a:pt x="2256468" y="1349375"/>
                  <a:pt x="2257382" y="1359333"/>
                  <a:pt x="2254351" y="1368425"/>
                </a:cubicBezTo>
                <a:cubicBezTo>
                  <a:pt x="2249059" y="1384300"/>
                  <a:pt x="2243238" y="1386417"/>
                  <a:pt x="2232126" y="1393825"/>
                </a:cubicBezTo>
                <a:cubicBezTo>
                  <a:pt x="2234907" y="1407730"/>
                  <a:pt x="2238164" y="1414258"/>
                  <a:pt x="2232126" y="1428750"/>
                </a:cubicBezTo>
                <a:cubicBezTo>
                  <a:pt x="2229191" y="1435795"/>
                  <a:pt x="2219426" y="1447800"/>
                  <a:pt x="2219426" y="1447800"/>
                </a:cubicBezTo>
                <a:cubicBezTo>
                  <a:pt x="2215172" y="1477580"/>
                  <a:pt x="2220402" y="1463798"/>
                  <a:pt x="2203551" y="1489075"/>
                </a:cubicBezTo>
                <a:lnTo>
                  <a:pt x="2197201" y="1498600"/>
                </a:lnTo>
                <a:cubicBezTo>
                  <a:pt x="2194631" y="1516587"/>
                  <a:pt x="2195128" y="1518555"/>
                  <a:pt x="2190851" y="1533525"/>
                </a:cubicBezTo>
                <a:cubicBezTo>
                  <a:pt x="2189932" y="1536743"/>
                  <a:pt x="2189767" y="1540437"/>
                  <a:pt x="2187676" y="1543050"/>
                </a:cubicBezTo>
                <a:cubicBezTo>
                  <a:pt x="2181610" y="1550633"/>
                  <a:pt x="2176295" y="1548740"/>
                  <a:pt x="2168626" y="1552575"/>
                </a:cubicBezTo>
                <a:cubicBezTo>
                  <a:pt x="2165213" y="1554282"/>
                  <a:pt x="2162588" y="1557375"/>
                  <a:pt x="2159101" y="1558925"/>
                </a:cubicBezTo>
                <a:cubicBezTo>
                  <a:pt x="2125096" y="1574038"/>
                  <a:pt x="2152082" y="1557254"/>
                  <a:pt x="2130526" y="1571625"/>
                </a:cubicBezTo>
                <a:cubicBezTo>
                  <a:pt x="2129468" y="1574800"/>
                  <a:pt x="2127351" y="1577803"/>
                  <a:pt x="2127351" y="1581150"/>
                </a:cubicBezTo>
                <a:cubicBezTo>
                  <a:pt x="2127351" y="1585137"/>
                  <a:pt x="2132204" y="1598883"/>
                  <a:pt x="2133701" y="1603375"/>
                </a:cubicBezTo>
                <a:cubicBezTo>
                  <a:pt x="2130526" y="1605492"/>
                  <a:pt x="2127940" y="1609098"/>
                  <a:pt x="2124176" y="1609725"/>
                </a:cubicBezTo>
                <a:cubicBezTo>
                  <a:pt x="2120875" y="1610275"/>
                  <a:pt x="2117998" y="1606550"/>
                  <a:pt x="2114651" y="1606550"/>
                </a:cubicBezTo>
                <a:cubicBezTo>
                  <a:pt x="2111304" y="1606550"/>
                  <a:pt x="2108301" y="1608667"/>
                  <a:pt x="2105126" y="1609725"/>
                </a:cubicBezTo>
                <a:cubicBezTo>
                  <a:pt x="2088193" y="1608667"/>
                  <a:pt x="2070014" y="1613010"/>
                  <a:pt x="2054326" y="1606550"/>
                </a:cubicBezTo>
                <a:cubicBezTo>
                  <a:pt x="2048373" y="1604099"/>
                  <a:pt x="2057214" y="1589665"/>
                  <a:pt x="2051151" y="1587500"/>
                </a:cubicBezTo>
                <a:cubicBezTo>
                  <a:pt x="2038156" y="1582859"/>
                  <a:pt x="2023634" y="1589617"/>
                  <a:pt x="2009876" y="1590675"/>
                </a:cubicBezTo>
                <a:cubicBezTo>
                  <a:pt x="2007759" y="1593850"/>
                  <a:pt x="2005233" y="1596787"/>
                  <a:pt x="2003526" y="1600200"/>
                </a:cubicBezTo>
                <a:cubicBezTo>
                  <a:pt x="1999211" y="1608830"/>
                  <a:pt x="2003060" y="1613017"/>
                  <a:pt x="1990826" y="1616075"/>
                </a:cubicBezTo>
                <a:cubicBezTo>
                  <a:pt x="1981529" y="1618399"/>
                  <a:pt x="1971776" y="1618192"/>
                  <a:pt x="1962251" y="1619250"/>
                </a:cubicBezTo>
                <a:cubicBezTo>
                  <a:pt x="1929591" y="1627415"/>
                  <a:pt x="1945491" y="1624366"/>
                  <a:pt x="1914626" y="1628775"/>
                </a:cubicBezTo>
                <a:cubicBezTo>
                  <a:pt x="1908276" y="1630892"/>
                  <a:pt x="1900309" y="1630392"/>
                  <a:pt x="1895576" y="1635125"/>
                </a:cubicBezTo>
                <a:cubicBezTo>
                  <a:pt x="1883353" y="1647348"/>
                  <a:pt x="1889787" y="1642159"/>
                  <a:pt x="1876526" y="1651000"/>
                </a:cubicBezTo>
                <a:cubicBezTo>
                  <a:pt x="1863826" y="1649942"/>
                  <a:pt x="1851083" y="1649314"/>
                  <a:pt x="1838426" y="1647825"/>
                </a:cubicBezTo>
                <a:cubicBezTo>
                  <a:pt x="1833067" y="1647194"/>
                  <a:pt x="1827860" y="1645615"/>
                  <a:pt x="1822551" y="1644650"/>
                </a:cubicBezTo>
                <a:cubicBezTo>
                  <a:pt x="1816217" y="1643498"/>
                  <a:pt x="1809851" y="1642533"/>
                  <a:pt x="1803501" y="1641475"/>
                </a:cubicBezTo>
                <a:cubicBezTo>
                  <a:pt x="1802443" y="1638300"/>
                  <a:pt x="1801052" y="1635217"/>
                  <a:pt x="1800326" y="1631950"/>
                </a:cubicBezTo>
                <a:cubicBezTo>
                  <a:pt x="1798929" y="1625666"/>
                  <a:pt x="1799542" y="1618877"/>
                  <a:pt x="1797151" y="1612900"/>
                </a:cubicBezTo>
                <a:cubicBezTo>
                  <a:pt x="1795186" y="1607987"/>
                  <a:pt x="1791691" y="1603588"/>
                  <a:pt x="1787626" y="1600200"/>
                </a:cubicBezTo>
                <a:cubicBezTo>
                  <a:pt x="1785055" y="1598057"/>
                  <a:pt x="1781368" y="1597751"/>
                  <a:pt x="1778101" y="1597025"/>
                </a:cubicBezTo>
                <a:cubicBezTo>
                  <a:pt x="1771817" y="1595628"/>
                  <a:pt x="1765449" y="1594561"/>
                  <a:pt x="1759051" y="1593850"/>
                </a:cubicBezTo>
                <a:cubicBezTo>
                  <a:pt x="1746385" y="1592443"/>
                  <a:pt x="1733651" y="1591733"/>
                  <a:pt x="1720951" y="1590675"/>
                </a:cubicBezTo>
                <a:cubicBezTo>
                  <a:pt x="1693654" y="1572477"/>
                  <a:pt x="1728191" y="1594295"/>
                  <a:pt x="1701901" y="1581150"/>
                </a:cubicBezTo>
                <a:cubicBezTo>
                  <a:pt x="1698488" y="1579443"/>
                  <a:pt x="1695883" y="1576303"/>
                  <a:pt x="1692376" y="1574800"/>
                </a:cubicBezTo>
                <a:cubicBezTo>
                  <a:pt x="1688365" y="1573081"/>
                  <a:pt x="1683872" y="1572824"/>
                  <a:pt x="1679676" y="1571625"/>
                </a:cubicBezTo>
                <a:cubicBezTo>
                  <a:pt x="1676458" y="1570706"/>
                  <a:pt x="1673326" y="1569508"/>
                  <a:pt x="1670151" y="1568450"/>
                </a:cubicBezTo>
                <a:cubicBezTo>
                  <a:pt x="1669093" y="1552575"/>
                  <a:pt x="1668733" y="1536638"/>
                  <a:pt x="1666976" y="1520825"/>
                </a:cubicBezTo>
                <a:cubicBezTo>
                  <a:pt x="1665836" y="1510564"/>
                  <a:pt x="1661961" y="1510796"/>
                  <a:pt x="1657451" y="1501775"/>
                </a:cubicBezTo>
                <a:cubicBezTo>
                  <a:pt x="1655954" y="1498782"/>
                  <a:pt x="1655334" y="1495425"/>
                  <a:pt x="1654276" y="1492250"/>
                </a:cubicBezTo>
                <a:cubicBezTo>
                  <a:pt x="1655334" y="1489075"/>
                  <a:pt x="1657451" y="1486072"/>
                  <a:pt x="1657451" y="1482725"/>
                </a:cubicBezTo>
                <a:cubicBezTo>
                  <a:pt x="1657451" y="1472969"/>
                  <a:pt x="1651539" y="1465754"/>
                  <a:pt x="1647926" y="1457325"/>
                </a:cubicBezTo>
                <a:cubicBezTo>
                  <a:pt x="1640039" y="1438922"/>
                  <a:pt x="1650604" y="1456580"/>
                  <a:pt x="1638401" y="1438275"/>
                </a:cubicBezTo>
                <a:cubicBezTo>
                  <a:pt x="1637343" y="1431925"/>
                  <a:pt x="1636623" y="1425509"/>
                  <a:pt x="1635226" y="1419225"/>
                </a:cubicBezTo>
                <a:cubicBezTo>
                  <a:pt x="1634500" y="1415958"/>
                  <a:pt x="1632777" y="1412967"/>
                  <a:pt x="1632051" y="1409700"/>
                </a:cubicBezTo>
                <a:cubicBezTo>
                  <a:pt x="1629561" y="1398495"/>
                  <a:pt x="1631669" y="1389125"/>
                  <a:pt x="1622526" y="1381125"/>
                </a:cubicBezTo>
                <a:cubicBezTo>
                  <a:pt x="1609089" y="1369368"/>
                  <a:pt x="1607033" y="1369611"/>
                  <a:pt x="1593951" y="1365250"/>
                </a:cubicBezTo>
                <a:lnTo>
                  <a:pt x="1587601" y="1346200"/>
                </a:lnTo>
                <a:cubicBezTo>
                  <a:pt x="1586543" y="1343025"/>
                  <a:pt x="1587211" y="1338531"/>
                  <a:pt x="1584426" y="1336675"/>
                </a:cubicBezTo>
                <a:lnTo>
                  <a:pt x="1574901" y="1330325"/>
                </a:lnTo>
                <a:cubicBezTo>
                  <a:pt x="1576665" y="1307397"/>
                  <a:pt x="1581233" y="1291108"/>
                  <a:pt x="1574901" y="1270000"/>
                </a:cubicBezTo>
                <a:cubicBezTo>
                  <a:pt x="1573541" y="1265467"/>
                  <a:pt x="1570309" y="1261694"/>
                  <a:pt x="1568551" y="1257300"/>
                </a:cubicBezTo>
                <a:lnTo>
                  <a:pt x="1559026" y="1228725"/>
                </a:lnTo>
                <a:lnTo>
                  <a:pt x="1555851" y="1219200"/>
                </a:lnTo>
                <a:cubicBezTo>
                  <a:pt x="1556909" y="1199092"/>
                  <a:pt x="1557641" y="1178963"/>
                  <a:pt x="1559026" y="1158875"/>
                </a:cubicBezTo>
                <a:cubicBezTo>
                  <a:pt x="1559758" y="1148264"/>
                  <a:pt x="1560697" y="1137654"/>
                  <a:pt x="1562201" y="1127125"/>
                </a:cubicBezTo>
                <a:cubicBezTo>
                  <a:pt x="1563401" y="1118728"/>
                  <a:pt x="1569516" y="1102004"/>
                  <a:pt x="1571726" y="1095375"/>
                </a:cubicBezTo>
                <a:cubicBezTo>
                  <a:pt x="1572784" y="1092200"/>
                  <a:pt x="1573045" y="1088635"/>
                  <a:pt x="1574901" y="1085850"/>
                </a:cubicBezTo>
                <a:lnTo>
                  <a:pt x="1581251" y="1076325"/>
                </a:lnTo>
                <a:cubicBezTo>
                  <a:pt x="1580119" y="1060483"/>
                  <a:pt x="1573782" y="1036603"/>
                  <a:pt x="1581251" y="1019175"/>
                </a:cubicBezTo>
                <a:cubicBezTo>
                  <a:pt x="1582754" y="1015668"/>
                  <a:pt x="1586051" y="1013137"/>
                  <a:pt x="1587601" y="1009650"/>
                </a:cubicBezTo>
                <a:cubicBezTo>
                  <a:pt x="1590319" y="1003533"/>
                  <a:pt x="1591834" y="996950"/>
                  <a:pt x="1593951" y="990600"/>
                </a:cubicBezTo>
                <a:lnTo>
                  <a:pt x="1597126" y="981075"/>
                </a:lnTo>
                <a:cubicBezTo>
                  <a:pt x="1591691" y="964771"/>
                  <a:pt x="1590776" y="964356"/>
                  <a:pt x="1590776" y="939800"/>
                </a:cubicBezTo>
                <a:cubicBezTo>
                  <a:pt x="1590776" y="936453"/>
                  <a:pt x="1591860" y="932888"/>
                  <a:pt x="1593951" y="930275"/>
                </a:cubicBezTo>
                <a:cubicBezTo>
                  <a:pt x="1596335" y="927295"/>
                  <a:pt x="1600301" y="926042"/>
                  <a:pt x="1603476" y="923925"/>
                </a:cubicBezTo>
                <a:cubicBezTo>
                  <a:pt x="1621085" y="897511"/>
                  <a:pt x="1594759" y="940076"/>
                  <a:pt x="1613001" y="889000"/>
                </a:cubicBezTo>
                <a:cubicBezTo>
                  <a:pt x="1615568" y="881813"/>
                  <a:pt x="1623288" y="877190"/>
                  <a:pt x="1625701" y="869950"/>
                </a:cubicBezTo>
                <a:lnTo>
                  <a:pt x="1632051" y="850900"/>
                </a:lnTo>
                <a:cubicBezTo>
                  <a:pt x="1630993" y="847725"/>
                  <a:pt x="1628876" y="844722"/>
                  <a:pt x="1628876" y="841375"/>
                </a:cubicBezTo>
                <a:cubicBezTo>
                  <a:pt x="1628876" y="838028"/>
                  <a:pt x="1629960" y="834463"/>
                  <a:pt x="1632051" y="831850"/>
                </a:cubicBezTo>
                <a:cubicBezTo>
                  <a:pt x="1640587" y="821180"/>
                  <a:pt x="1660294" y="823420"/>
                  <a:pt x="1670151" y="822325"/>
                </a:cubicBezTo>
                <a:cubicBezTo>
                  <a:pt x="1672268" y="819150"/>
                  <a:pt x="1674998" y="816307"/>
                  <a:pt x="1676501" y="812800"/>
                </a:cubicBezTo>
                <a:cubicBezTo>
                  <a:pt x="1676563" y="812656"/>
                  <a:pt x="1681306" y="792120"/>
                  <a:pt x="1682851" y="790575"/>
                </a:cubicBezTo>
                <a:cubicBezTo>
                  <a:pt x="1685218" y="788208"/>
                  <a:pt x="1689383" y="788897"/>
                  <a:pt x="1692376" y="787400"/>
                </a:cubicBezTo>
                <a:cubicBezTo>
                  <a:pt x="1695789" y="785693"/>
                  <a:pt x="1698726" y="783167"/>
                  <a:pt x="1701901" y="781050"/>
                </a:cubicBezTo>
                <a:cubicBezTo>
                  <a:pt x="1700843" y="775758"/>
                  <a:pt x="1703553" y="767588"/>
                  <a:pt x="1698726" y="765175"/>
                </a:cubicBezTo>
                <a:cubicBezTo>
                  <a:pt x="1692033" y="761828"/>
                  <a:pt x="1683985" y="768350"/>
                  <a:pt x="1676501" y="768350"/>
                </a:cubicBezTo>
                <a:cubicBezTo>
                  <a:pt x="1671105" y="768350"/>
                  <a:pt x="1665918" y="766233"/>
                  <a:pt x="1660626" y="765175"/>
                </a:cubicBezTo>
                <a:cubicBezTo>
                  <a:pt x="1657451" y="763058"/>
                  <a:pt x="1654032" y="761268"/>
                  <a:pt x="1651101" y="758825"/>
                </a:cubicBezTo>
                <a:cubicBezTo>
                  <a:pt x="1647652" y="755950"/>
                  <a:pt x="1645932" y="750389"/>
                  <a:pt x="1641576" y="749300"/>
                </a:cubicBezTo>
                <a:cubicBezTo>
                  <a:pt x="1637197" y="748205"/>
                  <a:pt x="1621656" y="753823"/>
                  <a:pt x="1616176" y="755650"/>
                </a:cubicBezTo>
                <a:cubicBezTo>
                  <a:pt x="1613001" y="754592"/>
                  <a:pt x="1609264" y="754566"/>
                  <a:pt x="1606651" y="752475"/>
                </a:cubicBezTo>
                <a:cubicBezTo>
                  <a:pt x="1603671" y="750091"/>
                  <a:pt x="1603614" y="744843"/>
                  <a:pt x="1600301" y="742950"/>
                </a:cubicBezTo>
                <a:cubicBezTo>
                  <a:pt x="1595616" y="740273"/>
                  <a:pt x="1589661" y="741084"/>
                  <a:pt x="1584426" y="739775"/>
                </a:cubicBezTo>
                <a:cubicBezTo>
                  <a:pt x="1573910" y="737146"/>
                  <a:pt x="1574688" y="736458"/>
                  <a:pt x="1565376" y="730250"/>
                </a:cubicBezTo>
                <a:cubicBezTo>
                  <a:pt x="1564318" y="727075"/>
                  <a:pt x="1564568" y="723092"/>
                  <a:pt x="1562201" y="720725"/>
                </a:cubicBezTo>
                <a:cubicBezTo>
                  <a:pt x="1559834" y="718358"/>
                  <a:pt x="1555984" y="718059"/>
                  <a:pt x="1552676" y="717550"/>
                </a:cubicBezTo>
                <a:cubicBezTo>
                  <a:pt x="1542164" y="715933"/>
                  <a:pt x="1531509" y="715433"/>
                  <a:pt x="1520926" y="714375"/>
                </a:cubicBezTo>
                <a:cubicBezTo>
                  <a:pt x="1503315" y="687959"/>
                  <a:pt x="1517751" y="713740"/>
                  <a:pt x="1517751" y="647700"/>
                </a:cubicBezTo>
                <a:cubicBezTo>
                  <a:pt x="1517751" y="644267"/>
                  <a:pt x="1514180" y="619259"/>
                  <a:pt x="1511401" y="612775"/>
                </a:cubicBezTo>
                <a:cubicBezTo>
                  <a:pt x="1509898" y="609268"/>
                  <a:pt x="1507168" y="606425"/>
                  <a:pt x="1505051" y="603250"/>
                </a:cubicBezTo>
                <a:cubicBezTo>
                  <a:pt x="1507168" y="600075"/>
                  <a:pt x="1510861" y="597503"/>
                  <a:pt x="1511401" y="593725"/>
                </a:cubicBezTo>
                <a:cubicBezTo>
                  <a:pt x="1512018" y="589405"/>
                  <a:pt x="1509945" y="585036"/>
                  <a:pt x="1508226" y="581025"/>
                </a:cubicBezTo>
                <a:cubicBezTo>
                  <a:pt x="1504911" y="573289"/>
                  <a:pt x="1498072" y="567696"/>
                  <a:pt x="1492351" y="561975"/>
                </a:cubicBezTo>
                <a:cubicBezTo>
                  <a:pt x="1491293" y="558800"/>
                  <a:pt x="1490494" y="555526"/>
                  <a:pt x="1489176" y="552450"/>
                </a:cubicBezTo>
                <a:cubicBezTo>
                  <a:pt x="1487312" y="548100"/>
                  <a:pt x="1483890" y="544362"/>
                  <a:pt x="1482826" y="539750"/>
                </a:cubicBezTo>
                <a:cubicBezTo>
                  <a:pt x="1473306" y="498497"/>
                  <a:pt x="1487326" y="522687"/>
                  <a:pt x="1473301" y="501650"/>
                </a:cubicBezTo>
                <a:cubicBezTo>
                  <a:pt x="1472243" y="496358"/>
                  <a:pt x="1471833" y="490895"/>
                  <a:pt x="1470126" y="485775"/>
                </a:cubicBezTo>
                <a:cubicBezTo>
                  <a:pt x="1468629" y="481285"/>
                  <a:pt x="1465640" y="477425"/>
                  <a:pt x="1463776" y="473075"/>
                </a:cubicBezTo>
                <a:cubicBezTo>
                  <a:pt x="1462458" y="469999"/>
                  <a:pt x="1461659" y="466725"/>
                  <a:pt x="1460601" y="463550"/>
                </a:cubicBezTo>
                <a:cubicBezTo>
                  <a:pt x="1469923" y="435585"/>
                  <a:pt x="1469658" y="453088"/>
                  <a:pt x="1460601" y="434975"/>
                </a:cubicBezTo>
                <a:cubicBezTo>
                  <a:pt x="1459104" y="431982"/>
                  <a:pt x="1458484" y="428625"/>
                  <a:pt x="1457426" y="425450"/>
                </a:cubicBezTo>
                <a:cubicBezTo>
                  <a:pt x="1456368" y="416983"/>
                  <a:pt x="1455777" y="408445"/>
                  <a:pt x="1454251" y="400050"/>
                </a:cubicBezTo>
                <a:cubicBezTo>
                  <a:pt x="1453652" y="396757"/>
                  <a:pt x="1453167" y="393138"/>
                  <a:pt x="1451076" y="390525"/>
                </a:cubicBezTo>
                <a:cubicBezTo>
                  <a:pt x="1448692" y="387545"/>
                  <a:pt x="1444726" y="386292"/>
                  <a:pt x="1441551" y="384175"/>
                </a:cubicBezTo>
                <a:cubicBezTo>
                  <a:pt x="1425138" y="359556"/>
                  <a:pt x="1431264" y="372365"/>
                  <a:pt x="1422501" y="346075"/>
                </a:cubicBezTo>
                <a:lnTo>
                  <a:pt x="1419326" y="336550"/>
                </a:lnTo>
                <a:lnTo>
                  <a:pt x="1416151" y="327025"/>
                </a:lnTo>
                <a:cubicBezTo>
                  <a:pt x="1410859" y="328083"/>
                  <a:pt x="1405511" y="328891"/>
                  <a:pt x="1400276" y="330200"/>
                </a:cubicBezTo>
                <a:cubicBezTo>
                  <a:pt x="1397029" y="331012"/>
                  <a:pt x="1394077" y="333745"/>
                  <a:pt x="1390751" y="333375"/>
                </a:cubicBezTo>
                <a:cubicBezTo>
                  <a:pt x="1384098" y="332636"/>
                  <a:pt x="1378265" y="328338"/>
                  <a:pt x="1371701" y="327025"/>
                </a:cubicBezTo>
                <a:lnTo>
                  <a:pt x="1355826" y="323850"/>
                </a:lnTo>
                <a:cubicBezTo>
                  <a:pt x="1349476" y="325967"/>
                  <a:pt x="1343270" y="331823"/>
                  <a:pt x="1336776" y="330200"/>
                </a:cubicBezTo>
                <a:lnTo>
                  <a:pt x="1311376" y="323850"/>
                </a:lnTo>
                <a:cubicBezTo>
                  <a:pt x="1295465" y="326502"/>
                  <a:pt x="1291599" y="323353"/>
                  <a:pt x="1282801" y="336550"/>
                </a:cubicBezTo>
                <a:cubicBezTo>
                  <a:pt x="1280898" y="339405"/>
                  <a:pt x="1276980" y="356923"/>
                  <a:pt x="1276451" y="358775"/>
                </a:cubicBezTo>
                <a:cubicBezTo>
                  <a:pt x="1275532" y="361993"/>
                  <a:pt x="1275132" y="365515"/>
                  <a:pt x="1273276" y="368300"/>
                </a:cubicBezTo>
                <a:cubicBezTo>
                  <a:pt x="1270785" y="372036"/>
                  <a:pt x="1268043" y="376505"/>
                  <a:pt x="1263751" y="377825"/>
                </a:cubicBezTo>
                <a:cubicBezTo>
                  <a:pt x="1253585" y="380953"/>
                  <a:pt x="1242584" y="379942"/>
                  <a:pt x="1232001" y="381000"/>
                </a:cubicBezTo>
                <a:cubicBezTo>
                  <a:pt x="1229884" y="384175"/>
                  <a:pt x="1227358" y="387112"/>
                  <a:pt x="1225651" y="390525"/>
                </a:cubicBezTo>
                <a:cubicBezTo>
                  <a:pt x="1224154" y="393518"/>
                  <a:pt x="1224843" y="397683"/>
                  <a:pt x="1222476" y="400050"/>
                </a:cubicBezTo>
                <a:cubicBezTo>
                  <a:pt x="1220109" y="402417"/>
                  <a:pt x="1216126" y="402167"/>
                  <a:pt x="1212951" y="403225"/>
                </a:cubicBezTo>
                <a:cubicBezTo>
                  <a:pt x="1196018" y="402167"/>
                  <a:pt x="1179024" y="401826"/>
                  <a:pt x="1162151" y="400050"/>
                </a:cubicBezTo>
                <a:cubicBezTo>
                  <a:pt x="1144801" y="398224"/>
                  <a:pt x="1152254" y="389408"/>
                  <a:pt x="1146276" y="371475"/>
                </a:cubicBezTo>
                <a:cubicBezTo>
                  <a:pt x="1145218" y="368300"/>
                  <a:pt x="1144020" y="365168"/>
                  <a:pt x="1143101" y="361950"/>
                </a:cubicBezTo>
                <a:cubicBezTo>
                  <a:pt x="1141902" y="357754"/>
                  <a:pt x="1142239" y="352950"/>
                  <a:pt x="1139926" y="349250"/>
                </a:cubicBezTo>
                <a:cubicBezTo>
                  <a:pt x="1133463" y="338909"/>
                  <a:pt x="1117378" y="329984"/>
                  <a:pt x="1108176" y="323850"/>
                </a:cubicBezTo>
                <a:lnTo>
                  <a:pt x="1098651" y="317500"/>
                </a:lnTo>
                <a:lnTo>
                  <a:pt x="1089126" y="311150"/>
                </a:lnTo>
                <a:cubicBezTo>
                  <a:pt x="1093614" y="288711"/>
                  <a:pt x="1090594" y="300395"/>
                  <a:pt x="1098651" y="276225"/>
                </a:cubicBezTo>
                <a:lnTo>
                  <a:pt x="1101826" y="266700"/>
                </a:lnTo>
                <a:cubicBezTo>
                  <a:pt x="1101746" y="266217"/>
                  <a:pt x="1098792" y="242388"/>
                  <a:pt x="1095476" y="238125"/>
                </a:cubicBezTo>
                <a:cubicBezTo>
                  <a:pt x="1080484" y="218850"/>
                  <a:pt x="1082551" y="221117"/>
                  <a:pt x="1066901" y="215900"/>
                </a:cubicBezTo>
                <a:cubicBezTo>
                  <a:pt x="1063726" y="212725"/>
                  <a:pt x="1059867" y="210111"/>
                  <a:pt x="1057376" y="206375"/>
                </a:cubicBezTo>
                <a:cubicBezTo>
                  <a:pt x="1055520" y="203590"/>
                  <a:pt x="1056292" y="199463"/>
                  <a:pt x="1054201" y="196850"/>
                </a:cubicBezTo>
                <a:cubicBezTo>
                  <a:pt x="1051817" y="193870"/>
                  <a:pt x="1047851" y="192617"/>
                  <a:pt x="1044676" y="190500"/>
                </a:cubicBezTo>
                <a:cubicBezTo>
                  <a:pt x="1042559" y="187325"/>
                  <a:pt x="1040033" y="184388"/>
                  <a:pt x="1038326" y="180975"/>
                </a:cubicBezTo>
                <a:cubicBezTo>
                  <a:pt x="1036829" y="177982"/>
                  <a:pt x="1037242" y="174063"/>
                  <a:pt x="1035151" y="171450"/>
                </a:cubicBezTo>
                <a:cubicBezTo>
                  <a:pt x="1032767" y="168470"/>
                  <a:pt x="1028801" y="167217"/>
                  <a:pt x="1025626" y="165100"/>
                </a:cubicBezTo>
                <a:cubicBezTo>
                  <a:pt x="1024568" y="161925"/>
                  <a:pt x="1022893" y="158892"/>
                  <a:pt x="1022451" y="155575"/>
                </a:cubicBezTo>
                <a:cubicBezTo>
                  <a:pt x="1020686" y="142337"/>
                  <a:pt x="1028703" y="112608"/>
                  <a:pt x="1006576" y="107950"/>
                </a:cubicBezTo>
                <a:cubicBezTo>
                  <a:pt x="991007" y="104672"/>
                  <a:pt x="974826" y="105833"/>
                  <a:pt x="958951" y="104775"/>
                </a:cubicBezTo>
                <a:cubicBezTo>
                  <a:pt x="933068" y="101077"/>
                  <a:pt x="918483" y="98425"/>
                  <a:pt x="889101" y="98425"/>
                </a:cubicBezTo>
                <a:cubicBezTo>
                  <a:pt x="885754" y="98425"/>
                  <a:pt x="882902" y="101230"/>
                  <a:pt x="879576" y="101600"/>
                </a:cubicBezTo>
                <a:cubicBezTo>
                  <a:pt x="863763" y="103357"/>
                  <a:pt x="847826" y="103717"/>
                  <a:pt x="831951" y="104775"/>
                </a:cubicBezTo>
                <a:cubicBezTo>
                  <a:pt x="809281" y="112332"/>
                  <a:pt x="816614" y="105556"/>
                  <a:pt x="806551" y="120650"/>
                </a:cubicBezTo>
                <a:cubicBezTo>
                  <a:pt x="805493" y="131233"/>
                  <a:pt x="811953" y="146110"/>
                  <a:pt x="803376" y="152400"/>
                </a:cubicBezTo>
                <a:cubicBezTo>
                  <a:pt x="791397" y="161184"/>
                  <a:pt x="773707" y="154097"/>
                  <a:pt x="758926" y="155575"/>
                </a:cubicBezTo>
                <a:cubicBezTo>
                  <a:pt x="742961" y="157172"/>
                  <a:pt x="742663" y="157821"/>
                  <a:pt x="730351" y="161925"/>
                </a:cubicBezTo>
                <a:cubicBezTo>
                  <a:pt x="718709" y="160867"/>
                  <a:pt x="706998" y="160403"/>
                  <a:pt x="695426" y="158750"/>
                </a:cubicBezTo>
                <a:cubicBezTo>
                  <a:pt x="692113" y="158277"/>
                  <a:pt x="689244" y="155727"/>
                  <a:pt x="685901" y="155575"/>
                </a:cubicBezTo>
                <a:cubicBezTo>
                  <a:pt x="642541" y="153604"/>
                  <a:pt x="599118" y="153458"/>
                  <a:pt x="555726" y="152400"/>
                </a:cubicBezTo>
                <a:lnTo>
                  <a:pt x="536676" y="139700"/>
                </a:lnTo>
                <a:cubicBezTo>
                  <a:pt x="533501" y="137583"/>
                  <a:pt x="530853" y="134275"/>
                  <a:pt x="527151" y="133350"/>
                </a:cubicBezTo>
                <a:cubicBezTo>
                  <a:pt x="522918" y="132292"/>
                  <a:pt x="518730" y="131031"/>
                  <a:pt x="514451" y="130175"/>
                </a:cubicBezTo>
                <a:cubicBezTo>
                  <a:pt x="508138" y="128912"/>
                  <a:pt x="501685" y="128397"/>
                  <a:pt x="495401" y="127000"/>
                </a:cubicBezTo>
                <a:cubicBezTo>
                  <a:pt x="492134" y="126274"/>
                  <a:pt x="489158" y="124481"/>
                  <a:pt x="485876" y="123825"/>
                </a:cubicBezTo>
                <a:cubicBezTo>
                  <a:pt x="478538" y="122357"/>
                  <a:pt x="471059" y="121708"/>
                  <a:pt x="463651" y="120650"/>
                </a:cubicBezTo>
                <a:cubicBezTo>
                  <a:pt x="439710" y="112670"/>
                  <a:pt x="469220" y="123435"/>
                  <a:pt x="444601" y="111125"/>
                </a:cubicBezTo>
                <a:cubicBezTo>
                  <a:pt x="441608" y="109628"/>
                  <a:pt x="438251" y="109008"/>
                  <a:pt x="435076" y="107950"/>
                </a:cubicBezTo>
                <a:cubicBezTo>
                  <a:pt x="429355" y="102229"/>
                  <a:pt x="423762" y="95390"/>
                  <a:pt x="416026" y="92075"/>
                </a:cubicBezTo>
                <a:cubicBezTo>
                  <a:pt x="412015" y="90356"/>
                  <a:pt x="407522" y="90099"/>
                  <a:pt x="403326" y="88900"/>
                </a:cubicBezTo>
                <a:cubicBezTo>
                  <a:pt x="400108" y="87981"/>
                  <a:pt x="397048" y="86537"/>
                  <a:pt x="393801" y="85725"/>
                </a:cubicBezTo>
                <a:cubicBezTo>
                  <a:pt x="388566" y="84416"/>
                  <a:pt x="383132" y="83970"/>
                  <a:pt x="377926" y="82550"/>
                </a:cubicBezTo>
                <a:cubicBezTo>
                  <a:pt x="371468" y="80789"/>
                  <a:pt x="358876" y="76200"/>
                  <a:pt x="358876" y="76200"/>
                </a:cubicBezTo>
                <a:cubicBezTo>
                  <a:pt x="352526" y="69850"/>
                  <a:pt x="347858" y="61166"/>
                  <a:pt x="339826" y="57150"/>
                </a:cubicBezTo>
                <a:cubicBezTo>
                  <a:pt x="326688" y="50581"/>
                  <a:pt x="323769" y="48373"/>
                  <a:pt x="308076" y="44450"/>
                </a:cubicBezTo>
                <a:cubicBezTo>
                  <a:pt x="303843" y="43392"/>
                  <a:pt x="299710" y="41785"/>
                  <a:pt x="295376" y="41275"/>
                </a:cubicBezTo>
                <a:cubicBezTo>
                  <a:pt x="281672" y="39663"/>
                  <a:pt x="267859" y="39158"/>
                  <a:pt x="254101" y="38100"/>
                </a:cubicBezTo>
                <a:cubicBezTo>
                  <a:pt x="250926" y="37042"/>
                  <a:pt x="247569" y="36422"/>
                  <a:pt x="244576" y="34925"/>
                </a:cubicBezTo>
                <a:cubicBezTo>
                  <a:pt x="219957" y="22615"/>
                  <a:pt x="249467" y="33380"/>
                  <a:pt x="225526" y="25400"/>
                </a:cubicBezTo>
                <a:cubicBezTo>
                  <a:pt x="217546" y="1459"/>
                  <a:pt x="223670" y="30041"/>
                  <a:pt x="231876" y="9525"/>
                </a:cubicBezTo>
                <a:cubicBezTo>
                  <a:pt x="233119" y="6418"/>
                  <a:pt x="229759" y="3175"/>
                  <a:pt x="228701" y="0"/>
                </a:cubicBezTo>
                <a:cubicBezTo>
                  <a:pt x="217649" y="1228"/>
                  <a:pt x="192333" y="2021"/>
                  <a:pt x="181076" y="9525"/>
                </a:cubicBezTo>
                <a:lnTo>
                  <a:pt x="171551" y="15875"/>
                </a:lnTo>
                <a:cubicBezTo>
                  <a:pt x="157793" y="14817"/>
                  <a:pt x="144006" y="14073"/>
                  <a:pt x="130276" y="12700"/>
                </a:cubicBezTo>
                <a:cubicBezTo>
                  <a:pt x="122830" y="11955"/>
                  <a:pt x="115535" y="9525"/>
                  <a:pt x="108051" y="9525"/>
                </a:cubicBezTo>
                <a:cubicBezTo>
                  <a:pt x="91085" y="9525"/>
                  <a:pt x="74184" y="11642"/>
                  <a:pt x="57251" y="12700"/>
                </a:cubicBezTo>
                <a:cubicBezTo>
                  <a:pt x="50901" y="14817"/>
                  <a:pt x="42934" y="14317"/>
                  <a:pt x="38201" y="19050"/>
                </a:cubicBezTo>
                <a:cubicBezTo>
                  <a:pt x="31179" y="26072"/>
                  <a:pt x="27992" y="30505"/>
                  <a:pt x="19151" y="34925"/>
                </a:cubicBezTo>
                <a:cubicBezTo>
                  <a:pt x="16158" y="36422"/>
                  <a:pt x="12801" y="37042"/>
                  <a:pt x="9626" y="38100"/>
                </a:cubicBezTo>
                <a:cubicBezTo>
                  <a:pt x="7509" y="41275"/>
                  <a:pt x="3467" y="43814"/>
                  <a:pt x="3276" y="47625"/>
                </a:cubicBezTo>
                <a:cubicBezTo>
                  <a:pt x="1224" y="88670"/>
                  <a:pt x="1759" y="87524"/>
                  <a:pt x="9626" y="111125"/>
                </a:cubicBezTo>
                <a:cubicBezTo>
                  <a:pt x="8568" y="116417"/>
                  <a:pt x="7760" y="121765"/>
                  <a:pt x="6451" y="127000"/>
                </a:cubicBezTo>
                <a:cubicBezTo>
                  <a:pt x="4435" y="135063"/>
                  <a:pt x="0" y="137987"/>
                  <a:pt x="6451" y="146050"/>
                </a:cubicBezTo>
                <a:cubicBezTo>
                  <a:pt x="8835" y="149030"/>
                  <a:pt x="12801" y="150283"/>
                  <a:pt x="15976" y="152400"/>
                </a:cubicBezTo>
                <a:cubicBezTo>
                  <a:pt x="11331" y="180273"/>
                  <a:pt x="11030" y="172454"/>
                  <a:pt x="15976" y="209550"/>
                </a:cubicBezTo>
                <a:cubicBezTo>
                  <a:pt x="16418" y="212867"/>
                  <a:pt x="17060" y="216462"/>
                  <a:pt x="19151" y="219075"/>
                </a:cubicBezTo>
                <a:cubicBezTo>
                  <a:pt x="21535" y="222055"/>
                  <a:pt x="25501" y="223308"/>
                  <a:pt x="28676" y="225425"/>
                </a:cubicBezTo>
                <a:cubicBezTo>
                  <a:pt x="29734" y="228600"/>
                  <a:pt x="32401" y="231649"/>
                  <a:pt x="31851" y="234950"/>
                </a:cubicBezTo>
                <a:cubicBezTo>
                  <a:pt x="31224" y="238714"/>
                  <a:pt x="27004" y="240968"/>
                  <a:pt x="25501" y="244475"/>
                </a:cubicBezTo>
                <a:cubicBezTo>
                  <a:pt x="23782" y="248486"/>
                  <a:pt x="23384" y="252942"/>
                  <a:pt x="22326" y="257175"/>
                </a:cubicBezTo>
                <a:cubicBezTo>
                  <a:pt x="23384" y="263525"/>
                  <a:pt x="24104" y="269941"/>
                  <a:pt x="25501" y="276225"/>
                </a:cubicBezTo>
                <a:cubicBezTo>
                  <a:pt x="26227" y="279492"/>
                  <a:pt x="29149" y="282437"/>
                  <a:pt x="28676" y="285750"/>
                </a:cubicBezTo>
                <a:cubicBezTo>
                  <a:pt x="28007" y="290435"/>
                  <a:pt x="24443" y="294217"/>
                  <a:pt x="22326" y="298450"/>
                </a:cubicBezTo>
                <a:cubicBezTo>
                  <a:pt x="23384" y="315383"/>
                  <a:pt x="22006" y="332648"/>
                  <a:pt x="25501" y="349250"/>
                </a:cubicBezTo>
                <a:cubicBezTo>
                  <a:pt x="26426" y="353644"/>
                  <a:pt x="32535" y="355039"/>
                  <a:pt x="35026" y="358775"/>
                </a:cubicBezTo>
                <a:cubicBezTo>
                  <a:pt x="36882" y="361560"/>
                  <a:pt x="36110" y="365687"/>
                  <a:pt x="38201" y="368300"/>
                </a:cubicBezTo>
                <a:cubicBezTo>
                  <a:pt x="40585" y="371280"/>
                  <a:pt x="44313" y="372943"/>
                  <a:pt x="47726" y="374650"/>
                </a:cubicBezTo>
                <a:cubicBezTo>
                  <a:pt x="50719" y="376147"/>
                  <a:pt x="54033" y="376906"/>
                  <a:pt x="57251" y="377825"/>
                </a:cubicBezTo>
                <a:cubicBezTo>
                  <a:pt x="67713" y="380814"/>
                  <a:pt x="74914" y="381993"/>
                  <a:pt x="85826" y="384175"/>
                </a:cubicBezTo>
                <a:cubicBezTo>
                  <a:pt x="89001" y="386292"/>
                  <a:pt x="93934" y="386982"/>
                  <a:pt x="95351" y="390525"/>
                </a:cubicBezTo>
                <a:cubicBezTo>
                  <a:pt x="96594" y="393632"/>
                  <a:pt x="92176" y="396703"/>
                  <a:pt x="92176" y="400050"/>
                </a:cubicBezTo>
                <a:cubicBezTo>
                  <a:pt x="92176" y="407534"/>
                  <a:pt x="92572" y="415327"/>
                  <a:pt x="95351" y="422275"/>
                </a:cubicBezTo>
                <a:cubicBezTo>
                  <a:pt x="97019" y="426444"/>
                  <a:pt x="101701" y="428625"/>
                  <a:pt x="104876" y="431800"/>
                </a:cubicBezTo>
                <a:cubicBezTo>
                  <a:pt x="105934" y="434975"/>
                  <a:pt x="105684" y="438958"/>
                  <a:pt x="108051" y="441325"/>
                </a:cubicBezTo>
                <a:cubicBezTo>
                  <a:pt x="113447" y="446721"/>
                  <a:pt x="127101" y="454025"/>
                  <a:pt x="127101" y="454025"/>
                </a:cubicBezTo>
                <a:cubicBezTo>
                  <a:pt x="128159" y="457200"/>
                  <a:pt x="130646" y="460224"/>
                  <a:pt x="130276" y="463550"/>
                </a:cubicBezTo>
                <a:cubicBezTo>
                  <a:pt x="129537" y="470203"/>
                  <a:pt x="126043" y="476250"/>
                  <a:pt x="123926" y="482600"/>
                </a:cubicBezTo>
                <a:cubicBezTo>
                  <a:pt x="122868" y="485775"/>
                  <a:pt x="122607" y="489340"/>
                  <a:pt x="120751" y="492125"/>
                </a:cubicBezTo>
                <a:cubicBezTo>
                  <a:pt x="112545" y="504435"/>
                  <a:pt x="115608" y="498030"/>
                  <a:pt x="111226" y="511175"/>
                </a:cubicBezTo>
                <a:cubicBezTo>
                  <a:pt x="112284" y="520700"/>
                  <a:pt x="112246" y="530412"/>
                  <a:pt x="114401" y="539750"/>
                </a:cubicBezTo>
                <a:cubicBezTo>
                  <a:pt x="116787" y="550087"/>
                  <a:pt x="122698" y="553168"/>
                  <a:pt x="127101" y="561975"/>
                </a:cubicBezTo>
                <a:cubicBezTo>
                  <a:pt x="128598" y="564968"/>
                  <a:pt x="129218" y="568325"/>
                  <a:pt x="130276" y="571500"/>
                </a:cubicBezTo>
                <a:cubicBezTo>
                  <a:pt x="129218" y="577850"/>
                  <a:pt x="131123" y="585523"/>
                  <a:pt x="127101" y="590550"/>
                </a:cubicBezTo>
                <a:cubicBezTo>
                  <a:pt x="125010" y="593163"/>
                  <a:pt x="120189" y="589466"/>
                  <a:pt x="117576" y="587375"/>
                </a:cubicBezTo>
                <a:cubicBezTo>
                  <a:pt x="102707" y="575480"/>
                  <a:pt x="118276" y="581107"/>
                  <a:pt x="108051" y="568325"/>
                </a:cubicBezTo>
                <a:cubicBezTo>
                  <a:pt x="103575" y="562730"/>
                  <a:pt x="95276" y="560892"/>
                  <a:pt x="89001" y="558800"/>
                </a:cubicBezTo>
                <a:cubicBezTo>
                  <a:pt x="84768" y="559858"/>
                  <a:pt x="80594" y="561194"/>
                  <a:pt x="76301" y="561975"/>
                </a:cubicBezTo>
                <a:cubicBezTo>
                  <a:pt x="62375" y="564507"/>
                  <a:pt x="48836" y="565256"/>
                  <a:pt x="35026" y="568325"/>
                </a:cubicBezTo>
                <a:cubicBezTo>
                  <a:pt x="31759" y="569051"/>
                  <a:pt x="28676" y="570442"/>
                  <a:pt x="25501" y="571500"/>
                </a:cubicBezTo>
                <a:cubicBezTo>
                  <a:pt x="35026" y="577850"/>
                  <a:pt x="36084" y="576792"/>
                  <a:pt x="41376" y="587375"/>
                </a:cubicBezTo>
                <a:cubicBezTo>
                  <a:pt x="47166" y="598955"/>
                  <a:pt x="42235" y="605939"/>
                  <a:pt x="57251" y="615950"/>
                </a:cubicBezTo>
                <a:cubicBezTo>
                  <a:pt x="60426" y="618067"/>
                  <a:pt x="63671" y="620082"/>
                  <a:pt x="66776" y="622300"/>
                </a:cubicBezTo>
                <a:cubicBezTo>
                  <a:pt x="71082" y="625376"/>
                  <a:pt x="74882" y="629200"/>
                  <a:pt x="79476" y="631825"/>
                </a:cubicBezTo>
                <a:cubicBezTo>
                  <a:pt x="82382" y="633485"/>
                  <a:pt x="85826" y="633942"/>
                  <a:pt x="89001" y="635000"/>
                </a:cubicBezTo>
                <a:cubicBezTo>
                  <a:pt x="91889" y="643663"/>
                  <a:pt x="96478" y="660216"/>
                  <a:pt x="104876" y="663575"/>
                </a:cubicBezTo>
                <a:cubicBezTo>
                  <a:pt x="110168" y="665692"/>
                  <a:pt x="115653" y="667376"/>
                  <a:pt x="120751" y="669925"/>
                </a:cubicBezTo>
                <a:cubicBezTo>
                  <a:pt x="145370" y="682235"/>
                  <a:pt x="115860" y="671470"/>
                  <a:pt x="139801" y="679450"/>
                </a:cubicBezTo>
                <a:cubicBezTo>
                  <a:pt x="167098" y="661252"/>
                  <a:pt x="132561" y="683070"/>
                  <a:pt x="158851" y="669925"/>
                </a:cubicBezTo>
                <a:cubicBezTo>
                  <a:pt x="162264" y="668218"/>
                  <a:pt x="165201" y="665692"/>
                  <a:pt x="168376" y="663575"/>
                </a:cubicBezTo>
                <a:cubicBezTo>
                  <a:pt x="171551" y="664633"/>
                  <a:pt x="176241" y="663844"/>
                  <a:pt x="177901" y="666750"/>
                </a:cubicBezTo>
                <a:cubicBezTo>
                  <a:pt x="196626" y="699519"/>
                  <a:pt x="167336" y="673388"/>
                  <a:pt x="187426" y="698500"/>
                </a:cubicBezTo>
                <a:cubicBezTo>
                  <a:pt x="193036" y="705512"/>
                  <a:pt x="201495" y="710078"/>
                  <a:pt x="206476" y="717550"/>
                </a:cubicBezTo>
                <a:cubicBezTo>
                  <a:pt x="208593" y="720725"/>
                  <a:pt x="209954" y="724562"/>
                  <a:pt x="212826" y="727075"/>
                </a:cubicBezTo>
                <a:cubicBezTo>
                  <a:pt x="218569" y="732101"/>
                  <a:pt x="231876" y="739775"/>
                  <a:pt x="231876" y="739775"/>
                </a:cubicBezTo>
                <a:cubicBezTo>
                  <a:pt x="232934" y="745067"/>
                  <a:pt x="233344" y="750530"/>
                  <a:pt x="235051" y="755650"/>
                </a:cubicBezTo>
                <a:cubicBezTo>
                  <a:pt x="236548" y="760140"/>
                  <a:pt x="241401" y="763617"/>
                  <a:pt x="241401" y="768350"/>
                </a:cubicBezTo>
                <a:cubicBezTo>
                  <a:pt x="241401" y="772166"/>
                  <a:pt x="236758" y="774462"/>
                  <a:pt x="235051" y="777875"/>
                </a:cubicBezTo>
                <a:cubicBezTo>
                  <a:pt x="233554" y="780868"/>
                  <a:pt x="232934" y="784225"/>
                  <a:pt x="231876" y="787400"/>
                </a:cubicBezTo>
                <a:cubicBezTo>
                  <a:pt x="226788" y="845914"/>
                  <a:pt x="221486" y="842965"/>
                  <a:pt x="228701" y="882650"/>
                </a:cubicBezTo>
                <a:cubicBezTo>
                  <a:pt x="229800" y="888693"/>
                  <a:pt x="232080" y="900778"/>
                  <a:pt x="238226" y="904875"/>
                </a:cubicBezTo>
                <a:lnTo>
                  <a:pt x="247751" y="911225"/>
                </a:lnTo>
                <a:cubicBezTo>
                  <a:pt x="248809" y="914400"/>
                  <a:pt x="248559" y="918383"/>
                  <a:pt x="250926" y="920750"/>
                </a:cubicBezTo>
                <a:cubicBezTo>
                  <a:pt x="253293" y="923117"/>
                  <a:pt x="258360" y="921312"/>
                  <a:pt x="260451" y="923925"/>
                </a:cubicBezTo>
                <a:cubicBezTo>
                  <a:pt x="263177" y="927332"/>
                  <a:pt x="261907" y="932614"/>
                  <a:pt x="263626" y="936625"/>
                </a:cubicBezTo>
                <a:cubicBezTo>
                  <a:pt x="268413" y="947795"/>
                  <a:pt x="269355" y="945943"/>
                  <a:pt x="279501" y="949325"/>
                </a:cubicBezTo>
                <a:cubicBezTo>
                  <a:pt x="283734" y="955675"/>
                  <a:pt x="285851" y="964142"/>
                  <a:pt x="292201" y="968375"/>
                </a:cubicBezTo>
                <a:cubicBezTo>
                  <a:pt x="305462" y="977216"/>
                  <a:pt x="299028" y="972027"/>
                  <a:pt x="311251" y="984250"/>
                </a:cubicBezTo>
                <a:cubicBezTo>
                  <a:pt x="317432" y="1002793"/>
                  <a:pt x="309590" y="985764"/>
                  <a:pt x="323951" y="1000125"/>
                </a:cubicBezTo>
                <a:cubicBezTo>
                  <a:pt x="338312" y="1014486"/>
                  <a:pt x="321283" y="1006644"/>
                  <a:pt x="339826" y="1012825"/>
                </a:cubicBezTo>
                <a:cubicBezTo>
                  <a:pt x="346999" y="1034344"/>
                  <a:pt x="338879" y="1008092"/>
                  <a:pt x="346176" y="1044575"/>
                </a:cubicBezTo>
                <a:cubicBezTo>
                  <a:pt x="346832" y="1047857"/>
                  <a:pt x="346984" y="1051733"/>
                  <a:pt x="349351" y="1054100"/>
                </a:cubicBezTo>
                <a:cubicBezTo>
                  <a:pt x="351718" y="1056467"/>
                  <a:pt x="355701" y="1056217"/>
                  <a:pt x="358876" y="1057275"/>
                </a:cubicBezTo>
                <a:cubicBezTo>
                  <a:pt x="360993" y="1060450"/>
                  <a:pt x="364909" y="1062997"/>
                  <a:pt x="365226" y="1066800"/>
                </a:cubicBezTo>
                <a:cubicBezTo>
                  <a:pt x="365287" y="1067537"/>
                  <a:pt x="356244" y="1110373"/>
                  <a:pt x="368401" y="1114425"/>
                </a:cubicBezTo>
                <a:lnTo>
                  <a:pt x="377926" y="1117600"/>
                </a:lnTo>
                <a:cubicBezTo>
                  <a:pt x="381972" y="1111531"/>
                  <a:pt x="387219" y="1102311"/>
                  <a:pt x="393801" y="1098550"/>
                </a:cubicBezTo>
                <a:cubicBezTo>
                  <a:pt x="397590" y="1096385"/>
                  <a:pt x="402321" y="1096629"/>
                  <a:pt x="406501" y="1095375"/>
                </a:cubicBezTo>
                <a:cubicBezTo>
                  <a:pt x="412912" y="1093452"/>
                  <a:pt x="419201" y="1091142"/>
                  <a:pt x="425551" y="1089025"/>
                </a:cubicBezTo>
                <a:lnTo>
                  <a:pt x="444601" y="1082675"/>
                </a:lnTo>
                <a:lnTo>
                  <a:pt x="454126" y="1079500"/>
                </a:lnTo>
                <a:cubicBezTo>
                  <a:pt x="446718" y="1057275"/>
                  <a:pt x="454126" y="1062567"/>
                  <a:pt x="438251" y="1057275"/>
                </a:cubicBezTo>
                <a:cubicBezTo>
                  <a:pt x="427537" y="1025134"/>
                  <a:pt x="431388" y="1044899"/>
                  <a:pt x="435076" y="996950"/>
                </a:cubicBezTo>
                <a:cubicBezTo>
                  <a:pt x="431901" y="993775"/>
                  <a:pt x="429287" y="989916"/>
                  <a:pt x="425551" y="987425"/>
                </a:cubicBezTo>
                <a:cubicBezTo>
                  <a:pt x="422766" y="985569"/>
                  <a:pt x="418393" y="986617"/>
                  <a:pt x="416026" y="984250"/>
                </a:cubicBezTo>
                <a:cubicBezTo>
                  <a:pt x="410630" y="978854"/>
                  <a:pt x="407559" y="971550"/>
                  <a:pt x="403326" y="965200"/>
                </a:cubicBezTo>
                <a:cubicBezTo>
                  <a:pt x="401209" y="962025"/>
                  <a:pt x="398183" y="959295"/>
                  <a:pt x="396976" y="955675"/>
                </a:cubicBezTo>
                <a:cubicBezTo>
                  <a:pt x="395918" y="952500"/>
                  <a:pt x="395892" y="948763"/>
                  <a:pt x="393801" y="946150"/>
                </a:cubicBezTo>
                <a:cubicBezTo>
                  <a:pt x="391417" y="943170"/>
                  <a:pt x="387451" y="941917"/>
                  <a:pt x="384276" y="939800"/>
                </a:cubicBezTo>
                <a:cubicBezTo>
                  <a:pt x="382159" y="942975"/>
                  <a:pt x="380369" y="946394"/>
                  <a:pt x="377926" y="949325"/>
                </a:cubicBezTo>
                <a:cubicBezTo>
                  <a:pt x="370286" y="958492"/>
                  <a:pt x="368242" y="958956"/>
                  <a:pt x="358876" y="965200"/>
                </a:cubicBezTo>
                <a:cubicBezTo>
                  <a:pt x="355701" y="960967"/>
                  <a:pt x="350634" y="957634"/>
                  <a:pt x="349351" y="952500"/>
                </a:cubicBezTo>
                <a:cubicBezTo>
                  <a:pt x="348293" y="948267"/>
                  <a:pt x="352526" y="944164"/>
                  <a:pt x="352526" y="939800"/>
                </a:cubicBezTo>
                <a:cubicBezTo>
                  <a:pt x="352526" y="928624"/>
                  <a:pt x="349450" y="921047"/>
                  <a:pt x="346176" y="911225"/>
                </a:cubicBezTo>
                <a:cubicBezTo>
                  <a:pt x="353725" y="888577"/>
                  <a:pt x="343021" y="915958"/>
                  <a:pt x="358876" y="892175"/>
                </a:cubicBezTo>
                <a:cubicBezTo>
                  <a:pt x="360732" y="889390"/>
                  <a:pt x="360993" y="885825"/>
                  <a:pt x="362051" y="882650"/>
                </a:cubicBezTo>
                <a:cubicBezTo>
                  <a:pt x="347473" y="860783"/>
                  <a:pt x="366098" y="887372"/>
                  <a:pt x="343001" y="860425"/>
                </a:cubicBezTo>
                <a:cubicBezTo>
                  <a:pt x="340518" y="857528"/>
                  <a:pt x="338768" y="854075"/>
                  <a:pt x="336651" y="850900"/>
                </a:cubicBezTo>
                <a:cubicBezTo>
                  <a:pt x="337709" y="846667"/>
                  <a:pt x="338627" y="842396"/>
                  <a:pt x="339826" y="838200"/>
                </a:cubicBezTo>
                <a:cubicBezTo>
                  <a:pt x="340745" y="834982"/>
                  <a:pt x="343474" y="831988"/>
                  <a:pt x="343001" y="828675"/>
                </a:cubicBezTo>
                <a:cubicBezTo>
                  <a:pt x="342332" y="823990"/>
                  <a:pt x="339731" y="819569"/>
                  <a:pt x="336651" y="815975"/>
                </a:cubicBezTo>
                <a:cubicBezTo>
                  <a:pt x="333207" y="811957"/>
                  <a:pt x="328184" y="809625"/>
                  <a:pt x="323951" y="806450"/>
                </a:cubicBezTo>
                <a:cubicBezTo>
                  <a:pt x="319003" y="791605"/>
                  <a:pt x="318976" y="796258"/>
                  <a:pt x="323951" y="774700"/>
                </a:cubicBezTo>
                <a:cubicBezTo>
                  <a:pt x="325456" y="768178"/>
                  <a:pt x="330301" y="755650"/>
                  <a:pt x="330301" y="755650"/>
                </a:cubicBezTo>
                <a:cubicBezTo>
                  <a:pt x="327126" y="753533"/>
                  <a:pt x="321430" y="753059"/>
                  <a:pt x="320776" y="749300"/>
                </a:cubicBezTo>
                <a:cubicBezTo>
                  <a:pt x="316964" y="727379"/>
                  <a:pt x="319449" y="704798"/>
                  <a:pt x="317601" y="682625"/>
                </a:cubicBezTo>
                <a:cubicBezTo>
                  <a:pt x="317323" y="679290"/>
                  <a:pt x="316793" y="675467"/>
                  <a:pt x="314426" y="673100"/>
                </a:cubicBezTo>
                <a:cubicBezTo>
                  <a:pt x="312059" y="670733"/>
                  <a:pt x="308076" y="670983"/>
                  <a:pt x="304901" y="669925"/>
                </a:cubicBezTo>
                <a:cubicBezTo>
                  <a:pt x="297344" y="692595"/>
                  <a:pt x="304120" y="685262"/>
                  <a:pt x="289026" y="695325"/>
                </a:cubicBezTo>
                <a:cubicBezTo>
                  <a:pt x="290084" y="686858"/>
                  <a:pt x="290675" y="678320"/>
                  <a:pt x="292201" y="669925"/>
                </a:cubicBezTo>
                <a:cubicBezTo>
                  <a:pt x="292800" y="666632"/>
                  <a:pt x="295926" y="663701"/>
                  <a:pt x="295376" y="660400"/>
                </a:cubicBezTo>
                <a:cubicBezTo>
                  <a:pt x="294492" y="655096"/>
                  <a:pt x="282362" y="644211"/>
                  <a:pt x="279501" y="641350"/>
                </a:cubicBezTo>
                <a:cubicBezTo>
                  <a:pt x="272243" y="619577"/>
                  <a:pt x="280814" y="646601"/>
                  <a:pt x="273151" y="615950"/>
                </a:cubicBezTo>
                <a:cubicBezTo>
                  <a:pt x="272339" y="612703"/>
                  <a:pt x="271034" y="609600"/>
                  <a:pt x="269976" y="606425"/>
                </a:cubicBezTo>
                <a:cubicBezTo>
                  <a:pt x="268918" y="599017"/>
                  <a:pt x="269840" y="591039"/>
                  <a:pt x="266801" y="584200"/>
                </a:cubicBezTo>
                <a:cubicBezTo>
                  <a:pt x="264060" y="578033"/>
                  <a:pt x="249068" y="575798"/>
                  <a:pt x="244576" y="574675"/>
                </a:cubicBezTo>
                <a:cubicBezTo>
                  <a:pt x="242459" y="568325"/>
                  <a:pt x="236109" y="561975"/>
                  <a:pt x="238226" y="555625"/>
                </a:cubicBezTo>
                <a:lnTo>
                  <a:pt x="244576" y="536575"/>
                </a:lnTo>
                <a:cubicBezTo>
                  <a:pt x="245634" y="533400"/>
                  <a:pt x="245895" y="529835"/>
                  <a:pt x="247751" y="527050"/>
                </a:cubicBezTo>
                <a:cubicBezTo>
                  <a:pt x="255957" y="514740"/>
                  <a:pt x="252894" y="521145"/>
                  <a:pt x="257276" y="508000"/>
                </a:cubicBezTo>
                <a:lnTo>
                  <a:pt x="250926" y="488950"/>
                </a:lnTo>
                <a:cubicBezTo>
                  <a:pt x="249868" y="485775"/>
                  <a:pt x="250536" y="481281"/>
                  <a:pt x="247751" y="479425"/>
                </a:cubicBezTo>
                <a:lnTo>
                  <a:pt x="238226" y="473075"/>
                </a:lnTo>
                <a:cubicBezTo>
                  <a:pt x="239284" y="466725"/>
                  <a:pt x="242798" y="460309"/>
                  <a:pt x="241401" y="454025"/>
                </a:cubicBezTo>
                <a:cubicBezTo>
                  <a:pt x="239176" y="444011"/>
                  <a:pt x="226140" y="443066"/>
                  <a:pt x="219176" y="441325"/>
                </a:cubicBezTo>
                <a:cubicBezTo>
                  <a:pt x="212656" y="421764"/>
                  <a:pt x="218663" y="441680"/>
                  <a:pt x="212826" y="409575"/>
                </a:cubicBezTo>
                <a:cubicBezTo>
                  <a:pt x="212045" y="405282"/>
                  <a:pt x="210598" y="401135"/>
                  <a:pt x="209651" y="396875"/>
                </a:cubicBezTo>
                <a:cubicBezTo>
                  <a:pt x="208480" y="391607"/>
                  <a:pt x="208889" y="385827"/>
                  <a:pt x="206476" y="381000"/>
                </a:cubicBezTo>
                <a:cubicBezTo>
                  <a:pt x="204468" y="376984"/>
                  <a:pt x="199708" y="375019"/>
                  <a:pt x="196951" y="371475"/>
                </a:cubicBezTo>
                <a:cubicBezTo>
                  <a:pt x="192266" y="365451"/>
                  <a:pt x="189647" y="357821"/>
                  <a:pt x="184251" y="352425"/>
                </a:cubicBezTo>
                <a:cubicBezTo>
                  <a:pt x="172028" y="340202"/>
                  <a:pt x="177217" y="346636"/>
                  <a:pt x="168376" y="333375"/>
                </a:cubicBezTo>
                <a:cubicBezTo>
                  <a:pt x="173668" y="317500"/>
                  <a:pt x="172609" y="327025"/>
                  <a:pt x="165201" y="304800"/>
                </a:cubicBezTo>
                <a:lnTo>
                  <a:pt x="162026" y="295275"/>
                </a:lnTo>
                <a:cubicBezTo>
                  <a:pt x="163084" y="282575"/>
                  <a:pt x="165201" y="269919"/>
                  <a:pt x="165201" y="257175"/>
                </a:cubicBezTo>
                <a:cubicBezTo>
                  <a:pt x="165201" y="248642"/>
                  <a:pt x="162026" y="240308"/>
                  <a:pt x="162026" y="231775"/>
                </a:cubicBezTo>
                <a:cubicBezTo>
                  <a:pt x="162026" y="224112"/>
                  <a:pt x="165871" y="213891"/>
                  <a:pt x="168376" y="206375"/>
                </a:cubicBezTo>
                <a:cubicBezTo>
                  <a:pt x="167318" y="201083"/>
                  <a:pt x="164532" y="195855"/>
                  <a:pt x="165201" y="190500"/>
                </a:cubicBezTo>
                <a:cubicBezTo>
                  <a:pt x="165674" y="186714"/>
                  <a:pt x="169844" y="184388"/>
                  <a:pt x="171551" y="180975"/>
                </a:cubicBezTo>
                <a:cubicBezTo>
                  <a:pt x="173048" y="177982"/>
                  <a:pt x="173668" y="174625"/>
                  <a:pt x="174726" y="171450"/>
                </a:cubicBezTo>
                <a:cubicBezTo>
                  <a:pt x="173668" y="168275"/>
                  <a:pt x="171551" y="165272"/>
                  <a:pt x="171551" y="161925"/>
                </a:cubicBezTo>
                <a:cubicBezTo>
                  <a:pt x="171551" y="156529"/>
                  <a:pt x="173555" y="151318"/>
                  <a:pt x="174726" y="146050"/>
                </a:cubicBezTo>
                <a:cubicBezTo>
                  <a:pt x="176532" y="137924"/>
                  <a:pt x="177487" y="129743"/>
                  <a:pt x="184251" y="123825"/>
                </a:cubicBezTo>
                <a:cubicBezTo>
                  <a:pt x="189994" y="118799"/>
                  <a:pt x="203301" y="111125"/>
                  <a:pt x="203301" y="111125"/>
                </a:cubicBezTo>
                <a:cubicBezTo>
                  <a:pt x="205418" y="114300"/>
                  <a:pt x="208101" y="117163"/>
                  <a:pt x="209651" y="120650"/>
                </a:cubicBezTo>
                <a:cubicBezTo>
                  <a:pt x="212369" y="126767"/>
                  <a:pt x="209651" y="137583"/>
                  <a:pt x="216001" y="139700"/>
                </a:cubicBezTo>
                <a:lnTo>
                  <a:pt x="225526" y="142875"/>
                </a:lnTo>
                <a:cubicBezTo>
                  <a:pt x="250987" y="125901"/>
                  <a:pt x="237238" y="132272"/>
                  <a:pt x="266801" y="123825"/>
                </a:cubicBezTo>
                <a:cubicBezTo>
                  <a:pt x="299206" y="134627"/>
                  <a:pt x="238215" y="111114"/>
                  <a:pt x="279501" y="152400"/>
                </a:cubicBezTo>
                <a:cubicBezTo>
                  <a:pt x="285534" y="158433"/>
                  <a:pt x="296434" y="154517"/>
                  <a:pt x="304901" y="155575"/>
                </a:cubicBezTo>
                <a:cubicBezTo>
                  <a:pt x="305959" y="159808"/>
                  <a:pt x="306877" y="164079"/>
                  <a:pt x="308076" y="168275"/>
                </a:cubicBezTo>
                <a:cubicBezTo>
                  <a:pt x="308995" y="171493"/>
                  <a:pt x="308528" y="175855"/>
                  <a:pt x="311251" y="177800"/>
                </a:cubicBezTo>
                <a:cubicBezTo>
                  <a:pt x="316698" y="181691"/>
                  <a:pt x="330301" y="184150"/>
                  <a:pt x="330301" y="184150"/>
                </a:cubicBezTo>
                <a:cubicBezTo>
                  <a:pt x="330094" y="184980"/>
                  <a:pt x="325607" y="204305"/>
                  <a:pt x="323951" y="206375"/>
                </a:cubicBezTo>
                <a:cubicBezTo>
                  <a:pt x="321567" y="209355"/>
                  <a:pt x="317601" y="210608"/>
                  <a:pt x="314426" y="212725"/>
                </a:cubicBezTo>
                <a:cubicBezTo>
                  <a:pt x="306998" y="235009"/>
                  <a:pt x="304541" y="233510"/>
                  <a:pt x="311251" y="260350"/>
                </a:cubicBezTo>
                <a:cubicBezTo>
                  <a:pt x="312176" y="264052"/>
                  <a:pt x="314621" y="267491"/>
                  <a:pt x="317601" y="269875"/>
                </a:cubicBezTo>
                <a:cubicBezTo>
                  <a:pt x="320214" y="271966"/>
                  <a:pt x="323951" y="271992"/>
                  <a:pt x="327126" y="273050"/>
                </a:cubicBezTo>
                <a:cubicBezTo>
                  <a:pt x="326068" y="279400"/>
                  <a:pt x="323951" y="285662"/>
                  <a:pt x="323951" y="292100"/>
                </a:cubicBezTo>
                <a:cubicBezTo>
                  <a:pt x="323951" y="295447"/>
                  <a:pt x="326207" y="298407"/>
                  <a:pt x="327126" y="301625"/>
                </a:cubicBezTo>
                <a:cubicBezTo>
                  <a:pt x="335099" y="329532"/>
                  <a:pt x="325863" y="301012"/>
                  <a:pt x="333476" y="323850"/>
                </a:cubicBezTo>
                <a:cubicBezTo>
                  <a:pt x="322336" y="346130"/>
                  <a:pt x="325616" y="333999"/>
                  <a:pt x="330301" y="371475"/>
                </a:cubicBezTo>
                <a:cubicBezTo>
                  <a:pt x="332633" y="390132"/>
                  <a:pt x="329286" y="385953"/>
                  <a:pt x="343001" y="390525"/>
                </a:cubicBezTo>
                <a:cubicBezTo>
                  <a:pt x="338542" y="408360"/>
                  <a:pt x="337059" y="408030"/>
                  <a:pt x="343001" y="431800"/>
                </a:cubicBezTo>
                <a:cubicBezTo>
                  <a:pt x="343926" y="435502"/>
                  <a:pt x="347801" y="437838"/>
                  <a:pt x="349351" y="441325"/>
                </a:cubicBezTo>
                <a:cubicBezTo>
                  <a:pt x="352069" y="447442"/>
                  <a:pt x="355701" y="460375"/>
                  <a:pt x="355701" y="460375"/>
                </a:cubicBezTo>
                <a:cubicBezTo>
                  <a:pt x="356759" y="468842"/>
                  <a:pt x="354577" y="478405"/>
                  <a:pt x="358876" y="485775"/>
                </a:cubicBezTo>
                <a:cubicBezTo>
                  <a:pt x="362721" y="492367"/>
                  <a:pt x="377926" y="498475"/>
                  <a:pt x="377926" y="498475"/>
                </a:cubicBezTo>
                <a:cubicBezTo>
                  <a:pt x="378984" y="501650"/>
                  <a:pt x="380289" y="504753"/>
                  <a:pt x="381101" y="508000"/>
                </a:cubicBezTo>
                <a:cubicBezTo>
                  <a:pt x="382410" y="513235"/>
                  <a:pt x="380460" y="520059"/>
                  <a:pt x="384276" y="523875"/>
                </a:cubicBezTo>
                <a:cubicBezTo>
                  <a:pt x="388092" y="527691"/>
                  <a:pt x="394916" y="525741"/>
                  <a:pt x="400151" y="527050"/>
                </a:cubicBezTo>
                <a:cubicBezTo>
                  <a:pt x="403398" y="527862"/>
                  <a:pt x="406501" y="529167"/>
                  <a:pt x="409676" y="530225"/>
                </a:cubicBezTo>
                <a:cubicBezTo>
                  <a:pt x="411406" y="535415"/>
                  <a:pt x="414018" y="546036"/>
                  <a:pt x="419201" y="549275"/>
                </a:cubicBezTo>
                <a:cubicBezTo>
                  <a:pt x="424877" y="552823"/>
                  <a:pt x="431901" y="553508"/>
                  <a:pt x="438251" y="555625"/>
                </a:cubicBezTo>
                <a:lnTo>
                  <a:pt x="447776" y="558800"/>
                </a:lnTo>
                <a:cubicBezTo>
                  <a:pt x="444565" y="563616"/>
                  <a:pt x="438251" y="571277"/>
                  <a:pt x="438251" y="577850"/>
                </a:cubicBezTo>
                <a:cubicBezTo>
                  <a:pt x="438251" y="588716"/>
                  <a:pt x="444163" y="593616"/>
                  <a:pt x="447776" y="603250"/>
                </a:cubicBezTo>
                <a:cubicBezTo>
                  <a:pt x="449308" y="607336"/>
                  <a:pt x="450234" y="611646"/>
                  <a:pt x="450951" y="615950"/>
                </a:cubicBezTo>
                <a:cubicBezTo>
                  <a:pt x="452354" y="624366"/>
                  <a:pt x="449982" y="633891"/>
                  <a:pt x="454126" y="641350"/>
                </a:cubicBezTo>
                <a:cubicBezTo>
                  <a:pt x="456245" y="645164"/>
                  <a:pt x="462593" y="643467"/>
                  <a:pt x="466826" y="644525"/>
                </a:cubicBezTo>
                <a:cubicBezTo>
                  <a:pt x="470001" y="642408"/>
                  <a:pt x="472573" y="638715"/>
                  <a:pt x="476351" y="638175"/>
                </a:cubicBezTo>
                <a:cubicBezTo>
                  <a:pt x="499955" y="634803"/>
                  <a:pt x="487191" y="659254"/>
                  <a:pt x="492226" y="673100"/>
                </a:cubicBezTo>
                <a:cubicBezTo>
                  <a:pt x="493370" y="676245"/>
                  <a:pt x="498469" y="675619"/>
                  <a:pt x="501751" y="676275"/>
                </a:cubicBezTo>
                <a:cubicBezTo>
                  <a:pt x="509089" y="677743"/>
                  <a:pt x="516568" y="678392"/>
                  <a:pt x="523976" y="679450"/>
                </a:cubicBezTo>
                <a:cubicBezTo>
                  <a:pt x="525034" y="688975"/>
                  <a:pt x="525694" y="698553"/>
                  <a:pt x="527151" y="708025"/>
                </a:cubicBezTo>
                <a:cubicBezTo>
                  <a:pt x="528290" y="715429"/>
                  <a:pt x="531130" y="723137"/>
                  <a:pt x="533501" y="730250"/>
                </a:cubicBezTo>
                <a:cubicBezTo>
                  <a:pt x="525521" y="754191"/>
                  <a:pt x="536286" y="724681"/>
                  <a:pt x="523976" y="749300"/>
                </a:cubicBezTo>
                <a:cubicBezTo>
                  <a:pt x="522479" y="752293"/>
                  <a:pt x="522298" y="755832"/>
                  <a:pt x="520801" y="758825"/>
                </a:cubicBezTo>
                <a:cubicBezTo>
                  <a:pt x="508491" y="783444"/>
                  <a:pt x="519256" y="753934"/>
                  <a:pt x="511276" y="777875"/>
                </a:cubicBezTo>
                <a:cubicBezTo>
                  <a:pt x="513833" y="788102"/>
                  <a:pt x="514415" y="794335"/>
                  <a:pt x="520801" y="803275"/>
                </a:cubicBezTo>
                <a:cubicBezTo>
                  <a:pt x="523411" y="806929"/>
                  <a:pt x="527151" y="809625"/>
                  <a:pt x="530326" y="812800"/>
                </a:cubicBezTo>
                <a:cubicBezTo>
                  <a:pt x="533501" y="811742"/>
                  <a:pt x="536676" y="808567"/>
                  <a:pt x="539851" y="809625"/>
                </a:cubicBezTo>
                <a:cubicBezTo>
                  <a:pt x="558118" y="815714"/>
                  <a:pt x="552150" y="855218"/>
                  <a:pt x="552551" y="860425"/>
                </a:cubicBezTo>
                <a:cubicBezTo>
                  <a:pt x="555726" y="858308"/>
                  <a:pt x="558298" y="854615"/>
                  <a:pt x="562076" y="854075"/>
                </a:cubicBezTo>
                <a:cubicBezTo>
                  <a:pt x="566396" y="853458"/>
                  <a:pt x="570596" y="855996"/>
                  <a:pt x="574776" y="857250"/>
                </a:cubicBezTo>
                <a:cubicBezTo>
                  <a:pt x="595385" y="863433"/>
                  <a:pt x="589432" y="860670"/>
                  <a:pt x="603351" y="869950"/>
                </a:cubicBezTo>
                <a:cubicBezTo>
                  <a:pt x="605468" y="873125"/>
                  <a:pt x="608151" y="875988"/>
                  <a:pt x="609701" y="879475"/>
                </a:cubicBezTo>
                <a:cubicBezTo>
                  <a:pt x="612419" y="885592"/>
                  <a:pt x="613934" y="892175"/>
                  <a:pt x="616051" y="898525"/>
                </a:cubicBezTo>
                <a:lnTo>
                  <a:pt x="622401" y="917575"/>
                </a:lnTo>
                <a:cubicBezTo>
                  <a:pt x="623459" y="920750"/>
                  <a:pt x="622275" y="926550"/>
                  <a:pt x="625576" y="927100"/>
                </a:cubicBezTo>
                <a:lnTo>
                  <a:pt x="644626" y="930275"/>
                </a:lnTo>
                <a:cubicBezTo>
                  <a:pt x="645684" y="937683"/>
                  <a:pt x="643783" y="946186"/>
                  <a:pt x="647801" y="952500"/>
                </a:cubicBezTo>
                <a:cubicBezTo>
                  <a:pt x="653680" y="961738"/>
                  <a:pt x="666608" y="965119"/>
                  <a:pt x="676376" y="968375"/>
                </a:cubicBezTo>
                <a:cubicBezTo>
                  <a:pt x="680609" y="974725"/>
                  <a:pt x="686663" y="980185"/>
                  <a:pt x="689076" y="987425"/>
                </a:cubicBezTo>
                <a:cubicBezTo>
                  <a:pt x="690134" y="990600"/>
                  <a:pt x="691439" y="993703"/>
                  <a:pt x="692251" y="996950"/>
                </a:cubicBezTo>
                <a:cubicBezTo>
                  <a:pt x="693560" y="1002185"/>
                  <a:pt x="693013" y="1007998"/>
                  <a:pt x="695426" y="1012825"/>
                </a:cubicBezTo>
                <a:cubicBezTo>
                  <a:pt x="697434" y="1016841"/>
                  <a:pt x="701776" y="1019175"/>
                  <a:pt x="704951" y="1022350"/>
                </a:cubicBezTo>
                <a:cubicBezTo>
                  <a:pt x="706655" y="1030870"/>
                  <a:pt x="709872" y="1050369"/>
                  <a:pt x="714476" y="1057275"/>
                </a:cubicBezTo>
                <a:cubicBezTo>
                  <a:pt x="716593" y="1060450"/>
                  <a:pt x="718128" y="1064102"/>
                  <a:pt x="720826" y="1066800"/>
                </a:cubicBezTo>
                <a:cubicBezTo>
                  <a:pt x="726981" y="1072955"/>
                  <a:pt x="732129" y="1073743"/>
                  <a:pt x="739876" y="1076325"/>
                </a:cubicBezTo>
                <a:cubicBezTo>
                  <a:pt x="747433" y="1098995"/>
                  <a:pt x="740657" y="1091662"/>
                  <a:pt x="755751" y="1101725"/>
                </a:cubicBezTo>
                <a:cubicBezTo>
                  <a:pt x="772684" y="1127125"/>
                  <a:pt x="750459" y="1096433"/>
                  <a:pt x="771626" y="1117600"/>
                </a:cubicBezTo>
                <a:cubicBezTo>
                  <a:pt x="777781" y="1123755"/>
                  <a:pt x="778569" y="1128903"/>
                  <a:pt x="781151" y="1136650"/>
                </a:cubicBezTo>
                <a:cubicBezTo>
                  <a:pt x="782209" y="1144058"/>
                  <a:pt x="780778" y="1152286"/>
                  <a:pt x="784326" y="1158875"/>
                </a:cubicBezTo>
                <a:cubicBezTo>
                  <a:pt x="788584" y="1166782"/>
                  <a:pt x="798395" y="1170453"/>
                  <a:pt x="803376" y="1177925"/>
                </a:cubicBezTo>
                <a:lnTo>
                  <a:pt x="809726" y="1187450"/>
                </a:lnTo>
                <a:cubicBezTo>
                  <a:pt x="807609" y="1190625"/>
                  <a:pt x="805083" y="1193562"/>
                  <a:pt x="803376" y="1196975"/>
                </a:cubicBezTo>
                <a:cubicBezTo>
                  <a:pt x="801879" y="1199968"/>
                  <a:pt x="801120" y="1203282"/>
                  <a:pt x="800201" y="1206500"/>
                </a:cubicBezTo>
                <a:cubicBezTo>
                  <a:pt x="797212" y="1216962"/>
                  <a:pt x="796033" y="1224163"/>
                  <a:pt x="793851" y="1235075"/>
                </a:cubicBezTo>
                <a:cubicBezTo>
                  <a:pt x="795457" y="1247923"/>
                  <a:pt x="794406" y="1262411"/>
                  <a:pt x="803376" y="1273175"/>
                </a:cubicBezTo>
                <a:cubicBezTo>
                  <a:pt x="805819" y="1276106"/>
                  <a:pt x="809726" y="1277408"/>
                  <a:pt x="812901" y="1279525"/>
                </a:cubicBezTo>
                <a:cubicBezTo>
                  <a:pt x="817839" y="1294340"/>
                  <a:pt x="826351" y="1311004"/>
                  <a:pt x="816076" y="1327150"/>
                </a:cubicBezTo>
                <a:cubicBezTo>
                  <a:pt x="812482" y="1332797"/>
                  <a:pt x="803376" y="1331383"/>
                  <a:pt x="797026" y="1333500"/>
                </a:cubicBezTo>
                <a:lnTo>
                  <a:pt x="787501" y="1336675"/>
                </a:lnTo>
                <a:cubicBezTo>
                  <a:pt x="788741" y="1339155"/>
                  <a:pt x="797026" y="1354228"/>
                  <a:pt x="797026" y="1358900"/>
                </a:cubicBezTo>
                <a:cubicBezTo>
                  <a:pt x="797026" y="1364296"/>
                  <a:pt x="794909" y="1369483"/>
                  <a:pt x="793851" y="1374775"/>
                </a:cubicBezTo>
                <a:cubicBezTo>
                  <a:pt x="789618" y="1372658"/>
                  <a:pt x="785884" y="1368425"/>
                  <a:pt x="781151" y="1368425"/>
                </a:cubicBezTo>
                <a:cubicBezTo>
                  <a:pt x="777335" y="1368425"/>
                  <a:pt x="775246" y="1373568"/>
                  <a:pt x="771626" y="1374775"/>
                </a:cubicBezTo>
                <a:cubicBezTo>
                  <a:pt x="765519" y="1376811"/>
                  <a:pt x="758926" y="1376892"/>
                  <a:pt x="752576" y="1377950"/>
                </a:cubicBezTo>
                <a:cubicBezTo>
                  <a:pt x="749401" y="1380067"/>
                  <a:pt x="744468" y="1380757"/>
                  <a:pt x="743051" y="1384300"/>
                </a:cubicBezTo>
                <a:cubicBezTo>
                  <a:pt x="741808" y="1387407"/>
                  <a:pt x="745307" y="1390607"/>
                  <a:pt x="746226" y="1393825"/>
                </a:cubicBezTo>
                <a:cubicBezTo>
                  <a:pt x="747425" y="1398021"/>
                  <a:pt x="748118" y="1402354"/>
                  <a:pt x="749401" y="1406525"/>
                </a:cubicBezTo>
                <a:cubicBezTo>
                  <a:pt x="759094" y="1438028"/>
                  <a:pt x="750967" y="1429794"/>
                  <a:pt x="768451" y="1441450"/>
                </a:cubicBezTo>
                <a:cubicBezTo>
                  <a:pt x="770568" y="1444625"/>
                  <a:pt x="773094" y="1447562"/>
                  <a:pt x="774801" y="1450975"/>
                </a:cubicBezTo>
                <a:cubicBezTo>
                  <a:pt x="778636" y="1458644"/>
                  <a:pt x="776743" y="1463959"/>
                  <a:pt x="784326" y="1470025"/>
                </a:cubicBezTo>
                <a:cubicBezTo>
                  <a:pt x="786939" y="1472116"/>
                  <a:pt x="790676" y="1472142"/>
                  <a:pt x="793851" y="1473200"/>
                </a:cubicBezTo>
                <a:cubicBezTo>
                  <a:pt x="794909" y="1476375"/>
                  <a:pt x="796427" y="1479432"/>
                  <a:pt x="797026" y="1482725"/>
                </a:cubicBezTo>
                <a:cubicBezTo>
                  <a:pt x="798552" y="1491120"/>
                  <a:pt x="796736" y="1500328"/>
                  <a:pt x="800201" y="1508125"/>
                </a:cubicBezTo>
                <a:cubicBezTo>
                  <a:pt x="801560" y="1511183"/>
                  <a:pt x="806733" y="1509803"/>
                  <a:pt x="809726" y="1511300"/>
                </a:cubicBezTo>
                <a:cubicBezTo>
                  <a:pt x="813139" y="1513007"/>
                  <a:pt x="815838" y="1515943"/>
                  <a:pt x="819251" y="1517650"/>
                </a:cubicBezTo>
                <a:cubicBezTo>
                  <a:pt x="845541" y="1530795"/>
                  <a:pt x="811004" y="1508977"/>
                  <a:pt x="838301" y="1527175"/>
                </a:cubicBezTo>
                <a:cubicBezTo>
                  <a:pt x="839359" y="1534583"/>
                  <a:pt x="840137" y="1542037"/>
                  <a:pt x="841476" y="1549400"/>
                </a:cubicBezTo>
                <a:cubicBezTo>
                  <a:pt x="842257" y="1553693"/>
                  <a:pt x="841925" y="1558693"/>
                  <a:pt x="844651" y="1562100"/>
                </a:cubicBezTo>
                <a:cubicBezTo>
                  <a:pt x="846742" y="1564713"/>
                  <a:pt x="850883" y="1564676"/>
                  <a:pt x="854176" y="1565275"/>
                </a:cubicBezTo>
                <a:cubicBezTo>
                  <a:pt x="862571" y="1566801"/>
                  <a:pt x="871109" y="1567392"/>
                  <a:pt x="879576" y="1568450"/>
                </a:cubicBezTo>
                <a:cubicBezTo>
                  <a:pt x="882751" y="1570567"/>
                  <a:pt x="885688" y="1573093"/>
                  <a:pt x="889101" y="1574800"/>
                </a:cubicBezTo>
                <a:cubicBezTo>
                  <a:pt x="892094" y="1576297"/>
                  <a:pt x="895984" y="1575920"/>
                  <a:pt x="898626" y="1577975"/>
                </a:cubicBezTo>
                <a:cubicBezTo>
                  <a:pt x="905715" y="1583488"/>
                  <a:pt x="908964" y="1594847"/>
                  <a:pt x="917676" y="1597025"/>
                </a:cubicBezTo>
                <a:cubicBezTo>
                  <a:pt x="933623" y="1601012"/>
                  <a:pt x="926236" y="1598820"/>
                  <a:pt x="939901" y="1603375"/>
                </a:cubicBezTo>
                <a:cubicBezTo>
                  <a:pt x="942018" y="1609725"/>
                  <a:pt x="942538" y="1616856"/>
                  <a:pt x="946251" y="1622425"/>
                </a:cubicBezTo>
                <a:cubicBezTo>
                  <a:pt x="948368" y="1625600"/>
                  <a:pt x="950894" y="1628537"/>
                  <a:pt x="952601" y="1631950"/>
                </a:cubicBezTo>
                <a:cubicBezTo>
                  <a:pt x="954098" y="1634943"/>
                  <a:pt x="954857" y="1638257"/>
                  <a:pt x="955776" y="1641475"/>
                </a:cubicBezTo>
                <a:cubicBezTo>
                  <a:pt x="956975" y="1645671"/>
                  <a:pt x="957000" y="1650272"/>
                  <a:pt x="958951" y="1654175"/>
                </a:cubicBezTo>
                <a:cubicBezTo>
                  <a:pt x="962364" y="1661001"/>
                  <a:pt x="964411" y="1670812"/>
                  <a:pt x="971651" y="1673225"/>
                </a:cubicBezTo>
                <a:lnTo>
                  <a:pt x="990701" y="1679575"/>
                </a:lnTo>
                <a:cubicBezTo>
                  <a:pt x="1003494" y="1678154"/>
                  <a:pt x="1057063" y="1671822"/>
                  <a:pt x="1063726" y="1673225"/>
                </a:cubicBezTo>
                <a:cubicBezTo>
                  <a:pt x="1071049" y="1674767"/>
                  <a:pt x="1074008" y="1684128"/>
                  <a:pt x="1079601" y="1689100"/>
                </a:cubicBezTo>
                <a:cubicBezTo>
                  <a:pt x="1083556" y="1692616"/>
                  <a:pt x="1088283" y="1695181"/>
                  <a:pt x="1092301" y="1698625"/>
                </a:cubicBezTo>
                <a:cubicBezTo>
                  <a:pt x="1095710" y="1701547"/>
                  <a:pt x="1098282" y="1705393"/>
                  <a:pt x="1101826" y="1708150"/>
                </a:cubicBezTo>
                <a:cubicBezTo>
                  <a:pt x="1118202" y="1720887"/>
                  <a:pt x="1116030" y="1719235"/>
                  <a:pt x="1130401" y="1724025"/>
                </a:cubicBezTo>
                <a:cubicBezTo>
                  <a:pt x="1142043" y="1741487"/>
                  <a:pt x="1130401" y="1726671"/>
                  <a:pt x="1146276" y="1739900"/>
                </a:cubicBezTo>
                <a:cubicBezTo>
                  <a:pt x="1149725" y="1742775"/>
                  <a:pt x="1151876" y="1747244"/>
                  <a:pt x="1155801" y="1749425"/>
                </a:cubicBezTo>
                <a:cubicBezTo>
                  <a:pt x="1161652" y="1752676"/>
                  <a:pt x="1174851" y="1755775"/>
                  <a:pt x="1174851" y="1755775"/>
                </a:cubicBezTo>
                <a:cubicBezTo>
                  <a:pt x="1191784" y="1781175"/>
                  <a:pt x="1169559" y="1750483"/>
                  <a:pt x="1190726" y="1771650"/>
                </a:cubicBezTo>
                <a:cubicBezTo>
                  <a:pt x="1193424" y="1774348"/>
                  <a:pt x="1194633" y="1778244"/>
                  <a:pt x="1197076" y="1781175"/>
                </a:cubicBezTo>
                <a:cubicBezTo>
                  <a:pt x="1204716" y="1790342"/>
                  <a:pt x="1206760" y="1790806"/>
                  <a:pt x="1216126" y="1797050"/>
                </a:cubicBezTo>
                <a:cubicBezTo>
                  <a:pt x="1222476" y="1795992"/>
                  <a:pt x="1228738" y="1793875"/>
                  <a:pt x="1235176" y="1793875"/>
                </a:cubicBezTo>
                <a:cubicBezTo>
                  <a:pt x="1250251" y="1793875"/>
                  <a:pt x="1246829" y="1798352"/>
                  <a:pt x="1257401" y="1806575"/>
                </a:cubicBezTo>
                <a:cubicBezTo>
                  <a:pt x="1263425" y="1811260"/>
                  <a:pt x="1269211" y="1816862"/>
                  <a:pt x="1276451" y="1819275"/>
                </a:cubicBezTo>
                <a:cubicBezTo>
                  <a:pt x="1298066" y="1826480"/>
                  <a:pt x="1282641" y="1822172"/>
                  <a:pt x="1324076" y="1825625"/>
                </a:cubicBezTo>
                <a:cubicBezTo>
                  <a:pt x="1327251" y="1827742"/>
                  <a:pt x="1330094" y="1830472"/>
                  <a:pt x="1333601" y="1831975"/>
                </a:cubicBezTo>
                <a:cubicBezTo>
                  <a:pt x="1337612" y="1833694"/>
                  <a:pt x="1342105" y="1833951"/>
                  <a:pt x="1346301" y="1835150"/>
                </a:cubicBezTo>
                <a:cubicBezTo>
                  <a:pt x="1369081" y="1841659"/>
                  <a:pt x="1339426" y="1835045"/>
                  <a:pt x="1371701" y="1841500"/>
                </a:cubicBezTo>
                <a:cubicBezTo>
                  <a:pt x="1375934" y="1847850"/>
                  <a:pt x="1381988" y="1853310"/>
                  <a:pt x="1384401" y="1860550"/>
                </a:cubicBezTo>
                <a:cubicBezTo>
                  <a:pt x="1385459" y="1863725"/>
                  <a:pt x="1385209" y="1867708"/>
                  <a:pt x="1387576" y="1870075"/>
                </a:cubicBezTo>
                <a:cubicBezTo>
                  <a:pt x="1389943" y="1872442"/>
                  <a:pt x="1393883" y="1872331"/>
                  <a:pt x="1397101" y="1873250"/>
                </a:cubicBezTo>
                <a:cubicBezTo>
                  <a:pt x="1412071" y="1877527"/>
                  <a:pt x="1414039" y="1877030"/>
                  <a:pt x="1432026" y="1879600"/>
                </a:cubicBezTo>
                <a:cubicBezTo>
                  <a:pt x="1443765" y="1883513"/>
                  <a:pt x="1441929" y="1881323"/>
                  <a:pt x="1451076" y="1892300"/>
                </a:cubicBezTo>
                <a:cubicBezTo>
                  <a:pt x="1453519" y="1895231"/>
                  <a:pt x="1454446" y="1899441"/>
                  <a:pt x="1457426" y="1901825"/>
                </a:cubicBezTo>
                <a:cubicBezTo>
                  <a:pt x="1460039" y="1903916"/>
                  <a:pt x="1463958" y="1903503"/>
                  <a:pt x="1466951" y="1905000"/>
                </a:cubicBezTo>
                <a:cubicBezTo>
                  <a:pt x="1470364" y="1906707"/>
                  <a:pt x="1473301" y="1909233"/>
                  <a:pt x="1476476" y="1911350"/>
                </a:cubicBezTo>
                <a:cubicBezTo>
                  <a:pt x="1500882" y="1895079"/>
                  <a:pt x="1487998" y="1899905"/>
                  <a:pt x="1514576" y="1895475"/>
                </a:cubicBezTo>
                <a:cubicBezTo>
                  <a:pt x="1518997" y="1899896"/>
                  <a:pt x="1526995" y="1909140"/>
                  <a:pt x="1533626" y="1911350"/>
                </a:cubicBezTo>
                <a:cubicBezTo>
                  <a:pt x="1539733" y="1913386"/>
                  <a:pt x="1546326" y="1913467"/>
                  <a:pt x="1552676" y="1914525"/>
                </a:cubicBezTo>
                <a:cubicBezTo>
                  <a:pt x="1555851" y="1916642"/>
                  <a:pt x="1559270" y="1918432"/>
                  <a:pt x="1562201" y="1920875"/>
                </a:cubicBezTo>
                <a:cubicBezTo>
                  <a:pt x="1565650" y="1923750"/>
                  <a:pt x="1567990" y="1927909"/>
                  <a:pt x="1571726" y="1930400"/>
                </a:cubicBezTo>
                <a:cubicBezTo>
                  <a:pt x="1574511" y="1932256"/>
                  <a:pt x="1578076" y="1932517"/>
                  <a:pt x="1581251" y="1933575"/>
                </a:cubicBezTo>
                <a:cubicBezTo>
                  <a:pt x="1586543" y="1932517"/>
                  <a:pt x="1591920" y="1931820"/>
                  <a:pt x="1597126" y="1930400"/>
                </a:cubicBezTo>
                <a:cubicBezTo>
                  <a:pt x="1613694" y="1925881"/>
                  <a:pt x="1613999" y="1923580"/>
                  <a:pt x="1628876" y="1920875"/>
                </a:cubicBezTo>
                <a:cubicBezTo>
                  <a:pt x="1636239" y="1919536"/>
                  <a:pt x="1643693" y="1918758"/>
                  <a:pt x="1651101" y="1917700"/>
                </a:cubicBezTo>
                <a:cubicBezTo>
                  <a:pt x="1657451" y="1913467"/>
                  <a:pt x="1665918" y="1911350"/>
                  <a:pt x="1670151" y="1905000"/>
                </a:cubicBezTo>
                <a:cubicBezTo>
                  <a:pt x="1674737" y="1898121"/>
                  <a:pt x="1677207" y="1891771"/>
                  <a:pt x="1686026" y="1889125"/>
                </a:cubicBezTo>
                <a:cubicBezTo>
                  <a:pt x="1693194" y="1886975"/>
                  <a:pt x="1700843" y="1887008"/>
                  <a:pt x="1708251" y="1885950"/>
                </a:cubicBezTo>
                <a:cubicBezTo>
                  <a:pt x="1711426" y="1883833"/>
                  <a:pt x="1715659" y="1882775"/>
                  <a:pt x="1717776" y="1879600"/>
                </a:cubicBezTo>
                <a:cubicBezTo>
                  <a:pt x="1730306" y="1860806"/>
                  <a:pt x="1710259" y="1870464"/>
                  <a:pt x="1730476" y="1863725"/>
                </a:cubicBezTo>
                <a:cubicBezTo>
                  <a:pt x="1747648" y="1865442"/>
                  <a:pt x="1770178" y="1870070"/>
                  <a:pt x="1787626" y="1863725"/>
                </a:cubicBezTo>
                <a:cubicBezTo>
                  <a:pt x="1791846" y="1862191"/>
                  <a:pt x="1793976" y="1857375"/>
                  <a:pt x="1797151" y="1854200"/>
                </a:cubicBezTo>
                <a:cubicBezTo>
                  <a:pt x="1800326" y="1856317"/>
                  <a:pt x="1804292" y="1857570"/>
                  <a:pt x="1806676" y="1860550"/>
                </a:cubicBezTo>
                <a:cubicBezTo>
                  <a:pt x="1808767" y="1863163"/>
                  <a:pt x="1807484" y="1867708"/>
                  <a:pt x="1809851" y="1870075"/>
                </a:cubicBezTo>
                <a:cubicBezTo>
                  <a:pt x="1822451" y="1882675"/>
                  <a:pt x="1827261" y="1882365"/>
                  <a:pt x="1841601" y="1885950"/>
                </a:cubicBezTo>
                <a:cubicBezTo>
                  <a:pt x="1842659" y="1889125"/>
                  <a:pt x="1842920" y="1892690"/>
                  <a:pt x="1844776" y="1895475"/>
                </a:cubicBezTo>
                <a:cubicBezTo>
                  <a:pt x="1850167" y="1903561"/>
                  <a:pt x="1856372" y="1906025"/>
                  <a:pt x="1863826" y="1911350"/>
                </a:cubicBezTo>
                <a:cubicBezTo>
                  <a:pt x="1881262" y="1923805"/>
                  <a:pt x="1870365" y="1919335"/>
                  <a:pt x="1889226" y="1924050"/>
                </a:cubicBezTo>
                <a:cubicBezTo>
                  <a:pt x="1896634" y="1946275"/>
                  <a:pt x="1889226" y="1940983"/>
                  <a:pt x="1905101" y="1946275"/>
                </a:cubicBezTo>
                <a:cubicBezTo>
                  <a:pt x="1910822" y="1951996"/>
                  <a:pt x="1917661" y="1957589"/>
                  <a:pt x="1920976" y="1965325"/>
                </a:cubicBezTo>
                <a:cubicBezTo>
                  <a:pt x="1929177" y="1984461"/>
                  <a:pt x="1916934" y="1973214"/>
                  <a:pt x="1933676" y="1984375"/>
                </a:cubicBezTo>
                <a:cubicBezTo>
                  <a:pt x="1940633" y="1994811"/>
                  <a:pt x="1939915" y="1991923"/>
                  <a:pt x="1943201" y="2003425"/>
                </a:cubicBezTo>
                <a:cubicBezTo>
                  <a:pt x="1944400" y="2007621"/>
                  <a:pt x="1944425" y="2012222"/>
                  <a:pt x="1946376" y="2016125"/>
                </a:cubicBezTo>
                <a:cubicBezTo>
                  <a:pt x="1949789" y="2022951"/>
                  <a:pt x="1954843" y="2028825"/>
                  <a:pt x="1959076" y="2035175"/>
                </a:cubicBezTo>
                <a:cubicBezTo>
                  <a:pt x="1961193" y="2038350"/>
                  <a:pt x="1962251" y="2042583"/>
                  <a:pt x="1965426" y="2044700"/>
                </a:cubicBezTo>
                <a:lnTo>
                  <a:pt x="1974951" y="2051050"/>
                </a:lnTo>
                <a:lnTo>
                  <a:pt x="1994001" y="2022475"/>
                </a:lnTo>
                <a:lnTo>
                  <a:pt x="2000351" y="2012950"/>
                </a:lnTo>
                <a:cubicBezTo>
                  <a:pt x="1995754" y="1999159"/>
                  <a:pt x="1994591" y="2000402"/>
                  <a:pt x="2000351" y="1981200"/>
                </a:cubicBezTo>
                <a:cubicBezTo>
                  <a:pt x="2001447" y="1977545"/>
                  <a:pt x="2004994" y="1975088"/>
                  <a:pt x="2006701" y="1971675"/>
                </a:cubicBezTo>
                <a:cubicBezTo>
                  <a:pt x="2008198" y="1968682"/>
                  <a:pt x="2007509" y="1964517"/>
                  <a:pt x="2009876" y="1962150"/>
                </a:cubicBezTo>
                <a:cubicBezTo>
                  <a:pt x="2015272" y="1956754"/>
                  <a:pt x="2028926" y="1949450"/>
                  <a:pt x="2028926" y="1949450"/>
                </a:cubicBezTo>
                <a:cubicBezTo>
                  <a:pt x="2029984" y="1945217"/>
                  <a:pt x="2030382" y="1940761"/>
                  <a:pt x="2032101" y="1936750"/>
                </a:cubicBezTo>
                <a:cubicBezTo>
                  <a:pt x="2044028" y="1908920"/>
                  <a:pt x="2033981" y="1944457"/>
                  <a:pt x="2041626" y="1917700"/>
                </a:cubicBezTo>
                <a:cubicBezTo>
                  <a:pt x="2042825" y="1913504"/>
                  <a:pt x="2041488" y="1907840"/>
                  <a:pt x="2044801" y="1905000"/>
                </a:cubicBezTo>
                <a:cubicBezTo>
                  <a:pt x="2049883" y="1900644"/>
                  <a:pt x="2057501" y="1900767"/>
                  <a:pt x="2063851" y="1898650"/>
                </a:cubicBezTo>
                <a:lnTo>
                  <a:pt x="2073376" y="1895475"/>
                </a:lnTo>
                <a:cubicBezTo>
                  <a:pt x="2076551" y="1892300"/>
                  <a:pt x="2078518" y="1886924"/>
                  <a:pt x="2082901" y="1885950"/>
                </a:cubicBezTo>
                <a:cubicBezTo>
                  <a:pt x="2086409" y="1885170"/>
                  <a:pt x="2109158" y="1890731"/>
                  <a:pt x="2114651" y="1892300"/>
                </a:cubicBezTo>
                <a:cubicBezTo>
                  <a:pt x="2117869" y="1893219"/>
                  <a:pt x="2120850" y="1895105"/>
                  <a:pt x="2124176" y="1895475"/>
                </a:cubicBezTo>
                <a:cubicBezTo>
                  <a:pt x="2139989" y="1897232"/>
                  <a:pt x="2155926" y="1897592"/>
                  <a:pt x="2171801" y="1898650"/>
                </a:cubicBezTo>
                <a:cubicBezTo>
                  <a:pt x="2180268" y="1873250"/>
                  <a:pt x="2171801" y="1905000"/>
                  <a:pt x="2171801" y="1879600"/>
                </a:cubicBezTo>
                <a:cubicBezTo>
                  <a:pt x="2171801" y="1869349"/>
                  <a:pt x="2176141" y="1865152"/>
                  <a:pt x="2181326" y="1857375"/>
                </a:cubicBezTo>
                <a:cubicBezTo>
                  <a:pt x="2177316" y="1856038"/>
                  <a:pt x="2164170" y="1852584"/>
                  <a:pt x="2162276" y="1847850"/>
                </a:cubicBezTo>
                <a:cubicBezTo>
                  <a:pt x="2149573" y="1816091"/>
                  <a:pt x="2170770" y="1826340"/>
                  <a:pt x="2149576" y="1819275"/>
                </a:cubicBezTo>
                <a:cubicBezTo>
                  <a:pt x="2147459" y="1816100"/>
                  <a:pt x="2144433" y="1813370"/>
                  <a:pt x="2143226" y="1809750"/>
                </a:cubicBezTo>
                <a:cubicBezTo>
                  <a:pt x="2141190" y="1803643"/>
                  <a:pt x="2142930" y="1796458"/>
                  <a:pt x="2140051" y="1790700"/>
                </a:cubicBezTo>
                <a:cubicBezTo>
                  <a:pt x="2137589" y="1785776"/>
                  <a:pt x="2125509" y="1782678"/>
                  <a:pt x="2121001" y="1781175"/>
                </a:cubicBezTo>
                <a:cubicBezTo>
                  <a:pt x="2112615" y="1756018"/>
                  <a:pt x="2108049" y="1763225"/>
                  <a:pt x="2133701" y="1758950"/>
                </a:cubicBezTo>
                <a:cubicBezTo>
                  <a:pt x="2140848" y="1737508"/>
                  <a:pt x="2132601" y="1763902"/>
                  <a:pt x="2140051" y="1730375"/>
                </a:cubicBezTo>
                <a:cubicBezTo>
                  <a:pt x="2140777" y="1727108"/>
                  <a:pt x="2142414" y="1724097"/>
                  <a:pt x="2143226" y="1720850"/>
                </a:cubicBezTo>
                <a:cubicBezTo>
                  <a:pt x="2144535" y="1715615"/>
                  <a:pt x="2145092" y="1710210"/>
                  <a:pt x="2146401" y="1704975"/>
                </a:cubicBezTo>
                <a:cubicBezTo>
                  <a:pt x="2147213" y="1701728"/>
                  <a:pt x="2146358" y="1696369"/>
                  <a:pt x="2149576" y="1695450"/>
                </a:cubicBezTo>
                <a:cubicBezTo>
                  <a:pt x="2162844" y="1691659"/>
                  <a:pt x="2177100" y="1693421"/>
                  <a:pt x="2190851" y="1692275"/>
                </a:cubicBezTo>
                <a:cubicBezTo>
                  <a:pt x="2261517" y="1686386"/>
                  <a:pt x="2186759" y="1691539"/>
                  <a:pt x="2276576" y="1685925"/>
                </a:cubicBezTo>
                <a:cubicBezTo>
                  <a:pt x="2298018" y="1678778"/>
                  <a:pt x="2271624" y="1685925"/>
                  <a:pt x="2305151" y="1685925"/>
                </a:cubicBezTo>
                <a:cubicBezTo>
                  <a:pt x="2311154" y="1685925"/>
                  <a:pt x="2333945" y="1676769"/>
                  <a:pt x="2336901" y="1676400"/>
                </a:cubicBezTo>
                <a:lnTo>
                  <a:pt x="2362301" y="1673225"/>
                </a:lnTo>
                <a:cubicBezTo>
                  <a:pt x="2366534" y="1670050"/>
                  <a:pt x="2371259" y="1667442"/>
                  <a:pt x="2375001" y="1663700"/>
                </a:cubicBezTo>
                <a:cubicBezTo>
                  <a:pt x="2385572" y="1653129"/>
                  <a:pt x="2378070" y="1656270"/>
                  <a:pt x="2384526" y="1644650"/>
                </a:cubicBezTo>
                <a:cubicBezTo>
                  <a:pt x="2388232" y="1637979"/>
                  <a:pt x="2392993" y="1631950"/>
                  <a:pt x="2397226" y="1625600"/>
                </a:cubicBezTo>
                <a:cubicBezTo>
                  <a:pt x="2399343" y="1622425"/>
                  <a:pt x="2399834" y="1616823"/>
                  <a:pt x="2403576" y="1616075"/>
                </a:cubicBezTo>
                <a:cubicBezTo>
                  <a:pt x="2422564" y="1612277"/>
                  <a:pt x="2417334" y="1616604"/>
                  <a:pt x="2422626" y="16129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5" name="24 Forma libre"/>
          <p:cNvSpPr/>
          <p:nvPr/>
        </p:nvSpPr>
        <p:spPr>
          <a:xfrm>
            <a:off x="1589848" y="2851122"/>
            <a:ext cx="1650750" cy="692327"/>
          </a:xfrm>
          <a:custGeom>
            <a:avLst/>
            <a:gdLst>
              <a:gd name="connsiteX0" fmla="*/ 1982711 w 5513311"/>
              <a:gd name="connsiteY0" fmla="*/ 2616200 h 2705100"/>
              <a:gd name="connsiteX1" fmla="*/ 1989061 w 5513311"/>
              <a:gd name="connsiteY1" fmla="*/ 2590800 h 2705100"/>
              <a:gd name="connsiteX2" fmla="*/ 1995411 w 5513311"/>
              <a:gd name="connsiteY2" fmla="*/ 2559050 h 2705100"/>
              <a:gd name="connsiteX3" fmla="*/ 1982711 w 5513311"/>
              <a:gd name="connsiteY3" fmla="*/ 2533650 h 2705100"/>
              <a:gd name="connsiteX4" fmla="*/ 1957311 w 5513311"/>
              <a:gd name="connsiteY4" fmla="*/ 2495550 h 2705100"/>
              <a:gd name="connsiteX5" fmla="*/ 1982711 w 5513311"/>
              <a:gd name="connsiteY5" fmla="*/ 2444750 h 2705100"/>
              <a:gd name="connsiteX6" fmla="*/ 2008111 w 5513311"/>
              <a:gd name="connsiteY6" fmla="*/ 2438400 h 2705100"/>
              <a:gd name="connsiteX7" fmla="*/ 2027161 w 5513311"/>
              <a:gd name="connsiteY7" fmla="*/ 2432050 h 2705100"/>
              <a:gd name="connsiteX8" fmla="*/ 2071611 w 5513311"/>
              <a:gd name="connsiteY8" fmla="*/ 2387600 h 2705100"/>
              <a:gd name="connsiteX9" fmla="*/ 2084311 w 5513311"/>
              <a:gd name="connsiteY9" fmla="*/ 2368550 h 2705100"/>
              <a:gd name="connsiteX10" fmla="*/ 2103361 w 5513311"/>
              <a:gd name="connsiteY10" fmla="*/ 2362200 h 2705100"/>
              <a:gd name="connsiteX11" fmla="*/ 2109711 w 5513311"/>
              <a:gd name="connsiteY11" fmla="*/ 2343150 h 2705100"/>
              <a:gd name="connsiteX12" fmla="*/ 2179561 w 5513311"/>
              <a:gd name="connsiteY12" fmla="*/ 2324100 h 2705100"/>
              <a:gd name="connsiteX13" fmla="*/ 2217661 w 5513311"/>
              <a:gd name="connsiteY13" fmla="*/ 2292350 h 2705100"/>
              <a:gd name="connsiteX14" fmla="*/ 2255761 w 5513311"/>
              <a:gd name="connsiteY14" fmla="*/ 2279650 h 2705100"/>
              <a:gd name="connsiteX15" fmla="*/ 2274811 w 5513311"/>
              <a:gd name="connsiteY15" fmla="*/ 2273300 h 2705100"/>
              <a:gd name="connsiteX16" fmla="*/ 2293861 w 5513311"/>
              <a:gd name="connsiteY16" fmla="*/ 2260600 h 2705100"/>
              <a:gd name="connsiteX17" fmla="*/ 2300211 w 5513311"/>
              <a:gd name="connsiteY17" fmla="*/ 2209800 h 2705100"/>
              <a:gd name="connsiteX18" fmla="*/ 2351011 w 5513311"/>
              <a:gd name="connsiteY18" fmla="*/ 2235200 h 2705100"/>
              <a:gd name="connsiteX19" fmla="*/ 2395461 w 5513311"/>
              <a:gd name="connsiteY19" fmla="*/ 2222500 h 2705100"/>
              <a:gd name="connsiteX20" fmla="*/ 2414511 w 5513311"/>
              <a:gd name="connsiteY20" fmla="*/ 2209800 h 2705100"/>
              <a:gd name="connsiteX21" fmla="*/ 2458961 w 5513311"/>
              <a:gd name="connsiteY21" fmla="*/ 2165350 h 2705100"/>
              <a:gd name="connsiteX22" fmla="*/ 2478011 w 5513311"/>
              <a:gd name="connsiteY22" fmla="*/ 2178050 h 2705100"/>
              <a:gd name="connsiteX23" fmla="*/ 2503411 w 5513311"/>
              <a:gd name="connsiteY23" fmla="*/ 2209800 h 2705100"/>
              <a:gd name="connsiteX24" fmla="*/ 2573261 w 5513311"/>
              <a:gd name="connsiteY24" fmla="*/ 2216150 h 2705100"/>
              <a:gd name="connsiteX25" fmla="*/ 2598661 w 5513311"/>
              <a:gd name="connsiteY25" fmla="*/ 2203450 h 2705100"/>
              <a:gd name="connsiteX26" fmla="*/ 2636761 w 5513311"/>
              <a:gd name="connsiteY26" fmla="*/ 2209800 h 2705100"/>
              <a:gd name="connsiteX27" fmla="*/ 2681211 w 5513311"/>
              <a:gd name="connsiteY27" fmla="*/ 2235200 h 2705100"/>
              <a:gd name="connsiteX28" fmla="*/ 2687561 w 5513311"/>
              <a:gd name="connsiteY28" fmla="*/ 2260600 h 2705100"/>
              <a:gd name="connsiteX29" fmla="*/ 2719311 w 5513311"/>
              <a:gd name="connsiteY29" fmla="*/ 2254250 h 2705100"/>
              <a:gd name="connsiteX30" fmla="*/ 2757411 w 5513311"/>
              <a:gd name="connsiteY30" fmla="*/ 2266950 h 2705100"/>
              <a:gd name="connsiteX31" fmla="*/ 2789161 w 5513311"/>
              <a:gd name="connsiteY31" fmla="*/ 2235200 h 2705100"/>
              <a:gd name="connsiteX32" fmla="*/ 2814561 w 5513311"/>
              <a:gd name="connsiteY32" fmla="*/ 2254250 h 2705100"/>
              <a:gd name="connsiteX33" fmla="*/ 2833611 w 5513311"/>
              <a:gd name="connsiteY33" fmla="*/ 2260600 h 2705100"/>
              <a:gd name="connsiteX34" fmla="*/ 2865361 w 5513311"/>
              <a:gd name="connsiteY34" fmla="*/ 2273300 h 2705100"/>
              <a:gd name="connsiteX35" fmla="*/ 2859011 w 5513311"/>
              <a:gd name="connsiteY35" fmla="*/ 2247900 h 2705100"/>
              <a:gd name="connsiteX36" fmla="*/ 2839961 w 5513311"/>
              <a:gd name="connsiteY36" fmla="*/ 2228850 h 2705100"/>
              <a:gd name="connsiteX37" fmla="*/ 2852661 w 5513311"/>
              <a:gd name="connsiteY37" fmla="*/ 2190750 h 2705100"/>
              <a:gd name="connsiteX38" fmla="*/ 2846311 w 5513311"/>
              <a:gd name="connsiteY38" fmla="*/ 2171700 h 2705100"/>
              <a:gd name="connsiteX39" fmla="*/ 2827261 w 5513311"/>
              <a:gd name="connsiteY39" fmla="*/ 2159000 h 2705100"/>
              <a:gd name="connsiteX40" fmla="*/ 2846311 w 5513311"/>
              <a:gd name="connsiteY40" fmla="*/ 2152650 h 2705100"/>
              <a:gd name="connsiteX41" fmla="*/ 2878061 w 5513311"/>
              <a:gd name="connsiteY41" fmla="*/ 2146300 h 2705100"/>
              <a:gd name="connsiteX42" fmla="*/ 2916161 w 5513311"/>
              <a:gd name="connsiteY42" fmla="*/ 2127250 h 2705100"/>
              <a:gd name="connsiteX43" fmla="*/ 2922511 w 5513311"/>
              <a:gd name="connsiteY43" fmla="*/ 2146300 h 2705100"/>
              <a:gd name="connsiteX44" fmla="*/ 2979661 w 5513311"/>
              <a:gd name="connsiteY44" fmla="*/ 2133600 h 2705100"/>
              <a:gd name="connsiteX45" fmla="*/ 2992361 w 5513311"/>
              <a:gd name="connsiteY45" fmla="*/ 2114550 h 2705100"/>
              <a:gd name="connsiteX46" fmla="*/ 3030461 w 5513311"/>
              <a:gd name="connsiteY46" fmla="*/ 2146300 h 2705100"/>
              <a:gd name="connsiteX47" fmla="*/ 3068561 w 5513311"/>
              <a:gd name="connsiteY47" fmla="*/ 2127250 h 2705100"/>
              <a:gd name="connsiteX48" fmla="*/ 3087611 w 5513311"/>
              <a:gd name="connsiteY48" fmla="*/ 2120900 h 2705100"/>
              <a:gd name="connsiteX49" fmla="*/ 3132061 w 5513311"/>
              <a:gd name="connsiteY49" fmla="*/ 2133600 h 2705100"/>
              <a:gd name="connsiteX50" fmla="*/ 3189211 w 5513311"/>
              <a:gd name="connsiteY50" fmla="*/ 2139950 h 2705100"/>
              <a:gd name="connsiteX51" fmla="*/ 3195561 w 5513311"/>
              <a:gd name="connsiteY51" fmla="*/ 2159000 h 2705100"/>
              <a:gd name="connsiteX52" fmla="*/ 3214611 w 5513311"/>
              <a:gd name="connsiteY52" fmla="*/ 2165350 h 2705100"/>
              <a:gd name="connsiteX53" fmla="*/ 3233661 w 5513311"/>
              <a:gd name="connsiteY53" fmla="*/ 2178050 h 2705100"/>
              <a:gd name="connsiteX54" fmla="*/ 3246361 w 5513311"/>
              <a:gd name="connsiteY54" fmla="*/ 2197100 h 2705100"/>
              <a:gd name="connsiteX55" fmla="*/ 3240011 w 5513311"/>
              <a:gd name="connsiteY55" fmla="*/ 2216150 h 2705100"/>
              <a:gd name="connsiteX56" fmla="*/ 3271761 w 5513311"/>
              <a:gd name="connsiteY56" fmla="*/ 2241550 h 2705100"/>
              <a:gd name="connsiteX57" fmla="*/ 3290811 w 5513311"/>
              <a:gd name="connsiteY57" fmla="*/ 2228850 h 2705100"/>
              <a:gd name="connsiteX58" fmla="*/ 3335261 w 5513311"/>
              <a:gd name="connsiteY58" fmla="*/ 2178050 h 2705100"/>
              <a:gd name="connsiteX59" fmla="*/ 3386061 w 5513311"/>
              <a:gd name="connsiteY59" fmla="*/ 2197100 h 2705100"/>
              <a:gd name="connsiteX60" fmla="*/ 3405111 w 5513311"/>
              <a:gd name="connsiteY60" fmla="*/ 2203450 h 2705100"/>
              <a:gd name="connsiteX61" fmla="*/ 3436861 w 5513311"/>
              <a:gd name="connsiteY61" fmla="*/ 2254250 h 2705100"/>
              <a:gd name="connsiteX62" fmla="*/ 3455911 w 5513311"/>
              <a:gd name="connsiteY62" fmla="*/ 2260600 h 2705100"/>
              <a:gd name="connsiteX63" fmla="*/ 3474961 w 5513311"/>
              <a:gd name="connsiteY63" fmla="*/ 2298700 h 2705100"/>
              <a:gd name="connsiteX64" fmla="*/ 3468611 w 5513311"/>
              <a:gd name="connsiteY64" fmla="*/ 2324100 h 2705100"/>
              <a:gd name="connsiteX65" fmla="*/ 3462261 w 5513311"/>
              <a:gd name="connsiteY65" fmla="*/ 2374900 h 2705100"/>
              <a:gd name="connsiteX66" fmla="*/ 3449561 w 5513311"/>
              <a:gd name="connsiteY66" fmla="*/ 2393950 h 2705100"/>
              <a:gd name="connsiteX67" fmla="*/ 3443211 w 5513311"/>
              <a:gd name="connsiteY67" fmla="*/ 2413000 h 2705100"/>
              <a:gd name="connsiteX68" fmla="*/ 3449561 w 5513311"/>
              <a:gd name="connsiteY68" fmla="*/ 2432050 h 2705100"/>
              <a:gd name="connsiteX69" fmla="*/ 3449561 w 5513311"/>
              <a:gd name="connsiteY69" fmla="*/ 2489200 h 2705100"/>
              <a:gd name="connsiteX70" fmla="*/ 3468611 w 5513311"/>
              <a:gd name="connsiteY70" fmla="*/ 2495550 h 2705100"/>
              <a:gd name="connsiteX71" fmla="*/ 3474961 w 5513311"/>
              <a:gd name="connsiteY71" fmla="*/ 2565400 h 2705100"/>
              <a:gd name="connsiteX72" fmla="*/ 3481311 w 5513311"/>
              <a:gd name="connsiteY72" fmla="*/ 2584450 h 2705100"/>
              <a:gd name="connsiteX73" fmla="*/ 3500361 w 5513311"/>
              <a:gd name="connsiteY73" fmla="*/ 2597150 h 2705100"/>
              <a:gd name="connsiteX74" fmla="*/ 3519411 w 5513311"/>
              <a:gd name="connsiteY74" fmla="*/ 2635250 h 2705100"/>
              <a:gd name="connsiteX75" fmla="*/ 3525761 w 5513311"/>
              <a:gd name="connsiteY75" fmla="*/ 2654300 h 2705100"/>
              <a:gd name="connsiteX76" fmla="*/ 3532111 w 5513311"/>
              <a:gd name="connsiteY76" fmla="*/ 2686050 h 2705100"/>
              <a:gd name="connsiteX77" fmla="*/ 3551161 w 5513311"/>
              <a:gd name="connsiteY77" fmla="*/ 2705100 h 2705100"/>
              <a:gd name="connsiteX78" fmla="*/ 3595611 w 5513311"/>
              <a:gd name="connsiteY78" fmla="*/ 2692400 h 2705100"/>
              <a:gd name="connsiteX79" fmla="*/ 3614661 w 5513311"/>
              <a:gd name="connsiteY79" fmla="*/ 2673350 h 2705100"/>
              <a:gd name="connsiteX80" fmla="*/ 3621011 w 5513311"/>
              <a:gd name="connsiteY80" fmla="*/ 2622550 h 2705100"/>
              <a:gd name="connsiteX81" fmla="*/ 3640061 w 5513311"/>
              <a:gd name="connsiteY81" fmla="*/ 2616200 h 2705100"/>
              <a:gd name="connsiteX82" fmla="*/ 3665461 w 5513311"/>
              <a:gd name="connsiteY82" fmla="*/ 2578100 h 2705100"/>
              <a:gd name="connsiteX83" fmla="*/ 3678161 w 5513311"/>
              <a:gd name="connsiteY83" fmla="*/ 2559050 h 2705100"/>
              <a:gd name="connsiteX84" fmla="*/ 3671811 w 5513311"/>
              <a:gd name="connsiteY84" fmla="*/ 2470150 h 2705100"/>
              <a:gd name="connsiteX85" fmla="*/ 3665461 w 5513311"/>
              <a:gd name="connsiteY85" fmla="*/ 2438400 h 2705100"/>
              <a:gd name="connsiteX86" fmla="*/ 3671811 w 5513311"/>
              <a:gd name="connsiteY86" fmla="*/ 2368550 h 2705100"/>
              <a:gd name="connsiteX87" fmla="*/ 3659111 w 5513311"/>
              <a:gd name="connsiteY87" fmla="*/ 2349500 h 2705100"/>
              <a:gd name="connsiteX88" fmla="*/ 3652761 w 5513311"/>
              <a:gd name="connsiteY88" fmla="*/ 2330450 h 2705100"/>
              <a:gd name="connsiteX89" fmla="*/ 3646411 w 5513311"/>
              <a:gd name="connsiteY89" fmla="*/ 2266950 h 2705100"/>
              <a:gd name="connsiteX90" fmla="*/ 3640061 w 5513311"/>
              <a:gd name="connsiteY90" fmla="*/ 2247900 h 2705100"/>
              <a:gd name="connsiteX91" fmla="*/ 3652761 w 5513311"/>
              <a:gd name="connsiteY91" fmla="*/ 2171700 h 2705100"/>
              <a:gd name="connsiteX92" fmla="*/ 3640061 w 5513311"/>
              <a:gd name="connsiteY92" fmla="*/ 2152650 h 2705100"/>
              <a:gd name="connsiteX93" fmla="*/ 3640061 w 5513311"/>
              <a:gd name="connsiteY93" fmla="*/ 2051050 h 2705100"/>
              <a:gd name="connsiteX94" fmla="*/ 3665461 w 5513311"/>
              <a:gd name="connsiteY94" fmla="*/ 2038350 h 2705100"/>
              <a:gd name="connsiteX95" fmla="*/ 3678161 w 5513311"/>
              <a:gd name="connsiteY95" fmla="*/ 2019300 h 2705100"/>
              <a:gd name="connsiteX96" fmla="*/ 3684511 w 5513311"/>
              <a:gd name="connsiteY96" fmla="*/ 1981200 h 2705100"/>
              <a:gd name="connsiteX97" fmla="*/ 3690861 w 5513311"/>
              <a:gd name="connsiteY97" fmla="*/ 1962150 h 2705100"/>
              <a:gd name="connsiteX98" fmla="*/ 3697211 w 5513311"/>
              <a:gd name="connsiteY98" fmla="*/ 1936750 h 2705100"/>
              <a:gd name="connsiteX99" fmla="*/ 3735311 w 5513311"/>
              <a:gd name="connsiteY99" fmla="*/ 1924050 h 2705100"/>
              <a:gd name="connsiteX100" fmla="*/ 3779761 w 5513311"/>
              <a:gd name="connsiteY100" fmla="*/ 1911350 h 2705100"/>
              <a:gd name="connsiteX101" fmla="*/ 3798811 w 5513311"/>
              <a:gd name="connsiteY101" fmla="*/ 1873250 h 2705100"/>
              <a:gd name="connsiteX102" fmla="*/ 3817861 w 5513311"/>
              <a:gd name="connsiteY102" fmla="*/ 1866900 h 2705100"/>
              <a:gd name="connsiteX103" fmla="*/ 3887711 w 5513311"/>
              <a:gd name="connsiteY103" fmla="*/ 1860550 h 2705100"/>
              <a:gd name="connsiteX104" fmla="*/ 3894061 w 5513311"/>
              <a:gd name="connsiteY104" fmla="*/ 1835150 h 2705100"/>
              <a:gd name="connsiteX105" fmla="*/ 3906761 w 5513311"/>
              <a:gd name="connsiteY105" fmla="*/ 1816100 h 2705100"/>
              <a:gd name="connsiteX106" fmla="*/ 3951211 w 5513311"/>
              <a:gd name="connsiteY106" fmla="*/ 1803400 h 2705100"/>
              <a:gd name="connsiteX107" fmla="*/ 3976611 w 5513311"/>
              <a:gd name="connsiteY107" fmla="*/ 1765300 h 2705100"/>
              <a:gd name="connsiteX108" fmla="*/ 3989311 w 5513311"/>
              <a:gd name="connsiteY108" fmla="*/ 1746250 h 2705100"/>
              <a:gd name="connsiteX109" fmla="*/ 4008361 w 5513311"/>
              <a:gd name="connsiteY109" fmla="*/ 1733550 h 2705100"/>
              <a:gd name="connsiteX110" fmla="*/ 4059161 w 5513311"/>
              <a:gd name="connsiteY110" fmla="*/ 1720850 h 2705100"/>
              <a:gd name="connsiteX111" fmla="*/ 4097261 w 5513311"/>
              <a:gd name="connsiteY111" fmla="*/ 1695450 h 2705100"/>
              <a:gd name="connsiteX112" fmla="*/ 4141711 w 5513311"/>
              <a:gd name="connsiteY112" fmla="*/ 1651000 h 2705100"/>
              <a:gd name="connsiteX113" fmla="*/ 4192511 w 5513311"/>
              <a:gd name="connsiteY113" fmla="*/ 1644650 h 2705100"/>
              <a:gd name="connsiteX114" fmla="*/ 4211561 w 5513311"/>
              <a:gd name="connsiteY114" fmla="*/ 1631950 h 2705100"/>
              <a:gd name="connsiteX115" fmla="*/ 4230611 w 5513311"/>
              <a:gd name="connsiteY115" fmla="*/ 1625600 h 2705100"/>
              <a:gd name="connsiteX116" fmla="*/ 4243311 w 5513311"/>
              <a:gd name="connsiteY116" fmla="*/ 1606550 h 2705100"/>
              <a:gd name="connsiteX117" fmla="*/ 4230611 w 5513311"/>
              <a:gd name="connsiteY117" fmla="*/ 1587500 h 2705100"/>
              <a:gd name="connsiteX118" fmla="*/ 4294111 w 5513311"/>
              <a:gd name="connsiteY118" fmla="*/ 1562100 h 2705100"/>
              <a:gd name="connsiteX119" fmla="*/ 4294111 w 5513311"/>
              <a:gd name="connsiteY119" fmla="*/ 1517650 h 2705100"/>
              <a:gd name="connsiteX120" fmla="*/ 4275061 w 5513311"/>
              <a:gd name="connsiteY120" fmla="*/ 1504950 h 2705100"/>
              <a:gd name="connsiteX121" fmla="*/ 4306811 w 5513311"/>
              <a:gd name="connsiteY121" fmla="*/ 1479550 h 2705100"/>
              <a:gd name="connsiteX122" fmla="*/ 4332211 w 5513311"/>
              <a:gd name="connsiteY122" fmla="*/ 1447800 h 2705100"/>
              <a:gd name="connsiteX123" fmla="*/ 4376661 w 5513311"/>
              <a:gd name="connsiteY123" fmla="*/ 1384300 h 2705100"/>
              <a:gd name="connsiteX124" fmla="*/ 4319511 w 5513311"/>
              <a:gd name="connsiteY124" fmla="*/ 1365250 h 2705100"/>
              <a:gd name="connsiteX125" fmla="*/ 4300461 w 5513311"/>
              <a:gd name="connsiteY125" fmla="*/ 1358900 h 2705100"/>
              <a:gd name="connsiteX126" fmla="*/ 4319511 w 5513311"/>
              <a:gd name="connsiteY126" fmla="*/ 1314450 h 2705100"/>
              <a:gd name="connsiteX127" fmla="*/ 4338561 w 5513311"/>
              <a:gd name="connsiteY127" fmla="*/ 1295400 h 2705100"/>
              <a:gd name="connsiteX128" fmla="*/ 4319511 w 5513311"/>
              <a:gd name="connsiteY128" fmla="*/ 1250950 h 2705100"/>
              <a:gd name="connsiteX129" fmla="*/ 4300461 w 5513311"/>
              <a:gd name="connsiteY129" fmla="*/ 1244600 h 2705100"/>
              <a:gd name="connsiteX130" fmla="*/ 4287761 w 5513311"/>
              <a:gd name="connsiteY130" fmla="*/ 1225550 h 2705100"/>
              <a:gd name="connsiteX131" fmla="*/ 4319511 w 5513311"/>
              <a:gd name="connsiteY131" fmla="*/ 1200150 h 2705100"/>
              <a:gd name="connsiteX132" fmla="*/ 4370311 w 5513311"/>
              <a:gd name="connsiteY132" fmla="*/ 1231900 h 2705100"/>
              <a:gd name="connsiteX133" fmla="*/ 4389361 w 5513311"/>
              <a:gd name="connsiteY133" fmla="*/ 1238250 h 2705100"/>
              <a:gd name="connsiteX134" fmla="*/ 4408411 w 5513311"/>
              <a:gd name="connsiteY134" fmla="*/ 1250950 h 2705100"/>
              <a:gd name="connsiteX135" fmla="*/ 4433811 w 5513311"/>
              <a:gd name="connsiteY135" fmla="*/ 1257300 h 2705100"/>
              <a:gd name="connsiteX136" fmla="*/ 4452861 w 5513311"/>
              <a:gd name="connsiteY136" fmla="*/ 1263650 h 2705100"/>
              <a:gd name="connsiteX137" fmla="*/ 4503661 w 5513311"/>
              <a:gd name="connsiteY137" fmla="*/ 1238250 h 2705100"/>
              <a:gd name="connsiteX138" fmla="*/ 4510011 w 5513311"/>
              <a:gd name="connsiteY138" fmla="*/ 1219200 h 2705100"/>
              <a:gd name="connsiteX139" fmla="*/ 4503661 w 5513311"/>
              <a:gd name="connsiteY139" fmla="*/ 1181100 h 2705100"/>
              <a:gd name="connsiteX140" fmla="*/ 4490961 w 5513311"/>
              <a:gd name="connsiteY140" fmla="*/ 1143000 h 2705100"/>
              <a:gd name="connsiteX141" fmla="*/ 4497311 w 5513311"/>
              <a:gd name="connsiteY141" fmla="*/ 1098550 h 2705100"/>
              <a:gd name="connsiteX142" fmla="*/ 4503661 w 5513311"/>
              <a:gd name="connsiteY142" fmla="*/ 1079500 h 2705100"/>
              <a:gd name="connsiteX143" fmla="*/ 4510011 w 5513311"/>
              <a:gd name="connsiteY143" fmla="*/ 1098550 h 2705100"/>
              <a:gd name="connsiteX144" fmla="*/ 4516361 w 5513311"/>
              <a:gd name="connsiteY144" fmla="*/ 1130300 h 2705100"/>
              <a:gd name="connsiteX145" fmla="*/ 4535411 w 5513311"/>
              <a:gd name="connsiteY145" fmla="*/ 1136650 h 2705100"/>
              <a:gd name="connsiteX146" fmla="*/ 4573511 w 5513311"/>
              <a:gd name="connsiteY146" fmla="*/ 1117600 h 2705100"/>
              <a:gd name="connsiteX147" fmla="*/ 4586211 w 5513311"/>
              <a:gd name="connsiteY147" fmla="*/ 1098550 h 2705100"/>
              <a:gd name="connsiteX148" fmla="*/ 4605261 w 5513311"/>
              <a:gd name="connsiteY148" fmla="*/ 1092200 h 2705100"/>
              <a:gd name="connsiteX149" fmla="*/ 4624311 w 5513311"/>
              <a:gd name="connsiteY149" fmla="*/ 1079500 h 2705100"/>
              <a:gd name="connsiteX150" fmla="*/ 4649711 w 5513311"/>
              <a:gd name="connsiteY150" fmla="*/ 1041400 h 2705100"/>
              <a:gd name="connsiteX151" fmla="*/ 4675111 w 5513311"/>
              <a:gd name="connsiteY151" fmla="*/ 965200 h 2705100"/>
              <a:gd name="connsiteX152" fmla="*/ 4744961 w 5513311"/>
              <a:gd name="connsiteY152" fmla="*/ 952500 h 2705100"/>
              <a:gd name="connsiteX153" fmla="*/ 4821161 w 5513311"/>
              <a:gd name="connsiteY153" fmla="*/ 996950 h 2705100"/>
              <a:gd name="connsiteX154" fmla="*/ 4852911 w 5513311"/>
              <a:gd name="connsiteY154" fmla="*/ 984250 h 2705100"/>
              <a:gd name="connsiteX155" fmla="*/ 4859261 w 5513311"/>
              <a:gd name="connsiteY155" fmla="*/ 965200 h 2705100"/>
              <a:gd name="connsiteX156" fmla="*/ 4884661 w 5513311"/>
              <a:gd name="connsiteY156" fmla="*/ 952500 h 2705100"/>
              <a:gd name="connsiteX157" fmla="*/ 4903711 w 5513311"/>
              <a:gd name="connsiteY157" fmla="*/ 939800 h 2705100"/>
              <a:gd name="connsiteX158" fmla="*/ 4922761 w 5513311"/>
              <a:gd name="connsiteY158" fmla="*/ 901700 h 2705100"/>
              <a:gd name="connsiteX159" fmla="*/ 4935461 w 5513311"/>
              <a:gd name="connsiteY159" fmla="*/ 876300 h 2705100"/>
              <a:gd name="connsiteX160" fmla="*/ 4954511 w 5513311"/>
              <a:gd name="connsiteY160" fmla="*/ 869950 h 2705100"/>
              <a:gd name="connsiteX161" fmla="*/ 5030711 w 5513311"/>
              <a:gd name="connsiteY161" fmla="*/ 857250 h 2705100"/>
              <a:gd name="connsiteX162" fmla="*/ 5049761 w 5513311"/>
              <a:gd name="connsiteY162" fmla="*/ 850900 h 2705100"/>
              <a:gd name="connsiteX163" fmla="*/ 5056111 w 5513311"/>
              <a:gd name="connsiteY163" fmla="*/ 787400 h 2705100"/>
              <a:gd name="connsiteX164" fmla="*/ 5037061 w 5513311"/>
              <a:gd name="connsiteY164" fmla="*/ 774700 h 2705100"/>
              <a:gd name="connsiteX165" fmla="*/ 5049761 w 5513311"/>
              <a:gd name="connsiteY165" fmla="*/ 755650 h 2705100"/>
              <a:gd name="connsiteX166" fmla="*/ 5068811 w 5513311"/>
              <a:gd name="connsiteY166" fmla="*/ 742950 h 2705100"/>
              <a:gd name="connsiteX167" fmla="*/ 5075161 w 5513311"/>
              <a:gd name="connsiteY167" fmla="*/ 723900 h 2705100"/>
              <a:gd name="connsiteX168" fmla="*/ 5087861 w 5513311"/>
              <a:gd name="connsiteY168" fmla="*/ 679450 h 2705100"/>
              <a:gd name="connsiteX169" fmla="*/ 5132311 w 5513311"/>
              <a:gd name="connsiteY169" fmla="*/ 660400 h 2705100"/>
              <a:gd name="connsiteX170" fmla="*/ 5145011 w 5513311"/>
              <a:gd name="connsiteY170" fmla="*/ 641350 h 2705100"/>
              <a:gd name="connsiteX171" fmla="*/ 5157711 w 5513311"/>
              <a:gd name="connsiteY171" fmla="*/ 603250 h 2705100"/>
              <a:gd name="connsiteX172" fmla="*/ 5246611 w 5513311"/>
              <a:gd name="connsiteY172" fmla="*/ 577850 h 2705100"/>
              <a:gd name="connsiteX173" fmla="*/ 5265661 w 5513311"/>
              <a:gd name="connsiteY173" fmla="*/ 565150 h 2705100"/>
              <a:gd name="connsiteX174" fmla="*/ 5316461 w 5513311"/>
              <a:gd name="connsiteY174" fmla="*/ 552450 h 2705100"/>
              <a:gd name="connsiteX175" fmla="*/ 5341861 w 5513311"/>
              <a:gd name="connsiteY175" fmla="*/ 514350 h 2705100"/>
              <a:gd name="connsiteX176" fmla="*/ 5354561 w 5513311"/>
              <a:gd name="connsiteY176" fmla="*/ 495300 h 2705100"/>
              <a:gd name="connsiteX177" fmla="*/ 5430761 w 5513311"/>
              <a:gd name="connsiteY177" fmla="*/ 501650 h 2705100"/>
              <a:gd name="connsiteX178" fmla="*/ 5475211 w 5513311"/>
              <a:gd name="connsiteY178" fmla="*/ 488950 h 2705100"/>
              <a:gd name="connsiteX179" fmla="*/ 5475211 w 5513311"/>
              <a:gd name="connsiteY179" fmla="*/ 412750 h 2705100"/>
              <a:gd name="connsiteX180" fmla="*/ 5462511 w 5513311"/>
              <a:gd name="connsiteY180" fmla="*/ 393700 h 2705100"/>
              <a:gd name="connsiteX181" fmla="*/ 5468861 w 5513311"/>
              <a:gd name="connsiteY181" fmla="*/ 330200 h 2705100"/>
              <a:gd name="connsiteX182" fmla="*/ 5475211 w 5513311"/>
              <a:gd name="connsiteY182" fmla="*/ 311150 h 2705100"/>
              <a:gd name="connsiteX183" fmla="*/ 5494261 w 5513311"/>
              <a:gd name="connsiteY183" fmla="*/ 304800 h 2705100"/>
              <a:gd name="connsiteX184" fmla="*/ 5513311 w 5513311"/>
              <a:gd name="connsiteY184" fmla="*/ 292100 h 2705100"/>
              <a:gd name="connsiteX185" fmla="*/ 5506961 w 5513311"/>
              <a:gd name="connsiteY185" fmla="*/ 266700 h 2705100"/>
              <a:gd name="connsiteX186" fmla="*/ 5468861 w 5513311"/>
              <a:gd name="connsiteY186" fmla="*/ 241300 h 2705100"/>
              <a:gd name="connsiteX187" fmla="*/ 5424411 w 5513311"/>
              <a:gd name="connsiteY187" fmla="*/ 247650 h 2705100"/>
              <a:gd name="connsiteX188" fmla="*/ 5405361 w 5513311"/>
              <a:gd name="connsiteY188" fmla="*/ 241300 h 2705100"/>
              <a:gd name="connsiteX189" fmla="*/ 5354561 w 5513311"/>
              <a:gd name="connsiteY189" fmla="*/ 247650 h 2705100"/>
              <a:gd name="connsiteX190" fmla="*/ 5335511 w 5513311"/>
              <a:gd name="connsiteY190" fmla="*/ 266700 h 2705100"/>
              <a:gd name="connsiteX191" fmla="*/ 5329161 w 5513311"/>
              <a:gd name="connsiteY191" fmla="*/ 298450 h 2705100"/>
              <a:gd name="connsiteX192" fmla="*/ 5310111 w 5513311"/>
              <a:gd name="connsiteY192" fmla="*/ 336550 h 2705100"/>
              <a:gd name="connsiteX193" fmla="*/ 5259311 w 5513311"/>
              <a:gd name="connsiteY193" fmla="*/ 355600 h 2705100"/>
              <a:gd name="connsiteX194" fmla="*/ 5240261 w 5513311"/>
              <a:gd name="connsiteY194" fmla="*/ 368300 h 2705100"/>
              <a:gd name="connsiteX195" fmla="*/ 5208511 w 5513311"/>
              <a:gd name="connsiteY195" fmla="*/ 425450 h 2705100"/>
              <a:gd name="connsiteX196" fmla="*/ 5189461 w 5513311"/>
              <a:gd name="connsiteY196" fmla="*/ 431800 h 2705100"/>
              <a:gd name="connsiteX197" fmla="*/ 5164061 w 5513311"/>
              <a:gd name="connsiteY197" fmla="*/ 438150 h 2705100"/>
              <a:gd name="connsiteX198" fmla="*/ 5125961 w 5513311"/>
              <a:gd name="connsiteY198" fmla="*/ 450850 h 2705100"/>
              <a:gd name="connsiteX199" fmla="*/ 5106911 w 5513311"/>
              <a:gd name="connsiteY199" fmla="*/ 469900 h 2705100"/>
              <a:gd name="connsiteX200" fmla="*/ 5081511 w 5513311"/>
              <a:gd name="connsiteY200" fmla="*/ 476250 h 2705100"/>
              <a:gd name="connsiteX201" fmla="*/ 4948161 w 5513311"/>
              <a:gd name="connsiteY201" fmla="*/ 482600 h 2705100"/>
              <a:gd name="connsiteX202" fmla="*/ 4929111 w 5513311"/>
              <a:gd name="connsiteY202" fmla="*/ 488950 h 2705100"/>
              <a:gd name="connsiteX203" fmla="*/ 4891011 w 5513311"/>
              <a:gd name="connsiteY203" fmla="*/ 476250 h 2705100"/>
              <a:gd name="connsiteX204" fmla="*/ 4865611 w 5513311"/>
              <a:gd name="connsiteY204" fmla="*/ 469900 h 2705100"/>
              <a:gd name="connsiteX205" fmla="*/ 4783061 w 5513311"/>
              <a:gd name="connsiteY205" fmla="*/ 476250 h 2705100"/>
              <a:gd name="connsiteX206" fmla="*/ 4764011 w 5513311"/>
              <a:gd name="connsiteY206" fmla="*/ 482600 h 2705100"/>
              <a:gd name="connsiteX207" fmla="*/ 4732261 w 5513311"/>
              <a:gd name="connsiteY207" fmla="*/ 488950 h 2705100"/>
              <a:gd name="connsiteX208" fmla="*/ 4706861 w 5513311"/>
              <a:gd name="connsiteY208" fmla="*/ 501650 h 2705100"/>
              <a:gd name="connsiteX209" fmla="*/ 4643361 w 5513311"/>
              <a:gd name="connsiteY209" fmla="*/ 558800 h 2705100"/>
              <a:gd name="connsiteX210" fmla="*/ 4611611 w 5513311"/>
              <a:gd name="connsiteY210" fmla="*/ 603250 h 2705100"/>
              <a:gd name="connsiteX211" fmla="*/ 4592561 w 5513311"/>
              <a:gd name="connsiteY211" fmla="*/ 609600 h 2705100"/>
              <a:gd name="connsiteX212" fmla="*/ 4516361 w 5513311"/>
              <a:gd name="connsiteY212" fmla="*/ 609600 h 2705100"/>
              <a:gd name="connsiteX213" fmla="*/ 4459211 w 5513311"/>
              <a:gd name="connsiteY213" fmla="*/ 660400 h 2705100"/>
              <a:gd name="connsiteX214" fmla="*/ 4440161 w 5513311"/>
              <a:gd name="connsiteY214" fmla="*/ 673100 h 2705100"/>
              <a:gd name="connsiteX215" fmla="*/ 4357611 w 5513311"/>
              <a:gd name="connsiteY215" fmla="*/ 679450 h 2705100"/>
              <a:gd name="connsiteX216" fmla="*/ 4338561 w 5513311"/>
              <a:gd name="connsiteY216" fmla="*/ 698500 h 2705100"/>
              <a:gd name="connsiteX217" fmla="*/ 4294111 w 5513311"/>
              <a:gd name="connsiteY217" fmla="*/ 762000 h 2705100"/>
              <a:gd name="connsiteX218" fmla="*/ 4268711 w 5513311"/>
              <a:gd name="connsiteY218" fmla="*/ 774700 h 2705100"/>
              <a:gd name="connsiteX219" fmla="*/ 4186161 w 5513311"/>
              <a:gd name="connsiteY219" fmla="*/ 781050 h 2705100"/>
              <a:gd name="connsiteX220" fmla="*/ 4129011 w 5513311"/>
              <a:gd name="connsiteY220" fmla="*/ 806450 h 2705100"/>
              <a:gd name="connsiteX221" fmla="*/ 4109961 w 5513311"/>
              <a:gd name="connsiteY221" fmla="*/ 831850 h 2705100"/>
              <a:gd name="connsiteX222" fmla="*/ 4090911 w 5513311"/>
              <a:gd name="connsiteY222" fmla="*/ 844550 h 2705100"/>
              <a:gd name="connsiteX223" fmla="*/ 4071861 w 5513311"/>
              <a:gd name="connsiteY223" fmla="*/ 863600 h 2705100"/>
              <a:gd name="connsiteX224" fmla="*/ 4052811 w 5513311"/>
              <a:gd name="connsiteY224" fmla="*/ 869950 h 2705100"/>
              <a:gd name="connsiteX225" fmla="*/ 4033761 w 5513311"/>
              <a:gd name="connsiteY225" fmla="*/ 882650 h 2705100"/>
              <a:gd name="connsiteX226" fmla="*/ 3932161 w 5513311"/>
              <a:gd name="connsiteY226" fmla="*/ 869950 h 2705100"/>
              <a:gd name="connsiteX227" fmla="*/ 3913111 w 5513311"/>
              <a:gd name="connsiteY227" fmla="*/ 857250 h 2705100"/>
              <a:gd name="connsiteX228" fmla="*/ 3900411 w 5513311"/>
              <a:gd name="connsiteY228" fmla="*/ 838200 h 2705100"/>
              <a:gd name="connsiteX229" fmla="*/ 3875011 w 5513311"/>
              <a:gd name="connsiteY229" fmla="*/ 812800 h 2705100"/>
              <a:gd name="connsiteX230" fmla="*/ 3944861 w 5513311"/>
              <a:gd name="connsiteY230" fmla="*/ 774700 h 2705100"/>
              <a:gd name="connsiteX231" fmla="*/ 3963911 w 5513311"/>
              <a:gd name="connsiteY231" fmla="*/ 768350 h 2705100"/>
              <a:gd name="connsiteX232" fmla="*/ 4002011 w 5513311"/>
              <a:gd name="connsiteY232" fmla="*/ 736600 h 2705100"/>
              <a:gd name="connsiteX233" fmla="*/ 4021061 w 5513311"/>
              <a:gd name="connsiteY233" fmla="*/ 723900 h 2705100"/>
              <a:gd name="connsiteX234" fmla="*/ 4027411 w 5513311"/>
              <a:gd name="connsiteY234" fmla="*/ 565150 h 2705100"/>
              <a:gd name="connsiteX235" fmla="*/ 3976611 w 5513311"/>
              <a:gd name="connsiteY235" fmla="*/ 571500 h 2705100"/>
              <a:gd name="connsiteX236" fmla="*/ 3932161 w 5513311"/>
              <a:gd name="connsiteY236" fmla="*/ 596900 h 2705100"/>
              <a:gd name="connsiteX237" fmla="*/ 3925811 w 5513311"/>
              <a:gd name="connsiteY237" fmla="*/ 577850 h 2705100"/>
              <a:gd name="connsiteX238" fmla="*/ 3938511 w 5513311"/>
              <a:gd name="connsiteY238" fmla="*/ 558800 h 2705100"/>
              <a:gd name="connsiteX239" fmla="*/ 3995661 w 5513311"/>
              <a:gd name="connsiteY239" fmla="*/ 527050 h 2705100"/>
              <a:gd name="connsiteX240" fmla="*/ 4002011 w 5513311"/>
              <a:gd name="connsiteY240" fmla="*/ 508000 h 2705100"/>
              <a:gd name="connsiteX241" fmla="*/ 4027411 w 5513311"/>
              <a:gd name="connsiteY241" fmla="*/ 482600 h 2705100"/>
              <a:gd name="connsiteX242" fmla="*/ 4008361 w 5513311"/>
              <a:gd name="connsiteY242" fmla="*/ 438150 h 2705100"/>
              <a:gd name="connsiteX243" fmla="*/ 3970261 w 5513311"/>
              <a:gd name="connsiteY243" fmla="*/ 425450 h 2705100"/>
              <a:gd name="connsiteX244" fmla="*/ 3951211 w 5513311"/>
              <a:gd name="connsiteY244" fmla="*/ 412750 h 2705100"/>
              <a:gd name="connsiteX245" fmla="*/ 3875011 w 5513311"/>
              <a:gd name="connsiteY245" fmla="*/ 425450 h 2705100"/>
              <a:gd name="connsiteX246" fmla="*/ 3855961 w 5513311"/>
              <a:gd name="connsiteY246" fmla="*/ 438150 h 2705100"/>
              <a:gd name="connsiteX247" fmla="*/ 3836911 w 5513311"/>
              <a:gd name="connsiteY247" fmla="*/ 457200 h 2705100"/>
              <a:gd name="connsiteX248" fmla="*/ 3773411 w 5513311"/>
              <a:gd name="connsiteY248" fmla="*/ 463550 h 2705100"/>
              <a:gd name="connsiteX249" fmla="*/ 3741661 w 5513311"/>
              <a:gd name="connsiteY249" fmla="*/ 527050 h 2705100"/>
              <a:gd name="connsiteX250" fmla="*/ 3728961 w 5513311"/>
              <a:gd name="connsiteY250" fmla="*/ 546100 h 2705100"/>
              <a:gd name="connsiteX251" fmla="*/ 3716261 w 5513311"/>
              <a:gd name="connsiteY251" fmla="*/ 565150 h 2705100"/>
              <a:gd name="connsiteX252" fmla="*/ 3697211 w 5513311"/>
              <a:gd name="connsiteY252" fmla="*/ 584200 h 2705100"/>
              <a:gd name="connsiteX253" fmla="*/ 3690861 w 5513311"/>
              <a:gd name="connsiteY253" fmla="*/ 603250 h 2705100"/>
              <a:gd name="connsiteX254" fmla="*/ 3671811 w 5513311"/>
              <a:gd name="connsiteY254" fmla="*/ 615950 h 2705100"/>
              <a:gd name="connsiteX255" fmla="*/ 3678161 w 5513311"/>
              <a:gd name="connsiteY255" fmla="*/ 666750 h 2705100"/>
              <a:gd name="connsiteX256" fmla="*/ 3665461 w 5513311"/>
              <a:gd name="connsiteY256" fmla="*/ 711200 h 2705100"/>
              <a:gd name="connsiteX257" fmla="*/ 3646411 w 5513311"/>
              <a:gd name="connsiteY257" fmla="*/ 730250 h 2705100"/>
              <a:gd name="connsiteX258" fmla="*/ 3621011 w 5513311"/>
              <a:gd name="connsiteY258" fmla="*/ 736600 h 2705100"/>
              <a:gd name="connsiteX259" fmla="*/ 3601961 w 5513311"/>
              <a:gd name="connsiteY259" fmla="*/ 749300 h 2705100"/>
              <a:gd name="connsiteX260" fmla="*/ 3595611 w 5513311"/>
              <a:gd name="connsiteY260" fmla="*/ 768350 h 2705100"/>
              <a:gd name="connsiteX261" fmla="*/ 3589261 w 5513311"/>
              <a:gd name="connsiteY261" fmla="*/ 812800 h 2705100"/>
              <a:gd name="connsiteX262" fmla="*/ 3532111 w 5513311"/>
              <a:gd name="connsiteY262" fmla="*/ 838200 h 2705100"/>
              <a:gd name="connsiteX263" fmla="*/ 3494011 w 5513311"/>
              <a:gd name="connsiteY263" fmla="*/ 831850 h 2705100"/>
              <a:gd name="connsiteX264" fmla="*/ 3519411 w 5513311"/>
              <a:gd name="connsiteY264" fmla="*/ 755650 h 2705100"/>
              <a:gd name="connsiteX265" fmla="*/ 3538461 w 5513311"/>
              <a:gd name="connsiteY265" fmla="*/ 730250 h 2705100"/>
              <a:gd name="connsiteX266" fmla="*/ 3551161 w 5513311"/>
              <a:gd name="connsiteY266" fmla="*/ 704850 h 2705100"/>
              <a:gd name="connsiteX267" fmla="*/ 3557511 w 5513311"/>
              <a:gd name="connsiteY267" fmla="*/ 647700 h 2705100"/>
              <a:gd name="connsiteX268" fmla="*/ 3576561 w 5513311"/>
              <a:gd name="connsiteY268" fmla="*/ 622300 h 2705100"/>
              <a:gd name="connsiteX269" fmla="*/ 3589261 w 5513311"/>
              <a:gd name="connsiteY269" fmla="*/ 603250 h 2705100"/>
              <a:gd name="connsiteX270" fmla="*/ 3595611 w 5513311"/>
              <a:gd name="connsiteY270" fmla="*/ 584200 h 2705100"/>
              <a:gd name="connsiteX271" fmla="*/ 3614661 w 5513311"/>
              <a:gd name="connsiteY271" fmla="*/ 565150 h 2705100"/>
              <a:gd name="connsiteX272" fmla="*/ 3633711 w 5513311"/>
              <a:gd name="connsiteY272" fmla="*/ 539750 h 2705100"/>
              <a:gd name="connsiteX273" fmla="*/ 3652761 w 5513311"/>
              <a:gd name="connsiteY273" fmla="*/ 527050 h 2705100"/>
              <a:gd name="connsiteX274" fmla="*/ 3697211 w 5513311"/>
              <a:gd name="connsiteY274" fmla="*/ 482600 h 2705100"/>
              <a:gd name="connsiteX275" fmla="*/ 3703561 w 5513311"/>
              <a:gd name="connsiteY275" fmla="*/ 425450 h 2705100"/>
              <a:gd name="connsiteX276" fmla="*/ 3741661 w 5513311"/>
              <a:gd name="connsiteY276" fmla="*/ 393700 h 2705100"/>
              <a:gd name="connsiteX277" fmla="*/ 3805161 w 5513311"/>
              <a:gd name="connsiteY277" fmla="*/ 374650 h 2705100"/>
              <a:gd name="connsiteX278" fmla="*/ 3855961 w 5513311"/>
              <a:gd name="connsiteY278" fmla="*/ 361950 h 2705100"/>
              <a:gd name="connsiteX279" fmla="*/ 4008361 w 5513311"/>
              <a:gd name="connsiteY279" fmla="*/ 355600 h 2705100"/>
              <a:gd name="connsiteX280" fmla="*/ 4027411 w 5513311"/>
              <a:gd name="connsiteY280" fmla="*/ 349250 h 2705100"/>
              <a:gd name="connsiteX281" fmla="*/ 4021061 w 5513311"/>
              <a:gd name="connsiteY281" fmla="*/ 330200 h 2705100"/>
              <a:gd name="connsiteX282" fmla="*/ 3995661 w 5513311"/>
              <a:gd name="connsiteY282" fmla="*/ 323850 h 2705100"/>
              <a:gd name="connsiteX283" fmla="*/ 3963911 w 5513311"/>
              <a:gd name="connsiteY283" fmla="*/ 317500 h 2705100"/>
              <a:gd name="connsiteX284" fmla="*/ 3957561 w 5513311"/>
              <a:gd name="connsiteY284" fmla="*/ 285750 h 2705100"/>
              <a:gd name="connsiteX285" fmla="*/ 3830561 w 5513311"/>
              <a:gd name="connsiteY285" fmla="*/ 304800 h 2705100"/>
              <a:gd name="connsiteX286" fmla="*/ 3767061 w 5513311"/>
              <a:gd name="connsiteY286" fmla="*/ 317500 h 2705100"/>
              <a:gd name="connsiteX287" fmla="*/ 3748011 w 5513311"/>
              <a:gd name="connsiteY287" fmla="*/ 323850 h 2705100"/>
              <a:gd name="connsiteX288" fmla="*/ 3735311 w 5513311"/>
              <a:gd name="connsiteY288" fmla="*/ 304800 h 2705100"/>
              <a:gd name="connsiteX289" fmla="*/ 3716261 w 5513311"/>
              <a:gd name="connsiteY289" fmla="*/ 285750 h 2705100"/>
              <a:gd name="connsiteX290" fmla="*/ 3722611 w 5513311"/>
              <a:gd name="connsiteY290" fmla="*/ 266700 h 2705100"/>
              <a:gd name="connsiteX291" fmla="*/ 3703561 w 5513311"/>
              <a:gd name="connsiteY291" fmla="*/ 254000 h 2705100"/>
              <a:gd name="connsiteX292" fmla="*/ 3595611 w 5513311"/>
              <a:gd name="connsiteY292" fmla="*/ 260350 h 2705100"/>
              <a:gd name="connsiteX293" fmla="*/ 3557511 w 5513311"/>
              <a:gd name="connsiteY293" fmla="*/ 273050 h 2705100"/>
              <a:gd name="connsiteX294" fmla="*/ 3538461 w 5513311"/>
              <a:gd name="connsiteY294" fmla="*/ 279400 h 2705100"/>
              <a:gd name="connsiteX295" fmla="*/ 3513061 w 5513311"/>
              <a:gd name="connsiteY295" fmla="*/ 285750 h 2705100"/>
              <a:gd name="connsiteX296" fmla="*/ 3487661 w 5513311"/>
              <a:gd name="connsiteY296" fmla="*/ 298450 h 2705100"/>
              <a:gd name="connsiteX297" fmla="*/ 3468611 w 5513311"/>
              <a:gd name="connsiteY297" fmla="*/ 285750 h 2705100"/>
              <a:gd name="connsiteX298" fmla="*/ 3443211 w 5513311"/>
              <a:gd name="connsiteY298" fmla="*/ 260350 h 2705100"/>
              <a:gd name="connsiteX299" fmla="*/ 3373361 w 5513311"/>
              <a:gd name="connsiteY299" fmla="*/ 266700 h 2705100"/>
              <a:gd name="connsiteX300" fmla="*/ 3405111 w 5513311"/>
              <a:gd name="connsiteY300" fmla="*/ 241300 h 2705100"/>
              <a:gd name="connsiteX301" fmla="*/ 3443211 w 5513311"/>
              <a:gd name="connsiteY301" fmla="*/ 234950 h 2705100"/>
              <a:gd name="connsiteX302" fmla="*/ 3474961 w 5513311"/>
              <a:gd name="connsiteY302" fmla="*/ 228600 h 2705100"/>
              <a:gd name="connsiteX303" fmla="*/ 3532111 w 5513311"/>
              <a:gd name="connsiteY303" fmla="*/ 196850 h 2705100"/>
              <a:gd name="connsiteX304" fmla="*/ 3570211 w 5513311"/>
              <a:gd name="connsiteY304" fmla="*/ 165100 h 2705100"/>
              <a:gd name="connsiteX305" fmla="*/ 3608311 w 5513311"/>
              <a:gd name="connsiteY305" fmla="*/ 133350 h 2705100"/>
              <a:gd name="connsiteX306" fmla="*/ 3576561 w 5513311"/>
              <a:gd name="connsiteY306" fmla="*/ 127000 h 2705100"/>
              <a:gd name="connsiteX307" fmla="*/ 3449561 w 5513311"/>
              <a:gd name="connsiteY307" fmla="*/ 139700 h 2705100"/>
              <a:gd name="connsiteX308" fmla="*/ 3392411 w 5513311"/>
              <a:gd name="connsiteY308" fmla="*/ 107950 h 2705100"/>
              <a:gd name="connsiteX309" fmla="*/ 3373361 w 5513311"/>
              <a:gd name="connsiteY309" fmla="*/ 95250 h 2705100"/>
              <a:gd name="connsiteX310" fmla="*/ 3259061 w 5513311"/>
              <a:gd name="connsiteY310" fmla="*/ 82550 h 2705100"/>
              <a:gd name="connsiteX311" fmla="*/ 3240011 w 5513311"/>
              <a:gd name="connsiteY311" fmla="*/ 69850 h 2705100"/>
              <a:gd name="connsiteX312" fmla="*/ 3233661 w 5513311"/>
              <a:gd name="connsiteY312" fmla="*/ 50800 h 2705100"/>
              <a:gd name="connsiteX313" fmla="*/ 3227311 w 5513311"/>
              <a:gd name="connsiteY313" fmla="*/ 0 h 2705100"/>
              <a:gd name="connsiteX314" fmla="*/ 3189211 w 5513311"/>
              <a:gd name="connsiteY314" fmla="*/ 38100 h 2705100"/>
              <a:gd name="connsiteX315" fmla="*/ 3151111 w 5513311"/>
              <a:gd name="connsiteY315" fmla="*/ 50800 h 2705100"/>
              <a:gd name="connsiteX316" fmla="*/ 3068561 w 5513311"/>
              <a:gd name="connsiteY316" fmla="*/ 44450 h 2705100"/>
              <a:gd name="connsiteX317" fmla="*/ 2966961 w 5513311"/>
              <a:gd name="connsiteY317" fmla="*/ 31750 h 2705100"/>
              <a:gd name="connsiteX318" fmla="*/ 2446261 w 5513311"/>
              <a:gd name="connsiteY318" fmla="*/ 25400 h 2705100"/>
              <a:gd name="connsiteX319" fmla="*/ 2027161 w 5513311"/>
              <a:gd name="connsiteY319" fmla="*/ 25400 h 2705100"/>
              <a:gd name="connsiteX320" fmla="*/ 1404861 w 5513311"/>
              <a:gd name="connsiteY320" fmla="*/ 19050 h 2705100"/>
              <a:gd name="connsiteX321" fmla="*/ 1036561 w 5513311"/>
              <a:gd name="connsiteY321" fmla="*/ 19050 h 2705100"/>
              <a:gd name="connsiteX322" fmla="*/ 941311 w 5513311"/>
              <a:gd name="connsiteY322" fmla="*/ 31750 h 2705100"/>
              <a:gd name="connsiteX323" fmla="*/ 903211 w 5513311"/>
              <a:gd name="connsiteY323" fmla="*/ 44450 h 2705100"/>
              <a:gd name="connsiteX324" fmla="*/ 865111 w 5513311"/>
              <a:gd name="connsiteY324" fmla="*/ 31750 h 2705100"/>
              <a:gd name="connsiteX325" fmla="*/ 782561 w 5513311"/>
              <a:gd name="connsiteY325" fmla="*/ 44450 h 2705100"/>
              <a:gd name="connsiteX326" fmla="*/ 757161 w 5513311"/>
              <a:gd name="connsiteY326" fmla="*/ 63500 h 2705100"/>
              <a:gd name="connsiteX327" fmla="*/ 598411 w 5513311"/>
              <a:gd name="connsiteY327" fmla="*/ 88900 h 2705100"/>
              <a:gd name="connsiteX328" fmla="*/ 579361 w 5513311"/>
              <a:gd name="connsiteY328" fmla="*/ 107950 h 2705100"/>
              <a:gd name="connsiteX329" fmla="*/ 560311 w 5513311"/>
              <a:gd name="connsiteY329" fmla="*/ 120650 h 2705100"/>
              <a:gd name="connsiteX330" fmla="*/ 541261 w 5513311"/>
              <a:gd name="connsiteY330" fmla="*/ 184150 h 2705100"/>
              <a:gd name="connsiteX331" fmla="*/ 534911 w 5513311"/>
              <a:gd name="connsiteY331" fmla="*/ 215900 h 2705100"/>
              <a:gd name="connsiteX332" fmla="*/ 496811 w 5513311"/>
              <a:gd name="connsiteY332" fmla="*/ 254000 h 2705100"/>
              <a:gd name="connsiteX333" fmla="*/ 484111 w 5513311"/>
              <a:gd name="connsiteY333" fmla="*/ 273050 h 2705100"/>
              <a:gd name="connsiteX334" fmla="*/ 496811 w 5513311"/>
              <a:gd name="connsiteY334" fmla="*/ 311150 h 2705100"/>
              <a:gd name="connsiteX335" fmla="*/ 534911 w 5513311"/>
              <a:gd name="connsiteY335" fmla="*/ 323850 h 2705100"/>
              <a:gd name="connsiteX336" fmla="*/ 458711 w 5513311"/>
              <a:gd name="connsiteY336" fmla="*/ 349250 h 2705100"/>
              <a:gd name="connsiteX337" fmla="*/ 439661 w 5513311"/>
              <a:gd name="connsiteY337" fmla="*/ 361950 h 2705100"/>
              <a:gd name="connsiteX338" fmla="*/ 433311 w 5513311"/>
              <a:gd name="connsiteY338" fmla="*/ 381000 h 2705100"/>
              <a:gd name="connsiteX339" fmla="*/ 446011 w 5513311"/>
              <a:gd name="connsiteY339" fmla="*/ 419100 h 2705100"/>
              <a:gd name="connsiteX340" fmla="*/ 401561 w 5513311"/>
              <a:gd name="connsiteY340" fmla="*/ 450850 h 2705100"/>
              <a:gd name="connsiteX341" fmla="*/ 388861 w 5513311"/>
              <a:gd name="connsiteY341" fmla="*/ 469900 h 2705100"/>
              <a:gd name="connsiteX342" fmla="*/ 369811 w 5513311"/>
              <a:gd name="connsiteY342" fmla="*/ 488950 h 2705100"/>
              <a:gd name="connsiteX343" fmla="*/ 344411 w 5513311"/>
              <a:gd name="connsiteY343" fmla="*/ 527050 h 2705100"/>
              <a:gd name="connsiteX344" fmla="*/ 319011 w 5513311"/>
              <a:gd name="connsiteY344" fmla="*/ 571500 h 2705100"/>
              <a:gd name="connsiteX345" fmla="*/ 280911 w 5513311"/>
              <a:gd name="connsiteY345" fmla="*/ 596900 h 2705100"/>
              <a:gd name="connsiteX346" fmla="*/ 249161 w 5513311"/>
              <a:gd name="connsiteY346" fmla="*/ 654050 h 2705100"/>
              <a:gd name="connsiteX347" fmla="*/ 223761 w 5513311"/>
              <a:gd name="connsiteY347" fmla="*/ 673100 h 2705100"/>
              <a:gd name="connsiteX348" fmla="*/ 204711 w 5513311"/>
              <a:gd name="connsiteY348" fmla="*/ 685800 h 2705100"/>
              <a:gd name="connsiteX349" fmla="*/ 172961 w 5513311"/>
              <a:gd name="connsiteY349" fmla="*/ 723900 h 2705100"/>
              <a:gd name="connsiteX350" fmla="*/ 172961 w 5513311"/>
              <a:gd name="connsiteY350" fmla="*/ 768350 h 2705100"/>
              <a:gd name="connsiteX351" fmla="*/ 153911 w 5513311"/>
              <a:gd name="connsiteY351" fmla="*/ 781050 h 2705100"/>
              <a:gd name="connsiteX352" fmla="*/ 147561 w 5513311"/>
              <a:gd name="connsiteY352" fmla="*/ 800100 h 2705100"/>
              <a:gd name="connsiteX353" fmla="*/ 134861 w 5513311"/>
              <a:gd name="connsiteY353" fmla="*/ 844550 h 2705100"/>
              <a:gd name="connsiteX354" fmla="*/ 122161 w 5513311"/>
              <a:gd name="connsiteY354" fmla="*/ 863600 h 2705100"/>
              <a:gd name="connsiteX355" fmla="*/ 115811 w 5513311"/>
              <a:gd name="connsiteY355" fmla="*/ 882650 h 2705100"/>
              <a:gd name="connsiteX356" fmla="*/ 109461 w 5513311"/>
              <a:gd name="connsiteY356" fmla="*/ 908050 h 2705100"/>
              <a:gd name="connsiteX357" fmla="*/ 71361 w 5513311"/>
              <a:gd name="connsiteY357" fmla="*/ 946150 h 2705100"/>
              <a:gd name="connsiteX358" fmla="*/ 45961 w 5513311"/>
              <a:gd name="connsiteY358" fmla="*/ 984250 h 2705100"/>
              <a:gd name="connsiteX359" fmla="*/ 33261 w 5513311"/>
              <a:gd name="connsiteY359" fmla="*/ 1041400 h 2705100"/>
              <a:gd name="connsiteX360" fmla="*/ 7861 w 5513311"/>
              <a:gd name="connsiteY360" fmla="*/ 1092200 h 2705100"/>
              <a:gd name="connsiteX361" fmla="*/ 1511 w 5513311"/>
              <a:gd name="connsiteY361" fmla="*/ 1111250 h 2705100"/>
              <a:gd name="connsiteX362" fmla="*/ 7861 w 5513311"/>
              <a:gd name="connsiteY362" fmla="*/ 1225550 h 2705100"/>
              <a:gd name="connsiteX363" fmla="*/ 26911 w 5513311"/>
              <a:gd name="connsiteY363" fmla="*/ 1231900 h 2705100"/>
              <a:gd name="connsiteX364" fmla="*/ 33261 w 5513311"/>
              <a:gd name="connsiteY364" fmla="*/ 1263650 h 2705100"/>
              <a:gd name="connsiteX365" fmla="*/ 39611 w 5513311"/>
              <a:gd name="connsiteY365" fmla="*/ 1282700 h 2705100"/>
              <a:gd name="connsiteX366" fmla="*/ 58661 w 5513311"/>
              <a:gd name="connsiteY366" fmla="*/ 1257300 h 2705100"/>
              <a:gd name="connsiteX367" fmla="*/ 77711 w 5513311"/>
              <a:gd name="connsiteY367" fmla="*/ 1244600 h 2705100"/>
              <a:gd name="connsiteX368" fmla="*/ 84061 w 5513311"/>
              <a:gd name="connsiteY368" fmla="*/ 1270000 h 2705100"/>
              <a:gd name="connsiteX369" fmla="*/ 71361 w 5513311"/>
              <a:gd name="connsiteY369" fmla="*/ 1308100 h 2705100"/>
              <a:gd name="connsiteX370" fmla="*/ 65011 w 5513311"/>
              <a:gd name="connsiteY370" fmla="*/ 1327150 h 2705100"/>
              <a:gd name="connsiteX371" fmla="*/ 39611 w 5513311"/>
              <a:gd name="connsiteY371" fmla="*/ 1320800 h 2705100"/>
              <a:gd name="connsiteX372" fmla="*/ 33261 w 5513311"/>
              <a:gd name="connsiteY372" fmla="*/ 1358900 h 2705100"/>
              <a:gd name="connsiteX373" fmla="*/ 39611 w 5513311"/>
              <a:gd name="connsiteY373" fmla="*/ 1422400 h 2705100"/>
              <a:gd name="connsiteX374" fmla="*/ 65011 w 5513311"/>
              <a:gd name="connsiteY374" fmla="*/ 1447800 h 2705100"/>
              <a:gd name="connsiteX375" fmla="*/ 65011 w 5513311"/>
              <a:gd name="connsiteY375" fmla="*/ 1517650 h 2705100"/>
              <a:gd name="connsiteX376" fmla="*/ 58661 w 5513311"/>
              <a:gd name="connsiteY376" fmla="*/ 1536700 h 2705100"/>
              <a:gd name="connsiteX377" fmla="*/ 52311 w 5513311"/>
              <a:gd name="connsiteY377" fmla="*/ 1568450 h 2705100"/>
              <a:gd name="connsiteX378" fmla="*/ 58661 w 5513311"/>
              <a:gd name="connsiteY378" fmla="*/ 1619250 h 2705100"/>
              <a:gd name="connsiteX379" fmla="*/ 65011 w 5513311"/>
              <a:gd name="connsiteY379" fmla="*/ 1663700 h 2705100"/>
              <a:gd name="connsiteX380" fmla="*/ 84061 w 5513311"/>
              <a:gd name="connsiteY380" fmla="*/ 1670050 h 2705100"/>
              <a:gd name="connsiteX381" fmla="*/ 122161 w 5513311"/>
              <a:gd name="connsiteY381" fmla="*/ 1651000 h 2705100"/>
              <a:gd name="connsiteX382" fmla="*/ 147561 w 5513311"/>
              <a:gd name="connsiteY382" fmla="*/ 1663700 h 2705100"/>
              <a:gd name="connsiteX383" fmla="*/ 160261 w 5513311"/>
              <a:gd name="connsiteY383" fmla="*/ 1682750 h 2705100"/>
              <a:gd name="connsiteX384" fmla="*/ 217411 w 5513311"/>
              <a:gd name="connsiteY384" fmla="*/ 1682750 h 2705100"/>
              <a:gd name="connsiteX385" fmla="*/ 236461 w 5513311"/>
              <a:gd name="connsiteY385" fmla="*/ 1727200 h 2705100"/>
              <a:gd name="connsiteX386" fmla="*/ 274561 w 5513311"/>
              <a:gd name="connsiteY386" fmla="*/ 1739900 h 2705100"/>
              <a:gd name="connsiteX387" fmla="*/ 293611 w 5513311"/>
              <a:gd name="connsiteY387" fmla="*/ 1809750 h 2705100"/>
              <a:gd name="connsiteX388" fmla="*/ 312661 w 5513311"/>
              <a:gd name="connsiteY388" fmla="*/ 1847850 h 2705100"/>
              <a:gd name="connsiteX389" fmla="*/ 306311 w 5513311"/>
              <a:gd name="connsiteY389" fmla="*/ 1873250 h 2705100"/>
              <a:gd name="connsiteX390" fmla="*/ 344411 w 5513311"/>
              <a:gd name="connsiteY390" fmla="*/ 1860550 h 2705100"/>
              <a:gd name="connsiteX391" fmla="*/ 471411 w 5513311"/>
              <a:gd name="connsiteY391" fmla="*/ 1866900 h 2705100"/>
              <a:gd name="connsiteX392" fmla="*/ 515861 w 5513311"/>
              <a:gd name="connsiteY392" fmla="*/ 1892300 h 2705100"/>
              <a:gd name="connsiteX393" fmla="*/ 573011 w 5513311"/>
              <a:gd name="connsiteY393" fmla="*/ 1898650 h 2705100"/>
              <a:gd name="connsiteX394" fmla="*/ 598411 w 5513311"/>
              <a:gd name="connsiteY394" fmla="*/ 1911350 h 2705100"/>
              <a:gd name="connsiteX395" fmla="*/ 617461 w 5513311"/>
              <a:gd name="connsiteY395" fmla="*/ 1924050 h 2705100"/>
              <a:gd name="connsiteX396" fmla="*/ 655561 w 5513311"/>
              <a:gd name="connsiteY396" fmla="*/ 1930400 h 2705100"/>
              <a:gd name="connsiteX397" fmla="*/ 674611 w 5513311"/>
              <a:gd name="connsiteY397" fmla="*/ 1936750 h 2705100"/>
              <a:gd name="connsiteX398" fmla="*/ 700011 w 5513311"/>
              <a:gd name="connsiteY398" fmla="*/ 1962150 h 2705100"/>
              <a:gd name="connsiteX399" fmla="*/ 725411 w 5513311"/>
              <a:gd name="connsiteY399" fmla="*/ 1968500 h 2705100"/>
              <a:gd name="connsiteX400" fmla="*/ 776211 w 5513311"/>
              <a:gd name="connsiteY400" fmla="*/ 1974850 h 2705100"/>
              <a:gd name="connsiteX401" fmla="*/ 814311 w 5513311"/>
              <a:gd name="connsiteY401" fmla="*/ 2000250 h 2705100"/>
              <a:gd name="connsiteX402" fmla="*/ 839711 w 5513311"/>
              <a:gd name="connsiteY402" fmla="*/ 2006600 h 2705100"/>
              <a:gd name="connsiteX403" fmla="*/ 858761 w 5513311"/>
              <a:gd name="connsiteY403" fmla="*/ 2000250 h 2705100"/>
              <a:gd name="connsiteX404" fmla="*/ 909561 w 5513311"/>
              <a:gd name="connsiteY404" fmla="*/ 2006600 h 2705100"/>
              <a:gd name="connsiteX405" fmla="*/ 966711 w 5513311"/>
              <a:gd name="connsiteY405" fmla="*/ 2019300 h 2705100"/>
              <a:gd name="connsiteX406" fmla="*/ 1030211 w 5513311"/>
              <a:gd name="connsiteY406" fmla="*/ 2025650 h 2705100"/>
              <a:gd name="connsiteX407" fmla="*/ 1081011 w 5513311"/>
              <a:gd name="connsiteY407" fmla="*/ 2025650 h 2705100"/>
              <a:gd name="connsiteX408" fmla="*/ 1087361 w 5513311"/>
              <a:gd name="connsiteY408" fmla="*/ 2006600 h 2705100"/>
              <a:gd name="connsiteX409" fmla="*/ 1106411 w 5513311"/>
              <a:gd name="connsiteY409" fmla="*/ 1993900 h 2705100"/>
              <a:gd name="connsiteX410" fmla="*/ 1112761 w 5513311"/>
              <a:gd name="connsiteY410" fmla="*/ 1968500 h 2705100"/>
              <a:gd name="connsiteX411" fmla="*/ 1131811 w 5513311"/>
              <a:gd name="connsiteY411" fmla="*/ 1962150 h 2705100"/>
              <a:gd name="connsiteX412" fmla="*/ 1182611 w 5513311"/>
              <a:gd name="connsiteY412" fmla="*/ 1968500 h 2705100"/>
              <a:gd name="connsiteX413" fmla="*/ 1246111 w 5513311"/>
              <a:gd name="connsiteY413" fmla="*/ 1962150 h 2705100"/>
              <a:gd name="connsiteX414" fmla="*/ 1284211 w 5513311"/>
              <a:gd name="connsiteY414" fmla="*/ 1955800 h 2705100"/>
              <a:gd name="connsiteX415" fmla="*/ 1296911 w 5513311"/>
              <a:gd name="connsiteY415" fmla="*/ 1974850 h 2705100"/>
              <a:gd name="connsiteX416" fmla="*/ 1303261 w 5513311"/>
              <a:gd name="connsiteY416" fmla="*/ 2019300 h 2705100"/>
              <a:gd name="connsiteX417" fmla="*/ 1322311 w 5513311"/>
              <a:gd name="connsiteY417" fmla="*/ 2025650 h 2705100"/>
              <a:gd name="connsiteX418" fmla="*/ 1354061 w 5513311"/>
              <a:gd name="connsiteY418" fmla="*/ 2051050 h 2705100"/>
              <a:gd name="connsiteX419" fmla="*/ 1379461 w 5513311"/>
              <a:gd name="connsiteY419" fmla="*/ 2108200 h 2705100"/>
              <a:gd name="connsiteX420" fmla="*/ 1392161 w 5513311"/>
              <a:gd name="connsiteY420" fmla="*/ 2165350 h 2705100"/>
              <a:gd name="connsiteX421" fmla="*/ 1404861 w 5513311"/>
              <a:gd name="connsiteY421" fmla="*/ 2184400 h 2705100"/>
              <a:gd name="connsiteX422" fmla="*/ 1423911 w 5513311"/>
              <a:gd name="connsiteY422" fmla="*/ 2190750 h 2705100"/>
              <a:gd name="connsiteX423" fmla="*/ 1449311 w 5513311"/>
              <a:gd name="connsiteY423" fmla="*/ 2228850 h 2705100"/>
              <a:gd name="connsiteX424" fmla="*/ 1462011 w 5513311"/>
              <a:gd name="connsiteY424" fmla="*/ 2247900 h 2705100"/>
              <a:gd name="connsiteX425" fmla="*/ 1468361 w 5513311"/>
              <a:gd name="connsiteY425" fmla="*/ 2266950 h 2705100"/>
              <a:gd name="connsiteX426" fmla="*/ 1519161 w 5513311"/>
              <a:gd name="connsiteY426" fmla="*/ 2260600 h 2705100"/>
              <a:gd name="connsiteX427" fmla="*/ 1519161 w 5513311"/>
              <a:gd name="connsiteY427" fmla="*/ 2222500 h 2705100"/>
              <a:gd name="connsiteX428" fmla="*/ 1538211 w 5513311"/>
              <a:gd name="connsiteY428" fmla="*/ 2228850 h 2705100"/>
              <a:gd name="connsiteX429" fmla="*/ 1557261 w 5513311"/>
              <a:gd name="connsiteY429" fmla="*/ 2222500 h 2705100"/>
              <a:gd name="connsiteX430" fmla="*/ 1589011 w 5513311"/>
              <a:gd name="connsiteY430" fmla="*/ 2216150 h 2705100"/>
              <a:gd name="connsiteX431" fmla="*/ 1620761 w 5513311"/>
              <a:gd name="connsiteY431" fmla="*/ 2165350 h 2705100"/>
              <a:gd name="connsiteX432" fmla="*/ 1671561 w 5513311"/>
              <a:gd name="connsiteY432" fmla="*/ 2171700 h 2705100"/>
              <a:gd name="connsiteX433" fmla="*/ 1696961 w 5513311"/>
              <a:gd name="connsiteY433" fmla="*/ 2178050 h 2705100"/>
              <a:gd name="connsiteX434" fmla="*/ 1709661 w 5513311"/>
              <a:gd name="connsiteY434" fmla="*/ 2216150 h 2705100"/>
              <a:gd name="connsiteX435" fmla="*/ 1722361 w 5513311"/>
              <a:gd name="connsiteY435" fmla="*/ 2241550 h 2705100"/>
              <a:gd name="connsiteX436" fmla="*/ 1728711 w 5513311"/>
              <a:gd name="connsiteY436" fmla="*/ 2260600 h 2705100"/>
              <a:gd name="connsiteX437" fmla="*/ 1760461 w 5513311"/>
              <a:gd name="connsiteY437" fmla="*/ 2305050 h 2705100"/>
              <a:gd name="connsiteX438" fmla="*/ 1779511 w 5513311"/>
              <a:gd name="connsiteY438" fmla="*/ 2381250 h 2705100"/>
              <a:gd name="connsiteX439" fmla="*/ 1785861 w 5513311"/>
              <a:gd name="connsiteY439" fmla="*/ 2400300 h 2705100"/>
              <a:gd name="connsiteX440" fmla="*/ 1798561 w 5513311"/>
              <a:gd name="connsiteY440" fmla="*/ 2508250 h 2705100"/>
              <a:gd name="connsiteX441" fmla="*/ 1811261 w 5513311"/>
              <a:gd name="connsiteY441" fmla="*/ 2527300 h 2705100"/>
              <a:gd name="connsiteX442" fmla="*/ 1817611 w 5513311"/>
              <a:gd name="connsiteY442" fmla="*/ 2552700 h 2705100"/>
              <a:gd name="connsiteX443" fmla="*/ 1843011 w 5513311"/>
              <a:gd name="connsiteY443" fmla="*/ 2590800 h 2705100"/>
              <a:gd name="connsiteX444" fmla="*/ 1862061 w 5513311"/>
              <a:gd name="connsiteY444" fmla="*/ 2584450 h 2705100"/>
              <a:gd name="connsiteX445" fmla="*/ 1938261 w 5513311"/>
              <a:gd name="connsiteY445" fmla="*/ 2622550 h 2705100"/>
              <a:gd name="connsiteX446" fmla="*/ 1957311 w 5513311"/>
              <a:gd name="connsiteY446" fmla="*/ 2628900 h 2705100"/>
              <a:gd name="connsiteX447" fmla="*/ 1989061 w 5513311"/>
              <a:gd name="connsiteY447" fmla="*/ 2603500 h 2705100"/>
              <a:gd name="connsiteX448" fmla="*/ 1982711 w 5513311"/>
              <a:gd name="connsiteY448" fmla="*/ 26162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</a:cxnLst>
            <a:rect l="l" t="t" r="r" b="b"/>
            <a:pathLst>
              <a:path w="5513311" h="2705100">
                <a:moveTo>
                  <a:pt x="1982711" y="2616200"/>
                </a:moveTo>
                <a:cubicBezTo>
                  <a:pt x="1982711" y="2614083"/>
                  <a:pt x="1992672" y="2619687"/>
                  <a:pt x="1989061" y="2590800"/>
                </a:cubicBezTo>
                <a:cubicBezTo>
                  <a:pt x="1987722" y="2580090"/>
                  <a:pt x="1993294" y="2569633"/>
                  <a:pt x="1995411" y="2559050"/>
                </a:cubicBezTo>
                <a:cubicBezTo>
                  <a:pt x="1991178" y="2550583"/>
                  <a:pt x="1987581" y="2541767"/>
                  <a:pt x="1982711" y="2533650"/>
                </a:cubicBezTo>
                <a:cubicBezTo>
                  <a:pt x="1974858" y="2520562"/>
                  <a:pt x="1957311" y="2495550"/>
                  <a:pt x="1957311" y="2495550"/>
                </a:cubicBezTo>
                <a:cubicBezTo>
                  <a:pt x="2015349" y="2456858"/>
                  <a:pt x="1927404" y="2522179"/>
                  <a:pt x="1982711" y="2444750"/>
                </a:cubicBezTo>
                <a:cubicBezTo>
                  <a:pt x="1987784" y="2437648"/>
                  <a:pt x="1999720" y="2440798"/>
                  <a:pt x="2008111" y="2438400"/>
                </a:cubicBezTo>
                <a:cubicBezTo>
                  <a:pt x="2014547" y="2436561"/>
                  <a:pt x="2020811" y="2434167"/>
                  <a:pt x="2027161" y="2432050"/>
                </a:cubicBezTo>
                <a:cubicBezTo>
                  <a:pt x="2038706" y="2362777"/>
                  <a:pt x="2017732" y="2414539"/>
                  <a:pt x="2071611" y="2387600"/>
                </a:cubicBezTo>
                <a:cubicBezTo>
                  <a:pt x="2078437" y="2384187"/>
                  <a:pt x="2078352" y="2373318"/>
                  <a:pt x="2084311" y="2368550"/>
                </a:cubicBezTo>
                <a:cubicBezTo>
                  <a:pt x="2089538" y="2364369"/>
                  <a:pt x="2097011" y="2364317"/>
                  <a:pt x="2103361" y="2362200"/>
                </a:cubicBezTo>
                <a:cubicBezTo>
                  <a:pt x="2105478" y="2355850"/>
                  <a:pt x="2104978" y="2347883"/>
                  <a:pt x="2109711" y="2343150"/>
                </a:cubicBezTo>
                <a:cubicBezTo>
                  <a:pt x="2125872" y="2326989"/>
                  <a:pt x="2161515" y="2326678"/>
                  <a:pt x="2179561" y="2324100"/>
                </a:cubicBezTo>
                <a:cubicBezTo>
                  <a:pt x="2191524" y="2312137"/>
                  <a:pt x="2201748" y="2299423"/>
                  <a:pt x="2217661" y="2292350"/>
                </a:cubicBezTo>
                <a:cubicBezTo>
                  <a:pt x="2229894" y="2286913"/>
                  <a:pt x="2243061" y="2283883"/>
                  <a:pt x="2255761" y="2279650"/>
                </a:cubicBezTo>
                <a:cubicBezTo>
                  <a:pt x="2262111" y="2277533"/>
                  <a:pt x="2269242" y="2277013"/>
                  <a:pt x="2274811" y="2273300"/>
                </a:cubicBezTo>
                <a:lnTo>
                  <a:pt x="2293861" y="2260600"/>
                </a:lnTo>
                <a:cubicBezTo>
                  <a:pt x="2295978" y="2243667"/>
                  <a:pt x="2288144" y="2221867"/>
                  <a:pt x="2300211" y="2209800"/>
                </a:cubicBezTo>
                <a:cubicBezTo>
                  <a:pt x="2324546" y="2185465"/>
                  <a:pt x="2343791" y="2224369"/>
                  <a:pt x="2351011" y="2235200"/>
                </a:cubicBezTo>
                <a:cubicBezTo>
                  <a:pt x="2359149" y="2233165"/>
                  <a:pt x="2386351" y="2227055"/>
                  <a:pt x="2395461" y="2222500"/>
                </a:cubicBezTo>
                <a:cubicBezTo>
                  <a:pt x="2402287" y="2219087"/>
                  <a:pt x="2408161" y="2214033"/>
                  <a:pt x="2414511" y="2209800"/>
                </a:cubicBezTo>
                <a:cubicBezTo>
                  <a:pt x="2443624" y="2166131"/>
                  <a:pt x="2425431" y="2176527"/>
                  <a:pt x="2458961" y="2165350"/>
                </a:cubicBezTo>
                <a:cubicBezTo>
                  <a:pt x="2465311" y="2169583"/>
                  <a:pt x="2473243" y="2172091"/>
                  <a:pt x="2478011" y="2178050"/>
                </a:cubicBezTo>
                <a:cubicBezTo>
                  <a:pt x="2492150" y="2195724"/>
                  <a:pt x="2472662" y="2203211"/>
                  <a:pt x="2503411" y="2209800"/>
                </a:cubicBezTo>
                <a:cubicBezTo>
                  <a:pt x="2526271" y="2214699"/>
                  <a:pt x="2549978" y="2214033"/>
                  <a:pt x="2573261" y="2216150"/>
                </a:cubicBezTo>
                <a:cubicBezTo>
                  <a:pt x="2635784" y="2236991"/>
                  <a:pt x="2553071" y="2216476"/>
                  <a:pt x="2598661" y="2203450"/>
                </a:cubicBezTo>
                <a:cubicBezTo>
                  <a:pt x="2611041" y="2199913"/>
                  <a:pt x="2624061" y="2207683"/>
                  <a:pt x="2636761" y="2209800"/>
                </a:cubicBezTo>
                <a:cubicBezTo>
                  <a:pt x="2652750" y="2257768"/>
                  <a:pt x="2625799" y="2195620"/>
                  <a:pt x="2681211" y="2235200"/>
                </a:cubicBezTo>
                <a:cubicBezTo>
                  <a:pt x="2688313" y="2240273"/>
                  <a:pt x="2685444" y="2252133"/>
                  <a:pt x="2687561" y="2260600"/>
                </a:cubicBezTo>
                <a:cubicBezTo>
                  <a:pt x="2698144" y="2258483"/>
                  <a:pt x="2708562" y="2253273"/>
                  <a:pt x="2719311" y="2254250"/>
                </a:cubicBezTo>
                <a:cubicBezTo>
                  <a:pt x="2732643" y="2255462"/>
                  <a:pt x="2757411" y="2266950"/>
                  <a:pt x="2757411" y="2266950"/>
                </a:cubicBezTo>
                <a:cubicBezTo>
                  <a:pt x="2772228" y="2222500"/>
                  <a:pt x="2757411" y="2224617"/>
                  <a:pt x="2789161" y="2235200"/>
                </a:cubicBezTo>
                <a:cubicBezTo>
                  <a:pt x="2797628" y="2241550"/>
                  <a:pt x="2805372" y="2248999"/>
                  <a:pt x="2814561" y="2254250"/>
                </a:cubicBezTo>
                <a:cubicBezTo>
                  <a:pt x="2820373" y="2257571"/>
                  <a:pt x="2827344" y="2258250"/>
                  <a:pt x="2833611" y="2260600"/>
                </a:cubicBezTo>
                <a:cubicBezTo>
                  <a:pt x="2844284" y="2264602"/>
                  <a:pt x="2854778" y="2269067"/>
                  <a:pt x="2865361" y="2273300"/>
                </a:cubicBezTo>
                <a:cubicBezTo>
                  <a:pt x="2863244" y="2264833"/>
                  <a:pt x="2863341" y="2255477"/>
                  <a:pt x="2859011" y="2247900"/>
                </a:cubicBezTo>
                <a:cubicBezTo>
                  <a:pt x="2854556" y="2240103"/>
                  <a:pt x="2840953" y="2237775"/>
                  <a:pt x="2839961" y="2228850"/>
                </a:cubicBezTo>
                <a:cubicBezTo>
                  <a:pt x="2838483" y="2215545"/>
                  <a:pt x="2852661" y="2190750"/>
                  <a:pt x="2852661" y="2190750"/>
                </a:cubicBezTo>
                <a:cubicBezTo>
                  <a:pt x="2850544" y="2184400"/>
                  <a:pt x="2850492" y="2176927"/>
                  <a:pt x="2846311" y="2171700"/>
                </a:cubicBezTo>
                <a:cubicBezTo>
                  <a:pt x="2841543" y="2165741"/>
                  <a:pt x="2827261" y="2166632"/>
                  <a:pt x="2827261" y="2159000"/>
                </a:cubicBezTo>
                <a:cubicBezTo>
                  <a:pt x="2827261" y="2152307"/>
                  <a:pt x="2839817" y="2154273"/>
                  <a:pt x="2846311" y="2152650"/>
                </a:cubicBezTo>
                <a:cubicBezTo>
                  <a:pt x="2856782" y="2150032"/>
                  <a:pt x="2867478" y="2148417"/>
                  <a:pt x="2878061" y="2146300"/>
                </a:cubicBezTo>
                <a:cubicBezTo>
                  <a:pt x="2881269" y="2144161"/>
                  <a:pt x="2908650" y="2123494"/>
                  <a:pt x="2916161" y="2127250"/>
                </a:cubicBezTo>
                <a:cubicBezTo>
                  <a:pt x="2922148" y="2130243"/>
                  <a:pt x="2920394" y="2139950"/>
                  <a:pt x="2922511" y="2146300"/>
                </a:cubicBezTo>
                <a:cubicBezTo>
                  <a:pt x="2922901" y="2146235"/>
                  <a:pt x="2971434" y="2140182"/>
                  <a:pt x="2979661" y="2133600"/>
                </a:cubicBezTo>
                <a:cubicBezTo>
                  <a:pt x="2985620" y="2128832"/>
                  <a:pt x="2988128" y="2120900"/>
                  <a:pt x="2992361" y="2114550"/>
                </a:cubicBezTo>
                <a:cubicBezTo>
                  <a:pt x="2998082" y="2120271"/>
                  <a:pt x="3019852" y="2144532"/>
                  <a:pt x="3030461" y="2146300"/>
                </a:cubicBezTo>
                <a:cubicBezTo>
                  <a:pt x="3042432" y="2148295"/>
                  <a:pt x="3060268" y="2131396"/>
                  <a:pt x="3068561" y="2127250"/>
                </a:cubicBezTo>
                <a:cubicBezTo>
                  <a:pt x="3074548" y="2124257"/>
                  <a:pt x="3081261" y="2123017"/>
                  <a:pt x="3087611" y="2120900"/>
                </a:cubicBezTo>
                <a:cubicBezTo>
                  <a:pt x="3101836" y="2125642"/>
                  <a:pt x="3117253" y="2131322"/>
                  <a:pt x="3132061" y="2133600"/>
                </a:cubicBezTo>
                <a:cubicBezTo>
                  <a:pt x="3151005" y="2136515"/>
                  <a:pt x="3170161" y="2137833"/>
                  <a:pt x="3189211" y="2139950"/>
                </a:cubicBezTo>
                <a:cubicBezTo>
                  <a:pt x="3191328" y="2146300"/>
                  <a:pt x="3190828" y="2154267"/>
                  <a:pt x="3195561" y="2159000"/>
                </a:cubicBezTo>
                <a:cubicBezTo>
                  <a:pt x="3200294" y="2163733"/>
                  <a:pt x="3208624" y="2162357"/>
                  <a:pt x="3214611" y="2165350"/>
                </a:cubicBezTo>
                <a:cubicBezTo>
                  <a:pt x="3221437" y="2168763"/>
                  <a:pt x="3227311" y="2173817"/>
                  <a:pt x="3233661" y="2178050"/>
                </a:cubicBezTo>
                <a:cubicBezTo>
                  <a:pt x="3237894" y="2184400"/>
                  <a:pt x="3245106" y="2189572"/>
                  <a:pt x="3246361" y="2197100"/>
                </a:cubicBezTo>
                <a:cubicBezTo>
                  <a:pt x="3247461" y="2203702"/>
                  <a:pt x="3238911" y="2209548"/>
                  <a:pt x="3240011" y="2216150"/>
                </a:cubicBezTo>
                <a:cubicBezTo>
                  <a:pt x="3243390" y="2236425"/>
                  <a:pt x="3256902" y="2236597"/>
                  <a:pt x="3271761" y="2241550"/>
                </a:cubicBezTo>
                <a:cubicBezTo>
                  <a:pt x="3278111" y="2237317"/>
                  <a:pt x="3285785" y="2234593"/>
                  <a:pt x="3290811" y="2228850"/>
                </a:cubicBezTo>
                <a:cubicBezTo>
                  <a:pt x="3342669" y="2169583"/>
                  <a:pt x="3292398" y="2206625"/>
                  <a:pt x="3335261" y="2178050"/>
                </a:cubicBezTo>
                <a:cubicBezTo>
                  <a:pt x="3378501" y="2192463"/>
                  <a:pt x="3325317" y="2174321"/>
                  <a:pt x="3386061" y="2197100"/>
                </a:cubicBezTo>
                <a:cubicBezTo>
                  <a:pt x="3392328" y="2199450"/>
                  <a:pt x="3398761" y="2201333"/>
                  <a:pt x="3405111" y="2203450"/>
                </a:cubicBezTo>
                <a:cubicBezTo>
                  <a:pt x="3416694" y="2238199"/>
                  <a:pt x="3408685" y="2240162"/>
                  <a:pt x="3436861" y="2254250"/>
                </a:cubicBezTo>
                <a:cubicBezTo>
                  <a:pt x="3442848" y="2257243"/>
                  <a:pt x="3449561" y="2258483"/>
                  <a:pt x="3455911" y="2260600"/>
                </a:cubicBezTo>
                <a:cubicBezTo>
                  <a:pt x="3462332" y="2270232"/>
                  <a:pt x="3474961" y="2285555"/>
                  <a:pt x="3474961" y="2298700"/>
                </a:cubicBezTo>
                <a:cubicBezTo>
                  <a:pt x="3474961" y="2307427"/>
                  <a:pt x="3470046" y="2315492"/>
                  <a:pt x="3468611" y="2324100"/>
                </a:cubicBezTo>
                <a:cubicBezTo>
                  <a:pt x="3465806" y="2340933"/>
                  <a:pt x="3466751" y="2358436"/>
                  <a:pt x="3462261" y="2374900"/>
                </a:cubicBezTo>
                <a:cubicBezTo>
                  <a:pt x="3460253" y="2382263"/>
                  <a:pt x="3452974" y="2387124"/>
                  <a:pt x="3449561" y="2393950"/>
                </a:cubicBezTo>
                <a:cubicBezTo>
                  <a:pt x="3446568" y="2399937"/>
                  <a:pt x="3445328" y="2406650"/>
                  <a:pt x="3443211" y="2413000"/>
                </a:cubicBezTo>
                <a:cubicBezTo>
                  <a:pt x="3445328" y="2419350"/>
                  <a:pt x="3449561" y="2425357"/>
                  <a:pt x="3449561" y="2432050"/>
                </a:cubicBezTo>
                <a:cubicBezTo>
                  <a:pt x="3449561" y="2451936"/>
                  <a:pt x="3434075" y="2469842"/>
                  <a:pt x="3449561" y="2489200"/>
                </a:cubicBezTo>
                <a:cubicBezTo>
                  <a:pt x="3453742" y="2494427"/>
                  <a:pt x="3462261" y="2493433"/>
                  <a:pt x="3468611" y="2495550"/>
                </a:cubicBezTo>
                <a:cubicBezTo>
                  <a:pt x="3470728" y="2518833"/>
                  <a:pt x="3471655" y="2542256"/>
                  <a:pt x="3474961" y="2565400"/>
                </a:cubicBezTo>
                <a:cubicBezTo>
                  <a:pt x="3475908" y="2572026"/>
                  <a:pt x="3477130" y="2579223"/>
                  <a:pt x="3481311" y="2584450"/>
                </a:cubicBezTo>
                <a:cubicBezTo>
                  <a:pt x="3486079" y="2590409"/>
                  <a:pt x="3494011" y="2592917"/>
                  <a:pt x="3500361" y="2597150"/>
                </a:cubicBezTo>
                <a:cubicBezTo>
                  <a:pt x="3516322" y="2645033"/>
                  <a:pt x="3494792" y="2586011"/>
                  <a:pt x="3519411" y="2635250"/>
                </a:cubicBezTo>
                <a:cubicBezTo>
                  <a:pt x="3522404" y="2641237"/>
                  <a:pt x="3524138" y="2647806"/>
                  <a:pt x="3525761" y="2654300"/>
                </a:cubicBezTo>
                <a:cubicBezTo>
                  <a:pt x="3528379" y="2664771"/>
                  <a:pt x="3527284" y="2676397"/>
                  <a:pt x="3532111" y="2686050"/>
                </a:cubicBezTo>
                <a:cubicBezTo>
                  <a:pt x="3536127" y="2694082"/>
                  <a:pt x="3544811" y="2698750"/>
                  <a:pt x="3551161" y="2705100"/>
                </a:cubicBezTo>
                <a:cubicBezTo>
                  <a:pt x="3554548" y="2704253"/>
                  <a:pt x="3590145" y="2696044"/>
                  <a:pt x="3595611" y="2692400"/>
                </a:cubicBezTo>
                <a:cubicBezTo>
                  <a:pt x="3603083" y="2687419"/>
                  <a:pt x="3608311" y="2679700"/>
                  <a:pt x="3614661" y="2673350"/>
                </a:cubicBezTo>
                <a:cubicBezTo>
                  <a:pt x="3602069" y="2635575"/>
                  <a:pt x="3589385" y="2638363"/>
                  <a:pt x="3621011" y="2622550"/>
                </a:cubicBezTo>
                <a:cubicBezTo>
                  <a:pt x="3626998" y="2619557"/>
                  <a:pt x="3633711" y="2618317"/>
                  <a:pt x="3640061" y="2616200"/>
                </a:cubicBezTo>
                <a:lnTo>
                  <a:pt x="3665461" y="2578100"/>
                </a:lnTo>
                <a:lnTo>
                  <a:pt x="3678161" y="2559050"/>
                </a:lnTo>
                <a:cubicBezTo>
                  <a:pt x="3650194" y="2517100"/>
                  <a:pt x="3671811" y="2558162"/>
                  <a:pt x="3671811" y="2470150"/>
                </a:cubicBezTo>
                <a:cubicBezTo>
                  <a:pt x="3671811" y="2459357"/>
                  <a:pt x="3667578" y="2448983"/>
                  <a:pt x="3665461" y="2438400"/>
                </a:cubicBezTo>
                <a:cubicBezTo>
                  <a:pt x="3667578" y="2415117"/>
                  <a:pt x="3673477" y="2391870"/>
                  <a:pt x="3671811" y="2368550"/>
                </a:cubicBezTo>
                <a:cubicBezTo>
                  <a:pt x="3671267" y="2360938"/>
                  <a:pt x="3662524" y="2356326"/>
                  <a:pt x="3659111" y="2349500"/>
                </a:cubicBezTo>
                <a:cubicBezTo>
                  <a:pt x="3656118" y="2343513"/>
                  <a:pt x="3654878" y="2336800"/>
                  <a:pt x="3652761" y="2330450"/>
                </a:cubicBezTo>
                <a:cubicBezTo>
                  <a:pt x="3650644" y="2309283"/>
                  <a:pt x="3649646" y="2287975"/>
                  <a:pt x="3646411" y="2266950"/>
                </a:cubicBezTo>
                <a:cubicBezTo>
                  <a:pt x="3645393" y="2260334"/>
                  <a:pt x="3640061" y="2254593"/>
                  <a:pt x="3640061" y="2247900"/>
                </a:cubicBezTo>
                <a:cubicBezTo>
                  <a:pt x="3640061" y="2205365"/>
                  <a:pt x="3642825" y="2201507"/>
                  <a:pt x="3652761" y="2171700"/>
                </a:cubicBezTo>
                <a:cubicBezTo>
                  <a:pt x="3648528" y="2165350"/>
                  <a:pt x="3643474" y="2159476"/>
                  <a:pt x="3640061" y="2152650"/>
                </a:cubicBezTo>
                <a:cubicBezTo>
                  <a:pt x="3625298" y="2123123"/>
                  <a:pt x="3631904" y="2075521"/>
                  <a:pt x="3640061" y="2051050"/>
                </a:cubicBezTo>
                <a:cubicBezTo>
                  <a:pt x="3643054" y="2042070"/>
                  <a:pt x="3656994" y="2042583"/>
                  <a:pt x="3665461" y="2038350"/>
                </a:cubicBezTo>
                <a:cubicBezTo>
                  <a:pt x="3669694" y="2032000"/>
                  <a:pt x="3675748" y="2026540"/>
                  <a:pt x="3678161" y="2019300"/>
                </a:cubicBezTo>
                <a:cubicBezTo>
                  <a:pt x="3682232" y="2007086"/>
                  <a:pt x="3681718" y="1993769"/>
                  <a:pt x="3684511" y="1981200"/>
                </a:cubicBezTo>
                <a:cubicBezTo>
                  <a:pt x="3685963" y="1974666"/>
                  <a:pt x="3689022" y="1968586"/>
                  <a:pt x="3690861" y="1962150"/>
                </a:cubicBezTo>
                <a:cubicBezTo>
                  <a:pt x="3693259" y="1953759"/>
                  <a:pt x="3690585" y="1942430"/>
                  <a:pt x="3697211" y="1936750"/>
                </a:cubicBezTo>
                <a:cubicBezTo>
                  <a:pt x="3707375" y="1928038"/>
                  <a:pt x="3722611" y="1928283"/>
                  <a:pt x="3735311" y="1924050"/>
                </a:cubicBezTo>
                <a:cubicBezTo>
                  <a:pt x="3762640" y="1914940"/>
                  <a:pt x="3747867" y="1919323"/>
                  <a:pt x="3779761" y="1911350"/>
                </a:cubicBezTo>
                <a:cubicBezTo>
                  <a:pt x="3783944" y="1898801"/>
                  <a:pt x="3787620" y="1882202"/>
                  <a:pt x="3798811" y="1873250"/>
                </a:cubicBezTo>
                <a:cubicBezTo>
                  <a:pt x="3804038" y="1869069"/>
                  <a:pt x="3811235" y="1867847"/>
                  <a:pt x="3817861" y="1866900"/>
                </a:cubicBezTo>
                <a:cubicBezTo>
                  <a:pt x="3841005" y="1863594"/>
                  <a:pt x="3864428" y="1862667"/>
                  <a:pt x="3887711" y="1860550"/>
                </a:cubicBezTo>
                <a:cubicBezTo>
                  <a:pt x="3889828" y="1852083"/>
                  <a:pt x="3890623" y="1843172"/>
                  <a:pt x="3894061" y="1835150"/>
                </a:cubicBezTo>
                <a:cubicBezTo>
                  <a:pt x="3897067" y="1828135"/>
                  <a:pt x="3900802" y="1820868"/>
                  <a:pt x="3906761" y="1816100"/>
                </a:cubicBezTo>
                <a:cubicBezTo>
                  <a:pt x="3910902" y="1812787"/>
                  <a:pt x="3949552" y="1803815"/>
                  <a:pt x="3951211" y="1803400"/>
                </a:cubicBezTo>
                <a:lnTo>
                  <a:pt x="3976611" y="1765300"/>
                </a:lnTo>
                <a:cubicBezTo>
                  <a:pt x="3980844" y="1758950"/>
                  <a:pt x="3982961" y="1750483"/>
                  <a:pt x="3989311" y="1746250"/>
                </a:cubicBezTo>
                <a:lnTo>
                  <a:pt x="4008361" y="1733550"/>
                </a:lnTo>
                <a:cubicBezTo>
                  <a:pt x="4037218" y="1690264"/>
                  <a:pt x="3998324" y="1736059"/>
                  <a:pt x="4059161" y="1720850"/>
                </a:cubicBezTo>
                <a:cubicBezTo>
                  <a:pt x="4073969" y="1717148"/>
                  <a:pt x="4097261" y="1695450"/>
                  <a:pt x="4097261" y="1695450"/>
                </a:cubicBezTo>
                <a:cubicBezTo>
                  <a:pt x="4117585" y="1664964"/>
                  <a:pt x="4112035" y="1656396"/>
                  <a:pt x="4141711" y="1651000"/>
                </a:cubicBezTo>
                <a:cubicBezTo>
                  <a:pt x="4158501" y="1647947"/>
                  <a:pt x="4175578" y="1646767"/>
                  <a:pt x="4192511" y="1644650"/>
                </a:cubicBezTo>
                <a:cubicBezTo>
                  <a:pt x="4198861" y="1640417"/>
                  <a:pt x="4204735" y="1635363"/>
                  <a:pt x="4211561" y="1631950"/>
                </a:cubicBezTo>
                <a:cubicBezTo>
                  <a:pt x="4217548" y="1628957"/>
                  <a:pt x="4225384" y="1629781"/>
                  <a:pt x="4230611" y="1625600"/>
                </a:cubicBezTo>
                <a:cubicBezTo>
                  <a:pt x="4236570" y="1620832"/>
                  <a:pt x="4239078" y="1612900"/>
                  <a:pt x="4243311" y="1606550"/>
                </a:cubicBezTo>
                <a:cubicBezTo>
                  <a:pt x="4239078" y="1600200"/>
                  <a:pt x="4223439" y="1590108"/>
                  <a:pt x="4230611" y="1587500"/>
                </a:cubicBezTo>
                <a:cubicBezTo>
                  <a:pt x="4302876" y="1561222"/>
                  <a:pt x="4338936" y="1606925"/>
                  <a:pt x="4294111" y="1562100"/>
                </a:cubicBezTo>
                <a:cubicBezTo>
                  <a:pt x="4299823" y="1544963"/>
                  <a:pt x="4306514" y="1536255"/>
                  <a:pt x="4294111" y="1517650"/>
                </a:cubicBezTo>
                <a:cubicBezTo>
                  <a:pt x="4289878" y="1511300"/>
                  <a:pt x="4281411" y="1509183"/>
                  <a:pt x="4275061" y="1504950"/>
                </a:cubicBezTo>
                <a:cubicBezTo>
                  <a:pt x="4289607" y="1461313"/>
                  <a:pt x="4267830" y="1508786"/>
                  <a:pt x="4306811" y="1479550"/>
                </a:cubicBezTo>
                <a:cubicBezTo>
                  <a:pt x="4317654" y="1471418"/>
                  <a:pt x="4324196" y="1458729"/>
                  <a:pt x="4332211" y="1447800"/>
                </a:cubicBezTo>
                <a:cubicBezTo>
                  <a:pt x="4347490" y="1426965"/>
                  <a:pt x="4376661" y="1384300"/>
                  <a:pt x="4376661" y="1384300"/>
                </a:cubicBezTo>
                <a:lnTo>
                  <a:pt x="4319511" y="1365250"/>
                </a:lnTo>
                <a:lnTo>
                  <a:pt x="4300461" y="1358900"/>
                </a:lnTo>
                <a:cubicBezTo>
                  <a:pt x="4284348" y="1310561"/>
                  <a:pt x="4274634" y="1323425"/>
                  <a:pt x="4319511" y="1314450"/>
                </a:cubicBezTo>
                <a:cubicBezTo>
                  <a:pt x="4325861" y="1308100"/>
                  <a:pt x="4336094" y="1304035"/>
                  <a:pt x="4338561" y="1295400"/>
                </a:cubicBezTo>
                <a:cubicBezTo>
                  <a:pt x="4341399" y="1285468"/>
                  <a:pt x="4327399" y="1257260"/>
                  <a:pt x="4319511" y="1250950"/>
                </a:cubicBezTo>
                <a:cubicBezTo>
                  <a:pt x="4314284" y="1246769"/>
                  <a:pt x="4306811" y="1246717"/>
                  <a:pt x="4300461" y="1244600"/>
                </a:cubicBezTo>
                <a:cubicBezTo>
                  <a:pt x="4296228" y="1238250"/>
                  <a:pt x="4287761" y="1233182"/>
                  <a:pt x="4287761" y="1225550"/>
                </a:cubicBezTo>
                <a:cubicBezTo>
                  <a:pt x="4287761" y="1206402"/>
                  <a:pt x="4307616" y="1204115"/>
                  <a:pt x="4319511" y="1200150"/>
                </a:cubicBezTo>
                <a:cubicBezTo>
                  <a:pt x="4382190" y="1212686"/>
                  <a:pt x="4324633" y="1193835"/>
                  <a:pt x="4370311" y="1231900"/>
                </a:cubicBezTo>
                <a:cubicBezTo>
                  <a:pt x="4375453" y="1236185"/>
                  <a:pt x="4383374" y="1235257"/>
                  <a:pt x="4389361" y="1238250"/>
                </a:cubicBezTo>
                <a:cubicBezTo>
                  <a:pt x="4396187" y="1241663"/>
                  <a:pt x="4401396" y="1247944"/>
                  <a:pt x="4408411" y="1250950"/>
                </a:cubicBezTo>
                <a:cubicBezTo>
                  <a:pt x="4416433" y="1254388"/>
                  <a:pt x="4425420" y="1254902"/>
                  <a:pt x="4433811" y="1257300"/>
                </a:cubicBezTo>
                <a:cubicBezTo>
                  <a:pt x="4440247" y="1259139"/>
                  <a:pt x="4446511" y="1261533"/>
                  <a:pt x="4452861" y="1263650"/>
                </a:cubicBezTo>
                <a:cubicBezTo>
                  <a:pt x="4471421" y="1257463"/>
                  <a:pt x="4488665" y="1253246"/>
                  <a:pt x="4503661" y="1238250"/>
                </a:cubicBezTo>
                <a:cubicBezTo>
                  <a:pt x="4508394" y="1233517"/>
                  <a:pt x="4507894" y="1225550"/>
                  <a:pt x="4510011" y="1219200"/>
                </a:cubicBezTo>
                <a:cubicBezTo>
                  <a:pt x="4507894" y="1206500"/>
                  <a:pt x="4506784" y="1193591"/>
                  <a:pt x="4503661" y="1181100"/>
                </a:cubicBezTo>
                <a:cubicBezTo>
                  <a:pt x="4500414" y="1168113"/>
                  <a:pt x="4490961" y="1143000"/>
                  <a:pt x="4490961" y="1143000"/>
                </a:cubicBezTo>
                <a:cubicBezTo>
                  <a:pt x="4493078" y="1128183"/>
                  <a:pt x="4494376" y="1113226"/>
                  <a:pt x="4497311" y="1098550"/>
                </a:cubicBezTo>
                <a:cubicBezTo>
                  <a:pt x="4498624" y="1091986"/>
                  <a:pt x="4496968" y="1079500"/>
                  <a:pt x="4503661" y="1079500"/>
                </a:cubicBezTo>
                <a:cubicBezTo>
                  <a:pt x="4510354" y="1079500"/>
                  <a:pt x="4508388" y="1092056"/>
                  <a:pt x="4510011" y="1098550"/>
                </a:cubicBezTo>
                <a:cubicBezTo>
                  <a:pt x="4512629" y="1109021"/>
                  <a:pt x="4510374" y="1121320"/>
                  <a:pt x="4516361" y="1130300"/>
                </a:cubicBezTo>
                <a:cubicBezTo>
                  <a:pt x="4520074" y="1135869"/>
                  <a:pt x="4529061" y="1134533"/>
                  <a:pt x="4535411" y="1136650"/>
                </a:cubicBezTo>
                <a:cubicBezTo>
                  <a:pt x="4550905" y="1131485"/>
                  <a:pt x="4561201" y="1129910"/>
                  <a:pt x="4573511" y="1117600"/>
                </a:cubicBezTo>
                <a:cubicBezTo>
                  <a:pt x="4578907" y="1112204"/>
                  <a:pt x="4580252" y="1103318"/>
                  <a:pt x="4586211" y="1098550"/>
                </a:cubicBezTo>
                <a:cubicBezTo>
                  <a:pt x="4591438" y="1094369"/>
                  <a:pt x="4599274" y="1095193"/>
                  <a:pt x="4605261" y="1092200"/>
                </a:cubicBezTo>
                <a:cubicBezTo>
                  <a:pt x="4612087" y="1088787"/>
                  <a:pt x="4617961" y="1083733"/>
                  <a:pt x="4624311" y="1079500"/>
                </a:cubicBezTo>
                <a:cubicBezTo>
                  <a:pt x="4632778" y="1066800"/>
                  <a:pt x="4648025" y="1056570"/>
                  <a:pt x="4649711" y="1041400"/>
                </a:cubicBezTo>
                <a:cubicBezTo>
                  <a:pt x="4653514" y="1007170"/>
                  <a:pt x="4644166" y="982883"/>
                  <a:pt x="4675111" y="965200"/>
                </a:cubicBezTo>
                <a:cubicBezTo>
                  <a:pt x="4685091" y="959497"/>
                  <a:pt x="4743218" y="952749"/>
                  <a:pt x="4744961" y="952500"/>
                </a:cubicBezTo>
                <a:cubicBezTo>
                  <a:pt x="4756023" y="960797"/>
                  <a:pt x="4794489" y="999914"/>
                  <a:pt x="4821161" y="996950"/>
                </a:cubicBezTo>
                <a:cubicBezTo>
                  <a:pt x="4832490" y="995691"/>
                  <a:pt x="4842328" y="988483"/>
                  <a:pt x="4852911" y="984250"/>
                </a:cubicBezTo>
                <a:cubicBezTo>
                  <a:pt x="4855028" y="977900"/>
                  <a:pt x="4854528" y="969933"/>
                  <a:pt x="4859261" y="965200"/>
                </a:cubicBezTo>
                <a:cubicBezTo>
                  <a:pt x="4865954" y="958507"/>
                  <a:pt x="4876442" y="957196"/>
                  <a:pt x="4884661" y="952500"/>
                </a:cubicBezTo>
                <a:cubicBezTo>
                  <a:pt x="4891287" y="948714"/>
                  <a:pt x="4897361" y="944033"/>
                  <a:pt x="4903711" y="939800"/>
                </a:cubicBezTo>
                <a:cubicBezTo>
                  <a:pt x="4915353" y="904873"/>
                  <a:pt x="4903066" y="936167"/>
                  <a:pt x="4922761" y="901700"/>
                </a:cubicBezTo>
                <a:cubicBezTo>
                  <a:pt x="4927457" y="893481"/>
                  <a:pt x="4928768" y="882993"/>
                  <a:pt x="4935461" y="876300"/>
                </a:cubicBezTo>
                <a:cubicBezTo>
                  <a:pt x="4940194" y="871567"/>
                  <a:pt x="4948017" y="871573"/>
                  <a:pt x="4954511" y="869950"/>
                </a:cubicBezTo>
                <a:cubicBezTo>
                  <a:pt x="4979272" y="863760"/>
                  <a:pt x="5005621" y="860834"/>
                  <a:pt x="5030711" y="857250"/>
                </a:cubicBezTo>
                <a:cubicBezTo>
                  <a:pt x="5037061" y="855133"/>
                  <a:pt x="5044534" y="855081"/>
                  <a:pt x="5049761" y="850900"/>
                </a:cubicBezTo>
                <a:cubicBezTo>
                  <a:pt x="5069684" y="834962"/>
                  <a:pt x="5065657" y="808879"/>
                  <a:pt x="5056111" y="787400"/>
                </a:cubicBezTo>
                <a:cubicBezTo>
                  <a:pt x="5053011" y="780426"/>
                  <a:pt x="5043411" y="778933"/>
                  <a:pt x="5037061" y="774700"/>
                </a:cubicBezTo>
                <a:cubicBezTo>
                  <a:pt x="5041294" y="768350"/>
                  <a:pt x="5044365" y="761046"/>
                  <a:pt x="5049761" y="755650"/>
                </a:cubicBezTo>
                <a:cubicBezTo>
                  <a:pt x="5055157" y="750254"/>
                  <a:pt x="5064043" y="748909"/>
                  <a:pt x="5068811" y="742950"/>
                </a:cubicBezTo>
                <a:cubicBezTo>
                  <a:pt x="5072992" y="737723"/>
                  <a:pt x="5073322" y="730336"/>
                  <a:pt x="5075161" y="723900"/>
                </a:cubicBezTo>
                <a:cubicBezTo>
                  <a:pt x="5075668" y="722125"/>
                  <a:pt x="5084478" y="683679"/>
                  <a:pt x="5087861" y="679450"/>
                </a:cubicBezTo>
                <a:cubicBezTo>
                  <a:pt x="5098824" y="665746"/>
                  <a:pt x="5117059" y="664213"/>
                  <a:pt x="5132311" y="660400"/>
                </a:cubicBezTo>
                <a:cubicBezTo>
                  <a:pt x="5136544" y="654050"/>
                  <a:pt x="5141911" y="648324"/>
                  <a:pt x="5145011" y="641350"/>
                </a:cubicBezTo>
                <a:cubicBezTo>
                  <a:pt x="5150448" y="629117"/>
                  <a:pt x="5144724" y="606497"/>
                  <a:pt x="5157711" y="603250"/>
                </a:cubicBezTo>
                <a:cubicBezTo>
                  <a:pt x="5180775" y="597484"/>
                  <a:pt x="5223186" y="588261"/>
                  <a:pt x="5246611" y="577850"/>
                </a:cubicBezTo>
                <a:cubicBezTo>
                  <a:pt x="5253585" y="574750"/>
                  <a:pt x="5258835" y="568563"/>
                  <a:pt x="5265661" y="565150"/>
                </a:cubicBezTo>
                <a:cubicBezTo>
                  <a:pt x="5278678" y="558641"/>
                  <a:pt x="5304385" y="554865"/>
                  <a:pt x="5316461" y="552450"/>
                </a:cubicBezTo>
                <a:lnTo>
                  <a:pt x="5341861" y="514350"/>
                </a:lnTo>
                <a:lnTo>
                  <a:pt x="5354561" y="495300"/>
                </a:lnTo>
                <a:cubicBezTo>
                  <a:pt x="5379961" y="497417"/>
                  <a:pt x="5405273" y="501650"/>
                  <a:pt x="5430761" y="501650"/>
                </a:cubicBezTo>
                <a:cubicBezTo>
                  <a:pt x="5438734" y="501650"/>
                  <a:pt x="5466228" y="491944"/>
                  <a:pt x="5475211" y="488950"/>
                </a:cubicBezTo>
                <a:cubicBezTo>
                  <a:pt x="5479069" y="454226"/>
                  <a:pt x="5488751" y="439829"/>
                  <a:pt x="5475211" y="412750"/>
                </a:cubicBezTo>
                <a:cubicBezTo>
                  <a:pt x="5471798" y="405924"/>
                  <a:pt x="5466744" y="400050"/>
                  <a:pt x="5462511" y="393700"/>
                </a:cubicBezTo>
                <a:cubicBezTo>
                  <a:pt x="5464628" y="372533"/>
                  <a:pt x="5465626" y="351225"/>
                  <a:pt x="5468861" y="330200"/>
                </a:cubicBezTo>
                <a:cubicBezTo>
                  <a:pt x="5469879" y="323584"/>
                  <a:pt x="5470478" y="315883"/>
                  <a:pt x="5475211" y="311150"/>
                </a:cubicBezTo>
                <a:cubicBezTo>
                  <a:pt x="5479944" y="306417"/>
                  <a:pt x="5488274" y="307793"/>
                  <a:pt x="5494261" y="304800"/>
                </a:cubicBezTo>
                <a:cubicBezTo>
                  <a:pt x="5501087" y="301387"/>
                  <a:pt x="5506961" y="296333"/>
                  <a:pt x="5513311" y="292100"/>
                </a:cubicBezTo>
                <a:cubicBezTo>
                  <a:pt x="5511194" y="283633"/>
                  <a:pt x="5512708" y="273268"/>
                  <a:pt x="5506961" y="266700"/>
                </a:cubicBezTo>
                <a:cubicBezTo>
                  <a:pt x="5496910" y="255213"/>
                  <a:pt x="5468861" y="241300"/>
                  <a:pt x="5468861" y="241300"/>
                </a:cubicBezTo>
                <a:cubicBezTo>
                  <a:pt x="5454044" y="243417"/>
                  <a:pt x="5439378" y="247650"/>
                  <a:pt x="5424411" y="247650"/>
                </a:cubicBezTo>
                <a:cubicBezTo>
                  <a:pt x="5417718" y="247650"/>
                  <a:pt x="5412054" y="241300"/>
                  <a:pt x="5405361" y="241300"/>
                </a:cubicBezTo>
                <a:cubicBezTo>
                  <a:pt x="5388296" y="241300"/>
                  <a:pt x="5371494" y="245533"/>
                  <a:pt x="5354561" y="247650"/>
                </a:cubicBezTo>
                <a:cubicBezTo>
                  <a:pt x="5348211" y="254000"/>
                  <a:pt x="5339527" y="258668"/>
                  <a:pt x="5335511" y="266700"/>
                </a:cubicBezTo>
                <a:cubicBezTo>
                  <a:pt x="5330684" y="276353"/>
                  <a:pt x="5331779" y="287979"/>
                  <a:pt x="5329161" y="298450"/>
                </a:cubicBezTo>
                <a:cubicBezTo>
                  <a:pt x="5326507" y="309066"/>
                  <a:pt x="5319558" y="329802"/>
                  <a:pt x="5310111" y="336550"/>
                </a:cubicBezTo>
                <a:cubicBezTo>
                  <a:pt x="5288273" y="352148"/>
                  <a:pt x="5279705" y="345403"/>
                  <a:pt x="5259311" y="355600"/>
                </a:cubicBezTo>
                <a:cubicBezTo>
                  <a:pt x="5252485" y="359013"/>
                  <a:pt x="5246611" y="364067"/>
                  <a:pt x="5240261" y="368300"/>
                </a:cubicBezTo>
                <a:cubicBezTo>
                  <a:pt x="5234670" y="385074"/>
                  <a:pt x="5224887" y="419991"/>
                  <a:pt x="5208511" y="425450"/>
                </a:cubicBezTo>
                <a:cubicBezTo>
                  <a:pt x="5202161" y="427567"/>
                  <a:pt x="5195897" y="429961"/>
                  <a:pt x="5189461" y="431800"/>
                </a:cubicBezTo>
                <a:cubicBezTo>
                  <a:pt x="5181070" y="434198"/>
                  <a:pt x="5172420" y="435642"/>
                  <a:pt x="5164061" y="438150"/>
                </a:cubicBezTo>
                <a:cubicBezTo>
                  <a:pt x="5151239" y="441997"/>
                  <a:pt x="5125961" y="450850"/>
                  <a:pt x="5125961" y="450850"/>
                </a:cubicBezTo>
                <a:cubicBezTo>
                  <a:pt x="5119611" y="457200"/>
                  <a:pt x="5114708" y="465445"/>
                  <a:pt x="5106911" y="469900"/>
                </a:cubicBezTo>
                <a:cubicBezTo>
                  <a:pt x="5099334" y="474230"/>
                  <a:pt x="5090210" y="475554"/>
                  <a:pt x="5081511" y="476250"/>
                </a:cubicBezTo>
                <a:cubicBezTo>
                  <a:pt x="5037152" y="479799"/>
                  <a:pt x="4992611" y="480483"/>
                  <a:pt x="4948161" y="482600"/>
                </a:cubicBezTo>
                <a:cubicBezTo>
                  <a:pt x="4941811" y="484717"/>
                  <a:pt x="4935764" y="489689"/>
                  <a:pt x="4929111" y="488950"/>
                </a:cubicBezTo>
                <a:cubicBezTo>
                  <a:pt x="4915806" y="487472"/>
                  <a:pt x="4903998" y="479497"/>
                  <a:pt x="4891011" y="476250"/>
                </a:cubicBezTo>
                <a:lnTo>
                  <a:pt x="4865611" y="469900"/>
                </a:lnTo>
                <a:cubicBezTo>
                  <a:pt x="4838094" y="472017"/>
                  <a:pt x="4810446" y="472827"/>
                  <a:pt x="4783061" y="476250"/>
                </a:cubicBezTo>
                <a:cubicBezTo>
                  <a:pt x="4776419" y="477080"/>
                  <a:pt x="4770505" y="480977"/>
                  <a:pt x="4764011" y="482600"/>
                </a:cubicBezTo>
                <a:cubicBezTo>
                  <a:pt x="4753540" y="485218"/>
                  <a:pt x="4742844" y="486833"/>
                  <a:pt x="4732261" y="488950"/>
                </a:cubicBezTo>
                <a:cubicBezTo>
                  <a:pt x="4723794" y="493183"/>
                  <a:pt x="4714888" y="496633"/>
                  <a:pt x="4706861" y="501650"/>
                </a:cubicBezTo>
                <a:cubicBezTo>
                  <a:pt x="4688123" y="513362"/>
                  <a:pt x="4653255" y="543958"/>
                  <a:pt x="4643361" y="558800"/>
                </a:cubicBezTo>
                <a:cubicBezTo>
                  <a:pt x="4637570" y="567487"/>
                  <a:pt x="4617518" y="598327"/>
                  <a:pt x="4611611" y="603250"/>
                </a:cubicBezTo>
                <a:cubicBezTo>
                  <a:pt x="4606469" y="607535"/>
                  <a:pt x="4598911" y="607483"/>
                  <a:pt x="4592561" y="609600"/>
                </a:cubicBezTo>
                <a:cubicBezTo>
                  <a:pt x="4557837" y="605742"/>
                  <a:pt x="4543440" y="596060"/>
                  <a:pt x="4516361" y="609600"/>
                </a:cubicBezTo>
                <a:cubicBezTo>
                  <a:pt x="4479396" y="628082"/>
                  <a:pt x="4509699" y="626741"/>
                  <a:pt x="4459211" y="660400"/>
                </a:cubicBezTo>
                <a:cubicBezTo>
                  <a:pt x="4452861" y="664633"/>
                  <a:pt x="4447662" y="671694"/>
                  <a:pt x="4440161" y="673100"/>
                </a:cubicBezTo>
                <a:cubicBezTo>
                  <a:pt x="4413036" y="678186"/>
                  <a:pt x="4385128" y="677333"/>
                  <a:pt x="4357611" y="679450"/>
                </a:cubicBezTo>
                <a:cubicBezTo>
                  <a:pt x="4351261" y="685800"/>
                  <a:pt x="4344074" y="691411"/>
                  <a:pt x="4338561" y="698500"/>
                </a:cubicBezTo>
                <a:cubicBezTo>
                  <a:pt x="4336858" y="700690"/>
                  <a:pt x="4301818" y="755394"/>
                  <a:pt x="4294111" y="762000"/>
                </a:cubicBezTo>
                <a:cubicBezTo>
                  <a:pt x="4286924" y="768160"/>
                  <a:pt x="4278033" y="773055"/>
                  <a:pt x="4268711" y="774700"/>
                </a:cubicBezTo>
                <a:cubicBezTo>
                  <a:pt x="4241533" y="779496"/>
                  <a:pt x="4213678" y="778933"/>
                  <a:pt x="4186161" y="781050"/>
                </a:cubicBezTo>
                <a:cubicBezTo>
                  <a:pt x="4167298" y="787338"/>
                  <a:pt x="4144105" y="791356"/>
                  <a:pt x="4129011" y="806450"/>
                </a:cubicBezTo>
                <a:cubicBezTo>
                  <a:pt x="4121527" y="813934"/>
                  <a:pt x="4117445" y="824366"/>
                  <a:pt x="4109961" y="831850"/>
                </a:cubicBezTo>
                <a:cubicBezTo>
                  <a:pt x="4104565" y="837246"/>
                  <a:pt x="4096774" y="839664"/>
                  <a:pt x="4090911" y="844550"/>
                </a:cubicBezTo>
                <a:cubicBezTo>
                  <a:pt x="4084012" y="850299"/>
                  <a:pt x="4079333" y="858619"/>
                  <a:pt x="4071861" y="863600"/>
                </a:cubicBezTo>
                <a:cubicBezTo>
                  <a:pt x="4066292" y="867313"/>
                  <a:pt x="4058798" y="866957"/>
                  <a:pt x="4052811" y="869950"/>
                </a:cubicBezTo>
                <a:cubicBezTo>
                  <a:pt x="4045985" y="873363"/>
                  <a:pt x="4040111" y="878417"/>
                  <a:pt x="4033761" y="882650"/>
                </a:cubicBezTo>
                <a:cubicBezTo>
                  <a:pt x="4024586" y="881885"/>
                  <a:pt x="3956360" y="880321"/>
                  <a:pt x="3932161" y="869950"/>
                </a:cubicBezTo>
                <a:cubicBezTo>
                  <a:pt x="3925146" y="866944"/>
                  <a:pt x="3919461" y="861483"/>
                  <a:pt x="3913111" y="857250"/>
                </a:cubicBezTo>
                <a:cubicBezTo>
                  <a:pt x="3908878" y="850900"/>
                  <a:pt x="3906370" y="842968"/>
                  <a:pt x="3900411" y="838200"/>
                </a:cubicBezTo>
                <a:cubicBezTo>
                  <a:pt x="3869623" y="813570"/>
                  <a:pt x="3888866" y="854364"/>
                  <a:pt x="3875011" y="812800"/>
                </a:cubicBezTo>
                <a:cubicBezTo>
                  <a:pt x="3898199" y="797342"/>
                  <a:pt x="3916048" y="784304"/>
                  <a:pt x="3944861" y="774700"/>
                </a:cubicBezTo>
                <a:cubicBezTo>
                  <a:pt x="3951211" y="772583"/>
                  <a:pt x="3957924" y="771343"/>
                  <a:pt x="3963911" y="768350"/>
                </a:cubicBezTo>
                <a:cubicBezTo>
                  <a:pt x="3987560" y="756526"/>
                  <a:pt x="3980945" y="754155"/>
                  <a:pt x="4002011" y="736600"/>
                </a:cubicBezTo>
                <a:cubicBezTo>
                  <a:pt x="4007874" y="731714"/>
                  <a:pt x="4014711" y="728133"/>
                  <a:pt x="4021061" y="723900"/>
                </a:cubicBezTo>
                <a:cubicBezTo>
                  <a:pt x="4046496" y="647594"/>
                  <a:pt x="4034465" y="699168"/>
                  <a:pt x="4027411" y="565150"/>
                </a:cubicBezTo>
                <a:cubicBezTo>
                  <a:pt x="4010478" y="567267"/>
                  <a:pt x="3993167" y="567361"/>
                  <a:pt x="3976611" y="571500"/>
                </a:cubicBezTo>
                <a:cubicBezTo>
                  <a:pt x="3963721" y="574723"/>
                  <a:pt x="3943498" y="589342"/>
                  <a:pt x="3932161" y="596900"/>
                </a:cubicBezTo>
                <a:cubicBezTo>
                  <a:pt x="3930044" y="590550"/>
                  <a:pt x="3924711" y="584452"/>
                  <a:pt x="3925811" y="577850"/>
                </a:cubicBezTo>
                <a:cubicBezTo>
                  <a:pt x="3927066" y="570322"/>
                  <a:pt x="3932717" y="563767"/>
                  <a:pt x="3938511" y="558800"/>
                </a:cubicBezTo>
                <a:cubicBezTo>
                  <a:pt x="3949674" y="549232"/>
                  <a:pt x="3981237" y="534262"/>
                  <a:pt x="3995661" y="527050"/>
                </a:cubicBezTo>
                <a:cubicBezTo>
                  <a:pt x="3997778" y="520700"/>
                  <a:pt x="3997278" y="512733"/>
                  <a:pt x="4002011" y="508000"/>
                </a:cubicBezTo>
                <a:cubicBezTo>
                  <a:pt x="4035878" y="474133"/>
                  <a:pt x="4010478" y="533400"/>
                  <a:pt x="4027411" y="482600"/>
                </a:cubicBezTo>
                <a:cubicBezTo>
                  <a:pt x="4024410" y="470598"/>
                  <a:pt x="4021354" y="446271"/>
                  <a:pt x="4008361" y="438150"/>
                </a:cubicBezTo>
                <a:cubicBezTo>
                  <a:pt x="3997009" y="431055"/>
                  <a:pt x="3981400" y="432876"/>
                  <a:pt x="3970261" y="425450"/>
                </a:cubicBezTo>
                <a:lnTo>
                  <a:pt x="3951211" y="412750"/>
                </a:lnTo>
                <a:cubicBezTo>
                  <a:pt x="3925811" y="416983"/>
                  <a:pt x="3896437" y="411166"/>
                  <a:pt x="3875011" y="425450"/>
                </a:cubicBezTo>
                <a:cubicBezTo>
                  <a:pt x="3868661" y="429683"/>
                  <a:pt x="3861824" y="433264"/>
                  <a:pt x="3855961" y="438150"/>
                </a:cubicBezTo>
                <a:cubicBezTo>
                  <a:pt x="3849062" y="443899"/>
                  <a:pt x="3845494" y="454559"/>
                  <a:pt x="3836911" y="457200"/>
                </a:cubicBezTo>
                <a:cubicBezTo>
                  <a:pt x="3816579" y="463456"/>
                  <a:pt x="3794578" y="461433"/>
                  <a:pt x="3773411" y="463550"/>
                </a:cubicBezTo>
                <a:cubicBezTo>
                  <a:pt x="3763359" y="503758"/>
                  <a:pt x="3771902" y="481688"/>
                  <a:pt x="3741661" y="527050"/>
                </a:cubicBezTo>
                <a:lnTo>
                  <a:pt x="3728961" y="546100"/>
                </a:lnTo>
                <a:cubicBezTo>
                  <a:pt x="3724728" y="552450"/>
                  <a:pt x="3721657" y="559754"/>
                  <a:pt x="3716261" y="565150"/>
                </a:cubicBezTo>
                <a:lnTo>
                  <a:pt x="3697211" y="584200"/>
                </a:lnTo>
                <a:cubicBezTo>
                  <a:pt x="3695094" y="590550"/>
                  <a:pt x="3695042" y="598023"/>
                  <a:pt x="3690861" y="603250"/>
                </a:cubicBezTo>
                <a:cubicBezTo>
                  <a:pt x="3686093" y="609209"/>
                  <a:pt x="3673308" y="608466"/>
                  <a:pt x="3671811" y="615950"/>
                </a:cubicBezTo>
                <a:cubicBezTo>
                  <a:pt x="3668464" y="632684"/>
                  <a:pt x="3676044" y="649817"/>
                  <a:pt x="3678161" y="666750"/>
                </a:cubicBezTo>
                <a:cubicBezTo>
                  <a:pt x="3677314" y="670137"/>
                  <a:pt x="3669105" y="705734"/>
                  <a:pt x="3665461" y="711200"/>
                </a:cubicBezTo>
                <a:cubicBezTo>
                  <a:pt x="3660480" y="718672"/>
                  <a:pt x="3654208" y="725795"/>
                  <a:pt x="3646411" y="730250"/>
                </a:cubicBezTo>
                <a:cubicBezTo>
                  <a:pt x="3638834" y="734580"/>
                  <a:pt x="3629478" y="734483"/>
                  <a:pt x="3621011" y="736600"/>
                </a:cubicBezTo>
                <a:cubicBezTo>
                  <a:pt x="3614661" y="740833"/>
                  <a:pt x="3606729" y="743341"/>
                  <a:pt x="3601961" y="749300"/>
                </a:cubicBezTo>
                <a:cubicBezTo>
                  <a:pt x="3597780" y="754527"/>
                  <a:pt x="3596924" y="761786"/>
                  <a:pt x="3595611" y="768350"/>
                </a:cubicBezTo>
                <a:cubicBezTo>
                  <a:pt x="3592676" y="783026"/>
                  <a:pt x="3595340" y="799123"/>
                  <a:pt x="3589261" y="812800"/>
                </a:cubicBezTo>
                <a:cubicBezTo>
                  <a:pt x="3584011" y="824613"/>
                  <a:pt x="3533706" y="837668"/>
                  <a:pt x="3532111" y="838200"/>
                </a:cubicBezTo>
                <a:lnTo>
                  <a:pt x="3494011" y="831850"/>
                </a:lnTo>
                <a:cubicBezTo>
                  <a:pt x="3472187" y="788203"/>
                  <a:pt x="3500472" y="777745"/>
                  <a:pt x="3519411" y="755650"/>
                </a:cubicBezTo>
                <a:cubicBezTo>
                  <a:pt x="3526299" y="747615"/>
                  <a:pt x="3532852" y="739225"/>
                  <a:pt x="3538461" y="730250"/>
                </a:cubicBezTo>
                <a:cubicBezTo>
                  <a:pt x="3543478" y="722223"/>
                  <a:pt x="3546928" y="713317"/>
                  <a:pt x="3551161" y="704850"/>
                </a:cubicBezTo>
                <a:cubicBezTo>
                  <a:pt x="3553278" y="685800"/>
                  <a:pt x="3551874" y="666020"/>
                  <a:pt x="3557511" y="647700"/>
                </a:cubicBezTo>
                <a:cubicBezTo>
                  <a:pt x="3560623" y="637585"/>
                  <a:pt x="3570410" y="630912"/>
                  <a:pt x="3576561" y="622300"/>
                </a:cubicBezTo>
                <a:cubicBezTo>
                  <a:pt x="3580997" y="616090"/>
                  <a:pt x="3585848" y="610076"/>
                  <a:pt x="3589261" y="603250"/>
                </a:cubicBezTo>
                <a:cubicBezTo>
                  <a:pt x="3592254" y="597263"/>
                  <a:pt x="3591898" y="589769"/>
                  <a:pt x="3595611" y="584200"/>
                </a:cubicBezTo>
                <a:cubicBezTo>
                  <a:pt x="3600592" y="576728"/>
                  <a:pt x="3608817" y="571968"/>
                  <a:pt x="3614661" y="565150"/>
                </a:cubicBezTo>
                <a:cubicBezTo>
                  <a:pt x="3621549" y="557115"/>
                  <a:pt x="3626227" y="547234"/>
                  <a:pt x="3633711" y="539750"/>
                </a:cubicBezTo>
                <a:cubicBezTo>
                  <a:pt x="3639107" y="534354"/>
                  <a:pt x="3647088" y="532155"/>
                  <a:pt x="3652761" y="527050"/>
                </a:cubicBezTo>
                <a:cubicBezTo>
                  <a:pt x="3668336" y="513033"/>
                  <a:pt x="3697211" y="482600"/>
                  <a:pt x="3697211" y="482600"/>
                </a:cubicBezTo>
                <a:cubicBezTo>
                  <a:pt x="3699328" y="463550"/>
                  <a:pt x="3697500" y="443634"/>
                  <a:pt x="3703561" y="425450"/>
                </a:cubicBezTo>
                <a:cubicBezTo>
                  <a:pt x="3706162" y="417648"/>
                  <a:pt x="3733704" y="397236"/>
                  <a:pt x="3741661" y="393700"/>
                </a:cubicBezTo>
                <a:cubicBezTo>
                  <a:pt x="3768824" y="381628"/>
                  <a:pt x="3779302" y="382038"/>
                  <a:pt x="3805161" y="374650"/>
                </a:cubicBezTo>
                <a:cubicBezTo>
                  <a:pt x="3826520" y="368547"/>
                  <a:pt x="3830434" y="363710"/>
                  <a:pt x="3855961" y="361950"/>
                </a:cubicBezTo>
                <a:cubicBezTo>
                  <a:pt x="3906685" y="358452"/>
                  <a:pt x="3957561" y="357717"/>
                  <a:pt x="4008361" y="355600"/>
                </a:cubicBezTo>
                <a:cubicBezTo>
                  <a:pt x="4014711" y="353483"/>
                  <a:pt x="4024418" y="355237"/>
                  <a:pt x="4027411" y="349250"/>
                </a:cubicBezTo>
                <a:cubicBezTo>
                  <a:pt x="4030404" y="343263"/>
                  <a:pt x="4026288" y="334381"/>
                  <a:pt x="4021061" y="330200"/>
                </a:cubicBezTo>
                <a:cubicBezTo>
                  <a:pt x="4014246" y="324748"/>
                  <a:pt x="4004180" y="325743"/>
                  <a:pt x="3995661" y="323850"/>
                </a:cubicBezTo>
                <a:cubicBezTo>
                  <a:pt x="3985125" y="321509"/>
                  <a:pt x="3974494" y="319617"/>
                  <a:pt x="3963911" y="317500"/>
                </a:cubicBezTo>
                <a:cubicBezTo>
                  <a:pt x="3961794" y="306917"/>
                  <a:pt x="3968067" y="288222"/>
                  <a:pt x="3957561" y="285750"/>
                </a:cubicBezTo>
                <a:cubicBezTo>
                  <a:pt x="3859767" y="262740"/>
                  <a:pt x="3882614" y="285280"/>
                  <a:pt x="3830561" y="304800"/>
                </a:cubicBezTo>
                <a:cubicBezTo>
                  <a:pt x="3812159" y="311701"/>
                  <a:pt x="3785018" y="313509"/>
                  <a:pt x="3767061" y="317500"/>
                </a:cubicBezTo>
                <a:cubicBezTo>
                  <a:pt x="3760527" y="318952"/>
                  <a:pt x="3754361" y="321733"/>
                  <a:pt x="3748011" y="323850"/>
                </a:cubicBezTo>
                <a:cubicBezTo>
                  <a:pt x="3743778" y="317500"/>
                  <a:pt x="3740197" y="310663"/>
                  <a:pt x="3735311" y="304800"/>
                </a:cubicBezTo>
                <a:cubicBezTo>
                  <a:pt x="3729562" y="297901"/>
                  <a:pt x="3719101" y="294269"/>
                  <a:pt x="3716261" y="285750"/>
                </a:cubicBezTo>
                <a:lnTo>
                  <a:pt x="3722611" y="266700"/>
                </a:lnTo>
                <a:cubicBezTo>
                  <a:pt x="3716261" y="262467"/>
                  <a:pt x="3711183" y="254381"/>
                  <a:pt x="3703561" y="254000"/>
                </a:cubicBezTo>
                <a:cubicBezTo>
                  <a:pt x="3667560" y="252200"/>
                  <a:pt x="3631354" y="255688"/>
                  <a:pt x="3595611" y="260350"/>
                </a:cubicBezTo>
                <a:cubicBezTo>
                  <a:pt x="3582336" y="262081"/>
                  <a:pt x="3570211" y="268817"/>
                  <a:pt x="3557511" y="273050"/>
                </a:cubicBezTo>
                <a:cubicBezTo>
                  <a:pt x="3551161" y="275167"/>
                  <a:pt x="3544955" y="277777"/>
                  <a:pt x="3538461" y="279400"/>
                </a:cubicBezTo>
                <a:cubicBezTo>
                  <a:pt x="3529994" y="281517"/>
                  <a:pt x="3521233" y="282686"/>
                  <a:pt x="3513061" y="285750"/>
                </a:cubicBezTo>
                <a:cubicBezTo>
                  <a:pt x="3504198" y="289074"/>
                  <a:pt x="3496128" y="294217"/>
                  <a:pt x="3487661" y="298450"/>
                </a:cubicBezTo>
                <a:cubicBezTo>
                  <a:pt x="3481311" y="294217"/>
                  <a:pt x="3473379" y="291709"/>
                  <a:pt x="3468611" y="285750"/>
                </a:cubicBezTo>
                <a:cubicBezTo>
                  <a:pt x="3443981" y="254962"/>
                  <a:pt x="3484775" y="274205"/>
                  <a:pt x="3443211" y="260350"/>
                </a:cubicBezTo>
                <a:cubicBezTo>
                  <a:pt x="3419928" y="262467"/>
                  <a:pt x="3394272" y="277156"/>
                  <a:pt x="3373361" y="266700"/>
                </a:cubicBezTo>
                <a:cubicBezTo>
                  <a:pt x="3361239" y="260639"/>
                  <a:pt x="3392773" y="246908"/>
                  <a:pt x="3405111" y="241300"/>
                </a:cubicBezTo>
                <a:cubicBezTo>
                  <a:pt x="3416832" y="235972"/>
                  <a:pt x="3430543" y="237253"/>
                  <a:pt x="3443211" y="234950"/>
                </a:cubicBezTo>
                <a:cubicBezTo>
                  <a:pt x="3453830" y="233019"/>
                  <a:pt x="3464378" y="230717"/>
                  <a:pt x="3474961" y="228600"/>
                </a:cubicBezTo>
                <a:cubicBezTo>
                  <a:pt x="3518630" y="199487"/>
                  <a:pt x="3498581" y="208027"/>
                  <a:pt x="3532111" y="196850"/>
                </a:cubicBezTo>
                <a:cubicBezTo>
                  <a:pt x="3587766" y="141195"/>
                  <a:pt x="3517167" y="209303"/>
                  <a:pt x="3570211" y="165100"/>
                </a:cubicBezTo>
                <a:cubicBezTo>
                  <a:pt x="3619104" y="124356"/>
                  <a:pt x="3561013" y="164882"/>
                  <a:pt x="3608311" y="133350"/>
                </a:cubicBezTo>
                <a:cubicBezTo>
                  <a:pt x="3597728" y="131233"/>
                  <a:pt x="3587354" y="127000"/>
                  <a:pt x="3576561" y="127000"/>
                </a:cubicBezTo>
                <a:cubicBezTo>
                  <a:pt x="3482158" y="127000"/>
                  <a:pt x="3499050" y="123204"/>
                  <a:pt x="3449561" y="139700"/>
                </a:cubicBezTo>
                <a:cubicBezTo>
                  <a:pt x="3416031" y="128523"/>
                  <a:pt x="3436080" y="137063"/>
                  <a:pt x="3392411" y="107950"/>
                </a:cubicBezTo>
                <a:cubicBezTo>
                  <a:pt x="3386061" y="103717"/>
                  <a:pt x="3380916" y="96329"/>
                  <a:pt x="3373361" y="95250"/>
                </a:cubicBezTo>
                <a:cubicBezTo>
                  <a:pt x="3305767" y="85594"/>
                  <a:pt x="3343817" y="90255"/>
                  <a:pt x="3259061" y="82550"/>
                </a:cubicBezTo>
                <a:cubicBezTo>
                  <a:pt x="3252711" y="78317"/>
                  <a:pt x="3244779" y="75809"/>
                  <a:pt x="3240011" y="69850"/>
                </a:cubicBezTo>
                <a:cubicBezTo>
                  <a:pt x="3235830" y="64623"/>
                  <a:pt x="3234858" y="57386"/>
                  <a:pt x="3233661" y="50800"/>
                </a:cubicBezTo>
                <a:cubicBezTo>
                  <a:pt x="3230608" y="34010"/>
                  <a:pt x="3229428" y="16933"/>
                  <a:pt x="3227311" y="0"/>
                </a:cubicBezTo>
                <a:cubicBezTo>
                  <a:pt x="3213339" y="18629"/>
                  <a:pt x="3210103" y="28815"/>
                  <a:pt x="3189211" y="38100"/>
                </a:cubicBezTo>
                <a:cubicBezTo>
                  <a:pt x="3176978" y="43537"/>
                  <a:pt x="3151111" y="50800"/>
                  <a:pt x="3151111" y="50800"/>
                </a:cubicBezTo>
                <a:cubicBezTo>
                  <a:pt x="3123594" y="48683"/>
                  <a:pt x="3096007" y="47339"/>
                  <a:pt x="3068561" y="44450"/>
                </a:cubicBezTo>
                <a:cubicBezTo>
                  <a:pt x="3009320" y="38214"/>
                  <a:pt x="3043533" y="33415"/>
                  <a:pt x="2966961" y="31750"/>
                </a:cubicBezTo>
                <a:lnTo>
                  <a:pt x="2446261" y="25400"/>
                </a:lnTo>
                <a:cubicBezTo>
                  <a:pt x="2221404" y="9339"/>
                  <a:pt x="2483961" y="25400"/>
                  <a:pt x="2027161" y="25400"/>
                </a:cubicBezTo>
                <a:cubicBezTo>
                  <a:pt x="1819717" y="25400"/>
                  <a:pt x="1612294" y="21167"/>
                  <a:pt x="1404861" y="19050"/>
                </a:cubicBezTo>
                <a:cubicBezTo>
                  <a:pt x="1226661" y="9150"/>
                  <a:pt x="1282848" y="9199"/>
                  <a:pt x="1036561" y="19050"/>
                </a:cubicBezTo>
                <a:cubicBezTo>
                  <a:pt x="1013864" y="19958"/>
                  <a:pt x="967769" y="24534"/>
                  <a:pt x="941311" y="31750"/>
                </a:cubicBezTo>
                <a:cubicBezTo>
                  <a:pt x="928396" y="35272"/>
                  <a:pt x="903211" y="44450"/>
                  <a:pt x="903211" y="44450"/>
                </a:cubicBezTo>
                <a:cubicBezTo>
                  <a:pt x="890511" y="40217"/>
                  <a:pt x="878395" y="30090"/>
                  <a:pt x="865111" y="31750"/>
                </a:cubicBezTo>
                <a:cubicBezTo>
                  <a:pt x="803601" y="39439"/>
                  <a:pt x="831045" y="34753"/>
                  <a:pt x="782561" y="44450"/>
                </a:cubicBezTo>
                <a:cubicBezTo>
                  <a:pt x="774094" y="50800"/>
                  <a:pt x="767298" y="60459"/>
                  <a:pt x="757161" y="63500"/>
                </a:cubicBezTo>
                <a:cubicBezTo>
                  <a:pt x="708454" y="78112"/>
                  <a:pt x="649905" y="83178"/>
                  <a:pt x="598411" y="88900"/>
                </a:cubicBezTo>
                <a:cubicBezTo>
                  <a:pt x="592061" y="95250"/>
                  <a:pt x="586260" y="102201"/>
                  <a:pt x="579361" y="107950"/>
                </a:cubicBezTo>
                <a:cubicBezTo>
                  <a:pt x="573498" y="112836"/>
                  <a:pt x="564356" y="114178"/>
                  <a:pt x="560311" y="120650"/>
                </a:cubicBezTo>
                <a:cubicBezTo>
                  <a:pt x="554853" y="129383"/>
                  <a:pt x="544338" y="170305"/>
                  <a:pt x="541261" y="184150"/>
                </a:cubicBezTo>
                <a:cubicBezTo>
                  <a:pt x="538920" y="194686"/>
                  <a:pt x="540705" y="206794"/>
                  <a:pt x="534911" y="215900"/>
                </a:cubicBezTo>
                <a:cubicBezTo>
                  <a:pt x="525268" y="231053"/>
                  <a:pt x="506774" y="239056"/>
                  <a:pt x="496811" y="254000"/>
                </a:cubicBezTo>
                <a:lnTo>
                  <a:pt x="484111" y="273050"/>
                </a:lnTo>
                <a:cubicBezTo>
                  <a:pt x="488344" y="285750"/>
                  <a:pt x="484111" y="306917"/>
                  <a:pt x="496811" y="311150"/>
                </a:cubicBezTo>
                <a:lnTo>
                  <a:pt x="534911" y="323850"/>
                </a:lnTo>
                <a:cubicBezTo>
                  <a:pt x="520198" y="367990"/>
                  <a:pt x="538616" y="332128"/>
                  <a:pt x="458711" y="349250"/>
                </a:cubicBezTo>
                <a:cubicBezTo>
                  <a:pt x="451249" y="350849"/>
                  <a:pt x="446011" y="357717"/>
                  <a:pt x="439661" y="361950"/>
                </a:cubicBezTo>
                <a:cubicBezTo>
                  <a:pt x="437544" y="368300"/>
                  <a:pt x="432572" y="374347"/>
                  <a:pt x="433311" y="381000"/>
                </a:cubicBezTo>
                <a:cubicBezTo>
                  <a:pt x="434789" y="394305"/>
                  <a:pt x="446011" y="419100"/>
                  <a:pt x="446011" y="419100"/>
                </a:cubicBezTo>
                <a:cubicBezTo>
                  <a:pt x="435194" y="426311"/>
                  <a:pt x="409437" y="442974"/>
                  <a:pt x="401561" y="450850"/>
                </a:cubicBezTo>
                <a:cubicBezTo>
                  <a:pt x="396165" y="456246"/>
                  <a:pt x="393747" y="464037"/>
                  <a:pt x="388861" y="469900"/>
                </a:cubicBezTo>
                <a:cubicBezTo>
                  <a:pt x="383112" y="476799"/>
                  <a:pt x="376161" y="482600"/>
                  <a:pt x="369811" y="488950"/>
                </a:cubicBezTo>
                <a:cubicBezTo>
                  <a:pt x="356189" y="529815"/>
                  <a:pt x="374140" y="485430"/>
                  <a:pt x="344411" y="527050"/>
                </a:cubicBezTo>
                <a:cubicBezTo>
                  <a:pt x="336389" y="538280"/>
                  <a:pt x="330438" y="561501"/>
                  <a:pt x="319011" y="571500"/>
                </a:cubicBezTo>
                <a:cubicBezTo>
                  <a:pt x="307524" y="581551"/>
                  <a:pt x="280911" y="596900"/>
                  <a:pt x="280911" y="596900"/>
                </a:cubicBezTo>
                <a:cubicBezTo>
                  <a:pt x="273990" y="617663"/>
                  <a:pt x="268570" y="639494"/>
                  <a:pt x="249161" y="654050"/>
                </a:cubicBezTo>
                <a:cubicBezTo>
                  <a:pt x="240694" y="660400"/>
                  <a:pt x="232373" y="666949"/>
                  <a:pt x="223761" y="673100"/>
                </a:cubicBezTo>
                <a:cubicBezTo>
                  <a:pt x="217551" y="677536"/>
                  <a:pt x="210574" y="680914"/>
                  <a:pt x="204711" y="685800"/>
                </a:cubicBezTo>
                <a:cubicBezTo>
                  <a:pt x="186376" y="701079"/>
                  <a:pt x="185448" y="705169"/>
                  <a:pt x="172961" y="723900"/>
                </a:cubicBezTo>
                <a:cubicBezTo>
                  <a:pt x="178673" y="741037"/>
                  <a:pt x="185364" y="749745"/>
                  <a:pt x="172961" y="768350"/>
                </a:cubicBezTo>
                <a:cubicBezTo>
                  <a:pt x="168728" y="774700"/>
                  <a:pt x="160261" y="776817"/>
                  <a:pt x="153911" y="781050"/>
                </a:cubicBezTo>
                <a:cubicBezTo>
                  <a:pt x="151794" y="787400"/>
                  <a:pt x="149400" y="793664"/>
                  <a:pt x="147561" y="800100"/>
                </a:cubicBezTo>
                <a:cubicBezTo>
                  <a:pt x="144848" y="809595"/>
                  <a:pt x="139936" y="834400"/>
                  <a:pt x="134861" y="844550"/>
                </a:cubicBezTo>
                <a:cubicBezTo>
                  <a:pt x="131448" y="851376"/>
                  <a:pt x="125574" y="856774"/>
                  <a:pt x="122161" y="863600"/>
                </a:cubicBezTo>
                <a:cubicBezTo>
                  <a:pt x="119168" y="869587"/>
                  <a:pt x="117650" y="876214"/>
                  <a:pt x="115811" y="882650"/>
                </a:cubicBezTo>
                <a:cubicBezTo>
                  <a:pt x="113413" y="891041"/>
                  <a:pt x="114466" y="900900"/>
                  <a:pt x="109461" y="908050"/>
                </a:cubicBezTo>
                <a:cubicBezTo>
                  <a:pt x="99161" y="922764"/>
                  <a:pt x="81324" y="931206"/>
                  <a:pt x="71361" y="946150"/>
                </a:cubicBezTo>
                <a:lnTo>
                  <a:pt x="45961" y="984250"/>
                </a:lnTo>
                <a:cubicBezTo>
                  <a:pt x="43445" y="996832"/>
                  <a:pt x="37745" y="1027948"/>
                  <a:pt x="33261" y="1041400"/>
                </a:cubicBezTo>
                <a:cubicBezTo>
                  <a:pt x="11288" y="1107320"/>
                  <a:pt x="31195" y="1045532"/>
                  <a:pt x="7861" y="1092200"/>
                </a:cubicBezTo>
                <a:cubicBezTo>
                  <a:pt x="4868" y="1098187"/>
                  <a:pt x="3628" y="1104900"/>
                  <a:pt x="1511" y="1111250"/>
                </a:cubicBezTo>
                <a:cubicBezTo>
                  <a:pt x="3628" y="1149350"/>
                  <a:pt x="0" y="1188210"/>
                  <a:pt x="7861" y="1225550"/>
                </a:cubicBezTo>
                <a:cubicBezTo>
                  <a:pt x="9240" y="1232100"/>
                  <a:pt x="23198" y="1226331"/>
                  <a:pt x="26911" y="1231900"/>
                </a:cubicBezTo>
                <a:cubicBezTo>
                  <a:pt x="32898" y="1240880"/>
                  <a:pt x="30643" y="1253179"/>
                  <a:pt x="33261" y="1263650"/>
                </a:cubicBezTo>
                <a:cubicBezTo>
                  <a:pt x="34884" y="1270144"/>
                  <a:pt x="37494" y="1276350"/>
                  <a:pt x="39611" y="1282700"/>
                </a:cubicBezTo>
                <a:cubicBezTo>
                  <a:pt x="45961" y="1274233"/>
                  <a:pt x="51177" y="1264784"/>
                  <a:pt x="58661" y="1257300"/>
                </a:cubicBezTo>
                <a:cubicBezTo>
                  <a:pt x="64057" y="1251904"/>
                  <a:pt x="70885" y="1241187"/>
                  <a:pt x="77711" y="1244600"/>
                </a:cubicBezTo>
                <a:cubicBezTo>
                  <a:pt x="85517" y="1248503"/>
                  <a:pt x="81944" y="1261533"/>
                  <a:pt x="84061" y="1270000"/>
                </a:cubicBezTo>
                <a:lnTo>
                  <a:pt x="71361" y="1308100"/>
                </a:lnTo>
                <a:lnTo>
                  <a:pt x="65011" y="1327150"/>
                </a:lnTo>
                <a:cubicBezTo>
                  <a:pt x="56544" y="1325033"/>
                  <a:pt x="47890" y="1318040"/>
                  <a:pt x="39611" y="1320800"/>
                </a:cubicBezTo>
                <a:cubicBezTo>
                  <a:pt x="17454" y="1328186"/>
                  <a:pt x="29536" y="1347725"/>
                  <a:pt x="33261" y="1358900"/>
                </a:cubicBezTo>
                <a:cubicBezTo>
                  <a:pt x="35378" y="1380067"/>
                  <a:pt x="28190" y="1404453"/>
                  <a:pt x="39611" y="1422400"/>
                </a:cubicBezTo>
                <a:cubicBezTo>
                  <a:pt x="64370" y="1461308"/>
                  <a:pt x="97223" y="1399482"/>
                  <a:pt x="65011" y="1447800"/>
                </a:cubicBezTo>
                <a:cubicBezTo>
                  <a:pt x="49326" y="1526227"/>
                  <a:pt x="65011" y="1428282"/>
                  <a:pt x="65011" y="1517650"/>
                </a:cubicBezTo>
                <a:cubicBezTo>
                  <a:pt x="65011" y="1524343"/>
                  <a:pt x="60284" y="1530206"/>
                  <a:pt x="58661" y="1536700"/>
                </a:cubicBezTo>
                <a:cubicBezTo>
                  <a:pt x="56043" y="1547171"/>
                  <a:pt x="54428" y="1557867"/>
                  <a:pt x="52311" y="1568450"/>
                </a:cubicBezTo>
                <a:cubicBezTo>
                  <a:pt x="54428" y="1585383"/>
                  <a:pt x="56406" y="1602335"/>
                  <a:pt x="58661" y="1619250"/>
                </a:cubicBezTo>
                <a:cubicBezTo>
                  <a:pt x="60639" y="1634086"/>
                  <a:pt x="58318" y="1650313"/>
                  <a:pt x="65011" y="1663700"/>
                </a:cubicBezTo>
                <a:cubicBezTo>
                  <a:pt x="68004" y="1669687"/>
                  <a:pt x="77711" y="1667933"/>
                  <a:pt x="84061" y="1670050"/>
                </a:cubicBezTo>
                <a:cubicBezTo>
                  <a:pt x="91048" y="1665392"/>
                  <a:pt x="111336" y="1649454"/>
                  <a:pt x="122161" y="1651000"/>
                </a:cubicBezTo>
                <a:cubicBezTo>
                  <a:pt x="131532" y="1652339"/>
                  <a:pt x="139094" y="1659467"/>
                  <a:pt x="147561" y="1663700"/>
                </a:cubicBezTo>
                <a:cubicBezTo>
                  <a:pt x="151794" y="1670050"/>
                  <a:pt x="154302" y="1677982"/>
                  <a:pt x="160261" y="1682750"/>
                </a:cubicBezTo>
                <a:cubicBezTo>
                  <a:pt x="176432" y="1695687"/>
                  <a:pt x="201741" y="1685362"/>
                  <a:pt x="217411" y="1682750"/>
                </a:cubicBezTo>
                <a:cubicBezTo>
                  <a:pt x="209146" y="1707544"/>
                  <a:pt x="202980" y="1707111"/>
                  <a:pt x="236461" y="1727200"/>
                </a:cubicBezTo>
                <a:cubicBezTo>
                  <a:pt x="247940" y="1734088"/>
                  <a:pt x="274561" y="1739900"/>
                  <a:pt x="274561" y="1739900"/>
                </a:cubicBezTo>
                <a:cubicBezTo>
                  <a:pt x="277969" y="1756940"/>
                  <a:pt x="284404" y="1795939"/>
                  <a:pt x="293611" y="1809750"/>
                </a:cubicBezTo>
                <a:cubicBezTo>
                  <a:pt x="310024" y="1834369"/>
                  <a:pt x="303898" y="1821560"/>
                  <a:pt x="312661" y="1847850"/>
                </a:cubicBezTo>
                <a:cubicBezTo>
                  <a:pt x="310544" y="1856317"/>
                  <a:pt x="298208" y="1870009"/>
                  <a:pt x="306311" y="1873250"/>
                </a:cubicBezTo>
                <a:cubicBezTo>
                  <a:pt x="318740" y="1878222"/>
                  <a:pt x="344411" y="1860550"/>
                  <a:pt x="344411" y="1860550"/>
                </a:cubicBezTo>
                <a:cubicBezTo>
                  <a:pt x="428770" y="1877422"/>
                  <a:pt x="386432" y="1875398"/>
                  <a:pt x="471411" y="1866900"/>
                </a:cubicBezTo>
                <a:cubicBezTo>
                  <a:pt x="567326" y="1834928"/>
                  <a:pt x="463453" y="1855614"/>
                  <a:pt x="515861" y="1892300"/>
                </a:cubicBezTo>
                <a:cubicBezTo>
                  <a:pt x="531563" y="1903292"/>
                  <a:pt x="553961" y="1896533"/>
                  <a:pt x="573011" y="1898650"/>
                </a:cubicBezTo>
                <a:cubicBezTo>
                  <a:pt x="581478" y="1902883"/>
                  <a:pt x="590192" y="1906654"/>
                  <a:pt x="598411" y="1911350"/>
                </a:cubicBezTo>
                <a:cubicBezTo>
                  <a:pt x="605037" y="1915136"/>
                  <a:pt x="610221" y="1921637"/>
                  <a:pt x="617461" y="1924050"/>
                </a:cubicBezTo>
                <a:cubicBezTo>
                  <a:pt x="629675" y="1928121"/>
                  <a:pt x="642992" y="1927607"/>
                  <a:pt x="655561" y="1930400"/>
                </a:cubicBezTo>
                <a:cubicBezTo>
                  <a:pt x="662095" y="1931852"/>
                  <a:pt x="668261" y="1934633"/>
                  <a:pt x="674611" y="1936750"/>
                </a:cubicBezTo>
                <a:cubicBezTo>
                  <a:pt x="683078" y="1945217"/>
                  <a:pt x="689857" y="1955804"/>
                  <a:pt x="700011" y="1962150"/>
                </a:cubicBezTo>
                <a:cubicBezTo>
                  <a:pt x="707412" y="1966775"/>
                  <a:pt x="716803" y="1967065"/>
                  <a:pt x="725411" y="1968500"/>
                </a:cubicBezTo>
                <a:cubicBezTo>
                  <a:pt x="742244" y="1971305"/>
                  <a:pt x="759278" y="1972733"/>
                  <a:pt x="776211" y="1974850"/>
                </a:cubicBezTo>
                <a:cubicBezTo>
                  <a:pt x="835689" y="1994676"/>
                  <a:pt x="747719" y="1962197"/>
                  <a:pt x="814311" y="2000250"/>
                </a:cubicBezTo>
                <a:cubicBezTo>
                  <a:pt x="821888" y="2004580"/>
                  <a:pt x="831244" y="2004483"/>
                  <a:pt x="839711" y="2006600"/>
                </a:cubicBezTo>
                <a:cubicBezTo>
                  <a:pt x="846061" y="2004483"/>
                  <a:pt x="852068" y="2000250"/>
                  <a:pt x="858761" y="2000250"/>
                </a:cubicBezTo>
                <a:cubicBezTo>
                  <a:pt x="875826" y="2000250"/>
                  <a:pt x="892728" y="2003795"/>
                  <a:pt x="909561" y="2006600"/>
                </a:cubicBezTo>
                <a:cubicBezTo>
                  <a:pt x="969922" y="2016660"/>
                  <a:pt x="896116" y="2009887"/>
                  <a:pt x="966711" y="2019300"/>
                </a:cubicBezTo>
                <a:cubicBezTo>
                  <a:pt x="987797" y="2022111"/>
                  <a:pt x="1009044" y="2023533"/>
                  <a:pt x="1030211" y="2025650"/>
                </a:cubicBezTo>
                <a:cubicBezTo>
                  <a:pt x="1048412" y="2031717"/>
                  <a:pt x="1060577" y="2039273"/>
                  <a:pt x="1081011" y="2025650"/>
                </a:cubicBezTo>
                <a:cubicBezTo>
                  <a:pt x="1086580" y="2021937"/>
                  <a:pt x="1083180" y="2011827"/>
                  <a:pt x="1087361" y="2006600"/>
                </a:cubicBezTo>
                <a:cubicBezTo>
                  <a:pt x="1092129" y="2000641"/>
                  <a:pt x="1100061" y="1998133"/>
                  <a:pt x="1106411" y="1993900"/>
                </a:cubicBezTo>
                <a:cubicBezTo>
                  <a:pt x="1108528" y="1985433"/>
                  <a:pt x="1107309" y="1975315"/>
                  <a:pt x="1112761" y="1968500"/>
                </a:cubicBezTo>
                <a:cubicBezTo>
                  <a:pt x="1116942" y="1963273"/>
                  <a:pt x="1125118" y="1962150"/>
                  <a:pt x="1131811" y="1962150"/>
                </a:cubicBezTo>
                <a:cubicBezTo>
                  <a:pt x="1148876" y="1962150"/>
                  <a:pt x="1165678" y="1966383"/>
                  <a:pt x="1182611" y="1968500"/>
                </a:cubicBezTo>
                <a:cubicBezTo>
                  <a:pt x="1203778" y="1966383"/>
                  <a:pt x="1225003" y="1964788"/>
                  <a:pt x="1246111" y="1962150"/>
                </a:cubicBezTo>
                <a:cubicBezTo>
                  <a:pt x="1258887" y="1960553"/>
                  <a:pt x="1271720" y="1952677"/>
                  <a:pt x="1284211" y="1955800"/>
                </a:cubicBezTo>
                <a:cubicBezTo>
                  <a:pt x="1291615" y="1957651"/>
                  <a:pt x="1292678" y="1968500"/>
                  <a:pt x="1296911" y="1974850"/>
                </a:cubicBezTo>
                <a:cubicBezTo>
                  <a:pt x="1299028" y="1989667"/>
                  <a:pt x="1296568" y="2005913"/>
                  <a:pt x="1303261" y="2019300"/>
                </a:cubicBezTo>
                <a:cubicBezTo>
                  <a:pt x="1306254" y="2025287"/>
                  <a:pt x="1317084" y="2021469"/>
                  <a:pt x="1322311" y="2025650"/>
                </a:cubicBezTo>
                <a:cubicBezTo>
                  <a:pt x="1363343" y="2058476"/>
                  <a:pt x="1306178" y="2035089"/>
                  <a:pt x="1354061" y="2051050"/>
                </a:cubicBezTo>
                <a:cubicBezTo>
                  <a:pt x="1369174" y="2096390"/>
                  <a:pt x="1359335" y="2078011"/>
                  <a:pt x="1379461" y="2108200"/>
                </a:cubicBezTo>
                <a:cubicBezTo>
                  <a:pt x="1381900" y="2122833"/>
                  <a:pt x="1384345" y="2149718"/>
                  <a:pt x="1392161" y="2165350"/>
                </a:cubicBezTo>
                <a:cubicBezTo>
                  <a:pt x="1395574" y="2172176"/>
                  <a:pt x="1398902" y="2179632"/>
                  <a:pt x="1404861" y="2184400"/>
                </a:cubicBezTo>
                <a:cubicBezTo>
                  <a:pt x="1410088" y="2188581"/>
                  <a:pt x="1417561" y="2188633"/>
                  <a:pt x="1423911" y="2190750"/>
                </a:cubicBezTo>
                <a:lnTo>
                  <a:pt x="1449311" y="2228850"/>
                </a:lnTo>
                <a:cubicBezTo>
                  <a:pt x="1453544" y="2235200"/>
                  <a:pt x="1459598" y="2240660"/>
                  <a:pt x="1462011" y="2247900"/>
                </a:cubicBezTo>
                <a:lnTo>
                  <a:pt x="1468361" y="2266950"/>
                </a:lnTo>
                <a:cubicBezTo>
                  <a:pt x="1485294" y="2264833"/>
                  <a:pt x="1503567" y="2267531"/>
                  <a:pt x="1519161" y="2260600"/>
                </a:cubicBezTo>
                <a:cubicBezTo>
                  <a:pt x="1549641" y="2247053"/>
                  <a:pt x="1505614" y="2236047"/>
                  <a:pt x="1519161" y="2222500"/>
                </a:cubicBezTo>
                <a:cubicBezTo>
                  <a:pt x="1523894" y="2217767"/>
                  <a:pt x="1531861" y="2226733"/>
                  <a:pt x="1538211" y="2228850"/>
                </a:cubicBezTo>
                <a:cubicBezTo>
                  <a:pt x="1544561" y="2226733"/>
                  <a:pt x="1550767" y="2224123"/>
                  <a:pt x="1557261" y="2222500"/>
                </a:cubicBezTo>
                <a:cubicBezTo>
                  <a:pt x="1567732" y="2219882"/>
                  <a:pt x="1582535" y="2224784"/>
                  <a:pt x="1589011" y="2216150"/>
                </a:cubicBezTo>
                <a:cubicBezTo>
                  <a:pt x="1636267" y="2153143"/>
                  <a:pt x="1557709" y="2181113"/>
                  <a:pt x="1620761" y="2165350"/>
                </a:cubicBezTo>
                <a:cubicBezTo>
                  <a:pt x="1637694" y="2167467"/>
                  <a:pt x="1654728" y="2168895"/>
                  <a:pt x="1671561" y="2171700"/>
                </a:cubicBezTo>
                <a:cubicBezTo>
                  <a:pt x="1680169" y="2173135"/>
                  <a:pt x="1691281" y="2171424"/>
                  <a:pt x="1696961" y="2178050"/>
                </a:cubicBezTo>
                <a:cubicBezTo>
                  <a:pt x="1705673" y="2188214"/>
                  <a:pt x="1703674" y="2204176"/>
                  <a:pt x="1709661" y="2216150"/>
                </a:cubicBezTo>
                <a:cubicBezTo>
                  <a:pt x="1713894" y="2224617"/>
                  <a:pt x="1718632" y="2232849"/>
                  <a:pt x="1722361" y="2241550"/>
                </a:cubicBezTo>
                <a:cubicBezTo>
                  <a:pt x="1724998" y="2247702"/>
                  <a:pt x="1725718" y="2254613"/>
                  <a:pt x="1728711" y="2260600"/>
                </a:cubicBezTo>
                <a:cubicBezTo>
                  <a:pt x="1733354" y="2269885"/>
                  <a:pt x="1756147" y="2299297"/>
                  <a:pt x="1760461" y="2305050"/>
                </a:cubicBezTo>
                <a:cubicBezTo>
                  <a:pt x="1769012" y="2356355"/>
                  <a:pt x="1762740" y="2330936"/>
                  <a:pt x="1779511" y="2381250"/>
                </a:cubicBezTo>
                <a:lnTo>
                  <a:pt x="1785861" y="2400300"/>
                </a:lnTo>
                <a:cubicBezTo>
                  <a:pt x="1786407" y="2406855"/>
                  <a:pt x="1790050" y="2485553"/>
                  <a:pt x="1798561" y="2508250"/>
                </a:cubicBezTo>
                <a:cubicBezTo>
                  <a:pt x="1801241" y="2515396"/>
                  <a:pt x="1807028" y="2520950"/>
                  <a:pt x="1811261" y="2527300"/>
                </a:cubicBezTo>
                <a:cubicBezTo>
                  <a:pt x="1813378" y="2535767"/>
                  <a:pt x="1813708" y="2544894"/>
                  <a:pt x="1817611" y="2552700"/>
                </a:cubicBezTo>
                <a:cubicBezTo>
                  <a:pt x="1824437" y="2566352"/>
                  <a:pt x="1843011" y="2590800"/>
                  <a:pt x="1843011" y="2590800"/>
                </a:cubicBezTo>
                <a:cubicBezTo>
                  <a:pt x="1849361" y="2588683"/>
                  <a:pt x="1855368" y="2584450"/>
                  <a:pt x="1862061" y="2584450"/>
                </a:cubicBezTo>
                <a:cubicBezTo>
                  <a:pt x="1895511" y="2584450"/>
                  <a:pt x="1905967" y="2611785"/>
                  <a:pt x="1938261" y="2622550"/>
                </a:cubicBezTo>
                <a:lnTo>
                  <a:pt x="1957311" y="2628900"/>
                </a:lnTo>
                <a:cubicBezTo>
                  <a:pt x="1979283" y="2621576"/>
                  <a:pt x="1977572" y="2626478"/>
                  <a:pt x="1989061" y="2603500"/>
                </a:cubicBezTo>
                <a:cubicBezTo>
                  <a:pt x="1990008" y="2601607"/>
                  <a:pt x="1982711" y="2618317"/>
                  <a:pt x="1982711" y="26162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6" name="25 Forma libre"/>
          <p:cNvSpPr/>
          <p:nvPr/>
        </p:nvSpPr>
        <p:spPr>
          <a:xfrm>
            <a:off x="1719586" y="2269244"/>
            <a:ext cx="1905067" cy="781665"/>
          </a:xfrm>
          <a:custGeom>
            <a:avLst/>
            <a:gdLst>
              <a:gd name="connsiteX0" fmla="*/ 5067300 w 6362700"/>
              <a:gd name="connsiteY0" fmla="*/ 2587873 h 3054165"/>
              <a:gd name="connsiteX1" fmla="*/ 5086350 w 6362700"/>
              <a:gd name="connsiteY1" fmla="*/ 2635498 h 3054165"/>
              <a:gd name="connsiteX2" fmla="*/ 5076825 w 6362700"/>
              <a:gd name="connsiteY2" fmla="*/ 2711698 h 3054165"/>
              <a:gd name="connsiteX3" fmla="*/ 5086350 w 6362700"/>
              <a:gd name="connsiteY3" fmla="*/ 2749798 h 3054165"/>
              <a:gd name="connsiteX4" fmla="*/ 5153025 w 6362700"/>
              <a:gd name="connsiteY4" fmla="*/ 2749798 h 3054165"/>
              <a:gd name="connsiteX5" fmla="*/ 5276850 w 6362700"/>
              <a:gd name="connsiteY5" fmla="*/ 2683123 h 3054165"/>
              <a:gd name="connsiteX6" fmla="*/ 5286375 w 6362700"/>
              <a:gd name="connsiteY6" fmla="*/ 2711698 h 3054165"/>
              <a:gd name="connsiteX7" fmla="*/ 5343525 w 6362700"/>
              <a:gd name="connsiteY7" fmla="*/ 2730748 h 3054165"/>
              <a:gd name="connsiteX8" fmla="*/ 5334000 w 6362700"/>
              <a:gd name="connsiteY8" fmla="*/ 2759323 h 3054165"/>
              <a:gd name="connsiteX9" fmla="*/ 5305425 w 6362700"/>
              <a:gd name="connsiteY9" fmla="*/ 2768848 h 3054165"/>
              <a:gd name="connsiteX10" fmla="*/ 5238750 w 6362700"/>
              <a:gd name="connsiteY10" fmla="*/ 2778373 h 3054165"/>
              <a:gd name="connsiteX11" fmla="*/ 5210175 w 6362700"/>
              <a:gd name="connsiteY11" fmla="*/ 2797423 h 3054165"/>
              <a:gd name="connsiteX12" fmla="*/ 5143500 w 6362700"/>
              <a:gd name="connsiteY12" fmla="*/ 2816473 h 3054165"/>
              <a:gd name="connsiteX13" fmla="*/ 5114925 w 6362700"/>
              <a:gd name="connsiteY13" fmla="*/ 2911723 h 3054165"/>
              <a:gd name="connsiteX14" fmla="*/ 5153025 w 6362700"/>
              <a:gd name="connsiteY14" fmla="*/ 2930773 h 3054165"/>
              <a:gd name="connsiteX15" fmla="*/ 5219700 w 6362700"/>
              <a:gd name="connsiteY15" fmla="*/ 2902198 h 3054165"/>
              <a:gd name="connsiteX16" fmla="*/ 5238750 w 6362700"/>
              <a:gd name="connsiteY16" fmla="*/ 2873623 h 3054165"/>
              <a:gd name="connsiteX17" fmla="*/ 5267325 w 6362700"/>
              <a:gd name="connsiteY17" fmla="*/ 2864098 h 3054165"/>
              <a:gd name="connsiteX18" fmla="*/ 5324475 w 6362700"/>
              <a:gd name="connsiteY18" fmla="*/ 2835523 h 3054165"/>
              <a:gd name="connsiteX19" fmla="*/ 5343525 w 6362700"/>
              <a:gd name="connsiteY19" fmla="*/ 2806948 h 3054165"/>
              <a:gd name="connsiteX20" fmla="*/ 5457825 w 6362700"/>
              <a:gd name="connsiteY20" fmla="*/ 2778373 h 3054165"/>
              <a:gd name="connsiteX21" fmla="*/ 5600700 w 6362700"/>
              <a:gd name="connsiteY21" fmla="*/ 2740273 h 3054165"/>
              <a:gd name="connsiteX22" fmla="*/ 5610225 w 6362700"/>
              <a:gd name="connsiteY22" fmla="*/ 2711698 h 3054165"/>
              <a:gd name="connsiteX23" fmla="*/ 5638800 w 6362700"/>
              <a:gd name="connsiteY23" fmla="*/ 2702173 h 3054165"/>
              <a:gd name="connsiteX24" fmla="*/ 5648325 w 6362700"/>
              <a:gd name="connsiteY24" fmla="*/ 2673598 h 3054165"/>
              <a:gd name="connsiteX25" fmla="*/ 5724525 w 6362700"/>
              <a:gd name="connsiteY25" fmla="*/ 2645023 h 3054165"/>
              <a:gd name="connsiteX26" fmla="*/ 5715000 w 6362700"/>
              <a:gd name="connsiteY26" fmla="*/ 2606923 h 3054165"/>
              <a:gd name="connsiteX27" fmla="*/ 5705475 w 6362700"/>
              <a:gd name="connsiteY27" fmla="*/ 2568823 h 3054165"/>
              <a:gd name="connsiteX28" fmla="*/ 5667375 w 6362700"/>
              <a:gd name="connsiteY28" fmla="*/ 2578348 h 3054165"/>
              <a:gd name="connsiteX29" fmla="*/ 5591175 w 6362700"/>
              <a:gd name="connsiteY29" fmla="*/ 2654548 h 3054165"/>
              <a:gd name="connsiteX30" fmla="*/ 5581650 w 6362700"/>
              <a:gd name="connsiteY30" fmla="*/ 2683123 h 3054165"/>
              <a:gd name="connsiteX31" fmla="*/ 5553075 w 6362700"/>
              <a:gd name="connsiteY31" fmla="*/ 2664073 h 3054165"/>
              <a:gd name="connsiteX32" fmla="*/ 5524500 w 6362700"/>
              <a:gd name="connsiteY32" fmla="*/ 2654548 h 3054165"/>
              <a:gd name="connsiteX33" fmla="*/ 5438775 w 6362700"/>
              <a:gd name="connsiteY33" fmla="*/ 2683123 h 3054165"/>
              <a:gd name="connsiteX34" fmla="*/ 5410200 w 6362700"/>
              <a:gd name="connsiteY34" fmla="*/ 2654548 h 3054165"/>
              <a:gd name="connsiteX35" fmla="*/ 5353050 w 6362700"/>
              <a:gd name="connsiteY35" fmla="*/ 2616448 h 3054165"/>
              <a:gd name="connsiteX36" fmla="*/ 5343525 w 6362700"/>
              <a:gd name="connsiteY36" fmla="*/ 2587873 h 3054165"/>
              <a:gd name="connsiteX37" fmla="*/ 5324475 w 6362700"/>
              <a:gd name="connsiteY37" fmla="*/ 2559298 h 3054165"/>
              <a:gd name="connsiteX38" fmla="*/ 5334000 w 6362700"/>
              <a:gd name="connsiteY38" fmla="*/ 2530723 h 3054165"/>
              <a:gd name="connsiteX39" fmla="*/ 5305425 w 6362700"/>
              <a:gd name="connsiteY39" fmla="*/ 2511673 h 3054165"/>
              <a:gd name="connsiteX40" fmla="*/ 5353050 w 6362700"/>
              <a:gd name="connsiteY40" fmla="*/ 2464048 h 3054165"/>
              <a:gd name="connsiteX41" fmla="*/ 5324475 w 6362700"/>
              <a:gd name="connsiteY41" fmla="*/ 2444998 h 3054165"/>
              <a:gd name="connsiteX42" fmla="*/ 5229225 w 6362700"/>
              <a:gd name="connsiteY42" fmla="*/ 2425948 h 3054165"/>
              <a:gd name="connsiteX43" fmla="*/ 5257800 w 6362700"/>
              <a:gd name="connsiteY43" fmla="*/ 2406898 h 3054165"/>
              <a:gd name="connsiteX44" fmla="*/ 5410200 w 6362700"/>
              <a:gd name="connsiteY44" fmla="*/ 2387848 h 3054165"/>
              <a:gd name="connsiteX45" fmla="*/ 5495925 w 6362700"/>
              <a:gd name="connsiteY45" fmla="*/ 2340223 h 3054165"/>
              <a:gd name="connsiteX46" fmla="*/ 5476875 w 6362700"/>
              <a:gd name="connsiteY46" fmla="*/ 2311648 h 3054165"/>
              <a:gd name="connsiteX47" fmla="*/ 5419725 w 6362700"/>
              <a:gd name="connsiteY47" fmla="*/ 2283073 h 3054165"/>
              <a:gd name="connsiteX48" fmla="*/ 5381625 w 6362700"/>
              <a:gd name="connsiteY48" fmla="*/ 2302123 h 3054165"/>
              <a:gd name="connsiteX49" fmla="*/ 5324475 w 6362700"/>
              <a:gd name="connsiteY49" fmla="*/ 2330698 h 3054165"/>
              <a:gd name="connsiteX50" fmla="*/ 5210175 w 6362700"/>
              <a:gd name="connsiteY50" fmla="*/ 2340223 h 3054165"/>
              <a:gd name="connsiteX51" fmla="*/ 5114925 w 6362700"/>
              <a:gd name="connsiteY51" fmla="*/ 2368798 h 3054165"/>
              <a:gd name="connsiteX52" fmla="*/ 5057775 w 6362700"/>
              <a:gd name="connsiteY52" fmla="*/ 2406898 h 3054165"/>
              <a:gd name="connsiteX53" fmla="*/ 4953000 w 6362700"/>
              <a:gd name="connsiteY53" fmla="*/ 2435473 h 3054165"/>
              <a:gd name="connsiteX54" fmla="*/ 4867275 w 6362700"/>
              <a:gd name="connsiteY54" fmla="*/ 2492623 h 3054165"/>
              <a:gd name="connsiteX55" fmla="*/ 4838700 w 6362700"/>
              <a:gd name="connsiteY55" fmla="*/ 2511673 h 3054165"/>
              <a:gd name="connsiteX56" fmla="*/ 4829175 w 6362700"/>
              <a:gd name="connsiteY56" fmla="*/ 2483098 h 3054165"/>
              <a:gd name="connsiteX57" fmla="*/ 4857750 w 6362700"/>
              <a:gd name="connsiteY57" fmla="*/ 2473573 h 3054165"/>
              <a:gd name="connsiteX58" fmla="*/ 4914900 w 6362700"/>
              <a:gd name="connsiteY58" fmla="*/ 2435473 h 3054165"/>
              <a:gd name="connsiteX59" fmla="*/ 4933950 w 6362700"/>
              <a:gd name="connsiteY59" fmla="*/ 2406898 h 3054165"/>
              <a:gd name="connsiteX60" fmla="*/ 4962525 w 6362700"/>
              <a:gd name="connsiteY60" fmla="*/ 2397373 h 3054165"/>
              <a:gd name="connsiteX61" fmla="*/ 5010150 w 6362700"/>
              <a:gd name="connsiteY61" fmla="*/ 2378323 h 3054165"/>
              <a:gd name="connsiteX62" fmla="*/ 5038725 w 6362700"/>
              <a:gd name="connsiteY62" fmla="*/ 2368798 h 3054165"/>
              <a:gd name="connsiteX63" fmla="*/ 5067300 w 6362700"/>
              <a:gd name="connsiteY63" fmla="*/ 2349748 h 3054165"/>
              <a:gd name="connsiteX64" fmla="*/ 5114925 w 6362700"/>
              <a:gd name="connsiteY64" fmla="*/ 2292598 h 3054165"/>
              <a:gd name="connsiteX65" fmla="*/ 5162550 w 6362700"/>
              <a:gd name="connsiteY65" fmla="*/ 2283073 h 3054165"/>
              <a:gd name="connsiteX66" fmla="*/ 5191125 w 6362700"/>
              <a:gd name="connsiteY66" fmla="*/ 2264023 h 3054165"/>
              <a:gd name="connsiteX67" fmla="*/ 5238750 w 6362700"/>
              <a:gd name="connsiteY67" fmla="*/ 2254498 h 3054165"/>
              <a:gd name="connsiteX68" fmla="*/ 5257800 w 6362700"/>
              <a:gd name="connsiteY68" fmla="*/ 2225923 h 3054165"/>
              <a:gd name="connsiteX69" fmla="*/ 5286375 w 6362700"/>
              <a:gd name="connsiteY69" fmla="*/ 2216398 h 3054165"/>
              <a:gd name="connsiteX70" fmla="*/ 5362575 w 6362700"/>
              <a:gd name="connsiteY70" fmla="*/ 2197348 h 3054165"/>
              <a:gd name="connsiteX71" fmla="*/ 5391150 w 6362700"/>
              <a:gd name="connsiteY71" fmla="*/ 2187823 h 3054165"/>
              <a:gd name="connsiteX72" fmla="*/ 5534025 w 6362700"/>
              <a:gd name="connsiteY72" fmla="*/ 2178298 h 3054165"/>
              <a:gd name="connsiteX73" fmla="*/ 5562600 w 6362700"/>
              <a:gd name="connsiteY73" fmla="*/ 2140198 h 3054165"/>
              <a:gd name="connsiteX74" fmla="*/ 5600700 w 6362700"/>
              <a:gd name="connsiteY74" fmla="*/ 2149723 h 3054165"/>
              <a:gd name="connsiteX75" fmla="*/ 5657850 w 6362700"/>
              <a:gd name="connsiteY75" fmla="*/ 2159248 h 3054165"/>
              <a:gd name="connsiteX76" fmla="*/ 5686425 w 6362700"/>
              <a:gd name="connsiteY76" fmla="*/ 2168773 h 3054165"/>
              <a:gd name="connsiteX77" fmla="*/ 5724525 w 6362700"/>
              <a:gd name="connsiteY77" fmla="*/ 2178298 h 3054165"/>
              <a:gd name="connsiteX78" fmla="*/ 5753100 w 6362700"/>
              <a:gd name="connsiteY78" fmla="*/ 2187823 h 3054165"/>
              <a:gd name="connsiteX79" fmla="*/ 5810250 w 6362700"/>
              <a:gd name="connsiteY79" fmla="*/ 2197348 h 3054165"/>
              <a:gd name="connsiteX80" fmla="*/ 5848350 w 6362700"/>
              <a:gd name="connsiteY80" fmla="*/ 2206873 h 3054165"/>
              <a:gd name="connsiteX81" fmla="*/ 5905500 w 6362700"/>
              <a:gd name="connsiteY81" fmla="*/ 2168773 h 3054165"/>
              <a:gd name="connsiteX82" fmla="*/ 5934075 w 6362700"/>
              <a:gd name="connsiteY82" fmla="*/ 2149723 h 3054165"/>
              <a:gd name="connsiteX83" fmla="*/ 5962650 w 6362700"/>
              <a:gd name="connsiteY83" fmla="*/ 2140198 h 3054165"/>
              <a:gd name="connsiteX84" fmla="*/ 5981700 w 6362700"/>
              <a:gd name="connsiteY84" fmla="*/ 2111623 h 3054165"/>
              <a:gd name="connsiteX85" fmla="*/ 6010275 w 6362700"/>
              <a:gd name="connsiteY85" fmla="*/ 2102098 h 3054165"/>
              <a:gd name="connsiteX86" fmla="*/ 6038850 w 6362700"/>
              <a:gd name="connsiteY86" fmla="*/ 2083048 h 3054165"/>
              <a:gd name="connsiteX87" fmla="*/ 6067425 w 6362700"/>
              <a:gd name="connsiteY87" fmla="*/ 2073523 h 3054165"/>
              <a:gd name="connsiteX88" fmla="*/ 6096000 w 6362700"/>
              <a:gd name="connsiteY88" fmla="*/ 2054473 h 3054165"/>
              <a:gd name="connsiteX89" fmla="*/ 6134100 w 6362700"/>
              <a:gd name="connsiteY89" fmla="*/ 2044948 h 3054165"/>
              <a:gd name="connsiteX90" fmla="*/ 6191250 w 6362700"/>
              <a:gd name="connsiteY90" fmla="*/ 2025898 h 3054165"/>
              <a:gd name="connsiteX91" fmla="*/ 6267450 w 6362700"/>
              <a:gd name="connsiteY91" fmla="*/ 2006848 h 3054165"/>
              <a:gd name="connsiteX92" fmla="*/ 6334125 w 6362700"/>
              <a:gd name="connsiteY92" fmla="*/ 1987798 h 3054165"/>
              <a:gd name="connsiteX93" fmla="*/ 6324600 w 6362700"/>
              <a:gd name="connsiteY93" fmla="*/ 1940173 h 3054165"/>
              <a:gd name="connsiteX94" fmla="*/ 6353175 w 6362700"/>
              <a:gd name="connsiteY94" fmla="*/ 1911598 h 3054165"/>
              <a:gd name="connsiteX95" fmla="*/ 6362700 w 6362700"/>
              <a:gd name="connsiteY95" fmla="*/ 1883023 h 3054165"/>
              <a:gd name="connsiteX96" fmla="*/ 6315075 w 6362700"/>
              <a:gd name="connsiteY96" fmla="*/ 1806823 h 3054165"/>
              <a:gd name="connsiteX97" fmla="*/ 6286500 w 6362700"/>
              <a:gd name="connsiteY97" fmla="*/ 1816348 h 3054165"/>
              <a:gd name="connsiteX98" fmla="*/ 6238875 w 6362700"/>
              <a:gd name="connsiteY98" fmla="*/ 1749673 h 3054165"/>
              <a:gd name="connsiteX99" fmla="*/ 6181725 w 6362700"/>
              <a:gd name="connsiteY99" fmla="*/ 1787773 h 3054165"/>
              <a:gd name="connsiteX100" fmla="*/ 6124575 w 6362700"/>
              <a:gd name="connsiteY100" fmla="*/ 1825873 h 3054165"/>
              <a:gd name="connsiteX101" fmla="*/ 5981700 w 6362700"/>
              <a:gd name="connsiteY101" fmla="*/ 1816348 h 3054165"/>
              <a:gd name="connsiteX102" fmla="*/ 6019800 w 6362700"/>
              <a:gd name="connsiteY102" fmla="*/ 1806823 h 3054165"/>
              <a:gd name="connsiteX103" fmla="*/ 6086475 w 6362700"/>
              <a:gd name="connsiteY103" fmla="*/ 1797298 h 3054165"/>
              <a:gd name="connsiteX104" fmla="*/ 6115050 w 6362700"/>
              <a:gd name="connsiteY104" fmla="*/ 1787773 h 3054165"/>
              <a:gd name="connsiteX105" fmla="*/ 6172200 w 6362700"/>
              <a:gd name="connsiteY105" fmla="*/ 1749673 h 3054165"/>
              <a:gd name="connsiteX106" fmla="*/ 6315075 w 6362700"/>
              <a:gd name="connsiteY106" fmla="*/ 1740148 h 3054165"/>
              <a:gd name="connsiteX107" fmla="*/ 6334125 w 6362700"/>
              <a:gd name="connsiteY107" fmla="*/ 1711573 h 3054165"/>
              <a:gd name="connsiteX108" fmla="*/ 6315075 w 6362700"/>
              <a:gd name="connsiteY108" fmla="*/ 1682998 h 3054165"/>
              <a:gd name="connsiteX109" fmla="*/ 6238875 w 6362700"/>
              <a:gd name="connsiteY109" fmla="*/ 1673473 h 3054165"/>
              <a:gd name="connsiteX110" fmla="*/ 6191250 w 6362700"/>
              <a:gd name="connsiteY110" fmla="*/ 1663948 h 3054165"/>
              <a:gd name="connsiteX111" fmla="*/ 6181725 w 6362700"/>
              <a:gd name="connsiteY111" fmla="*/ 1625848 h 3054165"/>
              <a:gd name="connsiteX112" fmla="*/ 6057900 w 6362700"/>
              <a:gd name="connsiteY112" fmla="*/ 1587748 h 3054165"/>
              <a:gd name="connsiteX113" fmla="*/ 6048375 w 6362700"/>
              <a:gd name="connsiteY113" fmla="*/ 1559173 h 3054165"/>
              <a:gd name="connsiteX114" fmla="*/ 6038850 w 6362700"/>
              <a:gd name="connsiteY114" fmla="*/ 1492498 h 3054165"/>
              <a:gd name="connsiteX115" fmla="*/ 6010275 w 6362700"/>
              <a:gd name="connsiteY115" fmla="*/ 1482973 h 3054165"/>
              <a:gd name="connsiteX116" fmla="*/ 6048375 w 6362700"/>
              <a:gd name="connsiteY116" fmla="*/ 1473448 h 3054165"/>
              <a:gd name="connsiteX117" fmla="*/ 6019800 w 6362700"/>
              <a:gd name="connsiteY117" fmla="*/ 1397248 h 3054165"/>
              <a:gd name="connsiteX118" fmla="*/ 6029325 w 6362700"/>
              <a:gd name="connsiteY118" fmla="*/ 1359148 h 3054165"/>
              <a:gd name="connsiteX119" fmla="*/ 6038850 w 6362700"/>
              <a:gd name="connsiteY119" fmla="*/ 1330573 h 3054165"/>
              <a:gd name="connsiteX120" fmla="*/ 5981700 w 6362700"/>
              <a:gd name="connsiteY120" fmla="*/ 1311523 h 3054165"/>
              <a:gd name="connsiteX121" fmla="*/ 5981700 w 6362700"/>
              <a:gd name="connsiteY121" fmla="*/ 1197223 h 3054165"/>
              <a:gd name="connsiteX122" fmla="*/ 5953125 w 6362700"/>
              <a:gd name="connsiteY122" fmla="*/ 1178173 h 3054165"/>
              <a:gd name="connsiteX123" fmla="*/ 5895975 w 6362700"/>
              <a:gd name="connsiteY123" fmla="*/ 1187698 h 3054165"/>
              <a:gd name="connsiteX124" fmla="*/ 5886450 w 6362700"/>
              <a:gd name="connsiteY124" fmla="*/ 1235323 h 3054165"/>
              <a:gd name="connsiteX125" fmla="*/ 5829300 w 6362700"/>
              <a:gd name="connsiteY125" fmla="*/ 1263898 h 3054165"/>
              <a:gd name="connsiteX126" fmla="*/ 5810250 w 6362700"/>
              <a:gd name="connsiteY126" fmla="*/ 1292473 h 3054165"/>
              <a:gd name="connsiteX127" fmla="*/ 5657850 w 6362700"/>
              <a:gd name="connsiteY127" fmla="*/ 1292473 h 3054165"/>
              <a:gd name="connsiteX128" fmla="*/ 5638800 w 6362700"/>
              <a:gd name="connsiteY128" fmla="*/ 1263898 h 3054165"/>
              <a:gd name="connsiteX129" fmla="*/ 5610225 w 6362700"/>
              <a:gd name="connsiteY129" fmla="*/ 1254373 h 3054165"/>
              <a:gd name="connsiteX130" fmla="*/ 5543550 w 6362700"/>
              <a:gd name="connsiteY130" fmla="*/ 1244848 h 3054165"/>
              <a:gd name="connsiteX131" fmla="*/ 5553075 w 6362700"/>
              <a:gd name="connsiteY131" fmla="*/ 1187698 h 3054165"/>
              <a:gd name="connsiteX132" fmla="*/ 5581650 w 6362700"/>
              <a:gd name="connsiteY132" fmla="*/ 1159123 h 3054165"/>
              <a:gd name="connsiteX133" fmla="*/ 5591175 w 6362700"/>
              <a:gd name="connsiteY133" fmla="*/ 1101973 h 3054165"/>
              <a:gd name="connsiteX134" fmla="*/ 5648325 w 6362700"/>
              <a:gd name="connsiteY134" fmla="*/ 1063873 h 3054165"/>
              <a:gd name="connsiteX135" fmla="*/ 5638800 w 6362700"/>
              <a:gd name="connsiteY135" fmla="*/ 1025773 h 3054165"/>
              <a:gd name="connsiteX136" fmla="*/ 5610225 w 6362700"/>
              <a:gd name="connsiteY136" fmla="*/ 1016248 h 3054165"/>
              <a:gd name="connsiteX137" fmla="*/ 5543550 w 6362700"/>
              <a:gd name="connsiteY137" fmla="*/ 1006723 h 3054165"/>
              <a:gd name="connsiteX138" fmla="*/ 5514975 w 6362700"/>
              <a:gd name="connsiteY138" fmla="*/ 978148 h 3054165"/>
              <a:gd name="connsiteX139" fmla="*/ 5476875 w 6362700"/>
              <a:gd name="connsiteY139" fmla="*/ 930523 h 3054165"/>
              <a:gd name="connsiteX140" fmla="*/ 5467350 w 6362700"/>
              <a:gd name="connsiteY140" fmla="*/ 901948 h 3054165"/>
              <a:gd name="connsiteX141" fmla="*/ 5438775 w 6362700"/>
              <a:gd name="connsiteY141" fmla="*/ 892423 h 3054165"/>
              <a:gd name="connsiteX142" fmla="*/ 5372100 w 6362700"/>
              <a:gd name="connsiteY142" fmla="*/ 882898 h 3054165"/>
              <a:gd name="connsiteX143" fmla="*/ 5210175 w 6362700"/>
              <a:gd name="connsiteY143" fmla="*/ 873373 h 3054165"/>
              <a:gd name="connsiteX144" fmla="*/ 5105400 w 6362700"/>
              <a:gd name="connsiteY144" fmla="*/ 873373 h 3054165"/>
              <a:gd name="connsiteX145" fmla="*/ 5095875 w 6362700"/>
              <a:gd name="connsiteY145" fmla="*/ 901948 h 3054165"/>
              <a:gd name="connsiteX146" fmla="*/ 5076825 w 6362700"/>
              <a:gd name="connsiteY146" fmla="*/ 930523 h 3054165"/>
              <a:gd name="connsiteX147" fmla="*/ 5057775 w 6362700"/>
              <a:gd name="connsiteY147" fmla="*/ 987673 h 3054165"/>
              <a:gd name="connsiteX148" fmla="*/ 5029200 w 6362700"/>
              <a:gd name="connsiteY148" fmla="*/ 1044823 h 3054165"/>
              <a:gd name="connsiteX149" fmla="*/ 5000625 w 6362700"/>
              <a:gd name="connsiteY149" fmla="*/ 1063873 h 3054165"/>
              <a:gd name="connsiteX150" fmla="*/ 4991100 w 6362700"/>
              <a:gd name="connsiteY150" fmla="*/ 1092448 h 3054165"/>
              <a:gd name="connsiteX151" fmla="*/ 4981575 w 6362700"/>
              <a:gd name="connsiteY151" fmla="*/ 1149598 h 3054165"/>
              <a:gd name="connsiteX152" fmla="*/ 4924425 w 6362700"/>
              <a:gd name="connsiteY152" fmla="*/ 1187698 h 3054165"/>
              <a:gd name="connsiteX153" fmla="*/ 4895850 w 6362700"/>
              <a:gd name="connsiteY153" fmla="*/ 1206748 h 3054165"/>
              <a:gd name="connsiteX154" fmla="*/ 4867275 w 6362700"/>
              <a:gd name="connsiteY154" fmla="*/ 1216273 h 3054165"/>
              <a:gd name="connsiteX155" fmla="*/ 4810125 w 6362700"/>
              <a:gd name="connsiteY155" fmla="*/ 1244848 h 3054165"/>
              <a:gd name="connsiteX156" fmla="*/ 4781550 w 6362700"/>
              <a:gd name="connsiteY156" fmla="*/ 1273423 h 3054165"/>
              <a:gd name="connsiteX157" fmla="*/ 4838700 w 6362700"/>
              <a:gd name="connsiteY157" fmla="*/ 1311523 h 3054165"/>
              <a:gd name="connsiteX158" fmla="*/ 4829175 w 6362700"/>
              <a:gd name="connsiteY158" fmla="*/ 1416298 h 3054165"/>
              <a:gd name="connsiteX159" fmla="*/ 4819650 w 6362700"/>
              <a:gd name="connsiteY159" fmla="*/ 1463923 h 3054165"/>
              <a:gd name="connsiteX160" fmla="*/ 4791075 w 6362700"/>
              <a:gd name="connsiteY160" fmla="*/ 1473448 h 3054165"/>
              <a:gd name="connsiteX161" fmla="*/ 4781550 w 6362700"/>
              <a:gd name="connsiteY161" fmla="*/ 1502023 h 3054165"/>
              <a:gd name="connsiteX162" fmla="*/ 4743450 w 6362700"/>
              <a:gd name="connsiteY162" fmla="*/ 1559173 h 3054165"/>
              <a:gd name="connsiteX163" fmla="*/ 4667250 w 6362700"/>
              <a:gd name="connsiteY163" fmla="*/ 1644898 h 3054165"/>
              <a:gd name="connsiteX164" fmla="*/ 4638675 w 6362700"/>
              <a:gd name="connsiteY164" fmla="*/ 1663948 h 3054165"/>
              <a:gd name="connsiteX165" fmla="*/ 4572000 w 6362700"/>
              <a:gd name="connsiteY165" fmla="*/ 1673473 h 3054165"/>
              <a:gd name="connsiteX166" fmla="*/ 4495800 w 6362700"/>
              <a:gd name="connsiteY166" fmla="*/ 1692523 h 3054165"/>
              <a:gd name="connsiteX167" fmla="*/ 4476750 w 6362700"/>
              <a:gd name="connsiteY167" fmla="*/ 1730623 h 3054165"/>
              <a:gd name="connsiteX168" fmla="*/ 4438650 w 6362700"/>
              <a:gd name="connsiteY168" fmla="*/ 1787773 h 3054165"/>
              <a:gd name="connsiteX169" fmla="*/ 4429125 w 6362700"/>
              <a:gd name="connsiteY169" fmla="*/ 1854448 h 3054165"/>
              <a:gd name="connsiteX170" fmla="*/ 4400550 w 6362700"/>
              <a:gd name="connsiteY170" fmla="*/ 1930648 h 3054165"/>
              <a:gd name="connsiteX171" fmla="*/ 4362450 w 6362700"/>
              <a:gd name="connsiteY171" fmla="*/ 1959223 h 3054165"/>
              <a:gd name="connsiteX172" fmla="*/ 4352925 w 6362700"/>
              <a:gd name="connsiteY172" fmla="*/ 1987798 h 3054165"/>
              <a:gd name="connsiteX173" fmla="*/ 4343400 w 6362700"/>
              <a:gd name="connsiteY173" fmla="*/ 2054473 h 3054165"/>
              <a:gd name="connsiteX174" fmla="*/ 4286250 w 6362700"/>
              <a:gd name="connsiteY174" fmla="*/ 2083048 h 3054165"/>
              <a:gd name="connsiteX175" fmla="*/ 4219575 w 6362700"/>
              <a:gd name="connsiteY175" fmla="*/ 2073523 h 3054165"/>
              <a:gd name="connsiteX176" fmla="*/ 4191000 w 6362700"/>
              <a:gd name="connsiteY176" fmla="*/ 1978273 h 3054165"/>
              <a:gd name="connsiteX177" fmla="*/ 4076700 w 6362700"/>
              <a:gd name="connsiteY177" fmla="*/ 1949698 h 3054165"/>
              <a:gd name="connsiteX178" fmla="*/ 4105275 w 6362700"/>
              <a:gd name="connsiteY178" fmla="*/ 1873498 h 3054165"/>
              <a:gd name="connsiteX179" fmla="*/ 4133850 w 6362700"/>
              <a:gd name="connsiteY179" fmla="*/ 1854448 h 3054165"/>
              <a:gd name="connsiteX180" fmla="*/ 4171950 w 6362700"/>
              <a:gd name="connsiteY180" fmla="*/ 1806823 h 3054165"/>
              <a:gd name="connsiteX181" fmla="*/ 4229100 w 6362700"/>
              <a:gd name="connsiteY181" fmla="*/ 1740148 h 3054165"/>
              <a:gd name="connsiteX182" fmla="*/ 4257675 w 6362700"/>
              <a:gd name="connsiteY182" fmla="*/ 1682998 h 3054165"/>
              <a:gd name="connsiteX183" fmla="*/ 4248150 w 6362700"/>
              <a:gd name="connsiteY183" fmla="*/ 1654423 h 3054165"/>
              <a:gd name="connsiteX184" fmla="*/ 4086225 w 6362700"/>
              <a:gd name="connsiteY184" fmla="*/ 1625848 h 3054165"/>
              <a:gd name="connsiteX185" fmla="*/ 4057650 w 6362700"/>
              <a:gd name="connsiteY185" fmla="*/ 1597273 h 3054165"/>
              <a:gd name="connsiteX186" fmla="*/ 4038600 w 6362700"/>
              <a:gd name="connsiteY186" fmla="*/ 1568698 h 3054165"/>
              <a:gd name="connsiteX187" fmla="*/ 4010025 w 6362700"/>
              <a:gd name="connsiteY187" fmla="*/ 1549648 h 3054165"/>
              <a:gd name="connsiteX188" fmla="*/ 3962400 w 6362700"/>
              <a:gd name="connsiteY188" fmla="*/ 1559173 h 3054165"/>
              <a:gd name="connsiteX189" fmla="*/ 3895725 w 6362700"/>
              <a:gd name="connsiteY189" fmla="*/ 1521073 h 3054165"/>
              <a:gd name="connsiteX190" fmla="*/ 3867150 w 6362700"/>
              <a:gd name="connsiteY190" fmla="*/ 1502023 h 3054165"/>
              <a:gd name="connsiteX191" fmla="*/ 3857625 w 6362700"/>
              <a:gd name="connsiteY191" fmla="*/ 1463923 h 3054165"/>
              <a:gd name="connsiteX192" fmla="*/ 3829050 w 6362700"/>
              <a:gd name="connsiteY192" fmla="*/ 1454398 h 3054165"/>
              <a:gd name="connsiteX193" fmla="*/ 3733800 w 6362700"/>
              <a:gd name="connsiteY193" fmla="*/ 1444873 h 3054165"/>
              <a:gd name="connsiteX194" fmla="*/ 3705225 w 6362700"/>
              <a:gd name="connsiteY194" fmla="*/ 1435348 h 3054165"/>
              <a:gd name="connsiteX195" fmla="*/ 3590925 w 6362700"/>
              <a:gd name="connsiteY195" fmla="*/ 1425823 h 3054165"/>
              <a:gd name="connsiteX196" fmla="*/ 3581400 w 6362700"/>
              <a:gd name="connsiteY196" fmla="*/ 1397248 h 3054165"/>
              <a:gd name="connsiteX197" fmla="*/ 3609975 w 6362700"/>
              <a:gd name="connsiteY197" fmla="*/ 1301998 h 3054165"/>
              <a:gd name="connsiteX198" fmla="*/ 3609975 w 6362700"/>
              <a:gd name="connsiteY198" fmla="*/ 1244848 h 3054165"/>
              <a:gd name="connsiteX199" fmla="*/ 3543300 w 6362700"/>
              <a:gd name="connsiteY199" fmla="*/ 1254373 h 3054165"/>
              <a:gd name="connsiteX200" fmla="*/ 3533775 w 6362700"/>
              <a:gd name="connsiteY200" fmla="*/ 1225798 h 3054165"/>
              <a:gd name="connsiteX201" fmla="*/ 3543300 w 6362700"/>
              <a:gd name="connsiteY201" fmla="*/ 1187698 h 3054165"/>
              <a:gd name="connsiteX202" fmla="*/ 3638550 w 6362700"/>
              <a:gd name="connsiteY202" fmla="*/ 1082923 h 3054165"/>
              <a:gd name="connsiteX203" fmla="*/ 3667125 w 6362700"/>
              <a:gd name="connsiteY203" fmla="*/ 1073398 h 3054165"/>
              <a:gd name="connsiteX204" fmla="*/ 3695700 w 6362700"/>
              <a:gd name="connsiteY204" fmla="*/ 1044823 h 3054165"/>
              <a:gd name="connsiteX205" fmla="*/ 3724275 w 6362700"/>
              <a:gd name="connsiteY205" fmla="*/ 1035298 h 3054165"/>
              <a:gd name="connsiteX206" fmla="*/ 3771900 w 6362700"/>
              <a:gd name="connsiteY206" fmla="*/ 978148 h 3054165"/>
              <a:gd name="connsiteX207" fmla="*/ 3867150 w 6362700"/>
              <a:gd name="connsiteY207" fmla="*/ 968623 h 3054165"/>
              <a:gd name="connsiteX208" fmla="*/ 3886200 w 6362700"/>
              <a:gd name="connsiteY208" fmla="*/ 940048 h 3054165"/>
              <a:gd name="connsiteX209" fmla="*/ 3914775 w 6362700"/>
              <a:gd name="connsiteY209" fmla="*/ 920998 h 3054165"/>
              <a:gd name="connsiteX210" fmla="*/ 4010025 w 6362700"/>
              <a:gd name="connsiteY210" fmla="*/ 892423 h 3054165"/>
              <a:gd name="connsiteX211" fmla="*/ 4029075 w 6362700"/>
              <a:gd name="connsiteY211" fmla="*/ 863848 h 3054165"/>
              <a:gd name="connsiteX212" fmla="*/ 4133850 w 6362700"/>
              <a:gd name="connsiteY212" fmla="*/ 835273 h 3054165"/>
              <a:gd name="connsiteX213" fmla="*/ 4152900 w 6362700"/>
              <a:gd name="connsiteY213" fmla="*/ 806698 h 3054165"/>
              <a:gd name="connsiteX214" fmla="*/ 4143375 w 6362700"/>
              <a:gd name="connsiteY214" fmla="*/ 778123 h 3054165"/>
              <a:gd name="connsiteX215" fmla="*/ 4000500 w 6362700"/>
              <a:gd name="connsiteY215" fmla="*/ 768598 h 3054165"/>
              <a:gd name="connsiteX216" fmla="*/ 3981450 w 6362700"/>
              <a:gd name="connsiteY216" fmla="*/ 740023 h 3054165"/>
              <a:gd name="connsiteX217" fmla="*/ 4010025 w 6362700"/>
              <a:gd name="connsiteY217" fmla="*/ 730498 h 3054165"/>
              <a:gd name="connsiteX218" fmla="*/ 4076700 w 6362700"/>
              <a:gd name="connsiteY218" fmla="*/ 749548 h 3054165"/>
              <a:gd name="connsiteX219" fmla="*/ 4219575 w 6362700"/>
              <a:gd name="connsiteY219" fmla="*/ 749548 h 3054165"/>
              <a:gd name="connsiteX220" fmla="*/ 4295775 w 6362700"/>
              <a:gd name="connsiteY220" fmla="*/ 720973 h 3054165"/>
              <a:gd name="connsiteX221" fmla="*/ 4362450 w 6362700"/>
              <a:gd name="connsiteY221" fmla="*/ 740023 h 3054165"/>
              <a:gd name="connsiteX222" fmla="*/ 4400550 w 6362700"/>
              <a:gd name="connsiteY222" fmla="*/ 749548 h 3054165"/>
              <a:gd name="connsiteX223" fmla="*/ 4467225 w 6362700"/>
              <a:gd name="connsiteY223" fmla="*/ 701923 h 3054165"/>
              <a:gd name="connsiteX224" fmla="*/ 4524375 w 6362700"/>
              <a:gd name="connsiteY224" fmla="*/ 682873 h 3054165"/>
              <a:gd name="connsiteX225" fmla="*/ 4552950 w 6362700"/>
              <a:gd name="connsiteY225" fmla="*/ 654298 h 3054165"/>
              <a:gd name="connsiteX226" fmla="*/ 4581525 w 6362700"/>
              <a:gd name="connsiteY226" fmla="*/ 635248 h 3054165"/>
              <a:gd name="connsiteX227" fmla="*/ 4543425 w 6362700"/>
              <a:gd name="connsiteY227" fmla="*/ 597148 h 3054165"/>
              <a:gd name="connsiteX228" fmla="*/ 4457700 w 6362700"/>
              <a:gd name="connsiteY228" fmla="*/ 568573 h 3054165"/>
              <a:gd name="connsiteX229" fmla="*/ 4400550 w 6362700"/>
              <a:gd name="connsiteY229" fmla="*/ 539998 h 3054165"/>
              <a:gd name="connsiteX230" fmla="*/ 4448175 w 6362700"/>
              <a:gd name="connsiteY230" fmla="*/ 530473 h 3054165"/>
              <a:gd name="connsiteX231" fmla="*/ 4524375 w 6362700"/>
              <a:gd name="connsiteY231" fmla="*/ 549523 h 3054165"/>
              <a:gd name="connsiteX232" fmla="*/ 4552950 w 6362700"/>
              <a:gd name="connsiteY232" fmla="*/ 587623 h 3054165"/>
              <a:gd name="connsiteX233" fmla="*/ 4667250 w 6362700"/>
              <a:gd name="connsiteY233" fmla="*/ 616198 h 3054165"/>
              <a:gd name="connsiteX234" fmla="*/ 4695825 w 6362700"/>
              <a:gd name="connsiteY234" fmla="*/ 606673 h 3054165"/>
              <a:gd name="connsiteX235" fmla="*/ 4762500 w 6362700"/>
              <a:gd name="connsiteY235" fmla="*/ 539998 h 3054165"/>
              <a:gd name="connsiteX236" fmla="*/ 4752975 w 6362700"/>
              <a:gd name="connsiteY236" fmla="*/ 463798 h 3054165"/>
              <a:gd name="connsiteX237" fmla="*/ 4791075 w 6362700"/>
              <a:gd name="connsiteY237" fmla="*/ 454273 h 3054165"/>
              <a:gd name="connsiteX238" fmla="*/ 4895850 w 6362700"/>
              <a:gd name="connsiteY238" fmla="*/ 463798 h 3054165"/>
              <a:gd name="connsiteX239" fmla="*/ 4886325 w 6362700"/>
              <a:gd name="connsiteY239" fmla="*/ 530473 h 3054165"/>
              <a:gd name="connsiteX240" fmla="*/ 4953000 w 6362700"/>
              <a:gd name="connsiteY240" fmla="*/ 473323 h 3054165"/>
              <a:gd name="connsiteX241" fmla="*/ 5010150 w 6362700"/>
              <a:gd name="connsiteY241" fmla="*/ 482848 h 3054165"/>
              <a:gd name="connsiteX242" fmla="*/ 5038725 w 6362700"/>
              <a:gd name="connsiteY242" fmla="*/ 492373 h 3054165"/>
              <a:gd name="connsiteX243" fmla="*/ 5086350 w 6362700"/>
              <a:gd name="connsiteY243" fmla="*/ 416173 h 3054165"/>
              <a:gd name="connsiteX244" fmla="*/ 5238750 w 6362700"/>
              <a:gd name="connsiteY244" fmla="*/ 406648 h 3054165"/>
              <a:gd name="connsiteX245" fmla="*/ 5248275 w 6362700"/>
              <a:gd name="connsiteY245" fmla="*/ 378073 h 3054165"/>
              <a:gd name="connsiteX246" fmla="*/ 5238750 w 6362700"/>
              <a:gd name="connsiteY246" fmla="*/ 282823 h 3054165"/>
              <a:gd name="connsiteX247" fmla="*/ 5276850 w 6362700"/>
              <a:gd name="connsiteY247" fmla="*/ 263773 h 3054165"/>
              <a:gd name="connsiteX248" fmla="*/ 5305425 w 6362700"/>
              <a:gd name="connsiteY248" fmla="*/ 244723 h 3054165"/>
              <a:gd name="connsiteX249" fmla="*/ 5286375 w 6362700"/>
              <a:gd name="connsiteY249" fmla="*/ 197098 h 3054165"/>
              <a:gd name="connsiteX250" fmla="*/ 5257800 w 6362700"/>
              <a:gd name="connsiteY250" fmla="*/ 187573 h 3054165"/>
              <a:gd name="connsiteX251" fmla="*/ 5076825 w 6362700"/>
              <a:gd name="connsiteY251" fmla="*/ 197098 h 3054165"/>
              <a:gd name="connsiteX252" fmla="*/ 5048250 w 6362700"/>
              <a:gd name="connsiteY252" fmla="*/ 273298 h 3054165"/>
              <a:gd name="connsiteX253" fmla="*/ 4991100 w 6362700"/>
              <a:gd name="connsiteY253" fmla="*/ 282823 h 3054165"/>
              <a:gd name="connsiteX254" fmla="*/ 4924425 w 6362700"/>
              <a:gd name="connsiteY254" fmla="*/ 311398 h 3054165"/>
              <a:gd name="connsiteX255" fmla="*/ 4867275 w 6362700"/>
              <a:gd name="connsiteY255" fmla="*/ 359023 h 3054165"/>
              <a:gd name="connsiteX256" fmla="*/ 4838700 w 6362700"/>
              <a:gd name="connsiteY256" fmla="*/ 368548 h 3054165"/>
              <a:gd name="connsiteX257" fmla="*/ 4810125 w 6362700"/>
              <a:gd name="connsiteY257" fmla="*/ 387598 h 3054165"/>
              <a:gd name="connsiteX258" fmla="*/ 4752975 w 6362700"/>
              <a:gd name="connsiteY258" fmla="*/ 406648 h 3054165"/>
              <a:gd name="connsiteX259" fmla="*/ 4714875 w 6362700"/>
              <a:gd name="connsiteY259" fmla="*/ 397123 h 3054165"/>
              <a:gd name="connsiteX260" fmla="*/ 4743450 w 6362700"/>
              <a:gd name="connsiteY260" fmla="*/ 320923 h 3054165"/>
              <a:gd name="connsiteX261" fmla="*/ 4800600 w 6362700"/>
              <a:gd name="connsiteY261" fmla="*/ 301873 h 3054165"/>
              <a:gd name="connsiteX262" fmla="*/ 4791075 w 6362700"/>
              <a:gd name="connsiteY262" fmla="*/ 216148 h 3054165"/>
              <a:gd name="connsiteX263" fmla="*/ 4724400 w 6362700"/>
              <a:gd name="connsiteY263" fmla="*/ 225673 h 3054165"/>
              <a:gd name="connsiteX264" fmla="*/ 4695825 w 6362700"/>
              <a:gd name="connsiteY264" fmla="*/ 235198 h 3054165"/>
              <a:gd name="connsiteX265" fmla="*/ 4638675 w 6362700"/>
              <a:gd name="connsiteY265" fmla="*/ 292348 h 3054165"/>
              <a:gd name="connsiteX266" fmla="*/ 4629150 w 6362700"/>
              <a:gd name="connsiteY266" fmla="*/ 263773 h 3054165"/>
              <a:gd name="connsiteX267" fmla="*/ 4686300 w 6362700"/>
              <a:gd name="connsiteY267" fmla="*/ 206623 h 3054165"/>
              <a:gd name="connsiteX268" fmla="*/ 4695825 w 6362700"/>
              <a:gd name="connsiteY268" fmla="*/ 178048 h 3054165"/>
              <a:gd name="connsiteX269" fmla="*/ 4648200 w 6362700"/>
              <a:gd name="connsiteY269" fmla="*/ 168523 h 3054165"/>
              <a:gd name="connsiteX270" fmla="*/ 4581525 w 6362700"/>
              <a:gd name="connsiteY270" fmla="*/ 149473 h 3054165"/>
              <a:gd name="connsiteX271" fmla="*/ 4657725 w 6362700"/>
              <a:gd name="connsiteY271" fmla="*/ 111373 h 3054165"/>
              <a:gd name="connsiteX272" fmla="*/ 4667250 w 6362700"/>
              <a:gd name="connsiteY272" fmla="*/ 82798 h 3054165"/>
              <a:gd name="connsiteX273" fmla="*/ 4648200 w 6362700"/>
              <a:gd name="connsiteY273" fmla="*/ 54223 h 3054165"/>
              <a:gd name="connsiteX274" fmla="*/ 4629150 w 6362700"/>
              <a:gd name="connsiteY274" fmla="*/ 6598 h 3054165"/>
              <a:gd name="connsiteX275" fmla="*/ 4495800 w 6362700"/>
              <a:gd name="connsiteY275" fmla="*/ 16123 h 3054165"/>
              <a:gd name="connsiteX276" fmla="*/ 4429125 w 6362700"/>
              <a:gd name="connsiteY276" fmla="*/ 35173 h 3054165"/>
              <a:gd name="connsiteX277" fmla="*/ 4343400 w 6362700"/>
              <a:gd name="connsiteY277" fmla="*/ 25648 h 3054165"/>
              <a:gd name="connsiteX278" fmla="*/ 4352925 w 6362700"/>
              <a:gd name="connsiteY278" fmla="*/ 63748 h 3054165"/>
              <a:gd name="connsiteX279" fmla="*/ 4381500 w 6362700"/>
              <a:gd name="connsiteY279" fmla="*/ 92323 h 3054165"/>
              <a:gd name="connsiteX280" fmla="*/ 4352925 w 6362700"/>
              <a:gd name="connsiteY280" fmla="*/ 178048 h 3054165"/>
              <a:gd name="connsiteX281" fmla="*/ 4381500 w 6362700"/>
              <a:gd name="connsiteY281" fmla="*/ 187573 h 3054165"/>
              <a:gd name="connsiteX282" fmla="*/ 4352925 w 6362700"/>
              <a:gd name="connsiteY282" fmla="*/ 254248 h 3054165"/>
              <a:gd name="connsiteX283" fmla="*/ 4333875 w 6362700"/>
              <a:gd name="connsiteY283" fmla="*/ 282823 h 3054165"/>
              <a:gd name="connsiteX284" fmla="*/ 4305300 w 6362700"/>
              <a:gd name="connsiteY284" fmla="*/ 292348 h 3054165"/>
              <a:gd name="connsiteX285" fmla="*/ 4257675 w 6362700"/>
              <a:gd name="connsiteY285" fmla="*/ 320923 h 3054165"/>
              <a:gd name="connsiteX286" fmla="*/ 4229100 w 6362700"/>
              <a:gd name="connsiteY286" fmla="*/ 330448 h 3054165"/>
              <a:gd name="connsiteX287" fmla="*/ 4171950 w 6362700"/>
              <a:gd name="connsiteY287" fmla="*/ 378073 h 3054165"/>
              <a:gd name="connsiteX288" fmla="*/ 4143375 w 6362700"/>
              <a:gd name="connsiteY288" fmla="*/ 387598 h 3054165"/>
              <a:gd name="connsiteX289" fmla="*/ 4124325 w 6362700"/>
              <a:gd name="connsiteY289" fmla="*/ 359023 h 3054165"/>
              <a:gd name="connsiteX290" fmla="*/ 4133850 w 6362700"/>
              <a:gd name="connsiteY290" fmla="*/ 330448 h 3054165"/>
              <a:gd name="connsiteX291" fmla="*/ 4105275 w 6362700"/>
              <a:gd name="connsiteY291" fmla="*/ 301873 h 3054165"/>
              <a:gd name="connsiteX292" fmla="*/ 4133850 w 6362700"/>
              <a:gd name="connsiteY292" fmla="*/ 292348 h 3054165"/>
              <a:gd name="connsiteX293" fmla="*/ 4238625 w 6362700"/>
              <a:gd name="connsiteY293" fmla="*/ 282823 h 3054165"/>
              <a:gd name="connsiteX294" fmla="*/ 4257675 w 6362700"/>
              <a:gd name="connsiteY294" fmla="*/ 254248 h 3054165"/>
              <a:gd name="connsiteX295" fmla="*/ 4286250 w 6362700"/>
              <a:gd name="connsiteY295" fmla="*/ 225673 h 3054165"/>
              <a:gd name="connsiteX296" fmla="*/ 4295775 w 6362700"/>
              <a:gd name="connsiteY296" fmla="*/ 197098 h 3054165"/>
              <a:gd name="connsiteX297" fmla="*/ 4267200 w 6362700"/>
              <a:gd name="connsiteY297" fmla="*/ 178048 h 3054165"/>
              <a:gd name="connsiteX298" fmla="*/ 4229100 w 6362700"/>
              <a:gd name="connsiteY298" fmla="*/ 168523 h 3054165"/>
              <a:gd name="connsiteX299" fmla="*/ 4200525 w 6362700"/>
              <a:gd name="connsiteY299" fmla="*/ 158998 h 3054165"/>
              <a:gd name="connsiteX300" fmla="*/ 4143375 w 6362700"/>
              <a:gd name="connsiteY300" fmla="*/ 168523 h 3054165"/>
              <a:gd name="connsiteX301" fmla="*/ 4124325 w 6362700"/>
              <a:gd name="connsiteY301" fmla="*/ 225673 h 3054165"/>
              <a:gd name="connsiteX302" fmla="*/ 4095750 w 6362700"/>
              <a:gd name="connsiteY302" fmla="*/ 244723 h 3054165"/>
              <a:gd name="connsiteX303" fmla="*/ 4010025 w 6362700"/>
              <a:gd name="connsiteY303" fmla="*/ 235198 h 3054165"/>
              <a:gd name="connsiteX304" fmla="*/ 3981450 w 6362700"/>
              <a:gd name="connsiteY304" fmla="*/ 244723 h 3054165"/>
              <a:gd name="connsiteX305" fmla="*/ 4029075 w 6362700"/>
              <a:gd name="connsiteY305" fmla="*/ 301873 h 3054165"/>
              <a:gd name="connsiteX306" fmla="*/ 3981450 w 6362700"/>
              <a:gd name="connsiteY306" fmla="*/ 349498 h 3054165"/>
              <a:gd name="connsiteX307" fmla="*/ 4038600 w 6362700"/>
              <a:gd name="connsiteY307" fmla="*/ 368548 h 3054165"/>
              <a:gd name="connsiteX308" fmla="*/ 3933825 w 6362700"/>
              <a:gd name="connsiteY308" fmla="*/ 368548 h 3054165"/>
              <a:gd name="connsiteX309" fmla="*/ 3905250 w 6362700"/>
              <a:gd name="connsiteY309" fmla="*/ 359023 h 3054165"/>
              <a:gd name="connsiteX310" fmla="*/ 3790950 w 6362700"/>
              <a:gd name="connsiteY310" fmla="*/ 349498 h 3054165"/>
              <a:gd name="connsiteX311" fmla="*/ 3676650 w 6362700"/>
              <a:gd name="connsiteY311" fmla="*/ 330448 h 3054165"/>
              <a:gd name="connsiteX312" fmla="*/ 3609975 w 6362700"/>
              <a:gd name="connsiteY312" fmla="*/ 320923 h 3054165"/>
              <a:gd name="connsiteX313" fmla="*/ 3552825 w 6362700"/>
              <a:gd name="connsiteY313" fmla="*/ 301873 h 3054165"/>
              <a:gd name="connsiteX314" fmla="*/ 3505200 w 6362700"/>
              <a:gd name="connsiteY314" fmla="*/ 254248 h 3054165"/>
              <a:gd name="connsiteX315" fmla="*/ 3429000 w 6362700"/>
              <a:gd name="connsiteY315" fmla="*/ 292348 h 3054165"/>
              <a:gd name="connsiteX316" fmla="*/ 3362325 w 6362700"/>
              <a:gd name="connsiteY316" fmla="*/ 311398 h 3054165"/>
              <a:gd name="connsiteX317" fmla="*/ 3305175 w 6362700"/>
              <a:gd name="connsiteY317" fmla="*/ 339973 h 3054165"/>
              <a:gd name="connsiteX318" fmla="*/ 3276600 w 6362700"/>
              <a:gd name="connsiteY318" fmla="*/ 349498 h 3054165"/>
              <a:gd name="connsiteX319" fmla="*/ 3228975 w 6362700"/>
              <a:gd name="connsiteY319" fmla="*/ 425698 h 3054165"/>
              <a:gd name="connsiteX320" fmla="*/ 3181350 w 6362700"/>
              <a:gd name="connsiteY320" fmla="*/ 378073 h 3054165"/>
              <a:gd name="connsiteX321" fmla="*/ 3076575 w 6362700"/>
              <a:gd name="connsiteY321" fmla="*/ 339973 h 3054165"/>
              <a:gd name="connsiteX322" fmla="*/ 3019425 w 6362700"/>
              <a:gd name="connsiteY322" fmla="*/ 349498 h 3054165"/>
              <a:gd name="connsiteX323" fmla="*/ 2990850 w 6362700"/>
              <a:gd name="connsiteY323" fmla="*/ 359023 h 3054165"/>
              <a:gd name="connsiteX324" fmla="*/ 2743200 w 6362700"/>
              <a:gd name="connsiteY324" fmla="*/ 349498 h 3054165"/>
              <a:gd name="connsiteX325" fmla="*/ 2838450 w 6362700"/>
              <a:gd name="connsiteY325" fmla="*/ 311398 h 3054165"/>
              <a:gd name="connsiteX326" fmla="*/ 2847975 w 6362700"/>
              <a:gd name="connsiteY326" fmla="*/ 282823 h 3054165"/>
              <a:gd name="connsiteX327" fmla="*/ 2819400 w 6362700"/>
              <a:gd name="connsiteY327" fmla="*/ 263773 h 3054165"/>
              <a:gd name="connsiteX328" fmla="*/ 2628900 w 6362700"/>
              <a:gd name="connsiteY328" fmla="*/ 235198 h 3054165"/>
              <a:gd name="connsiteX329" fmla="*/ 2600325 w 6362700"/>
              <a:gd name="connsiteY329" fmla="*/ 216148 h 3054165"/>
              <a:gd name="connsiteX330" fmla="*/ 2571750 w 6362700"/>
              <a:gd name="connsiteY330" fmla="*/ 187573 h 3054165"/>
              <a:gd name="connsiteX331" fmla="*/ 2466975 w 6362700"/>
              <a:gd name="connsiteY331" fmla="*/ 168523 h 3054165"/>
              <a:gd name="connsiteX332" fmla="*/ 2419350 w 6362700"/>
              <a:gd name="connsiteY332" fmla="*/ 158998 h 3054165"/>
              <a:gd name="connsiteX333" fmla="*/ 2286000 w 6362700"/>
              <a:gd name="connsiteY333" fmla="*/ 149473 h 3054165"/>
              <a:gd name="connsiteX334" fmla="*/ 2247900 w 6362700"/>
              <a:gd name="connsiteY334" fmla="*/ 139948 h 3054165"/>
              <a:gd name="connsiteX335" fmla="*/ 2209800 w 6362700"/>
              <a:gd name="connsiteY335" fmla="*/ 149473 h 3054165"/>
              <a:gd name="connsiteX336" fmla="*/ 2143125 w 6362700"/>
              <a:gd name="connsiteY336" fmla="*/ 187573 h 3054165"/>
              <a:gd name="connsiteX337" fmla="*/ 2114550 w 6362700"/>
              <a:gd name="connsiteY337" fmla="*/ 92323 h 3054165"/>
              <a:gd name="connsiteX338" fmla="*/ 2028825 w 6362700"/>
              <a:gd name="connsiteY338" fmla="*/ 101848 h 3054165"/>
              <a:gd name="connsiteX339" fmla="*/ 1990725 w 6362700"/>
              <a:gd name="connsiteY339" fmla="*/ 111373 h 3054165"/>
              <a:gd name="connsiteX340" fmla="*/ 1943100 w 6362700"/>
              <a:gd name="connsiteY340" fmla="*/ 168523 h 3054165"/>
              <a:gd name="connsiteX341" fmla="*/ 1914525 w 6362700"/>
              <a:gd name="connsiteY341" fmla="*/ 178048 h 3054165"/>
              <a:gd name="connsiteX342" fmla="*/ 1704975 w 6362700"/>
              <a:gd name="connsiteY342" fmla="*/ 168523 h 3054165"/>
              <a:gd name="connsiteX343" fmla="*/ 1733550 w 6362700"/>
              <a:gd name="connsiteY343" fmla="*/ 158998 h 3054165"/>
              <a:gd name="connsiteX344" fmla="*/ 1704975 w 6362700"/>
              <a:gd name="connsiteY344" fmla="*/ 149473 h 3054165"/>
              <a:gd name="connsiteX345" fmla="*/ 1552575 w 6362700"/>
              <a:gd name="connsiteY345" fmla="*/ 158998 h 3054165"/>
              <a:gd name="connsiteX346" fmla="*/ 1485900 w 6362700"/>
              <a:gd name="connsiteY346" fmla="*/ 197098 h 3054165"/>
              <a:gd name="connsiteX347" fmla="*/ 1457325 w 6362700"/>
              <a:gd name="connsiteY347" fmla="*/ 206623 h 3054165"/>
              <a:gd name="connsiteX348" fmla="*/ 1400175 w 6362700"/>
              <a:gd name="connsiteY348" fmla="*/ 235198 h 3054165"/>
              <a:gd name="connsiteX349" fmla="*/ 1304925 w 6362700"/>
              <a:gd name="connsiteY349" fmla="*/ 225673 h 3054165"/>
              <a:gd name="connsiteX350" fmla="*/ 1247775 w 6362700"/>
              <a:gd name="connsiteY350" fmla="*/ 206623 h 3054165"/>
              <a:gd name="connsiteX351" fmla="*/ 1104900 w 6362700"/>
              <a:gd name="connsiteY351" fmla="*/ 197098 h 3054165"/>
              <a:gd name="connsiteX352" fmla="*/ 1085850 w 6362700"/>
              <a:gd name="connsiteY352" fmla="*/ 168523 h 3054165"/>
              <a:gd name="connsiteX353" fmla="*/ 1057275 w 6362700"/>
              <a:gd name="connsiteY353" fmla="*/ 178048 h 3054165"/>
              <a:gd name="connsiteX354" fmla="*/ 1019175 w 6362700"/>
              <a:gd name="connsiteY354" fmla="*/ 187573 h 3054165"/>
              <a:gd name="connsiteX355" fmla="*/ 990600 w 6362700"/>
              <a:gd name="connsiteY355" fmla="*/ 206623 h 3054165"/>
              <a:gd name="connsiteX356" fmla="*/ 971550 w 6362700"/>
              <a:gd name="connsiteY356" fmla="*/ 235198 h 3054165"/>
              <a:gd name="connsiteX357" fmla="*/ 914400 w 6362700"/>
              <a:gd name="connsiteY357" fmla="*/ 273298 h 3054165"/>
              <a:gd name="connsiteX358" fmla="*/ 885825 w 6362700"/>
              <a:gd name="connsiteY358" fmla="*/ 292348 h 3054165"/>
              <a:gd name="connsiteX359" fmla="*/ 857250 w 6362700"/>
              <a:gd name="connsiteY359" fmla="*/ 311398 h 3054165"/>
              <a:gd name="connsiteX360" fmla="*/ 828675 w 6362700"/>
              <a:gd name="connsiteY360" fmla="*/ 320923 h 3054165"/>
              <a:gd name="connsiteX361" fmla="*/ 771525 w 6362700"/>
              <a:gd name="connsiteY361" fmla="*/ 359023 h 3054165"/>
              <a:gd name="connsiteX362" fmla="*/ 742950 w 6362700"/>
              <a:gd name="connsiteY362" fmla="*/ 378073 h 3054165"/>
              <a:gd name="connsiteX363" fmla="*/ 714375 w 6362700"/>
              <a:gd name="connsiteY363" fmla="*/ 397123 h 3054165"/>
              <a:gd name="connsiteX364" fmla="*/ 695325 w 6362700"/>
              <a:gd name="connsiteY364" fmla="*/ 425698 h 3054165"/>
              <a:gd name="connsiteX365" fmla="*/ 666750 w 6362700"/>
              <a:gd name="connsiteY365" fmla="*/ 444748 h 3054165"/>
              <a:gd name="connsiteX366" fmla="*/ 571500 w 6362700"/>
              <a:gd name="connsiteY366" fmla="*/ 559048 h 3054165"/>
              <a:gd name="connsiteX367" fmla="*/ 542925 w 6362700"/>
              <a:gd name="connsiteY367" fmla="*/ 568573 h 3054165"/>
              <a:gd name="connsiteX368" fmla="*/ 504825 w 6362700"/>
              <a:gd name="connsiteY368" fmla="*/ 616198 h 3054165"/>
              <a:gd name="connsiteX369" fmla="*/ 485775 w 6362700"/>
              <a:gd name="connsiteY369" fmla="*/ 644773 h 3054165"/>
              <a:gd name="connsiteX370" fmla="*/ 428625 w 6362700"/>
              <a:gd name="connsiteY370" fmla="*/ 692398 h 3054165"/>
              <a:gd name="connsiteX371" fmla="*/ 361950 w 6362700"/>
              <a:gd name="connsiteY371" fmla="*/ 740023 h 3054165"/>
              <a:gd name="connsiteX372" fmla="*/ 247650 w 6362700"/>
              <a:gd name="connsiteY372" fmla="*/ 863848 h 3054165"/>
              <a:gd name="connsiteX373" fmla="*/ 219075 w 6362700"/>
              <a:gd name="connsiteY373" fmla="*/ 892423 h 3054165"/>
              <a:gd name="connsiteX374" fmla="*/ 161925 w 6362700"/>
              <a:gd name="connsiteY374" fmla="*/ 930523 h 3054165"/>
              <a:gd name="connsiteX375" fmla="*/ 133350 w 6362700"/>
              <a:gd name="connsiteY375" fmla="*/ 959098 h 3054165"/>
              <a:gd name="connsiteX376" fmla="*/ 104775 w 6362700"/>
              <a:gd name="connsiteY376" fmla="*/ 997198 h 3054165"/>
              <a:gd name="connsiteX377" fmla="*/ 76200 w 6362700"/>
              <a:gd name="connsiteY377" fmla="*/ 1016248 h 3054165"/>
              <a:gd name="connsiteX378" fmla="*/ 57150 w 6362700"/>
              <a:gd name="connsiteY378" fmla="*/ 1044823 h 3054165"/>
              <a:gd name="connsiteX379" fmla="*/ 0 w 6362700"/>
              <a:gd name="connsiteY379" fmla="*/ 1082923 h 3054165"/>
              <a:gd name="connsiteX380" fmla="*/ 28575 w 6362700"/>
              <a:gd name="connsiteY380" fmla="*/ 1101973 h 3054165"/>
              <a:gd name="connsiteX381" fmla="*/ 57150 w 6362700"/>
              <a:gd name="connsiteY381" fmla="*/ 1111498 h 3054165"/>
              <a:gd name="connsiteX382" fmla="*/ 38100 w 6362700"/>
              <a:gd name="connsiteY382" fmla="*/ 1140073 h 3054165"/>
              <a:gd name="connsiteX383" fmla="*/ 66675 w 6362700"/>
              <a:gd name="connsiteY383" fmla="*/ 1254373 h 3054165"/>
              <a:gd name="connsiteX384" fmla="*/ 104775 w 6362700"/>
              <a:gd name="connsiteY384" fmla="*/ 1263898 h 3054165"/>
              <a:gd name="connsiteX385" fmla="*/ 133350 w 6362700"/>
              <a:gd name="connsiteY385" fmla="*/ 1235323 h 3054165"/>
              <a:gd name="connsiteX386" fmla="*/ 161925 w 6362700"/>
              <a:gd name="connsiteY386" fmla="*/ 1225798 h 3054165"/>
              <a:gd name="connsiteX387" fmla="*/ 219075 w 6362700"/>
              <a:gd name="connsiteY387" fmla="*/ 1187698 h 3054165"/>
              <a:gd name="connsiteX388" fmla="*/ 247650 w 6362700"/>
              <a:gd name="connsiteY388" fmla="*/ 1168648 h 3054165"/>
              <a:gd name="connsiteX389" fmla="*/ 276225 w 6362700"/>
              <a:gd name="connsiteY389" fmla="*/ 1178173 h 3054165"/>
              <a:gd name="connsiteX390" fmla="*/ 285750 w 6362700"/>
              <a:gd name="connsiteY390" fmla="*/ 1235323 h 3054165"/>
              <a:gd name="connsiteX391" fmla="*/ 304800 w 6362700"/>
              <a:gd name="connsiteY391" fmla="*/ 1263898 h 3054165"/>
              <a:gd name="connsiteX392" fmla="*/ 285750 w 6362700"/>
              <a:gd name="connsiteY392" fmla="*/ 1330573 h 3054165"/>
              <a:gd name="connsiteX393" fmla="*/ 304800 w 6362700"/>
              <a:gd name="connsiteY393" fmla="*/ 1416298 h 3054165"/>
              <a:gd name="connsiteX394" fmla="*/ 285750 w 6362700"/>
              <a:gd name="connsiteY394" fmla="*/ 1444873 h 3054165"/>
              <a:gd name="connsiteX395" fmla="*/ 314325 w 6362700"/>
              <a:gd name="connsiteY395" fmla="*/ 1549648 h 3054165"/>
              <a:gd name="connsiteX396" fmla="*/ 323850 w 6362700"/>
              <a:gd name="connsiteY396" fmla="*/ 1578223 h 3054165"/>
              <a:gd name="connsiteX397" fmla="*/ 266700 w 6362700"/>
              <a:gd name="connsiteY397" fmla="*/ 1597273 h 3054165"/>
              <a:gd name="connsiteX398" fmla="*/ 228600 w 6362700"/>
              <a:gd name="connsiteY398" fmla="*/ 1654423 h 3054165"/>
              <a:gd name="connsiteX399" fmla="*/ 209550 w 6362700"/>
              <a:gd name="connsiteY399" fmla="*/ 1711573 h 3054165"/>
              <a:gd name="connsiteX400" fmla="*/ 200025 w 6362700"/>
              <a:gd name="connsiteY400" fmla="*/ 1740148 h 3054165"/>
              <a:gd name="connsiteX401" fmla="*/ 171450 w 6362700"/>
              <a:gd name="connsiteY401" fmla="*/ 1759198 h 3054165"/>
              <a:gd name="connsiteX402" fmla="*/ 152400 w 6362700"/>
              <a:gd name="connsiteY402" fmla="*/ 1787773 h 3054165"/>
              <a:gd name="connsiteX403" fmla="*/ 190500 w 6362700"/>
              <a:gd name="connsiteY403" fmla="*/ 1835398 h 3054165"/>
              <a:gd name="connsiteX404" fmla="*/ 219075 w 6362700"/>
              <a:gd name="connsiteY404" fmla="*/ 1854448 h 3054165"/>
              <a:gd name="connsiteX405" fmla="*/ 200025 w 6362700"/>
              <a:gd name="connsiteY405" fmla="*/ 1883023 h 3054165"/>
              <a:gd name="connsiteX406" fmla="*/ 247650 w 6362700"/>
              <a:gd name="connsiteY406" fmla="*/ 1949698 h 3054165"/>
              <a:gd name="connsiteX407" fmla="*/ 219075 w 6362700"/>
              <a:gd name="connsiteY407" fmla="*/ 1959223 h 3054165"/>
              <a:gd name="connsiteX408" fmla="*/ 161925 w 6362700"/>
              <a:gd name="connsiteY408" fmla="*/ 1997323 h 3054165"/>
              <a:gd name="connsiteX409" fmla="*/ 152400 w 6362700"/>
              <a:gd name="connsiteY409" fmla="*/ 2102098 h 3054165"/>
              <a:gd name="connsiteX410" fmla="*/ 161925 w 6362700"/>
              <a:gd name="connsiteY410" fmla="*/ 2140198 h 3054165"/>
              <a:gd name="connsiteX411" fmla="*/ 238125 w 6362700"/>
              <a:gd name="connsiteY411" fmla="*/ 2168773 h 3054165"/>
              <a:gd name="connsiteX412" fmla="*/ 257175 w 6362700"/>
              <a:gd name="connsiteY412" fmla="*/ 2197348 h 3054165"/>
              <a:gd name="connsiteX413" fmla="*/ 314325 w 6362700"/>
              <a:gd name="connsiteY413" fmla="*/ 2168773 h 3054165"/>
              <a:gd name="connsiteX414" fmla="*/ 333375 w 6362700"/>
              <a:gd name="connsiteY414" fmla="*/ 2206873 h 3054165"/>
              <a:gd name="connsiteX415" fmla="*/ 342900 w 6362700"/>
              <a:gd name="connsiteY415" fmla="*/ 2330698 h 3054165"/>
              <a:gd name="connsiteX416" fmla="*/ 409575 w 6362700"/>
              <a:gd name="connsiteY416" fmla="*/ 2311648 h 3054165"/>
              <a:gd name="connsiteX417" fmla="*/ 657225 w 6362700"/>
              <a:gd name="connsiteY417" fmla="*/ 2292598 h 3054165"/>
              <a:gd name="connsiteX418" fmla="*/ 885825 w 6362700"/>
              <a:gd name="connsiteY418" fmla="*/ 2302123 h 3054165"/>
              <a:gd name="connsiteX419" fmla="*/ 962025 w 6362700"/>
              <a:gd name="connsiteY419" fmla="*/ 2321173 h 3054165"/>
              <a:gd name="connsiteX420" fmla="*/ 1028700 w 6362700"/>
              <a:gd name="connsiteY420" fmla="*/ 2340223 h 3054165"/>
              <a:gd name="connsiteX421" fmla="*/ 1581150 w 6362700"/>
              <a:gd name="connsiteY421" fmla="*/ 2330698 h 3054165"/>
              <a:gd name="connsiteX422" fmla="*/ 1857375 w 6362700"/>
              <a:gd name="connsiteY422" fmla="*/ 2321173 h 3054165"/>
              <a:gd name="connsiteX423" fmla="*/ 2600325 w 6362700"/>
              <a:gd name="connsiteY423" fmla="*/ 2330698 h 3054165"/>
              <a:gd name="connsiteX424" fmla="*/ 2714625 w 6362700"/>
              <a:gd name="connsiteY424" fmla="*/ 2321173 h 3054165"/>
              <a:gd name="connsiteX425" fmla="*/ 2752725 w 6362700"/>
              <a:gd name="connsiteY425" fmla="*/ 2311648 h 3054165"/>
              <a:gd name="connsiteX426" fmla="*/ 2781300 w 6362700"/>
              <a:gd name="connsiteY426" fmla="*/ 2283073 h 3054165"/>
              <a:gd name="connsiteX427" fmla="*/ 2819400 w 6362700"/>
              <a:gd name="connsiteY427" fmla="*/ 2349748 h 3054165"/>
              <a:gd name="connsiteX428" fmla="*/ 2895600 w 6362700"/>
              <a:gd name="connsiteY428" fmla="*/ 2368798 h 3054165"/>
              <a:gd name="connsiteX429" fmla="*/ 2962275 w 6362700"/>
              <a:gd name="connsiteY429" fmla="*/ 2397373 h 3054165"/>
              <a:gd name="connsiteX430" fmla="*/ 3019425 w 6362700"/>
              <a:gd name="connsiteY430" fmla="*/ 2444998 h 3054165"/>
              <a:gd name="connsiteX431" fmla="*/ 3076575 w 6362700"/>
              <a:gd name="connsiteY431" fmla="*/ 2435473 h 3054165"/>
              <a:gd name="connsiteX432" fmla="*/ 3143250 w 6362700"/>
              <a:gd name="connsiteY432" fmla="*/ 2416423 h 3054165"/>
              <a:gd name="connsiteX433" fmla="*/ 3305175 w 6362700"/>
              <a:gd name="connsiteY433" fmla="*/ 2397373 h 3054165"/>
              <a:gd name="connsiteX434" fmla="*/ 3371850 w 6362700"/>
              <a:gd name="connsiteY434" fmla="*/ 2359273 h 3054165"/>
              <a:gd name="connsiteX435" fmla="*/ 3400425 w 6362700"/>
              <a:gd name="connsiteY435" fmla="*/ 2349748 h 3054165"/>
              <a:gd name="connsiteX436" fmla="*/ 3457575 w 6362700"/>
              <a:gd name="connsiteY436" fmla="*/ 2321173 h 3054165"/>
              <a:gd name="connsiteX437" fmla="*/ 3505200 w 6362700"/>
              <a:gd name="connsiteY437" fmla="*/ 2330698 h 3054165"/>
              <a:gd name="connsiteX438" fmla="*/ 3514725 w 6362700"/>
              <a:gd name="connsiteY438" fmla="*/ 2359273 h 3054165"/>
              <a:gd name="connsiteX439" fmla="*/ 3524250 w 6362700"/>
              <a:gd name="connsiteY439" fmla="*/ 2425948 h 3054165"/>
              <a:gd name="connsiteX440" fmla="*/ 3552825 w 6362700"/>
              <a:gd name="connsiteY440" fmla="*/ 2435473 h 3054165"/>
              <a:gd name="connsiteX441" fmla="*/ 3609975 w 6362700"/>
              <a:gd name="connsiteY441" fmla="*/ 2444998 h 3054165"/>
              <a:gd name="connsiteX442" fmla="*/ 3600450 w 6362700"/>
              <a:gd name="connsiteY442" fmla="*/ 2511673 h 3054165"/>
              <a:gd name="connsiteX443" fmla="*/ 3571875 w 6362700"/>
              <a:gd name="connsiteY443" fmla="*/ 2578348 h 3054165"/>
              <a:gd name="connsiteX444" fmla="*/ 3590925 w 6362700"/>
              <a:gd name="connsiteY444" fmla="*/ 2606923 h 3054165"/>
              <a:gd name="connsiteX445" fmla="*/ 3733800 w 6362700"/>
              <a:gd name="connsiteY445" fmla="*/ 2635498 h 3054165"/>
              <a:gd name="connsiteX446" fmla="*/ 3790950 w 6362700"/>
              <a:gd name="connsiteY446" fmla="*/ 2654548 h 3054165"/>
              <a:gd name="connsiteX447" fmla="*/ 3876675 w 6362700"/>
              <a:gd name="connsiteY447" fmla="*/ 2673598 h 3054165"/>
              <a:gd name="connsiteX448" fmla="*/ 3867150 w 6362700"/>
              <a:gd name="connsiteY448" fmla="*/ 2778373 h 3054165"/>
              <a:gd name="connsiteX449" fmla="*/ 3838575 w 6362700"/>
              <a:gd name="connsiteY449" fmla="*/ 2797423 h 3054165"/>
              <a:gd name="connsiteX450" fmla="*/ 3810000 w 6362700"/>
              <a:gd name="connsiteY450" fmla="*/ 2778373 h 3054165"/>
              <a:gd name="connsiteX451" fmla="*/ 3752850 w 6362700"/>
              <a:gd name="connsiteY451" fmla="*/ 2797423 h 3054165"/>
              <a:gd name="connsiteX452" fmla="*/ 3743325 w 6362700"/>
              <a:gd name="connsiteY452" fmla="*/ 2825998 h 3054165"/>
              <a:gd name="connsiteX453" fmla="*/ 3733800 w 6362700"/>
              <a:gd name="connsiteY453" fmla="*/ 2864098 h 3054165"/>
              <a:gd name="connsiteX454" fmla="*/ 3676650 w 6362700"/>
              <a:gd name="connsiteY454" fmla="*/ 2911723 h 3054165"/>
              <a:gd name="connsiteX455" fmla="*/ 3638550 w 6362700"/>
              <a:gd name="connsiteY455" fmla="*/ 2949823 h 3054165"/>
              <a:gd name="connsiteX456" fmla="*/ 3619500 w 6362700"/>
              <a:gd name="connsiteY456" fmla="*/ 3016498 h 3054165"/>
              <a:gd name="connsiteX457" fmla="*/ 3590925 w 6362700"/>
              <a:gd name="connsiteY457" fmla="*/ 3045073 h 3054165"/>
              <a:gd name="connsiteX458" fmla="*/ 3676650 w 6362700"/>
              <a:gd name="connsiteY458" fmla="*/ 3035548 h 3054165"/>
              <a:gd name="connsiteX459" fmla="*/ 3857625 w 6362700"/>
              <a:gd name="connsiteY459" fmla="*/ 2987923 h 3054165"/>
              <a:gd name="connsiteX460" fmla="*/ 3886200 w 6362700"/>
              <a:gd name="connsiteY460" fmla="*/ 2978398 h 3054165"/>
              <a:gd name="connsiteX461" fmla="*/ 3895725 w 6362700"/>
              <a:gd name="connsiteY461" fmla="*/ 2902198 h 3054165"/>
              <a:gd name="connsiteX462" fmla="*/ 3914775 w 6362700"/>
              <a:gd name="connsiteY462" fmla="*/ 2873623 h 3054165"/>
              <a:gd name="connsiteX463" fmla="*/ 4086225 w 6362700"/>
              <a:gd name="connsiteY463" fmla="*/ 2864098 h 3054165"/>
              <a:gd name="connsiteX464" fmla="*/ 4143375 w 6362700"/>
              <a:gd name="connsiteY464" fmla="*/ 2825998 h 3054165"/>
              <a:gd name="connsiteX465" fmla="*/ 4267200 w 6362700"/>
              <a:gd name="connsiteY465" fmla="*/ 2797423 h 3054165"/>
              <a:gd name="connsiteX466" fmla="*/ 4305300 w 6362700"/>
              <a:gd name="connsiteY466" fmla="*/ 2778373 h 3054165"/>
              <a:gd name="connsiteX467" fmla="*/ 4362450 w 6362700"/>
              <a:gd name="connsiteY467" fmla="*/ 2749798 h 3054165"/>
              <a:gd name="connsiteX468" fmla="*/ 4572000 w 6362700"/>
              <a:gd name="connsiteY468" fmla="*/ 2740273 h 3054165"/>
              <a:gd name="connsiteX469" fmla="*/ 4600575 w 6362700"/>
              <a:gd name="connsiteY469" fmla="*/ 2721223 h 3054165"/>
              <a:gd name="connsiteX470" fmla="*/ 4619625 w 6362700"/>
              <a:gd name="connsiteY470" fmla="*/ 2692648 h 3054165"/>
              <a:gd name="connsiteX471" fmla="*/ 4695825 w 6362700"/>
              <a:gd name="connsiteY471" fmla="*/ 2683123 h 3054165"/>
              <a:gd name="connsiteX472" fmla="*/ 4724400 w 6362700"/>
              <a:gd name="connsiteY472" fmla="*/ 2673598 h 3054165"/>
              <a:gd name="connsiteX473" fmla="*/ 4772025 w 6362700"/>
              <a:gd name="connsiteY473" fmla="*/ 2664073 h 3054165"/>
              <a:gd name="connsiteX474" fmla="*/ 4800600 w 6362700"/>
              <a:gd name="connsiteY474" fmla="*/ 2625973 h 3054165"/>
              <a:gd name="connsiteX475" fmla="*/ 4838700 w 6362700"/>
              <a:gd name="connsiteY475" fmla="*/ 2597398 h 3054165"/>
              <a:gd name="connsiteX476" fmla="*/ 4895850 w 6362700"/>
              <a:gd name="connsiteY476" fmla="*/ 2559298 h 3054165"/>
              <a:gd name="connsiteX477" fmla="*/ 4933950 w 6362700"/>
              <a:gd name="connsiteY477" fmla="*/ 2492623 h 3054165"/>
              <a:gd name="connsiteX478" fmla="*/ 4962525 w 6362700"/>
              <a:gd name="connsiteY478" fmla="*/ 2483098 h 3054165"/>
              <a:gd name="connsiteX479" fmla="*/ 4991100 w 6362700"/>
              <a:gd name="connsiteY479" fmla="*/ 2492623 h 3054165"/>
              <a:gd name="connsiteX480" fmla="*/ 5038725 w 6362700"/>
              <a:gd name="connsiteY480" fmla="*/ 2540248 h 3054165"/>
              <a:gd name="connsiteX481" fmla="*/ 5095875 w 6362700"/>
              <a:gd name="connsiteY481" fmla="*/ 2549773 h 3054165"/>
              <a:gd name="connsiteX482" fmla="*/ 5114925 w 6362700"/>
              <a:gd name="connsiteY482" fmla="*/ 2645023 h 3054165"/>
              <a:gd name="connsiteX483" fmla="*/ 5095875 w 6362700"/>
              <a:gd name="connsiteY483" fmla="*/ 2673598 h 3054165"/>
              <a:gd name="connsiteX484" fmla="*/ 5067300 w 6362700"/>
              <a:gd name="connsiteY484" fmla="*/ 2587873 h 305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</a:cxnLst>
            <a:rect l="l" t="t" r="r" b="b"/>
            <a:pathLst>
              <a:path w="6362700" h="3054165">
                <a:moveTo>
                  <a:pt x="5067300" y="2587873"/>
                </a:moveTo>
                <a:cubicBezTo>
                  <a:pt x="5065713" y="2581523"/>
                  <a:pt x="5069424" y="2550869"/>
                  <a:pt x="5086350" y="2635498"/>
                </a:cubicBezTo>
                <a:cubicBezTo>
                  <a:pt x="5091370" y="2660599"/>
                  <a:pt x="5080000" y="2686298"/>
                  <a:pt x="5076825" y="2711698"/>
                </a:cubicBezTo>
                <a:cubicBezTo>
                  <a:pt x="5080000" y="2724398"/>
                  <a:pt x="5077093" y="2740541"/>
                  <a:pt x="5086350" y="2749798"/>
                </a:cubicBezTo>
                <a:cubicBezTo>
                  <a:pt x="5107280" y="2770728"/>
                  <a:pt x="5132670" y="2756583"/>
                  <a:pt x="5153025" y="2749798"/>
                </a:cubicBezTo>
                <a:cubicBezTo>
                  <a:pt x="5183165" y="2659379"/>
                  <a:pt x="5152077" y="2694466"/>
                  <a:pt x="5276850" y="2683123"/>
                </a:cubicBezTo>
                <a:cubicBezTo>
                  <a:pt x="5280025" y="2692648"/>
                  <a:pt x="5278205" y="2705862"/>
                  <a:pt x="5286375" y="2711698"/>
                </a:cubicBezTo>
                <a:cubicBezTo>
                  <a:pt x="5302715" y="2723370"/>
                  <a:pt x="5343525" y="2730748"/>
                  <a:pt x="5343525" y="2730748"/>
                </a:cubicBezTo>
                <a:cubicBezTo>
                  <a:pt x="5340350" y="2740273"/>
                  <a:pt x="5341100" y="2752223"/>
                  <a:pt x="5334000" y="2759323"/>
                </a:cubicBezTo>
                <a:cubicBezTo>
                  <a:pt x="5326900" y="2766423"/>
                  <a:pt x="5315270" y="2766879"/>
                  <a:pt x="5305425" y="2768848"/>
                </a:cubicBezTo>
                <a:cubicBezTo>
                  <a:pt x="5283410" y="2773251"/>
                  <a:pt x="5260975" y="2775198"/>
                  <a:pt x="5238750" y="2778373"/>
                </a:cubicBezTo>
                <a:cubicBezTo>
                  <a:pt x="5229225" y="2784723"/>
                  <a:pt x="5220414" y="2792303"/>
                  <a:pt x="5210175" y="2797423"/>
                </a:cubicBezTo>
                <a:cubicBezTo>
                  <a:pt x="5196510" y="2804255"/>
                  <a:pt x="5155707" y="2813421"/>
                  <a:pt x="5143500" y="2816473"/>
                </a:cubicBezTo>
                <a:cubicBezTo>
                  <a:pt x="5125486" y="2843494"/>
                  <a:pt x="5084211" y="2874866"/>
                  <a:pt x="5114925" y="2911723"/>
                </a:cubicBezTo>
                <a:cubicBezTo>
                  <a:pt x="5124015" y="2922631"/>
                  <a:pt x="5140325" y="2924423"/>
                  <a:pt x="5153025" y="2930773"/>
                </a:cubicBezTo>
                <a:cubicBezTo>
                  <a:pt x="5182172" y="2923486"/>
                  <a:pt x="5197774" y="2924124"/>
                  <a:pt x="5219700" y="2902198"/>
                </a:cubicBezTo>
                <a:cubicBezTo>
                  <a:pt x="5227795" y="2894103"/>
                  <a:pt x="5229811" y="2880774"/>
                  <a:pt x="5238750" y="2873623"/>
                </a:cubicBezTo>
                <a:cubicBezTo>
                  <a:pt x="5246590" y="2867351"/>
                  <a:pt x="5258345" y="2868588"/>
                  <a:pt x="5267325" y="2864098"/>
                </a:cubicBezTo>
                <a:cubicBezTo>
                  <a:pt x="5341183" y="2827169"/>
                  <a:pt x="5252651" y="2859464"/>
                  <a:pt x="5324475" y="2835523"/>
                </a:cubicBezTo>
                <a:cubicBezTo>
                  <a:pt x="5330825" y="2825998"/>
                  <a:pt x="5333817" y="2813015"/>
                  <a:pt x="5343525" y="2806948"/>
                </a:cubicBezTo>
                <a:cubicBezTo>
                  <a:pt x="5370969" y="2789795"/>
                  <a:pt x="5427059" y="2783501"/>
                  <a:pt x="5457825" y="2778373"/>
                </a:cubicBezTo>
                <a:cubicBezTo>
                  <a:pt x="5506268" y="2705708"/>
                  <a:pt x="5442207" y="2785557"/>
                  <a:pt x="5600700" y="2740273"/>
                </a:cubicBezTo>
                <a:cubicBezTo>
                  <a:pt x="5610354" y="2737515"/>
                  <a:pt x="5603125" y="2718798"/>
                  <a:pt x="5610225" y="2711698"/>
                </a:cubicBezTo>
                <a:cubicBezTo>
                  <a:pt x="5617325" y="2704598"/>
                  <a:pt x="5629275" y="2705348"/>
                  <a:pt x="5638800" y="2702173"/>
                </a:cubicBezTo>
                <a:cubicBezTo>
                  <a:pt x="5641975" y="2692648"/>
                  <a:pt x="5641225" y="2680698"/>
                  <a:pt x="5648325" y="2673598"/>
                </a:cubicBezTo>
                <a:cubicBezTo>
                  <a:pt x="5664928" y="2656995"/>
                  <a:pt x="5703264" y="2650338"/>
                  <a:pt x="5724525" y="2645023"/>
                </a:cubicBezTo>
                <a:cubicBezTo>
                  <a:pt x="5764132" y="2585613"/>
                  <a:pt x="5741290" y="2639786"/>
                  <a:pt x="5715000" y="2606923"/>
                </a:cubicBezTo>
                <a:cubicBezTo>
                  <a:pt x="5706822" y="2596701"/>
                  <a:pt x="5708650" y="2581523"/>
                  <a:pt x="5705475" y="2568823"/>
                </a:cubicBezTo>
                <a:cubicBezTo>
                  <a:pt x="5692775" y="2571998"/>
                  <a:pt x="5677848" y="2570493"/>
                  <a:pt x="5667375" y="2578348"/>
                </a:cubicBezTo>
                <a:cubicBezTo>
                  <a:pt x="5638638" y="2599901"/>
                  <a:pt x="5591175" y="2654548"/>
                  <a:pt x="5591175" y="2654548"/>
                </a:cubicBezTo>
                <a:cubicBezTo>
                  <a:pt x="5588000" y="2664073"/>
                  <a:pt x="5591390" y="2680688"/>
                  <a:pt x="5581650" y="2683123"/>
                </a:cubicBezTo>
                <a:cubicBezTo>
                  <a:pt x="5570544" y="2685899"/>
                  <a:pt x="5563314" y="2669193"/>
                  <a:pt x="5553075" y="2664073"/>
                </a:cubicBezTo>
                <a:cubicBezTo>
                  <a:pt x="5544095" y="2659583"/>
                  <a:pt x="5534025" y="2657723"/>
                  <a:pt x="5524500" y="2654548"/>
                </a:cubicBezTo>
                <a:cubicBezTo>
                  <a:pt x="5487699" y="2683989"/>
                  <a:pt x="5483046" y="2708421"/>
                  <a:pt x="5438775" y="2683123"/>
                </a:cubicBezTo>
                <a:cubicBezTo>
                  <a:pt x="5427079" y="2676440"/>
                  <a:pt x="5420833" y="2662818"/>
                  <a:pt x="5410200" y="2654548"/>
                </a:cubicBezTo>
                <a:cubicBezTo>
                  <a:pt x="5392128" y="2640492"/>
                  <a:pt x="5353050" y="2616448"/>
                  <a:pt x="5353050" y="2616448"/>
                </a:cubicBezTo>
                <a:cubicBezTo>
                  <a:pt x="5349875" y="2606923"/>
                  <a:pt x="5348015" y="2596853"/>
                  <a:pt x="5343525" y="2587873"/>
                </a:cubicBezTo>
                <a:cubicBezTo>
                  <a:pt x="5338405" y="2577634"/>
                  <a:pt x="5326357" y="2570590"/>
                  <a:pt x="5324475" y="2559298"/>
                </a:cubicBezTo>
                <a:cubicBezTo>
                  <a:pt x="5322824" y="2549394"/>
                  <a:pt x="5330825" y="2540248"/>
                  <a:pt x="5334000" y="2530723"/>
                </a:cubicBezTo>
                <a:cubicBezTo>
                  <a:pt x="5324475" y="2524373"/>
                  <a:pt x="5307670" y="2522898"/>
                  <a:pt x="5305425" y="2511673"/>
                </a:cubicBezTo>
                <a:cubicBezTo>
                  <a:pt x="5301690" y="2492997"/>
                  <a:pt x="5344085" y="2470024"/>
                  <a:pt x="5353050" y="2464048"/>
                </a:cubicBezTo>
                <a:cubicBezTo>
                  <a:pt x="5343525" y="2457698"/>
                  <a:pt x="5334714" y="2450118"/>
                  <a:pt x="5324475" y="2444998"/>
                </a:cubicBezTo>
                <a:cubicBezTo>
                  <a:pt x="5297876" y="2431698"/>
                  <a:pt x="5253796" y="2429458"/>
                  <a:pt x="5229225" y="2425948"/>
                </a:cubicBezTo>
                <a:cubicBezTo>
                  <a:pt x="5238750" y="2419598"/>
                  <a:pt x="5247561" y="2412018"/>
                  <a:pt x="5257800" y="2406898"/>
                </a:cubicBezTo>
                <a:cubicBezTo>
                  <a:pt x="5298920" y="2386338"/>
                  <a:pt x="5386566" y="2389666"/>
                  <a:pt x="5410200" y="2387848"/>
                </a:cubicBezTo>
                <a:cubicBezTo>
                  <a:pt x="5496140" y="2366363"/>
                  <a:pt x="5478121" y="2393636"/>
                  <a:pt x="5495925" y="2340223"/>
                </a:cubicBezTo>
                <a:cubicBezTo>
                  <a:pt x="5489575" y="2330698"/>
                  <a:pt x="5484970" y="2319743"/>
                  <a:pt x="5476875" y="2311648"/>
                </a:cubicBezTo>
                <a:cubicBezTo>
                  <a:pt x="5458411" y="2293184"/>
                  <a:pt x="5442966" y="2290820"/>
                  <a:pt x="5419725" y="2283073"/>
                </a:cubicBezTo>
                <a:cubicBezTo>
                  <a:pt x="5407025" y="2289423"/>
                  <a:pt x="5393953" y="2295078"/>
                  <a:pt x="5381625" y="2302123"/>
                </a:cubicBezTo>
                <a:cubicBezTo>
                  <a:pt x="5357195" y="2316083"/>
                  <a:pt x="5352948" y="2326902"/>
                  <a:pt x="5324475" y="2330698"/>
                </a:cubicBezTo>
                <a:cubicBezTo>
                  <a:pt x="5286578" y="2335751"/>
                  <a:pt x="5248275" y="2337048"/>
                  <a:pt x="5210175" y="2340223"/>
                </a:cubicBezTo>
                <a:cubicBezTo>
                  <a:pt x="5128826" y="2394456"/>
                  <a:pt x="5259796" y="2313078"/>
                  <a:pt x="5114925" y="2368798"/>
                </a:cubicBezTo>
                <a:cubicBezTo>
                  <a:pt x="5093556" y="2377017"/>
                  <a:pt x="5080226" y="2402408"/>
                  <a:pt x="5057775" y="2406898"/>
                </a:cubicBezTo>
                <a:cubicBezTo>
                  <a:pt x="5032215" y="2412010"/>
                  <a:pt x="4973717" y="2421662"/>
                  <a:pt x="4953000" y="2435473"/>
                </a:cubicBezTo>
                <a:lnTo>
                  <a:pt x="4867275" y="2492623"/>
                </a:lnTo>
                <a:lnTo>
                  <a:pt x="4838700" y="2511673"/>
                </a:lnTo>
                <a:cubicBezTo>
                  <a:pt x="4835525" y="2502148"/>
                  <a:pt x="4824685" y="2492078"/>
                  <a:pt x="4829175" y="2483098"/>
                </a:cubicBezTo>
                <a:cubicBezTo>
                  <a:pt x="4833665" y="2474118"/>
                  <a:pt x="4848973" y="2478449"/>
                  <a:pt x="4857750" y="2473573"/>
                </a:cubicBezTo>
                <a:cubicBezTo>
                  <a:pt x="4877764" y="2462454"/>
                  <a:pt x="4914900" y="2435473"/>
                  <a:pt x="4914900" y="2435473"/>
                </a:cubicBezTo>
                <a:cubicBezTo>
                  <a:pt x="4921250" y="2425948"/>
                  <a:pt x="4925011" y="2414049"/>
                  <a:pt x="4933950" y="2406898"/>
                </a:cubicBezTo>
                <a:cubicBezTo>
                  <a:pt x="4941790" y="2400626"/>
                  <a:pt x="4953124" y="2400898"/>
                  <a:pt x="4962525" y="2397373"/>
                </a:cubicBezTo>
                <a:cubicBezTo>
                  <a:pt x="4978534" y="2391370"/>
                  <a:pt x="4994141" y="2384326"/>
                  <a:pt x="5010150" y="2378323"/>
                </a:cubicBezTo>
                <a:cubicBezTo>
                  <a:pt x="5019551" y="2374798"/>
                  <a:pt x="5029745" y="2373288"/>
                  <a:pt x="5038725" y="2368798"/>
                </a:cubicBezTo>
                <a:cubicBezTo>
                  <a:pt x="5048964" y="2363678"/>
                  <a:pt x="5057775" y="2356098"/>
                  <a:pt x="5067300" y="2349748"/>
                </a:cubicBezTo>
                <a:cubicBezTo>
                  <a:pt x="5078240" y="2333337"/>
                  <a:pt x="5096590" y="2301765"/>
                  <a:pt x="5114925" y="2292598"/>
                </a:cubicBezTo>
                <a:cubicBezTo>
                  <a:pt x="5129405" y="2285358"/>
                  <a:pt x="5146675" y="2286248"/>
                  <a:pt x="5162550" y="2283073"/>
                </a:cubicBezTo>
                <a:cubicBezTo>
                  <a:pt x="5172075" y="2276723"/>
                  <a:pt x="5180406" y="2268043"/>
                  <a:pt x="5191125" y="2264023"/>
                </a:cubicBezTo>
                <a:cubicBezTo>
                  <a:pt x="5206284" y="2258339"/>
                  <a:pt x="5224694" y="2262530"/>
                  <a:pt x="5238750" y="2254498"/>
                </a:cubicBezTo>
                <a:cubicBezTo>
                  <a:pt x="5248689" y="2248818"/>
                  <a:pt x="5248861" y="2233074"/>
                  <a:pt x="5257800" y="2225923"/>
                </a:cubicBezTo>
                <a:cubicBezTo>
                  <a:pt x="5265640" y="2219651"/>
                  <a:pt x="5276689" y="2219040"/>
                  <a:pt x="5286375" y="2216398"/>
                </a:cubicBezTo>
                <a:cubicBezTo>
                  <a:pt x="5311634" y="2209509"/>
                  <a:pt x="5337737" y="2205627"/>
                  <a:pt x="5362575" y="2197348"/>
                </a:cubicBezTo>
                <a:cubicBezTo>
                  <a:pt x="5372100" y="2194173"/>
                  <a:pt x="5381171" y="2188932"/>
                  <a:pt x="5391150" y="2187823"/>
                </a:cubicBezTo>
                <a:cubicBezTo>
                  <a:pt x="5438589" y="2182552"/>
                  <a:pt x="5486400" y="2181473"/>
                  <a:pt x="5534025" y="2178298"/>
                </a:cubicBezTo>
                <a:cubicBezTo>
                  <a:pt x="5543550" y="2165598"/>
                  <a:pt x="5548009" y="2146451"/>
                  <a:pt x="5562600" y="2140198"/>
                </a:cubicBezTo>
                <a:cubicBezTo>
                  <a:pt x="5574632" y="2135041"/>
                  <a:pt x="5587863" y="2147156"/>
                  <a:pt x="5600700" y="2149723"/>
                </a:cubicBezTo>
                <a:cubicBezTo>
                  <a:pt x="5619638" y="2153511"/>
                  <a:pt x="5638997" y="2155058"/>
                  <a:pt x="5657850" y="2159248"/>
                </a:cubicBezTo>
                <a:cubicBezTo>
                  <a:pt x="5667651" y="2161426"/>
                  <a:pt x="5676771" y="2166015"/>
                  <a:pt x="5686425" y="2168773"/>
                </a:cubicBezTo>
                <a:cubicBezTo>
                  <a:pt x="5699012" y="2172369"/>
                  <a:pt x="5711938" y="2174702"/>
                  <a:pt x="5724525" y="2178298"/>
                </a:cubicBezTo>
                <a:cubicBezTo>
                  <a:pt x="5734179" y="2181056"/>
                  <a:pt x="5743299" y="2185645"/>
                  <a:pt x="5753100" y="2187823"/>
                </a:cubicBezTo>
                <a:cubicBezTo>
                  <a:pt x="5771953" y="2192013"/>
                  <a:pt x="5791312" y="2193560"/>
                  <a:pt x="5810250" y="2197348"/>
                </a:cubicBezTo>
                <a:cubicBezTo>
                  <a:pt x="5823087" y="2199915"/>
                  <a:pt x="5835650" y="2203698"/>
                  <a:pt x="5848350" y="2206873"/>
                </a:cubicBezTo>
                <a:lnTo>
                  <a:pt x="5905500" y="2168773"/>
                </a:lnTo>
                <a:cubicBezTo>
                  <a:pt x="5915025" y="2162423"/>
                  <a:pt x="5923215" y="2153343"/>
                  <a:pt x="5934075" y="2149723"/>
                </a:cubicBezTo>
                <a:lnTo>
                  <a:pt x="5962650" y="2140198"/>
                </a:lnTo>
                <a:cubicBezTo>
                  <a:pt x="5969000" y="2130673"/>
                  <a:pt x="5972761" y="2118774"/>
                  <a:pt x="5981700" y="2111623"/>
                </a:cubicBezTo>
                <a:cubicBezTo>
                  <a:pt x="5989540" y="2105351"/>
                  <a:pt x="6001295" y="2106588"/>
                  <a:pt x="6010275" y="2102098"/>
                </a:cubicBezTo>
                <a:cubicBezTo>
                  <a:pt x="6020514" y="2096978"/>
                  <a:pt x="6028611" y="2088168"/>
                  <a:pt x="6038850" y="2083048"/>
                </a:cubicBezTo>
                <a:cubicBezTo>
                  <a:pt x="6047830" y="2078558"/>
                  <a:pt x="6058445" y="2078013"/>
                  <a:pt x="6067425" y="2073523"/>
                </a:cubicBezTo>
                <a:cubicBezTo>
                  <a:pt x="6077664" y="2068403"/>
                  <a:pt x="6085478" y="2058982"/>
                  <a:pt x="6096000" y="2054473"/>
                </a:cubicBezTo>
                <a:cubicBezTo>
                  <a:pt x="6108032" y="2049316"/>
                  <a:pt x="6121561" y="2048710"/>
                  <a:pt x="6134100" y="2044948"/>
                </a:cubicBezTo>
                <a:cubicBezTo>
                  <a:pt x="6153334" y="2039178"/>
                  <a:pt x="6171769" y="2030768"/>
                  <a:pt x="6191250" y="2025898"/>
                </a:cubicBezTo>
                <a:cubicBezTo>
                  <a:pt x="6216650" y="2019548"/>
                  <a:pt x="6242612" y="2015127"/>
                  <a:pt x="6267450" y="2006848"/>
                </a:cubicBezTo>
                <a:cubicBezTo>
                  <a:pt x="6308444" y="1993183"/>
                  <a:pt x="6286285" y="1999758"/>
                  <a:pt x="6334125" y="1987798"/>
                </a:cubicBezTo>
                <a:cubicBezTo>
                  <a:pt x="6330950" y="1971923"/>
                  <a:pt x="6320673" y="1955879"/>
                  <a:pt x="6324600" y="1940173"/>
                </a:cubicBezTo>
                <a:cubicBezTo>
                  <a:pt x="6327867" y="1927105"/>
                  <a:pt x="6345703" y="1922806"/>
                  <a:pt x="6353175" y="1911598"/>
                </a:cubicBezTo>
                <a:cubicBezTo>
                  <a:pt x="6358744" y="1903244"/>
                  <a:pt x="6359525" y="1892548"/>
                  <a:pt x="6362700" y="1883023"/>
                </a:cubicBezTo>
                <a:cubicBezTo>
                  <a:pt x="6351965" y="1845450"/>
                  <a:pt x="6360768" y="1806823"/>
                  <a:pt x="6315075" y="1806823"/>
                </a:cubicBezTo>
                <a:cubicBezTo>
                  <a:pt x="6305035" y="1806823"/>
                  <a:pt x="6296025" y="1813173"/>
                  <a:pt x="6286500" y="1816348"/>
                </a:cubicBezTo>
                <a:cubicBezTo>
                  <a:pt x="6264275" y="1749673"/>
                  <a:pt x="6286500" y="1765548"/>
                  <a:pt x="6238875" y="1749673"/>
                </a:cubicBezTo>
                <a:cubicBezTo>
                  <a:pt x="6184226" y="1767889"/>
                  <a:pt x="6235237" y="1746153"/>
                  <a:pt x="6181725" y="1787773"/>
                </a:cubicBezTo>
                <a:cubicBezTo>
                  <a:pt x="6163653" y="1801829"/>
                  <a:pt x="6124575" y="1825873"/>
                  <a:pt x="6124575" y="1825873"/>
                </a:cubicBezTo>
                <a:cubicBezTo>
                  <a:pt x="6076950" y="1822698"/>
                  <a:pt x="6028661" y="1824886"/>
                  <a:pt x="5981700" y="1816348"/>
                </a:cubicBezTo>
                <a:cubicBezTo>
                  <a:pt x="5968820" y="1814006"/>
                  <a:pt x="6006920" y="1809165"/>
                  <a:pt x="6019800" y="1806823"/>
                </a:cubicBezTo>
                <a:cubicBezTo>
                  <a:pt x="6041889" y="1802807"/>
                  <a:pt x="6064250" y="1800473"/>
                  <a:pt x="6086475" y="1797298"/>
                </a:cubicBezTo>
                <a:cubicBezTo>
                  <a:pt x="6096000" y="1794123"/>
                  <a:pt x="6106273" y="1792649"/>
                  <a:pt x="6115050" y="1787773"/>
                </a:cubicBezTo>
                <a:cubicBezTo>
                  <a:pt x="6135064" y="1776654"/>
                  <a:pt x="6149355" y="1751196"/>
                  <a:pt x="6172200" y="1749673"/>
                </a:cubicBezTo>
                <a:lnTo>
                  <a:pt x="6315075" y="1740148"/>
                </a:lnTo>
                <a:cubicBezTo>
                  <a:pt x="6321425" y="1730623"/>
                  <a:pt x="6334125" y="1723021"/>
                  <a:pt x="6334125" y="1711573"/>
                </a:cubicBezTo>
                <a:cubicBezTo>
                  <a:pt x="6334125" y="1700125"/>
                  <a:pt x="6325704" y="1687250"/>
                  <a:pt x="6315075" y="1682998"/>
                </a:cubicBezTo>
                <a:cubicBezTo>
                  <a:pt x="6291308" y="1673491"/>
                  <a:pt x="6264175" y="1677365"/>
                  <a:pt x="6238875" y="1673473"/>
                </a:cubicBezTo>
                <a:cubicBezTo>
                  <a:pt x="6222874" y="1671011"/>
                  <a:pt x="6207125" y="1667123"/>
                  <a:pt x="6191250" y="1663948"/>
                </a:cubicBezTo>
                <a:cubicBezTo>
                  <a:pt x="6188075" y="1651248"/>
                  <a:pt x="6188987" y="1636740"/>
                  <a:pt x="6181725" y="1625848"/>
                </a:cubicBezTo>
                <a:cubicBezTo>
                  <a:pt x="6161796" y="1595955"/>
                  <a:pt x="6063720" y="1588912"/>
                  <a:pt x="6057900" y="1587748"/>
                </a:cubicBezTo>
                <a:cubicBezTo>
                  <a:pt x="6054725" y="1578223"/>
                  <a:pt x="6050344" y="1569018"/>
                  <a:pt x="6048375" y="1559173"/>
                </a:cubicBezTo>
                <a:cubicBezTo>
                  <a:pt x="6043972" y="1537158"/>
                  <a:pt x="6048890" y="1512578"/>
                  <a:pt x="6038850" y="1492498"/>
                </a:cubicBezTo>
                <a:cubicBezTo>
                  <a:pt x="6034360" y="1483518"/>
                  <a:pt x="6019800" y="1486148"/>
                  <a:pt x="6010275" y="1482973"/>
                </a:cubicBezTo>
                <a:cubicBezTo>
                  <a:pt x="6022975" y="1479798"/>
                  <a:pt x="6042521" y="1485157"/>
                  <a:pt x="6048375" y="1473448"/>
                </a:cubicBezTo>
                <a:cubicBezTo>
                  <a:pt x="6060145" y="1449908"/>
                  <a:pt x="6031185" y="1414325"/>
                  <a:pt x="6019800" y="1397248"/>
                </a:cubicBezTo>
                <a:cubicBezTo>
                  <a:pt x="6022975" y="1384548"/>
                  <a:pt x="6025729" y="1371735"/>
                  <a:pt x="6029325" y="1359148"/>
                </a:cubicBezTo>
                <a:cubicBezTo>
                  <a:pt x="6032083" y="1349494"/>
                  <a:pt x="6045950" y="1337673"/>
                  <a:pt x="6038850" y="1330573"/>
                </a:cubicBezTo>
                <a:cubicBezTo>
                  <a:pt x="6024651" y="1316374"/>
                  <a:pt x="6000750" y="1317873"/>
                  <a:pt x="5981700" y="1311523"/>
                </a:cubicBezTo>
                <a:cubicBezTo>
                  <a:pt x="5990936" y="1283814"/>
                  <a:pt x="6023264" y="1224932"/>
                  <a:pt x="5981700" y="1197223"/>
                </a:cubicBezTo>
                <a:lnTo>
                  <a:pt x="5953125" y="1178173"/>
                </a:lnTo>
                <a:cubicBezTo>
                  <a:pt x="5934075" y="1181348"/>
                  <a:pt x="5910638" y="1175129"/>
                  <a:pt x="5895975" y="1187698"/>
                </a:cubicBezTo>
                <a:cubicBezTo>
                  <a:pt x="5883683" y="1198234"/>
                  <a:pt x="5894482" y="1221267"/>
                  <a:pt x="5886450" y="1235323"/>
                </a:cubicBezTo>
                <a:cubicBezTo>
                  <a:pt x="5877761" y="1250529"/>
                  <a:pt x="5843967" y="1259009"/>
                  <a:pt x="5829300" y="1263898"/>
                </a:cubicBezTo>
                <a:cubicBezTo>
                  <a:pt x="5822950" y="1273423"/>
                  <a:pt x="5820711" y="1287824"/>
                  <a:pt x="5810250" y="1292473"/>
                </a:cubicBezTo>
                <a:cubicBezTo>
                  <a:pt x="5766759" y="1311802"/>
                  <a:pt x="5699750" y="1297129"/>
                  <a:pt x="5657850" y="1292473"/>
                </a:cubicBezTo>
                <a:cubicBezTo>
                  <a:pt x="5651500" y="1282948"/>
                  <a:pt x="5647739" y="1271049"/>
                  <a:pt x="5638800" y="1263898"/>
                </a:cubicBezTo>
                <a:cubicBezTo>
                  <a:pt x="5630960" y="1257626"/>
                  <a:pt x="5620070" y="1256342"/>
                  <a:pt x="5610225" y="1254373"/>
                </a:cubicBezTo>
                <a:cubicBezTo>
                  <a:pt x="5588210" y="1249970"/>
                  <a:pt x="5565775" y="1248023"/>
                  <a:pt x="5543550" y="1244848"/>
                </a:cubicBezTo>
                <a:cubicBezTo>
                  <a:pt x="5546725" y="1225798"/>
                  <a:pt x="5545231" y="1205346"/>
                  <a:pt x="5553075" y="1187698"/>
                </a:cubicBezTo>
                <a:cubicBezTo>
                  <a:pt x="5558546" y="1175389"/>
                  <a:pt x="5576179" y="1171432"/>
                  <a:pt x="5581650" y="1159123"/>
                </a:cubicBezTo>
                <a:cubicBezTo>
                  <a:pt x="5589494" y="1141475"/>
                  <a:pt x="5580100" y="1117795"/>
                  <a:pt x="5591175" y="1101973"/>
                </a:cubicBezTo>
                <a:cubicBezTo>
                  <a:pt x="5604305" y="1083216"/>
                  <a:pt x="5648325" y="1063873"/>
                  <a:pt x="5648325" y="1063873"/>
                </a:cubicBezTo>
                <a:cubicBezTo>
                  <a:pt x="5645150" y="1051173"/>
                  <a:pt x="5646978" y="1035995"/>
                  <a:pt x="5638800" y="1025773"/>
                </a:cubicBezTo>
                <a:cubicBezTo>
                  <a:pt x="5632528" y="1017933"/>
                  <a:pt x="5620070" y="1018217"/>
                  <a:pt x="5610225" y="1016248"/>
                </a:cubicBezTo>
                <a:cubicBezTo>
                  <a:pt x="5588210" y="1011845"/>
                  <a:pt x="5565775" y="1009898"/>
                  <a:pt x="5543550" y="1006723"/>
                </a:cubicBezTo>
                <a:cubicBezTo>
                  <a:pt x="5534025" y="997198"/>
                  <a:pt x="5521658" y="989844"/>
                  <a:pt x="5514975" y="978148"/>
                </a:cubicBezTo>
                <a:cubicBezTo>
                  <a:pt x="5484019" y="923976"/>
                  <a:pt x="5532438" y="949044"/>
                  <a:pt x="5476875" y="930523"/>
                </a:cubicBezTo>
                <a:cubicBezTo>
                  <a:pt x="5473700" y="920998"/>
                  <a:pt x="5474450" y="909048"/>
                  <a:pt x="5467350" y="901948"/>
                </a:cubicBezTo>
                <a:cubicBezTo>
                  <a:pt x="5460250" y="894848"/>
                  <a:pt x="5448620" y="894392"/>
                  <a:pt x="5438775" y="892423"/>
                </a:cubicBezTo>
                <a:cubicBezTo>
                  <a:pt x="5416760" y="888020"/>
                  <a:pt x="5394473" y="884762"/>
                  <a:pt x="5372100" y="882898"/>
                </a:cubicBezTo>
                <a:cubicBezTo>
                  <a:pt x="5318218" y="878408"/>
                  <a:pt x="5264150" y="876548"/>
                  <a:pt x="5210175" y="873373"/>
                </a:cubicBezTo>
                <a:cubicBezTo>
                  <a:pt x="5181522" y="868598"/>
                  <a:pt x="5134688" y="853848"/>
                  <a:pt x="5105400" y="873373"/>
                </a:cubicBezTo>
                <a:cubicBezTo>
                  <a:pt x="5097046" y="878942"/>
                  <a:pt x="5100365" y="892968"/>
                  <a:pt x="5095875" y="901948"/>
                </a:cubicBezTo>
                <a:cubicBezTo>
                  <a:pt x="5090755" y="912187"/>
                  <a:pt x="5081474" y="920062"/>
                  <a:pt x="5076825" y="930523"/>
                </a:cubicBezTo>
                <a:cubicBezTo>
                  <a:pt x="5068670" y="948873"/>
                  <a:pt x="5064125" y="968623"/>
                  <a:pt x="5057775" y="987673"/>
                </a:cubicBezTo>
                <a:cubicBezTo>
                  <a:pt x="5050028" y="1010914"/>
                  <a:pt x="5047664" y="1026359"/>
                  <a:pt x="5029200" y="1044823"/>
                </a:cubicBezTo>
                <a:cubicBezTo>
                  <a:pt x="5021105" y="1052918"/>
                  <a:pt x="5010150" y="1057523"/>
                  <a:pt x="5000625" y="1063873"/>
                </a:cubicBezTo>
                <a:cubicBezTo>
                  <a:pt x="4997450" y="1073398"/>
                  <a:pt x="4993278" y="1082647"/>
                  <a:pt x="4991100" y="1092448"/>
                </a:cubicBezTo>
                <a:cubicBezTo>
                  <a:pt x="4986910" y="1111301"/>
                  <a:pt x="4989419" y="1131950"/>
                  <a:pt x="4981575" y="1149598"/>
                </a:cubicBezTo>
                <a:cubicBezTo>
                  <a:pt x="4966098" y="1184421"/>
                  <a:pt x="4950725" y="1174548"/>
                  <a:pt x="4924425" y="1187698"/>
                </a:cubicBezTo>
                <a:cubicBezTo>
                  <a:pt x="4914186" y="1192818"/>
                  <a:pt x="4906089" y="1201628"/>
                  <a:pt x="4895850" y="1206748"/>
                </a:cubicBezTo>
                <a:cubicBezTo>
                  <a:pt x="4886870" y="1211238"/>
                  <a:pt x="4876255" y="1211783"/>
                  <a:pt x="4867275" y="1216273"/>
                </a:cubicBezTo>
                <a:cubicBezTo>
                  <a:pt x="4793417" y="1253202"/>
                  <a:pt x="4881949" y="1220907"/>
                  <a:pt x="4810125" y="1244848"/>
                </a:cubicBezTo>
                <a:cubicBezTo>
                  <a:pt x="4800600" y="1254373"/>
                  <a:pt x="4785810" y="1260644"/>
                  <a:pt x="4781550" y="1273423"/>
                </a:cubicBezTo>
                <a:cubicBezTo>
                  <a:pt x="4768736" y="1311865"/>
                  <a:pt x="4825505" y="1308884"/>
                  <a:pt x="4838700" y="1311523"/>
                </a:cubicBezTo>
                <a:cubicBezTo>
                  <a:pt x="4857534" y="1368026"/>
                  <a:pt x="4847974" y="1322301"/>
                  <a:pt x="4829175" y="1416298"/>
                </a:cubicBezTo>
                <a:cubicBezTo>
                  <a:pt x="4826000" y="1432173"/>
                  <a:pt x="4828630" y="1450453"/>
                  <a:pt x="4819650" y="1463923"/>
                </a:cubicBezTo>
                <a:cubicBezTo>
                  <a:pt x="4814081" y="1472277"/>
                  <a:pt x="4800600" y="1470273"/>
                  <a:pt x="4791075" y="1473448"/>
                </a:cubicBezTo>
                <a:cubicBezTo>
                  <a:pt x="4787900" y="1482973"/>
                  <a:pt x="4786426" y="1493246"/>
                  <a:pt x="4781550" y="1502023"/>
                </a:cubicBezTo>
                <a:cubicBezTo>
                  <a:pt x="4770431" y="1522037"/>
                  <a:pt x="4756150" y="1540123"/>
                  <a:pt x="4743450" y="1559173"/>
                </a:cubicBezTo>
                <a:cubicBezTo>
                  <a:pt x="4720545" y="1593530"/>
                  <a:pt x="4706397" y="1618800"/>
                  <a:pt x="4667250" y="1644898"/>
                </a:cubicBezTo>
                <a:cubicBezTo>
                  <a:pt x="4657725" y="1651248"/>
                  <a:pt x="4649640" y="1660659"/>
                  <a:pt x="4638675" y="1663948"/>
                </a:cubicBezTo>
                <a:cubicBezTo>
                  <a:pt x="4617171" y="1670399"/>
                  <a:pt x="4594145" y="1669782"/>
                  <a:pt x="4572000" y="1673473"/>
                </a:cubicBezTo>
                <a:cubicBezTo>
                  <a:pt x="4526024" y="1681136"/>
                  <a:pt x="4532605" y="1680255"/>
                  <a:pt x="4495800" y="1692523"/>
                </a:cubicBezTo>
                <a:cubicBezTo>
                  <a:pt x="4489450" y="1705223"/>
                  <a:pt x="4484055" y="1718447"/>
                  <a:pt x="4476750" y="1730623"/>
                </a:cubicBezTo>
                <a:cubicBezTo>
                  <a:pt x="4464970" y="1750256"/>
                  <a:pt x="4438650" y="1787773"/>
                  <a:pt x="4438650" y="1787773"/>
                </a:cubicBezTo>
                <a:cubicBezTo>
                  <a:pt x="4435475" y="1809998"/>
                  <a:pt x="4432816" y="1832303"/>
                  <a:pt x="4429125" y="1854448"/>
                </a:cubicBezTo>
                <a:cubicBezTo>
                  <a:pt x="4423673" y="1887160"/>
                  <a:pt x="4424113" y="1907085"/>
                  <a:pt x="4400550" y="1930648"/>
                </a:cubicBezTo>
                <a:cubicBezTo>
                  <a:pt x="4389325" y="1941873"/>
                  <a:pt x="4375150" y="1949698"/>
                  <a:pt x="4362450" y="1959223"/>
                </a:cubicBezTo>
                <a:cubicBezTo>
                  <a:pt x="4359275" y="1968748"/>
                  <a:pt x="4354894" y="1977953"/>
                  <a:pt x="4352925" y="1987798"/>
                </a:cubicBezTo>
                <a:cubicBezTo>
                  <a:pt x="4348522" y="2009813"/>
                  <a:pt x="4352518" y="2033957"/>
                  <a:pt x="4343400" y="2054473"/>
                </a:cubicBezTo>
                <a:cubicBezTo>
                  <a:pt x="4336978" y="2068923"/>
                  <a:pt x="4298929" y="2078822"/>
                  <a:pt x="4286250" y="2083048"/>
                </a:cubicBezTo>
                <a:cubicBezTo>
                  <a:pt x="4264025" y="2079873"/>
                  <a:pt x="4240091" y="2082641"/>
                  <a:pt x="4219575" y="2073523"/>
                </a:cubicBezTo>
                <a:cubicBezTo>
                  <a:pt x="4187881" y="2059437"/>
                  <a:pt x="4202519" y="1991232"/>
                  <a:pt x="4191000" y="1978273"/>
                </a:cubicBezTo>
                <a:cubicBezTo>
                  <a:pt x="4183379" y="1969700"/>
                  <a:pt x="4094726" y="1953303"/>
                  <a:pt x="4076700" y="1949698"/>
                </a:cubicBezTo>
                <a:cubicBezTo>
                  <a:pt x="4083109" y="1924064"/>
                  <a:pt x="4087486" y="1894845"/>
                  <a:pt x="4105275" y="1873498"/>
                </a:cubicBezTo>
                <a:cubicBezTo>
                  <a:pt x="4112604" y="1864704"/>
                  <a:pt x="4124325" y="1860798"/>
                  <a:pt x="4133850" y="1854448"/>
                </a:cubicBezTo>
                <a:cubicBezTo>
                  <a:pt x="4164989" y="1761031"/>
                  <a:pt x="4114505" y="1892991"/>
                  <a:pt x="4171950" y="1806823"/>
                </a:cubicBezTo>
                <a:cubicBezTo>
                  <a:pt x="4224896" y="1727404"/>
                  <a:pt x="4115193" y="1808492"/>
                  <a:pt x="4229100" y="1740148"/>
                </a:cubicBezTo>
                <a:cubicBezTo>
                  <a:pt x="4238732" y="1725701"/>
                  <a:pt x="4257675" y="1702716"/>
                  <a:pt x="4257675" y="1682998"/>
                </a:cubicBezTo>
                <a:cubicBezTo>
                  <a:pt x="4257675" y="1672958"/>
                  <a:pt x="4256320" y="1660259"/>
                  <a:pt x="4248150" y="1654423"/>
                </a:cubicBezTo>
                <a:cubicBezTo>
                  <a:pt x="4212987" y="1629307"/>
                  <a:pt x="4114497" y="1628418"/>
                  <a:pt x="4086225" y="1625848"/>
                </a:cubicBezTo>
                <a:cubicBezTo>
                  <a:pt x="4076700" y="1616323"/>
                  <a:pt x="4066274" y="1607621"/>
                  <a:pt x="4057650" y="1597273"/>
                </a:cubicBezTo>
                <a:cubicBezTo>
                  <a:pt x="4050321" y="1588479"/>
                  <a:pt x="4046695" y="1576793"/>
                  <a:pt x="4038600" y="1568698"/>
                </a:cubicBezTo>
                <a:cubicBezTo>
                  <a:pt x="4030505" y="1560603"/>
                  <a:pt x="4019550" y="1555998"/>
                  <a:pt x="4010025" y="1549648"/>
                </a:cubicBezTo>
                <a:cubicBezTo>
                  <a:pt x="3994150" y="1552823"/>
                  <a:pt x="3978589" y="1559173"/>
                  <a:pt x="3962400" y="1559173"/>
                </a:cubicBezTo>
                <a:cubicBezTo>
                  <a:pt x="3919229" y="1559173"/>
                  <a:pt x="3925327" y="1545742"/>
                  <a:pt x="3895725" y="1521073"/>
                </a:cubicBezTo>
                <a:cubicBezTo>
                  <a:pt x="3886931" y="1513744"/>
                  <a:pt x="3876675" y="1508373"/>
                  <a:pt x="3867150" y="1502023"/>
                </a:cubicBezTo>
                <a:cubicBezTo>
                  <a:pt x="3863975" y="1489323"/>
                  <a:pt x="3865803" y="1474145"/>
                  <a:pt x="3857625" y="1463923"/>
                </a:cubicBezTo>
                <a:cubicBezTo>
                  <a:pt x="3851353" y="1456083"/>
                  <a:pt x="3838973" y="1455925"/>
                  <a:pt x="3829050" y="1454398"/>
                </a:cubicBezTo>
                <a:cubicBezTo>
                  <a:pt x="3797513" y="1449546"/>
                  <a:pt x="3765550" y="1448048"/>
                  <a:pt x="3733800" y="1444873"/>
                </a:cubicBezTo>
                <a:cubicBezTo>
                  <a:pt x="3724275" y="1441698"/>
                  <a:pt x="3715177" y="1436675"/>
                  <a:pt x="3705225" y="1435348"/>
                </a:cubicBezTo>
                <a:cubicBezTo>
                  <a:pt x="3667328" y="1430295"/>
                  <a:pt x="3627466" y="1437067"/>
                  <a:pt x="3590925" y="1425823"/>
                </a:cubicBezTo>
                <a:cubicBezTo>
                  <a:pt x="3581329" y="1422870"/>
                  <a:pt x="3584575" y="1406773"/>
                  <a:pt x="3581400" y="1397248"/>
                </a:cubicBezTo>
                <a:cubicBezTo>
                  <a:pt x="3626762" y="1329206"/>
                  <a:pt x="3625053" y="1362310"/>
                  <a:pt x="3609975" y="1301998"/>
                </a:cubicBezTo>
                <a:cubicBezTo>
                  <a:pt x="3611929" y="1296136"/>
                  <a:pt x="3633421" y="1250710"/>
                  <a:pt x="3609975" y="1244848"/>
                </a:cubicBezTo>
                <a:cubicBezTo>
                  <a:pt x="3588195" y="1239403"/>
                  <a:pt x="3565525" y="1251198"/>
                  <a:pt x="3543300" y="1254373"/>
                </a:cubicBezTo>
                <a:cubicBezTo>
                  <a:pt x="3540125" y="1244848"/>
                  <a:pt x="3533775" y="1235838"/>
                  <a:pt x="3533775" y="1225798"/>
                </a:cubicBezTo>
                <a:cubicBezTo>
                  <a:pt x="3533775" y="1212707"/>
                  <a:pt x="3536439" y="1198847"/>
                  <a:pt x="3543300" y="1187698"/>
                </a:cubicBezTo>
                <a:cubicBezTo>
                  <a:pt x="3567277" y="1148735"/>
                  <a:pt x="3595579" y="1104408"/>
                  <a:pt x="3638550" y="1082923"/>
                </a:cubicBezTo>
                <a:cubicBezTo>
                  <a:pt x="3647530" y="1078433"/>
                  <a:pt x="3657600" y="1076573"/>
                  <a:pt x="3667125" y="1073398"/>
                </a:cubicBezTo>
                <a:cubicBezTo>
                  <a:pt x="3676650" y="1063873"/>
                  <a:pt x="3684492" y="1052295"/>
                  <a:pt x="3695700" y="1044823"/>
                </a:cubicBezTo>
                <a:cubicBezTo>
                  <a:pt x="3704054" y="1039254"/>
                  <a:pt x="3716435" y="1041570"/>
                  <a:pt x="3724275" y="1035298"/>
                </a:cubicBezTo>
                <a:cubicBezTo>
                  <a:pt x="3744685" y="1018970"/>
                  <a:pt x="3742423" y="987218"/>
                  <a:pt x="3771900" y="978148"/>
                </a:cubicBezTo>
                <a:cubicBezTo>
                  <a:pt x="3802397" y="968764"/>
                  <a:pt x="3835400" y="971798"/>
                  <a:pt x="3867150" y="968623"/>
                </a:cubicBezTo>
                <a:cubicBezTo>
                  <a:pt x="3873500" y="959098"/>
                  <a:pt x="3878105" y="948143"/>
                  <a:pt x="3886200" y="940048"/>
                </a:cubicBezTo>
                <a:cubicBezTo>
                  <a:pt x="3894295" y="931953"/>
                  <a:pt x="3904314" y="925647"/>
                  <a:pt x="3914775" y="920998"/>
                </a:cubicBezTo>
                <a:cubicBezTo>
                  <a:pt x="3944590" y="907747"/>
                  <a:pt x="3978360" y="900339"/>
                  <a:pt x="4010025" y="892423"/>
                </a:cubicBezTo>
                <a:cubicBezTo>
                  <a:pt x="4016375" y="882898"/>
                  <a:pt x="4019367" y="869915"/>
                  <a:pt x="4029075" y="863848"/>
                </a:cubicBezTo>
                <a:cubicBezTo>
                  <a:pt x="4051823" y="849631"/>
                  <a:pt x="4106653" y="840712"/>
                  <a:pt x="4133850" y="835273"/>
                </a:cubicBezTo>
                <a:cubicBezTo>
                  <a:pt x="4140200" y="825748"/>
                  <a:pt x="4151018" y="817990"/>
                  <a:pt x="4152900" y="806698"/>
                </a:cubicBezTo>
                <a:cubicBezTo>
                  <a:pt x="4154551" y="796794"/>
                  <a:pt x="4153115" y="780558"/>
                  <a:pt x="4143375" y="778123"/>
                </a:cubicBezTo>
                <a:cubicBezTo>
                  <a:pt x="4097069" y="766547"/>
                  <a:pt x="4048125" y="771773"/>
                  <a:pt x="4000500" y="768598"/>
                </a:cubicBezTo>
                <a:cubicBezTo>
                  <a:pt x="3994150" y="759073"/>
                  <a:pt x="3978674" y="751129"/>
                  <a:pt x="3981450" y="740023"/>
                </a:cubicBezTo>
                <a:cubicBezTo>
                  <a:pt x="3983885" y="730283"/>
                  <a:pt x="3999985" y="730498"/>
                  <a:pt x="4010025" y="730498"/>
                </a:cubicBezTo>
                <a:cubicBezTo>
                  <a:pt x="4021985" y="730498"/>
                  <a:pt x="4063225" y="745056"/>
                  <a:pt x="4076700" y="749548"/>
                </a:cubicBezTo>
                <a:cubicBezTo>
                  <a:pt x="4244289" y="725607"/>
                  <a:pt x="4034930" y="749548"/>
                  <a:pt x="4219575" y="749548"/>
                </a:cubicBezTo>
                <a:cubicBezTo>
                  <a:pt x="4245513" y="749548"/>
                  <a:pt x="4274099" y="731811"/>
                  <a:pt x="4295775" y="720973"/>
                </a:cubicBezTo>
                <a:cubicBezTo>
                  <a:pt x="4414882" y="750750"/>
                  <a:pt x="4266797" y="712694"/>
                  <a:pt x="4362450" y="740023"/>
                </a:cubicBezTo>
                <a:cubicBezTo>
                  <a:pt x="4375037" y="743619"/>
                  <a:pt x="4387850" y="746373"/>
                  <a:pt x="4400550" y="749548"/>
                </a:cubicBezTo>
                <a:cubicBezTo>
                  <a:pt x="4405667" y="745710"/>
                  <a:pt x="4455829" y="706988"/>
                  <a:pt x="4467225" y="701923"/>
                </a:cubicBezTo>
                <a:cubicBezTo>
                  <a:pt x="4485575" y="693768"/>
                  <a:pt x="4524375" y="682873"/>
                  <a:pt x="4524375" y="682873"/>
                </a:cubicBezTo>
                <a:cubicBezTo>
                  <a:pt x="4533900" y="673348"/>
                  <a:pt x="4542602" y="662922"/>
                  <a:pt x="4552950" y="654298"/>
                </a:cubicBezTo>
                <a:cubicBezTo>
                  <a:pt x="4561744" y="646969"/>
                  <a:pt x="4577273" y="645877"/>
                  <a:pt x="4581525" y="635248"/>
                </a:cubicBezTo>
                <a:cubicBezTo>
                  <a:pt x="4593248" y="605940"/>
                  <a:pt x="4557102" y="601056"/>
                  <a:pt x="4543425" y="597148"/>
                </a:cubicBezTo>
                <a:cubicBezTo>
                  <a:pt x="4500982" y="585021"/>
                  <a:pt x="4501487" y="590466"/>
                  <a:pt x="4457700" y="568573"/>
                </a:cubicBezTo>
                <a:cubicBezTo>
                  <a:pt x="4383842" y="531644"/>
                  <a:pt x="4472374" y="563939"/>
                  <a:pt x="4400550" y="539998"/>
                </a:cubicBezTo>
                <a:cubicBezTo>
                  <a:pt x="4416425" y="536823"/>
                  <a:pt x="4431986" y="530473"/>
                  <a:pt x="4448175" y="530473"/>
                </a:cubicBezTo>
                <a:cubicBezTo>
                  <a:pt x="4471163" y="530473"/>
                  <a:pt x="4501826" y="542007"/>
                  <a:pt x="4524375" y="549523"/>
                </a:cubicBezTo>
                <a:cubicBezTo>
                  <a:pt x="4533900" y="562223"/>
                  <a:pt x="4541725" y="576398"/>
                  <a:pt x="4552950" y="587623"/>
                </a:cubicBezTo>
                <a:cubicBezTo>
                  <a:pt x="4585761" y="620434"/>
                  <a:pt x="4619590" y="610902"/>
                  <a:pt x="4667250" y="616198"/>
                </a:cubicBezTo>
                <a:cubicBezTo>
                  <a:pt x="4676775" y="613023"/>
                  <a:pt x="4688725" y="613773"/>
                  <a:pt x="4695825" y="606673"/>
                </a:cubicBezTo>
                <a:cubicBezTo>
                  <a:pt x="4772246" y="530252"/>
                  <a:pt x="4697842" y="561551"/>
                  <a:pt x="4762500" y="539998"/>
                </a:cubicBezTo>
                <a:cubicBezTo>
                  <a:pt x="4759325" y="514598"/>
                  <a:pt x="4744880" y="488082"/>
                  <a:pt x="4752975" y="463798"/>
                </a:cubicBezTo>
                <a:cubicBezTo>
                  <a:pt x="4757115" y="451379"/>
                  <a:pt x="4777984" y="454273"/>
                  <a:pt x="4791075" y="454273"/>
                </a:cubicBezTo>
                <a:cubicBezTo>
                  <a:pt x="4826144" y="454273"/>
                  <a:pt x="4860925" y="460623"/>
                  <a:pt x="4895850" y="463798"/>
                </a:cubicBezTo>
                <a:cubicBezTo>
                  <a:pt x="4892675" y="486023"/>
                  <a:pt x="4870450" y="514598"/>
                  <a:pt x="4886325" y="530473"/>
                </a:cubicBezTo>
                <a:cubicBezTo>
                  <a:pt x="4907004" y="551152"/>
                  <a:pt x="4946413" y="483204"/>
                  <a:pt x="4953000" y="473323"/>
                </a:cubicBezTo>
                <a:cubicBezTo>
                  <a:pt x="4972050" y="476498"/>
                  <a:pt x="4991297" y="478658"/>
                  <a:pt x="5010150" y="482848"/>
                </a:cubicBezTo>
                <a:cubicBezTo>
                  <a:pt x="5019951" y="485026"/>
                  <a:pt x="5031625" y="499473"/>
                  <a:pt x="5038725" y="492373"/>
                </a:cubicBezTo>
                <a:cubicBezTo>
                  <a:pt x="5067247" y="463851"/>
                  <a:pt x="5037731" y="423850"/>
                  <a:pt x="5086350" y="416173"/>
                </a:cubicBezTo>
                <a:cubicBezTo>
                  <a:pt x="5136626" y="408235"/>
                  <a:pt x="5187950" y="409823"/>
                  <a:pt x="5238750" y="406648"/>
                </a:cubicBezTo>
                <a:cubicBezTo>
                  <a:pt x="5241925" y="397123"/>
                  <a:pt x="5249695" y="388012"/>
                  <a:pt x="5248275" y="378073"/>
                </a:cubicBezTo>
                <a:cubicBezTo>
                  <a:pt x="5241146" y="328171"/>
                  <a:pt x="5198929" y="346537"/>
                  <a:pt x="5238750" y="282823"/>
                </a:cubicBezTo>
                <a:cubicBezTo>
                  <a:pt x="5246275" y="270782"/>
                  <a:pt x="5264522" y="270818"/>
                  <a:pt x="5276850" y="263773"/>
                </a:cubicBezTo>
                <a:cubicBezTo>
                  <a:pt x="5286789" y="258093"/>
                  <a:pt x="5295900" y="251073"/>
                  <a:pt x="5305425" y="244723"/>
                </a:cubicBezTo>
                <a:cubicBezTo>
                  <a:pt x="5299075" y="228848"/>
                  <a:pt x="5297321" y="210233"/>
                  <a:pt x="5286375" y="197098"/>
                </a:cubicBezTo>
                <a:cubicBezTo>
                  <a:pt x="5279947" y="189385"/>
                  <a:pt x="5267840" y="187573"/>
                  <a:pt x="5257800" y="187573"/>
                </a:cubicBezTo>
                <a:cubicBezTo>
                  <a:pt x="5197392" y="187573"/>
                  <a:pt x="5137150" y="193923"/>
                  <a:pt x="5076825" y="197098"/>
                </a:cubicBezTo>
                <a:cubicBezTo>
                  <a:pt x="5073864" y="211903"/>
                  <a:pt x="5070051" y="262397"/>
                  <a:pt x="5048250" y="273298"/>
                </a:cubicBezTo>
                <a:cubicBezTo>
                  <a:pt x="5030976" y="281935"/>
                  <a:pt x="5010150" y="279648"/>
                  <a:pt x="4991100" y="282823"/>
                </a:cubicBezTo>
                <a:cubicBezTo>
                  <a:pt x="4919361" y="330649"/>
                  <a:pt x="5010535" y="274494"/>
                  <a:pt x="4924425" y="311398"/>
                </a:cubicBezTo>
                <a:cubicBezTo>
                  <a:pt x="4880796" y="330096"/>
                  <a:pt x="4908470" y="331560"/>
                  <a:pt x="4867275" y="359023"/>
                </a:cubicBezTo>
                <a:cubicBezTo>
                  <a:pt x="4858921" y="364592"/>
                  <a:pt x="4847680" y="364058"/>
                  <a:pt x="4838700" y="368548"/>
                </a:cubicBezTo>
                <a:cubicBezTo>
                  <a:pt x="4828461" y="373668"/>
                  <a:pt x="4820586" y="382949"/>
                  <a:pt x="4810125" y="387598"/>
                </a:cubicBezTo>
                <a:cubicBezTo>
                  <a:pt x="4791775" y="395753"/>
                  <a:pt x="4752975" y="406648"/>
                  <a:pt x="4752975" y="406648"/>
                </a:cubicBezTo>
                <a:cubicBezTo>
                  <a:pt x="4740275" y="403473"/>
                  <a:pt x="4720729" y="408832"/>
                  <a:pt x="4714875" y="397123"/>
                </a:cubicBezTo>
                <a:cubicBezTo>
                  <a:pt x="4708472" y="384317"/>
                  <a:pt x="4728270" y="330410"/>
                  <a:pt x="4743450" y="320923"/>
                </a:cubicBezTo>
                <a:cubicBezTo>
                  <a:pt x="4760478" y="310280"/>
                  <a:pt x="4800600" y="301873"/>
                  <a:pt x="4800600" y="301873"/>
                </a:cubicBezTo>
                <a:cubicBezTo>
                  <a:pt x="4822085" y="215933"/>
                  <a:pt x="4844488" y="233952"/>
                  <a:pt x="4791075" y="216148"/>
                </a:cubicBezTo>
                <a:cubicBezTo>
                  <a:pt x="4768850" y="219323"/>
                  <a:pt x="4746415" y="221270"/>
                  <a:pt x="4724400" y="225673"/>
                </a:cubicBezTo>
                <a:cubicBezTo>
                  <a:pt x="4714555" y="227642"/>
                  <a:pt x="4703750" y="229034"/>
                  <a:pt x="4695825" y="235198"/>
                </a:cubicBezTo>
                <a:cubicBezTo>
                  <a:pt x="4674559" y="251738"/>
                  <a:pt x="4638675" y="292348"/>
                  <a:pt x="4638675" y="292348"/>
                </a:cubicBezTo>
                <a:cubicBezTo>
                  <a:pt x="4635500" y="282823"/>
                  <a:pt x="4627499" y="273677"/>
                  <a:pt x="4629150" y="263773"/>
                </a:cubicBezTo>
                <a:cubicBezTo>
                  <a:pt x="4633129" y="239897"/>
                  <a:pt x="4672153" y="217234"/>
                  <a:pt x="4686300" y="206623"/>
                </a:cubicBezTo>
                <a:cubicBezTo>
                  <a:pt x="4689475" y="197098"/>
                  <a:pt x="4702925" y="185148"/>
                  <a:pt x="4695825" y="178048"/>
                </a:cubicBezTo>
                <a:cubicBezTo>
                  <a:pt x="4684377" y="166600"/>
                  <a:pt x="4664004" y="172035"/>
                  <a:pt x="4648200" y="168523"/>
                </a:cubicBezTo>
                <a:cubicBezTo>
                  <a:pt x="4612320" y="160550"/>
                  <a:pt x="4613346" y="160080"/>
                  <a:pt x="4581525" y="149473"/>
                </a:cubicBezTo>
                <a:cubicBezTo>
                  <a:pt x="4616053" y="140841"/>
                  <a:pt x="4632160" y="142050"/>
                  <a:pt x="4657725" y="111373"/>
                </a:cubicBezTo>
                <a:cubicBezTo>
                  <a:pt x="4664153" y="103660"/>
                  <a:pt x="4664075" y="92323"/>
                  <a:pt x="4667250" y="82798"/>
                </a:cubicBezTo>
                <a:cubicBezTo>
                  <a:pt x="4660900" y="73273"/>
                  <a:pt x="4650082" y="65515"/>
                  <a:pt x="4648200" y="54223"/>
                </a:cubicBezTo>
                <a:cubicBezTo>
                  <a:pt x="4639163" y="0"/>
                  <a:pt x="4691371" y="48078"/>
                  <a:pt x="4629150" y="6598"/>
                </a:cubicBezTo>
                <a:cubicBezTo>
                  <a:pt x="4584700" y="9773"/>
                  <a:pt x="4540091" y="11202"/>
                  <a:pt x="4495800" y="16123"/>
                </a:cubicBezTo>
                <a:cubicBezTo>
                  <a:pt x="4477860" y="18116"/>
                  <a:pt x="4447187" y="29152"/>
                  <a:pt x="4429125" y="35173"/>
                </a:cubicBezTo>
                <a:cubicBezTo>
                  <a:pt x="4400550" y="31998"/>
                  <a:pt x="4370320" y="15553"/>
                  <a:pt x="4343400" y="25648"/>
                </a:cubicBezTo>
                <a:cubicBezTo>
                  <a:pt x="4331143" y="30245"/>
                  <a:pt x="4346430" y="52382"/>
                  <a:pt x="4352925" y="63748"/>
                </a:cubicBezTo>
                <a:cubicBezTo>
                  <a:pt x="4359608" y="75444"/>
                  <a:pt x="4371975" y="82798"/>
                  <a:pt x="4381500" y="92323"/>
                </a:cubicBezTo>
                <a:cubicBezTo>
                  <a:pt x="4368415" y="111951"/>
                  <a:pt x="4322748" y="147871"/>
                  <a:pt x="4352925" y="178048"/>
                </a:cubicBezTo>
                <a:cubicBezTo>
                  <a:pt x="4360025" y="185148"/>
                  <a:pt x="4371975" y="184398"/>
                  <a:pt x="4381500" y="187573"/>
                </a:cubicBezTo>
                <a:cubicBezTo>
                  <a:pt x="4370814" y="219631"/>
                  <a:pt x="4371757" y="221292"/>
                  <a:pt x="4352925" y="254248"/>
                </a:cubicBezTo>
                <a:cubicBezTo>
                  <a:pt x="4347245" y="264187"/>
                  <a:pt x="4342814" y="275672"/>
                  <a:pt x="4333875" y="282823"/>
                </a:cubicBezTo>
                <a:cubicBezTo>
                  <a:pt x="4326035" y="289095"/>
                  <a:pt x="4314280" y="287858"/>
                  <a:pt x="4305300" y="292348"/>
                </a:cubicBezTo>
                <a:cubicBezTo>
                  <a:pt x="4288741" y="300627"/>
                  <a:pt x="4274234" y="312644"/>
                  <a:pt x="4257675" y="320923"/>
                </a:cubicBezTo>
                <a:cubicBezTo>
                  <a:pt x="4248695" y="325413"/>
                  <a:pt x="4238080" y="325958"/>
                  <a:pt x="4229100" y="330448"/>
                </a:cubicBezTo>
                <a:cubicBezTo>
                  <a:pt x="4166774" y="361611"/>
                  <a:pt x="4235147" y="335942"/>
                  <a:pt x="4171950" y="378073"/>
                </a:cubicBezTo>
                <a:cubicBezTo>
                  <a:pt x="4163596" y="383642"/>
                  <a:pt x="4152900" y="384423"/>
                  <a:pt x="4143375" y="387598"/>
                </a:cubicBezTo>
                <a:cubicBezTo>
                  <a:pt x="4137025" y="378073"/>
                  <a:pt x="4126207" y="370315"/>
                  <a:pt x="4124325" y="359023"/>
                </a:cubicBezTo>
                <a:cubicBezTo>
                  <a:pt x="4122674" y="349119"/>
                  <a:pt x="4137025" y="339973"/>
                  <a:pt x="4133850" y="330448"/>
                </a:cubicBezTo>
                <a:cubicBezTo>
                  <a:pt x="4129590" y="317669"/>
                  <a:pt x="4114800" y="311398"/>
                  <a:pt x="4105275" y="301873"/>
                </a:cubicBezTo>
                <a:cubicBezTo>
                  <a:pt x="4114800" y="298698"/>
                  <a:pt x="4123911" y="293768"/>
                  <a:pt x="4133850" y="292348"/>
                </a:cubicBezTo>
                <a:cubicBezTo>
                  <a:pt x="4168567" y="287388"/>
                  <a:pt x="4205107" y="293136"/>
                  <a:pt x="4238625" y="282823"/>
                </a:cubicBezTo>
                <a:cubicBezTo>
                  <a:pt x="4249566" y="279456"/>
                  <a:pt x="4250346" y="263042"/>
                  <a:pt x="4257675" y="254248"/>
                </a:cubicBezTo>
                <a:cubicBezTo>
                  <a:pt x="4266299" y="243900"/>
                  <a:pt x="4276725" y="235198"/>
                  <a:pt x="4286250" y="225673"/>
                </a:cubicBezTo>
                <a:cubicBezTo>
                  <a:pt x="4289425" y="216148"/>
                  <a:pt x="4299504" y="206420"/>
                  <a:pt x="4295775" y="197098"/>
                </a:cubicBezTo>
                <a:cubicBezTo>
                  <a:pt x="4291523" y="186469"/>
                  <a:pt x="4277722" y="182557"/>
                  <a:pt x="4267200" y="178048"/>
                </a:cubicBezTo>
                <a:cubicBezTo>
                  <a:pt x="4255168" y="172891"/>
                  <a:pt x="4241687" y="172119"/>
                  <a:pt x="4229100" y="168523"/>
                </a:cubicBezTo>
                <a:cubicBezTo>
                  <a:pt x="4219446" y="165765"/>
                  <a:pt x="4210050" y="162173"/>
                  <a:pt x="4200525" y="158998"/>
                </a:cubicBezTo>
                <a:cubicBezTo>
                  <a:pt x="4181475" y="162173"/>
                  <a:pt x="4157909" y="155805"/>
                  <a:pt x="4143375" y="168523"/>
                </a:cubicBezTo>
                <a:cubicBezTo>
                  <a:pt x="4128263" y="181746"/>
                  <a:pt x="4141033" y="214534"/>
                  <a:pt x="4124325" y="225673"/>
                </a:cubicBezTo>
                <a:lnTo>
                  <a:pt x="4095750" y="244723"/>
                </a:lnTo>
                <a:cubicBezTo>
                  <a:pt x="4067175" y="241548"/>
                  <a:pt x="4038776" y="235198"/>
                  <a:pt x="4010025" y="235198"/>
                </a:cubicBezTo>
                <a:cubicBezTo>
                  <a:pt x="3999985" y="235198"/>
                  <a:pt x="3983885" y="234983"/>
                  <a:pt x="3981450" y="244723"/>
                </a:cubicBezTo>
                <a:cubicBezTo>
                  <a:pt x="3978798" y="255332"/>
                  <a:pt x="4026735" y="299533"/>
                  <a:pt x="4029075" y="301873"/>
                </a:cubicBezTo>
                <a:cubicBezTo>
                  <a:pt x="4027418" y="302977"/>
                  <a:pt x="3970407" y="335694"/>
                  <a:pt x="3981450" y="349498"/>
                </a:cubicBezTo>
                <a:cubicBezTo>
                  <a:pt x="3993994" y="365178"/>
                  <a:pt x="4038600" y="368548"/>
                  <a:pt x="4038600" y="368548"/>
                </a:cubicBezTo>
                <a:cubicBezTo>
                  <a:pt x="3989468" y="384925"/>
                  <a:pt x="4010484" y="382486"/>
                  <a:pt x="3933825" y="368548"/>
                </a:cubicBezTo>
                <a:cubicBezTo>
                  <a:pt x="3923947" y="366752"/>
                  <a:pt x="3915202" y="360350"/>
                  <a:pt x="3905250" y="359023"/>
                </a:cubicBezTo>
                <a:cubicBezTo>
                  <a:pt x="3867353" y="353970"/>
                  <a:pt x="3829050" y="352673"/>
                  <a:pt x="3790950" y="349498"/>
                </a:cubicBezTo>
                <a:cubicBezTo>
                  <a:pt x="3732871" y="330138"/>
                  <a:pt x="3778734" y="343209"/>
                  <a:pt x="3676650" y="330448"/>
                </a:cubicBezTo>
                <a:cubicBezTo>
                  <a:pt x="3654373" y="327663"/>
                  <a:pt x="3632200" y="324098"/>
                  <a:pt x="3609975" y="320923"/>
                </a:cubicBezTo>
                <a:cubicBezTo>
                  <a:pt x="3590925" y="314573"/>
                  <a:pt x="3563964" y="318581"/>
                  <a:pt x="3552825" y="301873"/>
                </a:cubicBezTo>
                <a:cubicBezTo>
                  <a:pt x="3527425" y="263773"/>
                  <a:pt x="3543300" y="279648"/>
                  <a:pt x="3505200" y="254248"/>
                </a:cubicBezTo>
                <a:cubicBezTo>
                  <a:pt x="3381261" y="274904"/>
                  <a:pt x="3491659" y="242221"/>
                  <a:pt x="3429000" y="292348"/>
                </a:cubicBezTo>
                <a:cubicBezTo>
                  <a:pt x="3422656" y="297423"/>
                  <a:pt x="3364987" y="310637"/>
                  <a:pt x="3362325" y="311398"/>
                </a:cubicBezTo>
                <a:cubicBezTo>
                  <a:pt x="3306462" y="327359"/>
                  <a:pt x="3360835" y="312143"/>
                  <a:pt x="3305175" y="339973"/>
                </a:cubicBezTo>
                <a:cubicBezTo>
                  <a:pt x="3296195" y="344463"/>
                  <a:pt x="3286125" y="346323"/>
                  <a:pt x="3276600" y="349498"/>
                </a:cubicBezTo>
                <a:cubicBezTo>
                  <a:pt x="3253930" y="417508"/>
                  <a:pt x="3274258" y="395509"/>
                  <a:pt x="3228975" y="425698"/>
                </a:cubicBezTo>
                <a:cubicBezTo>
                  <a:pt x="3152775" y="374898"/>
                  <a:pt x="3244850" y="441573"/>
                  <a:pt x="3181350" y="378073"/>
                </a:cubicBezTo>
                <a:cubicBezTo>
                  <a:pt x="3154297" y="351020"/>
                  <a:pt x="3111525" y="346963"/>
                  <a:pt x="3076575" y="339973"/>
                </a:cubicBezTo>
                <a:cubicBezTo>
                  <a:pt x="3057525" y="343148"/>
                  <a:pt x="3038278" y="345308"/>
                  <a:pt x="3019425" y="349498"/>
                </a:cubicBezTo>
                <a:cubicBezTo>
                  <a:pt x="3009624" y="351676"/>
                  <a:pt x="3000890" y="359023"/>
                  <a:pt x="2990850" y="359023"/>
                </a:cubicBezTo>
                <a:cubicBezTo>
                  <a:pt x="2908239" y="359023"/>
                  <a:pt x="2825750" y="352673"/>
                  <a:pt x="2743200" y="349498"/>
                </a:cubicBezTo>
                <a:cubicBezTo>
                  <a:pt x="2765530" y="282507"/>
                  <a:pt x="2732112" y="353933"/>
                  <a:pt x="2838450" y="311398"/>
                </a:cubicBezTo>
                <a:cubicBezTo>
                  <a:pt x="2847772" y="307669"/>
                  <a:pt x="2844800" y="292348"/>
                  <a:pt x="2847975" y="282823"/>
                </a:cubicBezTo>
                <a:cubicBezTo>
                  <a:pt x="2838450" y="276473"/>
                  <a:pt x="2829861" y="268422"/>
                  <a:pt x="2819400" y="263773"/>
                </a:cubicBezTo>
                <a:cubicBezTo>
                  <a:pt x="2749590" y="232746"/>
                  <a:pt x="2716554" y="241459"/>
                  <a:pt x="2628900" y="235198"/>
                </a:cubicBezTo>
                <a:cubicBezTo>
                  <a:pt x="2619375" y="228848"/>
                  <a:pt x="2609119" y="223477"/>
                  <a:pt x="2600325" y="216148"/>
                </a:cubicBezTo>
                <a:cubicBezTo>
                  <a:pt x="2589977" y="207524"/>
                  <a:pt x="2582958" y="195045"/>
                  <a:pt x="2571750" y="187573"/>
                </a:cubicBezTo>
                <a:cubicBezTo>
                  <a:pt x="2551348" y="173972"/>
                  <a:pt x="2470387" y="169048"/>
                  <a:pt x="2466975" y="168523"/>
                </a:cubicBezTo>
                <a:cubicBezTo>
                  <a:pt x="2450974" y="166061"/>
                  <a:pt x="2435450" y="160693"/>
                  <a:pt x="2419350" y="158998"/>
                </a:cubicBezTo>
                <a:cubicBezTo>
                  <a:pt x="2375032" y="154333"/>
                  <a:pt x="2330450" y="152648"/>
                  <a:pt x="2286000" y="149473"/>
                </a:cubicBezTo>
                <a:cubicBezTo>
                  <a:pt x="2273300" y="146298"/>
                  <a:pt x="2260991" y="139948"/>
                  <a:pt x="2247900" y="139948"/>
                </a:cubicBezTo>
                <a:cubicBezTo>
                  <a:pt x="2234809" y="139948"/>
                  <a:pt x="2222057" y="144876"/>
                  <a:pt x="2209800" y="149473"/>
                </a:cubicBezTo>
                <a:cubicBezTo>
                  <a:pt x="2182178" y="159831"/>
                  <a:pt x="2166812" y="171782"/>
                  <a:pt x="2143125" y="187573"/>
                </a:cubicBezTo>
                <a:cubicBezTo>
                  <a:pt x="2119935" y="118004"/>
                  <a:pt x="2128945" y="149904"/>
                  <a:pt x="2114550" y="92323"/>
                </a:cubicBezTo>
                <a:cubicBezTo>
                  <a:pt x="2085975" y="95498"/>
                  <a:pt x="2057242" y="97476"/>
                  <a:pt x="2028825" y="101848"/>
                </a:cubicBezTo>
                <a:cubicBezTo>
                  <a:pt x="2015886" y="103839"/>
                  <a:pt x="2002091" y="104878"/>
                  <a:pt x="1990725" y="111373"/>
                </a:cubicBezTo>
                <a:cubicBezTo>
                  <a:pt x="1927235" y="147653"/>
                  <a:pt x="1992415" y="129071"/>
                  <a:pt x="1943100" y="168523"/>
                </a:cubicBezTo>
                <a:cubicBezTo>
                  <a:pt x="1935260" y="174795"/>
                  <a:pt x="1924050" y="174873"/>
                  <a:pt x="1914525" y="178048"/>
                </a:cubicBezTo>
                <a:cubicBezTo>
                  <a:pt x="1844675" y="174873"/>
                  <a:pt x="1774513" y="175843"/>
                  <a:pt x="1704975" y="168523"/>
                </a:cubicBezTo>
                <a:cubicBezTo>
                  <a:pt x="1694990" y="167472"/>
                  <a:pt x="1733550" y="169038"/>
                  <a:pt x="1733550" y="158998"/>
                </a:cubicBezTo>
                <a:cubicBezTo>
                  <a:pt x="1733550" y="148958"/>
                  <a:pt x="1714500" y="152648"/>
                  <a:pt x="1704975" y="149473"/>
                </a:cubicBezTo>
                <a:cubicBezTo>
                  <a:pt x="1654175" y="152648"/>
                  <a:pt x="1602911" y="151448"/>
                  <a:pt x="1552575" y="158998"/>
                </a:cubicBezTo>
                <a:cubicBezTo>
                  <a:pt x="1528719" y="162576"/>
                  <a:pt x="1506550" y="186773"/>
                  <a:pt x="1485900" y="197098"/>
                </a:cubicBezTo>
                <a:cubicBezTo>
                  <a:pt x="1476920" y="201588"/>
                  <a:pt x="1466305" y="202133"/>
                  <a:pt x="1457325" y="206623"/>
                </a:cubicBezTo>
                <a:cubicBezTo>
                  <a:pt x="1383467" y="243552"/>
                  <a:pt x="1471999" y="211257"/>
                  <a:pt x="1400175" y="235198"/>
                </a:cubicBezTo>
                <a:cubicBezTo>
                  <a:pt x="1368425" y="232023"/>
                  <a:pt x="1336287" y="231553"/>
                  <a:pt x="1304925" y="225673"/>
                </a:cubicBezTo>
                <a:cubicBezTo>
                  <a:pt x="1285188" y="221972"/>
                  <a:pt x="1267811" y="207959"/>
                  <a:pt x="1247775" y="206623"/>
                </a:cubicBezTo>
                <a:lnTo>
                  <a:pt x="1104900" y="197098"/>
                </a:lnTo>
                <a:cubicBezTo>
                  <a:pt x="1098550" y="187573"/>
                  <a:pt x="1096479" y="172775"/>
                  <a:pt x="1085850" y="168523"/>
                </a:cubicBezTo>
                <a:cubicBezTo>
                  <a:pt x="1076528" y="164794"/>
                  <a:pt x="1066929" y="175290"/>
                  <a:pt x="1057275" y="178048"/>
                </a:cubicBezTo>
                <a:cubicBezTo>
                  <a:pt x="1044688" y="181644"/>
                  <a:pt x="1031875" y="184398"/>
                  <a:pt x="1019175" y="187573"/>
                </a:cubicBezTo>
                <a:cubicBezTo>
                  <a:pt x="1009650" y="193923"/>
                  <a:pt x="998695" y="198528"/>
                  <a:pt x="990600" y="206623"/>
                </a:cubicBezTo>
                <a:cubicBezTo>
                  <a:pt x="982505" y="214718"/>
                  <a:pt x="980165" y="227660"/>
                  <a:pt x="971550" y="235198"/>
                </a:cubicBezTo>
                <a:cubicBezTo>
                  <a:pt x="954320" y="250275"/>
                  <a:pt x="933450" y="260598"/>
                  <a:pt x="914400" y="273298"/>
                </a:cubicBezTo>
                <a:lnTo>
                  <a:pt x="885825" y="292348"/>
                </a:lnTo>
                <a:cubicBezTo>
                  <a:pt x="876300" y="298698"/>
                  <a:pt x="868110" y="307778"/>
                  <a:pt x="857250" y="311398"/>
                </a:cubicBezTo>
                <a:cubicBezTo>
                  <a:pt x="847725" y="314573"/>
                  <a:pt x="837452" y="316047"/>
                  <a:pt x="828675" y="320923"/>
                </a:cubicBezTo>
                <a:cubicBezTo>
                  <a:pt x="808661" y="332042"/>
                  <a:pt x="790575" y="346323"/>
                  <a:pt x="771525" y="359023"/>
                </a:cubicBezTo>
                <a:lnTo>
                  <a:pt x="742950" y="378073"/>
                </a:lnTo>
                <a:lnTo>
                  <a:pt x="714375" y="397123"/>
                </a:lnTo>
                <a:cubicBezTo>
                  <a:pt x="708025" y="406648"/>
                  <a:pt x="703420" y="417603"/>
                  <a:pt x="695325" y="425698"/>
                </a:cubicBezTo>
                <a:cubicBezTo>
                  <a:pt x="687230" y="433793"/>
                  <a:pt x="674288" y="436133"/>
                  <a:pt x="666750" y="444748"/>
                </a:cubicBezTo>
                <a:cubicBezTo>
                  <a:pt x="641632" y="473454"/>
                  <a:pt x="611979" y="545555"/>
                  <a:pt x="571500" y="559048"/>
                </a:cubicBezTo>
                <a:lnTo>
                  <a:pt x="542925" y="568573"/>
                </a:lnTo>
                <a:cubicBezTo>
                  <a:pt x="524382" y="624203"/>
                  <a:pt x="547909" y="573114"/>
                  <a:pt x="504825" y="616198"/>
                </a:cubicBezTo>
                <a:cubicBezTo>
                  <a:pt x="496730" y="624293"/>
                  <a:pt x="493104" y="635979"/>
                  <a:pt x="485775" y="644773"/>
                </a:cubicBezTo>
                <a:cubicBezTo>
                  <a:pt x="447829" y="690309"/>
                  <a:pt x="469493" y="658341"/>
                  <a:pt x="428625" y="692398"/>
                </a:cubicBezTo>
                <a:cubicBezTo>
                  <a:pt x="370702" y="740667"/>
                  <a:pt x="432450" y="704773"/>
                  <a:pt x="361950" y="740023"/>
                </a:cubicBezTo>
                <a:cubicBezTo>
                  <a:pt x="301410" y="815698"/>
                  <a:pt x="338225" y="773273"/>
                  <a:pt x="247650" y="863848"/>
                </a:cubicBezTo>
                <a:cubicBezTo>
                  <a:pt x="238125" y="873373"/>
                  <a:pt x="230283" y="884951"/>
                  <a:pt x="219075" y="892423"/>
                </a:cubicBezTo>
                <a:cubicBezTo>
                  <a:pt x="200025" y="905123"/>
                  <a:pt x="178114" y="914334"/>
                  <a:pt x="161925" y="930523"/>
                </a:cubicBezTo>
                <a:cubicBezTo>
                  <a:pt x="152400" y="940048"/>
                  <a:pt x="142116" y="948871"/>
                  <a:pt x="133350" y="959098"/>
                </a:cubicBezTo>
                <a:cubicBezTo>
                  <a:pt x="123019" y="971151"/>
                  <a:pt x="116000" y="985973"/>
                  <a:pt x="104775" y="997198"/>
                </a:cubicBezTo>
                <a:cubicBezTo>
                  <a:pt x="96680" y="1005293"/>
                  <a:pt x="85725" y="1009898"/>
                  <a:pt x="76200" y="1016248"/>
                </a:cubicBezTo>
                <a:cubicBezTo>
                  <a:pt x="69850" y="1025773"/>
                  <a:pt x="65765" y="1037285"/>
                  <a:pt x="57150" y="1044823"/>
                </a:cubicBezTo>
                <a:cubicBezTo>
                  <a:pt x="39920" y="1059900"/>
                  <a:pt x="0" y="1082923"/>
                  <a:pt x="0" y="1082923"/>
                </a:cubicBezTo>
                <a:cubicBezTo>
                  <a:pt x="9525" y="1089273"/>
                  <a:pt x="18336" y="1096853"/>
                  <a:pt x="28575" y="1101973"/>
                </a:cubicBezTo>
                <a:cubicBezTo>
                  <a:pt x="37555" y="1106463"/>
                  <a:pt x="54715" y="1101758"/>
                  <a:pt x="57150" y="1111498"/>
                </a:cubicBezTo>
                <a:cubicBezTo>
                  <a:pt x="59926" y="1122604"/>
                  <a:pt x="44450" y="1130548"/>
                  <a:pt x="38100" y="1140073"/>
                </a:cubicBezTo>
                <a:cubicBezTo>
                  <a:pt x="40099" y="1158067"/>
                  <a:pt x="35177" y="1233374"/>
                  <a:pt x="66675" y="1254373"/>
                </a:cubicBezTo>
                <a:cubicBezTo>
                  <a:pt x="77567" y="1261635"/>
                  <a:pt x="92075" y="1260723"/>
                  <a:pt x="104775" y="1263898"/>
                </a:cubicBezTo>
                <a:cubicBezTo>
                  <a:pt x="114300" y="1254373"/>
                  <a:pt x="122142" y="1242795"/>
                  <a:pt x="133350" y="1235323"/>
                </a:cubicBezTo>
                <a:cubicBezTo>
                  <a:pt x="141704" y="1229754"/>
                  <a:pt x="153148" y="1230674"/>
                  <a:pt x="161925" y="1225798"/>
                </a:cubicBezTo>
                <a:cubicBezTo>
                  <a:pt x="181939" y="1214679"/>
                  <a:pt x="200025" y="1200398"/>
                  <a:pt x="219075" y="1187698"/>
                </a:cubicBezTo>
                <a:lnTo>
                  <a:pt x="247650" y="1168648"/>
                </a:lnTo>
                <a:cubicBezTo>
                  <a:pt x="257175" y="1171823"/>
                  <a:pt x="271244" y="1169456"/>
                  <a:pt x="276225" y="1178173"/>
                </a:cubicBezTo>
                <a:cubicBezTo>
                  <a:pt x="285807" y="1194941"/>
                  <a:pt x="279643" y="1217001"/>
                  <a:pt x="285750" y="1235323"/>
                </a:cubicBezTo>
                <a:cubicBezTo>
                  <a:pt x="289370" y="1246183"/>
                  <a:pt x="298450" y="1254373"/>
                  <a:pt x="304800" y="1263898"/>
                </a:cubicBezTo>
                <a:cubicBezTo>
                  <a:pt x="300308" y="1277373"/>
                  <a:pt x="285750" y="1318613"/>
                  <a:pt x="285750" y="1330573"/>
                </a:cubicBezTo>
                <a:cubicBezTo>
                  <a:pt x="285750" y="1364100"/>
                  <a:pt x="294978" y="1386831"/>
                  <a:pt x="304800" y="1416298"/>
                </a:cubicBezTo>
                <a:cubicBezTo>
                  <a:pt x="298450" y="1425823"/>
                  <a:pt x="286889" y="1433482"/>
                  <a:pt x="285750" y="1444873"/>
                </a:cubicBezTo>
                <a:cubicBezTo>
                  <a:pt x="280143" y="1500943"/>
                  <a:pt x="296075" y="1507065"/>
                  <a:pt x="314325" y="1549648"/>
                </a:cubicBezTo>
                <a:cubicBezTo>
                  <a:pt x="318280" y="1558876"/>
                  <a:pt x="320675" y="1568698"/>
                  <a:pt x="323850" y="1578223"/>
                </a:cubicBezTo>
                <a:cubicBezTo>
                  <a:pt x="304800" y="1584573"/>
                  <a:pt x="277839" y="1580565"/>
                  <a:pt x="266700" y="1597273"/>
                </a:cubicBezTo>
                <a:cubicBezTo>
                  <a:pt x="254000" y="1616323"/>
                  <a:pt x="235840" y="1632703"/>
                  <a:pt x="228600" y="1654423"/>
                </a:cubicBezTo>
                <a:lnTo>
                  <a:pt x="209550" y="1711573"/>
                </a:lnTo>
                <a:cubicBezTo>
                  <a:pt x="206375" y="1721098"/>
                  <a:pt x="208379" y="1734579"/>
                  <a:pt x="200025" y="1740148"/>
                </a:cubicBezTo>
                <a:lnTo>
                  <a:pt x="171450" y="1759198"/>
                </a:lnTo>
                <a:cubicBezTo>
                  <a:pt x="165100" y="1768723"/>
                  <a:pt x="154019" y="1776440"/>
                  <a:pt x="152400" y="1787773"/>
                </a:cubicBezTo>
                <a:cubicBezTo>
                  <a:pt x="145631" y="1835157"/>
                  <a:pt x="163871" y="1822083"/>
                  <a:pt x="190500" y="1835398"/>
                </a:cubicBezTo>
                <a:cubicBezTo>
                  <a:pt x="200739" y="1840518"/>
                  <a:pt x="209550" y="1848098"/>
                  <a:pt x="219075" y="1854448"/>
                </a:cubicBezTo>
                <a:cubicBezTo>
                  <a:pt x="212725" y="1863973"/>
                  <a:pt x="200025" y="1871575"/>
                  <a:pt x="200025" y="1883023"/>
                </a:cubicBezTo>
                <a:cubicBezTo>
                  <a:pt x="200025" y="1942290"/>
                  <a:pt x="211137" y="1937527"/>
                  <a:pt x="247650" y="1949698"/>
                </a:cubicBezTo>
                <a:cubicBezTo>
                  <a:pt x="238125" y="1952873"/>
                  <a:pt x="227852" y="1954347"/>
                  <a:pt x="219075" y="1959223"/>
                </a:cubicBezTo>
                <a:cubicBezTo>
                  <a:pt x="199061" y="1970342"/>
                  <a:pt x="161925" y="1997323"/>
                  <a:pt x="161925" y="1997323"/>
                </a:cubicBezTo>
                <a:cubicBezTo>
                  <a:pt x="129981" y="2045239"/>
                  <a:pt x="138536" y="2018917"/>
                  <a:pt x="152400" y="2102098"/>
                </a:cubicBezTo>
                <a:cubicBezTo>
                  <a:pt x="154552" y="2115011"/>
                  <a:pt x="154663" y="2129306"/>
                  <a:pt x="161925" y="2140198"/>
                </a:cubicBezTo>
                <a:cubicBezTo>
                  <a:pt x="177018" y="2162838"/>
                  <a:pt x="217391" y="2164626"/>
                  <a:pt x="238125" y="2168773"/>
                </a:cubicBezTo>
                <a:cubicBezTo>
                  <a:pt x="244475" y="2178298"/>
                  <a:pt x="246546" y="2193096"/>
                  <a:pt x="257175" y="2197348"/>
                </a:cubicBezTo>
                <a:cubicBezTo>
                  <a:pt x="269498" y="2202277"/>
                  <a:pt x="308308" y="2172784"/>
                  <a:pt x="314325" y="2168773"/>
                </a:cubicBezTo>
                <a:cubicBezTo>
                  <a:pt x="320675" y="2181473"/>
                  <a:pt x="330907" y="2192890"/>
                  <a:pt x="333375" y="2206873"/>
                </a:cubicBezTo>
                <a:cubicBezTo>
                  <a:pt x="340569" y="2247640"/>
                  <a:pt x="326978" y="2292485"/>
                  <a:pt x="342900" y="2330698"/>
                </a:cubicBezTo>
                <a:cubicBezTo>
                  <a:pt x="344773" y="2335194"/>
                  <a:pt x="403836" y="2312691"/>
                  <a:pt x="409575" y="2311648"/>
                </a:cubicBezTo>
                <a:cubicBezTo>
                  <a:pt x="482723" y="2298348"/>
                  <a:pt x="594042" y="2296108"/>
                  <a:pt x="657225" y="2292598"/>
                </a:cubicBezTo>
                <a:cubicBezTo>
                  <a:pt x="733425" y="2295773"/>
                  <a:pt x="809740" y="2296876"/>
                  <a:pt x="885825" y="2302123"/>
                </a:cubicBezTo>
                <a:cubicBezTo>
                  <a:pt x="924115" y="2304764"/>
                  <a:pt x="929986" y="2312019"/>
                  <a:pt x="962025" y="2321173"/>
                </a:cubicBezTo>
                <a:cubicBezTo>
                  <a:pt x="1045746" y="2345093"/>
                  <a:pt x="960187" y="2317385"/>
                  <a:pt x="1028700" y="2340223"/>
                </a:cubicBezTo>
                <a:lnTo>
                  <a:pt x="1581150" y="2330698"/>
                </a:lnTo>
                <a:cubicBezTo>
                  <a:pt x="1673255" y="2328581"/>
                  <a:pt x="1765245" y="2321173"/>
                  <a:pt x="1857375" y="2321173"/>
                </a:cubicBezTo>
                <a:cubicBezTo>
                  <a:pt x="2105045" y="2321173"/>
                  <a:pt x="2352675" y="2327523"/>
                  <a:pt x="2600325" y="2330698"/>
                </a:cubicBezTo>
                <a:cubicBezTo>
                  <a:pt x="2638425" y="2327523"/>
                  <a:pt x="2676688" y="2325915"/>
                  <a:pt x="2714625" y="2321173"/>
                </a:cubicBezTo>
                <a:cubicBezTo>
                  <a:pt x="2727615" y="2319549"/>
                  <a:pt x="2741359" y="2318143"/>
                  <a:pt x="2752725" y="2311648"/>
                </a:cubicBezTo>
                <a:cubicBezTo>
                  <a:pt x="2764421" y="2304965"/>
                  <a:pt x="2771775" y="2292598"/>
                  <a:pt x="2781300" y="2283073"/>
                </a:cubicBezTo>
                <a:cubicBezTo>
                  <a:pt x="2785987" y="2292448"/>
                  <a:pt x="2808181" y="2340773"/>
                  <a:pt x="2819400" y="2349748"/>
                </a:cubicBezTo>
                <a:cubicBezTo>
                  <a:pt x="2829297" y="2357665"/>
                  <a:pt x="2893013" y="2368151"/>
                  <a:pt x="2895600" y="2368798"/>
                </a:cubicBezTo>
                <a:cubicBezTo>
                  <a:pt x="2923630" y="2375806"/>
                  <a:pt x="2935015" y="2383743"/>
                  <a:pt x="2962275" y="2397373"/>
                </a:cubicBezTo>
                <a:cubicBezTo>
                  <a:pt x="2978066" y="2421060"/>
                  <a:pt x="2984897" y="2441545"/>
                  <a:pt x="3019425" y="2444998"/>
                </a:cubicBezTo>
                <a:cubicBezTo>
                  <a:pt x="3038642" y="2446920"/>
                  <a:pt x="3057722" y="2439663"/>
                  <a:pt x="3076575" y="2435473"/>
                </a:cubicBezTo>
                <a:cubicBezTo>
                  <a:pt x="3125427" y="2424617"/>
                  <a:pt x="3085165" y="2424721"/>
                  <a:pt x="3143250" y="2416423"/>
                </a:cubicBezTo>
                <a:cubicBezTo>
                  <a:pt x="3197051" y="2408737"/>
                  <a:pt x="3251200" y="2403723"/>
                  <a:pt x="3305175" y="2397373"/>
                </a:cubicBezTo>
                <a:cubicBezTo>
                  <a:pt x="3333873" y="2378241"/>
                  <a:pt x="3338013" y="2373775"/>
                  <a:pt x="3371850" y="2359273"/>
                </a:cubicBezTo>
                <a:cubicBezTo>
                  <a:pt x="3381078" y="2355318"/>
                  <a:pt x="3391445" y="2354238"/>
                  <a:pt x="3400425" y="2349748"/>
                </a:cubicBezTo>
                <a:cubicBezTo>
                  <a:pt x="3474283" y="2312819"/>
                  <a:pt x="3385751" y="2345114"/>
                  <a:pt x="3457575" y="2321173"/>
                </a:cubicBezTo>
                <a:cubicBezTo>
                  <a:pt x="3473450" y="2324348"/>
                  <a:pt x="3491730" y="2321718"/>
                  <a:pt x="3505200" y="2330698"/>
                </a:cubicBezTo>
                <a:cubicBezTo>
                  <a:pt x="3513554" y="2336267"/>
                  <a:pt x="3512756" y="2349428"/>
                  <a:pt x="3514725" y="2359273"/>
                </a:cubicBezTo>
                <a:cubicBezTo>
                  <a:pt x="3519128" y="2381288"/>
                  <a:pt x="3514210" y="2405868"/>
                  <a:pt x="3524250" y="2425948"/>
                </a:cubicBezTo>
                <a:cubicBezTo>
                  <a:pt x="3528740" y="2434928"/>
                  <a:pt x="3543024" y="2433295"/>
                  <a:pt x="3552825" y="2435473"/>
                </a:cubicBezTo>
                <a:cubicBezTo>
                  <a:pt x="3571678" y="2439663"/>
                  <a:pt x="3590925" y="2441823"/>
                  <a:pt x="3609975" y="2444998"/>
                </a:cubicBezTo>
                <a:cubicBezTo>
                  <a:pt x="3572906" y="2500601"/>
                  <a:pt x="3600450" y="2444015"/>
                  <a:pt x="3600450" y="2511673"/>
                </a:cubicBezTo>
                <a:cubicBezTo>
                  <a:pt x="3600450" y="2542427"/>
                  <a:pt x="3587429" y="2555017"/>
                  <a:pt x="3571875" y="2578348"/>
                </a:cubicBezTo>
                <a:cubicBezTo>
                  <a:pt x="3578225" y="2587873"/>
                  <a:pt x="3581217" y="2600856"/>
                  <a:pt x="3590925" y="2606923"/>
                </a:cubicBezTo>
                <a:cubicBezTo>
                  <a:pt x="3627433" y="2629741"/>
                  <a:pt x="3696724" y="2631378"/>
                  <a:pt x="3733800" y="2635498"/>
                </a:cubicBezTo>
                <a:cubicBezTo>
                  <a:pt x="3752850" y="2641848"/>
                  <a:pt x="3771259" y="2650610"/>
                  <a:pt x="3790950" y="2654548"/>
                </a:cubicBezTo>
                <a:cubicBezTo>
                  <a:pt x="3851412" y="2666640"/>
                  <a:pt x="3822869" y="2660146"/>
                  <a:pt x="3876675" y="2673598"/>
                </a:cubicBezTo>
                <a:cubicBezTo>
                  <a:pt x="3873500" y="2708523"/>
                  <a:pt x="3877463" y="2744855"/>
                  <a:pt x="3867150" y="2778373"/>
                </a:cubicBezTo>
                <a:cubicBezTo>
                  <a:pt x="3863783" y="2789314"/>
                  <a:pt x="3850023" y="2797423"/>
                  <a:pt x="3838575" y="2797423"/>
                </a:cubicBezTo>
                <a:cubicBezTo>
                  <a:pt x="3827127" y="2797423"/>
                  <a:pt x="3819525" y="2784723"/>
                  <a:pt x="3810000" y="2778373"/>
                </a:cubicBezTo>
                <a:cubicBezTo>
                  <a:pt x="3790950" y="2784723"/>
                  <a:pt x="3759200" y="2778373"/>
                  <a:pt x="3752850" y="2797423"/>
                </a:cubicBezTo>
                <a:cubicBezTo>
                  <a:pt x="3749675" y="2806948"/>
                  <a:pt x="3746083" y="2816344"/>
                  <a:pt x="3743325" y="2825998"/>
                </a:cubicBezTo>
                <a:cubicBezTo>
                  <a:pt x="3739729" y="2838585"/>
                  <a:pt x="3740295" y="2852732"/>
                  <a:pt x="3733800" y="2864098"/>
                </a:cubicBezTo>
                <a:cubicBezTo>
                  <a:pt x="3722517" y="2883843"/>
                  <a:pt x="3694858" y="2899584"/>
                  <a:pt x="3676650" y="2911723"/>
                </a:cubicBezTo>
                <a:cubicBezTo>
                  <a:pt x="3651250" y="2987923"/>
                  <a:pt x="3689350" y="2899023"/>
                  <a:pt x="3638550" y="2949823"/>
                </a:cubicBezTo>
                <a:cubicBezTo>
                  <a:pt x="3633806" y="2954567"/>
                  <a:pt x="3619830" y="3015921"/>
                  <a:pt x="3619500" y="3016498"/>
                </a:cubicBezTo>
                <a:cubicBezTo>
                  <a:pt x="3612817" y="3028194"/>
                  <a:pt x="3578146" y="3040813"/>
                  <a:pt x="3590925" y="3045073"/>
                </a:cubicBezTo>
                <a:cubicBezTo>
                  <a:pt x="3618200" y="3054165"/>
                  <a:pt x="3648075" y="3038723"/>
                  <a:pt x="3676650" y="3035548"/>
                </a:cubicBezTo>
                <a:cubicBezTo>
                  <a:pt x="3768244" y="2974485"/>
                  <a:pt x="3710972" y="2999204"/>
                  <a:pt x="3857625" y="2987923"/>
                </a:cubicBezTo>
                <a:cubicBezTo>
                  <a:pt x="3867150" y="2984748"/>
                  <a:pt x="3882122" y="2987573"/>
                  <a:pt x="3886200" y="2978398"/>
                </a:cubicBezTo>
                <a:cubicBezTo>
                  <a:pt x="3896596" y="2955007"/>
                  <a:pt x="3888990" y="2926894"/>
                  <a:pt x="3895725" y="2902198"/>
                </a:cubicBezTo>
                <a:cubicBezTo>
                  <a:pt x="3898737" y="2891154"/>
                  <a:pt x="3903550" y="2875868"/>
                  <a:pt x="3914775" y="2873623"/>
                </a:cubicBezTo>
                <a:cubicBezTo>
                  <a:pt x="3970902" y="2862398"/>
                  <a:pt x="4029075" y="2867273"/>
                  <a:pt x="4086225" y="2864098"/>
                </a:cubicBezTo>
                <a:lnTo>
                  <a:pt x="4143375" y="2825998"/>
                </a:lnTo>
                <a:cubicBezTo>
                  <a:pt x="4198499" y="2789248"/>
                  <a:pt x="4160559" y="2808087"/>
                  <a:pt x="4267200" y="2797423"/>
                </a:cubicBezTo>
                <a:cubicBezTo>
                  <a:pt x="4279900" y="2791073"/>
                  <a:pt x="4292972" y="2785418"/>
                  <a:pt x="4305300" y="2778373"/>
                </a:cubicBezTo>
                <a:cubicBezTo>
                  <a:pt x="4326207" y="2766426"/>
                  <a:pt x="4337067" y="2751829"/>
                  <a:pt x="4362450" y="2749798"/>
                </a:cubicBezTo>
                <a:cubicBezTo>
                  <a:pt x="4432149" y="2744222"/>
                  <a:pt x="4502150" y="2743448"/>
                  <a:pt x="4572000" y="2740273"/>
                </a:cubicBezTo>
                <a:cubicBezTo>
                  <a:pt x="4581525" y="2733923"/>
                  <a:pt x="4592480" y="2729318"/>
                  <a:pt x="4600575" y="2721223"/>
                </a:cubicBezTo>
                <a:cubicBezTo>
                  <a:pt x="4608670" y="2713128"/>
                  <a:pt x="4608996" y="2696900"/>
                  <a:pt x="4619625" y="2692648"/>
                </a:cubicBezTo>
                <a:cubicBezTo>
                  <a:pt x="4643392" y="2683141"/>
                  <a:pt x="4670425" y="2686298"/>
                  <a:pt x="4695825" y="2683123"/>
                </a:cubicBezTo>
                <a:cubicBezTo>
                  <a:pt x="4705350" y="2679948"/>
                  <a:pt x="4714660" y="2676033"/>
                  <a:pt x="4724400" y="2673598"/>
                </a:cubicBezTo>
                <a:cubicBezTo>
                  <a:pt x="4740106" y="2669671"/>
                  <a:pt x="4758296" y="2672653"/>
                  <a:pt x="4772025" y="2664073"/>
                </a:cubicBezTo>
                <a:cubicBezTo>
                  <a:pt x="4785487" y="2655659"/>
                  <a:pt x="4789375" y="2637198"/>
                  <a:pt x="4800600" y="2625973"/>
                </a:cubicBezTo>
                <a:cubicBezTo>
                  <a:pt x="4811825" y="2614748"/>
                  <a:pt x="4825695" y="2606502"/>
                  <a:pt x="4838700" y="2597398"/>
                </a:cubicBezTo>
                <a:cubicBezTo>
                  <a:pt x="4857457" y="2584268"/>
                  <a:pt x="4895850" y="2559298"/>
                  <a:pt x="4895850" y="2559298"/>
                </a:cubicBezTo>
                <a:cubicBezTo>
                  <a:pt x="4905345" y="2530812"/>
                  <a:pt x="4907335" y="2514802"/>
                  <a:pt x="4933950" y="2492623"/>
                </a:cubicBezTo>
                <a:cubicBezTo>
                  <a:pt x="4941663" y="2486195"/>
                  <a:pt x="4953000" y="2486273"/>
                  <a:pt x="4962525" y="2483098"/>
                </a:cubicBezTo>
                <a:cubicBezTo>
                  <a:pt x="4972050" y="2486273"/>
                  <a:pt x="4983260" y="2486351"/>
                  <a:pt x="4991100" y="2492623"/>
                </a:cubicBezTo>
                <a:cubicBezTo>
                  <a:pt x="5027386" y="2521652"/>
                  <a:pt x="4989739" y="2523919"/>
                  <a:pt x="5038725" y="2540248"/>
                </a:cubicBezTo>
                <a:cubicBezTo>
                  <a:pt x="5057047" y="2546355"/>
                  <a:pt x="5076825" y="2546598"/>
                  <a:pt x="5095875" y="2549773"/>
                </a:cubicBezTo>
                <a:cubicBezTo>
                  <a:pt x="5106099" y="2580444"/>
                  <a:pt x="5118293" y="2611346"/>
                  <a:pt x="5114925" y="2645023"/>
                </a:cubicBezTo>
                <a:cubicBezTo>
                  <a:pt x="5113786" y="2656414"/>
                  <a:pt x="5102225" y="2664073"/>
                  <a:pt x="5095875" y="2673598"/>
                </a:cubicBezTo>
                <a:cubicBezTo>
                  <a:pt x="5060565" y="2638288"/>
                  <a:pt x="5068888" y="2594223"/>
                  <a:pt x="5067300" y="25878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7" name="26 Forma libre"/>
          <p:cNvSpPr/>
          <p:nvPr/>
        </p:nvSpPr>
        <p:spPr>
          <a:xfrm>
            <a:off x="1076637" y="2265279"/>
            <a:ext cx="965213" cy="412762"/>
          </a:xfrm>
          <a:custGeom>
            <a:avLst/>
            <a:gdLst>
              <a:gd name="connsiteX0" fmla="*/ 3223702 w 3223702"/>
              <a:gd name="connsiteY0" fmla="*/ 184017 h 1612767"/>
              <a:gd name="connsiteX1" fmla="*/ 3176077 w 3223702"/>
              <a:gd name="connsiteY1" fmla="*/ 174492 h 1612767"/>
              <a:gd name="connsiteX2" fmla="*/ 3166552 w 3223702"/>
              <a:gd name="connsiteY2" fmla="*/ 145917 h 1612767"/>
              <a:gd name="connsiteX3" fmla="*/ 3128452 w 3223702"/>
              <a:gd name="connsiteY3" fmla="*/ 126867 h 1612767"/>
              <a:gd name="connsiteX4" fmla="*/ 3042727 w 3223702"/>
              <a:gd name="connsiteY4" fmla="*/ 145917 h 1612767"/>
              <a:gd name="connsiteX5" fmla="*/ 2985577 w 3223702"/>
              <a:gd name="connsiteY5" fmla="*/ 126867 h 1612767"/>
              <a:gd name="connsiteX6" fmla="*/ 2899852 w 3223702"/>
              <a:gd name="connsiteY6" fmla="*/ 145917 h 1612767"/>
              <a:gd name="connsiteX7" fmla="*/ 2871277 w 3223702"/>
              <a:gd name="connsiteY7" fmla="*/ 126867 h 1612767"/>
              <a:gd name="connsiteX8" fmla="*/ 2833177 w 3223702"/>
              <a:gd name="connsiteY8" fmla="*/ 107817 h 1612767"/>
              <a:gd name="connsiteX9" fmla="*/ 2776027 w 3223702"/>
              <a:gd name="connsiteY9" fmla="*/ 117342 h 1612767"/>
              <a:gd name="connsiteX10" fmla="*/ 2566477 w 3223702"/>
              <a:gd name="connsiteY10" fmla="*/ 98292 h 1612767"/>
              <a:gd name="connsiteX11" fmla="*/ 2537902 w 3223702"/>
              <a:gd name="connsiteY11" fmla="*/ 88767 h 1612767"/>
              <a:gd name="connsiteX12" fmla="*/ 2499802 w 3223702"/>
              <a:gd name="connsiteY12" fmla="*/ 79242 h 1612767"/>
              <a:gd name="connsiteX13" fmla="*/ 2490277 w 3223702"/>
              <a:gd name="connsiteY13" fmla="*/ 50667 h 1612767"/>
              <a:gd name="connsiteX14" fmla="*/ 2375977 w 3223702"/>
              <a:gd name="connsiteY14" fmla="*/ 79242 h 1612767"/>
              <a:gd name="connsiteX15" fmla="*/ 2299777 w 3223702"/>
              <a:gd name="connsiteY15" fmla="*/ 60192 h 1612767"/>
              <a:gd name="connsiteX16" fmla="*/ 2280727 w 3223702"/>
              <a:gd name="connsiteY16" fmla="*/ 3042 h 1612767"/>
              <a:gd name="connsiteX17" fmla="*/ 2233102 w 3223702"/>
              <a:gd name="connsiteY17" fmla="*/ 22092 h 1612767"/>
              <a:gd name="connsiteX18" fmla="*/ 2195002 w 3223702"/>
              <a:gd name="connsiteY18" fmla="*/ 41142 h 1612767"/>
              <a:gd name="connsiteX19" fmla="*/ 2166427 w 3223702"/>
              <a:gd name="connsiteY19" fmla="*/ 50667 h 1612767"/>
              <a:gd name="connsiteX20" fmla="*/ 2109277 w 3223702"/>
              <a:gd name="connsiteY20" fmla="*/ 88767 h 1612767"/>
              <a:gd name="connsiteX21" fmla="*/ 2061652 w 3223702"/>
              <a:gd name="connsiteY21" fmla="*/ 79242 h 1612767"/>
              <a:gd name="connsiteX22" fmla="*/ 2033077 w 3223702"/>
              <a:gd name="connsiteY22" fmla="*/ 69717 h 1612767"/>
              <a:gd name="connsiteX23" fmla="*/ 2014027 w 3223702"/>
              <a:gd name="connsiteY23" fmla="*/ 98292 h 1612767"/>
              <a:gd name="connsiteX24" fmla="*/ 1928302 w 3223702"/>
              <a:gd name="connsiteY24" fmla="*/ 126867 h 1612767"/>
              <a:gd name="connsiteX25" fmla="*/ 1833052 w 3223702"/>
              <a:gd name="connsiteY25" fmla="*/ 117342 h 1612767"/>
              <a:gd name="connsiteX26" fmla="*/ 1728277 w 3223702"/>
              <a:gd name="connsiteY26" fmla="*/ 136392 h 1612767"/>
              <a:gd name="connsiteX27" fmla="*/ 1661602 w 3223702"/>
              <a:gd name="connsiteY27" fmla="*/ 203067 h 1612767"/>
              <a:gd name="connsiteX28" fmla="*/ 1623502 w 3223702"/>
              <a:gd name="connsiteY28" fmla="*/ 193542 h 1612767"/>
              <a:gd name="connsiteX29" fmla="*/ 1566352 w 3223702"/>
              <a:gd name="connsiteY29" fmla="*/ 212592 h 1612767"/>
              <a:gd name="connsiteX30" fmla="*/ 1537777 w 3223702"/>
              <a:gd name="connsiteY30" fmla="*/ 222117 h 1612767"/>
              <a:gd name="connsiteX31" fmla="*/ 1509202 w 3223702"/>
              <a:gd name="connsiteY31" fmla="*/ 241167 h 1612767"/>
              <a:gd name="connsiteX32" fmla="*/ 1433002 w 3223702"/>
              <a:gd name="connsiteY32" fmla="*/ 260217 h 1612767"/>
              <a:gd name="connsiteX33" fmla="*/ 1213927 w 3223702"/>
              <a:gd name="connsiteY33" fmla="*/ 269742 h 1612767"/>
              <a:gd name="connsiteX34" fmla="*/ 1185352 w 3223702"/>
              <a:gd name="connsiteY34" fmla="*/ 279267 h 1612767"/>
              <a:gd name="connsiteX35" fmla="*/ 1204402 w 3223702"/>
              <a:gd name="connsiteY35" fmla="*/ 336417 h 1612767"/>
              <a:gd name="connsiteX36" fmla="*/ 1232977 w 3223702"/>
              <a:gd name="connsiteY36" fmla="*/ 345942 h 1612767"/>
              <a:gd name="connsiteX37" fmla="*/ 1261552 w 3223702"/>
              <a:gd name="connsiteY37" fmla="*/ 364992 h 1612767"/>
              <a:gd name="connsiteX38" fmla="*/ 1213927 w 3223702"/>
              <a:gd name="connsiteY38" fmla="*/ 450717 h 1612767"/>
              <a:gd name="connsiteX39" fmla="*/ 1252027 w 3223702"/>
              <a:gd name="connsiteY39" fmla="*/ 460242 h 1612767"/>
              <a:gd name="connsiteX40" fmla="*/ 1309177 w 3223702"/>
              <a:gd name="connsiteY40" fmla="*/ 469767 h 1612767"/>
              <a:gd name="connsiteX41" fmla="*/ 1280602 w 3223702"/>
              <a:gd name="connsiteY41" fmla="*/ 488817 h 1612767"/>
              <a:gd name="connsiteX42" fmla="*/ 1252027 w 3223702"/>
              <a:gd name="connsiteY42" fmla="*/ 498342 h 1612767"/>
              <a:gd name="connsiteX43" fmla="*/ 1194877 w 3223702"/>
              <a:gd name="connsiteY43" fmla="*/ 536442 h 1612767"/>
              <a:gd name="connsiteX44" fmla="*/ 1090102 w 3223702"/>
              <a:gd name="connsiteY44" fmla="*/ 517392 h 1612767"/>
              <a:gd name="connsiteX45" fmla="*/ 1061527 w 3223702"/>
              <a:gd name="connsiteY45" fmla="*/ 498342 h 1612767"/>
              <a:gd name="connsiteX46" fmla="*/ 966277 w 3223702"/>
              <a:gd name="connsiteY46" fmla="*/ 507867 h 1612767"/>
              <a:gd name="connsiteX47" fmla="*/ 909127 w 3223702"/>
              <a:gd name="connsiteY47" fmla="*/ 526917 h 1612767"/>
              <a:gd name="connsiteX48" fmla="*/ 880552 w 3223702"/>
              <a:gd name="connsiteY48" fmla="*/ 536442 h 1612767"/>
              <a:gd name="connsiteX49" fmla="*/ 766252 w 3223702"/>
              <a:gd name="connsiteY49" fmla="*/ 545967 h 1612767"/>
              <a:gd name="connsiteX50" fmla="*/ 699577 w 3223702"/>
              <a:gd name="connsiteY50" fmla="*/ 565017 h 1612767"/>
              <a:gd name="connsiteX51" fmla="*/ 680527 w 3223702"/>
              <a:gd name="connsiteY51" fmla="*/ 593592 h 1612767"/>
              <a:gd name="connsiteX52" fmla="*/ 728152 w 3223702"/>
              <a:gd name="connsiteY52" fmla="*/ 603117 h 1612767"/>
              <a:gd name="connsiteX53" fmla="*/ 661477 w 3223702"/>
              <a:gd name="connsiteY53" fmla="*/ 679317 h 1612767"/>
              <a:gd name="connsiteX54" fmla="*/ 690052 w 3223702"/>
              <a:gd name="connsiteY54" fmla="*/ 688842 h 1612767"/>
              <a:gd name="connsiteX55" fmla="*/ 775777 w 3223702"/>
              <a:gd name="connsiteY55" fmla="*/ 669792 h 1612767"/>
              <a:gd name="connsiteX56" fmla="*/ 832927 w 3223702"/>
              <a:gd name="connsiteY56" fmla="*/ 679317 h 1612767"/>
              <a:gd name="connsiteX57" fmla="*/ 890077 w 3223702"/>
              <a:gd name="connsiteY57" fmla="*/ 698367 h 1612767"/>
              <a:gd name="connsiteX58" fmla="*/ 956752 w 3223702"/>
              <a:gd name="connsiteY58" fmla="*/ 717417 h 1612767"/>
              <a:gd name="connsiteX59" fmla="*/ 985327 w 3223702"/>
              <a:gd name="connsiteY59" fmla="*/ 707892 h 1612767"/>
              <a:gd name="connsiteX60" fmla="*/ 1023427 w 3223702"/>
              <a:gd name="connsiteY60" fmla="*/ 698367 h 1612767"/>
              <a:gd name="connsiteX61" fmla="*/ 1052002 w 3223702"/>
              <a:gd name="connsiteY61" fmla="*/ 669792 h 1612767"/>
              <a:gd name="connsiteX62" fmla="*/ 1080577 w 3223702"/>
              <a:gd name="connsiteY62" fmla="*/ 660267 h 1612767"/>
              <a:gd name="connsiteX63" fmla="*/ 1052002 w 3223702"/>
              <a:gd name="connsiteY63" fmla="*/ 679317 h 1612767"/>
              <a:gd name="connsiteX64" fmla="*/ 985327 w 3223702"/>
              <a:gd name="connsiteY64" fmla="*/ 717417 h 1612767"/>
              <a:gd name="connsiteX65" fmla="*/ 975802 w 3223702"/>
              <a:gd name="connsiteY65" fmla="*/ 755517 h 1612767"/>
              <a:gd name="connsiteX66" fmla="*/ 918652 w 3223702"/>
              <a:gd name="connsiteY66" fmla="*/ 774567 h 1612767"/>
              <a:gd name="connsiteX67" fmla="*/ 880552 w 3223702"/>
              <a:gd name="connsiteY67" fmla="*/ 793617 h 1612767"/>
              <a:gd name="connsiteX68" fmla="*/ 823402 w 3223702"/>
              <a:gd name="connsiteY68" fmla="*/ 812667 h 1612767"/>
              <a:gd name="connsiteX69" fmla="*/ 699577 w 3223702"/>
              <a:gd name="connsiteY69" fmla="*/ 803142 h 1612767"/>
              <a:gd name="connsiteX70" fmla="*/ 671002 w 3223702"/>
              <a:gd name="connsiteY70" fmla="*/ 812667 h 1612767"/>
              <a:gd name="connsiteX71" fmla="*/ 613852 w 3223702"/>
              <a:gd name="connsiteY71" fmla="*/ 850767 h 1612767"/>
              <a:gd name="connsiteX72" fmla="*/ 547177 w 3223702"/>
              <a:gd name="connsiteY72" fmla="*/ 860292 h 1612767"/>
              <a:gd name="connsiteX73" fmla="*/ 451927 w 3223702"/>
              <a:gd name="connsiteY73" fmla="*/ 917442 h 1612767"/>
              <a:gd name="connsiteX74" fmla="*/ 366202 w 3223702"/>
              <a:gd name="connsiteY74" fmla="*/ 907917 h 1612767"/>
              <a:gd name="connsiteX75" fmla="*/ 299527 w 3223702"/>
              <a:gd name="connsiteY75" fmla="*/ 926967 h 1612767"/>
              <a:gd name="connsiteX76" fmla="*/ 251902 w 3223702"/>
              <a:gd name="connsiteY76" fmla="*/ 993642 h 1612767"/>
              <a:gd name="connsiteX77" fmla="*/ 232852 w 3223702"/>
              <a:gd name="connsiteY77" fmla="*/ 1022217 h 1612767"/>
              <a:gd name="connsiteX78" fmla="*/ 204277 w 3223702"/>
              <a:gd name="connsiteY78" fmla="*/ 1079367 h 1612767"/>
              <a:gd name="connsiteX79" fmla="*/ 213802 w 3223702"/>
              <a:gd name="connsiteY79" fmla="*/ 1117467 h 1612767"/>
              <a:gd name="connsiteX80" fmla="*/ 194752 w 3223702"/>
              <a:gd name="connsiteY80" fmla="*/ 1174617 h 1612767"/>
              <a:gd name="connsiteX81" fmla="*/ 223327 w 3223702"/>
              <a:gd name="connsiteY81" fmla="*/ 1193667 h 1612767"/>
              <a:gd name="connsiteX82" fmla="*/ 318577 w 3223702"/>
              <a:gd name="connsiteY82" fmla="*/ 1174617 h 1612767"/>
              <a:gd name="connsiteX83" fmla="*/ 299527 w 3223702"/>
              <a:gd name="connsiteY83" fmla="*/ 1231767 h 1612767"/>
              <a:gd name="connsiteX84" fmla="*/ 309052 w 3223702"/>
              <a:gd name="connsiteY84" fmla="*/ 1260342 h 1612767"/>
              <a:gd name="connsiteX85" fmla="*/ 337627 w 3223702"/>
              <a:gd name="connsiteY85" fmla="*/ 1269867 h 1612767"/>
              <a:gd name="connsiteX86" fmla="*/ 442402 w 3223702"/>
              <a:gd name="connsiteY86" fmla="*/ 1279392 h 1612767"/>
              <a:gd name="connsiteX87" fmla="*/ 490027 w 3223702"/>
              <a:gd name="connsiteY87" fmla="*/ 1269867 h 1612767"/>
              <a:gd name="connsiteX88" fmla="*/ 518602 w 3223702"/>
              <a:gd name="connsiteY88" fmla="*/ 1279392 h 1612767"/>
              <a:gd name="connsiteX89" fmla="*/ 594802 w 3223702"/>
              <a:gd name="connsiteY89" fmla="*/ 1288917 h 1612767"/>
              <a:gd name="connsiteX90" fmla="*/ 537652 w 3223702"/>
              <a:gd name="connsiteY90" fmla="*/ 1327017 h 1612767"/>
              <a:gd name="connsiteX91" fmla="*/ 509077 w 3223702"/>
              <a:gd name="connsiteY91" fmla="*/ 1346067 h 1612767"/>
              <a:gd name="connsiteX92" fmla="*/ 480502 w 3223702"/>
              <a:gd name="connsiteY92" fmla="*/ 1374642 h 1612767"/>
              <a:gd name="connsiteX93" fmla="*/ 404302 w 3223702"/>
              <a:gd name="connsiteY93" fmla="*/ 1384167 h 1612767"/>
              <a:gd name="connsiteX94" fmla="*/ 375727 w 3223702"/>
              <a:gd name="connsiteY94" fmla="*/ 1403217 h 1612767"/>
              <a:gd name="connsiteX95" fmla="*/ 347152 w 3223702"/>
              <a:gd name="connsiteY95" fmla="*/ 1431792 h 1612767"/>
              <a:gd name="connsiteX96" fmla="*/ 318577 w 3223702"/>
              <a:gd name="connsiteY96" fmla="*/ 1441317 h 1612767"/>
              <a:gd name="connsiteX97" fmla="*/ 223327 w 3223702"/>
              <a:gd name="connsiteY97" fmla="*/ 1469892 h 1612767"/>
              <a:gd name="connsiteX98" fmla="*/ 194752 w 3223702"/>
              <a:gd name="connsiteY98" fmla="*/ 1488942 h 1612767"/>
              <a:gd name="connsiteX99" fmla="*/ 137602 w 3223702"/>
              <a:gd name="connsiteY99" fmla="*/ 1507992 h 1612767"/>
              <a:gd name="connsiteX100" fmla="*/ 109027 w 3223702"/>
              <a:gd name="connsiteY100" fmla="*/ 1527042 h 1612767"/>
              <a:gd name="connsiteX101" fmla="*/ 32827 w 3223702"/>
              <a:gd name="connsiteY101" fmla="*/ 1536567 h 1612767"/>
              <a:gd name="connsiteX102" fmla="*/ 23302 w 3223702"/>
              <a:gd name="connsiteY102" fmla="*/ 1565142 h 1612767"/>
              <a:gd name="connsiteX103" fmla="*/ 4252 w 3223702"/>
              <a:gd name="connsiteY103" fmla="*/ 1593717 h 1612767"/>
              <a:gd name="connsiteX104" fmla="*/ 42352 w 3223702"/>
              <a:gd name="connsiteY104" fmla="*/ 1612767 h 1612767"/>
              <a:gd name="connsiteX105" fmla="*/ 89977 w 3223702"/>
              <a:gd name="connsiteY105" fmla="*/ 1603242 h 1612767"/>
              <a:gd name="connsiteX106" fmla="*/ 147127 w 3223702"/>
              <a:gd name="connsiteY106" fmla="*/ 1584192 h 1612767"/>
              <a:gd name="connsiteX107" fmla="*/ 166177 w 3223702"/>
              <a:gd name="connsiteY107" fmla="*/ 1555617 h 1612767"/>
              <a:gd name="connsiteX108" fmla="*/ 175702 w 3223702"/>
              <a:gd name="connsiteY108" fmla="*/ 1527042 h 1612767"/>
              <a:gd name="connsiteX109" fmla="*/ 204277 w 3223702"/>
              <a:gd name="connsiteY109" fmla="*/ 1517517 h 1612767"/>
              <a:gd name="connsiteX110" fmla="*/ 232852 w 3223702"/>
              <a:gd name="connsiteY110" fmla="*/ 1527042 h 1612767"/>
              <a:gd name="connsiteX111" fmla="*/ 290002 w 3223702"/>
              <a:gd name="connsiteY111" fmla="*/ 1507992 h 1612767"/>
              <a:gd name="connsiteX112" fmla="*/ 347152 w 3223702"/>
              <a:gd name="connsiteY112" fmla="*/ 1469892 h 1612767"/>
              <a:gd name="connsiteX113" fmla="*/ 423352 w 3223702"/>
              <a:gd name="connsiteY113" fmla="*/ 1460367 h 1612767"/>
              <a:gd name="connsiteX114" fmla="*/ 451927 w 3223702"/>
              <a:gd name="connsiteY114" fmla="*/ 1450842 h 1612767"/>
              <a:gd name="connsiteX115" fmla="*/ 480502 w 3223702"/>
              <a:gd name="connsiteY115" fmla="*/ 1431792 h 1612767"/>
              <a:gd name="connsiteX116" fmla="*/ 537652 w 3223702"/>
              <a:gd name="connsiteY116" fmla="*/ 1412742 h 1612767"/>
              <a:gd name="connsiteX117" fmla="*/ 566227 w 3223702"/>
              <a:gd name="connsiteY117" fmla="*/ 1403217 h 1612767"/>
              <a:gd name="connsiteX118" fmla="*/ 585277 w 3223702"/>
              <a:gd name="connsiteY118" fmla="*/ 1374642 h 1612767"/>
              <a:gd name="connsiteX119" fmla="*/ 632902 w 3223702"/>
              <a:gd name="connsiteY119" fmla="*/ 1365117 h 1612767"/>
              <a:gd name="connsiteX120" fmla="*/ 661477 w 3223702"/>
              <a:gd name="connsiteY120" fmla="*/ 1355592 h 1612767"/>
              <a:gd name="connsiteX121" fmla="*/ 680527 w 3223702"/>
              <a:gd name="connsiteY121" fmla="*/ 1327017 h 1612767"/>
              <a:gd name="connsiteX122" fmla="*/ 756727 w 3223702"/>
              <a:gd name="connsiteY122" fmla="*/ 1317492 h 1612767"/>
              <a:gd name="connsiteX123" fmla="*/ 880552 w 3223702"/>
              <a:gd name="connsiteY123" fmla="*/ 1307967 h 1612767"/>
              <a:gd name="connsiteX124" fmla="*/ 890077 w 3223702"/>
              <a:gd name="connsiteY124" fmla="*/ 1241292 h 1612767"/>
              <a:gd name="connsiteX125" fmla="*/ 918652 w 3223702"/>
              <a:gd name="connsiteY125" fmla="*/ 1231767 h 1612767"/>
              <a:gd name="connsiteX126" fmla="*/ 966277 w 3223702"/>
              <a:gd name="connsiteY126" fmla="*/ 1222242 h 1612767"/>
              <a:gd name="connsiteX127" fmla="*/ 1080577 w 3223702"/>
              <a:gd name="connsiteY127" fmla="*/ 1165092 h 1612767"/>
              <a:gd name="connsiteX128" fmla="*/ 1109152 w 3223702"/>
              <a:gd name="connsiteY128" fmla="*/ 1155567 h 1612767"/>
              <a:gd name="connsiteX129" fmla="*/ 1156777 w 3223702"/>
              <a:gd name="connsiteY129" fmla="*/ 1117467 h 1612767"/>
              <a:gd name="connsiteX130" fmla="*/ 1185352 w 3223702"/>
              <a:gd name="connsiteY130" fmla="*/ 1098417 h 1612767"/>
              <a:gd name="connsiteX131" fmla="*/ 1261552 w 3223702"/>
              <a:gd name="connsiteY131" fmla="*/ 1079367 h 1612767"/>
              <a:gd name="connsiteX132" fmla="*/ 1347277 w 3223702"/>
              <a:gd name="connsiteY132" fmla="*/ 1031742 h 1612767"/>
              <a:gd name="connsiteX133" fmla="*/ 1309177 w 3223702"/>
              <a:gd name="connsiteY133" fmla="*/ 1107942 h 1612767"/>
              <a:gd name="connsiteX134" fmla="*/ 1242502 w 3223702"/>
              <a:gd name="connsiteY134" fmla="*/ 1117467 h 1612767"/>
              <a:gd name="connsiteX135" fmla="*/ 1223452 w 3223702"/>
              <a:gd name="connsiteY135" fmla="*/ 1146042 h 1612767"/>
              <a:gd name="connsiteX136" fmla="*/ 1213927 w 3223702"/>
              <a:gd name="connsiteY136" fmla="*/ 1193667 h 1612767"/>
              <a:gd name="connsiteX137" fmla="*/ 1185352 w 3223702"/>
              <a:gd name="connsiteY137" fmla="*/ 1212717 h 1612767"/>
              <a:gd name="connsiteX138" fmla="*/ 1252027 w 3223702"/>
              <a:gd name="connsiteY138" fmla="*/ 1212717 h 1612767"/>
              <a:gd name="connsiteX139" fmla="*/ 1318702 w 3223702"/>
              <a:gd name="connsiteY139" fmla="*/ 1193667 h 1612767"/>
              <a:gd name="connsiteX140" fmla="*/ 1375852 w 3223702"/>
              <a:gd name="connsiteY140" fmla="*/ 1146042 h 1612767"/>
              <a:gd name="connsiteX141" fmla="*/ 1480627 w 3223702"/>
              <a:gd name="connsiteY141" fmla="*/ 1126992 h 1612767"/>
              <a:gd name="connsiteX142" fmla="*/ 1499677 w 3223702"/>
              <a:gd name="connsiteY142" fmla="*/ 1098417 h 1612767"/>
              <a:gd name="connsiteX143" fmla="*/ 1556827 w 3223702"/>
              <a:gd name="connsiteY143" fmla="*/ 1079367 h 1612767"/>
              <a:gd name="connsiteX144" fmla="*/ 1575877 w 3223702"/>
              <a:gd name="connsiteY144" fmla="*/ 1050792 h 1612767"/>
              <a:gd name="connsiteX145" fmla="*/ 1613977 w 3223702"/>
              <a:gd name="connsiteY145" fmla="*/ 1041267 h 1612767"/>
              <a:gd name="connsiteX146" fmla="*/ 1642552 w 3223702"/>
              <a:gd name="connsiteY146" fmla="*/ 1022217 h 1612767"/>
              <a:gd name="connsiteX147" fmla="*/ 1709227 w 3223702"/>
              <a:gd name="connsiteY147" fmla="*/ 1069842 h 1612767"/>
              <a:gd name="connsiteX148" fmla="*/ 1737802 w 3223702"/>
              <a:gd name="connsiteY148" fmla="*/ 1098417 h 1612767"/>
              <a:gd name="connsiteX149" fmla="*/ 1766377 w 3223702"/>
              <a:gd name="connsiteY149" fmla="*/ 1107942 h 1612767"/>
              <a:gd name="connsiteX150" fmla="*/ 1794952 w 3223702"/>
              <a:gd name="connsiteY150" fmla="*/ 1136517 h 1612767"/>
              <a:gd name="connsiteX151" fmla="*/ 1852102 w 3223702"/>
              <a:gd name="connsiteY151" fmla="*/ 1126992 h 1612767"/>
              <a:gd name="connsiteX152" fmla="*/ 1880677 w 3223702"/>
              <a:gd name="connsiteY152" fmla="*/ 1117467 h 1612767"/>
              <a:gd name="connsiteX153" fmla="*/ 1909252 w 3223702"/>
              <a:gd name="connsiteY153" fmla="*/ 1136517 h 1612767"/>
              <a:gd name="connsiteX154" fmla="*/ 1985452 w 3223702"/>
              <a:gd name="connsiteY154" fmla="*/ 1174617 h 1612767"/>
              <a:gd name="connsiteX155" fmla="*/ 2118802 w 3223702"/>
              <a:gd name="connsiteY155" fmla="*/ 1155567 h 1612767"/>
              <a:gd name="connsiteX156" fmla="*/ 2147377 w 3223702"/>
              <a:gd name="connsiteY156" fmla="*/ 1165092 h 1612767"/>
              <a:gd name="connsiteX157" fmla="*/ 2204527 w 3223702"/>
              <a:gd name="connsiteY157" fmla="*/ 1155567 h 1612767"/>
              <a:gd name="connsiteX158" fmla="*/ 2166427 w 3223702"/>
              <a:gd name="connsiteY158" fmla="*/ 1098417 h 1612767"/>
              <a:gd name="connsiteX159" fmla="*/ 2185477 w 3223702"/>
              <a:gd name="connsiteY159" fmla="*/ 1069842 h 1612767"/>
              <a:gd name="connsiteX160" fmla="*/ 2214052 w 3223702"/>
              <a:gd name="connsiteY160" fmla="*/ 1060317 h 1612767"/>
              <a:gd name="connsiteX161" fmla="*/ 2252152 w 3223702"/>
              <a:gd name="connsiteY161" fmla="*/ 1022217 h 1612767"/>
              <a:gd name="connsiteX162" fmla="*/ 2318827 w 3223702"/>
              <a:gd name="connsiteY162" fmla="*/ 955542 h 1612767"/>
              <a:gd name="connsiteX163" fmla="*/ 2375977 w 3223702"/>
              <a:gd name="connsiteY163" fmla="*/ 907917 h 1612767"/>
              <a:gd name="connsiteX164" fmla="*/ 2423602 w 3223702"/>
              <a:gd name="connsiteY164" fmla="*/ 850767 h 1612767"/>
              <a:gd name="connsiteX165" fmla="*/ 2452177 w 3223702"/>
              <a:gd name="connsiteY165" fmla="*/ 831717 h 1612767"/>
              <a:gd name="connsiteX166" fmla="*/ 2528377 w 3223702"/>
              <a:gd name="connsiteY166" fmla="*/ 755517 h 1612767"/>
              <a:gd name="connsiteX167" fmla="*/ 2547427 w 3223702"/>
              <a:gd name="connsiteY167" fmla="*/ 726942 h 1612767"/>
              <a:gd name="connsiteX168" fmla="*/ 2604577 w 3223702"/>
              <a:gd name="connsiteY168" fmla="*/ 688842 h 1612767"/>
              <a:gd name="connsiteX169" fmla="*/ 2671252 w 3223702"/>
              <a:gd name="connsiteY169" fmla="*/ 641217 h 1612767"/>
              <a:gd name="connsiteX170" fmla="*/ 2728402 w 3223702"/>
              <a:gd name="connsiteY170" fmla="*/ 603117 h 1612767"/>
              <a:gd name="connsiteX171" fmla="*/ 2795077 w 3223702"/>
              <a:gd name="connsiteY171" fmla="*/ 517392 h 1612767"/>
              <a:gd name="connsiteX172" fmla="*/ 2823652 w 3223702"/>
              <a:gd name="connsiteY172" fmla="*/ 460242 h 1612767"/>
              <a:gd name="connsiteX173" fmla="*/ 2852227 w 3223702"/>
              <a:gd name="connsiteY173" fmla="*/ 450717 h 1612767"/>
              <a:gd name="connsiteX174" fmla="*/ 2890327 w 3223702"/>
              <a:gd name="connsiteY174" fmla="*/ 412617 h 1612767"/>
              <a:gd name="connsiteX175" fmla="*/ 2909377 w 3223702"/>
              <a:gd name="connsiteY175" fmla="*/ 384042 h 1612767"/>
              <a:gd name="connsiteX176" fmla="*/ 2995102 w 3223702"/>
              <a:gd name="connsiteY176" fmla="*/ 336417 h 1612767"/>
              <a:gd name="connsiteX177" fmla="*/ 3014152 w 3223702"/>
              <a:gd name="connsiteY177" fmla="*/ 307842 h 1612767"/>
              <a:gd name="connsiteX178" fmla="*/ 3071302 w 3223702"/>
              <a:gd name="connsiteY178" fmla="*/ 288792 h 1612767"/>
              <a:gd name="connsiteX179" fmla="*/ 3099877 w 3223702"/>
              <a:gd name="connsiteY179" fmla="*/ 260217 h 1612767"/>
              <a:gd name="connsiteX180" fmla="*/ 3157027 w 3223702"/>
              <a:gd name="connsiteY180" fmla="*/ 222117 h 1612767"/>
              <a:gd name="connsiteX181" fmla="*/ 3176077 w 3223702"/>
              <a:gd name="connsiteY181" fmla="*/ 193542 h 1612767"/>
              <a:gd name="connsiteX182" fmla="*/ 3223702 w 3223702"/>
              <a:gd name="connsiteY182" fmla="*/ 184017 h 16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223702" h="1612767">
                <a:moveTo>
                  <a:pt x="3223702" y="184017"/>
                </a:moveTo>
                <a:cubicBezTo>
                  <a:pt x="3223702" y="180842"/>
                  <a:pt x="3189547" y="183472"/>
                  <a:pt x="3176077" y="174492"/>
                </a:cubicBezTo>
                <a:cubicBezTo>
                  <a:pt x="3167723" y="168923"/>
                  <a:pt x="3173652" y="153017"/>
                  <a:pt x="3166552" y="145917"/>
                </a:cubicBezTo>
                <a:cubicBezTo>
                  <a:pt x="3156512" y="135877"/>
                  <a:pt x="3141152" y="133217"/>
                  <a:pt x="3128452" y="126867"/>
                </a:cubicBezTo>
                <a:cubicBezTo>
                  <a:pt x="3116365" y="129889"/>
                  <a:pt x="3051595" y="146723"/>
                  <a:pt x="3042727" y="145917"/>
                </a:cubicBezTo>
                <a:cubicBezTo>
                  <a:pt x="3022729" y="144099"/>
                  <a:pt x="2985577" y="126867"/>
                  <a:pt x="2985577" y="126867"/>
                </a:cubicBezTo>
                <a:cubicBezTo>
                  <a:pt x="2974142" y="129726"/>
                  <a:pt x="2907914" y="146925"/>
                  <a:pt x="2899852" y="145917"/>
                </a:cubicBezTo>
                <a:cubicBezTo>
                  <a:pt x="2888493" y="144497"/>
                  <a:pt x="2881216" y="132547"/>
                  <a:pt x="2871277" y="126867"/>
                </a:cubicBezTo>
                <a:cubicBezTo>
                  <a:pt x="2858949" y="119822"/>
                  <a:pt x="2845877" y="114167"/>
                  <a:pt x="2833177" y="107817"/>
                </a:cubicBezTo>
                <a:cubicBezTo>
                  <a:pt x="2814127" y="110992"/>
                  <a:pt x="2795340" y="117342"/>
                  <a:pt x="2776027" y="117342"/>
                </a:cubicBezTo>
                <a:cubicBezTo>
                  <a:pt x="2723370" y="117342"/>
                  <a:pt x="2628674" y="112114"/>
                  <a:pt x="2566477" y="98292"/>
                </a:cubicBezTo>
                <a:cubicBezTo>
                  <a:pt x="2556676" y="96114"/>
                  <a:pt x="2547556" y="91525"/>
                  <a:pt x="2537902" y="88767"/>
                </a:cubicBezTo>
                <a:cubicBezTo>
                  <a:pt x="2525315" y="85171"/>
                  <a:pt x="2512502" y="82417"/>
                  <a:pt x="2499802" y="79242"/>
                </a:cubicBezTo>
                <a:cubicBezTo>
                  <a:pt x="2496627" y="69717"/>
                  <a:pt x="2500122" y="52636"/>
                  <a:pt x="2490277" y="50667"/>
                </a:cubicBezTo>
                <a:cubicBezTo>
                  <a:pt x="2428032" y="38218"/>
                  <a:pt x="2414595" y="53497"/>
                  <a:pt x="2375977" y="79242"/>
                </a:cubicBezTo>
                <a:cubicBezTo>
                  <a:pt x="2349563" y="0"/>
                  <a:pt x="2398281" y="114917"/>
                  <a:pt x="2299777" y="60192"/>
                </a:cubicBezTo>
                <a:cubicBezTo>
                  <a:pt x="2282224" y="50440"/>
                  <a:pt x="2280727" y="3042"/>
                  <a:pt x="2280727" y="3042"/>
                </a:cubicBezTo>
                <a:cubicBezTo>
                  <a:pt x="2264852" y="9392"/>
                  <a:pt x="2248726" y="15148"/>
                  <a:pt x="2233102" y="22092"/>
                </a:cubicBezTo>
                <a:cubicBezTo>
                  <a:pt x="2220127" y="27859"/>
                  <a:pt x="2208053" y="35549"/>
                  <a:pt x="2195002" y="41142"/>
                </a:cubicBezTo>
                <a:cubicBezTo>
                  <a:pt x="2185774" y="45097"/>
                  <a:pt x="2175204" y="45791"/>
                  <a:pt x="2166427" y="50667"/>
                </a:cubicBezTo>
                <a:cubicBezTo>
                  <a:pt x="2146413" y="61786"/>
                  <a:pt x="2109277" y="88767"/>
                  <a:pt x="2109277" y="88767"/>
                </a:cubicBezTo>
                <a:cubicBezTo>
                  <a:pt x="2093402" y="85592"/>
                  <a:pt x="2077358" y="83169"/>
                  <a:pt x="2061652" y="79242"/>
                </a:cubicBezTo>
                <a:cubicBezTo>
                  <a:pt x="2051912" y="76807"/>
                  <a:pt x="2042399" y="65988"/>
                  <a:pt x="2033077" y="69717"/>
                </a:cubicBezTo>
                <a:cubicBezTo>
                  <a:pt x="2022448" y="73969"/>
                  <a:pt x="2022122" y="90197"/>
                  <a:pt x="2014027" y="98292"/>
                </a:cubicBezTo>
                <a:cubicBezTo>
                  <a:pt x="1987240" y="125079"/>
                  <a:pt x="1966617" y="120481"/>
                  <a:pt x="1928302" y="126867"/>
                </a:cubicBezTo>
                <a:cubicBezTo>
                  <a:pt x="1896552" y="123692"/>
                  <a:pt x="1864960" y="117342"/>
                  <a:pt x="1833052" y="117342"/>
                </a:cubicBezTo>
                <a:cubicBezTo>
                  <a:pt x="1779200" y="117342"/>
                  <a:pt x="1768463" y="122997"/>
                  <a:pt x="1728277" y="136392"/>
                </a:cubicBezTo>
                <a:cubicBezTo>
                  <a:pt x="1684608" y="201896"/>
                  <a:pt x="1711897" y="186302"/>
                  <a:pt x="1661602" y="203067"/>
                </a:cubicBezTo>
                <a:cubicBezTo>
                  <a:pt x="1648902" y="199892"/>
                  <a:pt x="1636528" y="192239"/>
                  <a:pt x="1623502" y="193542"/>
                </a:cubicBezTo>
                <a:cubicBezTo>
                  <a:pt x="1603521" y="195540"/>
                  <a:pt x="1585402" y="206242"/>
                  <a:pt x="1566352" y="212592"/>
                </a:cubicBezTo>
                <a:cubicBezTo>
                  <a:pt x="1556827" y="215767"/>
                  <a:pt x="1546131" y="216548"/>
                  <a:pt x="1537777" y="222117"/>
                </a:cubicBezTo>
                <a:cubicBezTo>
                  <a:pt x="1528252" y="228467"/>
                  <a:pt x="1519960" y="237255"/>
                  <a:pt x="1509202" y="241167"/>
                </a:cubicBezTo>
                <a:cubicBezTo>
                  <a:pt x="1484597" y="250114"/>
                  <a:pt x="1459159" y="259080"/>
                  <a:pt x="1433002" y="260217"/>
                </a:cubicBezTo>
                <a:lnTo>
                  <a:pt x="1213927" y="269742"/>
                </a:lnTo>
                <a:cubicBezTo>
                  <a:pt x="1204402" y="272917"/>
                  <a:pt x="1192452" y="272167"/>
                  <a:pt x="1185352" y="279267"/>
                </a:cubicBezTo>
                <a:cubicBezTo>
                  <a:pt x="1160344" y="304275"/>
                  <a:pt x="1183786" y="322673"/>
                  <a:pt x="1204402" y="336417"/>
                </a:cubicBezTo>
                <a:cubicBezTo>
                  <a:pt x="1212756" y="341986"/>
                  <a:pt x="1223997" y="341452"/>
                  <a:pt x="1232977" y="345942"/>
                </a:cubicBezTo>
                <a:cubicBezTo>
                  <a:pt x="1243216" y="351062"/>
                  <a:pt x="1252027" y="358642"/>
                  <a:pt x="1261552" y="364992"/>
                </a:cubicBezTo>
                <a:cubicBezTo>
                  <a:pt x="1217883" y="430496"/>
                  <a:pt x="1230692" y="400422"/>
                  <a:pt x="1213927" y="450717"/>
                </a:cubicBezTo>
                <a:cubicBezTo>
                  <a:pt x="1226627" y="453892"/>
                  <a:pt x="1239190" y="457675"/>
                  <a:pt x="1252027" y="460242"/>
                </a:cubicBezTo>
                <a:cubicBezTo>
                  <a:pt x="1270965" y="464030"/>
                  <a:pt x="1295521" y="456111"/>
                  <a:pt x="1309177" y="469767"/>
                </a:cubicBezTo>
                <a:cubicBezTo>
                  <a:pt x="1317272" y="477862"/>
                  <a:pt x="1290841" y="483697"/>
                  <a:pt x="1280602" y="488817"/>
                </a:cubicBezTo>
                <a:cubicBezTo>
                  <a:pt x="1271622" y="493307"/>
                  <a:pt x="1260804" y="493466"/>
                  <a:pt x="1252027" y="498342"/>
                </a:cubicBezTo>
                <a:cubicBezTo>
                  <a:pt x="1232013" y="509461"/>
                  <a:pt x="1194877" y="536442"/>
                  <a:pt x="1194877" y="536442"/>
                </a:cubicBezTo>
                <a:cubicBezTo>
                  <a:pt x="1188458" y="535372"/>
                  <a:pt x="1100752" y="521386"/>
                  <a:pt x="1090102" y="517392"/>
                </a:cubicBezTo>
                <a:cubicBezTo>
                  <a:pt x="1079383" y="513372"/>
                  <a:pt x="1071052" y="504692"/>
                  <a:pt x="1061527" y="498342"/>
                </a:cubicBezTo>
                <a:cubicBezTo>
                  <a:pt x="1029777" y="501517"/>
                  <a:pt x="997639" y="501987"/>
                  <a:pt x="966277" y="507867"/>
                </a:cubicBezTo>
                <a:cubicBezTo>
                  <a:pt x="946540" y="511568"/>
                  <a:pt x="928177" y="520567"/>
                  <a:pt x="909127" y="526917"/>
                </a:cubicBezTo>
                <a:cubicBezTo>
                  <a:pt x="899602" y="530092"/>
                  <a:pt x="890558" y="535608"/>
                  <a:pt x="880552" y="536442"/>
                </a:cubicBezTo>
                <a:lnTo>
                  <a:pt x="766252" y="545967"/>
                </a:lnTo>
                <a:cubicBezTo>
                  <a:pt x="763763" y="546589"/>
                  <a:pt x="705788" y="560048"/>
                  <a:pt x="699577" y="565017"/>
                </a:cubicBezTo>
                <a:cubicBezTo>
                  <a:pt x="690638" y="572168"/>
                  <a:pt x="686877" y="584067"/>
                  <a:pt x="680527" y="593592"/>
                </a:cubicBezTo>
                <a:cubicBezTo>
                  <a:pt x="696402" y="596767"/>
                  <a:pt x="722139" y="588086"/>
                  <a:pt x="728152" y="603117"/>
                </a:cubicBezTo>
                <a:cubicBezTo>
                  <a:pt x="731900" y="612486"/>
                  <a:pt x="662041" y="678753"/>
                  <a:pt x="661477" y="679317"/>
                </a:cubicBezTo>
                <a:cubicBezTo>
                  <a:pt x="671002" y="682492"/>
                  <a:pt x="680012" y="688842"/>
                  <a:pt x="690052" y="688842"/>
                </a:cubicBezTo>
                <a:cubicBezTo>
                  <a:pt x="723579" y="688842"/>
                  <a:pt x="746310" y="679614"/>
                  <a:pt x="775777" y="669792"/>
                </a:cubicBezTo>
                <a:cubicBezTo>
                  <a:pt x="794827" y="672967"/>
                  <a:pt x="814191" y="674633"/>
                  <a:pt x="832927" y="679317"/>
                </a:cubicBezTo>
                <a:cubicBezTo>
                  <a:pt x="852408" y="684187"/>
                  <a:pt x="870596" y="693497"/>
                  <a:pt x="890077" y="698367"/>
                </a:cubicBezTo>
                <a:cubicBezTo>
                  <a:pt x="937917" y="710327"/>
                  <a:pt x="915758" y="703752"/>
                  <a:pt x="956752" y="717417"/>
                </a:cubicBezTo>
                <a:cubicBezTo>
                  <a:pt x="966277" y="714242"/>
                  <a:pt x="975673" y="710650"/>
                  <a:pt x="985327" y="707892"/>
                </a:cubicBezTo>
                <a:cubicBezTo>
                  <a:pt x="997914" y="704296"/>
                  <a:pt x="1012061" y="704862"/>
                  <a:pt x="1023427" y="698367"/>
                </a:cubicBezTo>
                <a:cubicBezTo>
                  <a:pt x="1035123" y="691684"/>
                  <a:pt x="1040794" y="677264"/>
                  <a:pt x="1052002" y="669792"/>
                </a:cubicBezTo>
                <a:cubicBezTo>
                  <a:pt x="1060356" y="664223"/>
                  <a:pt x="1080577" y="650227"/>
                  <a:pt x="1080577" y="660267"/>
                </a:cubicBezTo>
                <a:cubicBezTo>
                  <a:pt x="1080577" y="671715"/>
                  <a:pt x="1061317" y="672663"/>
                  <a:pt x="1052002" y="679317"/>
                </a:cubicBezTo>
                <a:cubicBezTo>
                  <a:pt x="1001545" y="715358"/>
                  <a:pt x="1031698" y="701960"/>
                  <a:pt x="985327" y="717417"/>
                </a:cubicBezTo>
                <a:cubicBezTo>
                  <a:pt x="982152" y="730117"/>
                  <a:pt x="985741" y="746998"/>
                  <a:pt x="975802" y="755517"/>
                </a:cubicBezTo>
                <a:cubicBezTo>
                  <a:pt x="960556" y="768585"/>
                  <a:pt x="936613" y="765587"/>
                  <a:pt x="918652" y="774567"/>
                </a:cubicBezTo>
                <a:cubicBezTo>
                  <a:pt x="905952" y="780917"/>
                  <a:pt x="893735" y="788344"/>
                  <a:pt x="880552" y="793617"/>
                </a:cubicBezTo>
                <a:cubicBezTo>
                  <a:pt x="861908" y="801075"/>
                  <a:pt x="823402" y="812667"/>
                  <a:pt x="823402" y="812667"/>
                </a:cubicBezTo>
                <a:cubicBezTo>
                  <a:pt x="744953" y="786517"/>
                  <a:pt x="786131" y="790777"/>
                  <a:pt x="699577" y="803142"/>
                </a:cubicBezTo>
                <a:cubicBezTo>
                  <a:pt x="690052" y="806317"/>
                  <a:pt x="679779" y="807791"/>
                  <a:pt x="671002" y="812667"/>
                </a:cubicBezTo>
                <a:cubicBezTo>
                  <a:pt x="650988" y="823786"/>
                  <a:pt x="636517" y="847529"/>
                  <a:pt x="613852" y="850767"/>
                </a:cubicBezTo>
                <a:lnTo>
                  <a:pt x="547177" y="860292"/>
                </a:lnTo>
                <a:cubicBezTo>
                  <a:pt x="478213" y="906268"/>
                  <a:pt x="510505" y="888153"/>
                  <a:pt x="451927" y="917442"/>
                </a:cubicBezTo>
                <a:cubicBezTo>
                  <a:pt x="423352" y="914267"/>
                  <a:pt x="394953" y="907917"/>
                  <a:pt x="366202" y="907917"/>
                </a:cubicBezTo>
                <a:cubicBezTo>
                  <a:pt x="354242" y="907917"/>
                  <a:pt x="313002" y="922475"/>
                  <a:pt x="299527" y="926967"/>
                </a:cubicBezTo>
                <a:cubicBezTo>
                  <a:pt x="254632" y="994310"/>
                  <a:pt x="310975" y="910940"/>
                  <a:pt x="251902" y="993642"/>
                </a:cubicBezTo>
                <a:cubicBezTo>
                  <a:pt x="245248" y="1002957"/>
                  <a:pt x="237972" y="1011978"/>
                  <a:pt x="232852" y="1022217"/>
                </a:cubicBezTo>
                <a:cubicBezTo>
                  <a:pt x="193417" y="1101087"/>
                  <a:pt x="258872" y="997475"/>
                  <a:pt x="204277" y="1079367"/>
                </a:cubicBezTo>
                <a:cubicBezTo>
                  <a:pt x="207452" y="1092067"/>
                  <a:pt x="215105" y="1104441"/>
                  <a:pt x="213802" y="1117467"/>
                </a:cubicBezTo>
                <a:cubicBezTo>
                  <a:pt x="211804" y="1137448"/>
                  <a:pt x="194752" y="1174617"/>
                  <a:pt x="194752" y="1174617"/>
                </a:cubicBezTo>
                <a:cubicBezTo>
                  <a:pt x="204277" y="1180967"/>
                  <a:pt x="211879" y="1193667"/>
                  <a:pt x="223327" y="1193667"/>
                </a:cubicBezTo>
                <a:cubicBezTo>
                  <a:pt x="255706" y="1193667"/>
                  <a:pt x="289617" y="1160137"/>
                  <a:pt x="318577" y="1174617"/>
                </a:cubicBezTo>
                <a:cubicBezTo>
                  <a:pt x="336538" y="1183597"/>
                  <a:pt x="299527" y="1231767"/>
                  <a:pt x="299527" y="1231767"/>
                </a:cubicBezTo>
                <a:cubicBezTo>
                  <a:pt x="302702" y="1241292"/>
                  <a:pt x="301952" y="1253242"/>
                  <a:pt x="309052" y="1260342"/>
                </a:cubicBezTo>
                <a:cubicBezTo>
                  <a:pt x="316152" y="1267442"/>
                  <a:pt x="327688" y="1268447"/>
                  <a:pt x="337627" y="1269867"/>
                </a:cubicBezTo>
                <a:cubicBezTo>
                  <a:pt x="372344" y="1274827"/>
                  <a:pt x="407477" y="1276217"/>
                  <a:pt x="442402" y="1279392"/>
                </a:cubicBezTo>
                <a:cubicBezTo>
                  <a:pt x="458277" y="1276217"/>
                  <a:pt x="473838" y="1269867"/>
                  <a:pt x="490027" y="1269867"/>
                </a:cubicBezTo>
                <a:cubicBezTo>
                  <a:pt x="500067" y="1269867"/>
                  <a:pt x="508724" y="1277596"/>
                  <a:pt x="518602" y="1279392"/>
                </a:cubicBezTo>
                <a:cubicBezTo>
                  <a:pt x="543787" y="1283971"/>
                  <a:pt x="569402" y="1285742"/>
                  <a:pt x="594802" y="1288917"/>
                </a:cubicBezTo>
                <a:lnTo>
                  <a:pt x="537652" y="1327017"/>
                </a:lnTo>
                <a:cubicBezTo>
                  <a:pt x="528127" y="1333367"/>
                  <a:pt x="517172" y="1337972"/>
                  <a:pt x="509077" y="1346067"/>
                </a:cubicBezTo>
                <a:cubicBezTo>
                  <a:pt x="499552" y="1355592"/>
                  <a:pt x="493161" y="1370039"/>
                  <a:pt x="480502" y="1374642"/>
                </a:cubicBezTo>
                <a:cubicBezTo>
                  <a:pt x="456445" y="1383390"/>
                  <a:pt x="429702" y="1380992"/>
                  <a:pt x="404302" y="1384167"/>
                </a:cubicBezTo>
                <a:cubicBezTo>
                  <a:pt x="394777" y="1390517"/>
                  <a:pt x="384521" y="1395888"/>
                  <a:pt x="375727" y="1403217"/>
                </a:cubicBezTo>
                <a:cubicBezTo>
                  <a:pt x="365379" y="1411841"/>
                  <a:pt x="358360" y="1424320"/>
                  <a:pt x="347152" y="1431792"/>
                </a:cubicBezTo>
                <a:cubicBezTo>
                  <a:pt x="338798" y="1437361"/>
                  <a:pt x="328231" y="1438559"/>
                  <a:pt x="318577" y="1441317"/>
                </a:cubicBezTo>
                <a:cubicBezTo>
                  <a:pt x="295282" y="1447973"/>
                  <a:pt x="240304" y="1458574"/>
                  <a:pt x="223327" y="1469892"/>
                </a:cubicBezTo>
                <a:cubicBezTo>
                  <a:pt x="213802" y="1476242"/>
                  <a:pt x="205213" y="1484293"/>
                  <a:pt x="194752" y="1488942"/>
                </a:cubicBezTo>
                <a:cubicBezTo>
                  <a:pt x="176402" y="1497097"/>
                  <a:pt x="154310" y="1496853"/>
                  <a:pt x="137602" y="1507992"/>
                </a:cubicBezTo>
                <a:cubicBezTo>
                  <a:pt x="128077" y="1514342"/>
                  <a:pt x="120071" y="1524030"/>
                  <a:pt x="109027" y="1527042"/>
                </a:cubicBezTo>
                <a:cubicBezTo>
                  <a:pt x="84331" y="1533777"/>
                  <a:pt x="58227" y="1533392"/>
                  <a:pt x="32827" y="1536567"/>
                </a:cubicBezTo>
                <a:cubicBezTo>
                  <a:pt x="29652" y="1546092"/>
                  <a:pt x="27792" y="1556162"/>
                  <a:pt x="23302" y="1565142"/>
                </a:cubicBezTo>
                <a:cubicBezTo>
                  <a:pt x="18182" y="1575381"/>
                  <a:pt x="0" y="1583088"/>
                  <a:pt x="4252" y="1593717"/>
                </a:cubicBezTo>
                <a:cubicBezTo>
                  <a:pt x="9525" y="1606900"/>
                  <a:pt x="29652" y="1606417"/>
                  <a:pt x="42352" y="1612767"/>
                </a:cubicBezTo>
                <a:cubicBezTo>
                  <a:pt x="58227" y="1609592"/>
                  <a:pt x="74358" y="1607502"/>
                  <a:pt x="89977" y="1603242"/>
                </a:cubicBezTo>
                <a:cubicBezTo>
                  <a:pt x="109350" y="1597958"/>
                  <a:pt x="147127" y="1584192"/>
                  <a:pt x="147127" y="1584192"/>
                </a:cubicBezTo>
                <a:cubicBezTo>
                  <a:pt x="153477" y="1574667"/>
                  <a:pt x="161057" y="1565856"/>
                  <a:pt x="166177" y="1555617"/>
                </a:cubicBezTo>
                <a:cubicBezTo>
                  <a:pt x="170667" y="1546637"/>
                  <a:pt x="168602" y="1534142"/>
                  <a:pt x="175702" y="1527042"/>
                </a:cubicBezTo>
                <a:cubicBezTo>
                  <a:pt x="182802" y="1519942"/>
                  <a:pt x="194752" y="1520692"/>
                  <a:pt x="204277" y="1517517"/>
                </a:cubicBezTo>
                <a:cubicBezTo>
                  <a:pt x="213802" y="1520692"/>
                  <a:pt x="222873" y="1528151"/>
                  <a:pt x="232852" y="1527042"/>
                </a:cubicBezTo>
                <a:cubicBezTo>
                  <a:pt x="252810" y="1524824"/>
                  <a:pt x="273294" y="1519131"/>
                  <a:pt x="290002" y="1507992"/>
                </a:cubicBezTo>
                <a:cubicBezTo>
                  <a:pt x="309052" y="1495292"/>
                  <a:pt x="324434" y="1472732"/>
                  <a:pt x="347152" y="1469892"/>
                </a:cubicBezTo>
                <a:lnTo>
                  <a:pt x="423352" y="1460367"/>
                </a:lnTo>
                <a:cubicBezTo>
                  <a:pt x="432877" y="1457192"/>
                  <a:pt x="442947" y="1455332"/>
                  <a:pt x="451927" y="1450842"/>
                </a:cubicBezTo>
                <a:cubicBezTo>
                  <a:pt x="462166" y="1445722"/>
                  <a:pt x="470041" y="1436441"/>
                  <a:pt x="480502" y="1431792"/>
                </a:cubicBezTo>
                <a:cubicBezTo>
                  <a:pt x="498852" y="1423637"/>
                  <a:pt x="518602" y="1419092"/>
                  <a:pt x="537652" y="1412742"/>
                </a:cubicBezTo>
                <a:lnTo>
                  <a:pt x="566227" y="1403217"/>
                </a:lnTo>
                <a:cubicBezTo>
                  <a:pt x="572577" y="1393692"/>
                  <a:pt x="575338" y="1380322"/>
                  <a:pt x="585277" y="1374642"/>
                </a:cubicBezTo>
                <a:cubicBezTo>
                  <a:pt x="599333" y="1366610"/>
                  <a:pt x="617196" y="1369044"/>
                  <a:pt x="632902" y="1365117"/>
                </a:cubicBezTo>
                <a:cubicBezTo>
                  <a:pt x="642642" y="1362682"/>
                  <a:pt x="651952" y="1358767"/>
                  <a:pt x="661477" y="1355592"/>
                </a:cubicBezTo>
                <a:cubicBezTo>
                  <a:pt x="667827" y="1346067"/>
                  <a:pt x="669898" y="1331269"/>
                  <a:pt x="680527" y="1327017"/>
                </a:cubicBezTo>
                <a:cubicBezTo>
                  <a:pt x="704294" y="1317510"/>
                  <a:pt x="731245" y="1319919"/>
                  <a:pt x="756727" y="1317492"/>
                </a:cubicBezTo>
                <a:cubicBezTo>
                  <a:pt x="797937" y="1313567"/>
                  <a:pt x="839277" y="1311142"/>
                  <a:pt x="880552" y="1307967"/>
                </a:cubicBezTo>
                <a:cubicBezTo>
                  <a:pt x="883727" y="1285742"/>
                  <a:pt x="880037" y="1261372"/>
                  <a:pt x="890077" y="1241292"/>
                </a:cubicBezTo>
                <a:cubicBezTo>
                  <a:pt x="894567" y="1232312"/>
                  <a:pt x="908912" y="1234202"/>
                  <a:pt x="918652" y="1231767"/>
                </a:cubicBezTo>
                <a:cubicBezTo>
                  <a:pt x="934358" y="1227840"/>
                  <a:pt x="950402" y="1225417"/>
                  <a:pt x="966277" y="1222242"/>
                </a:cubicBezTo>
                <a:cubicBezTo>
                  <a:pt x="1040135" y="1173003"/>
                  <a:pt x="1001707" y="1191382"/>
                  <a:pt x="1080577" y="1165092"/>
                </a:cubicBezTo>
                <a:lnTo>
                  <a:pt x="1109152" y="1155567"/>
                </a:lnTo>
                <a:cubicBezTo>
                  <a:pt x="1125365" y="1106929"/>
                  <a:pt x="1105614" y="1139394"/>
                  <a:pt x="1156777" y="1117467"/>
                </a:cubicBezTo>
                <a:cubicBezTo>
                  <a:pt x="1167299" y="1112958"/>
                  <a:pt x="1174594" y="1102329"/>
                  <a:pt x="1185352" y="1098417"/>
                </a:cubicBezTo>
                <a:cubicBezTo>
                  <a:pt x="1209957" y="1089470"/>
                  <a:pt x="1261552" y="1079367"/>
                  <a:pt x="1261552" y="1079367"/>
                </a:cubicBezTo>
                <a:cubicBezTo>
                  <a:pt x="1327056" y="1035698"/>
                  <a:pt x="1296982" y="1048507"/>
                  <a:pt x="1347277" y="1031742"/>
                </a:cubicBezTo>
                <a:cubicBezTo>
                  <a:pt x="1345860" y="1035284"/>
                  <a:pt x="1323059" y="1101772"/>
                  <a:pt x="1309177" y="1107942"/>
                </a:cubicBezTo>
                <a:cubicBezTo>
                  <a:pt x="1288661" y="1117060"/>
                  <a:pt x="1264727" y="1114292"/>
                  <a:pt x="1242502" y="1117467"/>
                </a:cubicBezTo>
                <a:cubicBezTo>
                  <a:pt x="1236152" y="1126992"/>
                  <a:pt x="1227472" y="1135323"/>
                  <a:pt x="1223452" y="1146042"/>
                </a:cubicBezTo>
                <a:cubicBezTo>
                  <a:pt x="1217768" y="1161201"/>
                  <a:pt x="1221959" y="1179611"/>
                  <a:pt x="1213927" y="1193667"/>
                </a:cubicBezTo>
                <a:cubicBezTo>
                  <a:pt x="1208247" y="1203606"/>
                  <a:pt x="1194877" y="1206367"/>
                  <a:pt x="1185352" y="1212717"/>
                </a:cubicBezTo>
                <a:cubicBezTo>
                  <a:pt x="1230418" y="1242761"/>
                  <a:pt x="1197887" y="1233019"/>
                  <a:pt x="1252027" y="1212717"/>
                </a:cubicBezTo>
                <a:cubicBezTo>
                  <a:pt x="1276442" y="1203562"/>
                  <a:pt x="1295675" y="1205181"/>
                  <a:pt x="1318702" y="1193667"/>
                </a:cubicBezTo>
                <a:cubicBezTo>
                  <a:pt x="1381028" y="1162504"/>
                  <a:pt x="1312655" y="1188173"/>
                  <a:pt x="1375852" y="1146042"/>
                </a:cubicBezTo>
                <a:cubicBezTo>
                  <a:pt x="1396182" y="1132488"/>
                  <a:pt x="1477396" y="1127396"/>
                  <a:pt x="1480627" y="1126992"/>
                </a:cubicBezTo>
                <a:cubicBezTo>
                  <a:pt x="1486977" y="1117467"/>
                  <a:pt x="1489969" y="1104484"/>
                  <a:pt x="1499677" y="1098417"/>
                </a:cubicBezTo>
                <a:cubicBezTo>
                  <a:pt x="1516705" y="1087774"/>
                  <a:pt x="1556827" y="1079367"/>
                  <a:pt x="1556827" y="1079367"/>
                </a:cubicBezTo>
                <a:cubicBezTo>
                  <a:pt x="1563177" y="1069842"/>
                  <a:pt x="1566352" y="1057142"/>
                  <a:pt x="1575877" y="1050792"/>
                </a:cubicBezTo>
                <a:cubicBezTo>
                  <a:pt x="1586769" y="1043530"/>
                  <a:pt x="1601945" y="1046424"/>
                  <a:pt x="1613977" y="1041267"/>
                </a:cubicBezTo>
                <a:cubicBezTo>
                  <a:pt x="1624499" y="1036758"/>
                  <a:pt x="1633027" y="1028567"/>
                  <a:pt x="1642552" y="1022217"/>
                </a:cubicBezTo>
                <a:cubicBezTo>
                  <a:pt x="1709227" y="1044442"/>
                  <a:pt x="1693352" y="1022217"/>
                  <a:pt x="1709227" y="1069842"/>
                </a:cubicBezTo>
                <a:cubicBezTo>
                  <a:pt x="1677539" y="1133219"/>
                  <a:pt x="1682409" y="1098417"/>
                  <a:pt x="1737802" y="1098417"/>
                </a:cubicBezTo>
                <a:cubicBezTo>
                  <a:pt x="1747842" y="1098417"/>
                  <a:pt x="1756852" y="1104767"/>
                  <a:pt x="1766377" y="1107942"/>
                </a:cubicBezTo>
                <a:cubicBezTo>
                  <a:pt x="1775902" y="1117467"/>
                  <a:pt x="1783744" y="1129045"/>
                  <a:pt x="1794952" y="1136517"/>
                </a:cubicBezTo>
                <a:cubicBezTo>
                  <a:pt x="1827747" y="1158380"/>
                  <a:pt x="1822744" y="1141671"/>
                  <a:pt x="1852102" y="1126992"/>
                </a:cubicBezTo>
                <a:cubicBezTo>
                  <a:pt x="1861082" y="1122502"/>
                  <a:pt x="1871152" y="1120642"/>
                  <a:pt x="1880677" y="1117467"/>
                </a:cubicBezTo>
                <a:cubicBezTo>
                  <a:pt x="1890202" y="1123817"/>
                  <a:pt x="1899202" y="1131035"/>
                  <a:pt x="1909252" y="1136517"/>
                </a:cubicBezTo>
                <a:cubicBezTo>
                  <a:pt x="1934183" y="1150115"/>
                  <a:pt x="1985452" y="1174617"/>
                  <a:pt x="1985452" y="1174617"/>
                </a:cubicBezTo>
                <a:cubicBezTo>
                  <a:pt x="2029419" y="1165824"/>
                  <a:pt x="2073551" y="1155567"/>
                  <a:pt x="2118802" y="1155567"/>
                </a:cubicBezTo>
                <a:cubicBezTo>
                  <a:pt x="2128842" y="1155567"/>
                  <a:pt x="2137852" y="1161917"/>
                  <a:pt x="2147377" y="1165092"/>
                </a:cubicBezTo>
                <a:lnTo>
                  <a:pt x="2204527" y="1155567"/>
                </a:lnTo>
                <a:cubicBezTo>
                  <a:pt x="2210817" y="1133553"/>
                  <a:pt x="2166427" y="1098417"/>
                  <a:pt x="2166427" y="1098417"/>
                </a:cubicBezTo>
                <a:cubicBezTo>
                  <a:pt x="2172777" y="1088892"/>
                  <a:pt x="2176538" y="1076993"/>
                  <a:pt x="2185477" y="1069842"/>
                </a:cubicBezTo>
                <a:cubicBezTo>
                  <a:pt x="2193317" y="1063570"/>
                  <a:pt x="2206952" y="1067417"/>
                  <a:pt x="2214052" y="1060317"/>
                </a:cubicBezTo>
                <a:cubicBezTo>
                  <a:pt x="2264852" y="1009517"/>
                  <a:pt x="2175952" y="1047617"/>
                  <a:pt x="2252152" y="1022217"/>
                </a:cubicBezTo>
                <a:cubicBezTo>
                  <a:pt x="2273705" y="957559"/>
                  <a:pt x="2242406" y="1031963"/>
                  <a:pt x="2318827" y="955542"/>
                </a:cubicBezTo>
                <a:cubicBezTo>
                  <a:pt x="2402309" y="872060"/>
                  <a:pt x="2296411" y="974222"/>
                  <a:pt x="2375977" y="907917"/>
                </a:cubicBezTo>
                <a:cubicBezTo>
                  <a:pt x="2469602" y="829896"/>
                  <a:pt x="2348677" y="925692"/>
                  <a:pt x="2423602" y="850767"/>
                </a:cubicBezTo>
                <a:cubicBezTo>
                  <a:pt x="2431697" y="842672"/>
                  <a:pt x="2442652" y="838067"/>
                  <a:pt x="2452177" y="831717"/>
                </a:cubicBezTo>
                <a:cubicBezTo>
                  <a:pt x="2498153" y="762753"/>
                  <a:pt x="2469799" y="784806"/>
                  <a:pt x="2528377" y="755517"/>
                </a:cubicBezTo>
                <a:cubicBezTo>
                  <a:pt x="2534727" y="745992"/>
                  <a:pt x="2538812" y="734480"/>
                  <a:pt x="2547427" y="726942"/>
                </a:cubicBezTo>
                <a:cubicBezTo>
                  <a:pt x="2564657" y="711865"/>
                  <a:pt x="2604577" y="688842"/>
                  <a:pt x="2604577" y="688842"/>
                </a:cubicBezTo>
                <a:cubicBezTo>
                  <a:pt x="2625215" y="626930"/>
                  <a:pt x="2595052" y="692017"/>
                  <a:pt x="2671252" y="641217"/>
                </a:cubicBezTo>
                <a:lnTo>
                  <a:pt x="2728402" y="603117"/>
                </a:lnTo>
                <a:cubicBezTo>
                  <a:pt x="2773974" y="534759"/>
                  <a:pt x="2750313" y="562156"/>
                  <a:pt x="2795077" y="517392"/>
                </a:cubicBezTo>
                <a:cubicBezTo>
                  <a:pt x="2801352" y="498568"/>
                  <a:pt x="2806866" y="473671"/>
                  <a:pt x="2823652" y="460242"/>
                </a:cubicBezTo>
                <a:cubicBezTo>
                  <a:pt x="2831492" y="453970"/>
                  <a:pt x="2842702" y="453892"/>
                  <a:pt x="2852227" y="450717"/>
                </a:cubicBezTo>
                <a:cubicBezTo>
                  <a:pt x="2873009" y="388372"/>
                  <a:pt x="2844145" y="449562"/>
                  <a:pt x="2890327" y="412617"/>
                </a:cubicBezTo>
                <a:cubicBezTo>
                  <a:pt x="2899266" y="405466"/>
                  <a:pt x="2900762" y="391580"/>
                  <a:pt x="2909377" y="384042"/>
                </a:cubicBezTo>
                <a:cubicBezTo>
                  <a:pt x="2949687" y="348771"/>
                  <a:pt x="2955855" y="349499"/>
                  <a:pt x="2995102" y="336417"/>
                </a:cubicBezTo>
                <a:cubicBezTo>
                  <a:pt x="3001452" y="326892"/>
                  <a:pt x="3004444" y="313909"/>
                  <a:pt x="3014152" y="307842"/>
                </a:cubicBezTo>
                <a:cubicBezTo>
                  <a:pt x="3031180" y="297199"/>
                  <a:pt x="3071302" y="288792"/>
                  <a:pt x="3071302" y="288792"/>
                </a:cubicBezTo>
                <a:cubicBezTo>
                  <a:pt x="3080827" y="279267"/>
                  <a:pt x="3088669" y="267689"/>
                  <a:pt x="3099877" y="260217"/>
                </a:cubicBezTo>
                <a:cubicBezTo>
                  <a:pt x="3157106" y="222064"/>
                  <a:pt x="3100054" y="290485"/>
                  <a:pt x="3157027" y="222117"/>
                </a:cubicBezTo>
                <a:cubicBezTo>
                  <a:pt x="3164356" y="213323"/>
                  <a:pt x="3167982" y="201637"/>
                  <a:pt x="3176077" y="193542"/>
                </a:cubicBezTo>
                <a:cubicBezTo>
                  <a:pt x="3184172" y="185447"/>
                  <a:pt x="3223702" y="187192"/>
                  <a:pt x="3223702" y="1840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8" name="27 Forma libre"/>
          <p:cNvSpPr/>
          <p:nvPr/>
        </p:nvSpPr>
        <p:spPr>
          <a:xfrm>
            <a:off x="2567482" y="3589715"/>
            <a:ext cx="265417" cy="105423"/>
          </a:xfrm>
          <a:custGeom>
            <a:avLst/>
            <a:gdLst>
              <a:gd name="connsiteX0" fmla="*/ 34925 w 992017"/>
              <a:gd name="connsiteY0" fmla="*/ 66675 h 376946"/>
              <a:gd name="connsiteX1" fmla="*/ 19050 w 992017"/>
              <a:gd name="connsiteY1" fmla="*/ 88900 h 376946"/>
              <a:gd name="connsiteX2" fmla="*/ 15875 w 992017"/>
              <a:gd name="connsiteY2" fmla="*/ 98425 h 376946"/>
              <a:gd name="connsiteX3" fmla="*/ 22225 w 992017"/>
              <a:gd name="connsiteY3" fmla="*/ 117475 h 376946"/>
              <a:gd name="connsiteX4" fmla="*/ 19050 w 992017"/>
              <a:gd name="connsiteY4" fmla="*/ 127000 h 376946"/>
              <a:gd name="connsiteX5" fmla="*/ 0 w 992017"/>
              <a:gd name="connsiteY5" fmla="*/ 136525 h 376946"/>
              <a:gd name="connsiteX6" fmla="*/ 19050 w 992017"/>
              <a:gd name="connsiteY6" fmla="*/ 146050 h 376946"/>
              <a:gd name="connsiteX7" fmla="*/ 38100 w 992017"/>
              <a:gd name="connsiteY7" fmla="*/ 136525 h 376946"/>
              <a:gd name="connsiteX8" fmla="*/ 47625 w 992017"/>
              <a:gd name="connsiteY8" fmla="*/ 133350 h 376946"/>
              <a:gd name="connsiteX9" fmla="*/ 53975 w 992017"/>
              <a:gd name="connsiteY9" fmla="*/ 123825 h 376946"/>
              <a:gd name="connsiteX10" fmla="*/ 73025 w 992017"/>
              <a:gd name="connsiteY10" fmla="*/ 111125 h 376946"/>
              <a:gd name="connsiteX11" fmla="*/ 111125 w 992017"/>
              <a:gd name="connsiteY11" fmla="*/ 107950 h 376946"/>
              <a:gd name="connsiteX12" fmla="*/ 114300 w 992017"/>
              <a:gd name="connsiteY12" fmla="*/ 98425 h 376946"/>
              <a:gd name="connsiteX13" fmla="*/ 146050 w 992017"/>
              <a:gd name="connsiteY13" fmla="*/ 95250 h 376946"/>
              <a:gd name="connsiteX14" fmla="*/ 155575 w 992017"/>
              <a:gd name="connsiteY14" fmla="*/ 76200 h 376946"/>
              <a:gd name="connsiteX15" fmla="*/ 184150 w 992017"/>
              <a:gd name="connsiteY15" fmla="*/ 60325 h 376946"/>
              <a:gd name="connsiteX16" fmla="*/ 203200 w 992017"/>
              <a:gd name="connsiteY16" fmla="*/ 63500 h 376946"/>
              <a:gd name="connsiteX17" fmla="*/ 215900 w 992017"/>
              <a:gd name="connsiteY17" fmla="*/ 60325 h 376946"/>
              <a:gd name="connsiteX18" fmla="*/ 250825 w 992017"/>
              <a:gd name="connsiteY18" fmla="*/ 57150 h 376946"/>
              <a:gd name="connsiteX19" fmla="*/ 282575 w 992017"/>
              <a:gd name="connsiteY19" fmla="*/ 60325 h 376946"/>
              <a:gd name="connsiteX20" fmla="*/ 269875 w 992017"/>
              <a:gd name="connsiteY20" fmla="*/ 82550 h 376946"/>
              <a:gd name="connsiteX21" fmla="*/ 250825 w 992017"/>
              <a:gd name="connsiteY21" fmla="*/ 92075 h 376946"/>
              <a:gd name="connsiteX22" fmla="*/ 266700 w 992017"/>
              <a:gd name="connsiteY22" fmla="*/ 101600 h 376946"/>
              <a:gd name="connsiteX23" fmla="*/ 285750 w 992017"/>
              <a:gd name="connsiteY23" fmla="*/ 104775 h 376946"/>
              <a:gd name="connsiteX24" fmla="*/ 295275 w 992017"/>
              <a:gd name="connsiteY24" fmla="*/ 107950 h 376946"/>
              <a:gd name="connsiteX25" fmla="*/ 298450 w 992017"/>
              <a:gd name="connsiteY25" fmla="*/ 117475 h 376946"/>
              <a:gd name="connsiteX26" fmla="*/ 327025 w 992017"/>
              <a:gd name="connsiteY26" fmla="*/ 117475 h 376946"/>
              <a:gd name="connsiteX27" fmla="*/ 336550 w 992017"/>
              <a:gd name="connsiteY27" fmla="*/ 111125 h 376946"/>
              <a:gd name="connsiteX28" fmla="*/ 355600 w 992017"/>
              <a:gd name="connsiteY28" fmla="*/ 127000 h 376946"/>
              <a:gd name="connsiteX29" fmla="*/ 365125 w 992017"/>
              <a:gd name="connsiteY29" fmla="*/ 123825 h 376946"/>
              <a:gd name="connsiteX30" fmla="*/ 377825 w 992017"/>
              <a:gd name="connsiteY30" fmla="*/ 117475 h 376946"/>
              <a:gd name="connsiteX31" fmla="*/ 406400 w 992017"/>
              <a:gd name="connsiteY31" fmla="*/ 120650 h 376946"/>
              <a:gd name="connsiteX32" fmla="*/ 422275 w 992017"/>
              <a:gd name="connsiteY32" fmla="*/ 139700 h 376946"/>
              <a:gd name="connsiteX33" fmla="*/ 425450 w 992017"/>
              <a:gd name="connsiteY33" fmla="*/ 149225 h 376946"/>
              <a:gd name="connsiteX34" fmla="*/ 434975 w 992017"/>
              <a:gd name="connsiteY34" fmla="*/ 152400 h 376946"/>
              <a:gd name="connsiteX35" fmla="*/ 466725 w 992017"/>
              <a:gd name="connsiteY35" fmla="*/ 155575 h 376946"/>
              <a:gd name="connsiteX36" fmla="*/ 482600 w 992017"/>
              <a:gd name="connsiteY36" fmla="*/ 168275 h 376946"/>
              <a:gd name="connsiteX37" fmla="*/ 492125 w 992017"/>
              <a:gd name="connsiteY37" fmla="*/ 174625 h 376946"/>
              <a:gd name="connsiteX38" fmla="*/ 539750 w 992017"/>
              <a:gd name="connsiteY38" fmla="*/ 180975 h 376946"/>
              <a:gd name="connsiteX39" fmla="*/ 584200 w 992017"/>
              <a:gd name="connsiteY39" fmla="*/ 196850 h 376946"/>
              <a:gd name="connsiteX40" fmla="*/ 590550 w 992017"/>
              <a:gd name="connsiteY40" fmla="*/ 234950 h 376946"/>
              <a:gd name="connsiteX41" fmla="*/ 600075 w 992017"/>
              <a:gd name="connsiteY41" fmla="*/ 244475 h 376946"/>
              <a:gd name="connsiteX42" fmla="*/ 609600 w 992017"/>
              <a:gd name="connsiteY42" fmla="*/ 247650 h 376946"/>
              <a:gd name="connsiteX43" fmla="*/ 606425 w 992017"/>
              <a:gd name="connsiteY43" fmla="*/ 276225 h 376946"/>
              <a:gd name="connsiteX44" fmla="*/ 615950 w 992017"/>
              <a:gd name="connsiteY44" fmla="*/ 279400 h 376946"/>
              <a:gd name="connsiteX45" fmla="*/ 641350 w 992017"/>
              <a:gd name="connsiteY45" fmla="*/ 276225 h 376946"/>
              <a:gd name="connsiteX46" fmla="*/ 666750 w 992017"/>
              <a:gd name="connsiteY46" fmla="*/ 279400 h 376946"/>
              <a:gd name="connsiteX47" fmla="*/ 698500 w 992017"/>
              <a:gd name="connsiteY47" fmla="*/ 288925 h 376946"/>
              <a:gd name="connsiteX48" fmla="*/ 701675 w 992017"/>
              <a:gd name="connsiteY48" fmla="*/ 298450 h 376946"/>
              <a:gd name="connsiteX49" fmla="*/ 698500 w 992017"/>
              <a:gd name="connsiteY49" fmla="*/ 320675 h 376946"/>
              <a:gd name="connsiteX50" fmla="*/ 676275 w 992017"/>
              <a:gd name="connsiteY50" fmla="*/ 333375 h 376946"/>
              <a:gd name="connsiteX51" fmla="*/ 657225 w 992017"/>
              <a:gd name="connsiteY51" fmla="*/ 342900 h 376946"/>
              <a:gd name="connsiteX52" fmla="*/ 698500 w 992017"/>
              <a:gd name="connsiteY52" fmla="*/ 365125 h 376946"/>
              <a:gd name="connsiteX53" fmla="*/ 742950 w 992017"/>
              <a:gd name="connsiteY53" fmla="*/ 361950 h 376946"/>
              <a:gd name="connsiteX54" fmla="*/ 762000 w 992017"/>
              <a:gd name="connsiteY54" fmla="*/ 355600 h 376946"/>
              <a:gd name="connsiteX55" fmla="*/ 781050 w 992017"/>
              <a:gd name="connsiteY55" fmla="*/ 361950 h 376946"/>
              <a:gd name="connsiteX56" fmla="*/ 790575 w 992017"/>
              <a:gd name="connsiteY56" fmla="*/ 365125 h 376946"/>
              <a:gd name="connsiteX57" fmla="*/ 800100 w 992017"/>
              <a:gd name="connsiteY57" fmla="*/ 355600 h 376946"/>
              <a:gd name="connsiteX58" fmla="*/ 819150 w 992017"/>
              <a:gd name="connsiteY58" fmla="*/ 358775 h 376946"/>
              <a:gd name="connsiteX59" fmla="*/ 838200 w 992017"/>
              <a:gd name="connsiteY59" fmla="*/ 368300 h 376946"/>
              <a:gd name="connsiteX60" fmla="*/ 863600 w 992017"/>
              <a:gd name="connsiteY60" fmla="*/ 365125 h 376946"/>
              <a:gd name="connsiteX61" fmla="*/ 879475 w 992017"/>
              <a:gd name="connsiteY61" fmla="*/ 368300 h 376946"/>
              <a:gd name="connsiteX62" fmla="*/ 901700 w 992017"/>
              <a:gd name="connsiteY62" fmla="*/ 365125 h 376946"/>
              <a:gd name="connsiteX63" fmla="*/ 904875 w 992017"/>
              <a:gd name="connsiteY63" fmla="*/ 355600 h 376946"/>
              <a:gd name="connsiteX64" fmla="*/ 930275 w 992017"/>
              <a:gd name="connsiteY64" fmla="*/ 355600 h 376946"/>
              <a:gd name="connsiteX65" fmla="*/ 955675 w 992017"/>
              <a:gd name="connsiteY65" fmla="*/ 352425 h 376946"/>
              <a:gd name="connsiteX66" fmla="*/ 965200 w 992017"/>
              <a:gd name="connsiteY66" fmla="*/ 349250 h 376946"/>
              <a:gd name="connsiteX67" fmla="*/ 984250 w 992017"/>
              <a:gd name="connsiteY67" fmla="*/ 346075 h 376946"/>
              <a:gd name="connsiteX68" fmla="*/ 990600 w 992017"/>
              <a:gd name="connsiteY68" fmla="*/ 336550 h 376946"/>
              <a:gd name="connsiteX69" fmla="*/ 977900 w 992017"/>
              <a:gd name="connsiteY69" fmla="*/ 330200 h 376946"/>
              <a:gd name="connsiteX70" fmla="*/ 955675 w 992017"/>
              <a:gd name="connsiteY70" fmla="*/ 317500 h 376946"/>
              <a:gd name="connsiteX71" fmla="*/ 942975 w 992017"/>
              <a:gd name="connsiteY71" fmla="*/ 298450 h 376946"/>
              <a:gd name="connsiteX72" fmla="*/ 933450 w 992017"/>
              <a:gd name="connsiteY72" fmla="*/ 295275 h 376946"/>
              <a:gd name="connsiteX73" fmla="*/ 908050 w 992017"/>
              <a:gd name="connsiteY73" fmla="*/ 279400 h 376946"/>
              <a:gd name="connsiteX74" fmla="*/ 904875 w 992017"/>
              <a:gd name="connsiteY74" fmla="*/ 269875 h 376946"/>
              <a:gd name="connsiteX75" fmla="*/ 869950 w 992017"/>
              <a:gd name="connsiteY75" fmla="*/ 269875 h 376946"/>
              <a:gd name="connsiteX76" fmla="*/ 841375 w 992017"/>
              <a:gd name="connsiteY76" fmla="*/ 266700 h 376946"/>
              <a:gd name="connsiteX77" fmla="*/ 854075 w 992017"/>
              <a:gd name="connsiteY77" fmla="*/ 247650 h 376946"/>
              <a:gd name="connsiteX78" fmla="*/ 825500 w 992017"/>
              <a:gd name="connsiteY78" fmla="*/ 244475 h 376946"/>
              <a:gd name="connsiteX79" fmla="*/ 803275 w 992017"/>
              <a:gd name="connsiteY79" fmla="*/ 241300 h 376946"/>
              <a:gd name="connsiteX80" fmla="*/ 796925 w 992017"/>
              <a:gd name="connsiteY80" fmla="*/ 231775 h 376946"/>
              <a:gd name="connsiteX81" fmla="*/ 742950 w 992017"/>
              <a:gd name="connsiteY81" fmla="*/ 215900 h 376946"/>
              <a:gd name="connsiteX82" fmla="*/ 736600 w 992017"/>
              <a:gd name="connsiteY82" fmla="*/ 206375 h 376946"/>
              <a:gd name="connsiteX83" fmla="*/ 733425 w 992017"/>
              <a:gd name="connsiteY83" fmla="*/ 193675 h 376946"/>
              <a:gd name="connsiteX84" fmla="*/ 723900 w 992017"/>
              <a:gd name="connsiteY84" fmla="*/ 190500 h 376946"/>
              <a:gd name="connsiteX85" fmla="*/ 714375 w 992017"/>
              <a:gd name="connsiteY85" fmla="*/ 193675 h 376946"/>
              <a:gd name="connsiteX86" fmla="*/ 704850 w 992017"/>
              <a:gd name="connsiteY86" fmla="*/ 200025 h 376946"/>
              <a:gd name="connsiteX87" fmla="*/ 688975 w 992017"/>
              <a:gd name="connsiteY87" fmla="*/ 180975 h 376946"/>
              <a:gd name="connsiteX88" fmla="*/ 682625 w 992017"/>
              <a:gd name="connsiteY88" fmla="*/ 155575 h 376946"/>
              <a:gd name="connsiteX89" fmla="*/ 676275 w 992017"/>
              <a:gd name="connsiteY89" fmla="*/ 146050 h 376946"/>
              <a:gd name="connsiteX90" fmla="*/ 663575 w 992017"/>
              <a:gd name="connsiteY90" fmla="*/ 142875 h 376946"/>
              <a:gd name="connsiteX91" fmla="*/ 654050 w 992017"/>
              <a:gd name="connsiteY91" fmla="*/ 136525 h 376946"/>
              <a:gd name="connsiteX92" fmla="*/ 628650 w 992017"/>
              <a:gd name="connsiteY92" fmla="*/ 127000 h 376946"/>
              <a:gd name="connsiteX93" fmla="*/ 625475 w 992017"/>
              <a:gd name="connsiteY93" fmla="*/ 117475 h 376946"/>
              <a:gd name="connsiteX94" fmla="*/ 584200 w 992017"/>
              <a:gd name="connsiteY94" fmla="*/ 111125 h 376946"/>
              <a:gd name="connsiteX95" fmla="*/ 577850 w 992017"/>
              <a:gd name="connsiteY95" fmla="*/ 101600 h 376946"/>
              <a:gd name="connsiteX96" fmla="*/ 574675 w 992017"/>
              <a:gd name="connsiteY96" fmla="*/ 92075 h 376946"/>
              <a:gd name="connsiteX97" fmla="*/ 514350 w 992017"/>
              <a:gd name="connsiteY97" fmla="*/ 82550 h 376946"/>
              <a:gd name="connsiteX98" fmla="*/ 501650 w 992017"/>
              <a:gd name="connsiteY98" fmla="*/ 79375 h 376946"/>
              <a:gd name="connsiteX99" fmla="*/ 498475 w 992017"/>
              <a:gd name="connsiteY99" fmla="*/ 69850 h 376946"/>
              <a:gd name="connsiteX100" fmla="*/ 488950 w 992017"/>
              <a:gd name="connsiteY100" fmla="*/ 44450 h 376946"/>
              <a:gd name="connsiteX101" fmla="*/ 479425 w 992017"/>
              <a:gd name="connsiteY101" fmla="*/ 41275 h 376946"/>
              <a:gd name="connsiteX102" fmla="*/ 457200 w 992017"/>
              <a:gd name="connsiteY102" fmla="*/ 38100 h 376946"/>
              <a:gd name="connsiteX103" fmla="*/ 450850 w 992017"/>
              <a:gd name="connsiteY103" fmla="*/ 28575 h 376946"/>
              <a:gd name="connsiteX104" fmla="*/ 425450 w 992017"/>
              <a:gd name="connsiteY104" fmla="*/ 34925 h 376946"/>
              <a:gd name="connsiteX105" fmla="*/ 415925 w 992017"/>
              <a:gd name="connsiteY105" fmla="*/ 31750 h 376946"/>
              <a:gd name="connsiteX106" fmla="*/ 409575 w 992017"/>
              <a:gd name="connsiteY106" fmla="*/ 12700 h 376946"/>
              <a:gd name="connsiteX107" fmla="*/ 400050 w 992017"/>
              <a:gd name="connsiteY107" fmla="*/ 9525 h 376946"/>
              <a:gd name="connsiteX108" fmla="*/ 384175 w 992017"/>
              <a:gd name="connsiteY108" fmla="*/ 12700 h 376946"/>
              <a:gd name="connsiteX109" fmla="*/ 371475 w 992017"/>
              <a:gd name="connsiteY109" fmla="*/ 15875 h 376946"/>
              <a:gd name="connsiteX110" fmla="*/ 349250 w 992017"/>
              <a:gd name="connsiteY110" fmla="*/ 12700 h 376946"/>
              <a:gd name="connsiteX111" fmla="*/ 298450 w 992017"/>
              <a:gd name="connsiteY111" fmla="*/ 6350 h 376946"/>
              <a:gd name="connsiteX112" fmla="*/ 276225 w 992017"/>
              <a:gd name="connsiteY112" fmla="*/ 0 h 376946"/>
              <a:gd name="connsiteX113" fmla="*/ 238125 w 992017"/>
              <a:gd name="connsiteY113" fmla="*/ 3175 h 376946"/>
              <a:gd name="connsiteX114" fmla="*/ 228600 w 992017"/>
              <a:gd name="connsiteY114" fmla="*/ 6350 h 376946"/>
              <a:gd name="connsiteX115" fmla="*/ 193675 w 992017"/>
              <a:gd name="connsiteY115" fmla="*/ 9525 h 376946"/>
              <a:gd name="connsiteX116" fmla="*/ 171450 w 992017"/>
              <a:gd name="connsiteY116" fmla="*/ 22225 h 376946"/>
              <a:gd name="connsiteX117" fmla="*/ 152400 w 992017"/>
              <a:gd name="connsiteY117" fmla="*/ 28575 h 376946"/>
              <a:gd name="connsiteX118" fmla="*/ 117475 w 992017"/>
              <a:gd name="connsiteY118" fmla="*/ 28575 h 376946"/>
              <a:gd name="connsiteX119" fmla="*/ 101600 w 992017"/>
              <a:gd name="connsiteY119" fmla="*/ 44450 h 376946"/>
              <a:gd name="connsiteX120" fmla="*/ 57150 w 992017"/>
              <a:gd name="connsiteY120" fmla="*/ 47625 h 376946"/>
              <a:gd name="connsiteX121" fmla="*/ 47625 w 992017"/>
              <a:gd name="connsiteY121" fmla="*/ 57150 h 376946"/>
              <a:gd name="connsiteX122" fmla="*/ 38100 w 992017"/>
              <a:gd name="connsiteY122" fmla="*/ 76200 h 376946"/>
              <a:gd name="connsiteX123" fmla="*/ 34925 w 992017"/>
              <a:gd name="connsiteY123" fmla="*/ 66675 h 3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92017" h="376946">
                <a:moveTo>
                  <a:pt x="34925" y="66675"/>
                </a:moveTo>
                <a:cubicBezTo>
                  <a:pt x="31750" y="68792"/>
                  <a:pt x="34925" y="83608"/>
                  <a:pt x="19050" y="88900"/>
                </a:cubicBezTo>
                <a:cubicBezTo>
                  <a:pt x="17992" y="92075"/>
                  <a:pt x="15505" y="95099"/>
                  <a:pt x="15875" y="98425"/>
                </a:cubicBezTo>
                <a:cubicBezTo>
                  <a:pt x="16614" y="105078"/>
                  <a:pt x="22225" y="117475"/>
                  <a:pt x="22225" y="117475"/>
                </a:cubicBezTo>
                <a:cubicBezTo>
                  <a:pt x="21167" y="120650"/>
                  <a:pt x="21141" y="124387"/>
                  <a:pt x="19050" y="127000"/>
                </a:cubicBezTo>
                <a:cubicBezTo>
                  <a:pt x="14574" y="132595"/>
                  <a:pt x="6275" y="134433"/>
                  <a:pt x="0" y="136525"/>
                </a:cubicBezTo>
                <a:cubicBezTo>
                  <a:pt x="4816" y="139736"/>
                  <a:pt x="12477" y="146050"/>
                  <a:pt x="19050" y="146050"/>
                </a:cubicBezTo>
                <a:cubicBezTo>
                  <a:pt x="27030" y="146050"/>
                  <a:pt x="31679" y="139736"/>
                  <a:pt x="38100" y="136525"/>
                </a:cubicBezTo>
                <a:cubicBezTo>
                  <a:pt x="41093" y="135028"/>
                  <a:pt x="44450" y="134408"/>
                  <a:pt x="47625" y="133350"/>
                </a:cubicBezTo>
                <a:cubicBezTo>
                  <a:pt x="49742" y="130175"/>
                  <a:pt x="51103" y="126338"/>
                  <a:pt x="53975" y="123825"/>
                </a:cubicBezTo>
                <a:cubicBezTo>
                  <a:pt x="59718" y="118799"/>
                  <a:pt x="73025" y="111125"/>
                  <a:pt x="73025" y="111125"/>
                </a:cubicBezTo>
                <a:cubicBezTo>
                  <a:pt x="100586" y="116637"/>
                  <a:pt x="101592" y="127016"/>
                  <a:pt x="111125" y="107950"/>
                </a:cubicBezTo>
                <a:cubicBezTo>
                  <a:pt x="112622" y="104957"/>
                  <a:pt x="111155" y="99569"/>
                  <a:pt x="114300" y="98425"/>
                </a:cubicBezTo>
                <a:cubicBezTo>
                  <a:pt x="124296" y="94790"/>
                  <a:pt x="135467" y="96308"/>
                  <a:pt x="146050" y="95250"/>
                </a:cubicBezTo>
                <a:cubicBezTo>
                  <a:pt x="148315" y="88456"/>
                  <a:pt x="149782" y="81269"/>
                  <a:pt x="155575" y="76200"/>
                </a:cubicBezTo>
                <a:cubicBezTo>
                  <a:pt x="169012" y="64443"/>
                  <a:pt x="171068" y="64686"/>
                  <a:pt x="184150" y="60325"/>
                </a:cubicBezTo>
                <a:cubicBezTo>
                  <a:pt x="190500" y="61383"/>
                  <a:pt x="196762" y="63500"/>
                  <a:pt x="203200" y="63500"/>
                </a:cubicBezTo>
                <a:cubicBezTo>
                  <a:pt x="207564" y="63500"/>
                  <a:pt x="211575" y="60902"/>
                  <a:pt x="215900" y="60325"/>
                </a:cubicBezTo>
                <a:cubicBezTo>
                  <a:pt x="227487" y="58780"/>
                  <a:pt x="239183" y="58208"/>
                  <a:pt x="250825" y="57150"/>
                </a:cubicBezTo>
                <a:cubicBezTo>
                  <a:pt x="261408" y="58208"/>
                  <a:pt x="274179" y="53795"/>
                  <a:pt x="282575" y="60325"/>
                </a:cubicBezTo>
                <a:cubicBezTo>
                  <a:pt x="301574" y="75102"/>
                  <a:pt x="273694" y="81277"/>
                  <a:pt x="269875" y="82550"/>
                </a:cubicBezTo>
                <a:cubicBezTo>
                  <a:pt x="268503" y="82207"/>
                  <a:pt x="241859" y="71155"/>
                  <a:pt x="250825" y="92075"/>
                </a:cubicBezTo>
                <a:cubicBezTo>
                  <a:pt x="253256" y="97747"/>
                  <a:pt x="260900" y="99491"/>
                  <a:pt x="266700" y="101600"/>
                </a:cubicBezTo>
                <a:cubicBezTo>
                  <a:pt x="272750" y="103800"/>
                  <a:pt x="279466" y="103378"/>
                  <a:pt x="285750" y="104775"/>
                </a:cubicBezTo>
                <a:cubicBezTo>
                  <a:pt x="289017" y="105501"/>
                  <a:pt x="292100" y="106892"/>
                  <a:pt x="295275" y="107950"/>
                </a:cubicBezTo>
                <a:cubicBezTo>
                  <a:pt x="296333" y="111125"/>
                  <a:pt x="295837" y="115384"/>
                  <a:pt x="298450" y="117475"/>
                </a:cubicBezTo>
                <a:cubicBezTo>
                  <a:pt x="306521" y="123932"/>
                  <a:pt x="319070" y="119066"/>
                  <a:pt x="327025" y="117475"/>
                </a:cubicBezTo>
                <a:cubicBezTo>
                  <a:pt x="330200" y="115358"/>
                  <a:pt x="332734" y="111125"/>
                  <a:pt x="336550" y="111125"/>
                </a:cubicBezTo>
                <a:cubicBezTo>
                  <a:pt x="340970" y="111125"/>
                  <a:pt x="353780" y="125180"/>
                  <a:pt x="355600" y="127000"/>
                </a:cubicBezTo>
                <a:cubicBezTo>
                  <a:pt x="358775" y="125942"/>
                  <a:pt x="362049" y="125143"/>
                  <a:pt x="365125" y="123825"/>
                </a:cubicBezTo>
                <a:cubicBezTo>
                  <a:pt x="369475" y="121961"/>
                  <a:pt x="373106" y="117838"/>
                  <a:pt x="377825" y="117475"/>
                </a:cubicBezTo>
                <a:cubicBezTo>
                  <a:pt x="387380" y="116740"/>
                  <a:pt x="396875" y="119592"/>
                  <a:pt x="406400" y="120650"/>
                </a:cubicBezTo>
                <a:cubicBezTo>
                  <a:pt x="413422" y="127672"/>
                  <a:pt x="417855" y="130859"/>
                  <a:pt x="422275" y="139700"/>
                </a:cubicBezTo>
                <a:cubicBezTo>
                  <a:pt x="423772" y="142693"/>
                  <a:pt x="423083" y="146858"/>
                  <a:pt x="425450" y="149225"/>
                </a:cubicBezTo>
                <a:cubicBezTo>
                  <a:pt x="427817" y="151592"/>
                  <a:pt x="431667" y="151891"/>
                  <a:pt x="434975" y="152400"/>
                </a:cubicBezTo>
                <a:cubicBezTo>
                  <a:pt x="445487" y="154017"/>
                  <a:pt x="456142" y="154517"/>
                  <a:pt x="466725" y="155575"/>
                </a:cubicBezTo>
                <a:cubicBezTo>
                  <a:pt x="472129" y="171788"/>
                  <a:pt x="465546" y="160966"/>
                  <a:pt x="482600" y="168275"/>
                </a:cubicBezTo>
                <a:cubicBezTo>
                  <a:pt x="486107" y="169778"/>
                  <a:pt x="488552" y="173285"/>
                  <a:pt x="492125" y="174625"/>
                </a:cubicBezTo>
                <a:cubicBezTo>
                  <a:pt x="501690" y="178212"/>
                  <a:pt x="535622" y="180562"/>
                  <a:pt x="539750" y="180975"/>
                </a:cubicBezTo>
                <a:cubicBezTo>
                  <a:pt x="575552" y="195296"/>
                  <a:pt x="560442" y="190910"/>
                  <a:pt x="584200" y="196850"/>
                </a:cubicBezTo>
                <a:cubicBezTo>
                  <a:pt x="584224" y="197046"/>
                  <a:pt x="587194" y="229076"/>
                  <a:pt x="590550" y="234950"/>
                </a:cubicBezTo>
                <a:cubicBezTo>
                  <a:pt x="592778" y="238849"/>
                  <a:pt x="596339" y="241984"/>
                  <a:pt x="600075" y="244475"/>
                </a:cubicBezTo>
                <a:cubicBezTo>
                  <a:pt x="602860" y="246331"/>
                  <a:pt x="606425" y="246592"/>
                  <a:pt x="609600" y="247650"/>
                </a:cubicBezTo>
                <a:cubicBezTo>
                  <a:pt x="608542" y="257175"/>
                  <a:pt x="604545" y="266827"/>
                  <a:pt x="606425" y="276225"/>
                </a:cubicBezTo>
                <a:cubicBezTo>
                  <a:pt x="607081" y="279507"/>
                  <a:pt x="612603" y="279400"/>
                  <a:pt x="615950" y="279400"/>
                </a:cubicBezTo>
                <a:cubicBezTo>
                  <a:pt x="624483" y="279400"/>
                  <a:pt x="632883" y="277283"/>
                  <a:pt x="641350" y="276225"/>
                </a:cubicBezTo>
                <a:cubicBezTo>
                  <a:pt x="649817" y="277283"/>
                  <a:pt x="658383" y="277727"/>
                  <a:pt x="666750" y="279400"/>
                </a:cubicBezTo>
                <a:cubicBezTo>
                  <a:pt x="675837" y="281217"/>
                  <a:pt x="688770" y="285682"/>
                  <a:pt x="698500" y="288925"/>
                </a:cubicBezTo>
                <a:cubicBezTo>
                  <a:pt x="699558" y="292100"/>
                  <a:pt x="701675" y="295103"/>
                  <a:pt x="701675" y="298450"/>
                </a:cubicBezTo>
                <a:cubicBezTo>
                  <a:pt x="701675" y="305934"/>
                  <a:pt x="701279" y="313727"/>
                  <a:pt x="698500" y="320675"/>
                </a:cubicBezTo>
                <a:cubicBezTo>
                  <a:pt x="694149" y="331552"/>
                  <a:pt x="685304" y="330795"/>
                  <a:pt x="676275" y="333375"/>
                </a:cubicBezTo>
                <a:cubicBezTo>
                  <a:pt x="664773" y="336661"/>
                  <a:pt x="667661" y="335943"/>
                  <a:pt x="657225" y="342900"/>
                </a:cubicBezTo>
                <a:cubicBezTo>
                  <a:pt x="634528" y="376946"/>
                  <a:pt x="636906" y="361502"/>
                  <a:pt x="698500" y="365125"/>
                </a:cubicBezTo>
                <a:cubicBezTo>
                  <a:pt x="713317" y="364067"/>
                  <a:pt x="728260" y="364154"/>
                  <a:pt x="742950" y="361950"/>
                </a:cubicBezTo>
                <a:cubicBezTo>
                  <a:pt x="749569" y="360957"/>
                  <a:pt x="762000" y="355600"/>
                  <a:pt x="762000" y="355600"/>
                </a:cubicBezTo>
                <a:lnTo>
                  <a:pt x="781050" y="361950"/>
                </a:lnTo>
                <a:lnTo>
                  <a:pt x="790575" y="365125"/>
                </a:lnTo>
                <a:cubicBezTo>
                  <a:pt x="793750" y="361950"/>
                  <a:pt x="795717" y="356574"/>
                  <a:pt x="800100" y="355600"/>
                </a:cubicBezTo>
                <a:cubicBezTo>
                  <a:pt x="806384" y="354203"/>
                  <a:pt x="812866" y="357378"/>
                  <a:pt x="819150" y="358775"/>
                </a:cubicBezTo>
                <a:cubicBezTo>
                  <a:pt x="829009" y="360966"/>
                  <a:pt x="829637" y="362592"/>
                  <a:pt x="838200" y="368300"/>
                </a:cubicBezTo>
                <a:cubicBezTo>
                  <a:pt x="846667" y="367242"/>
                  <a:pt x="855067" y="365125"/>
                  <a:pt x="863600" y="365125"/>
                </a:cubicBezTo>
                <a:cubicBezTo>
                  <a:pt x="868996" y="365125"/>
                  <a:pt x="874079" y="368300"/>
                  <a:pt x="879475" y="368300"/>
                </a:cubicBezTo>
                <a:cubicBezTo>
                  <a:pt x="886959" y="368300"/>
                  <a:pt x="894292" y="366183"/>
                  <a:pt x="901700" y="365125"/>
                </a:cubicBezTo>
                <a:cubicBezTo>
                  <a:pt x="902758" y="361950"/>
                  <a:pt x="902262" y="357691"/>
                  <a:pt x="904875" y="355600"/>
                </a:cubicBezTo>
                <a:cubicBezTo>
                  <a:pt x="912938" y="349149"/>
                  <a:pt x="922212" y="353584"/>
                  <a:pt x="930275" y="355600"/>
                </a:cubicBezTo>
                <a:cubicBezTo>
                  <a:pt x="938742" y="354542"/>
                  <a:pt x="947280" y="353951"/>
                  <a:pt x="955675" y="352425"/>
                </a:cubicBezTo>
                <a:cubicBezTo>
                  <a:pt x="958968" y="351826"/>
                  <a:pt x="961933" y="349976"/>
                  <a:pt x="965200" y="349250"/>
                </a:cubicBezTo>
                <a:cubicBezTo>
                  <a:pt x="971484" y="347853"/>
                  <a:pt x="977900" y="347133"/>
                  <a:pt x="984250" y="346075"/>
                </a:cubicBezTo>
                <a:cubicBezTo>
                  <a:pt x="986367" y="342900"/>
                  <a:pt x="992017" y="340093"/>
                  <a:pt x="990600" y="336550"/>
                </a:cubicBezTo>
                <a:cubicBezTo>
                  <a:pt x="988842" y="332156"/>
                  <a:pt x="981914" y="332708"/>
                  <a:pt x="977900" y="330200"/>
                </a:cubicBezTo>
                <a:cubicBezTo>
                  <a:pt x="955932" y="316470"/>
                  <a:pt x="974388" y="323738"/>
                  <a:pt x="955675" y="317500"/>
                </a:cubicBezTo>
                <a:cubicBezTo>
                  <a:pt x="951442" y="311150"/>
                  <a:pt x="950215" y="300863"/>
                  <a:pt x="942975" y="298450"/>
                </a:cubicBezTo>
                <a:cubicBezTo>
                  <a:pt x="939800" y="297392"/>
                  <a:pt x="936443" y="296772"/>
                  <a:pt x="933450" y="295275"/>
                </a:cubicBezTo>
                <a:cubicBezTo>
                  <a:pt x="925791" y="291446"/>
                  <a:pt x="915606" y="284437"/>
                  <a:pt x="908050" y="279400"/>
                </a:cubicBezTo>
                <a:cubicBezTo>
                  <a:pt x="906992" y="276225"/>
                  <a:pt x="907488" y="271966"/>
                  <a:pt x="904875" y="269875"/>
                </a:cubicBezTo>
                <a:cubicBezTo>
                  <a:pt x="896558" y="263222"/>
                  <a:pt x="876527" y="268935"/>
                  <a:pt x="869950" y="269875"/>
                </a:cubicBezTo>
                <a:cubicBezTo>
                  <a:pt x="860425" y="268817"/>
                  <a:pt x="849502" y="271779"/>
                  <a:pt x="841375" y="266700"/>
                </a:cubicBezTo>
                <a:cubicBezTo>
                  <a:pt x="830793" y="260086"/>
                  <a:pt x="853759" y="247861"/>
                  <a:pt x="854075" y="247650"/>
                </a:cubicBezTo>
                <a:cubicBezTo>
                  <a:pt x="835813" y="235475"/>
                  <a:pt x="854017" y="244475"/>
                  <a:pt x="825500" y="244475"/>
                </a:cubicBezTo>
                <a:cubicBezTo>
                  <a:pt x="818016" y="244475"/>
                  <a:pt x="810683" y="242358"/>
                  <a:pt x="803275" y="241300"/>
                </a:cubicBezTo>
                <a:cubicBezTo>
                  <a:pt x="801158" y="238125"/>
                  <a:pt x="799797" y="234288"/>
                  <a:pt x="796925" y="231775"/>
                </a:cubicBezTo>
                <a:cubicBezTo>
                  <a:pt x="775795" y="213286"/>
                  <a:pt x="773764" y="218701"/>
                  <a:pt x="742950" y="215900"/>
                </a:cubicBezTo>
                <a:cubicBezTo>
                  <a:pt x="740833" y="212725"/>
                  <a:pt x="738103" y="209882"/>
                  <a:pt x="736600" y="206375"/>
                </a:cubicBezTo>
                <a:cubicBezTo>
                  <a:pt x="734881" y="202364"/>
                  <a:pt x="736151" y="197082"/>
                  <a:pt x="733425" y="193675"/>
                </a:cubicBezTo>
                <a:cubicBezTo>
                  <a:pt x="731334" y="191062"/>
                  <a:pt x="727075" y="191558"/>
                  <a:pt x="723900" y="190500"/>
                </a:cubicBezTo>
                <a:cubicBezTo>
                  <a:pt x="720725" y="191558"/>
                  <a:pt x="717368" y="192178"/>
                  <a:pt x="714375" y="193675"/>
                </a:cubicBezTo>
                <a:cubicBezTo>
                  <a:pt x="710962" y="195382"/>
                  <a:pt x="708614" y="200652"/>
                  <a:pt x="704850" y="200025"/>
                </a:cubicBezTo>
                <a:cubicBezTo>
                  <a:pt x="700266" y="199261"/>
                  <a:pt x="691323" y="184497"/>
                  <a:pt x="688975" y="180975"/>
                </a:cubicBezTo>
                <a:cubicBezTo>
                  <a:pt x="687767" y="174937"/>
                  <a:pt x="685879" y="162084"/>
                  <a:pt x="682625" y="155575"/>
                </a:cubicBezTo>
                <a:cubicBezTo>
                  <a:pt x="680918" y="152162"/>
                  <a:pt x="679450" y="148167"/>
                  <a:pt x="676275" y="146050"/>
                </a:cubicBezTo>
                <a:cubicBezTo>
                  <a:pt x="672644" y="143629"/>
                  <a:pt x="667808" y="143933"/>
                  <a:pt x="663575" y="142875"/>
                </a:cubicBezTo>
                <a:cubicBezTo>
                  <a:pt x="660400" y="140758"/>
                  <a:pt x="657463" y="138232"/>
                  <a:pt x="654050" y="136525"/>
                </a:cubicBezTo>
                <a:cubicBezTo>
                  <a:pt x="646457" y="132729"/>
                  <a:pt x="636894" y="129748"/>
                  <a:pt x="628650" y="127000"/>
                </a:cubicBezTo>
                <a:cubicBezTo>
                  <a:pt x="627592" y="123825"/>
                  <a:pt x="626972" y="120468"/>
                  <a:pt x="625475" y="117475"/>
                </a:cubicBezTo>
                <a:cubicBezTo>
                  <a:pt x="615710" y="97945"/>
                  <a:pt x="613523" y="108459"/>
                  <a:pt x="584200" y="111125"/>
                </a:cubicBezTo>
                <a:cubicBezTo>
                  <a:pt x="582083" y="107950"/>
                  <a:pt x="579557" y="105013"/>
                  <a:pt x="577850" y="101600"/>
                </a:cubicBezTo>
                <a:cubicBezTo>
                  <a:pt x="576353" y="98607"/>
                  <a:pt x="576766" y="94688"/>
                  <a:pt x="574675" y="92075"/>
                </a:cubicBezTo>
                <a:cubicBezTo>
                  <a:pt x="562647" y="77040"/>
                  <a:pt x="517322" y="82736"/>
                  <a:pt x="514350" y="82550"/>
                </a:cubicBezTo>
                <a:cubicBezTo>
                  <a:pt x="510117" y="81492"/>
                  <a:pt x="505057" y="82101"/>
                  <a:pt x="501650" y="79375"/>
                </a:cubicBezTo>
                <a:cubicBezTo>
                  <a:pt x="499037" y="77284"/>
                  <a:pt x="499394" y="73068"/>
                  <a:pt x="498475" y="69850"/>
                </a:cubicBezTo>
                <a:cubicBezTo>
                  <a:pt x="496349" y="62409"/>
                  <a:pt x="494869" y="50369"/>
                  <a:pt x="488950" y="44450"/>
                </a:cubicBezTo>
                <a:cubicBezTo>
                  <a:pt x="486583" y="42083"/>
                  <a:pt x="482707" y="41931"/>
                  <a:pt x="479425" y="41275"/>
                </a:cubicBezTo>
                <a:cubicBezTo>
                  <a:pt x="472087" y="39807"/>
                  <a:pt x="464608" y="39158"/>
                  <a:pt x="457200" y="38100"/>
                </a:cubicBezTo>
                <a:cubicBezTo>
                  <a:pt x="455083" y="34925"/>
                  <a:pt x="454519" y="29623"/>
                  <a:pt x="450850" y="28575"/>
                </a:cubicBezTo>
                <a:cubicBezTo>
                  <a:pt x="446724" y="27396"/>
                  <a:pt x="430773" y="33151"/>
                  <a:pt x="425450" y="34925"/>
                </a:cubicBezTo>
                <a:cubicBezTo>
                  <a:pt x="422275" y="33867"/>
                  <a:pt x="417870" y="34473"/>
                  <a:pt x="415925" y="31750"/>
                </a:cubicBezTo>
                <a:cubicBezTo>
                  <a:pt x="412034" y="26303"/>
                  <a:pt x="415925" y="14817"/>
                  <a:pt x="409575" y="12700"/>
                </a:cubicBezTo>
                <a:lnTo>
                  <a:pt x="400050" y="9525"/>
                </a:lnTo>
                <a:cubicBezTo>
                  <a:pt x="394758" y="10583"/>
                  <a:pt x="389443" y="11529"/>
                  <a:pt x="384175" y="12700"/>
                </a:cubicBezTo>
                <a:cubicBezTo>
                  <a:pt x="379915" y="13647"/>
                  <a:pt x="375839" y="15875"/>
                  <a:pt x="371475" y="15875"/>
                </a:cubicBezTo>
                <a:cubicBezTo>
                  <a:pt x="363991" y="15875"/>
                  <a:pt x="356658" y="13758"/>
                  <a:pt x="349250" y="12700"/>
                </a:cubicBezTo>
                <a:cubicBezTo>
                  <a:pt x="324591" y="4480"/>
                  <a:pt x="351485" y="12589"/>
                  <a:pt x="298450" y="6350"/>
                </a:cubicBezTo>
                <a:cubicBezTo>
                  <a:pt x="292289" y="5625"/>
                  <a:pt x="282385" y="2053"/>
                  <a:pt x="276225" y="0"/>
                </a:cubicBezTo>
                <a:cubicBezTo>
                  <a:pt x="263525" y="1058"/>
                  <a:pt x="250757" y="1491"/>
                  <a:pt x="238125" y="3175"/>
                </a:cubicBezTo>
                <a:cubicBezTo>
                  <a:pt x="234808" y="3617"/>
                  <a:pt x="231913" y="5877"/>
                  <a:pt x="228600" y="6350"/>
                </a:cubicBezTo>
                <a:cubicBezTo>
                  <a:pt x="217028" y="8003"/>
                  <a:pt x="205317" y="8467"/>
                  <a:pt x="193675" y="9525"/>
                </a:cubicBezTo>
                <a:cubicBezTo>
                  <a:pt x="158793" y="18245"/>
                  <a:pt x="202403" y="5029"/>
                  <a:pt x="171450" y="22225"/>
                </a:cubicBezTo>
                <a:cubicBezTo>
                  <a:pt x="165599" y="25476"/>
                  <a:pt x="152400" y="28575"/>
                  <a:pt x="152400" y="28575"/>
                </a:cubicBezTo>
                <a:cubicBezTo>
                  <a:pt x="141346" y="26733"/>
                  <a:pt x="128497" y="22277"/>
                  <a:pt x="117475" y="28575"/>
                </a:cubicBezTo>
                <a:cubicBezTo>
                  <a:pt x="104865" y="35781"/>
                  <a:pt x="118443" y="41478"/>
                  <a:pt x="101600" y="44450"/>
                </a:cubicBezTo>
                <a:cubicBezTo>
                  <a:pt x="86972" y="47031"/>
                  <a:pt x="71967" y="46567"/>
                  <a:pt x="57150" y="47625"/>
                </a:cubicBezTo>
                <a:cubicBezTo>
                  <a:pt x="53975" y="50800"/>
                  <a:pt x="50116" y="53414"/>
                  <a:pt x="47625" y="57150"/>
                </a:cubicBezTo>
                <a:cubicBezTo>
                  <a:pt x="41677" y="66071"/>
                  <a:pt x="48092" y="68706"/>
                  <a:pt x="38100" y="76200"/>
                </a:cubicBezTo>
                <a:cubicBezTo>
                  <a:pt x="36407" y="77470"/>
                  <a:pt x="38100" y="64558"/>
                  <a:pt x="34925" y="666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/>
          </a:p>
        </p:txBody>
      </p:sp>
      <p:sp>
        <p:nvSpPr>
          <p:cNvPr id="29" name="28 Forma libre"/>
          <p:cNvSpPr/>
          <p:nvPr/>
        </p:nvSpPr>
        <p:spPr>
          <a:xfrm>
            <a:off x="2818927" y="3686272"/>
            <a:ext cx="80708" cy="64562"/>
          </a:xfrm>
          <a:custGeom>
            <a:avLst/>
            <a:gdLst>
              <a:gd name="connsiteX0" fmla="*/ 260350 w 301655"/>
              <a:gd name="connsiteY0" fmla="*/ 226251 h 230845"/>
              <a:gd name="connsiteX1" fmla="*/ 273050 w 301655"/>
              <a:gd name="connsiteY1" fmla="*/ 207201 h 230845"/>
              <a:gd name="connsiteX2" fmla="*/ 260350 w 301655"/>
              <a:gd name="connsiteY2" fmla="*/ 188151 h 230845"/>
              <a:gd name="connsiteX3" fmla="*/ 250825 w 301655"/>
              <a:gd name="connsiteY3" fmla="*/ 169101 h 230845"/>
              <a:gd name="connsiteX4" fmla="*/ 273050 w 301655"/>
              <a:gd name="connsiteY4" fmla="*/ 162751 h 230845"/>
              <a:gd name="connsiteX5" fmla="*/ 276225 w 301655"/>
              <a:gd name="connsiteY5" fmla="*/ 153226 h 230845"/>
              <a:gd name="connsiteX6" fmla="*/ 266700 w 301655"/>
              <a:gd name="connsiteY6" fmla="*/ 146876 h 230845"/>
              <a:gd name="connsiteX7" fmla="*/ 263525 w 301655"/>
              <a:gd name="connsiteY7" fmla="*/ 137351 h 230845"/>
              <a:gd name="connsiteX8" fmla="*/ 279400 w 301655"/>
              <a:gd name="connsiteY8" fmla="*/ 121476 h 230845"/>
              <a:gd name="connsiteX9" fmla="*/ 282575 w 301655"/>
              <a:gd name="connsiteY9" fmla="*/ 111951 h 230845"/>
              <a:gd name="connsiteX10" fmla="*/ 282575 w 301655"/>
              <a:gd name="connsiteY10" fmla="*/ 86551 h 230845"/>
              <a:gd name="connsiteX11" fmla="*/ 295275 w 301655"/>
              <a:gd name="connsiteY11" fmla="*/ 67501 h 230845"/>
              <a:gd name="connsiteX12" fmla="*/ 288925 w 301655"/>
              <a:gd name="connsiteY12" fmla="*/ 57976 h 230845"/>
              <a:gd name="connsiteX13" fmla="*/ 250825 w 301655"/>
              <a:gd name="connsiteY13" fmla="*/ 45276 h 230845"/>
              <a:gd name="connsiteX14" fmla="*/ 238125 w 301655"/>
              <a:gd name="connsiteY14" fmla="*/ 42101 h 230845"/>
              <a:gd name="connsiteX15" fmla="*/ 219075 w 301655"/>
              <a:gd name="connsiteY15" fmla="*/ 35751 h 230845"/>
              <a:gd name="connsiteX16" fmla="*/ 206375 w 301655"/>
              <a:gd name="connsiteY16" fmla="*/ 16701 h 230845"/>
              <a:gd name="connsiteX17" fmla="*/ 203200 w 301655"/>
              <a:gd name="connsiteY17" fmla="*/ 7176 h 230845"/>
              <a:gd name="connsiteX18" fmla="*/ 193675 w 301655"/>
              <a:gd name="connsiteY18" fmla="*/ 4001 h 230845"/>
              <a:gd name="connsiteX19" fmla="*/ 177800 w 301655"/>
              <a:gd name="connsiteY19" fmla="*/ 16701 h 230845"/>
              <a:gd name="connsiteX20" fmla="*/ 168275 w 301655"/>
              <a:gd name="connsiteY20" fmla="*/ 19876 h 230845"/>
              <a:gd name="connsiteX21" fmla="*/ 139700 w 301655"/>
              <a:gd name="connsiteY21" fmla="*/ 23051 h 230845"/>
              <a:gd name="connsiteX22" fmla="*/ 117475 w 301655"/>
              <a:gd name="connsiteY22" fmla="*/ 45276 h 230845"/>
              <a:gd name="connsiteX23" fmla="*/ 127000 w 301655"/>
              <a:gd name="connsiteY23" fmla="*/ 51626 h 230845"/>
              <a:gd name="connsiteX24" fmla="*/ 136525 w 301655"/>
              <a:gd name="connsiteY24" fmla="*/ 54801 h 230845"/>
              <a:gd name="connsiteX25" fmla="*/ 155575 w 301655"/>
              <a:gd name="connsiteY25" fmla="*/ 67501 h 230845"/>
              <a:gd name="connsiteX26" fmla="*/ 177800 w 301655"/>
              <a:gd name="connsiteY26" fmla="*/ 70676 h 230845"/>
              <a:gd name="connsiteX27" fmla="*/ 171450 w 301655"/>
              <a:gd name="connsiteY27" fmla="*/ 99251 h 230845"/>
              <a:gd name="connsiteX28" fmla="*/ 165100 w 301655"/>
              <a:gd name="connsiteY28" fmla="*/ 108776 h 230845"/>
              <a:gd name="connsiteX29" fmla="*/ 171450 w 301655"/>
              <a:gd name="connsiteY29" fmla="*/ 118301 h 230845"/>
              <a:gd name="connsiteX30" fmla="*/ 174625 w 301655"/>
              <a:gd name="connsiteY30" fmla="*/ 127826 h 230845"/>
              <a:gd name="connsiteX31" fmla="*/ 184150 w 301655"/>
              <a:gd name="connsiteY31" fmla="*/ 134176 h 230845"/>
              <a:gd name="connsiteX32" fmla="*/ 180975 w 301655"/>
              <a:gd name="connsiteY32" fmla="*/ 146876 h 230845"/>
              <a:gd name="connsiteX33" fmla="*/ 184150 w 301655"/>
              <a:gd name="connsiteY33" fmla="*/ 172276 h 230845"/>
              <a:gd name="connsiteX34" fmla="*/ 165100 w 301655"/>
              <a:gd name="connsiteY34" fmla="*/ 184976 h 230845"/>
              <a:gd name="connsiteX35" fmla="*/ 142875 w 301655"/>
              <a:gd name="connsiteY35" fmla="*/ 181801 h 230845"/>
              <a:gd name="connsiteX36" fmla="*/ 133350 w 301655"/>
              <a:gd name="connsiteY36" fmla="*/ 178626 h 230845"/>
              <a:gd name="connsiteX37" fmla="*/ 107950 w 301655"/>
              <a:gd name="connsiteY37" fmla="*/ 181801 h 230845"/>
              <a:gd name="connsiteX38" fmla="*/ 98425 w 301655"/>
              <a:gd name="connsiteY38" fmla="*/ 175451 h 230845"/>
              <a:gd name="connsiteX39" fmla="*/ 76200 w 301655"/>
              <a:gd name="connsiteY39" fmla="*/ 172276 h 230845"/>
              <a:gd name="connsiteX40" fmla="*/ 69850 w 301655"/>
              <a:gd name="connsiteY40" fmla="*/ 162751 h 230845"/>
              <a:gd name="connsiteX41" fmla="*/ 47625 w 301655"/>
              <a:gd name="connsiteY41" fmla="*/ 172276 h 230845"/>
              <a:gd name="connsiteX42" fmla="*/ 28575 w 301655"/>
              <a:gd name="connsiteY42" fmla="*/ 165926 h 230845"/>
              <a:gd name="connsiteX43" fmla="*/ 19050 w 301655"/>
              <a:gd name="connsiteY43" fmla="*/ 162751 h 230845"/>
              <a:gd name="connsiteX44" fmla="*/ 3175 w 301655"/>
              <a:gd name="connsiteY44" fmla="*/ 188151 h 230845"/>
              <a:gd name="connsiteX45" fmla="*/ 0 w 301655"/>
              <a:gd name="connsiteY45" fmla="*/ 197676 h 230845"/>
              <a:gd name="connsiteX46" fmla="*/ 9525 w 301655"/>
              <a:gd name="connsiteY46" fmla="*/ 204026 h 230845"/>
              <a:gd name="connsiteX47" fmla="*/ 22225 w 301655"/>
              <a:gd name="connsiteY47" fmla="*/ 207201 h 230845"/>
              <a:gd name="connsiteX48" fmla="*/ 28575 w 301655"/>
              <a:gd name="connsiteY48" fmla="*/ 223076 h 230845"/>
              <a:gd name="connsiteX49" fmla="*/ 38100 w 301655"/>
              <a:gd name="connsiteY49" fmla="*/ 229426 h 230845"/>
              <a:gd name="connsiteX50" fmla="*/ 60325 w 301655"/>
              <a:gd name="connsiteY50" fmla="*/ 226251 h 230845"/>
              <a:gd name="connsiteX51" fmla="*/ 66675 w 301655"/>
              <a:gd name="connsiteY51" fmla="*/ 207201 h 230845"/>
              <a:gd name="connsiteX52" fmla="*/ 79375 w 301655"/>
              <a:gd name="connsiteY52" fmla="*/ 213551 h 230845"/>
              <a:gd name="connsiteX53" fmla="*/ 88900 w 301655"/>
              <a:gd name="connsiteY53" fmla="*/ 216726 h 230845"/>
              <a:gd name="connsiteX54" fmla="*/ 98425 w 301655"/>
              <a:gd name="connsiteY54" fmla="*/ 223076 h 230845"/>
              <a:gd name="connsiteX55" fmla="*/ 114300 w 301655"/>
              <a:gd name="connsiteY55" fmla="*/ 219901 h 230845"/>
              <a:gd name="connsiteX56" fmla="*/ 123825 w 301655"/>
              <a:gd name="connsiteY56" fmla="*/ 216726 h 230845"/>
              <a:gd name="connsiteX57" fmla="*/ 136525 w 301655"/>
              <a:gd name="connsiteY57" fmla="*/ 213551 h 230845"/>
              <a:gd name="connsiteX58" fmla="*/ 146050 w 301655"/>
              <a:gd name="connsiteY58" fmla="*/ 204026 h 230845"/>
              <a:gd name="connsiteX59" fmla="*/ 165100 w 301655"/>
              <a:gd name="connsiteY59" fmla="*/ 210376 h 230845"/>
              <a:gd name="connsiteX60" fmla="*/ 168275 w 301655"/>
              <a:gd name="connsiteY60" fmla="*/ 219901 h 230845"/>
              <a:gd name="connsiteX61" fmla="*/ 177800 w 301655"/>
              <a:gd name="connsiteY61" fmla="*/ 223076 h 230845"/>
              <a:gd name="connsiteX62" fmla="*/ 212725 w 301655"/>
              <a:gd name="connsiteY62" fmla="*/ 226251 h 230845"/>
              <a:gd name="connsiteX63" fmla="*/ 222250 w 301655"/>
              <a:gd name="connsiteY63" fmla="*/ 219901 h 230845"/>
              <a:gd name="connsiteX64" fmla="*/ 254000 w 301655"/>
              <a:gd name="connsiteY64" fmla="*/ 226251 h 230845"/>
              <a:gd name="connsiteX65" fmla="*/ 260350 w 301655"/>
              <a:gd name="connsiteY65" fmla="*/ 226251 h 23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01655" h="230845">
                <a:moveTo>
                  <a:pt x="260350" y="226251"/>
                </a:moveTo>
                <a:cubicBezTo>
                  <a:pt x="264583" y="219901"/>
                  <a:pt x="277283" y="213551"/>
                  <a:pt x="273050" y="207201"/>
                </a:cubicBezTo>
                <a:cubicBezTo>
                  <a:pt x="268817" y="200851"/>
                  <a:pt x="262763" y="195391"/>
                  <a:pt x="260350" y="188151"/>
                </a:cubicBezTo>
                <a:cubicBezTo>
                  <a:pt x="255968" y="175006"/>
                  <a:pt x="259031" y="181411"/>
                  <a:pt x="250825" y="169101"/>
                </a:cubicBezTo>
                <a:cubicBezTo>
                  <a:pt x="250935" y="169074"/>
                  <a:pt x="271532" y="164269"/>
                  <a:pt x="273050" y="162751"/>
                </a:cubicBezTo>
                <a:cubicBezTo>
                  <a:pt x="275417" y="160384"/>
                  <a:pt x="275167" y="156401"/>
                  <a:pt x="276225" y="153226"/>
                </a:cubicBezTo>
                <a:cubicBezTo>
                  <a:pt x="273050" y="151109"/>
                  <a:pt x="269084" y="149856"/>
                  <a:pt x="266700" y="146876"/>
                </a:cubicBezTo>
                <a:cubicBezTo>
                  <a:pt x="264609" y="144263"/>
                  <a:pt x="262975" y="140652"/>
                  <a:pt x="263525" y="137351"/>
                </a:cubicBezTo>
                <a:cubicBezTo>
                  <a:pt x="264848" y="129413"/>
                  <a:pt x="273844" y="125180"/>
                  <a:pt x="279400" y="121476"/>
                </a:cubicBezTo>
                <a:cubicBezTo>
                  <a:pt x="280458" y="118301"/>
                  <a:pt x="282575" y="115298"/>
                  <a:pt x="282575" y="111951"/>
                </a:cubicBezTo>
                <a:cubicBezTo>
                  <a:pt x="282575" y="93220"/>
                  <a:pt x="270872" y="112297"/>
                  <a:pt x="282575" y="86551"/>
                </a:cubicBezTo>
                <a:cubicBezTo>
                  <a:pt x="285733" y="79603"/>
                  <a:pt x="295275" y="67501"/>
                  <a:pt x="295275" y="67501"/>
                </a:cubicBezTo>
                <a:cubicBezTo>
                  <a:pt x="293158" y="64326"/>
                  <a:pt x="290632" y="61389"/>
                  <a:pt x="288925" y="57976"/>
                </a:cubicBezTo>
                <a:cubicBezTo>
                  <a:pt x="278454" y="37034"/>
                  <a:pt x="301655" y="49897"/>
                  <a:pt x="250825" y="45276"/>
                </a:cubicBezTo>
                <a:cubicBezTo>
                  <a:pt x="246592" y="44218"/>
                  <a:pt x="242305" y="43355"/>
                  <a:pt x="238125" y="42101"/>
                </a:cubicBezTo>
                <a:cubicBezTo>
                  <a:pt x="231714" y="40178"/>
                  <a:pt x="219075" y="35751"/>
                  <a:pt x="219075" y="35751"/>
                </a:cubicBezTo>
                <a:cubicBezTo>
                  <a:pt x="214842" y="29401"/>
                  <a:pt x="208788" y="23941"/>
                  <a:pt x="206375" y="16701"/>
                </a:cubicBezTo>
                <a:cubicBezTo>
                  <a:pt x="205317" y="13526"/>
                  <a:pt x="205567" y="9543"/>
                  <a:pt x="203200" y="7176"/>
                </a:cubicBezTo>
                <a:cubicBezTo>
                  <a:pt x="200833" y="4809"/>
                  <a:pt x="196850" y="5059"/>
                  <a:pt x="193675" y="4001"/>
                </a:cubicBezTo>
                <a:cubicBezTo>
                  <a:pt x="161891" y="11947"/>
                  <a:pt x="194501" y="0"/>
                  <a:pt x="177800" y="16701"/>
                </a:cubicBezTo>
                <a:cubicBezTo>
                  <a:pt x="175433" y="19068"/>
                  <a:pt x="171576" y="19326"/>
                  <a:pt x="168275" y="19876"/>
                </a:cubicBezTo>
                <a:cubicBezTo>
                  <a:pt x="158822" y="21452"/>
                  <a:pt x="149225" y="21993"/>
                  <a:pt x="139700" y="23051"/>
                </a:cubicBezTo>
                <a:cubicBezTo>
                  <a:pt x="117865" y="37607"/>
                  <a:pt x="123063" y="28511"/>
                  <a:pt x="117475" y="45276"/>
                </a:cubicBezTo>
                <a:cubicBezTo>
                  <a:pt x="120650" y="47393"/>
                  <a:pt x="123587" y="49919"/>
                  <a:pt x="127000" y="51626"/>
                </a:cubicBezTo>
                <a:cubicBezTo>
                  <a:pt x="129993" y="53123"/>
                  <a:pt x="133599" y="53176"/>
                  <a:pt x="136525" y="54801"/>
                </a:cubicBezTo>
                <a:cubicBezTo>
                  <a:pt x="143196" y="58507"/>
                  <a:pt x="148020" y="66422"/>
                  <a:pt x="155575" y="67501"/>
                </a:cubicBezTo>
                <a:lnTo>
                  <a:pt x="177800" y="70676"/>
                </a:lnTo>
                <a:cubicBezTo>
                  <a:pt x="177235" y="73501"/>
                  <a:pt x="173131" y="95328"/>
                  <a:pt x="171450" y="99251"/>
                </a:cubicBezTo>
                <a:cubicBezTo>
                  <a:pt x="169947" y="102758"/>
                  <a:pt x="167217" y="105601"/>
                  <a:pt x="165100" y="108776"/>
                </a:cubicBezTo>
                <a:cubicBezTo>
                  <a:pt x="167217" y="111951"/>
                  <a:pt x="169743" y="114888"/>
                  <a:pt x="171450" y="118301"/>
                </a:cubicBezTo>
                <a:cubicBezTo>
                  <a:pt x="172947" y="121294"/>
                  <a:pt x="172534" y="125213"/>
                  <a:pt x="174625" y="127826"/>
                </a:cubicBezTo>
                <a:cubicBezTo>
                  <a:pt x="177009" y="130806"/>
                  <a:pt x="180975" y="132059"/>
                  <a:pt x="184150" y="134176"/>
                </a:cubicBezTo>
                <a:cubicBezTo>
                  <a:pt x="183092" y="138409"/>
                  <a:pt x="180975" y="142512"/>
                  <a:pt x="180975" y="146876"/>
                </a:cubicBezTo>
                <a:cubicBezTo>
                  <a:pt x="180975" y="155409"/>
                  <a:pt x="185676" y="163881"/>
                  <a:pt x="184150" y="172276"/>
                </a:cubicBezTo>
                <a:cubicBezTo>
                  <a:pt x="182616" y="180715"/>
                  <a:pt x="171165" y="182954"/>
                  <a:pt x="165100" y="184976"/>
                </a:cubicBezTo>
                <a:cubicBezTo>
                  <a:pt x="157692" y="183918"/>
                  <a:pt x="150213" y="183269"/>
                  <a:pt x="142875" y="181801"/>
                </a:cubicBezTo>
                <a:cubicBezTo>
                  <a:pt x="139593" y="181145"/>
                  <a:pt x="136697" y="178626"/>
                  <a:pt x="133350" y="178626"/>
                </a:cubicBezTo>
                <a:cubicBezTo>
                  <a:pt x="124817" y="178626"/>
                  <a:pt x="116417" y="180743"/>
                  <a:pt x="107950" y="181801"/>
                </a:cubicBezTo>
                <a:cubicBezTo>
                  <a:pt x="104775" y="179684"/>
                  <a:pt x="102203" y="175991"/>
                  <a:pt x="98425" y="175451"/>
                </a:cubicBezTo>
                <a:cubicBezTo>
                  <a:pt x="69722" y="171351"/>
                  <a:pt x="100113" y="188218"/>
                  <a:pt x="76200" y="172276"/>
                </a:cubicBezTo>
                <a:cubicBezTo>
                  <a:pt x="74083" y="169101"/>
                  <a:pt x="73470" y="163958"/>
                  <a:pt x="69850" y="162751"/>
                </a:cubicBezTo>
                <a:cubicBezTo>
                  <a:pt x="63016" y="160473"/>
                  <a:pt x="52414" y="169083"/>
                  <a:pt x="47625" y="172276"/>
                </a:cubicBezTo>
                <a:lnTo>
                  <a:pt x="28575" y="165926"/>
                </a:lnTo>
                <a:lnTo>
                  <a:pt x="19050" y="162751"/>
                </a:lnTo>
                <a:cubicBezTo>
                  <a:pt x="3956" y="172814"/>
                  <a:pt x="10732" y="165481"/>
                  <a:pt x="3175" y="188151"/>
                </a:cubicBezTo>
                <a:lnTo>
                  <a:pt x="0" y="197676"/>
                </a:lnTo>
                <a:cubicBezTo>
                  <a:pt x="3175" y="199793"/>
                  <a:pt x="6018" y="202523"/>
                  <a:pt x="9525" y="204026"/>
                </a:cubicBezTo>
                <a:cubicBezTo>
                  <a:pt x="13536" y="205745"/>
                  <a:pt x="19139" y="204115"/>
                  <a:pt x="22225" y="207201"/>
                </a:cubicBezTo>
                <a:cubicBezTo>
                  <a:pt x="26255" y="211231"/>
                  <a:pt x="25262" y="218438"/>
                  <a:pt x="28575" y="223076"/>
                </a:cubicBezTo>
                <a:cubicBezTo>
                  <a:pt x="30793" y="226181"/>
                  <a:pt x="34925" y="227309"/>
                  <a:pt x="38100" y="229426"/>
                </a:cubicBezTo>
                <a:cubicBezTo>
                  <a:pt x="45508" y="228368"/>
                  <a:pt x="54418" y="230845"/>
                  <a:pt x="60325" y="226251"/>
                </a:cubicBezTo>
                <a:cubicBezTo>
                  <a:pt x="65609" y="222142"/>
                  <a:pt x="66675" y="207201"/>
                  <a:pt x="66675" y="207201"/>
                </a:cubicBezTo>
                <a:cubicBezTo>
                  <a:pt x="70908" y="209318"/>
                  <a:pt x="75025" y="211687"/>
                  <a:pt x="79375" y="213551"/>
                </a:cubicBezTo>
                <a:cubicBezTo>
                  <a:pt x="82451" y="214869"/>
                  <a:pt x="85907" y="215229"/>
                  <a:pt x="88900" y="216726"/>
                </a:cubicBezTo>
                <a:cubicBezTo>
                  <a:pt x="92313" y="218433"/>
                  <a:pt x="95250" y="220959"/>
                  <a:pt x="98425" y="223076"/>
                </a:cubicBezTo>
                <a:cubicBezTo>
                  <a:pt x="103717" y="222018"/>
                  <a:pt x="109065" y="221210"/>
                  <a:pt x="114300" y="219901"/>
                </a:cubicBezTo>
                <a:cubicBezTo>
                  <a:pt x="117547" y="219089"/>
                  <a:pt x="120607" y="217645"/>
                  <a:pt x="123825" y="216726"/>
                </a:cubicBezTo>
                <a:cubicBezTo>
                  <a:pt x="128021" y="215527"/>
                  <a:pt x="132292" y="214609"/>
                  <a:pt x="136525" y="213551"/>
                </a:cubicBezTo>
                <a:cubicBezTo>
                  <a:pt x="139700" y="210376"/>
                  <a:pt x="141587" y="204522"/>
                  <a:pt x="146050" y="204026"/>
                </a:cubicBezTo>
                <a:cubicBezTo>
                  <a:pt x="152703" y="203287"/>
                  <a:pt x="165100" y="210376"/>
                  <a:pt x="165100" y="210376"/>
                </a:cubicBezTo>
                <a:cubicBezTo>
                  <a:pt x="166158" y="213551"/>
                  <a:pt x="165908" y="217534"/>
                  <a:pt x="168275" y="219901"/>
                </a:cubicBezTo>
                <a:cubicBezTo>
                  <a:pt x="170642" y="222268"/>
                  <a:pt x="174487" y="222603"/>
                  <a:pt x="177800" y="223076"/>
                </a:cubicBezTo>
                <a:cubicBezTo>
                  <a:pt x="189372" y="224729"/>
                  <a:pt x="201083" y="225193"/>
                  <a:pt x="212725" y="226251"/>
                </a:cubicBezTo>
                <a:cubicBezTo>
                  <a:pt x="215900" y="224134"/>
                  <a:pt x="218457" y="220322"/>
                  <a:pt x="222250" y="219901"/>
                </a:cubicBezTo>
                <a:cubicBezTo>
                  <a:pt x="227639" y="219302"/>
                  <a:pt x="247232" y="224559"/>
                  <a:pt x="254000" y="226251"/>
                </a:cubicBezTo>
                <a:lnTo>
                  <a:pt x="260350" y="2262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/>
          </a:p>
        </p:txBody>
      </p:sp>
      <p:sp>
        <p:nvSpPr>
          <p:cNvPr id="30" name="29 Forma libre"/>
          <p:cNvSpPr/>
          <p:nvPr/>
        </p:nvSpPr>
        <p:spPr>
          <a:xfrm>
            <a:off x="2886036" y="3693608"/>
            <a:ext cx="94796" cy="71926"/>
          </a:xfrm>
          <a:custGeom>
            <a:avLst/>
            <a:gdLst>
              <a:gd name="connsiteX0" fmla="*/ 31750 w 354307"/>
              <a:gd name="connsiteY0" fmla="*/ 38100 h 257175"/>
              <a:gd name="connsiteX1" fmla="*/ 28575 w 354307"/>
              <a:gd name="connsiteY1" fmla="*/ 28575 h 257175"/>
              <a:gd name="connsiteX2" fmla="*/ 38100 w 354307"/>
              <a:gd name="connsiteY2" fmla="*/ 9525 h 257175"/>
              <a:gd name="connsiteX3" fmla="*/ 41275 w 354307"/>
              <a:gd name="connsiteY3" fmla="*/ 0 h 257175"/>
              <a:gd name="connsiteX4" fmla="*/ 69850 w 354307"/>
              <a:gd name="connsiteY4" fmla="*/ 3175 h 257175"/>
              <a:gd name="connsiteX5" fmla="*/ 79375 w 354307"/>
              <a:gd name="connsiteY5" fmla="*/ 6350 h 257175"/>
              <a:gd name="connsiteX6" fmla="*/ 101600 w 354307"/>
              <a:gd name="connsiteY6" fmla="*/ 0 h 257175"/>
              <a:gd name="connsiteX7" fmla="*/ 130175 w 354307"/>
              <a:gd name="connsiteY7" fmla="*/ 6350 h 257175"/>
              <a:gd name="connsiteX8" fmla="*/ 152400 w 354307"/>
              <a:gd name="connsiteY8" fmla="*/ 3175 h 257175"/>
              <a:gd name="connsiteX9" fmla="*/ 174625 w 354307"/>
              <a:gd name="connsiteY9" fmla="*/ 25400 h 257175"/>
              <a:gd name="connsiteX10" fmla="*/ 187325 w 354307"/>
              <a:gd name="connsiteY10" fmla="*/ 31750 h 257175"/>
              <a:gd name="connsiteX11" fmla="*/ 200025 w 354307"/>
              <a:gd name="connsiteY11" fmla="*/ 28575 h 257175"/>
              <a:gd name="connsiteX12" fmla="*/ 209550 w 354307"/>
              <a:gd name="connsiteY12" fmla="*/ 31750 h 257175"/>
              <a:gd name="connsiteX13" fmla="*/ 225425 w 354307"/>
              <a:gd name="connsiteY13" fmla="*/ 63500 h 257175"/>
              <a:gd name="connsiteX14" fmla="*/ 241300 w 354307"/>
              <a:gd name="connsiteY14" fmla="*/ 76200 h 257175"/>
              <a:gd name="connsiteX15" fmla="*/ 260350 w 354307"/>
              <a:gd name="connsiteY15" fmla="*/ 69850 h 257175"/>
              <a:gd name="connsiteX16" fmla="*/ 288925 w 354307"/>
              <a:gd name="connsiteY16" fmla="*/ 73025 h 257175"/>
              <a:gd name="connsiteX17" fmla="*/ 298450 w 354307"/>
              <a:gd name="connsiteY17" fmla="*/ 76200 h 257175"/>
              <a:gd name="connsiteX18" fmla="*/ 307975 w 354307"/>
              <a:gd name="connsiteY18" fmla="*/ 95250 h 257175"/>
              <a:gd name="connsiteX19" fmla="*/ 311150 w 354307"/>
              <a:gd name="connsiteY19" fmla="*/ 107950 h 257175"/>
              <a:gd name="connsiteX20" fmla="*/ 330200 w 354307"/>
              <a:gd name="connsiteY20" fmla="*/ 114300 h 257175"/>
              <a:gd name="connsiteX21" fmla="*/ 339725 w 354307"/>
              <a:gd name="connsiteY21" fmla="*/ 117475 h 257175"/>
              <a:gd name="connsiteX22" fmla="*/ 349250 w 354307"/>
              <a:gd name="connsiteY22" fmla="*/ 127000 h 257175"/>
              <a:gd name="connsiteX23" fmla="*/ 352425 w 354307"/>
              <a:gd name="connsiteY23" fmla="*/ 136525 h 257175"/>
              <a:gd name="connsiteX24" fmla="*/ 339725 w 354307"/>
              <a:gd name="connsiteY24" fmla="*/ 174625 h 257175"/>
              <a:gd name="connsiteX25" fmla="*/ 330200 w 354307"/>
              <a:gd name="connsiteY25" fmla="*/ 177800 h 257175"/>
              <a:gd name="connsiteX26" fmla="*/ 323850 w 354307"/>
              <a:gd name="connsiteY26" fmla="*/ 196850 h 257175"/>
              <a:gd name="connsiteX27" fmla="*/ 304800 w 354307"/>
              <a:gd name="connsiteY27" fmla="*/ 184150 h 257175"/>
              <a:gd name="connsiteX28" fmla="*/ 295275 w 354307"/>
              <a:gd name="connsiteY28" fmla="*/ 177800 h 257175"/>
              <a:gd name="connsiteX29" fmla="*/ 292100 w 354307"/>
              <a:gd name="connsiteY29" fmla="*/ 168275 h 257175"/>
              <a:gd name="connsiteX30" fmla="*/ 273050 w 354307"/>
              <a:gd name="connsiteY30" fmla="*/ 171450 h 257175"/>
              <a:gd name="connsiteX31" fmla="*/ 234950 w 354307"/>
              <a:gd name="connsiteY31" fmla="*/ 168275 h 257175"/>
              <a:gd name="connsiteX32" fmla="*/ 215900 w 354307"/>
              <a:gd name="connsiteY32" fmla="*/ 155575 h 257175"/>
              <a:gd name="connsiteX33" fmla="*/ 190500 w 354307"/>
              <a:gd name="connsiteY33" fmla="*/ 158750 h 257175"/>
              <a:gd name="connsiteX34" fmla="*/ 184150 w 354307"/>
              <a:gd name="connsiteY34" fmla="*/ 177800 h 257175"/>
              <a:gd name="connsiteX35" fmla="*/ 177800 w 354307"/>
              <a:gd name="connsiteY35" fmla="*/ 187325 h 257175"/>
              <a:gd name="connsiteX36" fmla="*/ 168275 w 354307"/>
              <a:gd name="connsiteY36" fmla="*/ 190500 h 257175"/>
              <a:gd name="connsiteX37" fmla="*/ 149225 w 354307"/>
              <a:gd name="connsiteY37" fmla="*/ 190500 h 257175"/>
              <a:gd name="connsiteX38" fmla="*/ 133350 w 354307"/>
              <a:gd name="connsiteY38" fmla="*/ 187325 h 257175"/>
              <a:gd name="connsiteX39" fmla="*/ 107950 w 354307"/>
              <a:gd name="connsiteY39" fmla="*/ 171450 h 257175"/>
              <a:gd name="connsiteX40" fmla="*/ 101600 w 354307"/>
              <a:gd name="connsiteY40" fmla="*/ 180975 h 257175"/>
              <a:gd name="connsiteX41" fmla="*/ 98425 w 354307"/>
              <a:gd name="connsiteY41" fmla="*/ 190500 h 257175"/>
              <a:gd name="connsiteX42" fmla="*/ 82550 w 354307"/>
              <a:gd name="connsiteY42" fmla="*/ 187325 h 257175"/>
              <a:gd name="connsiteX43" fmla="*/ 69850 w 354307"/>
              <a:gd name="connsiteY43" fmla="*/ 190500 h 257175"/>
              <a:gd name="connsiteX44" fmla="*/ 66675 w 354307"/>
              <a:gd name="connsiteY44" fmla="*/ 212725 h 257175"/>
              <a:gd name="connsiteX45" fmla="*/ 60325 w 354307"/>
              <a:gd name="connsiteY45" fmla="*/ 234950 h 257175"/>
              <a:gd name="connsiteX46" fmla="*/ 50800 w 354307"/>
              <a:gd name="connsiteY46" fmla="*/ 241300 h 257175"/>
              <a:gd name="connsiteX47" fmla="*/ 38100 w 354307"/>
              <a:gd name="connsiteY47" fmla="*/ 257175 h 257175"/>
              <a:gd name="connsiteX48" fmla="*/ 19050 w 354307"/>
              <a:gd name="connsiteY48" fmla="*/ 250825 h 257175"/>
              <a:gd name="connsiteX49" fmla="*/ 15875 w 354307"/>
              <a:gd name="connsiteY49" fmla="*/ 222250 h 257175"/>
              <a:gd name="connsiteX50" fmla="*/ 9525 w 354307"/>
              <a:gd name="connsiteY50" fmla="*/ 203200 h 257175"/>
              <a:gd name="connsiteX51" fmla="*/ 12700 w 354307"/>
              <a:gd name="connsiteY51" fmla="*/ 193675 h 257175"/>
              <a:gd name="connsiteX52" fmla="*/ 19050 w 354307"/>
              <a:gd name="connsiteY52" fmla="*/ 184150 h 257175"/>
              <a:gd name="connsiteX53" fmla="*/ 9525 w 354307"/>
              <a:gd name="connsiteY53" fmla="*/ 155575 h 257175"/>
              <a:gd name="connsiteX54" fmla="*/ 0 w 354307"/>
              <a:gd name="connsiteY54" fmla="*/ 152400 h 257175"/>
              <a:gd name="connsiteX55" fmla="*/ 3175 w 354307"/>
              <a:gd name="connsiteY55" fmla="*/ 133350 h 257175"/>
              <a:gd name="connsiteX56" fmla="*/ 15875 w 354307"/>
              <a:gd name="connsiteY56" fmla="*/ 114300 h 257175"/>
              <a:gd name="connsiteX57" fmla="*/ 19050 w 354307"/>
              <a:gd name="connsiteY57" fmla="*/ 98425 h 257175"/>
              <a:gd name="connsiteX58" fmla="*/ 28575 w 354307"/>
              <a:gd name="connsiteY58" fmla="*/ 95250 h 257175"/>
              <a:gd name="connsiteX59" fmla="*/ 34925 w 354307"/>
              <a:gd name="connsiteY59" fmla="*/ 76200 h 257175"/>
              <a:gd name="connsiteX60" fmla="*/ 28575 w 354307"/>
              <a:gd name="connsiteY60" fmla="*/ 53975 h 257175"/>
              <a:gd name="connsiteX61" fmla="*/ 31750 w 354307"/>
              <a:gd name="connsiteY61" fmla="*/ 28575 h 257175"/>
              <a:gd name="connsiteX62" fmla="*/ 31750 w 354307"/>
              <a:gd name="connsiteY62" fmla="*/ 3810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4307" h="257175">
                <a:moveTo>
                  <a:pt x="31750" y="38100"/>
                </a:moveTo>
                <a:cubicBezTo>
                  <a:pt x="31221" y="38100"/>
                  <a:pt x="28575" y="31922"/>
                  <a:pt x="28575" y="28575"/>
                </a:cubicBezTo>
                <a:cubicBezTo>
                  <a:pt x="28575" y="20595"/>
                  <a:pt x="34889" y="15946"/>
                  <a:pt x="38100" y="9525"/>
                </a:cubicBezTo>
                <a:cubicBezTo>
                  <a:pt x="39597" y="6532"/>
                  <a:pt x="40217" y="3175"/>
                  <a:pt x="41275" y="0"/>
                </a:cubicBezTo>
                <a:cubicBezTo>
                  <a:pt x="50800" y="1058"/>
                  <a:pt x="60397" y="1599"/>
                  <a:pt x="69850" y="3175"/>
                </a:cubicBezTo>
                <a:cubicBezTo>
                  <a:pt x="73151" y="3725"/>
                  <a:pt x="76028" y="6350"/>
                  <a:pt x="79375" y="6350"/>
                </a:cubicBezTo>
                <a:cubicBezTo>
                  <a:pt x="83362" y="6350"/>
                  <a:pt x="97108" y="1497"/>
                  <a:pt x="101600" y="0"/>
                </a:cubicBezTo>
                <a:cubicBezTo>
                  <a:pt x="106498" y="1225"/>
                  <a:pt x="126144" y="6350"/>
                  <a:pt x="130175" y="6350"/>
                </a:cubicBezTo>
                <a:cubicBezTo>
                  <a:pt x="137659" y="6350"/>
                  <a:pt x="144992" y="4233"/>
                  <a:pt x="152400" y="3175"/>
                </a:cubicBezTo>
                <a:cubicBezTo>
                  <a:pt x="160457" y="27345"/>
                  <a:pt x="152186" y="20912"/>
                  <a:pt x="174625" y="25400"/>
                </a:cubicBezTo>
                <a:cubicBezTo>
                  <a:pt x="178858" y="27517"/>
                  <a:pt x="182629" y="31163"/>
                  <a:pt x="187325" y="31750"/>
                </a:cubicBezTo>
                <a:cubicBezTo>
                  <a:pt x="191655" y="32291"/>
                  <a:pt x="195661" y="28575"/>
                  <a:pt x="200025" y="28575"/>
                </a:cubicBezTo>
                <a:cubicBezTo>
                  <a:pt x="203372" y="28575"/>
                  <a:pt x="206375" y="30692"/>
                  <a:pt x="209550" y="31750"/>
                </a:cubicBezTo>
                <a:cubicBezTo>
                  <a:pt x="216825" y="60852"/>
                  <a:pt x="208638" y="52309"/>
                  <a:pt x="225425" y="63500"/>
                </a:cubicBezTo>
                <a:cubicBezTo>
                  <a:pt x="229497" y="69608"/>
                  <a:pt x="231781" y="77258"/>
                  <a:pt x="241300" y="76200"/>
                </a:cubicBezTo>
                <a:cubicBezTo>
                  <a:pt x="247953" y="75461"/>
                  <a:pt x="260350" y="69850"/>
                  <a:pt x="260350" y="69850"/>
                </a:cubicBezTo>
                <a:cubicBezTo>
                  <a:pt x="282575" y="77258"/>
                  <a:pt x="273050" y="78317"/>
                  <a:pt x="288925" y="73025"/>
                </a:cubicBezTo>
                <a:cubicBezTo>
                  <a:pt x="292100" y="74083"/>
                  <a:pt x="295837" y="74109"/>
                  <a:pt x="298450" y="76200"/>
                </a:cubicBezTo>
                <a:cubicBezTo>
                  <a:pt x="303604" y="80323"/>
                  <a:pt x="306271" y="89285"/>
                  <a:pt x="307975" y="95250"/>
                </a:cubicBezTo>
                <a:cubicBezTo>
                  <a:pt x="309174" y="99446"/>
                  <a:pt x="307837" y="105110"/>
                  <a:pt x="311150" y="107950"/>
                </a:cubicBezTo>
                <a:cubicBezTo>
                  <a:pt x="316232" y="112306"/>
                  <a:pt x="323850" y="112183"/>
                  <a:pt x="330200" y="114300"/>
                </a:cubicBezTo>
                <a:lnTo>
                  <a:pt x="339725" y="117475"/>
                </a:lnTo>
                <a:cubicBezTo>
                  <a:pt x="342900" y="120650"/>
                  <a:pt x="346759" y="123264"/>
                  <a:pt x="349250" y="127000"/>
                </a:cubicBezTo>
                <a:cubicBezTo>
                  <a:pt x="351106" y="129785"/>
                  <a:pt x="352425" y="133178"/>
                  <a:pt x="352425" y="136525"/>
                </a:cubicBezTo>
                <a:cubicBezTo>
                  <a:pt x="352425" y="155517"/>
                  <a:pt x="354307" y="164904"/>
                  <a:pt x="339725" y="174625"/>
                </a:cubicBezTo>
                <a:cubicBezTo>
                  <a:pt x="336940" y="176481"/>
                  <a:pt x="333375" y="176742"/>
                  <a:pt x="330200" y="177800"/>
                </a:cubicBezTo>
                <a:cubicBezTo>
                  <a:pt x="328083" y="184150"/>
                  <a:pt x="329419" y="200563"/>
                  <a:pt x="323850" y="196850"/>
                </a:cubicBezTo>
                <a:lnTo>
                  <a:pt x="304800" y="184150"/>
                </a:lnTo>
                <a:lnTo>
                  <a:pt x="295275" y="177800"/>
                </a:lnTo>
                <a:cubicBezTo>
                  <a:pt x="294217" y="174625"/>
                  <a:pt x="294467" y="170642"/>
                  <a:pt x="292100" y="168275"/>
                </a:cubicBezTo>
                <a:cubicBezTo>
                  <a:pt x="284213" y="160388"/>
                  <a:pt x="279365" y="167240"/>
                  <a:pt x="273050" y="171450"/>
                </a:cubicBezTo>
                <a:cubicBezTo>
                  <a:pt x="260350" y="170392"/>
                  <a:pt x="247229" y="171686"/>
                  <a:pt x="234950" y="168275"/>
                </a:cubicBezTo>
                <a:cubicBezTo>
                  <a:pt x="227597" y="166232"/>
                  <a:pt x="215900" y="155575"/>
                  <a:pt x="215900" y="155575"/>
                </a:cubicBezTo>
                <a:cubicBezTo>
                  <a:pt x="207433" y="156633"/>
                  <a:pt x="197490" y="153857"/>
                  <a:pt x="190500" y="158750"/>
                </a:cubicBezTo>
                <a:cubicBezTo>
                  <a:pt x="185016" y="162588"/>
                  <a:pt x="187863" y="172231"/>
                  <a:pt x="184150" y="177800"/>
                </a:cubicBezTo>
                <a:cubicBezTo>
                  <a:pt x="182033" y="180975"/>
                  <a:pt x="180780" y="184941"/>
                  <a:pt x="177800" y="187325"/>
                </a:cubicBezTo>
                <a:cubicBezTo>
                  <a:pt x="175187" y="189416"/>
                  <a:pt x="171450" y="189442"/>
                  <a:pt x="168275" y="190500"/>
                </a:cubicBezTo>
                <a:cubicBezTo>
                  <a:pt x="142875" y="182033"/>
                  <a:pt x="174625" y="190500"/>
                  <a:pt x="149225" y="190500"/>
                </a:cubicBezTo>
                <a:cubicBezTo>
                  <a:pt x="143829" y="190500"/>
                  <a:pt x="138642" y="188383"/>
                  <a:pt x="133350" y="187325"/>
                </a:cubicBezTo>
                <a:cubicBezTo>
                  <a:pt x="124964" y="162168"/>
                  <a:pt x="133602" y="167175"/>
                  <a:pt x="107950" y="171450"/>
                </a:cubicBezTo>
                <a:cubicBezTo>
                  <a:pt x="105833" y="174625"/>
                  <a:pt x="103307" y="177562"/>
                  <a:pt x="101600" y="180975"/>
                </a:cubicBezTo>
                <a:cubicBezTo>
                  <a:pt x="100103" y="183968"/>
                  <a:pt x="101600" y="189442"/>
                  <a:pt x="98425" y="190500"/>
                </a:cubicBezTo>
                <a:cubicBezTo>
                  <a:pt x="93305" y="192207"/>
                  <a:pt x="87842" y="188383"/>
                  <a:pt x="82550" y="187325"/>
                </a:cubicBezTo>
                <a:cubicBezTo>
                  <a:pt x="78317" y="188383"/>
                  <a:pt x="72163" y="186800"/>
                  <a:pt x="69850" y="190500"/>
                </a:cubicBezTo>
                <a:cubicBezTo>
                  <a:pt x="65884" y="196846"/>
                  <a:pt x="68014" y="205362"/>
                  <a:pt x="66675" y="212725"/>
                </a:cubicBezTo>
                <a:cubicBezTo>
                  <a:pt x="66541" y="213463"/>
                  <a:pt x="61925" y="232950"/>
                  <a:pt x="60325" y="234950"/>
                </a:cubicBezTo>
                <a:cubicBezTo>
                  <a:pt x="57941" y="237930"/>
                  <a:pt x="53975" y="239183"/>
                  <a:pt x="50800" y="241300"/>
                </a:cubicBezTo>
                <a:cubicBezTo>
                  <a:pt x="48817" y="247248"/>
                  <a:pt x="47674" y="257175"/>
                  <a:pt x="38100" y="257175"/>
                </a:cubicBezTo>
                <a:cubicBezTo>
                  <a:pt x="31407" y="257175"/>
                  <a:pt x="19050" y="250825"/>
                  <a:pt x="19050" y="250825"/>
                </a:cubicBezTo>
                <a:cubicBezTo>
                  <a:pt x="17992" y="241300"/>
                  <a:pt x="17755" y="231648"/>
                  <a:pt x="15875" y="222250"/>
                </a:cubicBezTo>
                <a:cubicBezTo>
                  <a:pt x="14562" y="215686"/>
                  <a:pt x="9525" y="203200"/>
                  <a:pt x="9525" y="203200"/>
                </a:cubicBezTo>
                <a:cubicBezTo>
                  <a:pt x="10583" y="200025"/>
                  <a:pt x="11203" y="196668"/>
                  <a:pt x="12700" y="193675"/>
                </a:cubicBezTo>
                <a:cubicBezTo>
                  <a:pt x="14407" y="190262"/>
                  <a:pt x="18629" y="187943"/>
                  <a:pt x="19050" y="184150"/>
                </a:cubicBezTo>
                <a:cubicBezTo>
                  <a:pt x="19872" y="176752"/>
                  <a:pt x="16705" y="161319"/>
                  <a:pt x="9525" y="155575"/>
                </a:cubicBezTo>
                <a:cubicBezTo>
                  <a:pt x="6912" y="153484"/>
                  <a:pt x="3175" y="153458"/>
                  <a:pt x="0" y="152400"/>
                </a:cubicBezTo>
                <a:cubicBezTo>
                  <a:pt x="1058" y="146050"/>
                  <a:pt x="699" y="139292"/>
                  <a:pt x="3175" y="133350"/>
                </a:cubicBezTo>
                <a:cubicBezTo>
                  <a:pt x="6110" y="126305"/>
                  <a:pt x="15875" y="114300"/>
                  <a:pt x="15875" y="114300"/>
                </a:cubicBezTo>
                <a:cubicBezTo>
                  <a:pt x="16933" y="109008"/>
                  <a:pt x="16057" y="102915"/>
                  <a:pt x="19050" y="98425"/>
                </a:cubicBezTo>
                <a:cubicBezTo>
                  <a:pt x="20906" y="95640"/>
                  <a:pt x="26630" y="97973"/>
                  <a:pt x="28575" y="95250"/>
                </a:cubicBezTo>
                <a:cubicBezTo>
                  <a:pt x="32466" y="89803"/>
                  <a:pt x="34925" y="76200"/>
                  <a:pt x="34925" y="76200"/>
                </a:cubicBezTo>
                <a:cubicBezTo>
                  <a:pt x="33428" y="71708"/>
                  <a:pt x="28575" y="57962"/>
                  <a:pt x="28575" y="53975"/>
                </a:cubicBezTo>
                <a:cubicBezTo>
                  <a:pt x="28575" y="45442"/>
                  <a:pt x="28754" y="36564"/>
                  <a:pt x="31750" y="28575"/>
                </a:cubicBezTo>
                <a:cubicBezTo>
                  <a:pt x="32493" y="26593"/>
                  <a:pt x="32279" y="38100"/>
                  <a:pt x="31750" y="38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/>
          </a:p>
        </p:txBody>
      </p:sp>
      <p:sp>
        <p:nvSpPr>
          <p:cNvPr id="31" name="30 Forma libre"/>
          <p:cNvSpPr/>
          <p:nvPr/>
        </p:nvSpPr>
        <p:spPr>
          <a:xfrm>
            <a:off x="3009210" y="3735313"/>
            <a:ext cx="43323" cy="20810"/>
          </a:xfrm>
          <a:custGeom>
            <a:avLst/>
            <a:gdLst>
              <a:gd name="connsiteX0" fmla="*/ 12700 w 161925"/>
              <a:gd name="connsiteY0" fmla="*/ 12803 h 74405"/>
              <a:gd name="connsiteX1" fmla="*/ 6350 w 161925"/>
              <a:gd name="connsiteY1" fmla="*/ 38203 h 74405"/>
              <a:gd name="connsiteX2" fmla="*/ 0 w 161925"/>
              <a:gd name="connsiteY2" fmla="*/ 63603 h 74405"/>
              <a:gd name="connsiteX3" fmla="*/ 3175 w 161925"/>
              <a:gd name="connsiteY3" fmla="*/ 73128 h 74405"/>
              <a:gd name="connsiteX4" fmla="*/ 28575 w 161925"/>
              <a:gd name="connsiteY4" fmla="*/ 66778 h 74405"/>
              <a:gd name="connsiteX5" fmla="*/ 34925 w 161925"/>
              <a:gd name="connsiteY5" fmla="*/ 57253 h 74405"/>
              <a:gd name="connsiteX6" fmla="*/ 53975 w 161925"/>
              <a:gd name="connsiteY6" fmla="*/ 69953 h 74405"/>
              <a:gd name="connsiteX7" fmla="*/ 101600 w 161925"/>
              <a:gd name="connsiteY7" fmla="*/ 66778 h 74405"/>
              <a:gd name="connsiteX8" fmla="*/ 123825 w 161925"/>
              <a:gd name="connsiteY8" fmla="*/ 63603 h 74405"/>
              <a:gd name="connsiteX9" fmla="*/ 133350 w 161925"/>
              <a:gd name="connsiteY9" fmla="*/ 60428 h 74405"/>
              <a:gd name="connsiteX10" fmla="*/ 136525 w 161925"/>
              <a:gd name="connsiteY10" fmla="*/ 50903 h 74405"/>
              <a:gd name="connsiteX11" fmla="*/ 155575 w 161925"/>
              <a:gd name="connsiteY11" fmla="*/ 35028 h 74405"/>
              <a:gd name="connsiteX12" fmla="*/ 161925 w 161925"/>
              <a:gd name="connsiteY12" fmla="*/ 25503 h 74405"/>
              <a:gd name="connsiteX13" fmla="*/ 146050 w 161925"/>
              <a:gd name="connsiteY13" fmla="*/ 12803 h 74405"/>
              <a:gd name="connsiteX14" fmla="*/ 107950 w 161925"/>
              <a:gd name="connsiteY14" fmla="*/ 12803 h 74405"/>
              <a:gd name="connsiteX15" fmla="*/ 38100 w 161925"/>
              <a:gd name="connsiteY15" fmla="*/ 6453 h 74405"/>
              <a:gd name="connsiteX16" fmla="*/ 12700 w 161925"/>
              <a:gd name="connsiteY16" fmla="*/ 6453 h 74405"/>
              <a:gd name="connsiteX17" fmla="*/ 6350 w 161925"/>
              <a:gd name="connsiteY17" fmla="*/ 15978 h 74405"/>
              <a:gd name="connsiteX18" fmla="*/ 12700 w 161925"/>
              <a:gd name="connsiteY18" fmla="*/ 12803 h 7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1925" h="74405">
                <a:moveTo>
                  <a:pt x="12700" y="12803"/>
                </a:moveTo>
                <a:cubicBezTo>
                  <a:pt x="12700" y="16507"/>
                  <a:pt x="6350" y="11449"/>
                  <a:pt x="6350" y="38203"/>
                </a:cubicBezTo>
                <a:cubicBezTo>
                  <a:pt x="6350" y="45866"/>
                  <a:pt x="2505" y="56087"/>
                  <a:pt x="0" y="63603"/>
                </a:cubicBezTo>
                <a:cubicBezTo>
                  <a:pt x="1058" y="66778"/>
                  <a:pt x="0" y="72070"/>
                  <a:pt x="3175" y="73128"/>
                </a:cubicBezTo>
                <a:cubicBezTo>
                  <a:pt x="7006" y="74405"/>
                  <a:pt x="23435" y="68491"/>
                  <a:pt x="28575" y="66778"/>
                </a:cubicBezTo>
                <a:cubicBezTo>
                  <a:pt x="30692" y="63603"/>
                  <a:pt x="31305" y="58460"/>
                  <a:pt x="34925" y="57253"/>
                </a:cubicBezTo>
                <a:cubicBezTo>
                  <a:pt x="46108" y="53525"/>
                  <a:pt x="49768" y="63643"/>
                  <a:pt x="53975" y="69953"/>
                </a:cubicBezTo>
                <a:cubicBezTo>
                  <a:pt x="82117" y="60572"/>
                  <a:pt x="66372" y="62864"/>
                  <a:pt x="101600" y="66778"/>
                </a:cubicBezTo>
                <a:cubicBezTo>
                  <a:pt x="109008" y="65720"/>
                  <a:pt x="116487" y="65071"/>
                  <a:pt x="123825" y="63603"/>
                </a:cubicBezTo>
                <a:cubicBezTo>
                  <a:pt x="127107" y="62947"/>
                  <a:pt x="130983" y="62795"/>
                  <a:pt x="133350" y="60428"/>
                </a:cubicBezTo>
                <a:cubicBezTo>
                  <a:pt x="135717" y="58061"/>
                  <a:pt x="134669" y="53688"/>
                  <a:pt x="136525" y="50903"/>
                </a:cubicBezTo>
                <a:cubicBezTo>
                  <a:pt x="141414" y="43569"/>
                  <a:pt x="148547" y="39714"/>
                  <a:pt x="155575" y="35028"/>
                </a:cubicBezTo>
                <a:cubicBezTo>
                  <a:pt x="157692" y="31853"/>
                  <a:pt x="161925" y="29319"/>
                  <a:pt x="161925" y="25503"/>
                </a:cubicBezTo>
                <a:cubicBezTo>
                  <a:pt x="161925" y="15929"/>
                  <a:pt x="151998" y="14786"/>
                  <a:pt x="146050" y="12803"/>
                </a:cubicBezTo>
                <a:cubicBezTo>
                  <a:pt x="106973" y="25829"/>
                  <a:pt x="147027" y="16711"/>
                  <a:pt x="107950" y="12803"/>
                </a:cubicBezTo>
                <a:cubicBezTo>
                  <a:pt x="63519" y="8360"/>
                  <a:pt x="86799" y="10511"/>
                  <a:pt x="38100" y="6453"/>
                </a:cubicBezTo>
                <a:cubicBezTo>
                  <a:pt x="28333" y="3197"/>
                  <a:pt x="23992" y="0"/>
                  <a:pt x="12700" y="6453"/>
                </a:cubicBezTo>
                <a:cubicBezTo>
                  <a:pt x="9387" y="8346"/>
                  <a:pt x="8640" y="12925"/>
                  <a:pt x="6350" y="15978"/>
                </a:cubicBezTo>
                <a:cubicBezTo>
                  <a:pt x="5452" y="17175"/>
                  <a:pt x="12700" y="9099"/>
                  <a:pt x="12700" y="128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/>
          </a:p>
        </p:txBody>
      </p:sp>
      <p:sp>
        <p:nvSpPr>
          <p:cNvPr id="32" name="31 Forma libre"/>
          <p:cNvSpPr/>
          <p:nvPr/>
        </p:nvSpPr>
        <p:spPr>
          <a:xfrm>
            <a:off x="2715881" y="3738006"/>
            <a:ext cx="55622" cy="23975"/>
          </a:xfrm>
          <a:custGeom>
            <a:avLst/>
            <a:gdLst>
              <a:gd name="connsiteX0" fmla="*/ 29544 w 207894"/>
              <a:gd name="connsiteY0" fmla="*/ 0 h 85725"/>
              <a:gd name="connsiteX1" fmla="*/ 10494 w 207894"/>
              <a:gd name="connsiteY1" fmla="*/ 6350 h 85725"/>
              <a:gd name="connsiteX2" fmla="*/ 969 w 207894"/>
              <a:gd name="connsiteY2" fmla="*/ 9525 h 85725"/>
              <a:gd name="connsiteX3" fmla="*/ 4144 w 207894"/>
              <a:gd name="connsiteY3" fmla="*/ 34925 h 85725"/>
              <a:gd name="connsiteX4" fmla="*/ 16844 w 207894"/>
              <a:gd name="connsiteY4" fmla="*/ 38100 h 85725"/>
              <a:gd name="connsiteX5" fmla="*/ 35894 w 207894"/>
              <a:gd name="connsiteY5" fmla="*/ 50800 h 85725"/>
              <a:gd name="connsiteX6" fmla="*/ 51769 w 207894"/>
              <a:gd name="connsiteY6" fmla="*/ 57150 h 85725"/>
              <a:gd name="connsiteX7" fmla="*/ 58119 w 207894"/>
              <a:gd name="connsiteY7" fmla="*/ 66675 h 85725"/>
              <a:gd name="connsiteX8" fmla="*/ 77169 w 207894"/>
              <a:gd name="connsiteY8" fmla="*/ 76200 h 85725"/>
              <a:gd name="connsiteX9" fmla="*/ 89869 w 207894"/>
              <a:gd name="connsiteY9" fmla="*/ 79375 h 85725"/>
              <a:gd name="connsiteX10" fmla="*/ 108919 w 207894"/>
              <a:gd name="connsiteY10" fmla="*/ 85725 h 85725"/>
              <a:gd name="connsiteX11" fmla="*/ 124794 w 207894"/>
              <a:gd name="connsiteY11" fmla="*/ 73025 h 85725"/>
              <a:gd name="connsiteX12" fmla="*/ 134319 w 207894"/>
              <a:gd name="connsiteY12" fmla="*/ 76200 h 85725"/>
              <a:gd name="connsiteX13" fmla="*/ 143844 w 207894"/>
              <a:gd name="connsiteY13" fmla="*/ 73025 h 85725"/>
              <a:gd name="connsiteX14" fmla="*/ 153369 w 207894"/>
              <a:gd name="connsiteY14" fmla="*/ 66675 h 85725"/>
              <a:gd name="connsiteX15" fmla="*/ 166069 w 207894"/>
              <a:gd name="connsiteY15" fmla="*/ 69850 h 85725"/>
              <a:gd name="connsiteX16" fmla="*/ 191469 w 207894"/>
              <a:gd name="connsiteY16" fmla="*/ 63500 h 85725"/>
              <a:gd name="connsiteX17" fmla="*/ 200994 w 207894"/>
              <a:gd name="connsiteY17" fmla="*/ 60325 h 85725"/>
              <a:gd name="connsiteX18" fmla="*/ 207344 w 207894"/>
              <a:gd name="connsiteY18" fmla="*/ 50800 h 85725"/>
              <a:gd name="connsiteX19" fmla="*/ 204169 w 207894"/>
              <a:gd name="connsiteY19" fmla="*/ 41275 h 85725"/>
              <a:gd name="connsiteX20" fmla="*/ 185119 w 207894"/>
              <a:gd name="connsiteY20" fmla="*/ 34925 h 85725"/>
              <a:gd name="connsiteX21" fmla="*/ 159719 w 207894"/>
              <a:gd name="connsiteY21" fmla="*/ 28575 h 85725"/>
              <a:gd name="connsiteX22" fmla="*/ 150194 w 207894"/>
              <a:gd name="connsiteY22" fmla="*/ 25400 h 85725"/>
              <a:gd name="connsiteX23" fmla="*/ 143844 w 207894"/>
              <a:gd name="connsiteY23" fmla="*/ 15875 h 85725"/>
              <a:gd name="connsiteX24" fmla="*/ 121619 w 207894"/>
              <a:gd name="connsiteY24" fmla="*/ 9525 h 85725"/>
              <a:gd name="connsiteX25" fmla="*/ 99394 w 207894"/>
              <a:gd name="connsiteY25" fmla="*/ 6350 h 85725"/>
              <a:gd name="connsiteX26" fmla="*/ 64469 w 207894"/>
              <a:gd name="connsiteY26" fmla="*/ 3175 h 85725"/>
              <a:gd name="connsiteX27" fmla="*/ 48594 w 207894"/>
              <a:gd name="connsiteY27" fmla="*/ 0 h 85725"/>
              <a:gd name="connsiteX28" fmla="*/ 26369 w 207894"/>
              <a:gd name="connsiteY28" fmla="*/ 3175 h 85725"/>
              <a:gd name="connsiteX29" fmla="*/ 29544 w 207894"/>
              <a:gd name="connsiteY29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7894" h="85725">
                <a:moveTo>
                  <a:pt x="29544" y="0"/>
                </a:moveTo>
                <a:lnTo>
                  <a:pt x="10494" y="6350"/>
                </a:lnTo>
                <a:lnTo>
                  <a:pt x="969" y="9525"/>
                </a:lnTo>
                <a:cubicBezTo>
                  <a:pt x="2027" y="17992"/>
                  <a:pt x="0" y="27466"/>
                  <a:pt x="4144" y="34925"/>
                </a:cubicBezTo>
                <a:cubicBezTo>
                  <a:pt x="6263" y="38739"/>
                  <a:pt x="13055" y="35935"/>
                  <a:pt x="16844" y="38100"/>
                </a:cubicBezTo>
                <a:cubicBezTo>
                  <a:pt x="50140" y="57126"/>
                  <a:pt x="6155" y="40887"/>
                  <a:pt x="35894" y="50800"/>
                </a:cubicBezTo>
                <a:cubicBezTo>
                  <a:pt x="54092" y="78097"/>
                  <a:pt x="29861" y="48387"/>
                  <a:pt x="51769" y="57150"/>
                </a:cubicBezTo>
                <a:cubicBezTo>
                  <a:pt x="55312" y="58567"/>
                  <a:pt x="55421" y="63977"/>
                  <a:pt x="58119" y="66675"/>
                </a:cubicBezTo>
                <a:cubicBezTo>
                  <a:pt x="63685" y="72241"/>
                  <a:pt x="69939" y="74134"/>
                  <a:pt x="77169" y="76200"/>
                </a:cubicBezTo>
                <a:cubicBezTo>
                  <a:pt x="81365" y="77399"/>
                  <a:pt x="85689" y="78121"/>
                  <a:pt x="89869" y="79375"/>
                </a:cubicBezTo>
                <a:cubicBezTo>
                  <a:pt x="96280" y="81298"/>
                  <a:pt x="108919" y="85725"/>
                  <a:pt x="108919" y="85725"/>
                </a:cubicBezTo>
                <a:cubicBezTo>
                  <a:pt x="113795" y="78411"/>
                  <a:pt x="114570" y="73025"/>
                  <a:pt x="124794" y="73025"/>
                </a:cubicBezTo>
                <a:cubicBezTo>
                  <a:pt x="128141" y="73025"/>
                  <a:pt x="131144" y="75142"/>
                  <a:pt x="134319" y="76200"/>
                </a:cubicBezTo>
                <a:cubicBezTo>
                  <a:pt x="137494" y="75142"/>
                  <a:pt x="140851" y="74522"/>
                  <a:pt x="143844" y="73025"/>
                </a:cubicBezTo>
                <a:cubicBezTo>
                  <a:pt x="147257" y="71318"/>
                  <a:pt x="149591" y="67215"/>
                  <a:pt x="153369" y="66675"/>
                </a:cubicBezTo>
                <a:cubicBezTo>
                  <a:pt x="157689" y="66058"/>
                  <a:pt x="161836" y="68792"/>
                  <a:pt x="166069" y="69850"/>
                </a:cubicBezTo>
                <a:cubicBezTo>
                  <a:pt x="187842" y="62592"/>
                  <a:pt x="160818" y="71163"/>
                  <a:pt x="191469" y="63500"/>
                </a:cubicBezTo>
                <a:cubicBezTo>
                  <a:pt x="194716" y="62688"/>
                  <a:pt x="197819" y="61383"/>
                  <a:pt x="200994" y="60325"/>
                </a:cubicBezTo>
                <a:cubicBezTo>
                  <a:pt x="203111" y="57150"/>
                  <a:pt x="206717" y="54564"/>
                  <a:pt x="207344" y="50800"/>
                </a:cubicBezTo>
                <a:cubicBezTo>
                  <a:pt x="207894" y="47499"/>
                  <a:pt x="206892" y="43220"/>
                  <a:pt x="204169" y="41275"/>
                </a:cubicBezTo>
                <a:cubicBezTo>
                  <a:pt x="198722" y="37384"/>
                  <a:pt x="191469" y="37042"/>
                  <a:pt x="185119" y="34925"/>
                </a:cubicBezTo>
                <a:cubicBezTo>
                  <a:pt x="163346" y="27667"/>
                  <a:pt x="190370" y="36238"/>
                  <a:pt x="159719" y="28575"/>
                </a:cubicBezTo>
                <a:cubicBezTo>
                  <a:pt x="156472" y="27763"/>
                  <a:pt x="153369" y="26458"/>
                  <a:pt x="150194" y="25400"/>
                </a:cubicBezTo>
                <a:cubicBezTo>
                  <a:pt x="148077" y="22225"/>
                  <a:pt x="146824" y="18259"/>
                  <a:pt x="143844" y="15875"/>
                </a:cubicBezTo>
                <a:cubicBezTo>
                  <a:pt x="141774" y="14219"/>
                  <a:pt x="122449" y="9732"/>
                  <a:pt x="121619" y="9525"/>
                </a:cubicBezTo>
                <a:cubicBezTo>
                  <a:pt x="101362" y="16277"/>
                  <a:pt x="123915" y="11254"/>
                  <a:pt x="99394" y="6350"/>
                </a:cubicBezTo>
                <a:cubicBezTo>
                  <a:pt x="87931" y="4057"/>
                  <a:pt x="76111" y="4233"/>
                  <a:pt x="64469" y="3175"/>
                </a:cubicBezTo>
                <a:cubicBezTo>
                  <a:pt x="59177" y="2117"/>
                  <a:pt x="53990" y="0"/>
                  <a:pt x="48594" y="0"/>
                </a:cubicBezTo>
                <a:cubicBezTo>
                  <a:pt x="41110" y="0"/>
                  <a:pt x="33795" y="2247"/>
                  <a:pt x="26369" y="3175"/>
                </a:cubicBezTo>
                <a:cubicBezTo>
                  <a:pt x="25319" y="3306"/>
                  <a:pt x="24252" y="3175"/>
                  <a:pt x="2954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/>
          </a:p>
        </p:txBody>
      </p:sp>
      <p:sp>
        <p:nvSpPr>
          <p:cNvPr id="33" name="32 Forma libre"/>
          <p:cNvSpPr/>
          <p:nvPr/>
        </p:nvSpPr>
        <p:spPr>
          <a:xfrm>
            <a:off x="2949749" y="3890681"/>
            <a:ext cx="26103" cy="35027"/>
          </a:xfrm>
          <a:custGeom>
            <a:avLst/>
            <a:gdLst>
              <a:gd name="connsiteX0" fmla="*/ 11836 w 97561"/>
              <a:gd name="connsiteY0" fmla="*/ 7144 h 125240"/>
              <a:gd name="connsiteX1" fmla="*/ 7074 w 97561"/>
              <a:gd name="connsiteY1" fmla="*/ 45244 h 125240"/>
              <a:gd name="connsiteX2" fmla="*/ 11836 w 97561"/>
              <a:gd name="connsiteY2" fmla="*/ 59531 h 125240"/>
              <a:gd name="connsiteX3" fmla="*/ 40411 w 97561"/>
              <a:gd name="connsiteY3" fmla="*/ 78581 h 125240"/>
              <a:gd name="connsiteX4" fmla="*/ 49936 w 97561"/>
              <a:gd name="connsiteY4" fmla="*/ 92869 h 125240"/>
              <a:gd name="connsiteX5" fmla="*/ 97561 w 97561"/>
              <a:gd name="connsiteY5" fmla="*/ 107156 h 125240"/>
              <a:gd name="connsiteX6" fmla="*/ 88036 w 97561"/>
              <a:gd name="connsiteY6" fmla="*/ 59531 h 125240"/>
              <a:gd name="connsiteX7" fmla="*/ 83274 w 97561"/>
              <a:gd name="connsiteY7" fmla="*/ 45244 h 125240"/>
              <a:gd name="connsiteX8" fmla="*/ 40411 w 97561"/>
              <a:gd name="connsiteY8" fmla="*/ 21431 h 125240"/>
              <a:gd name="connsiteX9" fmla="*/ 16599 w 97561"/>
              <a:gd name="connsiteY9" fmla="*/ 2381 h 125240"/>
              <a:gd name="connsiteX10" fmla="*/ 11836 w 97561"/>
              <a:gd name="connsiteY10" fmla="*/ 7144 h 1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61" h="125240">
                <a:moveTo>
                  <a:pt x="11836" y="7144"/>
                </a:moveTo>
                <a:cubicBezTo>
                  <a:pt x="10249" y="14288"/>
                  <a:pt x="0" y="20485"/>
                  <a:pt x="7074" y="45244"/>
                </a:cubicBezTo>
                <a:cubicBezTo>
                  <a:pt x="8453" y="50071"/>
                  <a:pt x="8286" y="55981"/>
                  <a:pt x="11836" y="59531"/>
                </a:cubicBezTo>
                <a:cubicBezTo>
                  <a:pt x="19931" y="67626"/>
                  <a:pt x="40411" y="78581"/>
                  <a:pt x="40411" y="78581"/>
                </a:cubicBezTo>
                <a:cubicBezTo>
                  <a:pt x="43586" y="83344"/>
                  <a:pt x="47681" y="87608"/>
                  <a:pt x="49936" y="92869"/>
                </a:cubicBezTo>
                <a:cubicBezTo>
                  <a:pt x="63810" y="125240"/>
                  <a:pt x="35843" y="114014"/>
                  <a:pt x="97561" y="107156"/>
                </a:cubicBezTo>
                <a:cubicBezTo>
                  <a:pt x="93817" y="84692"/>
                  <a:pt x="93722" y="79430"/>
                  <a:pt x="88036" y="59531"/>
                </a:cubicBezTo>
                <a:cubicBezTo>
                  <a:pt x="86657" y="54704"/>
                  <a:pt x="86824" y="48794"/>
                  <a:pt x="83274" y="45244"/>
                </a:cubicBezTo>
                <a:cubicBezTo>
                  <a:pt x="66898" y="28868"/>
                  <a:pt x="58377" y="27420"/>
                  <a:pt x="40411" y="21431"/>
                </a:cubicBezTo>
                <a:cubicBezTo>
                  <a:pt x="33098" y="10462"/>
                  <a:pt x="31934" y="2381"/>
                  <a:pt x="16599" y="2381"/>
                </a:cubicBezTo>
                <a:cubicBezTo>
                  <a:pt x="14354" y="2381"/>
                  <a:pt x="13424" y="0"/>
                  <a:pt x="11836" y="71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Forma libre"/>
          <p:cNvSpPr/>
          <p:nvPr/>
        </p:nvSpPr>
        <p:spPr>
          <a:xfrm>
            <a:off x="3056440" y="3863300"/>
            <a:ext cx="48034" cy="46096"/>
          </a:xfrm>
          <a:custGeom>
            <a:avLst/>
            <a:gdLst>
              <a:gd name="connsiteX0" fmla="*/ 70270 w 179532"/>
              <a:gd name="connsiteY0" fmla="*/ 63982 h 164820"/>
              <a:gd name="connsiteX1" fmla="*/ 65508 w 179532"/>
              <a:gd name="connsiteY1" fmla="*/ 35407 h 164820"/>
              <a:gd name="connsiteX2" fmla="*/ 32170 w 179532"/>
              <a:gd name="connsiteY2" fmla="*/ 16357 h 164820"/>
              <a:gd name="connsiteX3" fmla="*/ 22645 w 179532"/>
              <a:gd name="connsiteY3" fmla="*/ 2070 h 164820"/>
              <a:gd name="connsiteX4" fmla="*/ 3595 w 179532"/>
              <a:gd name="connsiteY4" fmla="*/ 6832 h 164820"/>
              <a:gd name="connsiteX5" fmla="*/ 17883 w 179532"/>
              <a:gd name="connsiteY5" fmla="*/ 78270 h 164820"/>
              <a:gd name="connsiteX6" fmla="*/ 32170 w 179532"/>
              <a:gd name="connsiteY6" fmla="*/ 83032 h 164820"/>
              <a:gd name="connsiteX7" fmla="*/ 60745 w 179532"/>
              <a:gd name="connsiteY7" fmla="*/ 97320 h 164820"/>
              <a:gd name="connsiteX8" fmla="*/ 75033 w 179532"/>
              <a:gd name="connsiteY8" fmla="*/ 106845 h 164820"/>
              <a:gd name="connsiteX9" fmla="*/ 79795 w 179532"/>
              <a:gd name="connsiteY9" fmla="*/ 121132 h 164820"/>
              <a:gd name="connsiteX10" fmla="*/ 113133 w 179532"/>
              <a:gd name="connsiteY10" fmla="*/ 154470 h 164820"/>
              <a:gd name="connsiteX11" fmla="*/ 141708 w 179532"/>
              <a:gd name="connsiteY11" fmla="*/ 159232 h 164820"/>
              <a:gd name="connsiteX12" fmla="*/ 155995 w 179532"/>
              <a:gd name="connsiteY12" fmla="*/ 163995 h 164820"/>
              <a:gd name="connsiteX13" fmla="*/ 165520 w 179532"/>
              <a:gd name="connsiteY13" fmla="*/ 135420 h 164820"/>
              <a:gd name="connsiteX14" fmla="*/ 136945 w 179532"/>
              <a:gd name="connsiteY14" fmla="*/ 125895 h 164820"/>
              <a:gd name="connsiteX15" fmla="*/ 122658 w 179532"/>
              <a:gd name="connsiteY15" fmla="*/ 121132 h 164820"/>
              <a:gd name="connsiteX16" fmla="*/ 108370 w 179532"/>
              <a:gd name="connsiteY16" fmla="*/ 106845 h 164820"/>
              <a:gd name="connsiteX17" fmla="*/ 94083 w 179532"/>
              <a:gd name="connsiteY17" fmla="*/ 97320 h 164820"/>
              <a:gd name="connsiteX18" fmla="*/ 84558 w 179532"/>
              <a:gd name="connsiteY18" fmla="*/ 68745 h 164820"/>
              <a:gd name="connsiteX19" fmla="*/ 79795 w 179532"/>
              <a:gd name="connsiteY19" fmla="*/ 54457 h 164820"/>
              <a:gd name="connsiteX20" fmla="*/ 75033 w 179532"/>
              <a:gd name="connsiteY20" fmla="*/ 40170 h 164820"/>
              <a:gd name="connsiteX21" fmla="*/ 70270 w 179532"/>
              <a:gd name="connsiteY21" fmla="*/ 63982 h 1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532" h="164820">
                <a:moveTo>
                  <a:pt x="70270" y="63982"/>
                </a:moveTo>
                <a:cubicBezTo>
                  <a:pt x="68683" y="54457"/>
                  <a:pt x="70198" y="43848"/>
                  <a:pt x="65508" y="35407"/>
                </a:cubicBezTo>
                <a:cubicBezTo>
                  <a:pt x="58956" y="23613"/>
                  <a:pt x="43543" y="20148"/>
                  <a:pt x="32170" y="16357"/>
                </a:cubicBezTo>
                <a:cubicBezTo>
                  <a:pt x="28995" y="11595"/>
                  <a:pt x="28075" y="3880"/>
                  <a:pt x="22645" y="2070"/>
                </a:cubicBezTo>
                <a:cubicBezTo>
                  <a:pt x="16435" y="0"/>
                  <a:pt x="5067" y="454"/>
                  <a:pt x="3595" y="6832"/>
                </a:cubicBezTo>
                <a:cubicBezTo>
                  <a:pt x="1334" y="16629"/>
                  <a:pt x="0" y="63963"/>
                  <a:pt x="17883" y="78270"/>
                </a:cubicBezTo>
                <a:cubicBezTo>
                  <a:pt x="21803" y="81406"/>
                  <a:pt x="27408" y="81445"/>
                  <a:pt x="32170" y="83032"/>
                </a:cubicBezTo>
                <a:cubicBezTo>
                  <a:pt x="73119" y="110330"/>
                  <a:pt x="21309" y="77601"/>
                  <a:pt x="60745" y="97320"/>
                </a:cubicBezTo>
                <a:cubicBezTo>
                  <a:pt x="65865" y="99880"/>
                  <a:pt x="70270" y="103670"/>
                  <a:pt x="75033" y="106845"/>
                </a:cubicBezTo>
                <a:cubicBezTo>
                  <a:pt x="76620" y="111607"/>
                  <a:pt x="77357" y="116744"/>
                  <a:pt x="79795" y="121132"/>
                </a:cubicBezTo>
                <a:cubicBezTo>
                  <a:pt x="93439" y="145691"/>
                  <a:pt x="91577" y="149680"/>
                  <a:pt x="113133" y="154470"/>
                </a:cubicBezTo>
                <a:cubicBezTo>
                  <a:pt x="122559" y="156565"/>
                  <a:pt x="132183" y="157645"/>
                  <a:pt x="141708" y="159232"/>
                </a:cubicBezTo>
                <a:cubicBezTo>
                  <a:pt x="146470" y="160820"/>
                  <a:pt x="151043" y="164820"/>
                  <a:pt x="155995" y="163995"/>
                </a:cubicBezTo>
                <a:cubicBezTo>
                  <a:pt x="168855" y="161852"/>
                  <a:pt x="179532" y="147430"/>
                  <a:pt x="165520" y="135420"/>
                </a:cubicBezTo>
                <a:cubicBezTo>
                  <a:pt x="157897" y="128886"/>
                  <a:pt x="146470" y="129070"/>
                  <a:pt x="136945" y="125895"/>
                </a:cubicBezTo>
                <a:lnTo>
                  <a:pt x="122658" y="121132"/>
                </a:lnTo>
                <a:cubicBezTo>
                  <a:pt x="117895" y="116370"/>
                  <a:pt x="113544" y="111157"/>
                  <a:pt x="108370" y="106845"/>
                </a:cubicBezTo>
                <a:cubicBezTo>
                  <a:pt x="103973" y="103181"/>
                  <a:pt x="97116" y="102174"/>
                  <a:pt x="94083" y="97320"/>
                </a:cubicBezTo>
                <a:cubicBezTo>
                  <a:pt x="88762" y="88806"/>
                  <a:pt x="87733" y="78270"/>
                  <a:pt x="84558" y="68745"/>
                </a:cubicBezTo>
                <a:lnTo>
                  <a:pt x="79795" y="54457"/>
                </a:lnTo>
                <a:cubicBezTo>
                  <a:pt x="78208" y="49695"/>
                  <a:pt x="77817" y="44347"/>
                  <a:pt x="75033" y="40170"/>
                </a:cubicBezTo>
                <a:lnTo>
                  <a:pt x="70270" y="639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Forma libre"/>
          <p:cNvSpPr/>
          <p:nvPr/>
        </p:nvSpPr>
        <p:spPr>
          <a:xfrm>
            <a:off x="3102656" y="3870270"/>
            <a:ext cx="36858" cy="42949"/>
          </a:xfrm>
          <a:custGeom>
            <a:avLst/>
            <a:gdLst>
              <a:gd name="connsiteX0" fmla="*/ 39113 w 137759"/>
              <a:gd name="connsiteY0" fmla="*/ 10486 h 153569"/>
              <a:gd name="connsiteX1" fmla="*/ 15300 w 137759"/>
              <a:gd name="connsiteY1" fmla="*/ 5724 h 153569"/>
              <a:gd name="connsiteX2" fmla="*/ 34350 w 137759"/>
              <a:gd name="connsiteY2" fmla="*/ 39061 h 153569"/>
              <a:gd name="connsiteX3" fmla="*/ 62925 w 137759"/>
              <a:gd name="connsiteY3" fmla="*/ 81924 h 153569"/>
              <a:gd name="connsiteX4" fmla="*/ 72450 w 137759"/>
              <a:gd name="connsiteY4" fmla="*/ 96211 h 153569"/>
              <a:gd name="connsiteX5" fmla="*/ 77213 w 137759"/>
              <a:gd name="connsiteY5" fmla="*/ 110499 h 153569"/>
              <a:gd name="connsiteX6" fmla="*/ 81975 w 137759"/>
              <a:gd name="connsiteY6" fmla="*/ 139074 h 153569"/>
              <a:gd name="connsiteX7" fmla="*/ 96263 w 137759"/>
              <a:gd name="connsiteY7" fmla="*/ 148599 h 153569"/>
              <a:gd name="connsiteX8" fmla="*/ 115313 w 137759"/>
              <a:gd name="connsiteY8" fmla="*/ 96211 h 153569"/>
              <a:gd name="connsiteX9" fmla="*/ 110550 w 137759"/>
              <a:gd name="connsiteY9" fmla="*/ 77161 h 153569"/>
              <a:gd name="connsiteX10" fmla="*/ 105788 w 137759"/>
              <a:gd name="connsiteY10" fmla="*/ 39061 h 153569"/>
              <a:gd name="connsiteX11" fmla="*/ 91500 w 137759"/>
              <a:gd name="connsiteY11" fmla="*/ 34299 h 153569"/>
              <a:gd name="connsiteX12" fmla="*/ 53400 w 137759"/>
              <a:gd name="connsiteY12" fmla="*/ 24774 h 153569"/>
              <a:gd name="connsiteX13" fmla="*/ 39113 w 137759"/>
              <a:gd name="connsiteY13" fmla="*/ 10486 h 15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759" h="153569">
                <a:moveTo>
                  <a:pt x="39113" y="10486"/>
                </a:moveTo>
                <a:cubicBezTo>
                  <a:pt x="32763" y="7311"/>
                  <a:pt x="21024" y="0"/>
                  <a:pt x="15300" y="5724"/>
                </a:cubicBezTo>
                <a:cubicBezTo>
                  <a:pt x="0" y="21024"/>
                  <a:pt x="28308" y="35033"/>
                  <a:pt x="34350" y="39061"/>
                </a:cubicBezTo>
                <a:lnTo>
                  <a:pt x="62925" y="81924"/>
                </a:lnTo>
                <a:cubicBezTo>
                  <a:pt x="66100" y="86686"/>
                  <a:pt x="70640" y="90781"/>
                  <a:pt x="72450" y="96211"/>
                </a:cubicBezTo>
                <a:lnTo>
                  <a:pt x="77213" y="110499"/>
                </a:lnTo>
                <a:cubicBezTo>
                  <a:pt x="78800" y="120024"/>
                  <a:pt x="77657" y="130437"/>
                  <a:pt x="81975" y="139074"/>
                </a:cubicBezTo>
                <a:cubicBezTo>
                  <a:pt x="84535" y="144194"/>
                  <a:pt x="93423" y="153569"/>
                  <a:pt x="96263" y="148599"/>
                </a:cubicBezTo>
                <a:cubicBezTo>
                  <a:pt x="137759" y="75980"/>
                  <a:pt x="74689" y="123293"/>
                  <a:pt x="115313" y="96211"/>
                </a:cubicBezTo>
                <a:cubicBezTo>
                  <a:pt x="113725" y="89861"/>
                  <a:pt x="111626" y="83617"/>
                  <a:pt x="110550" y="77161"/>
                </a:cubicBezTo>
                <a:cubicBezTo>
                  <a:pt x="108446" y="64536"/>
                  <a:pt x="110986" y="50757"/>
                  <a:pt x="105788" y="39061"/>
                </a:cubicBezTo>
                <a:cubicBezTo>
                  <a:pt x="103749" y="34473"/>
                  <a:pt x="96370" y="35517"/>
                  <a:pt x="91500" y="34299"/>
                </a:cubicBezTo>
                <a:lnTo>
                  <a:pt x="53400" y="24774"/>
                </a:lnTo>
                <a:cubicBezTo>
                  <a:pt x="35377" y="12758"/>
                  <a:pt x="45463" y="13661"/>
                  <a:pt x="39113" y="104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Forma libre"/>
          <p:cNvSpPr/>
          <p:nvPr/>
        </p:nvSpPr>
        <p:spPr>
          <a:xfrm>
            <a:off x="3164403" y="3887934"/>
            <a:ext cx="17999" cy="13319"/>
          </a:xfrm>
          <a:custGeom>
            <a:avLst/>
            <a:gdLst>
              <a:gd name="connsiteX0" fmla="*/ 42863 w 67275"/>
              <a:gd name="connsiteY0" fmla="*/ 0 h 47625"/>
              <a:gd name="connsiteX1" fmla="*/ 28575 w 67275"/>
              <a:gd name="connsiteY1" fmla="*/ 9525 h 47625"/>
              <a:gd name="connsiteX2" fmla="*/ 0 w 67275"/>
              <a:gd name="connsiteY2" fmla="*/ 19050 h 47625"/>
              <a:gd name="connsiteX3" fmla="*/ 28575 w 67275"/>
              <a:gd name="connsiteY3" fmla="*/ 33338 h 47625"/>
              <a:gd name="connsiteX4" fmla="*/ 33338 w 67275"/>
              <a:gd name="connsiteY4" fmla="*/ 47625 h 47625"/>
              <a:gd name="connsiteX5" fmla="*/ 52388 w 67275"/>
              <a:gd name="connsiteY5" fmla="*/ 42863 h 47625"/>
              <a:gd name="connsiteX6" fmla="*/ 52388 w 67275"/>
              <a:gd name="connsiteY6" fmla="*/ 0 h 47625"/>
              <a:gd name="connsiteX7" fmla="*/ 42863 w 67275"/>
              <a:gd name="connsiteY7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75" h="47625">
                <a:moveTo>
                  <a:pt x="42863" y="0"/>
                </a:moveTo>
                <a:cubicBezTo>
                  <a:pt x="38100" y="3175"/>
                  <a:pt x="33806" y="7200"/>
                  <a:pt x="28575" y="9525"/>
                </a:cubicBezTo>
                <a:cubicBezTo>
                  <a:pt x="19400" y="13603"/>
                  <a:pt x="0" y="19050"/>
                  <a:pt x="0" y="19050"/>
                </a:cubicBezTo>
                <a:cubicBezTo>
                  <a:pt x="9412" y="22188"/>
                  <a:pt x="21860" y="24945"/>
                  <a:pt x="28575" y="33338"/>
                </a:cubicBezTo>
                <a:cubicBezTo>
                  <a:pt x="31711" y="37258"/>
                  <a:pt x="31750" y="42863"/>
                  <a:pt x="33338" y="47625"/>
                </a:cubicBezTo>
                <a:cubicBezTo>
                  <a:pt x="39688" y="46038"/>
                  <a:pt x="46942" y="46494"/>
                  <a:pt x="52388" y="42863"/>
                </a:cubicBezTo>
                <a:cubicBezTo>
                  <a:pt x="67275" y="32938"/>
                  <a:pt x="64086" y="11698"/>
                  <a:pt x="52388" y="0"/>
                </a:cubicBezTo>
                <a:lnTo>
                  <a:pt x="4286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Forma libre"/>
          <p:cNvSpPr/>
          <p:nvPr/>
        </p:nvSpPr>
        <p:spPr>
          <a:xfrm>
            <a:off x="3217337" y="3885410"/>
            <a:ext cx="23519" cy="11847"/>
          </a:xfrm>
          <a:custGeom>
            <a:avLst/>
            <a:gdLst>
              <a:gd name="connsiteX0" fmla="*/ 59328 w 87903"/>
              <a:gd name="connsiteY0" fmla="*/ 4259 h 42359"/>
              <a:gd name="connsiteX1" fmla="*/ 6941 w 87903"/>
              <a:gd name="connsiteY1" fmla="*/ 9021 h 42359"/>
              <a:gd name="connsiteX2" fmla="*/ 11703 w 87903"/>
              <a:gd name="connsiteY2" fmla="*/ 32834 h 42359"/>
              <a:gd name="connsiteX3" fmla="*/ 30753 w 87903"/>
              <a:gd name="connsiteY3" fmla="*/ 37596 h 42359"/>
              <a:gd name="connsiteX4" fmla="*/ 45041 w 87903"/>
              <a:gd name="connsiteY4" fmla="*/ 42359 h 42359"/>
              <a:gd name="connsiteX5" fmla="*/ 68853 w 87903"/>
              <a:gd name="connsiteY5" fmla="*/ 37596 h 42359"/>
              <a:gd name="connsiteX6" fmla="*/ 83141 w 87903"/>
              <a:gd name="connsiteY6" fmla="*/ 32834 h 42359"/>
              <a:gd name="connsiteX7" fmla="*/ 87903 w 87903"/>
              <a:gd name="connsiteY7" fmla="*/ 18546 h 42359"/>
              <a:gd name="connsiteX8" fmla="*/ 59328 w 87903"/>
              <a:gd name="connsiteY8" fmla="*/ 4259 h 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03" h="42359">
                <a:moveTo>
                  <a:pt x="59328" y="4259"/>
                </a:moveTo>
                <a:cubicBezTo>
                  <a:pt x="45834" y="2672"/>
                  <a:pt x="21977" y="0"/>
                  <a:pt x="6941" y="9021"/>
                </a:cubicBezTo>
                <a:cubicBezTo>
                  <a:pt x="0" y="13186"/>
                  <a:pt x="6521" y="26615"/>
                  <a:pt x="11703" y="32834"/>
                </a:cubicBezTo>
                <a:cubicBezTo>
                  <a:pt x="15893" y="37862"/>
                  <a:pt x="24459" y="35798"/>
                  <a:pt x="30753" y="37596"/>
                </a:cubicBezTo>
                <a:cubicBezTo>
                  <a:pt x="35580" y="38975"/>
                  <a:pt x="40278" y="40771"/>
                  <a:pt x="45041" y="42359"/>
                </a:cubicBezTo>
                <a:cubicBezTo>
                  <a:pt x="52978" y="40771"/>
                  <a:pt x="61000" y="39559"/>
                  <a:pt x="68853" y="37596"/>
                </a:cubicBezTo>
                <a:cubicBezTo>
                  <a:pt x="73723" y="36378"/>
                  <a:pt x="79591" y="36384"/>
                  <a:pt x="83141" y="32834"/>
                </a:cubicBezTo>
                <a:cubicBezTo>
                  <a:pt x="86691" y="29284"/>
                  <a:pt x="86316" y="23309"/>
                  <a:pt x="87903" y="18546"/>
                </a:cubicBezTo>
                <a:cubicBezTo>
                  <a:pt x="55068" y="7601"/>
                  <a:pt x="72822" y="5846"/>
                  <a:pt x="59328" y="42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Forma libre"/>
          <p:cNvSpPr/>
          <p:nvPr/>
        </p:nvSpPr>
        <p:spPr>
          <a:xfrm>
            <a:off x="3130690" y="3951265"/>
            <a:ext cx="15036" cy="10068"/>
          </a:xfrm>
          <a:custGeom>
            <a:avLst/>
            <a:gdLst>
              <a:gd name="connsiteX0" fmla="*/ 95250 w 109537"/>
              <a:gd name="connsiteY0" fmla="*/ 38876 h 76353"/>
              <a:gd name="connsiteX1" fmla="*/ 85725 w 109537"/>
              <a:gd name="connsiteY1" fmla="*/ 24588 h 76353"/>
              <a:gd name="connsiteX2" fmla="*/ 61912 w 109537"/>
              <a:gd name="connsiteY2" fmla="*/ 10301 h 76353"/>
              <a:gd name="connsiteX3" fmla="*/ 47625 w 109537"/>
              <a:gd name="connsiteY3" fmla="*/ 776 h 76353"/>
              <a:gd name="connsiteX4" fmla="*/ 19050 w 109537"/>
              <a:gd name="connsiteY4" fmla="*/ 5538 h 76353"/>
              <a:gd name="connsiteX5" fmla="*/ 0 w 109537"/>
              <a:gd name="connsiteY5" fmla="*/ 34113 h 76353"/>
              <a:gd name="connsiteX6" fmla="*/ 4762 w 109537"/>
              <a:gd name="connsiteY6" fmla="*/ 48401 h 76353"/>
              <a:gd name="connsiteX7" fmla="*/ 38100 w 109537"/>
              <a:gd name="connsiteY7" fmla="*/ 62688 h 76353"/>
              <a:gd name="connsiteX8" fmla="*/ 71437 w 109537"/>
              <a:gd name="connsiteY8" fmla="*/ 72213 h 76353"/>
              <a:gd name="connsiteX9" fmla="*/ 104775 w 109537"/>
              <a:gd name="connsiteY9" fmla="*/ 67451 h 76353"/>
              <a:gd name="connsiteX10" fmla="*/ 109537 w 109537"/>
              <a:gd name="connsiteY10" fmla="*/ 53163 h 76353"/>
              <a:gd name="connsiteX11" fmla="*/ 90487 w 109537"/>
              <a:gd name="connsiteY11" fmla="*/ 24588 h 76353"/>
              <a:gd name="connsiteX12" fmla="*/ 95250 w 109537"/>
              <a:gd name="connsiteY12" fmla="*/ 38876 h 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537" h="76353">
                <a:moveTo>
                  <a:pt x="95250" y="38876"/>
                </a:moveTo>
                <a:cubicBezTo>
                  <a:pt x="94456" y="38876"/>
                  <a:pt x="90071" y="28313"/>
                  <a:pt x="85725" y="24588"/>
                </a:cubicBezTo>
                <a:cubicBezTo>
                  <a:pt x="78697" y="18564"/>
                  <a:pt x="69762" y="15207"/>
                  <a:pt x="61912" y="10301"/>
                </a:cubicBezTo>
                <a:cubicBezTo>
                  <a:pt x="57058" y="7268"/>
                  <a:pt x="52387" y="3951"/>
                  <a:pt x="47625" y="776"/>
                </a:cubicBezTo>
                <a:cubicBezTo>
                  <a:pt x="38100" y="2363"/>
                  <a:pt x="26961" y="0"/>
                  <a:pt x="19050" y="5538"/>
                </a:cubicBezTo>
                <a:cubicBezTo>
                  <a:pt x="9672" y="12103"/>
                  <a:pt x="0" y="34113"/>
                  <a:pt x="0" y="34113"/>
                </a:cubicBezTo>
                <a:cubicBezTo>
                  <a:pt x="1587" y="38876"/>
                  <a:pt x="1626" y="44481"/>
                  <a:pt x="4762" y="48401"/>
                </a:cubicBezTo>
                <a:cubicBezTo>
                  <a:pt x="13355" y="59142"/>
                  <a:pt x="26237" y="59299"/>
                  <a:pt x="38100" y="62688"/>
                </a:cubicBezTo>
                <a:cubicBezTo>
                  <a:pt x="85926" y="76353"/>
                  <a:pt x="11883" y="57326"/>
                  <a:pt x="71437" y="72213"/>
                </a:cubicBezTo>
                <a:cubicBezTo>
                  <a:pt x="82550" y="70626"/>
                  <a:pt x="94735" y="72471"/>
                  <a:pt x="104775" y="67451"/>
                </a:cubicBezTo>
                <a:cubicBezTo>
                  <a:pt x="109265" y="65206"/>
                  <a:pt x="109537" y="58183"/>
                  <a:pt x="109537" y="53163"/>
                </a:cubicBezTo>
                <a:cubicBezTo>
                  <a:pt x="109537" y="37037"/>
                  <a:pt x="104843" y="30330"/>
                  <a:pt x="90487" y="24588"/>
                </a:cubicBezTo>
                <a:cubicBezTo>
                  <a:pt x="87539" y="23409"/>
                  <a:pt x="96044" y="38876"/>
                  <a:pt x="95250" y="388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Forma libre"/>
          <p:cNvSpPr/>
          <p:nvPr/>
        </p:nvSpPr>
        <p:spPr>
          <a:xfrm>
            <a:off x="3236451" y="3965329"/>
            <a:ext cx="38227" cy="39959"/>
          </a:xfrm>
          <a:custGeom>
            <a:avLst/>
            <a:gdLst>
              <a:gd name="connsiteX0" fmla="*/ 187325 w 445325"/>
              <a:gd name="connsiteY0" fmla="*/ 244819 h 404077"/>
              <a:gd name="connsiteX1" fmla="*/ 196850 w 445325"/>
              <a:gd name="connsiteY1" fmla="*/ 273394 h 404077"/>
              <a:gd name="connsiteX2" fmla="*/ 201613 w 445325"/>
              <a:gd name="connsiteY2" fmla="*/ 287682 h 404077"/>
              <a:gd name="connsiteX3" fmla="*/ 192088 w 445325"/>
              <a:gd name="connsiteY3" fmla="*/ 301969 h 404077"/>
              <a:gd name="connsiteX4" fmla="*/ 173038 w 445325"/>
              <a:gd name="connsiteY4" fmla="*/ 311494 h 404077"/>
              <a:gd name="connsiteX5" fmla="*/ 158750 w 445325"/>
              <a:gd name="connsiteY5" fmla="*/ 321019 h 404077"/>
              <a:gd name="connsiteX6" fmla="*/ 115888 w 445325"/>
              <a:gd name="connsiteY6" fmla="*/ 316257 h 404077"/>
              <a:gd name="connsiteX7" fmla="*/ 92075 w 445325"/>
              <a:gd name="connsiteY7" fmla="*/ 340069 h 404077"/>
              <a:gd name="connsiteX8" fmla="*/ 63500 w 445325"/>
              <a:gd name="connsiteY8" fmla="*/ 363882 h 404077"/>
              <a:gd name="connsiteX9" fmla="*/ 25400 w 445325"/>
              <a:gd name="connsiteY9" fmla="*/ 359119 h 404077"/>
              <a:gd name="connsiteX10" fmla="*/ 11113 w 445325"/>
              <a:gd name="connsiteY10" fmla="*/ 363882 h 404077"/>
              <a:gd name="connsiteX11" fmla="*/ 6350 w 445325"/>
              <a:gd name="connsiteY11" fmla="*/ 349594 h 404077"/>
              <a:gd name="connsiteX12" fmla="*/ 1588 w 445325"/>
              <a:gd name="connsiteY12" fmla="*/ 363882 h 404077"/>
              <a:gd name="connsiteX13" fmla="*/ 49213 w 445325"/>
              <a:gd name="connsiteY13" fmla="*/ 382932 h 404077"/>
              <a:gd name="connsiteX14" fmla="*/ 77788 w 445325"/>
              <a:gd name="connsiteY14" fmla="*/ 387694 h 404077"/>
              <a:gd name="connsiteX15" fmla="*/ 115888 w 445325"/>
              <a:gd name="connsiteY15" fmla="*/ 392457 h 404077"/>
              <a:gd name="connsiteX16" fmla="*/ 134938 w 445325"/>
              <a:gd name="connsiteY16" fmla="*/ 387694 h 404077"/>
              <a:gd name="connsiteX17" fmla="*/ 215900 w 445325"/>
              <a:gd name="connsiteY17" fmla="*/ 378169 h 404077"/>
              <a:gd name="connsiteX18" fmla="*/ 230188 w 445325"/>
              <a:gd name="connsiteY18" fmla="*/ 387694 h 404077"/>
              <a:gd name="connsiteX19" fmla="*/ 244475 w 445325"/>
              <a:gd name="connsiteY19" fmla="*/ 401982 h 404077"/>
              <a:gd name="connsiteX20" fmla="*/ 273050 w 445325"/>
              <a:gd name="connsiteY20" fmla="*/ 397219 h 404077"/>
              <a:gd name="connsiteX21" fmla="*/ 282575 w 445325"/>
              <a:gd name="connsiteY21" fmla="*/ 382932 h 404077"/>
              <a:gd name="connsiteX22" fmla="*/ 320675 w 445325"/>
              <a:gd name="connsiteY22" fmla="*/ 382932 h 404077"/>
              <a:gd name="connsiteX23" fmla="*/ 354013 w 445325"/>
              <a:gd name="connsiteY23" fmla="*/ 373407 h 404077"/>
              <a:gd name="connsiteX24" fmla="*/ 382588 w 445325"/>
              <a:gd name="connsiteY24" fmla="*/ 354357 h 404077"/>
              <a:gd name="connsiteX25" fmla="*/ 396875 w 445325"/>
              <a:gd name="connsiteY25" fmla="*/ 344832 h 404077"/>
              <a:gd name="connsiteX26" fmla="*/ 392113 w 445325"/>
              <a:gd name="connsiteY26" fmla="*/ 311494 h 404077"/>
              <a:gd name="connsiteX27" fmla="*/ 396875 w 445325"/>
              <a:gd name="connsiteY27" fmla="*/ 297207 h 404077"/>
              <a:gd name="connsiteX28" fmla="*/ 392113 w 445325"/>
              <a:gd name="connsiteY28" fmla="*/ 249582 h 404077"/>
              <a:gd name="connsiteX29" fmla="*/ 387350 w 445325"/>
              <a:gd name="connsiteY29" fmla="*/ 235294 h 404077"/>
              <a:gd name="connsiteX30" fmla="*/ 396875 w 445325"/>
              <a:gd name="connsiteY30" fmla="*/ 144807 h 404077"/>
              <a:gd name="connsiteX31" fmla="*/ 392113 w 445325"/>
              <a:gd name="connsiteY31" fmla="*/ 101944 h 404077"/>
              <a:gd name="connsiteX32" fmla="*/ 396875 w 445325"/>
              <a:gd name="connsiteY32" fmla="*/ 87657 h 404077"/>
              <a:gd name="connsiteX33" fmla="*/ 406400 w 445325"/>
              <a:gd name="connsiteY33" fmla="*/ 73369 h 404077"/>
              <a:gd name="connsiteX34" fmla="*/ 439738 w 445325"/>
              <a:gd name="connsiteY34" fmla="*/ 49557 h 404077"/>
              <a:gd name="connsiteX35" fmla="*/ 444500 w 445325"/>
              <a:gd name="connsiteY35" fmla="*/ 35269 h 404077"/>
              <a:gd name="connsiteX36" fmla="*/ 363538 w 445325"/>
              <a:gd name="connsiteY36" fmla="*/ 25744 h 404077"/>
              <a:gd name="connsiteX37" fmla="*/ 344488 w 445325"/>
              <a:gd name="connsiteY37" fmla="*/ 30507 h 404077"/>
              <a:gd name="connsiteX38" fmla="*/ 273050 w 445325"/>
              <a:gd name="connsiteY38" fmla="*/ 20982 h 404077"/>
              <a:gd name="connsiteX39" fmla="*/ 244475 w 445325"/>
              <a:gd name="connsiteY39" fmla="*/ 25744 h 404077"/>
              <a:gd name="connsiteX40" fmla="*/ 225425 w 445325"/>
              <a:gd name="connsiteY40" fmla="*/ 54319 h 404077"/>
              <a:gd name="connsiteX41" fmla="*/ 192088 w 445325"/>
              <a:gd name="connsiteY41" fmla="*/ 59082 h 404077"/>
              <a:gd name="connsiteX42" fmla="*/ 177800 w 445325"/>
              <a:gd name="connsiteY42" fmla="*/ 63844 h 404077"/>
              <a:gd name="connsiteX43" fmla="*/ 173038 w 445325"/>
              <a:gd name="connsiteY43" fmla="*/ 78132 h 404077"/>
              <a:gd name="connsiteX44" fmla="*/ 158750 w 445325"/>
              <a:gd name="connsiteY44" fmla="*/ 92419 h 404077"/>
              <a:gd name="connsiteX45" fmla="*/ 168275 w 445325"/>
              <a:gd name="connsiteY45" fmla="*/ 149569 h 404077"/>
              <a:gd name="connsiteX46" fmla="*/ 177800 w 445325"/>
              <a:gd name="connsiteY46" fmla="*/ 163857 h 404077"/>
              <a:gd name="connsiteX47" fmla="*/ 182563 w 445325"/>
              <a:gd name="connsiteY47" fmla="*/ 192432 h 404077"/>
              <a:gd name="connsiteX48" fmla="*/ 187325 w 445325"/>
              <a:gd name="connsiteY48" fmla="*/ 225769 h 404077"/>
              <a:gd name="connsiteX49" fmla="*/ 187325 w 445325"/>
              <a:gd name="connsiteY49" fmla="*/ 244819 h 40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45325" h="404077">
                <a:moveTo>
                  <a:pt x="187325" y="244819"/>
                </a:moveTo>
                <a:lnTo>
                  <a:pt x="196850" y="273394"/>
                </a:lnTo>
                <a:lnTo>
                  <a:pt x="201613" y="287682"/>
                </a:lnTo>
                <a:cubicBezTo>
                  <a:pt x="198438" y="292444"/>
                  <a:pt x="196485" y="298305"/>
                  <a:pt x="192088" y="301969"/>
                </a:cubicBezTo>
                <a:cubicBezTo>
                  <a:pt x="186634" y="306514"/>
                  <a:pt x="179202" y="307972"/>
                  <a:pt x="173038" y="311494"/>
                </a:cubicBezTo>
                <a:cubicBezTo>
                  <a:pt x="168068" y="314334"/>
                  <a:pt x="163513" y="317844"/>
                  <a:pt x="158750" y="321019"/>
                </a:cubicBezTo>
                <a:cubicBezTo>
                  <a:pt x="144463" y="319432"/>
                  <a:pt x="130263" y="316257"/>
                  <a:pt x="115888" y="316257"/>
                </a:cubicBezTo>
                <a:cubicBezTo>
                  <a:pt x="97163" y="316257"/>
                  <a:pt x="100594" y="326438"/>
                  <a:pt x="92075" y="340069"/>
                </a:cubicBezTo>
                <a:cubicBezTo>
                  <a:pt x="78418" y="361921"/>
                  <a:pt x="83015" y="357377"/>
                  <a:pt x="63500" y="363882"/>
                </a:cubicBezTo>
                <a:cubicBezTo>
                  <a:pt x="50800" y="362294"/>
                  <a:pt x="38199" y="359119"/>
                  <a:pt x="25400" y="359119"/>
                </a:cubicBezTo>
                <a:cubicBezTo>
                  <a:pt x="20380" y="359119"/>
                  <a:pt x="15603" y="366127"/>
                  <a:pt x="11113" y="363882"/>
                </a:cubicBezTo>
                <a:cubicBezTo>
                  <a:pt x="6623" y="361637"/>
                  <a:pt x="7938" y="354357"/>
                  <a:pt x="6350" y="349594"/>
                </a:cubicBezTo>
                <a:cubicBezTo>
                  <a:pt x="4763" y="354357"/>
                  <a:pt x="0" y="359119"/>
                  <a:pt x="1588" y="363882"/>
                </a:cubicBezTo>
                <a:cubicBezTo>
                  <a:pt x="8255" y="383884"/>
                  <a:pt x="35138" y="380921"/>
                  <a:pt x="49213" y="382932"/>
                </a:cubicBezTo>
                <a:cubicBezTo>
                  <a:pt x="79455" y="372850"/>
                  <a:pt x="47323" y="379385"/>
                  <a:pt x="77788" y="387694"/>
                </a:cubicBezTo>
                <a:cubicBezTo>
                  <a:pt x="90136" y="391062"/>
                  <a:pt x="103188" y="390869"/>
                  <a:pt x="115888" y="392457"/>
                </a:cubicBezTo>
                <a:cubicBezTo>
                  <a:pt x="122238" y="390869"/>
                  <a:pt x="128433" y="388417"/>
                  <a:pt x="134938" y="387694"/>
                </a:cubicBezTo>
                <a:cubicBezTo>
                  <a:pt x="219420" y="378307"/>
                  <a:pt x="177591" y="390940"/>
                  <a:pt x="215900" y="378169"/>
                </a:cubicBezTo>
                <a:cubicBezTo>
                  <a:pt x="220663" y="381344"/>
                  <a:pt x="225791" y="384030"/>
                  <a:pt x="230188" y="387694"/>
                </a:cubicBezTo>
                <a:cubicBezTo>
                  <a:pt x="235362" y="392006"/>
                  <a:pt x="237900" y="400521"/>
                  <a:pt x="244475" y="401982"/>
                </a:cubicBezTo>
                <a:cubicBezTo>
                  <a:pt x="253901" y="404077"/>
                  <a:pt x="263525" y="398807"/>
                  <a:pt x="273050" y="397219"/>
                </a:cubicBezTo>
                <a:cubicBezTo>
                  <a:pt x="276225" y="392457"/>
                  <a:pt x="278106" y="386508"/>
                  <a:pt x="282575" y="382932"/>
                </a:cubicBezTo>
                <a:cubicBezTo>
                  <a:pt x="294292" y="373559"/>
                  <a:pt x="308467" y="380490"/>
                  <a:pt x="320675" y="382932"/>
                </a:cubicBezTo>
                <a:cubicBezTo>
                  <a:pt x="323211" y="382298"/>
                  <a:pt x="349917" y="376138"/>
                  <a:pt x="354013" y="373407"/>
                </a:cubicBezTo>
                <a:cubicBezTo>
                  <a:pt x="389688" y="349624"/>
                  <a:pt x="348614" y="365680"/>
                  <a:pt x="382588" y="354357"/>
                </a:cubicBezTo>
                <a:cubicBezTo>
                  <a:pt x="387350" y="351182"/>
                  <a:pt x="395633" y="350419"/>
                  <a:pt x="396875" y="344832"/>
                </a:cubicBezTo>
                <a:cubicBezTo>
                  <a:pt x="399310" y="333874"/>
                  <a:pt x="392113" y="322719"/>
                  <a:pt x="392113" y="311494"/>
                </a:cubicBezTo>
                <a:cubicBezTo>
                  <a:pt x="392113" y="306474"/>
                  <a:pt x="395288" y="301969"/>
                  <a:pt x="396875" y="297207"/>
                </a:cubicBezTo>
                <a:cubicBezTo>
                  <a:pt x="395288" y="281332"/>
                  <a:pt x="394539" y="265351"/>
                  <a:pt x="392113" y="249582"/>
                </a:cubicBezTo>
                <a:cubicBezTo>
                  <a:pt x="391350" y="244620"/>
                  <a:pt x="387350" y="240314"/>
                  <a:pt x="387350" y="235294"/>
                </a:cubicBezTo>
                <a:cubicBezTo>
                  <a:pt x="387350" y="169313"/>
                  <a:pt x="385067" y="180234"/>
                  <a:pt x="396875" y="144807"/>
                </a:cubicBezTo>
                <a:cubicBezTo>
                  <a:pt x="395288" y="130519"/>
                  <a:pt x="392113" y="116320"/>
                  <a:pt x="392113" y="101944"/>
                </a:cubicBezTo>
                <a:cubicBezTo>
                  <a:pt x="392113" y="96924"/>
                  <a:pt x="394630" y="92147"/>
                  <a:pt x="396875" y="87657"/>
                </a:cubicBezTo>
                <a:cubicBezTo>
                  <a:pt x="399435" y="82537"/>
                  <a:pt x="402353" y="77416"/>
                  <a:pt x="406400" y="73369"/>
                </a:cubicBezTo>
                <a:cubicBezTo>
                  <a:pt x="412307" y="67462"/>
                  <a:pt x="431626" y="54965"/>
                  <a:pt x="439738" y="49557"/>
                </a:cubicBezTo>
                <a:cubicBezTo>
                  <a:pt x="441325" y="44794"/>
                  <a:pt x="445325" y="40221"/>
                  <a:pt x="444500" y="35269"/>
                </a:cubicBezTo>
                <a:cubicBezTo>
                  <a:pt x="438621" y="0"/>
                  <a:pt x="370285" y="25294"/>
                  <a:pt x="363538" y="25744"/>
                </a:cubicBezTo>
                <a:cubicBezTo>
                  <a:pt x="357188" y="27332"/>
                  <a:pt x="351033" y="30507"/>
                  <a:pt x="344488" y="30507"/>
                </a:cubicBezTo>
                <a:cubicBezTo>
                  <a:pt x="297877" y="30507"/>
                  <a:pt x="301392" y="30428"/>
                  <a:pt x="273050" y="20982"/>
                </a:cubicBezTo>
                <a:cubicBezTo>
                  <a:pt x="263525" y="22569"/>
                  <a:pt x="252386" y="20206"/>
                  <a:pt x="244475" y="25744"/>
                </a:cubicBezTo>
                <a:cubicBezTo>
                  <a:pt x="235097" y="32309"/>
                  <a:pt x="236758" y="52700"/>
                  <a:pt x="225425" y="54319"/>
                </a:cubicBezTo>
                <a:lnTo>
                  <a:pt x="192088" y="59082"/>
                </a:lnTo>
                <a:cubicBezTo>
                  <a:pt x="187325" y="60669"/>
                  <a:pt x="181350" y="60294"/>
                  <a:pt x="177800" y="63844"/>
                </a:cubicBezTo>
                <a:cubicBezTo>
                  <a:pt x="174250" y="67394"/>
                  <a:pt x="175823" y="73955"/>
                  <a:pt x="173038" y="78132"/>
                </a:cubicBezTo>
                <a:cubicBezTo>
                  <a:pt x="169302" y="83736"/>
                  <a:pt x="163513" y="87657"/>
                  <a:pt x="158750" y="92419"/>
                </a:cubicBezTo>
                <a:cubicBezTo>
                  <a:pt x="159456" y="97364"/>
                  <a:pt x="165062" y="141002"/>
                  <a:pt x="168275" y="149569"/>
                </a:cubicBezTo>
                <a:cubicBezTo>
                  <a:pt x="170285" y="154929"/>
                  <a:pt x="174625" y="159094"/>
                  <a:pt x="177800" y="163857"/>
                </a:cubicBezTo>
                <a:cubicBezTo>
                  <a:pt x="179388" y="173382"/>
                  <a:pt x="181095" y="182888"/>
                  <a:pt x="182563" y="192432"/>
                </a:cubicBezTo>
                <a:cubicBezTo>
                  <a:pt x="184270" y="203527"/>
                  <a:pt x="185317" y="214725"/>
                  <a:pt x="187325" y="225769"/>
                </a:cubicBezTo>
                <a:cubicBezTo>
                  <a:pt x="192858" y="256201"/>
                  <a:pt x="192088" y="234247"/>
                  <a:pt x="187325" y="2448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3346897" y="3456950"/>
            <a:ext cx="21787" cy="28870"/>
          </a:xfrm>
          <a:custGeom>
            <a:avLst/>
            <a:gdLst>
              <a:gd name="connsiteX0" fmla="*/ 94616 w 116328"/>
              <a:gd name="connsiteY0" fmla="*/ 23812 h 176212"/>
              <a:gd name="connsiteX1" fmla="*/ 51753 w 116328"/>
              <a:gd name="connsiteY1" fmla="*/ 4762 h 176212"/>
              <a:gd name="connsiteX2" fmla="*/ 37466 w 116328"/>
              <a:gd name="connsiteY2" fmla="*/ 0 h 176212"/>
              <a:gd name="connsiteX3" fmla="*/ 23178 w 116328"/>
              <a:gd name="connsiteY3" fmla="*/ 4762 h 176212"/>
              <a:gd name="connsiteX4" fmla="*/ 8891 w 116328"/>
              <a:gd name="connsiteY4" fmla="*/ 19050 h 176212"/>
              <a:gd name="connsiteX5" fmla="*/ 8891 w 116328"/>
              <a:gd name="connsiteY5" fmla="*/ 47625 h 176212"/>
              <a:gd name="connsiteX6" fmla="*/ 13653 w 116328"/>
              <a:gd name="connsiteY6" fmla="*/ 66675 h 176212"/>
              <a:gd name="connsiteX7" fmla="*/ 18416 w 116328"/>
              <a:gd name="connsiteY7" fmla="*/ 80962 h 176212"/>
              <a:gd name="connsiteX8" fmla="*/ 32703 w 116328"/>
              <a:gd name="connsiteY8" fmla="*/ 133350 h 176212"/>
              <a:gd name="connsiteX9" fmla="*/ 42228 w 116328"/>
              <a:gd name="connsiteY9" fmla="*/ 147637 h 176212"/>
              <a:gd name="connsiteX10" fmla="*/ 51753 w 116328"/>
              <a:gd name="connsiteY10" fmla="*/ 176212 h 176212"/>
              <a:gd name="connsiteX11" fmla="*/ 66041 w 116328"/>
              <a:gd name="connsiteY11" fmla="*/ 171450 h 176212"/>
              <a:gd name="connsiteX12" fmla="*/ 108903 w 116328"/>
              <a:gd name="connsiteY12" fmla="*/ 161925 h 176212"/>
              <a:gd name="connsiteX13" fmla="*/ 99378 w 116328"/>
              <a:gd name="connsiteY13" fmla="*/ 133350 h 176212"/>
              <a:gd name="connsiteX14" fmla="*/ 94616 w 116328"/>
              <a:gd name="connsiteY14" fmla="*/ 119062 h 176212"/>
              <a:gd name="connsiteX15" fmla="*/ 99378 w 116328"/>
              <a:gd name="connsiteY15" fmla="*/ 100012 h 176212"/>
              <a:gd name="connsiteX16" fmla="*/ 104141 w 116328"/>
              <a:gd name="connsiteY16" fmla="*/ 85725 h 176212"/>
              <a:gd name="connsiteX17" fmla="*/ 99378 w 116328"/>
              <a:gd name="connsiteY17" fmla="*/ 47625 h 176212"/>
              <a:gd name="connsiteX18" fmla="*/ 94616 w 116328"/>
              <a:gd name="connsiteY18" fmla="*/ 23812 h 1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328" h="176212">
                <a:moveTo>
                  <a:pt x="94616" y="23812"/>
                </a:moveTo>
                <a:cubicBezTo>
                  <a:pt x="86679" y="16668"/>
                  <a:pt x="66186" y="10775"/>
                  <a:pt x="51753" y="4762"/>
                </a:cubicBezTo>
                <a:cubicBezTo>
                  <a:pt x="47119" y="2831"/>
                  <a:pt x="42486" y="0"/>
                  <a:pt x="37466" y="0"/>
                </a:cubicBezTo>
                <a:cubicBezTo>
                  <a:pt x="32446" y="0"/>
                  <a:pt x="27941" y="3175"/>
                  <a:pt x="23178" y="4762"/>
                </a:cubicBezTo>
                <a:cubicBezTo>
                  <a:pt x="18416" y="9525"/>
                  <a:pt x="12627" y="13446"/>
                  <a:pt x="8891" y="19050"/>
                </a:cubicBezTo>
                <a:cubicBezTo>
                  <a:pt x="0" y="32386"/>
                  <a:pt x="5081" y="34288"/>
                  <a:pt x="8891" y="47625"/>
                </a:cubicBezTo>
                <a:cubicBezTo>
                  <a:pt x="10689" y="53919"/>
                  <a:pt x="11855" y="60381"/>
                  <a:pt x="13653" y="66675"/>
                </a:cubicBezTo>
                <a:cubicBezTo>
                  <a:pt x="15032" y="71502"/>
                  <a:pt x="17198" y="76092"/>
                  <a:pt x="18416" y="80962"/>
                </a:cubicBezTo>
                <a:cubicBezTo>
                  <a:pt x="21995" y="95277"/>
                  <a:pt x="24528" y="121088"/>
                  <a:pt x="32703" y="133350"/>
                </a:cubicBezTo>
                <a:cubicBezTo>
                  <a:pt x="35878" y="138112"/>
                  <a:pt x="39903" y="142407"/>
                  <a:pt x="42228" y="147637"/>
                </a:cubicBezTo>
                <a:cubicBezTo>
                  <a:pt x="46306" y="156812"/>
                  <a:pt x="51753" y="176212"/>
                  <a:pt x="51753" y="176212"/>
                </a:cubicBezTo>
                <a:cubicBezTo>
                  <a:pt x="56516" y="174625"/>
                  <a:pt x="61140" y="172539"/>
                  <a:pt x="66041" y="171450"/>
                </a:cubicBezTo>
                <a:cubicBezTo>
                  <a:pt x="116328" y="160275"/>
                  <a:pt x="76742" y="172645"/>
                  <a:pt x="108903" y="161925"/>
                </a:cubicBezTo>
                <a:lnTo>
                  <a:pt x="99378" y="133350"/>
                </a:lnTo>
                <a:lnTo>
                  <a:pt x="94616" y="119062"/>
                </a:lnTo>
                <a:cubicBezTo>
                  <a:pt x="96203" y="112712"/>
                  <a:pt x="97580" y="106306"/>
                  <a:pt x="99378" y="100012"/>
                </a:cubicBezTo>
                <a:cubicBezTo>
                  <a:pt x="100757" y="95185"/>
                  <a:pt x="104141" y="90745"/>
                  <a:pt x="104141" y="85725"/>
                </a:cubicBezTo>
                <a:cubicBezTo>
                  <a:pt x="104141" y="72926"/>
                  <a:pt x="101668" y="60217"/>
                  <a:pt x="99378" y="47625"/>
                </a:cubicBezTo>
                <a:cubicBezTo>
                  <a:pt x="96945" y="34246"/>
                  <a:pt x="102554" y="30956"/>
                  <a:pt x="94616" y="238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3351131" y="3415353"/>
            <a:ext cx="25891" cy="13623"/>
          </a:xfrm>
          <a:custGeom>
            <a:avLst/>
            <a:gdLst>
              <a:gd name="connsiteX0" fmla="*/ 9654 w 138242"/>
              <a:gd name="connsiteY0" fmla="*/ 11711 h 83149"/>
              <a:gd name="connsiteX1" fmla="*/ 9654 w 138242"/>
              <a:gd name="connsiteY1" fmla="*/ 54574 h 83149"/>
              <a:gd name="connsiteX2" fmla="*/ 38229 w 138242"/>
              <a:gd name="connsiteY2" fmla="*/ 83149 h 83149"/>
              <a:gd name="connsiteX3" fmla="*/ 76329 w 138242"/>
              <a:gd name="connsiteY3" fmla="*/ 78386 h 83149"/>
              <a:gd name="connsiteX4" fmla="*/ 109667 w 138242"/>
              <a:gd name="connsiteY4" fmla="*/ 64099 h 83149"/>
              <a:gd name="connsiteX5" fmla="*/ 138242 w 138242"/>
              <a:gd name="connsiteY5" fmla="*/ 59336 h 83149"/>
              <a:gd name="connsiteX6" fmla="*/ 123954 w 138242"/>
              <a:gd name="connsiteY6" fmla="*/ 21236 h 83149"/>
              <a:gd name="connsiteX7" fmla="*/ 81092 w 138242"/>
              <a:gd name="connsiteY7" fmla="*/ 16474 h 83149"/>
              <a:gd name="connsiteX8" fmla="*/ 62042 w 138242"/>
              <a:gd name="connsiteY8" fmla="*/ 2186 h 83149"/>
              <a:gd name="connsiteX9" fmla="*/ 19179 w 138242"/>
              <a:gd name="connsiteY9" fmla="*/ 6949 h 83149"/>
              <a:gd name="connsiteX10" fmla="*/ 9654 w 138242"/>
              <a:gd name="connsiteY10" fmla="*/ 11711 h 8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42" h="83149">
                <a:moveTo>
                  <a:pt x="9654" y="11711"/>
                </a:moveTo>
                <a:cubicBezTo>
                  <a:pt x="8066" y="19649"/>
                  <a:pt x="0" y="42161"/>
                  <a:pt x="9654" y="54574"/>
                </a:cubicBezTo>
                <a:cubicBezTo>
                  <a:pt x="17924" y="65207"/>
                  <a:pt x="38229" y="83149"/>
                  <a:pt x="38229" y="83149"/>
                </a:cubicBezTo>
                <a:cubicBezTo>
                  <a:pt x="50929" y="81561"/>
                  <a:pt x="63737" y="80676"/>
                  <a:pt x="76329" y="78386"/>
                </a:cubicBezTo>
                <a:cubicBezTo>
                  <a:pt x="98576" y="74341"/>
                  <a:pt x="84397" y="71680"/>
                  <a:pt x="109667" y="64099"/>
                </a:cubicBezTo>
                <a:cubicBezTo>
                  <a:pt x="118916" y="61324"/>
                  <a:pt x="128717" y="60924"/>
                  <a:pt x="138242" y="59336"/>
                </a:cubicBezTo>
                <a:cubicBezTo>
                  <a:pt x="137215" y="54201"/>
                  <a:pt x="134533" y="25083"/>
                  <a:pt x="123954" y="21236"/>
                </a:cubicBezTo>
                <a:cubicBezTo>
                  <a:pt x="110444" y="16323"/>
                  <a:pt x="95379" y="18061"/>
                  <a:pt x="81092" y="16474"/>
                </a:cubicBezTo>
                <a:cubicBezTo>
                  <a:pt x="74742" y="11711"/>
                  <a:pt x="69887" y="3393"/>
                  <a:pt x="62042" y="2186"/>
                </a:cubicBezTo>
                <a:cubicBezTo>
                  <a:pt x="47834" y="0"/>
                  <a:pt x="33483" y="5518"/>
                  <a:pt x="19179" y="6949"/>
                </a:cubicBezTo>
                <a:cubicBezTo>
                  <a:pt x="17600" y="7107"/>
                  <a:pt x="11242" y="3773"/>
                  <a:pt x="9654" y="117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Forma libre"/>
          <p:cNvSpPr/>
          <p:nvPr/>
        </p:nvSpPr>
        <p:spPr>
          <a:xfrm>
            <a:off x="3376883" y="3504772"/>
            <a:ext cx="21330" cy="37193"/>
          </a:xfrm>
          <a:custGeom>
            <a:avLst/>
            <a:gdLst>
              <a:gd name="connsiteX0" fmla="*/ 25400 w 113888"/>
              <a:gd name="connsiteY0" fmla="*/ 0 h 227013"/>
              <a:gd name="connsiteX1" fmla="*/ 15875 w 113888"/>
              <a:gd name="connsiteY1" fmla="*/ 14288 h 227013"/>
              <a:gd name="connsiteX2" fmla="*/ 6350 w 113888"/>
              <a:gd name="connsiteY2" fmla="*/ 57150 h 227013"/>
              <a:gd name="connsiteX3" fmla="*/ 1588 w 113888"/>
              <a:gd name="connsiteY3" fmla="*/ 71438 h 227013"/>
              <a:gd name="connsiteX4" fmla="*/ 6350 w 113888"/>
              <a:gd name="connsiteY4" fmla="*/ 104775 h 227013"/>
              <a:gd name="connsiteX5" fmla="*/ 15875 w 113888"/>
              <a:gd name="connsiteY5" fmla="*/ 138113 h 227013"/>
              <a:gd name="connsiteX6" fmla="*/ 63500 w 113888"/>
              <a:gd name="connsiteY6" fmla="*/ 209550 h 227013"/>
              <a:gd name="connsiteX7" fmla="*/ 73025 w 113888"/>
              <a:gd name="connsiteY7" fmla="*/ 180975 h 227013"/>
              <a:gd name="connsiteX8" fmla="*/ 77788 w 113888"/>
              <a:gd name="connsiteY8" fmla="*/ 166688 h 227013"/>
              <a:gd name="connsiteX9" fmla="*/ 87313 w 113888"/>
              <a:gd name="connsiteY9" fmla="*/ 109538 h 227013"/>
              <a:gd name="connsiteX10" fmla="*/ 106363 w 113888"/>
              <a:gd name="connsiteY10" fmla="*/ 80963 h 227013"/>
              <a:gd name="connsiteX11" fmla="*/ 96838 w 113888"/>
              <a:gd name="connsiteY11" fmla="*/ 52388 h 227013"/>
              <a:gd name="connsiteX12" fmla="*/ 87313 w 113888"/>
              <a:gd name="connsiteY12" fmla="*/ 38100 h 227013"/>
              <a:gd name="connsiteX13" fmla="*/ 58738 w 113888"/>
              <a:gd name="connsiteY13" fmla="*/ 14288 h 227013"/>
              <a:gd name="connsiteX14" fmla="*/ 30163 w 113888"/>
              <a:gd name="connsiteY14" fmla="*/ 4763 h 227013"/>
              <a:gd name="connsiteX15" fmla="*/ 25400 w 113888"/>
              <a:gd name="connsiteY15" fmla="*/ 0 h 22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888" h="227013">
                <a:moveTo>
                  <a:pt x="25400" y="0"/>
                </a:moveTo>
                <a:cubicBezTo>
                  <a:pt x="22225" y="4763"/>
                  <a:pt x="18435" y="9168"/>
                  <a:pt x="15875" y="14288"/>
                </a:cubicBezTo>
                <a:cubicBezTo>
                  <a:pt x="9444" y="27151"/>
                  <a:pt x="9275" y="43986"/>
                  <a:pt x="6350" y="57150"/>
                </a:cubicBezTo>
                <a:cubicBezTo>
                  <a:pt x="5261" y="62051"/>
                  <a:pt x="3175" y="66675"/>
                  <a:pt x="1588" y="71438"/>
                </a:cubicBezTo>
                <a:cubicBezTo>
                  <a:pt x="3175" y="82550"/>
                  <a:pt x="4342" y="93731"/>
                  <a:pt x="6350" y="104775"/>
                </a:cubicBezTo>
                <a:cubicBezTo>
                  <a:pt x="8741" y="117924"/>
                  <a:pt x="11797" y="125877"/>
                  <a:pt x="15875" y="138113"/>
                </a:cubicBezTo>
                <a:cubicBezTo>
                  <a:pt x="26988" y="227013"/>
                  <a:pt x="0" y="217488"/>
                  <a:pt x="63500" y="209550"/>
                </a:cubicBezTo>
                <a:lnTo>
                  <a:pt x="73025" y="180975"/>
                </a:lnTo>
                <a:lnTo>
                  <a:pt x="77788" y="166688"/>
                </a:lnTo>
                <a:cubicBezTo>
                  <a:pt x="80963" y="147638"/>
                  <a:pt x="76600" y="125607"/>
                  <a:pt x="87313" y="109538"/>
                </a:cubicBezTo>
                <a:lnTo>
                  <a:pt x="106363" y="80963"/>
                </a:lnTo>
                <a:cubicBezTo>
                  <a:pt x="113888" y="58386"/>
                  <a:pt x="113825" y="72773"/>
                  <a:pt x="96838" y="52388"/>
                </a:cubicBezTo>
                <a:cubicBezTo>
                  <a:pt x="93174" y="47991"/>
                  <a:pt x="90977" y="42497"/>
                  <a:pt x="87313" y="38100"/>
                </a:cubicBezTo>
                <a:cubicBezTo>
                  <a:pt x="80717" y="30185"/>
                  <a:pt x="68652" y="18694"/>
                  <a:pt x="58738" y="14288"/>
                </a:cubicBezTo>
                <a:cubicBezTo>
                  <a:pt x="49563" y="10210"/>
                  <a:pt x="40203" y="4763"/>
                  <a:pt x="30163" y="4763"/>
                </a:cubicBezTo>
                <a:lnTo>
                  <a:pt x="254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Forma libre"/>
          <p:cNvSpPr/>
          <p:nvPr/>
        </p:nvSpPr>
        <p:spPr>
          <a:xfrm>
            <a:off x="3401509" y="3585717"/>
            <a:ext cx="26075" cy="30572"/>
          </a:xfrm>
          <a:custGeom>
            <a:avLst/>
            <a:gdLst>
              <a:gd name="connsiteX0" fmla="*/ 66710 w 139225"/>
              <a:gd name="connsiteY0" fmla="*/ 138972 h 186597"/>
              <a:gd name="connsiteX1" fmla="*/ 52423 w 139225"/>
              <a:gd name="connsiteY1" fmla="*/ 153260 h 186597"/>
              <a:gd name="connsiteX2" fmla="*/ 28610 w 139225"/>
              <a:gd name="connsiteY2" fmla="*/ 167547 h 186597"/>
              <a:gd name="connsiteX3" fmla="*/ 33373 w 139225"/>
              <a:gd name="connsiteY3" fmla="*/ 181835 h 186597"/>
              <a:gd name="connsiteX4" fmla="*/ 76235 w 139225"/>
              <a:gd name="connsiteY4" fmla="*/ 177072 h 186597"/>
              <a:gd name="connsiteX5" fmla="*/ 109573 w 139225"/>
              <a:gd name="connsiteY5" fmla="*/ 186597 h 186597"/>
              <a:gd name="connsiteX6" fmla="*/ 128623 w 139225"/>
              <a:gd name="connsiteY6" fmla="*/ 181835 h 186597"/>
              <a:gd name="connsiteX7" fmla="*/ 128623 w 139225"/>
              <a:gd name="connsiteY7" fmla="*/ 134210 h 186597"/>
              <a:gd name="connsiteX8" fmla="*/ 114335 w 139225"/>
              <a:gd name="connsiteY8" fmla="*/ 91347 h 186597"/>
              <a:gd name="connsiteX9" fmla="*/ 109573 w 139225"/>
              <a:gd name="connsiteY9" fmla="*/ 77060 h 186597"/>
              <a:gd name="connsiteX10" fmla="*/ 104810 w 139225"/>
              <a:gd name="connsiteY10" fmla="*/ 58010 h 186597"/>
              <a:gd name="connsiteX11" fmla="*/ 90523 w 139225"/>
              <a:gd name="connsiteY11" fmla="*/ 48485 h 186597"/>
              <a:gd name="connsiteX12" fmla="*/ 80998 w 139225"/>
              <a:gd name="connsiteY12" fmla="*/ 19910 h 186597"/>
              <a:gd name="connsiteX13" fmla="*/ 76235 w 139225"/>
              <a:gd name="connsiteY13" fmla="*/ 5622 h 186597"/>
              <a:gd name="connsiteX14" fmla="*/ 61948 w 139225"/>
              <a:gd name="connsiteY14" fmla="*/ 860 h 186597"/>
              <a:gd name="connsiteX15" fmla="*/ 4798 w 139225"/>
              <a:gd name="connsiteY15" fmla="*/ 5622 h 186597"/>
              <a:gd name="connsiteX16" fmla="*/ 35 w 139225"/>
              <a:gd name="connsiteY16" fmla="*/ 19910 h 186597"/>
              <a:gd name="connsiteX17" fmla="*/ 4798 w 139225"/>
              <a:gd name="connsiteY17" fmla="*/ 58010 h 186597"/>
              <a:gd name="connsiteX18" fmla="*/ 28610 w 139225"/>
              <a:gd name="connsiteY18" fmla="*/ 81822 h 186597"/>
              <a:gd name="connsiteX19" fmla="*/ 42898 w 139225"/>
              <a:gd name="connsiteY19" fmla="*/ 96110 h 186597"/>
              <a:gd name="connsiteX20" fmla="*/ 52423 w 139225"/>
              <a:gd name="connsiteY20" fmla="*/ 124685 h 186597"/>
              <a:gd name="connsiteX21" fmla="*/ 61948 w 139225"/>
              <a:gd name="connsiteY21" fmla="*/ 138972 h 186597"/>
              <a:gd name="connsiteX22" fmla="*/ 66710 w 139225"/>
              <a:gd name="connsiteY22" fmla="*/ 138972 h 18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9225" h="186597">
                <a:moveTo>
                  <a:pt x="66710" y="138972"/>
                </a:moveTo>
                <a:cubicBezTo>
                  <a:pt x="65123" y="141353"/>
                  <a:pt x="57811" y="149219"/>
                  <a:pt x="52423" y="153260"/>
                </a:cubicBezTo>
                <a:cubicBezTo>
                  <a:pt x="45018" y="158814"/>
                  <a:pt x="33745" y="159845"/>
                  <a:pt x="28610" y="167547"/>
                </a:cubicBezTo>
                <a:cubicBezTo>
                  <a:pt x="25825" y="171724"/>
                  <a:pt x="31785" y="177072"/>
                  <a:pt x="33373" y="181835"/>
                </a:cubicBezTo>
                <a:cubicBezTo>
                  <a:pt x="47660" y="180247"/>
                  <a:pt x="61860" y="177072"/>
                  <a:pt x="76235" y="177072"/>
                </a:cubicBezTo>
                <a:cubicBezTo>
                  <a:pt x="82211" y="177072"/>
                  <a:pt x="102838" y="184352"/>
                  <a:pt x="109573" y="186597"/>
                </a:cubicBezTo>
                <a:cubicBezTo>
                  <a:pt x="115923" y="185010"/>
                  <a:pt x="123512" y="185924"/>
                  <a:pt x="128623" y="181835"/>
                </a:cubicBezTo>
                <a:cubicBezTo>
                  <a:pt x="139225" y="173353"/>
                  <a:pt x="128972" y="135723"/>
                  <a:pt x="128623" y="134210"/>
                </a:cubicBezTo>
                <a:cubicBezTo>
                  <a:pt x="128621" y="134199"/>
                  <a:pt x="116718" y="98496"/>
                  <a:pt x="114335" y="91347"/>
                </a:cubicBezTo>
                <a:cubicBezTo>
                  <a:pt x="112748" y="86585"/>
                  <a:pt x="110791" y="81930"/>
                  <a:pt x="109573" y="77060"/>
                </a:cubicBezTo>
                <a:cubicBezTo>
                  <a:pt x="107985" y="70710"/>
                  <a:pt x="108441" y="63456"/>
                  <a:pt x="104810" y="58010"/>
                </a:cubicBezTo>
                <a:cubicBezTo>
                  <a:pt x="101635" y="53248"/>
                  <a:pt x="95285" y="51660"/>
                  <a:pt x="90523" y="48485"/>
                </a:cubicBezTo>
                <a:lnTo>
                  <a:pt x="80998" y="19910"/>
                </a:lnTo>
                <a:cubicBezTo>
                  <a:pt x="79410" y="15147"/>
                  <a:pt x="80998" y="7209"/>
                  <a:pt x="76235" y="5622"/>
                </a:cubicBezTo>
                <a:lnTo>
                  <a:pt x="61948" y="860"/>
                </a:lnTo>
                <a:cubicBezTo>
                  <a:pt x="42898" y="2447"/>
                  <a:pt x="23069" y="0"/>
                  <a:pt x="4798" y="5622"/>
                </a:cubicBezTo>
                <a:cubicBezTo>
                  <a:pt x="0" y="7098"/>
                  <a:pt x="35" y="14890"/>
                  <a:pt x="35" y="19910"/>
                </a:cubicBezTo>
                <a:cubicBezTo>
                  <a:pt x="35" y="32709"/>
                  <a:pt x="1430" y="45662"/>
                  <a:pt x="4798" y="58010"/>
                </a:cubicBezTo>
                <a:cubicBezTo>
                  <a:pt x="8907" y="73075"/>
                  <a:pt x="18152" y="73107"/>
                  <a:pt x="28610" y="81822"/>
                </a:cubicBezTo>
                <a:cubicBezTo>
                  <a:pt x="33784" y="86134"/>
                  <a:pt x="38135" y="91347"/>
                  <a:pt x="42898" y="96110"/>
                </a:cubicBezTo>
                <a:cubicBezTo>
                  <a:pt x="46073" y="105635"/>
                  <a:pt x="46854" y="116331"/>
                  <a:pt x="52423" y="124685"/>
                </a:cubicBezTo>
                <a:cubicBezTo>
                  <a:pt x="55598" y="129447"/>
                  <a:pt x="60138" y="133542"/>
                  <a:pt x="61948" y="138972"/>
                </a:cubicBezTo>
                <a:cubicBezTo>
                  <a:pt x="63454" y="143490"/>
                  <a:pt x="68297" y="136591"/>
                  <a:pt x="66710" y="1389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Forma libre"/>
          <p:cNvSpPr/>
          <p:nvPr/>
        </p:nvSpPr>
        <p:spPr>
          <a:xfrm>
            <a:off x="3389357" y="3681885"/>
            <a:ext cx="16360" cy="23710"/>
          </a:xfrm>
          <a:custGeom>
            <a:avLst/>
            <a:gdLst>
              <a:gd name="connsiteX0" fmla="*/ 28575 w 87350"/>
              <a:gd name="connsiteY0" fmla="*/ 16131 h 144718"/>
              <a:gd name="connsiteX1" fmla="*/ 19050 w 87350"/>
              <a:gd name="connsiteY1" fmla="*/ 30418 h 144718"/>
              <a:gd name="connsiteX2" fmla="*/ 19050 w 87350"/>
              <a:gd name="connsiteY2" fmla="*/ 73281 h 144718"/>
              <a:gd name="connsiteX3" fmla="*/ 9525 w 87350"/>
              <a:gd name="connsiteY3" fmla="*/ 87568 h 144718"/>
              <a:gd name="connsiteX4" fmla="*/ 0 w 87350"/>
              <a:gd name="connsiteY4" fmla="*/ 116143 h 144718"/>
              <a:gd name="connsiteX5" fmla="*/ 14287 w 87350"/>
              <a:gd name="connsiteY5" fmla="*/ 125668 h 144718"/>
              <a:gd name="connsiteX6" fmla="*/ 23812 w 87350"/>
              <a:gd name="connsiteY6" fmla="*/ 139956 h 144718"/>
              <a:gd name="connsiteX7" fmla="*/ 38100 w 87350"/>
              <a:gd name="connsiteY7" fmla="*/ 144718 h 144718"/>
              <a:gd name="connsiteX8" fmla="*/ 57150 w 87350"/>
              <a:gd name="connsiteY8" fmla="*/ 135193 h 144718"/>
              <a:gd name="connsiteX9" fmla="*/ 61912 w 87350"/>
              <a:gd name="connsiteY9" fmla="*/ 120906 h 144718"/>
              <a:gd name="connsiteX10" fmla="*/ 76200 w 87350"/>
              <a:gd name="connsiteY10" fmla="*/ 44706 h 144718"/>
              <a:gd name="connsiteX11" fmla="*/ 76200 w 87350"/>
              <a:gd name="connsiteY11" fmla="*/ 1843 h 144718"/>
              <a:gd name="connsiteX12" fmla="*/ 28575 w 87350"/>
              <a:gd name="connsiteY12" fmla="*/ 11368 h 144718"/>
              <a:gd name="connsiteX13" fmla="*/ 28575 w 87350"/>
              <a:gd name="connsiteY13" fmla="*/ 16131 h 14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350" h="144718">
                <a:moveTo>
                  <a:pt x="28575" y="16131"/>
                </a:moveTo>
                <a:cubicBezTo>
                  <a:pt x="25400" y="20893"/>
                  <a:pt x="19860" y="24752"/>
                  <a:pt x="19050" y="30418"/>
                </a:cubicBezTo>
                <a:cubicBezTo>
                  <a:pt x="11334" y="84423"/>
                  <a:pt x="42955" y="9532"/>
                  <a:pt x="19050" y="73281"/>
                </a:cubicBezTo>
                <a:cubicBezTo>
                  <a:pt x="17040" y="78640"/>
                  <a:pt x="11850" y="82338"/>
                  <a:pt x="9525" y="87568"/>
                </a:cubicBezTo>
                <a:cubicBezTo>
                  <a:pt x="5447" y="96743"/>
                  <a:pt x="0" y="116143"/>
                  <a:pt x="0" y="116143"/>
                </a:cubicBezTo>
                <a:cubicBezTo>
                  <a:pt x="4762" y="119318"/>
                  <a:pt x="10240" y="121621"/>
                  <a:pt x="14287" y="125668"/>
                </a:cubicBezTo>
                <a:cubicBezTo>
                  <a:pt x="18334" y="129716"/>
                  <a:pt x="19342" y="136380"/>
                  <a:pt x="23812" y="139956"/>
                </a:cubicBezTo>
                <a:cubicBezTo>
                  <a:pt x="27732" y="143092"/>
                  <a:pt x="33337" y="143131"/>
                  <a:pt x="38100" y="144718"/>
                </a:cubicBezTo>
                <a:cubicBezTo>
                  <a:pt x="44450" y="141543"/>
                  <a:pt x="52130" y="140213"/>
                  <a:pt x="57150" y="135193"/>
                </a:cubicBezTo>
                <a:cubicBezTo>
                  <a:pt x="60700" y="131643"/>
                  <a:pt x="61289" y="125887"/>
                  <a:pt x="61912" y="120906"/>
                </a:cubicBezTo>
                <a:cubicBezTo>
                  <a:pt x="71115" y="47286"/>
                  <a:pt x="54087" y="77874"/>
                  <a:pt x="76200" y="44706"/>
                </a:cubicBezTo>
                <a:cubicBezTo>
                  <a:pt x="76774" y="41837"/>
                  <a:pt x="87350" y="6621"/>
                  <a:pt x="76200" y="1843"/>
                </a:cubicBezTo>
                <a:cubicBezTo>
                  <a:pt x="71900" y="0"/>
                  <a:pt x="36163" y="9471"/>
                  <a:pt x="28575" y="11368"/>
                </a:cubicBezTo>
                <a:lnTo>
                  <a:pt x="28575" y="161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Forma libre"/>
          <p:cNvSpPr/>
          <p:nvPr/>
        </p:nvSpPr>
        <p:spPr>
          <a:xfrm>
            <a:off x="3381457" y="3745897"/>
            <a:ext cx="13380" cy="19637"/>
          </a:xfrm>
          <a:custGeom>
            <a:avLst/>
            <a:gdLst>
              <a:gd name="connsiteX0" fmla="*/ 47625 w 71437"/>
              <a:gd name="connsiteY0" fmla="*/ 794 h 119857"/>
              <a:gd name="connsiteX1" fmla="*/ 33337 w 71437"/>
              <a:gd name="connsiteY1" fmla="*/ 10319 h 119857"/>
              <a:gd name="connsiteX2" fmla="*/ 14287 w 71437"/>
              <a:gd name="connsiteY2" fmla="*/ 34132 h 119857"/>
              <a:gd name="connsiteX3" fmla="*/ 0 w 71437"/>
              <a:gd name="connsiteY3" fmla="*/ 48419 h 119857"/>
              <a:gd name="connsiteX4" fmla="*/ 4762 w 71437"/>
              <a:gd name="connsiteY4" fmla="*/ 86519 h 119857"/>
              <a:gd name="connsiteX5" fmla="*/ 9525 w 71437"/>
              <a:gd name="connsiteY5" fmla="*/ 100807 h 119857"/>
              <a:gd name="connsiteX6" fmla="*/ 38100 w 71437"/>
              <a:gd name="connsiteY6" fmla="*/ 119857 h 119857"/>
              <a:gd name="connsiteX7" fmla="*/ 52387 w 71437"/>
              <a:gd name="connsiteY7" fmla="*/ 110332 h 119857"/>
              <a:gd name="connsiteX8" fmla="*/ 61912 w 71437"/>
              <a:gd name="connsiteY8" fmla="*/ 91282 h 119857"/>
              <a:gd name="connsiteX9" fmla="*/ 71437 w 71437"/>
              <a:gd name="connsiteY9" fmla="*/ 76994 h 119857"/>
              <a:gd name="connsiteX10" fmla="*/ 66675 w 71437"/>
              <a:gd name="connsiteY10" fmla="*/ 57944 h 119857"/>
              <a:gd name="connsiteX11" fmla="*/ 61912 w 71437"/>
              <a:gd name="connsiteY11" fmla="*/ 29369 h 119857"/>
              <a:gd name="connsiteX12" fmla="*/ 57150 w 71437"/>
              <a:gd name="connsiteY12" fmla="*/ 15082 h 119857"/>
              <a:gd name="connsiteX13" fmla="*/ 47625 w 71437"/>
              <a:gd name="connsiteY13" fmla="*/ 794 h 11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437" h="119857">
                <a:moveTo>
                  <a:pt x="47625" y="794"/>
                </a:moveTo>
                <a:cubicBezTo>
                  <a:pt x="43656" y="0"/>
                  <a:pt x="37384" y="6272"/>
                  <a:pt x="33337" y="10319"/>
                </a:cubicBezTo>
                <a:cubicBezTo>
                  <a:pt x="26149" y="17507"/>
                  <a:pt x="20981" y="26482"/>
                  <a:pt x="14287" y="34132"/>
                </a:cubicBezTo>
                <a:cubicBezTo>
                  <a:pt x="9852" y="39201"/>
                  <a:pt x="4762" y="43657"/>
                  <a:pt x="0" y="48419"/>
                </a:cubicBezTo>
                <a:cubicBezTo>
                  <a:pt x="1587" y="61119"/>
                  <a:pt x="2472" y="73927"/>
                  <a:pt x="4762" y="86519"/>
                </a:cubicBezTo>
                <a:cubicBezTo>
                  <a:pt x="5660" y="91458"/>
                  <a:pt x="5975" y="97257"/>
                  <a:pt x="9525" y="100807"/>
                </a:cubicBezTo>
                <a:cubicBezTo>
                  <a:pt x="17620" y="108902"/>
                  <a:pt x="38100" y="119857"/>
                  <a:pt x="38100" y="119857"/>
                </a:cubicBezTo>
                <a:cubicBezTo>
                  <a:pt x="42862" y="116682"/>
                  <a:pt x="48723" y="114729"/>
                  <a:pt x="52387" y="110332"/>
                </a:cubicBezTo>
                <a:cubicBezTo>
                  <a:pt x="56932" y="104878"/>
                  <a:pt x="58390" y="97446"/>
                  <a:pt x="61912" y="91282"/>
                </a:cubicBezTo>
                <a:cubicBezTo>
                  <a:pt x="64752" y="86312"/>
                  <a:pt x="68262" y="81757"/>
                  <a:pt x="71437" y="76994"/>
                </a:cubicBezTo>
                <a:cubicBezTo>
                  <a:pt x="69850" y="70644"/>
                  <a:pt x="67959" y="64362"/>
                  <a:pt x="66675" y="57944"/>
                </a:cubicBezTo>
                <a:cubicBezTo>
                  <a:pt x="64781" y="48475"/>
                  <a:pt x="64007" y="38795"/>
                  <a:pt x="61912" y="29369"/>
                </a:cubicBezTo>
                <a:cubicBezTo>
                  <a:pt x="60823" y="24469"/>
                  <a:pt x="59935" y="19259"/>
                  <a:pt x="57150" y="15082"/>
                </a:cubicBezTo>
                <a:cubicBezTo>
                  <a:pt x="53414" y="9478"/>
                  <a:pt x="51594" y="1588"/>
                  <a:pt x="47625" y="7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Forma libre"/>
          <p:cNvSpPr/>
          <p:nvPr/>
        </p:nvSpPr>
        <p:spPr>
          <a:xfrm>
            <a:off x="3408471" y="3715527"/>
            <a:ext cx="19874" cy="19620"/>
          </a:xfrm>
          <a:custGeom>
            <a:avLst/>
            <a:gdLst>
              <a:gd name="connsiteX0" fmla="*/ 66621 w 106113"/>
              <a:gd name="connsiteY0" fmla="*/ 42863 h 119752"/>
              <a:gd name="connsiteX1" fmla="*/ 52333 w 106113"/>
              <a:gd name="connsiteY1" fmla="*/ 28575 h 119752"/>
              <a:gd name="connsiteX2" fmla="*/ 38046 w 106113"/>
              <a:gd name="connsiteY2" fmla="*/ 9525 h 119752"/>
              <a:gd name="connsiteX3" fmla="*/ 23758 w 106113"/>
              <a:gd name="connsiteY3" fmla="*/ 0 h 119752"/>
              <a:gd name="connsiteX4" fmla="*/ 9471 w 106113"/>
              <a:gd name="connsiteY4" fmla="*/ 4763 h 119752"/>
              <a:gd name="connsiteX5" fmla="*/ 9471 w 106113"/>
              <a:gd name="connsiteY5" fmla="*/ 52388 h 119752"/>
              <a:gd name="connsiteX6" fmla="*/ 14233 w 106113"/>
              <a:gd name="connsiteY6" fmla="*/ 66675 h 119752"/>
              <a:gd name="connsiteX7" fmla="*/ 18996 w 106113"/>
              <a:gd name="connsiteY7" fmla="*/ 85725 h 119752"/>
              <a:gd name="connsiteX8" fmla="*/ 42808 w 106113"/>
              <a:gd name="connsiteY8" fmla="*/ 114300 h 119752"/>
              <a:gd name="connsiteX9" fmla="*/ 61858 w 106113"/>
              <a:gd name="connsiteY9" fmla="*/ 119063 h 119752"/>
              <a:gd name="connsiteX10" fmla="*/ 95196 w 106113"/>
              <a:gd name="connsiteY10" fmla="*/ 114300 h 119752"/>
              <a:gd name="connsiteX11" fmla="*/ 104721 w 106113"/>
              <a:gd name="connsiteY11" fmla="*/ 95250 h 119752"/>
              <a:gd name="connsiteX12" fmla="*/ 71383 w 106113"/>
              <a:gd name="connsiteY12" fmla="*/ 61913 h 119752"/>
              <a:gd name="connsiteX13" fmla="*/ 66621 w 106113"/>
              <a:gd name="connsiteY13" fmla="*/ 42863 h 11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113" h="119752">
                <a:moveTo>
                  <a:pt x="66621" y="42863"/>
                </a:moveTo>
                <a:cubicBezTo>
                  <a:pt x="63446" y="37307"/>
                  <a:pt x="56716" y="33689"/>
                  <a:pt x="52333" y="28575"/>
                </a:cubicBezTo>
                <a:cubicBezTo>
                  <a:pt x="47167" y="22548"/>
                  <a:pt x="43659" y="15138"/>
                  <a:pt x="38046" y="9525"/>
                </a:cubicBezTo>
                <a:cubicBezTo>
                  <a:pt x="33999" y="5478"/>
                  <a:pt x="28521" y="3175"/>
                  <a:pt x="23758" y="0"/>
                </a:cubicBezTo>
                <a:cubicBezTo>
                  <a:pt x="18996" y="1588"/>
                  <a:pt x="12607" y="843"/>
                  <a:pt x="9471" y="4763"/>
                </a:cubicBezTo>
                <a:cubicBezTo>
                  <a:pt x="0" y="16602"/>
                  <a:pt x="7122" y="41816"/>
                  <a:pt x="9471" y="52388"/>
                </a:cubicBezTo>
                <a:cubicBezTo>
                  <a:pt x="10560" y="57288"/>
                  <a:pt x="12854" y="61848"/>
                  <a:pt x="14233" y="66675"/>
                </a:cubicBezTo>
                <a:cubicBezTo>
                  <a:pt x="16031" y="72969"/>
                  <a:pt x="16418" y="79709"/>
                  <a:pt x="18996" y="85725"/>
                </a:cubicBezTo>
                <a:cubicBezTo>
                  <a:pt x="22195" y="93189"/>
                  <a:pt x="36312" y="110588"/>
                  <a:pt x="42808" y="114300"/>
                </a:cubicBezTo>
                <a:cubicBezTo>
                  <a:pt x="48491" y="117547"/>
                  <a:pt x="55508" y="117475"/>
                  <a:pt x="61858" y="119063"/>
                </a:cubicBezTo>
                <a:cubicBezTo>
                  <a:pt x="72971" y="117475"/>
                  <a:pt x="85383" y="119752"/>
                  <a:pt x="95196" y="114300"/>
                </a:cubicBezTo>
                <a:cubicBezTo>
                  <a:pt x="101402" y="110852"/>
                  <a:pt x="106113" y="102212"/>
                  <a:pt x="104721" y="95250"/>
                </a:cubicBezTo>
                <a:cubicBezTo>
                  <a:pt x="99262" y="67956"/>
                  <a:pt x="89350" y="67901"/>
                  <a:pt x="71383" y="61913"/>
                </a:cubicBezTo>
                <a:cubicBezTo>
                  <a:pt x="60735" y="29970"/>
                  <a:pt x="69796" y="48419"/>
                  <a:pt x="66621" y="428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Forma libre"/>
          <p:cNvSpPr/>
          <p:nvPr/>
        </p:nvSpPr>
        <p:spPr>
          <a:xfrm>
            <a:off x="3371066" y="3792706"/>
            <a:ext cx="12232" cy="12787"/>
          </a:xfrm>
          <a:custGeom>
            <a:avLst/>
            <a:gdLst>
              <a:gd name="connsiteX0" fmla="*/ 11212 w 32132"/>
              <a:gd name="connsiteY0" fmla="*/ 2540 h 38700"/>
              <a:gd name="connsiteX1" fmla="*/ 3592 w 32132"/>
              <a:gd name="connsiteY1" fmla="*/ 25400 h 38700"/>
              <a:gd name="connsiteX2" fmla="*/ 26452 w 32132"/>
              <a:gd name="connsiteY2" fmla="*/ 33020 h 38700"/>
              <a:gd name="connsiteX3" fmla="*/ 18832 w 32132"/>
              <a:gd name="connsiteY3" fmla="*/ 10160 h 38700"/>
              <a:gd name="connsiteX4" fmla="*/ 11212 w 32132"/>
              <a:gd name="connsiteY4" fmla="*/ 2540 h 3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2" h="38700">
                <a:moveTo>
                  <a:pt x="11212" y="2540"/>
                </a:moveTo>
                <a:cubicBezTo>
                  <a:pt x="8672" y="5080"/>
                  <a:pt x="0" y="18216"/>
                  <a:pt x="3592" y="25400"/>
                </a:cubicBezTo>
                <a:cubicBezTo>
                  <a:pt x="7184" y="32584"/>
                  <a:pt x="20772" y="38700"/>
                  <a:pt x="26452" y="33020"/>
                </a:cubicBezTo>
                <a:cubicBezTo>
                  <a:pt x="32132" y="27340"/>
                  <a:pt x="24512" y="15840"/>
                  <a:pt x="18832" y="10160"/>
                </a:cubicBezTo>
                <a:cubicBezTo>
                  <a:pt x="15240" y="6568"/>
                  <a:pt x="13752" y="0"/>
                  <a:pt x="11212" y="25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Forma libre"/>
          <p:cNvSpPr/>
          <p:nvPr/>
        </p:nvSpPr>
        <p:spPr>
          <a:xfrm>
            <a:off x="3370244" y="3812686"/>
            <a:ext cx="12232" cy="12787"/>
          </a:xfrm>
          <a:custGeom>
            <a:avLst/>
            <a:gdLst>
              <a:gd name="connsiteX0" fmla="*/ 11212 w 30548"/>
              <a:gd name="connsiteY0" fmla="*/ 2540 h 40204"/>
              <a:gd name="connsiteX1" fmla="*/ 3592 w 30548"/>
              <a:gd name="connsiteY1" fmla="*/ 25400 h 40204"/>
              <a:gd name="connsiteX2" fmla="*/ 26452 w 30548"/>
              <a:gd name="connsiteY2" fmla="*/ 33020 h 40204"/>
              <a:gd name="connsiteX3" fmla="*/ 11212 w 30548"/>
              <a:gd name="connsiteY3" fmla="*/ 10160 h 40204"/>
              <a:gd name="connsiteX4" fmla="*/ 11212 w 30548"/>
              <a:gd name="connsiteY4" fmla="*/ 2540 h 4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8" h="40204">
                <a:moveTo>
                  <a:pt x="11212" y="2540"/>
                </a:moveTo>
                <a:cubicBezTo>
                  <a:pt x="9942" y="5080"/>
                  <a:pt x="0" y="18216"/>
                  <a:pt x="3592" y="25400"/>
                </a:cubicBezTo>
                <a:cubicBezTo>
                  <a:pt x="7184" y="32584"/>
                  <a:pt x="22860" y="40204"/>
                  <a:pt x="26452" y="33020"/>
                </a:cubicBezTo>
                <a:cubicBezTo>
                  <a:pt x="30548" y="24829"/>
                  <a:pt x="15308" y="18351"/>
                  <a:pt x="11212" y="10160"/>
                </a:cubicBezTo>
                <a:cubicBezTo>
                  <a:pt x="10076" y="7888"/>
                  <a:pt x="12482" y="0"/>
                  <a:pt x="11212" y="25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Forma libre"/>
          <p:cNvSpPr/>
          <p:nvPr/>
        </p:nvSpPr>
        <p:spPr>
          <a:xfrm>
            <a:off x="3312904" y="3862930"/>
            <a:ext cx="15698" cy="22480"/>
          </a:xfrm>
          <a:custGeom>
            <a:avLst/>
            <a:gdLst>
              <a:gd name="connsiteX0" fmla="*/ 22860 w 83820"/>
              <a:gd name="connsiteY0" fmla="*/ 6350 h 137210"/>
              <a:gd name="connsiteX1" fmla="*/ 30480 w 83820"/>
              <a:gd name="connsiteY1" fmla="*/ 52070 h 137210"/>
              <a:gd name="connsiteX2" fmla="*/ 7620 w 83820"/>
              <a:gd name="connsiteY2" fmla="*/ 105410 h 137210"/>
              <a:gd name="connsiteX3" fmla="*/ 0 w 83820"/>
              <a:gd name="connsiteY3" fmla="*/ 128270 h 137210"/>
              <a:gd name="connsiteX4" fmla="*/ 22860 w 83820"/>
              <a:gd name="connsiteY4" fmla="*/ 135890 h 137210"/>
              <a:gd name="connsiteX5" fmla="*/ 53340 w 83820"/>
              <a:gd name="connsiteY5" fmla="*/ 90170 h 137210"/>
              <a:gd name="connsiteX6" fmla="*/ 83820 w 83820"/>
              <a:gd name="connsiteY6" fmla="*/ 36830 h 137210"/>
              <a:gd name="connsiteX7" fmla="*/ 60960 w 83820"/>
              <a:gd name="connsiteY7" fmla="*/ 21590 h 137210"/>
              <a:gd name="connsiteX8" fmla="*/ 38100 w 83820"/>
              <a:gd name="connsiteY8" fmla="*/ 13970 h 137210"/>
              <a:gd name="connsiteX9" fmla="*/ 22860 w 83820"/>
              <a:gd name="connsiteY9" fmla="*/ 6350 h 1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20" h="137210">
                <a:moveTo>
                  <a:pt x="22860" y="6350"/>
                </a:moveTo>
                <a:cubicBezTo>
                  <a:pt x="21590" y="12700"/>
                  <a:pt x="30480" y="36620"/>
                  <a:pt x="30480" y="52070"/>
                </a:cubicBezTo>
                <a:cubicBezTo>
                  <a:pt x="30480" y="83788"/>
                  <a:pt x="20063" y="80523"/>
                  <a:pt x="7620" y="105410"/>
                </a:cubicBezTo>
                <a:cubicBezTo>
                  <a:pt x="4028" y="112594"/>
                  <a:pt x="2540" y="120650"/>
                  <a:pt x="0" y="128270"/>
                </a:cubicBezTo>
                <a:cubicBezTo>
                  <a:pt x="7620" y="130810"/>
                  <a:pt x="14937" y="137210"/>
                  <a:pt x="22860" y="135890"/>
                </a:cubicBezTo>
                <a:cubicBezTo>
                  <a:pt x="52709" y="130915"/>
                  <a:pt x="45471" y="111153"/>
                  <a:pt x="53340" y="90170"/>
                </a:cubicBezTo>
                <a:cubicBezTo>
                  <a:pt x="61627" y="68072"/>
                  <a:pt x="71187" y="55780"/>
                  <a:pt x="83820" y="36830"/>
                </a:cubicBezTo>
                <a:cubicBezTo>
                  <a:pt x="76200" y="31750"/>
                  <a:pt x="69151" y="25686"/>
                  <a:pt x="60960" y="21590"/>
                </a:cubicBezTo>
                <a:cubicBezTo>
                  <a:pt x="53776" y="17998"/>
                  <a:pt x="45558" y="16953"/>
                  <a:pt x="38100" y="13970"/>
                </a:cubicBezTo>
                <a:cubicBezTo>
                  <a:pt x="32827" y="11861"/>
                  <a:pt x="24130" y="0"/>
                  <a:pt x="22860" y="63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Forma libre"/>
          <p:cNvSpPr/>
          <p:nvPr/>
        </p:nvSpPr>
        <p:spPr>
          <a:xfrm>
            <a:off x="3332017" y="3832665"/>
            <a:ext cx="12232" cy="12787"/>
          </a:xfrm>
          <a:custGeom>
            <a:avLst/>
            <a:gdLst>
              <a:gd name="connsiteX0" fmla="*/ 3810 w 34290"/>
              <a:gd name="connsiteY0" fmla="*/ 2818 h 29270"/>
              <a:gd name="connsiteX1" fmla="*/ 11430 w 34290"/>
              <a:gd name="connsiteY1" fmla="*/ 25678 h 29270"/>
              <a:gd name="connsiteX2" fmla="*/ 34290 w 34290"/>
              <a:gd name="connsiteY2" fmla="*/ 18058 h 29270"/>
              <a:gd name="connsiteX3" fmla="*/ 3810 w 34290"/>
              <a:gd name="connsiteY3" fmla="*/ 2818 h 2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" h="29270">
                <a:moveTo>
                  <a:pt x="3810" y="2818"/>
                </a:moveTo>
                <a:cubicBezTo>
                  <a:pt x="0" y="4088"/>
                  <a:pt x="4246" y="22086"/>
                  <a:pt x="11430" y="25678"/>
                </a:cubicBezTo>
                <a:cubicBezTo>
                  <a:pt x="18614" y="29270"/>
                  <a:pt x="34290" y="26090"/>
                  <a:pt x="34290" y="18058"/>
                </a:cubicBezTo>
                <a:cubicBezTo>
                  <a:pt x="34290" y="0"/>
                  <a:pt x="7620" y="1548"/>
                  <a:pt x="3810" y="28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50 Forma libre"/>
          <p:cNvSpPr/>
          <p:nvPr/>
        </p:nvSpPr>
        <p:spPr>
          <a:xfrm>
            <a:off x="5021979" y="3335081"/>
            <a:ext cx="321403" cy="275131"/>
          </a:xfrm>
          <a:custGeom>
            <a:avLst/>
            <a:gdLst>
              <a:gd name="connsiteX0" fmla="*/ 1028700 w 1201271"/>
              <a:gd name="connsiteY0" fmla="*/ 88395 h 983745"/>
              <a:gd name="connsiteX1" fmla="*/ 971550 w 1201271"/>
              <a:gd name="connsiteY1" fmla="*/ 97920 h 983745"/>
              <a:gd name="connsiteX2" fmla="*/ 914400 w 1201271"/>
              <a:gd name="connsiteY2" fmla="*/ 78870 h 983745"/>
              <a:gd name="connsiteX3" fmla="*/ 819150 w 1201271"/>
              <a:gd name="connsiteY3" fmla="*/ 88395 h 983745"/>
              <a:gd name="connsiteX4" fmla="*/ 809625 w 1201271"/>
              <a:gd name="connsiteY4" fmla="*/ 59820 h 983745"/>
              <a:gd name="connsiteX5" fmla="*/ 752475 w 1201271"/>
              <a:gd name="connsiteY5" fmla="*/ 21720 h 983745"/>
              <a:gd name="connsiteX6" fmla="*/ 723900 w 1201271"/>
              <a:gd name="connsiteY6" fmla="*/ 78870 h 983745"/>
              <a:gd name="connsiteX7" fmla="*/ 704850 w 1201271"/>
              <a:gd name="connsiteY7" fmla="*/ 107445 h 983745"/>
              <a:gd name="connsiteX8" fmla="*/ 695325 w 1201271"/>
              <a:gd name="connsiteY8" fmla="*/ 136020 h 983745"/>
              <a:gd name="connsiteX9" fmla="*/ 676275 w 1201271"/>
              <a:gd name="connsiteY9" fmla="*/ 164595 h 983745"/>
              <a:gd name="connsiteX10" fmla="*/ 647700 w 1201271"/>
              <a:gd name="connsiteY10" fmla="*/ 221745 h 983745"/>
              <a:gd name="connsiteX11" fmla="*/ 590550 w 1201271"/>
              <a:gd name="connsiteY11" fmla="*/ 250320 h 983745"/>
              <a:gd name="connsiteX12" fmla="*/ 561975 w 1201271"/>
              <a:gd name="connsiteY12" fmla="*/ 240795 h 983745"/>
              <a:gd name="connsiteX13" fmla="*/ 542925 w 1201271"/>
              <a:gd name="connsiteY13" fmla="*/ 269370 h 983745"/>
              <a:gd name="connsiteX14" fmla="*/ 514350 w 1201271"/>
              <a:gd name="connsiteY14" fmla="*/ 297945 h 983745"/>
              <a:gd name="connsiteX15" fmla="*/ 495300 w 1201271"/>
              <a:gd name="connsiteY15" fmla="*/ 326520 h 983745"/>
              <a:gd name="connsiteX16" fmla="*/ 438150 w 1201271"/>
              <a:gd name="connsiteY16" fmla="*/ 364620 h 983745"/>
              <a:gd name="connsiteX17" fmla="*/ 361950 w 1201271"/>
              <a:gd name="connsiteY17" fmla="*/ 478920 h 983745"/>
              <a:gd name="connsiteX18" fmla="*/ 333375 w 1201271"/>
              <a:gd name="connsiteY18" fmla="*/ 507495 h 983745"/>
              <a:gd name="connsiteX19" fmla="*/ 323850 w 1201271"/>
              <a:gd name="connsiteY19" fmla="*/ 536070 h 983745"/>
              <a:gd name="connsiteX20" fmla="*/ 342900 w 1201271"/>
              <a:gd name="connsiteY20" fmla="*/ 678945 h 983745"/>
              <a:gd name="connsiteX21" fmla="*/ 314325 w 1201271"/>
              <a:gd name="connsiteY21" fmla="*/ 697995 h 983745"/>
              <a:gd name="connsiteX22" fmla="*/ 304800 w 1201271"/>
              <a:gd name="connsiteY22" fmla="*/ 726570 h 983745"/>
              <a:gd name="connsiteX23" fmla="*/ 238125 w 1201271"/>
              <a:gd name="connsiteY23" fmla="*/ 802770 h 983745"/>
              <a:gd name="connsiteX24" fmla="*/ 190500 w 1201271"/>
              <a:gd name="connsiteY24" fmla="*/ 840870 h 983745"/>
              <a:gd name="connsiteX25" fmla="*/ 142875 w 1201271"/>
              <a:gd name="connsiteY25" fmla="*/ 888495 h 983745"/>
              <a:gd name="connsiteX26" fmla="*/ 85725 w 1201271"/>
              <a:gd name="connsiteY26" fmla="*/ 907545 h 983745"/>
              <a:gd name="connsiteX27" fmla="*/ 57150 w 1201271"/>
              <a:gd name="connsiteY27" fmla="*/ 926595 h 983745"/>
              <a:gd name="connsiteX28" fmla="*/ 0 w 1201271"/>
              <a:gd name="connsiteY28" fmla="*/ 945645 h 983745"/>
              <a:gd name="connsiteX29" fmla="*/ 47625 w 1201271"/>
              <a:gd name="connsiteY29" fmla="*/ 955170 h 983745"/>
              <a:gd name="connsiteX30" fmla="*/ 76200 w 1201271"/>
              <a:gd name="connsiteY30" fmla="*/ 964695 h 983745"/>
              <a:gd name="connsiteX31" fmla="*/ 104775 w 1201271"/>
              <a:gd name="connsiteY31" fmla="*/ 955170 h 983745"/>
              <a:gd name="connsiteX32" fmla="*/ 142875 w 1201271"/>
              <a:gd name="connsiteY32" fmla="*/ 945645 h 983745"/>
              <a:gd name="connsiteX33" fmla="*/ 180975 w 1201271"/>
              <a:gd name="connsiteY33" fmla="*/ 955170 h 983745"/>
              <a:gd name="connsiteX34" fmla="*/ 209550 w 1201271"/>
              <a:gd name="connsiteY34" fmla="*/ 964695 h 983745"/>
              <a:gd name="connsiteX35" fmla="*/ 238125 w 1201271"/>
              <a:gd name="connsiteY35" fmla="*/ 955170 h 983745"/>
              <a:gd name="connsiteX36" fmla="*/ 361950 w 1201271"/>
              <a:gd name="connsiteY36" fmla="*/ 983745 h 983745"/>
              <a:gd name="connsiteX37" fmla="*/ 419100 w 1201271"/>
              <a:gd name="connsiteY37" fmla="*/ 955170 h 983745"/>
              <a:gd name="connsiteX38" fmla="*/ 400050 w 1201271"/>
              <a:gd name="connsiteY38" fmla="*/ 898020 h 983745"/>
              <a:gd name="connsiteX39" fmla="*/ 419100 w 1201271"/>
              <a:gd name="connsiteY39" fmla="*/ 840870 h 983745"/>
              <a:gd name="connsiteX40" fmla="*/ 476250 w 1201271"/>
              <a:gd name="connsiteY40" fmla="*/ 821820 h 983745"/>
              <a:gd name="connsiteX41" fmla="*/ 504825 w 1201271"/>
              <a:gd name="connsiteY41" fmla="*/ 812295 h 983745"/>
              <a:gd name="connsiteX42" fmla="*/ 561975 w 1201271"/>
              <a:gd name="connsiteY42" fmla="*/ 764670 h 983745"/>
              <a:gd name="connsiteX43" fmla="*/ 581025 w 1201271"/>
              <a:gd name="connsiteY43" fmla="*/ 736095 h 983745"/>
              <a:gd name="connsiteX44" fmla="*/ 638175 w 1201271"/>
              <a:gd name="connsiteY44" fmla="*/ 726570 h 983745"/>
              <a:gd name="connsiteX45" fmla="*/ 695325 w 1201271"/>
              <a:gd name="connsiteY45" fmla="*/ 707520 h 983745"/>
              <a:gd name="connsiteX46" fmla="*/ 723900 w 1201271"/>
              <a:gd name="connsiteY46" fmla="*/ 697995 h 983745"/>
              <a:gd name="connsiteX47" fmla="*/ 762000 w 1201271"/>
              <a:gd name="connsiteY47" fmla="*/ 688470 h 983745"/>
              <a:gd name="connsiteX48" fmla="*/ 790575 w 1201271"/>
              <a:gd name="connsiteY48" fmla="*/ 678945 h 983745"/>
              <a:gd name="connsiteX49" fmla="*/ 800100 w 1201271"/>
              <a:gd name="connsiteY49" fmla="*/ 640845 h 983745"/>
              <a:gd name="connsiteX50" fmla="*/ 857250 w 1201271"/>
              <a:gd name="connsiteY50" fmla="*/ 621795 h 983745"/>
              <a:gd name="connsiteX51" fmla="*/ 923925 w 1201271"/>
              <a:gd name="connsiteY51" fmla="*/ 602745 h 983745"/>
              <a:gd name="connsiteX52" fmla="*/ 914400 w 1201271"/>
              <a:gd name="connsiteY52" fmla="*/ 526545 h 983745"/>
              <a:gd name="connsiteX53" fmla="*/ 990600 w 1201271"/>
              <a:gd name="connsiteY53" fmla="*/ 497970 h 983745"/>
              <a:gd name="connsiteX54" fmla="*/ 1000125 w 1201271"/>
              <a:gd name="connsiteY54" fmla="*/ 459870 h 983745"/>
              <a:gd name="connsiteX55" fmla="*/ 1152525 w 1201271"/>
              <a:gd name="connsiteY55" fmla="*/ 469395 h 983745"/>
              <a:gd name="connsiteX56" fmla="*/ 1181100 w 1201271"/>
              <a:gd name="connsiteY56" fmla="*/ 459870 h 983745"/>
              <a:gd name="connsiteX57" fmla="*/ 1162050 w 1201271"/>
              <a:gd name="connsiteY57" fmla="*/ 431295 h 983745"/>
              <a:gd name="connsiteX58" fmla="*/ 1143000 w 1201271"/>
              <a:gd name="connsiteY58" fmla="*/ 393195 h 983745"/>
              <a:gd name="connsiteX59" fmla="*/ 1133475 w 1201271"/>
              <a:gd name="connsiteY59" fmla="*/ 326520 h 983745"/>
              <a:gd name="connsiteX60" fmla="*/ 1123950 w 1201271"/>
              <a:gd name="connsiteY60" fmla="*/ 269370 h 983745"/>
              <a:gd name="connsiteX61" fmla="*/ 1114425 w 1201271"/>
              <a:gd name="connsiteY61" fmla="*/ 231270 h 983745"/>
              <a:gd name="connsiteX62" fmla="*/ 1104900 w 1201271"/>
              <a:gd name="connsiteY62" fmla="*/ 202695 h 983745"/>
              <a:gd name="connsiteX63" fmla="*/ 1095375 w 1201271"/>
              <a:gd name="connsiteY63" fmla="*/ 155070 h 983745"/>
              <a:gd name="connsiteX64" fmla="*/ 1019175 w 1201271"/>
              <a:gd name="connsiteY64" fmla="*/ 88395 h 983745"/>
              <a:gd name="connsiteX65" fmla="*/ 1028700 w 1201271"/>
              <a:gd name="connsiteY65" fmla="*/ 88395 h 98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01271" h="983745">
                <a:moveTo>
                  <a:pt x="1028700" y="88395"/>
                </a:moveTo>
                <a:cubicBezTo>
                  <a:pt x="1020762" y="89983"/>
                  <a:pt x="990796" y="99524"/>
                  <a:pt x="971550" y="97920"/>
                </a:cubicBezTo>
                <a:cubicBezTo>
                  <a:pt x="951539" y="96252"/>
                  <a:pt x="914400" y="78870"/>
                  <a:pt x="914400" y="78870"/>
                </a:cubicBezTo>
                <a:cubicBezTo>
                  <a:pt x="844831" y="102060"/>
                  <a:pt x="876731" y="102790"/>
                  <a:pt x="819150" y="88395"/>
                </a:cubicBezTo>
                <a:cubicBezTo>
                  <a:pt x="815975" y="78870"/>
                  <a:pt x="816725" y="66920"/>
                  <a:pt x="809625" y="59820"/>
                </a:cubicBezTo>
                <a:cubicBezTo>
                  <a:pt x="793436" y="43631"/>
                  <a:pt x="752475" y="21720"/>
                  <a:pt x="752475" y="21720"/>
                </a:cubicBezTo>
                <a:cubicBezTo>
                  <a:pt x="697880" y="103612"/>
                  <a:pt x="763335" y="0"/>
                  <a:pt x="723900" y="78870"/>
                </a:cubicBezTo>
                <a:cubicBezTo>
                  <a:pt x="718780" y="89109"/>
                  <a:pt x="709970" y="97206"/>
                  <a:pt x="704850" y="107445"/>
                </a:cubicBezTo>
                <a:cubicBezTo>
                  <a:pt x="700360" y="116425"/>
                  <a:pt x="699815" y="127040"/>
                  <a:pt x="695325" y="136020"/>
                </a:cubicBezTo>
                <a:cubicBezTo>
                  <a:pt x="690205" y="146259"/>
                  <a:pt x="681395" y="154356"/>
                  <a:pt x="676275" y="164595"/>
                </a:cubicBezTo>
                <a:cubicBezTo>
                  <a:pt x="660781" y="195583"/>
                  <a:pt x="674997" y="194448"/>
                  <a:pt x="647700" y="221745"/>
                </a:cubicBezTo>
                <a:cubicBezTo>
                  <a:pt x="629236" y="240209"/>
                  <a:pt x="613791" y="242573"/>
                  <a:pt x="590550" y="250320"/>
                </a:cubicBezTo>
                <a:cubicBezTo>
                  <a:pt x="581025" y="247145"/>
                  <a:pt x="571297" y="237066"/>
                  <a:pt x="561975" y="240795"/>
                </a:cubicBezTo>
                <a:cubicBezTo>
                  <a:pt x="551346" y="245047"/>
                  <a:pt x="550254" y="260576"/>
                  <a:pt x="542925" y="269370"/>
                </a:cubicBezTo>
                <a:cubicBezTo>
                  <a:pt x="534301" y="279718"/>
                  <a:pt x="522974" y="287597"/>
                  <a:pt x="514350" y="297945"/>
                </a:cubicBezTo>
                <a:cubicBezTo>
                  <a:pt x="507021" y="306739"/>
                  <a:pt x="503915" y="318982"/>
                  <a:pt x="495300" y="326520"/>
                </a:cubicBezTo>
                <a:cubicBezTo>
                  <a:pt x="478070" y="341597"/>
                  <a:pt x="438150" y="364620"/>
                  <a:pt x="438150" y="364620"/>
                </a:cubicBezTo>
                <a:lnTo>
                  <a:pt x="361950" y="478920"/>
                </a:lnTo>
                <a:cubicBezTo>
                  <a:pt x="354478" y="490128"/>
                  <a:pt x="342900" y="497970"/>
                  <a:pt x="333375" y="507495"/>
                </a:cubicBezTo>
                <a:cubicBezTo>
                  <a:pt x="330200" y="517020"/>
                  <a:pt x="323850" y="526030"/>
                  <a:pt x="323850" y="536070"/>
                </a:cubicBezTo>
                <a:cubicBezTo>
                  <a:pt x="323850" y="629299"/>
                  <a:pt x="324005" y="622261"/>
                  <a:pt x="342900" y="678945"/>
                </a:cubicBezTo>
                <a:cubicBezTo>
                  <a:pt x="333375" y="685295"/>
                  <a:pt x="321476" y="689056"/>
                  <a:pt x="314325" y="697995"/>
                </a:cubicBezTo>
                <a:cubicBezTo>
                  <a:pt x="308053" y="705835"/>
                  <a:pt x="309676" y="717793"/>
                  <a:pt x="304800" y="726570"/>
                </a:cubicBezTo>
                <a:cubicBezTo>
                  <a:pt x="272116" y="785401"/>
                  <a:pt x="279867" y="774942"/>
                  <a:pt x="238125" y="802770"/>
                </a:cubicBezTo>
                <a:cubicBezTo>
                  <a:pt x="183530" y="884662"/>
                  <a:pt x="256225" y="788290"/>
                  <a:pt x="190500" y="840870"/>
                </a:cubicBezTo>
                <a:cubicBezTo>
                  <a:pt x="138906" y="882145"/>
                  <a:pt x="207169" y="859920"/>
                  <a:pt x="142875" y="888495"/>
                </a:cubicBezTo>
                <a:cubicBezTo>
                  <a:pt x="124525" y="896650"/>
                  <a:pt x="85725" y="907545"/>
                  <a:pt x="85725" y="907545"/>
                </a:cubicBezTo>
                <a:cubicBezTo>
                  <a:pt x="76200" y="913895"/>
                  <a:pt x="67611" y="921946"/>
                  <a:pt x="57150" y="926595"/>
                </a:cubicBezTo>
                <a:cubicBezTo>
                  <a:pt x="38800" y="934750"/>
                  <a:pt x="0" y="945645"/>
                  <a:pt x="0" y="945645"/>
                </a:cubicBezTo>
                <a:cubicBezTo>
                  <a:pt x="15875" y="948820"/>
                  <a:pt x="31919" y="951243"/>
                  <a:pt x="47625" y="955170"/>
                </a:cubicBezTo>
                <a:cubicBezTo>
                  <a:pt x="57365" y="957605"/>
                  <a:pt x="66160" y="964695"/>
                  <a:pt x="76200" y="964695"/>
                </a:cubicBezTo>
                <a:cubicBezTo>
                  <a:pt x="86240" y="964695"/>
                  <a:pt x="95121" y="957928"/>
                  <a:pt x="104775" y="955170"/>
                </a:cubicBezTo>
                <a:cubicBezTo>
                  <a:pt x="117362" y="951574"/>
                  <a:pt x="130175" y="948820"/>
                  <a:pt x="142875" y="945645"/>
                </a:cubicBezTo>
                <a:cubicBezTo>
                  <a:pt x="155575" y="948820"/>
                  <a:pt x="168388" y="951574"/>
                  <a:pt x="180975" y="955170"/>
                </a:cubicBezTo>
                <a:cubicBezTo>
                  <a:pt x="190629" y="957928"/>
                  <a:pt x="199510" y="964695"/>
                  <a:pt x="209550" y="964695"/>
                </a:cubicBezTo>
                <a:cubicBezTo>
                  <a:pt x="219590" y="964695"/>
                  <a:pt x="228600" y="958345"/>
                  <a:pt x="238125" y="955170"/>
                </a:cubicBezTo>
                <a:cubicBezTo>
                  <a:pt x="316574" y="981320"/>
                  <a:pt x="275396" y="971380"/>
                  <a:pt x="361950" y="983745"/>
                </a:cubicBezTo>
                <a:cubicBezTo>
                  <a:pt x="370405" y="980927"/>
                  <a:pt x="417494" y="968015"/>
                  <a:pt x="419100" y="955170"/>
                </a:cubicBezTo>
                <a:cubicBezTo>
                  <a:pt x="421591" y="935245"/>
                  <a:pt x="400050" y="898020"/>
                  <a:pt x="400050" y="898020"/>
                </a:cubicBezTo>
                <a:lnTo>
                  <a:pt x="419100" y="840870"/>
                </a:lnTo>
                <a:cubicBezTo>
                  <a:pt x="425450" y="821820"/>
                  <a:pt x="457200" y="828170"/>
                  <a:pt x="476250" y="821820"/>
                </a:cubicBezTo>
                <a:lnTo>
                  <a:pt x="504825" y="812295"/>
                </a:lnTo>
                <a:cubicBezTo>
                  <a:pt x="532922" y="793564"/>
                  <a:pt x="539056" y="792172"/>
                  <a:pt x="561975" y="764670"/>
                </a:cubicBezTo>
                <a:cubicBezTo>
                  <a:pt x="569304" y="755876"/>
                  <a:pt x="574675" y="745620"/>
                  <a:pt x="581025" y="736095"/>
                </a:cubicBezTo>
                <a:cubicBezTo>
                  <a:pt x="629714" y="752325"/>
                  <a:pt x="590695" y="747672"/>
                  <a:pt x="638175" y="726570"/>
                </a:cubicBezTo>
                <a:cubicBezTo>
                  <a:pt x="656525" y="718415"/>
                  <a:pt x="676275" y="713870"/>
                  <a:pt x="695325" y="707520"/>
                </a:cubicBezTo>
                <a:lnTo>
                  <a:pt x="723900" y="697995"/>
                </a:lnTo>
                <a:cubicBezTo>
                  <a:pt x="736319" y="693855"/>
                  <a:pt x="749413" y="692066"/>
                  <a:pt x="762000" y="688470"/>
                </a:cubicBezTo>
                <a:cubicBezTo>
                  <a:pt x="771654" y="685712"/>
                  <a:pt x="781050" y="682120"/>
                  <a:pt x="790575" y="678945"/>
                </a:cubicBezTo>
                <a:cubicBezTo>
                  <a:pt x="793750" y="666245"/>
                  <a:pt x="790161" y="649364"/>
                  <a:pt x="800100" y="640845"/>
                </a:cubicBezTo>
                <a:cubicBezTo>
                  <a:pt x="815346" y="627777"/>
                  <a:pt x="837769" y="626665"/>
                  <a:pt x="857250" y="621795"/>
                </a:cubicBezTo>
                <a:cubicBezTo>
                  <a:pt x="905090" y="609835"/>
                  <a:pt x="882931" y="616410"/>
                  <a:pt x="923925" y="602745"/>
                </a:cubicBezTo>
                <a:cubicBezTo>
                  <a:pt x="920750" y="577345"/>
                  <a:pt x="909380" y="551646"/>
                  <a:pt x="914400" y="526545"/>
                </a:cubicBezTo>
                <a:cubicBezTo>
                  <a:pt x="918488" y="506106"/>
                  <a:pt x="985430" y="499004"/>
                  <a:pt x="990600" y="497970"/>
                </a:cubicBezTo>
                <a:cubicBezTo>
                  <a:pt x="993775" y="485270"/>
                  <a:pt x="987233" y="462145"/>
                  <a:pt x="1000125" y="459870"/>
                </a:cubicBezTo>
                <a:cubicBezTo>
                  <a:pt x="1050250" y="451024"/>
                  <a:pt x="1101626" y="469395"/>
                  <a:pt x="1152525" y="469395"/>
                </a:cubicBezTo>
                <a:cubicBezTo>
                  <a:pt x="1162565" y="469395"/>
                  <a:pt x="1171575" y="463045"/>
                  <a:pt x="1181100" y="459870"/>
                </a:cubicBezTo>
                <a:cubicBezTo>
                  <a:pt x="1174750" y="450345"/>
                  <a:pt x="1163932" y="442587"/>
                  <a:pt x="1162050" y="431295"/>
                </a:cubicBezTo>
                <a:cubicBezTo>
                  <a:pt x="1154579" y="386471"/>
                  <a:pt x="1201271" y="412619"/>
                  <a:pt x="1143000" y="393195"/>
                </a:cubicBezTo>
                <a:cubicBezTo>
                  <a:pt x="1139825" y="370970"/>
                  <a:pt x="1139926" y="348024"/>
                  <a:pt x="1133475" y="326520"/>
                </a:cubicBezTo>
                <a:cubicBezTo>
                  <a:pt x="1115982" y="268211"/>
                  <a:pt x="1104554" y="327557"/>
                  <a:pt x="1123950" y="269370"/>
                </a:cubicBezTo>
                <a:cubicBezTo>
                  <a:pt x="1120775" y="256670"/>
                  <a:pt x="1118021" y="243857"/>
                  <a:pt x="1114425" y="231270"/>
                </a:cubicBezTo>
                <a:cubicBezTo>
                  <a:pt x="1111667" y="221616"/>
                  <a:pt x="1107335" y="212435"/>
                  <a:pt x="1104900" y="202695"/>
                </a:cubicBezTo>
                <a:cubicBezTo>
                  <a:pt x="1100973" y="186989"/>
                  <a:pt x="1101059" y="170229"/>
                  <a:pt x="1095375" y="155070"/>
                </a:cubicBezTo>
                <a:cubicBezTo>
                  <a:pt x="1082146" y="119792"/>
                  <a:pt x="1048808" y="108151"/>
                  <a:pt x="1019175" y="88395"/>
                </a:cubicBezTo>
                <a:cubicBezTo>
                  <a:pt x="1013891" y="84873"/>
                  <a:pt x="1036638" y="86807"/>
                  <a:pt x="1028700" y="88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52" name="51 Forma libre"/>
          <p:cNvSpPr/>
          <p:nvPr/>
        </p:nvSpPr>
        <p:spPr>
          <a:xfrm>
            <a:off x="5133350" y="3306518"/>
            <a:ext cx="538778" cy="570739"/>
          </a:xfrm>
          <a:custGeom>
            <a:avLst/>
            <a:gdLst>
              <a:gd name="connsiteX0" fmla="*/ 646892 w 2013730"/>
              <a:gd name="connsiteY0" fmla="*/ 213756 h 2040712"/>
              <a:gd name="connsiteX1" fmla="*/ 661180 w 2013730"/>
              <a:gd name="connsiteY1" fmla="*/ 223281 h 2040712"/>
              <a:gd name="connsiteX2" fmla="*/ 675467 w 2013730"/>
              <a:gd name="connsiteY2" fmla="*/ 218518 h 2040712"/>
              <a:gd name="connsiteX3" fmla="*/ 713567 w 2013730"/>
              <a:gd name="connsiteY3" fmla="*/ 213756 h 2040712"/>
              <a:gd name="connsiteX4" fmla="*/ 727855 w 2013730"/>
              <a:gd name="connsiteY4" fmla="*/ 204231 h 2040712"/>
              <a:gd name="connsiteX5" fmla="*/ 751667 w 2013730"/>
              <a:gd name="connsiteY5" fmla="*/ 199468 h 2040712"/>
              <a:gd name="connsiteX6" fmla="*/ 765955 w 2013730"/>
              <a:gd name="connsiteY6" fmla="*/ 194706 h 2040712"/>
              <a:gd name="connsiteX7" fmla="*/ 770717 w 2013730"/>
              <a:gd name="connsiteY7" fmla="*/ 180418 h 2040712"/>
              <a:gd name="connsiteX8" fmla="*/ 794530 w 2013730"/>
              <a:gd name="connsiteY8" fmla="*/ 156606 h 2040712"/>
              <a:gd name="connsiteX9" fmla="*/ 823105 w 2013730"/>
              <a:gd name="connsiteY9" fmla="*/ 151843 h 2040712"/>
              <a:gd name="connsiteX10" fmla="*/ 827867 w 2013730"/>
              <a:gd name="connsiteY10" fmla="*/ 137556 h 2040712"/>
              <a:gd name="connsiteX11" fmla="*/ 875492 w 2013730"/>
              <a:gd name="connsiteY11" fmla="*/ 147081 h 2040712"/>
              <a:gd name="connsiteX12" fmla="*/ 904067 w 2013730"/>
              <a:gd name="connsiteY12" fmla="*/ 118506 h 2040712"/>
              <a:gd name="connsiteX13" fmla="*/ 946930 w 2013730"/>
              <a:gd name="connsiteY13" fmla="*/ 89931 h 2040712"/>
              <a:gd name="connsiteX14" fmla="*/ 961217 w 2013730"/>
              <a:gd name="connsiteY14" fmla="*/ 85168 h 2040712"/>
              <a:gd name="connsiteX15" fmla="*/ 989792 w 2013730"/>
              <a:gd name="connsiteY15" fmla="*/ 70881 h 2040712"/>
              <a:gd name="connsiteX16" fmla="*/ 1018367 w 2013730"/>
              <a:gd name="connsiteY16" fmla="*/ 66118 h 2040712"/>
              <a:gd name="connsiteX17" fmla="*/ 1046942 w 2013730"/>
              <a:gd name="connsiteY17" fmla="*/ 56593 h 2040712"/>
              <a:gd name="connsiteX18" fmla="*/ 1061230 w 2013730"/>
              <a:gd name="connsiteY18" fmla="*/ 51831 h 2040712"/>
              <a:gd name="connsiteX19" fmla="*/ 1104092 w 2013730"/>
              <a:gd name="connsiteY19" fmla="*/ 61356 h 2040712"/>
              <a:gd name="connsiteX20" fmla="*/ 1151717 w 2013730"/>
              <a:gd name="connsiteY20" fmla="*/ 47068 h 2040712"/>
              <a:gd name="connsiteX21" fmla="*/ 1180292 w 2013730"/>
              <a:gd name="connsiteY21" fmla="*/ 42306 h 2040712"/>
              <a:gd name="connsiteX22" fmla="*/ 1194580 w 2013730"/>
              <a:gd name="connsiteY22" fmla="*/ 37543 h 2040712"/>
              <a:gd name="connsiteX23" fmla="*/ 1204105 w 2013730"/>
              <a:gd name="connsiteY23" fmla="*/ 23256 h 2040712"/>
              <a:gd name="connsiteX24" fmla="*/ 1246967 w 2013730"/>
              <a:gd name="connsiteY24" fmla="*/ 28018 h 2040712"/>
              <a:gd name="connsiteX25" fmla="*/ 1370792 w 2013730"/>
              <a:gd name="connsiteY25" fmla="*/ 23256 h 2040712"/>
              <a:gd name="connsiteX26" fmla="*/ 1375555 w 2013730"/>
              <a:gd name="connsiteY26" fmla="*/ 37543 h 2040712"/>
              <a:gd name="connsiteX27" fmla="*/ 1389842 w 2013730"/>
              <a:gd name="connsiteY27" fmla="*/ 42306 h 2040712"/>
              <a:gd name="connsiteX28" fmla="*/ 1432705 w 2013730"/>
              <a:gd name="connsiteY28" fmla="*/ 37543 h 2040712"/>
              <a:gd name="connsiteX29" fmla="*/ 1446992 w 2013730"/>
              <a:gd name="connsiteY29" fmla="*/ 32781 h 2040712"/>
              <a:gd name="connsiteX30" fmla="*/ 1480330 w 2013730"/>
              <a:gd name="connsiteY30" fmla="*/ 28018 h 2040712"/>
              <a:gd name="connsiteX31" fmla="*/ 1499380 w 2013730"/>
              <a:gd name="connsiteY31" fmla="*/ 8968 h 2040712"/>
              <a:gd name="connsiteX32" fmla="*/ 1513667 w 2013730"/>
              <a:gd name="connsiteY32" fmla="*/ 4206 h 2040712"/>
              <a:gd name="connsiteX33" fmla="*/ 1523192 w 2013730"/>
              <a:gd name="connsiteY33" fmla="*/ 18493 h 2040712"/>
              <a:gd name="connsiteX34" fmla="*/ 1527955 w 2013730"/>
              <a:gd name="connsiteY34" fmla="*/ 32781 h 2040712"/>
              <a:gd name="connsiteX35" fmla="*/ 1542242 w 2013730"/>
              <a:gd name="connsiteY35" fmla="*/ 37543 h 2040712"/>
              <a:gd name="connsiteX36" fmla="*/ 1556530 w 2013730"/>
              <a:gd name="connsiteY36" fmla="*/ 28018 h 2040712"/>
              <a:gd name="connsiteX37" fmla="*/ 1585105 w 2013730"/>
              <a:gd name="connsiteY37" fmla="*/ 18493 h 2040712"/>
              <a:gd name="connsiteX38" fmla="*/ 1647017 w 2013730"/>
              <a:gd name="connsiteY38" fmla="*/ 32781 h 2040712"/>
              <a:gd name="connsiteX39" fmla="*/ 1689880 w 2013730"/>
              <a:gd name="connsiteY39" fmla="*/ 37543 h 2040712"/>
              <a:gd name="connsiteX40" fmla="*/ 1694642 w 2013730"/>
              <a:gd name="connsiteY40" fmla="*/ 51831 h 2040712"/>
              <a:gd name="connsiteX41" fmla="*/ 1680355 w 2013730"/>
              <a:gd name="connsiteY41" fmla="*/ 80406 h 2040712"/>
              <a:gd name="connsiteX42" fmla="*/ 1666067 w 2013730"/>
              <a:gd name="connsiteY42" fmla="*/ 89931 h 2040712"/>
              <a:gd name="connsiteX43" fmla="*/ 1675592 w 2013730"/>
              <a:gd name="connsiteY43" fmla="*/ 180418 h 2040712"/>
              <a:gd name="connsiteX44" fmla="*/ 1685117 w 2013730"/>
              <a:gd name="connsiteY44" fmla="*/ 208993 h 2040712"/>
              <a:gd name="connsiteX45" fmla="*/ 1675592 w 2013730"/>
              <a:gd name="connsiteY45" fmla="*/ 223281 h 2040712"/>
              <a:gd name="connsiteX46" fmla="*/ 1661305 w 2013730"/>
              <a:gd name="connsiteY46" fmla="*/ 275668 h 2040712"/>
              <a:gd name="connsiteX47" fmla="*/ 1656542 w 2013730"/>
              <a:gd name="connsiteY47" fmla="*/ 294718 h 2040712"/>
              <a:gd name="connsiteX48" fmla="*/ 1627967 w 2013730"/>
              <a:gd name="connsiteY48" fmla="*/ 309006 h 2040712"/>
              <a:gd name="connsiteX49" fmla="*/ 1618442 w 2013730"/>
              <a:gd name="connsiteY49" fmla="*/ 328056 h 2040712"/>
              <a:gd name="connsiteX50" fmla="*/ 1604155 w 2013730"/>
              <a:gd name="connsiteY50" fmla="*/ 337581 h 2040712"/>
              <a:gd name="connsiteX51" fmla="*/ 1608917 w 2013730"/>
              <a:gd name="connsiteY51" fmla="*/ 370918 h 2040712"/>
              <a:gd name="connsiteX52" fmla="*/ 1627967 w 2013730"/>
              <a:gd name="connsiteY52" fmla="*/ 428068 h 2040712"/>
              <a:gd name="connsiteX53" fmla="*/ 1647017 w 2013730"/>
              <a:gd name="connsiteY53" fmla="*/ 442356 h 2040712"/>
              <a:gd name="connsiteX54" fmla="*/ 1661305 w 2013730"/>
              <a:gd name="connsiteY54" fmla="*/ 451881 h 2040712"/>
              <a:gd name="connsiteX55" fmla="*/ 1666067 w 2013730"/>
              <a:gd name="connsiteY55" fmla="*/ 466168 h 2040712"/>
              <a:gd name="connsiteX56" fmla="*/ 1680355 w 2013730"/>
              <a:gd name="connsiteY56" fmla="*/ 509031 h 2040712"/>
              <a:gd name="connsiteX57" fmla="*/ 1694642 w 2013730"/>
              <a:gd name="connsiteY57" fmla="*/ 513793 h 2040712"/>
              <a:gd name="connsiteX58" fmla="*/ 1708930 w 2013730"/>
              <a:gd name="connsiteY58" fmla="*/ 523318 h 2040712"/>
              <a:gd name="connsiteX59" fmla="*/ 1727980 w 2013730"/>
              <a:gd name="connsiteY59" fmla="*/ 551893 h 2040712"/>
              <a:gd name="connsiteX60" fmla="*/ 1718455 w 2013730"/>
              <a:gd name="connsiteY60" fmla="*/ 551893 h 2040712"/>
              <a:gd name="connsiteX61" fmla="*/ 1727980 w 2013730"/>
              <a:gd name="connsiteY61" fmla="*/ 566181 h 2040712"/>
              <a:gd name="connsiteX62" fmla="*/ 1756555 w 2013730"/>
              <a:gd name="connsiteY62" fmla="*/ 594756 h 2040712"/>
              <a:gd name="connsiteX63" fmla="*/ 1742267 w 2013730"/>
              <a:gd name="connsiteY63" fmla="*/ 628093 h 2040712"/>
              <a:gd name="connsiteX64" fmla="*/ 1751792 w 2013730"/>
              <a:gd name="connsiteY64" fmla="*/ 642381 h 2040712"/>
              <a:gd name="connsiteX65" fmla="*/ 1766080 w 2013730"/>
              <a:gd name="connsiteY65" fmla="*/ 675718 h 2040712"/>
              <a:gd name="connsiteX66" fmla="*/ 1775605 w 2013730"/>
              <a:gd name="connsiteY66" fmla="*/ 709056 h 2040712"/>
              <a:gd name="connsiteX67" fmla="*/ 1794655 w 2013730"/>
              <a:gd name="connsiteY67" fmla="*/ 751918 h 2040712"/>
              <a:gd name="connsiteX68" fmla="*/ 1770842 w 2013730"/>
              <a:gd name="connsiteY68" fmla="*/ 799543 h 2040712"/>
              <a:gd name="connsiteX69" fmla="*/ 1780367 w 2013730"/>
              <a:gd name="connsiteY69" fmla="*/ 813831 h 2040712"/>
              <a:gd name="connsiteX70" fmla="*/ 1794655 w 2013730"/>
              <a:gd name="connsiteY70" fmla="*/ 828118 h 2040712"/>
              <a:gd name="connsiteX71" fmla="*/ 1799417 w 2013730"/>
              <a:gd name="connsiteY71" fmla="*/ 885268 h 2040712"/>
              <a:gd name="connsiteX72" fmla="*/ 1808942 w 2013730"/>
              <a:gd name="connsiteY72" fmla="*/ 923368 h 2040712"/>
              <a:gd name="connsiteX73" fmla="*/ 1823230 w 2013730"/>
              <a:gd name="connsiteY73" fmla="*/ 1023381 h 2040712"/>
              <a:gd name="connsiteX74" fmla="*/ 1818467 w 2013730"/>
              <a:gd name="connsiteY74" fmla="*/ 1037668 h 2040712"/>
              <a:gd name="connsiteX75" fmla="*/ 1837517 w 2013730"/>
              <a:gd name="connsiteY75" fmla="*/ 1066243 h 2040712"/>
              <a:gd name="connsiteX76" fmla="*/ 1808942 w 2013730"/>
              <a:gd name="connsiteY76" fmla="*/ 1094818 h 2040712"/>
              <a:gd name="connsiteX77" fmla="*/ 1818467 w 2013730"/>
              <a:gd name="connsiteY77" fmla="*/ 1147206 h 2040712"/>
              <a:gd name="connsiteX78" fmla="*/ 1827992 w 2013730"/>
              <a:gd name="connsiteY78" fmla="*/ 1161493 h 2040712"/>
              <a:gd name="connsiteX79" fmla="*/ 1808942 w 2013730"/>
              <a:gd name="connsiteY79" fmla="*/ 1204356 h 2040712"/>
              <a:gd name="connsiteX80" fmla="*/ 1780367 w 2013730"/>
              <a:gd name="connsiteY80" fmla="*/ 1223406 h 2040712"/>
              <a:gd name="connsiteX81" fmla="*/ 1775605 w 2013730"/>
              <a:gd name="connsiteY81" fmla="*/ 1237693 h 2040712"/>
              <a:gd name="connsiteX82" fmla="*/ 1799417 w 2013730"/>
              <a:gd name="connsiteY82" fmla="*/ 1285318 h 2040712"/>
              <a:gd name="connsiteX83" fmla="*/ 1813705 w 2013730"/>
              <a:gd name="connsiteY83" fmla="*/ 1290081 h 2040712"/>
              <a:gd name="connsiteX84" fmla="*/ 1818467 w 2013730"/>
              <a:gd name="connsiteY84" fmla="*/ 1304368 h 2040712"/>
              <a:gd name="connsiteX85" fmla="*/ 1832755 w 2013730"/>
              <a:gd name="connsiteY85" fmla="*/ 1313893 h 2040712"/>
              <a:gd name="connsiteX86" fmla="*/ 1842280 w 2013730"/>
              <a:gd name="connsiteY86" fmla="*/ 1342468 h 2040712"/>
              <a:gd name="connsiteX87" fmla="*/ 1847042 w 2013730"/>
              <a:gd name="connsiteY87" fmla="*/ 1404381 h 2040712"/>
              <a:gd name="connsiteX88" fmla="*/ 1851805 w 2013730"/>
              <a:gd name="connsiteY88" fmla="*/ 1418668 h 2040712"/>
              <a:gd name="connsiteX89" fmla="*/ 1866092 w 2013730"/>
              <a:gd name="connsiteY89" fmla="*/ 1428193 h 2040712"/>
              <a:gd name="connsiteX90" fmla="*/ 1894667 w 2013730"/>
              <a:gd name="connsiteY90" fmla="*/ 1423431 h 2040712"/>
              <a:gd name="connsiteX91" fmla="*/ 1908955 w 2013730"/>
              <a:gd name="connsiteY91" fmla="*/ 1413906 h 2040712"/>
              <a:gd name="connsiteX92" fmla="*/ 1923242 w 2013730"/>
              <a:gd name="connsiteY92" fmla="*/ 1428193 h 2040712"/>
              <a:gd name="connsiteX93" fmla="*/ 1951817 w 2013730"/>
              <a:gd name="connsiteY93" fmla="*/ 1447243 h 2040712"/>
              <a:gd name="connsiteX94" fmla="*/ 1966105 w 2013730"/>
              <a:gd name="connsiteY94" fmla="*/ 1452006 h 2040712"/>
              <a:gd name="connsiteX95" fmla="*/ 1994680 w 2013730"/>
              <a:gd name="connsiteY95" fmla="*/ 1471056 h 2040712"/>
              <a:gd name="connsiteX96" fmla="*/ 2004205 w 2013730"/>
              <a:gd name="connsiteY96" fmla="*/ 1504393 h 2040712"/>
              <a:gd name="connsiteX97" fmla="*/ 2013730 w 2013730"/>
              <a:gd name="connsiteY97" fmla="*/ 1518681 h 2040712"/>
              <a:gd name="connsiteX98" fmla="*/ 2004205 w 2013730"/>
              <a:gd name="connsiteY98" fmla="*/ 1547256 h 2040712"/>
              <a:gd name="connsiteX99" fmla="*/ 1980392 w 2013730"/>
              <a:gd name="connsiteY99" fmla="*/ 1571068 h 2040712"/>
              <a:gd name="connsiteX100" fmla="*/ 1966105 w 2013730"/>
              <a:gd name="connsiteY100" fmla="*/ 1585356 h 2040712"/>
              <a:gd name="connsiteX101" fmla="*/ 1937530 w 2013730"/>
              <a:gd name="connsiteY101" fmla="*/ 1599643 h 2040712"/>
              <a:gd name="connsiteX102" fmla="*/ 1904192 w 2013730"/>
              <a:gd name="connsiteY102" fmla="*/ 1613931 h 2040712"/>
              <a:gd name="connsiteX103" fmla="*/ 1889905 w 2013730"/>
              <a:gd name="connsiteY103" fmla="*/ 1609168 h 2040712"/>
              <a:gd name="connsiteX104" fmla="*/ 1875617 w 2013730"/>
              <a:gd name="connsiteY104" fmla="*/ 1618693 h 2040712"/>
              <a:gd name="connsiteX105" fmla="*/ 1847042 w 2013730"/>
              <a:gd name="connsiteY105" fmla="*/ 1632981 h 2040712"/>
              <a:gd name="connsiteX106" fmla="*/ 1832755 w 2013730"/>
              <a:gd name="connsiteY106" fmla="*/ 1647268 h 2040712"/>
              <a:gd name="connsiteX107" fmla="*/ 1804180 w 2013730"/>
              <a:gd name="connsiteY107" fmla="*/ 1661556 h 2040712"/>
              <a:gd name="connsiteX108" fmla="*/ 1794655 w 2013730"/>
              <a:gd name="connsiteY108" fmla="*/ 1675843 h 2040712"/>
              <a:gd name="connsiteX109" fmla="*/ 1780367 w 2013730"/>
              <a:gd name="connsiteY109" fmla="*/ 1680606 h 2040712"/>
              <a:gd name="connsiteX110" fmla="*/ 1747030 w 2013730"/>
              <a:gd name="connsiteY110" fmla="*/ 1718706 h 2040712"/>
              <a:gd name="connsiteX111" fmla="*/ 1737505 w 2013730"/>
              <a:gd name="connsiteY111" fmla="*/ 1732993 h 2040712"/>
              <a:gd name="connsiteX112" fmla="*/ 1708930 w 2013730"/>
              <a:gd name="connsiteY112" fmla="*/ 1756806 h 2040712"/>
              <a:gd name="connsiteX113" fmla="*/ 1699405 w 2013730"/>
              <a:gd name="connsiteY113" fmla="*/ 1771093 h 2040712"/>
              <a:gd name="connsiteX114" fmla="*/ 1670830 w 2013730"/>
              <a:gd name="connsiteY114" fmla="*/ 1780618 h 2040712"/>
              <a:gd name="connsiteX115" fmla="*/ 1647017 w 2013730"/>
              <a:gd name="connsiteY115" fmla="*/ 1799668 h 2040712"/>
              <a:gd name="connsiteX116" fmla="*/ 1637492 w 2013730"/>
              <a:gd name="connsiteY116" fmla="*/ 1813956 h 2040712"/>
              <a:gd name="connsiteX117" fmla="*/ 1608917 w 2013730"/>
              <a:gd name="connsiteY117" fmla="*/ 1833006 h 2040712"/>
              <a:gd name="connsiteX118" fmla="*/ 1580342 w 2013730"/>
              <a:gd name="connsiteY118" fmla="*/ 1842531 h 2040712"/>
              <a:gd name="connsiteX119" fmla="*/ 1556530 w 2013730"/>
              <a:gd name="connsiteY119" fmla="*/ 1861581 h 2040712"/>
              <a:gd name="connsiteX120" fmla="*/ 1547005 w 2013730"/>
              <a:gd name="connsiteY120" fmla="*/ 1875868 h 2040712"/>
              <a:gd name="connsiteX121" fmla="*/ 1518430 w 2013730"/>
              <a:gd name="connsiteY121" fmla="*/ 1885393 h 2040712"/>
              <a:gd name="connsiteX122" fmla="*/ 1504142 w 2013730"/>
              <a:gd name="connsiteY122" fmla="*/ 1890156 h 2040712"/>
              <a:gd name="connsiteX123" fmla="*/ 1499380 w 2013730"/>
              <a:gd name="connsiteY123" fmla="*/ 1904443 h 2040712"/>
              <a:gd name="connsiteX124" fmla="*/ 1485092 w 2013730"/>
              <a:gd name="connsiteY124" fmla="*/ 1913968 h 2040712"/>
              <a:gd name="connsiteX125" fmla="*/ 1470805 w 2013730"/>
              <a:gd name="connsiteY125" fmla="*/ 1928256 h 2040712"/>
              <a:gd name="connsiteX126" fmla="*/ 1461280 w 2013730"/>
              <a:gd name="connsiteY126" fmla="*/ 1942543 h 2040712"/>
              <a:gd name="connsiteX127" fmla="*/ 1446992 w 2013730"/>
              <a:gd name="connsiteY127" fmla="*/ 1956831 h 2040712"/>
              <a:gd name="connsiteX128" fmla="*/ 1437467 w 2013730"/>
              <a:gd name="connsiteY128" fmla="*/ 1971118 h 2040712"/>
              <a:gd name="connsiteX129" fmla="*/ 1408892 w 2013730"/>
              <a:gd name="connsiteY129" fmla="*/ 1985406 h 2040712"/>
              <a:gd name="connsiteX130" fmla="*/ 1394605 w 2013730"/>
              <a:gd name="connsiteY130" fmla="*/ 1994931 h 2040712"/>
              <a:gd name="connsiteX131" fmla="*/ 1356505 w 2013730"/>
              <a:gd name="connsiteY131" fmla="*/ 2004456 h 2040712"/>
              <a:gd name="connsiteX132" fmla="*/ 1323167 w 2013730"/>
              <a:gd name="connsiteY132" fmla="*/ 2013981 h 2040712"/>
              <a:gd name="connsiteX133" fmla="*/ 1289830 w 2013730"/>
              <a:gd name="connsiteY133" fmla="*/ 2018743 h 2040712"/>
              <a:gd name="connsiteX134" fmla="*/ 1227917 w 2013730"/>
              <a:gd name="connsiteY134" fmla="*/ 2028268 h 2040712"/>
              <a:gd name="connsiteX135" fmla="*/ 1180292 w 2013730"/>
              <a:gd name="connsiteY135" fmla="*/ 2037793 h 2040712"/>
              <a:gd name="connsiteX136" fmla="*/ 1170767 w 2013730"/>
              <a:gd name="connsiteY136" fmla="*/ 2023506 h 2040712"/>
              <a:gd name="connsiteX137" fmla="*/ 1175530 w 2013730"/>
              <a:gd name="connsiteY137" fmla="*/ 2004456 h 2040712"/>
              <a:gd name="connsiteX138" fmla="*/ 1166005 w 2013730"/>
              <a:gd name="connsiteY138" fmla="*/ 1952068 h 2040712"/>
              <a:gd name="connsiteX139" fmla="*/ 1156480 w 2013730"/>
              <a:gd name="connsiteY139" fmla="*/ 1933018 h 2040712"/>
              <a:gd name="connsiteX140" fmla="*/ 1094567 w 2013730"/>
              <a:gd name="connsiteY140" fmla="*/ 1918731 h 2040712"/>
              <a:gd name="connsiteX141" fmla="*/ 1089805 w 2013730"/>
              <a:gd name="connsiteY141" fmla="*/ 1904443 h 2040712"/>
              <a:gd name="connsiteX142" fmla="*/ 1051705 w 2013730"/>
              <a:gd name="connsiteY142" fmla="*/ 1904443 h 2040712"/>
              <a:gd name="connsiteX143" fmla="*/ 1037417 w 2013730"/>
              <a:gd name="connsiteY143" fmla="*/ 1913968 h 2040712"/>
              <a:gd name="connsiteX144" fmla="*/ 1023130 w 2013730"/>
              <a:gd name="connsiteY144" fmla="*/ 1899681 h 2040712"/>
              <a:gd name="connsiteX145" fmla="*/ 1013605 w 2013730"/>
              <a:gd name="connsiteY145" fmla="*/ 1885393 h 2040712"/>
              <a:gd name="connsiteX146" fmla="*/ 994555 w 2013730"/>
              <a:gd name="connsiteY146" fmla="*/ 1861581 h 2040712"/>
              <a:gd name="connsiteX147" fmla="*/ 951692 w 2013730"/>
              <a:gd name="connsiteY147" fmla="*/ 1856818 h 2040712"/>
              <a:gd name="connsiteX148" fmla="*/ 956455 w 2013730"/>
              <a:gd name="connsiteY148" fmla="*/ 1833006 h 2040712"/>
              <a:gd name="connsiteX149" fmla="*/ 961217 w 2013730"/>
              <a:gd name="connsiteY149" fmla="*/ 1818718 h 2040712"/>
              <a:gd name="connsiteX150" fmla="*/ 942167 w 2013730"/>
              <a:gd name="connsiteY150" fmla="*/ 1785381 h 2040712"/>
              <a:gd name="connsiteX151" fmla="*/ 927880 w 2013730"/>
              <a:gd name="connsiteY151" fmla="*/ 1775856 h 2040712"/>
              <a:gd name="connsiteX152" fmla="*/ 913592 w 2013730"/>
              <a:gd name="connsiteY152" fmla="*/ 1771093 h 2040712"/>
              <a:gd name="connsiteX153" fmla="*/ 875492 w 2013730"/>
              <a:gd name="connsiteY153" fmla="*/ 1737756 h 2040712"/>
              <a:gd name="connsiteX154" fmla="*/ 846917 w 2013730"/>
              <a:gd name="connsiteY154" fmla="*/ 1718706 h 2040712"/>
              <a:gd name="connsiteX155" fmla="*/ 799292 w 2013730"/>
              <a:gd name="connsiteY155" fmla="*/ 1690131 h 2040712"/>
              <a:gd name="connsiteX156" fmla="*/ 775480 w 2013730"/>
              <a:gd name="connsiteY156" fmla="*/ 1671081 h 2040712"/>
              <a:gd name="connsiteX157" fmla="*/ 746905 w 2013730"/>
              <a:gd name="connsiteY157" fmla="*/ 1652031 h 2040712"/>
              <a:gd name="connsiteX158" fmla="*/ 737380 w 2013730"/>
              <a:gd name="connsiteY158" fmla="*/ 1637743 h 2040712"/>
              <a:gd name="connsiteX159" fmla="*/ 723092 w 2013730"/>
              <a:gd name="connsiteY159" fmla="*/ 1632981 h 2040712"/>
              <a:gd name="connsiteX160" fmla="*/ 704042 w 2013730"/>
              <a:gd name="connsiteY160" fmla="*/ 1613931 h 2040712"/>
              <a:gd name="connsiteX161" fmla="*/ 684992 w 2013730"/>
              <a:gd name="connsiteY161" fmla="*/ 1585356 h 2040712"/>
              <a:gd name="connsiteX162" fmla="*/ 656417 w 2013730"/>
              <a:gd name="connsiteY162" fmla="*/ 1566306 h 2040712"/>
              <a:gd name="connsiteX163" fmla="*/ 642130 w 2013730"/>
              <a:gd name="connsiteY163" fmla="*/ 1556781 h 2040712"/>
              <a:gd name="connsiteX164" fmla="*/ 623080 w 2013730"/>
              <a:gd name="connsiteY164" fmla="*/ 1552018 h 2040712"/>
              <a:gd name="connsiteX165" fmla="*/ 580217 w 2013730"/>
              <a:gd name="connsiteY165" fmla="*/ 1528206 h 2040712"/>
              <a:gd name="connsiteX166" fmla="*/ 565930 w 2013730"/>
              <a:gd name="connsiteY166" fmla="*/ 1518681 h 2040712"/>
              <a:gd name="connsiteX167" fmla="*/ 551642 w 2013730"/>
              <a:gd name="connsiteY167" fmla="*/ 1513918 h 2040712"/>
              <a:gd name="connsiteX168" fmla="*/ 537355 w 2013730"/>
              <a:gd name="connsiteY168" fmla="*/ 1499631 h 2040712"/>
              <a:gd name="connsiteX169" fmla="*/ 523067 w 2013730"/>
              <a:gd name="connsiteY169" fmla="*/ 1494868 h 2040712"/>
              <a:gd name="connsiteX170" fmla="*/ 489730 w 2013730"/>
              <a:gd name="connsiteY170" fmla="*/ 1471056 h 2040712"/>
              <a:gd name="connsiteX171" fmla="*/ 465917 w 2013730"/>
              <a:gd name="connsiteY171" fmla="*/ 1447243 h 2040712"/>
              <a:gd name="connsiteX172" fmla="*/ 437342 w 2013730"/>
              <a:gd name="connsiteY172" fmla="*/ 1423431 h 2040712"/>
              <a:gd name="connsiteX173" fmla="*/ 432580 w 2013730"/>
              <a:gd name="connsiteY173" fmla="*/ 1409143 h 2040712"/>
              <a:gd name="connsiteX174" fmla="*/ 404005 w 2013730"/>
              <a:gd name="connsiteY174" fmla="*/ 1390093 h 2040712"/>
              <a:gd name="connsiteX175" fmla="*/ 389717 w 2013730"/>
              <a:gd name="connsiteY175" fmla="*/ 1380568 h 2040712"/>
              <a:gd name="connsiteX176" fmla="*/ 375430 w 2013730"/>
              <a:gd name="connsiteY176" fmla="*/ 1366281 h 2040712"/>
              <a:gd name="connsiteX177" fmla="*/ 361142 w 2013730"/>
              <a:gd name="connsiteY177" fmla="*/ 1361518 h 2040712"/>
              <a:gd name="connsiteX178" fmla="*/ 337330 w 2013730"/>
              <a:gd name="connsiteY178" fmla="*/ 1342468 h 2040712"/>
              <a:gd name="connsiteX179" fmla="*/ 294467 w 2013730"/>
              <a:gd name="connsiteY179" fmla="*/ 1318656 h 2040712"/>
              <a:gd name="connsiteX180" fmla="*/ 265892 w 2013730"/>
              <a:gd name="connsiteY180" fmla="*/ 1294843 h 2040712"/>
              <a:gd name="connsiteX181" fmla="*/ 251605 w 2013730"/>
              <a:gd name="connsiteY181" fmla="*/ 1285318 h 2040712"/>
              <a:gd name="connsiteX182" fmla="*/ 227792 w 2013730"/>
              <a:gd name="connsiteY182" fmla="*/ 1261506 h 2040712"/>
              <a:gd name="connsiteX183" fmla="*/ 218267 w 2013730"/>
              <a:gd name="connsiteY183" fmla="*/ 1247218 h 2040712"/>
              <a:gd name="connsiteX184" fmla="*/ 199217 w 2013730"/>
              <a:gd name="connsiteY184" fmla="*/ 1232931 h 2040712"/>
              <a:gd name="connsiteX185" fmla="*/ 184930 w 2013730"/>
              <a:gd name="connsiteY185" fmla="*/ 1218643 h 2040712"/>
              <a:gd name="connsiteX186" fmla="*/ 170642 w 2013730"/>
              <a:gd name="connsiteY186" fmla="*/ 1209118 h 2040712"/>
              <a:gd name="connsiteX187" fmla="*/ 156355 w 2013730"/>
              <a:gd name="connsiteY187" fmla="*/ 1194831 h 2040712"/>
              <a:gd name="connsiteX188" fmla="*/ 142067 w 2013730"/>
              <a:gd name="connsiteY188" fmla="*/ 1190068 h 2040712"/>
              <a:gd name="connsiteX189" fmla="*/ 127780 w 2013730"/>
              <a:gd name="connsiteY189" fmla="*/ 1180543 h 2040712"/>
              <a:gd name="connsiteX190" fmla="*/ 103967 w 2013730"/>
              <a:gd name="connsiteY190" fmla="*/ 1161493 h 2040712"/>
              <a:gd name="connsiteX191" fmla="*/ 75392 w 2013730"/>
              <a:gd name="connsiteY191" fmla="*/ 1142443 h 2040712"/>
              <a:gd name="connsiteX192" fmla="*/ 51580 w 2013730"/>
              <a:gd name="connsiteY192" fmla="*/ 1123393 h 2040712"/>
              <a:gd name="connsiteX193" fmla="*/ 42055 w 2013730"/>
              <a:gd name="connsiteY193" fmla="*/ 1109106 h 2040712"/>
              <a:gd name="connsiteX194" fmla="*/ 13480 w 2013730"/>
              <a:gd name="connsiteY194" fmla="*/ 1099581 h 2040712"/>
              <a:gd name="connsiteX195" fmla="*/ 3955 w 2013730"/>
              <a:gd name="connsiteY195" fmla="*/ 994806 h 2040712"/>
              <a:gd name="connsiteX196" fmla="*/ 8717 w 2013730"/>
              <a:gd name="connsiteY196" fmla="*/ 961468 h 2040712"/>
              <a:gd name="connsiteX197" fmla="*/ 13480 w 2013730"/>
              <a:gd name="connsiteY197" fmla="*/ 947181 h 2040712"/>
              <a:gd name="connsiteX198" fmla="*/ 56342 w 2013730"/>
              <a:gd name="connsiteY198" fmla="*/ 932893 h 2040712"/>
              <a:gd name="connsiteX199" fmla="*/ 84917 w 2013730"/>
              <a:gd name="connsiteY199" fmla="*/ 923368 h 2040712"/>
              <a:gd name="connsiteX200" fmla="*/ 127780 w 2013730"/>
              <a:gd name="connsiteY200" fmla="*/ 890031 h 2040712"/>
              <a:gd name="connsiteX201" fmla="*/ 137305 w 2013730"/>
              <a:gd name="connsiteY201" fmla="*/ 875743 h 2040712"/>
              <a:gd name="connsiteX202" fmla="*/ 151592 w 2013730"/>
              <a:gd name="connsiteY202" fmla="*/ 870981 h 2040712"/>
              <a:gd name="connsiteX203" fmla="*/ 165880 w 2013730"/>
              <a:gd name="connsiteY203" fmla="*/ 842406 h 2040712"/>
              <a:gd name="connsiteX204" fmla="*/ 203980 w 2013730"/>
              <a:gd name="connsiteY204" fmla="*/ 851931 h 2040712"/>
              <a:gd name="connsiteX205" fmla="*/ 213505 w 2013730"/>
              <a:gd name="connsiteY205" fmla="*/ 837643 h 2040712"/>
              <a:gd name="connsiteX206" fmla="*/ 227792 w 2013730"/>
              <a:gd name="connsiteY206" fmla="*/ 832881 h 2040712"/>
              <a:gd name="connsiteX207" fmla="*/ 280180 w 2013730"/>
              <a:gd name="connsiteY207" fmla="*/ 828118 h 2040712"/>
              <a:gd name="connsiteX208" fmla="*/ 308755 w 2013730"/>
              <a:gd name="connsiteY208" fmla="*/ 804306 h 2040712"/>
              <a:gd name="connsiteX209" fmla="*/ 337330 w 2013730"/>
              <a:gd name="connsiteY209" fmla="*/ 794781 h 2040712"/>
              <a:gd name="connsiteX210" fmla="*/ 351617 w 2013730"/>
              <a:gd name="connsiteY210" fmla="*/ 790018 h 2040712"/>
              <a:gd name="connsiteX211" fmla="*/ 365905 w 2013730"/>
              <a:gd name="connsiteY211" fmla="*/ 780493 h 2040712"/>
              <a:gd name="connsiteX212" fmla="*/ 380192 w 2013730"/>
              <a:gd name="connsiteY212" fmla="*/ 775731 h 2040712"/>
              <a:gd name="connsiteX213" fmla="*/ 384955 w 2013730"/>
              <a:gd name="connsiteY213" fmla="*/ 751918 h 2040712"/>
              <a:gd name="connsiteX214" fmla="*/ 427817 w 2013730"/>
              <a:gd name="connsiteY214" fmla="*/ 737631 h 2040712"/>
              <a:gd name="connsiteX215" fmla="*/ 470680 w 2013730"/>
              <a:gd name="connsiteY215" fmla="*/ 718581 h 2040712"/>
              <a:gd name="connsiteX216" fmla="*/ 484967 w 2013730"/>
              <a:gd name="connsiteY216" fmla="*/ 713818 h 2040712"/>
              <a:gd name="connsiteX217" fmla="*/ 499255 w 2013730"/>
              <a:gd name="connsiteY217" fmla="*/ 709056 h 2040712"/>
              <a:gd name="connsiteX218" fmla="*/ 508780 w 2013730"/>
              <a:gd name="connsiteY218" fmla="*/ 694768 h 2040712"/>
              <a:gd name="connsiteX219" fmla="*/ 513542 w 2013730"/>
              <a:gd name="connsiteY219" fmla="*/ 637618 h 2040712"/>
              <a:gd name="connsiteX220" fmla="*/ 518305 w 2013730"/>
              <a:gd name="connsiteY220" fmla="*/ 623331 h 2040712"/>
              <a:gd name="connsiteX221" fmla="*/ 532592 w 2013730"/>
              <a:gd name="connsiteY221" fmla="*/ 613806 h 2040712"/>
              <a:gd name="connsiteX222" fmla="*/ 546880 w 2013730"/>
              <a:gd name="connsiteY222" fmla="*/ 609043 h 2040712"/>
              <a:gd name="connsiteX223" fmla="*/ 575455 w 2013730"/>
              <a:gd name="connsiteY223" fmla="*/ 604281 h 2040712"/>
              <a:gd name="connsiteX224" fmla="*/ 580217 w 2013730"/>
              <a:gd name="connsiteY224" fmla="*/ 589993 h 2040712"/>
              <a:gd name="connsiteX225" fmla="*/ 589742 w 2013730"/>
              <a:gd name="connsiteY225" fmla="*/ 575706 h 2040712"/>
              <a:gd name="connsiteX226" fmla="*/ 651655 w 2013730"/>
              <a:gd name="connsiteY226" fmla="*/ 561418 h 2040712"/>
              <a:gd name="connsiteX227" fmla="*/ 718330 w 2013730"/>
              <a:gd name="connsiteY227" fmla="*/ 566181 h 2040712"/>
              <a:gd name="connsiteX228" fmla="*/ 756430 w 2013730"/>
              <a:gd name="connsiteY228" fmla="*/ 566181 h 2040712"/>
              <a:gd name="connsiteX229" fmla="*/ 761192 w 2013730"/>
              <a:gd name="connsiteY229" fmla="*/ 551893 h 2040712"/>
              <a:gd name="connsiteX230" fmla="*/ 751667 w 2013730"/>
              <a:gd name="connsiteY230" fmla="*/ 518556 h 2040712"/>
              <a:gd name="connsiteX231" fmla="*/ 751667 w 2013730"/>
              <a:gd name="connsiteY231" fmla="*/ 504268 h 2040712"/>
              <a:gd name="connsiteX232" fmla="*/ 737380 w 2013730"/>
              <a:gd name="connsiteY232" fmla="*/ 489981 h 2040712"/>
              <a:gd name="connsiteX233" fmla="*/ 732617 w 2013730"/>
              <a:gd name="connsiteY233" fmla="*/ 475693 h 2040712"/>
              <a:gd name="connsiteX234" fmla="*/ 727855 w 2013730"/>
              <a:gd name="connsiteY234" fmla="*/ 447118 h 2040712"/>
              <a:gd name="connsiteX235" fmla="*/ 718330 w 2013730"/>
              <a:gd name="connsiteY235" fmla="*/ 432831 h 2040712"/>
              <a:gd name="connsiteX236" fmla="*/ 708805 w 2013730"/>
              <a:gd name="connsiteY236" fmla="*/ 404256 h 2040712"/>
              <a:gd name="connsiteX237" fmla="*/ 704042 w 2013730"/>
              <a:gd name="connsiteY237" fmla="*/ 389968 h 2040712"/>
              <a:gd name="connsiteX238" fmla="*/ 699280 w 2013730"/>
              <a:gd name="connsiteY238" fmla="*/ 375681 h 2040712"/>
              <a:gd name="connsiteX239" fmla="*/ 704042 w 2013730"/>
              <a:gd name="connsiteY239" fmla="*/ 328056 h 2040712"/>
              <a:gd name="connsiteX240" fmla="*/ 699280 w 2013730"/>
              <a:gd name="connsiteY240" fmla="*/ 313768 h 2040712"/>
              <a:gd name="connsiteX241" fmla="*/ 689755 w 2013730"/>
              <a:gd name="connsiteY241" fmla="*/ 280431 h 2040712"/>
              <a:gd name="connsiteX242" fmla="*/ 675467 w 2013730"/>
              <a:gd name="connsiteY242" fmla="*/ 266143 h 2040712"/>
              <a:gd name="connsiteX243" fmla="*/ 665942 w 2013730"/>
              <a:gd name="connsiteY243" fmla="*/ 251856 h 2040712"/>
              <a:gd name="connsiteX244" fmla="*/ 646892 w 2013730"/>
              <a:gd name="connsiteY244" fmla="*/ 213756 h 204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2013730" h="2040712">
                <a:moveTo>
                  <a:pt x="646892" y="213756"/>
                </a:moveTo>
                <a:cubicBezTo>
                  <a:pt x="646098" y="208994"/>
                  <a:pt x="655534" y="222340"/>
                  <a:pt x="661180" y="223281"/>
                </a:cubicBezTo>
                <a:cubicBezTo>
                  <a:pt x="666132" y="224106"/>
                  <a:pt x="670528" y="219416"/>
                  <a:pt x="675467" y="218518"/>
                </a:cubicBezTo>
                <a:cubicBezTo>
                  <a:pt x="688059" y="216228"/>
                  <a:pt x="700867" y="215343"/>
                  <a:pt x="713567" y="213756"/>
                </a:cubicBezTo>
                <a:cubicBezTo>
                  <a:pt x="718330" y="210581"/>
                  <a:pt x="722496" y="206241"/>
                  <a:pt x="727855" y="204231"/>
                </a:cubicBezTo>
                <a:cubicBezTo>
                  <a:pt x="735434" y="201389"/>
                  <a:pt x="743814" y="201431"/>
                  <a:pt x="751667" y="199468"/>
                </a:cubicBezTo>
                <a:cubicBezTo>
                  <a:pt x="756537" y="198250"/>
                  <a:pt x="761192" y="196293"/>
                  <a:pt x="765955" y="194706"/>
                </a:cubicBezTo>
                <a:cubicBezTo>
                  <a:pt x="767542" y="189943"/>
                  <a:pt x="768472" y="184908"/>
                  <a:pt x="770717" y="180418"/>
                </a:cubicBezTo>
                <a:cubicBezTo>
                  <a:pt x="775797" y="170258"/>
                  <a:pt x="783100" y="160416"/>
                  <a:pt x="794530" y="156606"/>
                </a:cubicBezTo>
                <a:cubicBezTo>
                  <a:pt x="803691" y="153552"/>
                  <a:pt x="813580" y="153431"/>
                  <a:pt x="823105" y="151843"/>
                </a:cubicBezTo>
                <a:cubicBezTo>
                  <a:pt x="824692" y="147081"/>
                  <a:pt x="823040" y="138935"/>
                  <a:pt x="827867" y="137556"/>
                </a:cubicBezTo>
                <a:cubicBezTo>
                  <a:pt x="833319" y="135998"/>
                  <a:pt x="867124" y="144989"/>
                  <a:pt x="875492" y="147081"/>
                </a:cubicBezTo>
                <a:cubicBezTo>
                  <a:pt x="921942" y="116116"/>
                  <a:pt x="850906" y="165761"/>
                  <a:pt x="904067" y="118506"/>
                </a:cubicBezTo>
                <a:cubicBezTo>
                  <a:pt x="904070" y="118503"/>
                  <a:pt x="939784" y="94695"/>
                  <a:pt x="946930" y="89931"/>
                </a:cubicBezTo>
                <a:cubicBezTo>
                  <a:pt x="951107" y="87146"/>
                  <a:pt x="956727" y="87413"/>
                  <a:pt x="961217" y="85168"/>
                </a:cubicBezTo>
                <a:cubicBezTo>
                  <a:pt x="998138" y="66707"/>
                  <a:pt x="953889" y="82848"/>
                  <a:pt x="989792" y="70881"/>
                </a:cubicBezTo>
                <a:cubicBezTo>
                  <a:pt x="1026244" y="46581"/>
                  <a:pt x="982875" y="70062"/>
                  <a:pt x="1018367" y="66118"/>
                </a:cubicBezTo>
                <a:cubicBezTo>
                  <a:pt x="1028346" y="65009"/>
                  <a:pt x="1037417" y="59768"/>
                  <a:pt x="1046942" y="56593"/>
                </a:cubicBezTo>
                <a:lnTo>
                  <a:pt x="1061230" y="51831"/>
                </a:lnTo>
                <a:cubicBezTo>
                  <a:pt x="1075962" y="56741"/>
                  <a:pt x="1087332" y="61356"/>
                  <a:pt x="1104092" y="61356"/>
                </a:cubicBezTo>
                <a:cubicBezTo>
                  <a:pt x="1111287" y="61356"/>
                  <a:pt x="1150058" y="47621"/>
                  <a:pt x="1151717" y="47068"/>
                </a:cubicBezTo>
                <a:cubicBezTo>
                  <a:pt x="1160878" y="44014"/>
                  <a:pt x="1170767" y="43893"/>
                  <a:pt x="1180292" y="42306"/>
                </a:cubicBezTo>
                <a:cubicBezTo>
                  <a:pt x="1185055" y="40718"/>
                  <a:pt x="1190660" y="40679"/>
                  <a:pt x="1194580" y="37543"/>
                </a:cubicBezTo>
                <a:cubicBezTo>
                  <a:pt x="1199049" y="33967"/>
                  <a:pt x="1198474" y="24280"/>
                  <a:pt x="1204105" y="23256"/>
                </a:cubicBezTo>
                <a:cubicBezTo>
                  <a:pt x="1218248" y="20684"/>
                  <a:pt x="1232680" y="26431"/>
                  <a:pt x="1246967" y="28018"/>
                </a:cubicBezTo>
                <a:cubicBezTo>
                  <a:pt x="1288996" y="0"/>
                  <a:pt x="1272574" y="6886"/>
                  <a:pt x="1370792" y="23256"/>
                </a:cubicBezTo>
                <a:cubicBezTo>
                  <a:pt x="1375744" y="24081"/>
                  <a:pt x="1372005" y="33993"/>
                  <a:pt x="1375555" y="37543"/>
                </a:cubicBezTo>
                <a:cubicBezTo>
                  <a:pt x="1379105" y="41093"/>
                  <a:pt x="1385080" y="40718"/>
                  <a:pt x="1389842" y="42306"/>
                </a:cubicBezTo>
                <a:cubicBezTo>
                  <a:pt x="1404130" y="40718"/>
                  <a:pt x="1418525" y="39906"/>
                  <a:pt x="1432705" y="37543"/>
                </a:cubicBezTo>
                <a:cubicBezTo>
                  <a:pt x="1437657" y="36718"/>
                  <a:pt x="1442070" y="33765"/>
                  <a:pt x="1446992" y="32781"/>
                </a:cubicBezTo>
                <a:cubicBezTo>
                  <a:pt x="1458000" y="30579"/>
                  <a:pt x="1469217" y="29606"/>
                  <a:pt x="1480330" y="28018"/>
                </a:cubicBezTo>
                <a:cubicBezTo>
                  <a:pt x="1518427" y="15320"/>
                  <a:pt x="1473981" y="34367"/>
                  <a:pt x="1499380" y="8968"/>
                </a:cubicBezTo>
                <a:cubicBezTo>
                  <a:pt x="1502930" y="5418"/>
                  <a:pt x="1508905" y="5793"/>
                  <a:pt x="1513667" y="4206"/>
                </a:cubicBezTo>
                <a:cubicBezTo>
                  <a:pt x="1516842" y="8968"/>
                  <a:pt x="1520632" y="13374"/>
                  <a:pt x="1523192" y="18493"/>
                </a:cubicBezTo>
                <a:cubicBezTo>
                  <a:pt x="1525437" y="22983"/>
                  <a:pt x="1524405" y="29231"/>
                  <a:pt x="1527955" y="32781"/>
                </a:cubicBezTo>
                <a:cubicBezTo>
                  <a:pt x="1531505" y="36331"/>
                  <a:pt x="1537480" y="35956"/>
                  <a:pt x="1542242" y="37543"/>
                </a:cubicBezTo>
                <a:cubicBezTo>
                  <a:pt x="1547005" y="34368"/>
                  <a:pt x="1551299" y="30343"/>
                  <a:pt x="1556530" y="28018"/>
                </a:cubicBezTo>
                <a:cubicBezTo>
                  <a:pt x="1565705" y="23940"/>
                  <a:pt x="1585105" y="18493"/>
                  <a:pt x="1585105" y="18493"/>
                </a:cubicBezTo>
                <a:cubicBezTo>
                  <a:pt x="1628381" y="24676"/>
                  <a:pt x="1607793" y="19706"/>
                  <a:pt x="1647017" y="32781"/>
                </a:cubicBezTo>
                <a:cubicBezTo>
                  <a:pt x="1660655" y="37327"/>
                  <a:pt x="1675592" y="35956"/>
                  <a:pt x="1689880" y="37543"/>
                </a:cubicBezTo>
                <a:cubicBezTo>
                  <a:pt x="1691467" y="42306"/>
                  <a:pt x="1694642" y="46811"/>
                  <a:pt x="1694642" y="51831"/>
                </a:cubicBezTo>
                <a:cubicBezTo>
                  <a:pt x="1694642" y="59578"/>
                  <a:pt x="1685171" y="75590"/>
                  <a:pt x="1680355" y="80406"/>
                </a:cubicBezTo>
                <a:cubicBezTo>
                  <a:pt x="1676308" y="84453"/>
                  <a:pt x="1670830" y="86756"/>
                  <a:pt x="1666067" y="89931"/>
                </a:cubicBezTo>
                <a:cubicBezTo>
                  <a:pt x="1666985" y="100029"/>
                  <a:pt x="1672308" y="165091"/>
                  <a:pt x="1675592" y="180418"/>
                </a:cubicBezTo>
                <a:cubicBezTo>
                  <a:pt x="1677696" y="190235"/>
                  <a:pt x="1685117" y="208993"/>
                  <a:pt x="1685117" y="208993"/>
                </a:cubicBezTo>
                <a:cubicBezTo>
                  <a:pt x="1681942" y="213756"/>
                  <a:pt x="1677098" y="217759"/>
                  <a:pt x="1675592" y="223281"/>
                </a:cubicBezTo>
                <a:cubicBezTo>
                  <a:pt x="1659176" y="283476"/>
                  <a:pt x="1682824" y="243391"/>
                  <a:pt x="1661305" y="275668"/>
                </a:cubicBezTo>
                <a:cubicBezTo>
                  <a:pt x="1659717" y="282018"/>
                  <a:pt x="1660173" y="289272"/>
                  <a:pt x="1656542" y="294718"/>
                </a:cubicBezTo>
                <a:cubicBezTo>
                  <a:pt x="1651266" y="302631"/>
                  <a:pt x="1636117" y="306289"/>
                  <a:pt x="1627967" y="309006"/>
                </a:cubicBezTo>
                <a:cubicBezTo>
                  <a:pt x="1624792" y="315356"/>
                  <a:pt x="1622987" y="322602"/>
                  <a:pt x="1618442" y="328056"/>
                </a:cubicBezTo>
                <a:cubicBezTo>
                  <a:pt x="1614778" y="332453"/>
                  <a:pt x="1605397" y="331994"/>
                  <a:pt x="1604155" y="337581"/>
                </a:cubicBezTo>
                <a:cubicBezTo>
                  <a:pt x="1601720" y="348539"/>
                  <a:pt x="1607677" y="359762"/>
                  <a:pt x="1608917" y="370918"/>
                </a:cubicBezTo>
                <a:cubicBezTo>
                  <a:pt x="1615338" y="428706"/>
                  <a:pt x="1596700" y="417647"/>
                  <a:pt x="1627967" y="428068"/>
                </a:cubicBezTo>
                <a:cubicBezTo>
                  <a:pt x="1634317" y="432831"/>
                  <a:pt x="1640558" y="437742"/>
                  <a:pt x="1647017" y="442356"/>
                </a:cubicBezTo>
                <a:cubicBezTo>
                  <a:pt x="1651675" y="445683"/>
                  <a:pt x="1657729" y="447411"/>
                  <a:pt x="1661305" y="451881"/>
                </a:cubicBezTo>
                <a:cubicBezTo>
                  <a:pt x="1664441" y="455801"/>
                  <a:pt x="1664480" y="461406"/>
                  <a:pt x="1666067" y="466168"/>
                </a:cubicBezTo>
                <a:cubicBezTo>
                  <a:pt x="1660228" y="512883"/>
                  <a:pt x="1649024" y="500079"/>
                  <a:pt x="1680355" y="509031"/>
                </a:cubicBezTo>
                <a:cubicBezTo>
                  <a:pt x="1685182" y="510410"/>
                  <a:pt x="1689880" y="512206"/>
                  <a:pt x="1694642" y="513793"/>
                </a:cubicBezTo>
                <a:cubicBezTo>
                  <a:pt x="1699405" y="516968"/>
                  <a:pt x="1705161" y="519010"/>
                  <a:pt x="1708930" y="523318"/>
                </a:cubicBezTo>
                <a:cubicBezTo>
                  <a:pt x="1716468" y="531933"/>
                  <a:pt x="1727980" y="551893"/>
                  <a:pt x="1727980" y="551893"/>
                </a:cubicBezTo>
                <a:cubicBezTo>
                  <a:pt x="1739303" y="585867"/>
                  <a:pt x="1730347" y="551893"/>
                  <a:pt x="1718455" y="551893"/>
                </a:cubicBezTo>
                <a:cubicBezTo>
                  <a:pt x="1712731" y="551893"/>
                  <a:pt x="1724177" y="561903"/>
                  <a:pt x="1727980" y="566181"/>
                </a:cubicBezTo>
                <a:cubicBezTo>
                  <a:pt x="1736929" y="576249"/>
                  <a:pt x="1756555" y="594756"/>
                  <a:pt x="1756555" y="594756"/>
                </a:cubicBezTo>
                <a:cubicBezTo>
                  <a:pt x="1750360" y="604048"/>
                  <a:pt x="1740458" y="615430"/>
                  <a:pt x="1742267" y="628093"/>
                </a:cubicBezTo>
                <a:cubicBezTo>
                  <a:pt x="1743076" y="633759"/>
                  <a:pt x="1748617" y="637618"/>
                  <a:pt x="1751792" y="642381"/>
                </a:cubicBezTo>
                <a:cubicBezTo>
                  <a:pt x="1761706" y="682034"/>
                  <a:pt x="1749634" y="642824"/>
                  <a:pt x="1766080" y="675718"/>
                </a:cubicBezTo>
                <a:cubicBezTo>
                  <a:pt x="1770078" y="683715"/>
                  <a:pt x="1773319" y="701435"/>
                  <a:pt x="1775605" y="709056"/>
                </a:cubicBezTo>
                <a:cubicBezTo>
                  <a:pt x="1784880" y="739971"/>
                  <a:pt x="1780735" y="731039"/>
                  <a:pt x="1794655" y="751918"/>
                </a:cubicBezTo>
                <a:cubicBezTo>
                  <a:pt x="1769714" y="776859"/>
                  <a:pt x="1758798" y="771440"/>
                  <a:pt x="1770842" y="799543"/>
                </a:cubicBezTo>
                <a:cubicBezTo>
                  <a:pt x="1773097" y="804804"/>
                  <a:pt x="1776703" y="809434"/>
                  <a:pt x="1780367" y="813831"/>
                </a:cubicBezTo>
                <a:cubicBezTo>
                  <a:pt x="1784679" y="819005"/>
                  <a:pt x="1789892" y="823356"/>
                  <a:pt x="1794655" y="828118"/>
                </a:cubicBezTo>
                <a:cubicBezTo>
                  <a:pt x="1796242" y="847168"/>
                  <a:pt x="1797183" y="866283"/>
                  <a:pt x="1799417" y="885268"/>
                </a:cubicBezTo>
                <a:cubicBezTo>
                  <a:pt x="1806163" y="942606"/>
                  <a:pt x="1801001" y="883664"/>
                  <a:pt x="1808942" y="923368"/>
                </a:cubicBezTo>
                <a:cubicBezTo>
                  <a:pt x="1817858" y="967949"/>
                  <a:pt x="1818547" y="981234"/>
                  <a:pt x="1823230" y="1023381"/>
                </a:cubicBezTo>
                <a:cubicBezTo>
                  <a:pt x="1821642" y="1028143"/>
                  <a:pt x="1816880" y="1032906"/>
                  <a:pt x="1818467" y="1037668"/>
                </a:cubicBezTo>
                <a:cubicBezTo>
                  <a:pt x="1822087" y="1048528"/>
                  <a:pt x="1837517" y="1066243"/>
                  <a:pt x="1837517" y="1066243"/>
                </a:cubicBezTo>
                <a:cubicBezTo>
                  <a:pt x="1827992" y="1075768"/>
                  <a:pt x="1807271" y="1081452"/>
                  <a:pt x="1808942" y="1094818"/>
                </a:cubicBezTo>
                <a:cubicBezTo>
                  <a:pt x="1810583" y="1107944"/>
                  <a:pt x="1811127" y="1132526"/>
                  <a:pt x="1818467" y="1147206"/>
                </a:cubicBezTo>
                <a:cubicBezTo>
                  <a:pt x="1821027" y="1152325"/>
                  <a:pt x="1824817" y="1156731"/>
                  <a:pt x="1827992" y="1161493"/>
                </a:cubicBezTo>
                <a:cubicBezTo>
                  <a:pt x="1824445" y="1172135"/>
                  <a:pt x="1819596" y="1195033"/>
                  <a:pt x="1808942" y="1204356"/>
                </a:cubicBezTo>
                <a:cubicBezTo>
                  <a:pt x="1800327" y="1211894"/>
                  <a:pt x="1780367" y="1223406"/>
                  <a:pt x="1780367" y="1223406"/>
                </a:cubicBezTo>
                <a:cubicBezTo>
                  <a:pt x="1778780" y="1228168"/>
                  <a:pt x="1775605" y="1232673"/>
                  <a:pt x="1775605" y="1237693"/>
                </a:cubicBezTo>
                <a:cubicBezTo>
                  <a:pt x="1775605" y="1250207"/>
                  <a:pt x="1789920" y="1282152"/>
                  <a:pt x="1799417" y="1285318"/>
                </a:cubicBezTo>
                <a:lnTo>
                  <a:pt x="1813705" y="1290081"/>
                </a:lnTo>
                <a:cubicBezTo>
                  <a:pt x="1815292" y="1294843"/>
                  <a:pt x="1815331" y="1300448"/>
                  <a:pt x="1818467" y="1304368"/>
                </a:cubicBezTo>
                <a:cubicBezTo>
                  <a:pt x="1822043" y="1308838"/>
                  <a:pt x="1829721" y="1309039"/>
                  <a:pt x="1832755" y="1313893"/>
                </a:cubicBezTo>
                <a:cubicBezTo>
                  <a:pt x="1838076" y="1322407"/>
                  <a:pt x="1842280" y="1342468"/>
                  <a:pt x="1842280" y="1342468"/>
                </a:cubicBezTo>
                <a:cubicBezTo>
                  <a:pt x="1843867" y="1363106"/>
                  <a:pt x="1844475" y="1383842"/>
                  <a:pt x="1847042" y="1404381"/>
                </a:cubicBezTo>
                <a:cubicBezTo>
                  <a:pt x="1847665" y="1409362"/>
                  <a:pt x="1848669" y="1414748"/>
                  <a:pt x="1851805" y="1418668"/>
                </a:cubicBezTo>
                <a:cubicBezTo>
                  <a:pt x="1855381" y="1423137"/>
                  <a:pt x="1861330" y="1425018"/>
                  <a:pt x="1866092" y="1428193"/>
                </a:cubicBezTo>
                <a:cubicBezTo>
                  <a:pt x="1875617" y="1426606"/>
                  <a:pt x="1885506" y="1426484"/>
                  <a:pt x="1894667" y="1423431"/>
                </a:cubicBezTo>
                <a:cubicBezTo>
                  <a:pt x="1900097" y="1421621"/>
                  <a:pt x="1903309" y="1412965"/>
                  <a:pt x="1908955" y="1413906"/>
                </a:cubicBezTo>
                <a:cubicBezTo>
                  <a:pt x="1915598" y="1415013"/>
                  <a:pt x="1917926" y="1424058"/>
                  <a:pt x="1923242" y="1428193"/>
                </a:cubicBezTo>
                <a:cubicBezTo>
                  <a:pt x="1932278" y="1435221"/>
                  <a:pt x="1940957" y="1443623"/>
                  <a:pt x="1951817" y="1447243"/>
                </a:cubicBezTo>
                <a:cubicBezTo>
                  <a:pt x="1956580" y="1448831"/>
                  <a:pt x="1961716" y="1449568"/>
                  <a:pt x="1966105" y="1452006"/>
                </a:cubicBezTo>
                <a:cubicBezTo>
                  <a:pt x="1976112" y="1457565"/>
                  <a:pt x="1994680" y="1471056"/>
                  <a:pt x="1994680" y="1471056"/>
                </a:cubicBezTo>
                <a:cubicBezTo>
                  <a:pt x="1996207" y="1477166"/>
                  <a:pt x="2000786" y="1497556"/>
                  <a:pt x="2004205" y="1504393"/>
                </a:cubicBezTo>
                <a:cubicBezTo>
                  <a:pt x="2006765" y="1509513"/>
                  <a:pt x="2010555" y="1513918"/>
                  <a:pt x="2013730" y="1518681"/>
                </a:cubicBezTo>
                <a:cubicBezTo>
                  <a:pt x="2010555" y="1528206"/>
                  <a:pt x="2009774" y="1538902"/>
                  <a:pt x="2004205" y="1547256"/>
                </a:cubicBezTo>
                <a:cubicBezTo>
                  <a:pt x="1986741" y="1573451"/>
                  <a:pt x="2004207" y="1551222"/>
                  <a:pt x="1980392" y="1571068"/>
                </a:cubicBezTo>
                <a:cubicBezTo>
                  <a:pt x="1975218" y="1575380"/>
                  <a:pt x="1971279" y="1581044"/>
                  <a:pt x="1966105" y="1585356"/>
                </a:cubicBezTo>
                <a:cubicBezTo>
                  <a:pt x="1953796" y="1595614"/>
                  <a:pt x="1951848" y="1594871"/>
                  <a:pt x="1937530" y="1599643"/>
                </a:cubicBezTo>
                <a:cubicBezTo>
                  <a:pt x="1925865" y="1607419"/>
                  <a:pt x="1919568" y="1613931"/>
                  <a:pt x="1904192" y="1613931"/>
                </a:cubicBezTo>
                <a:cubicBezTo>
                  <a:pt x="1899172" y="1613931"/>
                  <a:pt x="1894667" y="1610756"/>
                  <a:pt x="1889905" y="1609168"/>
                </a:cubicBezTo>
                <a:cubicBezTo>
                  <a:pt x="1885142" y="1612343"/>
                  <a:pt x="1880737" y="1616133"/>
                  <a:pt x="1875617" y="1618693"/>
                </a:cubicBezTo>
                <a:cubicBezTo>
                  <a:pt x="1854140" y="1629432"/>
                  <a:pt x="1867513" y="1615922"/>
                  <a:pt x="1847042" y="1632981"/>
                </a:cubicBezTo>
                <a:cubicBezTo>
                  <a:pt x="1841868" y="1637293"/>
                  <a:pt x="1837929" y="1642956"/>
                  <a:pt x="1832755" y="1647268"/>
                </a:cubicBezTo>
                <a:cubicBezTo>
                  <a:pt x="1820446" y="1657525"/>
                  <a:pt x="1818498" y="1656783"/>
                  <a:pt x="1804180" y="1661556"/>
                </a:cubicBezTo>
                <a:cubicBezTo>
                  <a:pt x="1801005" y="1666318"/>
                  <a:pt x="1799124" y="1672267"/>
                  <a:pt x="1794655" y="1675843"/>
                </a:cubicBezTo>
                <a:cubicBezTo>
                  <a:pt x="1790735" y="1678979"/>
                  <a:pt x="1783917" y="1677056"/>
                  <a:pt x="1780367" y="1680606"/>
                </a:cubicBezTo>
                <a:cubicBezTo>
                  <a:pt x="1724802" y="1736171"/>
                  <a:pt x="1787511" y="1691717"/>
                  <a:pt x="1747030" y="1718706"/>
                </a:cubicBezTo>
                <a:cubicBezTo>
                  <a:pt x="1743855" y="1723468"/>
                  <a:pt x="1741552" y="1728946"/>
                  <a:pt x="1737505" y="1732993"/>
                </a:cubicBezTo>
                <a:cubicBezTo>
                  <a:pt x="1700045" y="1770451"/>
                  <a:pt x="1747936" y="1709998"/>
                  <a:pt x="1708930" y="1756806"/>
                </a:cubicBezTo>
                <a:cubicBezTo>
                  <a:pt x="1705266" y="1761203"/>
                  <a:pt x="1704259" y="1768060"/>
                  <a:pt x="1699405" y="1771093"/>
                </a:cubicBezTo>
                <a:cubicBezTo>
                  <a:pt x="1690891" y="1776414"/>
                  <a:pt x="1670830" y="1780618"/>
                  <a:pt x="1670830" y="1780618"/>
                </a:cubicBezTo>
                <a:cubicBezTo>
                  <a:pt x="1643533" y="1821566"/>
                  <a:pt x="1679880" y="1773378"/>
                  <a:pt x="1647017" y="1799668"/>
                </a:cubicBezTo>
                <a:cubicBezTo>
                  <a:pt x="1642547" y="1803244"/>
                  <a:pt x="1641800" y="1810187"/>
                  <a:pt x="1637492" y="1813956"/>
                </a:cubicBezTo>
                <a:cubicBezTo>
                  <a:pt x="1628877" y="1821494"/>
                  <a:pt x="1618442" y="1826656"/>
                  <a:pt x="1608917" y="1833006"/>
                </a:cubicBezTo>
                <a:cubicBezTo>
                  <a:pt x="1600563" y="1838575"/>
                  <a:pt x="1580342" y="1842531"/>
                  <a:pt x="1580342" y="1842531"/>
                </a:cubicBezTo>
                <a:cubicBezTo>
                  <a:pt x="1553045" y="1883475"/>
                  <a:pt x="1589392" y="1835291"/>
                  <a:pt x="1556530" y="1861581"/>
                </a:cubicBezTo>
                <a:cubicBezTo>
                  <a:pt x="1552061" y="1865157"/>
                  <a:pt x="1551859" y="1872835"/>
                  <a:pt x="1547005" y="1875868"/>
                </a:cubicBezTo>
                <a:cubicBezTo>
                  <a:pt x="1538491" y="1881189"/>
                  <a:pt x="1527955" y="1882218"/>
                  <a:pt x="1518430" y="1885393"/>
                </a:cubicBezTo>
                <a:lnTo>
                  <a:pt x="1504142" y="1890156"/>
                </a:lnTo>
                <a:cubicBezTo>
                  <a:pt x="1502555" y="1894918"/>
                  <a:pt x="1502516" y="1900523"/>
                  <a:pt x="1499380" y="1904443"/>
                </a:cubicBezTo>
                <a:cubicBezTo>
                  <a:pt x="1495804" y="1908913"/>
                  <a:pt x="1489489" y="1910304"/>
                  <a:pt x="1485092" y="1913968"/>
                </a:cubicBezTo>
                <a:cubicBezTo>
                  <a:pt x="1479918" y="1918280"/>
                  <a:pt x="1475117" y="1923082"/>
                  <a:pt x="1470805" y="1928256"/>
                </a:cubicBezTo>
                <a:cubicBezTo>
                  <a:pt x="1467141" y="1932653"/>
                  <a:pt x="1464944" y="1938146"/>
                  <a:pt x="1461280" y="1942543"/>
                </a:cubicBezTo>
                <a:cubicBezTo>
                  <a:pt x="1456968" y="1947717"/>
                  <a:pt x="1451304" y="1951657"/>
                  <a:pt x="1446992" y="1956831"/>
                </a:cubicBezTo>
                <a:cubicBezTo>
                  <a:pt x="1443328" y="1961228"/>
                  <a:pt x="1441514" y="1967071"/>
                  <a:pt x="1437467" y="1971118"/>
                </a:cubicBezTo>
                <a:cubicBezTo>
                  <a:pt x="1423818" y="1984767"/>
                  <a:pt x="1424386" y="1977659"/>
                  <a:pt x="1408892" y="1985406"/>
                </a:cubicBezTo>
                <a:cubicBezTo>
                  <a:pt x="1403773" y="1987966"/>
                  <a:pt x="1399984" y="1992975"/>
                  <a:pt x="1394605" y="1994931"/>
                </a:cubicBezTo>
                <a:cubicBezTo>
                  <a:pt x="1382302" y="1999405"/>
                  <a:pt x="1368924" y="2000317"/>
                  <a:pt x="1356505" y="2004456"/>
                </a:cubicBezTo>
                <a:cubicBezTo>
                  <a:pt x="1344269" y="2008534"/>
                  <a:pt x="1336316" y="2011590"/>
                  <a:pt x="1323167" y="2013981"/>
                </a:cubicBezTo>
                <a:cubicBezTo>
                  <a:pt x="1312123" y="2015989"/>
                  <a:pt x="1300925" y="2017036"/>
                  <a:pt x="1289830" y="2018743"/>
                </a:cubicBezTo>
                <a:cubicBezTo>
                  <a:pt x="1203945" y="2031956"/>
                  <a:pt x="1324564" y="2014463"/>
                  <a:pt x="1227917" y="2028268"/>
                </a:cubicBezTo>
                <a:cubicBezTo>
                  <a:pt x="1214237" y="2032829"/>
                  <a:pt x="1193429" y="2040712"/>
                  <a:pt x="1180292" y="2037793"/>
                </a:cubicBezTo>
                <a:cubicBezTo>
                  <a:pt x="1174705" y="2036551"/>
                  <a:pt x="1173942" y="2028268"/>
                  <a:pt x="1170767" y="2023506"/>
                </a:cubicBezTo>
                <a:cubicBezTo>
                  <a:pt x="1172355" y="2017156"/>
                  <a:pt x="1175530" y="2011001"/>
                  <a:pt x="1175530" y="2004456"/>
                </a:cubicBezTo>
                <a:cubicBezTo>
                  <a:pt x="1175530" y="1988921"/>
                  <a:pt x="1172701" y="1967694"/>
                  <a:pt x="1166005" y="1952068"/>
                </a:cubicBezTo>
                <a:cubicBezTo>
                  <a:pt x="1163208" y="1945542"/>
                  <a:pt x="1162160" y="1937278"/>
                  <a:pt x="1156480" y="1933018"/>
                </a:cubicBezTo>
                <a:cubicBezTo>
                  <a:pt x="1144174" y="1923788"/>
                  <a:pt x="1107749" y="1920614"/>
                  <a:pt x="1094567" y="1918731"/>
                </a:cubicBezTo>
                <a:cubicBezTo>
                  <a:pt x="1092980" y="1913968"/>
                  <a:pt x="1093355" y="1907993"/>
                  <a:pt x="1089805" y="1904443"/>
                </a:cubicBezTo>
                <a:cubicBezTo>
                  <a:pt x="1080043" y="1894681"/>
                  <a:pt x="1060761" y="1902632"/>
                  <a:pt x="1051705" y="1904443"/>
                </a:cubicBezTo>
                <a:cubicBezTo>
                  <a:pt x="1046942" y="1907618"/>
                  <a:pt x="1043063" y="1914909"/>
                  <a:pt x="1037417" y="1913968"/>
                </a:cubicBezTo>
                <a:cubicBezTo>
                  <a:pt x="1030774" y="1912861"/>
                  <a:pt x="1027442" y="1904855"/>
                  <a:pt x="1023130" y="1899681"/>
                </a:cubicBezTo>
                <a:cubicBezTo>
                  <a:pt x="1019466" y="1895284"/>
                  <a:pt x="1016165" y="1890513"/>
                  <a:pt x="1013605" y="1885393"/>
                </a:cubicBezTo>
                <a:cubicBezTo>
                  <a:pt x="1007133" y="1872449"/>
                  <a:pt x="1012904" y="1866168"/>
                  <a:pt x="994555" y="1861581"/>
                </a:cubicBezTo>
                <a:cubicBezTo>
                  <a:pt x="980609" y="1858094"/>
                  <a:pt x="965980" y="1858406"/>
                  <a:pt x="951692" y="1856818"/>
                </a:cubicBezTo>
                <a:cubicBezTo>
                  <a:pt x="953280" y="1848881"/>
                  <a:pt x="954492" y="1840859"/>
                  <a:pt x="956455" y="1833006"/>
                </a:cubicBezTo>
                <a:cubicBezTo>
                  <a:pt x="957673" y="1828136"/>
                  <a:pt x="961217" y="1823738"/>
                  <a:pt x="961217" y="1818718"/>
                </a:cubicBezTo>
                <a:cubicBezTo>
                  <a:pt x="961217" y="1801526"/>
                  <a:pt x="954503" y="1795660"/>
                  <a:pt x="942167" y="1785381"/>
                </a:cubicBezTo>
                <a:cubicBezTo>
                  <a:pt x="937770" y="1781717"/>
                  <a:pt x="932999" y="1778416"/>
                  <a:pt x="927880" y="1775856"/>
                </a:cubicBezTo>
                <a:cubicBezTo>
                  <a:pt x="923390" y="1773611"/>
                  <a:pt x="918355" y="1772681"/>
                  <a:pt x="913592" y="1771093"/>
                </a:cubicBezTo>
                <a:cubicBezTo>
                  <a:pt x="886600" y="1730606"/>
                  <a:pt x="931064" y="1793332"/>
                  <a:pt x="875492" y="1737756"/>
                </a:cubicBezTo>
                <a:cubicBezTo>
                  <a:pt x="857655" y="1719918"/>
                  <a:pt x="867595" y="1725598"/>
                  <a:pt x="846917" y="1718706"/>
                </a:cubicBezTo>
                <a:cubicBezTo>
                  <a:pt x="812435" y="1695718"/>
                  <a:pt x="828581" y="1704776"/>
                  <a:pt x="799292" y="1690131"/>
                </a:cubicBezTo>
                <a:cubicBezTo>
                  <a:pt x="777989" y="1658176"/>
                  <a:pt x="803084" y="1689484"/>
                  <a:pt x="775480" y="1671081"/>
                </a:cubicBezTo>
                <a:cubicBezTo>
                  <a:pt x="739806" y="1647298"/>
                  <a:pt x="780875" y="1663354"/>
                  <a:pt x="746905" y="1652031"/>
                </a:cubicBezTo>
                <a:cubicBezTo>
                  <a:pt x="743730" y="1647268"/>
                  <a:pt x="741850" y="1641319"/>
                  <a:pt x="737380" y="1637743"/>
                </a:cubicBezTo>
                <a:cubicBezTo>
                  <a:pt x="733460" y="1634607"/>
                  <a:pt x="726642" y="1636531"/>
                  <a:pt x="723092" y="1632981"/>
                </a:cubicBezTo>
                <a:cubicBezTo>
                  <a:pt x="697692" y="1607581"/>
                  <a:pt x="742143" y="1626630"/>
                  <a:pt x="704042" y="1613931"/>
                </a:cubicBezTo>
                <a:cubicBezTo>
                  <a:pt x="697692" y="1604406"/>
                  <a:pt x="694517" y="1591706"/>
                  <a:pt x="684992" y="1585356"/>
                </a:cubicBezTo>
                <a:lnTo>
                  <a:pt x="656417" y="1566306"/>
                </a:lnTo>
                <a:cubicBezTo>
                  <a:pt x="651655" y="1563131"/>
                  <a:pt x="647683" y="1558169"/>
                  <a:pt x="642130" y="1556781"/>
                </a:cubicBezTo>
                <a:lnTo>
                  <a:pt x="623080" y="1552018"/>
                </a:lnTo>
                <a:cubicBezTo>
                  <a:pt x="590328" y="1530183"/>
                  <a:pt x="605365" y="1536588"/>
                  <a:pt x="580217" y="1528206"/>
                </a:cubicBezTo>
                <a:cubicBezTo>
                  <a:pt x="575455" y="1525031"/>
                  <a:pt x="571049" y="1521241"/>
                  <a:pt x="565930" y="1518681"/>
                </a:cubicBezTo>
                <a:cubicBezTo>
                  <a:pt x="561440" y="1516436"/>
                  <a:pt x="555819" y="1516703"/>
                  <a:pt x="551642" y="1513918"/>
                </a:cubicBezTo>
                <a:cubicBezTo>
                  <a:pt x="546038" y="1510182"/>
                  <a:pt x="542959" y="1503367"/>
                  <a:pt x="537355" y="1499631"/>
                </a:cubicBezTo>
                <a:cubicBezTo>
                  <a:pt x="533178" y="1496846"/>
                  <a:pt x="527557" y="1497113"/>
                  <a:pt x="523067" y="1494868"/>
                </a:cubicBezTo>
                <a:cubicBezTo>
                  <a:pt x="516106" y="1491387"/>
                  <a:pt x="494041" y="1474289"/>
                  <a:pt x="489730" y="1471056"/>
                </a:cubicBezTo>
                <a:cubicBezTo>
                  <a:pt x="464330" y="1432955"/>
                  <a:pt x="497668" y="1478994"/>
                  <a:pt x="465917" y="1447243"/>
                </a:cubicBezTo>
                <a:cubicBezTo>
                  <a:pt x="439968" y="1421294"/>
                  <a:pt x="464631" y="1432526"/>
                  <a:pt x="437342" y="1423431"/>
                </a:cubicBezTo>
                <a:cubicBezTo>
                  <a:pt x="435755" y="1418668"/>
                  <a:pt x="436130" y="1412693"/>
                  <a:pt x="432580" y="1409143"/>
                </a:cubicBezTo>
                <a:cubicBezTo>
                  <a:pt x="424485" y="1401048"/>
                  <a:pt x="413530" y="1396443"/>
                  <a:pt x="404005" y="1390093"/>
                </a:cubicBezTo>
                <a:lnTo>
                  <a:pt x="389717" y="1380568"/>
                </a:lnTo>
                <a:cubicBezTo>
                  <a:pt x="384113" y="1376832"/>
                  <a:pt x="381034" y="1370017"/>
                  <a:pt x="375430" y="1366281"/>
                </a:cubicBezTo>
                <a:cubicBezTo>
                  <a:pt x="371253" y="1363496"/>
                  <a:pt x="365905" y="1363106"/>
                  <a:pt x="361142" y="1361518"/>
                </a:cubicBezTo>
                <a:cubicBezTo>
                  <a:pt x="343543" y="1335121"/>
                  <a:pt x="361686" y="1355999"/>
                  <a:pt x="337330" y="1342468"/>
                </a:cubicBezTo>
                <a:cubicBezTo>
                  <a:pt x="288209" y="1315178"/>
                  <a:pt x="326794" y="1329430"/>
                  <a:pt x="294467" y="1318656"/>
                </a:cubicBezTo>
                <a:cubicBezTo>
                  <a:pt x="258996" y="1295008"/>
                  <a:pt x="302561" y="1325401"/>
                  <a:pt x="265892" y="1294843"/>
                </a:cubicBezTo>
                <a:cubicBezTo>
                  <a:pt x="261495" y="1291179"/>
                  <a:pt x="256367" y="1288493"/>
                  <a:pt x="251605" y="1285318"/>
                </a:cubicBezTo>
                <a:cubicBezTo>
                  <a:pt x="226203" y="1247216"/>
                  <a:pt x="259545" y="1293259"/>
                  <a:pt x="227792" y="1261506"/>
                </a:cubicBezTo>
                <a:cubicBezTo>
                  <a:pt x="223745" y="1257459"/>
                  <a:pt x="222314" y="1251265"/>
                  <a:pt x="218267" y="1247218"/>
                </a:cubicBezTo>
                <a:cubicBezTo>
                  <a:pt x="212654" y="1241605"/>
                  <a:pt x="205243" y="1238097"/>
                  <a:pt x="199217" y="1232931"/>
                </a:cubicBezTo>
                <a:cubicBezTo>
                  <a:pt x="194103" y="1228548"/>
                  <a:pt x="190104" y="1222955"/>
                  <a:pt x="184930" y="1218643"/>
                </a:cubicBezTo>
                <a:cubicBezTo>
                  <a:pt x="180533" y="1214979"/>
                  <a:pt x="175039" y="1212782"/>
                  <a:pt x="170642" y="1209118"/>
                </a:cubicBezTo>
                <a:cubicBezTo>
                  <a:pt x="165468" y="1204806"/>
                  <a:pt x="161959" y="1198567"/>
                  <a:pt x="156355" y="1194831"/>
                </a:cubicBezTo>
                <a:cubicBezTo>
                  <a:pt x="152178" y="1192046"/>
                  <a:pt x="146557" y="1192313"/>
                  <a:pt x="142067" y="1190068"/>
                </a:cubicBezTo>
                <a:cubicBezTo>
                  <a:pt x="136948" y="1187508"/>
                  <a:pt x="132542" y="1183718"/>
                  <a:pt x="127780" y="1180543"/>
                </a:cubicBezTo>
                <a:cubicBezTo>
                  <a:pt x="110181" y="1154145"/>
                  <a:pt x="128324" y="1175025"/>
                  <a:pt x="103967" y="1161493"/>
                </a:cubicBezTo>
                <a:cubicBezTo>
                  <a:pt x="93960" y="1155934"/>
                  <a:pt x="75392" y="1142443"/>
                  <a:pt x="75392" y="1142443"/>
                </a:cubicBezTo>
                <a:cubicBezTo>
                  <a:pt x="48095" y="1101499"/>
                  <a:pt x="84442" y="1149683"/>
                  <a:pt x="51580" y="1123393"/>
                </a:cubicBezTo>
                <a:cubicBezTo>
                  <a:pt x="47111" y="1119817"/>
                  <a:pt x="46909" y="1112139"/>
                  <a:pt x="42055" y="1109106"/>
                </a:cubicBezTo>
                <a:cubicBezTo>
                  <a:pt x="33541" y="1103785"/>
                  <a:pt x="13480" y="1099581"/>
                  <a:pt x="13480" y="1099581"/>
                </a:cubicBezTo>
                <a:cubicBezTo>
                  <a:pt x="0" y="1059145"/>
                  <a:pt x="3955" y="1075230"/>
                  <a:pt x="3955" y="994806"/>
                </a:cubicBezTo>
                <a:cubicBezTo>
                  <a:pt x="3955" y="983581"/>
                  <a:pt x="6516" y="972475"/>
                  <a:pt x="8717" y="961468"/>
                </a:cubicBezTo>
                <a:cubicBezTo>
                  <a:pt x="9702" y="956545"/>
                  <a:pt x="10344" y="951101"/>
                  <a:pt x="13480" y="947181"/>
                </a:cubicBezTo>
                <a:cubicBezTo>
                  <a:pt x="24471" y="933442"/>
                  <a:pt x="41236" y="936670"/>
                  <a:pt x="56342" y="932893"/>
                </a:cubicBezTo>
                <a:cubicBezTo>
                  <a:pt x="66082" y="930458"/>
                  <a:pt x="75392" y="926543"/>
                  <a:pt x="84917" y="923368"/>
                </a:cubicBezTo>
                <a:cubicBezTo>
                  <a:pt x="97168" y="919284"/>
                  <a:pt x="118298" y="901409"/>
                  <a:pt x="127780" y="890031"/>
                </a:cubicBezTo>
                <a:cubicBezTo>
                  <a:pt x="131444" y="885634"/>
                  <a:pt x="132835" y="879319"/>
                  <a:pt x="137305" y="875743"/>
                </a:cubicBezTo>
                <a:cubicBezTo>
                  <a:pt x="141225" y="872607"/>
                  <a:pt x="146830" y="872568"/>
                  <a:pt x="151592" y="870981"/>
                </a:cubicBezTo>
                <a:cubicBezTo>
                  <a:pt x="153335" y="865753"/>
                  <a:pt x="159077" y="844350"/>
                  <a:pt x="165880" y="842406"/>
                </a:cubicBezTo>
                <a:cubicBezTo>
                  <a:pt x="172071" y="840637"/>
                  <a:pt x="195995" y="849269"/>
                  <a:pt x="203980" y="851931"/>
                </a:cubicBezTo>
                <a:cubicBezTo>
                  <a:pt x="207155" y="847168"/>
                  <a:pt x="209035" y="841219"/>
                  <a:pt x="213505" y="837643"/>
                </a:cubicBezTo>
                <a:cubicBezTo>
                  <a:pt x="217425" y="834507"/>
                  <a:pt x="222823" y="833591"/>
                  <a:pt x="227792" y="832881"/>
                </a:cubicBezTo>
                <a:cubicBezTo>
                  <a:pt x="245150" y="830401"/>
                  <a:pt x="262717" y="829706"/>
                  <a:pt x="280180" y="828118"/>
                </a:cubicBezTo>
                <a:cubicBezTo>
                  <a:pt x="289153" y="819145"/>
                  <a:pt x="296819" y="809611"/>
                  <a:pt x="308755" y="804306"/>
                </a:cubicBezTo>
                <a:cubicBezTo>
                  <a:pt x="317930" y="800228"/>
                  <a:pt x="327805" y="797956"/>
                  <a:pt x="337330" y="794781"/>
                </a:cubicBezTo>
                <a:lnTo>
                  <a:pt x="351617" y="790018"/>
                </a:lnTo>
                <a:cubicBezTo>
                  <a:pt x="357047" y="788208"/>
                  <a:pt x="360785" y="783053"/>
                  <a:pt x="365905" y="780493"/>
                </a:cubicBezTo>
                <a:cubicBezTo>
                  <a:pt x="370395" y="778248"/>
                  <a:pt x="375430" y="777318"/>
                  <a:pt x="380192" y="775731"/>
                </a:cubicBezTo>
                <a:cubicBezTo>
                  <a:pt x="381780" y="767793"/>
                  <a:pt x="380939" y="758946"/>
                  <a:pt x="384955" y="751918"/>
                </a:cubicBezTo>
                <a:cubicBezTo>
                  <a:pt x="392004" y="739582"/>
                  <a:pt x="419362" y="739040"/>
                  <a:pt x="427817" y="737631"/>
                </a:cubicBezTo>
                <a:cubicBezTo>
                  <a:pt x="450460" y="722536"/>
                  <a:pt x="436673" y="729917"/>
                  <a:pt x="470680" y="718581"/>
                </a:cubicBezTo>
                <a:lnTo>
                  <a:pt x="484967" y="713818"/>
                </a:lnTo>
                <a:lnTo>
                  <a:pt x="499255" y="709056"/>
                </a:lnTo>
                <a:cubicBezTo>
                  <a:pt x="502430" y="704293"/>
                  <a:pt x="507657" y="700381"/>
                  <a:pt x="508780" y="694768"/>
                </a:cubicBezTo>
                <a:cubicBezTo>
                  <a:pt x="512529" y="676023"/>
                  <a:pt x="511016" y="656566"/>
                  <a:pt x="513542" y="637618"/>
                </a:cubicBezTo>
                <a:cubicBezTo>
                  <a:pt x="514205" y="632642"/>
                  <a:pt x="515169" y="627251"/>
                  <a:pt x="518305" y="623331"/>
                </a:cubicBezTo>
                <a:cubicBezTo>
                  <a:pt x="521881" y="618862"/>
                  <a:pt x="527473" y="616366"/>
                  <a:pt x="532592" y="613806"/>
                </a:cubicBezTo>
                <a:cubicBezTo>
                  <a:pt x="537082" y="611561"/>
                  <a:pt x="541979" y="610132"/>
                  <a:pt x="546880" y="609043"/>
                </a:cubicBezTo>
                <a:cubicBezTo>
                  <a:pt x="556306" y="606948"/>
                  <a:pt x="565930" y="605868"/>
                  <a:pt x="575455" y="604281"/>
                </a:cubicBezTo>
                <a:cubicBezTo>
                  <a:pt x="577042" y="599518"/>
                  <a:pt x="577972" y="594483"/>
                  <a:pt x="580217" y="589993"/>
                </a:cubicBezTo>
                <a:cubicBezTo>
                  <a:pt x="582777" y="584874"/>
                  <a:pt x="585695" y="579753"/>
                  <a:pt x="589742" y="575706"/>
                </a:cubicBezTo>
                <a:cubicBezTo>
                  <a:pt x="607096" y="558352"/>
                  <a:pt x="626788" y="563905"/>
                  <a:pt x="651655" y="561418"/>
                </a:cubicBezTo>
                <a:cubicBezTo>
                  <a:pt x="673880" y="563006"/>
                  <a:pt x="696185" y="563720"/>
                  <a:pt x="718330" y="566181"/>
                </a:cubicBezTo>
                <a:cubicBezTo>
                  <a:pt x="753498" y="570089"/>
                  <a:pt x="721262" y="574972"/>
                  <a:pt x="756430" y="566181"/>
                </a:cubicBezTo>
                <a:cubicBezTo>
                  <a:pt x="758017" y="561418"/>
                  <a:pt x="761192" y="556913"/>
                  <a:pt x="761192" y="551893"/>
                </a:cubicBezTo>
                <a:cubicBezTo>
                  <a:pt x="761192" y="545909"/>
                  <a:pt x="753914" y="525297"/>
                  <a:pt x="751667" y="518556"/>
                </a:cubicBezTo>
                <a:cubicBezTo>
                  <a:pt x="775752" y="502500"/>
                  <a:pt x="766456" y="514127"/>
                  <a:pt x="751667" y="504268"/>
                </a:cubicBezTo>
                <a:cubicBezTo>
                  <a:pt x="746063" y="500532"/>
                  <a:pt x="742142" y="494743"/>
                  <a:pt x="737380" y="489981"/>
                </a:cubicBezTo>
                <a:cubicBezTo>
                  <a:pt x="735792" y="485218"/>
                  <a:pt x="733706" y="480594"/>
                  <a:pt x="732617" y="475693"/>
                </a:cubicBezTo>
                <a:cubicBezTo>
                  <a:pt x="730522" y="466267"/>
                  <a:pt x="730909" y="456279"/>
                  <a:pt x="727855" y="447118"/>
                </a:cubicBezTo>
                <a:cubicBezTo>
                  <a:pt x="726045" y="441688"/>
                  <a:pt x="720655" y="438061"/>
                  <a:pt x="718330" y="432831"/>
                </a:cubicBezTo>
                <a:cubicBezTo>
                  <a:pt x="714252" y="423656"/>
                  <a:pt x="711980" y="413781"/>
                  <a:pt x="708805" y="404256"/>
                </a:cubicBezTo>
                <a:lnTo>
                  <a:pt x="704042" y="389968"/>
                </a:lnTo>
                <a:lnTo>
                  <a:pt x="699280" y="375681"/>
                </a:lnTo>
                <a:cubicBezTo>
                  <a:pt x="710026" y="343442"/>
                  <a:pt x="711794" y="355187"/>
                  <a:pt x="704042" y="328056"/>
                </a:cubicBezTo>
                <a:cubicBezTo>
                  <a:pt x="702663" y="323229"/>
                  <a:pt x="700659" y="318595"/>
                  <a:pt x="699280" y="313768"/>
                </a:cubicBezTo>
                <a:cubicBezTo>
                  <a:pt x="698487" y="310994"/>
                  <a:pt x="692608" y="284710"/>
                  <a:pt x="689755" y="280431"/>
                </a:cubicBezTo>
                <a:cubicBezTo>
                  <a:pt x="686019" y="274827"/>
                  <a:pt x="679779" y="271317"/>
                  <a:pt x="675467" y="266143"/>
                </a:cubicBezTo>
                <a:cubicBezTo>
                  <a:pt x="671803" y="261746"/>
                  <a:pt x="669117" y="256618"/>
                  <a:pt x="665942" y="251856"/>
                </a:cubicBezTo>
                <a:cubicBezTo>
                  <a:pt x="660658" y="220149"/>
                  <a:pt x="647686" y="218518"/>
                  <a:pt x="646892" y="2137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53" name="52 Forma libre"/>
          <p:cNvSpPr/>
          <p:nvPr/>
        </p:nvSpPr>
        <p:spPr>
          <a:xfrm>
            <a:off x="4916517" y="3595373"/>
            <a:ext cx="225977" cy="216144"/>
          </a:xfrm>
          <a:custGeom>
            <a:avLst/>
            <a:gdLst>
              <a:gd name="connsiteX0" fmla="*/ 804863 w 844610"/>
              <a:gd name="connsiteY0" fmla="*/ 34006 h 772835"/>
              <a:gd name="connsiteX1" fmla="*/ 752475 w 844610"/>
              <a:gd name="connsiteY1" fmla="*/ 43531 h 772835"/>
              <a:gd name="connsiteX2" fmla="*/ 714375 w 844610"/>
              <a:gd name="connsiteY2" fmla="*/ 48294 h 772835"/>
              <a:gd name="connsiteX3" fmla="*/ 661988 w 844610"/>
              <a:gd name="connsiteY3" fmla="*/ 43531 h 772835"/>
              <a:gd name="connsiteX4" fmla="*/ 652463 w 844610"/>
              <a:gd name="connsiteY4" fmla="*/ 29244 h 772835"/>
              <a:gd name="connsiteX5" fmla="*/ 638175 w 844610"/>
              <a:gd name="connsiteY5" fmla="*/ 24481 h 772835"/>
              <a:gd name="connsiteX6" fmla="*/ 614363 w 844610"/>
              <a:gd name="connsiteY6" fmla="*/ 43531 h 772835"/>
              <a:gd name="connsiteX7" fmla="*/ 600075 w 844610"/>
              <a:gd name="connsiteY7" fmla="*/ 48294 h 772835"/>
              <a:gd name="connsiteX8" fmla="*/ 590550 w 844610"/>
              <a:gd name="connsiteY8" fmla="*/ 34006 h 772835"/>
              <a:gd name="connsiteX9" fmla="*/ 576263 w 844610"/>
              <a:gd name="connsiteY9" fmla="*/ 29244 h 772835"/>
              <a:gd name="connsiteX10" fmla="*/ 561975 w 844610"/>
              <a:gd name="connsiteY10" fmla="*/ 19719 h 772835"/>
              <a:gd name="connsiteX11" fmla="*/ 533400 w 844610"/>
              <a:gd name="connsiteY11" fmla="*/ 5431 h 772835"/>
              <a:gd name="connsiteX12" fmla="*/ 519113 w 844610"/>
              <a:gd name="connsiteY12" fmla="*/ 10194 h 772835"/>
              <a:gd name="connsiteX13" fmla="*/ 504825 w 844610"/>
              <a:gd name="connsiteY13" fmla="*/ 24481 h 772835"/>
              <a:gd name="connsiteX14" fmla="*/ 490538 w 844610"/>
              <a:gd name="connsiteY14" fmla="*/ 34006 h 772835"/>
              <a:gd name="connsiteX15" fmla="*/ 390525 w 844610"/>
              <a:gd name="connsiteY15" fmla="*/ 34006 h 772835"/>
              <a:gd name="connsiteX16" fmla="*/ 385763 w 844610"/>
              <a:gd name="connsiteY16" fmla="*/ 48294 h 772835"/>
              <a:gd name="connsiteX17" fmla="*/ 381000 w 844610"/>
              <a:gd name="connsiteY17" fmla="*/ 72106 h 772835"/>
              <a:gd name="connsiteX18" fmla="*/ 361950 w 844610"/>
              <a:gd name="connsiteY18" fmla="*/ 100681 h 772835"/>
              <a:gd name="connsiteX19" fmla="*/ 352425 w 844610"/>
              <a:gd name="connsiteY19" fmla="*/ 129256 h 772835"/>
              <a:gd name="connsiteX20" fmla="*/ 347663 w 844610"/>
              <a:gd name="connsiteY20" fmla="*/ 143544 h 772835"/>
              <a:gd name="connsiteX21" fmla="*/ 333375 w 844610"/>
              <a:gd name="connsiteY21" fmla="*/ 153069 h 772835"/>
              <a:gd name="connsiteX22" fmla="*/ 304800 w 844610"/>
              <a:gd name="connsiteY22" fmla="*/ 138781 h 772835"/>
              <a:gd name="connsiteX23" fmla="*/ 290513 w 844610"/>
              <a:gd name="connsiteY23" fmla="*/ 148306 h 772835"/>
              <a:gd name="connsiteX24" fmla="*/ 280988 w 844610"/>
              <a:gd name="connsiteY24" fmla="*/ 162594 h 772835"/>
              <a:gd name="connsiteX25" fmla="*/ 271463 w 844610"/>
              <a:gd name="connsiteY25" fmla="*/ 191169 h 772835"/>
              <a:gd name="connsiteX26" fmla="*/ 257175 w 844610"/>
              <a:gd name="connsiteY26" fmla="*/ 200694 h 772835"/>
              <a:gd name="connsiteX27" fmla="*/ 247650 w 844610"/>
              <a:gd name="connsiteY27" fmla="*/ 214981 h 772835"/>
              <a:gd name="connsiteX28" fmla="*/ 242888 w 844610"/>
              <a:gd name="connsiteY28" fmla="*/ 229269 h 772835"/>
              <a:gd name="connsiteX29" fmla="*/ 233363 w 844610"/>
              <a:gd name="connsiteY29" fmla="*/ 281656 h 772835"/>
              <a:gd name="connsiteX30" fmla="*/ 219075 w 844610"/>
              <a:gd name="connsiteY30" fmla="*/ 324519 h 772835"/>
              <a:gd name="connsiteX31" fmla="*/ 209550 w 844610"/>
              <a:gd name="connsiteY31" fmla="*/ 338806 h 772835"/>
              <a:gd name="connsiteX32" fmla="*/ 200025 w 844610"/>
              <a:gd name="connsiteY32" fmla="*/ 376906 h 772835"/>
              <a:gd name="connsiteX33" fmla="*/ 195263 w 844610"/>
              <a:gd name="connsiteY33" fmla="*/ 391194 h 772835"/>
              <a:gd name="connsiteX34" fmla="*/ 185738 w 844610"/>
              <a:gd name="connsiteY34" fmla="*/ 405481 h 772835"/>
              <a:gd name="connsiteX35" fmla="*/ 171450 w 844610"/>
              <a:gd name="connsiteY35" fmla="*/ 415006 h 772835"/>
              <a:gd name="connsiteX36" fmla="*/ 147638 w 844610"/>
              <a:gd name="connsiteY36" fmla="*/ 443581 h 772835"/>
              <a:gd name="connsiteX37" fmla="*/ 133350 w 844610"/>
              <a:gd name="connsiteY37" fmla="*/ 453106 h 772835"/>
              <a:gd name="connsiteX38" fmla="*/ 123825 w 844610"/>
              <a:gd name="connsiteY38" fmla="*/ 467394 h 772835"/>
              <a:gd name="connsiteX39" fmla="*/ 109538 w 844610"/>
              <a:gd name="connsiteY39" fmla="*/ 476919 h 772835"/>
              <a:gd name="connsiteX40" fmla="*/ 95250 w 844610"/>
              <a:gd name="connsiteY40" fmla="*/ 491206 h 772835"/>
              <a:gd name="connsiteX41" fmla="*/ 76200 w 844610"/>
              <a:gd name="connsiteY41" fmla="*/ 548356 h 772835"/>
              <a:gd name="connsiteX42" fmla="*/ 66675 w 844610"/>
              <a:gd name="connsiteY42" fmla="*/ 562644 h 772835"/>
              <a:gd name="connsiteX43" fmla="*/ 57150 w 844610"/>
              <a:gd name="connsiteY43" fmla="*/ 591219 h 772835"/>
              <a:gd name="connsiteX44" fmla="*/ 52388 w 844610"/>
              <a:gd name="connsiteY44" fmla="*/ 605506 h 772835"/>
              <a:gd name="connsiteX45" fmla="*/ 33338 w 844610"/>
              <a:gd name="connsiteY45" fmla="*/ 634081 h 772835"/>
              <a:gd name="connsiteX46" fmla="*/ 23813 w 844610"/>
              <a:gd name="connsiteY46" fmla="*/ 662656 h 772835"/>
              <a:gd name="connsiteX47" fmla="*/ 14288 w 844610"/>
              <a:gd name="connsiteY47" fmla="*/ 695994 h 772835"/>
              <a:gd name="connsiteX48" fmla="*/ 9525 w 844610"/>
              <a:gd name="connsiteY48" fmla="*/ 710281 h 772835"/>
              <a:gd name="connsiteX49" fmla="*/ 0 w 844610"/>
              <a:gd name="connsiteY49" fmla="*/ 748381 h 772835"/>
              <a:gd name="connsiteX50" fmla="*/ 90488 w 844610"/>
              <a:gd name="connsiteY50" fmla="*/ 762669 h 772835"/>
              <a:gd name="connsiteX51" fmla="*/ 109538 w 844610"/>
              <a:gd name="connsiteY51" fmla="*/ 767431 h 772835"/>
              <a:gd name="connsiteX52" fmla="*/ 338138 w 844610"/>
              <a:gd name="connsiteY52" fmla="*/ 772194 h 772835"/>
              <a:gd name="connsiteX53" fmla="*/ 361950 w 844610"/>
              <a:gd name="connsiteY53" fmla="*/ 767431 h 772835"/>
              <a:gd name="connsiteX54" fmla="*/ 390525 w 844610"/>
              <a:gd name="connsiteY54" fmla="*/ 762669 h 772835"/>
              <a:gd name="connsiteX55" fmla="*/ 395288 w 844610"/>
              <a:gd name="connsiteY55" fmla="*/ 748381 h 772835"/>
              <a:gd name="connsiteX56" fmla="*/ 390525 w 844610"/>
              <a:gd name="connsiteY56" fmla="*/ 734094 h 772835"/>
              <a:gd name="connsiteX57" fmla="*/ 395288 w 844610"/>
              <a:gd name="connsiteY57" fmla="*/ 548356 h 772835"/>
              <a:gd name="connsiteX58" fmla="*/ 409575 w 844610"/>
              <a:gd name="connsiteY58" fmla="*/ 538831 h 772835"/>
              <a:gd name="connsiteX59" fmla="*/ 457200 w 844610"/>
              <a:gd name="connsiteY59" fmla="*/ 524544 h 772835"/>
              <a:gd name="connsiteX60" fmla="*/ 471488 w 844610"/>
              <a:gd name="connsiteY60" fmla="*/ 515019 h 772835"/>
              <a:gd name="connsiteX61" fmla="*/ 485775 w 844610"/>
              <a:gd name="connsiteY61" fmla="*/ 510256 h 772835"/>
              <a:gd name="connsiteX62" fmla="*/ 490538 w 844610"/>
              <a:gd name="connsiteY62" fmla="*/ 495969 h 772835"/>
              <a:gd name="connsiteX63" fmla="*/ 495300 w 844610"/>
              <a:gd name="connsiteY63" fmla="*/ 405481 h 772835"/>
              <a:gd name="connsiteX64" fmla="*/ 495300 w 844610"/>
              <a:gd name="connsiteY64" fmla="*/ 229269 h 772835"/>
              <a:gd name="connsiteX65" fmla="*/ 509588 w 844610"/>
              <a:gd name="connsiteY65" fmla="*/ 219744 h 772835"/>
              <a:gd name="connsiteX66" fmla="*/ 838200 w 844610"/>
              <a:gd name="connsiteY66" fmla="*/ 214981 h 772835"/>
              <a:gd name="connsiteX67" fmla="*/ 842963 w 844610"/>
              <a:gd name="connsiteY67" fmla="*/ 195931 h 772835"/>
              <a:gd name="connsiteX68" fmla="*/ 838200 w 844610"/>
              <a:gd name="connsiteY68" fmla="*/ 119731 h 772835"/>
              <a:gd name="connsiteX69" fmla="*/ 838200 w 844610"/>
              <a:gd name="connsiteY69" fmla="*/ 86394 h 772835"/>
              <a:gd name="connsiteX70" fmla="*/ 833438 w 844610"/>
              <a:gd name="connsiteY70" fmla="*/ 62581 h 772835"/>
              <a:gd name="connsiteX71" fmla="*/ 804863 w 844610"/>
              <a:gd name="connsiteY71" fmla="*/ 43531 h 772835"/>
              <a:gd name="connsiteX72" fmla="*/ 804863 w 844610"/>
              <a:gd name="connsiteY72" fmla="*/ 34006 h 7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44610" h="772835">
                <a:moveTo>
                  <a:pt x="804863" y="34006"/>
                </a:moveTo>
                <a:cubicBezTo>
                  <a:pt x="796132" y="34006"/>
                  <a:pt x="773817" y="40482"/>
                  <a:pt x="752475" y="43531"/>
                </a:cubicBezTo>
                <a:cubicBezTo>
                  <a:pt x="739805" y="45341"/>
                  <a:pt x="727075" y="46706"/>
                  <a:pt x="714375" y="48294"/>
                </a:cubicBezTo>
                <a:cubicBezTo>
                  <a:pt x="696913" y="46706"/>
                  <a:pt x="678747" y="48688"/>
                  <a:pt x="661988" y="43531"/>
                </a:cubicBezTo>
                <a:cubicBezTo>
                  <a:pt x="656517" y="41848"/>
                  <a:pt x="656932" y="32820"/>
                  <a:pt x="652463" y="29244"/>
                </a:cubicBezTo>
                <a:cubicBezTo>
                  <a:pt x="648543" y="26108"/>
                  <a:pt x="642938" y="26069"/>
                  <a:pt x="638175" y="24481"/>
                </a:cubicBezTo>
                <a:cubicBezTo>
                  <a:pt x="602262" y="36454"/>
                  <a:pt x="645139" y="18911"/>
                  <a:pt x="614363" y="43531"/>
                </a:cubicBezTo>
                <a:cubicBezTo>
                  <a:pt x="610443" y="46667"/>
                  <a:pt x="604838" y="46706"/>
                  <a:pt x="600075" y="48294"/>
                </a:cubicBezTo>
                <a:cubicBezTo>
                  <a:pt x="596900" y="43531"/>
                  <a:pt x="595020" y="37582"/>
                  <a:pt x="590550" y="34006"/>
                </a:cubicBezTo>
                <a:cubicBezTo>
                  <a:pt x="586630" y="30870"/>
                  <a:pt x="580753" y="31489"/>
                  <a:pt x="576263" y="29244"/>
                </a:cubicBezTo>
                <a:cubicBezTo>
                  <a:pt x="571143" y="26684"/>
                  <a:pt x="567095" y="22279"/>
                  <a:pt x="561975" y="19719"/>
                </a:cubicBezTo>
                <a:cubicBezTo>
                  <a:pt x="522539" y="0"/>
                  <a:pt x="574349" y="32729"/>
                  <a:pt x="533400" y="5431"/>
                </a:cubicBezTo>
                <a:cubicBezTo>
                  <a:pt x="528638" y="7019"/>
                  <a:pt x="523290" y="7409"/>
                  <a:pt x="519113" y="10194"/>
                </a:cubicBezTo>
                <a:cubicBezTo>
                  <a:pt x="513509" y="13930"/>
                  <a:pt x="509999" y="20169"/>
                  <a:pt x="504825" y="24481"/>
                </a:cubicBezTo>
                <a:cubicBezTo>
                  <a:pt x="500428" y="28145"/>
                  <a:pt x="495300" y="30831"/>
                  <a:pt x="490538" y="34006"/>
                </a:cubicBezTo>
                <a:cubicBezTo>
                  <a:pt x="453635" y="21707"/>
                  <a:pt x="455404" y="20347"/>
                  <a:pt x="390525" y="34006"/>
                </a:cubicBezTo>
                <a:cubicBezTo>
                  <a:pt x="385612" y="35040"/>
                  <a:pt x="386981" y="43424"/>
                  <a:pt x="385763" y="48294"/>
                </a:cubicBezTo>
                <a:cubicBezTo>
                  <a:pt x="383800" y="56147"/>
                  <a:pt x="384350" y="64737"/>
                  <a:pt x="381000" y="72106"/>
                </a:cubicBezTo>
                <a:cubicBezTo>
                  <a:pt x="376263" y="82527"/>
                  <a:pt x="361950" y="100681"/>
                  <a:pt x="361950" y="100681"/>
                </a:cubicBezTo>
                <a:lnTo>
                  <a:pt x="352425" y="129256"/>
                </a:lnTo>
                <a:cubicBezTo>
                  <a:pt x="350838" y="134019"/>
                  <a:pt x="351840" y="140759"/>
                  <a:pt x="347663" y="143544"/>
                </a:cubicBezTo>
                <a:lnTo>
                  <a:pt x="333375" y="153069"/>
                </a:lnTo>
                <a:cubicBezTo>
                  <a:pt x="328399" y="149752"/>
                  <a:pt x="312687" y="137467"/>
                  <a:pt x="304800" y="138781"/>
                </a:cubicBezTo>
                <a:cubicBezTo>
                  <a:pt x="299154" y="139722"/>
                  <a:pt x="295275" y="145131"/>
                  <a:pt x="290513" y="148306"/>
                </a:cubicBezTo>
                <a:cubicBezTo>
                  <a:pt x="287338" y="153069"/>
                  <a:pt x="283313" y="157363"/>
                  <a:pt x="280988" y="162594"/>
                </a:cubicBezTo>
                <a:cubicBezTo>
                  <a:pt x="276910" y="171769"/>
                  <a:pt x="279817" y="185600"/>
                  <a:pt x="271463" y="191169"/>
                </a:cubicBezTo>
                <a:lnTo>
                  <a:pt x="257175" y="200694"/>
                </a:lnTo>
                <a:cubicBezTo>
                  <a:pt x="254000" y="205456"/>
                  <a:pt x="250210" y="209862"/>
                  <a:pt x="247650" y="214981"/>
                </a:cubicBezTo>
                <a:cubicBezTo>
                  <a:pt x="245405" y="219471"/>
                  <a:pt x="244267" y="224442"/>
                  <a:pt x="242888" y="229269"/>
                </a:cubicBezTo>
                <a:cubicBezTo>
                  <a:pt x="229275" y="276915"/>
                  <a:pt x="249558" y="211475"/>
                  <a:pt x="233363" y="281656"/>
                </a:cubicBezTo>
                <a:cubicBezTo>
                  <a:pt x="233361" y="281664"/>
                  <a:pt x="221458" y="317372"/>
                  <a:pt x="219075" y="324519"/>
                </a:cubicBezTo>
                <a:cubicBezTo>
                  <a:pt x="217265" y="329949"/>
                  <a:pt x="212725" y="334044"/>
                  <a:pt x="209550" y="338806"/>
                </a:cubicBezTo>
                <a:cubicBezTo>
                  <a:pt x="206375" y="351506"/>
                  <a:pt x="204164" y="364487"/>
                  <a:pt x="200025" y="376906"/>
                </a:cubicBezTo>
                <a:cubicBezTo>
                  <a:pt x="198438" y="381669"/>
                  <a:pt x="197508" y="386704"/>
                  <a:pt x="195263" y="391194"/>
                </a:cubicBezTo>
                <a:cubicBezTo>
                  <a:pt x="192703" y="396313"/>
                  <a:pt x="189785" y="401434"/>
                  <a:pt x="185738" y="405481"/>
                </a:cubicBezTo>
                <a:cubicBezTo>
                  <a:pt x="181690" y="409528"/>
                  <a:pt x="176213" y="411831"/>
                  <a:pt x="171450" y="415006"/>
                </a:cubicBezTo>
                <a:cubicBezTo>
                  <a:pt x="162085" y="429054"/>
                  <a:pt x="161389" y="432122"/>
                  <a:pt x="147638" y="443581"/>
                </a:cubicBezTo>
                <a:cubicBezTo>
                  <a:pt x="143241" y="447245"/>
                  <a:pt x="138113" y="449931"/>
                  <a:pt x="133350" y="453106"/>
                </a:cubicBezTo>
                <a:cubicBezTo>
                  <a:pt x="130175" y="457869"/>
                  <a:pt x="127872" y="463346"/>
                  <a:pt x="123825" y="467394"/>
                </a:cubicBezTo>
                <a:cubicBezTo>
                  <a:pt x="119778" y="471441"/>
                  <a:pt x="113935" y="473255"/>
                  <a:pt x="109538" y="476919"/>
                </a:cubicBezTo>
                <a:cubicBezTo>
                  <a:pt x="104364" y="481231"/>
                  <a:pt x="100013" y="486444"/>
                  <a:pt x="95250" y="491206"/>
                </a:cubicBezTo>
                <a:lnTo>
                  <a:pt x="76200" y="548356"/>
                </a:lnTo>
                <a:cubicBezTo>
                  <a:pt x="74390" y="553786"/>
                  <a:pt x="69850" y="557881"/>
                  <a:pt x="66675" y="562644"/>
                </a:cubicBezTo>
                <a:lnTo>
                  <a:pt x="57150" y="591219"/>
                </a:lnTo>
                <a:cubicBezTo>
                  <a:pt x="55563" y="595981"/>
                  <a:pt x="55173" y="601329"/>
                  <a:pt x="52388" y="605506"/>
                </a:cubicBezTo>
                <a:lnTo>
                  <a:pt x="33338" y="634081"/>
                </a:lnTo>
                <a:cubicBezTo>
                  <a:pt x="27769" y="642435"/>
                  <a:pt x="26988" y="653131"/>
                  <a:pt x="23813" y="662656"/>
                </a:cubicBezTo>
                <a:cubicBezTo>
                  <a:pt x="12388" y="696931"/>
                  <a:pt x="26255" y="654110"/>
                  <a:pt x="14288" y="695994"/>
                </a:cubicBezTo>
                <a:cubicBezTo>
                  <a:pt x="12909" y="700821"/>
                  <a:pt x="10743" y="705411"/>
                  <a:pt x="9525" y="710281"/>
                </a:cubicBezTo>
                <a:lnTo>
                  <a:pt x="0" y="748381"/>
                </a:lnTo>
                <a:cubicBezTo>
                  <a:pt x="36683" y="772835"/>
                  <a:pt x="3155" y="753936"/>
                  <a:pt x="90488" y="762669"/>
                </a:cubicBezTo>
                <a:cubicBezTo>
                  <a:pt x="97001" y="763320"/>
                  <a:pt x="102997" y="767179"/>
                  <a:pt x="109538" y="767431"/>
                </a:cubicBezTo>
                <a:cubicBezTo>
                  <a:pt x="185698" y="770360"/>
                  <a:pt x="261938" y="770606"/>
                  <a:pt x="338138" y="772194"/>
                </a:cubicBezTo>
                <a:lnTo>
                  <a:pt x="361950" y="767431"/>
                </a:lnTo>
                <a:cubicBezTo>
                  <a:pt x="371451" y="765704"/>
                  <a:pt x="382141" y="767460"/>
                  <a:pt x="390525" y="762669"/>
                </a:cubicBezTo>
                <a:cubicBezTo>
                  <a:pt x="394884" y="760178"/>
                  <a:pt x="393700" y="753144"/>
                  <a:pt x="395288" y="748381"/>
                </a:cubicBezTo>
                <a:cubicBezTo>
                  <a:pt x="393700" y="743619"/>
                  <a:pt x="390525" y="739114"/>
                  <a:pt x="390525" y="734094"/>
                </a:cubicBezTo>
                <a:cubicBezTo>
                  <a:pt x="390525" y="672161"/>
                  <a:pt x="389274" y="609996"/>
                  <a:pt x="395288" y="548356"/>
                </a:cubicBezTo>
                <a:cubicBezTo>
                  <a:pt x="395844" y="542659"/>
                  <a:pt x="404345" y="541156"/>
                  <a:pt x="409575" y="538831"/>
                </a:cubicBezTo>
                <a:cubicBezTo>
                  <a:pt x="424485" y="532204"/>
                  <a:pt x="441366" y="528502"/>
                  <a:pt x="457200" y="524544"/>
                </a:cubicBezTo>
                <a:cubicBezTo>
                  <a:pt x="461963" y="521369"/>
                  <a:pt x="466368" y="517579"/>
                  <a:pt x="471488" y="515019"/>
                </a:cubicBezTo>
                <a:cubicBezTo>
                  <a:pt x="475978" y="512774"/>
                  <a:pt x="482225" y="513806"/>
                  <a:pt x="485775" y="510256"/>
                </a:cubicBezTo>
                <a:cubicBezTo>
                  <a:pt x="489325" y="506706"/>
                  <a:pt x="488950" y="500731"/>
                  <a:pt x="490538" y="495969"/>
                </a:cubicBezTo>
                <a:cubicBezTo>
                  <a:pt x="492125" y="465806"/>
                  <a:pt x="495300" y="435685"/>
                  <a:pt x="495300" y="405481"/>
                </a:cubicBezTo>
                <a:cubicBezTo>
                  <a:pt x="495300" y="280817"/>
                  <a:pt x="460095" y="493309"/>
                  <a:pt x="495300" y="229269"/>
                </a:cubicBezTo>
                <a:cubicBezTo>
                  <a:pt x="496056" y="223595"/>
                  <a:pt x="504825" y="222919"/>
                  <a:pt x="509588" y="219744"/>
                </a:cubicBezTo>
                <a:cubicBezTo>
                  <a:pt x="579716" y="221454"/>
                  <a:pt x="756052" y="231977"/>
                  <a:pt x="838200" y="214981"/>
                </a:cubicBezTo>
                <a:cubicBezTo>
                  <a:pt x="844610" y="213655"/>
                  <a:pt x="841375" y="202281"/>
                  <a:pt x="842963" y="195931"/>
                </a:cubicBezTo>
                <a:cubicBezTo>
                  <a:pt x="841375" y="170531"/>
                  <a:pt x="840864" y="145041"/>
                  <a:pt x="838200" y="119731"/>
                </a:cubicBezTo>
                <a:cubicBezTo>
                  <a:pt x="834657" y="86077"/>
                  <a:pt x="827932" y="127470"/>
                  <a:pt x="838200" y="86394"/>
                </a:cubicBezTo>
                <a:cubicBezTo>
                  <a:pt x="836613" y="78456"/>
                  <a:pt x="838408" y="68971"/>
                  <a:pt x="833438" y="62581"/>
                </a:cubicBezTo>
                <a:cubicBezTo>
                  <a:pt x="826410" y="53545"/>
                  <a:pt x="814388" y="49881"/>
                  <a:pt x="804863" y="43531"/>
                </a:cubicBezTo>
                <a:cubicBezTo>
                  <a:pt x="789254" y="33125"/>
                  <a:pt x="813594" y="34006"/>
                  <a:pt x="804863" y="340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54" name="53 Forma libre"/>
          <p:cNvSpPr/>
          <p:nvPr/>
        </p:nvSpPr>
        <p:spPr>
          <a:xfrm>
            <a:off x="4912519" y="3612536"/>
            <a:ext cx="325102" cy="400670"/>
          </a:xfrm>
          <a:custGeom>
            <a:avLst/>
            <a:gdLst>
              <a:gd name="connsiteX0" fmla="*/ 29235 w 1215097"/>
              <a:gd name="connsiteY0" fmla="*/ 696539 h 1432620"/>
              <a:gd name="connsiteX1" fmla="*/ 33997 w 1215097"/>
              <a:gd name="connsiteY1" fmla="*/ 720352 h 1432620"/>
              <a:gd name="connsiteX2" fmla="*/ 48285 w 1215097"/>
              <a:gd name="connsiteY2" fmla="*/ 729877 h 1432620"/>
              <a:gd name="connsiteX3" fmla="*/ 81622 w 1215097"/>
              <a:gd name="connsiteY3" fmla="*/ 767977 h 1432620"/>
              <a:gd name="connsiteX4" fmla="*/ 81622 w 1215097"/>
              <a:gd name="connsiteY4" fmla="*/ 863227 h 1432620"/>
              <a:gd name="connsiteX5" fmla="*/ 67335 w 1215097"/>
              <a:gd name="connsiteY5" fmla="*/ 906089 h 1432620"/>
              <a:gd name="connsiteX6" fmla="*/ 53047 w 1215097"/>
              <a:gd name="connsiteY6" fmla="*/ 915614 h 1432620"/>
              <a:gd name="connsiteX7" fmla="*/ 48285 w 1215097"/>
              <a:gd name="connsiteY7" fmla="*/ 929902 h 1432620"/>
              <a:gd name="connsiteX8" fmla="*/ 53047 w 1215097"/>
              <a:gd name="connsiteY8" fmla="*/ 948952 h 1432620"/>
              <a:gd name="connsiteX9" fmla="*/ 81622 w 1215097"/>
              <a:gd name="connsiteY9" fmla="*/ 963239 h 1432620"/>
              <a:gd name="connsiteX10" fmla="*/ 91147 w 1215097"/>
              <a:gd name="connsiteY10" fmla="*/ 982289 h 1432620"/>
              <a:gd name="connsiteX11" fmla="*/ 86385 w 1215097"/>
              <a:gd name="connsiteY11" fmla="*/ 1020389 h 1432620"/>
              <a:gd name="connsiteX12" fmla="*/ 81622 w 1215097"/>
              <a:gd name="connsiteY12" fmla="*/ 1158502 h 1432620"/>
              <a:gd name="connsiteX13" fmla="*/ 72097 w 1215097"/>
              <a:gd name="connsiteY13" fmla="*/ 1187077 h 1432620"/>
              <a:gd name="connsiteX14" fmla="*/ 67335 w 1215097"/>
              <a:gd name="connsiteY14" fmla="*/ 1201364 h 1432620"/>
              <a:gd name="connsiteX15" fmla="*/ 62572 w 1215097"/>
              <a:gd name="connsiteY15" fmla="*/ 1215652 h 1432620"/>
              <a:gd name="connsiteX16" fmla="*/ 57810 w 1215097"/>
              <a:gd name="connsiteY16" fmla="*/ 1229939 h 1432620"/>
              <a:gd name="connsiteX17" fmla="*/ 62572 w 1215097"/>
              <a:gd name="connsiteY17" fmla="*/ 1268039 h 1432620"/>
              <a:gd name="connsiteX18" fmla="*/ 91147 w 1215097"/>
              <a:gd name="connsiteY18" fmla="*/ 1248989 h 1432620"/>
              <a:gd name="connsiteX19" fmla="*/ 105435 w 1215097"/>
              <a:gd name="connsiteY19" fmla="*/ 1244227 h 1432620"/>
              <a:gd name="connsiteX20" fmla="*/ 186397 w 1215097"/>
              <a:gd name="connsiteY20" fmla="*/ 1229939 h 1432620"/>
              <a:gd name="connsiteX21" fmla="*/ 200685 w 1215097"/>
              <a:gd name="connsiteY21" fmla="*/ 1220414 h 1432620"/>
              <a:gd name="connsiteX22" fmla="*/ 248310 w 1215097"/>
              <a:gd name="connsiteY22" fmla="*/ 1225177 h 1432620"/>
              <a:gd name="connsiteX23" fmla="*/ 276885 w 1215097"/>
              <a:gd name="connsiteY23" fmla="*/ 1215652 h 1432620"/>
              <a:gd name="connsiteX24" fmla="*/ 286410 w 1215097"/>
              <a:gd name="connsiteY24" fmla="*/ 1229939 h 1432620"/>
              <a:gd name="connsiteX25" fmla="*/ 305460 w 1215097"/>
              <a:gd name="connsiteY25" fmla="*/ 1272802 h 1432620"/>
              <a:gd name="connsiteX26" fmla="*/ 319747 w 1215097"/>
              <a:gd name="connsiteY26" fmla="*/ 1277564 h 1432620"/>
              <a:gd name="connsiteX27" fmla="*/ 353085 w 1215097"/>
              <a:gd name="connsiteY27" fmla="*/ 1277564 h 1432620"/>
              <a:gd name="connsiteX28" fmla="*/ 357847 w 1215097"/>
              <a:gd name="connsiteY28" fmla="*/ 1291852 h 1432620"/>
              <a:gd name="connsiteX29" fmla="*/ 367372 w 1215097"/>
              <a:gd name="connsiteY29" fmla="*/ 1329952 h 1432620"/>
              <a:gd name="connsiteX30" fmla="*/ 386422 w 1215097"/>
              <a:gd name="connsiteY30" fmla="*/ 1358527 h 1432620"/>
              <a:gd name="connsiteX31" fmla="*/ 410235 w 1215097"/>
              <a:gd name="connsiteY31" fmla="*/ 1382339 h 1432620"/>
              <a:gd name="connsiteX32" fmla="*/ 424522 w 1215097"/>
              <a:gd name="connsiteY32" fmla="*/ 1387102 h 1432620"/>
              <a:gd name="connsiteX33" fmla="*/ 448335 w 1215097"/>
              <a:gd name="connsiteY33" fmla="*/ 1391864 h 1432620"/>
              <a:gd name="connsiteX34" fmla="*/ 462622 w 1215097"/>
              <a:gd name="connsiteY34" fmla="*/ 1420439 h 1432620"/>
              <a:gd name="connsiteX35" fmla="*/ 476910 w 1215097"/>
              <a:gd name="connsiteY35" fmla="*/ 1429964 h 1432620"/>
              <a:gd name="connsiteX36" fmla="*/ 505485 w 1215097"/>
              <a:gd name="connsiteY36" fmla="*/ 1425202 h 1432620"/>
              <a:gd name="connsiteX37" fmla="*/ 500722 w 1215097"/>
              <a:gd name="connsiteY37" fmla="*/ 1401389 h 1432620"/>
              <a:gd name="connsiteX38" fmla="*/ 505485 w 1215097"/>
              <a:gd name="connsiteY38" fmla="*/ 1368052 h 1432620"/>
              <a:gd name="connsiteX39" fmla="*/ 510247 w 1215097"/>
              <a:gd name="connsiteY39" fmla="*/ 1353764 h 1432620"/>
              <a:gd name="connsiteX40" fmla="*/ 538822 w 1215097"/>
              <a:gd name="connsiteY40" fmla="*/ 1334714 h 1432620"/>
              <a:gd name="connsiteX41" fmla="*/ 553110 w 1215097"/>
              <a:gd name="connsiteY41" fmla="*/ 1349002 h 1432620"/>
              <a:gd name="connsiteX42" fmla="*/ 562635 w 1215097"/>
              <a:gd name="connsiteY42" fmla="*/ 1363289 h 1432620"/>
              <a:gd name="connsiteX43" fmla="*/ 576922 w 1215097"/>
              <a:gd name="connsiteY43" fmla="*/ 1368052 h 1432620"/>
              <a:gd name="connsiteX44" fmla="*/ 581685 w 1215097"/>
              <a:gd name="connsiteY44" fmla="*/ 1382339 h 1432620"/>
              <a:gd name="connsiteX45" fmla="*/ 610260 w 1215097"/>
              <a:gd name="connsiteY45" fmla="*/ 1382339 h 1432620"/>
              <a:gd name="connsiteX46" fmla="*/ 615022 w 1215097"/>
              <a:gd name="connsiteY46" fmla="*/ 1363289 h 1432620"/>
              <a:gd name="connsiteX47" fmla="*/ 657885 w 1215097"/>
              <a:gd name="connsiteY47" fmla="*/ 1368052 h 1432620"/>
              <a:gd name="connsiteX48" fmla="*/ 676935 w 1215097"/>
              <a:gd name="connsiteY48" fmla="*/ 1372814 h 1432620"/>
              <a:gd name="connsiteX49" fmla="*/ 715035 w 1215097"/>
              <a:gd name="connsiteY49" fmla="*/ 1368052 h 1432620"/>
              <a:gd name="connsiteX50" fmla="*/ 729322 w 1215097"/>
              <a:gd name="connsiteY50" fmla="*/ 1358527 h 1432620"/>
              <a:gd name="connsiteX51" fmla="*/ 743610 w 1215097"/>
              <a:gd name="connsiteY51" fmla="*/ 1353764 h 1432620"/>
              <a:gd name="connsiteX52" fmla="*/ 786472 w 1215097"/>
              <a:gd name="connsiteY52" fmla="*/ 1353764 h 1432620"/>
              <a:gd name="connsiteX53" fmla="*/ 824572 w 1215097"/>
              <a:gd name="connsiteY53" fmla="*/ 1344239 h 1432620"/>
              <a:gd name="connsiteX54" fmla="*/ 843622 w 1215097"/>
              <a:gd name="connsiteY54" fmla="*/ 1349002 h 1432620"/>
              <a:gd name="connsiteX55" fmla="*/ 857910 w 1215097"/>
              <a:gd name="connsiteY55" fmla="*/ 1353764 h 1432620"/>
              <a:gd name="connsiteX56" fmla="*/ 900772 w 1215097"/>
              <a:gd name="connsiteY56" fmla="*/ 1349002 h 1432620"/>
              <a:gd name="connsiteX57" fmla="*/ 976972 w 1215097"/>
              <a:gd name="connsiteY57" fmla="*/ 1358527 h 1432620"/>
              <a:gd name="connsiteX58" fmla="*/ 991260 w 1215097"/>
              <a:gd name="connsiteY58" fmla="*/ 1363289 h 1432620"/>
              <a:gd name="connsiteX59" fmla="*/ 1038885 w 1215097"/>
              <a:gd name="connsiteY59" fmla="*/ 1349002 h 1432620"/>
              <a:gd name="connsiteX60" fmla="*/ 1067460 w 1215097"/>
              <a:gd name="connsiteY60" fmla="*/ 1344239 h 1432620"/>
              <a:gd name="connsiteX61" fmla="*/ 1153185 w 1215097"/>
              <a:gd name="connsiteY61" fmla="*/ 1344239 h 1432620"/>
              <a:gd name="connsiteX62" fmla="*/ 1148422 w 1215097"/>
              <a:gd name="connsiteY62" fmla="*/ 1315664 h 1432620"/>
              <a:gd name="connsiteX63" fmla="*/ 1138897 w 1215097"/>
              <a:gd name="connsiteY63" fmla="*/ 1248989 h 1432620"/>
              <a:gd name="connsiteX64" fmla="*/ 1129372 w 1215097"/>
              <a:gd name="connsiteY64" fmla="*/ 1234702 h 1432620"/>
              <a:gd name="connsiteX65" fmla="*/ 1124610 w 1215097"/>
              <a:gd name="connsiteY65" fmla="*/ 1077539 h 1432620"/>
              <a:gd name="connsiteX66" fmla="*/ 1110322 w 1215097"/>
              <a:gd name="connsiteY66" fmla="*/ 977527 h 1432620"/>
              <a:gd name="connsiteX67" fmla="*/ 1105560 w 1215097"/>
              <a:gd name="connsiteY67" fmla="*/ 920377 h 1432620"/>
              <a:gd name="connsiteX68" fmla="*/ 1096035 w 1215097"/>
              <a:gd name="connsiteY68" fmla="*/ 791789 h 1432620"/>
              <a:gd name="connsiteX69" fmla="*/ 1091272 w 1215097"/>
              <a:gd name="connsiteY69" fmla="*/ 758452 h 1432620"/>
              <a:gd name="connsiteX70" fmla="*/ 1081747 w 1215097"/>
              <a:gd name="connsiteY70" fmla="*/ 706064 h 1432620"/>
              <a:gd name="connsiteX71" fmla="*/ 1076985 w 1215097"/>
              <a:gd name="connsiteY71" fmla="*/ 591764 h 1432620"/>
              <a:gd name="connsiteX72" fmla="*/ 1072222 w 1215097"/>
              <a:gd name="connsiteY72" fmla="*/ 548902 h 1432620"/>
              <a:gd name="connsiteX73" fmla="*/ 1067460 w 1215097"/>
              <a:gd name="connsiteY73" fmla="*/ 448889 h 1432620"/>
              <a:gd name="connsiteX74" fmla="*/ 1062697 w 1215097"/>
              <a:gd name="connsiteY74" fmla="*/ 420314 h 1432620"/>
              <a:gd name="connsiteX75" fmla="*/ 1053172 w 1215097"/>
              <a:gd name="connsiteY75" fmla="*/ 320302 h 1432620"/>
              <a:gd name="connsiteX76" fmla="*/ 1057935 w 1215097"/>
              <a:gd name="connsiteY76" fmla="*/ 282202 h 1432620"/>
              <a:gd name="connsiteX77" fmla="*/ 1072222 w 1215097"/>
              <a:gd name="connsiteY77" fmla="*/ 277439 h 1432620"/>
              <a:gd name="connsiteX78" fmla="*/ 1096035 w 1215097"/>
              <a:gd name="connsiteY78" fmla="*/ 272677 h 1432620"/>
              <a:gd name="connsiteX79" fmla="*/ 1215097 w 1215097"/>
              <a:gd name="connsiteY79" fmla="*/ 263152 h 1432620"/>
              <a:gd name="connsiteX80" fmla="*/ 1186522 w 1215097"/>
              <a:gd name="connsiteY80" fmla="*/ 244102 h 1432620"/>
              <a:gd name="connsiteX81" fmla="*/ 1172235 w 1215097"/>
              <a:gd name="connsiteY81" fmla="*/ 234577 h 1432620"/>
              <a:gd name="connsiteX82" fmla="*/ 1167472 w 1215097"/>
              <a:gd name="connsiteY82" fmla="*/ 220289 h 1432620"/>
              <a:gd name="connsiteX83" fmla="*/ 1138897 w 1215097"/>
              <a:gd name="connsiteY83" fmla="*/ 210764 h 1432620"/>
              <a:gd name="connsiteX84" fmla="*/ 1124610 w 1215097"/>
              <a:gd name="connsiteY84" fmla="*/ 201239 h 1432620"/>
              <a:gd name="connsiteX85" fmla="*/ 1110322 w 1215097"/>
              <a:gd name="connsiteY85" fmla="*/ 186952 h 1432620"/>
              <a:gd name="connsiteX86" fmla="*/ 1096035 w 1215097"/>
              <a:gd name="connsiteY86" fmla="*/ 177427 h 1432620"/>
              <a:gd name="connsiteX87" fmla="*/ 1067460 w 1215097"/>
              <a:gd name="connsiteY87" fmla="*/ 148852 h 1432620"/>
              <a:gd name="connsiteX88" fmla="*/ 1038885 w 1215097"/>
              <a:gd name="connsiteY88" fmla="*/ 139327 h 1432620"/>
              <a:gd name="connsiteX89" fmla="*/ 1005547 w 1215097"/>
              <a:gd name="connsiteY89" fmla="*/ 120277 h 1432620"/>
              <a:gd name="connsiteX90" fmla="*/ 996022 w 1215097"/>
              <a:gd name="connsiteY90" fmla="*/ 105989 h 1432620"/>
              <a:gd name="connsiteX91" fmla="*/ 981735 w 1215097"/>
              <a:gd name="connsiteY91" fmla="*/ 101227 h 1432620"/>
              <a:gd name="connsiteX92" fmla="*/ 967447 w 1215097"/>
              <a:gd name="connsiteY92" fmla="*/ 91702 h 1432620"/>
              <a:gd name="connsiteX93" fmla="*/ 953160 w 1215097"/>
              <a:gd name="connsiteY93" fmla="*/ 86939 h 1432620"/>
              <a:gd name="connsiteX94" fmla="*/ 924585 w 1215097"/>
              <a:gd name="connsiteY94" fmla="*/ 67889 h 1432620"/>
              <a:gd name="connsiteX95" fmla="*/ 915060 w 1215097"/>
              <a:gd name="connsiteY95" fmla="*/ 53602 h 1432620"/>
              <a:gd name="connsiteX96" fmla="*/ 900772 w 1215097"/>
              <a:gd name="connsiteY96" fmla="*/ 48839 h 1432620"/>
              <a:gd name="connsiteX97" fmla="*/ 896010 w 1215097"/>
              <a:gd name="connsiteY97" fmla="*/ 34552 h 1432620"/>
              <a:gd name="connsiteX98" fmla="*/ 881722 w 1215097"/>
              <a:gd name="connsiteY98" fmla="*/ 25027 h 1432620"/>
              <a:gd name="connsiteX99" fmla="*/ 862672 w 1215097"/>
              <a:gd name="connsiteY99" fmla="*/ 5977 h 1432620"/>
              <a:gd name="connsiteX100" fmla="*/ 853147 w 1215097"/>
              <a:gd name="connsiteY100" fmla="*/ 20264 h 1432620"/>
              <a:gd name="connsiteX101" fmla="*/ 857910 w 1215097"/>
              <a:gd name="connsiteY101" fmla="*/ 86939 h 1432620"/>
              <a:gd name="connsiteX102" fmla="*/ 862672 w 1215097"/>
              <a:gd name="connsiteY102" fmla="*/ 115514 h 1432620"/>
              <a:gd name="connsiteX103" fmla="*/ 857910 w 1215097"/>
              <a:gd name="connsiteY103" fmla="*/ 144089 h 1432620"/>
              <a:gd name="connsiteX104" fmla="*/ 829335 w 1215097"/>
              <a:gd name="connsiteY104" fmla="*/ 153614 h 1432620"/>
              <a:gd name="connsiteX105" fmla="*/ 762660 w 1215097"/>
              <a:gd name="connsiteY105" fmla="*/ 158377 h 1432620"/>
              <a:gd name="connsiteX106" fmla="*/ 681697 w 1215097"/>
              <a:gd name="connsiteY106" fmla="*/ 163139 h 1432620"/>
              <a:gd name="connsiteX107" fmla="*/ 667410 w 1215097"/>
              <a:gd name="connsiteY107" fmla="*/ 158377 h 1432620"/>
              <a:gd name="connsiteX108" fmla="*/ 600735 w 1215097"/>
              <a:gd name="connsiteY108" fmla="*/ 148852 h 1432620"/>
              <a:gd name="connsiteX109" fmla="*/ 576922 w 1215097"/>
              <a:gd name="connsiteY109" fmla="*/ 153614 h 1432620"/>
              <a:gd name="connsiteX110" fmla="*/ 529297 w 1215097"/>
              <a:gd name="connsiteY110" fmla="*/ 158377 h 1432620"/>
              <a:gd name="connsiteX111" fmla="*/ 515010 w 1215097"/>
              <a:gd name="connsiteY111" fmla="*/ 167902 h 1432620"/>
              <a:gd name="connsiteX112" fmla="*/ 505485 w 1215097"/>
              <a:gd name="connsiteY112" fmla="*/ 196477 h 1432620"/>
              <a:gd name="connsiteX113" fmla="*/ 500722 w 1215097"/>
              <a:gd name="connsiteY113" fmla="*/ 229814 h 1432620"/>
              <a:gd name="connsiteX114" fmla="*/ 495960 w 1215097"/>
              <a:gd name="connsiteY114" fmla="*/ 248864 h 1432620"/>
              <a:gd name="connsiteX115" fmla="*/ 491197 w 1215097"/>
              <a:gd name="connsiteY115" fmla="*/ 286964 h 1432620"/>
              <a:gd name="connsiteX116" fmla="*/ 495960 w 1215097"/>
              <a:gd name="connsiteY116" fmla="*/ 310777 h 1432620"/>
              <a:gd name="connsiteX117" fmla="*/ 505485 w 1215097"/>
              <a:gd name="connsiteY117" fmla="*/ 334589 h 1432620"/>
              <a:gd name="connsiteX118" fmla="*/ 500722 w 1215097"/>
              <a:gd name="connsiteY118" fmla="*/ 434602 h 1432620"/>
              <a:gd name="connsiteX119" fmla="*/ 495960 w 1215097"/>
              <a:gd name="connsiteY119" fmla="*/ 458414 h 1432620"/>
              <a:gd name="connsiteX120" fmla="*/ 467385 w 1215097"/>
              <a:gd name="connsiteY120" fmla="*/ 477464 h 1432620"/>
              <a:gd name="connsiteX121" fmla="*/ 438810 w 1215097"/>
              <a:gd name="connsiteY121" fmla="*/ 486989 h 1432620"/>
              <a:gd name="connsiteX122" fmla="*/ 410235 w 1215097"/>
              <a:gd name="connsiteY122" fmla="*/ 506039 h 1432620"/>
              <a:gd name="connsiteX123" fmla="*/ 405472 w 1215097"/>
              <a:gd name="connsiteY123" fmla="*/ 620339 h 1432620"/>
              <a:gd name="connsiteX124" fmla="*/ 400710 w 1215097"/>
              <a:gd name="connsiteY124" fmla="*/ 672727 h 1432620"/>
              <a:gd name="connsiteX125" fmla="*/ 395947 w 1215097"/>
              <a:gd name="connsiteY125" fmla="*/ 687014 h 1432620"/>
              <a:gd name="connsiteX126" fmla="*/ 381660 w 1215097"/>
              <a:gd name="connsiteY126" fmla="*/ 696539 h 1432620"/>
              <a:gd name="connsiteX127" fmla="*/ 329272 w 1215097"/>
              <a:gd name="connsiteY127" fmla="*/ 706064 h 1432620"/>
              <a:gd name="connsiteX128" fmla="*/ 314985 w 1215097"/>
              <a:gd name="connsiteY128" fmla="*/ 701302 h 1432620"/>
              <a:gd name="connsiteX129" fmla="*/ 295935 w 1215097"/>
              <a:gd name="connsiteY129" fmla="*/ 696539 h 1432620"/>
              <a:gd name="connsiteX130" fmla="*/ 281647 w 1215097"/>
              <a:gd name="connsiteY130" fmla="*/ 687014 h 1432620"/>
              <a:gd name="connsiteX131" fmla="*/ 234022 w 1215097"/>
              <a:gd name="connsiteY131" fmla="*/ 691777 h 1432620"/>
              <a:gd name="connsiteX132" fmla="*/ 200685 w 1215097"/>
              <a:gd name="connsiteY132" fmla="*/ 701302 h 1432620"/>
              <a:gd name="connsiteX133" fmla="*/ 157822 w 1215097"/>
              <a:gd name="connsiteY133" fmla="*/ 696539 h 1432620"/>
              <a:gd name="connsiteX134" fmla="*/ 129247 w 1215097"/>
              <a:gd name="connsiteY134" fmla="*/ 687014 h 1432620"/>
              <a:gd name="connsiteX135" fmla="*/ 100672 w 1215097"/>
              <a:gd name="connsiteY135" fmla="*/ 687014 h 1432620"/>
              <a:gd name="connsiteX136" fmla="*/ 86385 w 1215097"/>
              <a:gd name="connsiteY136" fmla="*/ 691777 h 1432620"/>
              <a:gd name="connsiteX137" fmla="*/ 57810 w 1215097"/>
              <a:gd name="connsiteY137" fmla="*/ 682252 h 1432620"/>
              <a:gd name="connsiteX138" fmla="*/ 24472 w 1215097"/>
              <a:gd name="connsiteY138" fmla="*/ 701302 h 1432620"/>
              <a:gd name="connsiteX139" fmla="*/ 29235 w 1215097"/>
              <a:gd name="connsiteY139" fmla="*/ 696539 h 14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215097" h="1432620">
                <a:moveTo>
                  <a:pt x="29235" y="696539"/>
                </a:moveTo>
                <a:cubicBezTo>
                  <a:pt x="30822" y="699714"/>
                  <a:pt x="29981" y="713324"/>
                  <a:pt x="33997" y="720352"/>
                </a:cubicBezTo>
                <a:cubicBezTo>
                  <a:pt x="36837" y="725322"/>
                  <a:pt x="45960" y="724646"/>
                  <a:pt x="48285" y="729877"/>
                </a:cubicBezTo>
                <a:cubicBezTo>
                  <a:pt x="68385" y="775102"/>
                  <a:pt x="29954" y="759365"/>
                  <a:pt x="81622" y="767977"/>
                </a:cubicBezTo>
                <a:cubicBezTo>
                  <a:pt x="67373" y="810728"/>
                  <a:pt x="81622" y="762081"/>
                  <a:pt x="81622" y="863227"/>
                </a:cubicBezTo>
                <a:cubicBezTo>
                  <a:pt x="81622" y="879192"/>
                  <a:pt x="78836" y="894588"/>
                  <a:pt x="67335" y="906089"/>
                </a:cubicBezTo>
                <a:cubicBezTo>
                  <a:pt x="63287" y="910136"/>
                  <a:pt x="57810" y="912439"/>
                  <a:pt x="53047" y="915614"/>
                </a:cubicBezTo>
                <a:cubicBezTo>
                  <a:pt x="51460" y="920377"/>
                  <a:pt x="48285" y="924882"/>
                  <a:pt x="48285" y="929902"/>
                </a:cubicBezTo>
                <a:cubicBezTo>
                  <a:pt x="48285" y="936447"/>
                  <a:pt x="49416" y="943506"/>
                  <a:pt x="53047" y="948952"/>
                </a:cubicBezTo>
                <a:cubicBezTo>
                  <a:pt x="58323" y="956865"/>
                  <a:pt x="73472" y="960522"/>
                  <a:pt x="81622" y="963239"/>
                </a:cubicBezTo>
                <a:cubicBezTo>
                  <a:pt x="84797" y="969589"/>
                  <a:pt x="90557" y="975214"/>
                  <a:pt x="91147" y="982289"/>
                </a:cubicBezTo>
                <a:cubicBezTo>
                  <a:pt x="92210" y="995044"/>
                  <a:pt x="87076" y="1007609"/>
                  <a:pt x="86385" y="1020389"/>
                </a:cubicBezTo>
                <a:cubicBezTo>
                  <a:pt x="83899" y="1066387"/>
                  <a:pt x="85556" y="1112605"/>
                  <a:pt x="81622" y="1158502"/>
                </a:cubicBezTo>
                <a:cubicBezTo>
                  <a:pt x="80765" y="1168506"/>
                  <a:pt x="75272" y="1177552"/>
                  <a:pt x="72097" y="1187077"/>
                </a:cubicBezTo>
                <a:lnTo>
                  <a:pt x="67335" y="1201364"/>
                </a:lnTo>
                <a:lnTo>
                  <a:pt x="62572" y="1215652"/>
                </a:lnTo>
                <a:lnTo>
                  <a:pt x="57810" y="1229939"/>
                </a:lnTo>
                <a:cubicBezTo>
                  <a:pt x="59397" y="1242639"/>
                  <a:pt x="51460" y="1261689"/>
                  <a:pt x="62572" y="1268039"/>
                </a:cubicBezTo>
                <a:cubicBezTo>
                  <a:pt x="72511" y="1273719"/>
                  <a:pt x="80287" y="1252609"/>
                  <a:pt x="91147" y="1248989"/>
                </a:cubicBezTo>
                <a:lnTo>
                  <a:pt x="105435" y="1244227"/>
                </a:lnTo>
                <a:cubicBezTo>
                  <a:pt x="142245" y="1219686"/>
                  <a:pt x="98503" y="1245450"/>
                  <a:pt x="186397" y="1229939"/>
                </a:cubicBezTo>
                <a:cubicBezTo>
                  <a:pt x="192034" y="1228944"/>
                  <a:pt x="195922" y="1223589"/>
                  <a:pt x="200685" y="1220414"/>
                </a:cubicBezTo>
                <a:cubicBezTo>
                  <a:pt x="216560" y="1222002"/>
                  <a:pt x="232387" y="1226172"/>
                  <a:pt x="248310" y="1225177"/>
                </a:cubicBezTo>
                <a:cubicBezTo>
                  <a:pt x="258331" y="1224551"/>
                  <a:pt x="276885" y="1215652"/>
                  <a:pt x="276885" y="1215652"/>
                </a:cubicBezTo>
                <a:cubicBezTo>
                  <a:pt x="280060" y="1220414"/>
                  <a:pt x="284085" y="1224709"/>
                  <a:pt x="286410" y="1229939"/>
                </a:cubicBezTo>
                <a:cubicBezTo>
                  <a:pt x="290826" y="1239874"/>
                  <a:pt x="294311" y="1263882"/>
                  <a:pt x="305460" y="1272802"/>
                </a:cubicBezTo>
                <a:cubicBezTo>
                  <a:pt x="309380" y="1275938"/>
                  <a:pt x="314985" y="1275977"/>
                  <a:pt x="319747" y="1277564"/>
                </a:cubicBezTo>
                <a:cubicBezTo>
                  <a:pt x="331340" y="1273700"/>
                  <a:pt x="340774" y="1267715"/>
                  <a:pt x="353085" y="1277564"/>
                </a:cubicBezTo>
                <a:cubicBezTo>
                  <a:pt x="357005" y="1280700"/>
                  <a:pt x="356526" y="1287009"/>
                  <a:pt x="357847" y="1291852"/>
                </a:cubicBezTo>
                <a:cubicBezTo>
                  <a:pt x="361291" y="1304482"/>
                  <a:pt x="360110" y="1319060"/>
                  <a:pt x="367372" y="1329952"/>
                </a:cubicBezTo>
                <a:lnTo>
                  <a:pt x="386422" y="1358527"/>
                </a:lnTo>
                <a:cubicBezTo>
                  <a:pt x="395947" y="1372815"/>
                  <a:pt x="394359" y="1374401"/>
                  <a:pt x="410235" y="1382339"/>
                </a:cubicBezTo>
                <a:cubicBezTo>
                  <a:pt x="414725" y="1384584"/>
                  <a:pt x="419652" y="1385884"/>
                  <a:pt x="424522" y="1387102"/>
                </a:cubicBezTo>
                <a:cubicBezTo>
                  <a:pt x="432375" y="1389065"/>
                  <a:pt x="440397" y="1390277"/>
                  <a:pt x="448335" y="1391864"/>
                </a:cubicBezTo>
                <a:cubicBezTo>
                  <a:pt x="452208" y="1403485"/>
                  <a:pt x="453389" y="1411206"/>
                  <a:pt x="462622" y="1420439"/>
                </a:cubicBezTo>
                <a:cubicBezTo>
                  <a:pt x="466670" y="1424486"/>
                  <a:pt x="472147" y="1426789"/>
                  <a:pt x="476910" y="1429964"/>
                </a:cubicBezTo>
                <a:cubicBezTo>
                  <a:pt x="486435" y="1428377"/>
                  <a:pt x="499303" y="1432620"/>
                  <a:pt x="505485" y="1425202"/>
                </a:cubicBezTo>
                <a:cubicBezTo>
                  <a:pt x="510667" y="1418983"/>
                  <a:pt x="500722" y="1409484"/>
                  <a:pt x="500722" y="1401389"/>
                </a:cubicBezTo>
                <a:cubicBezTo>
                  <a:pt x="500722" y="1390164"/>
                  <a:pt x="503284" y="1379059"/>
                  <a:pt x="505485" y="1368052"/>
                </a:cubicBezTo>
                <a:cubicBezTo>
                  <a:pt x="506470" y="1363129"/>
                  <a:pt x="506697" y="1357314"/>
                  <a:pt x="510247" y="1353764"/>
                </a:cubicBezTo>
                <a:cubicBezTo>
                  <a:pt x="518342" y="1345669"/>
                  <a:pt x="538822" y="1334714"/>
                  <a:pt x="538822" y="1334714"/>
                </a:cubicBezTo>
                <a:cubicBezTo>
                  <a:pt x="543585" y="1339477"/>
                  <a:pt x="548798" y="1343828"/>
                  <a:pt x="553110" y="1349002"/>
                </a:cubicBezTo>
                <a:cubicBezTo>
                  <a:pt x="556774" y="1353399"/>
                  <a:pt x="558166" y="1359713"/>
                  <a:pt x="562635" y="1363289"/>
                </a:cubicBezTo>
                <a:cubicBezTo>
                  <a:pt x="566555" y="1366425"/>
                  <a:pt x="572160" y="1366464"/>
                  <a:pt x="576922" y="1368052"/>
                </a:cubicBezTo>
                <a:cubicBezTo>
                  <a:pt x="578510" y="1372814"/>
                  <a:pt x="578135" y="1378789"/>
                  <a:pt x="581685" y="1382339"/>
                </a:cubicBezTo>
                <a:cubicBezTo>
                  <a:pt x="591211" y="1391865"/>
                  <a:pt x="600734" y="1385514"/>
                  <a:pt x="610260" y="1382339"/>
                </a:cubicBezTo>
                <a:cubicBezTo>
                  <a:pt x="611847" y="1375989"/>
                  <a:pt x="609994" y="1367479"/>
                  <a:pt x="615022" y="1363289"/>
                </a:cubicBezTo>
                <a:cubicBezTo>
                  <a:pt x="632767" y="1348502"/>
                  <a:pt x="643022" y="1362479"/>
                  <a:pt x="657885" y="1368052"/>
                </a:cubicBezTo>
                <a:cubicBezTo>
                  <a:pt x="664014" y="1370350"/>
                  <a:pt x="670585" y="1371227"/>
                  <a:pt x="676935" y="1372814"/>
                </a:cubicBezTo>
                <a:cubicBezTo>
                  <a:pt x="689635" y="1371227"/>
                  <a:pt x="702687" y="1371420"/>
                  <a:pt x="715035" y="1368052"/>
                </a:cubicBezTo>
                <a:cubicBezTo>
                  <a:pt x="720557" y="1366546"/>
                  <a:pt x="724203" y="1361087"/>
                  <a:pt x="729322" y="1358527"/>
                </a:cubicBezTo>
                <a:cubicBezTo>
                  <a:pt x="733812" y="1356282"/>
                  <a:pt x="738847" y="1355352"/>
                  <a:pt x="743610" y="1353764"/>
                </a:cubicBezTo>
                <a:cubicBezTo>
                  <a:pt x="765543" y="1361076"/>
                  <a:pt x="755860" y="1360324"/>
                  <a:pt x="786472" y="1353764"/>
                </a:cubicBezTo>
                <a:cubicBezTo>
                  <a:pt x="799272" y="1351021"/>
                  <a:pt x="824572" y="1344239"/>
                  <a:pt x="824572" y="1344239"/>
                </a:cubicBezTo>
                <a:cubicBezTo>
                  <a:pt x="830922" y="1345827"/>
                  <a:pt x="837328" y="1347204"/>
                  <a:pt x="843622" y="1349002"/>
                </a:cubicBezTo>
                <a:cubicBezTo>
                  <a:pt x="848449" y="1350381"/>
                  <a:pt x="852890" y="1353764"/>
                  <a:pt x="857910" y="1353764"/>
                </a:cubicBezTo>
                <a:cubicBezTo>
                  <a:pt x="872285" y="1353764"/>
                  <a:pt x="886485" y="1350589"/>
                  <a:pt x="900772" y="1349002"/>
                </a:cubicBezTo>
                <a:cubicBezTo>
                  <a:pt x="933320" y="1351961"/>
                  <a:pt x="948846" y="1351496"/>
                  <a:pt x="976972" y="1358527"/>
                </a:cubicBezTo>
                <a:cubicBezTo>
                  <a:pt x="981842" y="1359745"/>
                  <a:pt x="986497" y="1361702"/>
                  <a:pt x="991260" y="1363289"/>
                </a:cubicBezTo>
                <a:cubicBezTo>
                  <a:pt x="1020051" y="1356092"/>
                  <a:pt x="1004100" y="1360597"/>
                  <a:pt x="1038885" y="1349002"/>
                </a:cubicBezTo>
                <a:cubicBezTo>
                  <a:pt x="1048046" y="1345948"/>
                  <a:pt x="1057935" y="1345827"/>
                  <a:pt x="1067460" y="1344239"/>
                </a:cubicBezTo>
                <a:cubicBezTo>
                  <a:pt x="1085038" y="1346436"/>
                  <a:pt x="1138140" y="1355941"/>
                  <a:pt x="1153185" y="1344239"/>
                </a:cubicBezTo>
                <a:cubicBezTo>
                  <a:pt x="1160807" y="1338310"/>
                  <a:pt x="1149550" y="1325254"/>
                  <a:pt x="1148422" y="1315664"/>
                </a:cubicBezTo>
                <a:cubicBezTo>
                  <a:pt x="1146736" y="1301337"/>
                  <a:pt x="1148194" y="1267583"/>
                  <a:pt x="1138897" y="1248989"/>
                </a:cubicBezTo>
                <a:cubicBezTo>
                  <a:pt x="1136337" y="1243870"/>
                  <a:pt x="1132547" y="1239464"/>
                  <a:pt x="1129372" y="1234702"/>
                </a:cubicBezTo>
                <a:cubicBezTo>
                  <a:pt x="1127785" y="1182314"/>
                  <a:pt x="1127813" y="1129853"/>
                  <a:pt x="1124610" y="1077539"/>
                </a:cubicBezTo>
                <a:cubicBezTo>
                  <a:pt x="1121823" y="1032010"/>
                  <a:pt x="1117658" y="1014201"/>
                  <a:pt x="1110322" y="977527"/>
                </a:cubicBezTo>
                <a:cubicBezTo>
                  <a:pt x="1108735" y="958477"/>
                  <a:pt x="1106875" y="939448"/>
                  <a:pt x="1105560" y="920377"/>
                </a:cubicBezTo>
                <a:cubicBezTo>
                  <a:pt x="1100646" y="849120"/>
                  <a:pt x="1103023" y="851187"/>
                  <a:pt x="1096035" y="791789"/>
                </a:cubicBezTo>
                <a:cubicBezTo>
                  <a:pt x="1094723" y="780641"/>
                  <a:pt x="1092756" y="769579"/>
                  <a:pt x="1091272" y="758452"/>
                </a:cubicBezTo>
                <a:cubicBezTo>
                  <a:pt x="1085288" y="713573"/>
                  <a:pt x="1090793" y="733199"/>
                  <a:pt x="1081747" y="706064"/>
                </a:cubicBezTo>
                <a:cubicBezTo>
                  <a:pt x="1080160" y="667964"/>
                  <a:pt x="1079292" y="629827"/>
                  <a:pt x="1076985" y="591764"/>
                </a:cubicBezTo>
                <a:cubicBezTo>
                  <a:pt x="1076115" y="577415"/>
                  <a:pt x="1073178" y="563245"/>
                  <a:pt x="1072222" y="548902"/>
                </a:cubicBezTo>
                <a:cubicBezTo>
                  <a:pt x="1070002" y="515600"/>
                  <a:pt x="1069925" y="482173"/>
                  <a:pt x="1067460" y="448889"/>
                </a:cubicBezTo>
                <a:cubicBezTo>
                  <a:pt x="1066747" y="439259"/>
                  <a:pt x="1063763" y="429911"/>
                  <a:pt x="1062697" y="420314"/>
                </a:cubicBezTo>
                <a:cubicBezTo>
                  <a:pt x="1058999" y="387031"/>
                  <a:pt x="1053172" y="320302"/>
                  <a:pt x="1053172" y="320302"/>
                </a:cubicBezTo>
                <a:cubicBezTo>
                  <a:pt x="1054760" y="307602"/>
                  <a:pt x="1052737" y="293898"/>
                  <a:pt x="1057935" y="282202"/>
                </a:cubicBezTo>
                <a:cubicBezTo>
                  <a:pt x="1059974" y="277615"/>
                  <a:pt x="1067352" y="278657"/>
                  <a:pt x="1072222" y="277439"/>
                </a:cubicBezTo>
                <a:cubicBezTo>
                  <a:pt x="1080075" y="275476"/>
                  <a:pt x="1087980" y="273482"/>
                  <a:pt x="1096035" y="272677"/>
                </a:cubicBezTo>
                <a:cubicBezTo>
                  <a:pt x="1135652" y="268715"/>
                  <a:pt x="1215097" y="263152"/>
                  <a:pt x="1215097" y="263152"/>
                </a:cubicBezTo>
                <a:lnTo>
                  <a:pt x="1186522" y="244102"/>
                </a:lnTo>
                <a:lnTo>
                  <a:pt x="1172235" y="234577"/>
                </a:lnTo>
                <a:cubicBezTo>
                  <a:pt x="1170647" y="229814"/>
                  <a:pt x="1171557" y="223207"/>
                  <a:pt x="1167472" y="220289"/>
                </a:cubicBezTo>
                <a:cubicBezTo>
                  <a:pt x="1159302" y="214453"/>
                  <a:pt x="1147251" y="216333"/>
                  <a:pt x="1138897" y="210764"/>
                </a:cubicBezTo>
                <a:cubicBezTo>
                  <a:pt x="1134135" y="207589"/>
                  <a:pt x="1129007" y="204903"/>
                  <a:pt x="1124610" y="201239"/>
                </a:cubicBezTo>
                <a:cubicBezTo>
                  <a:pt x="1119436" y="196927"/>
                  <a:pt x="1115496" y="191264"/>
                  <a:pt x="1110322" y="186952"/>
                </a:cubicBezTo>
                <a:cubicBezTo>
                  <a:pt x="1105925" y="183288"/>
                  <a:pt x="1100313" y="181230"/>
                  <a:pt x="1096035" y="177427"/>
                </a:cubicBezTo>
                <a:cubicBezTo>
                  <a:pt x="1085967" y="168478"/>
                  <a:pt x="1076985" y="158377"/>
                  <a:pt x="1067460" y="148852"/>
                </a:cubicBezTo>
                <a:cubicBezTo>
                  <a:pt x="1060360" y="141752"/>
                  <a:pt x="1048410" y="142502"/>
                  <a:pt x="1038885" y="139327"/>
                </a:cubicBezTo>
                <a:cubicBezTo>
                  <a:pt x="1026801" y="135299"/>
                  <a:pt x="1015998" y="127244"/>
                  <a:pt x="1005547" y="120277"/>
                </a:cubicBezTo>
                <a:cubicBezTo>
                  <a:pt x="1002372" y="115514"/>
                  <a:pt x="1000492" y="109565"/>
                  <a:pt x="996022" y="105989"/>
                </a:cubicBezTo>
                <a:cubicBezTo>
                  <a:pt x="992102" y="102853"/>
                  <a:pt x="986225" y="103472"/>
                  <a:pt x="981735" y="101227"/>
                </a:cubicBezTo>
                <a:cubicBezTo>
                  <a:pt x="976615" y="98667"/>
                  <a:pt x="972567" y="94262"/>
                  <a:pt x="967447" y="91702"/>
                </a:cubicBezTo>
                <a:cubicBezTo>
                  <a:pt x="962957" y="89457"/>
                  <a:pt x="957548" y="89377"/>
                  <a:pt x="953160" y="86939"/>
                </a:cubicBezTo>
                <a:cubicBezTo>
                  <a:pt x="943153" y="81379"/>
                  <a:pt x="924585" y="67889"/>
                  <a:pt x="924585" y="67889"/>
                </a:cubicBezTo>
                <a:cubicBezTo>
                  <a:pt x="921410" y="63127"/>
                  <a:pt x="919529" y="57178"/>
                  <a:pt x="915060" y="53602"/>
                </a:cubicBezTo>
                <a:cubicBezTo>
                  <a:pt x="911140" y="50466"/>
                  <a:pt x="904322" y="52389"/>
                  <a:pt x="900772" y="48839"/>
                </a:cubicBezTo>
                <a:cubicBezTo>
                  <a:pt x="897222" y="45289"/>
                  <a:pt x="899146" y="38472"/>
                  <a:pt x="896010" y="34552"/>
                </a:cubicBezTo>
                <a:cubicBezTo>
                  <a:pt x="892434" y="30082"/>
                  <a:pt x="886485" y="28202"/>
                  <a:pt x="881722" y="25027"/>
                </a:cubicBezTo>
                <a:cubicBezTo>
                  <a:pt x="879481" y="18303"/>
                  <a:pt x="877615" y="0"/>
                  <a:pt x="862672" y="5977"/>
                </a:cubicBezTo>
                <a:cubicBezTo>
                  <a:pt x="857358" y="8103"/>
                  <a:pt x="856322" y="15502"/>
                  <a:pt x="853147" y="20264"/>
                </a:cubicBezTo>
                <a:cubicBezTo>
                  <a:pt x="854735" y="42489"/>
                  <a:pt x="855693" y="64768"/>
                  <a:pt x="857910" y="86939"/>
                </a:cubicBezTo>
                <a:cubicBezTo>
                  <a:pt x="858871" y="96547"/>
                  <a:pt x="862672" y="105858"/>
                  <a:pt x="862672" y="115514"/>
                </a:cubicBezTo>
                <a:cubicBezTo>
                  <a:pt x="862672" y="125170"/>
                  <a:pt x="864269" y="136822"/>
                  <a:pt x="857910" y="144089"/>
                </a:cubicBezTo>
                <a:cubicBezTo>
                  <a:pt x="851299" y="151645"/>
                  <a:pt x="838860" y="150439"/>
                  <a:pt x="829335" y="153614"/>
                </a:cubicBezTo>
                <a:cubicBezTo>
                  <a:pt x="808197" y="160660"/>
                  <a:pt x="784895" y="156942"/>
                  <a:pt x="762660" y="158377"/>
                </a:cubicBezTo>
                <a:lnTo>
                  <a:pt x="681697" y="163139"/>
                </a:lnTo>
                <a:cubicBezTo>
                  <a:pt x="676935" y="161552"/>
                  <a:pt x="672310" y="159466"/>
                  <a:pt x="667410" y="158377"/>
                </a:cubicBezTo>
                <a:cubicBezTo>
                  <a:pt x="649743" y="154451"/>
                  <a:pt x="617226" y="150913"/>
                  <a:pt x="600735" y="148852"/>
                </a:cubicBezTo>
                <a:cubicBezTo>
                  <a:pt x="592797" y="150439"/>
                  <a:pt x="584946" y="152544"/>
                  <a:pt x="576922" y="153614"/>
                </a:cubicBezTo>
                <a:cubicBezTo>
                  <a:pt x="561108" y="155723"/>
                  <a:pt x="544843" y="154789"/>
                  <a:pt x="529297" y="158377"/>
                </a:cubicBezTo>
                <a:cubicBezTo>
                  <a:pt x="523720" y="159664"/>
                  <a:pt x="519772" y="164727"/>
                  <a:pt x="515010" y="167902"/>
                </a:cubicBezTo>
                <a:cubicBezTo>
                  <a:pt x="511835" y="177427"/>
                  <a:pt x="506905" y="186538"/>
                  <a:pt x="505485" y="196477"/>
                </a:cubicBezTo>
                <a:cubicBezTo>
                  <a:pt x="503897" y="207589"/>
                  <a:pt x="502730" y="218770"/>
                  <a:pt x="500722" y="229814"/>
                </a:cubicBezTo>
                <a:cubicBezTo>
                  <a:pt x="499551" y="236254"/>
                  <a:pt x="497036" y="242408"/>
                  <a:pt x="495960" y="248864"/>
                </a:cubicBezTo>
                <a:cubicBezTo>
                  <a:pt x="493856" y="261489"/>
                  <a:pt x="492785" y="274264"/>
                  <a:pt x="491197" y="286964"/>
                </a:cubicBezTo>
                <a:cubicBezTo>
                  <a:pt x="492785" y="294902"/>
                  <a:pt x="491470" y="304042"/>
                  <a:pt x="495960" y="310777"/>
                </a:cubicBezTo>
                <a:cubicBezTo>
                  <a:pt x="512109" y="335001"/>
                  <a:pt x="517133" y="287992"/>
                  <a:pt x="505485" y="334589"/>
                </a:cubicBezTo>
                <a:cubicBezTo>
                  <a:pt x="503897" y="367927"/>
                  <a:pt x="503282" y="401325"/>
                  <a:pt x="500722" y="434602"/>
                </a:cubicBezTo>
                <a:cubicBezTo>
                  <a:pt x="500101" y="442673"/>
                  <a:pt x="500930" y="452025"/>
                  <a:pt x="495960" y="458414"/>
                </a:cubicBezTo>
                <a:cubicBezTo>
                  <a:pt x="488932" y="467450"/>
                  <a:pt x="476910" y="471114"/>
                  <a:pt x="467385" y="477464"/>
                </a:cubicBezTo>
                <a:cubicBezTo>
                  <a:pt x="459031" y="483033"/>
                  <a:pt x="438810" y="486989"/>
                  <a:pt x="438810" y="486989"/>
                </a:cubicBezTo>
                <a:lnTo>
                  <a:pt x="410235" y="506039"/>
                </a:lnTo>
                <a:cubicBezTo>
                  <a:pt x="378506" y="527191"/>
                  <a:pt x="407647" y="582268"/>
                  <a:pt x="405472" y="620339"/>
                </a:cubicBezTo>
                <a:cubicBezTo>
                  <a:pt x="404472" y="637845"/>
                  <a:pt x="403190" y="655369"/>
                  <a:pt x="400710" y="672727"/>
                </a:cubicBezTo>
                <a:cubicBezTo>
                  <a:pt x="400000" y="677697"/>
                  <a:pt x="399083" y="683094"/>
                  <a:pt x="395947" y="687014"/>
                </a:cubicBezTo>
                <a:cubicBezTo>
                  <a:pt x="392371" y="691483"/>
                  <a:pt x="386779" y="693979"/>
                  <a:pt x="381660" y="696539"/>
                </a:cubicBezTo>
                <a:cubicBezTo>
                  <a:pt x="366975" y="703882"/>
                  <a:pt x="342410" y="704422"/>
                  <a:pt x="329272" y="706064"/>
                </a:cubicBezTo>
                <a:cubicBezTo>
                  <a:pt x="324510" y="704477"/>
                  <a:pt x="319812" y="702681"/>
                  <a:pt x="314985" y="701302"/>
                </a:cubicBezTo>
                <a:cubicBezTo>
                  <a:pt x="308691" y="699504"/>
                  <a:pt x="301951" y="699117"/>
                  <a:pt x="295935" y="696539"/>
                </a:cubicBezTo>
                <a:cubicBezTo>
                  <a:pt x="290674" y="694284"/>
                  <a:pt x="286410" y="690189"/>
                  <a:pt x="281647" y="687014"/>
                </a:cubicBezTo>
                <a:cubicBezTo>
                  <a:pt x="265772" y="688602"/>
                  <a:pt x="249816" y="689521"/>
                  <a:pt x="234022" y="691777"/>
                </a:cubicBezTo>
                <a:cubicBezTo>
                  <a:pt x="223550" y="693273"/>
                  <a:pt x="210867" y="697908"/>
                  <a:pt x="200685" y="701302"/>
                </a:cubicBezTo>
                <a:cubicBezTo>
                  <a:pt x="167347" y="690189"/>
                  <a:pt x="181635" y="688602"/>
                  <a:pt x="157822" y="696539"/>
                </a:cubicBezTo>
                <a:cubicBezTo>
                  <a:pt x="148297" y="693364"/>
                  <a:pt x="139226" y="688123"/>
                  <a:pt x="129247" y="687014"/>
                </a:cubicBezTo>
                <a:cubicBezTo>
                  <a:pt x="72101" y="680665"/>
                  <a:pt x="157821" y="706065"/>
                  <a:pt x="100672" y="687014"/>
                </a:cubicBezTo>
                <a:cubicBezTo>
                  <a:pt x="95910" y="688602"/>
                  <a:pt x="91374" y="692331"/>
                  <a:pt x="86385" y="691777"/>
                </a:cubicBezTo>
                <a:cubicBezTo>
                  <a:pt x="76406" y="690668"/>
                  <a:pt x="57810" y="682252"/>
                  <a:pt x="57810" y="682252"/>
                </a:cubicBezTo>
                <a:cubicBezTo>
                  <a:pt x="54662" y="682645"/>
                  <a:pt x="0" y="676830"/>
                  <a:pt x="24472" y="701302"/>
                </a:cubicBezTo>
                <a:cubicBezTo>
                  <a:pt x="40266" y="717096"/>
                  <a:pt x="27648" y="693364"/>
                  <a:pt x="29235" y="6965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55" name="54 Forma libre"/>
          <p:cNvSpPr/>
          <p:nvPr/>
        </p:nvSpPr>
        <p:spPr>
          <a:xfrm>
            <a:off x="4899070" y="3953857"/>
            <a:ext cx="159628" cy="134759"/>
          </a:xfrm>
          <a:custGeom>
            <a:avLst/>
            <a:gdLst>
              <a:gd name="connsiteX0" fmla="*/ 98548 w 596625"/>
              <a:gd name="connsiteY0" fmla="*/ 42863 h 481838"/>
              <a:gd name="connsiteX1" fmla="*/ 93785 w 596625"/>
              <a:gd name="connsiteY1" fmla="*/ 109538 h 481838"/>
              <a:gd name="connsiteX2" fmla="*/ 84260 w 596625"/>
              <a:gd name="connsiteY2" fmla="*/ 123825 h 481838"/>
              <a:gd name="connsiteX3" fmla="*/ 55685 w 596625"/>
              <a:gd name="connsiteY3" fmla="*/ 152400 h 481838"/>
              <a:gd name="connsiteX4" fmla="*/ 36635 w 596625"/>
              <a:gd name="connsiteY4" fmla="*/ 176213 h 481838"/>
              <a:gd name="connsiteX5" fmla="*/ 17585 w 596625"/>
              <a:gd name="connsiteY5" fmla="*/ 195263 h 481838"/>
              <a:gd name="connsiteX6" fmla="*/ 12823 w 596625"/>
              <a:gd name="connsiteY6" fmla="*/ 238125 h 481838"/>
              <a:gd name="connsiteX7" fmla="*/ 41398 w 596625"/>
              <a:gd name="connsiteY7" fmla="*/ 247650 h 481838"/>
              <a:gd name="connsiteX8" fmla="*/ 55685 w 596625"/>
              <a:gd name="connsiteY8" fmla="*/ 261938 h 481838"/>
              <a:gd name="connsiteX9" fmla="*/ 60448 w 596625"/>
              <a:gd name="connsiteY9" fmla="*/ 276225 h 481838"/>
              <a:gd name="connsiteX10" fmla="*/ 65210 w 596625"/>
              <a:gd name="connsiteY10" fmla="*/ 319088 h 481838"/>
              <a:gd name="connsiteX11" fmla="*/ 79498 w 596625"/>
              <a:gd name="connsiteY11" fmla="*/ 319088 h 481838"/>
              <a:gd name="connsiteX12" fmla="*/ 69973 w 596625"/>
              <a:gd name="connsiteY12" fmla="*/ 352425 h 481838"/>
              <a:gd name="connsiteX13" fmla="*/ 84260 w 596625"/>
              <a:gd name="connsiteY13" fmla="*/ 342900 h 481838"/>
              <a:gd name="connsiteX14" fmla="*/ 98548 w 596625"/>
              <a:gd name="connsiteY14" fmla="*/ 347663 h 481838"/>
              <a:gd name="connsiteX15" fmla="*/ 160460 w 596625"/>
              <a:gd name="connsiteY15" fmla="*/ 338138 h 481838"/>
              <a:gd name="connsiteX16" fmla="*/ 189035 w 596625"/>
              <a:gd name="connsiteY16" fmla="*/ 333375 h 481838"/>
              <a:gd name="connsiteX17" fmla="*/ 193798 w 596625"/>
              <a:gd name="connsiteY17" fmla="*/ 319088 h 481838"/>
              <a:gd name="connsiteX18" fmla="*/ 222373 w 596625"/>
              <a:gd name="connsiteY18" fmla="*/ 328613 h 481838"/>
              <a:gd name="connsiteX19" fmla="*/ 265235 w 596625"/>
              <a:gd name="connsiteY19" fmla="*/ 323850 h 481838"/>
              <a:gd name="connsiteX20" fmla="*/ 269998 w 596625"/>
              <a:gd name="connsiteY20" fmla="*/ 338138 h 481838"/>
              <a:gd name="connsiteX21" fmla="*/ 331910 w 596625"/>
              <a:gd name="connsiteY21" fmla="*/ 361950 h 481838"/>
              <a:gd name="connsiteX22" fmla="*/ 331910 w 596625"/>
              <a:gd name="connsiteY22" fmla="*/ 400050 h 481838"/>
              <a:gd name="connsiteX23" fmla="*/ 317623 w 596625"/>
              <a:gd name="connsiteY23" fmla="*/ 385763 h 481838"/>
              <a:gd name="connsiteX24" fmla="*/ 284285 w 596625"/>
              <a:gd name="connsiteY24" fmla="*/ 381000 h 481838"/>
              <a:gd name="connsiteX25" fmla="*/ 198560 w 596625"/>
              <a:gd name="connsiteY25" fmla="*/ 376238 h 481838"/>
              <a:gd name="connsiteX26" fmla="*/ 193798 w 596625"/>
              <a:gd name="connsiteY26" fmla="*/ 390525 h 481838"/>
              <a:gd name="connsiteX27" fmla="*/ 160460 w 596625"/>
              <a:gd name="connsiteY27" fmla="*/ 381000 h 481838"/>
              <a:gd name="connsiteX28" fmla="*/ 141410 w 596625"/>
              <a:gd name="connsiteY28" fmla="*/ 404813 h 481838"/>
              <a:gd name="connsiteX29" fmla="*/ 127123 w 596625"/>
              <a:gd name="connsiteY29" fmla="*/ 409575 h 481838"/>
              <a:gd name="connsiteX30" fmla="*/ 108073 w 596625"/>
              <a:gd name="connsiteY30" fmla="*/ 414338 h 481838"/>
              <a:gd name="connsiteX31" fmla="*/ 69973 w 596625"/>
              <a:gd name="connsiteY31" fmla="*/ 414338 h 481838"/>
              <a:gd name="connsiteX32" fmla="*/ 55685 w 596625"/>
              <a:gd name="connsiteY32" fmla="*/ 409575 h 481838"/>
              <a:gd name="connsiteX33" fmla="*/ 46160 w 596625"/>
              <a:gd name="connsiteY33" fmla="*/ 423863 h 481838"/>
              <a:gd name="connsiteX34" fmla="*/ 50923 w 596625"/>
              <a:gd name="connsiteY34" fmla="*/ 442913 h 481838"/>
              <a:gd name="connsiteX35" fmla="*/ 74735 w 596625"/>
              <a:gd name="connsiteY35" fmla="*/ 476250 h 481838"/>
              <a:gd name="connsiteX36" fmla="*/ 117598 w 596625"/>
              <a:gd name="connsiteY36" fmla="*/ 457200 h 481838"/>
              <a:gd name="connsiteX37" fmla="*/ 160460 w 596625"/>
              <a:gd name="connsiteY37" fmla="*/ 461963 h 481838"/>
              <a:gd name="connsiteX38" fmla="*/ 189035 w 596625"/>
              <a:gd name="connsiteY38" fmla="*/ 452438 h 481838"/>
              <a:gd name="connsiteX39" fmla="*/ 227135 w 596625"/>
              <a:gd name="connsiteY39" fmla="*/ 447675 h 481838"/>
              <a:gd name="connsiteX40" fmla="*/ 241423 w 596625"/>
              <a:gd name="connsiteY40" fmla="*/ 438150 h 481838"/>
              <a:gd name="connsiteX41" fmla="*/ 255710 w 596625"/>
              <a:gd name="connsiteY41" fmla="*/ 447675 h 481838"/>
              <a:gd name="connsiteX42" fmla="*/ 284285 w 596625"/>
              <a:gd name="connsiteY42" fmla="*/ 461963 h 481838"/>
              <a:gd name="connsiteX43" fmla="*/ 303335 w 596625"/>
              <a:gd name="connsiteY43" fmla="*/ 457200 h 481838"/>
              <a:gd name="connsiteX44" fmla="*/ 317623 w 596625"/>
              <a:gd name="connsiteY44" fmla="*/ 447675 h 481838"/>
              <a:gd name="connsiteX45" fmla="*/ 360485 w 596625"/>
              <a:gd name="connsiteY45" fmla="*/ 452438 h 481838"/>
              <a:gd name="connsiteX46" fmla="*/ 379535 w 596625"/>
              <a:gd name="connsiteY46" fmla="*/ 457200 h 481838"/>
              <a:gd name="connsiteX47" fmla="*/ 450973 w 596625"/>
              <a:gd name="connsiteY47" fmla="*/ 466725 h 481838"/>
              <a:gd name="connsiteX48" fmla="*/ 479548 w 596625"/>
              <a:gd name="connsiteY48" fmla="*/ 481013 h 481838"/>
              <a:gd name="connsiteX49" fmla="*/ 517648 w 596625"/>
              <a:gd name="connsiteY49" fmla="*/ 471488 h 481838"/>
              <a:gd name="connsiteX50" fmla="*/ 536698 w 596625"/>
              <a:gd name="connsiteY50" fmla="*/ 476250 h 481838"/>
              <a:gd name="connsiteX51" fmla="*/ 550985 w 596625"/>
              <a:gd name="connsiteY51" fmla="*/ 481013 h 481838"/>
              <a:gd name="connsiteX52" fmla="*/ 565273 w 596625"/>
              <a:gd name="connsiteY52" fmla="*/ 471488 h 481838"/>
              <a:gd name="connsiteX53" fmla="*/ 579560 w 596625"/>
              <a:gd name="connsiteY53" fmla="*/ 476250 h 481838"/>
              <a:gd name="connsiteX54" fmla="*/ 584323 w 596625"/>
              <a:gd name="connsiteY54" fmla="*/ 433388 h 481838"/>
              <a:gd name="connsiteX55" fmla="*/ 560510 w 596625"/>
              <a:gd name="connsiteY55" fmla="*/ 395288 h 481838"/>
              <a:gd name="connsiteX56" fmla="*/ 546223 w 596625"/>
              <a:gd name="connsiteY56" fmla="*/ 366713 h 481838"/>
              <a:gd name="connsiteX57" fmla="*/ 531935 w 596625"/>
              <a:gd name="connsiteY57" fmla="*/ 361950 h 481838"/>
              <a:gd name="connsiteX58" fmla="*/ 527173 w 596625"/>
              <a:gd name="connsiteY58" fmla="*/ 347663 h 481838"/>
              <a:gd name="connsiteX59" fmla="*/ 536698 w 596625"/>
              <a:gd name="connsiteY59" fmla="*/ 309563 h 481838"/>
              <a:gd name="connsiteX60" fmla="*/ 522410 w 596625"/>
              <a:gd name="connsiteY60" fmla="*/ 304800 h 481838"/>
              <a:gd name="connsiteX61" fmla="*/ 503360 w 596625"/>
              <a:gd name="connsiteY61" fmla="*/ 300038 h 481838"/>
              <a:gd name="connsiteX62" fmla="*/ 522410 w 596625"/>
              <a:gd name="connsiteY62" fmla="*/ 271463 h 481838"/>
              <a:gd name="connsiteX63" fmla="*/ 527173 w 596625"/>
              <a:gd name="connsiteY63" fmla="*/ 257175 h 481838"/>
              <a:gd name="connsiteX64" fmla="*/ 517648 w 596625"/>
              <a:gd name="connsiteY64" fmla="*/ 242888 h 481838"/>
              <a:gd name="connsiteX65" fmla="*/ 512885 w 596625"/>
              <a:gd name="connsiteY65" fmla="*/ 228600 h 481838"/>
              <a:gd name="connsiteX66" fmla="*/ 517648 w 596625"/>
              <a:gd name="connsiteY66" fmla="*/ 214313 h 481838"/>
              <a:gd name="connsiteX67" fmla="*/ 512885 w 596625"/>
              <a:gd name="connsiteY67" fmla="*/ 185738 h 481838"/>
              <a:gd name="connsiteX68" fmla="*/ 498598 w 596625"/>
              <a:gd name="connsiteY68" fmla="*/ 176213 h 481838"/>
              <a:gd name="connsiteX69" fmla="*/ 479548 w 596625"/>
              <a:gd name="connsiteY69" fmla="*/ 171450 h 481838"/>
              <a:gd name="connsiteX70" fmla="*/ 465260 w 596625"/>
              <a:gd name="connsiteY70" fmla="*/ 166688 h 481838"/>
              <a:gd name="connsiteX71" fmla="*/ 431923 w 596625"/>
              <a:gd name="connsiteY71" fmla="*/ 128588 h 481838"/>
              <a:gd name="connsiteX72" fmla="*/ 417635 w 596625"/>
              <a:gd name="connsiteY72" fmla="*/ 71438 h 481838"/>
              <a:gd name="connsiteX73" fmla="*/ 403348 w 596625"/>
              <a:gd name="connsiteY73" fmla="*/ 61913 h 481838"/>
              <a:gd name="connsiteX74" fmla="*/ 355723 w 596625"/>
              <a:gd name="connsiteY74" fmla="*/ 47625 h 481838"/>
              <a:gd name="connsiteX75" fmla="*/ 346198 w 596625"/>
              <a:gd name="connsiteY75" fmla="*/ 33338 h 481838"/>
              <a:gd name="connsiteX76" fmla="*/ 341435 w 596625"/>
              <a:gd name="connsiteY76" fmla="*/ 14288 h 481838"/>
              <a:gd name="connsiteX77" fmla="*/ 336673 w 596625"/>
              <a:gd name="connsiteY77" fmla="*/ 0 h 481838"/>
              <a:gd name="connsiteX78" fmla="*/ 284285 w 596625"/>
              <a:gd name="connsiteY78" fmla="*/ 4763 h 481838"/>
              <a:gd name="connsiteX79" fmla="*/ 246185 w 596625"/>
              <a:gd name="connsiteY79" fmla="*/ 9525 h 481838"/>
              <a:gd name="connsiteX80" fmla="*/ 203323 w 596625"/>
              <a:gd name="connsiteY80" fmla="*/ 14288 h 481838"/>
              <a:gd name="connsiteX81" fmla="*/ 184273 w 596625"/>
              <a:gd name="connsiteY81" fmla="*/ 33338 h 481838"/>
              <a:gd name="connsiteX82" fmla="*/ 169985 w 596625"/>
              <a:gd name="connsiteY82" fmla="*/ 42863 h 481838"/>
              <a:gd name="connsiteX83" fmla="*/ 141410 w 596625"/>
              <a:gd name="connsiteY83" fmla="*/ 38100 h 481838"/>
              <a:gd name="connsiteX84" fmla="*/ 122360 w 596625"/>
              <a:gd name="connsiteY84" fmla="*/ 33338 h 481838"/>
              <a:gd name="connsiteX85" fmla="*/ 98548 w 596625"/>
              <a:gd name="connsiteY85" fmla="*/ 42863 h 48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96625" h="481838">
                <a:moveTo>
                  <a:pt x="98548" y="42863"/>
                </a:moveTo>
                <a:cubicBezTo>
                  <a:pt x="93785" y="55563"/>
                  <a:pt x="97657" y="87595"/>
                  <a:pt x="93785" y="109538"/>
                </a:cubicBezTo>
                <a:cubicBezTo>
                  <a:pt x="92790" y="115175"/>
                  <a:pt x="88063" y="119547"/>
                  <a:pt x="84260" y="123825"/>
                </a:cubicBezTo>
                <a:cubicBezTo>
                  <a:pt x="75311" y="133893"/>
                  <a:pt x="55685" y="152400"/>
                  <a:pt x="55685" y="152400"/>
                </a:cubicBezTo>
                <a:cubicBezTo>
                  <a:pt x="43716" y="188311"/>
                  <a:pt x="61254" y="145440"/>
                  <a:pt x="36635" y="176213"/>
                </a:cubicBezTo>
                <a:cubicBezTo>
                  <a:pt x="18162" y="199304"/>
                  <a:pt x="48760" y="184871"/>
                  <a:pt x="17585" y="195263"/>
                </a:cubicBezTo>
                <a:cubicBezTo>
                  <a:pt x="16241" y="199294"/>
                  <a:pt x="0" y="228966"/>
                  <a:pt x="12823" y="238125"/>
                </a:cubicBezTo>
                <a:cubicBezTo>
                  <a:pt x="20993" y="243961"/>
                  <a:pt x="41398" y="247650"/>
                  <a:pt x="41398" y="247650"/>
                </a:cubicBezTo>
                <a:cubicBezTo>
                  <a:pt x="46160" y="252413"/>
                  <a:pt x="51949" y="256334"/>
                  <a:pt x="55685" y="261938"/>
                </a:cubicBezTo>
                <a:cubicBezTo>
                  <a:pt x="58470" y="266115"/>
                  <a:pt x="59623" y="271273"/>
                  <a:pt x="60448" y="276225"/>
                </a:cubicBezTo>
                <a:cubicBezTo>
                  <a:pt x="62811" y="290405"/>
                  <a:pt x="63623" y="304800"/>
                  <a:pt x="65210" y="319088"/>
                </a:cubicBezTo>
                <a:cubicBezTo>
                  <a:pt x="70025" y="311865"/>
                  <a:pt x="79498" y="289510"/>
                  <a:pt x="79498" y="319088"/>
                </a:cubicBezTo>
                <a:cubicBezTo>
                  <a:pt x="79498" y="323486"/>
                  <a:pt x="67043" y="349495"/>
                  <a:pt x="69973" y="352425"/>
                </a:cubicBezTo>
                <a:cubicBezTo>
                  <a:pt x="74020" y="356472"/>
                  <a:pt x="79498" y="346075"/>
                  <a:pt x="84260" y="342900"/>
                </a:cubicBezTo>
                <a:cubicBezTo>
                  <a:pt x="89023" y="344488"/>
                  <a:pt x="93528" y="347663"/>
                  <a:pt x="98548" y="347663"/>
                </a:cubicBezTo>
                <a:cubicBezTo>
                  <a:pt x="174231" y="347663"/>
                  <a:pt x="123781" y="346289"/>
                  <a:pt x="160460" y="338138"/>
                </a:cubicBezTo>
                <a:cubicBezTo>
                  <a:pt x="169886" y="336043"/>
                  <a:pt x="179510" y="334963"/>
                  <a:pt x="189035" y="333375"/>
                </a:cubicBezTo>
                <a:cubicBezTo>
                  <a:pt x="190623" y="328613"/>
                  <a:pt x="188828" y="319798"/>
                  <a:pt x="193798" y="319088"/>
                </a:cubicBezTo>
                <a:cubicBezTo>
                  <a:pt x="203737" y="317668"/>
                  <a:pt x="222373" y="328613"/>
                  <a:pt x="222373" y="328613"/>
                </a:cubicBezTo>
                <a:cubicBezTo>
                  <a:pt x="255710" y="317501"/>
                  <a:pt x="241423" y="315913"/>
                  <a:pt x="265235" y="323850"/>
                </a:cubicBezTo>
                <a:cubicBezTo>
                  <a:pt x="266823" y="328613"/>
                  <a:pt x="266448" y="334588"/>
                  <a:pt x="269998" y="338138"/>
                </a:cubicBezTo>
                <a:cubicBezTo>
                  <a:pt x="293168" y="361308"/>
                  <a:pt x="301698" y="357634"/>
                  <a:pt x="331910" y="361950"/>
                </a:cubicBezTo>
                <a:cubicBezTo>
                  <a:pt x="334650" y="370169"/>
                  <a:pt x="345047" y="393482"/>
                  <a:pt x="331910" y="400050"/>
                </a:cubicBezTo>
                <a:cubicBezTo>
                  <a:pt x="325886" y="403062"/>
                  <a:pt x="323876" y="388264"/>
                  <a:pt x="317623" y="385763"/>
                </a:cubicBezTo>
                <a:cubicBezTo>
                  <a:pt x="307200" y="381594"/>
                  <a:pt x="295398" y="382588"/>
                  <a:pt x="284285" y="381000"/>
                </a:cubicBezTo>
                <a:cubicBezTo>
                  <a:pt x="237575" y="365430"/>
                  <a:pt x="265716" y="370641"/>
                  <a:pt x="198560" y="376238"/>
                </a:cubicBezTo>
                <a:cubicBezTo>
                  <a:pt x="196973" y="381000"/>
                  <a:pt x="198459" y="388661"/>
                  <a:pt x="193798" y="390525"/>
                </a:cubicBezTo>
                <a:cubicBezTo>
                  <a:pt x="191078" y="391613"/>
                  <a:pt x="164696" y="382412"/>
                  <a:pt x="160460" y="381000"/>
                </a:cubicBezTo>
                <a:cubicBezTo>
                  <a:pt x="126204" y="392420"/>
                  <a:pt x="165331" y="374912"/>
                  <a:pt x="141410" y="404813"/>
                </a:cubicBezTo>
                <a:cubicBezTo>
                  <a:pt x="138274" y="408733"/>
                  <a:pt x="131950" y="408196"/>
                  <a:pt x="127123" y="409575"/>
                </a:cubicBezTo>
                <a:cubicBezTo>
                  <a:pt x="120829" y="411373"/>
                  <a:pt x="114423" y="412750"/>
                  <a:pt x="108073" y="414338"/>
                </a:cubicBezTo>
                <a:cubicBezTo>
                  <a:pt x="75412" y="403450"/>
                  <a:pt x="115950" y="414338"/>
                  <a:pt x="69973" y="414338"/>
                </a:cubicBezTo>
                <a:cubicBezTo>
                  <a:pt x="64953" y="414338"/>
                  <a:pt x="60448" y="411163"/>
                  <a:pt x="55685" y="409575"/>
                </a:cubicBezTo>
                <a:cubicBezTo>
                  <a:pt x="52510" y="414338"/>
                  <a:pt x="46969" y="418197"/>
                  <a:pt x="46160" y="423863"/>
                </a:cubicBezTo>
                <a:cubicBezTo>
                  <a:pt x="45234" y="430343"/>
                  <a:pt x="49042" y="436644"/>
                  <a:pt x="50923" y="442913"/>
                </a:cubicBezTo>
                <a:cubicBezTo>
                  <a:pt x="60801" y="475839"/>
                  <a:pt x="51540" y="468519"/>
                  <a:pt x="74735" y="476250"/>
                </a:cubicBezTo>
                <a:cubicBezTo>
                  <a:pt x="108740" y="464915"/>
                  <a:pt x="94956" y="472294"/>
                  <a:pt x="117598" y="457200"/>
                </a:cubicBezTo>
                <a:cubicBezTo>
                  <a:pt x="131885" y="458788"/>
                  <a:pt x="146117" y="462919"/>
                  <a:pt x="160460" y="461963"/>
                </a:cubicBezTo>
                <a:cubicBezTo>
                  <a:pt x="170478" y="461295"/>
                  <a:pt x="179072" y="453683"/>
                  <a:pt x="189035" y="452438"/>
                </a:cubicBezTo>
                <a:lnTo>
                  <a:pt x="227135" y="447675"/>
                </a:lnTo>
                <a:cubicBezTo>
                  <a:pt x="231898" y="444500"/>
                  <a:pt x="235699" y="438150"/>
                  <a:pt x="241423" y="438150"/>
                </a:cubicBezTo>
                <a:cubicBezTo>
                  <a:pt x="247147" y="438150"/>
                  <a:pt x="250591" y="445115"/>
                  <a:pt x="255710" y="447675"/>
                </a:cubicBezTo>
                <a:cubicBezTo>
                  <a:pt x="295144" y="467393"/>
                  <a:pt x="243342" y="434667"/>
                  <a:pt x="284285" y="461963"/>
                </a:cubicBezTo>
                <a:cubicBezTo>
                  <a:pt x="290635" y="460375"/>
                  <a:pt x="297319" y="459778"/>
                  <a:pt x="303335" y="457200"/>
                </a:cubicBezTo>
                <a:cubicBezTo>
                  <a:pt x="308596" y="454945"/>
                  <a:pt x="311919" y="448150"/>
                  <a:pt x="317623" y="447675"/>
                </a:cubicBezTo>
                <a:cubicBezTo>
                  <a:pt x="331949" y="446481"/>
                  <a:pt x="346198" y="450850"/>
                  <a:pt x="360485" y="452438"/>
                </a:cubicBezTo>
                <a:cubicBezTo>
                  <a:pt x="366835" y="454025"/>
                  <a:pt x="373040" y="456388"/>
                  <a:pt x="379535" y="457200"/>
                </a:cubicBezTo>
                <a:cubicBezTo>
                  <a:pt x="454119" y="466523"/>
                  <a:pt x="415285" y="454831"/>
                  <a:pt x="450973" y="466725"/>
                </a:cubicBezTo>
                <a:cubicBezTo>
                  <a:pt x="456848" y="470642"/>
                  <a:pt x="470872" y="481802"/>
                  <a:pt x="479548" y="481013"/>
                </a:cubicBezTo>
                <a:cubicBezTo>
                  <a:pt x="492585" y="479828"/>
                  <a:pt x="517648" y="471488"/>
                  <a:pt x="517648" y="471488"/>
                </a:cubicBezTo>
                <a:cubicBezTo>
                  <a:pt x="523998" y="473075"/>
                  <a:pt x="530404" y="474452"/>
                  <a:pt x="536698" y="476250"/>
                </a:cubicBezTo>
                <a:cubicBezTo>
                  <a:pt x="541525" y="477629"/>
                  <a:pt x="546033" y="481838"/>
                  <a:pt x="550985" y="481013"/>
                </a:cubicBezTo>
                <a:cubicBezTo>
                  <a:pt x="556631" y="480072"/>
                  <a:pt x="560510" y="474663"/>
                  <a:pt x="565273" y="471488"/>
                </a:cubicBezTo>
                <a:cubicBezTo>
                  <a:pt x="570035" y="473075"/>
                  <a:pt x="574899" y="478114"/>
                  <a:pt x="579560" y="476250"/>
                </a:cubicBezTo>
                <a:cubicBezTo>
                  <a:pt x="596625" y="469424"/>
                  <a:pt x="586343" y="441467"/>
                  <a:pt x="584323" y="433388"/>
                </a:cubicBezTo>
                <a:cubicBezTo>
                  <a:pt x="576389" y="401650"/>
                  <a:pt x="581213" y="409090"/>
                  <a:pt x="560510" y="395288"/>
                </a:cubicBezTo>
                <a:cubicBezTo>
                  <a:pt x="557373" y="385875"/>
                  <a:pt x="554617" y="373428"/>
                  <a:pt x="546223" y="366713"/>
                </a:cubicBezTo>
                <a:cubicBezTo>
                  <a:pt x="542303" y="363577"/>
                  <a:pt x="536698" y="363538"/>
                  <a:pt x="531935" y="361950"/>
                </a:cubicBezTo>
                <a:cubicBezTo>
                  <a:pt x="530348" y="357188"/>
                  <a:pt x="527173" y="352683"/>
                  <a:pt x="527173" y="347663"/>
                </a:cubicBezTo>
                <a:cubicBezTo>
                  <a:pt x="527173" y="336164"/>
                  <a:pt x="532938" y="320840"/>
                  <a:pt x="536698" y="309563"/>
                </a:cubicBezTo>
                <a:cubicBezTo>
                  <a:pt x="531935" y="307975"/>
                  <a:pt x="527237" y="306179"/>
                  <a:pt x="522410" y="304800"/>
                </a:cubicBezTo>
                <a:cubicBezTo>
                  <a:pt x="516116" y="303002"/>
                  <a:pt x="506728" y="305651"/>
                  <a:pt x="503360" y="300038"/>
                </a:cubicBezTo>
                <a:cubicBezTo>
                  <a:pt x="494574" y="285394"/>
                  <a:pt x="515739" y="275910"/>
                  <a:pt x="522410" y="271463"/>
                </a:cubicBezTo>
                <a:cubicBezTo>
                  <a:pt x="523998" y="266700"/>
                  <a:pt x="527998" y="262127"/>
                  <a:pt x="527173" y="257175"/>
                </a:cubicBezTo>
                <a:cubicBezTo>
                  <a:pt x="526232" y="251529"/>
                  <a:pt x="520208" y="248007"/>
                  <a:pt x="517648" y="242888"/>
                </a:cubicBezTo>
                <a:cubicBezTo>
                  <a:pt x="515403" y="238398"/>
                  <a:pt x="514473" y="233363"/>
                  <a:pt x="512885" y="228600"/>
                </a:cubicBezTo>
                <a:cubicBezTo>
                  <a:pt x="514473" y="223838"/>
                  <a:pt x="517648" y="219333"/>
                  <a:pt x="517648" y="214313"/>
                </a:cubicBezTo>
                <a:cubicBezTo>
                  <a:pt x="517648" y="204657"/>
                  <a:pt x="517203" y="194375"/>
                  <a:pt x="512885" y="185738"/>
                </a:cubicBezTo>
                <a:cubicBezTo>
                  <a:pt x="510325" y="180619"/>
                  <a:pt x="503859" y="178468"/>
                  <a:pt x="498598" y="176213"/>
                </a:cubicBezTo>
                <a:cubicBezTo>
                  <a:pt x="492582" y="173635"/>
                  <a:pt x="485842" y="173248"/>
                  <a:pt x="479548" y="171450"/>
                </a:cubicBezTo>
                <a:cubicBezTo>
                  <a:pt x="474721" y="170071"/>
                  <a:pt x="470023" y="168275"/>
                  <a:pt x="465260" y="166688"/>
                </a:cubicBezTo>
                <a:cubicBezTo>
                  <a:pt x="443035" y="133351"/>
                  <a:pt x="455735" y="144463"/>
                  <a:pt x="431923" y="128588"/>
                </a:cubicBezTo>
                <a:cubicBezTo>
                  <a:pt x="403684" y="86228"/>
                  <a:pt x="450003" y="160450"/>
                  <a:pt x="417635" y="71438"/>
                </a:cubicBezTo>
                <a:cubicBezTo>
                  <a:pt x="415679" y="66059"/>
                  <a:pt x="408578" y="64238"/>
                  <a:pt x="403348" y="61913"/>
                </a:cubicBezTo>
                <a:cubicBezTo>
                  <a:pt x="388443" y="55289"/>
                  <a:pt x="371553" y="51583"/>
                  <a:pt x="355723" y="47625"/>
                </a:cubicBezTo>
                <a:cubicBezTo>
                  <a:pt x="352548" y="42863"/>
                  <a:pt x="348453" y="38599"/>
                  <a:pt x="346198" y="33338"/>
                </a:cubicBezTo>
                <a:cubicBezTo>
                  <a:pt x="343620" y="27322"/>
                  <a:pt x="343233" y="20582"/>
                  <a:pt x="341435" y="14288"/>
                </a:cubicBezTo>
                <a:cubicBezTo>
                  <a:pt x="340056" y="9461"/>
                  <a:pt x="338260" y="4763"/>
                  <a:pt x="336673" y="0"/>
                </a:cubicBezTo>
                <a:lnTo>
                  <a:pt x="284285" y="4763"/>
                </a:lnTo>
                <a:cubicBezTo>
                  <a:pt x="271557" y="6103"/>
                  <a:pt x="258896" y="8030"/>
                  <a:pt x="246185" y="9525"/>
                </a:cubicBezTo>
                <a:lnTo>
                  <a:pt x="203323" y="14288"/>
                </a:lnTo>
                <a:cubicBezTo>
                  <a:pt x="172149" y="24678"/>
                  <a:pt x="202746" y="10247"/>
                  <a:pt x="184273" y="33338"/>
                </a:cubicBezTo>
                <a:cubicBezTo>
                  <a:pt x="180697" y="37808"/>
                  <a:pt x="174748" y="39688"/>
                  <a:pt x="169985" y="42863"/>
                </a:cubicBezTo>
                <a:cubicBezTo>
                  <a:pt x="160460" y="41275"/>
                  <a:pt x="150879" y="39994"/>
                  <a:pt x="141410" y="38100"/>
                </a:cubicBezTo>
                <a:cubicBezTo>
                  <a:pt x="134992" y="36816"/>
                  <a:pt x="128873" y="32687"/>
                  <a:pt x="122360" y="33338"/>
                </a:cubicBezTo>
                <a:cubicBezTo>
                  <a:pt x="92279" y="36346"/>
                  <a:pt x="103311" y="30163"/>
                  <a:pt x="98548" y="428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56" name="55 Forma libre"/>
          <p:cNvSpPr/>
          <p:nvPr/>
        </p:nvSpPr>
        <p:spPr>
          <a:xfrm>
            <a:off x="5033745" y="3681286"/>
            <a:ext cx="446988" cy="480357"/>
          </a:xfrm>
          <a:custGeom>
            <a:avLst/>
            <a:gdLst>
              <a:gd name="connsiteX0" fmla="*/ 61913 w 1670658"/>
              <a:gd name="connsiteY0" fmla="*/ 1460371 h 1717546"/>
              <a:gd name="connsiteX1" fmla="*/ 76200 w 1670658"/>
              <a:gd name="connsiteY1" fmla="*/ 1465134 h 1717546"/>
              <a:gd name="connsiteX2" fmla="*/ 80963 w 1670658"/>
              <a:gd name="connsiteY2" fmla="*/ 1479421 h 1717546"/>
              <a:gd name="connsiteX3" fmla="*/ 104775 w 1670658"/>
              <a:gd name="connsiteY3" fmla="*/ 1498471 h 1717546"/>
              <a:gd name="connsiteX4" fmla="*/ 128588 w 1670658"/>
              <a:gd name="connsiteY4" fmla="*/ 1474659 h 1717546"/>
              <a:gd name="connsiteX5" fmla="*/ 138113 w 1670658"/>
              <a:gd name="connsiteY5" fmla="*/ 1488946 h 1717546"/>
              <a:gd name="connsiteX6" fmla="*/ 171450 w 1670658"/>
              <a:gd name="connsiteY6" fmla="*/ 1507996 h 1717546"/>
              <a:gd name="connsiteX7" fmla="*/ 185738 w 1670658"/>
              <a:gd name="connsiteY7" fmla="*/ 1503234 h 1717546"/>
              <a:gd name="connsiteX8" fmla="*/ 195263 w 1670658"/>
              <a:gd name="connsiteY8" fmla="*/ 1474659 h 1717546"/>
              <a:gd name="connsiteX9" fmla="*/ 228600 w 1670658"/>
              <a:gd name="connsiteY9" fmla="*/ 1484184 h 1717546"/>
              <a:gd name="connsiteX10" fmla="*/ 233363 w 1670658"/>
              <a:gd name="connsiteY10" fmla="*/ 1498471 h 1717546"/>
              <a:gd name="connsiteX11" fmla="*/ 285750 w 1670658"/>
              <a:gd name="connsiteY11" fmla="*/ 1484184 h 1717546"/>
              <a:gd name="connsiteX12" fmla="*/ 290513 w 1670658"/>
              <a:gd name="connsiteY12" fmla="*/ 1469896 h 1717546"/>
              <a:gd name="connsiteX13" fmla="*/ 285750 w 1670658"/>
              <a:gd name="connsiteY13" fmla="*/ 1455609 h 1717546"/>
              <a:gd name="connsiteX14" fmla="*/ 319088 w 1670658"/>
              <a:gd name="connsiteY14" fmla="*/ 1455609 h 1717546"/>
              <a:gd name="connsiteX15" fmla="*/ 314325 w 1670658"/>
              <a:gd name="connsiteY15" fmla="*/ 1493709 h 1717546"/>
              <a:gd name="connsiteX16" fmla="*/ 333375 w 1670658"/>
              <a:gd name="connsiteY16" fmla="*/ 1517521 h 1717546"/>
              <a:gd name="connsiteX17" fmla="*/ 347663 w 1670658"/>
              <a:gd name="connsiteY17" fmla="*/ 1531809 h 1717546"/>
              <a:gd name="connsiteX18" fmla="*/ 352425 w 1670658"/>
              <a:gd name="connsiteY18" fmla="*/ 1560384 h 1717546"/>
              <a:gd name="connsiteX19" fmla="*/ 376238 w 1670658"/>
              <a:gd name="connsiteY19" fmla="*/ 1569909 h 1717546"/>
              <a:gd name="connsiteX20" fmla="*/ 404813 w 1670658"/>
              <a:gd name="connsiteY20" fmla="*/ 1579434 h 1717546"/>
              <a:gd name="connsiteX21" fmla="*/ 390525 w 1670658"/>
              <a:gd name="connsiteY21" fmla="*/ 1588959 h 1717546"/>
              <a:gd name="connsiteX22" fmla="*/ 352425 w 1670658"/>
              <a:gd name="connsiteY22" fmla="*/ 1598484 h 1717546"/>
              <a:gd name="connsiteX23" fmla="*/ 376238 w 1670658"/>
              <a:gd name="connsiteY23" fmla="*/ 1612771 h 1717546"/>
              <a:gd name="connsiteX24" fmla="*/ 390525 w 1670658"/>
              <a:gd name="connsiteY24" fmla="*/ 1617534 h 1717546"/>
              <a:gd name="connsiteX25" fmla="*/ 400050 w 1670658"/>
              <a:gd name="connsiteY25" fmla="*/ 1631821 h 1717546"/>
              <a:gd name="connsiteX26" fmla="*/ 404813 w 1670658"/>
              <a:gd name="connsiteY26" fmla="*/ 1693734 h 1717546"/>
              <a:gd name="connsiteX27" fmla="*/ 409575 w 1670658"/>
              <a:gd name="connsiteY27" fmla="*/ 1708021 h 1717546"/>
              <a:gd name="connsiteX28" fmla="*/ 423863 w 1670658"/>
              <a:gd name="connsiteY28" fmla="*/ 1712784 h 1717546"/>
              <a:gd name="connsiteX29" fmla="*/ 461963 w 1670658"/>
              <a:gd name="connsiteY29" fmla="*/ 1688971 h 1717546"/>
              <a:gd name="connsiteX30" fmla="*/ 485775 w 1670658"/>
              <a:gd name="connsiteY30" fmla="*/ 1708021 h 1717546"/>
              <a:gd name="connsiteX31" fmla="*/ 519113 w 1670658"/>
              <a:gd name="connsiteY31" fmla="*/ 1717546 h 1717546"/>
              <a:gd name="connsiteX32" fmla="*/ 542925 w 1670658"/>
              <a:gd name="connsiteY32" fmla="*/ 1684209 h 1717546"/>
              <a:gd name="connsiteX33" fmla="*/ 557213 w 1670658"/>
              <a:gd name="connsiteY33" fmla="*/ 1674684 h 1717546"/>
              <a:gd name="connsiteX34" fmla="*/ 561975 w 1670658"/>
              <a:gd name="connsiteY34" fmla="*/ 1655634 h 1717546"/>
              <a:gd name="connsiteX35" fmla="*/ 585788 w 1670658"/>
              <a:gd name="connsiteY35" fmla="*/ 1698496 h 1717546"/>
              <a:gd name="connsiteX36" fmla="*/ 609600 w 1670658"/>
              <a:gd name="connsiteY36" fmla="*/ 1693734 h 1717546"/>
              <a:gd name="connsiteX37" fmla="*/ 619125 w 1670658"/>
              <a:gd name="connsiteY37" fmla="*/ 1679446 h 1717546"/>
              <a:gd name="connsiteX38" fmla="*/ 676275 w 1670658"/>
              <a:gd name="connsiteY38" fmla="*/ 1674684 h 1717546"/>
              <a:gd name="connsiteX39" fmla="*/ 657225 w 1670658"/>
              <a:gd name="connsiteY39" fmla="*/ 1631821 h 1717546"/>
              <a:gd name="connsiteX40" fmla="*/ 661988 w 1670658"/>
              <a:gd name="connsiteY40" fmla="*/ 1612771 h 1717546"/>
              <a:gd name="connsiteX41" fmla="*/ 661988 w 1670658"/>
              <a:gd name="connsiteY41" fmla="*/ 1574671 h 1717546"/>
              <a:gd name="connsiteX42" fmla="*/ 676275 w 1670658"/>
              <a:gd name="connsiteY42" fmla="*/ 1565146 h 1717546"/>
              <a:gd name="connsiteX43" fmla="*/ 685800 w 1670658"/>
              <a:gd name="connsiteY43" fmla="*/ 1550859 h 1717546"/>
              <a:gd name="connsiteX44" fmla="*/ 671513 w 1670658"/>
              <a:gd name="connsiteY44" fmla="*/ 1522284 h 1717546"/>
              <a:gd name="connsiteX45" fmla="*/ 704850 w 1670658"/>
              <a:gd name="connsiteY45" fmla="*/ 1507996 h 1717546"/>
              <a:gd name="connsiteX46" fmla="*/ 723900 w 1670658"/>
              <a:gd name="connsiteY46" fmla="*/ 1503234 h 1717546"/>
              <a:gd name="connsiteX47" fmla="*/ 738188 w 1670658"/>
              <a:gd name="connsiteY47" fmla="*/ 1488946 h 1717546"/>
              <a:gd name="connsiteX48" fmla="*/ 747713 w 1670658"/>
              <a:gd name="connsiteY48" fmla="*/ 1474659 h 1717546"/>
              <a:gd name="connsiteX49" fmla="*/ 762000 w 1670658"/>
              <a:gd name="connsiteY49" fmla="*/ 1469896 h 1717546"/>
              <a:gd name="connsiteX50" fmla="*/ 771525 w 1670658"/>
              <a:gd name="connsiteY50" fmla="*/ 1455609 h 1717546"/>
              <a:gd name="connsiteX51" fmla="*/ 757238 w 1670658"/>
              <a:gd name="connsiteY51" fmla="*/ 1427034 h 1717546"/>
              <a:gd name="connsiteX52" fmla="*/ 762000 w 1670658"/>
              <a:gd name="connsiteY52" fmla="*/ 1412746 h 1717546"/>
              <a:gd name="connsiteX53" fmla="*/ 790575 w 1670658"/>
              <a:gd name="connsiteY53" fmla="*/ 1403221 h 1717546"/>
              <a:gd name="connsiteX54" fmla="*/ 795338 w 1670658"/>
              <a:gd name="connsiteY54" fmla="*/ 1360359 h 1717546"/>
              <a:gd name="connsiteX55" fmla="*/ 809625 w 1670658"/>
              <a:gd name="connsiteY55" fmla="*/ 1350834 h 1717546"/>
              <a:gd name="connsiteX56" fmla="*/ 819150 w 1670658"/>
              <a:gd name="connsiteY56" fmla="*/ 1336546 h 1717546"/>
              <a:gd name="connsiteX57" fmla="*/ 842963 w 1670658"/>
              <a:gd name="connsiteY57" fmla="*/ 1341309 h 1717546"/>
              <a:gd name="connsiteX58" fmla="*/ 847725 w 1670658"/>
              <a:gd name="connsiteY58" fmla="*/ 1355596 h 1717546"/>
              <a:gd name="connsiteX59" fmla="*/ 866775 w 1670658"/>
              <a:gd name="connsiteY59" fmla="*/ 1360359 h 1717546"/>
              <a:gd name="connsiteX60" fmla="*/ 890588 w 1670658"/>
              <a:gd name="connsiteY60" fmla="*/ 1336546 h 1717546"/>
              <a:gd name="connsiteX61" fmla="*/ 885825 w 1670658"/>
              <a:gd name="connsiteY61" fmla="*/ 1317496 h 1717546"/>
              <a:gd name="connsiteX62" fmla="*/ 914400 w 1670658"/>
              <a:gd name="connsiteY62" fmla="*/ 1298446 h 1717546"/>
              <a:gd name="connsiteX63" fmla="*/ 947738 w 1670658"/>
              <a:gd name="connsiteY63" fmla="*/ 1260346 h 1717546"/>
              <a:gd name="connsiteX64" fmla="*/ 990600 w 1670658"/>
              <a:gd name="connsiteY64" fmla="*/ 1246059 h 1717546"/>
              <a:gd name="connsiteX65" fmla="*/ 1019175 w 1670658"/>
              <a:gd name="connsiteY65" fmla="*/ 1236534 h 1717546"/>
              <a:gd name="connsiteX66" fmla="*/ 1028700 w 1670658"/>
              <a:gd name="connsiteY66" fmla="*/ 1222246 h 1717546"/>
              <a:gd name="connsiteX67" fmla="*/ 1033463 w 1670658"/>
              <a:gd name="connsiteY67" fmla="*/ 1203196 h 1717546"/>
              <a:gd name="connsiteX68" fmla="*/ 1047750 w 1670658"/>
              <a:gd name="connsiteY68" fmla="*/ 1198434 h 1717546"/>
              <a:gd name="connsiteX69" fmla="*/ 1066800 w 1670658"/>
              <a:gd name="connsiteY69" fmla="*/ 1193671 h 1717546"/>
              <a:gd name="connsiteX70" fmla="*/ 1104900 w 1670658"/>
              <a:gd name="connsiteY70" fmla="*/ 1198434 h 1717546"/>
              <a:gd name="connsiteX71" fmla="*/ 1119188 w 1670658"/>
              <a:gd name="connsiteY71" fmla="*/ 1169859 h 1717546"/>
              <a:gd name="connsiteX72" fmla="*/ 1147763 w 1670658"/>
              <a:gd name="connsiteY72" fmla="*/ 1155571 h 1717546"/>
              <a:gd name="connsiteX73" fmla="*/ 1200150 w 1670658"/>
              <a:gd name="connsiteY73" fmla="*/ 1160334 h 1717546"/>
              <a:gd name="connsiteX74" fmla="*/ 1214438 w 1670658"/>
              <a:gd name="connsiteY74" fmla="*/ 1169859 h 1717546"/>
              <a:gd name="connsiteX75" fmla="*/ 1228725 w 1670658"/>
              <a:gd name="connsiteY75" fmla="*/ 1174621 h 1717546"/>
              <a:gd name="connsiteX76" fmla="*/ 1247775 w 1670658"/>
              <a:gd name="connsiteY76" fmla="*/ 1184146 h 1717546"/>
              <a:gd name="connsiteX77" fmla="*/ 1285875 w 1670658"/>
              <a:gd name="connsiteY77" fmla="*/ 1174621 h 1717546"/>
              <a:gd name="connsiteX78" fmla="*/ 1314450 w 1670658"/>
              <a:gd name="connsiteY78" fmla="*/ 1155571 h 1717546"/>
              <a:gd name="connsiteX79" fmla="*/ 1323975 w 1670658"/>
              <a:gd name="connsiteY79" fmla="*/ 1141284 h 1717546"/>
              <a:gd name="connsiteX80" fmla="*/ 1395413 w 1670658"/>
              <a:gd name="connsiteY80" fmla="*/ 1122234 h 1717546"/>
              <a:gd name="connsiteX81" fmla="*/ 1409700 w 1670658"/>
              <a:gd name="connsiteY81" fmla="*/ 1117471 h 1717546"/>
              <a:gd name="connsiteX82" fmla="*/ 1443038 w 1670658"/>
              <a:gd name="connsiteY82" fmla="*/ 1122234 h 1717546"/>
              <a:gd name="connsiteX83" fmla="*/ 1481138 w 1670658"/>
              <a:gd name="connsiteY83" fmla="*/ 1126996 h 1717546"/>
              <a:gd name="connsiteX84" fmla="*/ 1504950 w 1670658"/>
              <a:gd name="connsiteY84" fmla="*/ 1122234 h 1717546"/>
              <a:gd name="connsiteX85" fmla="*/ 1519238 w 1670658"/>
              <a:gd name="connsiteY85" fmla="*/ 1112709 h 1717546"/>
              <a:gd name="connsiteX86" fmla="*/ 1543050 w 1670658"/>
              <a:gd name="connsiteY86" fmla="*/ 1117471 h 1717546"/>
              <a:gd name="connsiteX87" fmla="*/ 1566863 w 1670658"/>
              <a:gd name="connsiteY87" fmla="*/ 1112709 h 1717546"/>
              <a:gd name="connsiteX88" fmla="*/ 1562100 w 1670658"/>
              <a:gd name="connsiteY88" fmla="*/ 1093659 h 1717546"/>
              <a:gd name="connsiteX89" fmla="*/ 1566863 w 1670658"/>
              <a:gd name="connsiteY89" fmla="*/ 1079371 h 1717546"/>
              <a:gd name="connsiteX90" fmla="*/ 1576388 w 1670658"/>
              <a:gd name="connsiteY90" fmla="*/ 1065084 h 1717546"/>
              <a:gd name="connsiteX91" fmla="*/ 1604963 w 1670658"/>
              <a:gd name="connsiteY91" fmla="*/ 1055559 h 1717546"/>
              <a:gd name="connsiteX92" fmla="*/ 1628775 w 1670658"/>
              <a:gd name="connsiteY92" fmla="*/ 1026984 h 1717546"/>
              <a:gd name="connsiteX93" fmla="*/ 1643063 w 1670658"/>
              <a:gd name="connsiteY93" fmla="*/ 941259 h 1717546"/>
              <a:gd name="connsiteX94" fmla="*/ 1643063 w 1670658"/>
              <a:gd name="connsiteY94" fmla="*/ 707896 h 1717546"/>
              <a:gd name="connsiteX95" fmla="*/ 1638300 w 1670658"/>
              <a:gd name="connsiteY95" fmla="*/ 693609 h 1717546"/>
              <a:gd name="connsiteX96" fmla="*/ 1609725 w 1670658"/>
              <a:gd name="connsiteY96" fmla="*/ 684084 h 1717546"/>
              <a:gd name="connsiteX97" fmla="*/ 1576388 w 1670658"/>
              <a:gd name="connsiteY97" fmla="*/ 688846 h 1717546"/>
              <a:gd name="connsiteX98" fmla="*/ 1552575 w 1670658"/>
              <a:gd name="connsiteY98" fmla="*/ 684084 h 1717546"/>
              <a:gd name="connsiteX99" fmla="*/ 1547813 w 1670658"/>
              <a:gd name="connsiteY99" fmla="*/ 617409 h 1717546"/>
              <a:gd name="connsiteX100" fmla="*/ 1543050 w 1670658"/>
              <a:gd name="connsiteY100" fmla="*/ 603121 h 1717546"/>
              <a:gd name="connsiteX101" fmla="*/ 1500188 w 1670658"/>
              <a:gd name="connsiteY101" fmla="*/ 584071 h 1717546"/>
              <a:gd name="connsiteX102" fmla="*/ 1471613 w 1670658"/>
              <a:gd name="connsiteY102" fmla="*/ 565021 h 1717546"/>
              <a:gd name="connsiteX103" fmla="*/ 1457325 w 1670658"/>
              <a:gd name="connsiteY103" fmla="*/ 560259 h 1717546"/>
              <a:gd name="connsiteX104" fmla="*/ 1433513 w 1670658"/>
              <a:gd name="connsiteY104" fmla="*/ 565021 h 1717546"/>
              <a:gd name="connsiteX105" fmla="*/ 1419225 w 1670658"/>
              <a:gd name="connsiteY105" fmla="*/ 560259 h 1717546"/>
              <a:gd name="connsiteX106" fmla="*/ 1395413 w 1670658"/>
              <a:gd name="connsiteY106" fmla="*/ 555496 h 1717546"/>
              <a:gd name="connsiteX107" fmla="*/ 1381125 w 1670658"/>
              <a:gd name="connsiteY107" fmla="*/ 545971 h 1717546"/>
              <a:gd name="connsiteX108" fmla="*/ 1371600 w 1670658"/>
              <a:gd name="connsiteY108" fmla="*/ 512634 h 1717546"/>
              <a:gd name="connsiteX109" fmla="*/ 1338263 w 1670658"/>
              <a:gd name="connsiteY109" fmla="*/ 503109 h 1717546"/>
              <a:gd name="connsiteX110" fmla="*/ 1328738 w 1670658"/>
              <a:gd name="connsiteY110" fmla="*/ 455484 h 1717546"/>
              <a:gd name="connsiteX111" fmla="*/ 1323975 w 1670658"/>
              <a:gd name="connsiteY111" fmla="*/ 436434 h 1717546"/>
              <a:gd name="connsiteX112" fmla="*/ 1295400 w 1670658"/>
              <a:gd name="connsiteY112" fmla="*/ 417384 h 1717546"/>
              <a:gd name="connsiteX113" fmla="*/ 1266825 w 1670658"/>
              <a:gd name="connsiteY113" fmla="*/ 398334 h 1717546"/>
              <a:gd name="connsiteX114" fmla="*/ 1252538 w 1670658"/>
              <a:gd name="connsiteY114" fmla="*/ 388809 h 1717546"/>
              <a:gd name="connsiteX115" fmla="*/ 1238250 w 1670658"/>
              <a:gd name="connsiteY115" fmla="*/ 384046 h 1717546"/>
              <a:gd name="connsiteX116" fmla="*/ 1195388 w 1670658"/>
              <a:gd name="connsiteY116" fmla="*/ 345946 h 1717546"/>
              <a:gd name="connsiteX117" fmla="*/ 1181100 w 1670658"/>
              <a:gd name="connsiteY117" fmla="*/ 336421 h 1717546"/>
              <a:gd name="connsiteX118" fmla="*/ 1157288 w 1670658"/>
              <a:gd name="connsiteY118" fmla="*/ 317371 h 1717546"/>
              <a:gd name="connsiteX119" fmla="*/ 1114425 w 1670658"/>
              <a:gd name="connsiteY119" fmla="*/ 293559 h 1717546"/>
              <a:gd name="connsiteX120" fmla="*/ 1100138 w 1670658"/>
              <a:gd name="connsiteY120" fmla="*/ 284034 h 1717546"/>
              <a:gd name="connsiteX121" fmla="*/ 1081088 w 1670658"/>
              <a:gd name="connsiteY121" fmla="*/ 260221 h 1717546"/>
              <a:gd name="connsiteX122" fmla="*/ 1062038 w 1670658"/>
              <a:gd name="connsiteY122" fmla="*/ 231646 h 1717546"/>
              <a:gd name="connsiteX123" fmla="*/ 1033463 w 1670658"/>
              <a:gd name="connsiteY123" fmla="*/ 222121 h 1717546"/>
              <a:gd name="connsiteX124" fmla="*/ 1019175 w 1670658"/>
              <a:gd name="connsiteY124" fmla="*/ 207834 h 1717546"/>
              <a:gd name="connsiteX125" fmla="*/ 990600 w 1670658"/>
              <a:gd name="connsiteY125" fmla="*/ 188784 h 1717546"/>
              <a:gd name="connsiteX126" fmla="*/ 976313 w 1670658"/>
              <a:gd name="connsiteY126" fmla="*/ 179259 h 1717546"/>
              <a:gd name="connsiteX127" fmla="*/ 947738 w 1670658"/>
              <a:gd name="connsiteY127" fmla="*/ 169734 h 1717546"/>
              <a:gd name="connsiteX128" fmla="*/ 933450 w 1670658"/>
              <a:gd name="connsiteY128" fmla="*/ 164971 h 1717546"/>
              <a:gd name="connsiteX129" fmla="*/ 904875 w 1670658"/>
              <a:gd name="connsiteY129" fmla="*/ 155446 h 1717546"/>
              <a:gd name="connsiteX130" fmla="*/ 876300 w 1670658"/>
              <a:gd name="connsiteY130" fmla="*/ 136396 h 1717546"/>
              <a:gd name="connsiteX131" fmla="*/ 871538 w 1670658"/>
              <a:gd name="connsiteY131" fmla="*/ 122109 h 1717546"/>
              <a:gd name="connsiteX132" fmla="*/ 857250 w 1670658"/>
              <a:gd name="connsiteY132" fmla="*/ 117346 h 1717546"/>
              <a:gd name="connsiteX133" fmla="*/ 842963 w 1670658"/>
              <a:gd name="connsiteY133" fmla="*/ 107821 h 1717546"/>
              <a:gd name="connsiteX134" fmla="*/ 814388 w 1670658"/>
              <a:gd name="connsiteY134" fmla="*/ 84009 h 1717546"/>
              <a:gd name="connsiteX135" fmla="*/ 800100 w 1670658"/>
              <a:gd name="connsiteY135" fmla="*/ 55434 h 1717546"/>
              <a:gd name="connsiteX136" fmla="*/ 785813 w 1670658"/>
              <a:gd name="connsiteY136" fmla="*/ 50671 h 1717546"/>
              <a:gd name="connsiteX137" fmla="*/ 781050 w 1670658"/>
              <a:gd name="connsiteY137" fmla="*/ 36384 h 1717546"/>
              <a:gd name="connsiteX138" fmla="*/ 752475 w 1670658"/>
              <a:gd name="connsiteY138" fmla="*/ 17334 h 1717546"/>
              <a:gd name="connsiteX139" fmla="*/ 714375 w 1670658"/>
              <a:gd name="connsiteY139" fmla="*/ 22096 h 1717546"/>
              <a:gd name="connsiteX140" fmla="*/ 609600 w 1670658"/>
              <a:gd name="connsiteY140" fmla="*/ 41146 h 1717546"/>
              <a:gd name="connsiteX141" fmla="*/ 604838 w 1670658"/>
              <a:gd name="connsiteY141" fmla="*/ 55434 h 1717546"/>
              <a:gd name="connsiteX142" fmla="*/ 600075 w 1670658"/>
              <a:gd name="connsiteY142" fmla="*/ 84009 h 1717546"/>
              <a:gd name="connsiteX143" fmla="*/ 609600 w 1670658"/>
              <a:gd name="connsiteY143" fmla="*/ 217359 h 1717546"/>
              <a:gd name="connsiteX144" fmla="*/ 614363 w 1670658"/>
              <a:gd name="connsiteY144" fmla="*/ 331659 h 1717546"/>
              <a:gd name="connsiteX145" fmla="*/ 614363 w 1670658"/>
              <a:gd name="connsiteY145" fmla="*/ 398334 h 1717546"/>
              <a:gd name="connsiteX146" fmla="*/ 619125 w 1670658"/>
              <a:gd name="connsiteY146" fmla="*/ 445959 h 1717546"/>
              <a:gd name="connsiteX147" fmla="*/ 619125 w 1670658"/>
              <a:gd name="connsiteY147" fmla="*/ 498346 h 1717546"/>
              <a:gd name="connsiteX148" fmla="*/ 628650 w 1670658"/>
              <a:gd name="connsiteY148" fmla="*/ 598359 h 1717546"/>
              <a:gd name="connsiteX149" fmla="*/ 638175 w 1670658"/>
              <a:gd name="connsiteY149" fmla="*/ 636459 h 1717546"/>
              <a:gd name="connsiteX150" fmla="*/ 642938 w 1670658"/>
              <a:gd name="connsiteY150" fmla="*/ 698371 h 1717546"/>
              <a:gd name="connsiteX151" fmla="*/ 647700 w 1670658"/>
              <a:gd name="connsiteY151" fmla="*/ 769809 h 1717546"/>
              <a:gd name="connsiteX152" fmla="*/ 652463 w 1670658"/>
              <a:gd name="connsiteY152" fmla="*/ 803146 h 1717546"/>
              <a:gd name="connsiteX153" fmla="*/ 647700 w 1670658"/>
              <a:gd name="connsiteY153" fmla="*/ 817434 h 1717546"/>
              <a:gd name="connsiteX154" fmla="*/ 657225 w 1670658"/>
              <a:gd name="connsiteY154" fmla="*/ 846009 h 1717546"/>
              <a:gd name="connsiteX155" fmla="*/ 661988 w 1670658"/>
              <a:gd name="connsiteY155" fmla="*/ 865059 h 1717546"/>
              <a:gd name="connsiteX156" fmla="*/ 676275 w 1670658"/>
              <a:gd name="connsiteY156" fmla="*/ 984121 h 1717546"/>
              <a:gd name="connsiteX157" fmla="*/ 681038 w 1670658"/>
              <a:gd name="connsiteY157" fmla="*/ 1012696 h 1717546"/>
              <a:gd name="connsiteX158" fmla="*/ 685800 w 1670658"/>
              <a:gd name="connsiteY158" fmla="*/ 1026984 h 1717546"/>
              <a:gd name="connsiteX159" fmla="*/ 690563 w 1670658"/>
              <a:gd name="connsiteY159" fmla="*/ 1050796 h 1717546"/>
              <a:gd name="connsiteX160" fmla="*/ 685800 w 1670658"/>
              <a:gd name="connsiteY160" fmla="*/ 1084134 h 1717546"/>
              <a:gd name="connsiteX161" fmla="*/ 681038 w 1670658"/>
              <a:gd name="connsiteY161" fmla="*/ 1098421 h 1717546"/>
              <a:gd name="connsiteX162" fmla="*/ 628650 w 1670658"/>
              <a:gd name="connsiteY162" fmla="*/ 1103184 h 1717546"/>
              <a:gd name="connsiteX163" fmla="*/ 585788 w 1670658"/>
              <a:gd name="connsiteY163" fmla="*/ 1098421 h 1717546"/>
              <a:gd name="connsiteX164" fmla="*/ 542925 w 1670658"/>
              <a:gd name="connsiteY164" fmla="*/ 1122234 h 1717546"/>
              <a:gd name="connsiteX165" fmla="*/ 452438 w 1670658"/>
              <a:gd name="connsiteY165" fmla="*/ 1112709 h 1717546"/>
              <a:gd name="connsiteX166" fmla="*/ 414338 w 1670658"/>
              <a:gd name="connsiteY166" fmla="*/ 1107946 h 1717546"/>
              <a:gd name="connsiteX167" fmla="*/ 400050 w 1670658"/>
              <a:gd name="connsiteY167" fmla="*/ 1103184 h 1717546"/>
              <a:gd name="connsiteX168" fmla="*/ 385763 w 1670658"/>
              <a:gd name="connsiteY168" fmla="*/ 1093659 h 1717546"/>
              <a:gd name="connsiteX169" fmla="*/ 371475 w 1670658"/>
              <a:gd name="connsiteY169" fmla="*/ 1098421 h 1717546"/>
              <a:gd name="connsiteX170" fmla="*/ 338138 w 1670658"/>
              <a:gd name="connsiteY170" fmla="*/ 1107946 h 1717546"/>
              <a:gd name="connsiteX171" fmla="*/ 295275 w 1670658"/>
              <a:gd name="connsiteY171" fmla="*/ 1103184 h 1717546"/>
              <a:gd name="connsiteX172" fmla="*/ 276225 w 1670658"/>
              <a:gd name="connsiteY172" fmla="*/ 1107946 h 1717546"/>
              <a:gd name="connsiteX173" fmla="*/ 247650 w 1670658"/>
              <a:gd name="connsiteY173" fmla="*/ 1122234 h 1717546"/>
              <a:gd name="connsiteX174" fmla="*/ 228600 w 1670658"/>
              <a:gd name="connsiteY174" fmla="*/ 1117471 h 1717546"/>
              <a:gd name="connsiteX175" fmla="*/ 214313 w 1670658"/>
              <a:gd name="connsiteY175" fmla="*/ 1112709 h 1717546"/>
              <a:gd name="connsiteX176" fmla="*/ 180975 w 1670658"/>
              <a:gd name="connsiteY176" fmla="*/ 1107946 h 1717546"/>
              <a:gd name="connsiteX177" fmla="*/ 161925 w 1670658"/>
              <a:gd name="connsiteY177" fmla="*/ 1112709 h 1717546"/>
              <a:gd name="connsiteX178" fmla="*/ 147638 w 1670658"/>
              <a:gd name="connsiteY178" fmla="*/ 1131759 h 1717546"/>
              <a:gd name="connsiteX179" fmla="*/ 128588 w 1670658"/>
              <a:gd name="connsiteY179" fmla="*/ 1103184 h 1717546"/>
              <a:gd name="connsiteX180" fmla="*/ 100013 w 1670658"/>
              <a:gd name="connsiteY180" fmla="*/ 1098421 h 1717546"/>
              <a:gd name="connsiteX181" fmla="*/ 71438 w 1670658"/>
              <a:gd name="connsiteY181" fmla="*/ 1103184 h 1717546"/>
              <a:gd name="connsiteX182" fmla="*/ 52388 w 1670658"/>
              <a:gd name="connsiteY182" fmla="*/ 1126996 h 1717546"/>
              <a:gd name="connsiteX183" fmla="*/ 42863 w 1670658"/>
              <a:gd name="connsiteY183" fmla="*/ 1141284 h 1717546"/>
              <a:gd name="connsiteX184" fmla="*/ 38100 w 1670658"/>
              <a:gd name="connsiteY184" fmla="*/ 1184146 h 1717546"/>
              <a:gd name="connsiteX185" fmla="*/ 23813 w 1670658"/>
              <a:gd name="connsiteY185" fmla="*/ 1198434 h 1717546"/>
              <a:gd name="connsiteX186" fmla="*/ 14288 w 1670658"/>
              <a:gd name="connsiteY186" fmla="*/ 1212721 h 1717546"/>
              <a:gd name="connsiteX187" fmla="*/ 19050 w 1670658"/>
              <a:gd name="connsiteY187" fmla="*/ 1227009 h 1717546"/>
              <a:gd name="connsiteX188" fmla="*/ 4763 w 1670658"/>
              <a:gd name="connsiteY188" fmla="*/ 1255584 h 1717546"/>
              <a:gd name="connsiteX189" fmla="*/ 0 w 1670658"/>
              <a:gd name="connsiteY189" fmla="*/ 1269871 h 1717546"/>
              <a:gd name="connsiteX190" fmla="*/ 14288 w 1670658"/>
              <a:gd name="connsiteY190" fmla="*/ 1279396 h 1717546"/>
              <a:gd name="connsiteX191" fmla="*/ 19050 w 1670658"/>
              <a:gd name="connsiteY191" fmla="*/ 1327021 h 1717546"/>
              <a:gd name="connsiteX192" fmla="*/ 42863 w 1670658"/>
              <a:gd name="connsiteY192" fmla="*/ 1355596 h 1717546"/>
              <a:gd name="connsiteX193" fmla="*/ 47625 w 1670658"/>
              <a:gd name="connsiteY193" fmla="*/ 1369884 h 1717546"/>
              <a:gd name="connsiteX194" fmla="*/ 52388 w 1670658"/>
              <a:gd name="connsiteY194" fmla="*/ 1388934 h 1717546"/>
              <a:gd name="connsiteX195" fmla="*/ 85725 w 1670658"/>
              <a:gd name="connsiteY195" fmla="*/ 1407984 h 1717546"/>
              <a:gd name="connsiteX196" fmla="*/ 80963 w 1670658"/>
              <a:gd name="connsiteY196" fmla="*/ 1422271 h 1717546"/>
              <a:gd name="connsiteX197" fmla="*/ 66675 w 1670658"/>
              <a:gd name="connsiteY197" fmla="*/ 1450846 h 1717546"/>
              <a:gd name="connsiteX198" fmla="*/ 71438 w 1670658"/>
              <a:gd name="connsiteY198" fmla="*/ 1465134 h 1717546"/>
              <a:gd name="connsiteX199" fmla="*/ 61913 w 1670658"/>
              <a:gd name="connsiteY199" fmla="*/ 1460371 h 17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670658" h="1717546">
                <a:moveTo>
                  <a:pt x="61913" y="1460371"/>
                </a:moveTo>
                <a:cubicBezTo>
                  <a:pt x="62707" y="1460371"/>
                  <a:pt x="72650" y="1461584"/>
                  <a:pt x="76200" y="1465134"/>
                </a:cubicBezTo>
                <a:cubicBezTo>
                  <a:pt x="79750" y="1468684"/>
                  <a:pt x="78718" y="1474931"/>
                  <a:pt x="80963" y="1479421"/>
                </a:cubicBezTo>
                <a:cubicBezTo>
                  <a:pt x="89580" y="1496655"/>
                  <a:pt x="88296" y="1492978"/>
                  <a:pt x="104775" y="1498471"/>
                </a:cubicBezTo>
                <a:cubicBezTo>
                  <a:pt x="107764" y="1493988"/>
                  <a:pt x="119249" y="1472792"/>
                  <a:pt x="128588" y="1474659"/>
                </a:cubicBezTo>
                <a:cubicBezTo>
                  <a:pt x="134201" y="1475781"/>
                  <a:pt x="134066" y="1484899"/>
                  <a:pt x="138113" y="1488946"/>
                </a:cubicBezTo>
                <a:cubicBezTo>
                  <a:pt x="152530" y="1503363"/>
                  <a:pt x="155102" y="1502547"/>
                  <a:pt x="171450" y="1507996"/>
                </a:cubicBezTo>
                <a:cubicBezTo>
                  <a:pt x="176213" y="1506409"/>
                  <a:pt x="182820" y="1507319"/>
                  <a:pt x="185738" y="1503234"/>
                </a:cubicBezTo>
                <a:cubicBezTo>
                  <a:pt x="191574" y="1495064"/>
                  <a:pt x="195263" y="1474659"/>
                  <a:pt x="195263" y="1474659"/>
                </a:cubicBezTo>
                <a:cubicBezTo>
                  <a:pt x="195431" y="1474701"/>
                  <a:pt x="226321" y="1481905"/>
                  <a:pt x="228600" y="1484184"/>
                </a:cubicBezTo>
                <a:cubicBezTo>
                  <a:pt x="232150" y="1487734"/>
                  <a:pt x="231775" y="1493709"/>
                  <a:pt x="233363" y="1498471"/>
                </a:cubicBezTo>
                <a:cubicBezTo>
                  <a:pt x="248231" y="1496613"/>
                  <a:pt x="273743" y="1499193"/>
                  <a:pt x="285750" y="1484184"/>
                </a:cubicBezTo>
                <a:cubicBezTo>
                  <a:pt x="288886" y="1480264"/>
                  <a:pt x="288925" y="1474659"/>
                  <a:pt x="290513" y="1469896"/>
                </a:cubicBezTo>
                <a:cubicBezTo>
                  <a:pt x="288925" y="1465134"/>
                  <a:pt x="283505" y="1460099"/>
                  <a:pt x="285750" y="1455609"/>
                </a:cubicBezTo>
                <a:cubicBezTo>
                  <a:pt x="291065" y="1444980"/>
                  <a:pt x="314963" y="1454578"/>
                  <a:pt x="319088" y="1455609"/>
                </a:cubicBezTo>
                <a:cubicBezTo>
                  <a:pt x="317500" y="1468309"/>
                  <a:pt x="314325" y="1480910"/>
                  <a:pt x="314325" y="1493709"/>
                </a:cubicBezTo>
                <a:cubicBezTo>
                  <a:pt x="314325" y="1510647"/>
                  <a:pt x="322406" y="1508380"/>
                  <a:pt x="333375" y="1517521"/>
                </a:cubicBezTo>
                <a:cubicBezTo>
                  <a:pt x="338549" y="1521833"/>
                  <a:pt x="342900" y="1527046"/>
                  <a:pt x="347663" y="1531809"/>
                </a:cubicBezTo>
                <a:cubicBezTo>
                  <a:pt x="349250" y="1541334"/>
                  <a:pt x="346631" y="1552659"/>
                  <a:pt x="352425" y="1560384"/>
                </a:cubicBezTo>
                <a:cubicBezTo>
                  <a:pt x="357554" y="1567223"/>
                  <a:pt x="368204" y="1566987"/>
                  <a:pt x="376238" y="1569909"/>
                </a:cubicBezTo>
                <a:cubicBezTo>
                  <a:pt x="385674" y="1573340"/>
                  <a:pt x="404813" y="1579434"/>
                  <a:pt x="404813" y="1579434"/>
                </a:cubicBezTo>
                <a:cubicBezTo>
                  <a:pt x="400050" y="1582609"/>
                  <a:pt x="395904" y="1587003"/>
                  <a:pt x="390525" y="1588959"/>
                </a:cubicBezTo>
                <a:cubicBezTo>
                  <a:pt x="378222" y="1593433"/>
                  <a:pt x="352425" y="1598484"/>
                  <a:pt x="352425" y="1598484"/>
                </a:cubicBezTo>
                <a:cubicBezTo>
                  <a:pt x="360363" y="1603246"/>
                  <a:pt x="367959" y="1608631"/>
                  <a:pt x="376238" y="1612771"/>
                </a:cubicBezTo>
                <a:cubicBezTo>
                  <a:pt x="380728" y="1615016"/>
                  <a:pt x="386605" y="1614398"/>
                  <a:pt x="390525" y="1617534"/>
                </a:cubicBezTo>
                <a:cubicBezTo>
                  <a:pt x="394994" y="1621110"/>
                  <a:pt x="396875" y="1627059"/>
                  <a:pt x="400050" y="1631821"/>
                </a:cubicBezTo>
                <a:cubicBezTo>
                  <a:pt x="401638" y="1652459"/>
                  <a:pt x="402246" y="1673195"/>
                  <a:pt x="404813" y="1693734"/>
                </a:cubicBezTo>
                <a:cubicBezTo>
                  <a:pt x="405436" y="1698715"/>
                  <a:pt x="406025" y="1704471"/>
                  <a:pt x="409575" y="1708021"/>
                </a:cubicBezTo>
                <a:cubicBezTo>
                  <a:pt x="413125" y="1711571"/>
                  <a:pt x="419100" y="1711196"/>
                  <a:pt x="423863" y="1712784"/>
                </a:cubicBezTo>
                <a:cubicBezTo>
                  <a:pt x="436442" y="1675048"/>
                  <a:pt x="423484" y="1682559"/>
                  <a:pt x="461963" y="1688971"/>
                </a:cubicBezTo>
                <a:cubicBezTo>
                  <a:pt x="497876" y="1700944"/>
                  <a:pt x="454999" y="1683401"/>
                  <a:pt x="485775" y="1708021"/>
                </a:cubicBezTo>
                <a:cubicBezTo>
                  <a:pt x="488882" y="1710507"/>
                  <a:pt x="517865" y="1717234"/>
                  <a:pt x="519113" y="1717546"/>
                </a:cubicBezTo>
                <a:cubicBezTo>
                  <a:pt x="530225" y="1684209"/>
                  <a:pt x="519113" y="1692146"/>
                  <a:pt x="542925" y="1684209"/>
                </a:cubicBezTo>
                <a:cubicBezTo>
                  <a:pt x="547688" y="1681034"/>
                  <a:pt x="554038" y="1679447"/>
                  <a:pt x="557213" y="1674684"/>
                </a:cubicBezTo>
                <a:cubicBezTo>
                  <a:pt x="560844" y="1669238"/>
                  <a:pt x="555898" y="1653203"/>
                  <a:pt x="561975" y="1655634"/>
                </a:cubicBezTo>
                <a:cubicBezTo>
                  <a:pt x="574570" y="1660672"/>
                  <a:pt x="581456" y="1685502"/>
                  <a:pt x="585788" y="1698496"/>
                </a:cubicBezTo>
                <a:cubicBezTo>
                  <a:pt x="593725" y="1696909"/>
                  <a:pt x="602572" y="1697750"/>
                  <a:pt x="609600" y="1693734"/>
                </a:cubicBezTo>
                <a:cubicBezTo>
                  <a:pt x="614570" y="1690894"/>
                  <a:pt x="613621" y="1681018"/>
                  <a:pt x="619125" y="1679446"/>
                </a:cubicBezTo>
                <a:cubicBezTo>
                  <a:pt x="637506" y="1674194"/>
                  <a:pt x="657225" y="1676271"/>
                  <a:pt x="676275" y="1674684"/>
                </a:cubicBezTo>
                <a:cubicBezTo>
                  <a:pt x="664940" y="1640679"/>
                  <a:pt x="672319" y="1654463"/>
                  <a:pt x="657225" y="1631821"/>
                </a:cubicBezTo>
                <a:cubicBezTo>
                  <a:pt x="658813" y="1625471"/>
                  <a:pt x="661988" y="1619316"/>
                  <a:pt x="661988" y="1612771"/>
                </a:cubicBezTo>
                <a:cubicBezTo>
                  <a:pt x="661988" y="1597511"/>
                  <a:pt x="651100" y="1588281"/>
                  <a:pt x="661988" y="1574671"/>
                </a:cubicBezTo>
                <a:cubicBezTo>
                  <a:pt x="665564" y="1570202"/>
                  <a:pt x="671513" y="1568321"/>
                  <a:pt x="676275" y="1565146"/>
                </a:cubicBezTo>
                <a:cubicBezTo>
                  <a:pt x="679450" y="1560384"/>
                  <a:pt x="684859" y="1556505"/>
                  <a:pt x="685800" y="1550859"/>
                </a:cubicBezTo>
                <a:cubicBezTo>
                  <a:pt x="687115" y="1542971"/>
                  <a:pt x="674831" y="1527261"/>
                  <a:pt x="671513" y="1522284"/>
                </a:cubicBezTo>
                <a:cubicBezTo>
                  <a:pt x="726214" y="1508607"/>
                  <a:pt x="658797" y="1527732"/>
                  <a:pt x="704850" y="1507996"/>
                </a:cubicBezTo>
                <a:cubicBezTo>
                  <a:pt x="710866" y="1505418"/>
                  <a:pt x="717550" y="1504821"/>
                  <a:pt x="723900" y="1503234"/>
                </a:cubicBezTo>
                <a:cubicBezTo>
                  <a:pt x="728663" y="1498471"/>
                  <a:pt x="733876" y="1494120"/>
                  <a:pt x="738188" y="1488946"/>
                </a:cubicBezTo>
                <a:cubicBezTo>
                  <a:pt x="741852" y="1484549"/>
                  <a:pt x="743244" y="1478235"/>
                  <a:pt x="747713" y="1474659"/>
                </a:cubicBezTo>
                <a:cubicBezTo>
                  <a:pt x="751633" y="1471523"/>
                  <a:pt x="757238" y="1471484"/>
                  <a:pt x="762000" y="1469896"/>
                </a:cubicBezTo>
                <a:cubicBezTo>
                  <a:pt x="765175" y="1465134"/>
                  <a:pt x="770584" y="1461255"/>
                  <a:pt x="771525" y="1455609"/>
                </a:cubicBezTo>
                <a:cubicBezTo>
                  <a:pt x="772840" y="1447721"/>
                  <a:pt x="760556" y="1432011"/>
                  <a:pt x="757238" y="1427034"/>
                </a:cubicBezTo>
                <a:cubicBezTo>
                  <a:pt x="758825" y="1422271"/>
                  <a:pt x="757915" y="1415664"/>
                  <a:pt x="762000" y="1412746"/>
                </a:cubicBezTo>
                <a:cubicBezTo>
                  <a:pt x="770170" y="1406910"/>
                  <a:pt x="790575" y="1403221"/>
                  <a:pt x="790575" y="1403221"/>
                </a:cubicBezTo>
                <a:cubicBezTo>
                  <a:pt x="792163" y="1388934"/>
                  <a:pt x="790425" y="1373869"/>
                  <a:pt x="795338" y="1360359"/>
                </a:cubicBezTo>
                <a:cubicBezTo>
                  <a:pt x="797294" y="1354980"/>
                  <a:pt x="805578" y="1354881"/>
                  <a:pt x="809625" y="1350834"/>
                </a:cubicBezTo>
                <a:cubicBezTo>
                  <a:pt x="813672" y="1346786"/>
                  <a:pt x="815975" y="1341309"/>
                  <a:pt x="819150" y="1336546"/>
                </a:cubicBezTo>
                <a:cubicBezTo>
                  <a:pt x="827088" y="1338134"/>
                  <a:pt x="836228" y="1336819"/>
                  <a:pt x="842963" y="1341309"/>
                </a:cubicBezTo>
                <a:cubicBezTo>
                  <a:pt x="847140" y="1344094"/>
                  <a:pt x="843805" y="1352460"/>
                  <a:pt x="847725" y="1355596"/>
                </a:cubicBezTo>
                <a:cubicBezTo>
                  <a:pt x="852836" y="1359685"/>
                  <a:pt x="860425" y="1358771"/>
                  <a:pt x="866775" y="1360359"/>
                </a:cubicBezTo>
                <a:cubicBezTo>
                  <a:pt x="874797" y="1355011"/>
                  <a:pt x="888917" y="1348244"/>
                  <a:pt x="890588" y="1336546"/>
                </a:cubicBezTo>
                <a:cubicBezTo>
                  <a:pt x="891514" y="1330066"/>
                  <a:pt x="887413" y="1323846"/>
                  <a:pt x="885825" y="1317496"/>
                </a:cubicBezTo>
                <a:cubicBezTo>
                  <a:pt x="895350" y="1311146"/>
                  <a:pt x="908050" y="1307971"/>
                  <a:pt x="914400" y="1298446"/>
                </a:cubicBezTo>
                <a:cubicBezTo>
                  <a:pt x="926600" y="1280147"/>
                  <a:pt x="928938" y="1268702"/>
                  <a:pt x="947738" y="1260346"/>
                </a:cubicBezTo>
                <a:cubicBezTo>
                  <a:pt x="947747" y="1260342"/>
                  <a:pt x="983451" y="1248442"/>
                  <a:pt x="990600" y="1246059"/>
                </a:cubicBezTo>
                <a:lnTo>
                  <a:pt x="1019175" y="1236534"/>
                </a:lnTo>
                <a:cubicBezTo>
                  <a:pt x="1022350" y="1231771"/>
                  <a:pt x="1026445" y="1227507"/>
                  <a:pt x="1028700" y="1222246"/>
                </a:cubicBezTo>
                <a:cubicBezTo>
                  <a:pt x="1031278" y="1216230"/>
                  <a:pt x="1029374" y="1208307"/>
                  <a:pt x="1033463" y="1203196"/>
                </a:cubicBezTo>
                <a:cubicBezTo>
                  <a:pt x="1036599" y="1199276"/>
                  <a:pt x="1042923" y="1199813"/>
                  <a:pt x="1047750" y="1198434"/>
                </a:cubicBezTo>
                <a:cubicBezTo>
                  <a:pt x="1054044" y="1196636"/>
                  <a:pt x="1060450" y="1195259"/>
                  <a:pt x="1066800" y="1193671"/>
                </a:cubicBezTo>
                <a:cubicBezTo>
                  <a:pt x="1079500" y="1195259"/>
                  <a:pt x="1092350" y="1200944"/>
                  <a:pt x="1104900" y="1198434"/>
                </a:cubicBezTo>
                <a:cubicBezTo>
                  <a:pt x="1114457" y="1196523"/>
                  <a:pt x="1115028" y="1175058"/>
                  <a:pt x="1119188" y="1169859"/>
                </a:cubicBezTo>
                <a:cubicBezTo>
                  <a:pt x="1125903" y="1161466"/>
                  <a:pt x="1138351" y="1158709"/>
                  <a:pt x="1147763" y="1155571"/>
                </a:cubicBezTo>
                <a:cubicBezTo>
                  <a:pt x="1165225" y="1157159"/>
                  <a:pt x="1183005" y="1156660"/>
                  <a:pt x="1200150" y="1160334"/>
                </a:cubicBezTo>
                <a:cubicBezTo>
                  <a:pt x="1205747" y="1161533"/>
                  <a:pt x="1209318" y="1167299"/>
                  <a:pt x="1214438" y="1169859"/>
                </a:cubicBezTo>
                <a:cubicBezTo>
                  <a:pt x="1218928" y="1172104"/>
                  <a:pt x="1224111" y="1172644"/>
                  <a:pt x="1228725" y="1174621"/>
                </a:cubicBezTo>
                <a:cubicBezTo>
                  <a:pt x="1235251" y="1177418"/>
                  <a:pt x="1241425" y="1180971"/>
                  <a:pt x="1247775" y="1184146"/>
                </a:cubicBezTo>
                <a:cubicBezTo>
                  <a:pt x="1251215" y="1183458"/>
                  <a:pt x="1279596" y="1178807"/>
                  <a:pt x="1285875" y="1174621"/>
                </a:cubicBezTo>
                <a:cubicBezTo>
                  <a:pt x="1321549" y="1150838"/>
                  <a:pt x="1280479" y="1166896"/>
                  <a:pt x="1314450" y="1155571"/>
                </a:cubicBezTo>
                <a:cubicBezTo>
                  <a:pt x="1317625" y="1150809"/>
                  <a:pt x="1319928" y="1145331"/>
                  <a:pt x="1323975" y="1141284"/>
                </a:cubicBezTo>
                <a:cubicBezTo>
                  <a:pt x="1341975" y="1123285"/>
                  <a:pt x="1373338" y="1124687"/>
                  <a:pt x="1395413" y="1122234"/>
                </a:cubicBezTo>
                <a:cubicBezTo>
                  <a:pt x="1400175" y="1120646"/>
                  <a:pt x="1404680" y="1117471"/>
                  <a:pt x="1409700" y="1117471"/>
                </a:cubicBezTo>
                <a:cubicBezTo>
                  <a:pt x="1420926" y="1117471"/>
                  <a:pt x="1431911" y="1120750"/>
                  <a:pt x="1443038" y="1122234"/>
                </a:cubicBezTo>
                <a:lnTo>
                  <a:pt x="1481138" y="1126996"/>
                </a:lnTo>
                <a:cubicBezTo>
                  <a:pt x="1489075" y="1125409"/>
                  <a:pt x="1497371" y="1125076"/>
                  <a:pt x="1504950" y="1122234"/>
                </a:cubicBezTo>
                <a:cubicBezTo>
                  <a:pt x="1510310" y="1120224"/>
                  <a:pt x="1513558" y="1113419"/>
                  <a:pt x="1519238" y="1112709"/>
                </a:cubicBezTo>
                <a:cubicBezTo>
                  <a:pt x="1527270" y="1111705"/>
                  <a:pt x="1535113" y="1115884"/>
                  <a:pt x="1543050" y="1117471"/>
                </a:cubicBezTo>
                <a:cubicBezTo>
                  <a:pt x="1550988" y="1115884"/>
                  <a:pt x="1561806" y="1119030"/>
                  <a:pt x="1566863" y="1112709"/>
                </a:cubicBezTo>
                <a:cubicBezTo>
                  <a:pt x="1570952" y="1107598"/>
                  <a:pt x="1562100" y="1100204"/>
                  <a:pt x="1562100" y="1093659"/>
                </a:cubicBezTo>
                <a:cubicBezTo>
                  <a:pt x="1562100" y="1088639"/>
                  <a:pt x="1564618" y="1083861"/>
                  <a:pt x="1566863" y="1079371"/>
                </a:cubicBezTo>
                <a:cubicBezTo>
                  <a:pt x="1569423" y="1074252"/>
                  <a:pt x="1571534" y="1068117"/>
                  <a:pt x="1576388" y="1065084"/>
                </a:cubicBezTo>
                <a:cubicBezTo>
                  <a:pt x="1584902" y="1059763"/>
                  <a:pt x="1604963" y="1055559"/>
                  <a:pt x="1604963" y="1055559"/>
                </a:cubicBezTo>
                <a:cubicBezTo>
                  <a:pt x="1609253" y="1051269"/>
                  <a:pt x="1627449" y="1034939"/>
                  <a:pt x="1628775" y="1026984"/>
                </a:cubicBezTo>
                <a:cubicBezTo>
                  <a:pt x="1644205" y="934406"/>
                  <a:pt x="1617832" y="979103"/>
                  <a:pt x="1643063" y="941259"/>
                </a:cubicBezTo>
                <a:cubicBezTo>
                  <a:pt x="1670658" y="858462"/>
                  <a:pt x="1651743" y="920561"/>
                  <a:pt x="1643063" y="707896"/>
                </a:cubicBezTo>
                <a:cubicBezTo>
                  <a:pt x="1642858" y="702880"/>
                  <a:pt x="1642385" y="696527"/>
                  <a:pt x="1638300" y="693609"/>
                </a:cubicBezTo>
                <a:cubicBezTo>
                  <a:pt x="1630130" y="687773"/>
                  <a:pt x="1609725" y="684084"/>
                  <a:pt x="1609725" y="684084"/>
                </a:cubicBezTo>
                <a:cubicBezTo>
                  <a:pt x="1598613" y="685671"/>
                  <a:pt x="1587613" y="688846"/>
                  <a:pt x="1576388" y="688846"/>
                </a:cubicBezTo>
                <a:cubicBezTo>
                  <a:pt x="1568293" y="688846"/>
                  <a:pt x="1555581" y="691600"/>
                  <a:pt x="1552575" y="684084"/>
                </a:cubicBezTo>
                <a:cubicBezTo>
                  <a:pt x="1544300" y="663396"/>
                  <a:pt x="1550416" y="639538"/>
                  <a:pt x="1547813" y="617409"/>
                </a:cubicBezTo>
                <a:cubicBezTo>
                  <a:pt x="1547226" y="612423"/>
                  <a:pt x="1546186" y="607041"/>
                  <a:pt x="1543050" y="603121"/>
                </a:cubicBezTo>
                <a:cubicBezTo>
                  <a:pt x="1534817" y="592829"/>
                  <a:pt x="1508920" y="586982"/>
                  <a:pt x="1500188" y="584071"/>
                </a:cubicBezTo>
                <a:cubicBezTo>
                  <a:pt x="1489328" y="580451"/>
                  <a:pt x="1482473" y="568641"/>
                  <a:pt x="1471613" y="565021"/>
                </a:cubicBezTo>
                <a:lnTo>
                  <a:pt x="1457325" y="560259"/>
                </a:lnTo>
                <a:cubicBezTo>
                  <a:pt x="1449388" y="561846"/>
                  <a:pt x="1441607" y="565021"/>
                  <a:pt x="1433513" y="565021"/>
                </a:cubicBezTo>
                <a:cubicBezTo>
                  <a:pt x="1428493" y="565021"/>
                  <a:pt x="1424095" y="561477"/>
                  <a:pt x="1419225" y="560259"/>
                </a:cubicBezTo>
                <a:cubicBezTo>
                  <a:pt x="1411372" y="558296"/>
                  <a:pt x="1403350" y="557084"/>
                  <a:pt x="1395413" y="555496"/>
                </a:cubicBezTo>
                <a:cubicBezTo>
                  <a:pt x="1390650" y="552321"/>
                  <a:pt x="1384300" y="550734"/>
                  <a:pt x="1381125" y="545971"/>
                </a:cubicBezTo>
                <a:cubicBezTo>
                  <a:pt x="1380874" y="545594"/>
                  <a:pt x="1374040" y="515074"/>
                  <a:pt x="1371600" y="512634"/>
                </a:cubicBezTo>
                <a:cubicBezTo>
                  <a:pt x="1369321" y="510355"/>
                  <a:pt x="1338431" y="503151"/>
                  <a:pt x="1338263" y="503109"/>
                </a:cubicBezTo>
                <a:cubicBezTo>
                  <a:pt x="1330136" y="446224"/>
                  <a:pt x="1338237" y="488728"/>
                  <a:pt x="1328738" y="455484"/>
                </a:cubicBezTo>
                <a:cubicBezTo>
                  <a:pt x="1326940" y="449190"/>
                  <a:pt x="1328285" y="441360"/>
                  <a:pt x="1323975" y="436434"/>
                </a:cubicBezTo>
                <a:cubicBezTo>
                  <a:pt x="1316437" y="427819"/>
                  <a:pt x="1304925" y="423734"/>
                  <a:pt x="1295400" y="417384"/>
                </a:cubicBezTo>
                <a:lnTo>
                  <a:pt x="1266825" y="398334"/>
                </a:lnTo>
                <a:cubicBezTo>
                  <a:pt x="1262063" y="395159"/>
                  <a:pt x="1257968" y="390619"/>
                  <a:pt x="1252538" y="388809"/>
                </a:cubicBezTo>
                <a:cubicBezTo>
                  <a:pt x="1247775" y="387221"/>
                  <a:pt x="1242740" y="386291"/>
                  <a:pt x="1238250" y="384046"/>
                </a:cubicBezTo>
                <a:cubicBezTo>
                  <a:pt x="1210525" y="370183"/>
                  <a:pt x="1233257" y="371191"/>
                  <a:pt x="1195388" y="345946"/>
                </a:cubicBezTo>
                <a:lnTo>
                  <a:pt x="1181100" y="336421"/>
                </a:lnTo>
                <a:cubicBezTo>
                  <a:pt x="1163501" y="310024"/>
                  <a:pt x="1181644" y="330902"/>
                  <a:pt x="1157288" y="317371"/>
                </a:cubicBezTo>
                <a:cubicBezTo>
                  <a:pt x="1108167" y="290081"/>
                  <a:pt x="1146752" y="304333"/>
                  <a:pt x="1114425" y="293559"/>
                </a:cubicBezTo>
                <a:cubicBezTo>
                  <a:pt x="1109663" y="290384"/>
                  <a:pt x="1103714" y="288503"/>
                  <a:pt x="1100138" y="284034"/>
                </a:cubicBezTo>
                <a:cubicBezTo>
                  <a:pt x="1073848" y="251171"/>
                  <a:pt x="1122031" y="287517"/>
                  <a:pt x="1081088" y="260221"/>
                </a:cubicBezTo>
                <a:lnTo>
                  <a:pt x="1062038" y="231646"/>
                </a:lnTo>
                <a:cubicBezTo>
                  <a:pt x="1056469" y="223292"/>
                  <a:pt x="1033463" y="222121"/>
                  <a:pt x="1033463" y="222121"/>
                </a:cubicBezTo>
                <a:cubicBezTo>
                  <a:pt x="1028700" y="217359"/>
                  <a:pt x="1024491" y="211969"/>
                  <a:pt x="1019175" y="207834"/>
                </a:cubicBezTo>
                <a:cubicBezTo>
                  <a:pt x="1010139" y="200806"/>
                  <a:pt x="1000125" y="195134"/>
                  <a:pt x="990600" y="188784"/>
                </a:cubicBezTo>
                <a:lnTo>
                  <a:pt x="976313" y="179259"/>
                </a:lnTo>
                <a:cubicBezTo>
                  <a:pt x="967959" y="173690"/>
                  <a:pt x="957263" y="172909"/>
                  <a:pt x="947738" y="169734"/>
                </a:cubicBezTo>
                <a:lnTo>
                  <a:pt x="933450" y="164971"/>
                </a:lnTo>
                <a:cubicBezTo>
                  <a:pt x="933446" y="164970"/>
                  <a:pt x="904878" y="155448"/>
                  <a:pt x="904875" y="155446"/>
                </a:cubicBezTo>
                <a:lnTo>
                  <a:pt x="876300" y="136396"/>
                </a:lnTo>
                <a:cubicBezTo>
                  <a:pt x="874713" y="131634"/>
                  <a:pt x="875088" y="125659"/>
                  <a:pt x="871538" y="122109"/>
                </a:cubicBezTo>
                <a:cubicBezTo>
                  <a:pt x="867988" y="118559"/>
                  <a:pt x="861740" y="119591"/>
                  <a:pt x="857250" y="117346"/>
                </a:cubicBezTo>
                <a:cubicBezTo>
                  <a:pt x="852131" y="114786"/>
                  <a:pt x="847360" y="111485"/>
                  <a:pt x="842963" y="107821"/>
                </a:cubicBezTo>
                <a:cubicBezTo>
                  <a:pt x="806294" y="77264"/>
                  <a:pt x="849860" y="107658"/>
                  <a:pt x="814388" y="84009"/>
                </a:cubicBezTo>
                <a:cubicBezTo>
                  <a:pt x="811250" y="74597"/>
                  <a:pt x="808493" y="62149"/>
                  <a:pt x="800100" y="55434"/>
                </a:cubicBezTo>
                <a:cubicBezTo>
                  <a:pt x="796180" y="52298"/>
                  <a:pt x="790575" y="52259"/>
                  <a:pt x="785813" y="50671"/>
                </a:cubicBezTo>
                <a:cubicBezTo>
                  <a:pt x="784225" y="45909"/>
                  <a:pt x="784600" y="39934"/>
                  <a:pt x="781050" y="36384"/>
                </a:cubicBezTo>
                <a:cubicBezTo>
                  <a:pt x="772955" y="28289"/>
                  <a:pt x="752475" y="17334"/>
                  <a:pt x="752475" y="17334"/>
                </a:cubicBezTo>
                <a:cubicBezTo>
                  <a:pt x="739775" y="18921"/>
                  <a:pt x="727141" y="21184"/>
                  <a:pt x="714375" y="22096"/>
                </a:cubicBezTo>
                <a:cubicBezTo>
                  <a:pt x="611894" y="29416"/>
                  <a:pt x="637032" y="0"/>
                  <a:pt x="609600" y="41146"/>
                </a:cubicBezTo>
                <a:cubicBezTo>
                  <a:pt x="608013" y="45909"/>
                  <a:pt x="605927" y="50533"/>
                  <a:pt x="604838" y="55434"/>
                </a:cubicBezTo>
                <a:cubicBezTo>
                  <a:pt x="602743" y="64860"/>
                  <a:pt x="600075" y="74353"/>
                  <a:pt x="600075" y="84009"/>
                </a:cubicBezTo>
                <a:cubicBezTo>
                  <a:pt x="600075" y="148820"/>
                  <a:pt x="603070" y="165116"/>
                  <a:pt x="609600" y="217359"/>
                </a:cubicBezTo>
                <a:cubicBezTo>
                  <a:pt x="611188" y="255459"/>
                  <a:pt x="612188" y="293588"/>
                  <a:pt x="614363" y="331659"/>
                </a:cubicBezTo>
                <a:cubicBezTo>
                  <a:pt x="617926" y="394007"/>
                  <a:pt x="625143" y="365991"/>
                  <a:pt x="614363" y="398334"/>
                </a:cubicBezTo>
                <a:cubicBezTo>
                  <a:pt x="615950" y="414209"/>
                  <a:pt x="617363" y="430102"/>
                  <a:pt x="619125" y="445959"/>
                </a:cubicBezTo>
                <a:cubicBezTo>
                  <a:pt x="624062" y="490388"/>
                  <a:pt x="628112" y="471389"/>
                  <a:pt x="619125" y="498346"/>
                </a:cubicBezTo>
                <a:cubicBezTo>
                  <a:pt x="633615" y="541813"/>
                  <a:pt x="619754" y="496056"/>
                  <a:pt x="628650" y="598359"/>
                </a:cubicBezTo>
                <a:cubicBezTo>
                  <a:pt x="630002" y="613904"/>
                  <a:pt x="633580" y="622672"/>
                  <a:pt x="638175" y="636459"/>
                </a:cubicBezTo>
                <a:cubicBezTo>
                  <a:pt x="639763" y="657096"/>
                  <a:pt x="641463" y="677725"/>
                  <a:pt x="642938" y="698371"/>
                </a:cubicBezTo>
                <a:cubicBezTo>
                  <a:pt x="644638" y="722176"/>
                  <a:pt x="645539" y="746041"/>
                  <a:pt x="647700" y="769809"/>
                </a:cubicBezTo>
                <a:cubicBezTo>
                  <a:pt x="648716" y="780988"/>
                  <a:pt x="650875" y="792034"/>
                  <a:pt x="652463" y="803146"/>
                </a:cubicBezTo>
                <a:cubicBezTo>
                  <a:pt x="650875" y="807909"/>
                  <a:pt x="647146" y="812444"/>
                  <a:pt x="647700" y="817434"/>
                </a:cubicBezTo>
                <a:cubicBezTo>
                  <a:pt x="648809" y="827413"/>
                  <a:pt x="654790" y="836269"/>
                  <a:pt x="657225" y="846009"/>
                </a:cubicBezTo>
                <a:cubicBezTo>
                  <a:pt x="658813" y="852359"/>
                  <a:pt x="660817" y="858619"/>
                  <a:pt x="661988" y="865059"/>
                </a:cubicBezTo>
                <a:cubicBezTo>
                  <a:pt x="669541" y="906602"/>
                  <a:pt x="668774" y="939121"/>
                  <a:pt x="676275" y="984121"/>
                </a:cubicBezTo>
                <a:cubicBezTo>
                  <a:pt x="677863" y="993646"/>
                  <a:pt x="678943" y="1003270"/>
                  <a:pt x="681038" y="1012696"/>
                </a:cubicBezTo>
                <a:cubicBezTo>
                  <a:pt x="682127" y="1017597"/>
                  <a:pt x="684582" y="1022114"/>
                  <a:pt x="685800" y="1026984"/>
                </a:cubicBezTo>
                <a:cubicBezTo>
                  <a:pt x="687763" y="1034837"/>
                  <a:pt x="688975" y="1042859"/>
                  <a:pt x="690563" y="1050796"/>
                </a:cubicBezTo>
                <a:cubicBezTo>
                  <a:pt x="688975" y="1061909"/>
                  <a:pt x="688002" y="1073126"/>
                  <a:pt x="685800" y="1084134"/>
                </a:cubicBezTo>
                <a:cubicBezTo>
                  <a:pt x="684816" y="1089056"/>
                  <a:pt x="685800" y="1096834"/>
                  <a:pt x="681038" y="1098421"/>
                </a:cubicBezTo>
                <a:cubicBezTo>
                  <a:pt x="664403" y="1103966"/>
                  <a:pt x="646113" y="1101596"/>
                  <a:pt x="628650" y="1103184"/>
                </a:cubicBezTo>
                <a:cubicBezTo>
                  <a:pt x="595313" y="1092072"/>
                  <a:pt x="609600" y="1090484"/>
                  <a:pt x="585788" y="1098421"/>
                </a:cubicBezTo>
                <a:cubicBezTo>
                  <a:pt x="553036" y="1120256"/>
                  <a:pt x="568073" y="1113851"/>
                  <a:pt x="542925" y="1122234"/>
                </a:cubicBezTo>
                <a:cubicBezTo>
                  <a:pt x="498061" y="1111017"/>
                  <a:pt x="540110" y="1120333"/>
                  <a:pt x="452438" y="1112709"/>
                </a:cubicBezTo>
                <a:cubicBezTo>
                  <a:pt x="439687" y="1111600"/>
                  <a:pt x="427038" y="1109534"/>
                  <a:pt x="414338" y="1107946"/>
                </a:cubicBezTo>
                <a:cubicBezTo>
                  <a:pt x="409575" y="1106359"/>
                  <a:pt x="404540" y="1105429"/>
                  <a:pt x="400050" y="1103184"/>
                </a:cubicBezTo>
                <a:cubicBezTo>
                  <a:pt x="394931" y="1100624"/>
                  <a:pt x="391409" y="1094600"/>
                  <a:pt x="385763" y="1093659"/>
                </a:cubicBezTo>
                <a:cubicBezTo>
                  <a:pt x="380811" y="1092834"/>
                  <a:pt x="376302" y="1097042"/>
                  <a:pt x="371475" y="1098421"/>
                </a:cubicBezTo>
                <a:cubicBezTo>
                  <a:pt x="329623" y="1110378"/>
                  <a:pt x="372387" y="1096530"/>
                  <a:pt x="338138" y="1107946"/>
                </a:cubicBezTo>
                <a:cubicBezTo>
                  <a:pt x="323850" y="1106359"/>
                  <a:pt x="309651" y="1103184"/>
                  <a:pt x="295275" y="1103184"/>
                </a:cubicBezTo>
                <a:cubicBezTo>
                  <a:pt x="288730" y="1103184"/>
                  <a:pt x="282519" y="1106148"/>
                  <a:pt x="276225" y="1107946"/>
                </a:cubicBezTo>
                <a:cubicBezTo>
                  <a:pt x="258975" y="1112875"/>
                  <a:pt x="263302" y="1111800"/>
                  <a:pt x="247650" y="1122234"/>
                </a:cubicBezTo>
                <a:cubicBezTo>
                  <a:pt x="241300" y="1120646"/>
                  <a:pt x="234894" y="1119269"/>
                  <a:pt x="228600" y="1117471"/>
                </a:cubicBezTo>
                <a:cubicBezTo>
                  <a:pt x="223773" y="1116092"/>
                  <a:pt x="219235" y="1113693"/>
                  <a:pt x="214313" y="1112709"/>
                </a:cubicBezTo>
                <a:cubicBezTo>
                  <a:pt x="203305" y="1110507"/>
                  <a:pt x="192088" y="1109534"/>
                  <a:pt x="180975" y="1107946"/>
                </a:cubicBezTo>
                <a:cubicBezTo>
                  <a:pt x="174625" y="1109534"/>
                  <a:pt x="167251" y="1108904"/>
                  <a:pt x="161925" y="1112709"/>
                </a:cubicBezTo>
                <a:cubicBezTo>
                  <a:pt x="155466" y="1117323"/>
                  <a:pt x="155270" y="1133940"/>
                  <a:pt x="147638" y="1131759"/>
                </a:cubicBezTo>
                <a:cubicBezTo>
                  <a:pt x="136631" y="1128614"/>
                  <a:pt x="139880" y="1105066"/>
                  <a:pt x="128588" y="1103184"/>
                </a:cubicBezTo>
                <a:lnTo>
                  <a:pt x="100013" y="1098421"/>
                </a:lnTo>
                <a:cubicBezTo>
                  <a:pt x="90488" y="1100009"/>
                  <a:pt x="80599" y="1100130"/>
                  <a:pt x="71438" y="1103184"/>
                </a:cubicBezTo>
                <a:cubicBezTo>
                  <a:pt x="52169" y="1109607"/>
                  <a:pt x="59665" y="1112441"/>
                  <a:pt x="52388" y="1126996"/>
                </a:cubicBezTo>
                <a:cubicBezTo>
                  <a:pt x="49828" y="1132116"/>
                  <a:pt x="46038" y="1136521"/>
                  <a:pt x="42863" y="1141284"/>
                </a:cubicBezTo>
                <a:cubicBezTo>
                  <a:pt x="41275" y="1155571"/>
                  <a:pt x="42646" y="1170508"/>
                  <a:pt x="38100" y="1184146"/>
                </a:cubicBezTo>
                <a:cubicBezTo>
                  <a:pt x="35970" y="1190536"/>
                  <a:pt x="28125" y="1193260"/>
                  <a:pt x="23813" y="1198434"/>
                </a:cubicBezTo>
                <a:cubicBezTo>
                  <a:pt x="20149" y="1202831"/>
                  <a:pt x="17463" y="1207959"/>
                  <a:pt x="14288" y="1212721"/>
                </a:cubicBezTo>
                <a:cubicBezTo>
                  <a:pt x="15875" y="1217484"/>
                  <a:pt x="19050" y="1221989"/>
                  <a:pt x="19050" y="1227009"/>
                </a:cubicBezTo>
                <a:cubicBezTo>
                  <a:pt x="19050" y="1238979"/>
                  <a:pt x="9579" y="1245953"/>
                  <a:pt x="4763" y="1255584"/>
                </a:cubicBezTo>
                <a:cubicBezTo>
                  <a:pt x="2518" y="1260074"/>
                  <a:pt x="1588" y="1265109"/>
                  <a:pt x="0" y="1269871"/>
                </a:cubicBezTo>
                <a:cubicBezTo>
                  <a:pt x="4763" y="1273046"/>
                  <a:pt x="10241" y="1275349"/>
                  <a:pt x="14288" y="1279396"/>
                </a:cubicBezTo>
                <a:cubicBezTo>
                  <a:pt x="31024" y="1296132"/>
                  <a:pt x="22692" y="1301533"/>
                  <a:pt x="19050" y="1327021"/>
                </a:cubicBezTo>
                <a:cubicBezTo>
                  <a:pt x="29581" y="1337552"/>
                  <a:pt x="36234" y="1342337"/>
                  <a:pt x="42863" y="1355596"/>
                </a:cubicBezTo>
                <a:cubicBezTo>
                  <a:pt x="45108" y="1360086"/>
                  <a:pt x="46246" y="1365057"/>
                  <a:pt x="47625" y="1369884"/>
                </a:cubicBezTo>
                <a:cubicBezTo>
                  <a:pt x="49423" y="1376178"/>
                  <a:pt x="48583" y="1383608"/>
                  <a:pt x="52388" y="1388934"/>
                </a:cubicBezTo>
                <a:cubicBezTo>
                  <a:pt x="61397" y="1401547"/>
                  <a:pt x="72798" y="1403674"/>
                  <a:pt x="85725" y="1407984"/>
                </a:cubicBezTo>
                <a:cubicBezTo>
                  <a:pt x="84138" y="1412746"/>
                  <a:pt x="83208" y="1417781"/>
                  <a:pt x="80963" y="1422271"/>
                </a:cubicBezTo>
                <a:cubicBezTo>
                  <a:pt x="62495" y="1459207"/>
                  <a:pt x="78649" y="1414929"/>
                  <a:pt x="66675" y="1450846"/>
                </a:cubicBezTo>
                <a:cubicBezTo>
                  <a:pt x="68263" y="1455609"/>
                  <a:pt x="66418" y="1465134"/>
                  <a:pt x="71438" y="1465134"/>
                </a:cubicBezTo>
                <a:cubicBezTo>
                  <a:pt x="78173" y="1465134"/>
                  <a:pt x="61119" y="1460371"/>
                  <a:pt x="61913" y="14603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57" name="56 Forma libre"/>
          <p:cNvSpPr/>
          <p:nvPr/>
        </p:nvSpPr>
        <p:spPr>
          <a:xfrm>
            <a:off x="5561271" y="3297645"/>
            <a:ext cx="103225" cy="229097"/>
          </a:xfrm>
          <a:custGeom>
            <a:avLst/>
            <a:gdLst>
              <a:gd name="connsiteX0" fmla="*/ 82550 w 385814"/>
              <a:gd name="connsiteY0" fmla="*/ 88900 h 819150"/>
              <a:gd name="connsiteX1" fmla="*/ 101600 w 385814"/>
              <a:gd name="connsiteY1" fmla="*/ 69850 h 819150"/>
              <a:gd name="connsiteX2" fmla="*/ 120650 w 385814"/>
              <a:gd name="connsiteY2" fmla="*/ 63500 h 819150"/>
              <a:gd name="connsiteX3" fmla="*/ 133350 w 385814"/>
              <a:gd name="connsiteY3" fmla="*/ 25400 h 819150"/>
              <a:gd name="connsiteX4" fmla="*/ 152400 w 385814"/>
              <a:gd name="connsiteY4" fmla="*/ 12700 h 819150"/>
              <a:gd name="connsiteX5" fmla="*/ 190500 w 385814"/>
              <a:gd name="connsiteY5" fmla="*/ 0 h 819150"/>
              <a:gd name="connsiteX6" fmla="*/ 215900 w 385814"/>
              <a:gd name="connsiteY6" fmla="*/ 6350 h 819150"/>
              <a:gd name="connsiteX7" fmla="*/ 234950 w 385814"/>
              <a:gd name="connsiteY7" fmla="*/ 19050 h 819150"/>
              <a:gd name="connsiteX8" fmla="*/ 254000 w 385814"/>
              <a:gd name="connsiteY8" fmla="*/ 25400 h 819150"/>
              <a:gd name="connsiteX9" fmla="*/ 260350 w 385814"/>
              <a:gd name="connsiteY9" fmla="*/ 57150 h 819150"/>
              <a:gd name="connsiteX10" fmla="*/ 298450 w 385814"/>
              <a:gd name="connsiteY10" fmla="*/ 57150 h 819150"/>
              <a:gd name="connsiteX11" fmla="*/ 304800 w 385814"/>
              <a:gd name="connsiteY11" fmla="*/ 38100 h 819150"/>
              <a:gd name="connsiteX12" fmla="*/ 330200 w 385814"/>
              <a:gd name="connsiteY12" fmla="*/ 44450 h 819150"/>
              <a:gd name="connsiteX13" fmla="*/ 317500 w 385814"/>
              <a:gd name="connsiteY13" fmla="*/ 82550 h 819150"/>
              <a:gd name="connsiteX14" fmla="*/ 298450 w 385814"/>
              <a:gd name="connsiteY14" fmla="*/ 120650 h 819150"/>
              <a:gd name="connsiteX15" fmla="*/ 279400 w 385814"/>
              <a:gd name="connsiteY15" fmla="*/ 127000 h 819150"/>
              <a:gd name="connsiteX16" fmla="*/ 298450 w 385814"/>
              <a:gd name="connsiteY16" fmla="*/ 196850 h 819150"/>
              <a:gd name="connsiteX17" fmla="*/ 317500 w 385814"/>
              <a:gd name="connsiteY17" fmla="*/ 203200 h 819150"/>
              <a:gd name="connsiteX18" fmla="*/ 323850 w 385814"/>
              <a:gd name="connsiteY18" fmla="*/ 222250 h 819150"/>
              <a:gd name="connsiteX19" fmla="*/ 336550 w 385814"/>
              <a:gd name="connsiteY19" fmla="*/ 241300 h 819150"/>
              <a:gd name="connsiteX20" fmla="*/ 317500 w 385814"/>
              <a:gd name="connsiteY20" fmla="*/ 292100 h 819150"/>
              <a:gd name="connsiteX21" fmla="*/ 298450 w 385814"/>
              <a:gd name="connsiteY21" fmla="*/ 311150 h 819150"/>
              <a:gd name="connsiteX22" fmla="*/ 260350 w 385814"/>
              <a:gd name="connsiteY22" fmla="*/ 323850 h 819150"/>
              <a:gd name="connsiteX23" fmla="*/ 241300 w 385814"/>
              <a:gd name="connsiteY23" fmla="*/ 361950 h 819150"/>
              <a:gd name="connsiteX24" fmla="*/ 247650 w 385814"/>
              <a:gd name="connsiteY24" fmla="*/ 393700 h 819150"/>
              <a:gd name="connsiteX25" fmla="*/ 254000 w 385814"/>
              <a:gd name="connsiteY25" fmla="*/ 412750 h 819150"/>
              <a:gd name="connsiteX26" fmla="*/ 273050 w 385814"/>
              <a:gd name="connsiteY26" fmla="*/ 425450 h 819150"/>
              <a:gd name="connsiteX27" fmla="*/ 279400 w 385814"/>
              <a:gd name="connsiteY27" fmla="*/ 406400 h 819150"/>
              <a:gd name="connsiteX28" fmla="*/ 317500 w 385814"/>
              <a:gd name="connsiteY28" fmla="*/ 406400 h 819150"/>
              <a:gd name="connsiteX29" fmla="*/ 336550 w 385814"/>
              <a:gd name="connsiteY29" fmla="*/ 425450 h 819150"/>
              <a:gd name="connsiteX30" fmla="*/ 349250 w 385814"/>
              <a:gd name="connsiteY30" fmla="*/ 476250 h 819150"/>
              <a:gd name="connsiteX31" fmla="*/ 368300 w 385814"/>
              <a:gd name="connsiteY31" fmla="*/ 488950 h 819150"/>
              <a:gd name="connsiteX32" fmla="*/ 368300 w 385814"/>
              <a:gd name="connsiteY32" fmla="*/ 565150 h 819150"/>
              <a:gd name="connsiteX33" fmla="*/ 330200 w 385814"/>
              <a:gd name="connsiteY33" fmla="*/ 590550 h 819150"/>
              <a:gd name="connsiteX34" fmla="*/ 317500 w 385814"/>
              <a:gd name="connsiteY34" fmla="*/ 609600 h 819150"/>
              <a:gd name="connsiteX35" fmla="*/ 298450 w 385814"/>
              <a:gd name="connsiteY35" fmla="*/ 615950 h 819150"/>
              <a:gd name="connsiteX36" fmla="*/ 260350 w 385814"/>
              <a:gd name="connsiteY36" fmla="*/ 635000 h 819150"/>
              <a:gd name="connsiteX37" fmla="*/ 260350 w 385814"/>
              <a:gd name="connsiteY37" fmla="*/ 723900 h 819150"/>
              <a:gd name="connsiteX38" fmla="*/ 254000 w 385814"/>
              <a:gd name="connsiteY38" fmla="*/ 755650 h 819150"/>
              <a:gd name="connsiteX39" fmla="*/ 228600 w 385814"/>
              <a:gd name="connsiteY39" fmla="*/ 762000 h 819150"/>
              <a:gd name="connsiteX40" fmla="*/ 215900 w 385814"/>
              <a:gd name="connsiteY40" fmla="*/ 781050 h 819150"/>
              <a:gd name="connsiteX41" fmla="*/ 209550 w 385814"/>
              <a:gd name="connsiteY41" fmla="*/ 800100 h 819150"/>
              <a:gd name="connsiteX42" fmla="*/ 190500 w 385814"/>
              <a:gd name="connsiteY42" fmla="*/ 806450 h 819150"/>
              <a:gd name="connsiteX43" fmla="*/ 165100 w 385814"/>
              <a:gd name="connsiteY43" fmla="*/ 819150 h 819150"/>
              <a:gd name="connsiteX44" fmla="*/ 146050 w 385814"/>
              <a:gd name="connsiteY44" fmla="*/ 812800 h 819150"/>
              <a:gd name="connsiteX45" fmla="*/ 171450 w 385814"/>
              <a:gd name="connsiteY45" fmla="*/ 774700 h 819150"/>
              <a:gd name="connsiteX46" fmla="*/ 165100 w 385814"/>
              <a:gd name="connsiteY46" fmla="*/ 755650 h 819150"/>
              <a:gd name="connsiteX47" fmla="*/ 146050 w 385814"/>
              <a:gd name="connsiteY47" fmla="*/ 717550 h 819150"/>
              <a:gd name="connsiteX48" fmla="*/ 139700 w 385814"/>
              <a:gd name="connsiteY48" fmla="*/ 660400 h 819150"/>
              <a:gd name="connsiteX49" fmla="*/ 133350 w 385814"/>
              <a:gd name="connsiteY49" fmla="*/ 615950 h 819150"/>
              <a:gd name="connsiteX50" fmla="*/ 114300 w 385814"/>
              <a:gd name="connsiteY50" fmla="*/ 603250 h 819150"/>
              <a:gd name="connsiteX51" fmla="*/ 88900 w 385814"/>
              <a:gd name="connsiteY51" fmla="*/ 546100 h 819150"/>
              <a:gd name="connsiteX52" fmla="*/ 63500 w 385814"/>
              <a:gd name="connsiteY52" fmla="*/ 539750 h 819150"/>
              <a:gd name="connsiteX53" fmla="*/ 57150 w 385814"/>
              <a:gd name="connsiteY53" fmla="*/ 520700 h 819150"/>
              <a:gd name="connsiteX54" fmla="*/ 50800 w 385814"/>
              <a:gd name="connsiteY54" fmla="*/ 476250 h 819150"/>
              <a:gd name="connsiteX55" fmla="*/ 31750 w 385814"/>
              <a:gd name="connsiteY55" fmla="*/ 469900 h 819150"/>
              <a:gd name="connsiteX56" fmla="*/ 0 w 385814"/>
              <a:gd name="connsiteY56" fmla="*/ 406400 h 819150"/>
              <a:gd name="connsiteX57" fmla="*/ 19050 w 385814"/>
              <a:gd name="connsiteY57" fmla="*/ 355600 h 819150"/>
              <a:gd name="connsiteX58" fmla="*/ 38100 w 385814"/>
              <a:gd name="connsiteY58" fmla="*/ 342900 h 819150"/>
              <a:gd name="connsiteX59" fmla="*/ 50800 w 385814"/>
              <a:gd name="connsiteY59" fmla="*/ 323850 h 819150"/>
              <a:gd name="connsiteX60" fmla="*/ 57150 w 385814"/>
              <a:gd name="connsiteY60" fmla="*/ 304800 h 819150"/>
              <a:gd name="connsiteX61" fmla="*/ 82550 w 385814"/>
              <a:gd name="connsiteY61" fmla="*/ 266700 h 819150"/>
              <a:gd name="connsiteX62" fmla="*/ 82550 w 385814"/>
              <a:gd name="connsiteY62" fmla="*/ 152400 h 819150"/>
              <a:gd name="connsiteX63" fmla="*/ 69850 w 385814"/>
              <a:gd name="connsiteY63" fmla="*/ 114300 h 819150"/>
              <a:gd name="connsiteX64" fmla="*/ 76200 w 385814"/>
              <a:gd name="connsiteY64" fmla="*/ 95250 h 819150"/>
              <a:gd name="connsiteX65" fmla="*/ 95250 w 385814"/>
              <a:gd name="connsiteY65" fmla="*/ 76200 h 819150"/>
              <a:gd name="connsiteX66" fmla="*/ 82550 w 385814"/>
              <a:gd name="connsiteY66" fmla="*/ 8890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85814" h="819150">
                <a:moveTo>
                  <a:pt x="82550" y="88900"/>
                </a:moveTo>
                <a:cubicBezTo>
                  <a:pt x="88900" y="82550"/>
                  <a:pt x="94128" y="74831"/>
                  <a:pt x="101600" y="69850"/>
                </a:cubicBezTo>
                <a:cubicBezTo>
                  <a:pt x="107169" y="66137"/>
                  <a:pt x="116759" y="68947"/>
                  <a:pt x="120650" y="63500"/>
                </a:cubicBezTo>
                <a:cubicBezTo>
                  <a:pt x="128431" y="52607"/>
                  <a:pt x="129117" y="38100"/>
                  <a:pt x="133350" y="25400"/>
                </a:cubicBezTo>
                <a:cubicBezTo>
                  <a:pt x="135763" y="18160"/>
                  <a:pt x="145426" y="15800"/>
                  <a:pt x="152400" y="12700"/>
                </a:cubicBezTo>
                <a:cubicBezTo>
                  <a:pt x="164633" y="7263"/>
                  <a:pt x="190500" y="0"/>
                  <a:pt x="190500" y="0"/>
                </a:cubicBezTo>
                <a:cubicBezTo>
                  <a:pt x="198967" y="2117"/>
                  <a:pt x="207878" y="2912"/>
                  <a:pt x="215900" y="6350"/>
                </a:cubicBezTo>
                <a:cubicBezTo>
                  <a:pt x="222915" y="9356"/>
                  <a:pt x="228124" y="15637"/>
                  <a:pt x="234950" y="19050"/>
                </a:cubicBezTo>
                <a:cubicBezTo>
                  <a:pt x="240937" y="22043"/>
                  <a:pt x="247650" y="23283"/>
                  <a:pt x="254000" y="25400"/>
                </a:cubicBezTo>
                <a:cubicBezTo>
                  <a:pt x="256117" y="35983"/>
                  <a:pt x="254363" y="48170"/>
                  <a:pt x="260350" y="57150"/>
                </a:cubicBezTo>
                <a:cubicBezTo>
                  <a:pt x="269586" y="71005"/>
                  <a:pt x="289214" y="60229"/>
                  <a:pt x="298450" y="57150"/>
                </a:cubicBezTo>
                <a:cubicBezTo>
                  <a:pt x="300567" y="50800"/>
                  <a:pt x="298585" y="40586"/>
                  <a:pt x="304800" y="38100"/>
                </a:cubicBezTo>
                <a:cubicBezTo>
                  <a:pt x="312903" y="34859"/>
                  <a:pt x="327802" y="36059"/>
                  <a:pt x="330200" y="44450"/>
                </a:cubicBezTo>
                <a:cubicBezTo>
                  <a:pt x="333878" y="57322"/>
                  <a:pt x="321733" y="69850"/>
                  <a:pt x="317500" y="82550"/>
                </a:cubicBezTo>
                <a:cubicBezTo>
                  <a:pt x="313317" y="95099"/>
                  <a:pt x="309641" y="111698"/>
                  <a:pt x="298450" y="120650"/>
                </a:cubicBezTo>
                <a:cubicBezTo>
                  <a:pt x="293223" y="124831"/>
                  <a:pt x="285750" y="124883"/>
                  <a:pt x="279400" y="127000"/>
                </a:cubicBezTo>
                <a:cubicBezTo>
                  <a:pt x="280952" y="134761"/>
                  <a:pt x="291544" y="194548"/>
                  <a:pt x="298450" y="196850"/>
                </a:cubicBezTo>
                <a:lnTo>
                  <a:pt x="317500" y="203200"/>
                </a:lnTo>
                <a:cubicBezTo>
                  <a:pt x="319617" y="209550"/>
                  <a:pt x="320857" y="216263"/>
                  <a:pt x="323850" y="222250"/>
                </a:cubicBezTo>
                <a:cubicBezTo>
                  <a:pt x="327263" y="229076"/>
                  <a:pt x="335603" y="233727"/>
                  <a:pt x="336550" y="241300"/>
                </a:cubicBezTo>
                <a:cubicBezTo>
                  <a:pt x="338929" y="260334"/>
                  <a:pt x="328956" y="278353"/>
                  <a:pt x="317500" y="292100"/>
                </a:cubicBezTo>
                <a:cubicBezTo>
                  <a:pt x="311751" y="298999"/>
                  <a:pt x="306300" y="306789"/>
                  <a:pt x="298450" y="311150"/>
                </a:cubicBezTo>
                <a:cubicBezTo>
                  <a:pt x="286748" y="317651"/>
                  <a:pt x="260350" y="323850"/>
                  <a:pt x="260350" y="323850"/>
                </a:cubicBezTo>
                <a:cubicBezTo>
                  <a:pt x="253929" y="333482"/>
                  <a:pt x="241300" y="348805"/>
                  <a:pt x="241300" y="361950"/>
                </a:cubicBezTo>
                <a:cubicBezTo>
                  <a:pt x="241300" y="372743"/>
                  <a:pt x="245032" y="383229"/>
                  <a:pt x="247650" y="393700"/>
                </a:cubicBezTo>
                <a:cubicBezTo>
                  <a:pt x="249273" y="400194"/>
                  <a:pt x="249819" y="407523"/>
                  <a:pt x="254000" y="412750"/>
                </a:cubicBezTo>
                <a:cubicBezTo>
                  <a:pt x="258768" y="418709"/>
                  <a:pt x="266700" y="421217"/>
                  <a:pt x="273050" y="425450"/>
                </a:cubicBezTo>
                <a:cubicBezTo>
                  <a:pt x="275167" y="419100"/>
                  <a:pt x="274667" y="411133"/>
                  <a:pt x="279400" y="406400"/>
                </a:cubicBezTo>
                <a:cubicBezTo>
                  <a:pt x="292100" y="393700"/>
                  <a:pt x="304800" y="402167"/>
                  <a:pt x="317500" y="406400"/>
                </a:cubicBezTo>
                <a:cubicBezTo>
                  <a:pt x="323850" y="412750"/>
                  <a:pt x="331569" y="417978"/>
                  <a:pt x="336550" y="425450"/>
                </a:cubicBezTo>
                <a:cubicBezTo>
                  <a:pt x="349514" y="444895"/>
                  <a:pt x="336427" y="453809"/>
                  <a:pt x="349250" y="476250"/>
                </a:cubicBezTo>
                <a:cubicBezTo>
                  <a:pt x="353036" y="482876"/>
                  <a:pt x="361950" y="484717"/>
                  <a:pt x="368300" y="488950"/>
                </a:cubicBezTo>
                <a:cubicBezTo>
                  <a:pt x="377071" y="515262"/>
                  <a:pt x="385814" y="532623"/>
                  <a:pt x="368300" y="565150"/>
                </a:cubicBezTo>
                <a:cubicBezTo>
                  <a:pt x="361064" y="578589"/>
                  <a:pt x="330200" y="590550"/>
                  <a:pt x="330200" y="590550"/>
                </a:cubicBezTo>
                <a:cubicBezTo>
                  <a:pt x="325967" y="596900"/>
                  <a:pt x="323459" y="604832"/>
                  <a:pt x="317500" y="609600"/>
                </a:cubicBezTo>
                <a:cubicBezTo>
                  <a:pt x="312273" y="613781"/>
                  <a:pt x="304437" y="612957"/>
                  <a:pt x="298450" y="615950"/>
                </a:cubicBezTo>
                <a:cubicBezTo>
                  <a:pt x="249211" y="640569"/>
                  <a:pt x="308233" y="619039"/>
                  <a:pt x="260350" y="635000"/>
                </a:cubicBezTo>
                <a:cubicBezTo>
                  <a:pt x="244615" y="682204"/>
                  <a:pt x="260350" y="626516"/>
                  <a:pt x="260350" y="723900"/>
                </a:cubicBezTo>
                <a:cubicBezTo>
                  <a:pt x="260350" y="734693"/>
                  <a:pt x="260909" y="747359"/>
                  <a:pt x="254000" y="755650"/>
                </a:cubicBezTo>
                <a:cubicBezTo>
                  <a:pt x="248413" y="762354"/>
                  <a:pt x="237067" y="759883"/>
                  <a:pt x="228600" y="762000"/>
                </a:cubicBezTo>
                <a:cubicBezTo>
                  <a:pt x="224367" y="768350"/>
                  <a:pt x="219313" y="774224"/>
                  <a:pt x="215900" y="781050"/>
                </a:cubicBezTo>
                <a:cubicBezTo>
                  <a:pt x="212907" y="787037"/>
                  <a:pt x="214283" y="795367"/>
                  <a:pt x="209550" y="800100"/>
                </a:cubicBezTo>
                <a:cubicBezTo>
                  <a:pt x="204817" y="804833"/>
                  <a:pt x="196652" y="803813"/>
                  <a:pt x="190500" y="806450"/>
                </a:cubicBezTo>
                <a:cubicBezTo>
                  <a:pt x="181799" y="810179"/>
                  <a:pt x="173567" y="814917"/>
                  <a:pt x="165100" y="819150"/>
                </a:cubicBezTo>
                <a:cubicBezTo>
                  <a:pt x="158750" y="817033"/>
                  <a:pt x="148536" y="819015"/>
                  <a:pt x="146050" y="812800"/>
                </a:cubicBezTo>
                <a:cubicBezTo>
                  <a:pt x="137417" y="791218"/>
                  <a:pt x="159859" y="782427"/>
                  <a:pt x="171450" y="774700"/>
                </a:cubicBezTo>
                <a:cubicBezTo>
                  <a:pt x="169333" y="768350"/>
                  <a:pt x="168093" y="761637"/>
                  <a:pt x="165100" y="755650"/>
                </a:cubicBezTo>
                <a:cubicBezTo>
                  <a:pt x="140481" y="706411"/>
                  <a:pt x="162011" y="765433"/>
                  <a:pt x="146050" y="717550"/>
                </a:cubicBezTo>
                <a:cubicBezTo>
                  <a:pt x="143933" y="698500"/>
                  <a:pt x="142077" y="679419"/>
                  <a:pt x="139700" y="660400"/>
                </a:cubicBezTo>
                <a:cubicBezTo>
                  <a:pt x="137844" y="645548"/>
                  <a:pt x="139429" y="629627"/>
                  <a:pt x="133350" y="615950"/>
                </a:cubicBezTo>
                <a:cubicBezTo>
                  <a:pt x="130250" y="608976"/>
                  <a:pt x="120650" y="607483"/>
                  <a:pt x="114300" y="603250"/>
                </a:cubicBezTo>
                <a:cubicBezTo>
                  <a:pt x="109660" y="575412"/>
                  <a:pt x="114831" y="560918"/>
                  <a:pt x="88900" y="546100"/>
                </a:cubicBezTo>
                <a:cubicBezTo>
                  <a:pt x="81323" y="541770"/>
                  <a:pt x="71967" y="541867"/>
                  <a:pt x="63500" y="539750"/>
                </a:cubicBezTo>
                <a:cubicBezTo>
                  <a:pt x="61383" y="533400"/>
                  <a:pt x="57150" y="527393"/>
                  <a:pt x="57150" y="520700"/>
                </a:cubicBezTo>
                <a:cubicBezTo>
                  <a:pt x="57150" y="495377"/>
                  <a:pt x="75513" y="496020"/>
                  <a:pt x="50800" y="476250"/>
                </a:cubicBezTo>
                <a:cubicBezTo>
                  <a:pt x="45573" y="472069"/>
                  <a:pt x="38100" y="472017"/>
                  <a:pt x="31750" y="469900"/>
                </a:cubicBezTo>
                <a:cubicBezTo>
                  <a:pt x="1509" y="424538"/>
                  <a:pt x="10052" y="446608"/>
                  <a:pt x="0" y="406400"/>
                </a:cubicBezTo>
                <a:cubicBezTo>
                  <a:pt x="4543" y="383683"/>
                  <a:pt x="2699" y="371951"/>
                  <a:pt x="19050" y="355600"/>
                </a:cubicBezTo>
                <a:cubicBezTo>
                  <a:pt x="24446" y="350204"/>
                  <a:pt x="31750" y="347133"/>
                  <a:pt x="38100" y="342900"/>
                </a:cubicBezTo>
                <a:cubicBezTo>
                  <a:pt x="42333" y="336550"/>
                  <a:pt x="47387" y="330676"/>
                  <a:pt x="50800" y="323850"/>
                </a:cubicBezTo>
                <a:cubicBezTo>
                  <a:pt x="53793" y="317863"/>
                  <a:pt x="53899" y="310651"/>
                  <a:pt x="57150" y="304800"/>
                </a:cubicBezTo>
                <a:cubicBezTo>
                  <a:pt x="64563" y="291457"/>
                  <a:pt x="82550" y="266700"/>
                  <a:pt x="82550" y="266700"/>
                </a:cubicBezTo>
                <a:cubicBezTo>
                  <a:pt x="87632" y="210800"/>
                  <a:pt x="93886" y="201521"/>
                  <a:pt x="82550" y="152400"/>
                </a:cubicBezTo>
                <a:cubicBezTo>
                  <a:pt x="79540" y="139356"/>
                  <a:pt x="69850" y="114300"/>
                  <a:pt x="69850" y="114300"/>
                </a:cubicBezTo>
                <a:cubicBezTo>
                  <a:pt x="71967" y="107950"/>
                  <a:pt x="72487" y="100819"/>
                  <a:pt x="76200" y="95250"/>
                </a:cubicBezTo>
                <a:cubicBezTo>
                  <a:pt x="81181" y="87778"/>
                  <a:pt x="88900" y="82550"/>
                  <a:pt x="95250" y="76200"/>
                </a:cubicBezTo>
                <a:lnTo>
                  <a:pt x="82550" y="889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58" name="57 Forma libre"/>
          <p:cNvSpPr/>
          <p:nvPr/>
        </p:nvSpPr>
        <p:spPr>
          <a:xfrm>
            <a:off x="5603079" y="3423738"/>
            <a:ext cx="411813" cy="437045"/>
          </a:xfrm>
          <a:custGeom>
            <a:avLst/>
            <a:gdLst>
              <a:gd name="connsiteX0" fmla="*/ 192986 w 1539186"/>
              <a:gd name="connsiteY0" fmla="*/ 0 h 1562681"/>
              <a:gd name="connsiteX1" fmla="*/ 231086 w 1539186"/>
              <a:gd name="connsiteY1" fmla="*/ 12700 h 1562681"/>
              <a:gd name="connsiteX2" fmla="*/ 250136 w 1539186"/>
              <a:gd name="connsiteY2" fmla="*/ 19050 h 1562681"/>
              <a:gd name="connsiteX3" fmla="*/ 300936 w 1539186"/>
              <a:gd name="connsiteY3" fmla="*/ 50800 h 1562681"/>
              <a:gd name="connsiteX4" fmla="*/ 319986 w 1539186"/>
              <a:gd name="connsiteY4" fmla="*/ 57150 h 1562681"/>
              <a:gd name="connsiteX5" fmla="*/ 377136 w 1539186"/>
              <a:gd name="connsiteY5" fmla="*/ 50800 h 1562681"/>
              <a:gd name="connsiteX6" fmla="*/ 396186 w 1539186"/>
              <a:gd name="connsiteY6" fmla="*/ 38100 h 1562681"/>
              <a:gd name="connsiteX7" fmla="*/ 434286 w 1539186"/>
              <a:gd name="connsiteY7" fmla="*/ 69850 h 1562681"/>
              <a:gd name="connsiteX8" fmla="*/ 485086 w 1539186"/>
              <a:gd name="connsiteY8" fmla="*/ 82550 h 1562681"/>
              <a:gd name="connsiteX9" fmla="*/ 491436 w 1539186"/>
              <a:gd name="connsiteY9" fmla="*/ 101600 h 1562681"/>
              <a:gd name="connsiteX10" fmla="*/ 542236 w 1539186"/>
              <a:gd name="connsiteY10" fmla="*/ 107950 h 1562681"/>
              <a:gd name="connsiteX11" fmla="*/ 561286 w 1539186"/>
              <a:gd name="connsiteY11" fmla="*/ 114300 h 1562681"/>
              <a:gd name="connsiteX12" fmla="*/ 573986 w 1539186"/>
              <a:gd name="connsiteY12" fmla="*/ 133350 h 1562681"/>
              <a:gd name="connsiteX13" fmla="*/ 586686 w 1539186"/>
              <a:gd name="connsiteY13" fmla="*/ 171450 h 1562681"/>
              <a:gd name="connsiteX14" fmla="*/ 593036 w 1539186"/>
              <a:gd name="connsiteY14" fmla="*/ 190500 h 1562681"/>
              <a:gd name="connsiteX15" fmla="*/ 599386 w 1539186"/>
              <a:gd name="connsiteY15" fmla="*/ 209550 h 1562681"/>
              <a:gd name="connsiteX16" fmla="*/ 605736 w 1539186"/>
              <a:gd name="connsiteY16" fmla="*/ 228600 h 1562681"/>
              <a:gd name="connsiteX17" fmla="*/ 637486 w 1539186"/>
              <a:gd name="connsiteY17" fmla="*/ 222250 h 1562681"/>
              <a:gd name="connsiteX18" fmla="*/ 656536 w 1539186"/>
              <a:gd name="connsiteY18" fmla="*/ 215900 h 1562681"/>
              <a:gd name="connsiteX19" fmla="*/ 675586 w 1539186"/>
              <a:gd name="connsiteY19" fmla="*/ 222250 h 1562681"/>
              <a:gd name="connsiteX20" fmla="*/ 720036 w 1539186"/>
              <a:gd name="connsiteY20" fmla="*/ 260350 h 1562681"/>
              <a:gd name="connsiteX21" fmla="*/ 745436 w 1539186"/>
              <a:gd name="connsiteY21" fmla="*/ 254000 h 1562681"/>
              <a:gd name="connsiteX22" fmla="*/ 802586 w 1539186"/>
              <a:gd name="connsiteY22" fmla="*/ 266700 h 1562681"/>
              <a:gd name="connsiteX23" fmla="*/ 859736 w 1539186"/>
              <a:gd name="connsiteY23" fmla="*/ 304800 h 1562681"/>
              <a:gd name="connsiteX24" fmla="*/ 878786 w 1539186"/>
              <a:gd name="connsiteY24" fmla="*/ 311150 h 1562681"/>
              <a:gd name="connsiteX25" fmla="*/ 897836 w 1539186"/>
              <a:gd name="connsiteY25" fmla="*/ 323850 h 1562681"/>
              <a:gd name="connsiteX26" fmla="*/ 923236 w 1539186"/>
              <a:gd name="connsiteY26" fmla="*/ 330200 h 1562681"/>
              <a:gd name="connsiteX27" fmla="*/ 942286 w 1539186"/>
              <a:gd name="connsiteY27" fmla="*/ 336550 h 1562681"/>
              <a:gd name="connsiteX28" fmla="*/ 980386 w 1539186"/>
              <a:gd name="connsiteY28" fmla="*/ 330200 h 1562681"/>
              <a:gd name="connsiteX29" fmla="*/ 999436 w 1539186"/>
              <a:gd name="connsiteY29" fmla="*/ 317500 h 1562681"/>
              <a:gd name="connsiteX30" fmla="*/ 1018486 w 1539186"/>
              <a:gd name="connsiteY30" fmla="*/ 311150 h 1562681"/>
              <a:gd name="connsiteX31" fmla="*/ 1037536 w 1539186"/>
              <a:gd name="connsiteY31" fmla="*/ 247650 h 1562681"/>
              <a:gd name="connsiteX32" fmla="*/ 1031186 w 1539186"/>
              <a:gd name="connsiteY32" fmla="*/ 209550 h 1562681"/>
              <a:gd name="connsiteX33" fmla="*/ 1024836 w 1539186"/>
              <a:gd name="connsiteY33" fmla="*/ 190500 h 1562681"/>
              <a:gd name="connsiteX34" fmla="*/ 1018486 w 1539186"/>
              <a:gd name="connsiteY34" fmla="*/ 165100 h 1562681"/>
              <a:gd name="connsiteX35" fmla="*/ 1062936 w 1539186"/>
              <a:gd name="connsiteY35" fmla="*/ 120650 h 1562681"/>
              <a:gd name="connsiteX36" fmla="*/ 1081986 w 1539186"/>
              <a:gd name="connsiteY36" fmla="*/ 107950 h 1562681"/>
              <a:gd name="connsiteX37" fmla="*/ 1101036 w 1539186"/>
              <a:gd name="connsiteY37" fmla="*/ 69850 h 1562681"/>
              <a:gd name="connsiteX38" fmla="*/ 1120086 w 1539186"/>
              <a:gd name="connsiteY38" fmla="*/ 63500 h 1562681"/>
              <a:gd name="connsiteX39" fmla="*/ 1202636 w 1539186"/>
              <a:gd name="connsiteY39" fmla="*/ 57150 h 1562681"/>
              <a:gd name="connsiteX40" fmla="*/ 1247086 w 1539186"/>
              <a:gd name="connsiteY40" fmla="*/ 63500 h 1562681"/>
              <a:gd name="connsiteX41" fmla="*/ 1266136 w 1539186"/>
              <a:gd name="connsiteY41" fmla="*/ 69850 h 1562681"/>
              <a:gd name="connsiteX42" fmla="*/ 1329636 w 1539186"/>
              <a:gd name="connsiteY42" fmla="*/ 76200 h 1562681"/>
              <a:gd name="connsiteX43" fmla="*/ 1323286 w 1539186"/>
              <a:gd name="connsiteY43" fmla="*/ 95250 h 1562681"/>
              <a:gd name="connsiteX44" fmla="*/ 1405836 w 1539186"/>
              <a:gd name="connsiteY44" fmla="*/ 139700 h 1562681"/>
              <a:gd name="connsiteX45" fmla="*/ 1412186 w 1539186"/>
              <a:gd name="connsiteY45" fmla="*/ 158750 h 1562681"/>
              <a:gd name="connsiteX46" fmla="*/ 1431236 w 1539186"/>
              <a:gd name="connsiteY46" fmla="*/ 165100 h 1562681"/>
              <a:gd name="connsiteX47" fmla="*/ 1488386 w 1539186"/>
              <a:gd name="connsiteY47" fmla="*/ 171450 h 1562681"/>
              <a:gd name="connsiteX48" fmla="*/ 1494736 w 1539186"/>
              <a:gd name="connsiteY48" fmla="*/ 190500 h 1562681"/>
              <a:gd name="connsiteX49" fmla="*/ 1507436 w 1539186"/>
              <a:gd name="connsiteY49" fmla="*/ 215900 h 1562681"/>
              <a:gd name="connsiteX50" fmla="*/ 1501086 w 1539186"/>
              <a:gd name="connsiteY50" fmla="*/ 292100 h 1562681"/>
              <a:gd name="connsiteX51" fmla="*/ 1494736 w 1539186"/>
              <a:gd name="connsiteY51" fmla="*/ 336550 h 1562681"/>
              <a:gd name="connsiteX52" fmla="*/ 1507436 w 1539186"/>
              <a:gd name="connsiteY52" fmla="*/ 501650 h 1562681"/>
              <a:gd name="connsiteX53" fmla="*/ 1526486 w 1539186"/>
              <a:gd name="connsiteY53" fmla="*/ 539750 h 1562681"/>
              <a:gd name="connsiteX54" fmla="*/ 1532836 w 1539186"/>
              <a:gd name="connsiteY54" fmla="*/ 558800 h 1562681"/>
              <a:gd name="connsiteX55" fmla="*/ 1526486 w 1539186"/>
              <a:gd name="connsiteY55" fmla="*/ 577850 h 1562681"/>
              <a:gd name="connsiteX56" fmla="*/ 1539186 w 1539186"/>
              <a:gd name="connsiteY56" fmla="*/ 723900 h 1562681"/>
              <a:gd name="connsiteX57" fmla="*/ 1532836 w 1539186"/>
              <a:gd name="connsiteY57" fmla="*/ 831850 h 1562681"/>
              <a:gd name="connsiteX58" fmla="*/ 1526486 w 1539186"/>
              <a:gd name="connsiteY58" fmla="*/ 927100 h 1562681"/>
              <a:gd name="connsiteX59" fmla="*/ 1532836 w 1539186"/>
              <a:gd name="connsiteY59" fmla="*/ 1123950 h 1562681"/>
              <a:gd name="connsiteX60" fmla="*/ 1532836 w 1539186"/>
              <a:gd name="connsiteY60" fmla="*/ 1466850 h 1562681"/>
              <a:gd name="connsiteX61" fmla="*/ 1526486 w 1539186"/>
              <a:gd name="connsiteY61" fmla="*/ 1530350 h 1562681"/>
              <a:gd name="connsiteX62" fmla="*/ 1469336 w 1539186"/>
              <a:gd name="connsiteY62" fmla="*/ 1524000 h 1562681"/>
              <a:gd name="connsiteX63" fmla="*/ 1462986 w 1539186"/>
              <a:gd name="connsiteY63" fmla="*/ 1555750 h 1562681"/>
              <a:gd name="connsiteX64" fmla="*/ 1412186 w 1539186"/>
              <a:gd name="connsiteY64" fmla="*/ 1549400 h 1562681"/>
              <a:gd name="connsiteX65" fmla="*/ 1374086 w 1539186"/>
              <a:gd name="connsiteY65" fmla="*/ 1536700 h 1562681"/>
              <a:gd name="connsiteX66" fmla="*/ 1329636 w 1539186"/>
              <a:gd name="connsiteY66" fmla="*/ 1524000 h 1562681"/>
              <a:gd name="connsiteX67" fmla="*/ 1297886 w 1539186"/>
              <a:gd name="connsiteY67" fmla="*/ 1492250 h 1562681"/>
              <a:gd name="connsiteX68" fmla="*/ 1272486 w 1539186"/>
              <a:gd name="connsiteY68" fmla="*/ 1473200 h 1562681"/>
              <a:gd name="connsiteX69" fmla="*/ 1253436 w 1539186"/>
              <a:gd name="connsiteY69" fmla="*/ 1454150 h 1562681"/>
              <a:gd name="connsiteX70" fmla="*/ 1215336 w 1539186"/>
              <a:gd name="connsiteY70" fmla="*/ 1441450 h 1562681"/>
              <a:gd name="connsiteX71" fmla="*/ 1189936 w 1539186"/>
              <a:gd name="connsiteY71" fmla="*/ 1428750 h 1562681"/>
              <a:gd name="connsiteX72" fmla="*/ 1139136 w 1539186"/>
              <a:gd name="connsiteY72" fmla="*/ 1416050 h 1562681"/>
              <a:gd name="connsiteX73" fmla="*/ 1120086 w 1539186"/>
              <a:gd name="connsiteY73" fmla="*/ 1409700 h 1562681"/>
              <a:gd name="connsiteX74" fmla="*/ 1101036 w 1539186"/>
              <a:gd name="connsiteY74" fmla="*/ 1397000 h 1562681"/>
              <a:gd name="connsiteX75" fmla="*/ 1081986 w 1539186"/>
              <a:gd name="connsiteY75" fmla="*/ 1377950 h 1562681"/>
              <a:gd name="connsiteX76" fmla="*/ 1062936 w 1539186"/>
              <a:gd name="connsiteY76" fmla="*/ 1371600 h 1562681"/>
              <a:gd name="connsiteX77" fmla="*/ 1031186 w 1539186"/>
              <a:gd name="connsiteY77" fmla="*/ 1333500 h 1562681"/>
              <a:gd name="connsiteX78" fmla="*/ 1012136 w 1539186"/>
              <a:gd name="connsiteY78" fmla="*/ 1327150 h 1562681"/>
              <a:gd name="connsiteX79" fmla="*/ 935936 w 1539186"/>
              <a:gd name="connsiteY79" fmla="*/ 1289050 h 1562681"/>
              <a:gd name="connsiteX80" fmla="*/ 916886 w 1539186"/>
              <a:gd name="connsiteY80" fmla="*/ 1282700 h 1562681"/>
              <a:gd name="connsiteX81" fmla="*/ 897836 w 1539186"/>
              <a:gd name="connsiteY81" fmla="*/ 1270000 h 1562681"/>
              <a:gd name="connsiteX82" fmla="*/ 834336 w 1539186"/>
              <a:gd name="connsiteY82" fmla="*/ 1244600 h 1562681"/>
              <a:gd name="connsiteX83" fmla="*/ 796236 w 1539186"/>
              <a:gd name="connsiteY83" fmla="*/ 1219200 h 1562681"/>
              <a:gd name="connsiteX84" fmla="*/ 777186 w 1539186"/>
              <a:gd name="connsiteY84" fmla="*/ 1200150 h 1562681"/>
              <a:gd name="connsiteX85" fmla="*/ 758136 w 1539186"/>
              <a:gd name="connsiteY85" fmla="*/ 1193800 h 1562681"/>
              <a:gd name="connsiteX86" fmla="*/ 694636 w 1539186"/>
              <a:gd name="connsiteY86" fmla="*/ 1155700 h 1562681"/>
              <a:gd name="connsiteX87" fmla="*/ 675586 w 1539186"/>
              <a:gd name="connsiteY87" fmla="*/ 1149350 h 1562681"/>
              <a:gd name="connsiteX88" fmla="*/ 662886 w 1539186"/>
              <a:gd name="connsiteY88" fmla="*/ 1130300 h 1562681"/>
              <a:gd name="connsiteX89" fmla="*/ 605736 w 1539186"/>
              <a:gd name="connsiteY89" fmla="*/ 1143000 h 1562681"/>
              <a:gd name="connsiteX90" fmla="*/ 599386 w 1539186"/>
              <a:gd name="connsiteY90" fmla="*/ 1162050 h 1562681"/>
              <a:gd name="connsiteX91" fmla="*/ 580336 w 1539186"/>
              <a:gd name="connsiteY91" fmla="*/ 1168400 h 1562681"/>
              <a:gd name="connsiteX92" fmla="*/ 542236 w 1539186"/>
              <a:gd name="connsiteY92" fmla="*/ 1193800 h 1562681"/>
              <a:gd name="connsiteX93" fmla="*/ 504136 w 1539186"/>
              <a:gd name="connsiteY93" fmla="*/ 1206500 h 1562681"/>
              <a:gd name="connsiteX94" fmla="*/ 485086 w 1539186"/>
              <a:gd name="connsiteY94" fmla="*/ 1212850 h 1562681"/>
              <a:gd name="connsiteX95" fmla="*/ 453336 w 1539186"/>
              <a:gd name="connsiteY95" fmla="*/ 1187450 h 1562681"/>
              <a:gd name="connsiteX96" fmla="*/ 415236 w 1539186"/>
              <a:gd name="connsiteY96" fmla="*/ 1168400 h 1562681"/>
              <a:gd name="connsiteX97" fmla="*/ 396186 w 1539186"/>
              <a:gd name="connsiteY97" fmla="*/ 1155700 h 1562681"/>
              <a:gd name="connsiteX98" fmla="*/ 319986 w 1539186"/>
              <a:gd name="connsiteY98" fmla="*/ 1143000 h 1562681"/>
              <a:gd name="connsiteX99" fmla="*/ 269186 w 1539186"/>
              <a:gd name="connsiteY99" fmla="*/ 1130300 h 1562681"/>
              <a:gd name="connsiteX100" fmla="*/ 243786 w 1539186"/>
              <a:gd name="connsiteY100" fmla="*/ 1123950 h 1562681"/>
              <a:gd name="connsiteX101" fmla="*/ 237436 w 1539186"/>
              <a:gd name="connsiteY101" fmla="*/ 1066800 h 1562681"/>
              <a:gd name="connsiteX102" fmla="*/ 205686 w 1539186"/>
              <a:gd name="connsiteY102" fmla="*/ 1028700 h 1562681"/>
              <a:gd name="connsiteX103" fmla="*/ 186636 w 1539186"/>
              <a:gd name="connsiteY103" fmla="*/ 1022350 h 1562681"/>
              <a:gd name="connsiteX104" fmla="*/ 148536 w 1539186"/>
              <a:gd name="connsiteY104" fmla="*/ 996950 h 1562681"/>
              <a:gd name="connsiteX105" fmla="*/ 110436 w 1539186"/>
              <a:gd name="connsiteY105" fmla="*/ 1009650 h 1562681"/>
              <a:gd name="connsiteX106" fmla="*/ 91386 w 1539186"/>
              <a:gd name="connsiteY106" fmla="*/ 996950 h 1562681"/>
              <a:gd name="connsiteX107" fmla="*/ 85036 w 1539186"/>
              <a:gd name="connsiteY107" fmla="*/ 977900 h 1562681"/>
              <a:gd name="connsiteX108" fmla="*/ 72336 w 1539186"/>
              <a:gd name="connsiteY108" fmla="*/ 927100 h 1562681"/>
              <a:gd name="connsiteX109" fmla="*/ 59636 w 1539186"/>
              <a:gd name="connsiteY109" fmla="*/ 882650 h 1562681"/>
              <a:gd name="connsiteX110" fmla="*/ 21536 w 1539186"/>
              <a:gd name="connsiteY110" fmla="*/ 850900 h 1562681"/>
              <a:gd name="connsiteX111" fmla="*/ 21536 w 1539186"/>
              <a:gd name="connsiteY111" fmla="*/ 800100 h 1562681"/>
              <a:gd name="connsiteX112" fmla="*/ 27886 w 1539186"/>
              <a:gd name="connsiteY112" fmla="*/ 781050 h 1562681"/>
              <a:gd name="connsiteX113" fmla="*/ 46936 w 1539186"/>
              <a:gd name="connsiteY113" fmla="*/ 762000 h 1562681"/>
              <a:gd name="connsiteX114" fmla="*/ 59636 w 1539186"/>
              <a:gd name="connsiteY114" fmla="*/ 742950 h 1562681"/>
              <a:gd name="connsiteX115" fmla="*/ 53286 w 1539186"/>
              <a:gd name="connsiteY115" fmla="*/ 673100 h 1562681"/>
              <a:gd name="connsiteX116" fmla="*/ 59636 w 1539186"/>
              <a:gd name="connsiteY116" fmla="*/ 654050 h 1562681"/>
              <a:gd name="connsiteX117" fmla="*/ 78686 w 1539186"/>
              <a:gd name="connsiteY117" fmla="*/ 641350 h 1562681"/>
              <a:gd name="connsiteX118" fmla="*/ 72336 w 1539186"/>
              <a:gd name="connsiteY118" fmla="*/ 615950 h 1562681"/>
              <a:gd name="connsiteX119" fmla="*/ 53286 w 1539186"/>
              <a:gd name="connsiteY119" fmla="*/ 571500 h 1562681"/>
              <a:gd name="connsiteX120" fmla="*/ 46936 w 1539186"/>
              <a:gd name="connsiteY120" fmla="*/ 457200 h 1562681"/>
              <a:gd name="connsiteX121" fmla="*/ 27886 w 1539186"/>
              <a:gd name="connsiteY121" fmla="*/ 393700 h 1562681"/>
              <a:gd name="connsiteX122" fmla="*/ 8836 w 1539186"/>
              <a:gd name="connsiteY122" fmla="*/ 381000 h 1562681"/>
              <a:gd name="connsiteX123" fmla="*/ 2486 w 1539186"/>
              <a:gd name="connsiteY123" fmla="*/ 361950 h 1562681"/>
              <a:gd name="connsiteX124" fmla="*/ 40586 w 1539186"/>
              <a:gd name="connsiteY124" fmla="*/ 342900 h 1562681"/>
              <a:gd name="connsiteX125" fmla="*/ 59636 w 1539186"/>
              <a:gd name="connsiteY125" fmla="*/ 304800 h 1562681"/>
              <a:gd name="connsiteX126" fmla="*/ 78686 w 1539186"/>
              <a:gd name="connsiteY126" fmla="*/ 298450 h 1562681"/>
              <a:gd name="connsiteX127" fmla="*/ 91386 w 1539186"/>
              <a:gd name="connsiteY127" fmla="*/ 279400 h 1562681"/>
              <a:gd name="connsiteX128" fmla="*/ 91386 w 1539186"/>
              <a:gd name="connsiteY128" fmla="*/ 165100 h 1562681"/>
              <a:gd name="connsiteX129" fmla="*/ 123136 w 1539186"/>
              <a:gd name="connsiteY129" fmla="*/ 158750 h 1562681"/>
              <a:gd name="connsiteX130" fmla="*/ 142186 w 1539186"/>
              <a:gd name="connsiteY130" fmla="*/ 152400 h 1562681"/>
              <a:gd name="connsiteX131" fmla="*/ 167586 w 1539186"/>
              <a:gd name="connsiteY131" fmla="*/ 146050 h 1562681"/>
              <a:gd name="connsiteX132" fmla="*/ 180286 w 1539186"/>
              <a:gd name="connsiteY132" fmla="*/ 127000 h 1562681"/>
              <a:gd name="connsiteX133" fmla="*/ 186636 w 1539186"/>
              <a:gd name="connsiteY133" fmla="*/ 101600 h 1562681"/>
              <a:gd name="connsiteX134" fmla="*/ 199336 w 1539186"/>
              <a:gd name="connsiteY134" fmla="*/ 57150 h 1562681"/>
              <a:gd name="connsiteX135" fmla="*/ 192986 w 1539186"/>
              <a:gd name="connsiteY135" fmla="*/ 0 h 156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539186" h="1562681">
                <a:moveTo>
                  <a:pt x="192986" y="0"/>
                </a:moveTo>
                <a:lnTo>
                  <a:pt x="231086" y="12700"/>
                </a:lnTo>
                <a:lnTo>
                  <a:pt x="250136" y="19050"/>
                </a:lnTo>
                <a:cubicBezTo>
                  <a:pt x="270262" y="49239"/>
                  <a:pt x="255596" y="35687"/>
                  <a:pt x="300936" y="50800"/>
                </a:cubicBezTo>
                <a:lnTo>
                  <a:pt x="319986" y="57150"/>
                </a:lnTo>
                <a:cubicBezTo>
                  <a:pt x="339036" y="55033"/>
                  <a:pt x="358541" y="55449"/>
                  <a:pt x="377136" y="50800"/>
                </a:cubicBezTo>
                <a:cubicBezTo>
                  <a:pt x="384540" y="48949"/>
                  <a:pt x="388554" y="38100"/>
                  <a:pt x="396186" y="38100"/>
                </a:cubicBezTo>
                <a:cubicBezTo>
                  <a:pt x="406574" y="38100"/>
                  <a:pt x="428825" y="66209"/>
                  <a:pt x="434286" y="69850"/>
                </a:cubicBezTo>
                <a:cubicBezTo>
                  <a:pt x="442654" y="75429"/>
                  <a:pt x="480506" y="81634"/>
                  <a:pt x="485086" y="82550"/>
                </a:cubicBezTo>
                <a:cubicBezTo>
                  <a:pt x="487203" y="88900"/>
                  <a:pt x="487255" y="96373"/>
                  <a:pt x="491436" y="101600"/>
                </a:cubicBezTo>
                <a:cubicBezTo>
                  <a:pt x="508190" y="122542"/>
                  <a:pt x="518950" y="112607"/>
                  <a:pt x="542236" y="107950"/>
                </a:cubicBezTo>
                <a:cubicBezTo>
                  <a:pt x="548586" y="110067"/>
                  <a:pt x="556059" y="110119"/>
                  <a:pt x="561286" y="114300"/>
                </a:cubicBezTo>
                <a:cubicBezTo>
                  <a:pt x="567245" y="119068"/>
                  <a:pt x="570886" y="126376"/>
                  <a:pt x="573986" y="133350"/>
                </a:cubicBezTo>
                <a:cubicBezTo>
                  <a:pt x="579423" y="145583"/>
                  <a:pt x="582453" y="158750"/>
                  <a:pt x="586686" y="171450"/>
                </a:cubicBezTo>
                <a:lnTo>
                  <a:pt x="593036" y="190500"/>
                </a:lnTo>
                <a:lnTo>
                  <a:pt x="599386" y="209550"/>
                </a:lnTo>
                <a:lnTo>
                  <a:pt x="605736" y="228600"/>
                </a:lnTo>
                <a:cubicBezTo>
                  <a:pt x="616319" y="226483"/>
                  <a:pt x="627015" y="224868"/>
                  <a:pt x="637486" y="222250"/>
                </a:cubicBezTo>
                <a:cubicBezTo>
                  <a:pt x="643980" y="220627"/>
                  <a:pt x="649843" y="215900"/>
                  <a:pt x="656536" y="215900"/>
                </a:cubicBezTo>
                <a:cubicBezTo>
                  <a:pt x="663229" y="215900"/>
                  <a:pt x="669236" y="220133"/>
                  <a:pt x="675586" y="222250"/>
                </a:cubicBezTo>
                <a:cubicBezTo>
                  <a:pt x="683687" y="230351"/>
                  <a:pt x="709175" y="257635"/>
                  <a:pt x="720036" y="260350"/>
                </a:cubicBezTo>
                <a:lnTo>
                  <a:pt x="745436" y="254000"/>
                </a:lnTo>
                <a:cubicBezTo>
                  <a:pt x="755774" y="255723"/>
                  <a:pt x="789187" y="259256"/>
                  <a:pt x="802586" y="266700"/>
                </a:cubicBezTo>
                <a:lnTo>
                  <a:pt x="859736" y="304800"/>
                </a:lnTo>
                <a:cubicBezTo>
                  <a:pt x="865305" y="308513"/>
                  <a:pt x="872436" y="309033"/>
                  <a:pt x="878786" y="311150"/>
                </a:cubicBezTo>
                <a:cubicBezTo>
                  <a:pt x="885136" y="315383"/>
                  <a:pt x="890821" y="320844"/>
                  <a:pt x="897836" y="323850"/>
                </a:cubicBezTo>
                <a:cubicBezTo>
                  <a:pt x="905858" y="327288"/>
                  <a:pt x="914845" y="327802"/>
                  <a:pt x="923236" y="330200"/>
                </a:cubicBezTo>
                <a:cubicBezTo>
                  <a:pt x="929672" y="332039"/>
                  <a:pt x="935936" y="334433"/>
                  <a:pt x="942286" y="336550"/>
                </a:cubicBezTo>
                <a:cubicBezTo>
                  <a:pt x="954986" y="334433"/>
                  <a:pt x="968172" y="334271"/>
                  <a:pt x="980386" y="330200"/>
                </a:cubicBezTo>
                <a:cubicBezTo>
                  <a:pt x="987626" y="327787"/>
                  <a:pt x="992610" y="320913"/>
                  <a:pt x="999436" y="317500"/>
                </a:cubicBezTo>
                <a:cubicBezTo>
                  <a:pt x="1005423" y="314507"/>
                  <a:pt x="1012136" y="313267"/>
                  <a:pt x="1018486" y="311150"/>
                </a:cubicBezTo>
                <a:cubicBezTo>
                  <a:pt x="1033946" y="264771"/>
                  <a:pt x="1027939" y="286037"/>
                  <a:pt x="1037536" y="247650"/>
                </a:cubicBezTo>
                <a:cubicBezTo>
                  <a:pt x="1035419" y="234950"/>
                  <a:pt x="1033979" y="222119"/>
                  <a:pt x="1031186" y="209550"/>
                </a:cubicBezTo>
                <a:cubicBezTo>
                  <a:pt x="1029734" y="203016"/>
                  <a:pt x="1026675" y="196936"/>
                  <a:pt x="1024836" y="190500"/>
                </a:cubicBezTo>
                <a:cubicBezTo>
                  <a:pt x="1022438" y="182109"/>
                  <a:pt x="1020603" y="173567"/>
                  <a:pt x="1018486" y="165100"/>
                </a:cubicBezTo>
                <a:cubicBezTo>
                  <a:pt x="1029663" y="131570"/>
                  <a:pt x="1019267" y="149763"/>
                  <a:pt x="1062936" y="120650"/>
                </a:cubicBezTo>
                <a:lnTo>
                  <a:pt x="1081986" y="107950"/>
                </a:lnTo>
                <a:cubicBezTo>
                  <a:pt x="1086169" y="95401"/>
                  <a:pt x="1089845" y="78802"/>
                  <a:pt x="1101036" y="69850"/>
                </a:cubicBezTo>
                <a:cubicBezTo>
                  <a:pt x="1106263" y="65669"/>
                  <a:pt x="1113444" y="64330"/>
                  <a:pt x="1120086" y="63500"/>
                </a:cubicBezTo>
                <a:cubicBezTo>
                  <a:pt x="1147471" y="60077"/>
                  <a:pt x="1175119" y="59267"/>
                  <a:pt x="1202636" y="57150"/>
                </a:cubicBezTo>
                <a:cubicBezTo>
                  <a:pt x="1217453" y="59267"/>
                  <a:pt x="1232410" y="60565"/>
                  <a:pt x="1247086" y="63500"/>
                </a:cubicBezTo>
                <a:cubicBezTo>
                  <a:pt x="1253650" y="64813"/>
                  <a:pt x="1259520" y="68832"/>
                  <a:pt x="1266136" y="69850"/>
                </a:cubicBezTo>
                <a:cubicBezTo>
                  <a:pt x="1287161" y="73085"/>
                  <a:pt x="1308469" y="74083"/>
                  <a:pt x="1329636" y="76200"/>
                </a:cubicBezTo>
                <a:cubicBezTo>
                  <a:pt x="1327519" y="82550"/>
                  <a:pt x="1323286" y="88557"/>
                  <a:pt x="1323286" y="95250"/>
                </a:cubicBezTo>
                <a:cubicBezTo>
                  <a:pt x="1323286" y="157613"/>
                  <a:pt x="1337671" y="134020"/>
                  <a:pt x="1405836" y="139700"/>
                </a:cubicBezTo>
                <a:cubicBezTo>
                  <a:pt x="1407953" y="146050"/>
                  <a:pt x="1407453" y="154017"/>
                  <a:pt x="1412186" y="158750"/>
                </a:cubicBezTo>
                <a:cubicBezTo>
                  <a:pt x="1416919" y="163483"/>
                  <a:pt x="1424634" y="164000"/>
                  <a:pt x="1431236" y="165100"/>
                </a:cubicBezTo>
                <a:cubicBezTo>
                  <a:pt x="1450142" y="168251"/>
                  <a:pt x="1469336" y="169333"/>
                  <a:pt x="1488386" y="171450"/>
                </a:cubicBezTo>
                <a:cubicBezTo>
                  <a:pt x="1490503" y="177800"/>
                  <a:pt x="1490003" y="185767"/>
                  <a:pt x="1494736" y="190500"/>
                </a:cubicBezTo>
                <a:cubicBezTo>
                  <a:pt x="1515903" y="211667"/>
                  <a:pt x="1520136" y="177800"/>
                  <a:pt x="1507436" y="215900"/>
                </a:cubicBezTo>
                <a:cubicBezTo>
                  <a:pt x="1505319" y="241300"/>
                  <a:pt x="1501086" y="266612"/>
                  <a:pt x="1501086" y="292100"/>
                </a:cubicBezTo>
                <a:cubicBezTo>
                  <a:pt x="1501086" y="337205"/>
                  <a:pt x="1519449" y="299481"/>
                  <a:pt x="1494736" y="336550"/>
                </a:cubicBezTo>
                <a:cubicBezTo>
                  <a:pt x="1496913" y="373561"/>
                  <a:pt x="1499923" y="456571"/>
                  <a:pt x="1507436" y="501650"/>
                </a:cubicBezTo>
                <a:cubicBezTo>
                  <a:pt x="1511426" y="525591"/>
                  <a:pt x="1515515" y="517809"/>
                  <a:pt x="1526486" y="539750"/>
                </a:cubicBezTo>
                <a:cubicBezTo>
                  <a:pt x="1529479" y="545737"/>
                  <a:pt x="1530719" y="552450"/>
                  <a:pt x="1532836" y="558800"/>
                </a:cubicBezTo>
                <a:cubicBezTo>
                  <a:pt x="1530719" y="565150"/>
                  <a:pt x="1526486" y="571157"/>
                  <a:pt x="1526486" y="577850"/>
                </a:cubicBezTo>
                <a:cubicBezTo>
                  <a:pt x="1526486" y="643403"/>
                  <a:pt x="1531250" y="668347"/>
                  <a:pt x="1539186" y="723900"/>
                </a:cubicBezTo>
                <a:cubicBezTo>
                  <a:pt x="1537069" y="759883"/>
                  <a:pt x="1535084" y="795875"/>
                  <a:pt x="1532836" y="831850"/>
                </a:cubicBezTo>
                <a:cubicBezTo>
                  <a:pt x="1530851" y="863609"/>
                  <a:pt x="1526486" y="895280"/>
                  <a:pt x="1526486" y="927100"/>
                </a:cubicBezTo>
                <a:cubicBezTo>
                  <a:pt x="1526486" y="992751"/>
                  <a:pt x="1530719" y="1058333"/>
                  <a:pt x="1532836" y="1123950"/>
                </a:cubicBezTo>
                <a:cubicBezTo>
                  <a:pt x="1508941" y="1267320"/>
                  <a:pt x="1532836" y="1109469"/>
                  <a:pt x="1532836" y="1466850"/>
                </a:cubicBezTo>
                <a:cubicBezTo>
                  <a:pt x="1532836" y="1488122"/>
                  <a:pt x="1528603" y="1509183"/>
                  <a:pt x="1526486" y="1530350"/>
                </a:cubicBezTo>
                <a:cubicBezTo>
                  <a:pt x="1482036" y="1515533"/>
                  <a:pt x="1501086" y="1513417"/>
                  <a:pt x="1469336" y="1524000"/>
                </a:cubicBezTo>
                <a:cubicBezTo>
                  <a:pt x="1467219" y="1534583"/>
                  <a:pt x="1472849" y="1551367"/>
                  <a:pt x="1462986" y="1555750"/>
                </a:cubicBezTo>
                <a:cubicBezTo>
                  <a:pt x="1447392" y="1562681"/>
                  <a:pt x="1428872" y="1552976"/>
                  <a:pt x="1412186" y="1549400"/>
                </a:cubicBezTo>
                <a:cubicBezTo>
                  <a:pt x="1399096" y="1546595"/>
                  <a:pt x="1387073" y="1539947"/>
                  <a:pt x="1374086" y="1536700"/>
                </a:cubicBezTo>
                <a:cubicBezTo>
                  <a:pt x="1342192" y="1528727"/>
                  <a:pt x="1356965" y="1533110"/>
                  <a:pt x="1329636" y="1524000"/>
                </a:cubicBezTo>
                <a:cubicBezTo>
                  <a:pt x="1278836" y="1490133"/>
                  <a:pt x="1340219" y="1534583"/>
                  <a:pt x="1297886" y="1492250"/>
                </a:cubicBezTo>
                <a:cubicBezTo>
                  <a:pt x="1290402" y="1484766"/>
                  <a:pt x="1280521" y="1480088"/>
                  <a:pt x="1272486" y="1473200"/>
                </a:cubicBezTo>
                <a:cubicBezTo>
                  <a:pt x="1265668" y="1467356"/>
                  <a:pt x="1261286" y="1458511"/>
                  <a:pt x="1253436" y="1454150"/>
                </a:cubicBezTo>
                <a:cubicBezTo>
                  <a:pt x="1241734" y="1447649"/>
                  <a:pt x="1227310" y="1447437"/>
                  <a:pt x="1215336" y="1441450"/>
                </a:cubicBezTo>
                <a:cubicBezTo>
                  <a:pt x="1206869" y="1437217"/>
                  <a:pt x="1198916" y="1431743"/>
                  <a:pt x="1189936" y="1428750"/>
                </a:cubicBezTo>
                <a:cubicBezTo>
                  <a:pt x="1173377" y="1423230"/>
                  <a:pt x="1155695" y="1421570"/>
                  <a:pt x="1139136" y="1416050"/>
                </a:cubicBezTo>
                <a:lnTo>
                  <a:pt x="1120086" y="1409700"/>
                </a:lnTo>
                <a:cubicBezTo>
                  <a:pt x="1113736" y="1405467"/>
                  <a:pt x="1106899" y="1401886"/>
                  <a:pt x="1101036" y="1397000"/>
                </a:cubicBezTo>
                <a:cubicBezTo>
                  <a:pt x="1094137" y="1391251"/>
                  <a:pt x="1089458" y="1382931"/>
                  <a:pt x="1081986" y="1377950"/>
                </a:cubicBezTo>
                <a:cubicBezTo>
                  <a:pt x="1076417" y="1374237"/>
                  <a:pt x="1069286" y="1373717"/>
                  <a:pt x="1062936" y="1371600"/>
                </a:cubicBezTo>
                <a:cubicBezTo>
                  <a:pt x="1053565" y="1357543"/>
                  <a:pt x="1045854" y="1343279"/>
                  <a:pt x="1031186" y="1333500"/>
                </a:cubicBezTo>
                <a:cubicBezTo>
                  <a:pt x="1025617" y="1329787"/>
                  <a:pt x="1018486" y="1329267"/>
                  <a:pt x="1012136" y="1327150"/>
                </a:cubicBezTo>
                <a:cubicBezTo>
                  <a:pt x="962897" y="1294324"/>
                  <a:pt x="988516" y="1306577"/>
                  <a:pt x="935936" y="1289050"/>
                </a:cubicBezTo>
                <a:lnTo>
                  <a:pt x="916886" y="1282700"/>
                </a:lnTo>
                <a:cubicBezTo>
                  <a:pt x="910536" y="1278467"/>
                  <a:pt x="904810" y="1273100"/>
                  <a:pt x="897836" y="1270000"/>
                </a:cubicBezTo>
                <a:cubicBezTo>
                  <a:pt x="851105" y="1249231"/>
                  <a:pt x="871463" y="1266876"/>
                  <a:pt x="834336" y="1244600"/>
                </a:cubicBezTo>
                <a:cubicBezTo>
                  <a:pt x="821248" y="1236747"/>
                  <a:pt x="807029" y="1229993"/>
                  <a:pt x="796236" y="1219200"/>
                </a:cubicBezTo>
                <a:cubicBezTo>
                  <a:pt x="789886" y="1212850"/>
                  <a:pt x="784658" y="1205131"/>
                  <a:pt x="777186" y="1200150"/>
                </a:cubicBezTo>
                <a:cubicBezTo>
                  <a:pt x="771617" y="1196437"/>
                  <a:pt x="764486" y="1195917"/>
                  <a:pt x="758136" y="1193800"/>
                </a:cubicBezTo>
                <a:cubicBezTo>
                  <a:pt x="731051" y="1175743"/>
                  <a:pt x="721972" y="1167416"/>
                  <a:pt x="694636" y="1155700"/>
                </a:cubicBezTo>
                <a:cubicBezTo>
                  <a:pt x="688484" y="1153063"/>
                  <a:pt x="681936" y="1151467"/>
                  <a:pt x="675586" y="1149350"/>
                </a:cubicBezTo>
                <a:cubicBezTo>
                  <a:pt x="671353" y="1143000"/>
                  <a:pt x="670290" y="1132151"/>
                  <a:pt x="662886" y="1130300"/>
                </a:cubicBezTo>
                <a:cubicBezTo>
                  <a:pt x="650114" y="1127107"/>
                  <a:pt x="620401" y="1138112"/>
                  <a:pt x="605736" y="1143000"/>
                </a:cubicBezTo>
                <a:cubicBezTo>
                  <a:pt x="603619" y="1149350"/>
                  <a:pt x="604119" y="1157317"/>
                  <a:pt x="599386" y="1162050"/>
                </a:cubicBezTo>
                <a:cubicBezTo>
                  <a:pt x="594653" y="1166783"/>
                  <a:pt x="586187" y="1165149"/>
                  <a:pt x="580336" y="1168400"/>
                </a:cubicBezTo>
                <a:cubicBezTo>
                  <a:pt x="566993" y="1175813"/>
                  <a:pt x="556716" y="1188973"/>
                  <a:pt x="542236" y="1193800"/>
                </a:cubicBezTo>
                <a:lnTo>
                  <a:pt x="504136" y="1206500"/>
                </a:lnTo>
                <a:lnTo>
                  <a:pt x="485086" y="1212850"/>
                </a:lnTo>
                <a:cubicBezTo>
                  <a:pt x="448000" y="1200488"/>
                  <a:pt x="482059" y="1216173"/>
                  <a:pt x="453336" y="1187450"/>
                </a:cubicBezTo>
                <a:cubicBezTo>
                  <a:pt x="441026" y="1175140"/>
                  <a:pt x="430730" y="1173565"/>
                  <a:pt x="415236" y="1168400"/>
                </a:cubicBezTo>
                <a:cubicBezTo>
                  <a:pt x="408886" y="1164167"/>
                  <a:pt x="403201" y="1158706"/>
                  <a:pt x="396186" y="1155700"/>
                </a:cubicBezTo>
                <a:cubicBezTo>
                  <a:pt x="377425" y="1147660"/>
                  <a:pt x="334091" y="1145645"/>
                  <a:pt x="319986" y="1143000"/>
                </a:cubicBezTo>
                <a:cubicBezTo>
                  <a:pt x="302830" y="1139783"/>
                  <a:pt x="286119" y="1134533"/>
                  <a:pt x="269186" y="1130300"/>
                </a:cubicBezTo>
                <a:lnTo>
                  <a:pt x="243786" y="1123950"/>
                </a:lnTo>
                <a:cubicBezTo>
                  <a:pt x="241669" y="1104900"/>
                  <a:pt x="242085" y="1085395"/>
                  <a:pt x="237436" y="1066800"/>
                </a:cubicBezTo>
                <a:cubicBezTo>
                  <a:pt x="235093" y="1057429"/>
                  <a:pt x="212084" y="1032965"/>
                  <a:pt x="205686" y="1028700"/>
                </a:cubicBezTo>
                <a:cubicBezTo>
                  <a:pt x="200117" y="1024987"/>
                  <a:pt x="192986" y="1024467"/>
                  <a:pt x="186636" y="1022350"/>
                </a:cubicBezTo>
                <a:cubicBezTo>
                  <a:pt x="177648" y="1013362"/>
                  <a:pt x="165078" y="995112"/>
                  <a:pt x="148536" y="996950"/>
                </a:cubicBezTo>
                <a:cubicBezTo>
                  <a:pt x="135231" y="998428"/>
                  <a:pt x="110436" y="1009650"/>
                  <a:pt x="110436" y="1009650"/>
                </a:cubicBezTo>
                <a:cubicBezTo>
                  <a:pt x="104086" y="1005417"/>
                  <a:pt x="96154" y="1002909"/>
                  <a:pt x="91386" y="996950"/>
                </a:cubicBezTo>
                <a:cubicBezTo>
                  <a:pt x="87205" y="991723"/>
                  <a:pt x="86797" y="984358"/>
                  <a:pt x="85036" y="977900"/>
                </a:cubicBezTo>
                <a:cubicBezTo>
                  <a:pt x="80443" y="961061"/>
                  <a:pt x="76569" y="944033"/>
                  <a:pt x="72336" y="927100"/>
                </a:cubicBezTo>
                <a:cubicBezTo>
                  <a:pt x="71489" y="923713"/>
                  <a:pt x="63280" y="888116"/>
                  <a:pt x="59636" y="882650"/>
                </a:cubicBezTo>
                <a:cubicBezTo>
                  <a:pt x="49857" y="867982"/>
                  <a:pt x="35593" y="860271"/>
                  <a:pt x="21536" y="850900"/>
                </a:cubicBezTo>
                <a:cubicBezTo>
                  <a:pt x="12452" y="823648"/>
                  <a:pt x="12779" y="835129"/>
                  <a:pt x="21536" y="800100"/>
                </a:cubicBezTo>
                <a:cubicBezTo>
                  <a:pt x="23159" y="793606"/>
                  <a:pt x="24173" y="786619"/>
                  <a:pt x="27886" y="781050"/>
                </a:cubicBezTo>
                <a:cubicBezTo>
                  <a:pt x="32867" y="773578"/>
                  <a:pt x="41187" y="768899"/>
                  <a:pt x="46936" y="762000"/>
                </a:cubicBezTo>
                <a:cubicBezTo>
                  <a:pt x="51822" y="756137"/>
                  <a:pt x="55403" y="749300"/>
                  <a:pt x="59636" y="742950"/>
                </a:cubicBezTo>
                <a:cubicBezTo>
                  <a:pt x="45113" y="699382"/>
                  <a:pt x="43028" y="714130"/>
                  <a:pt x="53286" y="673100"/>
                </a:cubicBezTo>
                <a:cubicBezTo>
                  <a:pt x="54909" y="666606"/>
                  <a:pt x="55455" y="659277"/>
                  <a:pt x="59636" y="654050"/>
                </a:cubicBezTo>
                <a:cubicBezTo>
                  <a:pt x="64404" y="648091"/>
                  <a:pt x="72336" y="645583"/>
                  <a:pt x="78686" y="641350"/>
                </a:cubicBezTo>
                <a:cubicBezTo>
                  <a:pt x="76569" y="632883"/>
                  <a:pt x="75774" y="623972"/>
                  <a:pt x="72336" y="615950"/>
                </a:cubicBezTo>
                <a:cubicBezTo>
                  <a:pt x="46024" y="554556"/>
                  <a:pt x="71516" y="644422"/>
                  <a:pt x="53286" y="571500"/>
                </a:cubicBezTo>
                <a:cubicBezTo>
                  <a:pt x="51169" y="533400"/>
                  <a:pt x="50391" y="495202"/>
                  <a:pt x="46936" y="457200"/>
                </a:cubicBezTo>
                <a:cubicBezTo>
                  <a:pt x="46116" y="448181"/>
                  <a:pt x="29883" y="395031"/>
                  <a:pt x="27886" y="393700"/>
                </a:cubicBezTo>
                <a:lnTo>
                  <a:pt x="8836" y="381000"/>
                </a:lnTo>
                <a:cubicBezTo>
                  <a:pt x="6719" y="374650"/>
                  <a:pt x="0" y="368165"/>
                  <a:pt x="2486" y="361950"/>
                </a:cubicBezTo>
                <a:cubicBezTo>
                  <a:pt x="6274" y="352481"/>
                  <a:pt x="32567" y="345573"/>
                  <a:pt x="40586" y="342900"/>
                </a:cubicBezTo>
                <a:cubicBezTo>
                  <a:pt x="44769" y="330351"/>
                  <a:pt x="48445" y="313752"/>
                  <a:pt x="59636" y="304800"/>
                </a:cubicBezTo>
                <a:cubicBezTo>
                  <a:pt x="64863" y="300619"/>
                  <a:pt x="72336" y="300567"/>
                  <a:pt x="78686" y="298450"/>
                </a:cubicBezTo>
                <a:cubicBezTo>
                  <a:pt x="82919" y="292100"/>
                  <a:pt x="90752" y="287005"/>
                  <a:pt x="91386" y="279400"/>
                </a:cubicBezTo>
                <a:cubicBezTo>
                  <a:pt x="94117" y="246626"/>
                  <a:pt x="71721" y="197874"/>
                  <a:pt x="91386" y="165100"/>
                </a:cubicBezTo>
                <a:cubicBezTo>
                  <a:pt x="96939" y="155845"/>
                  <a:pt x="112665" y="161368"/>
                  <a:pt x="123136" y="158750"/>
                </a:cubicBezTo>
                <a:cubicBezTo>
                  <a:pt x="129630" y="157127"/>
                  <a:pt x="135750" y="154239"/>
                  <a:pt x="142186" y="152400"/>
                </a:cubicBezTo>
                <a:cubicBezTo>
                  <a:pt x="150577" y="150002"/>
                  <a:pt x="159119" y="148167"/>
                  <a:pt x="167586" y="146050"/>
                </a:cubicBezTo>
                <a:cubicBezTo>
                  <a:pt x="171819" y="139700"/>
                  <a:pt x="177280" y="134015"/>
                  <a:pt x="180286" y="127000"/>
                </a:cubicBezTo>
                <a:cubicBezTo>
                  <a:pt x="183724" y="118978"/>
                  <a:pt x="184238" y="109991"/>
                  <a:pt x="186636" y="101600"/>
                </a:cubicBezTo>
                <a:cubicBezTo>
                  <a:pt x="204856" y="37831"/>
                  <a:pt x="179485" y="136555"/>
                  <a:pt x="199336" y="57150"/>
                </a:cubicBezTo>
                <a:cubicBezTo>
                  <a:pt x="189639" y="28060"/>
                  <a:pt x="192986" y="44793"/>
                  <a:pt x="1929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59" name="58 Forma libre"/>
          <p:cNvSpPr/>
          <p:nvPr/>
        </p:nvSpPr>
        <p:spPr>
          <a:xfrm>
            <a:off x="5365608" y="3735711"/>
            <a:ext cx="415067" cy="369989"/>
          </a:xfrm>
          <a:custGeom>
            <a:avLst/>
            <a:gdLst>
              <a:gd name="connsiteX0" fmla="*/ 1058 w 1551348"/>
              <a:gd name="connsiteY0" fmla="*/ 1005417 h 1322917"/>
              <a:gd name="connsiteX1" fmla="*/ 7408 w 1551348"/>
              <a:gd name="connsiteY1" fmla="*/ 1043517 h 1322917"/>
              <a:gd name="connsiteX2" fmla="*/ 39158 w 1551348"/>
              <a:gd name="connsiteY2" fmla="*/ 1100667 h 1322917"/>
              <a:gd name="connsiteX3" fmla="*/ 58208 w 1551348"/>
              <a:gd name="connsiteY3" fmla="*/ 1113367 h 1322917"/>
              <a:gd name="connsiteX4" fmla="*/ 64558 w 1551348"/>
              <a:gd name="connsiteY4" fmla="*/ 1132417 h 1322917"/>
              <a:gd name="connsiteX5" fmla="*/ 102658 w 1551348"/>
              <a:gd name="connsiteY5" fmla="*/ 1145117 h 1322917"/>
              <a:gd name="connsiteX6" fmla="*/ 89958 w 1551348"/>
              <a:gd name="connsiteY6" fmla="*/ 1164167 h 1322917"/>
              <a:gd name="connsiteX7" fmla="*/ 51858 w 1551348"/>
              <a:gd name="connsiteY7" fmla="*/ 1183217 h 1322917"/>
              <a:gd name="connsiteX8" fmla="*/ 70908 w 1551348"/>
              <a:gd name="connsiteY8" fmla="*/ 1189567 h 1322917"/>
              <a:gd name="connsiteX9" fmla="*/ 121708 w 1551348"/>
              <a:gd name="connsiteY9" fmla="*/ 1202267 h 1322917"/>
              <a:gd name="connsiteX10" fmla="*/ 134408 w 1551348"/>
              <a:gd name="connsiteY10" fmla="*/ 1221317 h 1322917"/>
              <a:gd name="connsiteX11" fmla="*/ 140758 w 1551348"/>
              <a:gd name="connsiteY11" fmla="*/ 1240367 h 1322917"/>
              <a:gd name="connsiteX12" fmla="*/ 159808 w 1551348"/>
              <a:gd name="connsiteY12" fmla="*/ 1234017 h 1322917"/>
              <a:gd name="connsiteX13" fmla="*/ 204258 w 1551348"/>
              <a:gd name="connsiteY13" fmla="*/ 1259417 h 1322917"/>
              <a:gd name="connsiteX14" fmla="*/ 197908 w 1551348"/>
              <a:gd name="connsiteY14" fmla="*/ 1278467 h 1322917"/>
              <a:gd name="connsiteX15" fmla="*/ 210608 w 1551348"/>
              <a:gd name="connsiteY15" fmla="*/ 1297517 h 1322917"/>
              <a:gd name="connsiteX16" fmla="*/ 242358 w 1551348"/>
              <a:gd name="connsiteY16" fmla="*/ 1284817 h 1322917"/>
              <a:gd name="connsiteX17" fmla="*/ 255058 w 1551348"/>
              <a:gd name="connsiteY17" fmla="*/ 1259417 h 1322917"/>
              <a:gd name="connsiteX18" fmla="*/ 274108 w 1551348"/>
              <a:gd name="connsiteY18" fmla="*/ 1278467 h 1322917"/>
              <a:gd name="connsiteX19" fmla="*/ 299508 w 1551348"/>
              <a:gd name="connsiteY19" fmla="*/ 1291167 h 1322917"/>
              <a:gd name="connsiteX20" fmla="*/ 318558 w 1551348"/>
              <a:gd name="connsiteY20" fmla="*/ 1303867 h 1322917"/>
              <a:gd name="connsiteX21" fmla="*/ 324908 w 1551348"/>
              <a:gd name="connsiteY21" fmla="*/ 1322917 h 1322917"/>
              <a:gd name="connsiteX22" fmla="*/ 337608 w 1551348"/>
              <a:gd name="connsiteY22" fmla="*/ 1303867 h 1322917"/>
              <a:gd name="connsiteX23" fmla="*/ 343958 w 1551348"/>
              <a:gd name="connsiteY23" fmla="*/ 1246717 h 1322917"/>
              <a:gd name="connsiteX24" fmla="*/ 382058 w 1551348"/>
              <a:gd name="connsiteY24" fmla="*/ 1221317 h 1322917"/>
              <a:gd name="connsiteX25" fmla="*/ 388408 w 1551348"/>
              <a:gd name="connsiteY25" fmla="*/ 1202267 h 1322917"/>
              <a:gd name="connsiteX26" fmla="*/ 394758 w 1551348"/>
              <a:gd name="connsiteY26" fmla="*/ 1132417 h 1322917"/>
              <a:gd name="connsiteX27" fmla="*/ 413808 w 1551348"/>
              <a:gd name="connsiteY27" fmla="*/ 1119717 h 1322917"/>
              <a:gd name="connsiteX28" fmla="*/ 464608 w 1551348"/>
              <a:gd name="connsiteY28" fmla="*/ 1113367 h 1322917"/>
              <a:gd name="connsiteX29" fmla="*/ 483658 w 1551348"/>
              <a:gd name="connsiteY29" fmla="*/ 1107017 h 1322917"/>
              <a:gd name="connsiteX30" fmla="*/ 502708 w 1551348"/>
              <a:gd name="connsiteY30" fmla="*/ 1094317 h 1322917"/>
              <a:gd name="connsiteX31" fmla="*/ 540808 w 1551348"/>
              <a:gd name="connsiteY31" fmla="*/ 1100667 h 1322917"/>
              <a:gd name="connsiteX32" fmla="*/ 578908 w 1551348"/>
              <a:gd name="connsiteY32" fmla="*/ 1113367 h 1322917"/>
              <a:gd name="connsiteX33" fmla="*/ 597958 w 1551348"/>
              <a:gd name="connsiteY33" fmla="*/ 1119717 h 1322917"/>
              <a:gd name="connsiteX34" fmla="*/ 629708 w 1551348"/>
              <a:gd name="connsiteY34" fmla="*/ 1126067 h 1322917"/>
              <a:gd name="connsiteX35" fmla="*/ 661458 w 1551348"/>
              <a:gd name="connsiteY35" fmla="*/ 1183217 h 1322917"/>
              <a:gd name="connsiteX36" fmla="*/ 680508 w 1551348"/>
              <a:gd name="connsiteY36" fmla="*/ 1189567 h 1322917"/>
              <a:gd name="connsiteX37" fmla="*/ 718608 w 1551348"/>
              <a:gd name="connsiteY37" fmla="*/ 1176867 h 1322917"/>
              <a:gd name="connsiteX38" fmla="*/ 763058 w 1551348"/>
              <a:gd name="connsiteY38" fmla="*/ 1157817 h 1322917"/>
              <a:gd name="connsiteX39" fmla="*/ 826558 w 1551348"/>
              <a:gd name="connsiteY39" fmla="*/ 1208617 h 1322917"/>
              <a:gd name="connsiteX40" fmla="*/ 864658 w 1551348"/>
              <a:gd name="connsiteY40" fmla="*/ 1214967 h 1322917"/>
              <a:gd name="connsiteX41" fmla="*/ 896408 w 1551348"/>
              <a:gd name="connsiteY41" fmla="*/ 1208617 h 1322917"/>
              <a:gd name="connsiteX42" fmla="*/ 915458 w 1551348"/>
              <a:gd name="connsiteY42" fmla="*/ 1214967 h 1322917"/>
              <a:gd name="connsiteX43" fmla="*/ 947208 w 1551348"/>
              <a:gd name="connsiteY43" fmla="*/ 1221317 h 1322917"/>
              <a:gd name="connsiteX44" fmla="*/ 966258 w 1551348"/>
              <a:gd name="connsiteY44" fmla="*/ 1183217 h 1322917"/>
              <a:gd name="connsiteX45" fmla="*/ 985308 w 1551348"/>
              <a:gd name="connsiteY45" fmla="*/ 1176867 h 1322917"/>
              <a:gd name="connsiteX46" fmla="*/ 1004358 w 1551348"/>
              <a:gd name="connsiteY46" fmla="*/ 1164167 h 1322917"/>
              <a:gd name="connsiteX47" fmla="*/ 1036108 w 1551348"/>
              <a:gd name="connsiteY47" fmla="*/ 1157817 h 1322917"/>
              <a:gd name="connsiteX48" fmla="*/ 1055158 w 1551348"/>
              <a:gd name="connsiteY48" fmla="*/ 1151467 h 1322917"/>
              <a:gd name="connsiteX49" fmla="*/ 1118658 w 1551348"/>
              <a:gd name="connsiteY49" fmla="*/ 1157817 h 1322917"/>
              <a:gd name="connsiteX50" fmla="*/ 1163108 w 1551348"/>
              <a:gd name="connsiteY50" fmla="*/ 1164167 h 1322917"/>
              <a:gd name="connsiteX51" fmla="*/ 1201208 w 1551348"/>
              <a:gd name="connsiteY51" fmla="*/ 1189567 h 1322917"/>
              <a:gd name="connsiteX52" fmla="*/ 1239308 w 1551348"/>
              <a:gd name="connsiteY52" fmla="*/ 1176867 h 1322917"/>
              <a:gd name="connsiteX53" fmla="*/ 1264708 w 1551348"/>
              <a:gd name="connsiteY53" fmla="*/ 1138767 h 1322917"/>
              <a:gd name="connsiteX54" fmla="*/ 1309158 w 1551348"/>
              <a:gd name="connsiteY54" fmla="*/ 1132417 h 1322917"/>
              <a:gd name="connsiteX55" fmla="*/ 1315508 w 1551348"/>
              <a:gd name="connsiteY55" fmla="*/ 1087967 h 1322917"/>
              <a:gd name="connsiteX56" fmla="*/ 1302808 w 1551348"/>
              <a:gd name="connsiteY56" fmla="*/ 1049867 h 1322917"/>
              <a:gd name="connsiteX57" fmla="*/ 1321858 w 1551348"/>
              <a:gd name="connsiteY57" fmla="*/ 999067 h 1322917"/>
              <a:gd name="connsiteX58" fmla="*/ 1340908 w 1551348"/>
              <a:gd name="connsiteY58" fmla="*/ 986367 h 1322917"/>
              <a:gd name="connsiteX59" fmla="*/ 1359958 w 1551348"/>
              <a:gd name="connsiteY59" fmla="*/ 929217 h 1322917"/>
              <a:gd name="connsiteX60" fmla="*/ 1366308 w 1551348"/>
              <a:gd name="connsiteY60" fmla="*/ 910167 h 1322917"/>
              <a:gd name="connsiteX61" fmla="*/ 1385358 w 1551348"/>
              <a:gd name="connsiteY61" fmla="*/ 903817 h 1322917"/>
              <a:gd name="connsiteX62" fmla="*/ 1423458 w 1551348"/>
              <a:gd name="connsiteY62" fmla="*/ 846667 h 1322917"/>
              <a:gd name="connsiteX63" fmla="*/ 1436158 w 1551348"/>
              <a:gd name="connsiteY63" fmla="*/ 827617 h 1322917"/>
              <a:gd name="connsiteX64" fmla="*/ 1474258 w 1551348"/>
              <a:gd name="connsiteY64" fmla="*/ 802217 h 1322917"/>
              <a:gd name="connsiteX65" fmla="*/ 1493308 w 1551348"/>
              <a:gd name="connsiteY65" fmla="*/ 789517 h 1322917"/>
              <a:gd name="connsiteX66" fmla="*/ 1506008 w 1551348"/>
              <a:gd name="connsiteY66" fmla="*/ 751417 h 1322917"/>
              <a:gd name="connsiteX67" fmla="*/ 1518708 w 1551348"/>
              <a:gd name="connsiteY67" fmla="*/ 592667 h 1322917"/>
              <a:gd name="connsiteX68" fmla="*/ 1525058 w 1551348"/>
              <a:gd name="connsiteY68" fmla="*/ 427567 h 1322917"/>
              <a:gd name="connsiteX69" fmla="*/ 1537758 w 1551348"/>
              <a:gd name="connsiteY69" fmla="*/ 389467 h 1322917"/>
              <a:gd name="connsiteX70" fmla="*/ 1544108 w 1551348"/>
              <a:gd name="connsiteY70" fmla="*/ 370417 h 1322917"/>
              <a:gd name="connsiteX71" fmla="*/ 1525058 w 1551348"/>
              <a:gd name="connsiteY71" fmla="*/ 332317 h 1322917"/>
              <a:gd name="connsiteX72" fmla="*/ 1506008 w 1551348"/>
              <a:gd name="connsiteY72" fmla="*/ 294217 h 1322917"/>
              <a:gd name="connsiteX73" fmla="*/ 1499658 w 1551348"/>
              <a:gd name="connsiteY73" fmla="*/ 256117 h 1322917"/>
              <a:gd name="connsiteX74" fmla="*/ 1480608 w 1551348"/>
              <a:gd name="connsiteY74" fmla="*/ 249767 h 1322917"/>
              <a:gd name="connsiteX75" fmla="*/ 1467908 w 1551348"/>
              <a:gd name="connsiteY75" fmla="*/ 211667 h 1322917"/>
              <a:gd name="connsiteX76" fmla="*/ 1461558 w 1551348"/>
              <a:gd name="connsiteY76" fmla="*/ 78317 h 1322917"/>
              <a:gd name="connsiteX77" fmla="*/ 1455208 w 1551348"/>
              <a:gd name="connsiteY77" fmla="*/ 59267 h 1322917"/>
              <a:gd name="connsiteX78" fmla="*/ 1398058 w 1551348"/>
              <a:gd name="connsiteY78" fmla="*/ 71967 h 1322917"/>
              <a:gd name="connsiteX79" fmla="*/ 1379008 w 1551348"/>
              <a:gd name="connsiteY79" fmla="*/ 84667 h 1322917"/>
              <a:gd name="connsiteX80" fmla="*/ 1321858 w 1551348"/>
              <a:gd name="connsiteY80" fmla="*/ 52917 h 1322917"/>
              <a:gd name="connsiteX81" fmla="*/ 1302808 w 1551348"/>
              <a:gd name="connsiteY81" fmla="*/ 33867 h 1322917"/>
              <a:gd name="connsiteX82" fmla="*/ 1283758 w 1551348"/>
              <a:gd name="connsiteY82" fmla="*/ 27517 h 1322917"/>
              <a:gd name="connsiteX83" fmla="*/ 1188508 w 1551348"/>
              <a:gd name="connsiteY83" fmla="*/ 14817 h 1322917"/>
              <a:gd name="connsiteX84" fmla="*/ 1156758 w 1551348"/>
              <a:gd name="connsiteY84" fmla="*/ 8467 h 1322917"/>
              <a:gd name="connsiteX85" fmla="*/ 1137708 w 1551348"/>
              <a:gd name="connsiteY85" fmla="*/ 2117 h 1322917"/>
              <a:gd name="connsiteX86" fmla="*/ 1099608 w 1551348"/>
              <a:gd name="connsiteY86" fmla="*/ 27517 h 1322917"/>
              <a:gd name="connsiteX87" fmla="*/ 1080558 w 1551348"/>
              <a:gd name="connsiteY87" fmla="*/ 40217 h 1322917"/>
              <a:gd name="connsiteX88" fmla="*/ 1061508 w 1551348"/>
              <a:gd name="connsiteY88" fmla="*/ 52917 h 1322917"/>
              <a:gd name="connsiteX89" fmla="*/ 1023408 w 1551348"/>
              <a:gd name="connsiteY89" fmla="*/ 65617 h 1322917"/>
              <a:gd name="connsiteX90" fmla="*/ 1004358 w 1551348"/>
              <a:gd name="connsiteY90" fmla="*/ 71967 h 1322917"/>
              <a:gd name="connsiteX91" fmla="*/ 985308 w 1551348"/>
              <a:gd name="connsiteY91" fmla="*/ 84667 h 1322917"/>
              <a:gd name="connsiteX92" fmla="*/ 966258 w 1551348"/>
              <a:gd name="connsiteY92" fmla="*/ 91017 h 1322917"/>
              <a:gd name="connsiteX93" fmla="*/ 934508 w 1551348"/>
              <a:gd name="connsiteY93" fmla="*/ 129117 h 1322917"/>
              <a:gd name="connsiteX94" fmla="*/ 896408 w 1551348"/>
              <a:gd name="connsiteY94" fmla="*/ 154517 h 1322917"/>
              <a:gd name="connsiteX95" fmla="*/ 877358 w 1551348"/>
              <a:gd name="connsiteY95" fmla="*/ 167217 h 1322917"/>
              <a:gd name="connsiteX96" fmla="*/ 845608 w 1551348"/>
              <a:gd name="connsiteY96" fmla="*/ 205317 h 1322917"/>
              <a:gd name="connsiteX97" fmla="*/ 832908 w 1551348"/>
              <a:gd name="connsiteY97" fmla="*/ 224367 h 1322917"/>
              <a:gd name="connsiteX98" fmla="*/ 794808 w 1551348"/>
              <a:gd name="connsiteY98" fmla="*/ 243417 h 1322917"/>
              <a:gd name="connsiteX99" fmla="*/ 756708 w 1551348"/>
              <a:gd name="connsiteY99" fmla="*/ 268817 h 1322917"/>
              <a:gd name="connsiteX100" fmla="*/ 718608 w 1551348"/>
              <a:gd name="connsiteY100" fmla="*/ 306917 h 1322917"/>
              <a:gd name="connsiteX101" fmla="*/ 705908 w 1551348"/>
              <a:gd name="connsiteY101" fmla="*/ 325967 h 1322917"/>
              <a:gd name="connsiteX102" fmla="*/ 686858 w 1551348"/>
              <a:gd name="connsiteY102" fmla="*/ 332317 h 1322917"/>
              <a:gd name="connsiteX103" fmla="*/ 667808 w 1551348"/>
              <a:gd name="connsiteY103" fmla="*/ 345017 h 1322917"/>
              <a:gd name="connsiteX104" fmla="*/ 629708 w 1551348"/>
              <a:gd name="connsiteY104" fmla="*/ 357717 h 1322917"/>
              <a:gd name="connsiteX105" fmla="*/ 610658 w 1551348"/>
              <a:gd name="connsiteY105" fmla="*/ 370417 h 1322917"/>
              <a:gd name="connsiteX106" fmla="*/ 591608 w 1551348"/>
              <a:gd name="connsiteY106" fmla="*/ 376767 h 1322917"/>
              <a:gd name="connsiteX107" fmla="*/ 547158 w 1551348"/>
              <a:gd name="connsiteY107" fmla="*/ 427567 h 1322917"/>
              <a:gd name="connsiteX108" fmla="*/ 534458 w 1551348"/>
              <a:gd name="connsiteY108" fmla="*/ 446617 h 1322917"/>
              <a:gd name="connsiteX109" fmla="*/ 496358 w 1551348"/>
              <a:gd name="connsiteY109" fmla="*/ 459317 h 1322917"/>
              <a:gd name="connsiteX110" fmla="*/ 458258 w 1551348"/>
              <a:gd name="connsiteY110" fmla="*/ 484717 h 1322917"/>
              <a:gd name="connsiteX111" fmla="*/ 439208 w 1551348"/>
              <a:gd name="connsiteY111" fmla="*/ 497417 h 1322917"/>
              <a:gd name="connsiteX112" fmla="*/ 401108 w 1551348"/>
              <a:gd name="connsiteY112" fmla="*/ 510117 h 1322917"/>
              <a:gd name="connsiteX113" fmla="*/ 407458 w 1551348"/>
              <a:gd name="connsiteY113" fmla="*/ 548217 h 1322917"/>
              <a:gd name="connsiteX114" fmla="*/ 401108 w 1551348"/>
              <a:gd name="connsiteY114" fmla="*/ 618067 h 1322917"/>
              <a:gd name="connsiteX115" fmla="*/ 407458 w 1551348"/>
              <a:gd name="connsiteY115" fmla="*/ 656167 h 1322917"/>
              <a:gd name="connsiteX116" fmla="*/ 420158 w 1551348"/>
              <a:gd name="connsiteY116" fmla="*/ 694267 h 1322917"/>
              <a:gd name="connsiteX117" fmla="*/ 394758 w 1551348"/>
              <a:gd name="connsiteY117" fmla="*/ 732367 h 1322917"/>
              <a:gd name="connsiteX118" fmla="*/ 375708 w 1551348"/>
              <a:gd name="connsiteY118" fmla="*/ 853017 h 1322917"/>
              <a:gd name="connsiteX119" fmla="*/ 356658 w 1551348"/>
              <a:gd name="connsiteY119" fmla="*/ 865717 h 1322917"/>
              <a:gd name="connsiteX120" fmla="*/ 343958 w 1551348"/>
              <a:gd name="connsiteY120" fmla="*/ 884767 h 1322917"/>
              <a:gd name="connsiteX121" fmla="*/ 324908 w 1551348"/>
              <a:gd name="connsiteY121" fmla="*/ 903817 h 1322917"/>
              <a:gd name="connsiteX122" fmla="*/ 299508 w 1551348"/>
              <a:gd name="connsiteY122" fmla="*/ 941917 h 1322917"/>
              <a:gd name="connsiteX123" fmla="*/ 242358 w 1551348"/>
              <a:gd name="connsiteY123" fmla="*/ 929217 h 1322917"/>
              <a:gd name="connsiteX124" fmla="*/ 172508 w 1551348"/>
              <a:gd name="connsiteY124" fmla="*/ 935567 h 1322917"/>
              <a:gd name="connsiteX125" fmla="*/ 115358 w 1551348"/>
              <a:gd name="connsiteY125" fmla="*/ 935567 h 1322917"/>
              <a:gd name="connsiteX126" fmla="*/ 39158 w 1551348"/>
              <a:gd name="connsiteY126" fmla="*/ 948267 h 1322917"/>
              <a:gd name="connsiteX127" fmla="*/ 20108 w 1551348"/>
              <a:gd name="connsiteY127" fmla="*/ 954617 h 1322917"/>
              <a:gd name="connsiteX128" fmla="*/ 13758 w 1551348"/>
              <a:gd name="connsiteY128" fmla="*/ 973667 h 1322917"/>
              <a:gd name="connsiteX129" fmla="*/ 1058 w 1551348"/>
              <a:gd name="connsiteY129" fmla="*/ 992717 h 1322917"/>
              <a:gd name="connsiteX130" fmla="*/ 1058 w 1551348"/>
              <a:gd name="connsiteY130" fmla="*/ 1005417 h 13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551348" h="1322917">
                <a:moveTo>
                  <a:pt x="1058" y="1005417"/>
                </a:moveTo>
                <a:cubicBezTo>
                  <a:pt x="2116" y="1013884"/>
                  <a:pt x="4285" y="1031026"/>
                  <a:pt x="7408" y="1043517"/>
                </a:cubicBezTo>
                <a:cubicBezTo>
                  <a:pt x="15803" y="1077098"/>
                  <a:pt x="15435" y="1080898"/>
                  <a:pt x="39158" y="1100667"/>
                </a:cubicBezTo>
                <a:cubicBezTo>
                  <a:pt x="45021" y="1105553"/>
                  <a:pt x="51858" y="1109134"/>
                  <a:pt x="58208" y="1113367"/>
                </a:cubicBezTo>
                <a:cubicBezTo>
                  <a:pt x="60325" y="1119717"/>
                  <a:pt x="59111" y="1128526"/>
                  <a:pt x="64558" y="1132417"/>
                </a:cubicBezTo>
                <a:cubicBezTo>
                  <a:pt x="75451" y="1140198"/>
                  <a:pt x="102658" y="1145117"/>
                  <a:pt x="102658" y="1145117"/>
                </a:cubicBezTo>
                <a:cubicBezTo>
                  <a:pt x="98425" y="1151467"/>
                  <a:pt x="95354" y="1158771"/>
                  <a:pt x="89958" y="1164167"/>
                </a:cubicBezTo>
                <a:cubicBezTo>
                  <a:pt x="77648" y="1176477"/>
                  <a:pt x="67352" y="1178052"/>
                  <a:pt x="51858" y="1183217"/>
                </a:cubicBezTo>
                <a:cubicBezTo>
                  <a:pt x="58208" y="1185334"/>
                  <a:pt x="64450" y="1187806"/>
                  <a:pt x="70908" y="1189567"/>
                </a:cubicBezTo>
                <a:cubicBezTo>
                  <a:pt x="87747" y="1194160"/>
                  <a:pt x="121708" y="1202267"/>
                  <a:pt x="121708" y="1202267"/>
                </a:cubicBezTo>
                <a:cubicBezTo>
                  <a:pt x="125941" y="1208617"/>
                  <a:pt x="130995" y="1214491"/>
                  <a:pt x="134408" y="1221317"/>
                </a:cubicBezTo>
                <a:cubicBezTo>
                  <a:pt x="137401" y="1227304"/>
                  <a:pt x="134771" y="1237374"/>
                  <a:pt x="140758" y="1240367"/>
                </a:cubicBezTo>
                <a:cubicBezTo>
                  <a:pt x="146745" y="1243360"/>
                  <a:pt x="153458" y="1236134"/>
                  <a:pt x="159808" y="1234017"/>
                </a:cubicBezTo>
                <a:cubicBezTo>
                  <a:pt x="178538" y="1237763"/>
                  <a:pt x="200070" y="1234286"/>
                  <a:pt x="204258" y="1259417"/>
                </a:cubicBezTo>
                <a:cubicBezTo>
                  <a:pt x="205358" y="1266019"/>
                  <a:pt x="200025" y="1272117"/>
                  <a:pt x="197908" y="1278467"/>
                </a:cubicBezTo>
                <a:cubicBezTo>
                  <a:pt x="202141" y="1284817"/>
                  <a:pt x="204649" y="1292749"/>
                  <a:pt x="210608" y="1297517"/>
                </a:cubicBezTo>
                <a:cubicBezTo>
                  <a:pt x="230676" y="1313571"/>
                  <a:pt x="233040" y="1301124"/>
                  <a:pt x="242358" y="1284817"/>
                </a:cubicBezTo>
                <a:cubicBezTo>
                  <a:pt x="247054" y="1276598"/>
                  <a:pt x="250825" y="1267884"/>
                  <a:pt x="255058" y="1259417"/>
                </a:cubicBezTo>
                <a:cubicBezTo>
                  <a:pt x="261408" y="1265767"/>
                  <a:pt x="266800" y="1273247"/>
                  <a:pt x="274108" y="1278467"/>
                </a:cubicBezTo>
                <a:cubicBezTo>
                  <a:pt x="281811" y="1283969"/>
                  <a:pt x="291289" y="1286471"/>
                  <a:pt x="299508" y="1291167"/>
                </a:cubicBezTo>
                <a:cubicBezTo>
                  <a:pt x="306134" y="1294953"/>
                  <a:pt x="312208" y="1299634"/>
                  <a:pt x="318558" y="1303867"/>
                </a:cubicBezTo>
                <a:cubicBezTo>
                  <a:pt x="320675" y="1310217"/>
                  <a:pt x="318215" y="1322917"/>
                  <a:pt x="324908" y="1322917"/>
                </a:cubicBezTo>
                <a:cubicBezTo>
                  <a:pt x="332540" y="1322917"/>
                  <a:pt x="335757" y="1311271"/>
                  <a:pt x="337608" y="1303867"/>
                </a:cubicBezTo>
                <a:cubicBezTo>
                  <a:pt x="342257" y="1285272"/>
                  <a:pt x="334871" y="1263593"/>
                  <a:pt x="343958" y="1246717"/>
                </a:cubicBezTo>
                <a:cubicBezTo>
                  <a:pt x="351194" y="1233278"/>
                  <a:pt x="382058" y="1221317"/>
                  <a:pt x="382058" y="1221317"/>
                </a:cubicBezTo>
                <a:cubicBezTo>
                  <a:pt x="384175" y="1214967"/>
                  <a:pt x="387461" y="1208893"/>
                  <a:pt x="388408" y="1202267"/>
                </a:cubicBezTo>
                <a:cubicBezTo>
                  <a:pt x="391714" y="1179123"/>
                  <a:pt x="387882" y="1154762"/>
                  <a:pt x="394758" y="1132417"/>
                </a:cubicBezTo>
                <a:cubicBezTo>
                  <a:pt x="397002" y="1125123"/>
                  <a:pt x="406445" y="1121725"/>
                  <a:pt x="413808" y="1119717"/>
                </a:cubicBezTo>
                <a:cubicBezTo>
                  <a:pt x="430272" y="1115227"/>
                  <a:pt x="447675" y="1115484"/>
                  <a:pt x="464608" y="1113367"/>
                </a:cubicBezTo>
                <a:cubicBezTo>
                  <a:pt x="470958" y="1111250"/>
                  <a:pt x="477671" y="1110010"/>
                  <a:pt x="483658" y="1107017"/>
                </a:cubicBezTo>
                <a:cubicBezTo>
                  <a:pt x="490484" y="1103604"/>
                  <a:pt x="495123" y="1095160"/>
                  <a:pt x="502708" y="1094317"/>
                </a:cubicBezTo>
                <a:cubicBezTo>
                  <a:pt x="515504" y="1092895"/>
                  <a:pt x="528108" y="1098550"/>
                  <a:pt x="540808" y="1100667"/>
                </a:cubicBezTo>
                <a:lnTo>
                  <a:pt x="578908" y="1113367"/>
                </a:lnTo>
                <a:cubicBezTo>
                  <a:pt x="585258" y="1115484"/>
                  <a:pt x="591394" y="1118404"/>
                  <a:pt x="597958" y="1119717"/>
                </a:cubicBezTo>
                <a:lnTo>
                  <a:pt x="629708" y="1126067"/>
                </a:lnTo>
                <a:cubicBezTo>
                  <a:pt x="640885" y="1159597"/>
                  <a:pt x="632345" y="1139548"/>
                  <a:pt x="661458" y="1183217"/>
                </a:cubicBezTo>
                <a:cubicBezTo>
                  <a:pt x="665171" y="1188786"/>
                  <a:pt x="674158" y="1187450"/>
                  <a:pt x="680508" y="1189567"/>
                </a:cubicBezTo>
                <a:cubicBezTo>
                  <a:pt x="693208" y="1185334"/>
                  <a:pt x="706634" y="1182854"/>
                  <a:pt x="718608" y="1176867"/>
                </a:cubicBezTo>
                <a:cubicBezTo>
                  <a:pt x="749995" y="1161174"/>
                  <a:pt x="735028" y="1167160"/>
                  <a:pt x="763058" y="1157817"/>
                </a:cubicBezTo>
                <a:cubicBezTo>
                  <a:pt x="794832" y="1189591"/>
                  <a:pt x="793191" y="1201202"/>
                  <a:pt x="826558" y="1208617"/>
                </a:cubicBezTo>
                <a:cubicBezTo>
                  <a:pt x="839127" y="1211410"/>
                  <a:pt x="851958" y="1212850"/>
                  <a:pt x="864658" y="1214967"/>
                </a:cubicBezTo>
                <a:cubicBezTo>
                  <a:pt x="875241" y="1212850"/>
                  <a:pt x="885615" y="1208617"/>
                  <a:pt x="896408" y="1208617"/>
                </a:cubicBezTo>
                <a:cubicBezTo>
                  <a:pt x="903101" y="1208617"/>
                  <a:pt x="908964" y="1213344"/>
                  <a:pt x="915458" y="1214967"/>
                </a:cubicBezTo>
                <a:cubicBezTo>
                  <a:pt x="925929" y="1217585"/>
                  <a:pt x="936625" y="1219200"/>
                  <a:pt x="947208" y="1221317"/>
                </a:cubicBezTo>
                <a:cubicBezTo>
                  <a:pt x="951391" y="1208768"/>
                  <a:pt x="955067" y="1192169"/>
                  <a:pt x="966258" y="1183217"/>
                </a:cubicBezTo>
                <a:cubicBezTo>
                  <a:pt x="971485" y="1179036"/>
                  <a:pt x="978958" y="1178984"/>
                  <a:pt x="985308" y="1176867"/>
                </a:cubicBezTo>
                <a:cubicBezTo>
                  <a:pt x="991658" y="1172634"/>
                  <a:pt x="997212" y="1166847"/>
                  <a:pt x="1004358" y="1164167"/>
                </a:cubicBezTo>
                <a:cubicBezTo>
                  <a:pt x="1014464" y="1160377"/>
                  <a:pt x="1025637" y="1160435"/>
                  <a:pt x="1036108" y="1157817"/>
                </a:cubicBezTo>
                <a:cubicBezTo>
                  <a:pt x="1042602" y="1156194"/>
                  <a:pt x="1048808" y="1153584"/>
                  <a:pt x="1055158" y="1151467"/>
                </a:cubicBezTo>
                <a:lnTo>
                  <a:pt x="1118658" y="1157817"/>
                </a:lnTo>
                <a:cubicBezTo>
                  <a:pt x="1133523" y="1159566"/>
                  <a:pt x="1149139" y="1158794"/>
                  <a:pt x="1163108" y="1164167"/>
                </a:cubicBezTo>
                <a:cubicBezTo>
                  <a:pt x="1177354" y="1169646"/>
                  <a:pt x="1201208" y="1189567"/>
                  <a:pt x="1201208" y="1189567"/>
                </a:cubicBezTo>
                <a:cubicBezTo>
                  <a:pt x="1213908" y="1185334"/>
                  <a:pt x="1236061" y="1189854"/>
                  <a:pt x="1239308" y="1176867"/>
                </a:cubicBezTo>
                <a:cubicBezTo>
                  <a:pt x="1244527" y="1155990"/>
                  <a:pt x="1241004" y="1145878"/>
                  <a:pt x="1264708" y="1138767"/>
                </a:cubicBezTo>
                <a:cubicBezTo>
                  <a:pt x="1279044" y="1134466"/>
                  <a:pt x="1294341" y="1134534"/>
                  <a:pt x="1309158" y="1132417"/>
                </a:cubicBezTo>
                <a:cubicBezTo>
                  <a:pt x="1325710" y="1107589"/>
                  <a:pt x="1324840" y="1119074"/>
                  <a:pt x="1315508" y="1087967"/>
                </a:cubicBezTo>
                <a:cubicBezTo>
                  <a:pt x="1311661" y="1075145"/>
                  <a:pt x="1302808" y="1049867"/>
                  <a:pt x="1302808" y="1049867"/>
                </a:cubicBezTo>
                <a:cubicBezTo>
                  <a:pt x="1307351" y="1027150"/>
                  <a:pt x="1305507" y="1015418"/>
                  <a:pt x="1321858" y="999067"/>
                </a:cubicBezTo>
                <a:cubicBezTo>
                  <a:pt x="1327254" y="993671"/>
                  <a:pt x="1334558" y="990600"/>
                  <a:pt x="1340908" y="986367"/>
                </a:cubicBezTo>
                <a:lnTo>
                  <a:pt x="1359958" y="929217"/>
                </a:lnTo>
                <a:cubicBezTo>
                  <a:pt x="1362075" y="922867"/>
                  <a:pt x="1359958" y="912284"/>
                  <a:pt x="1366308" y="910167"/>
                </a:cubicBezTo>
                <a:lnTo>
                  <a:pt x="1385358" y="903817"/>
                </a:lnTo>
                <a:lnTo>
                  <a:pt x="1423458" y="846667"/>
                </a:lnTo>
                <a:cubicBezTo>
                  <a:pt x="1427691" y="840317"/>
                  <a:pt x="1429808" y="831850"/>
                  <a:pt x="1436158" y="827617"/>
                </a:cubicBezTo>
                <a:lnTo>
                  <a:pt x="1474258" y="802217"/>
                </a:lnTo>
                <a:lnTo>
                  <a:pt x="1493308" y="789517"/>
                </a:lnTo>
                <a:cubicBezTo>
                  <a:pt x="1497541" y="776817"/>
                  <a:pt x="1505304" y="764785"/>
                  <a:pt x="1506008" y="751417"/>
                </a:cubicBezTo>
                <a:cubicBezTo>
                  <a:pt x="1513035" y="617910"/>
                  <a:pt x="1505737" y="670491"/>
                  <a:pt x="1518708" y="592667"/>
                </a:cubicBezTo>
                <a:cubicBezTo>
                  <a:pt x="1520825" y="537634"/>
                  <a:pt x="1519917" y="482401"/>
                  <a:pt x="1525058" y="427567"/>
                </a:cubicBezTo>
                <a:cubicBezTo>
                  <a:pt x="1526308" y="414238"/>
                  <a:pt x="1533525" y="402167"/>
                  <a:pt x="1537758" y="389467"/>
                </a:cubicBezTo>
                <a:lnTo>
                  <a:pt x="1544108" y="370417"/>
                </a:lnTo>
                <a:cubicBezTo>
                  <a:pt x="1507712" y="315822"/>
                  <a:pt x="1551348" y="384897"/>
                  <a:pt x="1525058" y="332317"/>
                </a:cubicBezTo>
                <a:cubicBezTo>
                  <a:pt x="1511358" y="304916"/>
                  <a:pt x="1512392" y="322947"/>
                  <a:pt x="1506008" y="294217"/>
                </a:cubicBezTo>
                <a:cubicBezTo>
                  <a:pt x="1503215" y="281648"/>
                  <a:pt x="1506046" y="267296"/>
                  <a:pt x="1499658" y="256117"/>
                </a:cubicBezTo>
                <a:cubicBezTo>
                  <a:pt x="1496337" y="250305"/>
                  <a:pt x="1486958" y="251884"/>
                  <a:pt x="1480608" y="249767"/>
                </a:cubicBezTo>
                <a:lnTo>
                  <a:pt x="1467908" y="211667"/>
                </a:lnTo>
                <a:cubicBezTo>
                  <a:pt x="1453836" y="169450"/>
                  <a:pt x="1465254" y="122664"/>
                  <a:pt x="1461558" y="78317"/>
                </a:cubicBezTo>
                <a:cubicBezTo>
                  <a:pt x="1461002" y="71647"/>
                  <a:pt x="1457325" y="65617"/>
                  <a:pt x="1455208" y="59267"/>
                </a:cubicBezTo>
                <a:cubicBezTo>
                  <a:pt x="1440575" y="61706"/>
                  <a:pt x="1413690" y="64151"/>
                  <a:pt x="1398058" y="71967"/>
                </a:cubicBezTo>
                <a:cubicBezTo>
                  <a:pt x="1391232" y="75380"/>
                  <a:pt x="1385358" y="80434"/>
                  <a:pt x="1379008" y="84667"/>
                </a:cubicBezTo>
                <a:cubicBezTo>
                  <a:pt x="1345478" y="73490"/>
                  <a:pt x="1365527" y="82030"/>
                  <a:pt x="1321858" y="52917"/>
                </a:cubicBezTo>
                <a:cubicBezTo>
                  <a:pt x="1314386" y="47936"/>
                  <a:pt x="1310280" y="38848"/>
                  <a:pt x="1302808" y="33867"/>
                </a:cubicBezTo>
                <a:cubicBezTo>
                  <a:pt x="1297239" y="30154"/>
                  <a:pt x="1290194" y="29356"/>
                  <a:pt x="1283758" y="27517"/>
                </a:cubicBezTo>
                <a:cubicBezTo>
                  <a:pt x="1244492" y="16298"/>
                  <a:pt x="1243435" y="19810"/>
                  <a:pt x="1188508" y="14817"/>
                </a:cubicBezTo>
                <a:cubicBezTo>
                  <a:pt x="1177925" y="12700"/>
                  <a:pt x="1167229" y="11085"/>
                  <a:pt x="1156758" y="8467"/>
                </a:cubicBezTo>
                <a:cubicBezTo>
                  <a:pt x="1150264" y="6844"/>
                  <a:pt x="1144058" y="0"/>
                  <a:pt x="1137708" y="2117"/>
                </a:cubicBezTo>
                <a:cubicBezTo>
                  <a:pt x="1123228" y="6944"/>
                  <a:pt x="1112308" y="19050"/>
                  <a:pt x="1099608" y="27517"/>
                </a:cubicBezTo>
                <a:lnTo>
                  <a:pt x="1080558" y="40217"/>
                </a:lnTo>
                <a:cubicBezTo>
                  <a:pt x="1074208" y="44450"/>
                  <a:pt x="1068748" y="50504"/>
                  <a:pt x="1061508" y="52917"/>
                </a:cubicBezTo>
                <a:lnTo>
                  <a:pt x="1023408" y="65617"/>
                </a:lnTo>
                <a:lnTo>
                  <a:pt x="1004358" y="71967"/>
                </a:lnTo>
                <a:cubicBezTo>
                  <a:pt x="998008" y="76200"/>
                  <a:pt x="992134" y="81254"/>
                  <a:pt x="985308" y="84667"/>
                </a:cubicBezTo>
                <a:cubicBezTo>
                  <a:pt x="979321" y="87660"/>
                  <a:pt x="971827" y="87304"/>
                  <a:pt x="966258" y="91017"/>
                </a:cubicBezTo>
                <a:cubicBezTo>
                  <a:pt x="918509" y="122850"/>
                  <a:pt x="971993" y="96318"/>
                  <a:pt x="934508" y="129117"/>
                </a:cubicBezTo>
                <a:cubicBezTo>
                  <a:pt x="923021" y="139168"/>
                  <a:pt x="909108" y="146050"/>
                  <a:pt x="896408" y="154517"/>
                </a:cubicBezTo>
                <a:lnTo>
                  <a:pt x="877358" y="167217"/>
                </a:lnTo>
                <a:cubicBezTo>
                  <a:pt x="845826" y="214515"/>
                  <a:pt x="886352" y="156424"/>
                  <a:pt x="845608" y="205317"/>
                </a:cubicBezTo>
                <a:cubicBezTo>
                  <a:pt x="840722" y="211180"/>
                  <a:pt x="838304" y="218971"/>
                  <a:pt x="832908" y="224367"/>
                </a:cubicBezTo>
                <a:cubicBezTo>
                  <a:pt x="820598" y="236677"/>
                  <a:pt x="810302" y="238252"/>
                  <a:pt x="794808" y="243417"/>
                </a:cubicBezTo>
                <a:cubicBezTo>
                  <a:pt x="782108" y="251884"/>
                  <a:pt x="767501" y="258024"/>
                  <a:pt x="756708" y="268817"/>
                </a:cubicBezTo>
                <a:cubicBezTo>
                  <a:pt x="744008" y="281517"/>
                  <a:pt x="728571" y="291973"/>
                  <a:pt x="718608" y="306917"/>
                </a:cubicBezTo>
                <a:cubicBezTo>
                  <a:pt x="714375" y="313267"/>
                  <a:pt x="711867" y="321199"/>
                  <a:pt x="705908" y="325967"/>
                </a:cubicBezTo>
                <a:cubicBezTo>
                  <a:pt x="700681" y="330148"/>
                  <a:pt x="693208" y="330200"/>
                  <a:pt x="686858" y="332317"/>
                </a:cubicBezTo>
                <a:cubicBezTo>
                  <a:pt x="680508" y="336550"/>
                  <a:pt x="674782" y="341917"/>
                  <a:pt x="667808" y="345017"/>
                </a:cubicBezTo>
                <a:cubicBezTo>
                  <a:pt x="655575" y="350454"/>
                  <a:pt x="629708" y="357717"/>
                  <a:pt x="629708" y="357717"/>
                </a:cubicBezTo>
                <a:cubicBezTo>
                  <a:pt x="623358" y="361950"/>
                  <a:pt x="617484" y="367004"/>
                  <a:pt x="610658" y="370417"/>
                </a:cubicBezTo>
                <a:cubicBezTo>
                  <a:pt x="604671" y="373410"/>
                  <a:pt x="596341" y="372034"/>
                  <a:pt x="591608" y="376767"/>
                </a:cubicBezTo>
                <a:cubicBezTo>
                  <a:pt x="517525" y="450850"/>
                  <a:pt x="601133" y="391584"/>
                  <a:pt x="547158" y="427567"/>
                </a:cubicBezTo>
                <a:cubicBezTo>
                  <a:pt x="542925" y="433917"/>
                  <a:pt x="540930" y="442572"/>
                  <a:pt x="534458" y="446617"/>
                </a:cubicBezTo>
                <a:cubicBezTo>
                  <a:pt x="523106" y="453712"/>
                  <a:pt x="496358" y="459317"/>
                  <a:pt x="496358" y="459317"/>
                </a:cubicBezTo>
                <a:cubicBezTo>
                  <a:pt x="460246" y="495429"/>
                  <a:pt x="495017" y="466337"/>
                  <a:pt x="458258" y="484717"/>
                </a:cubicBezTo>
                <a:cubicBezTo>
                  <a:pt x="451432" y="488130"/>
                  <a:pt x="446182" y="494317"/>
                  <a:pt x="439208" y="497417"/>
                </a:cubicBezTo>
                <a:cubicBezTo>
                  <a:pt x="426975" y="502854"/>
                  <a:pt x="401108" y="510117"/>
                  <a:pt x="401108" y="510117"/>
                </a:cubicBezTo>
                <a:cubicBezTo>
                  <a:pt x="381760" y="568161"/>
                  <a:pt x="403113" y="487393"/>
                  <a:pt x="407458" y="548217"/>
                </a:cubicBezTo>
                <a:cubicBezTo>
                  <a:pt x="409124" y="571537"/>
                  <a:pt x="403225" y="594784"/>
                  <a:pt x="401108" y="618067"/>
                </a:cubicBezTo>
                <a:cubicBezTo>
                  <a:pt x="403225" y="630767"/>
                  <a:pt x="404335" y="643676"/>
                  <a:pt x="407458" y="656167"/>
                </a:cubicBezTo>
                <a:cubicBezTo>
                  <a:pt x="410705" y="669154"/>
                  <a:pt x="420158" y="694267"/>
                  <a:pt x="420158" y="694267"/>
                </a:cubicBezTo>
                <a:cubicBezTo>
                  <a:pt x="411691" y="706967"/>
                  <a:pt x="395929" y="717148"/>
                  <a:pt x="394758" y="732367"/>
                </a:cubicBezTo>
                <a:cubicBezTo>
                  <a:pt x="387381" y="828265"/>
                  <a:pt x="397135" y="788735"/>
                  <a:pt x="375708" y="853017"/>
                </a:cubicBezTo>
                <a:cubicBezTo>
                  <a:pt x="373295" y="860257"/>
                  <a:pt x="363008" y="861484"/>
                  <a:pt x="356658" y="865717"/>
                </a:cubicBezTo>
                <a:cubicBezTo>
                  <a:pt x="352425" y="872067"/>
                  <a:pt x="348844" y="878904"/>
                  <a:pt x="343958" y="884767"/>
                </a:cubicBezTo>
                <a:cubicBezTo>
                  <a:pt x="338209" y="891666"/>
                  <a:pt x="328924" y="895785"/>
                  <a:pt x="324908" y="903817"/>
                </a:cubicBezTo>
                <a:cubicBezTo>
                  <a:pt x="303452" y="946728"/>
                  <a:pt x="337351" y="929303"/>
                  <a:pt x="299508" y="941917"/>
                </a:cubicBezTo>
                <a:cubicBezTo>
                  <a:pt x="279863" y="935369"/>
                  <a:pt x="264709" y="929217"/>
                  <a:pt x="242358" y="929217"/>
                </a:cubicBezTo>
                <a:cubicBezTo>
                  <a:pt x="218979" y="929217"/>
                  <a:pt x="195791" y="933450"/>
                  <a:pt x="172508" y="935567"/>
                </a:cubicBezTo>
                <a:cubicBezTo>
                  <a:pt x="110563" y="951053"/>
                  <a:pt x="187912" y="935567"/>
                  <a:pt x="115358" y="935567"/>
                </a:cubicBezTo>
                <a:cubicBezTo>
                  <a:pt x="92167" y="935567"/>
                  <a:pt x="62566" y="941579"/>
                  <a:pt x="39158" y="948267"/>
                </a:cubicBezTo>
                <a:cubicBezTo>
                  <a:pt x="32722" y="950106"/>
                  <a:pt x="26458" y="952500"/>
                  <a:pt x="20108" y="954617"/>
                </a:cubicBezTo>
                <a:cubicBezTo>
                  <a:pt x="17991" y="960967"/>
                  <a:pt x="16751" y="967680"/>
                  <a:pt x="13758" y="973667"/>
                </a:cubicBezTo>
                <a:cubicBezTo>
                  <a:pt x="10345" y="980493"/>
                  <a:pt x="2555" y="985233"/>
                  <a:pt x="1058" y="992717"/>
                </a:cubicBezTo>
                <a:cubicBezTo>
                  <a:pt x="130" y="997358"/>
                  <a:pt x="0" y="996950"/>
                  <a:pt x="1058" y="10054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0" name="59 Forma libre"/>
          <p:cNvSpPr/>
          <p:nvPr/>
        </p:nvSpPr>
        <p:spPr>
          <a:xfrm>
            <a:off x="5714541" y="3735711"/>
            <a:ext cx="278266" cy="509812"/>
          </a:xfrm>
          <a:custGeom>
            <a:avLst/>
            <a:gdLst>
              <a:gd name="connsiteX0" fmla="*/ 24042 w 1040042"/>
              <a:gd name="connsiteY0" fmla="*/ 1113367 h 1822863"/>
              <a:gd name="connsiteX1" fmla="*/ 43092 w 1040042"/>
              <a:gd name="connsiteY1" fmla="*/ 1157817 h 1822863"/>
              <a:gd name="connsiteX2" fmla="*/ 49442 w 1040042"/>
              <a:gd name="connsiteY2" fmla="*/ 1195917 h 1822863"/>
              <a:gd name="connsiteX3" fmla="*/ 119292 w 1040042"/>
              <a:gd name="connsiteY3" fmla="*/ 1202267 h 1822863"/>
              <a:gd name="connsiteX4" fmla="*/ 125642 w 1040042"/>
              <a:gd name="connsiteY4" fmla="*/ 1240367 h 1822863"/>
              <a:gd name="connsiteX5" fmla="*/ 138342 w 1040042"/>
              <a:gd name="connsiteY5" fmla="*/ 1259417 h 1822863"/>
              <a:gd name="connsiteX6" fmla="*/ 163742 w 1040042"/>
              <a:gd name="connsiteY6" fmla="*/ 1341967 h 1822863"/>
              <a:gd name="connsiteX7" fmla="*/ 170092 w 1040042"/>
              <a:gd name="connsiteY7" fmla="*/ 1361017 h 1822863"/>
              <a:gd name="connsiteX8" fmla="*/ 157392 w 1040042"/>
              <a:gd name="connsiteY8" fmla="*/ 1399117 h 1822863"/>
              <a:gd name="connsiteX9" fmla="*/ 170092 w 1040042"/>
              <a:gd name="connsiteY9" fmla="*/ 1488017 h 1822863"/>
              <a:gd name="connsiteX10" fmla="*/ 176442 w 1040042"/>
              <a:gd name="connsiteY10" fmla="*/ 1507067 h 1822863"/>
              <a:gd name="connsiteX11" fmla="*/ 195492 w 1040042"/>
              <a:gd name="connsiteY11" fmla="*/ 1519767 h 1822863"/>
              <a:gd name="connsiteX12" fmla="*/ 201842 w 1040042"/>
              <a:gd name="connsiteY12" fmla="*/ 1538817 h 1822863"/>
              <a:gd name="connsiteX13" fmla="*/ 163742 w 1040042"/>
              <a:gd name="connsiteY13" fmla="*/ 1551517 h 1822863"/>
              <a:gd name="connsiteX14" fmla="*/ 68492 w 1040042"/>
              <a:gd name="connsiteY14" fmla="*/ 1564217 h 1822863"/>
              <a:gd name="connsiteX15" fmla="*/ 62142 w 1040042"/>
              <a:gd name="connsiteY15" fmla="*/ 1583267 h 1822863"/>
              <a:gd name="connsiteX16" fmla="*/ 93892 w 1040042"/>
              <a:gd name="connsiteY16" fmla="*/ 1608667 h 1822863"/>
              <a:gd name="connsiteX17" fmla="*/ 119292 w 1040042"/>
              <a:gd name="connsiteY17" fmla="*/ 1646767 h 1822863"/>
              <a:gd name="connsiteX18" fmla="*/ 138342 w 1040042"/>
              <a:gd name="connsiteY18" fmla="*/ 1684867 h 1822863"/>
              <a:gd name="connsiteX19" fmla="*/ 176442 w 1040042"/>
              <a:gd name="connsiteY19" fmla="*/ 1710267 h 1822863"/>
              <a:gd name="connsiteX20" fmla="*/ 189142 w 1040042"/>
              <a:gd name="connsiteY20" fmla="*/ 1729317 h 1822863"/>
              <a:gd name="connsiteX21" fmla="*/ 201842 w 1040042"/>
              <a:gd name="connsiteY21" fmla="*/ 1767417 h 1822863"/>
              <a:gd name="connsiteX22" fmla="*/ 214542 w 1040042"/>
              <a:gd name="connsiteY22" fmla="*/ 1786467 h 1822863"/>
              <a:gd name="connsiteX23" fmla="*/ 220892 w 1040042"/>
              <a:gd name="connsiteY23" fmla="*/ 1805517 h 1822863"/>
              <a:gd name="connsiteX24" fmla="*/ 239942 w 1040042"/>
              <a:gd name="connsiteY24" fmla="*/ 1818217 h 1822863"/>
              <a:gd name="connsiteX25" fmla="*/ 258992 w 1040042"/>
              <a:gd name="connsiteY25" fmla="*/ 1805517 h 1822863"/>
              <a:gd name="connsiteX26" fmla="*/ 297092 w 1040042"/>
              <a:gd name="connsiteY26" fmla="*/ 1786467 h 1822863"/>
              <a:gd name="connsiteX27" fmla="*/ 335192 w 1040042"/>
              <a:gd name="connsiteY27" fmla="*/ 1818217 h 1822863"/>
              <a:gd name="connsiteX28" fmla="*/ 373292 w 1040042"/>
              <a:gd name="connsiteY28" fmla="*/ 1792817 h 1822863"/>
              <a:gd name="connsiteX29" fmla="*/ 417742 w 1040042"/>
              <a:gd name="connsiteY29" fmla="*/ 1773767 h 1822863"/>
              <a:gd name="connsiteX30" fmla="*/ 525692 w 1040042"/>
              <a:gd name="connsiteY30" fmla="*/ 1754717 h 1822863"/>
              <a:gd name="connsiteX31" fmla="*/ 538392 w 1040042"/>
              <a:gd name="connsiteY31" fmla="*/ 1735667 h 1822863"/>
              <a:gd name="connsiteX32" fmla="*/ 557442 w 1040042"/>
              <a:gd name="connsiteY32" fmla="*/ 1722967 h 1822863"/>
              <a:gd name="connsiteX33" fmla="*/ 563792 w 1040042"/>
              <a:gd name="connsiteY33" fmla="*/ 1703917 h 1822863"/>
              <a:gd name="connsiteX34" fmla="*/ 544742 w 1040042"/>
              <a:gd name="connsiteY34" fmla="*/ 1665817 h 1822863"/>
              <a:gd name="connsiteX35" fmla="*/ 639992 w 1040042"/>
              <a:gd name="connsiteY35" fmla="*/ 1640417 h 1822863"/>
              <a:gd name="connsiteX36" fmla="*/ 684442 w 1040042"/>
              <a:gd name="connsiteY36" fmla="*/ 1627717 h 1822863"/>
              <a:gd name="connsiteX37" fmla="*/ 703492 w 1040042"/>
              <a:gd name="connsiteY37" fmla="*/ 1615017 h 1822863"/>
              <a:gd name="connsiteX38" fmla="*/ 741592 w 1040042"/>
              <a:gd name="connsiteY38" fmla="*/ 1602317 h 1822863"/>
              <a:gd name="connsiteX39" fmla="*/ 786042 w 1040042"/>
              <a:gd name="connsiteY39" fmla="*/ 1551517 h 1822863"/>
              <a:gd name="connsiteX40" fmla="*/ 798742 w 1040042"/>
              <a:gd name="connsiteY40" fmla="*/ 1532467 h 1822863"/>
              <a:gd name="connsiteX41" fmla="*/ 817792 w 1040042"/>
              <a:gd name="connsiteY41" fmla="*/ 1519767 h 1822863"/>
              <a:gd name="connsiteX42" fmla="*/ 811442 w 1040042"/>
              <a:gd name="connsiteY42" fmla="*/ 1462617 h 1822863"/>
              <a:gd name="connsiteX43" fmla="*/ 824142 w 1040042"/>
              <a:gd name="connsiteY43" fmla="*/ 1443567 h 1822863"/>
              <a:gd name="connsiteX44" fmla="*/ 849542 w 1040042"/>
              <a:gd name="connsiteY44" fmla="*/ 1437217 h 1822863"/>
              <a:gd name="connsiteX45" fmla="*/ 868592 w 1040042"/>
              <a:gd name="connsiteY45" fmla="*/ 1430867 h 1822863"/>
              <a:gd name="connsiteX46" fmla="*/ 887642 w 1040042"/>
              <a:gd name="connsiteY46" fmla="*/ 1418167 h 1822863"/>
              <a:gd name="connsiteX47" fmla="*/ 919392 w 1040042"/>
              <a:gd name="connsiteY47" fmla="*/ 1424517 h 1822863"/>
              <a:gd name="connsiteX48" fmla="*/ 938442 w 1040042"/>
              <a:gd name="connsiteY48" fmla="*/ 1418167 h 1822863"/>
              <a:gd name="connsiteX49" fmla="*/ 957492 w 1040042"/>
              <a:gd name="connsiteY49" fmla="*/ 1380067 h 1822863"/>
              <a:gd name="connsiteX50" fmla="*/ 938442 w 1040042"/>
              <a:gd name="connsiteY50" fmla="*/ 1373717 h 1822863"/>
              <a:gd name="connsiteX51" fmla="*/ 919392 w 1040042"/>
              <a:gd name="connsiteY51" fmla="*/ 1361017 h 1822863"/>
              <a:gd name="connsiteX52" fmla="*/ 900342 w 1040042"/>
              <a:gd name="connsiteY52" fmla="*/ 1322917 h 1822863"/>
              <a:gd name="connsiteX53" fmla="*/ 906692 w 1040042"/>
              <a:gd name="connsiteY53" fmla="*/ 1303867 h 1822863"/>
              <a:gd name="connsiteX54" fmla="*/ 887642 w 1040042"/>
              <a:gd name="connsiteY54" fmla="*/ 1265767 h 1822863"/>
              <a:gd name="connsiteX55" fmla="*/ 881292 w 1040042"/>
              <a:gd name="connsiteY55" fmla="*/ 1234017 h 1822863"/>
              <a:gd name="connsiteX56" fmla="*/ 836842 w 1040042"/>
              <a:gd name="connsiteY56" fmla="*/ 1227667 h 1822863"/>
              <a:gd name="connsiteX57" fmla="*/ 862242 w 1040042"/>
              <a:gd name="connsiteY57" fmla="*/ 1189567 h 1822863"/>
              <a:gd name="connsiteX58" fmla="*/ 881292 w 1040042"/>
              <a:gd name="connsiteY58" fmla="*/ 1151467 h 1822863"/>
              <a:gd name="connsiteX59" fmla="*/ 868592 w 1040042"/>
              <a:gd name="connsiteY59" fmla="*/ 1100667 h 1822863"/>
              <a:gd name="connsiteX60" fmla="*/ 874942 w 1040042"/>
              <a:gd name="connsiteY60" fmla="*/ 1075267 h 1822863"/>
              <a:gd name="connsiteX61" fmla="*/ 913042 w 1040042"/>
              <a:gd name="connsiteY61" fmla="*/ 1056217 h 1822863"/>
              <a:gd name="connsiteX62" fmla="*/ 906692 w 1040042"/>
              <a:gd name="connsiteY62" fmla="*/ 999067 h 1822863"/>
              <a:gd name="connsiteX63" fmla="*/ 944792 w 1040042"/>
              <a:gd name="connsiteY63" fmla="*/ 992717 h 1822863"/>
              <a:gd name="connsiteX64" fmla="*/ 951142 w 1040042"/>
              <a:gd name="connsiteY64" fmla="*/ 903817 h 1822863"/>
              <a:gd name="connsiteX65" fmla="*/ 957492 w 1040042"/>
              <a:gd name="connsiteY65" fmla="*/ 884767 h 1822863"/>
              <a:gd name="connsiteX66" fmla="*/ 1040042 w 1040042"/>
              <a:gd name="connsiteY66" fmla="*/ 878417 h 1822863"/>
              <a:gd name="connsiteX67" fmla="*/ 1033692 w 1040042"/>
              <a:gd name="connsiteY67" fmla="*/ 452967 h 1822863"/>
              <a:gd name="connsiteX68" fmla="*/ 1008292 w 1040042"/>
              <a:gd name="connsiteY68" fmla="*/ 421217 h 1822863"/>
              <a:gd name="connsiteX69" fmla="*/ 938442 w 1040042"/>
              <a:gd name="connsiteY69" fmla="*/ 414867 h 1822863"/>
              <a:gd name="connsiteX70" fmla="*/ 881292 w 1040042"/>
              <a:gd name="connsiteY70" fmla="*/ 376767 h 1822863"/>
              <a:gd name="connsiteX71" fmla="*/ 862242 w 1040042"/>
              <a:gd name="connsiteY71" fmla="*/ 364067 h 1822863"/>
              <a:gd name="connsiteX72" fmla="*/ 843192 w 1040042"/>
              <a:gd name="connsiteY72" fmla="*/ 351367 h 1822863"/>
              <a:gd name="connsiteX73" fmla="*/ 830492 w 1040042"/>
              <a:gd name="connsiteY73" fmla="*/ 332317 h 1822863"/>
              <a:gd name="connsiteX74" fmla="*/ 786042 w 1040042"/>
              <a:gd name="connsiteY74" fmla="*/ 313267 h 1822863"/>
              <a:gd name="connsiteX75" fmla="*/ 754292 w 1040042"/>
              <a:gd name="connsiteY75" fmla="*/ 306917 h 1822863"/>
              <a:gd name="connsiteX76" fmla="*/ 709842 w 1040042"/>
              <a:gd name="connsiteY76" fmla="*/ 294217 h 1822863"/>
              <a:gd name="connsiteX77" fmla="*/ 652692 w 1040042"/>
              <a:gd name="connsiteY77" fmla="*/ 256117 h 1822863"/>
              <a:gd name="connsiteX78" fmla="*/ 633642 w 1040042"/>
              <a:gd name="connsiteY78" fmla="*/ 243417 h 1822863"/>
              <a:gd name="connsiteX79" fmla="*/ 595542 w 1040042"/>
              <a:gd name="connsiteY79" fmla="*/ 205317 h 1822863"/>
              <a:gd name="connsiteX80" fmla="*/ 582842 w 1040042"/>
              <a:gd name="connsiteY80" fmla="*/ 186267 h 1822863"/>
              <a:gd name="connsiteX81" fmla="*/ 544742 w 1040042"/>
              <a:gd name="connsiteY81" fmla="*/ 160867 h 1822863"/>
              <a:gd name="connsiteX82" fmla="*/ 525692 w 1040042"/>
              <a:gd name="connsiteY82" fmla="*/ 148167 h 1822863"/>
              <a:gd name="connsiteX83" fmla="*/ 500292 w 1040042"/>
              <a:gd name="connsiteY83" fmla="*/ 141817 h 1822863"/>
              <a:gd name="connsiteX84" fmla="*/ 455842 w 1040042"/>
              <a:gd name="connsiteY84" fmla="*/ 135467 h 1822863"/>
              <a:gd name="connsiteX85" fmla="*/ 424092 w 1040042"/>
              <a:gd name="connsiteY85" fmla="*/ 129117 h 1822863"/>
              <a:gd name="connsiteX86" fmla="*/ 385992 w 1040042"/>
              <a:gd name="connsiteY86" fmla="*/ 103717 h 1822863"/>
              <a:gd name="connsiteX87" fmla="*/ 354242 w 1040042"/>
              <a:gd name="connsiteY87" fmla="*/ 71967 h 1822863"/>
              <a:gd name="connsiteX88" fmla="*/ 290742 w 1040042"/>
              <a:gd name="connsiteY88" fmla="*/ 52917 h 1822863"/>
              <a:gd name="connsiteX89" fmla="*/ 271692 w 1040042"/>
              <a:gd name="connsiteY89" fmla="*/ 40217 h 1822863"/>
              <a:gd name="connsiteX90" fmla="*/ 252642 w 1040042"/>
              <a:gd name="connsiteY90" fmla="*/ 33867 h 1822863"/>
              <a:gd name="connsiteX91" fmla="*/ 227242 w 1040042"/>
              <a:gd name="connsiteY91" fmla="*/ 8467 h 1822863"/>
              <a:gd name="connsiteX92" fmla="*/ 189142 w 1040042"/>
              <a:gd name="connsiteY92" fmla="*/ 27517 h 1822863"/>
              <a:gd name="connsiteX93" fmla="*/ 176442 w 1040042"/>
              <a:gd name="connsiteY93" fmla="*/ 46567 h 1822863"/>
              <a:gd name="connsiteX94" fmla="*/ 157392 w 1040042"/>
              <a:gd name="connsiteY94" fmla="*/ 65617 h 1822863"/>
              <a:gd name="connsiteX95" fmla="*/ 151042 w 1040042"/>
              <a:gd name="connsiteY95" fmla="*/ 84667 h 1822863"/>
              <a:gd name="connsiteX96" fmla="*/ 138342 w 1040042"/>
              <a:gd name="connsiteY96" fmla="*/ 186267 h 1822863"/>
              <a:gd name="connsiteX97" fmla="*/ 144692 w 1040042"/>
              <a:gd name="connsiteY97" fmla="*/ 218017 h 1822863"/>
              <a:gd name="connsiteX98" fmla="*/ 157392 w 1040042"/>
              <a:gd name="connsiteY98" fmla="*/ 237067 h 1822863"/>
              <a:gd name="connsiteX99" fmla="*/ 163742 w 1040042"/>
              <a:gd name="connsiteY99" fmla="*/ 256117 h 1822863"/>
              <a:gd name="connsiteX100" fmla="*/ 176442 w 1040042"/>
              <a:gd name="connsiteY100" fmla="*/ 275167 h 1822863"/>
              <a:gd name="connsiteX101" fmla="*/ 182792 w 1040042"/>
              <a:gd name="connsiteY101" fmla="*/ 294217 h 1822863"/>
              <a:gd name="connsiteX102" fmla="*/ 189142 w 1040042"/>
              <a:gd name="connsiteY102" fmla="*/ 319617 h 1822863"/>
              <a:gd name="connsiteX103" fmla="*/ 208192 w 1040042"/>
              <a:gd name="connsiteY103" fmla="*/ 332317 h 1822863"/>
              <a:gd name="connsiteX104" fmla="*/ 220892 w 1040042"/>
              <a:gd name="connsiteY104" fmla="*/ 383117 h 1822863"/>
              <a:gd name="connsiteX105" fmla="*/ 208192 w 1040042"/>
              <a:gd name="connsiteY105" fmla="*/ 497417 h 1822863"/>
              <a:gd name="connsiteX106" fmla="*/ 201842 w 1040042"/>
              <a:gd name="connsiteY106" fmla="*/ 719667 h 1822863"/>
              <a:gd name="connsiteX107" fmla="*/ 195492 w 1040042"/>
              <a:gd name="connsiteY107" fmla="*/ 738717 h 1822863"/>
              <a:gd name="connsiteX108" fmla="*/ 170092 w 1040042"/>
              <a:gd name="connsiteY108" fmla="*/ 833967 h 1822863"/>
              <a:gd name="connsiteX109" fmla="*/ 151042 w 1040042"/>
              <a:gd name="connsiteY109" fmla="*/ 846667 h 1822863"/>
              <a:gd name="connsiteX110" fmla="*/ 131992 w 1040042"/>
              <a:gd name="connsiteY110" fmla="*/ 853017 h 1822863"/>
              <a:gd name="connsiteX111" fmla="*/ 106592 w 1040042"/>
              <a:gd name="connsiteY111" fmla="*/ 891117 h 1822863"/>
              <a:gd name="connsiteX112" fmla="*/ 68492 w 1040042"/>
              <a:gd name="connsiteY112" fmla="*/ 916517 h 1822863"/>
              <a:gd name="connsiteX113" fmla="*/ 49442 w 1040042"/>
              <a:gd name="connsiteY113" fmla="*/ 941917 h 1822863"/>
              <a:gd name="connsiteX114" fmla="*/ 36742 w 1040042"/>
              <a:gd name="connsiteY114" fmla="*/ 960967 h 1822863"/>
              <a:gd name="connsiteX115" fmla="*/ 11342 w 1040042"/>
              <a:gd name="connsiteY115" fmla="*/ 1018117 h 1822863"/>
              <a:gd name="connsiteX116" fmla="*/ 11342 w 1040042"/>
              <a:gd name="connsiteY116" fmla="*/ 1094317 h 1822863"/>
              <a:gd name="connsiteX117" fmla="*/ 24042 w 1040042"/>
              <a:gd name="connsiteY117" fmla="*/ 1113367 h 1822863"/>
              <a:gd name="connsiteX118" fmla="*/ 24042 w 1040042"/>
              <a:gd name="connsiteY118" fmla="*/ 1113367 h 18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040042" h="1822863">
                <a:moveTo>
                  <a:pt x="24042" y="1113367"/>
                </a:moveTo>
                <a:cubicBezTo>
                  <a:pt x="27217" y="1120775"/>
                  <a:pt x="39355" y="1140999"/>
                  <a:pt x="43092" y="1157817"/>
                </a:cubicBezTo>
                <a:cubicBezTo>
                  <a:pt x="45885" y="1170386"/>
                  <a:pt x="47325" y="1183217"/>
                  <a:pt x="49442" y="1195917"/>
                </a:cubicBezTo>
                <a:cubicBezTo>
                  <a:pt x="108954" y="1181039"/>
                  <a:pt x="87900" y="1170875"/>
                  <a:pt x="119292" y="1202267"/>
                </a:cubicBezTo>
                <a:cubicBezTo>
                  <a:pt x="121409" y="1214967"/>
                  <a:pt x="121571" y="1228153"/>
                  <a:pt x="125642" y="1240367"/>
                </a:cubicBezTo>
                <a:cubicBezTo>
                  <a:pt x="128055" y="1247607"/>
                  <a:pt x="136743" y="1251955"/>
                  <a:pt x="138342" y="1259417"/>
                </a:cubicBezTo>
                <a:cubicBezTo>
                  <a:pt x="156531" y="1344300"/>
                  <a:pt x="121600" y="1313872"/>
                  <a:pt x="163742" y="1341967"/>
                </a:cubicBezTo>
                <a:cubicBezTo>
                  <a:pt x="165859" y="1348317"/>
                  <a:pt x="170831" y="1354364"/>
                  <a:pt x="170092" y="1361017"/>
                </a:cubicBezTo>
                <a:cubicBezTo>
                  <a:pt x="168614" y="1374322"/>
                  <a:pt x="157392" y="1399117"/>
                  <a:pt x="157392" y="1399117"/>
                </a:cubicBezTo>
                <a:cubicBezTo>
                  <a:pt x="162452" y="1449721"/>
                  <a:pt x="159468" y="1450833"/>
                  <a:pt x="170092" y="1488017"/>
                </a:cubicBezTo>
                <a:cubicBezTo>
                  <a:pt x="171931" y="1494453"/>
                  <a:pt x="172261" y="1501840"/>
                  <a:pt x="176442" y="1507067"/>
                </a:cubicBezTo>
                <a:cubicBezTo>
                  <a:pt x="181210" y="1513026"/>
                  <a:pt x="189142" y="1515534"/>
                  <a:pt x="195492" y="1519767"/>
                </a:cubicBezTo>
                <a:cubicBezTo>
                  <a:pt x="197609" y="1526117"/>
                  <a:pt x="206575" y="1534084"/>
                  <a:pt x="201842" y="1538817"/>
                </a:cubicBezTo>
                <a:cubicBezTo>
                  <a:pt x="192376" y="1548283"/>
                  <a:pt x="176442" y="1547284"/>
                  <a:pt x="163742" y="1551517"/>
                </a:cubicBezTo>
                <a:cubicBezTo>
                  <a:pt x="120512" y="1565927"/>
                  <a:pt x="151362" y="1557311"/>
                  <a:pt x="68492" y="1564217"/>
                </a:cubicBezTo>
                <a:cubicBezTo>
                  <a:pt x="66375" y="1570567"/>
                  <a:pt x="61042" y="1576665"/>
                  <a:pt x="62142" y="1583267"/>
                </a:cubicBezTo>
                <a:cubicBezTo>
                  <a:pt x="65521" y="1603542"/>
                  <a:pt x="79033" y="1603714"/>
                  <a:pt x="93892" y="1608667"/>
                </a:cubicBezTo>
                <a:cubicBezTo>
                  <a:pt x="108475" y="1667000"/>
                  <a:pt x="87399" y="1606901"/>
                  <a:pt x="119292" y="1646767"/>
                </a:cubicBezTo>
                <a:cubicBezTo>
                  <a:pt x="144959" y="1678851"/>
                  <a:pt x="102656" y="1653641"/>
                  <a:pt x="138342" y="1684867"/>
                </a:cubicBezTo>
                <a:cubicBezTo>
                  <a:pt x="149829" y="1694918"/>
                  <a:pt x="176442" y="1710267"/>
                  <a:pt x="176442" y="1710267"/>
                </a:cubicBezTo>
                <a:cubicBezTo>
                  <a:pt x="180675" y="1716617"/>
                  <a:pt x="186042" y="1722343"/>
                  <a:pt x="189142" y="1729317"/>
                </a:cubicBezTo>
                <a:cubicBezTo>
                  <a:pt x="194579" y="1741550"/>
                  <a:pt x="194416" y="1756278"/>
                  <a:pt x="201842" y="1767417"/>
                </a:cubicBezTo>
                <a:cubicBezTo>
                  <a:pt x="206075" y="1773767"/>
                  <a:pt x="211129" y="1779641"/>
                  <a:pt x="214542" y="1786467"/>
                </a:cubicBezTo>
                <a:cubicBezTo>
                  <a:pt x="217535" y="1792454"/>
                  <a:pt x="216711" y="1800290"/>
                  <a:pt x="220892" y="1805517"/>
                </a:cubicBezTo>
                <a:cubicBezTo>
                  <a:pt x="225660" y="1811476"/>
                  <a:pt x="233592" y="1813984"/>
                  <a:pt x="239942" y="1818217"/>
                </a:cubicBezTo>
                <a:cubicBezTo>
                  <a:pt x="246292" y="1813984"/>
                  <a:pt x="252166" y="1808930"/>
                  <a:pt x="258992" y="1805517"/>
                </a:cubicBezTo>
                <a:cubicBezTo>
                  <a:pt x="311572" y="1779227"/>
                  <a:pt x="242497" y="1822863"/>
                  <a:pt x="297092" y="1786467"/>
                </a:cubicBezTo>
                <a:cubicBezTo>
                  <a:pt x="298841" y="1788216"/>
                  <a:pt x="327959" y="1819824"/>
                  <a:pt x="335192" y="1818217"/>
                </a:cubicBezTo>
                <a:cubicBezTo>
                  <a:pt x="350092" y="1814906"/>
                  <a:pt x="360592" y="1801284"/>
                  <a:pt x="373292" y="1792817"/>
                </a:cubicBezTo>
                <a:cubicBezTo>
                  <a:pt x="399604" y="1775276"/>
                  <a:pt x="384938" y="1781968"/>
                  <a:pt x="417742" y="1773767"/>
                </a:cubicBezTo>
                <a:cubicBezTo>
                  <a:pt x="472137" y="1737504"/>
                  <a:pt x="387817" y="1789186"/>
                  <a:pt x="525692" y="1754717"/>
                </a:cubicBezTo>
                <a:cubicBezTo>
                  <a:pt x="533096" y="1752866"/>
                  <a:pt x="532996" y="1741063"/>
                  <a:pt x="538392" y="1735667"/>
                </a:cubicBezTo>
                <a:cubicBezTo>
                  <a:pt x="543788" y="1730271"/>
                  <a:pt x="551092" y="1727200"/>
                  <a:pt x="557442" y="1722967"/>
                </a:cubicBezTo>
                <a:cubicBezTo>
                  <a:pt x="559559" y="1716617"/>
                  <a:pt x="563792" y="1710610"/>
                  <a:pt x="563792" y="1703917"/>
                </a:cubicBezTo>
                <a:cubicBezTo>
                  <a:pt x="563792" y="1690772"/>
                  <a:pt x="551163" y="1675449"/>
                  <a:pt x="544742" y="1665817"/>
                </a:cubicBezTo>
                <a:cubicBezTo>
                  <a:pt x="560783" y="1617695"/>
                  <a:pt x="543103" y="1651182"/>
                  <a:pt x="639992" y="1640417"/>
                </a:cubicBezTo>
                <a:cubicBezTo>
                  <a:pt x="651952" y="1639088"/>
                  <a:pt x="672401" y="1631731"/>
                  <a:pt x="684442" y="1627717"/>
                </a:cubicBezTo>
                <a:cubicBezTo>
                  <a:pt x="690792" y="1623484"/>
                  <a:pt x="696518" y="1618117"/>
                  <a:pt x="703492" y="1615017"/>
                </a:cubicBezTo>
                <a:cubicBezTo>
                  <a:pt x="715725" y="1609580"/>
                  <a:pt x="741592" y="1602317"/>
                  <a:pt x="741592" y="1602317"/>
                </a:cubicBezTo>
                <a:cubicBezTo>
                  <a:pt x="771225" y="1557867"/>
                  <a:pt x="754292" y="1572684"/>
                  <a:pt x="786042" y="1551517"/>
                </a:cubicBezTo>
                <a:cubicBezTo>
                  <a:pt x="790275" y="1545167"/>
                  <a:pt x="793346" y="1537863"/>
                  <a:pt x="798742" y="1532467"/>
                </a:cubicBezTo>
                <a:cubicBezTo>
                  <a:pt x="804138" y="1527071"/>
                  <a:pt x="816427" y="1527276"/>
                  <a:pt x="817792" y="1519767"/>
                </a:cubicBezTo>
                <a:cubicBezTo>
                  <a:pt x="821221" y="1500909"/>
                  <a:pt x="813559" y="1481667"/>
                  <a:pt x="811442" y="1462617"/>
                </a:cubicBezTo>
                <a:cubicBezTo>
                  <a:pt x="815675" y="1456267"/>
                  <a:pt x="817792" y="1447800"/>
                  <a:pt x="824142" y="1443567"/>
                </a:cubicBezTo>
                <a:cubicBezTo>
                  <a:pt x="831404" y="1438726"/>
                  <a:pt x="841151" y="1439615"/>
                  <a:pt x="849542" y="1437217"/>
                </a:cubicBezTo>
                <a:cubicBezTo>
                  <a:pt x="855978" y="1435378"/>
                  <a:pt x="862242" y="1432984"/>
                  <a:pt x="868592" y="1430867"/>
                </a:cubicBezTo>
                <a:cubicBezTo>
                  <a:pt x="874942" y="1426634"/>
                  <a:pt x="880069" y="1419114"/>
                  <a:pt x="887642" y="1418167"/>
                </a:cubicBezTo>
                <a:cubicBezTo>
                  <a:pt x="898352" y="1416828"/>
                  <a:pt x="908599" y="1424517"/>
                  <a:pt x="919392" y="1424517"/>
                </a:cubicBezTo>
                <a:cubicBezTo>
                  <a:pt x="926085" y="1424517"/>
                  <a:pt x="932092" y="1420284"/>
                  <a:pt x="938442" y="1418167"/>
                </a:cubicBezTo>
                <a:cubicBezTo>
                  <a:pt x="940581" y="1414959"/>
                  <a:pt x="961248" y="1387578"/>
                  <a:pt x="957492" y="1380067"/>
                </a:cubicBezTo>
                <a:cubicBezTo>
                  <a:pt x="954499" y="1374080"/>
                  <a:pt x="944792" y="1375834"/>
                  <a:pt x="938442" y="1373717"/>
                </a:cubicBezTo>
                <a:cubicBezTo>
                  <a:pt x="932092" y="1369484"/>
                  <a:pt x="924788" y="1366413"/>
                  <a:pt x="919392" y="1361017"/>
                </a:cubicBezTo>
                <a:cubicBezTo>
                  <a:pt x="907082" y="1348707"/>
                  <a:pt x="905507" y="1338411"/>
                  <a:pt x="900342" y="1322917"/>
                </a:cubicBezTo>
                <a:cubicBezTo>
                  <a:pt x="902459" y="1316567"/>
                  <a:pt x="906692" y="1310560"/>
                  <a:pt x="906692" y="1303867"/>
                </a:cubicBezTo>
                <a:cubicBezTo>
                  <a:pt x="906692" y="1290722"/>
                  <a:pt x="894063" y="1275399"/>
                  <a:pt x="887642" y="1265767"/>
                </a:cubicBezTo>
                <a:cubicBezTo>
                  <a:pt x="885525" y="1255184"/>
                  <a:pt x="889926" y="1240493"/>
                  <a:pt x="881292" y="1234017"/>
                </a:cubicBezTo>
                <a:cubicBezTo>
                  <a:pt x="869318" y="1225037"/>
                  <a:pt x="848340" y="1237249"/>
                  <a:pt x="836842" y="1227667"/>
                </a:cubicBezTo>
                <a:cubicBezTo>
                  <a:pt x="818618" y="1212480"/>
                  <a:pt x="859039" y="1191702"/>
                  <a:pt x="862242" y="1189567"/>
                </a:cubicBezTo>
                <a:cubicBezTo>
                  <a:pt x="868663" y="1179935"/>
                  <a:pt x="881292" y="1164612"/>
                  <a:pt x="881292" y="1151467"/>
                </a:cubicBezTo>
                <a:cubicBezTo>
                  <a:pt x="881292" y="1136142"/>
                  <a:pt x="873603" y="1115699"/>
                  <a:pt x="868592" y="1100667"/>
                </a:cubicBezTo>
                <a:cubicBezTo>
                  <a:pt x="870709" y="1092200"/>
                  <a:pt x="870101" y="1082529"/>
                  <a:pt x="874942" y="1075267"/>
                </a:cubicBezTo>
                <a:cubicBezTo>
                  <a:pt x="881976" y="1064716"/>
                  <a:pt x="902175" y="1059839"/>
                  <a:pt x="913042" y="1056217"/>
                </a:cubicBezTo>
                <a:cubicBezTo>
                  <a:pt x="912619" y="1054947"/>
                  <a:pt x="888912" y="1009227"/>
                  <a:pt x="906692" y="999067"/>
                </a:cubicBezTo>
                <a:cubicBezTo>
                  <a:pt x="917871" y="992679"/>
                  <a:pt x="932092" y="994834"/>
                  <a:pt x="944792" y="992717"/>
                </a:cubicBezTo>
                <a:cubicBezTo>
                  <a:pt x="946909" y="963084"/>
                  <a:pt x="947671" y="933322"/>
                  <a:pt x="951142" y="903817"/>
                </a:cubicBezTo>
                <a:cubicBezTo>
                  <a:pt x="951924" y="897169"/>
                  <a:pt x="951056" y="886606"/>
                  <a:pt x="957492" y="884767"/>
                </a:cubicBezTo>
                <a:cubicBezTo>
                  <a:pt x="984028" y="877185"/>
                  <a:pt x="1012525" y="880534"/>
                  <a:pt x="1040042" y="878417"/>
                </a:cubicBezTo>
                <a:cubicBezTo>
                  <a:pt x="1037925" y="736600"/>
                  <a:pt x="1037743" y="594742"/>
                  <a:pt x="1033692" y="452967"/>
                </a:cubicBezTo>
                <a:cubicBezTo>
                  <a:pt x="1033271" y="438233"/>
                  <a:pt x="1023400" y="424454"/>
                  <a:pt x="1008292" y="421217"/>
                </a:cubicBezTo>
                <a:cubicBezTo>
                  <a:pt x="985432" y="416318"/>
                  <a:pt x="961725" y="416984"/>
                  <a:pt x="938442" y="414867"/>
                </a:cubicBezTo>
                <a:lnTo>
                  <a:pt x="881292" y="376767"/>
                </a:lnTo>
                <a:lnTo>
                  <a:pt x="862242" y="364067"/>
                </a:lnTo>
                <a:lnTo>
                  <a:pt x="843192" y="351367"/>
                </a:lnTo>
                <a:cubicBezTo>
                  <a:pt x="838959" y="345017"/>
                  <a:pt x="835888" y="337713"/>
                  <a:pt x="830492" y="332317"/>
                </a:cubicBezTo>
                <a:cubicBezTo>
                  <a:pt x="816481" y="318306"/>
                  <a:pt x="804779" y="317431"/>
                  <a:pt x="786042" y="313267"/>
                </a:cubicBezTo>
                <a:cubicBezTo>
                  <a:pt x="775506" y="310926"/>
                  <a:pt x="764828" y="309258"/>
                  <a:pt x="754292" y="306917"/>
                </a:cubicBezTo>
                <a:cubicBezTo>
                  <a:pt x="730372" y="301601"/>
                  <a:pt x="731056" y="301288"/>
                  <a:pt x="709842" y="294217"/>
                </a:cubicBezTo>
                <a:lnTo>
                  <a:pt x="652692" y="256117"/>
                </a:lnTo>
                <a:cubicBezTo>
                  <a:pt x="646342" y="251884"/>
                  <a:pt x="639038" y="248813"/>
                  <a:pt x="633642" y="243417"/>
                </a:cubicBezTo>
                <a:lnTo>
                  <a:pt x="595542" y="205317"/>
                </a:lnTo>
                <a:cubicBezTo>
                  <a:pt x="590146" y="199921"/>
                  <a:pt x="588585" y="191293"/>
                  <a:pt x="582842" y="186267"/>
                </a:cubicBezTo>
                <a:cubicBezTo>
                  <a:pt x="571355" y="176216"/>
                  <a:pt x="557442" y="169334"/>
                  <a:pt x="544742" y="160867"/>
                </a:cubicBezTo>
                <a:lnTo>
                  <a:pt x="525692" y="148167"/>
                </a:lnTo>
                <a:cubicBezTo>
                  <a:pt x="518430" y="143326"/>
                  <a:pt x="508878" y="143378"/>
                  <a:pt x="500292" y="141817"/>
                </a:cubicBezTo>
                <a:cubicBezTo>
                  <a:pt x="485566" y="139140"/>
                  <a:pt x="470605" y="137928"/>
                  <a:pt x="455842" y="135467"/>
                </a:cubicBezTo>
                <a:cubicBezTo>
                  <a:pt x="445196" y="133693"/>
                  <a:pt x="434675" y="131234"/>
                  <a:pt x="424092" y="129117"/>
                </a:cubicBezTo>
                <a:lnTo>
                  <a:pt x="385992" y="103717"/>
                </a:lnTo>
                <a:cubicBezTo>
                  <a:pt x="330959" y="67028"/>
                  <a:pt x="417742" y="100189"/>
                  <a:pt x="354242" y="71967"/>
                </a:cubicBezTo>
                <a:cubicBezTo>
                  <a:pt x="334365" y="63133"/>
                  <a:pt x="311852" y="58194"/>
                  <a:pt x="290742" y="52917"/>
                </a:cubicBezTo>
                <a:cubicBezTo>
                  <a:pt x="284392" y="48684"/>
                  <a:pt x="278518" y="43630"/>
                  <a:pt x="271692" y="40217"/>
                </a:cubicBezTo>
                <a:cubicBezTo>
                  <a:pt x="265705" y="37224"/>
                  <a:pt x="257375" y="38600"/>
                  <a:pt x="252642" y="33867"/>
                </a:cubicBezTo>
                <a:cubicBezTo>
                  <a:pt x="218775" y="0"/>
                  <a:pt x="278042" y="25400"/>
                  <a:pt x="227242" y="8467"/>
                </a:cubicBezTo>
                <a:cubicBezTo>
                  <a:pt x="211748" y="13632"/>
                  <a:pt x="201452" y="15207"/>
                  <a:pt x="189142" y="27517"/>
                </a:cubicBezTo>
                <a:cubicBezTo>
                  <a:pt x="183746" y="32913"/>
                  <a:pt x="181328" y="40704"/>
                  <a:pt x="176442" y="46567"/>
                </a:cubicBezTo>
                <a:cubicBezTo>
                  <a:pt x="170693" y="53466"/>
                  <a:pt x="163742" y="59267"/>
                  <a:pt x="157392" y="65617"/>
                </a:cubicBezTo>
                <a:cubicBezTo>
                  <a:pt x="155275" y="71967"/>
                  <a:pt x="152355" y="78103"/>
                  <a:pt x="151042" y="84667"/>
                </a:cubicBezTo>
                <a:cubicBezTo>
                  <a:pt x="146512" y="107319"/>
                  <a:pt x="140543" y="166456"/>
                  <a:pt x="138342" y="186267"/>
                </a:cubicBezTo>
                <a:cubicBezTo>
                  <a:pt x="140459" y="196850"/>
                  <a:pt x="140902" y="207911"/>
                  <a:pt x="144692" y="218017"/>
                </a:cubicBezTo>
                <a:cubicBezTo>
                  <a:pt x="147372" y="225163"/>
                  <a:pt x="153979" y="230241"/>
                  <a:pt x="157392" y="237067"/>
                </a:cubicBezTo>
                <a:cubicBezTo>
                  <a:pt x="160385" y="243054"/>
                  <a:pt x="160749" y="250130"/>
                  <a:pt x="163742" y="256117"/>
                </a:cubicBezTo>
                <a:cubicBezTo>
                  <a:pt x="167155" y="262943"/>
                  <a:pt x="173029" y="268341"/>
                  <a:pt x="176442" y="275167"/>
                </a:cubicBezTo>
                <a:cubicBezTo>
                  <a:pt x="179435" y="281154"/>
                  <a:pt x="180953" y="287781"/>
                  <a:pt x="182792" y="294217"/>
                </a:cubicBezTo>
                <a:cubicBezTo>
                  <a:pt x="185190" y="302608"/>
                  <a:pt x="184301" y="312355"/>
                  <a:pt x="189142" y="319617"/>
                </a:cubicBezTo>
                <a:cubicBezTo>
                  <a:pt x="193375" y="325967"/>
                  <a:pt x="201842" y="328084"/>
                  <a:pt x="208192" y="332317"/>
                </a:cubicBezTo>
                <a:cubicBezTo>
                  <a:pt x="213203" y="347349"/>
                  <a:pt x="220892" y="367792"/>
                  <a:pt x="220892" y="383117"/>
                </a:cubicBezTo>
                <a:cubicBezTo>
                  <a:pt x="220892" y="464660"/>
                  <a:pt x="223175" y="452468"/>
                  <a:pt x="208192" y="497417"/>
                </a:cubicBezTo>
                <a:cubicBezTo>
                  <a:pt x="206075" y="571500"/>
                  <a:pt x="205737" y="645656"/>
                  <a:pt x="201842" y="719667"/>
                </a:cubicBezTo>
                <a:cubicBezTo>
                  <a:pt x="201490" y="726351"/>
                  <a:pt x="196592" y="732115"/>
                  <a:pt x="195492" y="738717"/>
                </a:cubicBezTo>
                <a:cubicBezTo>
                  <a:pt x="190328" y="769702"/>
                  <a:pt x="195059" y="809000"/>
                  <a:pt x="170092" y="833967"/>
                </a:cubicBezTo>
                <a:cubicBezTo>
                  <a:pt x="164696" y="839363"/>
                  <a:pt x="157868" y="843254"/>
                  <a:pt x="151042" y="846667"/>
                </a:cubicBezTo>
                <a:cubicBezTo>
                  <a:pt x="145055" y="849660"/>
                  <a:pt x="138342" y="850900"/>
                  <a:pt x="131992" y="853017"/>
                </a:cubicBezTo>
                <a:cubicBezTo>
                  <a:pt x="123525" y="865717"/>
                  <a:pt x="119292" y="882650"/>
                  <a:pt x="106592" y="891117"/>
                </a:cubicBezTo>
                <a:lnTo>
                  <a:pt x="68492" y="916517"/>
                </a:lnTo>
                <a:cubicBezTo>
                  <a:pt x="62142" y="924984"/>
                  <a:pt x="55593" y="933305"/>
                  <a:pt x="49442" y="941917"/>
                </a:cubicBezTo>
                <a:cubicBezTo>
                  <a:pt x="45006" y="948127"/>
                  <a:pt x="38750" y="953604"/>
                  <a:pt x="36742" y="960967"/>
                </a:cubicBezTo>
                <a:cubicBezTo>
                  <a:pt x="20227" y="1021520"/>
                  <a:pt x="50243" y="1005150"/>
                  <a:pt x="11342" y="1018117"/>
                </a:cubicBezTo>
                <a:cubicBezTo>
                  <a:pt x="4556" y="1052048"/>
                  <a:pt x="0" y="1056511"/>
                  <a:pt x="11342" y="1094317"/>
                </a:cubicBezTo>
                <a:cubicBezTo>
                  <a:pt x="13535" y="1101627"/>
                  <a:pt x="19809" y="1107017"/>
                  <a:pt x="24042" y="1113367"/>
                </a:cubicBezTo>
                <a:lnTo>
                  <a:pt x="24042" y="111336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1" name="60 Forma libre"/>
          <p:cNvSpPr/>
          <p:nvPr/>
        </p:nvSpPr>
        <p:spPr>
          <a:xfrm>
            <a:off x="5424872" y="4039990"/>
            <a:ext cx="322815" cy="310496"/>
          </a:xfrm>
          <a:custGeom>
            <a:avLst/>
            <a:gdLst>
              <a:gd name="connsiteX0" fmla="*/ 103402 w 1206552"/>
              <a:gd name="connsiteY0" fmla="*/ 254000 h 1110197"/>
              <a:gd name="connsiteX1" fmla="*/ 109752 w 1206552"/>
              <a:gd name="connsiteY1" fmla="*/ 292100 h 1110197"/>
              <a:gd name="connsiteX2" fmla="*/ 116102 w 1206552"/>
              <a:gd name="connsiteY2" fmla="*/ 317500 h 1110197"/>
              <a:gd name="connsiteX3" fmla="*/ 135152 w 1206552"/>
              <a:gd name="connsiteY3" fmla="*/ 374650 h 1110197"/>
              <a:gd name="connsiteX4" fmla="*/ 103402 w 1206552"/>
              <a:gd name="connsiteY4" fmla="*/ 425450 h 1110197"/>
              <a:gd name="connsiteX5" fmla="*/ 116102 w 1206552"/>
              <a:gd name="connsiteY5" fmla="*/ 444500 h 1110197"/>
              <a:gd name="connsiteX6" fmla="*/ 84352 w 1206552"/>
              <a:gd name="connsiteY6" fmla="*/ 476250 h 1110197"/>
              <a:gd name="connsiteX7" fmla="*/ 71652 w 1206552"/>
              <a:gd name="connsiteY7" fmla="*/ 514350 h 1110197"/>
              <a:gd name="connsiteX8" fmla="*/ 65302 w 1206552"/>
              <a:gd name="connsiteY8" fmla="*/ 533400 h 1110197"/>
              <a:gd name="connsiteX9" fmla="*/ 58952 w 1206552"/>
              <a:gd name="connsiteY9" fmla="*/ 558800 h 1110197"/>
              <a:gd name="connsiteX10" fmla="*/ 39902 w 1206552"/>
              <a:gd name="connsiteY10" fmla="*/ 565150 h 1110197"/>
              <a:gd name="connsiteX11" fmla="*/ 27202 w 1206552"/>
              <a:gd name="connsiteY11" fmla="*/ 641350 h 1110197"/>
              <a:gd name="connsiteX12" fmla="*/ 14502 w 1206552"/>
              <a:gd name="connsiteY12" fmla="*/ 730250 h 1110197"/>
              <a:gd name="connsiteX13" fmla="*/ 14502 w 1206552"/>
              <a:gd name="connsiteY13" fmla="*/ 863600 h 1110197"/>
              <a:gd name="connsiteX14" fmla="*/ 33552 w 1206552"/>
              <a:gd name="connsiteY14" fmla="*/ 850900 h 1110197"/>
              <a:gd name="connsiteX15" fmla="*/ 97052 w 1206552"/>
              <a:gd name="connsiteY15" fmla="*/ 857250 h 1110197"/>
              <a:gd name="connsiteX16" fmla="*/ 135152 w 1206552"/>
              <a:gd name="connsiteY16" fmla="*/ 869950 h 1110197"/>
              <a:gd name="connsiteX17" fmla="*/ 154202 w 1206552"/>
              <a:gd name="connsiteY17" fmla="*/ 857250 h 1110197"/>
              <a:gd name="connsiteX18" fmla="*/ 198652 w 1206552"/>
              <a:gd name="connsiteY18" fmla="*/ 882650 h 1110197"/>
              <a:gd name="connsiteX19" fmla="*/ 236752 w 1206552"/>
              <a:gd name="connsiteY19" fmla="*/ 901700 h 1110197"/>
              <a:gd name="connsiteX20" fmla="*/ 255802 w 1206552"/>
              <a:gd name="connsiteY20" fmla="*/ 914400 h 1110197"/>
              <a:gd name="connsiteX21" fmla="*/ 255802 w 1206552"/>
              <a:gd name="connsiteY21" fmla="*/ 952500 h 1110197"/>
              <a:gd name="connsiteX22" fmla="*/ 300252 w 1206552"/>
              <a:gd name="connsiteY22" fmla="*/ 990600 h 1110197"/>
              <a:gd name="connsiteX23" fmla="*/ 312952 w 1206552"/>
              <a:gd name="connsiteY23" fmla="*/ 1066800 h 1110197"/>
              <a:gd name="connsiteX24" fmla="*/ 319302 w 1206552"/>
              <a:gd name="connsiteY24" fmla="*/ 1085850 h 1110197"/>
              <a:gd name="connsiteX25" fmla="*/ 338352 w 1206552"/>
              <a:gd name="connsiteY25" fmla="*/ 1098550 h 1110197"/>
              <a:gd name="connsiteX26" fmla="*/ 382802 w 1206552"/>
              <a:gd name="connsiteY26" fmla="*/ 1092200 h 1110197"/>
              <a:gd name="connsiteX27" fmla="*/ 401852 w 1206552"/>
              <a:gd name="connsiteY27" fmla="*/ 1085850 h 1110197"/>
              <a:gd name="connsiteX28" fmla="*/ 427252 w 1206552"/>
              <a:gd name="connsiteY28" fmla="*/ 1092200 h 1110197"/>
              <a:gd name="connsiteX29" fmla="*/ 439952 w 1206552"/>
              <a:gd name="connsiteY29" fmla="*/ 1041400 h 1110197"/>
              <a:gd name="connsiteX30" fmla="*/ 471702 w 1206552"/>
              <a:gd name="connsiteY30" fmla="*/ 1047750 h 1110197"/>
              <a:gd name="connsiteX31" fmla="*/ 497102 w 1206552"/>
              <a:gd name="connsiteY31" fmla="*/ 1054100 h 1110197"/>
              <a:gd name="connsiteX32" fmla="*/ 516152 w 1206552"/>
              <a:gd name="connsiteY32" fmla="*/ 1060450 h 1110197"/>
              <a:gd name="connsiteX33" fmla="*/ 554252 w 1206552"/>
              <a:gd name="connsiteY33" fmla="*/ 1066800 h 1110197"/>
              <a:gd name="connsiteX34" fmla="*/ 573302 w 1206552"/>
              <a:gd name="connsiteY34" fmla="*/ 1073150 h 1110197"/>
              <a:gd name="connsiteX35" fmla="*/ 579652 w 1206552"/>
              <a:gd name="connsiteY35" fmla="*/ 1054100 h 1110197"/>
              <a:gd name="connsiteX36" fmla="*/ 586002 w 1206552"/>
              <a:gd name="connsiteY36" fmla="*/ 1028700 h 1110197"/>
              <a:gd name="connsiteX37" fmla="*/ 617752 w 1206552"/>
              <a:gd name="connsiteY37" fmla="*/ 1022350 h 1110197"/>
              <a:gd name="connsiteX38" fmla="*/ 624102 w 1206552"/>
              <a:gd name="connsiteY38" fmla="*/ 933450 h 1110197"/>
              <a:gd name="connsiteX39" fmla="*/ 636802 w 1206552"/>
              <a:gd name="connsiteY39" fmla="*/ 914400 h 1110197"/>
              <a:gd name="connsiteX40" fmla="*/ 643152 w 1206552"/>
              <a:gd name="connsiteY40" fmla="*/ 889000 h 1110197"/>
              <a:gd name="connsiteX41" fmla="*/ 668552 w 1206552"/>
              <a:gd name="connsiteY41" fmla="*/ 882650 h 1110197"/>
              <a:gd name="connsiteX42" fmla="*/ 687602 w 1206552"/>
              <a:gd name="connsiteY42" fmla="*/ 876300 h 1110197"/>
              <a:gd name="connsiteX43" fmla="*/ 719352 w 1206552"/>
              <a:gd name="connsiteY43" fmla="*/ 819150 h 1110197"/>
              <a:gd name="connsiteX44" fmla="*/ 738402 w 1206552"/>
              <a:gd name="connsiteY44" fmla="*/ 812800 h 1110197"/>
              <a:gd name="connsiteX45" fmla="*/ 776502 w 1206552"/>
              <a:gd name="connsiteY45" fmla="*/ 787400 h 1110197"/>
              <a:gd name="connsiteX46" fmla="*/ 795552 w 1206552"/>
              <a:gd name="connsiteY46" fmla="*/ 793750 h 1110197"/>
              <a:gd name="connsiteX47" fmla="*/ 808252 w 1206552"/>
              <a:gd name="connsiteY47" fmla="*/ 774700 h 1110197"/>
              <a:gd name="connsiteX48" fmla="*/ 846352 w 1206552"/>
              <a:gd name="connsiteY48" fmla="*/ 812800 h 1110197"/>
              <a:gd name="connsiteX49" fmla="*/ 865402 w 1206552"/>
              <a:gd name="connsiteY49" fmla="*/ 857250 h 1110197"/>
              <a:gd name="connsiteX50" fmla="*/ 890802 w 1206552"/>
              <a:gd name="connsiteY50" fmla="*/ 850900 h 1110197"/>
              <a:gd name="connsiteX51" fmla="*/ 897152 w 1206552"/>
              <a:gd name="connsiteY51" fmla="*/ 831850 h 1110197"/>
              <a:gd name="connsiteX52" fmla="*/ 909852 w 1206552"/>
              <a:gd name="connsiteY52" fmla="*/ 787400 h 1110197"/>
              <a:gd name="connsiteX53" fmla="*/ 928902 w 1206552"/>
              <a:gd name="connsiteY53" fmla="*/ 768350 h 1110197"/>
              <a:gd name="connsiteX54" fmla="*/ 935252 w 1206552"/>
              <a:gd name="connsiteY54" fmla="*/ 749300 h 1110197"/>
              <a:gd name="connsiteX55" fmla="*/ 941602 w 1206552"/>
              <a:gd name="connsiteY55" fmla="*/ 698500 h 1110197"/>
              <a:gd name="connsiteX56" fmla="*/ 960652 w 1206552"/>
              <a:gd name="connsiteY56" fmla="*/ 685800 h 1110197"/>
              <a:gd name="connsiteX57" fmla="*/ 973352 w 1206552"/>
              <a:gd name="connsiteY57" fmla="*/ 666750 h 1110197"/>
              <a:gd name="connsiteX58" fmla="*/ 992402 w 1206552"/>
              <a:gd name="connsiteY58" fmla="*/ 609600 h 1110197"/>
              <a:gd name="connsiteX59" fmla="*/ 1030502 w 1206552"/>
              <a:gd name="connsiteY59" fmla="*/ 590550 h 1110197"/>
              <a:gd name="connsiteX60" fmla="*/ 1036852 w 1206552"/>
              <a:gd name="connsiteY60" fmla="*/ 571500 h 1110197"/>
              <a:gd name="connsiteX61" fmla="*/ 1043202 w 1206552"/>
              <a:gd name="connsiteY61" fmla="*/ 501650 h 1110197"/>
              <a:gd name="connsiteX62" fmla="*/ 1062252 w 1206552"/>
              <a:gd name="connsiteY62" fmla="*/ 488950 h 1110197"/>
              <a:gd name="connsiteX63" fmla="*/ 1068602 w 1206552"/>
              <a:gd name="connsiteY63" fmla="*/ 469900 h 1110197"/>
              <a:gd name="connsiteX64" fmla="*/ 1074952 w 1206552"/>
              <a:gd name="connsiteY64" fmla="*/ 425450 h 1110197"/>
              <a:gd name="connsiteX65" fmla="*/ 1094002 w 1206552"/>
              <a:gd name="connsiteY65" fmla="*/ 412750 h 1110197"/>
              <a:gd name="connsiteX66" fmla="*/ 1113052 w 1206552"/>
              <a:gd name="connsiteY66" fmla="*/ 336550 h 1110197"/>
              <a:gd name="connsiteX67" fmla="*/ 1132102 w 1206552"/>
              <a:gd name="connsiteY67" fmla="*/ 317500 h 1110197"/>
              <a:gd name="connsiteX68" fmla="*/ 1189252 w 1206552"/>
              <a:gd name="connsiteY68" fmla="*/ 285750 h 1110197"/>
              <a:gd name="connsiteX69" fmla="*/ 1195602 w 1206552"/>
              <a:gd name="connsiteY69" fmla="*/ 222250 h 1110197"/>
              <a:gd name="connsiteX70" fmla="*/ 1170202 w 1206552"/>
              <a:gd name="connsiteY70" fmla="*/ 177800 h 1110197"/>
              <a:gd name="connsiteX71" fmla="*/ 1157502 w 1206552"/>
              <a:gd name="connsiteY71" fmla="*/ 158750 h 1110197"/>
              <a:gd name="connsiteX72" fmla="*/ 1144802 w 1206552"/>
              <a:gd name="connsiteY72" fmla="*/ 107950 h 1110197"/>
              <a:gd name="connsiteX73" fmla="*/ 1132102 w 1206552"/>
              <a:gd name="connsiteY73" fmla="*/ 88900 h 1110197"/>
              <a:gd name="connsiteX74" fmla="*/ 1106702 w 1206552"/>
              <a:gd name="connsiteY74" fmla="*/ 38100 h 1110197"/>
              <a:gd name="connsiteX75" fmla="*/ 1081302 w 1206552"/>
              <a:gd name="connsiteY75" fmla="*/ 44450 h 1110197"/>
              <a:gd name="connsiteX76" fmla="*/ 1043202 w 1206552"/>
              <a:gd name="connsiteY76" fmla="*/ 57150 h 1110197"/>
              <a:gd name="connsiteX77" fmla="*/ 986052 w 1206552"/>
              <a:gd name="connsiteY77" fmla="*/ 82550 h 1110197"/>
              <a:gd name="connsiteX78" fmla="*/ 967002 w 1206552"/>
              <a:gd name="connsiteY78" fmla="*/ 88900 h 1110197"/>
              <a:gd name="connsiteX79" fmla="*/ 909852 w 1206552"/>
              <a:gd name="connsiteY79" fmla="*/ 69850 h 1110197"/>
              <a:gd name="connsiteX80" fmla="*/ 890802 w 1206552"/>
              <a:gd name="connsiteY80" fmla="*/ 63500 h 1110197"/>
              <a:gd name="connsiteX81" fmla="*/ 865402 w 1206552"/>
              <a:gd name="connsiteY81" fmla="*/ 57150 h 1110197"/>
              <a:gd name="connsiteX82" fmla="*/ 757452 w 1206552"/>
              <a:gd name="connsiteY82" fmla="*/ 69850 h 1110197"/>
              <a:gd name="connsiteX83" fmla="*/ 738402 w 1206552"/>
              <a:gd name="connsiteY83" fmla="*/ 82550 h 1110197"/>
              <a:gd name="connsiteX84" fmla="*/ 732052 w 1206552"/>
              <a:gd name="connsiteY84" fmla="*/ 101600 h 1110197"/>
              <a:gd name="connsiteX85" fmla="*/ 725702 w 1206552"/>
              <a:gd name="connsiteY85" fmla="*/ 127000 h 1110197"/>
              <a:gd name="connsiteX86" fmla="*/ 674902 w 1206552"/>
              <a:gd name="connsiteY86" fmla="*/ 114300 h 1110197"/>
              <a:gd name="connsiteX87" fmla="*/ 573302 w 1206552"/>
              <a:gd name="connsiteY87" fmla="*/ 107950 h 1110197"/>
              <a:gd name="connsiteX88" fmla="*/ 554252 w 1206552"/>
              <a:gd name="connsiteY88" fmla="*/ 88900 h 1110197"/>
              <a:gd name="connsiteX89" fmla="*/ 541552 w 1206552"/>
              <a:gd name="connsiteY89" fmla="*/ 69850 h 1110197"/>
              <a:gd name="connsiteX90" fmla="*/ 465352 w 1206552"/>
              <a:gd name="connsiteY90" fmla="*/ 82550 h 1110197"/>
              <a:gd name="connsiteX91" fmla="*/ 446302 w 1206552"/>
              <a:gd name="connsiteY91" fmla="*/ 88900 h 1110197"/>
              <a:gd name="connsiteX92" fmla="*/ 401852 w 1206552"/>
              <a:gd name="connsiteY92" fmla="*/ 44450 h 1110197"/>
              <a:gd name="connsiteX93" fmla="*/ 370102 w 1206552"/>
              <a:gd name="connsiteY93" fmla="*/ 12700 h 1110197"/>
              <a:gd name="connsiteX94" fmla="*/ 281202 w 1206552"/>
              <a:gd name="connsiteY94" fmla="*/ 0 h 1110197"/>
              <a:gd name="connsiteX95" fmla="*/ 262152 w 1206552"/>
              <a:gd name="connsiteY95" fmla="*/ 12700 h 1110197"/>
              <a:gd name="connsiteX96" fmla="*/ 243102 w 1206552"/>
              <a:gd name="connsiteY96" fmla="*/ 19050 h 1110197"/>
              <a:gd name="connsiteX97" fmla="*/ 230402 w 1206552"/>
              <a:gd name="connsiteY97" fmla="*/ 38100 h 1110197"/>
              <a:gd name="connsiteX98" fmla="*/ 211352 w 1206552"/>
              <a:gd name="connsiteY98" fmla="*/ 31750 h 1110197"/>
              <a:gd name="connsiteX99" fmla="*/ 173252 w 1206552"/>
              <a:gd name="connsiteY99" fmla="*/ 38100 h 1110197"/>
              <a:gd name="connsiteX100" fmla="*/ 154202 w 1206552"/>
              <a:gd name="connsiteY100" fmla="*/ 82550 h 1110197"/>
              <a:gd name="connsiteX101" fmla="*/ 147852 w 1206552"/>
              <a:gd name="connsiteY101" fmla="*/ 127000 h 1110197"/>
              <a:gd name="connsiteX102" fmla="*/ 116102 w 1206552"/>
              <a:gd name="connsiteY102" fmla="*/ 165100 h 1110197"/>
              <a:gd name="connsiteX103" fmla="*/ 109752 w 1206552"/>
              <a:gd name="connsiteY103" fmla="*/ 184150 h 1110197"/>
              <a:gd name="connsiteX104" fmla="*/ 116102 w 1206552"/>
              <a:gd name="connsiteY104" fmla="*/ 209550 h 1110197"/>
              <a:gd name="connsiteX105" fmla="*/ 103402 w 1206552"/>
              <a:gd name="connsiteY105" fmla="*/ 254000 h 11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206552" h="1110197">
                <a:moveTo>
                  <a:pt x="103402" y="254000"/>
                </a:moveTo>
                <a:cubicBezTo>
                  <a:pt x="102344" y="267758"/>
                  <a:pt x="107227" y="279475"/>
                  <a:pt x="109752" y="292100"/>
                </a:cubicBezTo>
                <a:cubicBezTo>
                  <a:pt x="111464" y="300658"/>
                  <a:pt x="114390" y="308942"/>
                  <a:pt x="116102" y="317500"/>
                </a:cubicBezTo>
                <a:cubicBezTo>
                  <a:pt x="125879" y="366387"/>
                  <a:pt x="114022" y="342955"/>
                  <a:pt x="135152" y="374650"/>
                </a:cubicBezTo>
                <a:cubicBezTo>
                  <a:pt x="120039" y="419990"/>
                  <a:pt x="133591" y="405324"/>
                  <a:pt x="103402" y="425450"/>
                </a:cubicBezTo>
                <a:cubicBezTo>
                  <a:pt x="107635" y="431800"/>
                  <a:pt x="116102" y="436868"/>
                  <a:pt x="116102" y="444500"/>
                </a:cubicBezTo>
                <a:cubicBezTo>
                  <a:pt x="116102" y="458611"/>
                  <a:pt x="92819" y="470606"/>
                  <a:pt x="84352" y="476250"/>
                </a:cubicBezTo>
                <a:lnTo>
                  <a:pt x="71652" y="514350"/>
                </a:lnTo>
                <a:cubicBezTo>
                  <a:pt x="69535" y="520700"/>
                  <a:pt x="66925" y="526906"/>
                  <a:pt x="65302" y="533400"/>
                </a:cubicBezTo>
                <a:cubicBezTo>
                  <a:pt x="63185" y="541867"/>
                  <a:pt x="64404" y="551985"/>
                  <a:pt x="58952" y="558800"/>
                </a:cubicBezTo>
                <a:cubicBezTo>
                  <a:pt x="54771" y="564027"/>
                  <a:pt x="46252" y="563033"/>
                  <a:pt x="39902" y="565150"/>
                </a:cubicBezTo>
                <a:cubicBezTo>
                  <a:pt x="602" y="591350"/>
                  <a:pt x="27202" y="565517"/>
                  <a:pt x="27202" y="641350"/>
                </a:cubicBezTo>
                <a:cubicBezTo>
                  <a:pt x="27202" y="696998"/>
                  <a:pt x="26254" y="694995"/>
                  <a:pt x="14502" y="730250"/>
                </a:cubicBezTo>
                <a:cubicBezTo>
                  <a:pt x="10271" y="768330"/>
                  <a:pt x="0" y="827344"/>
                  <a:pt x="14502" y="863600"/>
                </a:cubicBezTo>
                <a:cubicBezTo>
                  <a:pt x="17336" y="870686"/>
                  <a:pt x="27202" y="855133"/>
                  <a:pt x="33552" y="850900"/>
                </a:cubicBezTo>
                <a:cubicBezTo>
                  <a:pt x="54719" y="853017"/>
                  <a:pt x="76144" y="853330"/>
                  <a:pt x="97052" y="857250"/>
                </a:cubicBezTo>
                <a:cubicBezTo>
                  <a:pt x="110210" y="859717"/>
                  <a:pt x="135152" y="869950"/>
                  <a:pt x="135152" y="869950"/>
                </a:cubicBezTo>
                <a:cubicBezTo>
                  <a:pt x="141502" y="865717"/>
                  <a:pt x="146629" y="858197"/>
                  <a:pt x="154202" y="857250"/>
                </a:cubicBezTo>
                <a:cubicBezTo>
                  <a:pt x="193847" y="852294"/>
                  <a:pt x="179674" y="863672"/>
                  <a:pt x="198652" y="882650"/>
                </a:cubicBezTo>
                <a:cubicBezTo>
                  <a:pt x="210962" y="894960"/>
                  <a:pt x="221258" y="896535"/>
                  <a:pt x="236752" y="901700"/>
                </a:cubicBezTo>
                <a:cubicBezTo>
                  <a:pt x="243102" y="905933"/>
                  <a:pt x="252968" y="907314"/>
                  <a:pt x="255802" y="914400"/>
                </a:cubicBezTo>
                <a:cubicBezTo>
                  <a:pt x="281202" y="977900"/>
                  <a:pt x="213469" y="889000"/>
                  <a:pt x="255802" y="952500"/>
                </a:cubicBezTo>
                <a:cubicBezTo>
                  <a:pt x="264647" y="965767"/>
                  <a:pt x="288515" y="981797"/>
                  <a:pt x="300252" y="990600"/>
                </a:cubicBezTo>
                <a:cubicBezTo>
                  <a:pt x="315139" y="1035261"/>
                  <a:pt x="298774" y="981730"/>
                  <a:pt x="312952" y="1066800"/>
                </a:cubicBezTo>
                <a:cubicBezTo>
                  <a:pt x="314052" y="1073402"/>
                  <a:pt x="315121" y="1080623"/>
                  <a:pt x="319302" y="1085850"/>
                </a:cubicBezTo>
                <a:cubicBezTo>
                  <a:pt x="324070" y="1091809"/>
                  <a:pt x="332002" y="1094317"/>
                  <a:pt x="338352" y="1098550"/>
                </a:cubicBezTo>
                <a:cubicBezTo>
                  <a:pt x="353169" y="1096433"/>
                  <a:pt x="368126" y="1095135"/>
                  <a:pt x="382802" y="1092200"/>
                </a:cubicBezTo>
                <a:cubicBezTo>
                  <a:pt x="389366" y="1090887"/>
                  <a:pt x="395159" y="1085850"/>
                  <a:pt x="401852" y="1085850"/>
                </a:cubicBezTo>
                <a:cubicBezTo>
                  <a:pt x="410579" y="1085850"/>
                  <a:pt x="418785" y="1090083"/>
                  <a:pt x="427252" y="1092200"/>
                </a:cubicBezTo>
                <a:cubicBezTo>
                  <a:pt x="484275" y="1073192"/>
                  <a:pt x="394088" y="1110197"/>
                  <a:pt x="439952" y="1041400"/>
                </a:cubicBezTo>
                <a:cubicBezTo>
                  <a:pt x="445939" y="1032420"/>
                  <a:pt x="461166" y="1045409"/>
                  <a:pt x="471702" y="1047750"/>
                </a:cubicBezTo>
                <a:cubicBezTo>
                  <a:pt x="480221" y="1049643"/>
                  <a:pt x="488711" y="1051702"/>
                  <a:pt x="497102" y="1054100"/>
                </a:cubicBezTo>
                <a:cubicBezTo>
                  <a:pt x="503538" y="1055939"/>
                  <a:pt x="509618" y="1058998"/>
                  <a:pt x="516152" y="1060450"/>
                </a:cubicBezTo>
                <a:cubicBezTo>
                  <a:pt x="528721" y="1063243"/>
                  <a:pt x="541552" y="1064683"/>
                  <a:pt x="554252" y="1066800"/>
                </a:cubicBezTo>
                <a:cubicBezTo>
                  <a:pt x="560602" y="1068917"/>
                  <a:pt x="567315" y="1076143"/>
                  <a:pt x="573302" y="1073150"/>
                </a:cubicBezTo>
                <a:cubicBezTo>
                  <a:pt x="579289" y="1070157"/>
                  <a:pt x="577813" y="1060536"/>
                  <a:pt x="579652" y="1054100"/>
                </a:cubicBezTo>
                <a:cubicBezTo>
                  <a:pt x="582050" y="1045709"/>
                  <a:pt x="579298" y="1034287"/>
                  <a:pt x="586002" y="1028700"/>
                </a:cubicBezTo>
                <a:cubicBezTo>
                  <a:pt x="594293" y="1021791"/>
                  <a:pt x="607169" y="1024467"/>
                  <a:pt x="617752" y="1022350"/>
                </a:cubicBezTo>
                <a:cubicBezTo>
                  <a:pt x="619869" y="992717"/>
                  <a:pt x="618939" y="962707"/>
                  <a:pt x="624102" y="933450"/>
                </a:cubicBezTo>
                <a:cubicBezTo>
                  <a:pt x="625428" y="925934"/>
                  <a:pt x="633796" y="921415"/>
                  <a:pt x="636802" y="914400"/>
                </a:cubicBezTo>
                <a:cubicBezTo>
                  <a:pt x="640240" y="906378"/>
                  <a:pt x="636981" y="895171"/>
                  <a:pt x="643152" y="889000"/>
                </a:cubicBezTo>
                <a:cubicBezTo>
                  <a:pt x="649323" y="882829"/>
                  <a:pt x="660161" y="885048"/>
                  <a:pt x="668552" y="882650"/>
                </a:cubicBezTo>
                <a:cubicBezTo>
                  <a:pt x="674988" y="880811"/>
                  <a:pt x="681252" y="878417"/>
                  <a:pt x="687602" y="876300"/>
                </a:cubicBezTo>
                <a:cubicBezTo>
                  <a:pt x="697069" y="847899"/>
                  <a:pt x="694910" y="835445"/>
                  <a:pt x="719352" y="819150"/>
                </a:cubicBezTo>
                <a:cubicBezTo>
                  <a:pt x="724921" y="815437"/>
                  <a:pt x="732052" y="814917"/>
                  <a:pt x="738402" y="812800"/>
                </a:cubicBezTo>
                <a:cubicBezTo>
                  <a:pt x="749856" y="801346"/>
                  <a:pt x="758122" y="787400"/>
                  <a:pt x="776502" y="787400"/>
                </a:cubicBezTo>
                <a:cubicBezTo>
                  <a:pt x="783195" y="787400"/>
                  <a:pt x="789202" y="791633"/>
                  <a:pt x="795552" y="793750"/>
                </a:cubicBezTo>
                <a:cubicBezTo>
                  <a:pt x="799785" y="787400"/>
                  <a:pt x="801106" y="772020"/>
                  <a:pt x="808252" y="774700"/>
                </a:cubicBezTo>
                <a:cubicBezTo>
                  <a:pt x="825069" y="781006"/>
                  <a:pt x="846352" y="812800"/>
                  <a:pt x="846352" y="812800"/>
                </a:cubicBezTo>
                <a:cubicBezTo>
                  <a:pt x="849037" y="820856"/>
                  <a:pt x="859125" y="854111"/>
                  <a:pt x="865402" y="857250"/>
                </a:cubicBezTo>
                <a:cubicBezTo>
                  <a:pt x="873208" y="861153"/>
                  <a:pt x="882335" y="853017"/>
                  <a:pt x="890802" y="850900"/>
                </a:cubicBezTo>
                <a:cubicBezTo>
                  <a:pt x="892919" y="844550"/>
                  <a:pt x="895229" y="838261"/>
                  <a:pt x="897152" y="831850"/>
                </a:cubicBezTo>
                <a:cubicBezTo>
                  <a:pt x="901580" y="817090"/>
                  <a:pt x="902961" y="801183"/>
                  <a:pt x="909852" y="787400"/>
                </a:cubicBezTo>
                <a:cubicBezTo>
                  <a:pt x="913868" y="779368"/>
                  <a:pt x="922552" y="774700"/>
                  <a:pt x="928902" y="768350"/>
                </a:cubicBezTo>
                <a:cubicBezTo>
                  <a:pt x="931019" y="762000"/>
                  <a:pt x="934055" y="755886"/>
                  <a:pt x="935252" y="749300"/>
                </a:cubicBezTo>
                <a:cubicBezTo>
                  <a:pt x="938305" y="732510"/>
                  <a:pt x="935264" y="714345"/>
                  <a:pt x="941602" y="698500"/>
                </a:cubicBezTo>
                <a:cubicBezTo>
                  <a:pt x="944436" y="691414"/>
                  <a:pt x="954302" y="690033"/>
                  <a:pt x="960652" y="685800"/>
                </a:cubicBezTo>
                <a:cubicBezTo>
                  <a:pt x="964885" y="679450"/>
                  <a:pt x="970252" y="673724"/>
                  <a:pt x="973352" y="666750"/>
                </a:cubicBezTo>
                <a:lnTo>
                  <a:pt x="992402" y="609600"/>
                </a:lnTo>
                <a:cubicBezTo>
                  <a:pt x="995479" y="600368"/>
                  <a:pt x="1023105" y="593016"/>
                  <a:pt x="1030502" y="590550"/>
                </a:cubicBezTo>
                <a:cubicBezTo>
                  <a:pt x="1032619" y="584200"/>
                  <a:pt x="1035905" y="578126"/>
                  <a:pt x="1036852" y="571500"/>
                </a:cubicBezTo>
                <a:cubicBezTo>
                  <a:pt x="1040158" y="548356"/>
                  <a:pt x="1036326" y="523995"/>
                  <a:pt x="1043202" y="501650"/>
                </a:cubicBezTo>
                <a:cubicBezTo>
                  <a:pt x="1045446" y="494356"/>
                  <a:pt x="1055902" y="493183"/>
                  <a:pt x="1062252" y="488950"/>
                </a:cubicBezTo>
                <a:cubicBezTo>
                  <a:pt x="1064369" y="482600"/>
                  <a:pt x="1067289" y="476464"/>
                  <a:pt x="1068602" y="469900"/>
                </a:cubicBezTo>
                <a:cubicBezTo>
                  <a:pt x="1071537" y="455224"/>
                  <a:pt x="1068873" y="439127"/>
                  <a:pt x="1074952" y="425450"/>
                </a:cubicBezTo>
                <a:cubicBezTo>
                  <a:pt x="1078052" y="418476"/>
                  <a:pt x="1087652" y="416983"/>
                  <a:pt x="1094002" y="412750"/>
                </a:cubicBezTo>
                <a:cubicBezTo>
                  <a:pt x="1128790" y="360568"/>
                  <a:pt x="1077088" y="444442"/>
                  <a:pt x="1113052" y="336550"/>
                </a:cubicBezTo>
                <a:cubicBezTo>
                  <a:pt x="1115892" y="328031"/>
                  <a:pt x="1125013" y="323013"/>
                  <a:pt x="1132102" y="317500"/>
                </a:cubicBezTo>
                <a:cubicBezTo>
                  <a:pt x="1164854" y="292026"/>
                  <a:pt x="1160509" y="295331"/>
                  <a:pt x="1189252" y="285750"/>
                </a:cubicBezTo>
                <a:cubicBezTo>
                  <a:pt x="1206552" y="233850"/>
                  <a:pt x="1203999" y="264236"/>
                  <a:pt x="1195602" y="222250"/>
                </a:cubicBezTo>
                <a:cubicBezTo>
                  <a:pt x="1186555" y="177015"/>
                  <a:pt x="1202296" y="188498"/>
                  <a:pt x="1170202" y="177800"/>
                </a:cubicBezTo>
                <a:cubicBezTo>
                  <a:pt x="1165969" y="171450"/>
                  <a:pt x="1160915" y="165576"/>
                  <a:pt x="1157502" y="158750"/>
                </a:cubicBezTo>
                <a:cubicBezTo>
                  <a:pt x="1145751" y="135248"/>
                  <a:pt x="1155671" y="136933"/>
                  <a:pt x="1144802" y="107950"/>
                </a:cubicBezTo>
                <a:cubicBezTo>
                  <a:pt x="1142122" y="100804"/>
                  <a:pt x="1136335" y="95250"/>
                  <a:pt x="1132102" y="88900"/>
                </a:cubicBezTo>
                <a:cubicBezTo>
                  <a:pt x="1128988" y="70215"/>
                  <a:pt x="1133803" y="41972"/>
                  <a:pt x="1106702" y="38100"/>
                </a:cubicBezTo>
                <a:cubicBezTo>
                  <a:pt x="1098062" y="36866"/>
                  <a:pt x="1089661" y="41942"/>
                  <a:pt x="1081302" y="44450"/>
                </a:cubicBezTo>
                <a:cubicBezTo>
                  <a:pt x="1068480" y="48297"/>
                  <a:pt x="1043202" y="57150"/>
                  <a:pt x="1043202" y="57150"/>
                </a:cubicBezTo>
                <a:cubicBezTo>
                  <a:pt x="1013013" y="77276"/>
                  <a:pt x="1031392" y="67437"/>
                  <a:pt x="986052" y="82550"/>
                </a:cubicBezTo>
                <a:lnTo>
                  <a:pt x="967002" y="88900"/>
                </a:lnTo>
                <a:lnTo>
                  <a:pt x="909852" y="69850"/>
                </a:lnTo>
                <a:cubicBezTo>
                  <a:pt x="903502" y="67733"/>
                  <a:pt x="897296" y="65123"/>
                  <a:pt x="890802" y="63500"/>
                </a:cubicBezTo>
                <a:lnTo>
                  <a:pt x="865402" y="57150"/>
                </a:lnTo>
                <a:cubicBezTo>
                  <a:pt x="859083" y="57724"/>
                  <a:pt x="776565" y="63479"/>
                  <a:pt x="757452" y="69850"/>
                </a:cubicBezTo>
                <a:cubicBezTo>
                  <a:pt x="750212" y="72263"/>
                  <a:pt x="744752" y="78317"/>
                  <a:pt x="738402" y="82550"/>
                </a:cubicBezTo>
                <a:cubicBezTo>
                  <a:pt x="736285" y="88900"/>
                  <a:pt x="733891" y="95164"/>
                  <a:pt x="732052" y="101600"/>
                </a:cubicBezTo>
                <a:cubicBezTo>
                  <a:pt x="729654" y="109991"/>
                  <a:pt x="733508" y="123097"/>
                  <a:pt x="725702" y="127000"/>
                </a:cubicBezTo>
                <a:cubicBezTo>
                  <a:pt x="713903" y="132899"/>
                  <a:pt x="687747" y="115652"/>
                  <a:pt x="674902" y="114300"/>
                </a:cubicBezTo>
                <a:cubicBezTo>
                  <a:pt x="641156" y="110748"/>
                  <a:pt x="607169" y="110067"/>
                  <a:pt x="573302" y="107950"/>
                </a:cubicBezTo>
                <a:cubicBezTo>
                  <a:pt x="566952" y="101600"/>
                  <a:pt x="560001" y="95799"/>
                  <a:pt x="554252" y="88900"/>
                </a:cubicBezTo>
                <a:cubicBezTo>
                  <a:pt x="549366" y="83037"/>
                  <a:pt x="549164" y="70394"/>
                  <a:pt x="541552" y="69850"/>
                </a:cubicBezTo>
                <a:cubicBezTo>
                  <a:pt x="515867" y="68015"/>
                  <a:pt x="465352" y="82550"/>
                  <a:pt x="465352" y="82550"/>
                </a:cubicBezTo>
                <a:cubicBezTo>
                  <a:pt x="459002" y="84667"/>
                  <a:pt x="452995" y="88900"/>
                  <a:pt x="446302" y="88900"/>
                </a:cubicBezTo>
                <a:cubicBezTo>
                  <a:pt x="420223" y="88900"/>
                  <a:pt x="413974" y="62632"/>
                  <a:pt x="401852" y="44450"/>
                </a:cubicBezTo>
                <a:cubicBezTo>
                  <a:pt x="392176" y="29936"/>
                  <a:pt x="388245" y="18748"/>
                  <a:pt x="370102" y="12700"/>
                </a:cubicBezTo>
                <a:cubicBezTo>
                  <a:pt x="359115" y="9038"/>
                  <a:pt x="286530" y="666"/>
                  <a:pt x="281202" y="0"/>
                </a:cubicBezTo>
                <a:cubicBezTo>
                  <a:pt x="274852" y="4233"/>
                  <a:pt x="268978" y="9287"/>
                  <a:pt x="262152" y="12700"/>
                </a:cubicBezTo>
                <a:cubicBezTo>
                  <a:pt x="256165" y="15693"/>
                  <a:pt x="248329" y="14869"/>
                  <a:pt x="243102" y="19050"/>
                </a:cubicBezTo>
                <a:cubicBezTo>
                  <a:pt x="237143" y="23818"/>
                  <a:pt x="234635" y="31750"/>
                  <a:pt x="230402" y="38100"/>
                </a:cubicBezTo>
                <a:cubicBezTo>
                  <a:pt x="224052" y="35983"/>
                  <a:pt x="218045" y="31750"/>
                  <a:pt x="211352" y="31750"/>
                </a:cubicBezTo>
                <a:cubicBezTo>
                  <a:pt x="198477" y="31750"/>
                  <a:pt x="184170" y="31276"/>
                  <a:pt x="173252" y="38100"/>
                </a:cubicBezTo>
                <a:cubicBezTo>
                  <a:pt x="166644" y="42230"/>
                  <a:pt x="157121" y="73793"/>
                  <a:pt x="154202" y="82550"/>
                </a:cubicBezTo>
                <a:cubicBezTo>
                  <a:pt x="152085" y="97367"/>
                  <a:pt x="152153" y="112664"/>
                  <a:pt x="147852" y="127000"/>
                </a:cubicBezTo>
                <a:cubicBezTo>
                  <a:pt x="144063" y="139630"/>
                  <a:pt x="124201" y="157001"/>
                  <a:pt x="116102" y="165100"/>
                </a:cubicBezTo>
                <a:cubicBezTo>
                  <a:pt x="113985" y="171450"/>
                  <a:pt x="109752" y="177457"/>
                  <a:pt x="109752" y="184150"/>
                </a:cubicBezTo>
                <a:cubicBezTo>
                  <a:pt x="109752" y="192877"/>
                  <a:pt x="116970" y="200866"/>
                  <a:pt x="116102" y="209550"/>
                </a:cubicBezTo>
                <a:cubicBezTo>
                  <a:pt x="113069" y="239876"/>
                  <a:pt x="104460" y="240242"/>
                  <a:pt x="103402" y="2540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2" name="61 Forma libre"/>
          <p:cNvSpPr/>
          <p:nvPr/>
        </p:nvSpPr>
        <p:spPr>
          <a:xfrm>
            <a:off x="5377326" y="4091493"/>
            <a:ext cx="87105" cy="196191"/>
          </a:xfrm>
          <a:custGeom>
            <a:avLst/>
            <a:gdLst>
              <a:gd name="connsiteX0" fmla="*/ 192212 w 325562"/>
              <a:gd name="connsiteY0" fmla="*/ 660400 h 701493"/>
              <a:gd name="connsiteX1" fmla="*/ 198562 w 325562"/>
              <a:gd name="connsiteY1" fmla="*/ 622300 h 701493"/>
              <a:gd name="connsiteX2" fmla="*/ 204912 w 325562"/>
              <a:gd name="connsiteY2" fmla="*/ 603250 h 701493"/>
              <a:gd name="connsiteX3" fmla="*/ 211262 w 325562"/>
              <a:gd name="connsiteY3" fmla="*/ 539750 h 701493"/>
              <a:gd name="connsiteX4" fmla="*/ 223962 w 325562"/>
              <a:gd name="connsiteY4" fmla="*/ 501650 h 701493"/>
              <a:gd name="connsiteX5" fmla="*/ 211262 w 325562"/>
              <a:gd name="connsiteY5" fmla="*/ 482600 h 701493"/>
              <a:gd name="connsiteX6" fmla="*/ 211262 w 325562"/>
              <a:gd name="connsiteY6" fmla="*/ 400050 h 701493"/>
              <a:gd name="connsiteX7" fmla="*/ 249362 w 325562"/>
              <a:gd name="connsiteY7" fmla="*/ 381000 h 701493"/>
              <a:gd name="connsiteX8" fmla="*/ 262062 w 325562"/>
              <a:gd name="connsiteY8" fmla="*/ 342900 h 701493"/>
              <a:gd name="connsiteX9" fmla="*/ 268412 w 325562"/>
              <a:gd name="connsiteY9" fmla="*/ 304800 h 701493"/>
              <a:gd name="connsiteX10" fmla="*/ 306512 w 325562"/>
              <a:gd name="connsiteY10" fmla="*/ 285750 h 701493"/>
              <a:gd name="connsiteX11" fmla="*/ 306512 w 325562"/>
              <a:gd name="connsiteY11" fmla="*/ 234950 h 701493"/>
              <a:gd name="connsiteX12" fmla="*/ 325562 w 325562"/>
              <a:gd name="connsiteY12" fmla="*/ 215900 h 701493"/>
              <a:gd name="connsiteX13" fmla="*/ 312862 w 325562"/>
              <a:gd name="connsiteY13" fmla="*/ 190500 h 701493"/>
              <a:gd name="connsiteX14" fmla="*/ 300162 w 325562"/>
              <a:gd name="connsiteY14" fmla="*/ 95250 h 701493"/>
              <a:gd name="connsiteX15" fmla="*/ 281112 w 325562"/>
              <a:gd name="connsiteY15" fmla="*/ 38100 h 701493"/>
              <a:gd name="connsiteX16" fmla="*/ 230312 w 325562"/>
              <a:gd name="connsiteY16" fmla="*/ 6350 h 701493"/>
              <a:gd name="connsiteX17" fmla="*/ 211262 w 325562"/>
              <a:gd name="connsiteY17" fmla="*/ 0 h 701493"/>
              <a:gd name="connsiteX18" fmla="*/ 192212 w 325562"/>
              <a:gd name="connsiteY18" fmla="*/ 12700 h 701493"/>
              <a:gd name="connsiteX19" fmla="*/ 185862 w 325562"/>
              <a:gd name="connsiteY19" fmla="*/ 31750 h 701493"/>
              <a:gd name="connsiteX20" fmla="*/ 154112 w 325562"/>
              <a:gd name="connsiteY20" fmla="*/ 63500 h 701493"/>
              <a:gd name="connsiteX21" fmla="*/ 147762 w 325562"/>
              <a:gd name="connsiteY21" fmla="*/ 82550 h 701493"/>
              <a:gd name="connsiteX22" fmla="*/ 71562 w 325562"/>
              <a:gd name="connsiteY22" fmla="*/ 107950 h 701493"/>
              <a:gd name="connsiteX23" fmla="*/ 46162 w 325562"/>
              <a:gd name="connsiteY23" fmla="*/ 114300 h 701493"/>
              <a:gd name="connsiteX24" fmla="*/ 20762 w 325562"/>
              <a:gd name="connsiteY24" fmla="*/ 152400 h 701493"/>
              <a:gd name="connsiteX25" fmla="*/ 14412 w 325562"/>
              <a:gd name="connsiteY25" fmla="*/ 184150 h 701493"/>
              <a:gd name="connsiteX26" fmla="*/ 14412 w 325562"/>
              <a:gd name="connsiteY26" fmla="*/ 228600 h 701493"/>
              <a:gd name="connsiteX27" fmla="*/ 33462 w 325562"/>
              <a:gd name="connsiteY27" fmla="*/ 234950 h 701493"/>
              <a:gd name="connsiteX28" fmla="*/ 39812 w 325562"/>
              <a:gd name="connsiteY28" fmla="*/ 254000 h 701493"/>
              <a:gd name="connsiteX29" fmla="*/ 52512 w 325562"/>
              <a:gd name="connsiteY29" fmla="*/ 273050 h 701493"/>
              <a:gd name="connsiteX30" fmla="*/ 46162 w 325562"/>
              <a:gd name="connsiteY30" fmla="*/ 292100 h 701493"/>
              <a:gd name="connsiteX31" fmla="*/ 52512 w 325562"/>
              <a:gd name="connsiteY31" fmla="*/ 311150 h 701493"/>
              <a:gd name="connsiteX32" fmla="*/ 71562 w 325562"/>
              <a:gd name="connsiteY32" fmla="*/ 323850 h 701493"/>
              <a:gd name="connsiteX33" fmla="*/ 77912 w 325562"/>
              <a:gd name="connsiteY33" fmla="*/ 368300 h 701493"/>
              <a:gd name="connsiteX34" fmla="*/ 90612 w 325562"/>
              <a:gd name="connsiteY34" fmla="*/ 463550 h 701493"/>
              <a:gd name="connsiteX35" fmla="*/ 84262 w 325562"/>
              <a:gd name="connsiteY35" fmla="*/ 615950 h 701493"/>
              <a:gd name="connsiteX36" fmla="*/ 90612 w 325562"/>
              <a:gd name="connsiteY36" fmla="*/ 635000 h 701493"/>
              <a:gd name="connsiteX37" fmla="*/ 103312 w 325562"/>
              <a:gd name="connsiteY37" fmla="*/ 654050 h 701493"/>
              <a:gd name="connsiteX38" fmla="*/ 109662 w 325562"/>
              <a:gd name="connsiteY38" fmla="*/ 679450 h 701493"/>
              <a:gd name="connsiteX39" fmla="*/ 116012 w 325562"/>
              <a:gd name="connsiteY39" fmla="*/ 698500 h 701493"/>
              <a:gd name="connsiteX40" fmla="*/ 135062 w 325562"/>
              <a:gd name="connsiteY40" fmla="*/ 692150 h 701493"/>
              <a:gd name="connsiteX41" fmla="*/ 166812 w 325562"/>
              <a:gd name="connsiteY41" fmla="*/ 685800 h 701493"/>
              <a:gd name="connsiteX42" fmla="*/ 192212 w 325562"/>
              <a:gd name="connsiteY42" fmla="*/ 647700 h 701493"/>
              <a:gd name="connsiteX43" fmla="*/ 192212 w 325562"/>
              <a:gd name="connsiteY43" fmla="*/ 660400 h 70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25562" h="701493">
                <a:moveTo>
                  <a:pt x="192212" y="660400"/>
                </a:moveTo>
                <a:cubicBezTo>
                  <a:pt x="193270" y="656167"/>
                  <a:pt x="195769" y="634869"/>
                  <a:pt x="198562" y="622300"/>
                </a:cubicBezTo>
                <a:cubicBezTo>
                  <a:pt x="200014" y="615766"/>
                  <a:pt x="203894" y="609866"/>
                  <a:pt x="204912" y="603250"/>
                </a:cubicBezTo>
                <a:cubicBezTo>
                  <a:pt x="208147" y="582225"/>
                  <a:pt x="207342" y="560658"/>
                  <a:pt x="211262" y="539750"/>
                </a:cubicBezTo>
                <a:cubicBezTo>
                  <a:pt x="213729" y="526592"/>
                  <a:pt x="223962" y="501650"/>
                  <a:pt x="223962" y="501650"/>
                </a:cubicBezTo>
                <a:cubicBezTo>
                  <a:pt x="219729" y="495300"/>
                  <a:pt x="213455" y="489910"/>
                  <a:pt x="211262" y="482600"/>
                </a:cubicBezTo>
                <a:cubicBezTo>
                  <a:pt x="205155" y="462244"/>
                  <a:pt x="200676" y="421222"/>
                  <a:pt x="211262" y="400050"/>
                </a:cubicBezTo>
                <a:cubicBezTo>
                  <a:pt x="216186" y="390202"/>
                  <a:pt x="240346" y="384005"/>
                  <a:pt x="249362" y="381000"/>
                </a:cubicBezTo>
                <a:cubicBezTo>
                  <a:pt x="253595" y="368300"/>
                  <a:pt x="259861" y="356105"/>
                  <a:pt x="262062" y="342900"/>
                </a:cubicBezTo>
                <a:cubicBezTo>
                  <a:pt x="264179" y="330200"/>
                  <a:pt x="262654" y="316316"/>
                  <a:pt x="268412" y="304800"/>
                </a:cubicBezTo>
                <a:cubicBezTo>
                  <a:pt x="273336" y="294952"/>
                  <a:pt x="297496" y="288755"/>
                  <a:pt x="306512" y="285750"/>
                </a:cubicBezTo>
                <a:cubicBezTo>
                  <a:pt x="299600" y="265015"/>
                  <a:pt x="294252" y="259471"/>
                  <a:pt x="306512" y="234950"/>
                </a:cubicBezTo>
                <a:cubicBezTo>
                  <a:pt x="310528" y="226918"/>
                  <a:pt x="319212" y="222250"/>
                  <a:pt x="325562" y="215900"/>
                </a:cubicBezTo>
                <a:cubicBezTo>
                  <a:pt x="321329" y="207433"/>
                  <a:pt x="315855" y="199480"/>
                  <a:pt x="312862" y="190500"/>
                </a:cubicBezTo>
                <a:cubicBezTo>
                  <a:pt x="303825" y="163390"/>
                  <a:pt x="304658" y="119231"/>
                  <a:pt x="300162" y="95250"/>
                </a:cubicBezTo>
                <a:lnTo>
                  <a:pt x="281112" y="38100"/>
                </a:lnTo>
                <a:cubicBezTo>
                  <a:pt x="272307" y="11685"/>
                  <a:pt x="255794" y="14844"/>
                  <a:pt x="230312" y="6350"/>
                </a:cubicBezTo>
                <a:lnTo>
                  <a:pt x="211262" y="0"/>
                </a:lnTo>
                <a:cubicBezTo>
                  <a:pt x="204912" y="4233"/>
                  <a:pt x="196980" y="6741"/>
                  <a:pt x="192212" y="12700"/>
                </a:cubicBezTo>
                <a:cubicBezTo>
                  <a:pt x="188031" y="17927"/>
                  <a:pt x="188855" y="25763"/>
                  <a:pt x="185862" y="31750"/>
                </a:cubicBezTo>
                <a:cubicBezTo>
                  <a:pt x="175279" y="52917"/>
                  <a:pt x="173162" y="50800"/>
                  <a:pt x="154112" y="63500"/>
                </a:cubicBezTo>
                <a:cubicBezTo>
                  <a:pt x="151995" y="69850"/>
                  <a:pt x="150755" y="76563"/>
                  <a:pt x="147762" y="82550"/>
                </a:cubicBezTo>
                <a:cubicBezTo>
                  <a:pt x="129710" y="118655"/>
                  <a:pt x="124685" y="102638"/>
                  <a:pt x="71562" y="107950"/>
                </a:cubicBezTo>
                <a:cubicBezTo>
                  <a:pt x="63095" y="110067"/>
                  <a:pt x="52730" y="108553"/>
                  <a:pt x="46162" y="114300"/>
                </a:cubicBezTo>
                <a:cubicBezTo>
                  <a:pt x="34675" y="124351"/>
                  <a:pt x="20762" y="152400"/>
                  <a:pt x="20762" y="152400"/>
                </a:cubicBezTo>
                <a:cubicBezTo>
                  <a:pt x="18645" y="162983"/>
                  <a:pt x="17030" y="173679"/>
                  <a:pt x="14412" y="184150"/>
                </a:cubicBezTo>
                <a:cubicBezTo>
                  <a:pt x="10241" y="200835"/>
                  <a:pt x="0" y="210585"/>
                  <a:pt x="14412" y="228600"/>
                </a:cubicBezTo>
                <a:cubicBezTo>
                  <a:pt x="18593" y="233827"/>
                  <a:pt x="27112" y="232833"/>
                  <a:pt x="33462" y="234950"/>
                </a:cubicBezTo>
                <a:cubicBezTo>
                  <a:pt x="35579" y="241300"/>
                  <a:pt x="36819" y="248013"/>
                  <a:pt x="39812" y="254000"/>
                </a:cubicBezTo>
                <a:cubicBezTo>
                  <a:pt x="43225" y="260826"/>
                  <a:pt x="51257" y="265522"/>
                  <a:pt x="52512" y="273050"/>
                </a:cubicBezTo>
                <a:cubicBezTo>
                  <a:pt x="53612" y="279652"/>
                  <a:pt x="48279" y="285750"/>
                  <a:pt x="46162" y="292100"/>
                </a:cubicBezTo>
                <a:cubicBezTo>
                  <a:pt x="48279" y="298450"/>
                  <a:pt x="48331" y="305923"/>
                  <a:pt x="52512" y="311150"/>
                </a:cubicBezTo>
                <a:cubicBezTo>
                  <a:pt x="57280" y="317109"/>
                  <a:pt x="68462" y="316876"/>
                  <a:pt x="71562" y="323850"/>
                </a:cubicBezTo>
                <a:cubicBezTo>
                  <a:pt x="77641" y="337527"/>
                  <a:pt x="76345" y="353415"/>
                  <a:pt x="77912" y="368300"/>
                </a:cubicBezTo>
                <a:cubicBezTo>
                  <a:pt x="87474" y="459139"/>
                  <a:pt x="75504" y="418227"/>
                  <a:pt x="90612" y="463550"/>
                </a:cubicBezTo>
                <a:cubicBezTo>
                  <a:pt x="74421" y="544507"/>
                  <a:pt x="73160" y="521587"/>
                  <a:pt x="84262" y="615950"/>
                </a:cubicBezTo>
                <a:cubicBezTo>
                  <a:pt x="85044" y="622598"/>
                  <a:pt x="87619" y="629013"/>
                  <a:pt x="90612" y="635000"/>
                </a:cubicBezTo>
                <a:cubicBezTo>
                  <a:pt x="94025" y="641826"/>
                  <a:pt x="99079" y="647700"/>
                  <a:pt x="103312" y="654050"/>
                </a:cubicBezTo>
                <a:cubicBezTo>
                  <a:pt x="105429" y="662517"/>
                  <a:pt x="107264" y="671059"/>
                  <a:pt x="109662" y="679450"/>
                </a:cubicBezTo>
                <a:cubicBezTo>
                  <a:pt x="111501" y="685886"/>
                  <a:pt x="110025" y="695507"/>
                  <a:pt x="116012" y="698500"/>
                </a:cubicBezTo>
                <a:cubicBezTo>
                  <a:pt x="121999" y="701493"/>
                  <a:pt x="128568" y="693773"/>
                  <a:pt x="135062" y="692150"/>
                </a:cubicBezTo>
                <a:cubicBezTo>
                  <a:pt x="145533" y="689532"/>
                  <a:pt x="156229" y="687917"/>
                  <a:pt x="166812" y="685800"/>
                </a:cubicBezTo>
                <a:cubicBezTo>
                  <a:pt x="186485" y="666127"/>
                  <a:pt x="186085" y="672206"/>
                  <a:pt x="192212" y="647700"/>
                </a:cubicBezTo>
                <a:cubicBezTo>
                  <a:pt x="192725" y="645647"/>
                  <a:pt x="191154" y="664633"/>
                  <a:pt x="192212" y="6604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3" name="62 Forma libre"/>
          <p:cNvSpPr/>
          <p:nvPr/>
        </p:nvSpPr>
        <p:spPr>
          <a:xfrm>
            <a:off x="5353547" y="4130564"/>
            <a:ext cx="53118" cy="160240"/>
          </a:xfrm>
          <a:custGeom>
            <a:avLst/>
            <a:gdLst>
              <a:gd name="connsiteX0" fmla="*/ 109635 w 198535"/>
              <a:gd name="connsiteY0" fmla="*/ 12700 h 572950"/>
              <a:gd name="connsiteX1" fmla="*/ 65185 w 198535"/>
              <a:gd name="connsiteY1" fmla="*/ 6350 h 572950"/>
              <a:gd name="connsiteX2" fmla="*/ 46135 w 198535"/>
              <a:gd name="connsiteY2" fmla="*/ 0 h 572950"/>
              <a:gd name="connsiteX3" fmla="*/ 1685 w 198535"/>
              <a:gd name="connsiteY3" fmla="*/ 6350 h 572950"/>
              <a:gd name="connsiteX4" fmla="*/ 8035 w 198535"/>
              <a:gd name="connsiteY4" fmla="*/ 50800 h 572950"/>
              <a:gd name="connsiteX5" fmla="*/ 46135 w 198535"/>
              <a:gd name="connsiteY5" fmla="*/ 76200 h 572950"/>
              <a:gd name="connsiteX6" fmla="*/ 39785 w 198535"/>
              <a:gd name="connsiteY6" fmla="*/ 95250 h 572950"/>
              <a:gd name="connsiteX7" fmla="*/ 52485 w 198535"/>
              <a:gd name="connsiteY7" fmla="*/ 139700 h 572950"/>
              <a:gd name="connsiteX8" fmla="*/ 58835 w 198535"/>
              <a:gd name="connsiteY8" fmla="*/ 184150 h 572950"/>
              <a:gd name="connsiteX9" fmla="*/ 52485 w 198535"/>
              <a:gd name="connsiteY9" fmla="*/ 323850 h 572950"/>
              <a:gd name="connsiteX10" fmla="*/ 65185 w 198535"/>
              <a:gd name="connsiteY10" fmla="*/ 361950 h 572950"/>
              <a:gd name="connsiteX11" fmla="*/ 71535 w 198535"/>
              <a:gd name="connsiteY11" fmla="*/ 393700 h 572950"/>
              <a:gd name="connsiteX12" fmla="*/ 58835 w 198535"/>
              <a:gd name="connsiteY12" fmla="*/ 463550 h 572950"/>
              <a:gd name="connsiteX13" fmla="*/ 46135 w 198535"/>
              <a:gd name="connsiteY13" fmla="*/ 482600 h 572950"/>
              <a:gd name="connsiteX14" fmla="*/ 52485 w 198535"/>
              <a:gd name="connsiteY14" fmla="*/ 501650 h 572950"/>
              <a:gd name="connsiteX15" fmla="*/ 90585 w 198535"/>
              <a:gd name="connsiteY15" fmla="*/ 527050 h 572950"/>
              <a:gd name="connsiteX16" fmla="*/ 141385 w 198535"/>
              <a:gd name="connsiteY16" fmla="*/ 552450 h 572950"/>
              <a:gd name="connsiteX17" fmla="*/ 147735 w 198535"/>
              <a:gd name="connsiteY17" fmla="*/ 571500 h 572950"/>
              <a:gd name="connsiteX18" fmla="*/ 192185 w 198535"/>
              <a:gd name="connsiteY18" fmla="*/ 558800 h 572950"/>
              <a:gd name="connsiteX19" fmla="*/ 198535 w 198535"/>
              <a:gd name="connsiteY19" fmla="*/ 539750 h 572950"/>
              <a:gd name="connsiteX20" fmla="*/ 185835 w 198535"/>
              <a:gd name="connsiteY20" fmla="*/ 444500 h 572950"/>
              <a:gd name="connsiteX21" fmla="*/ 173135 w 198535"/>
              <a:gd name="connsiteY21" fmla="*/ 425450 h 572950"/>
              <a:gd name="connsiteX22" fmla="*/ 179485 w 198535"/>
              <a:gd name="connsiteY22" fmla="*/ 349250 h 572950"/>
              <a:gd name="connsiteX23" fmla="*/ 179485 w 198535"/>
              <a:gd name="connsiteY23" fmla="*/ 215900 h 572950"/>
              <a:gd name="connsiteX24" fmla="*/ 173135 w 198535"/>
              <a:gd name="connsiteY24" fmla="*/ 196850 h 572950"/>
              <a:gd name="connsiteX25" fmla="*/ 154085 w 198535"/>
              <a:gd name="connsiteY25" fmla="*/ 177800 h 572950"/>
              <a:gd name="connsiteX26" fmla="*/ 122335 w 198535"/>
              <a:gd name="connsiteY26" fmla="*/ 101600 h 572950"/>
              <a:gd name="connsiteX27" fmla="*/ 115985 w 198535"/>
              <a:gd name="connsiteY27" fmla="*/ 25400 h 572950"/>
              <a:gd name="connsiteX28" fmla="*/ 109635 w 198535"/>
              <a:gd name="connsiteY28" fmla="*/ 12700 h 57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8535" h="572950">
                <a:moveTo>
                  <a:pt x="109635" y="12700"/>
                </a:moveTo>
                <a:cubicBezTo>
                  <a:pt x="101168" y="9525"/>
                  <a:pt x="79861" y="9285"/>
                  <a:pt x="65185" y="6350"/>
                </a:cubicBezTo>
                <a:cubicBezTo>
                  <a:pt x="58621" y="5037"/>
                  <a:pt x="52828" y="0"/>
                  <a:pt x="46135" y="0"/>
                </a:cubicBezTo>
                <a:cubicBezTo>
                  <a:pt x="31168" y="0"/>
                  <a:pt x="16502" y="4233"/>
                  <a:pt x="1685" y="6350"/>
                </a:cubicBezTo>
                <a:cubicBezTo>
                  <a:pt x="3802" y="21167"/>
                  <a:pt x="0" y="38173"/>
                  <a:pt x="8035" y="50800"/>
                </a:cubicBezTo>
                <a:cubicBezTo>
                  <a:pt x="16230" y="63677"/>
                  <a:pt x="46135" y="76200"/>
                  <a:pt x="46135" y="76200"/>
                </a:cubicBezTo>
                <a:cubicBezTo>
                  <a:pt x="44018" y="82550"/>
                  <a:pt x="39785" y="88557"/>
                  <a:pt x="39785" y="95250"/>
                </a:cubicBezTo>
                <a:cubicBezTo>
                  <a:pt x="39785" y="103223"/>
                  <a:pt x="49491" y="130717"/>
                  <a:pt x="52485" y="139700"/>
                </a:cubicBezTo>
                <a:cubicBezTo>
                  <a:pt x="54602" y="154517"/>
                  <a:pt x="58835" y="169183"/>
                  <a:pt x="58835" y="184150"/>
                </a:cubicBezTo>
                <a:cubicBezTo>
                  <a:pt x="58835" y="230765"/>
                  <a:pt x="50821" y="277265"/>
                  <a:pt x="52485" y="323850"/>
                </a:cubicBezTo>
                <a:cubicBezTo>
                  <a:pt x="52963" y="337228"/>
                  <a:pt x="60952" y="349250"/>
                  <a:pt x="65185" y="361950"/>
                </a:cubicBezTo>
                <a:cubicBezTo>
                  <a:pt x="68598" y="372189"/>
                  <a:pt x="69418" y="383117"/>
                  <a:pt x="71535" y="393700"/>
                </a:cubicBezTo>
                <a:cubicBezTo>
                  <a:pt x="69346" y="411212"/>
                  <a:pt x="68624" y="443973"/>
                  <a:pt x="58835" y="463550"/>
                </a:cubicBezTo>
                <a:cubicBezTo>
                  <a:pt x="55422" y="470376"/>
                  <a:pt x="50368" y="476250"/>
                  <a:pt x="46135" y="482600"/>
                </a:cubicBezTo>
                <a:cubicBezTo>
                  <a:pt x="48252" y="488950"/>
                  <a:pt x="47752" y="496917"/>
                  <a:pt x="52485" y="501650"/>
                </a:cubicBezTo>
                <a:cubicBezTo>
                  <a:pt x="63278" y="512443"/>
                  <a:pt x="77708" y="518855"/>
                  <a:pt x="90585" y="527050"/>
                </a:cubicBezTo>
                <a:cubicBezTo>
                  <a:pt x="123576" y="548044"/>
                  <a:pt x="113066" y="543010"/>
                  <a:pt x="141385" y="552450"/>
                </a:cubicBezTo>
                <a:cubicBezTo>
                  <a:pt x="143502" y="558800"/>
                  <a:pt x="141520" y="569014"/>
                  <a:pt x="147735" y="571500"/>
                </a:cubicBezTo>
                <a:cubicBezTo>
                  <a:pt x="151359" y="572950"/>
                  <a:pt x="186537" y="560683"/>
                  <a:pt x="192185" y="558800"/>
                </a:cubicBezTo>
                <a:cubicBezTo>
                  <a:pt x="194302" y="552450"/>
                  <a:pt x="198535" y="546443"/>
                  <a:pt x="198535" y="539750"/>
                </a:cubicBezTo>
                <a:cubicBezTo>
                  <a:pt x="198535" y="525563"/>
                  <a:pt x="198431" y="469693"/>
                  <a:pt x="185835" y="444500"/>
                </a:cubicBezTo>
                <a:cubicBezTo>
                  <a:pt x="182422" y="437674"/>
                  <a:pt x="177368" y="431800"/>
                  <a:pt x="173135" y="425450"/>
                </a:cubicBezTo>
                <a:cubicBezTo>
                  <a:pt x="175252" y="400050"/>
                  <a:pt x="176507" y="374563"/>
                  <a:pt x="179485" y="349250"/>
                </a:cubicBezTo>
                <a:cubicBezTo>
                  <a:pt x="189154" y="267060"/>
                  <a:pt x="196995" y="382241"/>
                  <a:pt x="179485" y="215900"/>
                </a:cubicBezTo>
                <a:cubicBezTo>
                  <a:pt x="178784" y="209243"/>
                  <a:pt x="176848" y="202419"/>
                  <a:pt x="173135" y="196850"/>
                </a:cubicBezTo>
                <a:cubicBezTo>
                  <a:pt x="168154" y="189378"/>
                  <a:pt x="160435" y="184150"/>
                  <a:pt x="154085" y="177800"/>
                </a:cubicBezTo>
                <a:cubicBezTo>
                  <a:pt x="132622" y="113410"/>
                  <a:pt x="146174" y="137358"/>
                  <a:pt x="122335" y="101600"/>
                </a:cubicBezTo>
                <a:cubicBezTo>
                  <a:pt x="120218" y="76200"/>
                  <a:pt x="120984" y="50393"/>
                  <a:pt x="115985" y="25400"/>
                </a:cubicBezTo>
                <a:cubicBezTo>
                  <a:pt x="111823" y="4589"/>
                  <a:pt x="118102" y="15875"/>
                  <a:pt x="109635" y="127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4" name="63 Forma libre"/>
          <p:cNvSpPr/>
          <p:nvPr/>
        </p:nvSpPr>
        <p:spPr>
          <a:xfrm>
            <a:off x="5212985" y="4007131"/>
            <a:ext cx="212369" cy="172493"/>
          </a:xfrm>
          <a:custGeom>
            <a:avLst/>
            <a:gdLst>
              <a:gd name="connsiteX0" fmla="*/ 641350 w 793750"/>
              <a:gd name="connsiteY0" fmla="*/ 441341 h 616760"/>
              <a:gd name="connsiteX1" fmla="*/ 660400 w 793750"/>
              <a:gd name="connsiteY1" fmla="*/ 422291 h 616760"/>
              <a:gd name="connsiteX2" fmla="*/ 666750 w 793750"/>
              <a:gd name="connsiteY2" fmla="*/ 396891 h 616760"/>
              <a:gd name="connsiteX3" fmla="*/ 704850 w 793750"/>
              <a:gd name="connsiteY3" fmla="*/ 403241 h 616760"/>
              <a:gd name="connsiteX4" fmla="*/ 736600 w 793750"/>
              <a:gd name="connsiteY4" fmla="*/ 396891 h 616760"/>
              <a:gd name="connsiteX5" fmla="*/ 774700 w 793750"/>
              <a:gd name="connsiteY5" fmla="*/ 365141 h 616760"/>
              <a:gd name="connsiteX6" fmla="*/ 793750 w 793750"/>
              <a:gd name="connsiteY6" fmla="*/ 358791 h 616760"/>
              <a:gd name="connsiteX7" fmla="*/ 787400 w 793750"/>
              <a:gd name="connsiteY7" fmla="*/ 333391 h 616760"/>
              <a:gd name="connsiteX8" fmla="*/ 774700 w 793750"/>
              <a:gd name="connsiteY8" fmla="*/ 314341 h 616760"/>
              <a:gd name="connsiteX9" fmla="*/ 768350 w 793750"/>
              <a:gd name="connsiteY9" fmla="*/ 295291 h 616760"/>
              <a:gd name="connsiteX10" fmla="*/ 774700 w 793750"/>
              <a:gd name="connsiteY10" fmla="*/ 276241 h 616760"/>
              <a:gd name="connsiteX11" fmla="*/ 742950 w 793750"/>
              <a:gd name="connsiteY11" fmla="*/ 269891 h 616760"/>
              <a:gd name="connsiteX12" fmla="*/ 704850 w 793750"/>
              <a:gd name="connsiteY12" fmla="*/ 257191 h 616760"/>
              <a:gd name="connsiteX13" fmla="*/ 698500 w 793750"/>
              <a:gd name="connsiteY13" fmla="*/ 231791 h 616760"/>
              <a:gd name="connsiteX14" fmla="*/ 647700 w 793750"/>
              <a:gd name="connsiteY14" fmla="*/ 212741 h 616760"/>
              <a:gd name="connsiteX15" fmla="*/ 641350 w 793750"/>
              <a:gd name="connsiteY15" fmla="*/ 193691 h 616760"/>
              <a:gd name="connsiteX16" fmla="*/ 654050 w 793750"/>
              <a:gd name="connsiteY16" fmla="*/ 161941 h 616760"/>
              <a:gd name="connsiteX17" fmla="*/ 622300 w 793750"/>
              <a:gd name="connsiteY17" fmla="*/ 155591 h 616760"/>
              <a:gd name="connsiteX18" fmla="*/ 609600 w 793750"/>
              <a:gd name="connsiteY18" fmla="*/ 117491 h 616760"/>
              <a:gd name="connsiteX19" fmla="*/ 603250 w 793750"/>
              <a:gd name="connsiteY19" fmla="*/ 98441 h 616760"/>
              <a:gd name="connsiteX20" fmla="*/ 571500 w 793750"/>
              <a:gd name="connsiteY20" fmla="*/ 60341 h 616760"/>
              <a:gd name="connsiteX21" fmla="*/ 565150 w 793750"/>
              <a:gd name="connsiteY21" fmla="*/ 28591 h 616760"/>
              <a:gd name="connsiteX22" fmla="*/ 558800 w 793750"/>
              <a:gd name="connsiteY22" fmla="*/ 9541 h 616760"/>
              <a:gd name="connsiteX23" fmla="*/ 539750 w 793750"/>
              <a:gd name="connsiteY23" fmla="*/ 3191 h 616760"/>
              <a:gd name="connsiteX24" fmla="*/ 457200 w 793750"/>
              <a:gd name="connsiteY24" fmla="*/ 9541 h 616760"/>
              <a:gd name="connsiteX25" fmla="*/ 419100 w 793750"/>
              <a:gd name="connsiteY25" fmla="*/ 47641 h 616760"/>
              <a:gd name="connsiteX26" fmla="*/ 400050 w 793750"/>
              <a:gd name="connsiteY26" fmla="*/ 41291 h 616760"/>
              <a:gd name="connsiteX27" fmla="*/ 349250 w 793750"/>
              <a:gd name="connsiteY27" fmla="*/ 60341 h 616760"/>
              <a:gd name="connsiteX28" fmla="*/ 311150 w 793750"/>
              <a:gd name="connsiteY28" fmla="*/ 85741 h 616760"/>
              <a:gd name="connsiteX29" fmla="*/ 273050 w 793750"/>
              <a:gd name="connsiteY29" fmla="*/ 98441 h 616760"/>
              <a:gd name="connsiteX30" fmla="*/ 247650 w 793750"/>
              <a:gd name="connsiteY30" fmla="*/ 136541 h 616760"/>
              <a:gd name="connsiteX31" fmla="*/ 241300 w 793750"/>
              <a:gd name="connsiteY31" fmla="*/ 155591 h 616760"/>
              <a:gd name="connsiteX32" fmla="*/ 215900 w 793750"/>
              <a:gd name="connsiteY32" fmla="*/ 193691 h 616760"/>
              <a:gd name="connsiteX33" fmla="*/ 196850 w 793750"/>
              <a:gd name="connsiteY33" fmla="*/ 200041 h 616760"/>
              <a:gd name="connsiteX34" fmla="*/ 171450 w 793750"/>
              <a:gd name="connsiteY34" fmla="*/ 206391 h 616760"/>
              <a:gd name="connsiteX35" fmla="*/ 152400 w 793750"/>
              <a:gd name="connsiteY35" fmla="*/ 193691 h 616760"/>
              <a:gd name="connsiteX36" fmla="*/ 120650 w 793750"/>
              <a:gd name="connsiteY36" fmla="*/ 200041 h 616760"/>
              <a:gd name="connsiteX37" fmla="*/ 114300 w 793750"/>
              <a:gd name="connsiteY37" fmla="*/ 219091 h 616760"/>
              <a:gd name="connsiteX38" fmla="*/ 107950 w 793750"/>
              <a:gd name="connsiteY38" fmla="*/ 257191 h 616760"/>
              <a:gd name="connsiteX39" fmla="*/ 107950 w 793750"/>
              <a:gd name="connsiteY39" fmla="*/ 301641 h 616760"/>
              <a:gd name="connsiteX40" fmla="*/ 101600 w 793750"/>
              <a:gd name="connsiteY40" fmla="*/ 320691 h 616760"/>
              <a:gd name="connsiteX41" fmla="*/ 82550 w 793750"/>
              <a:gd name="connsiteY41" fmla="*/ 327041 h 616760"/>
              <a:gd name="connsiteX42" fmla="*/ 63500 w 793750"/>
              <a:gd name="connsiteY42" fmla="*/ 339741 h 616760"/>
              <a:gd name="connsiteX43" fmla="*/ 44450 w 793750"/>
              <a:gd name="connsiteY43" fmla="*/ 346091 h 616760"/>
              <a:gd name="connsiteX44" fmla="*/ 19050 w 793750"/>
              <a:gd name="connsiteY44" fmla="*/ 384191 h 616760"/>
              <a:gd name="connsiteX45" fmla="*/ 25400 w 793750"/>
              <a:gd name="connsiteY45" fmla="*/ 403241 h 616760"/>
              <a:gd name="connsiteX46" fmla="*/ 0 w 793750"/>
              <a:gd name="connsiteY46" fmla="*/ 441341 h 616760"/>
              <a:gd name="connsiteX47" fmla="*/ 6350 w 793750"/>
              <a:gd name="connsiteY47" fmla="*/ 517541 h 616760"/>
              <a:gd name="connsiteX48" fmla="*/ 12700 w 793750"/>
              <a:gd name="connsiteY48" fmla="*/ 536591 h 616760"/>
              <a:gd name="connsiteX49" fmla="*/ 31750 w 793750"/>
              <a:gd name="connsiteY49" fmla="*/ 542941 h 616760"/>
              <a:gd name="connsiteX50" fmla="*/ 38100 w 793750"/>
              <a:gd name="connsiteY50" fmla="*/ 561991 h 616760"/>
              <a:gd name="connsiteX51" fmla="*/ 57150 w 793750"/>
              <a:gd name="connsiteY51" fmla="*/ 568341 h 616760"/>
              <a:gd name="connsiteX52" fmla="*/ 63500 w 793750"/>
              <a:gd name="connsiteY52" fmla="*/ 593741 h 616760"/>
              <a:gd name="connsiteX53" fmla="*/ 76200 w 793750"/>
              <a:gd name="connsiteY53" fmla="*/ 612791 h 616760"/>
              <a:gd name="connsiteX54" fmla="*/ 114300 w 793750"/>
              <a:gd name="connsiteY54" fmla="*/ 606441 h 616760"/>
              <a:gd name="connsiteX55" fmla="*/ 133350 w 793750"/>
              <a:gd name="connsiteY55" fmla="*/ 600091 h 616760"/>
              <a:gd name="connsiteX56" fmla="*/ 139700 w 793750"/>
              <a:gd name="connsiteY56" fmla="*/ 581041 h 616760"/>
              <a:gd name="connsiteX57" fmla="*/ 171450 w 793750"/>
              <a:gd name="connsiteY57" fmla="*/ 555641 h 616760"/>
              <a:gd name="connsiteX58" fmla="*/ 234950 w 793750"/>
              <a:gd name="connsiteY58" fmla="*/ 587391 h 616760"/>
              <a:gd name="connsiteX59" fmla="*/ 241300 w 793750"/>
              <a:gd name="connsiteY59" fmla="*/ 606441 h 616760"/>
              <a:gd name="connsiteX60" fmla="*/ 273050 w 793750"/>
              <a:gd name="connsiteY60" fmla="*/ 581041 h 616760"/>
              <a:gd name="connsiteX61" fmla="*/ 266700 w 793750"/>
              <a:gd name="connsiteY61" fmla="*/ 517541 h 616760"/>
              <a:gd name="connsiteX62" fmla="*/ 254000 w 793750"/>
              <a:gd name="connsiteY62" fmla="*/ 479441 h 616760"/>
              <a:gd name="connsiteX63" fmla="*/ 260350 w 793750"/>
              <a:gd name="connsiteY63" fmla="*/ 460391 h 616760"/>
              <a:gd name="connsiteX64" fmla="*/ 298450 w 793750"/>
              <a:gd name="connsiteY64" fmla="*/ 460391 h 616760"/>
              <a:gd name="connsiteX65" fmla="*/ 438150 w 793750"/>
              <a:gd name="connsiteY65" fmla="*/ 466741 h 616760"/>
              <a:gd name="connsiteX66" fmla="*/ 457200 w 793750"/>
              <a:gd name="connsiteY66" fmla="*/ 454041 h 616760"/>
              <a:gd name="connsiteX67" fmla="*/ 514350 w 793750"/>
              <a:gd name="connsiteY67" fmla="*/ 447691 h 616760"/>
              <a:gd name="connsiteX68" fmla="*/ 546100 w 793750"/>
              <a:gd name="connsiteY68" fmla="*/ 441341 h 616760"/>
              <a:gd name="connsiteX69" fmla="*/ 590550 w 793750"/>
              <a:gd name="connsiteY69" fmla="*/ 447691 h 616760"/>
              <a:gd name="connsiteX70" fmla="*/ 615950 w 793750"/>
              <a:gd name="connsiteY70" fmla="*/ 454041 h 616760"/>
              <a:gd name="connsiteX71" fmla="*/ 654050 w 793750"/>
              <a:gd name="connsiteY71" fmla="*/ 441341 h 616760"/>
              <a:gd name="connsiteX72" fmla="*/ 641350 w 793750"/>
              <a:gd name="connsiteY72" fmla="*/ 441341 h 6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93750" h="616760">
                <a:moveTo>
                  <a:pt x="641350" y="441341"/>
                </a:moveTo>
                <a:cubicBezTo>
                  <a:pt x="642408" y="438166"/>
                  <a:pt x="655945" y="430088"/>
                  <a:pt x="660400" y="422291"/>
                </a:cubicBezTo>
                <a:cubicBezTo>
                  <a:pt x="664730" y="414714"/>
                  <a:pt x="658728" y="400329"/>
                  <a:pt x="666750" y="396891"/>
                </a:cubicBezTo>
                <a:cubicBezTo>
                  <a:pt x="678584" y="391819"/>
                  <a:pt x="692150" y="401124"/>
                  <a:pt x="704850" y="403241"/>
                </a:cubicBezTo>
                <a:cubicBezTo>
                  <a:pt x="715433" y="401124"/>
                  <a:pt x="726494" y="400681"/>
                  <a:pt x="736600" y="396891"/>
                </a:cubicBezTo>
                <a:cubicBezTo>
                  <a:pt x="760343" y="387987"/>
                  <a:pt x="753523" y="379259"/>
                  <a:pt x="774700" y="365141"/>
                </a:cubicBezTo>
                <a:cubicBezTo>
                  <a:pt x="780269" y="361428"/>
                  <a:pt x="787400" y="360908"/>
                  <a:pt x="793750" y="358791"/>
                </a:cubicBezTo>
                <a:cubicBezTo>
                  <a:pt x="791633" y="350324"/>
                  <a:pt x="790838" y="341413"/>
                  <a:pt x="787400" y="333391"/>
                </a:cubicBezTo>
                <a:cubicBezTo>
                  <a:pt x="784394" y="326376"/>
                  <a:pt x="778113" y="321167"/>
                  <a:pt x="774700" y="314341"/>
                </a:cubicBezTo>
                <a:cubicBezTo>
                  <a:pt x="771707" y="308354"/>
                  <a:pt x="770467" y="301641"/>
                  <a:pt x="768350" y="295291"/>
                </a:cubicBezTo>
                <a:cubicBezTo>
                  <a:pt x="770467" y="288941"/>
                  <a:pt x="779433" y="280974"/>
                  <a:pt x="774700" y="276241"/>
                </a:cubicBezTo>
                <a:cubicBezTo>
                  <a:pt x="767068" y="268609"/>
                  <a:pt x="753363" y="272731"/>
                  <a:pt x="742950" y="269891"/>
                </a:cubicBezTo>
                <a:cubicBezTo>
                  <a:pt x="730035" y="266369"/>
                  <a:pt x="704850" y="257191"/>
                  <a:pt x="704850" y="257191"/>
                </a:cubicBezTo>
                <a:cubicBezTo>
                  <a:pt x="702733" y="248724"/>
                  <a:pt x="704087" y="238495"/>
                  <a:pt x="698500" y="231791"/>
                </a:cubicBezTo>
                <a:cubicBezTo>
                  <a:pt x="689762" y="221305"/>
                  <a:pt x="659725" y="215747"/>
                  <a:pt x="647700" y="212741"/>
                </a:cubicBezTo>
                <a:cubicBezTo>
                  <a:pt x="645583" y="206391"/>
                  <a:pt x="638864" y="199906"/>
                  <a:pt x="641350" y="193691"/>
                </a:cubicBezTo>
                <a:cubicBezTo>
                  <a:pt x="644354" y="186182"/>
                  <a:pt x="681772" y="180422"/>
                  <a:pt x="654050" y="161941"/>
                </a:cubicBezTo>
                <a:cubicBezTo>
                  <a:pt x="645070" y="155954"/>
                  <a:pt x="632883" y="157708"/>
                  <a:pt x="622300" y="155591"/>
                </a:cubicBezTo>
                <a:lnTo>
                  <a:pt x="609600" y="117491"/>
                </a:lnTo>
                <a:cubicBezTo>
                  <a:pt x="607483" y="111141"/>
                  <a:pt x="607983" y="103174"/>
                  <a:pt x="603250" y="98441"/>
                </a:cubicBezTo>
                <a:cubicBezTo>
                  <a:pt x="578804" y="73995"/>
                  <a:pt x="589181" y="86863"/>
                  <a:pt x="571500" y="60341"/>
                </a:cubicBezTo>
                <a:cubicBezTo>
                  <a:pt x="569383" y="49758"/>
                  <a:pt x="567768" y="39062"/>
                  <a:pt x="565150" y="28591"/>
                </a:cubicBezTo>
                <a:cubicBezTo>
                  <a:pt x="563527" y="22097"/>
                  <a:pt x="563533" y="14274"/>
                  <a:pt x="558800" y="9541"/>
                </a:cubicBezTo>
                <a:cubicBezTo>
                  <a:pt x="554067" y="4808"/>
                  <a:pt x="546100" y="5308"/>
                  <a:pt x="539750" y="3191"/>
                </a:cubicBezTo>
                <a:cubicBezTo>
                  <a:pt x="512233" y="5308"/>
                  <a:pt x="483096" y="0"/>
                  <a:pt x="457200" y="9541"/>
                </a:cubicBezTo>
                <a:cubicBezTo>
                  <a:pt x="440347" y="15750"/>
                  <a:pt x="419100" y="47641"/>
                  <a:pt x="419100" y="47641"/>
                </a:cubicBezTo>
                <a:cubicBezTo>
                  <a:pt x="412750" y="45524"/>
                  <a:pt x="406743" y="41291"/>
                  <a:pt x="400050" y="41291"/>
                </a:cubicBezTo>
                <a:cubicBezTo>
                  <a:pt x="372587" y="41291"/>
                  <a:pt x="368958" y="47203"/>
                  <a:pt x="349250" y="60341"/>
                </a:cubicBezTo>
                <a:cubicBezTo>
                  <a:pt x="330514" y="88445"/>
                  <a:pt x="345321" y="75490"/>
                  <a:pt x="311150" y="85741"/>
                </a:cubicBezTo>
                <a:cubicBezTo>
                  <a:pt x="298328" y="89588"/>
                  <a:pt x="273050" y="98441"/>
                  <a:pt x="273050" y="98441"/>
                </a:cubicBezTo>
                <a:cubicBezTo>
                  <a:pt x="264583" y="111141"/>
                  <a:pt x="252477" y="122061"/>
                  <a:pt x="247650" y="136541"/>
                </a:cubicBezTo>
                <a:cubicBezTo>
                  <a:pt x="245533" y="142891"/>
                  <a:pt x="244551" y="149740"/>
                  <a:pt x="241300" y="155591"/>
                </a:cubicBezTo>
                <a:cubicBezTo>
                  <a:pt x="233887" y="168934"/>
                  <a:pt x="224367" y="180991"/>
                  <a:pt x="215900" y="193691"/>
                </a:cubicBezTo>
                <a:cubicBezTo>
                  <a:pt x="212187" y="199260"/>
                  <a:pt x="203286" y="198202"/>
                  <a:pt x="196850" y="200041"/>
                </a:cubicBezTo>
                <a:cubicBezTo>
                  <a:pt x="188459" y="202439"/>
                  <a:pt x="179917" y="204274"/>
                  <a:pt x="171450" y="206391"/>
                </a:cubicBezTo>
                <a:cubicBezTo>
                  <a:pt x="165100" y="202158"/>
                  <a:pt x="159973" y="194638"/>
                  <a:pt x="152400" y="193691"/>
                </a:cubicBezTo>
                <a:cubicBezTo>
                  <a:pt x="141690" y="192352"/>
                  <a:pt x="129630" y="194054"/>
                  <a:pt x="120650" y="200041"/>
                </a:cubicBezTo>
                <a:cubicBezTo>
                  <a:pt x="115081" y="203754"/>
                  <a:pt x="115752" y="212557"/>
                  <a:pt x="114300" y="219091"/>
                </a:cubicBezTo>
                <a:cubicBezTo>
                  <a:pt x="111507" y="231660"/>
                  <a:pt x="110067" y="244491"/>
                  <a:pt x="107950" y="257191"/>
                </a:cubicBezTo>
                <a:cubicBezTo>
                  <a:pt x="116589" y="283109"/>
                  <a:pt x="116537" y="271587"/>
                  <a:pt x="107950" y="301641"/>
                </a:cubicBezTo>
                <a:cubicBezTo>
                  <a:pt x="106111" y="308077"/>
                  <a:pt x="106333" y="315958"/>
                  <a:pt x="101600" y="320691"/>
                </a:cubicBezTo>
                <a:cubicBezTo>
                  <a:pt x="96867" y="325424"/>
                  <a:pt x="88900" y="324924"/>
                  <a:pt x="82550" y="327041"/>
                </a:cubicBezTo>
                <a:cubicBezTo>
                  <a:pt x="76200" y="331274"/>
                  <a:pt x="70326" y="336328"/>
                  <a:pt x="63500" y="339741"/>
                </a:cubicBezTo>
                <a:cubicBezTo>
                  <a:pt x="57513" y="342734"/>
                  <a:pt x="49183" y="341358"/>
                  <a:pt x="44450" y="346091"/>
                </a:cubicBezTo>
                <a:cubicBezTo>
                  <a:pt x="33657" y="356884"/>
                  <a:pt x="19050" y="384191"/>
                  <a:pt x="19050" y="384191"/>
                </a:cubicBezTo>
                <a:cubicBezTo>
                  <a:pt x="21167" y="390541"/>
                  <a:pt x="25400" y="396548"/>
                  <a:pt x="25400" y="403241"/>
                </a:cubicBezTo>
                <a:cubicBezTo>
                  <a:pt x="25400" y="421621"/>
                  <a:pt x="11454" y="429887"/>
                  <a:pt x="0" y="441341"/>
                </a:cubicBezTo>
                <a:cubicBezTo>
                  <a:pt x="2117" y="466741"/>
                  <a:pt x="2981" y="492277"/>
                  <a:pt x="6350" y="517541"/>
                </a:cubicBezTo>
                <a:cubicBezTo>
                  <a:pt x="7235" y="524176"/>
                  <a:pt x="7967" y="531858"/>
                  <a:pt x="12700" y="536591"/>
                </a:cubicBezTo>
                <a:cubicBezTo>
                  <a:pt x="17433" y="541324"/>
                  <a:pt x="25400" y="540824"/>
                  <a:pt x="31750" y="542941"/>
                </a:cubicBezTo>
                <a:cubicBezTo>
                  <a:pt x="33867" y="549291"/>
                  <a:pt x="33367" y="557258"/>
                  <a:pt x="38100" y="561991"/>
                </a:cubicBezTo>
                <a:cubicBezTo>
                  <a:pt x="42833" y="566724"/>
                  <a:pt x="52969" y="563114"/>
                  <a:pt x="57150" y="568341"/>
                </a:cubicBezTo>
                <a:cubicBezTo>
                  <a:pt x="62602" y="575156"/>
                  <a:pt x="60062" y="585719"/>
                  <a:pt x="63500" y="593741"/>
                </a:cubicBezTo>
                <a:cubicBezTo>
                  <a:pt x="66506" y="600756"/>
                  <a:pt x="71967" y="606441"/>
                  <a:pt x="76200" y="612791"/>
                </a:cubicBezTo>
                <a:cubicBezTo>
                  <a:pt x="88900" y="610674"/>
                  <a:pt x="101731" y="609234"/>
                  <a:pt x="114300" y="606441"/>
                </a:cubicBezTo>
                <a:cubicBezTo>
                  <a:pt x="120834" y="604989"/>
                  <a:pt x="128617" y="604824"/>
                  <a:pt x="133350" y="600091"/>
                </a:cubicBezTo>
                <a:cubicBezTo>
                  <a:pt x="138083" y="595358"/>
                  <a:pt x="136707" y="587028"/>
                  <a:pt x="139700" y="581041"/>
                </a:cubicBezTo>
                <a:cubicBezTo>
                  <a:pt x="151189" y="558063"/>
                  <a:pt x="149478" y="562965"/>
                  <a:pt x="171450" y="555641"/>
                </a:cubicBezTo>
                <a:cubicBezTo>
                  <a:pt x="216812" y="585882"/>
                  <a:pt x="194742" y="577339"/>
                  <a:pt x="234950" y="587391"/>
                </a:cubicBezTo>
                <a:cubicBezTo>
                  <a:pt x="237067" y="593741"/>
                  <a:pt x="235085" y="603955"/>
                  <a:pt x="241300" y="606441"/>
                </a:cubicBezTo>
                <a:cubicBezTo>
                  <a:pt x="267096" y="616760"/>
                  <a:pt x="268617" y="594341"/>
                  <a:pt x="273050" y="581041"/>
                </a:cubicBezTo>
                <a:cubicBezTo>
                  <a:pt x="270933" y="559874"/>
                  <a:pt x="270620" y="538449"/>
                  <a:pt x="266700" y="517541"/>
                </a:cubicBezTo>
                <a:cubicBezTo>
                  <a:pt x="264233" y="504383"/>
                  <a:pt x="254000" y="479441"/>
                  <a:pt x="254000" y="479441"/>
                </a:cubicBezTo>
                <a:cubicBezTo>
                  <a:pt x="256117" y="473091"/>
                  <a:pt x="255617" y="465124"/>
                  <a:pt x="260350" y="460391"/>
                </a:cubicBezTo>
                <a:cubicBezTo>
                  <a:pt x="276029" y="444712"/>
                  <a:pt x="282771" y="459137"/>
                  <a:pt x="298450" y="460391"/>
                </a:cubicBezTo>
                <a:cubicBezTo>
                  <a:pt x="344916" y="464108"/>
                  <a:pt x="391583" y="464624"/>
                  <a:pt x="438150" y="466741"/>
                </a:cubicBezTo>
                <a:cubicBezTo>
                  <a:pt x="444500" y="462508"/>
                  <a:pt x="449796" y="455892"/>
                  <a:pt x="457200" y="454041"/>
                </a:cubicBezTo>
                <a:cubicBezTo>
                  <a:pt x="475795" y="449392"/>
                  <a:pt x="495375" y="450402"/>
                  <a:pt x="514350" y="447691"/>
                </a:cubicBezTo>
                <a:cubicBezTo>
                  <a:pt x="525034" y="446165"/>
                  <a:pt x="535517" y="443458"/>
                  <a:pt x="546100" y="441341"/>
                </a:cubicBezTo>
                <a:cubicBezTo>
                  <a:pt x="560917" y="443458"/>
                  <a:pt x="575824" y="445014"/>
                  <a:pt x="590550" y="447691"/>
                </a:cubicBezTo>
                <a:cubicBezTo>
                  <a:pt x="599136" y="449252"/>
                  <a:pt x="607266" y="454909"/>
                  <a:pt x="615950" y="454041"/>
                </a:cubicBezTo>
                <a:cubicBezTo>
                  <a:pt x="629271" y="452709"/>
                  <a:pt x="654050" y="441341"/>
                  <a:pt x="654050" y="441341"/>
                </a:cubicBezTo>
                <a:cubicBezTo>
                  <a:pt x="661126" y="413037"/>
                  <a:pt x="640292" y="444516"/>
                  <a:pt x="641350" y="4413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5" name="64 Forma libre"/>
          <p:cNvSpPr/>
          <p:nvPr/>
        </p:nvSpPr>
        <p:spPr>
          <a:xfrm>
            <a:off x="5272448" y="4130564"/>
            <a:ext cx="120626" cy="198906"/>
          </a:xfrm>
          <a:custGeom>
            <a:avLst/>
            <a:gdLst>
              <a:gd name="connsiteX0" fmla="*/ 50800 w 450850"/>
              <a:gd name="connsiteY0" fmla="*/ 146050 h 711200"/>
              <a:gd name="connsiteX1" fmla="*/ 50800 w 450850"/>
              <a:gd name="connsiteY1" fmla="*/ 254000 h 711200"/>
              <a:gd name="connsiteX2" fmla="*/ 69850 w 450850"/>
              <a:gd name="connsiteY2" fmla="*/ 260350 h 711200"/>
              <a:gd name="connsiteX3" fmla="*/ 63500 w 450850"/>
              <a:gd name="connsiteY3" fmla="*/ 298450 h 711200"/>
              <a:gd name="connsiteX4" fmla="*/ 44450 w 450850"/>
              <a:gd name="connsiteY4" fmla="*/ 361950 h 711200"/>
              <a:gd name="connsiteX5" fmla="*/ 25400 w 450850"/>
              <a:gd name="connsiteY5" fmla="*/ 374650 h 711200"/>
              <a:gd name="connsiteX6" fmla="*/ 12700 w 450850"/>
              <a:gd name="connsiteY6" fmla="*/ 425450 h 711200"/>
              <a:gd name="connsiteX7" fmla="*/ 0 w 450850"/>
              <a:gd name="connsiteY7" fmla="*/ 463550 h 711200"/>
              <a:gd name="connsiteX8" fmla="*/ 6350 w 450850"/>
              <a:gd name="connsiteY8" fmla="*/ 539750 h 711200"/>
              <a:gd name="connsiteX9" fmla="*/ 12700 w 450850"/>
              <a:gd name="connsiteY9" fmla="*/ 558800 h 711200"/>
              <a:gd name="connsiteX10" fmla="*/ 19050 w 450850"/>
              <a:gd name="connsiteY10" fmla="*/ 596900 h 711200"/>
              <a:gd name="connsiteX11" fmla="*/ 31750 w 450850"/>
              <a:gd name="connsiteY11" fmla="*/ 615950 h 711200"/>
              <a:gd name="connsiteX12" fmla="*/ 38100 w 450850"/>
              <a:gd name="connsiteY12" fmla="*/ 635000 h 711200"/>
              <a:gd name="connsiteX13" fmla="*/ 38100 w 450850"/>
              <a:gd name="connsiteY13" fmla="*/ 685800 h 711200"/>
              <a:gd name="connsiteX14" fmla="*/ 57150 w 450850"/>
              <a:gd name="connsiteY14" fmla="*/ 698500 h 711200"/>
              <a:gd name="connsiteX15" fmla="*/ 95250 w 450850"/>
              <a:gd name="connsiteY15" fmla="*/ 711200 h 711200"/>
              <a:gd name="connsiteX16" fmla="*/ 114300 w 450850"/>
              <a:gd name="connsiteY16" fmla="*/ 704850 h 711200"/>
              <a:gd name="connsiteX17" fmla="*/ 139700 w 450850"/>
              <a:gd name="connsiteY17" fmla="*/ 698500 h 711200"/>
              <a:gd name="connsiteX18" fmla="*/ 158750 w 450850"/>
              <a:gd name="connsiteY18" fmla="*/ 685800 h 711200"/>
              <a:gd name="connsiteX19" fmla="*/ 196850 w 450850"/>
              <a:gd name="connsiteY19" fmla="*/ 673100 h 711200"/>
              <a:gd name="connsiteX20" fmla="*/ 247650 w 450850"/>
              <a:gd name="connsiteY20" fmla="*/ 660400 h 711200"/>
              <a:gd name="connsiteX21" fmla="*/ 292100 w 450850"/>
              <a:gd name="connsiteY21" fmla="*/ 647700 h 711200"/>
              <a:gd name="connsiteX22" fmla="*/ 304800 w 450850"/>
              <a:gd name="connsiteY22" fmla="*/ 628650 h 711200"/>
              <a:gd name="connsiteX23" fmla="*/ 419100 w 450850"/>
              <a:gd name="connsiteY23" fmla="*/ 603250 h 711200"/>
              <a:gd name="connsiteX24" fmla="*/ 438150 w 450850"/>
              <a:gd name="connsiteY24" fmla="*/ 590550 h 711200"/>
              <a:gd name="connsiteX25" fmla="*/ 444500 w 450850"/>
              <a:gd name="connsiteY25" fmla="*/ 565150 h 711200"/>
              <a:gd name="connsiteX26" fmla="*/ 450850 w 450850"/>
              <a:gd name="connsiteY26" fmla="*/ 546100 h 711200"/>
              <a:gd name="connsiteX27" fmla="*/ 412750 w 450850"/>
              <a:gd name="connsiteY27" fmla="*/ 533400 h 711200"/>
              <a:gd name="connsiteX28" fmla="*/ 368300 w 450850"/>
              <a:gd name="connsiteY28" fmla="*/ 514350 h 711200"/>
              <a:gd name="connsiteX29" fmla="*/ 349250 w 450850"/>
              <a:gd name="connsiteY29" fmla="*/ 501650 h 711200"/>
              <a:gd name="connsiteX30" fmla="*/ 349250 w 450850"/>
              <a:gd name="connsiteY30" fmla="*/ 463550 h 711200"/>
              <a:gd name="connsiteX31" fmla="*/ 368300 w 450850"/>
              <a:gd name="connsiteY31" fmla="*/ 450850 h 711200"/>
              <a:gd name="connsiteX32" fmla="*/ 381000 w 450850"/>
              <a:gd name="connsiteY32" fmla="*/ 431800 h 711200"/>
              <a:gd name="connsiteX33" fmla="*/ 361950 w 450850"/>
              <a:gd name="connsiteY33" fmla="*/ 355600 h 711200"/>
              <a:gd name="connsiteX34" fmla="*/ 355600 w 450850"/>
              <a:gd name="connsiteY34" fmla="*/ 336550 h 711200"/>
              <a:gd name="connsiteX35" fmla="*/ 349250 w 450850"/>
              <a:gd name="connsiteY35" fmla="*/ 317500 h 711200"/>
              <a:gd name="connsiteX36" fmla="*/ 349250 w 450850"/>
              <a:gd name="connsiteY36" fmla="*/ 165100 h 711200"/>
              <a:gd name="connsiteX37" fmla="*/ 323850 w 450850"/>
              <a:gd name="connsiteY37" fmla="*/ 69850 h 711200"/>
              <a:gd name="connsiteX38" fmla="*/ 317500 w 450850"/>
              <a:gd name="connsiteY38" fmla="*/ 50800 h 711200"/>
              <a:gd name="connsiteX39" fmla="*/ 311150 w 450850"/>
              <a:gd name="connsiteY39" fmla="*/ 12700 h 711200"/>
              <a:gd name="connsiteX40" fmla="*/ 292100 w 450850"/>
              <a:gd name="connsiteY40" fmla="*/ 0 h 711200"/>
              <a:gd name="connsiteX41" fmla="*/ 266700 w 450850"/>
              <a:gd name="connsiteY41" fmla="*/ 6350 h 711200"/>
              <a:gd name="connsiteX42" fmla="*/ 228600 w 450850"/>
              <a:gd name="connsiteY42" fmla="*/ 19050 h 711200"/>
              <a:gd name="connsiteX43" fmla="*/ 209550 w 450850"/>
              <a:gd name="connsiteY43" fmla="*/ 31750 h 711200"/>
              <a:gd name="connsiteX44" fmla="*/ 146050 w 450850"/>
              <a:gd name="connsiteY44" fmla="*/ 19050 h 711200"/>
              <a:gd name="connsiteX45" fmla="*/ 107950 w 450850"/>
              <a:gd name="connsiteY45" fmla="*/ 12700 h 711200"/>
              <a:gd name="connsiteX46" fmla="*/ 31750 w 450850"/>
              <a:gd name="connsiteY46" fmla="*/ 19050 h 711200"/>
              <a:gd name="connsiteX47" fmla="*/ 44450 w 450850"/>
              <a:gd name="connsiteY47" fmla="*/ 88900 h 711200"/>
              <a:gd name="connsiteX48" fmla="*/ 50800 w 450850"/>
              <a:gd name="connsiteY48" fmla="*/ 14605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50850" h="711200">
                <a:moveTo>
                  <a:pt x="50800" y="146050"/>
                </a:moveTo>
                <a:cubicBezTo>
                  <a:pt x="51858" y="173567"/>
                  <a:pt x="33606" y="189524"/>
                  <a:pt x="50800" y="254000"/>
                </a:cubicBezTo>
                <a:cubicBezTo>
                  <a:pt x="52525" y="260467"/>
                  <a:pt x="63500" y="258233"/>
                  <a:pt x="69850" y="260350"/>
                </a:cubicBezTo>
                <a:cubicBezTo>
                  <a:pt x="82780" y="299141"/>
                  <a:pt x="75162" y="259577"/>
                  <a:pt x="63500" y="298450"/>
                </a:cubicBezTo>
                <a:cubicBezTo>
                  <a:pt x="53222" y="332709"/>
                  <a:pt x="66905" y="339495"/>
                  <a:pt x="44450" y="361950"/>
                </a:cubicBezTo>
                <a:cubicBezTo>
                  <a:pt x="39054" y="367346"/>
                  <a:pt x="31750" y="370417"/>
                  <a:pt x="25400" y="374650"/>
                </a:cubicBezTo>
                <a:cubicBezTo>
                  <a:pt x="6133" y="432452"/>
                  <a:pt x="35688" y="341160"/>
                  <a:pt x="12700" y="425450"/>
                </a:cubicBezTo>
                <a:cubicBezTo>
                  <a:pt x="9178" y="438365"/>
                  <a:pt x="0" y="463550"/>
                  <a:pt x="0" y="463550"/>
                </a:cubicBezTo>
                <a:cubicBezTo>
                  <a:pt x="2117" y="488950"/>
                  <a:pt x="2981" y="514486"/>
                  <a:pt x="6350" y="539750"/>
                </a:cubicBezTo>
                <a:cubicBezTo>
                  <a:pt x="7235" y="546385"/>
                  <a:pt x="11248" y="552266"/>
                  <a:pt x="12700" y="558800"/>
                </a:cubicBezTo>
                <a:cubicBezTo>
                  <a:pt x="15493" y="571369"/>
                  <a:pt x="14979" y="584686"/>
                  <a:pt x="19050" y="596900"/>
                </a:cubicBezTo>
                <a:cubicBezTo>
                  <a:pt x="21463" y="604140"/>
                  <a:pt x="28337" y="609124"/>
                  <a:pt x="31750" y="615950"/>
                </a:cubicBezTo>
                <a:cubicBezTo>
                  <a:pt x="34743" y="621937"/>
                  <a:pt x="35983" y="628650"/>
                  <a:pt x="38100" y="635000"/>
                </a:cubicBezTo>
                <a:cubicBezTo>
                  <a:pt x="31588" y="654535"/>
                  <a:pt x="25194" y="663215"/>
                  <a:pt x="38100" y="685800"/>
                </a:cubicBezTo>
                <a:cubicBezTo>
                  <a:pt x="41886" y="692426"/>
                  <a:pt x="50176" y="695400"/>
                  <a:pt x="57150" y="698500"/>
                </a:cubicBezTo>
                <a:cubicBezTo>
                  <a:pt x="69383" y="703937"/>
                  <a:pt x="95250" y="711200"/>
                  <a:pt x="95250" y="711200"/>
                </a:cubicBezTo>
                <a:cubicBezTo>
                  <a:pt x="101600" y="709083"/>
                  <a:pt x="107864" y="706689"/>
                  <a:pt x="114300" y="704850"/>
                </a:cubicBezTo>
                <a:cubicBezTo>
                  <a:pt x="122691" y="702452"/>
                  <a:pt x="131678" y="701938"/>
                  <a:pt x="139700" y="698500"/>
                </a:cubicBezTo>
                <a:cubicBezTo>
                  <a:pt x="146715" y="695494"/>
                  <a:pt x="151776" y="688900"/>
                  <a:pt x="158750" y="685800"/>
                </a:cubicBezTo>
                <a:cubicBezTo>
                  <a:pt x="170983" y="680363"/>
                  <a:pt x="184150" y="677333"/>
                  <a:pt x="196850" y="673100"/>
                </a:cubicBezTo>
                <a:cubicBezTo>
                  <a:pt x="213409" y="667580"/>
                  <a:pt x="230717" y="664633"/>
                  <a:pt x="247650" y="660400"/>
                </a:cubicBezTo>
                <a:cubicBezTo>
                  <a:pt x="279544" y="652427"/>
                  <a:pt x="264771" y="656810"/>
                  <a:pt x="292100" y="647700"/>
                </a:cubicBezTo>
                <a:cubicBezTo>
                  <a:pt x="296333" y="641350"/>
                  <a:pt x="301387" y="635476"/>
                  <a:pt x="304800" y="628650"/>
                </a:cubicBezTo>
                <a:cubicBezTo>
                  <a:pt x="331692" y="574866"/>
                  <a:pt x="255230" y="612889"/>
                  <a:pt x="419100" y="603250"/>
                </a:cubicBezTo>
                <a:cubicBezTo>
                  <a:pt x="425450" y="599017"/>
                  <a:pt x="433917" y="596900"/>
                  <a:pt x="438150" y="590550"/>
                </a:cubicBezTo>
                <a:cubicBezTo>
                  <a:pt x="442991" y="583288"/>
                  <a:pt x="442102" y="573541"/>
                  <a:pt x="444500" y="565150"/>
                </a:cubicBezTo>
                <a:cubicBezTo>
                  <a:pt x="446339" y="558714"/>
                  <a:pt x="448733" y="552450"/>
                  <a:pt x="450850" y="546100"/>
                </a:cubicBezTo>
                <a:cubicBezTo>
                  <a:pt x="438150" y="541867"/>
                  <a:pt x="423889" y="540826"/>
                  <a:pt x="412750" y="533400"/>
                </a:cubicBezTo>
                <a:cubicBezTo>
                  <a:pt x="386438" y="515859"/>
                  <a:pt x="401104" y="522551"/>
                  <a:pt x="368300" y="514350"/>
                </a:cubicBezTo>
                <a:cubicBezTo>
                  <a:pt x="361950" y="510117"/>
                  <a:pt x="354018" y="507609"/>
                  <a:pt x="349250" y="501650"/>
                </a:cubicBezTo>
                <a:cubicBezTo>
                  <a:pt x="340783" y="491067"/>
                  <a:pt x="340783" y="474133"/>
                  <a:pt x="349250" y="463550"/>
                </a:cubicBezTo>
                <a:cubicBezTo>
                  <a:pt x="354018" y="457591"/>
                  <a:pt x="361950" y="455083"/>
                  <a:pt x="368300" y="450850"/>
                </a:cubicBezTo>
                <a:cubicBezTo>
                  <a:pt x="372533" y="444500"/>
                  <a:pt x="380157" y="439385"/>
                  <a:pt x="381000" y="431800"/>
                </a:cubicBezTo>
                <a:cubicBezTo>
                  <a:pt x="383138" y="412561"/>
                  <a:pt x="367608" y="372574"/>
                  <a:pt x="361950" y="355600"/>
                </a:cubicBezTo>
                <a:lnTo>
                  <a:pt x="355600" y="336550"/>
                </a:lnTo>
                <a:lnTo>
                  <a:pt x="349250" y="317500"/>
                </a:lnTo>
                <a:cubicBezTo>
                  <a:pt x="360425" y="239277"/>
                  <a:pt x="357136" y="283391"/>
                  <a:pt x="349250" y="165100"/>
                </a:cubicBezTo>
                <a:cubicBezTo>
                  <a:pt x="343282" y="75586"/>
                  <a:pt x="365595" y="97680"/>
                  <a:pt x="323850" y="69850"/>
                </a:cubicBezTo>
                <a:cubicBezTo>
                  <a:pt x="321733" y="63500"/>
                  <a:pt x="318952" y="57334"/>
                  <a:pt x="317500" y="50800"/>
                </a:cubicBezTo>
                <a:cubicBezTo>
                  <a:pt x="314707" y="38231"/>
                  <a:pt x="316908" y="24216"/>
                  <a:pt x="311150" y="12700"/>
                </a:cubicBezTo>
                <a:cubicBezTo>
                  <a:pt x="307737" y="5874"/>
                  <a:pt x="298450" y="4233"/>
                  <a:pt x="292100" y="0"/>
                </a:cubicBezTo>
                <a:cubicBezTo>
                  <a:pt x="283633" y="2117"/>
                  <a:pt x="275059" y="3842"/>
                  <a:pt x="266700" y="6350"/>
                </a:cubicBezTo>
                <a:cubicBezTo>
                  <a:pt x="253878" y="10197"/>
                  <a:pt x="228600" y="19050"/>
                  <a:pt x="228600" y="19050"/>
                </a:cubicBezTo>
                <a:cubicBezTo>
                  <a:pt x="222250" y="23283"/>
                  <a:pt x="217144" y="30991"/>
                  <a:pt x="209550" y="31750"/>
                </a:cubicBezTo>
                <a:cubicBezTo>
                  <a:pt x="171333" y="35572"/>
                  <a:pt x="173548" y="25161"/>
                  <a:pt x="146050" y="19050"/>
                </a:cubicBezTo>
                <a:cubicBezTo>
                  <a:pt x="133481" y="16257"/>
                  <a:pt x="120650" y="14817"/>
                  <a:pt x="107950" y="12700"/>
                </a:cubicBezTo>
                <a:cubicBezTo>
                  <a:pt x="82550" y="14817"/>
                  <a:pt x="51477" y="2910"/>
                  <a:pt x="31750" y="19050"/>
                </a:cubicBezTo>
                <a:cubicBezTo>
                  <a:pt x="12017" y="35195"/>
                  <a:pt x="43260" y="69858"/>
                  <a:pt x="44450" y="88900"/>
                </a:cubicBezTo>
                <a:cubicBezTo>
                  <a:pt x="46166" y="116363"/>
                  <a:pt x="49742" y="118533"/>
                  <a:pt x="50800" y="1460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6" name="65 Forma libre"/>
          <p:cNvSpPr/>
          <p:nvPr/>
        </p:nvSpPr>
        <p:spPr>
          <a:xfrm>
            <a:off x="5127593" y="4149011"/>
            <a:ext cx="163227" cy="192890"/>
          </a:xfrm>
          <a:custGeom>
            <a:avLst/>
            <a:gdLst>
              <a:gd name="connsiteX0" fmla="*/ 592210 w 610075"/>
              <a:gd name="connsiteY0" fmla="*/ 626191 h 689691"/>
              <a:gd name="connsiteX1" fmla="*/ 547760 w 610075"/>
              <a:gd name="connsiteY1" fmla="*/ 607141 h 689691"/>
              <a:gd name="connsiteX2" fmla="*/ 522360 w 610075"/>
              <a:gd name="connsiteY2" fmla="*/ 600791 h 689691"/>
              <a:gd name="connsiteX3" fmla="*/ 503310 w 610075"/>
              <a:gd name="connsiteY3" fmla="*/ 594441 h 689691"/>
              <a:gd name="connsiteX4" fmla="*/ 496960 w 610075"/>
              <a:gd name="connsiteY4" fmla="*/ 613491 h 689691"/>
              <a:gd name="connsiteX5" fmla="*/ 458860 w 610075"/>
              <a:gd name="connsiteY5" fmla="*/ 588091 h 689691"/>
              <a:gd name="connsiteX6" fmla="*/ 439810 w 610075"/>
              <a:gd name="connsiteY6" fmla="*/ 594441 h 689691"/>
              <a:gd name="connsiteX7" fmla="*/ 357260 w 610075"/>
              <a:gd name="connsiteY7" fmla="*/ 581741 h 689691"/>
              <a:gd name="connsiteX8" fmla="*/ 331860 w 610075"/>
              <a:gd name="connsiteY8" fmla="*/ 588091 h 689691"/>
              <a:gd name="connsiteX9" fmla="*/ 319160 w 610075"/>
              <a:gd name="connsiteY9" fmla="*/ 607141 h 689691"/>
              <a:gd name="connsiteX10" fmla="*/ 281060 w 610075"/>
              <a:gd name="connsiteY10" fmla="*/ 619841 h 689691"/>
              <a:gd name="connsiteX11" fmla="*/ 262010 w 610075"/>
              <a:gd name="connsiteY11" fmla="*/ 626191 h 689691"/>
              <a:gd name="connsiteX12" fmla="*/ 204860 w 610075"/>
              <a:gd name="connsiteY12" fmla="*/ 632541 h 689691"/>
              <a:gd name="connsiteX13" fmla="*/ 185810 w 610075"/>
              <a:gd name="connsiteY13" fmla="*/ 638891 h 689691"/>
              <a:gd name="connsiteX14" fmla="*/ 173110 w 610075"/>
              <a:gd name="connsiteY14" fmla="*/ 657941 h 689691"/>
              <a:gd name="connsiteX15" fmla="*/ 109610 w 610075"/>
              <a:gd name="connsiteY15" fmla="*/ 683341 h 689691"/>
              <a:gd name="connsiteX16" fmla="*/ 90560 w 610075"/>
              <a:gd name="connsiteY16" fmla="*/ 689691 h 689691"/>
              <a:gd name="connsiteX17" fmla="*/ 90560 w 610075"/>
              <a:gd name="connsiteY17" fmla="*/ 638891 h 689691"/>
              <a:gd name="connsiteX18" fmla="*/ 96910 w 610075"/>
              <a:gd name="connsiteY18" fmla="*/ 619841 h 689691"/>
              <a:gd name="connsiteX19" fmla="*/ 115960 w 610075"/>
              <a:gd name="connsiteY19" fmla="*/ 607141 h 689691"/>
              <a:gd name="connsiteX20" fmla="*/ 103260 w 610075"/>
              <a:gd name="connsiteY20" fmla="*/ 543641 h 689691"/>
              <a:gd name="connsiteX21" fmla="*/ 96910 w 610075"/>
              <a:gd name="connsiteY21" fmla="*/ 518241 h 689691"/>
              <a:gd name="connsiteX22" fmla="*/ 77860 w 610075"/>
              <a:gd name="connsiteY22" fmla="*/ 505541 h 689691"/>
              <a:gd name="connsiteX23" fmla="*/ 71510 w 610075"/>
              <a:gd name="connsiteY23" fmla="*/ 480141 h 689691"/>
              <a:gd name="connsiteX24" fmla="*/ 39760 w 610075"/>
              <a:gd name="connsiteY24" fmla="*/ 473791 h 689691"/>
              <a:gd name="connsiteX25" fmla="*/ 20710 w 610075"/>
              <a:gd name="connsiteY25" fmla="*/ 467441 h 689691"/>
              <a:gd name="connsiteX26" fmla="*/ 1660 w 610075"/>
              <a:gd name="connsiteY26" fmla="*/ 454741 h 689691"/>
              <a:gd name="connsiteX27" fmla="*/ 14360 w 610075"/>
              <a:gd name="connsiteY27" fmla="*/ 416641 h 689691"/>
              <a:gd name="connsiteX28" fmla="*/ 20710 w 610075"/>
              <a:gd name="connsiteY28" fmla="*/ 397591 h 689691"/>
              <a:gd name="connsiteX29" fmla="*/ 8010 w 610075"/>
              <a:gd name="connsiteY29" fmla="*/ 359491 h 689691"/>
              <a:gd name="connsiteX30" fmla="*/ 1660 w 610075"/>
              <a:gd name="connsiteY30" fmla="*/ 340441 h 689691"/>
              <a:gd name="connsiteX31" fmla="*/ 8010 w 610075"/>
              <a:gd name="connsiteY31" fmla="*/ 321391 h 689691"/>
              <a:gd name="connsiteX32" fmla="*/ 27060 w 610075"/>
              <a:gd name="connsiteY32" fmla="*/ 315041 h 689691"/>
              <a:gd name="connsiteX33" fmla="*/ 46110 w 610075"/>
              <a:gd name="connsiteY33" fmla="*/ 302341 h 689691"/>
              <a:gd name="connsiteX34" fmla="*/ 39760 w 610075"/>
              <a:gd name="connsiteY34" fmla="*/ 245191 h 689691"/>
              <a:gd name="connsiteX35" fmla="*/ 46110 w 610075"/>
              <a:gd name="connsiteY35" fmla="*/ 226141 h 689691"/>
              <a:gd name="connsiteX36" fmla="*/ 84210 w 610075"/>
              <a:gd name="connsiteY36" fmla="*/ 232491 h 689691"/>
              <a:gd name="connsiteX37" fmla="*/ 77860 w 610075"/>
              <a:gd name="connsiteY37" fmla="*/ 213441 h 689691"/>
              <a:gd name="connsiteX38" fmla="*/ 71510 w 610075"/>
              <a:gd name="connsiteY38" fmla="*/ 168991 h 689691"/>
              <a:gd name="connsiteX39" fmla="*/ 90560 w 610075"/>
              <a:gd name="connsiteY39" fmla="*/ 162641 h 689691"/>
              <a:gd name="connsiteX40" fmla="*/ 96910 w 610075"/>
              <a:gd name="connsiteY40" fmla="*/ 143591 h 689691"/>
              <a:gd name="connsiteX41" fmla="*/ 84210 w 610075"/>
              <a:gd name="connsiteY41" fmla="*/ 124541 h 689691"/>
              <a:gd name="connsiteX42" fmla="*/ 46110 w 610075"/>
              <a:gd name="connsiteY42" fmla="*/ 92791 h 689691"/>
              <a:gd name="connsiteX43" fmla="*/ 90560 w 610075"/>
              <a:gd name="connsiteY43" fmla="*/ 48341 h 689691"/>
              <a:gd name="connsiteX44" fmla="*/ 109610 w 610075"/>
              <a:gd name="connsiteY44" fmla="*/ 35641 h 689691"/>
              <a:gd name="connsiteX45" fmla="*/ 154060 w 610075"/>
              <a:gd name="connsiteY45" fmla="*/ 48341 h 689691"/>
              <a:gd name="connsiteX46" fmla="*/ 173110 w 610075"/>
              <a:gd name="connsiteY46" fmla="*/ 67391 h 689691"/>
              <a:gd name="connsiteX47" fmla="*/ 185810 w 610075"/>
              <a:gd name="connsiteY47" fmla="*/ 48341 h 689691"/>
              <a:gd name="connsiteX48" fmla="*/ 242960 w 610075"/>
              <a:gd name="connsiteY48" fmla="*/ 16591 h 689691"/>
              <a:gd name="connsiteX49" fmla="*/ 287410 w 610075"/>
              <a:gd name="connsiteY49" fmla="*/ 10241 h 689691"/>
              <a:gd name="connsiteX50" fmla="*/ 306460 w 610075"/>
              <a:gd name="connsiteY50" fmla="*/ 3891 h 689691"/>
              <a:gd name="connsiteX51" fmla="*/ 331860 w 610075"/>
              <a:gd name="connsiteY51" fmla="*/ 41991 h 689691"/>
              <a:gd name="connsiteX52" fmla="*/ 363610 w 610075"/>
              <a:gd name="connsiteY52" fmla="*/ 73741 h 689691"/>
              <a:gd name="connsiteX53" fmla="*/ 395360 w 610075"/>
              <a:gd name="connsiteY53" fmla="*/ 105491 h 689691"/>
              <a:gd name="connsiteX54" fmla="*/ 427110 w 610075"/>
              <a:gd name="connsiteY54" fmla="*/ 99141 h 689691"/>
              <a:gd name="connsiteX55" fmla="*/ 465210 w 610075"/>
              <a:gd name="connsiteY55" fmla="*/ 86441 h 689691"/>
              <a:gd name="connsiteX56" fmla="*/ 471560 w 610075"/>
              <a:gd name="connsiteY56" fmla="*/ 61041 h 689691"/>
              <a:gd name="connsiteX57" fmla="*/ 490610 w 610075"/>
              <a:gd name="connsiteY57" fmla="*/ 54691 h 689691"/>
              <a:gd name="connsiteX58" fmla="*/ 535060 w 610075"/>
              <a:gd name="connsiteY58" fmla="*/ 67391 h 689691"/>
              <a:gd name="connsiteX59" fmla="*/ 547760 w 610075"/>
              <a:gd name="connsiteY59" fmla="*/ 86441 h 689691"/>
              <a:gd name="connsiteX60" fmla="*/ 566810 w 610075"/>
              <a:gd name="connsiteY60" fmla="*/ 92791 h 689691"/>
              <a:gd name="connsiteX61" fmla="*/ 579510 w 610075"/>
              <a:gd name="connsiteY61" fmla="*/ 130891 h 689691"/>
              <a:gd name="connsiteX62" fmla="*/ 598560 w 610075"/>
              <a:gd name="connsiteY62" fmla="*/ 168991 h 689691"/>
              <a:gd name="connsiteX63" fmla="*/ 598560 w 610075"/>
              <a:gd name="connsiteY63" fmla="*/ 219791 h 689691"/>
              <a:gd name="connsiteX64" fmla="*/ 592210 w 610075"/>
              <a:gd name="connsiteY64" fmla="*/ 302341 h 689691"/>
              <a:gd name="connsiteX65" fmla="*/ 585860 w 610075"/>
              <a:gd name="connsiteY65" fmla="*/ 321391 h 689691"/>
              <a:gd name="connsiteX66" fmla="*/ 566810 w 610075"/>
              <a:gd name="connsiteY66" fmla="*/ 327741 h 689691"/>
              <a:gd name="connsiteX67" fmla="*/ 547760 w 610075"/>
              <a:gd name="connsiteY67" fmla="*/ 384891 h 689691"/>
              <a:gd name="connsiteX68" fmla="*/ 541410 w 610075"/>
              <a:gd name="connsiteY68" fmla="*/ 403941 h 689691"/>
              <a:gd name="connsiteX69" fmla="*/ 547760 w 610075"/>
              <a:gd name="connsiteY69" fmla="*/ 454741 h 689691"/>
              <a:gd name="connsiteX70" fmla="*/ 554110 w 610075"/>
              <a:gd name="connsiteY70" fmla="*/ 473791 h 689691"/>
              <a:gd name="connsiteX71" fmla="*/ 566810 w 610075"/>
              <a:gd name="connsiteY71" fmla="*/ 524591 h 689691"/>
              <a:gd name="connsiteX72" fmla="*/ 560460 w 610075"/>
              <a:gd name="connsiteY72" fmla="*/ 543641 h 689691"/>
              <a:gd name="connsiteX73" fmla="*/ 573160 w 610075"/>
              <a:gd name="connsiteY73" fmla="*/ 594441 h 689691"/>
              <a:gd name="connsiteX74" fmla="*/ 566810 w 610075"/>
              <a:gd name="connsiteY74" fmla="*/ 613491 h 689691"/>
              <a:gd name="connsiteX75" fmla="*/ 585860 w 610075"/>
              <a:gd name="connsiteY75" fmla="*/ 626191 h 689691"/>
              <a:gd name="connsiteX76" fmla="*/ 592210 w 610075"/>
              <a:gd name="connsiteY76" fmla="*/ 626191 h 68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10075" h="689691">
                <a:moveTo>
                  <a:pt x="592210" y="626191"/>
                </a:moveTo>
                <a:cubicBezTo>
                  <a:pt x="585860" y="623016"/>
                  <a:pt x="609154" y="633453"/>
                  <a:pt x="547760" y="607141"/>
                </a:cubicBezTo>
                <a:cubicBezTo>
                  <a:pt x="539738" y="603703"/>
                  <a:pt x="530751" y="603189"/>
                  <a:pt x="522360" y="600791"/>
                </a:cubicBezTo>
                <a:cubicBezTo>
                  <a:pt x="515924" y="598952"/>
                  <a:pt x="509660" y="596558"/>
                  <a:pt x="503310" y="594441"/>
                </a:cubicBezTo>
                <a:cubicBezTo>
                  <a:pt x="501193" y="600791"/>
                  <a:pt x="503586" y="614438"/>
                  <a:pt x="496960" y="613491"/>
                </a:cubicBezTo>
                <a:cubicBezTo>
                  <a:pt x="481850" y="611332"/>
                  <a:pt x="458860" y="588091"/>
                  <a:pt x="458860" y="588091"/>
                </a:cubicBezTo>
                <a:cubicBezTo>
                  <a:pt x="452510" y="590208"/>
                  <a:pt x="446503" y="594441"/>
                  <a:pt x="439810" y="594441"/>
                </a:cubicBezTo>
                <a:cubicBezTo>
                  <a:pt x="390698" y="594441"/>
                  <a:pt x="389868" y="592610"/>
                  <a:pt x="357260" y="581741"/>
                </a:cubicBezTo>
                <a:cubicBezTo>
                  <a:pt x="348793" y="583858"/>
                  <a:pt x="339122" y="583250"/>
                  <a:pt x="331860" y="588091"/>
                </a:cubicBezTo>
                <a:cubicBezTo>
                  <a:pt x="325510" y="592324"/>
                  <a:pt x="325632" y="603096"/>
                  <a:pt x="319160" y="607141"/>
                </a:cubicBezTo>
                <a:cubicBezTo>
                  <a:pt x="307808" y="614236"/>
                  <a:pt x="293760" y="615608"/>
                  <a:pt x="281060" y="619841"/>
                </a:cubicBezTo>
                <a:lnTo>
                  <a:pt x="262010" y="626191"/>
                </a:lnTo>
                <a:cubicBezTo>
                  <a:pt x="230260" y="615608"/>
                  <a:pt x="249310" y="617724"/>
                  <a:pt x="204860" y="632541"/>
                </a:cubicBezTo>
                <a:lnTo>
                  <a:pt x="185810" y="638891"/>
                </a:lnTo>
                <a:cubicBezTo>
                  <a:pt x="181577" y="645241"/>
                  <a:pt x="178506" y="652545"/>
                  <a:pt x="173110" y="657941"/>
                </a:cubicBezTo>
                <a:cubicBezTo>
                  <a:pt x="156107" y="674944"/>
                  <a:pt x="131342" y="677132"/>
                  <a:pt x="109610" y="683341"/>
                </a:cubicBezTo>
                <a:cubicBezTo>
                  <a:pt x="103174" y="685180"/>
                  <a:pt x="96910" y="687574"/>
                  <a:pt x="90560" y="689691"/>
                </a:cubicBezTo>
                <a:cubicBezTo>
                  <a:pt x="82658" y="658082"/>
                  <a:pt x="81529" y="670500"/>
                  <a:pt x="90560" y="638891"/>
                </a:cubicBezTo>
                <a:cubicBezTo>
                  <a:pt x="92399" y="632455"/>
                  <a:pt x="92729" y="625068"/>
                  <a:pt x="96910" y="619841"/>
                </a:cubicBezTo>
                <a:cubicBezTo>
                  <a:pt x="101678" y="613882"/>
                  <a:pt x="109610" y="611374"/>
                  <a:pt x="115960" y="607141"/>
                </a:cubicBezTo>
                <a:cubicBezTo>
                  <a:pt x="101211" y="548143"/>
                  <a:pt x="118829" y="621488"/>
                  <a:pt x="103260" y="543641"/>
                </a:cubicBezTo>
                <a:cubicBezTo>
                  <a:pt x="101548" y="535083"/>
                  <a:pt x="101751" y="525503"/>
                  <a:pt x="96910" y="518241"/>
                </a:cubicBezTo>
                <a:cubicBezTo>
                  <a:pt x="92677" y="511891"/>
                  <a:pt x="84210" y="509774"/>
                  <a:pt x="77860" y="505541"/>
                </a:cubicBezTo>
                <a:cubicBezTo>
                  <a:pt x="75743" y="497074"/>
                  <a:pt x="78214" y="485728"/>
                  <a:pt x="71510" y="480141"/>
                </a:cubicBezTo>
                <a:cubicBezTo>
                  <a:pt x="63219" y="473232"/>
                  <a:pt x="50231" y="476409"/>
                  <a:pt x="39760" y="473791"/>
                </a:cubicBezTo>
                <a:cubicBezTo>
                  <a:pt x="33266" y="472168"/>
                  <a:pt x="27060" y="469558"/>
                  <a:pt x="20710" y="467441"/>
                </a:cubicBezTo>
                <a:cubicBezTo>
                  <a:pt x="14360" y="463208"/>
                  <a:pt x="2607" y="462314"/>
                  <a:pt x="1660" y="454741"/>
                </a:cubicBezTo>
                <a:cubicBezTo>
                  <a:pt x="0" y="441457"/>
                  <a:pt x="10127" y="429341"/>
                  <a:pt x="14360" y="416641"/>
                </a:cubicBezTo>
                <a:lnTo>
                  <a:pt x="20710" y="397591"/>
                </a:lnTo>
                <a:lnTo>
                  <a:pt x="8010" y="359491"/>
                </a:lnTo>
                <a:lnTo>
                  <a:pt x="1660" y="340441"/>
                </a:lnTo>
                <a:cubicBezTo>
                  <a:pt x="3777" y="334091"/>
                  <a:pt x="3277" y="326124"/>
                  <a:pt x="8010" y="321391"/>
                </a:cubicBezTo>
                <a:cubicBezTo>
                  <a:pt x="12743" y="316658"/>
                  <a:pt x="21073" y="318034"/>
                  <a:pt x="27060" y="315041"/>
                </a:cubicBezTo>
                <a:cubicBezTo>
                  <a:pt x="33886" y="311628"/>
                  <a:pt x="39760" y="306574"/>
                  <a:pt x="46110" y="302341"/>
                </a:cubicBezTo>
                <a:cubicBezTo>
                  <a:pt x="43993" y="283291"/>
                  <a:pt x="39760" y="264358"/>
                  <a:pt x="39760" y="245191"/>
                </a:cubicBezTo>
                <a:cubicBezTo>
                  <a:pt x="39760" y="238498"/>
                  <a:pt x="39674" y="227980"/>
                  <a:pt x="46110" y="226141"/>
                </a:cubicBezTo>
                <a:cubicBezTo>
                  <a:pt x="58490" y="222604"/>
                  <a:pt x="71510" y="230374"/>
                  <a:pt x="84210" y="232491"/>
                </a:cubicBezTo>
                <a:cubicBezTo>
                  <a:pt x="82093" y="226141"/>
                  <a:pt x="81573" y="219010"/>
                  <a:pt x="77860" y="213441"/>
                </a:cubicBezTo>
                <a:cubicBezTo>
                  <a:pt x="63609" y="192064"/>
                  <a:pt x="42680" y="197821"/>
                  <a:pt x="71510" y="168991"/>
                </a:cubicBezTo>
                <a:cubicBezTo>
                  <a:pt x="76243" y="164258"/>
                  <a:pt x="84210" y="164758"/>
                  <a:pt x="90560" y="162641"/>
                </a:cubicBezTo>
                <a:cubicBezTo>
                  <a:pt x="92677" y="156291"/>
                  <a:pt x="98010" y="150193"/>
                  <a:pt x="96910" y="143591"/>
                </a:cubicBezTo>
                <a:cubicBezTo>
                  <a:pt x="95655" y="136063"/>
                  <a:pt x="89096" y="130404"/>
                  <a:pt x="84210" y="124541"/>
                </a:cubicBezTo>
                <a:cubicBezTo>
                  <a:pt x="68931" y="106206"/>
                  <a:pt x="64841" y="105278"/>
                  <a:pt x="46110" y="92791"/>
                </a:cubicBezTo>
                <a:cubicBezTo>
                  <a:pt x="57287" y="59261"/>
                  <a:pt x="46891" y="77454"/>
                  <a:pt x="90560" y="48341"/>
                </a:cubicBezTo>
                <a:lnTo>
                  <a:pt x="109610" y="35641"/>
                </a:lnTo>
                <a:cubicBezTo>
                  <a:pt x="112997" y="36488"/>
                  <a:pt x="148594" y="44697"/>
                  <a:pt x="154060" y="48341"/>
                </a:cubicBezTo>
                <a:cubicBezTo>
                  <a:pt x="161532" y="53322"/>
                  <a:pt x="166760" y="61041"/>
                  <a:pt x="173110" y="67391"/>
                </a:cubicBezTo>
                <a:cubicBezTo>
                  <a:pt x="177343" y="61041"/>
                  <a:pt x="180067" y="53367"/>
                  <a:pt x="185810" y="48341"/>
                </a:cubicBezTo>
                <a:cubicBezTo>
                  <a:pt x="200898" y="35139"/>
                  <a:pt x="221964" y="20790"/>
                  <a:pt x="242960" y="16591"/>
                </a:cubicBezTo>
                <a:cubicBezTo>
                  <a:pt x="257636" y="13656"/>
                  <a:pt x="272593" y="12358"/>
                  <a:pt x="287410" y="10241"/>
                </a:cubicBezTo>
                <a:cubicBezTo>
                  <a:pt x="293760" y="8124"/>
                  <a:pt x="301013" y="0"/>
                  <a:pt x="306460" y="3891"/>
                </a:cubicBezTo>
                <a:cubicBezTo>
                  <a:pt x="318880" y="12763"/>
                  <a:pt x="323393" y="29291"/>
                  <a:pt x="331860" y="41991"/>
                </a:cubicBezTo>
                <a:cubicBezTo>
                  <a:pt x="348793" y="67391"/>
                  <a:pt x="338210" y="56808"/>
                  <a:pt x="363610" y="73741"/>
                </a:cubicBezTo>
                <a:cubicBezTo>
                  <a:pt x="370537" y="84132"/>
                  <a:pt x="379966" y="103567"/>
                  <a:pt x="395360" y="105491"/>
                </a:cubicBezTo>
                <a:cubicBezTo>
                  <a:pt x="406070" y="106830"/>
                  <a:pt x="416697" y="101981"/>
                  <a:pt x="427110" y="99141"/>
                </a:cubicBezTo>
                <a:cubicBezTo>
                  <a:pt x="440025" y="95619"/>
                  <a:pt x="465210" y="86441"/>
                  <a:pt x="465210" y="86441"/>
                </a:cubicBezTo>
                <a:cubicBezTo>
                  <a:pt x="467327" y="77974"/>
                  <a:pt x="466108" y="67856"/>
                  <a:pt x="471560" y="61041"/>
                </a:cubicBezTo>
                <a:cubicBezTo>
                  <a:pt x="475741" y="55814"/>
                  <a:pt x="483917" y="54691"/>
                  <a:pt x="490610" y="54691"/>
                </a:cubicBezTo>
                <a:cubicBezTo>
                  <a:pt x="498583" y="54691"/>
                  <a:pt x="526077" y="64397"/>
                  <a:pt x="535060" y="67391"/>
                </a:cubicBezTo>
                <a:cubicBezTo>
                  <a:pt x="539293" y="73741"/>
                  <a:pt x="541801" y="81673"/>
                  <a:pt x="547760" y="86441"/>
                </a:cubicBezTo>
                <a:cubicBezTo>
                  <a:pt x="552987" y="90622"/>
                  <a:pt x="562919" y="87344"/>
                  <a:pt x="566810" y="92791"/>
                </a:cubicBezTo>
                <a:cubicBezTo>
                  <a:pt x="574591" y="103684"/>
                  <a:pt x="575277" y="118191"/>
                  <a:pt x="579510" y="130891"/>
                </a:cubicBezTo>
                <a:cubicBezTo>
                  <a:pt x="588273" y="157181"/>
                  <a:pt x="582147" y="144372"/>
                  <a:pt x="598560" y="168991"/>
                </a:cubicBezTo>
                <a:cubicBezTo>
                  <a:pt x="610075" y="215050"/>
                  <a:pt x="603979" y="173732"/>
                  <a:pt x="598560" y="219791"/>
                </a:cubicBezTo>
                <a:cubicBezTo>
                  <a:pt x="595335" y="247200"/>
                  <a:pt x="595633" y="274956"/>
                  <a:pt x="592210" y="302341"/>
                </a:cubicBezTo>
                <a:cubicBezTo>
                  <a:pt x="591380" y="308983"/>
                  <a:pt x="590593" y="316658"/>
                  <a:pt x="585860" y="321391"/>
                </a:cubicBezTo>
                <a:cubicBezTo>
                  <a:pt x="581127" y="326124"/>
                  <a:pt x="573160" y="325624"/>
                  <a:pt x="566810" y="327741"/>
                </a:cubicBezTo>
                <a:lnTo>
                  <a:pt x="547760" y="384891"/>
                </a:lnTo>
                <a:lnTo>
                  <a:pt x="541410" y="403941"/>
                </a:lnTo>
                <a:cubicBezTo>
                  <a:pt x="543527" y="420874"/>
                  <a:pt x="544707" y="437951"/>
                  <a:pt x="547760" y="454741"/>
                </a:cubicBezTo>
                <a:cubicBezTo>
                  <a:pt x="548957" y="461327"/>
                  <a:pt x="552487" y="467297"/>
                  <a:pt x="554110" y="473791"/>
                </a:cubicBezTo>
                <a:lnTo>
                  <a:pt x="566810" y="524591"/>
                </a:lnTo>
                <a:cubicBezTo>
                  <a:pt x="564693" y="530941"/>
                  <a:pt x="560460" y="536948"/>
                  <a:pt x="560460" y="543641"/>
                </a:cubicBezTo>
                <a:cubicBezTo>
                  <a:pt x="560460" y="558966"/>
                  <a:pt x="568149" y="579409"/>
                  <a:pt x="573160" y="594441"/>
                </a:cubicBezTo>
                <a:cubicBezTo>
                  <a:pt x="571043" y="600791"/>
                  <a:pt x="564324" y="607276"/>
                  <a:pt x="566810" y="613491"/>
                </a:cubicBezTo>
                <a:cubicBezTo>
                  <a:pt x="569644" y="620577"/>
                  <a:pt x="578620" y="623778"/>
                  <a:pt x="585860" y="626191"/>
                </a:cubicBezTo>
                <a:cubicBezTo>
                  <a:pt x="587868" y="626860"/>
                  <a:pt x="598560" y="629366"/>
                  <a:pt x="592210" y="6261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7" name="66 Forma libre"/>
          <p:cNvSpPr/>
          <p:nvPr/>
        </p:nvSpPr>
        <p:spPr>
          <a:xfrm>
            <a:off x="4961539" y="4077079"/>
            <a:ext cx="195380" cy="179308"/>
          </a:xfrm>
          <a:custGeom>
            <a:avLst/>
            <a:gdLst>
              <a:gd name="connsiteX0" fmla="*/ 127000 w 730250"/>
              <a:gd name="connsiteY0" fmla="*/ 7089 h 641127"/>
              <a:gd name="connsiteX1" fmla="*/ 146050 w 730250"/>
              <a:gd name="connsiteY1" fmla="*/ 739 h 641127"/>
              <a:gd name="connsiteX2" fmla="*/ 184150 w 730250"/>
              <a:gd name="connsiteY2" fmla="*/ 13439 h 641127"/>
              <a:gd name="connsiteX3" fmla="*/ 222250 w 730250"/>
              <a:gd name="connsiteY3" fmla="*/ 45189 h 641127"/>
              <a:gd name="connsiteX4" fmla="*/ 228600 w 730250"/>
              <a:gd name="connsiteY4" fmla="*/ 26139 h 641127"/>
              <a:gd name="connsiteX5" fmla="*/ 279400 w 730250"/>
              <a:gd name="connsiteY5" fmla="*/ 32489 h 641127"/>
              <a:gd name="connsiteX6" fmla="*/ 317500 w 730250"/>
              <a:gd name="connsiteY6" fmla="*/ 45189 h 641127"/>
              <a:gd name="connsiteX7" fmla="*/ 323850 w 730250"/>
              <a:gd name="connsiteY7" fmla="*/ 64239 h 641127"/>
              <a:gd name="connsiteX8" fmla="*/ 368300 w 730250"/>
              <a:gd name="connsiteY8" fmla="*/ 76939 h 641127"/>
              <a:gd name="connsiteX9" fmla="*/ 387350 w 730250"/>
              <a:gd name="connsiteY9" fmla="*/ 70589 h 641127"/>
              <a:gd name="connsiteX10" fmla="*/ 438150 w 730250"/>
              <a:gd name="connsiteY10" fmla="*/ 89639 h 641127"/>
              <a:gd name="connsiteX11" fmla="*/ 457200 w 730250"/>
              <a:gd name="connsiteY11" fmla="*/ 83289 h 641127"/>
              <a:gd name="connsiteX12" fmla="*/ 476250 w 730250"/>
              <a:gd name="connsiteY12" fmla="*/ 70589 h 641127"/>
              <a:gd name="connsiteX13" fmla="*/ 495300 w 730250"/>
              <a:gd name="connsiteY13" fmla="*/ 76939 h 641127"/>
              <a:gd name="connsiteX14" fmla="*/ 533400 w 730250"/>
              <a:gd name="connsiteY14" fmla="*/ 83289 h 641127"/>
              <a:gd name="connsiteX15" fmla="*/ 571500 w 730250"/>
              <a:gd name="connsiteY15" fmla="*/ 57889 h 641127"/>
              <a:gd name="connsiteX16" fmla="*/ 596900 w 730250"/>
              <a:gd name="connsiteY16" fmla="*/ 102339 h 641127"/>
              <a:gd name="connsiteX17" fmla="*/ 622300 w 730250"/>
              <a:gd name="connsiteY17" fmla="*/ 140439 h 641127"/>
              <a:gd name="connsiteX18" fmla="*/ 635000 w 730250"/>
              <a:gd name="connsiteY18" fmla="*/ 159489 h 641127"/>
              <a:gd name="connsiteX19" fmla="*/ 647700 w 730250"/>
              <a:gd name="connsiteY19" fmla="*/ 178539 h 641127"/>
              <a:gd name="connsiteX20" fmla="*/ 641350 w 730250"/>
              <a:gd name="connsiteY20" fmla="*/ 197589 h 641127"/>
              <a:gd name="connsiteX21" fmla="*/ 673100 w 730250"/>
              <a:gd name="connsiteY21" fmla="*/ 222989 h 641127"/>
              <a:gd name="connsiteX22" fmla="*/ 685800 w 730250"/>
              <a:gd name="connsiteY22" fmla="*/ 261089 h 641127"/>
              <a:gd name="connsiteX23" fmla="*/ 673100 w 730250"/>
              <a:gd name="connsiteY23" fmla="*/ 299189 h 641127"/>
              <a:gd name="connsiteX24" fmla="*/ 692150 w 730250"/>
              <a:gd name="connsiteY24" fmla="*/ 394439 h 641127"/>
              <a:gd name="connsiteX25" fmla="*/ 711200 w 730250"/>
              <a:gd name="connsiteY25" fmla="*/ 407139 h 641127"/>
              <a:gd name="connsiteX26" fmla="*/ 730250 w 730250"/>
              <a:gd name="connsiteY26" fmla="*/ 413489 h 641127"/>
              <a:gd name="connsiteX27" fmla="*/ 723900 w 730250"/>
              <a:gd name="connsiteY27" fmla="*/ 432539 h 641127"/>
              <a:gd name="connsiteX28" fmla="*/ 692150 w 730250"/>
              <a:gd name="connsiteY28" fmla="*/ 457939 h 641127"/>
              <a:gd name="connsiteX29" fmla="*/ 692150 w 730250"/>
              <a:gd name="connsiteY29" fmla="*/ 502389 h 641127"/>
              <a:gd name="connsiteX30" fmla="*/ 673100 w 730250"/>
              <a:gd name="connsiteY30" fmla="*/ 489689 h 641127"/>
              <a:gd name="connsiteX31" fmla="*/ 660400 w 730250"/>
              <a:gd name="connsiteY31" fmla="*/ 508739 h 641127"/>
              <a:gd name="connsiteX32" fmla="*/ 647700 w 730250"/>
              <a:gd name="connsiteY32" fmla="*/ 584939 h 641127"/>
              <a:gd name="connsiteX33" fmla="*/ 628650 w 730250"/>
              <a:gd name="connsiteY33" fmla="*/ 578589 h 641127"/>
              <a:gd name="connsiteX34" fmla="*/ 596900 w 730250"/>
              <a:gd name="connsiteY34" fmla="*/ 623039 h 641127"/>
              <a:gd name="connsiteX35" fmla="*/ 577850 w 730250"/>
              <a:gd name="connsiteY35" fmla="*/ 635739 h 641127"/>
              <a:gd name="connsiteX36" fmla="*/ 552450 w 730250"/>
              <a:gd name="connsiteY36" fmla="*/ 610339 h 641127"/>
              <a:gd name="connsiteX37" fmla="*/ 514350 w 730250"/>
              <a:gd name="connsiteY37" fmla="*/ 591289 h 641127"/>
              <a:gd name="connsiteX38" fmla="*/ 520700 w 730250"/>
              <a:gd name="connsiteY38" fmla="*/ 546839 h 641127"/>
              <a:gd name="connsiteX39" fmla="*/ 514350 w 730250"/>
              <a:gd name="connsiteY39" fmla="*/ 515089 h 641127"/>
              <a:gd name="connsiteX40" fmla="*/ 495300 w 730250"/>
              <a:gd name="connsiteY40" fmla="*/ 502389 h 641127"/>
              <a:gd name="connsiteX41" fmla="*/ 419100 w 730250"/>
              <a:gd name="connsiteY41" fmla="*/ 489689 h 641127"/>
              <a:gd name="connsiteX42" fmla="*/ 412750 w 730250"/>
              <a:gd name="connsiteY42" fmla="*/ 419839 h 641127"/>
              <a:gd name="connsiteX43" fmla="*/ 400050 w 730250"/>
              <a:gd name="connsiteY43" fmla="*/ 400789 h 641127"/>
              <a:gd name="connsiteX44" fmla="*/ 387350 w 730250"/>
              <a:gd name="connsiteY44" fmla="*/ 369039 h 641127"/>
              <a:gd name="connsiteX45" fmla="*/ 374650 w 730250"/>
              <a:gd name="connsiteY45" fmla="*/ 349989 h 641127"/>
              <a:gd name="connsiteX46" fmla="*/ 368300 w 730250"/>
              <a:gd name="connsiteY46" fmla="*/ 330939 h 641127"/>
              <a:gd name="connsiteX47" fmla="*/ 273050 w 730250"/>
              <a:gd name="connsiteY47" fmla="*/ 311889 h 641127"/>
              <a:gd name="connsiteX48" fmla="*/ 234950 w 730250"/>
              <a:gd name="connsiteY48" fmla="*/ 330939 h 641127"/>
              <a:gd name="connsiteX49" fmla="*/ 215900 w 730250"/>
              <a:gd name="connsiteY49" fmla="*/ 369039 h 641127"/>
              <a:gd name="connsiteX50" fmla="*/ 196850 w 730250"/>
              <a:gd name="connsiteY50" fmla="*/ 381739 h 641127"/>
              <a:gd name="connsiteX51" fmla="*/ 177800 w 730250"/>
              <a:gd name="connsiteY51" fmla="*/ 419839 h 641127"/>
              <a:gd name="connsiteX52" fmla="*/ 152400 w 730250"/>
              <a:gd name="connsiteY52" fmla="*/ 413489 h 641127"/>
              <a:gd name="connsiteX53" fmla="*/ 120650 w 730250"/>
              <a:gd name="connsiteY53" fmla="*/ 369039 h 641127"/>
              <a:gd name="connsiteX54" fmla="*/ 114300 w 730250"/>
              <a:gd name="connsiteY54" fmla="*/ 337289 h 641127"/>
              <a:gd name="connsiteX55" fmla="*/ 95250 w 730250"/>
              <a:gd name="connsiteY55" fmla="*/ 330939 h 641127"/>
              <a:gd name="connsiteX56" fmla="*/ 88900 w 730250"/>
              <a:gd name="connsiteY56" fmla="*/ 311889 h 641127"/>
              <a:gd name="connsiteX57" fmla="*/ 50800 w 730250"/>
              <a:gd name="connsiteY57" fmla="*/ 292839 h 641127"/>
              <a:gd name="connsiteX58" fmla="*/ 44450 w 730250"/>
              <a:gd name="connsiteY58" fmla="*/ 273789 h 641127"/>
              <a:gd name="connsiteX59" fmla="*/ 38100 w 730250"/>
              <a:gd name="connsiteY59" fmla="*/ 248389 h 641127"/>
              <a:gd name="connsiteX60" fmla="*/ 19050 w 730250"/>
              <a:gd name="connsiteY60" fmla="*/ 242039 h 641127"/>
              <a:gd name="connsiteX61" fmla="*/ 0 w 730250"/>
              <a:gd name="connsiteY61" fmla="*/ 197589 h 641127"/>
              <a:gd name="connsiteX62" fmla="*/ 6350 w 730250"/>
              <a:gd name="connsiteY62" fmla="*/ 172189 h 641127"/>
              <a:gd name="connsiteX63" fmla="*/ 31750 w 730250"/>
              <a:gd name="connsiteY63" fmla="*/ 134089 h 641127"/>
              <a:gd name="connsiteX64" fmla="*/ 107950 w 730250"/>
              <a:gd name="connsiteY64" fmla="*/ 115039 h 641127"/>
              <a:gd name="connsiteX65" fmla="*/ 120650 w 730250"/>
              <a:gd name="connsiteY65" fmla="*/ 95989 h 641127"/>
              <a:gd name="connsiteX66" fmla="*/ 101600 w 730250"/>
              <a:gd name="connsiteY66" fmla="*/ 83289 h 641127"/>
              <a:gd name="connsiteX67" fmla="*/ 127000 w 730250"/>
              <a:gd name="connsiteY67" fmla="*/ 57889 h 641127"/>
              <a:gd name="connsiteX68" fmla="*/ 139700 w 730250"/>
              <a:gd name="connsiteY68" fmla="*/ 38839 h 641127"/>
              <a:gd name="connsiteX69" fmla="*/ 127000 w 730250"/>
              <a:gd name="connsiteY69" fmla="*/ 7089 h 64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730250" h="641127">
                <a:moveTo>
                  <a:pt x="127000" y="7089"/>
                </a:moveTo>
                <a:cubicBezTo>
                  <a:pt x="128058" y="739"/>
                  <a:pt x="139397" y="0"/>
                  <a:pt x="146050" y="739"/>
                </a:cubicBezTo>
                <a:cubicBezTo>
                  <a:pt x="159355" y="2217"/>
                  <a:pt x="184150" y="13439"/>
                  <a:pt x="184150" y="13439"/>
                </a:cubicBezTo>
                <a:cubicBezTo>
                  <a:pt x="185710" y="14999"/>
                  <a:pt x="215177" y="46957"/>
                  <a:pt x="222250" y="45189"/>
                </a:cubicBezTo>
                <a:cubicBezTo>
                  <a:pt x="228744" y="43566"/>
                  <a:pt x="226483" y="32489"/>
                  <a:pt x="228600" y="26139"/>
                </a:cubicBezTo>
                <a:cubicBezTo>
                  <a:pt x="245533" y="28256"/>
                  <a:pt x="262714" y="28913"/>
                  <a:pt x="279400" y="32489"/>
                </a:cubicBezTo>
                <a:cubicBezTo>
                  <a:pt x="292490" y="35294"/>
                  <a:pt x="317500" y="45189"/>
                  <a:pt x="317500" y="45189"/>
                </a:cubicBezTo>
                <a:cubicBezTo>
                  <a:pt x="319617" y="51539"/>
                  <a:pt x="319117" y="59506"/>
                  <a:pt x="323850" y="64239"/>
                </a:cubicBezTo>
                <a:cubicBezTo>
                  <a:pt x="326887" y="67276"/>
                  <a:pt x="368080" y="76884"/>
                  <a:pt x="368300" y="76939"/>
                </a:cubicBezTo>
                <a:cubicBezTo>
                  <a:pt x="374650" y="74822"/>
                  <a:pt x="380657" y="70589"/>
                  <a:pt x="387350" y="70589"/>
                </a:cubicBezTo>
                <a:cubicBezTo>
                  <a:pt x="414813" y="70589"/>
                  <a:pt x="418442" y="76501"/>
                  <a:pt x="438150" y="89639"/>
                </a:cubicBezTo>
                <a:cubicBezTo>
                  <a:pt x="444500" y="87522"/>
                  <a:pt x="451213" y="86282"/>
                  <a:pt x="457200" y="83289"/>
                </a:cubicBezTo>
                <a:cubicBezTo>
                  <a:pt x="464026" y="79876"/>
                  <a:pt x="468722" y="71844"/>
                  <a:pt x="476250" y="70589"/>
                </a:cubicBezTo>
                <a:cubicBezTo>
                  <a:pt x="482852" y="69489"/>
                  <a:pt x="488950" y="74822"/>
                  <a:pt x="495300" y="76939"/>
                </a:cubicBezTo>
                <a:cubicBezTo>
                  <a:pt x="514469" y="89719"/>
                  <a:pt x="511890" y="95239"/>
                  <a:pt x="533400" y="83289"/>
                </a:cubicBezTo>
                <a:cubicBezTo>
                  <a:pt x="546743" y="75876"/>
                  <a:pt x="571500" y="57889"/>
                  <a:pt x="571500" y="57889"/>
                </a:cubicBezTo>
                <a:cubicBezTo>
                  <a:pt x="609662" y="83330"/>
                  <a:pt x="574725" y="53553"/>
                  <a:pt x="596900" y="102339"/>
                </a:cubicBezTo>
                <a:cubicBezTo>
                  <a:pt x="603216" y="116234"/>
                  <a:pt x="613833" y="127739"/>
                  <a:pt x="622300" y="140439"/>
                </a:cubicBezTo>
                <a:lnTo>
                  <a:pt x="635000" y="159489"/>
                </a:lnTo>
                <a:lnTo>
                  <a:pt x="647700" y="178539"/>
                </a:lnTo>
                <a:cubicBezTo>
                  <a:pt x="645583" y="184889"/>
                  <a:pt x="640250" y="190987"/>
                  <a:pt x="641350" y="197589"/>
                </a:cubicBezTo>
                <a:cubicBezTo>
                  <a:pt x="644729" y="217864"/>
                  <a:pt x="658241" y="218036"/>
                  <a:pt x="673100" y="222989"/>
                </a:cubicBezTo>
                <a:lnTo>
                  <a:pt x="685800" y="261089"/>
                </a:lnTo>
                <a:lnTo>
                  <a:pt x="673100" y="299189"/>
                </a:lnTo>
                <a:cubicBezTo>
                  <a:pt x="676010" y="334104"/>
                  <a:pt x="666532" y="368821"/>
                  <a:pt x="692150" y="394439"/>
                </a:cubicBezTo>
                <a:cubicBezTo>
                  <a:pt x="697546" y="399835"/>
                  <a:pt x="704374" y="403726"/>
                  <a:pt x="711200" y="407139"/>
                </a:cubicBezTo>
                <a:cubicBezTo>
                  <a:pt x="717187" y="410132"/>
                  <a:pt x="723900" y="411372"/>
                  <a:pt x="730250" y="413489"/>
                </a:cubicBezTo>
                <a:cubicBezTo>
                  <a:pt x="728133" y="419839"/>
                  <a:pt x="729127" y="428358"/>
                  <a:pt x="723900" y="432539"/>
                </a:cubicBezTo>
                <a:cubicBezTo>
                  <a:pt x="684033" y="464433"/>
                  <a:pt x="707375" y="412264"/>
                  <a:pt x="692150" y="457939"/>
                </a:cubicBezTo>
                <a:cubicBezTo>
                  <a:pt x="695144" y="466922"/>
                  <a:pt x="708097" y="494416"/>
                  <a:pt x="692150" y="502389"/>
                </a:cubicBezTo>
                <a:cubicBezTo>
                  <a:pt x="685324" y="505802"/>
                  <a:pt x="679450" y="493922"/>
                  <a:pt x="673100" y="489689"/>
                </a:cubicBezTo>
                <a:cubicBezTo>
                  <a:pt x="668867" y="496039"/>
                  <a:pt x="663813" y="501913"/>
                  <a:pt x="660400" y="508739"/>
                </a:cubicBezTo>
                <a:cubicBezTo>
                  <a:pt x="649762" y="530015"/>
                  <a:pt x="649712" y="566831"/>
                  <a:pt x="647700" y="584939"/>
                </a:cubicBezTo>
                <a:cubicBezTo>
                  <a:pt x="641350" y="582822"/>
                  <a:pt x="635343" y="578589"/>
                  <a:pt x="628650" y="578589"/>
                </a:cubicBezTo>
                <a:cubicBezTo>
                  <a:pt x="600428" y="578589"/>
                  <a:pt x="604661" y="599756"/>
                  <a:pt x="596900" y="623039"/>
                </a:cubicBezTo>
                <a:cubicBezTo>
                  <a:pt x="594487" y="630279"/>
                  <a:pt x="584200" y="631506"/>
                  <a:pt x="577850" y="635739"/>
                </a:cubicBezTo>
                <a:cubicBezTo>
                  <a:pt x="536286" y="621884"/>
                  <a:pt x="577080" y="641127"/>
                  <a:pt x="552450" y="610339"/>
                </a:cubicBezTo>
                <a:cubicBezTo>
                  <a:pt x="543498" y="599148"/>
                  <a:pt x="526899" y="595472"/>
                  <a:pt x="514350" y="591289"/>
                </a:cubicBezTo>
                <a:cubicBezTo>
                  <a:pt x="516467" y="576472"/>
                  <a:pt x="520700" y="561806"/>
                  <a:pt x="520700" y="546839"/>
                </a:cubicBezTo>
                <a:cubicBezTo>
                  <a:pt x="520700" y="536046"/>
                  <a:pt x="519705" y="524460"/>
                  <a:pt x="514350" y="515089"/>
                </a:cubicBezTo>
                <a:cubicBezTo>
                  <a:pt x="510564" y="508463"/>
                  <a:pt x="502126" y="505802"/>
                  <a:pt x="495300" y="502389"/>
                </a:cubicBezTo>
                <a:cubicBezTo>
                  <a:pt x="474024" y="491751"/>
                  <a:pt x="437208" y="491701"/>
                  <a:pt x="419100" y="489689"/>
                </a:cubicBezTo>
                <a:cubicBezTo>
                  <a:pt x="416983" y="466406"/>
                  <a:pt x="417649" y="442699"/>
                  <a:pt x="412750" y="419839"/>
                </a:cubicBezTo>
                <a:cubicBezTo>
                  <a:pt x="411151" y="412377"/>
                  <a:pt x="403463" y="407615"/>
                  <a:pt x="400050" y="400789"/>
                </a:cubicBezTo>
                <a:cubicBezTo>
                  <a:pt x="394952" y="390594"/>
                  <a:pt x="392448" y="379234"/>
                  <a:pt x="387350" y="369039"/>
                </a:cubicBezTo>
                <a:cubicBezTo>
                  <a:pt x="383937" y="362213"/>
                  <a:pt x="378063" y="356815"/>
                  <a:pt x="374650" y="349989"/>
                </a:cubicBezTo>
                <a:cubicBezTo>
                  <a:pt x="371657" y="344002"/>
                  <a:pt x="373747" y="334830"/>
                  <a:pt x="368300" y="330939"/>
                </a:cubicBezTo>
                <a:cubicBezTo>
                  <a:pt x="347564" y="316128"/>
                  <a:pt x="292609" y="314062"/>
                  <a:pt x="273050" y="311889"/>
                </a:cubicBezTo>
                <a:cubicBezTo>
                  <a:pt x="257556" y="317054"/>
                  <a:pt x="247260" y="318629"/>
                  <a:pt x="234950" y="330939"/>
                </a:cubicBezTo>
                <a:cubicBezTo>
                  <a:pt x="181420" y="384469"/>
                  <a:pt x="257217" y="317393"/>
                  <a:pt x="215900" y="369039"/>
                </a:cubicBezTo>
                <a:cubicBezTo>
                  <a:pt x="211132" y="374998"/>
                  <a:pt x="203200" y="377506"/>
                  <a:pt x="196850" y="381739"/>
                </a:cubicBezTo>
                <a:cubicBezTo>
                  <a:pt x="194384" y="389136"/>
                  <a:pt x="187032" y="416762"/>
                  <a:pt x="177800" y="419839"/>
                </a:cubicBezTo>
                <a:cubicBezTo>
                  <a:pt x="169521" y="422599"/>
                  <a:pt x="160867" y="415606"/>
                  <a:pt x="152400" y="413489"/>
                </a:cubicBezTo>
                <a:cubicBezTo>
                  <a:pt x="137583" y="369039"/>
                  <a:pt x="152400" y="379622"/>
                  <a:pt x="120650" y="369039"/>
                </a:cubicBezTo>
                <a:cubicBezTo>
                  <a:pt x="118533" y="358456"/>
                  <a:pt x="120287" y="346269"/>
                  <a:pt x="114300" y="337289"/>
                </a:cubicBezTo>
                <a:cubicBezTo>
                  <a:pt x="110587" y="331720"/>
                  <a:pt x="99983" y="335672"/>
                  <a:pt x="95250" y="330939"/>
                </a:cubicBezTo>
                <a:cubicBezTo>
                  <a:pt x="90517" y="326206"/>
                  <a:pt x="93081" y="317116"/>
                  <a:pt x="88900" y="311889"/>
                </a:cubicBezTo>
                <a:cubicBezTo>
                  <a:pt x="79948" y="300698"/>
                  <a:pt x="63349" y="297022"/>
                  <a:pt x="50800" y="292839"/>
                </a:cubicBezTo>
                <a:cubicBezTo>
                  <a:pt x="48683" y="286489"/>
                  <a:pt x="46289" y="280225"/>
                  <a:pt x="44450" y="273789"/>
                </a:cubicBezTo>
                <a:cubicBezTo>
                  <a:pt x="42052" y="265398"/>
                  <a:pt x="43552" y="255204"/>
                  <a:pt x="38100" y="248389"/>
                </a:cubicBezTo>
                <a:cubicBezTo>
                  <a:pt x="33919" y="243162"/>
                  <a:pt x="25400" y="244156"/>
                  <a:pt x="19050" y="242039"/>
                </a:cubicBezTo>
                <a:cubicBezTo>
                  <a:pt x="35163" y="193700"/>
                  <a:pt x="44877" y="206564"/>
                  <a:pt x="0" y="197589"/>
                </a:cubicBezTo>
                <a:cubicBezTo>
                  <a:pt x="2117" y="189122"/>
                  <a:pt x="2447" y="179995"/>
                  <a:pt x="6350" y="172189"/>
                </a:cubicBezTo>
                <a:cubicBezTo>
                  <a:pt x="13176" y="158537"/>
                  <a:pt x="23283" y="146789"/>
                  <a:pt x="31750" y="134089"/>
                </a:cubicBezTo>
                <a:cubicBezTo>
                  <a:pt x="38039" y="124655"/>
                  <a:pt x="98987" y="116533"/>
                  <a:pt x="107950" y="115039"/>
                </a:cubicBezTo>
                <a:cubicBezTo>
                  <a:pt x="112183" y="108689"/>
                  <a:pt x="122147" y="103473"/>
                  <a:pt x="120650" y="95989"/>
                </a:cubicBezTo>
                <a:cubicBezTo>
                  <a:pt x="119153" y="88505"/>
                  <a:pt x="104434" y="90375"/>
                  <a:pt x="101600" y="83289"/>
                </a:cubicBezTo>
                <a:cubicBezTo>
                  <a:pt x="93631" y="63367"/>
                  <a:pt x="118035" y="60877"/>
                  <a:pt x="127000" y="57889"/>
                </a:cubicBezTo>
                <a:cubicBezTo>
                  <a:pt x="131233" y="51539"/>
                  <a:pt x="138753" y="46412"/>
                  <a:pt x="139700" y="38839"/>
                </a:cubicBezTo>
                <a:cubicBezTo>
                  <a:pt x="141039" y="28129"/>
                  <a:pt x="125942" y="13439"/>
                  <a:pt x="127000" y="70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8" name="67 Forma libre"/>
          <p:cNvSpPr/>
          <p:nvPr/>
        </p:nvSpPr>
        <p:spPr>
          <a:xfrm>
            <a:off x="5007411" y="4165700"/>
            <a:ext cx="79851" cy="96330"/>
          </a:xfrm>
          <a:custGeom>
            <a:avLst/>
            <a:gdLst>
              <a:gd name="connsiteX0" fmla="*/ 298450 w 298450"/>
              <a:gd name="connsiteY0" fmla="*/ 179168 h 344432"/>
              <a:gd name="connsiteX1" fmla="*/ 273050 w 298450"/>
              <a:gd name="connsiteY1" fmla="*/ 185518 h 344432"/>
              <a:gd name="connsiteX2" fmla="*/ 266700 w 298450"/>
              <a:gd name="connsiteY2" fmla="*/ 204568 h 344432"/>
              <a:gd name="connsiteX3" fmla="*/ 247650 w 298450"/>
              <a:gd name="connsiteY3" fmla="*/ 217268 h 344432"/>
              <a:gd name="connsiteX4" fmla="*/ 241300 w 298450"/>
              <a:gd name="connsiteY4" fmla="*/ 255368 h 344432"/>
              <a:gd name="connsiteX5" fmla="*/ 203200 w 298450"/>
              <a:gd name="connsiteY5" fmla="*/ 280768 h 344432"/>
              <a:gd name="connsiteX6" fmla="*/ 171450 w 298450"/>
              <a:gd name="connsiteY6" fmla="*/ 312518 h 344432"/>
              <a:gd name="connsiteX7" fmla="*/ 139700 w 298450"/>
              <a:gd name="connsiteY7" fmla="*/ 337918 h 344432"/>
              <a:gd name="connsiteX8" fmla="*/ 95250 w 298450"/>
              <a:gd name="connsiteY8" fmla="*/ 318868 h 344432"/>
              <a:gd name="connsiteX9" fmla="*/ 63500 w 298450"/>
              <a:gd name="connsiteY9" fmla="*/ 287118 h 344432"/>
              <a:gd name="connsiteX10" fmla="*/ 44450 w 298450"/>
              <a:gd name="connsiteY10" fmla="*/ 274418 h 344432"/>
              <a:gd name="connsiteX11" fmla="*/ 12700 w 298450"/>
              <a:gd name="connsiteY11" fmla="*/ 229968 h 344432"/>
              <a:gd name="connsiteX12" fmla="*/ 6350 w 298450"/>
              <a:gd name="connsiteY12" fmla="*/ 210918 h 344432"/>
              <a:gd name="connsiteX13" fmla="*/ 12700 w 298450"/>
              <a:gd name="connsiteY13" fmla="*/ 185518 h 344432"/>
              <a:gd name="connsiteX14" fmla="*/ 0 w 298450"/>
              <a:gd name="connsiteY14" fmla="*/ 147418 h 344432"/>
              <a:gd name="connsiteX15" fmla="*/ 25400 w 298450"/>
              <a:gd name="connsiteY15" fmla="*/ 71218 h 344432"/>
              <a:gd name="connsiteX16" fmla="*/ 38100 w 298450"/>
              <a:gd name="connsiteY16" fmla="*/ 52168 h 344432"/>
              <a:gd name="connsiteX17" fmla="*/ 50800 w 298450"/>
              <a:gd name="connsiteY17" fmla="*/ 14068 h 344432"/>
              <a:gd name="connsiteX18" fmla="*/ 88900 w 298450"/>
              <a:gd name="connsiteY18" fmla="*/ 1368 h 344432"/>
              <a:gd name="connsiteX19" fmla="*/ 184150 w 298450"/>
              <a:gd name="connsiteY19" fmla="*/ 7718 h 344432"/>
              <a:gd name="connsiteX20" fmla="*/ 190500 w 298450"/>
              <a:gd name="connsiteY20" fmla="*/ 26768 h 344432"/>
              <a:gd name="connsiteX21" fmla="*/ 209550 w 298450"/>
              <a:gd name="connsiteY21" fmla="*/ 39468 h 344432"/>
              <a:gd name="connsiteX22" fmla="*/ 222250 w 298450"/>
              <a:gd name="connsiteY22" fmla="*/ 77568 h 344432"/>
              <a:gd name="connsiteX23" fmla="*/ 234950 w 298450"/>
              <a:gd name="connsiteY23" fmla="*/ 96618 h 344432"/>
              <a:gd name="connsiteX24" fmla="*/ 247650 w 298450"/>
              <a:gd name="connsiteY24" fmla="*/ 134718 h 344432"/>
              <a:gd name="connsiteX25" fmla="*/ 273050 w 298450"/>
              <a:gd name="connsiteY25" fmla="*/ 191868 h 344432"/>
              <a:gd name="connsiteX26" fmla="*/ 298450 w 298450"/>
              <a:gd name="connsiteY26" fmla="*/ 179168 h 34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8450" h="344432">
                <a:moveTo>
                  <a:pt x="298450" y="179168"/>
                </a:moveTo>
                <a:cubicBezTo>
                  <a:pt x="298450" y="178110"/>
                  <a:pt x="279865" y="180066"/>
                  <a:pt x="273050" y="185518"/>
                </a:cubicBezTo>
                <a:cubicBezTo>
                  <a:pt x="267823" y="189699"/>
                  <a:pt x="270881" y="199341"/>
                  <a:pt x="266700" y="204568"/>
                </a:cubicBezTo>
                <a:cubicBezTo>
                  <a:pt x="261932" y="210527"/>
                  <a:pt x="254000" y="213035"/>
                  <a:pt x="247650" y="217268"/>
                </a:cubicBezTo>
                <a:cubicBezTo>
                  <a:pt x="245533" y="229968"/>
                  <a:pt x="248683" y="244820"/>
                  <a:pt x="241300" y="255368"/>
                </a:cubicBezTo>
                <a:cubicBezTo>
                  <a:pt x="232547" y="267872"/>
                  <a:pt x="203200" y="280768"/>
                  <a:pt x="203200" y="280768"/>
                </a:cubicBezTo>
                <a:cubicBezTo>
                  <a:pt x="190442" y="319042"/>
                  <a:pt x="207666" y="282338"/>
                  <a:pt x="171450" y="312518"/>
                </a:cubicBezTo>
                <a:cubicBezTo>
                  <a:pt x="133153" y="344432"/>
                  <a:pt x="185184" y="322757"/>
                  <a:pt x="139700" y="337918"/>
                </a:cubicBezTo>
                <a:cubicBezTo>
                  <a:pt x="126955" y="334732"/>
                  <a:pt x="104021" y="332024"/>
                  <a:pt x="95250" y="318868"/>
                </a:cubicBezTo>
                <a:cubicBezTo>
                  <a:pt x="69850" y="280768"/>
                  <a:pt x="114300" y="299818"/>
                  <a:pt x="63500" y="287118"/>
                </a:cubicBezTo>
                <a:cubicBezTo>
                  <a:pt x="57150" y="282885"/>
                  <a:pt x="48495" y="280890"/>
                  <a:pt x="44450" y="274418"/>
                </a:cubicBezTo>
                <a:cubicBezTo>
                  <a:pt x="13257" y="224509"/>
                  <a:pt x="52638" y="243281"/>
                  <a:pt x="12700" y="229968"/>
                </a:cubicBezTo>
                <a:cubicBezTo>
                  <a:pt x="10583" y="223618"/>
                  <a:pt x="6350" y="217611"/>
                  <a:pt x="6350" y="210918"/>
                </a:cubicBezTo>
                <a:cubicBezTo>
                  <a:pt x="6350" y="202191"/>
                  <a:pt x="13568" y="194202"/>
                  <a:pt x="12700" y="185518"/>
                </a:cubicBezTo>
                <a:cubicBezTo>
                  <a:pt x="11368" y="172197"/>
                  <a:pt x="0" y="147418"/>
                  <a:pt x="0" y="147418"/>
                </a:cubicBezTo>
                <a:lnTo>
                  <a:pt x="25400" y="71218"/>
                </a:lnTo>
                <a:cubicBezTo>
                  <a:pt x="27813" y="63978"/>
                  <a:pt x="35000" y="59142"/>
                  <a:pt x="38100" y="52168"/>
                </a:cubicBezTo>
                <a:cubicBezTo>
                  <a:pt x="43537" y="39935"/>
                  <a:pt x="46567" y="26768"/>
                  <a:pt x="50800" y="14068"/>
                </a:cubicBezTo>
                <a:cubicBezTo>
                  <a:pt x="55033" y="1368"/>
                  <a:pt x="88900" y="1368"/>
                  <a:pt x="88900" y="1368"/>
                </a:cubicBezTo>
                <a:cubicBezTo>
                  <a:pt x="120650" y="3485"/>
                  <a:pt x="153280" y="0"/>
                  <a:pt x="184150" y="7718"/>
                </a:cubicBezTo>
                <a:cubicBezTo>
                  <a:pt x="190644" y="9341"/>
                  <a:pt x="186319" y="21541"/>
                  <a:pt x="190500" y="26768"/>
                </a:cubicBezTo>
                <a:cubicBezTo>
                  <a:pt x="195268" y="32727"/>
                  <a:pt x="203200" y="35235"/>
                  <a:pt x="209550" y="39468"/>
                </a:cubicBezTo>
                <a:cubicBezTo>
                  <a:pt x="213783" y="52168"/>
                  <a:pt x="214824" y="66429"/>
                  <a:pt x="222250" y="77568"/>
                </a:cubicBezTo>
                <a:cubicBezTo>
                  <a:pt x="226483" y="83918"/>
                  <a:pt x="231850" y="89644"/>
                  <a:pt x="234950" y="96618"/>
                </a:cubicBezTo>
                <a:cubicBezTo>
                  <a:pt x="240387" y="108851"/>
                  <a:pt x="247650" y="134718"/>
                  <a:pt x="247650" y="134718"/>
                </a:cubicBezTo>
                <a:cubicBezTo>
                  <a:pt x="253864" y="184431"/>
                  <a:pt x="238190" y="183153"/>
                  <a:pt x="273050" y="191868"/>
                </a:cubicBezTo>
                <a:cubicBezTo>
                  <a:pt x="275103" y="192381"/>
                  <a:pt x="298450" y="180226"/>
                  <a:pt x="298450" y="1791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69" name="68 Forma libre"/>
          <p:cNvSpPr/>
          <p:nvPr/>
        </p:nvSpPr>
        <p:spPr>
          <a:xfrm>
            <a:off x="5051584" y="4218400"/>
            <a:ext cx="110432" cy="124971"/>
          </a:xfrm>
          <a:custGeom>
            <a:avLst/>
            <a:gdLst>
              <a:gd name="connsiteX0" fmla="*/ 6350 w 412750"/>
              <a:gd name="connsiteY0" fmla="*/ 155836 h 446844"/>
              <a:gd name="connsiteX1" fmla="*/ 19050 w 412750"/>
              <a:gd name="connsiteY1" fmla="*/ 193936 h 446844"/>
              <a:gd name="connsiteX2" fmla="*/ 57150 w 412750"/>
              <a:gd name="connsiteY2" fmla="*/ 206636 h 446844"/>
              <a:gd name="connsiteX3" fmla="*/ 76200 w 412750"/>
              <a:gd name="connsiteY3" fmla="*/ 219336 h 446844"/>
              <a:gd name="connsiteX4" fmla="*/ 69850 w 412750"/>
              <a:gd name="connsiteY4" fmla="*/ 238386 h 446844"/>
              <a:gd name="connsiteX5" fmla="*/ 107950 w 412750"/>
              <a:gd name="connsiteY5" fmla="*/ 263786 h 446844"/>
              <a:gd name="connsiteX6" fmla="*/ 146050 w 412750"/>
              <a:gd name="connsiteY6" fmla="*/ 276486 h 446844"/>
              <a:gd name="connsiteX7" fmla="*/ 152400 w 412750"/>
              <a:gd name="connsiteY7" fmla="*/ 295536 h 446844"/>
              <a:gd name="connsiteX8" fmla="*/ 171450 w 412750"/>
              <a:gd name="connsiteY8" fmla="*/ 308236 h 446844"/>
              <a:gd name="connsiteX9" fmla="*/ 184150 w 412750"/>
              <a:gd name="connsiteY9" fmla="*/ 327286 h 446844"/>
              <a:gd name="connsiteX10" fmla="*/ 177800 w 412750"/>
              <a:gd name="connsiteY10" fmla="*/ 346336 h 446844"/>
              <a:gd name="connsiteX11" fmla="*/ 215900 w 412750"/>
              <a:gd name="connsiteY11" fmla="*/ 365386 h 446844"/>
              <a:gd name="connsiteX12" fmla="*/ 266700 w 412750"/>
              <a:gd name="connsiteY12" fmla="*/ 365386 h 446844"/>
              <a:gd name="connsiteX13" fmla="*/ 273050 w 412750"/>
              <a:gd name="connsiteY13" fmla="*/ 384436 h 446844"/>
              <a:gd name="connsiteX14" fmla="*/ 285750 w 412750"/>
              <a:gd name="connsiteY14" fmla="*/ 403486 h 446844"/>
              <a:gd name="connsiteX15" fmla="*/ 323850 w 412750"/>
              <a:gd name="connsiteY15" fmla="*/ 416186 h 446844"/>
              <a:gd name="connsiteX16" fmla="*/ 342900 w 412750"/>
              <a:gd name="connsiteY16" fmla="*/ 422536 h 446844"/>
              <a:gd name="connsiteX17" fmla="*/ 381000 w 412750"/>
              <a:gd name="connsiteY17" fmla="*/ 441586 h 446844"/>
              <a:gd name="connsiteX18" fmla="*/ 374650 w 412750"/>
              <a:gd name="connsiteY18" fmla="*/ 422536 h 446844"/>
              <a:gd name="connsiteX19" fmla="*/ 381000 w 412750"/>
              <a:gd name="connsiteY19" fmla="*/ 390786 h 446844"/>
              <a:gd name="connsiteX20" fmla="*/ 400050 w 412750"/>
              <a:gd name="connsiteY20" fmla="*/ 384436 h 446844"/>
              <a:gd name="connsiteX21" fmla="*/ 412750 w 412750"/>
              <a:gd name="connsiteY21" fmla="*/ 365386 h 446844"/>
              <a:gd name="connsiteX22" fmla="*/ 406400 w 412750"/>
              <a:gd name="connsiteY22" fmla="*/ 339986 h 446844"/>
              <a:gd name="connsiteX23" fmla="*/ 387350 w 412750"/>
              <a:gd name="connsiteY23" fmla="*/ 282836 h 446844"/>
              <a:gd name="connsiteX24" fmla="*/ 381000 w 412750"/>
              <a:gd name="connsiteY24" fmla="*/ 263786 h 446844"/>
              <a:gd name="connsiteX25" fmla="*/ 374650 w 412750"/>
              <a:gd name="connsiteY25" fmla="*/ 244736 h 446844"/>
              <a:gd name="connsiteX26" fmla="*/ 355600 w 412750"/>
              <a:gd name="connsiteY26" fmla="*/ 232036 h 446844"/>
              <a:gd name="connsiteX27" fmla="*/ 330200 w 412750"/>
              <a:gd name="connsiteY27" fmla="*/ 225686 h 446844"/>
              <a:gd name="connsiteX28" fmla="*/ 311150 w 412750"/>
              <a:gd name="connsiteY28" fmla="*/ 219336 h 446844"/>
              <a:gd name="connsiteX29" fmla="*/ 298450 w 412750"/>
              <a:gd name="connsiteY29" fmla="*/ 200286 h 446844"/>
              <a:gd name="connsiteX30" fmla="*/ 273050 w 412750"/>
              <a:gd name="connsiteY30" fmla="*/ 98686 h 446844"/>
              <a:gd name="connsiteX31" fmla="*/ 241300 w 412750"/>
              <a:gd name="connsiteY31" fmla="*/ 105036 h 446844"/>
              <a:gd name="connsiteX32" fmla="*/ 222250 w 412750"/>
              <a:gd name="connsiteY32" fmla="*/ 117736 h 446844"/>
              <a:gd name="connsiteX33" fmla="*/ 209550 w 412750"/>
              <a:gd name="connsiteY33" fmla="*/ 98686 h 446844"/>
              <a:gd name="connsiteX34" fmla="*/ 190500 w 412750"/>
              <a:gd name="connsiteY34" fmla="*/ 85986 h 446844"/>
              <a:gd name="connsiteX35" fmla="*/ 184150 w 412750"/>
              <a:gd name="connsiteY35" fmla="*/ 28836 h 446844"/>
              <a:gd name="connsiteX36" fmla="*/ 146050 w 412750"/>
              <a:gd name="connsiteY36" fmla="*/ 3436 h 446844"/>
              <a:gd name="connsiteX37" fmla="*/ 95250 w 412750"/>
              <a:gd name="connsiteY37" fmla="*/ 9786 h 446844"/>
              <a:gd name="connsiteX38" fmla="*/ 82550 w 412750"/>
              <a:gd name="connsiteY38" fmla="*/ 47886 h 446844"/>
              <a:gd name="connsiteX39" fmla="*/ 63500 w 412750"/>
              <a:gd name="connsiteY39" fmla="*/ 60586 h 446844"/>
              <a:gd name="connsiteX40" fmla="*/ 31750 w 412750"/>
              <a:gd name="connsiteY40" fmla="*/ 98686 h 446844"/>
              <a:gd name="connsiteX41" fmla="*/ 25400 w 412750"/>
              <a:gd name="connsiteY41" fmla="*/ 117736 h 446844"/>
              <a:gd name="connsiteX42" fmla="*/ 6350 w 412750"/>
              <a:gd name="connsiteY42" fmla="*/ 155836 h 44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2750" h="446844">
                <a:moveTo>
                  <a:pt x="6350" y="155836"/>
                </a:moveTo>
                <a:cubicBezTo>
                  <a:pt x="10583" y="168536"/>
                  <a:pt x="6350" y="189703"/>
                  <a:pt x="19050" y="193936"/>
                </a:cubicBezTo>
                <a:lnTo>
                  <a:pt x="57150" y="206636"/>
                </a:lnTo>
                <a:cubicBezTo>
                  <a:pt x="63500" y="210869"/>
                  <a:pt x="73366" y="212250"/>
                  <a:pt x="76200" y="219336"/>
                </a:cubicBezTo>
                <a:cubicBezTo>
                  <a:pt x="78686" y="225551"/>
                  <a:pt x="65959" y="232939"/>
                  <a:pt x="69850" y="238386"/>
                </a:cubicBezTo>
                <a:cubicBezTo>
                  <a:pt x="78722" y="250806"/>
                  <a:pt x="95250" y="255319"/>
                  <a:pt x="107950" y="263786"/>
                </a:cubicBezTo>
                <a:cubicBezTo>
                  <a:pt x="119089" y="271212"/>
                  <a:pt x="146050" y="276486"/>
                  <a:pt x="146050" y="276486"/>
                </a:cubicBezTo>
                <a:cubicBezTo>
                  <a:pt x="148167" y="282836"/>
                  <a:pt x="148219" y="290309"/>
                  <a:pt x="152400" y="295536"/>
                </a:cubicBezTo>
                <a:cubicBezTo>
                  <a:pt x="157168" y="301495"/>
                  <a:pt x="166054" y="302840"/>
                  <a:pt x="171450" y="308236"/>
                </a:cubicBezTo>
                <a:cubicBezTo>
                  <a:pt x="176846" y="313632"/>
                  <a:pt x="179917" y="320936"/>
                  <a:pt x="184150" y="327286"/>
                </a:cubicBezTo>
                <a:cubicBezTo>
                  <a:pt x="182033" y="333636"/>
                  <a:pt x="175314" y="340121"/>
                  <a:pt x="177800" y="346336"/>
                </a:cubicBezTo>
                <a:cubicBezTo>
                  <a:pt x="181588" y="355805"/>
                  <a:pt x="207881" y="362713"/>
                  <a:pt x="215900" y="365386"/>
                </a:cubicBezTo>
                <a:cubicBezTo>
                  <a:pt x="232027" y="361354"/>
                  <a:pt x="250573" y="352484"/>
                  <a:pt x="266700" y="365386"/>
                </a:cubicBezTo>
                <a:cubicBezTo>
                  <a:pt x="271927" y="369567"/>
                  <a:pt x="270057" y="378449"/>
                  <a:pt x="273050" y="384436"/>
                </a:cubicBezTo>
                <a:cubicBezTo>
                  <a:pt x="276463" y="391262"/>
                  <a:pt x="279278" y="399441"/>
                  <a:pt x="285750" y="403486"/>
                </a:cubicBezTo>
                <a:cubicBezTo>
                  <a:pt x="297102" y="410581"/>
                  <a:pt x="311150" y="411953"/>
                  <a:pt x="323850" y="416186"/>
                </a:cubicBezTo>
                <a:lnTo>
                  <a:pt x="342900" y="422536"/>
                </a:lnTo>
                <a:cubicBezTo>
                  <a:pt x="343539" y="422962"/>
                  <a:pt x="375742" y="446844"/>
                  <a:pt x="381000" y="441586"/>
                </a:cubicBezTo>
                <a:cubicBezTo>
                  <a:pt x="385733" y="436853"/>
                  <a:pt x="376767" y="428886"/>
                  <a:pt x="374650" y="422536"/>
                </a:cubicBezTo>
                <a:cubicBezTo>
                  <a:pt x="376767" y="411953"/>
                  <a:pt x="375013" y="399766"/>
                  <a:pt x="381000" y="390786"/>
                </a:cubicBezTo>
                <a:cubicBezTo>
                  <a:pt x="384713" y="385217"/>
                  <a:pt x="394823" y="388617"/>
                  <a:pt x="400050" y="384436"/>
                </a:cubicBezTo>
                <a:cubicBezTo>
                  <a:pt x="406009" y="379668"/>
                  <a:pt x="408517" y="371736"/>
                  <a:pt x="412750" y="365386"/>
                </a:cubicBezTo>
                <a:cubicBezTo>
                  <a:pt x="410633" y="356919"/>
                  <a:pt x="408908" y="348345"/>
                  <a:pt x="406400" y="339986"/>
                </a:cubicBezTo>
                <a:cubicBezTo>
                  <a:pt x="400630" y="320752"/>
                  <a:pt x="393700" y="301886"/>
                  <a:pt x="387350" y="282836"/>
                </a:cubicBezTo>
                <a:lnTo>
                  <a:pt x="381000" y="263786"/>
                </a:lnTo>
                <a:cubicBezTo>
                  <a:pt x="378883" y="257436"/>
                  <a:pt x="380219" y="248449"/>
                  <a:pt x="374650" y="244736"/>
                </a:cubicBezTo>
                <a:cubicBezTo>
                  <a:pt x="368300" y="240503"/>
                  <a:pt x="362615" y="235042"/>
                  <a:pt x="355600" y="232036"/>
                </a:cubicBezTo>
                <a:cubicBezTo>
                  <a:pt x="347578" y="228598"/>
                  <a:pt x="338591" y="228084"/>
                  <a:pt x="330200" y="225686"/>
                </a:cubicBezTo>
                <a:cubicBezTo>
                  <a:pt x="323764" y="223847"/>
                  <a:pt x="317500" y="221453"/>
                  <a:pt x="311150" y="219336"/>
                </a:cubicBezTo>
                <a:cubicBezTo>
                  <a:pt x="306917" y="212986"/>
                  <a:pt x="299705" y="207814"/>
                  <a:pt x="298450" y="200286"/>
                </a:cubicBezTo>
                <a:cubicBezTo>
                  <a:pt x="280862" y="94760"/>
                  <a:pt x="324558" y="115855"/>
                  <a:pt x="273050" y="98686"/>
                </a:cubicBezTo>
                <a:cubicBezTo>
                  <a:pt x="262467" y="100803"/>
                  <a:pt x="251406" y="101246"/>
                  <a:pt x="241300" y="105036"/>
                </a:cubicBezTo>
                <a:cubicBezTo>
                  <a:pt x="234154" y="107716"/>
                  <a:pt x="229734" y="119233"/>
                  <a:pt x="222250" y="117736"/>
                </a:cubicBezTo>
                <a:cubicBezTo>
                  <a:pt x="214766" y="116239"/>
                  <a:pt x="214946" y="104082"/>
                  <a:pt x="209550" y="98686"/>
                </a:cubicBezTo>
                <a:cubicBezTo>
                  <a:pt x="204154" y="93290"/>
                  <a:pt x="196850" y="90219"/>
                  <a:pt x="190500" y="85986"/>
                </a:cubicBezTo>
                <a:cubicBezTo>
                  <a:pt x="154881" y="32558"/>
                  <a:pt x="203162" y="114388"/>
                  <a:pt x="184150" y="28836"/>
                </a:cubicBezTo>
                <a:cubicBezTo>
                  <a:pt x="180345" y="11712"/>
                  <a:pt x="158729" y="7662"/>
                  <a:pt x="146050" y="3436"/>
                </a:cubicBezTo>
                <a:cubicBezTo>
                  <a:pt x="129117" y="5553"/>
                  <a:pt x="109230" y="0"/>
                  <a:pt x="95250" y="9786"/>
                </a:cubicBezTo>
                <a:cubicBezTo>
                  <a:pt x="84283" y="17463"/>
                  <a:pt x="93689" y="40460"/>
                  <a:pt x="82550" y="47886"/>
                </a:cubicBezTo>
                <a:cubicBezTo>
                  <a:pt x="76200" y="52119"/>
                  <a:pt x="69363" y="55700"/>
                  <a:pt x="63500" y="60586"/>
                </a:cubicBezTo>
                <a:cubicBezTo>
                  <a:pt x="51463" y="70617"/>
                  <a:pt x="38886" y="84415"/>
                  <a:pt x="31750" y="98686"/>
                </a:cubicBezTo>
                <a:cubicBezTo>
                  <a:pt x="28757" y="104673"/>
                  <a:pt x="28651" y="111885"/>
                  <a:pt x="25400" y="117736"/>
                </a:cubicBezTo>
                <a:cubicBezTo>
                  <a:pt x="17987" y="131079"/>
                  <a:pt x="0" y="155836"/>
                  <a:pt x="6350" y="1558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0" name="69 Forma libre"/>
          <p:cNvSpPr/>
          <p:nvPr/>
        </p:nvSpPr>
        <p:spPr>
          <a:xfrm>
            <a:off x="5580526" y="4068405"/>
            <a:ext cx="212516" cy="357273"/>
          </a:xfrm>
          <a:custGeom>
            <a:avLst/>
            <a:gdLst>
              <a:gd name="connsiteX0" fmla="*/ 4233 w 794300"/>
              <a:gd name="connsiteY0" fmla="*/ 977900 h 1277450"/>
              <a:gd name="connsiteX1" fmla="*/ 29633 w 794300"/>
              <a:gd name="connsiteY1" fmla="*/ 984250 h 1277450"/>
              <a:gd name="connsiteX2" fmla="*/ 42333 w 794300"/>
              <a:gd name="connsiteY2" fmla="*/ 1003300 h 1277450"/>
              <a:gd name="connsiteX3" fmla="*/ 86783 w 794300"/>
              <a:gd name="connsiteY3" fmla="*/ 1009650 h 1277450"/>
              <a:gd name="connsiteX4" fmla="*/ 93133 w 794300"/>
              <a:gd name="connsiteY4" fmla="*/ 1028700 h 1277450"/>
              <a:gd name="connsiteX5" fmla="*/ 137583 w 794300"/>
              <a:gd name="connsiteY5" fmla="*/ 1016000 h 1277450"/>
              <a:gd name="connsiteX6" fmla="*/ 131233 w 794300"/>
              <a:gd name="connsiteY6" fmla="*/ 1054100 h 1277450"/>
              <a:gd name="connsiteX7" fmla="*/ 131233 w 794300"/>
              <a:gd name="connsiteY7" fmla="*/ 1098550 h 1277450"/>
              <a:gd name="connsiteX8" fmla="*/ 156633 w 794300"/>
              <a:gd name="connsiteY8" fmla="*/ 1136650 h 1277450"/>
              <a:gd name="connsiteX9" fmla="*/ 150283 w 794300"/>
              <a:gd name="connsiteY9" fmla="*/ 1181100 h 1277450"/>
              <a:gd name="connsiteX10" fmla="*/ 143933 w 794300"/>
              <a:gd name="connsiteY10" fmla="*/ 1200150 h 1277450"/>
              <a:gd name="connsiteX11" fmla="*/ 150283 w 794300"/>
              <a:gd name="connsiteY11" fmla="*/ 1219200 h 1277450"/>
              <a:gd name="connsiteX12" fmla="*/ 201083 w 794300"/>
              <a:gd name="connsiteY12" fmla="*/ 1225550 h 1277450"/>
              <a:gd name="connsiteX13" fmla="*/ 277283 w 794300"/>
              <a:gd name="connsiteY13" fmla="*/ 1225550 h 1277450"/>
              <a:gd name="connsiteX14" fmla="*/ 296333 w 794300"/>
              <a:gd name="connsiteY14" fmla="*/ 1219200 h 1277450"/>
              <a:gd name="connsiteX15" fmla="*/ 315383 w 794300"/>
              <a:gd name="connsiteY15" fmla="*/ 1212850 h 1277450"/>
              <a:gd name="connsiteX16" fmla="*/ 334433 w 794300"/>
              <a:gd name="connsiteY16" fmla="*/ 1206500 h 1277450"/>
              <a:gd name="connsiteX17" fmla="*/ 429683 w 794300"/>
              <a:gd name="connsiteY17" fmla="*/ 1212850 h 1277450"/>
              <a:gd name="connsiteX18" fmla="*/ 467783 w 794300"/>
              <a:gd name="connsiteY18" fmla="*/ 1225550 h 1277450"/>
              <a:gd name="connsiteX19" fmla="*/ 493183 w 794300"/>
              <a:gd name="connsiteY19" fmla="*/ 1219200 h 1277450"/>
              <a:gd name="connsiteX20" fmla="*/ 550333 w 794300"/>
              <a:gd name="connsiteY20" fmla="*/ 1206500 h 1277450"/>
              <a:gd name="connsiteX21" fmla="*/ 569383 w 794300"/>
              <a:gd name="connsiteY21" fmla="*/ 1212850 h 1277450"/>
              <a:gd name="connsiteX22" fmla="*/ 620183 w 794300"/>
              <a:gd name="connsiteY22" fmla="*/ 1225550 h 1277450"/>
              <a:gd name="connsiteX23" fmla="*/ 658283 w 794300"/>
              <a:gd name="connsiteY23" fmla="*/ 1231900 h 1277450"/>
              <a:gd name="connsiteX24" fmla="*/ 696383 w 794300"/>
              <a:gd name="connsiteY24" fmla="*/ 1244600 h 1277450"/>
              <a:gd name="connsiteX25" fmla="*/ 734483 w 794300"/>
              <a:gd name="connsiteY25" fmla="*/ 1257300 h 1277450"/>
              <a:gd name="connsiteX26" fmla="*/ 753533 w 794300"/>
              <a:gd name="connsiteY26" fmla="*/ 1263650 h 1277450"/>
              <a:gd name="connsiteX27" fmla="*/ 772583 w 794300"/>
              <a:gd name="connsiteY27" fmla="*/ 1276350 h 1277450"/>
              <a:gd name="connsiteX28" fmla="*/ 791633 w 794300"/>
              <a:gd name="connsiteY28" fmla="*/ 1270000 h 1277450"/>
              <a:gd name="connsiteX29" fmla="*/ 766233 w 794300"/>
              <a:gd name="connsiteY29" fmla="*/ 1212850 h 1277450"/>
              <a:gd name="connsiteX30" fmla="*/ 772583 w 794300"/>
              <a:gd name="connsiteY30" fmla="*/ 1193800 h 1277450"/>
              <a:gd name="connsiteX31" fmla="*/ 766233 w 794300"/>
              <a:gd name="connsiteY31" fmla="*/ 1155700 h 1277450"/>
              <a:gd name="connsiteX32" fmla="*/ 747183 w 794300"/>
              <a:gd name="connsiteY32" fmla="*/ 1111250 h 1277450"/>
              <a:gd name="connsiteX33" fmla="*/ 709083 w 794300"/>
              <a:gd name="connsiteY33" fmla="*/ 1079500 h 1277450"/>
              <a:gd name="connsiteX34" fmla="*/ 696383 w 794300"/>
              <a:gd name="connsiteY34" fmla="*/ 1060450 h 1277450"/>
              <a:gd name="connsiteX35" fmla="*/ 677333 w 794300"/>
              <a:gd name="connsiteY35" fmla="*/ 1066800 h 1277450"/>
              <a:gd name="connsiteX36" fmla="*/ 658283 w 794300"/>
              <a:gd name="connsiteY36" fmla="*/ 1028700 h 1277450"/>
              <a:gd name="connsiteX37" fmla="*/ 664633 w 794300"/>
              <a:gd name="connsiteY37" fmla="*/ 1009650 h 1277450"/>
              <a:gd name="connsiteX38" fmla="*/ 632883 w 794300"/>
              <a:gd name="connsiteY38" fmla="*/ 958850 h 1277450"/>
              <a:gd name="connsiteX39" fmla="*/ 626533 w 794300"/>
              <a:gd name="connsiteY39" fmla="*/ 857250 h 1277450"/>
              <a:gd name="connsiteX40" fmla="*/ 607483 w 794300"/>
              <a:gd name="connsiteY40" fmla="*/ 844550 h 1277450"/>
              <a:gd name="connsiteX41" fmla="*/ 601133 w 794300"/>
              <a:gd name="connsiteY41" fmla="*/ 825500 h 1277450"/>
              <a:gd name="connsiteX42" fmla="*/ 607483 w 794300"/>
              <a:gd name="connsiteY42" fmla="*/ 806450 h 1277450"/>
              <a:gd name="connsiteX43" fmla="*/ 588433 w 794300"/>
              <a:gd name="connsiteY43" fmla="*/ 793750 h 1277450"/>
              <a:gd name="connsiteX44" fmla="*/ 626533 w 794300"/>
              <a:gd name="connsiteY44" fmla="*/ 768350 h 1277450"/>
              <a:gd name="connsiteX45" fmla="*/ 632883 w 794300"/>
              <a:gd name="connsiteY45" fmla="*/ 749300 h 1277450"/>
              <a:gd name="connsiteX46" fmla="*/ 645583 w 794300"/>
              <a:gd name="connsiteY46" fmla="*/ 730250 h 1277450"/>
              <a:gd name="connsiteX47" fmla="*/ 651933 w 794300"/>
              <a:gd name="connsiteY47" fmla="*/ 692150 h 1277450"/>
              <a:gd name="connsiteX48" fmla="*/ 690033 w 794300"/>
              <a:gd name="connsiteY48" fmla="*/ 679450 h 1277450"/>
              <a:gd name="connsiteX49" fmla="*/ 702733 w 794300"/>
              <a:gd name="connsiteY49" fmla="*/ 641350 h 1277450"/>
              <a:gd name="connsiteX50" fmla="*/ 709083 w 794300"/>
              <a:gd name="connsiteY50" fmla="*/ 622300 h 1277450"/>
              <a:gd name="connsiteX51" fmla="*/ 696383 w 794300"/>
              <a:gd name="connsiteY51" fmla="*/ 584200 h 1277450"/>
              <a:gd name="connsiteX52" fmla="*/ 690033 w 794300"/>
              <a:gd name="connsiteY52" fmla="*/ 539750 h 1277450"/>
              <a:gd name="connsiteX53" fmla="*/ 670983 w 794300"/>
              <a:gd name="connsiteY53" fmla="*/ 527050 h 1277450"/>
              <a:gd name="connsiteX54" fmla="*/ 645583 w 794300"/>
              <a:gd name="connsiteY54" fmla="*/ 488950 h 1277450"/>
              <a:gd name="connsiteX55" fmla="*/ 626533 w 794300"/>
              <a:gd name="connsiteY55" fmla="*/ 450850 h 1277450"/>
              <a:gd name="connsiteX56" fmla="*/ 588433 w 794300"/>
              <a:gd name="connsiteY56" fmla="*/ 431800 h 1277450"/>
              <a:gd name="connsiteX57" fmla="*/ 582083 w 794300"/>
              <a:gd name="connsiteY57" fmla="*/ 412750 h 1277450"/>
              <a:gd name="connsiteX58" fmla="*/ 645583 w 794300"/>
              <a:gd name="connsiteY58" fmla="*/ 387350 h 1277450"/>
              <a:gd name="connsiteX59" fmla="*/ 690033 w 794300"/>
              <a:gd name="connsiteY59" fmla="*/ 381000 h 1277450"/>
              <a:gd name="connsiteX60" fmla="*/ 721783 w 794300"/>
              <a:gd name="connsiteY60" fmla="*/ 355600 h 1277450"/>
              <a:gd name="connsiteX61" fmla="*/ 696383 w 794300"/>
              <a:gd name="connsiteY61" fmla="*/ 317500 h 1277450"/>
              <a:gd name="connsiteX62" fmla="*/ 683683 w 794300"/>
              <a:gd name="connsiteY62" fmla="*/ 298450 h 1277450"/>
              <a:gd name="connsiteX63" fmla="*/ 683683 w 794300"/>
              <a:gd name="connsiteY63" fmla="*/ 184150 h 1277450"/>
              <a:gd name="connsiteX64" fmla="*/ 658283 w 794300"/>
              <a:gd name="connsiteY64" fmla="*/ 146050 h 1277450"/>
              <a:gd name="connsiteX65" fmla="*/ 645583 w 794300"/>
              <a:gd name="connsiteY65" fmla="*/ 127000 h 1277450"/>
              <a:gd name="connsiteX66" fmla="*/ 639233 w 794300"/>
              <a:gd name="connsiteY66" fmla="*/ 76200 h 1277450"/>
              <a:gd name="connsiteX67" fmla="*/ 620183 w 794300"/>
              <a:gd name="connsiteY67" fmla="*/ 19050 h 1277450"/>
              <a:gd name="connsiteX68" fmla="*/ 582083 w 794300"/>
              <a:gd name="connsiteY68" fmla="*/ 0 h 1277450"/>
              <a:gd name="connsiteX69" fmla="*/ 575733 w 794300"/>
              <a:gd name="connsiteY69" fmla="*/ 82550 h 1277450"/>
              <a:gd name="connsiteX70" fmla="*/ 613833 w 794300"/>
              <a:gd name="connsiteY70" fmla="*/ 107950 h 1277450"/>
              <a:gd name="connsiteX71" fmla="*/ 613833 w 794300"/>
              <a:gd name="connsiteY71" fmla="*/ 177800 h 1277450"/>
              <a:gd name="connsiteX72" fmla="*/ 594783 w 794300"/>
              <a:gd name="connsiteY72" fmla="*/ 190500 h 1277450"/>
              <a:gd name="connsiteX73" fmla="*/ 588433 w 794300"/>
              <a:gd name="connsiteY73" fmla="*/ 209550 h 1277450"/>
              <a:gd name="connsiteX74" fmla="*/ 550333 w 794300"/>
              <a:gd name="connsiteY74" fmla="*/ 222250 h 1277450"/>
              <a:gd name="connsiteX75" fmla="*/ 518583 w 794300"/>
              <a:gd name="connsiteY75" fmla="*/ 254000 h 1277450"/>
              <a:gd name="connsiteX76" fmla="*/ 505883 w 794300"/>
              <a:gd name="connsiteY76" fmla="*/ 304800 h 1277450"/>
              <a:gd name="connsiteX77" fmla="*/ 499533 w 794300"/>
              <a:gd name="connsiteY77" fmla="*/ 323850 h 1277450"/>
              <a:gd name="connsiteX78" fmla="*/ 480483 w 794300"/>
              <a:gd name="connsiteY78" fmla="*/ 330200 h 1277450"/>
              <a:gd name="connsiteX79" fmla="*/ 474133 w 794300"/>
              <a:gd name="connsiteY79" fmla="*/ 381000 h 1277450"/>
              <a:gd name="connsiteX80" fmla="*/ 461433 w 794300"/>
              <a:gd name="connsiteY80" fmla="*/ 425450 h 1277450"/>
              <a:gd name="connsiteX81" fmla="*/ 448733 w 794300"/>
              <a:gd name="connsiteY81" fmla="*/ 444500 h 1277450"/>
              <a:gd name="connsiteX82" fmla="*/ 442383 w 794300"/>
              <a:gd name="connsiteY82" fmla="*/ 463550 h 1277450"/>
              <a:gd name="connsiteX83" fmla="*/ 448733 w 794300"/>
              <a:gd name="connsiteY83" fmla="*/ 482600 h 1277450"/>
              <a:gd name="connsiteX84" fmla="*/ 423333 w 794300"/>
              <a:gd name="connsiteY84" fmla="*/ 514350 h 1277450"/>
              <a:gd name="connsiteX85" fmla="*/ 404283 w 794300"/>
              <a:gd name="connsiteY85" fmla="*/ 552450 h 1277450"/>
              <a:gd name="connsiteX86" fmla="*/ 397933 w 794300"/>
              <a:gd name="connsiteY86" fmla="*/ 584200 h 1277450"/>
              <a:gd name="connsiteX87" fmla="*/ 359833 w 794300"/>
              <a:gd name="connsiteY87" fmla="*/ 609600 h 1277450"/>
              <a:gd name="connsiteX88" fmla="*/ 353483 w 794300"/>
              <a:gd name="connsiteY88" fmla="*/ 628650 h 1277450"/>
              <a:gd name="connsiteX89" fmla="*/ 340783 w 794300"/>
              <a:gd name="connsiteY89" fmla="*/ 647700 h 1277450"/>
              <a:gd name="connsiteX90" fmla="*/ 328083 w 794300"/>
              <a:gd name="connsiteY90" fmla="*/ 692150 h 1277450"/>
              <a:gd name="connsiteX91" fmla="*/ 315383 w 794300"/>
              <a:gd name="connsiteY91" fmla="*/ 711200 h 1277450"/>
              <a:gd name="connsiteX92" fmla="*/ 289983 w 794300"/>
              <a:gd name="connsiteY92" fmla="*/ 736600 h 1277450"/>
              <a:gd name="connsiteX93" fmla="*/ 283633 w 794300"/>
              <a:gd name="connsiteY93" fmla="*/ 717550 h 1277450"/>
              <a:gd name="connsiteX94" fmla="*/ 258233 w 794300"/>
              <a:gd name="connsiteY94" fmla="*/ 679450 h 1277450"/>
              <a:gd name="connsiteX95" fmla="*/ 207433 w 794300"/>
              <a:gd name="connsiteY95" fmla="*/ 685800 h 1277450"/>
              <a:gd name="connsiteX96" fmla="*/ 188383 w 794300"/>
              <a:gd name="connsiteY96" fmla="*/ 698500 h 1277450"/>
              <a:gd name="connsiteX97" fmla="*/ 156633 w 794300"/>
              <a:gd name="connsiteY97" fmla="*/ 704850 h 1277450"/>
              <a:gd name="connsiteX98" fmla="*/ 124883 w 794300"/>
              <a:gd name="connsiteY98" fmla="*/ 730250 h 1277450"/>
              <a:gd name="connsiteX99" fmla="*/ 112183 w 794300"/>
              <a:gd name="connsiteY99" fmla="*/ 749300 h 1277450"/>
              <a:gd name="connsiteX100" fmla="*/ 105833 w 794300"/>
              <a:gd name="connsiteY100" fmla="*/ 768350 h 1277450"/>
              <a:gd name="connsiteX101" fmla="*/ 80433 w 794300"/>
              <a:gd name="connsiteY101" fmla="*/ 774700 h 1277450"/>
              <a:gd name="connsiteX102" fmla="*/ 48683 w 794300"/>
              <a:gd name="connsiteY102" fmla="*/ 806450 h 1277450"/>
              <a:gd name="connsiteX103" fmla="*/ 55033 w 794300"/>
              <a:gd name="connsiteY103" fmla="*/ 825500 h 1277450"/>
              <a:gd name="connsiteX104" fmla="*/ 42333 w 794300"/>
              <a:gd name="connsiteY104" fmla="*/ 844550 h 1277450"/>
              <a:gd name="connsiteX105" fmla="*/ 23283 w 794300"/>
              <a:gd name="connsiteY105" fmla="*/ 914400 h 1277450"/>
              <a:gd name="connsiteX106" fmla="*/ 4233 w 794300"/>
              <a:gd name="connsiteY106" fmla="*/ 971550 h 1277450"/>
              <a:gd name="connsiteX107" fmla="*/ 4233 w 794300"/>
              <a:gd name="connsiteY107" fmla="*/ 977900 h 127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94300" h="1277450">
                <a:moveTo>
                  <a:pt x="4233" y="977900"/>
                </a:moveTo>
                <a:cubicBezTo>
                  <a:pt x="8466" y="980017"/>
                  <a:pt x="22371" y="979409"/>
                  <a:pt x="29633" y="984250"/>
                </a:cubicBezTo>
                <a:cubicBezTo>
                  <a:pt x="35983" y="988483"/>
                  <a:pt x="35359" y="1000200"/>
                  <a:pt x="42333" y="1003300"/>
                </a:cubicBezTo>
                <a:cubicBezTo>
                  <a:pt x="56010" y="1009379"/>
                  <a:pt x="71966" y="1007533"/>
                  <a:pt x="86783" y="1009650"/>
                </a:cubicBezTo>
                <a:cubicBezTo>
                  <a:pt x="88900" y="1016000"/>
                  <a:pt x="86918" y="1026214"/>
                  <a:pt x="93133" y="1028700"/>
                </a:cubicBezTo>
                <a:cubicBezTo>
                  <a:pt x="96757" y="1030150"/>
                  <a:pt x="131935" y="1017883"/>
                  <a:pt x="137583" y="1016000"/>
                </a:cubicBezTo>
                <a:cubicBezTo>
                  <a:pt x="135466" y="1028700"/>
                  <a:pt x="134026" y="1041531"/>
                  <a:pt x="131233" y="1054100"/>
                </a:cubicBezTo>
                <a:cubicBezTo>
                  <a:pt x="126107" y="1077167"/>
                  <a:pt x="118065" y="1072214"/>
                  <a:pt x="131233" y="1098550"/>
                </a:cubicBezTo>
                <a:cubicBezTo>
                  <a:pt x="138059" y="1112202"/>
                  <a:pt x="156633" y="1136650"/>
                  <a:pt x="156633" y="1136650"/>
                </a:cubicBezTo>
                <a:cubicBezTo>
                  <a:pt x="154516" y="1151467"/>
                  <a:pt x="153218" y="1166424"/>
                  <a:pt x="150283" y="1181100"/>
                </a:cubicBezTo>
                <a:cubicBezTo>
                  <a:pt x="148970" y="1187664"/>
                  <a:pt x="143933" y="1193457"/>
                  <a:pt x="143933" y="1200150"/>
                </a:cubicBezTo>
                <a:cubicBezTo>
                  <a:pt x="143933" y="1206843"/>
                  <a:pt x="144166" y="1216482"/>
                  <a:pt x="150283" y="1219200"/>
                </a:cubicBezTo>
                <a:cubicBezTo>
                  <a:pt x="165877" y="1226131"/>
                  <a:pt x="184150" y="1223433"/>
                  <a:pt x="201083" y="1225550"/>
                </a:cubicBezTo>
                <a:cubicBezTo>
                  <a:pt x="251883" y="1242483"/>
                  <a:pt x="226483" y="1242483"/>
                  <a:pt x="277283" y="1225550"/>
                </a:cubicBezTo>
                <a:lnTo>
                  <a:pt x="296333" y="1219200"/>
                </a:lnTo>
                <a:lnTo>
                  <a:pt x="315383" y="1212850"/>
                </a:lnTo>
                <a:lnTo>
                  <a:pt x="334433" y="1206500"/>
                </a:lnTo>
                <a:cubicBezTo>
                  <a:pt x="366183" y="1208617"/>
                  <a:pt x="398182" y="1208350"/>
                  <a:pt x="429683" y="1212850"/>
                </a:cubicBezTo>
                <a:cubicBezTo>
                  <a:pt x="442935" y="1214743"/>
                  <a:pt x="467783" y="1225550"/>
                  <a:pt x="467783" y="1225550"/>
                </a:cubicBezTo>
                <a:cubicBezTo>
                  <a:pt x="476250" y="1223433"/>
                  <a:pt x="484664" y="1221093"/>
                  <a:pt x="493183" y="1219200"/>
                </a:cubicBezTo>
                <a:cubicBezTo>
                  <a:pt x="565737" y="1203077"/>
                  <a:pt x="488388" y="1221986"/>
                  <a:pt x="550333" y="1206500"/>
                </a:cubicBezTo>
                <a:cubicBezTo>
                  <a:pt x="556683" y="1208617"/>
                  <a:pt x="562889" y="1211227"/>
                  <a:pt x="569383" y="1212850"/>
                </a:cubicBezTo>
                <a:lnTo>
                  <a:pt x="620183" y="1225550"/>
                </a:lnTo>
                <a:cubicBezTo>
                  <a:pt x="668783" y="1257950"/>
                  <a:pt x="610961" y="1226642"/>
                  <a:pt x="658283" y="1231900"/>
                </a:cubicBezTo>
                <a:cubicBezTo>
                  <a:pt x="671588" y="1233378"/>
                  <a:pt x="683683" y="1240367"/>
                  <a:pt x="696383" y="1244600"/>
                </a:cubicBezTo>
                <a:lnTo>
                  <a:pt x="734483" y="1257300"/>
                </a:lnTo>
                <a:lnTo>
                  <a:pt x="753533" y="1263650"/>
                </a:lnTo>
                <a:cubicBezTo>
                  <a:pt x="759883" y="1267883"/>
                  <a:pt x="765055" y="1275095"/>
                  <a:pt x="772583" y="1276350"/>
                </a:cubicBezTo>
                <a:cubicBezTo>
                  <a:pt x="779185" y="1277450"/>
                  <a:pt x="790686" y="1276626"/>
                  <a:pt x="791633" y="1270000"/>
                </a:cubicBezTo>
                <a:cubicBezTo>
                  <a:pt x="794300" y="1251331"/>
                  <a:pt x="776222" y="1227834"/>
                  <a:pt x="766233" y="1212850"/>
                </a:cubicBezTo>
                <a:cubicBezTo>
                  <a:pt x="768350" y="1206500"/>
                  <a:pt x="773683" y="1200402"/>
                  <a:pt x="772583" y="1193800"/>
                </a:cubicBezTo>
                <a:cubicBezTo>
                  <a:pt x="764377" y="1144561"/>
                  <a:pt x="750272" y="1203583"/>
                  <a:pt x="766233" y="1155700"/>
                </a:cubicBezTo>
                <a:cubicBezTo>
                  <a:pt x="761051" y="1140154"/>
                  <a:pt x="756991" y="1124982"/>
                  <a:pt x="747183" y="1111250"/>
                </a:cubicBezTo>
                <a:cubicBezTo>
                  <a:pt x="736071" y="1095693"/>
                  <a:pt x="724273" y="1089627"/>
                  <a:pt x="709083" y="1079500"/>
                </a:cubicBezTo>
                <a:cubicBezTo>
                  <a:pt x="704850" y="1073150"/>
                  <a:pt x="703469" y="1063284"/>
                  <a:pt x="696383" y="1060450"/>
                </a:cubicBezTo>
                <a:cubicBezTo>
                  <a:pt x="690168" y="1057964"/>
                  <a:pt x="683548" y="1069286"/>
                  <a:pt x="677333" y="1066800"/>
                </a:cubicBezTo>
                <a:cubicBezTo>
                  <a:pt x="667864" y="1063012"/>
                  <a:pt x="660956" y="1036719"/>
                  <a:pt x="658283" y="1028700"/>
                </a:cubicBezTo>
                <a:cubicBezTo>
                  <a:pt x="660400" y="1022350"/>
                  <a:pt x="665372" y="1016303"/>
                  <a:pt x="664633" y="1009650"/>
                </a:cubicBezTo>
                <a:cubicBezTo>
                  <a:pt x="660401" y="971564"/>
                  <a:pt x="656868" y="974840"/>
                  <a:pt x="632883" y="958850"/>
                </a:cubicBezTo>
                <a:cubicBezTo>
                  <a:pt x="630766" y="924983"/>
                  <a:pt x="633894" y="890375"/>
                  <a:pt x="626533" y="857250"/>
                </a:cubicBezTo>
                <a:cubicBezTo>
                  <a:pt x="624877" y="849800"/>
                  <a:pt x="612251" y="850509"/>
                  <a:pt x="607483" y="844550"/>
                </a:cubicBezTo>
                <a:cubicBezTo>
                  <a:pt x="603302" y="839323"/>
                  <a:pt x="603250" y="831850"/>
                  <a:pt x="601133" y="825500"/>
                </a:cubicBezTo>
                <a:cubicBezTo>
                  <a:pt x="603250" y="819150"/>
                  <a:pt x="609969" y="812665"/>
                  <a:pt x="607483" y="806450"/>
                </a:cubicBezTo>
                <a:cubicBezTo>
                  <a:pt x="604649" y="799364"/>
                  <a:pt x="585020" y="800576"/>
                  <a:pt x="588433" y="793750"/>
                </a:cubicBezTo>
                <a:cubicBezTo>
                  <a:pt x="595259" y="780098"/>
                  <a:pt x="626533" y="768350"/>
                  <a:pt x="626533" y="768350"/>
                </a:cubicBezTo>
                <a:cubicBezTo>
                  <a:pt x="628650" y="762000"/>
                  <a:pt x="629890" y="755287"/>
                  <a:pt x="632883" y="749300"/>
                </a:cubicBezTo>
                <a:cubicBezTo>
                  <a:pt x="636296" y="742474"/>
                  <a:pt x="643170" y="737490"/>
                  <a:pt x="645583" y="730250"/>
                </a:cubicBezTo>
                <a:cubicBezTo>
                  <a:pt x="649654" y="718036"/>
                  <a:pt x="643455" y="701840"/>
                  <a:pt x="651933" y="692150"/>
                </a:cubicBezTo>
                <a:cubicBezTo>
                  <a:pt x="660748" y="682075"/>
                  <a:pt x="690033" y="679450"/>
                  <a:pt x="690033" y="679450"/>
                </a:cubicBezTo>
                <a:lnTo>
                  <a:pt x="702733" y="641350"/>
                </a:lnTo>
                <a:lnTo>
                  <a:pt x="709083" y="622300"/>
                </a:lnTo>
                <a:lnTo>
                  <a:pt x="696383" y="584200"/>
                </a:lnTo>
                <a:cubicBezTo>
                  <a:pt x="691650" y="570001"/>
                  <a:pt x="696112" y="553427"/>
                  <a:pt x="690033" y="539750"/>
                </a:cubicBezTo>
                <a:cubicBezTo>
                  <a:pt x="686933" y="532776"/>
                  <a:pt x="677333" y="531283"/>
                  <a:pt x="670983" y="527050"/>
                </a:cubicBezTo>
                <a:lnTo>
                  <a:pt x="645583" y="488950"/>
                </a:lnTo>
                <a:cubicBezTo>
                  <a:pt x="624925" y="457962"/>
                  <a:pt x="656508" y="480825"/>
                  <a:pt x="626533" y="450850"/>
                </a:cubicBezTo>
                <a:cubicBezTo>
                  <a:pt x="614223" y="438540"/>
                  <a:pt x="603927" y="436965"/>
                  <a:pt x="588433" y="431800"/>
                </a:cubicBezTo>
                <a:cubicBezTo>
                  <a:pt x="586316" y="425450"/>
                  <a:pt x="580983" y="419352"/>
                  <a:pt x="582083" y="412750"/>
                </a:cubicBezTo>
                <a:cubicBezTo>
                  <a:pt x="587284" y="381545"/>
                  <a:pt x="625146" y="390075"/>
                  <a:pt x="645583" y="387350"/>
                </a:cubicBezTo>
                <a:lnTo>
                  <a:pt x="690033" y="381000"/>
                </a:lnTo>
                <a:cubicBezTo>
                  <a:pt x="698453" y="378193"/>
                  <a:pt x="725745" y="373428"/>
                  <a:pt x="721783" y="355600"/>
                </a:cubicBezTo>
                <a:cubicBezTo>
                  <a:pt x="718472" y="340700"/>
                  <a:pt x="704850" y="330200"/>
                  <a:pt x="696383" y="317500"/>
                </a:cubicBezTo>
                <a:lnTo>
                  <a:pt x="683683" y="298450"/>
                </a:lnTo>
                <a:cubicBezTo>
                  <a:pt x="669114" y="225603"/>
                  <a:pt x="683683" y="313350"/>
                  <a:pt x="683683" y="184150"/>
                </a:cubicBezTo>
                <a:cubicBezTo>
                  <a:pt x="683683" y="164063"/>
                  <a:pt x="669737" y="159794"/>
                  <a:pt x="658283" y="146050"/>
                </a:cubicBezTo>
                <a:cubicBezTo>
                  <a:pt x="653397" y="140187"/>
                  <a:pt x="649816" y="133350"/>
                  <a:pt x="645583" y="127000"/>
                </a:cubicBezTo>
                <a:cubicBezTo>
                  <a:pt x="643466" y="110067"/>
                  <a:pt x="642809" y="92886"/>
                  <a:pt x="639233" y="76200"/>
                </a:cubicBezTo>
                <a:lnTo>
                  <a:pt x="620183" y="19050"/>
                </a:lnTo>
                <a:cubicBezTo>
                  <a:pt x="617106" y="9818"/>
                  <a:pt x="589480" y="2466"/>
                  <a:pt x="582083" y="0"/>
                </a:cubicBezTo>
                <a:cubicBezTo>
                  <a:pt x="573405" y="26033"/>
                  <a:pt x="557701" y="54214"/>
                  <a:pt x="575733" y="82550"/>
                </a:cubicBezTo>
                <a:cubicBezTo>
                  <a:pt x="583928" y="95427"/>
                  <a:pt x="613833" y="107950"/>
                  <a:pt x="613833" y="107950"/>
                </a:cubicBezTo>
                <a:cubicBezTo>
                  <a:pt x="622763" y="134740"/>
                  <a:pt x="628193" y="141899"/>
                  <a:pt x="613833" y="177800"/>
                </a:cubicBezTo>
                <a:cubicBezTo>
                  <a:pt x="610999" y="184886"/>
                  <a:pt x="601133" y="186267"/>
                  <a:pt x="594783" y="190500"/>
                </a:cubicBezTo>
                <a:cubicBezTo>
                  <a:pt x="592666" y="196850"/>
                  <a:pt x="593880" y="205659"/>
                  <a:pt x="588433" y="209550"/>
                </a:cubicBezTo>
                <a:cubicBezTo>
                  <a:pt x="577540" y="217331"/>
                  <a:pt x="550333" y="222250"/>
                  <a:pt x="550333" y="222250"/>
                </a:cubicBezTo>
                <a:cubicBezTo>
                  <a:pt x="531283" y="234950"/>
                  <a:pt x="529166" y="232833"/>
                  <a:pt x="518583" y="254000"/>
                </a:cubicBezTo>
                <a:cubicBezTo>
                  <a:pt x="511325" y="268515"/>
                  <a:pt x="509506" y="290309"/>
                  <a:pt x="505883" y="304800"/>
                </a:cubicBezTo>
                <a:cubicBezTo>
                  <a:pt x="504260" y="311294"/>
                  <a:pt x="504266" y="319117"/>
                  <a:pt x="499533" y="323850"/>
                </a:cubicBezTo>
                <a:cubicBezTo>
                  <a:pt x="494800" y="328583"/>
                  <a:pt x="486833" y="328083"/>
                  <a:pt x="480483" y="330200"/>
                </a:cubicBezTo>
                <a:cubicBezTo>
                  <a:pt x="456248" y="366553"/>
                  <a:pt x="474133" y="329996"/>
                  <a:pt x="474133" y="381000"/>
                </a:cubicBezTo>
                <a:cubicBezTo>
                  <a:pt x="474133" y="385069"/>
                  <a:pt x="464427" y="419461"/>
                  <a:pt x="461433" y="425450"/>
                </a:cubicBezTo>
                <a:cubicBezTo>
                  <a:pt x="458020" y="432276"/>
                  <a:pt x="452146" y="437674"/>
                  <a:pt x="448733" y="444500"/>
                </a:cubicBezTo>
                <a:cubicBezTo>
                  <a:pt x="445740" y="450487"/>
                  <a:pt x="444500" y="457200"/>
                  <a:pt x="442383" y="463550"/>
                </a:cubicBezTo>
                <a:cubicBezTo>
                  <a:pt x="444500" y="469900"/>
                  <a:pt x="448733" y="475907"/>
                  <a:pt x="448733" y="482600"/>
                </a:cubicBezTo>
                <a:cubicBezTo>
                  <a:pt x="448733" y="503048"/>
                  <a:pt x="437961" y="504598"/>
                  <a:pt x="423333" y="514350"/>
                </a:cubicBezTo>
                <a:cubicBezTo>
                  <a:pt x="410917" y="532974"/>
                  <a:pt x="409541" y="531418"/>
                  <a:pt x="404283" y="552450"/>
                </a:cubicBezTo>
                <a:cubicBezTo>
                  <a:pt x="401665" y="562921"/>
                  <a:pt x="402760" y="574547"/>
                  <a:pt x="397933" y="584200"/>
                </a:cubicBezTo>
                <a:cubicBezTo>
                  <a:pt x="388420" y="603226"/>
                  <a:pt x="376766" y="603956"/>
                  <a:pt x="359833" y="609600"/>
                </a:cubicBezTo>
                <a:cubicBezTo>
                  <a:pt x="357716" y="615950"/>
                  <a:pt x="356476" y="622663"/>
                  <a:pt x="353483" y="628650"/>
                </a:cubicBezTo>
                <a:cubicBezTo>
                  <a:pt x="350070" y="635476"/>
                  <a:pt x="343789" y="640685"/>
                  <a:pt x="340783" y="647700"/>
                </a:cubicBezTo>
                <a:cubicBezTo>
                  <a:pt x="328576" y="676184"/>
                  <a:pt x="340440" y="667436"/>
                  <a:pt x="328083" y="692150"/>
                </a:cubicBezTo>
                <a:cubicBezTo>
                  <a:pt x="324670" y="698976"/>
                  <a:pt x="319616" y="704850"/>
                  <a:pt x="315383" y="711200"/>
                </a:cubicBezTo>
                <a:cubicBezTo>
                  <a:pt x="312968" y="723276"/>
                  <a:pt x="316018" y="762635"/>
                  <a:pt x="289983" y="736600"/>
                </a:cubicBezTo>
                <a:cubicBezTo>
                  <a:pt x="285250" y="731867"/>
                  <a:pt x="286884" y="723401"/>
                  <a:pt x="283633" y="717550"/>
                </a:cubicBezTo>
                <a:cubicBezTo>
                  <a:pt x="276220" y="704207"/>
                  <a:pt x="258233" y="679450"/>
                  <a:pt x="258233" y="679450"/>
                </a:cubicBezTo>
                <a:cubicBezTo>
                  <a:pt x="241300" y="681567"/>
                  <a:pt x="223897" y="681310"/>
                  <a:pt x="207433" y="685800"/>
                </a:cubicBezTo>
                <a:cubicBezTo>
                  <a:pt x="200070" y="687808"/>
                  <a:pt x="195529" y="695820"/>
                  <a:pt x="188383" y="698500"/>
                </a:cubicBezTo>
                <a:cubicBezTo>
                  <a:pt x="178277" y="702290"/>
                  <a:pt x="167216" y="702733"/>
                  <a:pt x="156633" y="704850"/>
                </a:cubicBezTo>
                <a:cubicBezTo>
                  <a:pt x="120237" y="759445"/>
                  <a:pt x="168700" y="695197"/>
                  <a:pt x="124883" y="730250"/>
                </a:cubicBezTo>
                <a:cubicBezTo>
                  <a:pt x="118924" y="735018"/>
                  <a:pt x="115596" y="742474"/>
                  <a:pt x="112183" y="749300"/>
                </a:cubicBezTo>
                <a:cubicBezTo>
                  <a:pt x="109190" y="755287"/>
                  <a:pt x="111060" y="764169"/>
                  <a:pt x="105833" y="768350"/>
                </a:cubicBezTo>
                <a:cubicBezTo>
                  <a:pt x="99018" y="773802"/>
                  <a:pt x="88900" y="772583"/>
                  <a:pt x="80433" y="774700"/>
                </a:cubicBezTo>
                <a:cubicBezTo>
                  <a:pt x="69321" y="782108"/>
                  <a:pt x="51329" y="790575"/>
                  <a:pt x="48683" y="806450"/>
                </a:cubicBezTo>
                <a:cubicBezTo>
                  <a:pt x="47583" y="813052"/>
                  <a:pt x="52916" y="819150"/>
                  <a:pt x="55033" y="825500"/>
                </a:cubicBezTo>
                <a:cubicBezTo>
                  <a:pt x="50800" y="831850"/>
                  <a:pt x="45433" y="837576"/>
                  <a:pt x="42333" y="844550"/>
                </a:cubicBezTo>
                <a:cubicBezTo>
                  <a:pt x="24273" y="885186"/>
                  <a:pt x="33828" y="875734"/>
                  <a:pt x="23283" y="914400"/>
                </a:cubicBezTo>
                <a:lnTo>
                  <a:pt x="4233" y="971550"/>
                </a:lnTo>
                <a:cubicBezTo>
                  <a:pt x="2736" y="976040"/>
                  <a:pt x="0" y="975783"/>
                  <a:pt x="4233" y="9779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1" name="70 Forma libre"/>
          <p:cNvSpPr/>
          <p:nvPr/>
        </p:nvSpPr>
        <p:spPr>
          <a:xfrm>
            <a:off x="5737963" y="4135892"/>
            <a:ext cx="350182" cy="285287"/>
          </a:xfrm>
          <a:custGeom>
            <a:avLst/>
            <a:gdLst>
              <a:gd name="connsiteX0" fmla="*/ 196850 w 1308839"/>
              <a:gd name="connsiteY0" fmla="*/ 1009650 h 1020063"/>
              <a:gd name="connsiteX1" fmla="*/ 215900 w 1308839"/>
              <a:gd name="connsiteY1" fmla="*/ 939800 h 1020063"/>
              <a:gd name="connsiteX2" fmla="*/ 228600 w 1308839"/>
              <a:gd name="connsiteY2" fmla="*/ 920750 h 1020063"/>
              <a:gd name="connsiteX3" fmla="*/ 234950 w 1308839"/>
              <a:gd name="connsiteY3" fmla="*/ 901700 h 1020063"/>
              <a:gd name="connsiteX4" fmla="*/ 222250 w 1308839"/>
              <a:gd name="connsiteY4" fmla="*/ 863600 h 1020063"/>
              <a:gd name="connsiteX5" fmla="*/ 228600 w 1308839"/>
              <a:gd name="connsiteY5" fmla="*/ 844550 h 1020063"/>
              <a:gd name="connsiteX6" fmla="*/ 279400 w 1308839"/>
              <a:gd name="connsiteY6" fmla="*/ 838200 h 1020063"/>
              <a:gd name="connsiteX7" fmla="*/ 317500 w 1308839"/>
              <a:gd name="connsiteY7" fmla="*/ 806450 h 1020063"/>
              <a:gd name="connsiteX8" fmla="*/ 336550 w 1308839"/>
              <a:gd name="connsiteY8" fmla="*/ 812800 h 1020063"/>
              <a:gd name="connsiteX9" fmla="*/ 438150 w 1308839"/>
              <a:gd name="connsiteY9" fmla="*/ 831850 h 1020063"/>
              <a:gd name="connsiteX10" fmla="*/ 431800 w 1308839"/>
              <a:gd name="connsiteY10" fmla="*/ 812800 h 1020063"/>
              <a:gd name="connsiteX11" fmla="*/ 444500 w 1308839"/>
              <a:gd name="connsiteY11" fmla="*/ 774700 h 1020063"/>
              <a:gd name="connsiteX12" fmla="*/ 425450 w 1308839"/>
              <a:gd name="connsiteY12" fmla="*/ 736600 h 1020063"/>
              <a:gd name="connsiteX13" fmla="*/ 450850 w 1308839"/>
              <a:gd name="connsiteY13" fmla="*/ 717550 h 1020063"/>
              <a:gd name="connsiteX14" fmla="*/ 514350 w 1308839"/>
              <a:gd name="connsiteY14" fmla="*/ 698500 h 1020063"/>
              <a:gd name="connsiteX15" fmla="*/ 520700 w 1308839"/>
              <a:gd name="connsiteY15" fmla="*/ 654050 h 1020063"/>
              <a:gd name="connsiteX16" fmla="*/ 565150 w 1308839"/>
              <a:gd name="connsiteY16" fmla="*/ 654050 h 1020063"/>
              <a:gd name="connsiteX17" fmla="*/ 584200 w 1308839"/>
              <a:gd name="connsiteY17" fmla="*/ 666750 h 1020063"/>
              <a:gd name="connsiteX18" fmla="*/ 596900 w 1308839"/>
              <a:gd name="connsiteY18" fmla="*/ 685800 h 1020063"/>
              <a:gd name="connsiteX19" fmla="*/ 615950 w 1308839"/>
              <a:gd name="connsiteY19" fmla="*/ 692150 h 1020063"/>
              <a:gd name="connsiteX20" fmla="*/ 628650 w 1308839"/>
              <a:gd name="connsiteY20" fmla="*/ 711200 h 1020063"/>
              <a:gd name="connsiteX21" fmla="*/ 635000 w 1308839"/>
              <a:gd name="connsiteY21" fmla="*/ 730250 h 1020063"/>
              <a:gd name="connsiteX22" fmla="*/ 679450 w 1308839"/>
              <a:gd name="connsiteY22" fmla="*/ 736600 h 1020063"/>
              <a:gd name="connsiteX23" fmla="*/ 717550 w 1308839"/>
              <a:gd name="connsiteY23" fmla="*/ 742950 h 1020063"/>
              <a:gd name="connsiteX24" fmla="*/ 723900 w 1308839"/>
              <a:gd name="connsiteY24" fmla="*/ 762000 h 1020063"/>
              <a:gd name="connsiteX25" fmla="*/ 762000 w 1308839"/>
              <a:gd name="connsiteY25" fmla="*/ 774700 h 1020063"/>
              <a:gd name="connsiteX26" fmla="*/ 812800 w 1308839"/>
              <a:gd name="connsiteY26" fmla="*/ 755650 h 1020063"/>
              <a:gd name="connsiteX27" fmla="*/ 819150 w 1308839"/>
              <a:gd name="connsiteY27" fmla="*/ 711200 h 1020063"/>
              <a:gd name="connsiteX28" fmla="*/ 857250 w 1308839"/>
              <a:gd name="connsiteY28" fmla="*/ 685800 h 1020063"/>
              <a:gd name="connsiteX29" fmla="*/ 876300 w 1308839"/>
              <a:gd name="connsiteY29" fmla="*/ 692150 h 1020063"/>
              <a:gd name="connsiteX30" fmla="*/ 882650 w 1308839"/>
              <a:gd name="connsiteY30" fmla="*/ 711200 h 1020063"/>
              <a:gd name="connsiteX31" fmla="*/ 927100 w 1308839"/>
              <a:gd name="connsiteY31" fmla="*/ 704850 h 1020063"/>
              <a:gd name="connsiteX32" fmla="*/ 965200 w 1308839"/>
              <a:gd name="connsiteY32" fmla="*/ 685800 h 1020063"/>
              <a:gd name="connsiteX33" fmla="*/ 1009650 w 1308839"/>
              <a:gd name="connsiteY33" fmla="*/ 673100 h 1020063"/>
              <a:gd name="connsiteX34" fmla="*/ 1028700 w 1308839"/>
              <a:gd name="connsiteY34" fmla="*/ 679450 h 1020063"/>
              <a:gd name="connsiteX35" fmla="*/ 1047750 w 1308839"/>
              <a:gd name="connsiteY35" fmla="*/ 692150 h 1020063"/>
              <a:gd name="connsiteX36" fmla="*/ 1066800 w 1308839"/>
              <a:gd name="connsiteY36" fmla="*/ 685800 h 1020063"/>
              <a:gd name="connsiteX37" fmla="*/ 1098550 w 1308839"/>
              <a:gd name="connsiteY37" fmla="*/ 654050 h 1020063"/>
              <a:gd name="connsiteX38" fmla="*/ 1117600 w 1308839"/>
              <a:gd name="connsiteY38" fmla="*/ 641350 h 1020063"/>
              <a:gd name="connsiteX39" fmla="*/ 1136650 w 1308839"/>
              <a:gd name="connsiteY39" fmla="*/ 647700 h 1020063"/>
              <a:gd name="connsiteX40" fmla="*/ 1174750 w 1308839"/>
              <a:gd name="connsiteY40" fmla="*/ 641350 h 1020063"/>
              <a:gd name="connsiteX41" fmla="*/ 1225550 w 1308839"/>
              <a:gd name="connsiteY41" fmla="*/ 685800 h 1020063"/>
              <a:gd name="connsiteX42" fmla="*/ 1244600 w 1308839"/>
              <a:gd name="connsiteY42" fmla="*/ 673100 h 1020063"/>
              <a:gd name="connsiteX43" fmla="*/ 1301750 w 1308839"/>
              <a:gd name="connsiteY43" fmla="*/ 660400 h 1020063"/>
              <a:gd name="connsiteX44" fmla="*/ 1308100 w 1308839"/>
              <a:gd name="connsiteY44" fmla="*/ 641350 h 1020063"/>
              <a:gd name="connsiteX45" fmla="*/ 1282700 w 1308839"/>
              <a:gd name="connsiteY45" fmla="*/ 584200 h 1020063"/>
              <a:gd name="connsiteX46" fmla="*/ 1244600 w 1308839"/>
              <a:gd name="connsiteY46" fmla="*/ 558800 h 1020063"/>
              <a:gd name="connsiteX47" fmla="*/ 1219200 w 1308839"/>
              <a:gd name="connsiteY47" fmla="*/ 552450 h 1020063"/>
              <a:gd name="connsiteX48" fmla="*/ 1200150 w 1308839"/>
              <a:gd name="connsiteY48" fmla="*/ 539750 h 1020063"/>
              <a:gd name="connsiteX49" fmla="*/ 1219200 w 1308839"/>
              <a:gd name="connsiteY49" fmla="*/ 488950 h 1020063"/>
              <a:gd name="connsiteX50" fmla="*/ 1181100 w 1308839"/>
              <a:gd name="connsiteY50" fmla="*/ 476250 h 1020063"/>
              <a:gd name="connsiteX51" fmla="*/ 1168400 w 1308839"/>
              <a:gd name="connsiteY51" fmla="*/ 438150 h 1020063"/>
              <a:gd name="connsiteX52" fmla="*/ 1149350 w 1308839"/>
              <a:gd name="connsiteY52" fmla="*/ 431800 h 1020063"/>
              <a:gd name="connsiteX53" fmla="*/ 1111250 w 1308839"/>
              <a:gd name="connsiteY53" fmla="*/ 406400 h 1020063"/>
              <a:gd name="connsiteX54" fmla="*/ 1098550 w 1308839"/>
              <a:gd name="connsiteY54" fmla="*/ 368300 h 1020063"/>
              <a:gd name="connsiteX55" fmla="*/ 1104900 w 1308839"/>
              <a:gd name="connsiteY55" fmla="*/ 349250 h 1020063"/>
              <a:gd name="connsiteX56" fmla="*/ 1085850 w 1308839"/>
              <a:gd name="connsiteY56" fmla="*/ 304800 h 1020063"/>
              <a:gd name="connsiteX57" fmla="*/ 1060450 w 1308839"/>
              <a:gd name="connsiteY57" fmla="*/ 298450 h 1020063"/>
              <a:gd name="connsiteX58" fmla="*/ 1003300 w 1308839"/>
              <a:gd name="connsiteY58" fmla="*/ 292100 h 1020063"/>
              <a:gd name="connsiteX59" fmla="*/ 971550 w 1308839"/>
              <a:gd name="connsiteY59" fmla="*/ 241300 h 1020063"/>
              <a:gd name="connsiteX60" fmla="*/ 927100 w 1308839"/>
              <a:gd name="connsiteY60" fmla="*/ 234950 h 1020063"/>
              <a:gd name="connsiteX61" fmla="*/ 920750 w 1308839"/>
              <a:gd name="connsiteY61" fmla="*/ 215900 h 1020063"/>
              <a:gd name="connsiteX62" fmla="*/ 908050 w 1308839"/>
              <a:gd name="connsiteY62" fmla="*/ 196850 h 1020063"/>
              <a:gd name="connsiteX63" fmla="*/ 927100 w 1308839"/>
              <a:gd name="connsiteY63" fmla="*/ 158750 h 1020063"/>
              <a:gd name="connsiteX64" fmla="*/ 933450 w 1308839"/>
              <a:gd name="connsiteY64" fmla="*/ 139700 h 1020063"/>
              <a:gd name="connsiteX65" fmla="*/ 920750 w 1308839"/>
              <a:gd name="connsiteY65" fmla="*/ 88900 h 1020063"/>
              <a:gd name="connsiteX66" fmla="*/ 876300 w 1308839"/>
              <a:gd name="connsiteY66" fmla="*/ 31750 h 1020063"/>
              <a:gd name="connsiteX67" fmla="*/ 869950 w 1308839"/>
              <a:gd name="connsiteY67" fmla="*/ 12700 h 1020063"/>
              <a:gd name="connsiteX68" fmla="*/ 831850 w 1308839"/>
              <a:gd name="connsiteY68" fmla="*/ 0 h 1020063"/>
              <a:gd name="connsiteX69" fmla="*/ 762000 w 1308839"/>
              <a:gd name="connsiteY69" fmla="*/ 6350 h 1020063"/>
              <a:gd name="connsiteX70" fmla="*/ 742950 w 1308839"/>
              <a:gd name="connsiteY70" fmla="*/ 12700 h 1020063"/>
              <a:gd name="connsiteX71" fmla="*/ 723900 w 1308839"/>
              <a:gd name="connsiteY71" fmla="*/ 31750 h 1020063"/>
              <a:gd name="connsiteX72" fmla="*/ 717550 w 1308839"/>
              <a:gd name="connsiteY72" fmla="*/ 88900 h 1020063"/>
              <a:gd name="connsiteX73" fmla="*/ 698500 w 1308839"/>
              <a:gd name="connsiteY73" fmla="*/ 95250 h 1020063"/>
              <a:gd name="connsiteX74" fmla="*/ 692150 w 1308839"/>
              <a:gd name="connsiteY74" fmla="*/ 127000 h 1020063"/>
              <a:gd name="connsiteX75" fmla="*/ 685800 w 1308839"/>
              <a:gd name="connsiteY75" fmla="*/ 146050 h 1020063"/>
              <a:gd name="connsiteX76" fmla="*/ 666750 w 1308839"/>
              <a:gd name="connsiteY76" fmla="*/ 152400 h 1020063"/>
              <a:gd name="connsiteX77" fmla="*/ 647700 w 1308839"/>
              <a:gd name="connsiteY77" fmla="*/ 171450 h 1020063"/>
              <a:gd name="connsiteX78" fmla="*/ 609600 w 1308839"/>
              <a:gd name="connsiteY78" fmla="*/ 184150 h 1020063"/>
              <a:gd name="connsiteX79" fmla="*/ 590550 w 1308839"/>
              <a:gd name="connsiteY79" fmla="*/ 196850 h 1020063"/>
              <a:gd name="connsiteX80" fmla="*/ 463550 w 1308839"/>
              <a:gd name="connsiteY80" fmla="*/ 209550 h 1020063"/>
              <a:gd name="connsiteX81" fmla="*/ 444500 w 1308839"/>
              <a:gd name="connsiteY81" fmla="*/ 222250 h 1020063"/>
              <a:gd name="connsiteX82" fmla="*/ 457200 w 1308839"/>
              <a:gd name="connsiteY82" fmla="*/ 285750 h 1020063"/>
              <a:gd name="connsiteX83" fmla="*/ 438150 w 1308839"/>
              <a:gd name="connsiteY83" fmla="*/ 323850 h 1020063"/>
              <a:gd name="connsiteX84" fmla="*/ 419100 w 1308839"/>
              <a:gd name="connsiteY84" fmla="*/ 330200 h 1020063"/>
              <a:gd name="connsiteX85" fmla="*/ 317500 w 1308839"/>
              <a:gd name="connsiteY85" fmla="*/ 342900 h 1020063"/>
              <a:gd name="connsiteX86" fmla="*/ 285750 w 1308839"/>
              <a:gd name="connsiteY86" fmla="*/ 368300 h 1020063"/>
              <a:gd name="connsiteX87" fmla="*/ 241300 w 1308839"/>
              <a:gd name="connsiteY87" fmla="*/ 387350 h 1020063"/>
              <a:gd name="connsiteX88" fmla="*/ 215900 w 1308839"/>
              <a:gd name="connsiteY88" fmla="*/ 361950 h 1020063"/>
              <a:gd name="connsiteX89" fmla="*/ 196850 w 1308839"/>
              <a:gd name="connsiteY89" fmla="*/ 349250 h 1020063"/>
              <a:gd name="connsiteX90" fmla="*/ 177800 w 1308839"/>
              <a:gd name="connsiteY90" fmla="*/ 355600 h 1020063"/>
              <a:gd name="connsiteX91" fmla="*/ 139700 w 1308839"/>
              <a:gd name="connsiteY91" fmla="*/ 387350 h 1020063"/>
              <a:gd name="connsiteX92" fmla="*/ 120650 w 1308839"/>
              <a:gd name="connsiteY92" fmla="*/ 400050 h 1020063"/>
              <a:gd name="connsiteX93" fmla="*/ 107950 w 1308839"/>
              <a:gd name="connsiteY93" fmla="*/ 419100 h 1020063"/>
              <a:gd name="connsiteX94" fmla="*/ 101600 w 1308839"/>
              <a:gd name="connsiteY94" fmla="*/ 438150 h 1020063"/>
              <a:gd name="connsiteX95" fmla="*/ 76200 w 1308839"/>
              <a:gd name="connsiteY95" fmla="*/ 444500 h 1020063"/>
              <a:gd name="connsiteX96" fmla="*/ 57150 w 1308839"/>
              <a:gd name="connsiteY96" fmla="*/ 450850 h 1020063"/>
              <a:gd name="connsiteX97" fmla="*/ 44450 w 1308839"/>
              <a:gd name="connsiteY97" fmla="*/ 469900 h 1020063"/>
              <a:gd name="connsiteX98" fmla="*/ 38100 w 1308839"/>
              <a:gd name="connsiteY98" fmla="*/ 508000 h 1020063"/>
              <a:gd name="connsiteX99" fmla="*/ 19050 w 1308839"/>
              <a:gd name="connsiteY99" fmla="*/ 520700 h 1020063"/>
              <a:gd name="connsiteX100" fmla="*/ 12700 w 1308839"/>
              <a:gd name="connsiteY100" fmla="*/ 577850 h 1020063"/>
              <a:gd name="connsiteX101" fmla="*/ 25400 w 1308839"/>
              <a:gd name="connsiteY101" fmla="*/ 596900 h 1020063"/>
              <a:gd name="connsiteX102" fmla="*/ 19050 w 1308839"/>
              <a:gd name="connsiteY102" fmla="*/ 615950 h 1020063"/>
              <a:gd name="connsiteX103" fmla="*/ 31750 w 1308839"/>
              <a:gd name="connsiteY103" fmla="*/ 654050 h 1020063"/>
              <a:gd name="connsiteX104" fmla="*/ 38100 w 1308839"/>
              <a:gd name="connsiteY104" fmla="*/ 717550 h 1020063"/>
              <a:gd name="connsiteX105" fmla="*/ 50800 w 1308839"/>
              <a:gd name="connsiteY105" fmla="*/ 736600 h 1020063"/>
              <a:gd name="connsiteX106" fmla="*/ 57150 w 1308839"/>
              <a:gd name="connsiteY106" fmla="*/ 755650 h 1020063"/>
              <a:gd name="connsiteX107" fmla="*/ 63500 w 1308839"/>
              <a:gd name="connsiteY107" fmla="*/ 825500 h 1020063"/>
              <a:gd name="connsiteX108" fmla="*/ 101600 w 1308839"/>
              <a:gd name="connsiteY108" fmla="*/ 850900 h 1020063"/>
              <a:gd name="connsiteX109" fmla="*/ 120650 w 1308839"/>
              <a:gd name="connsiteY109" fmla="*/ 863600 h 1020063"/>
              <a:gd name="connsiteX110" fmla="*/ 139700 w 1308839"/>
              <a:gd name="connsiteY110" fmla="*/ 876300 h 1020063"/>
              <a:gd name="connsiteX111" fmla="*/ 165100 w 1308839"/>
              <a:gd name="connsiteY111" fmla="*/ 889000 h 1020063"/>
              <a:gd name="connsiteX112" fmla="*/ 184150 w 1308839"/>
              <a:gd name="connsiteY112" fmla="*/ 927100 h 1020063"/>
              <a:gd name="connsiteX113" fmla="*/ 203200 w 1308839"/>
              <a:gd name="connsiteY113" fmla="*/ 996950 h 1020063"/>
              <a:gd name="connsiteX114" fmla="*/ 196850 w 1308839"/>
              <a:gd name="connsiteY114" fmla="*/ 1009650 h 102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308839" h="1020063">
                <a:moveTo>
                  <a:pt x="196850" y="1009650"/>
                </a:moveTo>
                <a:cubicBezTo>
                  <a:pt x="198967" y="1000125"/>
                  <a:pt x="194010" y="1020063"/>
                  <a:pt x="215900" y="939800"/>
                </a:cubicBezTo>
                <a:cubicBezTo>
                  <a:pt x="217908" y="932437"/>
                  <a:pt x="225187" y="927576"/>
                  <a:pt x="228600" y="920750"/>
                </a:cubicBezTo>
                <a:cubicBezTo>
                  <a:pt x="231593" y="914763"/>
                  <a:pt x="232833" y="908050"/>
                  <a:pt x="234950" y="901700"/>
                </a:cubicBezTo>
                <a:cubicBezTo>
                  <a:pt x="230717" y="889000"/>
                  <a:pt x="218017" y="876300"/>
                  <a:pt x="222250" y="863600"/>
                </a:cubicBezTo>
                <a:cubicBezTo>
                  <a:pt x="224367" y="857250"/>
                  <a:pt x="222483" y="847268"/>
                  <a:pt x="228600" y="844550"/>
                </a:cubicBezTo>
                <a:cubicBezTo>
                  <a:pt x="244194" y="837619"/>
                  <a:pt x="262467" y="840317"/>
                  <a:pt x="279400" y="838200"/>
                </a:cubicBezTo>
                <a:cubicBezTo>
                  <a:pt x="285121" y="832479"/>
                  <a:pt x="306891" y="808218"/>
                  <a:pt x="317500" y="806450"/>
                </a:cubicBezTo>
                <a:cubicBezTo>
                  <a:pt x="324102" y="805350"/>
                  <a:pt x="330200" y="810683"/>
                  <a:pt x="336550" y="812800"/>
                </a:cubicBezTo>
                <a:cubicBezTo>
                  <a:pt x="392350" y="850000"/>
                  <a:pt x="359462" y="839719"/>
                  <a:pt x="438150" y="831850"/>
                </a:cubicBezTo>
                <a:cubicBezTo>
                  <a:pt x="436033" y="825500"/>
                  <a:pt x="431061" y="819453"/>
                  <a:pt x="431800" y="812800"/>
                </a:cubicBezTo>
                <a:cubicBezTo>
                  <a:pt x="433278" y="799495"/>
                  <a:pt x="444500" y="774700"/>
                  <a:pt x="444500" y="774700"/>
                </a:cubicBezTo>
                <a:cubicBezTo>
                  <a:pt x="442361" y="771492"/>
                  <a:pt x="421694" y="744111"/>
                  <a:pt x="425450" y="736600"/>
                </a:cubicBezTo>
                <a:cubicBezTo>
                  <a:pt x="430183" y="727134"/>
                  <a:pt x="442238" y="723701"/>
                  <a:pt x="450850" y="717550"/>
                </a:cubicBezTo>
                <a:cubicBezTo>
                  <a:pt x="479728" y="696923"/>
                  <a:pt x="467494" y="705194"/>
                  <a:pt x="514350" y="698500"/>
                </a:cubicBezTo>
                <a:cubicBezTo>
                  <a:pt x="516467" y="683683"/>
                  <a:pt x="514007" y="667437"/>
                  <a:pt x="520700" y="654050"/>
                </a:cubicBezTo>
                <a:cubicBezTo>
                  <a:pt x="527785" y="639879"/>
                  <a:pt x="559651" y="652675"/>
                  <a:pt x="565150" y="654050"/>
                </a:cubicBezTo>
                <a:cubicBezTo>
                  <a:pt x="571500" y="658283"/>
                  <a:pt x="578804" y="661354"/>
                  <a:pt x="584200" y="666750"/>
                </a:cubicBezTo>
                <a:cubicBezTo>
                  <a:pt x="589596" y="672146"/>
                  <a:pt x="590941" y="681032"/>
                  <a:pt x="596900" y="685800"/>
                </a:cubicBezTo>
                <a:cubicBezTo>
                  <a:pt x="602127" y="689981"/>
                  <a:pt x="609600" y="690033"/>
                  <a:pt x="615950" y="692150"/>
                </a:cubicBezTo>
                <a:cubicBezTo>
                  <a:pt x="620183" y="698500"/>
                  <a:pt x="625237" y="704374"/>
                  <a:pt x="628650" y="711200"/>
                </a:cubicBezTo>
                <a:cubicBezTo>
                  <a:pt x="631643" y="717187"/>
                  <a:pt x="629013" y="727257"/>
                  <a:pt x="635000" y="730250"/>
                </a:cubicBezTo>
                <a:cubicBezTo>
                  <a:pt x="648387" y="736943"/>
                  <a:pt x="664657" y="734324"/>
                  <a:pt x="679450" y="736600"/>
                </a:cubicBezTo>
                <a:cubicBezTo>
                  <a:pt x="692175" y="738558"/>
                  <a:pt x="704850" y="740833"/>
                  <a:pt x="717550" y="742950"/>
                </a:cubicBezTo>
                <a:cubicBezTo>
                  <a:pt x="719667" y="749300"/>
                  <a:pt x="718453" y="758109"/>
                  <a:pt x="723900" y="762000"/>
                </a:cubicBezTo>
                <a:cubicBezTo>
                  <a:pt x="734793" y="769781"/>
                  <a:pt x="762000" y="774700"/>
                  <a:pt x="762000" y="774700"/>
                </a:cubicBezTo>
                <a:cubicBezTo>
                  <a:pt x="770617" y="772977"/>
                  <a:pt x="806419" y="770007"/>
                  <a:pt x="812800" y="755650"/>
                </a:cubicBezTo>
                <a:cubicBezTo>
                  <a:pt x="818879" y="741973"/>
                  <a:pt x="811115" y="723827"/>
                  <a:pt x="819150" y="711200"/>
                </a:cubicBezTo>
                <a:cubicBezTo>
                  <a:pt x="827345" y="698323"/>
                  <a:pt x="857250" y="685800"/>
                  <a:pt x="857250" y="685800"/>
                </a:cubicBezTo>
                <a:cubicBezTo>
                  <a:pt x="863600" y="687917"/>
                  <a:pt x="871567" y="687417"/>
                  <a:pt x="876300" y="692150"/>
                </a:cubicBezTo>
                <a:cubicBezTo>
                  <a:pt x="881033" y="696883"/>
                  <a:pt x="876156" y="709577"/>
                  <a:pt x="882650" y="711200"/>
                </a:cubicBezTo>
                <a:cubicBezTo>
                  <a:pt x="897170" y="714830"/>
                  <a:pt x="912283" y="706967"/>
                  <a:pt x="927100" y="704850"/>
                </a:cubicBezTo>
                <a:cubicBezTo>
                  <a:pt x="974983" y="688889"/>
                  <a:pt x="915961" y="710419"/>
                  <a:pt x="965200" y="685800"/>
                </a:cubicBezTo>
                <a:cubicBezTo>
                  <a:pt x="974310" y="681245"/>
                  <a:pt x="1001512" y="675135"/>
                  <a:pt x="1009650" y="673100"/>
                </a:cubicBezTo>
                <a:cubicBezTo>
                  <a:pt x="1016000" y="675217"/>
                  <a:pt x="1022713" y="676457"/>
                  <a:pt x="1028700" y="679450"/>
                </a:cubicBezTo>
                <a:cubicBezTo>
                  <a:pt x="1035526" y="682863"/>
                  <a:pt x="1040222" y="690895"/>
                  <a:pt x="1047750" y="692150"/>
                </a:cubicBezTo>
                <a:cubicBezTo>
                  <a:pt x="1054352" y="693250"/>
                  <a:pt x="1060450" y="687917"/>
                  <a:pt x="1066800" y="685800"/>
                </a:cubicBezTo>
                <a:cubicBezTo>
                  <a:pt x="1117600" y="651933"/>
                  <a:pt x="1056217" y="696383"/>
                  <a:pt x="1098550" y="654050"/>
                </a:cubicBezTo>
                <a:cubicBezTo>
                  <a:pt x="1103946" y="648654"/>
                  <a:pt x="1111250" y="645583"/>
                  <a:pt x="1117600" y="641350"/>
                </a:cubicBezTo>
                <a:cubicBezTo>
                  <a:pt x="1123950" y="643467"/>
                  <a:pt x="1129957" y="647700"/>
                  <a:pt x="1136650" y="647700"/>
                </a:cubicBezTo>
                <a:cubicBezTo>
                  <a:pt x="1149525" y="647700"/>
                  <a:pt x="1162328" y="637962"/>
                  <a:pt x="1174750" y="641350"/>
                </a:cubicBezTo>
                <a:cubicBezTo>
                  <a:pt x="1185410" y="644257"/>
                  <a:pt x="1215537" y="675787"/>
                  <a:pt x="1225550" y="685800"/>
                </a:cubicBezTo>
                <a:cubicBezTo>
                  <a:pt x="1231900" y="681567"/>
                  <a:pt x="1237774" y="676513"/>
                  <a:pt x="1244600" y="673100"/>
                </a:cubicBezTo>
                <a:cubicBezTo>
                  <a:pt x="1260232" y="665284"/>
                  <a:pt x="1287117" y="662839"/>
                  <a:pt x="1301750" y="660400"/>
                </a:cubicBezTo>
                <a:cubicBezTo>
                  <a:pt x="1303867" y="654050"/>
                  <a:pt x="1308839" y="648003"/>
                  <a:pt x="1308100" y="641350"/>
                </a:cubicBezTo>
                <a:cubicBezTo>
                  <a:pt x="1306863" y="630216"/>
                  <a:pt x="1294915" y="594888"/>
                  <a:pt x="1282700" y="584200"/>
                </a:cubicBezTo>
                <a:cubicBezTo>
                  <a:pt x="1271213" y="574149"/>
                  <a:pt x="1259408" y="562502"/>
                  <a:pt x="1244600" y="558800"/>
                </a:cubicBezTo>
                <a:lnTo>
                  <a:pt x="1219200" y="552450"/>
                </a:lnTo>
                <a:cubicBezTo>
                  <a:pt x="1212850" y="548217"/>
                  <a:pt x="1202247" y="547088"/>
                  <a:pt x="1200150" y="539750"/>
                </a:cubicBezTo>
                <a:cubicBezTo>
                  <a:pt x="1194657" y="520526"/>
                  <a:pt x="1209946" y="502832"/>
                  <a:pt x="1219200" y="488950"/>
                </a:cubicBezTo>
                <a:lnTo>
                  <a:pt x="1181100" y="476250"/>
                </a:lnTo>
                <a:cubicBezTo>
                  <a:pt x="1168400" y="472017"/>
                  <a:pt x="1181100" y="442383"/>
                  <a:pt x="1168400" y="438150"/>
                </a:cubicBezTo>
                <a:lnTo>
                  <a:pt x="1149350" y="431800"/>
                </a:lnTo>
                <a:cubicBezTo>
                  <a:pt x="1136650" y="423333"/>
                  <a:pt x="1116077" y="420880"/>
                  <a:pt x="1111250" y="406400"/>
                </a:cubicBezTo>
                <a:lnTo>
                  <a:pt x="1098550" y="368300"/>
                </a:lnTo>
                <a:cubicBezTo>
                  <a:pt x="1100667" y="361950"/>
                  <a:pt x="1104900" y="355943"/>
                  <a:pt x="1104900" y="349250"/>
                </a:cubicBezTo>
                <a:cubicBezTo>
                  <a:pt x="1104900" y="338629"/>
                  <a:pt x="1096219" y="311713"/>
                  <a:pt x="1085850" y="304800"/>
                </a:cubicBezTo>
                <a:cubicBezTo>
                  <a:pt x="1078588" y="299959"/>
                  <a:pt x="1069076" y="299777"/>
                  <a:pt x="1060450" y="298450"/>
                </a:cubicBezTo>
                <a:cubicBezTo>
                  <a:pt x="1041506" y="295535"/>
                  <a:pt x="1022350" y="294217"/>
                  <a:pt x="1003300" y="292100"/>
                </a:cubicBezTo>
                <a:cubicBezTo>
                  <a:pt x="995378" y="268334"/>
                  <a:pt x="997639" y="249127"/>
                  <a:pt x="971550" y="241300"/>
                </a:cubicBezTo>
                <a:cubicBezTo>
                  <a:pt x="957214" y="236999"/>
                  <a:pt x="941917" y="237067"/>
                  <a:pt x="927100" y="234950"/>
                </a:cubicBezTo>
                <a:cubicBezTo>
                  <a:pt x="924983" y="228600"/>
                  <a:pt x="923743" y="221887"/>
                  <a:pt x="920750" y="215900"/>
                </a:cubicBezTo>
                <a:cubicBezTo>
                  <a:pt x="917337" y="209074"/>
                  <a:pt x="909305" y="204378"/>
                  <a:pt x="908050" y="196850"/>
                </a:cubicBezTo>
                <a:cubicBezTo>
                  <a:pt x="906055" y="184879"/>
                  <a:pt x="922954" y="167043"/>
                  <a:pt x="927100" y="158750"/>
                </a:cubicBezTo>
                <a:cubicBezTo>
                  <a:pt x="930093" y="152763"/>
                  <a:pt x="931333" y="146050"/>
                  <a:pt x="933450" y="139700"/>
                </a:cubicBezTo>
                <a:cubicBezTo>
                  <a:pt x="932534" y="135120"/>
                  <a:pt x="926329" y="97268"/>
                  <a:pt x="920750" y="88900"/>
                </a:cubicBezTo>
                <a:cubicBezTo>
                  <a:pt x="898834" y="56026"/>
                  <a:pt x="893208" y="82473"/>
                  <a:pt x="876300" y="31750"/>
                </a:cubicBezTo>
                <a:cubicBezTo>
                  <a:pt x="874183" y="25400"/>
                  <a:pt x="875397" y="16591"/>
                  <a:pt x="869950" y="12700"/>
                </a:cubicBezTo>
                <a:cubicBezTo>
                  <a:pt x="859057" y="4919"/>
                  <a:pt x="831850" y="0"/>
                  <a:pt x="831850" y="0"/>
                </a:cubicBezTo>
                <a:cubicBezTo>
                  <a:pt x="808567" y="2117"/>
                  <a:pt x="785144" y="3044"/>
                  <a:pt x="762000" y="6350"/>
                </a:cubicBezTo>
                <a:cubicBezTo>
                  <a:pt x="755374" y="7297"/>
                  <a:pt x="748519" y="8987"/>
                  <a:pt x="742950" y="12700"/>
                </a:cubicBezTo>
                <a:cubicBezTo>
                  <a:pt x="735478" y="17681"/>
                  <a:pt x="730250" y="25400"/>
                  <a:pt x="723900" y="31750"/>
                </a:cubicBezTo>
                <a:cubicBezTo>
                  <a:pt x="721783" y="50800"/>
                  <a:pt x="724669" y="71104"/>
                  <a:pt x="717550" y="88900"/>
                </a:cubicBezTo>
                <a:cubicBezTo>
                  <a:pt x="715064" y="95115"/>
                  <a:pt x="702213" y="89681"/>
                  <a:pt x="698500" y="95250"/>
                </a:cubicBezTo>
                <a:cubicBezTo>
                  <a:pt x="692513" y="104230"/>
                  <a:pt x="694768" y="116529"/>
                  <a:pt x="692150" y="127000"/>
                </a:cubicBezTo>
                <a:cubicBezTo>
                  <a:pt x="690527" y="133494"/>
                  <a:pt x="690533" y="141317"/>
                  <a:pt x="685800" y="146050"/>
                </a:cubicBezTo>
                <a:cubicBezTo>
                  <a:pt x="681067" y="150783"/>
                  <a:pt x="673100" y="150283"/>
                  <a:pt x="666750" y="152400"/>
                </a:cubicBezTo>
                <a:cubicBezTo>
                  <a:pt x="660400" y="158750"/>
                  <a:pt x="655550" y="167089"/>
                  <a:pt x="647700" y="171450"/>
                </a:cubicBezTo>
                <a:cubicBezTo>
                  <a:pt x="635998" y="177951"/>
                  <a:pt x="609600" y="184150"/>
                  <a:pt x="609600" y="184150"/>
                </a:cubicBezTo>
                <a:cubicBezTo>
                  <a:pt x="603250" y="188383"/>
                  <a:pt x="595946" y="191454"/>
                  <a:pt x="590550" y="196850"/>
                </a:cubicBezTo>
                <a:cubicBezTo>
                  <a:pt x="540641" y="246759"/>
                  <a:pt x="665681" y="220779"/>
                  <a:pt x="463550" y="209550"/>
                </a:cubicBezTo>
                <a:cubicBezTo>
                  <a:pt x="457200" y="213783"/>
                  <a:pt x="445134" y="214645"/>
                  <a:pt x="444500" y="222250"/>
                </a:cubicBezTo>
                <a:cubicBezTo>
                  <a:pt x="442707" y="243761"/>
                  <a:pt x="457200" y="285750"/>
                  <a:pt x="457200" y="285750"/>
                </a:cubicBezTo>
                <a:cubicBezTo>
                  <a:pt x="453017" y="298299"/>
                  <a:pt x="449341" y="314898"/>
                  <a:pt x="438150" y="323850"/>
                </a:cubicBezTo>
                <a:cubicBezTo>
                  <a:pt x="432923" y="328031"/>
                  <a:pt x="425634" y="328748"/>
                  <a:pt x="419100" y="330200"/>
                </a:cubicBezTo>
                <a:cubicBezTo>
                  <a:pt x="386873" y="337362"/>
                  <a:pt x="349440" y="339706"/>
                  <a:pt x="317500" y="342900"/>
                </a:cubicBezTo>
                <a:cubicBezTo>
                  <a:pt x="280414" y="355262"/>
                  <a:pt x="314473" y="339577"/>
                  <a:pt x="285750" y="368300"/>
                </a:cubicBezTo>
                <a:cubicBezTo>
                  <a:pt x="271132" y="382918"/>
                  <a:pt x="260731" y="382492"/>
                  <a:pt x="241300" y="387350"/>
                </a:cubicBezTo>
                <a:cubicBezTo>
                  <a:pt x="199736" y="373495"/>
                  <a:pt x="240530" y="392738"/>
                  <a:pt x="215900" y="361950"/>
                </a:cubicBezTo>
                <a:cubicBezTo>
                  <a:pt x="211132" y="355991"/>
                  <a:pt x="203200" y="353483"/>
                  <a:pt x="196850" y="349250"/>
                </a:cubicBezTo>
                <a:cubicBezTo>
                  <a:pt x="190500" y="351367"/>
                  <a:pt x="183787" y="352607"/>
                  <a:pt x="177800" y="355600"/>
                </a:cubicBezTo>
                <a:cubicBezTo>
                  <a:pt x="154151" y="367424"/>
                  <a:pt x="160766" y="369795"/>
                  <a:pt x="139700" y="387350"/>
                </a:cubicBezTo>
                <a:cubicBezTo>
                  <a:pt x="133837" y="392236"/>
                  <a:pt x="127000" y="395817"/>
                  <a:pt x="120650" y="400050"/>
                </a:cubicBezTo>
                <a:cubicBezTo>
                  <a:pt x="116417" y="406400"/>
                  <a:pt x="111363" y="412274"/>
                  <a:pt x="107950" y="419100"/>
                </a:cubicBezTo>
                <a:cubicBezTo>
                  <a:pt x="104957" y="425087"/>
                  <a:pt x="106827" y="433969"/>
                  <a:pt x="101600" y="438150"/>
                </a:cubicBezTo>
                <a:cubicBezTo>
                  <a:pt x="94785" y="443602"/>
                  <a:pt x="84591" y="442102"/>
                  <a:pt x="76200" y="444500"/>
                </a:cubicBezTo>
                <a:cubicBezTo>
                  <a:pt x="69764" y="446339"/>
                  <a:pt x="63500" y="448733"/>
                  <a:pt x="57150" y="450850"/>
                </a:cubicBezTo>
                <a:cubicBezTo>
                  <a:pt x="52917" y="457200"/>
                  <a:pt x="46863" y="462660"/>
                  <a:pt x="44450" y="469900"/>
                </a:cubicBezTo>
                <a:cubicBezTo>
                  <a:pt x="40379" y="482114"/>
                  <a:pt x="43858" y="496484"/>
                  <a:pt x="38100" y="508000"/>
                </a:cubicBezTo>
                <a:cubicBezTo>
                  <a:pt x="34687" y="514826"/>
                  <a:pt x="25400" y="516467"/>
                  <a:pt x="19050" y="520700"/>
                </a:cubicBezTo>
                <a:cubicBezTo>
                  <a:pt x="8467" y="552450"/>
                  <a:pt x="0" y="552450"/>
                  <a:pt x="12700" y="577850"/>
                </a:cubicBezTo>
                <a:cubicBezTo>
                  <a:pt x="16113" y="584676"/>
                  <a:pt x="21167" y="590550"/>
                  <a:pt x="25400" y="596900"/>
                </a:cubicBezTo>
                <a:cubicBezTo>
                  <a:pt x="23283" y="603250"/>
                  <a:pt x="18311" y="609297"/>
                  <a:pt x="19050" y="615950"/>
                </a:cubicBezTo>
                <a:cubicBezTo>
                  <a:pt x="20528" y="629255"/>
                  <a:pt x="31750" y="654050"/>
                  <a:pt x="31750" y="654050"/>
                </a:cubicBezTo>
                <a:cubicBezTo>
                  <a:pt x="33867" y="675217"/>
                  <a:pt x="33317" y="696823"/>
                  <a:pt x="38100" y="717550"/>
                </a:cubicBezTo>
                <a:cubicBezTo>
                  <a:pt x="39816" y="724986"/>
                  <a:pt x="47387" y="729774"/>
                  <a:pt x="50800" y="736600"/>
                </a:cubicBezTo>
                <a:cubicBezTo>
                  <a:pt x="53793" y="742587"/>
                  <a:pt x="55033" y="749300"/>
                  <a:pt x="57150" y="755650"/>
                </a:cubicBezTo>
                <a:cubicBezTo>
                  <a:pt x="59267" y="778933"/>
                  <a:pt x="53613" y="804314"/>
                  <a:pt x="63500" y="825500"/>
                </a:cubicBezTo>
                <a:cubicBezTo>
                  <a:pt x="69955" y="839332"/>
                  <a:pt x="88900" y="842433"/>
                  <a:pt x="101600" y="850900"/>
                </a:cubicBezTo>
                <a:lnTo>
                  <a:pt x="120650" y="863600"/>
                </a:lnTo>
                <a:cubicBezTo>
                  <a:pt x="127000" y="867833"/>
                  <a:pt x="132874" y="872887"/>
                  <a:pt x="139700" y="876300"/>
                </a:cubicBezTo>
                <a:lnTo>
                  <a:pt x="165100" y="889000"/>
                </a:lnTo>
                <a:cubicBezTo>
                  <a:pt x="188258" y="958475"/>
                  <a:pt x="151324" y="853242"/>
                  <a:pt x="184150" y="927100"/>
                </a:cubicBezTo>
                <a:cubicBezTo>
                  <a:pt x="193031" y="947083"/>
                  <a:pt x="200055" y="974934"/>
                  <a:pt x="203200" y="996950"/>
                </a:cubicBezTo>
                <a:cubicBezTo>
                  <a:pt x="203799" y="1001141"/>
                  <a:pt x="194733" y="1019175"/>
                  <a:pt x="196850" y="10096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2" name="71 Forma libre"/>
          <p:cNvSpPr/>
          <p:nvPr/>
        </p:nvSpPr>
        <p:spPr>
          <a:xfrm>
            <a:off x="5998345" y="3711151"/>
            <a:ext cx="295915" cy="318266"/>
          </a:xfrm>
          <a:custGeom>
            <a:avLst/>
            <a:gdLst>
              <a:gd name="connsiteX0" fmla="*/ 36446 w 1106006"/>
              <a:gd name="connsiteY0" fmla="*/ 20379 h 1137979"/>
              <a:gd name="connsiteX1" fmla="*/ 74546 w 1106006"/>
              <a:gd name="connsiteY1" fmla="*/ 33079 h 1137979"/>
              <a:gd name="connsiteX2" fmla="*/ 112646 w 1106006"/>
              <a:gd name="connsiteY2" fmla="*/ 20379 h 1137979"/>
              <a:gd name="connsiteX3" fmla="*/ 125346 w 1106006"/>
              <a:gd name="connsiteY3" fmla="*/ 1329 h 1137979"/>
              <a:gd name="connsiteX4" fmla="*/ 169796 w 1106006"/>
              <a:gd name="connsiteY4" fmla="*/ 14029 h 1137979"/>
              <a:gd name="connsiteX5" fmla="*/ 182496 w 1106006"/>
              <a:gd name="connsiteY5" fmla="*/ 33079 h 1137979"/>
              <a:gd name="connsiteX6" fmla="*/ 239646 w 1106006"/>
              <a:gd name="connsiteY6" fmla="*/ 20379 h 1137979"/>
              <a:gd name="connsiteX7" fmla="*/ 245996 w 1106006"/>
              <a:gd name="connsiteY7" fmla="*/ 39429 h 1137979"/>
              <a:gd name="connsiteX8" fmla="*/ 265046 w 1106006"/>
              <a:gd name="connsiteY8" fmla="*/ 33079 h 1137979"/>
              <a:gd name="connsiteX9" fmla="*/ 309496 w 1106006"/>
              <a:gd name="connsiteY9" fmla="*/ 39429 h 1137979"/>
              <a:gd name="connsiteX10" fmla="*/ 334896 w 1106006"/>
              <a:gd name="connsiteY10" fmla="*/ 77529 h 1137979"/>
              <a:gd name="connsiteX11" fmla="*/ 353946 w 1106006"/>
              <a:gd name="connsiteY11" fmla="*/ 71179 h 1137979"/>
              <a:gd name="connsiteX12" fmla="*/ 398396 w 1106006"/>
              <a:gd name="connsiteY12" fmla="*/ 77529 h 1137979"/>
              <a:gd name="connsiteX13" fmla="*/ 417446 w 1106006"/>
              <a:gd name="connsiteY13" fmla="*/ 83879 h 1137979"/>
              <a:gd name="connsiteX14" fmla="*/ 430146 w 1106006"/>
              <a:gd name="connsiteY14" fmla="*/ 102929 h 1137979"/>
              <a:gd name="connsiteX15" fmla="*/ 449196 w 1106006"/>
              <a:gd name="connsiteY15" fmla="*/ 115629 h 1137979"/>
              <a:gd name="connsiteX16" fmla="*/ 480946 w 1106006"/>
              <a:gd name="connsiteY16" fmla="*/ 102929 h 1137979"/>
              <a:gd name="connsiteX17" fmla="*/ 487296 w 1106006"/>
              <a:gd name="connsiteY17" fmla="*/ 83879 h 1137979"/>
              <a:gd name="connsiteX18" fmla="*/ 499996 w 1106006"/>
              <a:gd name="connsiteY18" fmla="*/ 64829 h 1137979"/>
              <a:gd name="connsiteX19" fmla="*/ 557146 w 1106006"/>
              <a:gd name="connsiteY19" fmla="*/ 52129 h 1137979"/>
              <a:gd name="connsiteX20" fmla="*/ 576196 w 1106006"/>
              <a:gd name="connsiteY20" fmla="*/ 45779 h 1137979"/>
              <a:gd name="connsiteX21" fmla="*/ 614296 w 1106006"/>
              <a:gd name="connsiteY21" fmla="*/ 14029 h 1137979"/>
              <a:gd name="connsiteX22" fmla="*/ 633346 w 1106006"/>
              <a:gd name="connsiteY22" fmla="*/ 20379 h 1137979"/>
              <a:gd name="connsiteX23" fmla="*/ 728596 w 1106006"/>
              <a:gd name="connsiteY23" fmla="*/ 33079 h 1137979"/>
              <a:gd name="connsiteX24" fmla="*/ 747646 w 1106006"/>
              <a:gd name="connsiteY24" fmla="*/ 39429 h 1137979"/>
              <a:gd name="connsiteX25" fmla="*/ 760346 w 1106006"/>
              <a:gd name="connsiteY25" fmla="*/ 58479 h 1137979"/>
              <a:gd name="connsiteX26" fmla="*/ 779396 w 1106006"/>
              <a:gd name="connsiteY26" fmla="*/ 71179 h 1137979"/>
              <a:gd name="connsiteX27" fmla="*/ 836546 w 1106006"/>
              <a:gd name="connsiteY27" fmla="*/ 64829 h 1137979"/>
              <a:gd name="connsiteX28" fmla="*/ 855596 w 1106006"/>
              <a:gd name="connsiteY28" fmla="*/ 58479 h 1137979"/>
              <a:gd name="connsiteX29" fmla="*/ 919096 w 1106006"/>
              <a:gd name="connsiteY29" fmla="*/ 64829 h 1137979"/>
              <a:gd name="connsiteX30" fmla="*/ 925446 w 1106006"/>
              <a:gd name="connsiteY30" fmla="*/ 128329 h 1137979"/>
              <a:gd name="connsiteX31" fmla="*/ 931796 w 1106006"/>
              <a:gd name="connsiteY31" fmla="*/ 147379 h 1137979"/>
              <a:gd name="connsiteX32" fmla="*/ 950846 w 1106006"/>
              <a:gd name="connsiteY32" fmla="*/ 191829 h 1137979"/>
              <a:gd name="connsiteX33" fmla="*/ 976246 w 1106006"/>
              <a:gd name="connsiteY33" fmla="*/ 198179 h 1137979"/>
              <a:gd name="connsiteX34" fmla="*/ 995296 w 1106006"/>
              <a:gd name="connsiteY34" fmla="*/ 236279 h 1137979"/>
              <a:gd name="connsiteX35" fmla="*/ 1001646 w 1106006"/>
              <a:gd name="connsiteY35" fmla="*/ 255329 h 1137979"/>
              <a:gd name="connsiteX36" fmla="*/ 982596 w 1106006"/>
              <a:gd name="connsiteY36" fmla="*/ 268029 h 1137979"/>
              <a:gd name="connsiteX37" fmla="*/ 976246 w 1106006"/>
              <a:gd name="connsiteY37" fmla="*/ 299779 h 1137979"/>
              <a:gd name="connsiteX38" fmla="*/ 963546 w 1106006"/>
              <a:gd name="connsiteY38" fmla="*/ 344229 h 1137979"/>
              <a:gd name="connsiteX39" fmla="*/ 950846 w 1106006"/>
              <a:gd name="connsiteY39" fmla="*/ 420429 h 1137979"/>
              <a:gd name="connsiteX40" fmla="*/ 938146 w 1106006"/>
              <a:gd name="connsiteY40" fmla="*/ 439479 h 1137979"/>
              <a:gd name="connsiteX41" fmla="*/ 919096 w 1106006"/>
              <a:gd name="connsiteY41" fmla="*/ 445829 h 1137979"/>
              <a:gd name="connsiteX42" fmla="*/ 893696 w 1106006"/>
              <a:gd name="connsiteY42" fmla="*/ 414079 h 1137979"/>
              <a:gd name="connsiteX43" fmla="*/ 868296 w 1106006"/>
              <a:gd name="connsiteY43" fmla="*/ 375979 h 1137979"/>
              <a:gd name="connsiteX44" fmla="*/ 855596 w 1106006"/>
              <a:gd name="connsiteY44" fmla="*/ 337879 h 1137979"/>
              <a:gd name="connsiteX45" fmla="*/ 842896 w 1106006"/>
              <a:gd name="connsiteY45" fmla="*/ 312479 h 1137979"/>
              <a:gd name="connsiteX46" fmla="*/ 830196 w 1106006"/>
              <a:gd name="connsiteY46" fmla="*/ 274379 h 1137979"/>
              <a:gd name="connsiteX47" fmla="*/ 823846 w 1106006"/>
              <a:gd name="connsiteY47" fmla="*/ 255329 h 1137979"/>
              <a:gd name="connsiteX48" fmla="*/ 785746 w 1106006"/>
              <a:gd name="connsiteY48" fmla="*/ 229929 h 1137979"/>
              <a:gd name="connsiteX49" fmla="*/ 779396 w 1106006"/>
              <a:gd name="connsiteY49" fmla="*/ 210879 h 1137979"/>
              <a:gd name="connsiteX50" fmla="*/ 747646 w 1106006"/>
              <a:gd name="connsiteY50" fmla="*/ 172779 h 1137979"/>
              <a:gd name="connsiteX51" fmla="*/ 747646 w 1106006"/>
              <a:gd name="connsiteY51" fmla="*/ 261679 h 1137979"/>
              <a:gd name="connsiteX52" fmla="*/ 766696 w 1106006"/>
              <a:gd name="connsiteY52" fmla="*/ 268029 h 1137979"/>
              <a:gd name="connsiteX53" fmla="*/ 785746 w 1106006"/>
              <a:gd name="connsiteY53" fmla="*/ 280729 h 1137979"/>
              <a:gd name="connsiteX54" fmla="*/ 792096 w 1106006"/>
              <a:gd name="connsiteY54" fmla="*/ 299779 h 1137979"/>
              <a:gd name="connsiteX55" fmla="*/ 798446 w 1106006"/>
              <a:gd name="connsiteY55" fmla="*/ 325179 h 1137979"/>
              <a:gd name="connsiteX56" fmla="*/ 804796 w 1106006"/>
              <a:gd name="connsiteY56" fmla="*/ 356929 h 1137979"/>
              <a:gd name="connsiteX57" fmla="*/ 830196 w 1106006"/>
              <a:gd name="connsiteY57" fmla="*/ 395029 h 1137979"/>
              <a:gd name="connsiteX58" fmla="*/ 855596 w 1106006"/>
              <a:gd name="connsiteY58" fmla="*/ 452179 h 1137979"/>
              <a:gd name="connsiteX59" fmla="*/ 874646 w 1106006"/>
              <a:gd name="connsiteY59" fmla="*/ 458529 h 1137979"/>
              <a:gd name="connsiteX60" fmla="*/ 893696 w 1106006"/>
              <a:gd name="connsiteY60" fmla="*/ 522029 h 1137979"/>
              <a:gd name="connsiteX61" fmla="*/ 906396 w 1106006"/>
              <a:gd name="connsiteY61" fmla="*/ 541079 h 1137979"/>
              <a:gd name="connsiteX62" fmla="*/ 912746 w 1106006"/>
              <a:gd name="connsiteY62" fmla="*/ 572829 h 1137979"/>
              <a:gd name="connsiteX63" fmla="*/ 931796 w 1106006"/>
              <a:gd name="connsiteY63" fmla="*/ 585529 h 1137979"/>
              <a:gd name="connsiteX64" fmla="*/ 938146 w 1106006"/>
              <a:gd name="connsiteY64" fmla="*/ 636329 h 1137979"/>
              <a:gd name="connsiteX65" fmla="*/ 969896 w 1106006"/>
              <a:gd name="connsiteY65" fmla="*/ 674429 h 1137979"/>
              <a:gd name="connsiteX66" fmla="*/ 988946 w 1106006"/>
              <a:gd name="connsiteY66" fmla="*/ 699829 h 1137979"/>
              <a:gd name="connsiteX67" fmla="*/ 1020696 w 1106006"/>
              <a:gd name="connsiteY67" fmla="*/ 737929 h 1137979"/>
              <a:gd name="connsiteX68" fmla="*/ 1027046 w 1106006"/>
              <a:gd name="connsiteY68" fmla="*/ 756979 h 1137979"/>
              <a:gd name="connsiteX69" fmla="*/ 1046096 w 1106006"/>
              <a:gd name="connsiteY69" fmla="*/ 795079 h 1137979"/>
              <a:gd name="connsiteX70" fmla="*/ 1039746 w 1106006"/>
              <a:gd name="connsiteY70" fmla="*/ 814129 h 1137979"/>
              <a:gd name="connsiteX71" fmla="*/ 1071496 w 1106006"/>
              <a:gd name="connsiteY71" fmla="*/ 877629 h 1137979"/>
              <a:gd name="connsiteX72" fmla="*/ 1090546 w 1106006"/>
              <a:gd name="connsiteY72" fmla="*/ 896679 h 1137979"/>
              <a:gd name="connsiteX73" fmla="*/ 1096896 w 1106006"/>
              <a:gd name="connsiteY73" fmla="*/ 966529 h 1137979"/>
              <a:gd name="connsiteX74" fmla="*/ 1103246 w 1106006"/>
              <a:gd name="connsiteY74" fmla="*/ 991929 h 1137979"/>
              <a:gd name="connsiteX75" fmla="*/ 1065146 w 1106006"/>
              <a:gd name="connsiteY75" fmla="*/ 1010979 h 1137979"/>
              <a:gd name="connsiteX76" fmla="*/ 1052446 w 1106006"/>
              <a:gd name="connsiteY76" fmla="*/ 1030029 h 1137979"/>
              <a:gd name="connsiteX77" fmla="*/ 1046096 w 1106006"/>
              <a:gd name="connsiteY77" fmla="*/ 1049079 h 1137979"/>
              <a:gd name="connsiteX78" fmla="*/ 1027046 w 1106006"/>
              <a:gd name="connsiteY78" fmla="*/ 1042729 h 1137979"/>
              <a:gd name="connsiteX79" fmla="*/ 957196 w 1106006"/>
              <a:gd name="connsiteY79" fmla="*/ 1087179 h 1137979"/>
              <a:gd name="connsiteX80" fmla="*/ 950846 w 1106006"/>
              <a:gd name="connsiteY80" fmla="*/ 1106229 h 1137979"/>
              <a:gd name="connsiteX81" fmla="*/ 944496 w 1106006"/>
              <a:gd name="connsiteY81" fmla="*/ 1131629 h 1137979"/>
              <a:gd name="connsiteX82" fmla="*/ 925446 w 1106006"/>
              <a:gd name="connsiteY82" fmla="*/ 1137979 h 1137979"/>
              <a:gd name="connsiteX83" fmla="*/ 868296 w 1106006"/>
              <a:gd name="connsiteY83" fmla="*/ 1118929 h 1137979"/>
              <a:gd name="connsiteX84" fmla="*/ 855596 w 1106006"/>
              <a:gd name="connsiteY84" fmla="*/ 1099879 h 1137979"/>
              <a:gd name="connsiteX85" fmla="*/ 830196 w 1106006"/>
              <a:gd name="connsiteY85" fmla="*/ 1093529 h 1137979"/>
              <a:gd name="connsiteX86" fmla="*/ 804796 w 1106006"/>
              <a:gd name="connsiteY86" fmla="*/ 1080829 h 1137979"/>
              <a:gd name="connsiteX87" fmla="*/ 709546 w 1106006"/>
              <a:gd name="connsiteY87" fmla="*/ 1087179 h 1137979"/>
              <a:gd name="connsiteX88" fmla="*/ 671446 w 1106006"/>
              <a:gd name="connsiteY88" fmla="*/ 1093529 h 1137979"/>
              <a:gd name="connsiteX89" fmla="*/ 646046 w 1106006"/>
              <a:gd name="connsiteY89" fmla="*/ 1087179 h 1137979"/>
              <a:gd name="connsiteX90" fmla="*/ 309496 w 1106006"/>
              <a:gd name="connsiteY90" fmla="*/ 1080829 h 1137979"/>
              <a:gd name="connsiteX91" fmla="*/ 68196 w 1106006"/>
              <a:gd name="connsiteY91" fmla="*/ 1074479 h 1137979"/>
              <a:gd name="connsiteX92" fmla="*/ 42796 w 1106006"/>
              <a:gd name="connsiteY92" fmla="*/ 1068129 h 1137979"/>
              <a:gd name="connsiteX93" fmla="*/ 55496 w 1106006"/>
              <a:gd name="connsiteY93" fmla="*/ 966529 h 1137979"/>
              <a:gd name="connsiteX94" fmla="*/ 55496 w 1106006"/>
              <a:gd name="connsiteY94" fmla="*/ 483929 h 1137979"/>
              <a:gd name="connsiteX95" fmla="*/ 49146 w 1106006"/>
              <a:gd name="connsiteY95" fmla="*/ 350579 h 1137979"/>
              <a:gd name="connsiteX96" fmla="*/ 36446 w 1106006"/>
              <a:gd name="connsiteY96" fmla="*/ 299779 h 1137979"/>
              <a:gd name="connsiteX97" fmla="*/ 17396 w 1106006"/>
              <a:gd name="connsiteY97" fmla="*/ 287079 h 1137979"/>
              <a:gd name="connsiteX98" fmla="*/ 17396 w 1106006"/>
              <a:gd name="connsiteY98" fmla="*/ 191829 h 1137979"/>
              <a:gd name="connsiteX99" fmla="*/ 30096 w 1106006"/>
              <a:gd name="connsiteY99" fmla="*/ 115629 h 1137979"/>
              <a:gd name="connsiteX100" fmla="*/ 36446 w 1106006"/>
              <a:gd name="connsiteY100" fmla="*/ 20379 h 113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106006" h="1137979">
                <a:moveTo>
                  <a:pt x="36446" y="20379"/>
                </a:moveTo>
                <a:lnTo>
                  <a:pt x="74546" y="33079"/>
                </a:lnTo>
                <a:lnTo>
                  <a:pt x="112646" y="20379"/>
                </a:lnTo>
                <a:cubicBezTo>
                  <a:pt x="116879" y="14029"/>
                  <a:pt x="118106" y="3742"/>
                  <a:pt x="125346" y="1329"/>
                </a:cubicBezTo>
                <a:cubicBezTo>
                  <a:pt x="129333" y="0"/>
                  <a:pt x="163870" y="12054"/>
                  <a:pt x="169796" y="14029"/>
                </a:cubicBezTo>
                <a:cubicBezTo>
                  <a:pt x="174029" y="20379"/>
                  <a:pt x="175092" y="31228"/>
                  <a:pt x="182496" y="33079"/>
                </a:cubicBezTo>
                <a:cubicBezTo>
                  <a:pt x="195268" y="36272"/>
                  <a:pt x="224981" y="25267"/>
                  <a:pt x="239646" y="20379"/>
                </a:cubicBezTo>
                <a:cubicBezTo>
                  <a:pt x="241763" y="26729"/>
                  <a:pt x="240009" y="36436"/>
                  <a:pt x="245996" y="39429"/>
                </a:cubicBezTo>
                <a:cubicBezTo>
                  <a:pt x="251983" y="42422"/>
                  <a:pt x="258353" y="33079"/>
                  <a:pt x="265046" y="33079"/>
                </a:cubicBezTo>
                <a:cubicBezTo>
                  <a:pt x="280013" y="33079"/>
                  <a:pt x="294679" y="37312"/>
                  <a:pt x="309496" y="39429"/>
                </a:cubicBezTo>
                <a:cubicBezTo>
                  <a:pt x="313772" y="56535"/>
                  <a:pt x="312016" y="73716"/>
                  <a:pt x="334896" y="77529"/>
                </a:cubicBezTo>
                <a:cubicBezTo>
                  <a:pt x="341498" y="78629"/>
                  <a:pt x="347596" y="73296"/>
                  <a:pt x="353946" y="71179"/>
                </a:cubicBezTo>
                <a:cubicBezTo>
                  <a:pt x="368763" y="73296"/>
                  <a:pt x="383720" y="74594"/>
                  <a:pt x="398396" y="77529"/>
                </a:cubicBezTo>
                <a:cubicBezTo>
                  <a:pt x="404960" y="78842"/>
                  <a:pt x="412219" y="79698"/>
                  <a:pt x="417446" y="83879"/>
                </a:cubicBezTo>
                <a:cubicBezTo>
                  <a:pt x="423405" y="88647"/>
                  <a:pt x="424750" y="97533"/>
                  <a:pt x="430146" y="102929"/>
                </a:cubicBezTo>
                <a:cubicBezTo>
                  <a:pt x="435542" y="108325"/>
                  <a:pt x="442846" y="111396"/>
                  <a:pt x="449196" y="115629"/>
                </a:cubicBezTo>
                <a:cubicBezTo>
                  <a:pt x="459779" y="111396"/>
                  <a:pt x="472189" y="110226"/>
                  <a:pt x="480946" y="102929"/>
                </a:cubicBezTo>
                <a:cubicBezTo>
                  <a:pt x="486088" y="98644"/>
                  <a:pt x="484303" y="89866"/>
                  <a:pt x="487296" y="83879"/>
                </a:cubicBezTo>
                <a:cubicBezTo>
                  <a:pt x="490709" y="77053"/>
                  <a:pt x="494037" y="69597"/>
                  <a:pt x="499996" y="64829"/>
                </a:cubicBezTo>
                <a:cubicBezTo>
                  <a:pt x="508223" y="58247"/>
                  <a:pt x="556756" y="52194"/>
                  <a:pt x="557146" y="52129"/>
                </a:cubicBezTo>
                <a:cubicBezTo>
                  <a:pt x="563496" y="50012"/>
                  <a:pt x="570209" y="48772"/>
                  <a:pt x="576196" y="45779"/>
                </a:cubicBezTo>
                <a:cubicBezTo>
                  <a:pt x="593877" y="36938"/>
                  <a:pt x="600252" y="28073"/>
                  <a:pt x="614296" y="14029"/>
                </a:cubicBezTo>
                <a:cubicBezTo>
                  <a:pt x="620646" y="16146"/>
                  <a:pt x="626812" y="18927"/>
                  <a:pt x="633346" y="20379"/>
                </a:cubicBezTo>
                <a:cubicBezTo>
                  <a:pt x="661849" y="26713"/>
                  <a:pt x="701082" y="30022"/>
                  <a:pt x="728596" y="33079"/>
                </a:cubicBezTo>
                <a:cubicBezTo>
                  <a:pt x="734946" y="35196"/>
                  <a:pt x="742419" y="35248"/>
                  <a:pt x="747646" y="39429"/>
                </a:cubicBezTo>
                <a:cubicBezTo>
                  <a:pt x="753605" y="44197"/>
                  <a:pt x="754950" y="53083"/>
                  <a:pt x="760346" y="58479"/>
                </a:cubicBezTo>
                <a:cubicBezTo>
                  <a:pt x="765742" y="63875"/>
                  <a:pt x="773046" y="66946"/>
                  <a:pt x="779396" y="71179"/>
                </a:cubicBezTo>
                <a:cubicBezTo>
                  <a:pt x="798446" y="69062"/>
                  <a:pt x="817640" y="67980"/>
                  <a:pt x="836546" y="64829"/>
                </a:cubicBezTo>
                <a:cubicBezTo>
                  <a:pt x="843148" y="63729"/>
                  <a:pt x="848903" y="58479"/>
                  <a:pt x="855596" y="58479"/>
                </a:cubicBezTo>
                <a:cubicBezTo>
                  <a:pt x="876868" y="58479"/>
                  <a:pt x="897929" y="62712"/>
                  <a:pt x="919096" y="64829"/>
                </a:cubicBezTo>
                <a:cubicBezTo>
                  <a:pt x="934556" y="111208"/>
                  <a:pt x="935043" y="89942"/>
                  <a:pt x="925446" y="128329"/>
                </a:cubicBezTo>
                <a:cubicBezTo>
                  <a:pt x="927563" y="134679"/>
                  <a:pt x="929957" y="140943"/>
                  <a:pt x="931796" y="147379"/>
                </a:cubicBezTo>
                <a:cubicBezTo>
                  <a:pt x="935545" y="160499"/>
                  <a:pt x="937199" y="182731"/>
                  <a:pt x="950846" y="191829"/>
                </a:cubicBezTo>
                <a:cubicBezTo>
                  <a:pt x="958108" y="196670"/>
                  <a:pt x="967779" y="196062"/>
                  <a:pt x="976246" y="198179"/>
                </a:cubicBezTo>
                <a:cubicBezTo>
                  <a:pt x="992207" y="246062"/>
                  <a:pt x="970677" y="187040"/>
                  <a:pt x="995296" y="236279"/>
                </a:cubicBezTo>
                <a:cubicBezTo>
                  <a:pt x="998289" y="242266"/>
                  <a:pt x="999529" y="248979"/>
                  <a:pt x="1001646" y="255329"/>
                </a:cubicBezTo>
                <a:cubicBezTo>
                  <a:pt x="995296" y="259562"/>
                  <a:pt x="986382" y="261403"/>
                  <a:pt x="982596" y="268029"/>
                </a:cubicBezTo>
                <a:cubicBezTo>
                  <a:pt x="977241" y="277400"/>
                  <a:pt x="978587" y="289243"/>
                  <a:pt x="976246" y="299779"/>
                </a:cubicBezTo>
                <a:cubicBezTo>
                  <a:pt x="970930" y="323699"/>
                  <a:pt x="970617" y="323015"/>
                  <a:pt x="963546" y="344229"/>
                </a:cubicBezTo>
                <a:cubicBezTo>
                  <a:pt x="961534" y="362337"/>
                  <a:pt x="961484" y="399153"/>
                  <a:pt x="950846" y="420429"/>
                </a:cubicBezTo>
                <a:cubicBezTo>
                  <a:pt x="947433" y="427255"/>
                  <a:pt x="944105" y="434711"/>
                  <a:pt x="938146" y="439479"/>
                </a:cubicBezTo>
                <a:cubicBezTo>
                  <a:pt x="932919" y="443660"/>
                  <a:pt x="925446" y="443712"/>
                  <a:pt x="919096" y="445829"/>
                </a:cubicBezTo>
                <a:cubicBezTo>
                  <a:pt x="883897" y="422363"/>
                  <a:pt x="911738" y="446555"/>
                  <a:pt x="893696" y="414079"/>
                </a:cubicBezTo>
                <a:cubicBezTo>
                  <a:pt x="886283" y="400736"/>
                  <a:pt x="876763" y="388679"/>
                  <a:pt x="868296" y="375979"/>
                </a:cubicBezTo>
                <a:cubicBezTo>
                  <a:pt x="860870" y="364840"/>
                  <a:pt x="859829" y="350579"/>
                  <a:pt x="855596" y="337879"/>
                </a:cubicBezTo>
                <a:cubicBezTo>
                  <a:pt x="852603" y="328899"/>
                  <a:pt x="846412" y="321268"/>
                  <a:pt x="842896" y="312479"/>
                </a:cubicBezTo>
                <a:cubicBezTo>
                  <a:pt x="837924" y="300050"/>
                  <a:pt x="834429" y="287079"/>
                  <a:pt x="830196" y="274379"/>
                </a:cubicBezTo>
                <a:cubicBezTo>
                  <a:pt x="828079" y="268029"/>
                  <a:pt x="829415" y="259042"/>
                  <a:pt x="823846" y="255329"/>
                </a:cubicBezTo>
                <a:lnTo>
                  <a:pt x="785746" y="229929"/>
                </a:lnTo>
                <a:cubicBezTo>
                  <a:pt x="783629" y="223579"/>
                  <a:pt x="782389" y="216866"/>
                  <a:pt x="779396" y="210879"/>
                </a:cubicBezTo>
                <a:cubicBezTo>
                  <a:pt x="770555" y="193198"/>
                  <a:pt x="761690" y="186823"/>
                  <a:pt x="747646" y="172779"/>
                </a:cubicBezTo>
                <a:cubicBezTo>
                  <a:pt x="736558" y="206043"/>
                  <a:pt x="731415" y="212987"/>
                  <a:pt x="747646" y="261679"/>
                </a:cubicBezTo>
                <a:cubicBezTo>
                  <a:pt x="749763" y="268029"/>
                  <a:pt x="760346" y="265912"/>
                  <a:pt x="766696" y="268029"/>
                </a:cubicBezTo>
                <a:cubicBezTo>
                  <a:pt x="773046" y="272262"/>
                  <a:pt x="780978" y="274770"/>
                  <a:pt x="785746" y="280729"/>
                </a:cubicBezTo>
                <a:cubicBezTo>
                  <a:pt x="789927" y="285956"/>
                  <a:pt x="790257" y="293343"/>
                  <a:pt x="792096" y="299779"/>
                </a:cubicBezTo>
                <a:cubicBezTo>
                  <a:pt x="794494" y="308170"/>
                  <a:pt x="796553" y="316660"/>
                  <a:pt x="798446" y="325179"/>
                </a:cubicBezTo>
                <a:cubicBezTo>
                  <a:pt x="800787" y="335715"/>
                  <a:pt x="800330" y="347103"/>
                  <a:pt x="804796" y="356929"/>
                </a:cubicBezTo>
                <a:cubicBezTo>
                  <a:pt x="811112" y="370824"/>
                  <a:pt x="821729" y="382329"/>
                  <a:pt x="830196" y="395029"/>
                </a:cubicBezTo>
                <a:cubicBezTo>
                  <a:pt x="842392" y="413323"/>
                  <a:pt x="837133" y="437409"/>
                  <a:pt x="855596" y="452179"/>
                </a:cubicBezTo>
                <a:cubicBezTo>
                  <a:pt x="860823" y="456360"/>
                  <a:pt x="868296" y="456412"/>
                  <a:pt x="874646" y="458529"/>
                </a:cubicBezTo>
                <a:cubicBezTo>
                  <a:pt x="903225" y="501397"/>
                  <a:pt x="871408" y="447736"/>
                  <a:pt x="893696" y="522029"/>
                </a:cubicBezTo>
                <a:cubicBezTo>
                  <a:pt x="895889" y="529339"/>
                  <a:pt x="902163" y="534729"/>
                  <a:pt x="906396" y="541079"/>
                </a:cubicBezTo>
                <a:cubicBezTo>
                  <a:pt x="908513" y="551662"/>
                  <a:pt x="907391" y="563458"/>
                  <a:pt x="912746" y="572829"/>
                </a:cubicBezTo>
                <a:cubicBezTo>
                  <a:pt x="916532" y="579455"/>
                  <a:pt x="928962" y="578443"/>
                  <a:pt x="931796" y="585529"/>
                </a:cubicBezTo>
                <a:cubicBezTo>
                  <a:pt x="938134" y="601374"/>
                  <a:pt x="933656" y="619865"/>
                  <a:pt x="938146" y="636329"/>
                </a:cubicBezTo>
                <a:cubicBezTo>
                  <a:pt x="941889" y="650052"/>
                  <a:pt x="961851" y="665043"/>
                  <a:pt x="969896" y="674429"/>
                </a:cubicBezTo>
                <a:cubicBezTo>
                  <a:pt x="976784" y="682464"/>
                  <a:pt x="982596" y="691362"/>
                  <a:pt x="988946" y="699829"/>
                </a:cubicBezTo>
                <a:cubicBezTo>
                  <a:pt x="1003506" y="743508"/>
                  <a:pt x="982253" y="691797"/>
                  <a:pt x="1020696" y="737929"/>
                </a:cubicBezTo>
                <a:cubicBezTo>
                  <a:pt x="1024981" y="743071"/>
                  <a:pt x="1024053" y="750992"/>
                  <a:pt x="1027046" y="756979"/>
                </a:cubicBezTo>
                <a:cubicBezTo>
                  <a:pt x="1051665" y="806218"/>
                  <a:pt x="1030135" y="747196"/>
                  <a:pt x="1046096" y="795079"/>
                </a:cubicBezTo>
                <a:cubicBezTo>
                  <a:pt x="1043979" y="801429"/>
                  <a:pt x="1039140" y="807463"/>
                  <a:pt x="1039746" y="814129"/>
                </a:cubicBezTo>
                <a:cubicBezTo>
                  <a:pt x="1045537" y="877830"/>
                  <a:pt x="1041753" y="852843"/>
                  <a:pt x="1071496" y="877629"/>
                </a:cubicBezTo>
                <a:cubicBezTo>
                  <a:pt x="1078395" y="883378"/>
                  <a:pt x="1084196" y="890329"/>
                  <a:pt x="1090546" y="896679"/>
                </a:cubicBezTo>
                <a:cubicBezTo>
                  <a:pt x="1092663" y="919962"/>
                  <a:pt x="1093806" y="943355"/>
                  <a:pt x="1096896" y="966529"/>
                </a:cubicBezTo>
                <a:cubicBezTo>
                  <a:pt x="1098049" y="975180"/>
                  <a:pt x="1106006" y="983650"/>
                  <a:pt x="1103246" y="991929"/>
                </a:cubicBezTo>
                <a:cubicBezTo>
                  <a:pt x="1100169" y="1001161"/>
                  <a:pt x="1072543" y="1008513"/>
                  <a:pt x="1065146" y="1010979"/>
                </a:cubicBezTo>
                <a:cubicBezTo>
                  <a:pt x="1060913" y="1017329"/>
                  <a:pt x="1055859" y="1023203"/>
                  <a:pt x="1052446" y="1030029"/>
                </a:cubicBezTo>
                <a:cubicBezTo>
                  <a:pt x="1049453" y="1036016"/>
                  <a:pt x="1052083" y="1046086"/>
                  <a:pt x="1046096" y="1049079"/>
                </a:cubicBezTo>
                <a:cubicBezTo>
                  <a:pt x="1040109" y="1052072"/>
                  <a:pt x="1033396" y="1044846"/>
                  <a:pt x="1027046" y="1042729"/>
                </a:cubicBezTo>
                <a:cubicBezTo>
                  <a:pt x="1008285" y="1099013"/>
                  <a:pt x="1027651" y="1079351"/>
                  <a:pt x="957196" y="1087179"/>
                </a:cubicBezTo>
                <a:cubicBezTo>
                  <a:pt x="955079" y="1093529"/>
                  <a:pt x="952685" y="1099793"/>
                  <a:pt x="950846" y="1106229"/>
                </a:cubicBezTo>
                <a:cubicBezTo>
                  <a:pt x="948448" y="1114620"/>
                  <a:pt x="949948" y="1124814"/>
                  <a:pt x="944496" y="1131629"/>
                </a:cubicBezTo>
                <a:cubicBezTo>
                  <a:pt x="940315" y="1136856"/>
                  <a:pt x="931796" y="1135862"/>
                  <a:pt x="925446" y="1137979"/>
                </a:cubicBezTo>
                <a:cubicBezTo>
                  <a:pt x="899903" y="1133722"/>
                  <a:pt x="886154" y="1136787"/>
                  <a:pt x="868296" y="1118929"/>
                </a:cubicBezTo>
                <a:cubicBezTo>
                  <a:pt x="862900" y="1113533"/>
                  <a:pt x="861946" y="1104112"/>
                  <a:pt x="855596" y="1099879"/>
                </a:cubicBezTo>
                <a:cubicBezTo>
                  <a:pt x="848334" y="1095038"/>
                  <a:pt x="838368" y="1096593"/>
                  <a:pt x="830196" y="1093529"/>
                </a:cubicBezTo>
                <a:cubicBezTo>
                  <a:pt x="821333" y="1090205"/>
                  <a:pt x="813263" y="1085062"/>
                  <a:pt x="804796" y="1080829"/>
                </a:cubicBezTo>
                <a:cubicBezTo>
                  <a:pt x="773046" y="1082946"/>
                  <a:pt x="741223" y="1084162"/>
                  <a:pt x="709546" y="1087179"/>
                </a:cubicBezTo>
                <a:cubicBezTo>
                  <a:pt x="696729" y="1088400"/>
                  <a:pt x="684321" y="1093529"/>
                  <a:pt x="671446" y="1093529"/>
                </a:cubicBezTo>
                <a:cubicBezTo>
                  <a:pt x="662719" y="1093529"/>
                  <a:pt x="654768" y="1087485"/>
                  <a:pt x="646046" y="1087179"/>
                </a:cubicBezTo>
                <a:cubicBezTo>
                  <a:pt x="533912" y="1083244"/>
                  <a:pt x="421672" y="1083294"/>
                  <a:pt x="309496" y="1080829"/>
                </a:cubicBezTo>
                <a:lnTo>
                  <a:pt x="68196" y="1074479"/>
                </a:lnTo>
                <a:cubicBezTo>
                  <a:pt x="59729" y="1072362"/>
                  <a:pt x="43816" y="1076796"/>
                  <a:pt x="42796" y="1068129"/>
                </a:cubicBezTo>
                <a:cubicBezTo>
                  <a:pt x="38808" y="1034233"/>
                  <a:pt x="55496" y="966529"/>
                  <a:pt x="55496" y="966529"/>
                </a:cubicBezTo>
                <a:cubicBezTo>
                  <a:pt x="0" y="800041"/>
                  <a:pt x="55496" y="973497"/>
                  <a:pt x="55496" y="483929"/>
                </a:cubicBezTo>
                <a:cubicBezTo>
                  <a:pt x="55496" y="439429"/>
                  <a:pt x="52559" y="394948"/>
                  <a:pt x="49146" y="350579"/>
                </a:cubicBezTo>
                <a:cubicBezTo>
                  <a:pt x="49045" y="349267"/>
                  <a:pt x="41519" y="306121"/>
                  <a:pt x="36446" y="299779"/>
                </a:cubicBezTo>
                <a:cubicBezTo>
                  <a:pt x="31678" y="293820"/>
                  <a:pt x="23746" y="291312"/>
                  <a:pt x="17396" y="287079"/>
                </a:cubicBezTo>
                <a:cubicBezTo>
                  <a:pt x="3349" y="244937"/>
                  <a:pt x="9109" y="270556"/>
                  <a:pt x="17396" y="191829"/>
                </a:cubicBezTo>
                <a:cubicBezTo>
                  <a:pt x="20897" y="158573"/>
                  <a:pt x="23966" y="146278"/>
                  <a:pt x="30096" y="115629"/>
                </a:cubicBezTo>
                <a:cubicBezTo>
                  <a:pt x="36875" y="41065"/>
                  <a:pt x="25990" y="66690"/>
                  <a:pt x="36446" y="203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3" name="72 Forma libre"/>
          <p:cNvSpPr/>
          <p:nvPr/>
        </p:nvSpPr>
        <p:spPr>
          <a:xfrm>
            <a:off x="5941052" y="3989898"/>
            <a:ext cx="437418" cy="615367"/>
          </a:xfrm>
          <a:custGeom>
            <a:avLst/>
            <a:gdLst>
              <a:gd name="connsiteX0" fmla="*/ 275987 w 1634887"/>
              <a:gd name="connsiteY0" fmla="*/ 85206 h 2200282"/>
              <a:gd name="connsiteX1" fmla="*/ 320437 w 1634887"/>
              <a:gd name="connsiteY1" fmla="*/ 97906 h 2200282"/>
              <a:gd name="connsiteX2" fmla="*/ 358537 w 1634887"/>
              <a:gd name="connsiteY2" fmla="*/ 104256 h 2200282"/>
              <a:gd name="connsiteX3" fmla="*/ 390287 w 1634887"/>
              <a:gd name="connsiteY3" fmla="*/ 97906 h 2200282"/>
              <a:gd name="connsiteX4" fmla="*/ 409337 w 1634887"/>
              <a:gd name="connsiteY4" fmla="*/ 85206 h 2200282"/>
              <a:gd name="connsiteX5" fmla="*/ 434737 w 1634887"/>
              <a:gd name="connsiteY5" fmla="*/ 78856 h 2200282"/>
              <a:gd name="connsiteX6" fmla="*/ 479187 w 1634887"/>
              <a:gd name="connsiteY6" fmla="*/ 85206 h 2200282"/>
              <a:gd name="connsiteX7" fmla="*/ 580787 w 1634887"/>
              <a:gd name="connsiteY7" fmla="*/ 91556 h 2200282"/>
              <a:gd name="connsiteX8" fmla="*/ 663337 w 1634887"/>
              <a:gd name="connsiteY8" fmla="*/ 97906 h 2200282"/>
              <a:gd name="connsiteX9" fmla="*/ 682387 w 1634887"/>
              <a:gd name="connsiteY9" fmla="*/ 91556 h 2200282"/>
              <a:gd name="connsiteX10" fmla="*/ 904637 w 1634887"/>
              <a:gd name="connsiteY10" fmla="*/ 104256 h 2200282"/>
              <a:gd name="connsiteX11" fmla="*/ 955437 w 1634887"/>
              <a:gd name="connsiteY11" fmla="*/ 97906 h 2200282"/>
              <a:gd name="connsiteX12" fmla="*/ 974487 w 1634887"/>
              <a:gd name="connsiteY12" fmla="*/ 91556 h 2200282"/>
              <a:gd name="connsiteX13" fmla="*/ 1037987 w 1634887"/>
              <a:gd name="connsiteY13" fmla="*/ 97906 h 2200282"/>
              <a:gd name="connsiteX14" fmla="*/ 1057037 w 1634887"/>
              <a:gd name="connsiteY14" fmla="*/ 104256 h 2200282"/>
              <a:gd name="connsiteX15" fmla="*/ 1101487 w 1634887"/>
              <a:gd name="connsiteY15" fmla="*/ 136006 h 2200282"/>
              <a:gd name="connsiteX16" fmla="*/ 1120537 w 1634887"/>
              <a:gd name="connsiteY16" fmla="*/ 142356 h 2200282"/>
              <a:gd name="connsiteX17" fmla="*/ 1158637 w 1634887"/>
              <a:gd name="connsiteY17" fmla="*/ 116956 h 2200282"/>
              <a:gd name="connsiteX18" fmla="*/ 1171337 w 1634887"/>
              <a:gd name="connsiteY18" fmla="*/ 78856 h 2200282"/>
              <a:gd name="connsiteX19" fmla="*/ 1228487 w 1634887"/>
              <a:gd name="connsiteY19" fmla="*/ 72506 h 2200282"/>
              <a:gd name="connsiteX20" fmla="*/ 1234837 w 1634887"/>
              <a:gd name="connsiteY20" fmla="*/ 53456 h 2200282"/>
              <a:gd name="connsiteX21" fmla="*/ 1279287 w 1634887"/>
              <a:gd name="connsiteY21" fmla="*/ 34406 h 2200282"/>
              <a:gd name="connsiteX22" fmla="*/ 1298337 w 1634887"/>
              <a:gd name="connsiteY22" fmla="*/ 28056 h 2200282"/>
              <a:gd name="connsiteX23" fmla="*/ 1304687 w 1634887"/>
              <a:gd name="connsiteY23" fmla="*/ 9006 h 2200282"/>
              <a:gd name="connsiteX24" fmla="*/ 1336437 w 1634887"/>
              <a:gd name="connsiteY24" fmla="*/ 34406 h 2200282"/>
              <a:gd name="connsiteX25" fmla="*/ 1374537 w 1634887"/>
              <a:gd name="connsiteY25" fmla="*/ 47106 h 2200282"/>
              <a:gd name="connsiteX26" fmla="*/ 1393587 w 1634887"/>
              <a:gd name="connsiteY26" fmla="*/ 53456 h 2200282"/>
              <a:gd name="connsiteX27" fmla="*/ 1418987 w 1634887"/>
              <a:gd name="connsiteY27" fmla="*/ 97906 h 2200282"/>
              <a:gd name="connsiteX28" fmla="*/ 1425337 w 1634887"/>
              <a:gd name="connsiteY28" fmla="*/ 116956 h 2200282"/>
              <a:gd name="connsiteX29" fmla="*/ 1444387 w 1634887"/>
              <a:gd name="connsiteY29" fmla="*/ 123306 h 2200282"/>
              <a:gd name="connsiteX30" fmla="*/ 1463437 w 1634887"/>
              <a:gd name="connsiteY30" fmla="*/ 167756 h 2200282"/>
              <a:gd name="connsiteX31" fmla="*/ 1482487 w 1634887"/>
              <a:gd name="connsiteY31" fmla="*/ 237606 h 2200282"/>
              <a:gd name="connsiteX32" fmla="*/ 1476137 w 1634887"/>
              <a:gd name="connsiteY32" fmla="*/ 275706 h 2200282"/>
              <a:gd name="connsiteX33" fmla="*/ 1488837 w 1634887"/>
              <a:gd name="connsiteY33" fmla="*/ 358256 h 2200282"/>
              <a:gd name="connsiteX34" fmla="*/ 1495187 w 1634887"/>
              <a:gd name="connsiteY34" fmla="*/ 434456 h 2200282"/>
              <a:gd name="connsiteX35" fmla="*/ 1507887 w 1634887"/>
              <a:gd name="connsiteY35" fmla="*/ 472556 h 2200282"/>
              <a:gd name="connsiteX36" fmla="*/ 1545987 w 1634887"/>
              <a:gd name="connsiteY36" fmla="*/ 485256 h 2200282"/>
              <a:gd name="connsiteX37" fmla="*/ 1571387 w 1634887"/>
              <a:gd name="connsiteY37" fmla="*/ 497956 h 2200282"/>
              <a:gd name="connsiteX38" fmla="*/ 1596787 w 1634887"/>
              <a:gd name="connsiteY38" fmla="*/ 555106 h 2200282"/>
              <a:gd name="connsiteX39" fmla="*/ 1615837 w 1634887"/>
              <a:gd name="connsiteY39" fmla="*/ 567806 h 2200282"/>
              <a:gd name="connsiteX40" fmla="*/ 1634887 w 1634887"/>
              <a:gd name="connsiteY40" fmla="*/ 574156 h 2200282"/>
              <a:gd name="connsiteX41" fmla="*/ 1628537 w 1634887"/>
              <a:gd name="connsiteY41" fmla="*/ 593206 h 2200282"/>
              <a:gd name="connsiteX42" fmla="*/ 1584087 w 1634887"/>
              <a:gd name="connsiteY42" fmla="*/ 637656 h 2200282"/>
              <a:gd name="connsiteX43" fmla="*/ 1545987 w 1634887"/>
              <a:gd name="connsiteY43" fmla="*/ 644006 h 2200282"/>
              <a:gd name="connsiteX44" fmla="*/ 1533287 w 1634887"/>
              <a:gd name="connsiteY44" fmla="*/ 663056 h 2200282"/>
              <a:gd name="connsiteX45" fmla="*/ 1526937 w 1634887"/>
              <a:gd name="connsiteY45" fmla="*/ 682106 h 2200282"/>
              <a:gd name="connsiteX46" fmla="*/ 1495187 w 1634887"/>
              <a:gd name="connsiteY46" fmla="*/ 675756 h 2200282"/>
              <a:gd name="connsiteX47" fmla="*/ 1476137 w 1634887"/>
              <a:gd name="connsiteY47" fmla="*/ 682106 h 2200282"/>
              <a:gd name="connsiteX48" fmla="*/ 1469787 w 1634887"/>
              <a:gd name="connsiteY48" fmla="*/ 707506 h 2200282"/>
              <a:gd name="connsiteX49" fmla="*/ 1463437 w 1634887"/>
              <a:gd name="connsiteY49" fmla="*/ 796406 h 2200282"/>
              <a:gd name="connsiteX50" fmla="*/ 1450737 w 1634887"/>
              <a:gd name="connsiteY50" fmla="*/ 834506 h 2200282"/>
              <a:gd name="connsiteX51" fmla="*/ 1444387 w 1634887"/>
              <a:gd name="connsiteY51" fmla="*/ 878956 h 2200282"/>
              <a:gd name="connsiteX52" fmla="*/ 1438037 w 1634887"/>
              <a:gd name="connsiteY52" fmla="*/ 898006 h 2200282"/>
              <a:gd name="connsiteX53" fmla="*/ 1431687 w 1634887"/>
              <a:gd name="connsiteY53" fmla="*/ 929756 h 2200282"/>
              <a:gd name="connsiteX54" fmla="*/ 1438037 w 1634887"/>
              <a:gd name="connsiteY54" fmla="*/ 955156 h 2200282"/>
              <a:gd name="connsiteX55" fmla="*/ 1444387 w 1634887"/>
              <a:gd name="connsiteY55" fmla="*/ 974206 h 2200282"/>
              <a:gd name="connsiteX56" fmla="*/ 1438037 w 1634887"/>
              <a:gd name="connsiteY56" fmla="*/ 993256 h 2200282"/>
              <a:gd name="connsiteX57" fmla="*/ 1431687 w 1634887"/>
              <a:gd name="connsiteY57" fmla="*/ 1031356 h 2200282"/>
              <a:gd name="connsiteX58" fmla="*/ 1425337 w 1634887"/>
              <a:gd name="connsiteY58" fmla="*/ 1063106 h 2200282"/>
              <a:gd name="connsiteX59" fmla="*/ 1425337 w 1634887"/>
              <a:gd name="connsiteY59" fmla="*/ 1113906 h 2200282"/>
              <a:gd name="connsiteX60" fmla="*/ 1399937 w 1634887"/>
              <a:gd name="connsiteY60" fmla="*/ 1152006 h 2200282"/>
              <a:gd name="connsiteX61" fmla="*/ 1406287 w 1634887"/>
              <a:gd name="connsiteY61" fmla="*/ 1171056 h 2200282"/>
              <a:gd name="connsiteX62" fmla="*/ 1349137 w 1634887"/>
              <a:gd name="connsiteY62" fmla="*/ 1202806 h 2200282"/>
              <a:gd name="connsiteX63" fmla="*/ 1330087 w 1634887"/>
              <a:gd name="connsiteY63" fmla="*/ 1209156 h 2200282"/>
              <a:gd name="connsiteX64" fmla="*/ 1311037 w 1634887"/>
              <a:gd name="connsiteY64" fmla="*/ 1298056 h 2200282"/>
              <a:gd name="connsiteX65" fmla="*/ 1285637 w 1634887"/>
              <a:gd name="connsiteY65" fmla="*/ 1336156 h 2200282"/>
              <a:gd name="connsiteX66" fmla="*/ 1279287 w 1634887"/>
              <a:gd name="connsiteY66" fmla="*/ 1355206 h 2200282"/>
              <a:gd name="connsiteX67" fmla="*/ 1298337 w 1634887"/>
              <a:gd name="connsiteY67" fmla="*/ 1374256 h 2200282"/>
              <a:gd name="connsiteX68" fmla="*/ 1253887 w 1634887"/>
              <a:gd name="connsiteY68" fmla="*/ 1399656 h 2200282"/>
              <a:gd name="connsiteX69" fmla="*/ 1234837 w 1634887"/>
              <a:gd name="connsiteY69" fmla="*/ 1437756 h 2200282"/>
              <a:gd name="connsiteX70" fmla="*/ 1228487 w 1634887"/>
              <a:gd name="connsiteY70" fmla="*/ 1469506 h 2200282"/>
              <a:gd name="connsiteX71" fmla="*/ 1196737 w 1634887"/>
              <a:gd name="connsiteY71" fmla="*/ 1507606 h 2200282"/>
              <a:gd name="connsiteX72" fmla="*/ 1190387 w 1634887"/>
              <a:gd name="connsiteY72" fmla="*/ 1539356 h 2200282"/>
              <a:gd name="connsiteX73" fmla="*/ 1209437 w 1634887"/>
              <a:gd name="connsiteY73" fmla="*/ 1583806 h 2200282"/>
              <a:gd name="connsiteX74" fmla="*/ 1215787 w 1634887"/>
              <a:gd name="connsiteY74" fmla="*/ 1653656 h 2200282"/>
              <a:gd name="connsiteX75" fmla="*/ 1196737 w 1634887"/>
              <a:gd name="connsiteY75" fmla="*/ 1666356 h 2200282"/>
              <a:gd name="connsiteX76" fmla="*/ 1133237 w 1634887"/>
              <a:gd name="connsiteY76" fmla="*/ 1672706 h 2200282"/>
              <a:gd name="connsiteX77" fmla="*/ 1133237 w 1634887"/>
              <a:gd name="connsiteY77" fmla="*/ 1729856 h 2200282"/>
              <a:gd name="connsiteX78" fmla="*/ 1152287 w 1634887"/>
              <a:gd name="connsiteY78" fmla="*/ 1736206 h 2200282"/>
              <a:gd name="connsiteX79" fmla="*/ 1190387 w 1634887"/>
              <a:gd name="connsiteY79" fmla="*/ 1761606 h 2200282"/>
              <a:gd name="connsiteX80" fmla="*/ 1203087 w 1634887"/>
              <a:gd name="connsiteY80" fmla="*/ 1787006 h 2200282"/>
              <a:gd name="connsiteX81" fmla="*/ 1222137 w 1634887"/>
              <a:gd name="connsiteY81" fmla="*/ 1799706 h 2200282"/>
              <a:gd name="connsiteX82" fmla="*/ 1228487 w 1634887"/>
              <a:gd name="connsiteY82" fmla="*/ 1818756 h 2200282"/>
              <a:gd name="connsiteX83" fmla="*/ 1234837 w 1634887"/>
              <a:gd name="connsiteY83" fmla="*/ 1844156 h 2200282"/>
              <a:gd name="connsiteX84" fmla="*/ 1247537 w 1634887"/>
              <a:gd name="connsiteY84" fmla="*/ 1863206 h 2200282"/>
              <a:gd name="connsiteX85" fmla="*/ 1279287 w 1634887"/>
              <a:gd name="connsiteY85" fmla="*/ 1850506 h 2200282"/>
              <a:gd name="connsiteX86" fmla="*/ 1285637 w 1634887"/>
              <a:gd name="connsiteY86" fmla="*/ 1869556 h 2200282"/>
              <a:gd name="connsiteX87" fmla="*/ 1317387 w 1634887"/>
              <a:gd name="connsiteY87" fmla="*/ 1933056 h 2200282"/>
              <a:gd name="connsiteX88" fmla="*/ 1336437 w 1634887"/>
              <a:gd name="connsiteY88" fmla="*/ 2015606 h 2200282"/>
              <a:gd name="connsiteX89" fmla="*/ 1374537 w 1634887"/>
              <a:gd name="connsiteY89" fmla="*/ 2002906 h 2200282"/>
              <a:gd name="connsiteX90" fmla="*/ 1393587 w 1634887"/>
              <a:gd name="connsiteY90" fmla="*/ 2041006 h 2200282"/>
              <a:gd name="connsiteX91" fmla="*/ 1412637 w 1634887"/>
              <a:gd name="connsiteY91" fmla="*/ 2079106 h 2200282"/>
              <a:gd name="connsiteX92" fmla="*/ 1330087 w 1634887"/>
              <a:gd name="connsiteY92" fmla="*/ 2085456 h 2200282"/>
              <a:gd name="connsiteX93" fmla="*/ 1304687 w 1634887"/>
              <a:gd name="connsiteY93" fmla="*/ 2091806 h 2200282"/>
              <a:gd name="connsiteX94" fmla="*/ 1228487 w 1634887"/>
              <a:gd name="connsiteY94" fmla="*/ 2098156 h 2200282"/>
              <a:gd name="connsiteX95" fmla="*/ 1215787 w 1634887"/>
              <a:gd name="connsiteY95" fmla="*/ 2123556 h 2200282"/>
              <a:gd name="connsiteX96" fmla="*/ 1190387 w 1634887"/>
              <a:gd name="connsiteY96" fmla="*/ 2161656 h 2200282"/>
              <a:gd name="connsiteX97" fmla="*/ 1184037 w 1634887"/>
              <a:gd name="connsiteY97" fmla="*/ 2180706 h 2200282"/>
              <a:gd name="connsiteX98" fmla="*/ 1164987 w 1634887"/>
              <a:gd name="connsiteY98" fmla="*/ 2193406 h 2200282"/>
              <a:gd name="connsiteX99" fmla="*/ 1145937 w 1634887"/>
              <a:gd name="connsiteY99" fmla="*/ 2187056 h 2200282"/>
              <a:gd name="connsiteX100" fmla="*/ 1107837 w 1634887"/>
              <a:gd name="connsiteY100" fmla="*/ 2161656 h 2200282"/>
              <a:gd name="connsiteX101" fmla="*/ 1082437 w 1634887"/>
              <a:gd name="connsiteY101" fmla="*/ 2168006 h 2200282"/>
              <a:gd name="connsiteX102" fmla="*/ 1063387 w 1634887"/>
              <a:gd name="connsiteY102" fmla="*/ 2187056 h 2200282"/>
              <a:gd name="connsiteX103" fmla="*/ 1044337 w 1634887"/>
              <a:gd name="connsiteY103" fmla="*/ 2199756 h 2200282"/>
              <a:gd name="connsiteX104" fmla="*/ 999887 w 1634887"/>
              <a:gd name="connsiteY104" fmla="*/ 2187056 h 2200282"/>
              <a:gd name="connsiteX105" fmla="*/ 968137 w 1634887"/>
              <a:gd name="connsiteY105" fmla="*/ 2174356 h 2200282"/>
              <a:gd name="connsiteX106" fmla="*/ 949087 w 1634887"/>
              <a:gd name="connsiteY106" fmla="*/ 2187056 h 2200282"/>
              <a:gd name="connsiteX107" fmla="*/ 904637 w 1634887"/>
              <a:gd name="connsiteY107" fmla="*/ 2199756 h 2200282"/>
              <a:gd name="connsiteX108" fmla="*/ 834787 w 1634887"/>
              <a:gd name="connsiteY108" fmla="*/ 2193406 h 2200282"/>
              <a:gd name="connsiteX109" fmla="*/ 822087 w 1634887"/>
              <a:gd name="connsiteY109" fmla="*/ 2174356 h 2200282"/>
              <a:gd name="connsiteX110" fmla="*/ 809387 w 1634887"/>
              <a:gd name="connsiteY110" fmla="*/ 2136256 h 2200282"/>
              <a:gd name="connsiteX111" fmla="*/ 790337 w 1634887"/>
              <a:gd name="connsiteY111" fmla="*/ 2129906 h 2200282"/>
              <a:gd name="connsiteX112" fmla="*/ 764937 w 1634887"/>
              <a:gd name="connsiteY112" fmla="*/ 2098156 h 2200282"/>
              <a:gd name="connsiteX113" fmla="*/ 745887 w 1634887"/>
              <a:gd name="connsiteY113" fmla="*/ 2117206 h 2200282"/>
              <a:gd name="connsiteX114" fmla="*/ 714137 w 1634887"/>
              <a:gd name="connsiteY114" fmla="*/ 2104506 h 2200282"/>
              <a:gd name="connsiteX115" fmla="*/ 676037 w 1634887"/>
              <a:gd name="connsiteY115" fmla="*/ 2091806 h 2200282"/>
              <a:gd name="connsiteX116" fmla="*/ 656987 w 1634887"/>
              <a:gd name="connsiteY116" fmla="*/ 2104506 h 2200282"/>
              <a:gd name="connsiteX117" fmla="*/ 644287 w 1634887"/>
              <a:gd name="connsiteY117" fmla="*/ 2123556 h 2200282"/>
              <a:gd name="connsiteX118" fmla="*/ 612537 w 1634887"/>
              <a:gd name="connsiteY118" fmla="*/ 2117206 h 2200282"/>
              <a:gd name="connsiteX119" fmla="*/ 587137 w 1634887"/>
              <a:gd name="connsiteY119" fmla="*/ 2085456 h 2200282"/>
              <a:gd name="connsiteX120" fmla="*/ 561737 w 1634887"/>
              <a:gd name="connsiteY120" fmla="*/ 2053706 h 2200282"/>
              <a:gd name="connsiteX121" fmla="*/ 536337 w 1634887"/>
              <a:gd name="connsiteY121" fmla="*/ 2015606 h 2200282"/>
              <a:gd name="connsiteX122" fmla="*/ 529987 w 1634887"/>
              <a:gd name="connsiteY122" fmla="*/ 1977506 h 2200282"/>
              <a:gd name="connsiteX123" fmla="*/ 491887 w 1634887"/>
              <a:gd name="connsiteY123" fmla="*/ 1952106 h 2200282"/>
              <a:gd name="connsiteX124" fmla="*/ 441087 w 1634887"/>
              <a:gd name="connsiteY124" fmla="*/ 1933056 h 2200282"/>
              <a:gd name="connsiteX125" fmla="*/ 434737 w 1634887"/>
              <a:gd name="connsiteY125" fmla="*/ 1882256 h 2200282"/>
              <a:gd name="connsiteX126" fmla="*/ 396637 w 1634887"/>
              <a:gd name="connsiteY126" fmla="*/ 1825106 h 2200282"/>
              <a:gd name="connsiteX127" fmla="*/ 377587 w 1634887"/>
              <a:gd name="connsiteY127" fmla="*/ 1812406 h 2200282"/>
              <a:gd name="connsiteX128" fmla="*/ 352187 w 1634887"/>
              <a:gd name="connsiteY128" fmla="*/ 1806056 h 2200282"/>
              <a:gd name="connsiteX129" fmla="*/ 333137 w 1634887"/>
              <a:gd name="connsiteY129" fmla="*/ 1710806 h 2200282"/>
              <a:gd name="connsiteX130" fmla="*/ 314087 w 1634887"/>
              <a:gd name="connsiteY130" fmla="*/ 1698106 h 2200282"/>
              <a:gd name="connsiteX131" fmla="*/ 275987 w 1634887"/>
              <a:gd name="connsiteY131" fmla="*/ 1685406 h 2200282"/>
              <a:gd name="connsiteX132" fmla="*/ 256937 w 1634887"/>
              <a:gd name="connsiteY132" fmla="*/ 1679056 h 2200282"/>
              <a:gd name="connsiteX133" fmla="*/ 237887 w 1634887"/>
              <a:gd name="connsiteY133" fmla="*/ 1672706 h 2200282"/>
              <a:gd name="connsiteX134" fmla="*/ 225187 w 1634887"/>
              <a:gd name="connsiteY134" fmla="*/ 1653656 h 2200282"/>
              <a:gd name="connsiteX135" fmla="*/ 218837 w 1634887"/>
              <a:gd name="connsiteY135" fmla="*/ 1615556 h 2200282"/>
              <a:gd name="connsiteX136" fmla="*/ 155337 w 1634887"/>
              <a:gd name="connsiteY136" fmla="*/ 1596506 h 2200282"/>
              <a:gd name="connsiteX137" fmla="*/ 136287 w 1634887"/>
              <a:gd name="connsiteY137" fmla="*/ 1558406 h 2200282"/>
              <a:gd name="connsiteX138" fmla="*/ 148987 w 1634887"/>
              <a:gd name="connsiteY138" fmla="*/ 1520306 h 2200282"/>
              <a:gd name="connsiteX139" fmla="*/ 155337 w 1634887"/>
              <a:gd name="connsiteY139" fmla="*/ 1501256 h 2200282"/>
              <a:gd name="connsiteX140" fmla="*/ 142637 w 1634887"/>
              <a:gd name="connsiteY140" fmla="*/ 1475856 h 2200282"/>
              <a:gd name="connsiteX141" fmla="*/ 136287 w 1634887"/>
              <a:gd name="connsiteY141" fmla="*/ 1456806 h 2200282"/>
              <a:gd name="connsiteX142" fmla="*/ 117237 w 1634887"/>
              <a:gd name="connsiteY142" fmla="*/ 1444106 h 2200282"/>
              <a:gd name="connsiteX143" fmla="*/ 110887 w 1634887"/>
              <a:gd name="connsiteY143" fmla="*/ 1393306 h 2200282"/>
              <a:gd name="connsiteX144" fmla="*/ 91837 w 1634887"/>
              <a:gd name="connsiteY144" fmla="*/ 1380606 h 2200282"/>
              <a:gd name="connsiteX145" fmla="*/ 85487 w 1634887"/>
              <a:gd name="connsiteY145" fmla="*/ 1361556 h 2200282"/>
              <a:gd name="connsiteX146" fmla="*/ 91837 w 1634887"/>
              <a:gd name="connsiteY146" fmla="*/ 1336156 h 2200282"/>
              <a:gd name="connsiteX147" fmla="*/ 85487 w 1634887"/>
              <a:gd name="connsiteY147" fmla="*/ 1310756 h 2200282"/>
              <a:gd name="connsiteX148" fmla="*/ 47387 w 1634887"/>
              <a:gd name="connsiteY148" fmla="*/ 1279006 h 2200282"/>
              <a:gd name="connsiteX149" fmla="*/ 34687 w 1634887"/>
              <a:gd name="connsiteY149" fmla="*/ 1259956 h 2200282"/>
              <a:gd name="connsiteX150" fmla="*/ 34687 w 1634887"/>
              <a:gd name="connsiteY150" fmla="*/ 1202806 h 2200282"/>
              <a:gd name="connsiteX151" fmla="*/ 15637 w 1634887"/>
              <a:gd name="connsiteY151" fmla="*/ 1190106 h 2200282"/>
              <a:gd name="connsiteX152" fmla="*/ 2937 w 1634887"/>
              <a:gd name="connsiteY152" fmla="*/ 1171056 h 2200282"/>
              <a:gd name="connsiteX153" fmla="*/ 21987 w 1634887"/>
              <a:gd name="connsiteY153" fmla="*/ 1126606 h 2200282"/>
              <a:gd name="connsiteX154" fmla="*/ 28337 w 1634887"/>
              <a:gd name="connsiteY154" fmla="*/ 1107556 h 2200282"/>
              <a:gd name="connsiteX155" fmla="*/ 21987 w 1634887"/>
              <a:gd name="connsiteY155" fmla="*/ 1056756 h 2200282"/>
              <a:gd name="connsiteX156" fmla="*/ 21987 w 1634887"/>
              <a:gd name="connsiteY156" fmla="*/ 1005956 h 2200282"/>
              <a:gd name="connsiteX157" fmla="*/ 41037 w 1634887"/>
              <a:gd name="connsiteY157" fmla="*/ 986906 h 2200282"/>
              <a:gd name="connsiteX158" fmla="*/ 47387 w 1634887"/>
              <a:gd name="connsiteY158" fmla="*/ 967856 h 2200282"/>
              <a:gd name="connsiteX159" fmla="*/ 53737 w 1634887"/>
              <a:gd name="connsiteY159" fmla="*/ 942456 h 2200282"/>
              <a:gd name="connsiteX160" fmla="*/ 72787 w 1634887"/>
              <a:gd name="connsiteY160" fmla="*/ 936106 h 2200282"/>
              <a:gd name="connsiteX161" fmla="*/ 98187 w 1634887"/>
              <a:gd name="connsiteY161" fmla="*/ 923406 h 2200282"/>
              <a:gd name="connsiteX162" fmla="*/ 123587 w 1634887"/>
              <a:gd name="connsiteY162" fmla="*/ 821806 h 2200282"/>
              <a:gd name="connsiteX163" fmla="*/ 168037 w 1634887"/>
              <a:gd name="connsiteY163" fmla="*/ 815456 h 2200282"/>
              <a:gd name="connsiteX164" fmla="*/ 193437 w 1634887"/>
              <a:gd name="connsiteY164" fmla="*/ 809106 h 2200282"/>
              <a:gd name="connsiteX165" fmla="*/ 193437 w 1634887"/>
              <a:gd name="connsiteY165" fmla="*/ 396356 h 2200282"/>
              <a:gd name="connsiteX166" fmla="*/ 199787 w 1634887"/>
              <a:gd name="connsiteY166" fmla="*/ 358256 h 2200282"/>
              <a:gd name="connsiteX167" fmla="*/ 237887 w 1634887"/>
              <a:gd name="connsiteY167" fmla="*/ 351906 h 2200282"/>
              <a:gd name="connsiteX168" fmla="*/ 256937 w 1634887"/>
              <a:gd name="connsiteY168" fmla="*/ 345556 h 2200282"/>
              <a:gd name="connsiteX169" fmla="*/ 263287 w 1634887"/>
              <a:gd name="connsiteY169" fmla="*/ 326506 h 2200282"/>
              <a:gd name="connsiteX170" fmla="*/ 269637 w 1634887"/>
              <a:gd name="connsiteY170" fmla="*/ 142356 h 2200282"/>
              <a:gd name="connsiteX171" fmla="*/ 275987 w 1634887"/>
              <a:gd name="connsiteY171" fmla="*/ 78856 h 2200282"/>
              <a:gd name="connsiteX172" fmla="*/ 275987 w 1634887"/>
              <a:gd name="connsiteY172" fmla="*/ 85206 h 22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634887" h="2200282">
                <a:moveTo>
                  <a:pt x="275987" y="85206"/>
                </a:moveTo>
                <a:cubicBezTo>
                  <a:pt x="283395" y="88381"/>
                  <a:pt x="300503" y="93919"/>
                  <a:pt x="320437" y="97906"/>
                </a:cubicBezTo>
                <a:cubicBezTo>
                  <a:pt x="333062" y="100431"/>
                  <a:pt x="345837" y="102139"/>
                  <a:pt x="358537" y="104256"/>
                </a:cubicBezTo>
                <a:cubicBezTo>
                  <a:pt x="369120" y="102139"/>
                  <a:pt x="380181" y="101696"/>
                  <a:pt x="390287" y="97906"/>
                </a:cubicBezTo>
                <a:cubicBezTo>
                  <a:pt x="397433" y="95226"/>
                  <a:pt x="402322" y="88212"/>
                  <a:pt x="409337" y="85206"/>
                </a:cubicBezTo>
                <a:cubicBezTo>
                  <a:pt x="417359" y="81768"/>
                  <a:pt x="426270" y="80973"/>
                  <a:pt x="434737" y="78856"/>
                </a:cubicBezTo>
                <a:cubicBezTo>
                  <a:pt x="449554" y="80973"/>
                  <a:pt x="464276" y="83909"/>
                  <a:pt x="479187" y="85206"/>
                </a:cubicBezTo>
                <a:cubicBezTo>
                  <a:pt x="512992" y="88146"/>
                  <a:pt x="546935" y="89221"/>
                  <a:pt x="580787" y="91556"/>
                </a:cubicBezTo>
                <a:lnTo>
                  <a:pt x="663337" y="97906"/>
                </a:lnTo>
                <a:cubicBezTo>
                  <a:pt x="669687" y="95789"/>
                  <a:pt x="675694" y="91556"/>
                  <a:pt x="682387" y="91556"/>
                </a:cubicBezTo>
                <a:cubicBezTo>
                  <a:pt x="815038" y="91556"/>
                  <a:pt x="813756" y="92896"/>
                  <a:pt x="904637" y="104256"/>
                </a:cubicBezTo>
                <a:cubicBezTo>
                  <a:pt x="921570" y="102139"/>
                  <a:pt x="938647" y="100959"/>
                  <a:pt x="955437" y="97906"/>
                </a:cubicBezTo>
                <a:cubicBezTo>
                  <a:pt x="962023" y="96709"/>
                  <a:pt x="967794" y="91556"/>
                  <a:pt x="974487" y="91556"/>
                </a:cubicBezTo>
                <a:cubicBezTo>
                  <a:pt x="995759" y="91556"/>
                  <a:pt x="1016820" y="95789"/>
                  <a:pt x="1037987" y="97906"/>
                </a:cubicBezTo>
                <a:cubicBezTo>
                  <a:pt x="1044337" y="100023"/>
                  <a:pt x="1051050" y="101263"/>
                  <a:pt x="1057037" y="104256"/>
                </a:cubicBezTo>
                <a:cubicBezTo>
                  <a:pt x="1076693" y="114084"/>
                  <a:pt x="1081353" y="124501"/>
                  <a:pt x="1101487" y="136006"/>
                </a:cubicBezTo>
                <a:cubicBezTo>
                  <a:pt x="1107299" y="139327"/>
                  <a:pt x="1114187" y="140239"/>
                  <a:pt x="1120537" y="142356"/>
                </a:cubicBezTo>
                <a:cubicBezTo>
                  <a:pt x="1145819" y="136036"/>
                  <a:pt x="1147674" y="141623"/>
                  <a:pt x="1158637" y="116956"/>
                </a:cubicBezTo>
                <a:cubicBezTo>
                  <a:pt x="1164074" y="104723"/>
                  <a:pt x="1158032" y="80334"/>
                  <a:pt x="1171337" y="78856"/>
                </a:cubicBezTo>
                <a:lnTo>
                  <a:pt x="1228487" y="72506"/>
                </a:lnTo>
                <a:cubicBezTo>
                  <a:pt x="1230604" y="66156"/>
                  <a:pt x="1230656" y="58683"/>
                  <a:pt x="1234837" y="53456"/>
                </a:cubicBezTo>
                <a:cubicBezTo>
                  <a:pt x="1246294" y="39135"/>
                  <a:pt x="1263470" y="38925"/>
                  <a:pt x="1279287" y="34406"/>
                </a:cubicBezTo>
                <a:cubicBezTo>
                  <a:pt x="1285723" y="32567"/>
                  <a:pt x="1291987" y="30173"/>
                  <a:pt x="1298337" y="28056"/>
                </a:cubicBezTo>
                <a:cubicBezTo>
                  <a:pt x="1300454" y="21706"/>
                  <a:pt x="1298700" y="11999"/>
                  <a:pt x="1304687" y="9006"/>
                </a:cubicBezTo>
                <a:cubicBezTo>
                  <a:pt x="1322699" y="0"/>
                  <a:pt x="1329463" y="30047"/>
                  <a:pt x="1336437" y="34406"/>
                </a:cubicBezTo>
                <a:cubicBezTo>
                  <a:pt x="1347789" y="41501"/>
                  <a:pt x="1361837" y="42873"/>
                  <a:pt x="1374537" y="47106"/>
                </a:cubicBezTo>
                <a:lnTo>
                  <a:pt x="1393587" y="53456"/>
                </a:lnTo>
                <a:cubicBezTo>
                  <a:pt x="1406342" y="72588"/>
                  <a:pt x="1409319" y="75348"/>
                  <a:pt x="1418987" y="97906"/>
                </a:cubicBezTo>
                <a:cubicBezTo>
                  <a:pt x="1421624" y="104058"/>
                  <a:pt x="1420604" y="112223"/>
                  <a:pt x="1425337" y="116956"/>
                </a:cubicBezTo>
                <a:cubicBezTo>
                  <a:pt x="1430070" y="121689"/>
                  <a:pt x="1438037" y="121189"/>
                  <a:pt x="1444387" y="123306"/>
                </a:cubicBezTo>
                <a:cubicBezTo>
                  <a:pt x="1464536" y="153529"/>
                  <a:pt x="1452254" y="130479"/>
                  <a:pt x="1463437" y="167756"/>
                </a:cubicBezTo>
                <a:cubicBezTo>
                  <a:pt x="1482773" y="232208"/>
                  <a:pt x="1470913" y="179738"/>
                  <a:pt x="1482487" y="237606"/>
                </a:cubicBezTo>
                <a:cubicBezTo>
                  <a:pt x="1480370" y="250306"/>
                  <a:pt x="1476137" y="262831"/>
                  <a:pt x="1476137" y="275706"/>
                </a:cubicBezTo>
                <a:cubicBezTo>
                  <a:pt x="1476137" y="298772"/>
                  <a:pt x="1484003" y="334086"/>
                  <a:pt x="1488837" y="358256"/>
                </a:cubicBezTo>
                <a:cubicBezTo>
                  <a:pt x="1490954" y="383656"/>
                  <a:pt x="1490997" y="409315"/>
                  <a:pt x="1495187" y="434456"/>
                </a:cubicBezTo>
                <a:cubicBezTo>
                  <a:pt x="1497388" y="447661"/>
                  <a:pt x="1503654" y="459856"/>
                  <a:pt x="1507887" y="472556"/>
                </a:cubicBezTo>
                <a:cubicBezTo>
                  <a:pt x="1512120" y="485256"/>
                  <a:pt x="1534013" y="479269"/>
                  <a:pt x="1545987" y="485256"/>
                </a:cubicBezTo>
                <a:lnTo>
                  <a:pt x="1571387" y="497956"/>
                </a:lnTo>
                <a:cubicBezTo>
                  <a:pt x="1577675" y="516819"/>
                  <a:pt x="1581693" y="540012"/>
                  <a:pt x="1596787" y="555106"/>
                </a:cubicBezTo>
                <a:cubicBezTo>
                  <a:pt x="1602183" y="560502"/>
                  <a:pt x="1609011" y="564393"/>
                  <a:pt x="1615837" y="567806"/>
                </a:cubicBezTo>
                <a:cubicBezTo>
                  <a:pt x="1621824" y="570799"/>
                  <a:pt x="1628537" y="572039"/>
                  <a:pt x="1634887" y="574156"/>
                </a:cubicBezTo>
                <a:cubicBezTo>
                  <a:pt x="1632770" y="580506"/>
                  <a:pt x="1631788" y="587355"/>
                  <a:pt x="1628537" y="593206"/>
                </a:cubicBezTo>
                <a:cubicBezTo>
                  <a:pt x="1610344" y="625953"/>
                  <a:pt x="1612828" y="631269"/>
                  <a:pt x="1584087" y="637656"/>
                </a:cubicBezTo>
                <a:cubicBezTo>
                  <a:pt x="1571518" y="640449"/>
                  <a:pt x="1558687" y="641889"/>
                  <a:pt x="1545987" y="644006"/>
                </a:cubicBezTo>
                <a:cubicBezTo>
                  <a:pt x="1541754" y="650356"/>
                  <a:pt x="1536700" y="656230"/>
                  <a:pt x="1533287" y="663056"/>
                </a:cubicBezTo>
                <a:cubicBezTo>
                  <a:pt x="1530294" y="669043"/>
                  <a:pt x="1533287" y="679989"/>
                  <a:pt x="1526937" y="682106"/>
                </a:cubicBezTo>
                <a:cubicBezTo>
                  <a:pt x="1516698" y="685519"/>
                  <a:pt x="1505770" y="677873"/>
                  <a:pt x="1495187" y="675756"/>
                </a:cubicBezTo>
                <a:cubicBezTo>
                  <a:pt x="1488837" y="677873"/>
                  <a:pt x="1480318" y="676879"/>
                  <a:pt x="1476137" y="682106"/>
                </a:cubicBezTo>
                <a:cubicBezTo>
                  <a:pt x="1470685" y="688921"/>
                  <a:pt x="1470751" y="698832"/>
                  <a:pt x="1469787" y="707506"/>
                </a:cubicBezTo>
                <a:cubicBezTo>
                  <a:pt x="1466506" y="737033"/>
                  <a:pt x="1467844" y="767026"/>
                  <a:pt x="1463437" y="796406"/>
                </a:cubicBezTo>
                <a:cubicBezTo>
                  <a:pt x="1461451" y="809645"/>
                  <a:pt x="1450737" y="834506"/>
                  <a:pt x="1450737" y="834506"/>
                </a:cubicBezTo>
                <a:cubicBezTo>
                  <a:pt x="1448620" y="849323"/>
                  <a:pt x="1447322" y="864280"/>
                  <a:pt x="1444387" y="878956"/>
                </a:cubicBezTo>
                <a:cubicBezTo>
                  <a:pt x="1443074" y="885520"/>
                  <a:pt x="1439660" y="891512"/>
                  <a:pt x="1438037" y="898006"/>
                </a:cubicBezTo>
                <a:cubicBezTo>
                  <a:pt x="1435419" y="908477"/>
                  <a:pt x="1433804" y="919173"/>
                  <a:pt x="1431687" y="929756"/>
                </a:cubicBezTo>
                <a:cubicBezTo>
                  <a:pt x="1433804" y="938223"/>
                  <a:pt x="1435639" y="946765"/>
                  <a:pt x="1438037" y="955156"/>
                </a:cubicBezTo>
                <a:cubicBezTo>
                  <a:pt x="1439876" y="961592"/>
                  <a:pt x="1444387" y="967513"/>
                  <a:pt x="1444387" y="974206"/>
                </a:cubicBezTo>
                <a:cubicBezTo>
                  <a:pt x="1444387" y="980899"/>
                  <a:pt x="1439489" y="986722"/>
                  <a:pt x="1438037" y="993256"/>
                </a:cubicBezTo>
                <a:cubicBezTo>
                  <a:pt x="1435244" y="1005825"/>
                  <a:pt x="1433990" y="1018688"/>
                  <a:pt x="1431687" y="1031356"/>
                </a:cubicBezTo>
                <a:cubicBezTo>
                  <a:pt x="1429756" y="1041975"/>
                  <a:pt x="1427454" y="1052523"/>
                  <a:pt x="1425337" y="1063106"/>
                </a:cubicBezTo>
                <a:cubicBezTo>
                  <a:pt x="1430222" y="1087529"/>
                  <a:pt x="1436823" y="1093231"/>
                  <a:pt x="1425337" y="1113906"/>
                </a:cubicBezTo>
                <a:cubicBezTo>
                  <a:pt x="1417924" y="1127249"/>
                  <a:pt x="1399937" y="1152006"/>
                  <a:pt x="1399937" y="1152006"/>
                </a:cubicBezTo>
                <a:cubicBezTo>
                  <a:pt x="1402054" y="1158356"/>
                  <a:pt x="1408404" y="1164706"/>
                  <a:pt x="1406287" y="1171056"/>
                </a:cubicBezTo>
                <a:cubicBezTo>
                  <a:pt x="1399158" y="1192443"/>
                  <a:pt x="1363875" y="1197893"/>
                  <a:pt x="1349137" y="1202806"/>
                </a:cubicBezTo>
                <a:lnTo>
                  <a:pt x="1330087" y="1209156"/>
                </a:lnTo>
                <a:cubicBezTo>
                  <a:pt x="1295225" y="1261449"/>
                  <a:pt x="1346242" y="1178360"/>
                  <a:pt x="1311037" y="1298056"/>
                </a:cubicBezTo>
                <a:cubicBezTo>
                  <a:pt x="1306730" y="1312699"/>
                  <a:pt x="1294104" y="1323456"/>
                  <a:pt x="1285637" y="1336156"/>
                </a:cubicBezTo>
                <a:cubicBezTo>
                  <a:pt x="1281924" y="1341725"/>
                  <a:pt x="1281404" y="1348856"/>
                  <a:pt x="1279287" y="1355206"/>
                </a:cubicBezTo>
                <a:cubicBezTo>
                  <a:pt x="1285637" y="1361556"/>
                  <a:pt x="1295497" y="1365737"/>
                  <a:pt x="1298337" y="1374256"/>
                </a:cubicBezTo>
                <a:cubicBezTo>
                  <a:pt x="1307661" y="1402229"/>
                  <a:pt x="1260607" y="1398536"/>
                  <a:pt x="1253887" y="1399656"/>
                </a:cubicBezTo>
                <a:cubicBezTo>
                  <a:pt x="1241471" y="1418280"/>
                  <a:pt x="1240095" y="1416724"/>
                  <a:pt x="1234837" y="1437756"/>
                </a:cubicBezTo>
                <a:cubicBezTo>
                  <a:pt x="1232219" y="1448227"/>
                  <a:pt x="1232277" y="1459400"/>
                  <a:pt x="1228487" y="1469506"/>
                </a:cubicBezTo>
                <a:cubicBezTo>
                  <a:pt x="1223183" y="1483651"/>
                  <a:pt x="1206620" y="1497723"/>
                  <a:pt x="1196737" y="1507606"/>
                </a:cubicBezTo>
                <a:cubicBezTo>
                  <a:pt x="1194620" y="1518189"/>
                  <a:pt x="1190387" y="1528563"/>
                  <a:pt x="1190387" y="1539356"/>
                </a:cubicBezTo>
                <a:cubicBezTo>
                  <a:pt x="1190387" y="1559858"/>
                  <a:pt x="1199068" y="1568252"/>
                  <a:pt x="1209437" y="1583806"/>
                </a:cubicBezTo>
                <a:cubicBezTo>
                  <a:pt x="1211554" y="1607089"/>
                  <a:pt x="1219342" y="1630549"/>
                  <a:pt x="1215787" y="1653656"/>
                </a:cubicBezTo>
                <a:cubicBezTo>
                  <a:pt x="1214627" y="1661199"/>
                  <a:pt x="1204173" y="1664640"/>
                  <a:pt x="1196737" y="1666356"/>
                </a:cubicBezTo>
                <a:cubicBezTo>
                  <a:pt x="1176010" y="1671139"/>
                  <a:pt x="1154404" y="1670589"/>
                  <a:pt x="1133237" y="1672706"/>
                </a:cubicBezTo>
                <a:cubicBezTo>
                  <a:pt x="1124627" y="1698537"/>
                  <a:pt x="1109404" y="1710789"/>
                  <a:pt x="1133237" y="1729856"/>
                </a:cubicBezTo>
                <a:cubicBezTo>
                  <a:pt x="1138464" y="1734037"/>
                  <a:pt x="1145937" y="1734089"/>
                  <a:pt x="1152287" y="1736206"/>
                </a:cubicBezTo>
                <a:lnTo>
                  <a:pt x="1190387" y="1761606"/>
                </a:lnTo>
                <a:cubicBezTo>
                  <a:pt x="1198263" y="1766857"/>
                  <a:pt x="1197027" y="1779734"/>
                  <a:pt x="1203087" y="1787006"/>
                </a:cubicBezTo>
                <a:cubicBezTo>
                  <a:pt x="1207973" y="1792869"/>
                  <a:pt x="1215787" y="1795473"/>
                  <a:pt x="1222137" y="1799706"/>
                </a:cubicBezTo>
                <a:cubicBezTo>
                  <a:pt x="1224254" y="1806056"/>
                  <a:pt x="1226648" y="1812320"/>
                  <a:pt x="1228487" y="1818756"/>
                </a:cubicBezTo>
                <a:cubicBezTo>
                  <a:pt x="1230885" y="1827147"/>
                  <a:pt x="1231399" y="1836134"/>
                  <a:pt x="1234837" y="1844156"/>
                </a:cubicBezTo>
                <a:cubicBezTo>
                  <a:pt x="1237843" y="1851171"/>
                  <a:pt x="1243304" y="1856856"/>
                  <a:pt x="1247537" y="1863206"/>
                </a:cubicBezTo>
                <a:cubicBezTo>
                  <a:pt x="1255956" y="1850577"/>
                  <a:pt x="1260008" y="1831227"/>
                  <a:pt x="1279287" y="1850506"/>
                </a:cubicBezTo>
                <a:cubicBezTo>
                  <a:pt x="1284020" y="1855239"/>
                  <a:pt x="1282832" y="1863479"/>
                  <a:pt x="1285637" y="1869556"/>
                </a:cubicBezTo>
                <a:cubicBezTo>
                  <a:pt x="1295554" y="1891043"/>
                  <a:pt x="1317387" y="1933056"/>
                  <a:pt x="1317387" y="1933056"/>
                </a:cubicBezTo>
                <a:cubicBezTo>
                  <a:pt x="1331400" y="2003120"/>
                  <a:pt x="1323261" y="1976078"/>
                  <a:pt x="1336437" y="2015606"/>
                </a:cubicBezTo>
                <a:cubicBezTo>
                  <a:pt x="1349137" y="2011373"/>
                  <a:pt x="1367111" y="1991767"/>
                  <a:pt x="1374537" y="2002906"/>
                </a:cubicBezTo>
                <a:cubicBezTo>
                  <a:pt x="1410933" y="2057501"/>
                  <a:pt x="1367297" y="1988426"/>
                  <a:pt x="1393587" y="2041006"/>
                </a:cubicBezTo>
                <a:cubicBezTo>
                  <a:pt x="1418206" y="2090245"/>
                  <a:pt x="1396676" y="2031223"/>
                  <a:pt x="1412637" y="2079106"/>
                </a:cubicBezTo>
                <a:cubicBezTo>
                  <a:pt x="1385120" y="2081223"/>
                  <a:pt x="1357496" y="2082231"/>
                  <a:pt x="1330087" y="2085456"/>
                </a:cubicBezTo>
                <a:cubicBezTo>
                  <a:pt x="1321420" y="2086476"/>
                  <a:pt x="1313347" y="2090724"/>
                  <a:pt x="1304687" y="2091806"/>
                </a:cubicBezTo>
                <a:cubicBezTo>
                  <a:pt x="1279396" y="2094967"/>
                  <a:pt x="1253887" y="2096039"/>
                  <a:pt x="1228487" y="2098156"/>
                </a:cubicBezTo>
                <a:cubicBezTo>
                  <a:pt x="1224254" y="2106623"/>
                  <a:pt x="1220657" y="2115439"/>
                  <a:pt x="1215787" y="2123556"/>
                </a:cubicBezTo>
                <a:cubicBezTo>
                  <a:pt x="1207934" y="2136644"/>
                  <a:pt x="1195214" y="2147176"/>
                  <a:pt x="1190387" y="2161656"/>
                </a:cubicBezTo>
                <a:cubicBezTo>
                  <a:pt x="1188270" y="2168006"/>
                  <a:pt x="1188218" y="2175479"/>
                  <a:pt x="1184037" y="2180706"/>
                </a:cubicBezTo>
                <a:cubicBezTo>
                  <a:pt x="1179269" y="2186665"/>
                  <a:pt x="1171337" y="2189173"/>
                  <a:pt x="1164987" y="2193406"/>
                </a:cubicBezTo>
                <a:cubicBezTo>
                  <a:pt x="1158637" y="2191289"/>
                  <a:pt x="1151788" y="2190307"/>
                  <a:pt x="1145937" y="2187056"/>
                </a:cubicBezTo>
                <a:cubicBezTo>
                  <a:pt x="1132594" y="2179643"/>
                  <a:pt x="1107837" y="2161656"/>
                  <a:pt x="1107837" y="2161656"/>
                </a:cubicBezTo>
                <a:cubicBezTo>
                  <a:pt x="1099370" y="2163773"/>
                  <a:pt x="1090014" y="2163676"/>
                  <a:pt x="1082437" y="2168006"/>
                </a:cubicBezTo>
                <a:cubicBezTo>
                  <a:pt x="1074640" y="2172461"/>
                  <a:pt x="1070286" y="2181307"/>
                  <a:pt x="1063387" y="2187056"/>
                </a:cubicBezTo>
                <a:cubicBezTo>
                  <a:pt x="1057524" y="2191942"/>
                  <a:pt x="1050687" y="2195523"/>
                  <a:pt x="1044337" y="2199756"/>
                </a:cubicBezTo>
                <a:cubicBezTo>
                  <a:pt x="1029520" y="2195523"/>
                  <a:pt x="1013357" y="2194540"/>
                  <a:pt x="999887" y="2187056"/>
                </a:cubicBezTo>
                <a:cubicBezTo>
                  <a:pt x="966035" y="2168250"/>
                  <a:pt x="1009722" y="2160494"/>
                  <a:pt x="968137" y="2174356"/>
                </a:cubicBezTo>
                <a:cubicBezTo>
                  <a:pt x="961787" y="2178589"/>
                  <a:pt x="955913" y="2183643"/>
                  <a:pt x="949087" y="2187056"/>
                </a:cubicBezTo>
                <a:cubicBezTo>
                  <a:pt x="939977" y="2191611"/>
                  <a:pt x="912775" y="2197721"/>
                  <a:pt x="904637" y="2199756"/>
                </a:cubicBezTo>
                <a:cubicBezTo>
                  <a:pt x="881354" y="2197639"/>
                  <a:pt x="857132" y="2200282"/>
                  <a:pt x="834787" y="2193406"/>
                </a:cubicBezTo>
                <a:cubicBezTo>
                  <a:pt x="827493" y="2191162"/>
                  <a:pt x="825187" y="2181330"/>
                  <a:pt x="822087" y="2174356"/>
                </a:cubicBezTo>
                <a:cubicBezTo>
                  <a:pt x="816650" y="2162123"/>
                  <a:pt x="813620" y="2148956"/>
                  <a:pt x="809387" y="2136256"/>
                </a:cubicBezTo>
                <a:cubicBezTo>
                  <a:pt x="807270" y="2129906"/>
                  <a:pt x="796687" y="2132023"/>
                  <a:pt x="790337" y="2129906"/>
                </a:cubicBezTo>
                <a:cubicBezTo>
                  <a:pt x="787256" y="2120663"/>
                  <a:pt x="783078" y="2095133"/>
                  <a:pt x="764937" y="2098156"/>
                </a:cubicBezTo>
                <a:cubicBezTo>
                  <a:pt x="756079" y="2099632"/>
                  <a:pt x="752237" y="2110856"/>
                  <a:pt x="745887" y="2117206"/>
                </a:cubicBezTo>
                <a:cubicBezTo>
                  <a:pt x="735304" y="2112973"/>
                  <a:pt x="724849" y="2108401"/>
                  <a:pt x="714137" y="2104506"/>
                </a:cubicBezTo>
                <a:cubicBezTo>
                  <a:pt x="701556" y="2099931"/>
                  <a:pt x="676037" y="2091806"/>
                  <a:pt x="676037" y="2091806"/>
                </a:cubicBezTo>
                <a:cubicBezTo>
                  <a:pt x="669687" y="2096039"/>
                  <a:pt x="662383" y="2099110"/>
                  <a:pt x="656987" y="2104506"/>
                </a:cubicBezTo>
                <a:cubicBezTo>
                  <a:pt x="651591" y="2109902"/>
                  <a:pt x="651625" y="2121459"/>
                  <a:pt x="644287" y="2123556"/>
                </a:cubicBezTo>
                <a:cubicBezTo>
                  <a:pt x="633909" y="2126521"/>
                  <a:pt x="623120" y="2119323"/>
                  <a:pt x="612537" y="2117206"/>
                </a:cubicBezTo>
                <a:cubicBezTo>
                  <a:pt x="596576" y="2069323"/>
                  <a:pt x="619963" y="2126488"/>
                  <a:pt x="587137" y="2085456"/>
                </a:cubicBezTo>
                <a:cubicBezTo>
                  <a:pt x="552084" y="2041639"/>
                  <a:pt x="616332" y="2090102"/>
                  <a:pt x="561737" y="2053706"/>
                </a:cubicBezTo>
                <a:lnTo>
                  <a:pt x="536337" y="2015606"/>
                </a:lnTo>
                <a:cubicBezTo>
                  <a:pt x="529195" y="2004893"/>
                  <a:pt x="537370" y="1988054"/>
                  <a:pt x="529987" y="1977506"/>
                </a:cubicBezTo>
                <a:cubicBezTo>
                  <a:pt x="521234" y="1965002"/>
                  <a:pt x="504587" y="1960573"/>
                  <a:pt x="491887" y="1952106"/>
                </a:cubicBezTo>
                <a:cubicBezTo>
                  <a:pt x="463857" y="1933419"/>
                  <a:pt x="480321" y="1940903"/>
                  <a:pt x="441087" y="1933056"/>
                </a:cubicBezTo>
                <a:cubicBezTo>
                  <a:pt x="407835" y="1883179"/>
                  <a:pt x="447488" y="1952386"/>
                  <a:pt x="434737" y="1882256"/>
                </a:cubicBezTo>
                <a:cubicBezTo>
                  <a:pt x="430613" y="1859575"/>
                  <a:pt x="413747" y="1839364"/>
                  <a:pt x="396637" y="1825106"/>
                </a:cubicBezTo>
                <a:cubicBezTo>
                  <a:pt x="390774" y="1820220"/>
                  <a:pt x="384602" y="1815412"/>
                  <a:pt x="377587" y="1812406"/>
                </a:cubicBezTo>
                <a:cubicBezTo>
                  <a:pt x="369565" y="1808968"/>
                  <a:pt x="360654" y="1808173"/>
                  <a:pt x="352187" y="1806056"/>
                </a:cubicBezTo>
                <a:cubicBezTo>
                  <a:pt x="316462" y="1752468"/>
                  <a:pt x="369802" y="1839133"/>
                  <a:pt x="333137" y="1710806"/>
                </a:cubicBezTo>
                <a:cubicBezTo>
                  <a:pt x="331040" y="1703468"/>
                  <a:pt x="321061" y="1701206"/>
                  <a:pt x="314087" y="1698106"/>
                </a:cubicBezTo>
                <a:cubicBezTo>
                  <a:pt x="301854" y="1692669"/>
                  <a:pt x="288687" y="1689639"/>
                  <a:pt x="275987" y="1685406"/>
                </a:cubicBezTo>
                <a:lnTo>
                  <a:pt x="256937" y="1679056"/>
                </a:lnTo>
                <a:lnTo>
                  <a:pt x="237887" y="1672706"/>
                </a:lnTo>
                <a:cubicBezTo>
                  <a:pt x="233654" y="1666356"/>
                  <a:pt x="227600" y="1660896"/>
                  <a:pt x="225187" y="1653656"/>
                </a:cubicBezTo>
                <a:cubicBezTo>
                  <a:pt x="221116" y="1641442"/>
                  <a:pt x="227315" y="1625246"/>
                  <a:pt x="218837" y="1615556"/>
                </a:cubicBezTo>
                <a:cubicBezTo>
                  <a:pt x="214508" y="1610609"/>
                  <a:pt x="166311" y="1599249"/>
                  <a:pt x="155337" y="1596506"/>
                </a:cubicBezTo>
                <a:cubicBezTo>
                  <a:pt x="150343" y="1589015"/>
                  <a:pt x="135035" y="1569673"/>
                  <a:pt x="136287" y="1558406"/>
                </a:cubicBezTo>
                <a:cubicBezTo>
                  <a:pt x="137765" y="1545101"/>
                  <a:pt x="144754" y="1533006"/>
                  <a:pt x="148987" y="1520306"/>
                </a:cubicBezTo>
                <a:lnTo>
                  <a:pt x="155337" y="1501256"/>
                </a:lnTo>
                <a:cubicBezTo>
                  <a:pt x="151104" y="1492789"/>
                  <a:pt x="146366" y="1484557"/>
                  <a:pt x="142637" y="1475856"/>
                </a:cubicBezTo>
                <a:cubicBezTo>
                  <a:pt x="140000" y="1469704"/>
                  <a:pt x="140468" y="1462033"/>
                  <a:pt x="136287" y="1456806"/>
                </a:cubicBezTo>
                <a:cubicBezTo>
                  <a:pt x="131519" y="1450847"/>
                  <a:pt x="123587" y="1448339"/>
                  <a:pt x="117237" y="1444106"/>
                </a:cubicBezTo>
                <a:cubicBezTo>
                  <a:pt x="115120" y="1427173"/>
                  <a:pt x="117225" y="1409151"/>
                  <a:pt x="110887" y="1393306"/>
                </a:cubicBezTo>
                <a:cubicBezTo>
                  <a:pt x="108053" y="1386220"/>
                  <a:pt x="96605" y="1386565"/>
                  <a:pt x="91837" y="1380606"/>
                </a:cubicBezTo>
                <a:cubicBezTo>
                  <a:pt x="87656" y="1375379"/>
                  <a:pt x="87604" y="1367906"/>
                  <a:pt x="85487" y="1361556"/>
                </a:cubicBezTo>
                <a:cubicBezTo>
                  <a:pt x="87604" y="1353089"/>
                  <a:pt x="91837" y="1344883"/>
                  <a:pt x="91837" y="1336156"/>
                </a:cubicBezTo>
                <a:cubicBezTo>
                  <a:pt x="91837" y="1327429"/>
                  <a:pt x="89817" y="1318333"/>
                  <a:pt x="85487" y="1310756"/>
                </a:cubicBezTo>
                <a:cubicBezTo>
                  <a:pt x="77965" y="1297593"/>
                  <a:pt x="59526" y="1287099"/>
                  <a:pt x="47387" y="1279006"/>
                </a:cubicBezTo>
                <a:cubicBezTo>
                  <a:pt x="43154" y="1272656"/>
                  <a:pt x="35942" y="1267484"/>
                  <a:pt x="34687" y="1259956"/>
                </a:cubicBezTo>
                <a:cubicBezTo>
                  <a:pt x="25533" y="1205035"/>
                  <a:pt x="79791" y="1293014"/>
                  <a:pt x="34687" y="1202806"/>
                </a:cubicBezTo>
                <a:cubicBezTo>
                  <a:pt x="31274" y="1195980"/>
                  <a:pt x="21987" y="1194339"/>
                  <a:pt x="15637" y="1190106"/>
                </a:cubicBezTo>
                <a:cubicBezTo>
                  <a:pt x="11404" y="1183756"/>
                  <a:pt x="4016" y="1178611"/>
                  <a:pt x="2937" y="1171056"/>
                </a:cubicBezTo>
                <a:cubicBezTo>
                  <a:pt x="0" y="1150498"/>
                  <a:pt x="14186" y="1142209"/>
                  <a:pt x="21987" y="1126606"/>
                </a:cubicBezTo>
                <a:cubicBezTo>
                  <a:pt x="24980" y="1120619"/>
                  <a:pt x="26220" y="1113906"/>
                  <a:pt x="28337" y="1107556"/>
                </a:cubicBezTo>
                <a:cubicBezTo>
                  <a:pt x="26220" y="1090623"/>
                  <a:pt x="25040" y="1073546"/>
                  <a:pt x="21987" y="1056756"/>
                </a:cubicBezTo>
                <a:cubicBezTo>
                  <a:pt x="17379" y="1031413"/>
                  <a:pt x="6012" y="1037906"/>
                  <a:pt x="21987" y="1005956"/>
                </a:cubicBezTo>
                <a:cubicBezTo>
                  <a:pt x="26003" y="997924"/>
                  <a:pt x="34687" y="993256"/>
                  <a:pt x="41037" y="986906"/>
                </a:cubicBezTo>
                <a:cubicBezTo>
                  <a:pt x="43154" y="980556"/>
                  <a:pt x="45548" y="974292"/>
                  <a:pt x="47387" y="967856"/>
                </a:cubicBezTo>
                <a:cubicBezTo>
                  <a:pt x="49785" y="959465"/>
                  <a:pt x="48285" y="949271"/>
                  <a:pt x="53737" y="942456"/>
                </a:cubicBezTo>
                <a:cubicBezTo>
                  <a:pt x="57918" y="937229"/>
                  <a:pt x="66635" y="938743"/>
                  <a:pt x="72787" y="936106"/>
                </a:cubicBezTo>
                <a:cubicBezTo>
                  <a:pt x="81488" y="932377"/>
                  <a:pt x="89720" y="927639"/>
                  <a:pt x="98187" y="923406"/>
                </a:cubicBezTo>
                <a:cubicBezTo>
                  <a:pt x="102873" y="853109"/>
                  <a:pt x="74793" y="831565"/>
                  <a:pt x="123587" y="821806"/>
                </a:cubicBezTo>
                <a:cubicBezTo>
                  <a:pt x="138263" y="818871"/>
                  <a:pt x="153311" y="818133"/>
                  <a:pt x="168037" y="815456"/>
                </a:cubicBezTo>
                <a:cubicBezTo>
                  <a:pt x="176623" y="813895"/>
                  <a:pt x="184970" y="811223"/>
                  <a:pt x="193437" y="809106"/>
                </a:cubicBezTo>
                <a:cubicBezTo>
                  <a:pt x="186838" y="604546"/>
                  <a:pt x="182884" y="607417"/>
                  <a:pt x="193437" y="396356"/>
                </a:cubicBezTo>
                <a:cubicBezTo>
                  <a:pt x="194080" y="383497"/>
                  <a:pt x="190683" y="367360"/>
                  <a:pt x="199787" y="358256"/>
                </a:cubicBezTo>
                <a:cubicBezTo>
                  <a:pt x="208891" y="349152"/>
                  <a:pt x="225187" y="354023"/>
                  <a:pt x="237887" y="351906"/>
                </a:cubicBezTo>
                <a:cubicBezTo>
                  <a:pt x="244237" y="349789"/>
                  <a:pt x="252204" y="350289"/>
                  <a:pt x="256937" y="345556"/>
                </a:cubicBezTo>
                <a:cubicBezTo>
                  <a:pt x="261670" y="340823"/>
                  <a:pt x="262869" y="333186"/>
                  <a:pt x="263287" y="326506"/>
                </a:cubicBezTo>
                <a:cubicBezTo>
                  <a:pt x="267118" y="265206"/>
                  <a:pt x="266491" y="203695"/>
                  <a:pt x="269637" y="142356"/>
                </a:cubicBezTo>
                <a:cubicBezTo>
                  <a:pt x="270726" y="121112"/>
                  <a:pt x="273870" y="100023"/>
                  <a:pt x="275987" y="78856"/>
                </a:cubicBezTo>
                <a:cubicBezTo>
                  <a:pt x="305979" y="86354"/>
                  <a:pt x="268579" y="82031"/>
                  <a:pt x="275987" y="852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4" name="73 Forma libre"/>
          <p:cNvSpPr/>
          <p:nvPr/>
        </p:nvSpPr>
        <p:spPr>
          <a:xfrm>
            <a:off x="6325802" y="4148405"/>
            <a:ext cx="179542" cy="175819"/>
          </a:xfrm>
          <a:custGeom>
            <a:avLst/>
            <a:gdLst>
              <a:gd name="connsiteX0" fmla="*/ 196850 w 671055"/>
              <a:gd name="connsiteY0" fmla="*/ 6350 h 628650"/>
              <a:gd name="connsiteX1" fmla="*/ 215900 w 671055"/>
              <a:gd name="connsiteY1" fmla="*/ 19050 h 628650"/>
              <a:gd name="connsiteX2" fmla="*/ 234950 w 671055"/>
              <a:gd name="connsiteY2" fmla="*/ 57150 h 628650"/>
              <a:gd name="connsiteX3" fmla="*/ 241300 w 671055"/>
              <a:gd name="connsiteY3" fmla="*/ 95250 h 628650"/>
              <a:gd name="connsiteX4" fmla="*/ 254000 w 671055"/>
              <a:gd name="connsiteY4" fmla="*/ 114300 h 628650"/>
              <a:gd name="connsiteX5" fmla="*/ 260350 w 671055"/>
              <a:gd name="connsiteY5" fmla="*/ 158750 h 628650"/>
              <a:gd name="connsiteX6" fmla="*/ 273050 w 671055"/>
              <a:gd name="connsiteY6" fmla="*/ 177800 h 628650"/>
              <a:gd name="connsiteX7" fmla="*/ 279400 w 671055"/>
              <a:gd name="connsiteY7" fmla="*/ 196850 h 628650"/>
              <a:gd name="connsiteX8" fmla="*/ 279400 w 671055"/>
              <a:gd name="connsiteY8" fmla="*/ 273050 h 628650"/>
              <a:gd name="connsiteX9" fmla="*/ 292100 w 671055"/>
              <a:gd name="connsiteY9" fmla="*/ 292100 h 628650"/>
              <a:gd name="connsiteX10" fmla="*/ 311150 w 671055"/>
              <a:gd name="connsiteY10" fmla="*/ 279400 h 628650"/>
              <a:gd name="connsiteX11" fmla="*/ 349250 w 671055"/>
              <a:gd name="connsiteY11" fmla="*/ 311150 h 628650"/>
              <a:gd name="connsiteX12" fmla="*/ 361950 w 671055"/>
              <a:gd name="connsiteY12" fmla="*/ 330200 h 628650"/>
              <a:gd name="connsiteX13" fmla="*/ 381000 w 671055"/>
              <a:gd name="connsiteY13" fmla="*/ 323850 h 628650"/>
              <a:gd name="connsiteX14" fmla="*/ 425450 w 671055"/>
              <a:gd name="connsiteY14" fmla="*/ 342900 h 628650"/>
              <a:gd name="connsiteX15" fmla="*/ 450850 w 671055"/>
              <a:gd name="connsiteY15" fmla="*/ 355600 h 628650"/>
              <a:gd name="connsiteX16" fmla="*/ 476250 w 671055"/>
              <a:gd name="connsiteY16" fmla="*/ 374650 h 628650"/>
              <a:gd name="connsiteX17" fmla="*/ 482600 w 671055"/>
              <a:gd name="connsiteY17" fmla="*/ 393700 h 628650"/>
              <a:gd name="connsiteX18" fmla="*/ 501650 w 671055"/>
              <a:gd name="connsiteY18" fmla="*/ 400050 h 628650"/>
              <a:gd name="connsiteX19" fmla="*/ 508000 w 671055"/>
              <a:gd name="connsiteY19" fmla="*/ 431800 h 628650"/>
              <a:gd name="connsiteX20" fmla="*/ 546100 w 671055"/>
              <a:gd name="connsiteY20" fmla="*/ 457200 h 628650"/>
              <a:gd name="connsiteX21" fmla="*/ 552450 w 671055"/>
              <a:gd name="connsiteY21" fmla="*/ 476250 h 628650"/>
              <a:gd name="connsiteX22" fmla="*/ 590550 w 671055"/>
              <a:gd name="connsiteY22" fmla="*/ 501650 h 628650"/>
              <a:gd name="connsiteX23" fmla="*/ 603250 w 671055"/>
              <a:gd name="connsiteY23" fmla="*/ 539750 h 628650"/>
              <a:gd name="connsiteX24" fmla="*/ 641350 w 671055"/>
              <a:gd name="connsiteY24" fmla="*/ 565150 h 628650"/>
              <a:gd name="connsiteX25" fmla="*/ 647700 w 671055"/>
              <a:gd name="connsiteY25" fmla="*/ 584200 h 628650"/>
              <a:gd name="connsiteX26" fmla="*/ 654050 w 671055"/>
              <a:gd name="connsiteY26" fmla="*/ 622300 h 628650"/>
              <a:gd name="connsiteX27" fmla="*/ 635000 w 671055"/>
              <a:gd name="connsiteY27" fmla="*/ 628650 h 628650"/>
              <a:gd name="connsiteX28" fmla="*/ 615950 w 671055"/>
              <a:gd name="connsiteY28" fmla="*/ 615950 h 628650"/>
              <a:gd name="connsiteX29" fmla="*/ 596900 w 671055"/>
              <a:gd name="connsiteY29" fmla="*/ 609600 h 628650"/>
              <a:gd name="connsiteX30" fmla="*/ 571500 w 671055"/>
              <a:gd name="connsiteY30" fmla="*/ 571500 h 628650"/>
              <a:gd name="connsiteX31" fmla="*/ 558800 w 671055"/>
              <a:gd name="connsiteY31" fmla="*/ 552450 h 628650"/>
              <a:gd name="connsiteX32" fmla="*/ 539750 w 671055"/>
              <a:gd name="connsiteY32" fmla="*/ 546100 h 628650"/>
              <a:gd name="connsiteX33" fmla="*/ 520700 w 671055"/>
              <a:gd name="connsiteY33" fmla="*/ 533400 h 628650"/>
              <a:gd name="connsiteX34" fmla="*/ 501650 w 671055"/>
              <a:gd name="connsiteY34" fmla="*/ 527050 h 628650"/>
              <a:gd name="connsiteX35" fmla="*/ 495300 w 671055"/>
              <a:gd name="connsiteY35" fmla="*/ 508000 h 628650"/>
              <a:gd name="connsiteX36" fmla="*/ 476250 w 671055"/>
              <a:gd name="connsiteY36" fmla="*/ 495300 h 628650"/>
              <a:gd name="connsiteX37" fmla="*/ 469900 w 671055"/>
              <a:gd name="connsiteY37" fmla="*/ 476250 h 628650"/>
              <a:gd name="connsiteX38" fmla="*/ 444500 w 671055"/>
              <a:gd name="connsiteY38" fmla="*/ 438150 h 628650"/>
              <a:gd name="connsiteX39" fmla="*/ 368300 w 671055"/>
              <a:gd name="connsiteY39" fmla="*/ 412750 h 628650"/>
              <a:gd name="connsiteX40" fmla="*/ 323850 w 671055"/>
              <a:gd name="connsiteY40" fmla="*/ 374650 h 628650"/>
              <a:gd name="connsiteX41" fmla="*/ 304800 w 671055"/>
              <a:gd name="connsiteY41" fmla="*/ 381000 h 628650"/>
              <a:gd name="connsiteX42" fmla="*/ 273050 w 671055"/>
              <a:gd name="connsiteY42" fmla="*/ 406400 h 628650"/>
              <a:gd name="connsiteX43" fmla="*/ 266700 w 671055"/>
              <a:gd name="connsiteY43" fmla="*/ 387350 h 628650"/>
              <a:gd name="connsiteX44" fmla="*/ 254000 w 671055"/>
              <a:gd name="connsiteY44" fmla="*/ 368300 h 628650"/>
              <a:gd name="connsiteX45" fmla="*/ 215900 w 671055"/>
              <a:gd name="connsiteY45" fmla="*/ 387350 h 628650"/>
              <a:gd name="connsiteX46" fmla="*/ 177800 w 671055"/>
              <a:gd name="connsiteY46" fmla="*/ 361950 h 628650"/>
              <a:gd name="connsiteX47" fmla="*/ 158750 w 671055"/>
              <a:gd name="connsiteY47" fmla="*/ 355600 h 628650"/>
              <a:gd name="connsiteX48" fmla="*/ 139700 w 671055"/>
              <a:gd name="connsiteY48" fmla="*/ 361950 h 628650"/>
              <a:gd name="connsiteX49" fmla="*/ 120650 w 671055"/>
              <a:gd name="connsiteY49" fmla="*/ 400050 h 628650"/>
              <a:gd name="connsiteX50" fmla="*/ 107950 w 671055"/>
              <a:gd name="connsiteY50" fmla="*/ 419100 h 628650"/>
              <a:gd name="connsiteX51" fmla="*/ 88900 w 671055"/>
              <a:gd name="connsiteY51" fmla="*/ 412750 h 628650"/>
              <a:gd name="connsiteX52" fmla="*/ 63500 w 671055"/>
              <a:gd name="connsiteY52" fmla="*/ 400050 h 628650"/>
              <a:gd name="connsiteX53" fmla="*/ 44450 w 671055"/>
              <a:gd name="connsiteY53" fmla="*/ 387350 h 628650"/>
              <a:gd name="connsiteX54" fmla="*/ 0 w 671055"/>
              <a:gd name="connsiteY54" fmla="*/ 400050 h 628650"/>
              <a:gd name="connsiteX55" fmla="*/ 6350 w 671055"/>
              <a:gd name="connsiteY55" fmla="*/ 336550 h 628650"/>
              <a:gd name="connsiteX56" fmla="*/ 19050 w 671055"/>
              <a:gd name="connsiteY56" fmla="*/ 317500 h 628650"/>
              <a:gd name="connsiteX57" fmla="*/ 6350 w 671055"/>
              <a:gd name="connsiteY57" fmla="*/ 298450 h 628650"/>
              <a:gd name="connsiteX58" fmla="*/ 19050 w 671055"/>
              <a:gd name="connsiteY58" fmla="*/ 241300 h 628650"/>
              <a:gd name="connsiteX59" fmla="*/ 38100 w 671055"/>
              <a:gd name="connsiteY59" fmla="*/ 203200 h 628650"/>
              <a:gd name="connsiteX60" fmla="*/ 31750 w 671055"/>
              <a:gd name="connsiteY60" fmla="*/ 177800 h 628650"/>
              <a:gd name="connsiteX61" fmla="*/ 25400 w 671055"/>
              <a:gd name="connsiteY61" fmla="*/ 158750 h 628650"/>
              <a:gd name="connsiteX62" fmla="*/ 31750 w 671055"/>
              <a:gd name="connsiteY62" fmla="*/ 127000 h 628650"/>
              <a:gd name="connsiteX63" fmla="*/ 44450 w 671055"/>
              <a:gd name="connsiteY63" fmla="*/ 107950 h 628650"/>
              <a:gd name="connsiteX64" fmla="*/ 82550 w 671055"/>
              <a:gd name="connsiteY64" fmla="*/ 101600 h 628650"/>
              <a:gd name="connsiteX65" fmla="*/ 107950 w 671055"/>
              <a:gd name="connsiteY65" fmla="*/ 95250 h 628650"/>
              <a:gd name="connsiteX66" fmla="*/ 127000 w 671055"/>
              <a:gd name="connsiteY66" fmla="*/ 82550 h 628650"/>
              <a:gd name="connsiteX67" fmla="*/ 152400 w 671055"/>
              <a:gd name="connsiteY67" fmla="*/ 63500 h 628650"/>
              <a:gd name="connsiteX68" fmla="*/ 177800 w 671055"/>
              <a:gd name="connsiteY68" fmla="*/ 57150 h 628650"/>
              <a:gd name="connsiteX69" fmla="*/ 196850 w 671055"/>
              <a:gd name="connsiteY69" fmla="*/ 63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71055" h="628650">
                <a:moveTo>
                  <a:pt x="196850" y="6350"/>
                </a:moveTo>
                <a:cubicBezTo>
                  <a:pt x="203200" y="0"/>
                  <a:pt x="210504" y="13654"/>
                  <a:pt x="215900" y="19050"/>
                </a:cubicBezTo>
                <a:cubicBezTo>
                  <a:pt x="225686" y="28836"/>
                  <a:pt x="231999" y="43870"/>
                  <a:pt x="234950" y="57150"/>
                </a:cubicBezTo>
                <a:cubicBezTo>
                  <a:pt x="237743" y="69719"/>
                  <a:pt x="237229" y="83036"/>
                  <a:pt x="241300" y="95250"/>
                </a:cubicBezTo>
                <a:cubicBezTo>
                  <a:pt x="243713" y="102490"/>
                  <a:pt x="249767" y="107950"/>
                  <a:pt x="254000" y="114300"/>
                </a:cubicBezTo>
                <a:cubicBezTo>
                  <a:pt x="256117" y="129117"/>
                  <a:pt x="256049" y="144414"/>
                  <a:pt x="260350" y="158750"/>
                </a:cubicBezTo>
                <a:cubicBezTo>
                  <a:pt x="262543" y="166060"/>
                  <a:pt x="269637" y="170974"/>
                  <a:pt x="273050" y="177800"/>
                </a:cubicBezTo>
                <a:cubicBezTo>
                  <a:pt x="276043" y="183787"/>
                  <a:pt x="277283" y="190500"/>
                  <a:pt x="279400" y="196850"/>
                </a:cubicBezTo>
                <a:cubicBezTo>
                  <a:pt x="274632" y="230228"/>
                  <a:pt x="267873" y="242312"/>
                  <a:pt x="279400" y="273050"/>
                </a:cubicBezTo>
                <a:cubicBezTo>
                  <a:pt x="282080" y="280196"/>
                  <a:pt x="287867" y="285750"/>
                  <a:pt x="292100" y="292100"/>
                </a:cubicBezTo>
                <a:cubicBezTo>
                  <a:pt x="298450" y="287867"/>
                  <a:pt x="303595" y="280479"/>
                  <a:pt x="311150" y="279400"/>
                </a:cubicBezTo>
                <a:cubicBezTo>
                  <a:pt x="340577" y="275196"/>
                  <a:pt x="338240" y="291882"/>
                  <a:pt x="349250" y="311150"/>
                </a:cubicBezTo>
                <a:cubicBezTo>
                  <a:pt x="353036" y="317776"/>
                  <a:pt x="357717" y="323850"/>
                  <a:pt x="361950" y="330200"/>
                </a:cubicBezTo>
                <a:cubicBezTo>
                  <a:pt x="368300" y="328083"/>
                  <a:pt x="374307" y="323850"/>
                  <a:pt x="381000" y="323850"/>
                </a:cubicBezTo>
                <a:cubicBezTo>
                  <a:pt x="401502" y="323850"/>
                  <a:pt x="409896" y="332531"/>
                  <a:pt x="425450" y="342900"/>
                </a:cubicBezTo>
                <a:cubicBezTo>
                  <a:pt x="439710" y="385679"/>
                  <a:pt x="419657" y="346688"/>
                  <a:pt x="450850" y="355600"/>
                </a:cubicBezTo>
                <a:cubicBezTo>
                  <a:pt x="461026" y="358507"/>
                  <a:pt x="467783" y="368300"/>
                  <a:pt x="476250" y="374650"/>
                </a:cubicBezTo>
                <a:cubicBezTo>
                  <a:pt x="478367" y="381000"/>
                  <a:pt x="477867" y="388967"/>
                  <a:pt x="482600" y="393700"/>
                </a:cubicBezTo>
                <a:cubicBezTo>
                  <a:pt x="487333" y="398433"/>
                  <a:pt x="497937" y="394481"/>
                  <a:pt x="501650" y="400050"/>
                </a:cubicBezTo>
                <a:cubicBezTo>
                  <a:pt x="507637" y="409030"/>
                  <a:pt x="503173" y="422147"/>
                  <a:pt x="508000" y="431800"/>
                </a:cubicBezTo>
                <a:cubicBezTo>
                  <a:pt x="517513" y="450826"/>
                  <a:pt x="529167" y="451556"/>
                  <a:pt x="546100" y="457200"/>
                </a:cubicBezTo>
                <a:cubicBezTo>
                  <a:pt x="548217" y="463550"/>
                  <a:pt x="547717" y="471517"/>
                  <a:pt x="552450" y="476250"/>
                </a:cubicBezTo>
                <a:cubicBezTo>
                  <a:pt x="563243" y="487043"/>
                  <a:pt x="590550" y="501650"/>
                  <a:pt x="590550" y="501650"/>
                </a:cubicBezTo>
                <a:cubicBezTo>
                  <a:pt x="594783" y="514350"/>
                  <a:pt x="592111" y="532324"/>
                  <a:pt x="603250" y="539750"/>
                </a:cubicBezTo>
                <a:lnTo>
                  <a:pt x="641350" y="565150"/>
                </a:lnTo>
                <a:cubicBezTo>
                  <a:pt x="643467" y="571500"/>
                  <a:pt x="644707" y="578213"/>
                  <a:pt x="647700" y="584200"/>
                </a:cubicBezTo>
                <a:cubicBezTo>
                  <a:pt x="654716" y="598232"/>
                  <a:pt x="671055" y="605295"/>
                  <a:pt x="654050" y="622300"/>
                </a:cubicBezTo>
                <a:cubicBezTo>
                  <a:pt x="649317" y="627033"/>
                  <a:pt x="641350" y="626533"/>
                  <a:pt x="635000" y="628650"/>
                </a:cubicBezTo>
                <a:cubicBezTo>
                  <a:pt x="628650" y="624417"/>
                  <a:pt x="622776" y="619363"/>
                  <a:pt x="615950" y="615950"/>
                </a:cubicBezTo>
                <a:cubicBezTo>
                  <a:pt x="609963" y="612957"/>
                  <a:pt x="601633" y="614333"/>
                  <a:pt x="596900" y="609600"/>
                </a:cubicBezTo>
                <a:cubicBezTo>
                  <a:pt x="586107" y="598807"/>
                  <a:pt x="579967" y="584200"/>
                  <a:pt x="571500" y="571500"/>
                </a:cubicBezTo>
                <a:cubicBezTo>
                  <a:pt x="567267" y="565150"/>
                  <a:pt x="566040" y="554863"/>
                  <a:pt x="558800" y="552450"/>
                </a:cubicBezTo>
                <a:lnTo>
                  <a:pt x="539750" y="546100"/>
                </a:lnTo>
                <a:cubicBezTo>
                  <a:pt x="533400" y="541867"/>
                  <a:pt x="527526" y="536813"/>
                  <a:pt x="520700" y="533400"/>
                </a:cubicBezTo>
                <a:cubicBezTo>
                  <a:pt x="514713" y="530407"/>
                  <a:pt x="506383" y="531783"/>
                  <a:pt x="501650" y="527050"/>
                </a:cubicBezTo>
                <a:cubicBezTo>
                  <a:pt x="496917" y="522317"/>
                  <a:pt x="499481" y="513227"/>
                  <a:pt x="495300" y="508000"/>
                </a:cubicBezTo>
                <a:cubicBezTo>
                  <a:pt x="490532" y="502041"/>
                  <a:pt x="482600" y="499533"/>
                  <a:pt x="476250" y="495300"/>
                </a:cubicBezTo>
                <a:cubicBezTo>
                  <a:pt x="474133" y="488950"/>
                  <a:pt x="473151" y="482101"/>
                  <a:pt x="469900" y="476250"/>
                </a:cubicBezTo>
                <a:cubicBezTo>
                  <a:pt x="462487" y="462907"/>
                  <a:pt x="452967" y="450850"/>
                  <a:pt x="444500" y="438150"/>
                </a:cubicBezTo>
                <a:cubicBezTo>
                  <a:pt x="420000" y="401400"/>
                  <a:pt x="439394" y="419859"/>
                  <a:pt x="368300" y="412750"/>
                </a:cubicBezTo>
                <a:cubicBezTo>
                  <a:pt x="364815" y="409265"/>
                  <a:pt x="335455" y="376584"/>
                  <a:pt x="323850" y="374650"/>
                </a:cubicBezTo>
                <a:cubicBezTo>
                  <a:pt x="317248" y="373550"/>
                  <a:pt x="311150" y="378883"/>
                  <a:pt x="304800" y="381000"/>
                </a:cubicBezTo>
                <a:cubicBezTo>
                  <a:pt x="300877" y="386885"/>
                  <a:pt x="288386" y="414068"/>
                  <a:pt x="273050" y="406400"/>
                </a:cubicBezTo>
                <a:cubicBezTo>
                  <a:pt x="267063" y="403407"/>
                  <a:pt x="269693" y="393337"/>
                  <a:pt x="266700" y="387350"/>
                </a:cubicBezTo>
                <a:cubicBezTo>
                  <a:pt x="263287" y="380524"/>
                  <a:pt x="258233" y="374650"/>
                  <a:pt x="254000" y="368300"/>
                </a:cubicBezTo>
                <a:cubicBezTo>
                  <a:pt x="249364" y="371391"/>
                  <a:pt x="224663" y="390271"/>
                  <a:pt x="215900" y="387350"/>
                </a:cubicBezTo>
                <a:cubicBezTo>
                  <a:pt x="201420" y="382523"/>
                  <a:pt x="190500" y="370417"/>
                  <a:pt x="177800" y="361950"/>
                </a:cubicBezTo>
                <a:cubicBezTo>
                  <a:pt x="172231" y="358237"/>
                  <a:pt x="165100" y="357717"/>
                  <a:pt x="158750" y="355600"/>
                </a:cubicBezTo>
                <a:cubicBezTo>
                  <a:pt x="152400" y="357717"/>
                  <a:pt x="144927" y="357769"/>
                  <a:pt x="139700" y="361950"/>
                </a:cubicBezTo>
                <a:cubicBezTo>
                  <a:pt x="124535" y="374082"/>
                  <a:pt x="128319" y="384712"/>
                  <a:pt x="120650" y="400050"/>
                </a:cubicBezTo>
                <a:cubicBezTo>
                  <a:pt x="117237" y="406876"/>
                  <a:pt x="112183" y="412750"/>
                  <a:pt x="107950" y="419100"/>
                </a:cubicBezTo>
                <a:cubicBezTo>
                  <a:pt x="101600" y="416983"/>
                  <a:pt x="93081" y="417977"/>
                  <a:pt x="88900" y="412750"/>
                </a:cubicBezTo>
                <a:cubicBezTo>
                  <a:pt x="68932" y="387791"/>
                  <a:pt x="100101" y="375649"/>
                  <a:pt x="63500" y="400050"/>
                </a:cubicBezTo>
                <a:cubicBezTo>
                  <a:pt x="57150" y="395817"/>
                  <a:pt x="52005" y="388429"/>
                  <a:pt x="44450" y="387350"/>
                </a:cubicBezTo>
                <a:cubicBezTo>
                  <a:pt x="38869" y="386553"/>
                  <a:pt x="7149" y="397667"/>
                  <a:pt x="0" y="400050"/>
                </a:cubicBezTo>
                <a:cubicBezTo>
                  <a:pt x="2117" y="378883"/>
                  <a:pt x="1567" y="357277"/>
                  <a:pt x="6350" y="336550"/>
                </a:cubicBezTo>
                <a:cubicBezTo>
                  <a:pt x="8066" y="329114"/>
                  <a:pt x="19050" y="325132"/>
                  <a:pt x="19050" y="317500"/>
                </a:cubicBezTo>
                <a:cubicBezTo>
                  <a:pt x="19050" y="309868"/>
                  <a:pt x="10583" y="304800"/>
                  <a:pt x="6350" y="298450"/>
                </a:cubicBezTo>
                <a:cubicBezTo>
                  <a:pt x="8789" y="283817"/>
                  <a:pt x="11234" y="256932"/>
                  <a:pt x="19050" y="241300"/>
                </a:cubicBezTo>
                <a:cubicBezTo>
                  <a:pt x="43669" y="192061"/>
                  <a:pt x="22139" y="251083"/>
                  <a:pt x="38100" y="203200"/>
                </a:cubicBezTo>
                <a:cubicBezTo>
                  <a:pt x="35983" y="194733"/>
                  <a:pt x="34148" y="186191"/>
                  <a:pt x="31750" y="177800"/>
                </a:cubicBezTo>
                <a:cubicBezTo>
                  <a:pt x="29911" y="171364"/>
                  <a:pt x="25400" y="165443"/>
                  <a:pt x="25400" y="158750"/>
                </a:cubicBezTo>
                <a:cubicBezTo>
                  <a:pt x="25400" y="147957"/>
                  <a:pt x="27960" y="137106"/>
                  <a:pt x="31750" y="127000"/>
                </a:cubicBezTo>
                <a:cubicBezTo>
                  <a:pt x="34430" y="119854"/>
                  <a:pt x="37624" y="111363"/>
                  <a:pt x="44450" y="107950"/>
                </a:cubicBezTo>
                <a:cubicBezTo>
                  <a:pt x="55966" y="102192"/>
                  <a:pt x="69925" y="104125"/>
                  <a:pt x="82550" y="101600"/>
                </a:cubicBezTo>
                <a:cubicBezTo>
                  <a:pt x="91108" y="99888"/>
                  <a:pt x="99483" y="97367"/>
                  <a:pt x="107950" y="95250"/>
                </a:cubicBezTo>
                <a:cubicBezTo>
                  <a:pt x="114300" y="91017"/>
                  <a:pt x="120790" y="86986"/>
                  <a:pt x="127000" y="82550"/>
                </a:cubicBezTo>
                <a:cubicBezTo>
                  <a:pt x="135612" y="76399"/>
                  <a:pt x="142934" y="68233"/>
                  <a:pt x="152400" y="63500"/>
                </a:cubicBezTo>
                <a:cubicBezTo>
                  <a:pt x="160206" y="59597"/>
                  <a:pt x="169333" y="59267"/>
                  <a:pt x="177800" y="57150"/>
                </a:cubicBezTo>
                <a:cubicBezTo>
                  <a:pt x="193177" y="11018"/>
                  <a:pt x="190500" y="12700"/>
                  <a:pt x="196850" y="63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5" name="74 Forma libre"/>
          <p:cNvSpPr/>
          <p:nvPr/>
        </p:nvSpPr>
        <p:spPr>
          <a:xfrm>
            <a:off x="6240496" y="4247859"/>
            <a:ext cx="391119" cy="358741"/>
          </a:xfrm>
          <a:custGeom>
            <a:avLst/>
            <a:gdLst>
              <a:gd name="connsiteX0" fmla="*/ 909389 w 1461839"/>
              <a:gd name="connsiteY0" fmla="*/ 266700 h 1282700"/>
              <a:gd name="connsiteX1" fmla="*/ 896689 w 1461839"/>
              <a:gd name="connsiteY1" fmla="*/ 285750 h 1282700"/>
              <a:gd name="connsiteX2" fmla="*/ 890339 w 1461839"/>
              <a:gd name="connsiteY2" fmla="*/ 317500 h 1282700"/>
              <a:gd name="connsiteX3" fmla="*/ 871289 w 1461839"/>
              <a:gd name="connsiteY3" fmla="*/ 330200 h 1282700"/>
              <a:gd name="connsiteX4" fmla="*/ 864939 w 1461839"/>
              <a:gd name="connsiteY4" fmla="*/ 349250 h 1282700"/>
              <a:gd name="connsiteX5" fmla="*/ 877639 w 1461839"/>
              <a:gd name="connsiteY5" fmla="*/ 393700 h 1282700"/>
              <a:gd name="connsiteX6" fmla="*/ 864939 w 1461839"/>
              <a:gd name="connsiteY6" fmla="*/ 444500 h 1282700"/>
              <a:gd name="connsiteX7" fmla="*/ 883989 w 1461839"/>
              <a:gd name="connsiteY7" fmla="*/ 450850 h 1282700"/>
              <a:gd name="connsiteX8" fmla="*/ 903039 w 1461839"/>
              <a:gd name="connsiteY8" fmla="*/ 444500 h 1282700"/>
              <a:gd name="connsiteX9" fmla="*/ 922089 w 1461839"/>
              <a:gd name="connsiteY9" fmla="*/ 431800 h 1282700"/>
              <a:gd name="connsiteX10" fmla="*/ 941139 w 1461839"/>
              <a:gd name="connsiteY10" fmla="*/ 438150 h 1282700"/>
              <a:gd name="connsiteX11" fmla="*/ 972889 w 1461839"/>
              <a:gd name="connsiteY11" fmla="*/ 444500 h 1282700"/>
              <a:gd name="connsiteX12" fmla="*/ 966539 w 1461839"/>
              <a:gd name="connsiteY12" fmla="*/ 469900 h 1282700"/>
              <a:gd name="connsiteX13" fmla="*/ 991939 w 1461839"/>
              <a:gd name="connsiteY13" fmla="*/ 546100 h 1282700"/>
              <a:gd name="connsiteX14" fmla="*/ 1010989 w 1461839"/>
              <a:gd name="connsiteY14" fmla="*/ 565150 h 1282700"/>
              <a:gd name="connsiteX15" fmla="*/ 1042739 w 1461839"/>
              <a:gd name="connsiteY15" fmla="*/ 596900 h 1282700"/>
              <a:gd name="connsiteX16" fmla="*/ 1068139 w 1461839"/>
              <a:gd name="connsiteY16" fmla="*/ 635000 h 1282700"/>
              <a:gd name="connsiteX17" fmla="*/ 1087189 w 1461839"/>
              <a:gd name="connsiteY17" fmla="*/ 647700 h 1282700"/>
              <a:gd name="connsiteX18" fmla="*/ 1112589 w 1461839"/>
              <a:gd name="connsiteY18" fmla="*/ 666750 h 1282700"/>
              <a:gd name="connsiteX19" fmla="*/ 1169739 w 1461839"/>
              <a:gd name="connsiteY19" fmla="*/ 685800 h 1282700"/>
              <a:gd name="connsiteX20" fmla="*/ 1188789 w 1461839"/>
              <a:gd name="connsiteY20" fmla="*/ 692150 h 1282700"/>
              <a:gd name="connsiteX21" fmla="*/ 1207839 w 1461839"/>
              <a:gd name="connsiteY21" fmla="*/ 704850 h 1282700"/>
              <a:gd name="connsiteX22" fmla="*/ 1245939 w 1461839"/>
              <a:gd name="connsiteY22" fmla="*/ 717550 h 1282700"/>
              <a:gd name="connsiteX23" fmla="*/ 1264989 w 1461839"/>
              <a:gd name="connsiteY23" fmla="*/ 730250 h 1282700"/>
              <a:gd name="connsiteX24" fmla="*/ 1296739 w 1461839"/>
              <a:gd name="connsiteY24" fmla="*/ 736600 h 1282700"/>
              <a:gd name="connsiteX25" fmla="*/ 1372939 w 1461839"/>
              <a:gd name="connsiteY25" fmla="*/ 749300 h 1282700"/>
              <a:gd name="connsiteX26" fmla="*/ 1423739 w 1461839"/>
              <a:gd name="connsiteY26" fmla="*/ 762000 h 1282700"/>
              <a:gd name="connsiteX27" fmla="*/ 1461839 w 1461839"/>
              <a:gd name="connsiteY27" fmla="*/ 774700 h 1282700"/>
              <a:gd name="connsiteX28" fmla="*/ 1442789 w 1461839"/>
              <a:gd name="connsiteY28" fmla="*/ 831850 h 1282700"/>
              <a:gd name="connsiteX29" fmla="*/ 1423739 w 1461839"/>
              <a:gd name="connsiteY29" fmla="*/ 844550 h 1282700"/>
              <a:gd name="connsiteX30" fmla="*/ 1411039 w 1461839"/>
              <a:gd name="connsiteY30" fmla="*/ 863600 h 1282700"/>
              <a:gd name="connsiteX31" fmla="*/ 1372939 w 1461839"/>
              <a:gd name="connsiteY31" fmla="*/ 895350 h 1282700"/>
              <a:gd name="connsiteX32" fmla="*/ 1360239 w 1461839"/>
              <a:gd name="connsiteY32" fmla="*/ 914400 h 1282700"/>
              <a:gd name="connsiteX33" fmla="*/ 1341189 w 1461839"/>
              <a:gd name="connsiteY33" fmla="*/ 927100 h 1282700"/>
              <a:gd name="connsiteX34" fmla="*/ 1334839 w 1461839"/>
              <a:gd name="connsiteY34" fmla="*/ 946150 h 1282700"/>
              <a:gd name="connsiteX35" fmla="*/ 1315789 w 1461839"/>
              <a:gd name="connsiteY35" fmla="*/ 965200 h 1282700"/>
              <a:gd name="connsiteX36" fmla="*/ 1290389 w 1461839"/>
              <a:gd name="connsiteY36" fmla="*/ 990600 h 1282700"/>
              <a:gd name="connsiteX37" fmla="*/ 1284039 w 1461839"/>
              <a:gd name="connsiteY37" fmla="*/ 1009650 h 1282700"/>
              <a:gd name="connsiteX38" fmla="*/ 1264989 w 1461839"/>
              <a:gd name="connsiteY38" fmla="*/ 1022350 h 1282700"/>
              <a:gd name="connsiteX39" fmla="*/ 1245939 w 1461839"/>
              <a:gd name="connsiteY39" fmla="*/ 1041400 h 1282700"/>
              <a:gd name="connsiteX40" fmla="*/ 1220539 w 1461839"/>
              <a:gd name="connsiteY40" fmla="*/ 1073150 h 1282700"/>
              <a:gd name="connsiteX41" fmla="*/ 1195139 w 1461839"/>
              <a:gd name="connsiteY41" fmla="*/ 1098550 h 1282700"/>
              <a:gd name="connsiteX42" fmla="*/ 1182439 w 1461839"/>
              <a:gd name="connsiteY42" fmla="*/ 1117600 h 1282700"/>
              <a:gd name="connsiteX43" fmla="*/ 1144339 w 1461839"/>
              <a:gd name="connsiteY43" fmla="*/ 1136650 h 1282700"/>
              <a:gd name="connsiteX44" fmla="*/ 1125289 w 1461839"/>
              <a:gd name="connsiteY44" fmla="*/ 1123950 h 1282700"/>
              <a:gd name="connsiteX45" fmla="*/ 1087189 w 1461839"/>
              <a:gd name="connsiteY45" fmla="*/ 1111250 h 1282700"/>
              <a:gd name="connsiteX46" fmla="*/ 1042739 w 1461839"/>
              <a:gd name="connsiteY46" fmla="*/ 1123950 h 1282700"/>
              <a:gd name="connsiteX47" fmla="*/ 1023689 w 1461839"/>
              <a:gd name="connsiteY47" fmla="*/ 1143000 h 1282700"/>
              <a:gd name="connsiteX48" fmla="*/ 985589 w 1461839"/>
              <a:gd name="connsiteY48" fmla="*/ 1155700 h 1282700"/>
              <a:gd name="connsiteX49" fmla="*/ 972889 w 1461839"/>
              <a:gd name="connsiteY49" fmla="*/ 1174750 h 1282700"/>
              <a:gd name="connsiteX50" fmla="*/ 953839 w 1461839"/>
              <a:gd name="connsiteY50" fmla="*/ 1187450 h 1282700"/>
              <a:gd name="connsiteX51" fmla="*/ 947489 w 1461839"/>
              <a:gd name="connsiteY51" fmla="*/ 1206500 h 1282700"/>
              <a:gd name="connsiteX52" fmla="*/ 928439 w 1461839"/>
              <a:gd name="connsiteY52" fmla="*/ 1212850 h 1282700"/>
              <a:gd name="connsiteX53" fmla="*/ 871289 w 1461839"/>
              <a:gd name="connsiteY53" fmla="*/ 1219200 h 1282700"/>
              <a:gd name="connsiteX54" fmla="*/ 833189 w 1461839"/>
              <a:gd name="connsiteY54" fmla="*/ 1238250 h 1282700"/>
              <a:gd name="connsiteX55" fmla="*/ 814139 w 1461839"/>
              <a:gd name="connsiteY55" fmla="*/ 1231900 h 1282700"/>
              <a:gd name="connsiteX56" fmla="*/ 795089 w 1461839"/>
              <a:gd name="connsiteY56" fmla="*/ 1212850 h 1282700"/>
              <a:gd name="connsiteX57" fmla="*/ 782389 w 1461839"/>
              <a:gd name="connsiteY57" fmla="*/ 1193800 h 1282700"/>
              <a:gd name="connsiteX58" fmla="*/ 725239 w 1461839"/>
              <a:gd name="connsiteY58" fmla="*/ 1200150 h 1282700"/>
              <a:gd name="connsiteX59" fmla="*/ 661739 w 1461839"/>
              <a:gd name="connsiteY59" fmla="*/ 1276350 h 1282700"/>
              <a:gd name="connsiteX60" fmla="*/ 642689 w 1461839"/>
              <a:gd name="connsiteY60" fmla="*/ 1282700 h 1282700"/>
              <a:gd name="connsiteX61" fmla="*/ 623639 w 1461839"/>
              <a:gd name="connsiteY61" fmla="*/ 1276350 h 1282700"/>
              <a:gd name="connsiteX62" fmla="*/ 598239 w 1461839"/>
              <a:gd name="connsiteY62" fmla="*/ 1270000 h 1282700"/>
              <a:gd name="connsiteX63" fmla="*/ 579189 w 1461839"/>
              <a:gd name="connsiteY63" fmla="*/ 1257300 h 1282700"/>
              <a:gd name="connsiteX64" fmla="*/ 477589 w 1461839"/>
              <a:gd name="connsiteY64" fmla="*/ 1257300 h 1282700"/>
              <a:gd name="connsiteX65" fmla="*/ 452189 w 1461839"/>
              <a:gd name="connsiteY65" fmla="*/ 1219200 h 1282700"/>
              <a:gd name="connsiteX66" fmla="*/ 395039 w 1461839"/>
              <a:gd name="connsiteY66" fmla="*/ 1187450 h 1282700"/>
              <a:gd name="connsiteX67" fmla="*/ 325189 w 1461839"/>
              <a:gd name="connsiteY67" fmla="*/ 1181100 h 1282700"/>
              <a:gd name="connsiteX68" fmla="*/ 306139 w 1461839"/>
              <a:gd name="connsiteY68" fmla="*/ 1168400 h 1282700"/>
              <a:gd name="connsiteX69" fmla="*/ 268039 w 1461839"/>
              <a:gd name="connsiteY69" fmla="*/ 1155700 h 1282700"/>
              <a:gd name="connsiteX70" fmla="*/ 274389 w 1461839"/>
              <a:gd name="connsiteY70" fmla="*/ 1136650 h 1282700"/>
              <a:gd name="connsiteX71" fmla="*/ 255339 w 1461839"/>
              <a:gd name="connsiteY71" fmla="*/ 1098550 h 1282700"/>
              <a:gd name="connsiteX72" fmla="*/ 236289 w 1461839"/>
              <a:gd name="connsiteY72" fmla="*/ 1092200 h 1282700"/>
              <a:gd name="connsiteX73" fmla="*/ 217239 w 1461839"/>
              <a:gd name="connsiteY73" fmla="*/ 1079500 h 1282700"/>
              <a:gd name="connsiteX74" fmla="*/ 210889 w 1461839"/>
              <a:gd name="connsiteY74" fmla="*/ 1054100 h 1282700"/>
              <a:gd name="connsiteX75" fmla="*/ 204539 w 1461839"/>
              <a:gd name="connsiteY75" fmla="*/ 1009650 h 1282700"/>
              <a:gd name="connsiteX76" fmla="*/ 198189 w 1461839"/>
              <a:gd name="connsiteY76" fmla="*/ 990600 h 1282700"/>
              <a:gd name="connsiteX77" fmla="*/ 179139 w 1461839"/>
              <a:gd name="connsiteY77" fmla="*/ 984250 h 1282700"/>
              <a:gd name="connsiteX78" fmla="*/ 147389 w 1461839"/>
              <a:gd name="connsiteY78" fmla="*/ 952500 h 1282700"/>
              <a:gd name="connsiteX79" fmla="*/ 141039 w 1461839"/>
              <a:gd name="connsiteY79" fmla="*/ 933450 h 1282700"/>
              <a:gd name="connsiteX80" fmla="*/ 115639 w 1461839"/>
              <a:gd name="connsiteY80" fmla="*/ 927100 h 1282700"/>
              <a:gd name="connsiteX81" fmla="*/ 109289 w 1461839"/>
              <a:gd name="connsiteY81" fmla="*/ 908050 h 1282700"/>
              <a:gd name="connsiteX82" fmla="*/ 102939 w 1461839"/>
              <a:gd name="connsiteY82" fmla="*/ 876300 h 1282700"/>
              <a:gd name="connsiteX83" fmla="*/ 64839 w 1461839"/>
              <a:gd name="connsiteY83" fmla="*/ 863600 h 1282700"/>
              <a:gd name="connsiteX84" fmla="*/ 45789 w 1461839"/>
              <a:gd name="connsiteY84" fmla="*/ 844550 h 1282700"/>
              <a:gd name="connsiteX85" fmla="*/ 33089 w 1461839"/>
              <a:gd name="connsiteY85" fmla="*/ 825500 h 1282700"/>
              <a:gd name="connsiteX86" fmla="*/ 14039 w 1461839"/>
              <a:gd name="connsiteY86" fmla="*/ 812800 h 1282700"/>
              <a:gd name="connsiteX87" fmla="*/ 1339 w 1461839"/>
              <a:gd name="connsiteY87" fmla="*/ 793750 h 1282700"/>
              <a:gd name="connsiteX88" fmla="*/ 7689 w 1461839"/>
              <a:gd name="connsiteY88" fmla="*/ 762000 h 1282700"/>
              <a:gd name="connsiteX89" fmla="*/ 71189 w 1461839"/>
              <a:gd name="connsiteY89" fmla="*/ 742950 h 1282700"/>
              <a:gd name="connsiteX90" fmla="*/ 90239 w 1461839"/>
              <a:gd name="connsiteY90" fmla="*/ 723900 h 1282700"/>
              <a:gd name="connsiteX91" fmla="*/ 71189 w 1461839"/>
              <a:gd name="connsiteY91" fmla="*/ 660400 h 1282700"/>
              <a:gd name="connsiteX92" fmla="*/ 58489 w 1461839"/>
              <a:gd name="connsiteY92" fmla="*/ 622300 h 1282700"/>
              <a:gd name="connsiteX93" fmla="*/ 77539 w 1461839"/>
              <a:gd name="connsiteY93" fmla="*/ 558800 h 1282700"/>
              <a:gd name="connsiteX94" fmla="*/ 96589 w 1461839"/>
              <a:gd name="connsiteY94" fmla="*/ 552450 h 1282700"/>
              <a:gd name="connsiteX95" fmla="*/ 83889 w 1461839"/>
              <a:gd name="connsiteY95" fmla="*/ 533400 h 1282700"/>
              <a:gd name="connsiteX96" fmla="*/ 109289 w 1461839"/>
              <a:gd name="connsiteY96" fmla="*/ 469900 h 1282700"/>
              <a:gd name="connsiteX97" fmla="*/ 128339 w 1461839"/>
              <a:gd name="connsiteY97" fmla="*/ 463550 h 1282700"/>
              <a:gd name="connsiteX98" fmla="*/ 153739 w 1461839"/>
              <a:gd name="connsiteY98" fmla="*/ 425450 h 1282700"/>
              <a:gd name="connsiteX99" fmla="*/ 160089 w 1461839"/>
              <a:gd name="connsiteY99" fmla="*/ 387350 h 1282700"/>
              <a:gd name="connsiteX100" fmla="*/ 166439 w 1461839"/>
              <a:gd name="connsiteY100" fmla="*/ 368300 h 1282700"/>
              <a:gd name="connsiteX101" fmla="*/ 191839 w 1461839"/>
              <a:gd name="connsiteY101" fmla="*/ 330200 h 1282700"/>
              <a:gd name="connsiteX102" fmla="*/ 204539 w 1461839"/>
              <a:gd name="connsiteY102" fmla="*/ 292100 h 1282700"/>
              <a:gd name="connsiteX103" fmla="*/ 248989 w 1461839"/>
              <a:gd name="connsiteY103" fmla="*/ 266700 h 1282700"/>
              <a:gd name="connsiteX104" fmla="*/ 280739 w 1461839"/>
              <a:gd name="connsiteY104" fmla="*/ 222250 h 1282700"/>
              <a:gd name="connsiteX105" fmla="*/ 287089 w 1461839"/>
              <a:gd name="connsiteY105" fmla="*/ 203200 h 1282700"/>
              <a:gd name="connsiteX106" fmla="*/ 280739 w 1461839"/>
              <a:gd name="connsiteY106" fmla="*/ 184150 h 1282700"/>
              <a:gd name="connsiteX107" fmla="*/ 299789 w 1461839"/>
              <a:gd name="connsiteY107" fmla="*/ 127000 h 1282700"/>
              <a:gd name="connsiteX108" fmla="*/ 312489 w 1461839"/>
              <a:gd name="connsiteY108" fmla="*/ 107950 h 1282700"/>
              <a:gd name="connsiteX109" fmla="*/ 318839 w 1461839"/>
              <a:gd name="connsiteY109" fmla="*/ 50800 h 1282700"/>
              <a:gd name="connsiteX110" fmla="*/ 337889 w 1461839"/>
              <a:gd name="connsiteY110" fmla="*/ 38100 h 1282700"/>
              <a:gd name="connsiteX111" fmla="*/ 382339 w 1461839"/>
              <a:gd name="connsiteY111" fmla="*/ 12700 h 1282700"/>
              <a:gd name="connsiteX112" fmla="*/ 395039 w 1461839"/>
              <a:gd name="connsiteY112" fmla="*/ 31750 h 1282700"/>
              <a:gd name="connsiteX113" fmla="*/ 401389 w 1461839"/>
              <a:gd name="connsiteY113" fmla="*/ 50800 h 1282700"/>
              <a:gd name="connsiteX114" fmla="*/ 420439 w 1461839"/>
              <a:gd name="connsiteY114" fmla="*/ 57150 h 1282700"/>
              <a:gd name="connsiteX115" fmla="*/ 439489 w 1461839"/>
              <a:gd name="connsiteY115" fmla="*/ 50800 h 1282700"/>
              <a:gd name="connsiteX116" fmla="*/ 445839 w 1461839"/>
              <a:gd name="connsiteY116" fmla="*/ 12700 h 1282700"/>
              <a:gd name="connsiteX117" fmla="*/ 483939 w 1461839"/>
              <a:gd name="connsiteY117" fmla="*/ 0 h 1282700"/>
              <a:gd name="connsiteX118" fmla="*/ 515689 w 1461839"/>
              <a:gd name="connsiteY118" fmla="*/ 6350 h 1282700"/>
              <a:gd name="connsiteX119" fmla="*/ 534739 w 1461839"/>
              <a:gd name="connsiteY119" fmla="*/ 19050 h 1282700"/>
              <a:gd name="connsiteX120" fmla="*/ 553789 w 1461839"/>
              <a:gd name="connsiteY120" fmla="*/ 25400 h 1282700"/>
              <a:gd name="connsiteX121" fmla="*/ 579189 w 1461839"/>
              <a:gd name="connsiteY121" fmla="*/ 19050 h 1282700"/>
              <a:gd name="connsiteX122" fmla="*/ 591889 w 1461839"/>
              <a:gd name="connsiteY122" fmla="*/ 38100 h 1282700"/>
              <a:gd name="connsiteX123" fmla="*/ 610939 w 1461839"/>
              <a:gd name="connsiteY123" fmla="*/ 44450 h 1282700"/>
              <a:gd name="connsiteX124" fmla="*/ 629989 w 1461839"/>
              <a:gd name="connsiteY124" fmla="*/ 31750 h 1282700"/>
              <a:gd name="connsiteX125" fmla="*/ 674439 w 1461839"/>
              <a:gd name="connsiteY125" fmla="*/ 44450 h 1282700"/>
              <a:gd name="connsiteX126" fmla="*/ 693489 w 1461839"/>
              <a:gd name="connsiteY126" fmla="*/ 57150 h 1282700"/>
              <a:gd name="connsiteX127" fmla="*/ 737939 w 1461839"/>
              <a:gd name="connsiteY127" fmla="*/ 69850 h 1282700"/>
              <a:gd name="connsiteX128" fmla="*/ 763339 w 1461839"/>
              <a:gd name="connsiteY128" fmla="*/ 114300 h 1282700"/>
              <a:gd name="connsiteX129" fmla="*/ 782389 w 1461839"/>
              <a:gd name="connsiteY129" fmla="*/ 120650 h 1282700"/>
              <a:gd name="connsiteX130" fmla="*/ 801439 w 1461839"/>
              <a:gd name="connsiteY130" fmla="*/ 133350 h 1282700"/>
              <a:gd name="connsiteX131" fmla="*/ 826839 w 1461839"/>
              <a:gd name="connsiteY131" fmla="*/ 171450 h 1282700"/>
              <a:gd name="connsiteX132" fmla="*/ 890339 w 1461839"/>
              <a:gd name="connsiteY132" fmla="*/ 203200 h 1282700"/>
              <a:gd name="connsiteX133" fmla="*/ 909389 w 1461839"/>
              <a:gd name="connsiteY133" fmla="*/ 215900 h 1282700"/>
              <a:gd name="connsiteX134" fmla="*/ 915739 w 1461839"/>
              <a:gd name="connsiteY134" fmla="*/ 234950 h 1282700"/>
              <a:gd name="connsiteX135" fmla="*/ 934789 w 1461839"/>
              <a:gd name="connsiteY135" fmla="*/ 273050 h 1282700"/>
              <a:gd name="connsiteX136" fmla="*/ 909389 w 1461839"/>
              <a:gd name="connsiteY136" fmla="*/ 266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461839" h="1282700">
                <a:moveTo>
                  <a:pt x="909389" y="266700"/>
                </a:moveTo>
                <a:cubicBezTo>
                  <a:pt x="903039" y="268817"/>
                  <a:pt x="899369" y="278604"/>
                  <a:pt x="896689" y="285750"/>
                </a:cubicBezTo>
                <a:cubicBezTo>
                  <a:pt x="892899" y="295856"/>
                  <a:pt x="895694" y="308129"/>
                  <a:pt x="890339" y="317500"/>
                </a:cubicBezTo>
                <a:cubicBezTo>
                  <a:pt x="886553" y="324126"/>
                  <a:pt x="877639" y="325967"/>
                  <a:pt x="871289" y="330200"/>
                </a:cubicBezTo>
                <a:cubicBezTo>
                  <a:pt x="869172" y="336550"/>
                  <a:pt x="864939" y="342557"/>
                  <a:pt x="864939" y="349250"/>
                </a:cubicBezTo>
                <a:cubicBezTo>
                  <a:pt x="864939" y="357223"/>
                  <a:pt x="874645" y="384717"/>
                  <a:pt x="877639" y="393700"/>
                </a:cubicBezTo>
                <a:cubicBezTo>
                  <a:pt x="860406" y="410933"/>
                  <a:pt x="845472" y="415300"/>
                  <a:pt x="864939" y="444500"/>
                </a:cubicBezTo>
                <a:cubicBezTo>
                  <a:pt x="868652" y="450069"/>
                  <a:pt x="877639" y="448733"/>
                  <a:pt x="883989" y="450850"/>
                </a:cubicBezTo>
                <a:cubicBezTo>
                  <a:pt x="890339" y="448733"/>
                  <a:pt x="897052" y="447493"/>
                  <a:pt x="903039" y="444500"/>
                </a:cubicBezTo>
                <a:cubicBezTo>
                  <a:pt x="909865" y="441087"/>
                  <a:pt x="914561" y="433055"/>
                  <a:pt x="922089" y="431800"/>
                </a:cubicBezTo>
                <a:cubicBezTo>
                  <a:pt x="928691" y="430700"/>
                  <a:pt x="934645" y="436527"/>
                  <a:pt x="941139" y="438150"/>
                </a:cubicBezTo>
                <a:cubicBezTo>
                  <a:pt x="951610" y="440768"/>
                  <a:pt x="962306" y="442383"/>
                  <a:pt x="972889" y="444500"/>
                </a:cubicBezTo>
                <a:cubicBezTo>
                  <a:pt x="970772" y="452967"/>
                  <a:pt x="965814" y="461203"/>
                  <a:pt x="966539" y="469900"/>
                </a:cubicBezTo>
                <a:cubicBezTo>
                  <a:pt x="968077" y="488356"/>
                  <a:pt x="978732" y="527610"/>
                  <a:pt x="991939" y="546100"/>
                </a:cubicBezTo>
                <a:cubicBezTo>
                  <a:pt x="997159" y="553408"/>
                  <a:pt x="1005240" y="558251"/>
                  <a:pt x="1010989" y="565150"/>
                </a:cubicBezTo>
                <a:cubicBezTo>
                  <a:pt x="1037447" y="596900"/>
                  <a:pt x="1007814" y="573617"/>
                  <a:pt x="1042739" y="596900"/>
                </a:cubicBezTo>
                <a:lnTo>
                  <a:pt x="1068139" y="635000"/>
                </a:lnTo>
                <a:cubicBezTo>
                  <a:pt x="1072372" y="641350"/>
                  <a:pt x="1080979" y="643264"/>
                  <a:pt x="1087189" y="647700"/>
                </a:cubicBezTo>
                <a:cubicBezTo>
                  <a:pt x="1095801" y="653851"/>
                  <a:pt x="1103338" y="661610"/>
                  <a:pt x="1112589" y="666750"/>
                </a:cubicBezTo>
                <a:cubicBezTo>
                  <a:pt x="1135770" y="679629"/>
                  <a:pt x="1146045" y="679030"/>
                  <a:pt x="1169739" y="685800"/>
                </a:cubicBezTo>
                <a:cubicBezTo>
                  <a:pt x="1176175" y="687639"/>
                  <a:pt x="1182439" y="690033"/>
                  <a:pt x="1188789" y="692150"/>
                </a:cubicBezTo>
                <a:cubicBezTo>
                  <a:pt x="1195139" y="696383"/>
                  <a:pt x="1200865" y="701750"/>
                  <a:pt x="1207839" y="704850"/>
                </a:cubicBezTo>
                <a:cubicBezTo>
                  <a:pt x="1220072" y="710287"/>
                  <a:pt x="1245939" y="717550"/>
                  <a:pt x="1245939" y="717550"/>
                </a:cubicBezTo>
                <a:cubicBezTo>
                  <a:pt x="1252289" y="721783"/>
                  <a:pt x="1257843" y="727570"/>
                  <a:pt x="1264989" y="730250"/>
                </a:cubicBezTo>
                <a:cubicBezTo>
                  <a:pt x="1275095" y="734040"/>
                  <a:pt x="1286203" y="734259"/>
                  <a:pt x="1296739" y="736600"/>
                </a:cubicBezTo>
                <a:cubicBezTo>
                  <a:pt x="1350682" y="748587"/>
                  <a:pt x="1290039" y="738938"/>
                  <a:pt x="1372939" y="749300"/>
                </a:cubicBezTo>
                <a:cubicBezTo>
                  <a:pt x="1430741" y="768567"/>
                  <a:pt x="1339449" y="739012"/>
                  <a:pt x="1423739" y="762000"/>
                </a:cubicBezTo>
                <a:cubicBezTo>
                  <a:pt x="1436654" y="765522"/>
                  <a:pt x="1461839" y="774700"/>
                  <a:pt x="1461839" y="774700"/>
                </a:cubicBezTo>
                <a:lnTo>
                  <a:pt x="1442789" y="831850"/>
                </a:lnTo>
                <a:cubicBezTo>
                  <a:pt x="1440376" y="839090"/>
                  <a:pt x="1430089" y="840317"/>
                  <a:pt x="1423739" y="844550"/>
                </a:cubicBezTo>
                <a:cubicBezTo>
                  <a:pt x="1419506" y="850900"/>
                  <a:pt x="1415925" y="857737"/>
                  <a:pt x="1411039" y="863600"/>
                </a:cubicBezTo>
                <a:cubicBezTo>
                  <a:pt x="1395760" y="881935"/>
                  <a:pt x="1391670" y="882863"/>
                  <a:pt x="1372939" y="895350"/>
                </a:cubicBezTo>
                <a:cubicBezTo>
                  <a:pt x="1368706" y="901700"/>
                  <a:pt x="1365635" y="909004"/>
                  <a:pt x="1360239" y="914400"/>
                </a:cubicBezTo>
                <a:cubicBezTo>
                  <a:pt x="1354843" y="919796"/>
                  <a:pt x="1345957" y="921141"/>
                  <a:pt x="1341189" y="927100"/>
                </a:cubicBezTo>
                <a:cubicBezTo>
                  <a:pt x="1337008" y="932327"/>
                  <a:pt x="1338552" y="940581"/>
                  <a:pt x="1334839" y="946150"/>
                </a:cubicBezTo>
                <a:cubicBezTo>
                  <a:pt x="1329858" y="953622"/>
                  <a:pt x="1322139" y="958850"/>
                  <a:pt x="1315789" y="965200"/>
                </a:cubicBezTo>
                <a:cubicBezTo>
                  <a:pt x="1298856" y="1016000"/>
                  <a:pt x="1324256" y="956733"/>
                  <a:pt x="1290389" y="990600"/>
                </a:cubicBezTo>
                <a:cubicBezTo>
                  <a:pt x="1285656" y="995333"/>
                  <a:pt x="1288220" y="1004423"/>
                  <a:pt x="1284039" y="1009650"/>
                </a:cubicBezTo>
                <a:cubicBezTo>
                  <a:pt x="1279271" y="1015609"/>
                  <a:pt x="1270852" y="1017464"/>
                  <a:pt x="1264989" y="1022350"/>
                </a:cubicBezTo>
                <a:cubicBezTo>
                  <a:pt x="1258090" y="1028099"/>
                  <a:pt x="1252289" y="1035050"/>
                  <a:pt x="1245939" y="1041400"/>
                </a:cubicBezTo>
                <a:cubicBezTo>
                  <a:pt x="1229978" y="1089283"/>
                  <a:pt x="1253365" y="1032118"/>
                  <a:pt x="1220539" y="1073150"/>
                </a:cubicBezTo>
                <a:cubicBezTo>
                  <a:pt x="1195909" y="1103938"/>
                  <a:pt x="1236703" y="1084695"/>
                  <a:pt x="1195139" y="1098550"/>
                </a:cubicBezTo>
                <a:cubicBezTo>
                  <a:pt x="1190906" y="1104900"/>
                  <a:pt x="1187835" y="1112204"/>
                  <a:pt x="1182439" y="1117600"/>
                </a:cubicBezTo>
                <a:cubicBezTo>
                  <a:pt x="1170129" y="1129910"/>
                  <a:pt x="1159833" y="1131485"/>
                  <a:pt x="1144339" y="1136650"/>
                </a:cubicBezTo>
                <a:cubicBezTo>
                  <a:pt x="1137989" y="1132417"/>
                  <a:pt x="1132263" y="1127050"/>
                  <a:pt x="1125289" y="1123950"/>
                </a:cubicBezTo>
                <a:cubicBezTo>
                  <a:pt x="1113056" y="1118513"/>
                  <a:pt x="1087189" y="1111250"/>
                  <a:pt x="1087189" y="1111250"/>
                </a:cubicBezTo>
                <a:cubicBezTo>
                  <a:pt x="1083802" y="1112097"/>
                  <a:pt x="1048205" y="1120306"/>
                  <a:pt x="1042739" y="1123950"/>
                </a:cubicBezTo>
                <a:cubicBezTo>
                  <a:pt x="1035267" y="1128931"/>
                  <a:pt x="1031539" y="1138639"/>
                  <a:pt x="1023689" y="1143000"/>
                </a:cubicBezTo>
                <a:cubicBezTo>
                  <a:pt x="1011987" y="1149501"/>
                  <a:pt x="985589" y="1155700"/>
                  <a:pt x="985589" y="1155700"/>
                </a:cubicBezTo>
                <a:cubicBezTo>
                  <a:pt x="981356" y="1162050"/>
                  <a:pt x="978285" y="1169354"/>
                  <a:pt x="972889" y="1174750"/>
                </a:cubicBezTo>
                <a:cubicBezTo>
                  <a:pt x="967493" y="1180146"/>
                  <a:pt x="958607" y="1181491"/>
                  <a:pt x="953839" y="1187450"/>
                </a:cubicBezTo>
                <a:cubicBezTo>
                  <a:pt x="949658" y="1192677"/>
                  <a:pt x="952222" y="1201767"/>
                  <a:pt x="947489" y="1206500"/>
                </a:cubicBezTo>
                <a:cubicBezTo>
                  <a:pt x="942756" y="1211233"/>
                  <a:pt x="935041" y="1211750"/>
                  <a:pt x="928439" y="1212850"/>
                </a:cubicBezTo>
                <a:cubicBezTo>
                  <a:pt x="909533" y="1216001"/>
                  <a:pt x="890339" y="1217083"/>
                  <a:pt x="871289" y="1219200"/>
                </a:cubicBezTo>
                <a:cubicBezTo>
                  <a:pt x="861657" y="1225621"/>
                  <a:pt x="846334" y="1238250"/>
                  <a:pt x="833189" y="1238250"/>
                </a:cubicBezTo>
                <a:cubicBezTo>
                  <a:pt x="826496" y="1238250"/>
                  <a:pt x="820489" y="1234017"/>
                  <a:pt x="814139" y="1231900"/>
                </a:cubicBezTo>
                <a:cubicBezTo>
                  <a:pt x="807789" y="1225550"/>
                  <a:pt x="800838" y="1219749"/>
                  <a:pt x="795089" y="1212850"/>
                </a:cubicBezTo>
                <a:cubicBezTo>
                  <a:pt x="790203" y="1206987"/>
                  <a:pt x="789898" y="1195165"/>
                  <a:pt x="782389" y="1193800"/>
                </a:cubicBezTo>
                <a:cubicBezTo>
                  <a:pt x="763531" y="1190371"/>
                  <a:pt x="744289" y="1198033"/>
                  <a:pt x="725239" y="1200150"/>
                </a:cubicBezTo>
                <a:cubicBezTo>
                  <a:pt x="713620" y="1217579"/>
                  <a:pt x="682693" y="1269365"/>
                  <a:pt x="661739" y="1276350"/>
                </a:cubicBezTo>
                <a:lnTo>
                  <a:pt x="642689" y="1282700"/>
                </a:lnTo>
                <a:cubicBezTo>
                  <a:pt x="636339" y="1280583"/>
                  <a:pt x="630075" y="1278189"/>
                  <a:pt x="623639" y="1276350"/>
                </a:cubicBezTo>
                <a:cubicBezTo>
                  <a:pt x="615248" y="1273952"/>
                  <a:pt x="606261" y="1273438"/>
                  <a:pt x="598239" y="1270000"/>
                </a:cubicBezTo>
                <a:cubicBezTo>
                  <a:pt x="591224" y="1266994"/>
                  <a:pt x="585539" y="1261533"/>
                  <a:pt x="579189" y="1257300"/>
                </a:cubicBezTo>
                <a:cubicBezTo>
                  <a:pt x="555283" y="1260288"/>
                  <a:pt x="501495" y="1271245"/>
                  <a:pt x="477589" y="1257300"/>
                </a:cubicBezTo>
                <a:cubicBezTo>
                  <a:pt x="464405" y="1249609"/>
                  <a:pt x="460656" y="1231900"/>
                  <a:pt x="452189" y="1219200"/>
                </a:cubicBezTo>
                <a:cubicBezTo>
                  <a:pt x="446065" y="1210015"/>
                  <a:pt x="412104" y="1189888"/>
                  <a:pt x="395039" y="1187450"/>
                </a:cubicBezTo>
                <a:cubicBezTo>
                  <a:pt x="371895" y="1184144"/>
                  <a:pt x="348472" y="1183217"/>
                  <a:pt x="325189" y="1181100"/>
                </a:cubicBezTo>
                <a:cubicBezTo>
                  <a:pt x="318839" y="1176867"/>
                  <a:pt x="313113" y="1171500"/>
                  <a:pt x="306139" y="1168400"/>
                </a:cubicBezTo>
                <a:cubicBezTo>
                  <a:pt x="293906" y="1162963"/>
                  <a:pt x="268039" y="1155700"/>
                  <a:pt x="268039" y="1155700"/>
                </a:cubicBezTo>
                <a:cubicBezTo>
                  <a:pt x="270156" y="1149350"/>
                  <a:pt x="274389" y="1143343"/>
                  <a:pt x="274389" y="1136650"/>
                </a:cubicBezTo>
                <a:cubicBezTo>
                  <a:pt x="274389" y="1127447"/>
                  <a:pt x="261760" y="1103687"/>
                  <a:pt x="255339" y="1098550"/>
                </a:cubicBezTo>
                <a:cubicBezTo>
                  <a:pt x="250112" y="1094369"/>
                  <a:pt x="242639" y="1094317"/>
                  <a:pt x="236289" y="1092200"/>
                </a:cubicBezTo>
                <a:cubicBezTo>
                  <a:pt x="229939" y="1087967"/>
                  <a:pt x="221472" y="1085850"/>
                  <a:pt x="217239" y="1079500"/>
                </a:cubicBezTo>
                <a:cubicBezTo>
                  <a:pt x="212398" y="1072238"/>
                  <a:pt x="212450" y="1062686"/>
                  <a:pt x="210889" y="1054100"/>
                </a:cubicBezTo>
                <a:cubicBezTo>
                  <a:pt x="208212" y="1039374"/>
                  <a:pt x="207474" y="1024326"/>
                  <a:pt x="204539" y="1009650"/>
                </a:cubicBezTo>
                <a:cubicBezTo>
                  <a:pt x="203226" y="1003086"/>
                  <a:pt x="202922" y="995333"/>
                  <a:pt x="198189" y="990600"/>
                </a:cubicBezTo>
                <a:cubicBezTo>
                  <a:pt x="193456" y="985867"/>
                  <a:pt x="185489" y="986367"/>
                  <a:pt x="179139" y="984250"/>
                </a:cubicBezTo>
                <a:cubicBezTo>
                  <a:pt x="160089" y="971550"/>
                  <a:pt x="157972" y="973667"/>
                  <a:pt x="147389" y="952500"/>
                </a:cubicBezTo>
                <a:cubicBezTo>
                  <a:pt x="144396" y="946513"/>
                  <a:pt x="146266" y="937631"/>
                  <a:pt x="141039" y="933450"/>
                </a:cubicBezTo>
                <a:cubicBezTo>
                  <a:pt x="134224" y="927998"/>
                  <a:pt x="124106" y="929217"/>
                  <a:pt x="115639" y="927100"/>
                </a:cubicBezTo>
                <a:cubicBezTo>
                  <a:pt x="113522" y="920750"/>
                  <a:pt x="110912" y="914544"/>
                  <a:pt x="109289" y="908050"/>
                </a:cubicBezTo>
                <a:cubicBezTo>
                  <a:pt x="106671" y="897579"/>
                  <a:pt x="110571" y="883932"/>
                  <a:pt x="102939" y="876300"/>
                </a:cubicBezTo>
                <a:cubicBezTo>
                  <a:pt x="93473" y="866834"/>
                  <a:pt x="64839" y="863600"/>
                  <a:pt x="64839" y="863600"/>
                </a:cubicBezTo>
                <a:cubicBezTo>
                  <a:pt x="58489" y="857250"/>
                  <a:pt x="51538" y="851449"/>
                  <a:pt x="45789" y="844550"/>
                </a:cubicBezTo>
                <a:cubicBezTo>
                  <a:pt x="40903" y="838687"/>
                  <a:pt x="38485" y="830896"/>
                  <a:pt x="33089" y="825500"/>
                </a:cubicBezTo>
                <a:cubicBezTo>
                  <a:pt x="27693" y="820104"/>
                  <a:pt x="20389" y="817033"/>
                  <a:pt x="14039" y="812800"/>
                </a:cubicBezTo>
                <a:cubicBezTo>
                  <a:pt x="9806" y="806450"/>
                  <a:pt x="2286" y="801323"/>
                  <a:pt x="1339" y="793750"/>
                </a:cubicBezTo>
                <a:cubicBezTo>
                  <a:pt x="0" y="783040"/>
                  <a:pt x="2334" y="771371"/>
                  <a:pt x="7689" y="762000"/>
                </a:cubicBezTo>
                <a:cubicBezTo>
                  <a:pt x="17957" y="744031"/>
                  <a:pt x="60830" y="744430"/>
                  <a:pt x="71189" y="742950"/>
                </a:cubicBezTo>
                <a:cubicBezTo>
                  <a:pt x="77539" y="736600"/>
                  <a:pt x="88478" y="732706"/>
                  <a:pt x="90239" y="723900"/>
                </a:cubicBezTo>
                <a:cubicBezTo>
                  <a:pt x="99367" y="678258"/>
                  <a:pt x="83748" y="688659"/>
                  <a:pt x="71189" y="660400"/>
                </a:cubicBezTo>
                <a:cubicBezTo>
                  <a:pt x="65752" y="648167"/>
                  <a:pt x="58489" y="622300"/>
                  <a:pt x="58489" y="622300"/>
                </a:cubicBezTo>
                <a:cubicBezTo>
                  <a:pt x="61268" y="602847"/>
                  <a:pt x="58908" y="573705"/>
                  <a:pt x="77539" y="558800"/>
                </a:cubicBezTo>
                <a:cubicBezTo>
                  <a:pt x="82766" y="554619"/>
                  <a:pt x="90239" y="554567"/>
                  <a:pt x="96589" y="552450"/>
                </a:cubicBezTo>
                <a:cubicBezTo>
                  <a:pt x="92356" y="546100"/>
                  <a:pt x="84648" y="540994"/>
                  <a:pt x="83889" y="533400"/>
                </a:cubicBezTo>
                <a:cubicBezTo>
                  <a:pt x="80908" y="503590"/>
                  <a:pt x="86016" y="485415"/>
                  <a:pt x="109289" y="469900"/>
                </a:cubicBezTo>
                <a:cubicBezTo>
                  <a:pt x="114858" y="466187"/>
                  <a:pt x="121989" y="465667"/>
                  <a:pt x="128339" y="463550"/>
                </a:cubicBezTo>
                <a:lnTo>
                  <a:pt x="153739" y="425450"/>
                </a:lnTo>
                <a:cubicBezTo>
                  <a:pt x="160881" y="414737"/>
                  <a:pt x="157296" y="399919"/>
                  <a:pt x="160089" y="387350"/>
                </a:cubicBezTo>
                <a:cubicBezTo>
                  <a:pt x="161541" y="380816"/>
                  <a:pt x="163188" y="374151"/>
                  <a:pt x="166439" y="368300"/>
                </a:cubicBezTo>
                <a:cubicBezTo>
                  <a:pt x="173852" y="354957"/>
                  <a:pt x="183372" y="342900"/>
                  <a:pt x="191839" y="330200"/>
                </a:cubicBezTo>
                <a:cubicBezTo>
                  <a:pt x="199265" y="319061"/>
                  <a:pt x="193400" y="299526"/>
                  <a:pt x="204539" y="292100"/>
                </a:cubicBezTo>
                <a:cubicBezTo>
                  <a:pt x="231465" y="274149"/>
                  <a:pt x="216763" y="282813"/>
                  <a:pt x="248989" y="266700"/>
                </a:cubicBezTo>
                <a:cubicBezTo>
                  <a:pt x="253303" y="260947"/>
                  <a:pt x="276096" y="231535"/>
                  <a:pt x="280739" y="222250"/>
                </a:cubicBezTo>
                <a:cubicBezTo>
                  <a:pt x="283732" y="216263"/>
                  <a:pt x="284972" y="209550"/>
                  <a:pt x="287089" y="203200"/>
                </a:cubicBezTo>
                <a:cubicBezTo>
                  <a:pt x="284972" y="196850"/>
                  <a:pt x="280739" y="190843"/>
                  <a:pt x="280739" y="184150"/>
                </a:cubicBezTo>
                <a:cubicBezTo>
                  <a:pt x="280739" y="162475"/>
                  <a:pt x="289460" y="145076"/>
                  <a:pt x="299789" y="127000"/>
                </a:cubicBezTo>
                <a:cubicBezTo>
                  <a:pt x="303575" y="120374"/>
                  <a:pt x="308256" y="114300"/>
                  <a:pt x="312489" y="107950"/>
                </a:cubicBezTo>
                <a:cubicBezTo>
                  <a:pt x="314606" y="88900"/>
                  <a:pt x="312289" y="68813"/>
                  <a:pt x="318839" y="50800"/>
                </a:cubicBezTo>
                <a:cubicBezTo>
                  <a:pt x="321447" y="43628"/>
                  <a:pt x="332026" y="42986"/>
                  <a:pt x="337889" y="38100"/>
                </a:cubicBezTo>
                <a:cubicBezTo>
                  <a:pt x="370316" y="11077"/>
                  <a:pt x="341224" y="22979"/>
                  <a:pt x="382339" y="12700"/>
                </a:cubicBezTo>
                <a:cubicBezTo>
                  <a:pt x="386572" y="19050"/>
                  <a:pt x="391626" y="24924"/>
                  <a:pt x="395039" y="31750"/>
                </a:cubicBezTo>
                <a:cubicBezTo>
                  <a:pt x="398032" y="37737"/>
                  <a:pt x="396656" y="46067"/>
                  <a:pt x="401389" y="50800"/>
                </a:cubicBezTo>
                <a:cubicBezTo>
                  <a:pt x="406122" y="55533"/>
                  <a:pt x="414089" y="55033"/>
                  <a:pt x="420439" y="57150"/>
                </a:cubicBezTo>
                <a:cubicBezTo>
                  <a:pt x="426789" y="55033"/>
                  <a:pt x="436496" y="56787"/>
                  <a:pt x="439489" y="50800"/>
                </a:cubicBezTo>
                <a:cubicBezTo>
                  <a:pt x="453432" y="22914"/>
                  <a:pt x="403537" y="39139"/>
                  <a:pt x="445839" y="12700"/>
                </a:cubicBezTo>
                <a:cubicBezTo>
                  <a:pt x="457191" y="5605"/>
                  <a:pt x="483939" y="0"/>
                  <a:pt x="483939" y="0"/>
                </a:cubicBezTo>
                <a:cubicBezTo>
                  <a:pt x="494522" y="2117"/>
                  <a:pt x="505583" y="2560"/>
                  <a:pt x="515689" y="6350"/>
                </a:cubicBezTo>
                <a:cubicBezTo>
                  <a:pt x="522835" y="9030"/>
                  <a:pt x="527913" y="15637"/>
                  <a:pt x="534739" y="19050"/>
                </a:cubicBezTo>
                <a:cubicBezTo>
                  <a:pt x="540726" y="22043"/>
                  <a:pt x="547439" y="23283"/>
                  <a:pt x="553789" y="25400"/>
                </a:cubicBezTo>
                <a:cubicBezTo>
                  <a:pt x="562256" y="23283"/>
                  <a:pt x="570910" y="16290"/>
                  <a:pt x="579189" y="19050"/>
                </a:cubicBezTo>
                <a:cubicBezTo>
                  <a:pt x="586429" y="21463"/>
                  <a:pt x="585930" y="33332"/>
                  <a:pt x="591889" y="38100"/>
                </a:cubicBezTo>
                <a:cubicBezTo>
                  <a:pt x="597116" y="42281"/>
                  <a:pt x="604589" y="42333"/>
                  <a:pt x="610939" y="44450"/>
                </a:cubicBezTo>
                <a:cubicBezTo>
                  <a:pt x="617289" y="40217"/>
                  <a:pt x="622434" y="32829"/>
                  <a:pt x="629989" y="31750"/>
                </a:cubicBezTo>
                <a:cubicBezTo>
                  <a:pt x="635570" y="30953"/>
                  <a:pt x="667290" y="42067"/>
                  <a:pt x="674439" y="44450"/>
                </a:cubicBezTo>
                <a:cubicBezTo>
                  <a:pt x="680789" y="48683"/>
                  <a:pt x="686663" y="53737"/>
                  <a:pt x="693489" y="57150"/>
                </a:cubicBezTo>
                <a:cubicBezTo>
                  <a:pt x="702599" y="61705"/>
                  <a:pt x="729801" y="67815"/>
                  <a:pt x="737939" y="69850"/>
                </a:cubicBezTo>
                <a:cubicBezTo>
                  <a:pt x="778816" y="42599"/>
                  <a:pt x="741382" y="59408"/>
                  <a:pt x="763339" y="114300"/>
                </a:cubicBezTo>
                <a:cubicBezTo>
                  <a:pt x="765825" y="120515"/>
                  <a:pt x="776039" y="118533"/>
                  <a:pt x="782389" y="120650"/>
                </a:cubicBezTo>
                <a:cubicBezTo>
                  <a:pt x="788739" y="124883"/>
                  <a:pt x="796413" y="127607"/>
                  <a:pt x="801439" y="133350"/>
                </a:cubicBezTo>
                <a:cubicBezTo>
                  <a:pt x="811490" y="144837"/>
                  <a:pt x="814139" y="162983"/>
                  <a:pt x="826839" y="171450"/>
                </a:cubicBezTo>
                <a:cubicBezTo>
                  <a:pt x="872201" y="201691"/>
                  <a:pt x="850131" y="193148"/>
                  <a:pt x="890339" y="203200"/>
                </a:cubicBezTo>
                <a:cubicBezTo>
                  <a:pt x="896689" y="207433"/>
                  <a:pt x="904621" y="209941"/>
                  <a:pt x="909389" y="215900"/>
                </a:cubicBezTo>
                <a:cubicBezTo>
                  <a:pt x="913570" y="221127"/>
                  <a:pt x="912746" y="228963"/>
                  <a:pt x="915739" y="234950"/>
                </a:cubicBezTo>
                <a:cubicBezTo>
                  <a:pt x="940358" y="284189"/>
                  <a:pt x="918828" y="225167"/>
                  <a:pt x="934789" y="273050"/>
                </a:cubicBezTo>
                <a:cubicBezTo>
                  <a:pt x="911249" y="280897"/>
                  <a:pt x="915739" y="264583"/>
                  <a:pt x="909389" y="2667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6" name="75 Forma libre"/>
          <p:cNvSpPr/>
          <p:nvPr/>
        </p:nvSpPr>
        <p:spPr>
          <a:xfrm>
            <a:off x="6468826" y="4322152"/>
            <a:ext cx="47259" cy="55351"/>
          </a:xfrm>
          <a:custGeom>
            <a:avLst/>
            <a:gdLst>
              <a:gd name="connsiteX0" fmla="*/ 75035 w 176635"/>
              <a:gd name="connsiteY0" fmla="*/ 1058 h 197908"/>
              <a:gd name="connsiteX1" fmla="*/ 55985 w 176635"/>
              <a:gd name="connsiteY1" fmla="*/ 13758 h 197908"/>
              <a:gd name="connsiteX2" fmla="*/ 24235 w 176635"/>
              <a:gd name="connsiteY2" fmla="*/ 58208 h 197908"/>
              <a:gd name="connsiteX3" fmla="*/ 17885 w 176635"/>
              <a:gd name="connsiteY3" fmla="*/ 109008 h 197908"/>
              <a:gd name="connsiteX4" fmla="*/ 11535 w 176635"/>
              <a:gd name="connsiteY4" fmla="*/ 140758 h 197908"/>
              <a:gd name="connsiteX5" fmla="*/ 36935 w 176635"/>
              <a:gd name="connsiteY5" fmla="*/ 197908 h 197908"/>
              <a:gd name="connsiteX6" fmla="*/ 75035 w 176635"/>
              <a:gd name="connsiteY6" fmla="*/ 185208 h 197908"/>
              <a:gd name="connsiteX7" fmla="*/ 94085 w 176635"/>
              <a:gd name="connsiteY7" fmla="*/ 178858 h 197908"/>
              <a:gd name="connsiteX8" fmla="*/ 144885 w 176635"/>
              <a:gd name="connsiteY8" fmla="*/ 178858 h 197908"/>
              <a:gd name="connsiteX9" fmla="*/ 151235 w 176635"/>
              <a:gd name="connsiteY9" fmla="*/ 147108 h 197908"/>
              <a:gd name="connsiteX10" fmla="*/ 163935 w 176635"/>
              <a:gd name="connsiteY10" fmla="*/ 128058 h 197908"/>
              <a:gd name="connsiteX11" fmla="*/ 94085 w 176635"/>
              <a:gd name="connsiteY11" fmla="*/ 102658 h 197908"/>
              <a:gd name="connsiteX12" fmla="*/ 87735 w 176635"/>
              <a:gd name="connsiteY12" fmla="*/ 83608 h 197908"/>
              <a:gd name="connsiteX13" fmla="*/ 163935 w 176635"/>
              <a:gd name="connsiteY13" fmla="*/ 64558 h 197908"/>
              <a:gd name="connsiteX14" fmla="*/ 176635 w 176635"/>
              <a:gd name="connsiteY14" fmla="*/ 45508 h 197908"/>
              <a:gd name="connsiteX15" fmla="*/ 170285 w 176635"/>
              <a:gd name="connsiteY15" fmla="*/ 26458 h 197908"/>
              <a:gd name="connsiteX16" fmla="*/ 87735 w 176635"/>
              <a:gd name="connsiteY16" fmla="*/ 20108 h 197908"/>
              <a:gd name="connsiteX17" fmla="*/ 75035 w 176635"/>
              <a:gd name="connsiteY17" fmla="*/ 1058 h 19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635" h="197908">
                <a:moveTo>
                  <a:pt x="75035" y="1058"/>
                </a:moveTo>
                <a:cubicBezTo>
                  <a:pt x="69744" y="0"/>
                  <a:pt x="60030" y="7286"/>
                  <a:pt x="55985" y="13758"/>
                </a:cubicBezTo>
                <a:cubicBezTo>
                  <a:pt x="24792" y="63667"/>
                  <a:pt x="64173" y="44895"/>
                  <a:pt x="24235" y="58208"/>
                </a:cubicBezTo>
                <a:cubicBezTo>
                  <a:pt x="0" y="94561"/>
                  <a:pt x="17885" y="58004"/>
                  <a:pt x="17885" y="109008"/>
                </a:cubicBezTo>
                <a:cubicBezTo>
                  <a:pt x="17885" y="119801"/>
                  <a:pt x="13652" y="130175"/>
                  <a:pt x="11535" y="140758"/>
                </a:cubicBezTo>
                <a:cubicBezTo>
                  <a:pt x="13080" y="151574"/>
                  <a:pt x="8432" y="197908"/>
                  <a:pt x="36935" y="197908"/>
                </a:cubicBezTo>
                <a:cubicBezTo>
                  <a:pt x="50322" y="197908"/>
                  <a:pt x="62335" y="189441"/>
                  <a:pt x="75035" y="185208"/>
                </a:cubicBezTo>
                <a:lnTo>
                  <a:pt x="94085" y="178858"/>
                </a:lnTo>
                <a:cubicBezTo>
                  <a:pt x="109117" y="183869"/>
                  <a:pt x="129560" y="194183"/>
                  <a:pt x="144885" y="178858"/>
                </a:cubicBezTo>
                <a:cubicBezTo>
                  <a:pt x="152517" y="171226"/>
                  <a:pt x="147445" y="157214"/>
                  <a:pt x="151235" y="147108"/>
                </a:cubicBezTo>
                <a:cubicBezTo>
                  <a:pt x="153915" y="139962"/>
                  <a:pt x="159702" y="134408"/>
                  <a:pt x="163935" y="128058"/>
                </a:cubicBezTo>
                <a:cubicBezTo>
                  <a:pt x="148650" y="82204"/>
                  <a:pt x="171261" y="130722"/>
                  <a:pt x="94085" y="102658"/>
                </a:cubicBezTo>
                <a:cubicBezTo>
                  <a:pt x="87795" y="100371"/>
                  <a:pt x="89852" y="89958"/>
                  <a:pt x="87735" y="83608"/>
                </a:cubicBezTo>
                <a:cubicBezTo>
                  <a:pt x="144213" y="45956"/>
                  <a:pt x="45254" y="107715"/>
                  <a:pt x="163935" y="64558"/>
                </a:cubicBezTo>
                <a:cubicBezTo>
                  <a:pt x="171107" y="61950"/>
                  <a:pt x="172402" y="51858"/>
                  <a:pt x="176635" y="45508"/>
                </a:cubicBezTo>
                <a:cubicBezTo>
                  <a:pt x="174518" y="39158"/>
                  <a:pt x="174466" y="31685"/>
                  <a:pt x="170285" y="26458"/>
                </a:cubicBezTo>
                <a:cubicBezTo>
                  <a:pt x="149415" y="370"/>
                  <a:pt x="114568" y="17425"/>
                  <a:pt x="87735" y="20108"/>
                </a:cubicBezTo>
                <a:cubicBezTo>
                  <a:pt x="58228" y="12731"/>
                  <a:pt x="80326" y="2116"/>
                  <a:pt x="75035" y="10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7" name="76 Forma libre"/>
          <p:cNvSpPr/>
          <p:nvPr/>
        </p:nvSpPr>
        <p:spPr>
          <a:xfrm>
            <a:off x="6451524" y="4340197"/>
            <a:ext cx="273508" cy="429353"/>
          </a:xfrm>
          <a:custGeom>
            <a:avLst/>
            <a:gdLst>
              <a:gd name="connsiteX0" fmla="*/ 222250 w 1022260"/>
              <a:gd name="connsiteY0" fmla="*/ 57188 h 1535177"/>
              <a:gd name="connsiteX1" fmla="*/ 260350 w 1022260"/>
              <a:gd name="connsiteY1" fmla="*/ 76238 h 1535177"/>
              <a:gd name="connsiteX2" fmla="*/ 273050 w 1022260"/>
              <a:gd name="connsiteY2" fmla="*/ 114338 h 1535177"/>
              <a:gd name="connsiteX3" fmla="*/ 285750 w 1022260"/>
              <a:gd name="connsiteY3" fmla="*/ 133388 h 1535177"/>
              <a:gd name="connsiteX4" fmla="*/ 304800 w 1022260"/>
              <a:gd name="connsiteY4" fmla="*/ 127038 h 1535177"/>
              <a:gd name="connsiteX5" fmla="*/ 336550 w 1022260"/>
              <a:gd name="connsiteY5" fmla="*/ 152438 h 1535177"/>
              <a:gd name="connsiteX6" fmla="*/ 355600 w 1022260"/>
              <a:gd name="connsiteY6" fmla="*/ 165138 h 1535177"/>
              <a:gd name="connsiteX7" fmla="*/ 444500 w 1022260"/>
              <a:gd name="connsiteY7" fmla="*/ 177838 h 1535177"/>
              <a:gd name="connsiteX8" fmla="*/ 457200 w 1022260"/>
              <a:gd name="connsiteY8" fmla="*/ 158788 h 1535177"/>
              <a:gd name="connsiteX9" fmla="*/ 527050 w 1022260"/>
              <a:gd name="connsiteY9" fmla="*/ 133388 h 1535177"/>
              <a:gd name="connsiteX10" fmla="*/ 584200 w 1022260"/>
              <a:gd name="connsiteY10" fmla="*/ 101638 h 1535177"/>
              <a:gd name="connsiteX11" fmla="*/ 622300 w 1022260"/>
              <a:gd name="connsiteY11" fmla="*/ 88938 h 1535177"/>
              <a:gd name="connsiteX12" fmla="*/ 641350 w 1022260"/>
              <a:gd name="connsiteY12" fmla="*/ 76238 h 1535177"/>
              <a:gd name="connsiteX13" fmla="*/ 679450 w 1022260"/>
              <a:gd name="connsiteY13" fmla="*/ 88938 h 1535177"/>
              <a:gd name="connsiteX14" fmla="*/ 787400 w 1022260"/>
              <a:gd name="connsiteY14" fmla="*/ 69888 h 1535177"/>
              <a:gd name="connsiteX15" fmla="*/ 863600 w 1022260"/>
              <a:gd name="connsiteY15" fmla="*/ 50838 h 1535177"/>
              <a:gd name="connsiteX16" fmla="*/ 920750 w 1022260"/>
              <a:gd name="connsiteY16" fmla="*/ 25438 h 1535177"/>
              <a:gd name="connsiteX17" fmla="*/ 933450 w 1022260"/>
              <a:gd name="connsiteY17" fmla="*/ 6388 h 1535177"/>
              <a:gd name="connsiteX18" fmla="*/ 952500 w 1022260"/>
              <a:gd name="connsiteY18" fmla="*/ 38 h 1535177"/>
              <a:gd name="connsiteX19" fmla="*/ 990600 w 1022260"/>
              <a:gd name="connsiteY19" fmla="*/ 6388 h 1535177"/>
              <a:gd name="connsiteX20" fmla="*/ 996950 w 1022260"/>
              <a:gd name="connsiteY20" fmla="*/ 25438 h 1535177"/>
              <a:gd name="connsiteX21" fmla="*/ 971550 w 1022260"/>
              <a:gd name="connsiteY21" fmla="*/ 184188 h 1535177"/>
              <a:gd name="connsiteX22" fmla="*/ 977900 w 1022260"/>
              <a:gd name="connsiteY22" fmla="*/ 203238 h 1535177"/>
              <a:gd name="connsiteX23" fmla="*/ 965200 w 1022260"/>
              <a:gd name="connsiteY23" fmla="*/ 273088 h 1535177"/>
              <a:gd name="connsiteX24" fmla="*/ 958850 w 1022260"/>
              <a:gd name="connsiteY24" fmla="*/ 304838 h 1535177"/>
              <a:gd name="connsiteX25" fmla="*/ 927100 w 1022260"/>
              <a:gd name="connsiteY25" fmla="*/ 361988 h 1535177"/>
              <a:gd name="connsiteX26" fmla="*/ 908050 w 1022260"/>
              <a:gd name="connsiteY26" fmla="*/ 374688 h 1535177"/>
              <a:gd name="connsiteX27" fmla="*/ 895350 w 1022260"/>
              <a:gd name="connsiteY27" fmla="*/ 412788 h 1535177"/>
              <a:gd name="connsiteX28" fmla="*/ 889000 w 1022260"/>
              <a:gd name="connsiteY28" fmla="*/ 450888 h 1535177"/>
              <a:gd name="connsiteX29" fmla="*/ 876300 w 1022260"/>
              <a:gd name="connsiteY29" fmla="*/ 469938 h 1535177"/>
              <a:gd name="connsiteX30" fmla="*/ 863600 w 1022260"/>
              <a:gd name="connsiteY30" fmla="*/ 508038 h 1535177"/>
              <a:gd name="connsiteX31" fmla="*/ 844550 w 1022260"/>
              <a:gd name="connsiteY31" fmla="*/ 527088 h 1535177"/>
              <a:gd name="connsiteX32" fmla="*/ 831850 w 1022260"/>
              <a:gd name="connsiteY32" fmla="*/ 546138 h 1535177"/>
              <a:gd name="connsiteX33" fmla="*/ 825500 w 1022260"/>
              <a:gd name="connsiteY33" fmla="*/ 615988 h 1535177"/>
              <a:gd name="connsiteX34" fmla="*/ 800100 w 1022260"/>
              <a:gd name="connsiteY34" fmla="*/ 654088 h 1535177"/>
              <a:gd name="connsiteX35" fmla="*/ 793750 w 1022260"/>
              <a:gd name="connsiteY35" fmla="*/ 673138 h 1535177"/>
              <a:gd name="connsiteX36" fmla="*/ 768350 w 1022260"/>
              <a:gd name="connsiteY36" fmla="*/ 711238 h 1535177"/>
              <a:gd name="connsiteX37" fmla="*/ 736600 w 1022260"/>
              <a:gd name="connsiteY37" fmla="*/ 768388 h 1535177"/>
              <a:gd name="connsiteX38" fmla="*/ 730250 w 1022260"/>
              <a:gd name="connsiteY38" fmla="*/ 787438 h 1535177"/>
              <a:gd name="connsiteX39" fmla="*/ 704850 w 1022260"/>
              <a:gd name="connsiteY39" fmla="*/ 825538 h 1535177"/>
              <a:gd name="connsiteX40" fmla="*/ 692150 w 1022260"/>
              <a:gd name="connsiteY40" fmla="*/ 844588 h 1535177"/>
              <a:gd name="connsiteX41" fmla="*/ 673100 w 1022260"/>
              <a:gd name="connsiteY41" fmla="*/ 882688 h 1535177"/>
              <a:gd name="connsiteX42" fmla="*/ 654050 w 1022260"/>
              <a:gd name="connsiteY42" fmla="*/ 895388 h 1535177"/>
              <a:gd name="connsiteX43" fmla="*/ 635000 w 1022260"/>
              <a:gd name="connsiteY43" fmla="*/ 914438 h 1535177"/>
              <a:gd name="connsiteX44" fmla="*/ 628650 w 1022260"/>
              <a:gd name="connsiteY44" fmla="*/ 933488 h 1535177"/>
              <a:gd name="connsiteX45" fmla="*/ 615950 w 1022260"/>
              <a:gd name="connsiteY45" fmla="*/ 952538 h 1535177"/>
              <a:gd name="connsiteX46" fmla="*/ 552450 w 1022260"/>
              <a:gd name="connsiteY46" fmla="*/ 1022388 h 1535177"/>
              <a:gd name="connsiteX47" fmla="*/ 514350 w 1022260"/>
              <a:gd name="connsiteY47" fmla="*/ 1047788 h 1535177"/>
              <a:gd name="connsiteX48" fmla="*/ 501650 w 1022260"/>
              <a:gd name="connsiteY48" fmla="*/ 1066838 h 1535177"/>
              <a:gd name="connsiteX49" fmla="*/ 482600 w 1022260"/>
              <a:gd name="connsiteY49" fmla="*/ 1085888 h 1535177"/>
              <a:gd name="connsiteX50" fmla="*/ 450850 w 1022260"/>
              <a:gd name="connsiteY50" fmla="*/ 1130338 h 1535177"/>
              <a:gd name="connsiteX51" fmla="*/ 412750 w 1022260"/>
              <a:gd name="connsiteY51" fmla="*/ 1143038 h 1535177"/>
              <a:gd name="connsiteX52" fmla="*/ 374650 w 1022260"/>
              <a:gd name="connsiteY52" fmla="*/ 1162088 h 1535177"/>
              <a:gd name="connsiteX53" fmla="*/ 355600 w 1022260"/>
              <a:gd name="connsiteY53" fmla="*/ 1174788 h 1535177"/>
              <a:gd name="connsiteX54" fmla="*/ 311150 w 1022260"/>
              <a:gd name="connsiteY54" fmla="*/ 1231938 h 1535177"/>
              <a:gd name="connsiteX55" fmla="*/ 279400 w 1022260"/>
              <a:gd name="connsiteY55" fmla="*/ 1263688 h 1535177"/>
              <a:gd name="connsiteX56" fmla="*/ 247650 w 1022260"/>
              <a:gd name="connsiteY56" fmla="*/ 1295438 h 1535177"/>
              <a:gd name="connsiteX57" fmla="*/ 209550 w 1022260"/>
              <a:gd name="connsiteY57" fmla="*/ 1327188 h 1535177"/>
              <a:gd name="connsiteX58" fmla="*/ 165100 w 1022260"/>
              <a:gd name="connsiteY58" fmla="*/ 1384338 h 1535177"/>
              <a:gd name="connsiteX59" fmla="*/ 146050 w 1022260"/>
              <a:gd name="connsiteY59" fmla="*/ 1397038 h 1535177"/>
              <a:gd name="connsiteX60" fmla="*/ 127000 w 1022260"/>
              <a:gd name="connsiteY60" fmla="*/ 1454188 h 1535177"/>
              <a:gd name="connsiteX61" fmla="*/ 88900 w 1022260"/>
              <a:gd name="connsiteY61" fmla="*/ 1492288 h 1535177"/>
              <a:gd name="connsiteX62" fmla="*/ 76200 w 1022260"/>
              <a:gd name="connsiteY62" fmla="*/ 1511338 h 1535177"/>
              <a:gd name="connsiteX63" fmla="*/ 57150 w 1022260"/>
              <a:gd name="connsiteY63" fmla="*/ 1524038 h 1535177"/>
              <a:gd name="connsiteX64" fmla="*/ 38100 w 1022260"/>
              <a:gd name="connsiteY64" fmla="*/ 1485938 h 1535177"/>
              <a:gd name="connsiteX65" fmla="*/ 31750 w 1022260"/>
              <a:gd name="connsiteY65" fmla="*/ 1466888 h 1535177"/>
              <a:gd name="connsiteX66" fmla="*/ 6350 w 1022260"/>
              <a:gd name="connsiteY66" fmla="*/ 1428788 h 1535177"/>
              <a:gd name="connsiteX67" fmla="*/ 0 w 1022260"/>
              <a:gd name="connsiteY67" fmla="*/ 1098588 h 1535177"/>
              <a:gd name="connsiteX68" fmla="*/ 6350 w 1022260"/>
              <a:gd name="connsiteY68" fmla="*/ 1035088 h 1535177"/>
              <a:gd name="connsiteX69" fmla="*/ 12700 w 1022260"/>
              <a:gd name="connsiteY69" fmla="*/ 1016038 h 1535177"/>
              <a:gd name="connsiteX70" fmla="*/ 31750 w 1022260"/>
              <a:gd name="connsiteY70" fmla="*/ 1003338 h 1535177"/>
              <a:gd name="connsiteX71" fmla="*/ 63500 w 1022260"/>
              <a:gd name="connsiteY71" fmla="*/ 965238 h 1535177"/>
              <a:gd name="connsiteX72" fmla="*/ 95250 w 1022260"/>
              <a:gd name="connsiteY72" fmla="*/ 927138 h 1535177"/>
              <a:gd name="connsiteX73" fmla="*/ 120650 w 1022260"/>
              <a:gd name="connsiteY73" fmla="*/ 869988 h 1535177"/>
              <a:gd name="connsiteX74" fmla="*/ 184150 w 1022260"/>
              <a:gd name="connsiteY74" fmla="*/ 850938 h 1535177"/>
              <a:gd name="connsiteX75" fmla="*/ 209550 w 1022260"/>
              <a:gd name="connsiteY75" fmla="*/ 819188 h 1535177"/>
              <a:gd name="connsiteX76" fmla="*/ 222250 w 1022260"/>
              <a:gd name="connsiteY76" fmla="*/ 800138 h 1535177"/>
              <a:gd name="connsiteX77" fmla="*/ 323850 w 1022260"/>
              <a:gd name="connsiteY77" fmla="*/ 781088 h 1535177"/>
              <a:gd name="connsiteX78" fmla="*/ 349250 w 1022260"/>
              <a:gd name="connsiteY78" fmla="*/ 787438 h 1535177"/>
              <a:gd name="connsiteX79" fmla="*/ 368300 w 1022260"/>
              <a:gd name="connsiteY79" fmla="*/ 781088 h 1535177"/>
              <a:gd name="connsiteX80" fmla="*/ 393700 w 1022260"/>
              <a:gd name="connsiteY80" fmla="*/ 774738 h 1535177"/>
              <a:gd name="connsiteX81" fmla="*/ 425450 w 1022260"/>
              <a:gd name="connsiteY81" fmla="*/ 717588 h 1535177"/>
              <a:gd name="connsiteX82" fmla="*/ 495300 w 1022260"/>
              <a:gd name="connsiteY82" fmla="*/ 666788 h 1535177"/>
              <a:gd name="connsiteX83" fmla="*/ 520700 w 1022260"/>
              <a:gd name="connsiteY83" fmla="*/ 628688 h 1535177"/>
              <a:gd name="connsiteX84" fmla="*/ 552450 w 1022260"/>
              <a:gd name="connsiteY84" fmla="*/ 577888 h 1535177"/>
              <a:gd name="connsiteX85" fmla="*/ 565150 w 1022260"/>
              <a:gd name="connsiteY85" fmla="*/ 558838 h 1535177"/>
              <a:gd name="connsiteX86" fmla="*/ 584200 w 1022260"/>
              <a:gd name="connsiteY86" fmla="*/ 552488 h 1535177"/>
              <a:gd name="connsiteX87" fmla="*/ 603250 w 1022260"/>
              <a:gd name="connsiteY87" fmla="*/ 539788 h 1535177"/>
              <a:gd name="connsiteX88" fmla="*/ 615950 w 1022260"/>
              <a:gd name="connsiteY88" fmla="*/ 520738 h 1535177"/>
              <a:gd name="connsiteX89" fmla="*/ 647700 w 1022260"/>
              <a:gd name="connsiteY89" fmla="*/ 482638 h 1535177"/>
              <a:gd name="connsiteX90" fmla="*/ 654050 w 1022260"/>
              <a:gd name="connsiteY90" fmla="*/ 463588 h 1535177"/>
              <a:gd name="connsiteX91" fmla="*/ 635000 w 1022260"/>
              <a:gd name="connsiteY91" fmla="*/ 450888 h 1535177"/>
              <a:gd name="connsiteX92" fmla="*/ 565150 w 1022260"/>
              <a:gd name="connsiteY92" fmla="*/ 438188 h 1535177"/>
              <a:gd name="connsiteX93" fmla="*/ 514350 w 1022260"/>
              <a:gd name="connsiteY93" fmla="*/ 425488 h 1535177"/>
              <a:gd name="connsiteX94" fmla="*/ 488950 w 1022260"/>
              <a:gd name="connsiteY94" fmla="*/ 419138 h 1535177"/>
              <a:gd name="connsiteX95" fmla="*/ 450850 w 1022260"/>
              <a:gd name="connsiteY95" fmla="*/ 406438 h 1535177"/>
              <a:gd name="connsiteX96" fmla="*/ 412750 w 1022260"/>
              <a:gd name="connsiteY96" fmla="*/ 381038 h 1535177"/>
              <a:gd name="connsiteX97" fmla="*/ 374650 w 1022260"/>
              <a:gd name="connsiteY97" fmla="*/ 368338 h 1535177"/>
              <a:gd name="connsiteX98" fmla="*/ 355600 w 1022260"/>
              <a:gd name="connsiteY98" fmla="*/ 355638 h 1535177"/>
              <a:gd name="connsiteX99" fmla="*/ 336550 w 1022260"/>
              <a:gd name="connsiteY99" fmla="*/ 349288 h 1535177"/>
              <a:gd name="connsiteX100" fmla="*/ 273050 w 1022260"/>
              <a:gd name="connsiteY100" fmla="*/ 285788 h 1535177"/>
              <a:gd name="connsiteX101" fmla="*/ 254000 w 1022260"/>
              <a:gd name="connsiteY101" fmla="*/ 273088 h 1535177"/>
              <a:gd name="connsiteX102" fmla="*/ 228600 w 1022260"/>
              <a:gd name="connsiteY102" fmla="*/ 234988 h 1535177"/>
              <a:gd name="connsiteX103" fmla="*/ 190500 w 1022260"/>
              <a:gd name="connsiteY103" fmla="*/ 209588 h 1535177"/>
              <a:gd name="connsiteX104" fmla="*/ 184150 w 1022260"/>
              <a:gd name="connsiteY104" fmla="*/ 114338 h 1535177"/>
              <a:gd name="connsiteX105" fmla="*/ 203200 w 1022260"/>
              <a:gd name="connsiteY105" fmla="*/ 107988 h 1535177"/>
              <a:gd name="connsiteX106" fmla="*/ 222250 w 1022260"/>
              <a:gd name="connsiteY106" fmla="*/ 57188 h 153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22260" h="1535177">
                <a:moveTo>
                  <a:pt x="222250" y="57188"/>
                </a:moveTo>
                <a:cubicBezTo>
                  <a:pt x="231775" y="51896"/>
                  <a:pt x="253871" y="65872"/>
                  <a:pt x="260350" y="76238"/>
                </a:cubicBezTo>
                <a:cubicBezTo>
                  <a:pt x="267445" y="87590"/>
                  <a:pt x="265624" y="103199"/>
                  <a:pt x="273050" y="114338"/>
                </a:cubicBezTo>
                <a:lnTo>
                  <a:pt x="285750" y="133388"/>
                </a:lnTo>
                <a:cubicBezTo>
                  <a:pt x="292100" y="131271"/>
                  <a:pt x="298107" y="127038"/>
                  <a:pt x="304800" y="127038"/>
                </a:cubicBezTo>
                <a:cubicBezTo>
                  <a:pt x="329524" y="127038"/>
                  <a:pt x="321922" y="137810"/>
                  <a:pt x="336550" y="152438"/>
                </a:cubicBezTo>
                <a:cubicBezTo>
                  <a:pt x="341946" y="157834"/>
                  <a:pt x="348774" y="161725"/>
                  <a:pt x="355600" y="165138"/>
                </a:cubicBezTo>
                <a:cubicBezTo>
                  <a:pt x="380032" y="177354"/>
                  <a:pt x="426654" y="176216"/>
                  <a:pt x="444500" y="177838"/>
                </a:cubicBezTo>
                <a:cubicBezTo>
                  <a:pt x="448733" y="171488"/>
                  <a:pt x="454520" y="165934"/>
                  <a:pt x="457200" y="158788"/>
                </a:cubicBezTo>
                <a:cubicBezTo>
                  <a:pt x="476596" y="107066"/>
                  <a:pt x="435321" y="124215"/>
                  <a:pt x="527050" y="133388"/>
                </a:cubicBezTo>
                <a:cubicBezTo>
                  <a:pt x="560580" y="122211"/>
                  <a:pt x="540531" y="130751"/>
                  <a:pt x="584200" y="101638"/>
                </a:cubicBezTo>
                <a:cubicBezTo>
                  <a:pt x="595339" y="94212"/>
                  <a:pt x="622300" y="88938"/>
                  <a:pt x="622300" y="88938"/>
                </a:cubicBezTo>
                <a:cubicBezTo>
                  <a:pt x="628650" y="84705"/>
                  <a:pt x="633718" y="76238"/>
                  <a:pt x="641350" y="76238"/>
                </a:cubicBezTo>
                <a:cubicBezTo>
                  <a:pt x="654737" y="76238"/>
                  <a:pt x="679450" y="88938"/>
                  <a:pt x="679450" y="88938"/>
                </a:cubicBezTo>
                <a:cubicBezTo>
                  <a:pt x="737003" y="50569"/>
                  <a:pt x="702349" y="62156"/>
                  <a:pt x="787400" y="69888"/>
                </a:cubicBezTo>
                <a:cubicBezTo>
                  <a:pt x="837714" y="53117"/>
                  <a:pt x="812295" y="59389"/>
                  <a:pt x="863600" y="50838"/>
                </a:cubicBezTo>
                <a:cubicBezTo>
                  <a:pt x="892179" y="7970"/>
                  <a:pt x="853886" y="55155"/>
                  <a:pt x="920750" y="25438"/>
                </a:cubicBezTo>
                <a:cubicBezTo>
                  <a:pt x="927724" y="22338"/>
                  <a:pt x="927491" y="11156"/>
                  <a:pt x="933450" y="6388"/>
                </a:cubicBezTo>
                <a:cubicBezTo>
                  <a:pt x="938677" y="2207"/>
                  <a:pt x="946150" y="2155"/>
                  <a:pt x="952500" y="38"/>
                </a:cubicBezTo>
                <a:cubicBezTo>
                  <a:pt x="965200" y="2155"/>
                  <a:pt x="979421" y="0"/>
                  <a:pt x="990600" y="6388"/>
                </a:cubicBezTo>
                <a:cubicBezTo>
                  <a:pt x="996412" y="9709"/>
                  <a:pt x="996950" y="18745"/>
                  <a:pt x="996950" y="25438"/>
                </a:cubicBezTo>
                <a:cubicBezTo>
                  <a:pt x="996950" y="167351"/>
                  <a:pt x="1022260" y="133478"/>
                  <a:pt x="971550" y="184188"/>
                </a:cubicBezTo>
                <a:cubicBezTo>
                  <a:pt x="973667" y="190538"/>
                  <a:pt x="977900" y="196545"/>
                  <a:pt x="977900" y="203238"/>
                </a:cubicBezTo>
                <a:cubicBezTo>
                  <a:pt x="977900" y="230756"/>
                  <a:pt x="970758" y="248078"/>
                  <a:pt x="965200" y="273088"/>
                </a:cubicBezTo>
                <a:cubicBezTo>
                  <a:pt x="962859" y="283624"/>
                  <a:pt x="961690" y="294425"/>
                  <a:pt x="958850" y="304838"/>
                </a:cubicBezTo>
                <a:cubicBezTo>
                  <a:pt x="949467" y="339242"/>
                  <a:pt x="951486" y="341666"/>
                  <a:pt x="927100" y="361988"/>
                </a:cubicBezTo>
                <a:cubicBezTo>
                  <a:pt x="921237" y="366874"/>
                  <a:pt x="914400" y="370455"/>
                  <a:pt x="908050" y="374688"/>
                </a:cubicBezTo>
                <a:cubicBezTo>
                  <a:pt x="903817" y="387388"/>
                  <a:pt x="897551" y="399583"/>
                  <a:pt x="895350" y="412788"/>
                </a:cubicBezTo>
                <a:cubicBezTo>
                  <a:pt x="893233" y="425488"/>
                  <a:pt x="893071" y="438674"/>
                  <a:pt x="889000" y="450888"/>
                </a:cubicBezTo>
                <a:cubicBezTo>
                  <a:pt x="886587" y="458128"/>
                  <a:pt x="879400" y="462964"/>
                  <a:pt x="876300" y="469938"/>
                </a:cubicBezTo>
                <a:cubicBezTo>
                  <a:pt x="870863" y="482171"/>
                  <a:pt x="867833" y="495338"/>
                  <a:pt x="863600" y="508038"/>
                </a:cubicBezTo>
                <a:cubicBezTo>
                  <a:pt x="860760" y="516557"/>
                  <a:pt x="850299" y="520189"/>
                  <a:pt x="844550" y="527088"/>
                </a:cubicBezTo>
                <a:cubicBezTo>
                  <a:pt x="839664" y="532951"/>
                  <a:pt x="836083" y="539788"/>
                  <a:pt x="831850" y="546138"/>
                </a:cubicBezTo>
                <a:cubicBezTo>
                  <a:pt x="829733" y="569421"/>
                  <a:pt x="832097" y="593559"/>
                  <a:pt x="825500" y="615988"/>
                </a:cubicBezTo>
                <a:cubicBezTo>
                  <a:pt x="821193" y="630631"/>
                  <a:pt x="808567" y="641388"/>
                  <a:pt x="800100" y="654088"/>
                </a:cubicBezTo>
                <a:cubicBezTo>
                  <a:pt x="796387" y="659657"/>
                  <a:pt x="797001" y="667287"/>
                  <a:pt x="793750" y="673138"/>
                </a:cubicBezTo>
                <a:cubicBezTo>
                  <a:pt x="786337" y="686481"/>
                  <a:pt x="776817" y="698538"/>
                  <a:pt x="768350" y="711238"/>
                </a:cubicBezTo>
                <a:cubicBezTo>
                  <a:pt x="706191" y="804477"/>
                  <a:pt x="796389" y="708599"/>
                  <a:pt x="736600" y="768388"/>
                </a:cubicBezTo>
                <a:cubicBezTo>
                  <a:pt x="734483" y="774738"/>
                  <a:pt x="733501" y="781587"/>
                  <a:pt x="730250" y="787438"/>
                </a:cubicBezTo>
                <a:cubicBezTo>
                  <a:pt x="722837" y="800781"/>
                  <a:pt x="713317" y="812838"/>
                  <a:pt x="704850" y="825538"/>
                </a:cubicBezTo>
                <a:lnTo>
                  <a:pt x="692150" y="844588"/>
                </a:lnTo>
                <a:cubicBezTo>
                  <a:pt x="671492" y="875576"/>
                  <a:pt x="703075" y="852713"/>
                  <a:pt x="673100" y="882688"/>
                </a:cubicBezTo>
                <a:cubicBezTo>
                  <a:pt x="667704" y="888084"/>
                  <a:pt x="659913" y="890502"/>
                  <a:pt x="654050" y="895388"/>
                </a:cubicBezTo>
                <a:cubicBezTo>
                  <a:pt x="647151" y="901137"/>
                  <a:pt x="641350" y="908088"/>
                  <a:pt x="635000" y="914438"/>
                </a:cubicBezTo>
                <a:cubicBezTo>
                  <a:pt x="632883" y="920788"/>
                  <a:pt x="631643" y="927501"/>
                  <a:pt x="628650" y="933488"/>
                </a:cubicBezTo>
                <a:cubicBezTo>
                  <a:pt x="625237" y="940314"/>
                  <a:pt x="620386" y="946328"/>
                  <a:pt x="615950" y="952538"/>
                </a:cubicBezTo>
                <a:cubicBezTo>
                  <a:pt x="589598" y="989431"/>
                  <a:pt x="593949" y="980889"/>
                  <a:pt x="552450" y="1022388"/>
                </a:cubicBezTo>
                <a:cubicBezTo>
                  <a:pt x="541657" y="1033181"/>
                  <a:pt x="514350" y="1047788"/>
                  <a:pt x="514350" y="1047788"/>
                </a:cubicBezTo>
                <a:cubicBezTo>
                  <a:pt x="510117" y="1054138"/>
                  <a:pt x="506536" y="1060975"/>
                  <a:pt x="501650" y="1066838"/>
                </a:cubicBezTo>
                <a:cubicBezTo>
                  <a:pt x="495901" y="1073737"/>
                  <a:pt x="487820" y="1078580"/>
                  <a:pt x="482600" y="1085888"/>
                </a:cubicBezTo>
                <a:cubicBezTo>
                  <a:pt x="468289" y="1105924"/>
                  <a:pt x="474312" y="1117304"/>
                  <a:pt x="450850" y="1130338"/>
                </a:cubicBezTo>
                <a:cubicBezTo>
                  <a:pt x="439148" y="1136839"/>
                  <a:pt x="412750" y="1143038"/>
                  <a:pt x="412750" y="1143038"/>
                </a:cubicBezTo>
                <a:cubicBezTo>
                  <a:pt x="358155" y="1179434"/>
                  <a:pt x="427230" y="1135798"/>
                  <a:pt x="374650" y="1162088"/>
                </a:cubicBezTo>
                <a:cubicBezTo>
                  <a:pt x="367824" y="1165501"/>
                  <a:pt x="361950" y="1170555"/>
                  <a:pt x="355600" y="1174788"/>
                </a:cubicBezTo>
                <a:cubicBezTo>
                  <a:pt x="291403" y="1271083"/>
                  <a:pt x="360888" y="1172252"/>
                  <a:pt x="311150" y="1231938"/>
                </a:cubicBezTo>
                <a:cubicBezTo>
                  <a:pt x="284692" y="1263688"/>
                  <a:pt x="314325" y="1240405"/>
                  <a:pt x="279400" y="1263688"/>
                </a:cubicBezTo>
                <a:cubicBezTo>
                  <a:pt x="256117" y="1298613"/>
                  <a:pt x="279400" y="1268980"/>
                  <a:pt x="247650" y="1295438"/>
                </a:cubicBezTo>
                <a:cubicBezTo>
                  <a:pt x="198757" y="1336182"/>
                  <a:pt x="256848" y="1295656"/>
                  <a:pt x="209550" y="1327188"/>
                </a:cubicBezTo>
                <a:cubicBezTo>
                  <a:pt x="191849" y="1353739"/>
                  <a:pt x="187482" y="1365686"/>
                  <a:pt x="165100" y="1384338"/>
                </a:cubicBezTo>
                <a:cubicBezTo>
                  <a:pt x="159237" y="1389224"/>
                  <a:pt x="152400" y="1392805"/>
                  <a:pt x="146050" y="1397038"/>
                </a:cubicBezTo>
                <a:lnTo>
                  <a:pt x="127000" y="1454188"/>
                </a:lnTo>
                <a:cubicBezTo>
                  <a:pt x="121320" y="1471227"/>
                  <a:pt x="101600" y="1479588"/>
                  <a:pt x="88900" y="1492288"/>
                </a:cubicBezTo>
                <a:cubicBezTo>
                  <a:pt x="83504" y="1497684"/>
                  <a:pt x="81596" y="1505942"/>
                  <a:pt x="76200" y="1511338"/>
                </a:cubicBezTo>
                <a:cubicBezTo>
                  <a:pt x="70804" y="1516734"/>
                  <a:pt x="63500" y="1519805"/>
                  <a:pt x="57150" y="1524038"/>
                </a:cubicBezTo>
                <a:cubicBezTo>
                  <a:pt x="41189" y="1476155"/>
                  <a:pt x="62719" y="1535177"/>
                  <a:pt x="38100" y="1485938"/>
                </a:cubicBezTo>
                <a:cubicBezTo>
                  <a:pt x="35107" y="1479951"/>
                  <a:pt x="35001" y="1472739"/>
                  <a:pt x="31750" y="1466888"/>
                </a:cubicBezTo>
                <a:cubicBezTo>
                  <a:pt x="24337" y="1453545"/>
                  <a:pt x="6350" y="1428788"/>
                  <a:pt x="6350" y="1428788"/>
                </a:cubicBezTo>
                <a:cubicBezTo>
                  <a:pt x="4233" y="1318721"/>
                  <a:pt x="0" y="1208675"/>
                  <a:pt x="0" y="1098588"/>
                </a:cubicBezTo>
                <a:cubicBezTo>
                  <a:pt x="0" y="1077316"/>
                  <a:pt x="3115" y="1056113"/>
                  <a:pt x="6350" y="1035088"/>
                </a:cubicBezTo>
                <a:cubicBezTo>
                  <a:pt x="7368" y="1028472"/>
                  <a:pt x="8519" y="1021265"/>
                  <a:pt x="12700" y="1016038"/>
                </a:cubicBezTo>
                <a:cubicBezTo>
                  <a:pt x="17468" y="1010079"/>
                  <a:pt x="25400" y="1007571"/>
                  <a:pt x="31750" y="1003338"/>
                </a:cubicBezTo>
                <a:cubicBezTo>
                  <a:pt x="63282" y="956040"/>
                  <a:pt x="22756" y="1014131"/>
                  <a:pt x="63500" y="965238"/>
                </a:cubicBezTo>
                <a:cubicBezTo>
                  <a:pt x="107703" y="912194"/>
                  <a:pt x="39595" y="982793"/>
                  <a:pt x="95250" y="927138"/>
                </a:cubicBezTo>
                <a:cubicBezTo>
                  <a:pt x="97357" y="920817"/>
                  <a:pt x="107939" y="877932"/>
                  <a:pt x="120650" y="869988"/>
                </a:cubicBezTo>
                <a:cubicBezTo>
                  <a:pt x="130957" y="863546"/>
                  <a:pt x="169279" y="854656"/>
                  <a:pt x="184150" y="850938"/>
                </a:cubicBezTo>
                <a:cubicBezTo>
                  <a:pt x="196512" y="813852"/>
                  <a:pt x="180827" y="847911"/>
                  <a:pt x="209550" y="819188"/>
                </a:cubicBezTo>
                <a:cubicBezTo>
                  <a:pt x="214946" y="813792"/>
                  <a:pt x="215778" y="804183"/>
                  <a:pt x="222250" y="800138"/>
                </a:cubicBezTo>
                <a:cubicBezTo>
                  <a:pt x="248152" y="783949"/>
                  <a:pt x="298479" y="783625"/>
                  <a:pt x="323850" y="781088"/>
                </a:cubicBezTo>
                <a:cubicBezTo>
                  <a:pt x="332317" y="783205"/>
                  <a:pt x="340523" y="787438"/>
                  <a:pt x="349250" y="787438"/>
                </a:cubicBezTo>
                <a:cubicBezTo>
                  <a:pt x="355943" y="787438"/>
                  <a:pt x="361864" y="782927"/>
                  <a:pt x="368300" y="781088"/>
                </a:cubicBezTo>
                <a:cubicBezTo>
                  <a:pt x="376691" y="778690"/>
                  <a:pt x="385233" y="776855"/>
                  <a:pt x="393700" y="774738"/>
                </a:cubicBezTo>
                <a:cubicBezTo>
                  <a:pt x="400621" y="753975"/>
                  <a:pt x="406041" y="732144"/>
                  <a:pt x="425450" y="717588"/>
                </a:cubicBezTo>
                <a:cubicBezTo>
                  <a:pt x="482355" y="674909"/>
                  <a:pt x="458638" y="691229"/>
                  <a:pt x="495300" y="666788"/>
                </a:cubicBezTo>
                <a:cubicBezTo>
                  <a:pt x="503767" y="654088"/>
                  <a:pt x="515873" y="643168"/>
                  <a:pt x="520700" y="628688"/>
                </a:cubicBezTo>
                <a:cubicBezTo>
                  <a:pt x="535813" y="583348"/>
                  <a:pt x="522261" y="598014"/>
                  <a:pt x="552450" y="577888"/>
                </a:cubicBezTo>
                <a:cubicBezTo>
                  <a:pt x="556683" y="571538"/>
                  <a:pt x="559191" y="563606"/>
                  <a:pt x="565150" y="558838"/>
                </a:cubicBezTo>
                <a:cubicBezTo>
                  <a:pt x="570377" y="554657"/>
                  <a:pt x="578213" y="555481"/>
                  <a:pt x="584200" y="552488"/>
                </a:cubicBezTo>
                <a:cubicBezTo>
                  <a:pt x="591026" y="549075"/>
                  <a:pt x="596900" y="544021"/>
                  <a:pt x="603250" y="539788"/>
                </a:cubicBezTo>
                <a:cubicBezTo>
                  <a:pt x="607483" y="533438"/>
                  <a:pt x="611064" y="526601"/>
                  <a:pt x="615950" y="520738"/>
                </a:cubicBezTo>
                <a:cubicBezTo>
                  <a:pt x="633505" y="499672"/>
                  <a:pt x="635876" y="506287"/>
                  <a:pt x="647700" y="482638"/>
                </a:cubicBezTo>
                <a:cubicBezTo>
                  <a:pt x="650693" y="476651"/>
                  <a:pt x="651933" y="469938"/>
                  <a:pt x="654050" y="463588"/>
                </a:cubicBezTo>
                <a:cubicBezTo>
                  <a:pt x="647700" y="459355"/>
                  <a:pt x="641826" y="454301"/>
                  <a:pt x="635000" y="450888"/>
                </a:cubicBezTo>
                <a:cubicBezTo>
                  <a:pt x="614850" y="440813"/>
                  <a:pt x="584121" y="441107"/>
                  <a:pt x="565150" y="438188"/>
                </a:cubicBezTo>
                <a:cubicBezTo>
                  <a:pt x="523192" y="431733"/>
                  <a:pt x="545899" y="434502"/>
                  <a:pt x="514350" y="425488"/>
                </a:cubicBezTo>
                <a:cubicBezTo>
                  <a:pt x="505959" y="423090"/>
                  <a:pt x="497309" y="421646"/>
                  <a:pt x="488950" y="419138"/>
                </a:cubicBezTo>
                <a:cubicBezTo>
                  <a:pt x="476128" y="415291"/>
                  <a:pt x="450850" y="406438"/>
                  <a:pt x="450850" y="406438"/>
                </a:cubicBezTo>
                <a:lnTo>
                  <a:pt x="412750" y="381038"/>
                </a:lnTo>
                <a:cubicBezTo>
                  <a:pt x="401611" y="373612"/>
                  <a:pt x="374650" y="368338"/>
                  <a:pt x="374650" y="368338"/>
                </a:cubicBezTo>
                <a:cubicBezTo>
                  <a:pt x="368300" y="364105"/>
                  <a:pt x="362426" y="359051"/>
                  <a:pt x="355600" y="355638"/>
                </a:cubicBezTo>
                <a:cubicBezTo>
                  <a:pt x="349613" y="352645"/>
                  <a:pt x="341777" y="353469"/>
                  <a:pt x="336550" y="349288"/>
                </a:cubicBezTo>
                <a:lnTo>
                  <a:pt x="273050" y="285788"/>
                </a:lnTo>
                <a:cubicBezTo>
                  <a:pt x="267654" y="280392"/>
                  <a:pt x="260350" y="277321"/>
                  <a:pt x="254000" y="273088"/>
                </a:cubicBezTo>
                <a:cubicBezTo>
                  <a:pt x="245533" y="260388"/>
                  <a:pt x="241300" y="243455"/>
                  <a:pt x="228600" y="234988"/>
                </a:cubicBezTo>
                <a:lnTo>
                  <a:pt x="190500" y="209588"/>
                </a:lnTo>
                <a:cubicBezTo>
                  <a:pt x="178200" y="172689"/>
                  <a:pt x="167070" y="157038"/>
                  <a:pt x="184150" y="114338"/>
                </a:cubicBezTo>
                <a:cubicBezTo>
                  <a:pt x="186636" y="108123"/>
                  <a:pt x="196850" y="110105"/>
                  <a:pt x="203200" y="107988"/>
                </a:cubicBezTo>
                <a:cubicBezTo>
                  <a:pt x="218577" y="61856"/>
                  <a:pt x="212725" y="62480"/>
                  <a:pt x="222250" y="571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8" name="77 Forma libre"/>
          <p:cNvSpPr/>
          <p:nvPr/>
        </p:nvSpPr>
        <p:spPr>
          <a:xfrm>
            <a:off x="5607143" y="4404027"/>
            <a:ext cx="58418" cy="51183"/>
          </a:xfrm>
          <a:custGeom>
            <a:avLst/>
            <a:gdLst>
              <a:gd name="connsiteX0" fmla="*/ 25400 w 218344"/>
              <a:gd name="connsiteY0" fmla="*/ 31867 h 183006"/>
              <a:gd name="connsiteX1" fmla="*/ 25400 w 218344"/>
              <a:gd name="connsiteY1" fmla="*/ 108067 h 183006"/>
              <a:gd name="connsiteX2" fmla="*/ 0 w 218344"/>
              <a:gd name="connsiteY2" fmla="*/ 146167 h 183006"/>
              <a:gd name="connsiteX3" fmla="*/ 38100 w 218344"/>
              <a:gd name="connsiteY3" fmla="*/ 171567 h 183006"/>
              <a:gd name="connsiteX4" fmla="*/ 57150 w 218344"/>
              <a:gd name="connsiteY4" fmla="*/ 165217 h 183006"/>
              <a:gd name="connsiteX5" fmla="*/ 82550 w 218344"/>
              <a:gd name="connsiteY5" fmla="*/ 177917 h 183006"/>
              <a:gd name="connsiteX6" fmla="*/ 171450 w 218344"/>
              <a:gd name="connsiteY6" fmla="*/ 165217 h 183006"/>
              <a:gd name="connsiteX7" fmla="*/ 203200 w 218344"/>
              <a:gd name="connsiteY7" fmla="*/ 158867 h 183006"/>
              <a:gd name="connsiteX8" fmla="*/ 203200 w 218344"/>
              <a:gd name="connsiteY8" fmla="*/ 6467 h 183006"/>
              <a:gd name="connsiteX9" fmla="*/ 184150 w 218344"/>
              <a:gd name="connsiteY9" fmla="*/ 12817 h 183006"/>
              <a:gd name="connsiteX10" fmla="*/ 139700 w 218344"/>
              <a:gd name="connsiteY10" fmla="*/ 19167 h 183006"/>
              <a:gd name="connsiteX11" fmla="*/ 38100 w 218344"/>
              <a:gd name="connsiteY11" fmla="*/ 19167 h 183006"/>
              <a:gd name="connsiteX12" fmla="*/ 25400 w 218344"/>
              <a:gd name="connsiteY12" fmla="*/ 31867 h 18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344" h="183006">
                <a:moveTo>
                  <a:pt x="25400" y="31867"/>
                </a:moveTo>
                <a:cubicBezTo>
                  <a:pt x="23283" y="46684"/>
                  <a:pt x="42333" y="57267"/>
                  <a:pt x="25400" y="108067"/>
                </a:cubicBezTo>
                <a:cubicBezTo>
                  <a:pt x="20573" y="122547"/>
                  <a:pt x="0" y="146167"/>
                  <a:pt x="0" y="146167"/>
                </a:cubicBezTo>
                <a:cubicBezTo>
                  <a:pt x="11454" y="157621"/>
                  <a:pt x="19720" y="171567"/>
                  <a:pt x="38100" y="171567"/>
                </a:cubicBezTo>
                <a:cubicBezTo>
                  <a:pt x="44793" y="171567"/>
                  <a:pt x="50800" y="167334"/>
                  <a:pt x="57150" y="165217"/>
                </a:cubicBezTo>
                <a:cubicBezTo>
                  <a:pt x="65617" y="169450"/>
                  <a:pt x="73105" y="177287"/>
                  <a:pt x="82550" y="177917"/>
                </a:cubicBezTo>
                <a:cubicBezTo>
                  <a:pt x="158888" y="183006"/>
                  <a:pt x="130271" y="175512"/>
                  <a:pt x="171450" y="165217"/>
                </a:cubicBezTo>
                <a:cubicBezTo>
                  <a:pt x="181921" y="162599"/>
                  <a:pt x="192617" y="160984"/>
                  <a:pt x="203200" y="158867"/>
                </a:cubicBezTo>
                <a:cubicBezTo>
                  <a:pt x="209871" y="105496"/>
                  <a:pt x="218344" y="63259"/>
                  <a:pt x="203200" y="6467"/>
                </a:cubicBezTo>
                <a:cubicBezTo>
                  <a:pt x="201475" y="0"/>
                  <a:pt x="190714" y="11504"/>
                  <a:pt x="184150" y="12817"/>
                </a:cubicBezTo>
                <a:cubicBezTo>
                  <a:pt x="169474" y="15752"/>
                  <a:pt x="154517" y="17050"/>
                  <a:pt x="139700" y="19167"/>
                </a:cubicBezTo>
                <a:cubicBezTo>
                  <a:pt x="106203" y="15817"/>
                  <a:pt x="71269" y="6729"/>
                  <a:pt x="38100" y="19167"/>
                </a:cubicBezTo>
                <a:cubicBezTo>
                  <a:pt x="32494" y="21269"/>
                  <a:pt x="27517" y="17050"/>
                  <a:pt x="25400" y="318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79" name="78 Forma libre"/>
          <p:cNvSpPr/>
          <p:nvPr/>
        </p:nvSpPr>
        <p:spPr>
          <a:xfrm>
            <a:off x="5655363" y="4357584"/>
            <a:ext cx="199827" cy="289266"/>
          </a:xfrm>
          <a:custGeom>
            <a:avLst/>
            <a:gdLst>
              <a:gd name="connsiteX0" fmla="*/ 289673 w 746873"/>
              <a:gd name="connsiteY0" fmla="*/ 172526 h 1034286"/>
              <a:gd name="connsiteX1" fmla="*/ 219823 w 746873"/>
              <a:gd name="connsiteY1" fmla="*/ 172526 h 1034286"/>
              <a:gd name="connsiteX2" fmla="*/ 207123 w 746873"/>
              <a:gd name="connsiteY2" fmla="*/ 216976 h 1034286"/>
              <a:gd name="connsiteX3" fmla="*/ 194423 w 746873"/>
              <a:gd name="connsiteY3" fmla="*/ 255076 h 1034286"/>
              <a:gd name="connsiteX4" fmla="*/ 200773 w 746873"/>
              <a:gd name="connsiteY4" fmla="*/ 286826 h 1034286"/>
              <a:gd name="connsiteX5" fmla="*/ 207123 w 746873"/>
              <a:gd name="connsiteY5" fmla="*/ 305876 h 1034286"/>
              <a:gd name="connsiteX6" fmla="*/ 226173 w 746873"/>
              <a:gd name="connsiteY6" fmla="*/ 293176 h 1034286"/>
              <a:gd name="connsiteX7" fmla="*/ 289673 w 746873"/>
              <a:gd name="connsiteY7" fmla="*/ 280476 h 1034286"/>
              <a:gd name="connsiteX8" fmla="*/ 308723 w 746873"/>
              <a:gd name="connsiteY8" fmla="*/ 286826 h 1034286"/>
              <a:gd name="connsiteX9" fmla="*/ 321423 w 746873"/>
              <a:gd name="connsiteY9" fmla="*/ 324926 h 1034286"/>
              <a:gd name="connsiteX10" fmla="*/ 334123 w 746873"/>
              <a:gd name="connsiteY10" fmla="*/ 343976 h 1034286"/>
              <a:gd name="connsiteX11" fmla="*/ 308723 w 746873"/>
              <a:gd name="connsiteY11" fmla="*/ 388426 h 1034286"/>
              <a:gd name="connsiteX12" fmla="*/ 270623 w 746873"/>
              <a:gd name="connsiteY12" fmla="*/ 413826 h 1034286"/>
              <a:gd name="connsiteX13" fmla="*/ 257923 w 746873"/>
              <a:gd name="connsiteY13" fmla="*/ 451926 h 1034286"/>
              <a:gd name="connsiteX14" fmla="*/ 264273 w 746873"/>
              <a:gd name="connsiteY14" fmla="*/ 470976 h 1034286"/>
              <a:gd name="connsiteX15" fmla="*/ 283323 w 746873"/>
              <a:gd name="connsiteY15" fmla="*/ 483676 h 1034286"/>
              <a:gd name="connsiteX16" fmla="*/ 321423 w 746873"/>
              <a:gd name="connsiteY16" fmla="*/ 515426 h 1034286"/>
              <a:gd name="connsiteX17" fmla="*/ 327773 w 746873"/>
              <a:gd name="connsiteY17" fmla="*/ 534476 h 1034286"/>
              <a:gd name="connsiteX18" fmla="*/ 327773 w 746873"/>
              <a:gd name="connsiteY18" fmla="*/ 572576 h 1034286"/>
              <a:gd name="connsiteX19" fmla="*/ 315073 w 746873"/>
              <a:gd name="connsiteY19" fmla="*/ 610676 h 1034286"/>
              <a:gd name="connsiteX20" fmla="*/ 308723 w 746873"/>
              <a:gd name="connsiteY20" fmla="*/ 629726 h 1034286"/>
              <a:gd name="connsiteX21" fmla="*/ 302373 w 746873"/>
              <a:gd name="connsiteY21" fmla="*/ 705926 h 1034286"/>
              <a:gd name="connsiteX22" fmla="*/ 289673 w 746873"/>
              <a:gd name="connsiteY22" fmla="*/ 724976 h 1034286"/>
              <a:gd name="connsiteX23" fmla="*/ 276973 w 746873"/>
              <a:gd name="connsiteY23" fmla="*/ 705926 h 1034286"/>
              <a:gd name="connsiteX24" fmla="*/ 257923 w 746873"/>
              <a:gd name="connsiteY24" fmla="*/ 693226 h 1034286"/>
              <a:gd name="connsiteX25" fmla="*/ 251573 w 746873"/>
              <a:gd name="connsiteY25" fmla="*/ 712276 h 1034286"/>
              <a:gd name="connsiteX26" fmla="*/ 226173 w 746873"/>
              <a:gd name="connsiteY26" fmla="*/ 705926 h 1034286"/>
              <a:gd name="connsiteX27" fmla="*/ 175373 w 746873"/>
              <a:gd name="connsiteY27" fmla="*/ 712276 h 1034286"/>
              <a:gd name="connsiteX28" fmla="*/ 162673 w 746873"/>
              <a:gd name="connsiteY28" fmla="*/ 693226 h 1034286"/>
              <a:gd name="connsiteX29" fmla="*/ 156323 w 746873"/>
              <a:gd name="connsiteY29" fmla="*/ 674176 h 1034286"/>
              <a:gd name="connsiteX30" fmla="*/ 137273 w 746873"/>
              <a:gd name="connsiteY30" fmla="*/ 667826 h 1034286"/>
              <a:gd name="connsiteX31" fmla="*/ 118223 w 746873"/>
              <a:gd name="connsiteY31" fmla="*/ 686876 h 1034286"/>
              <a:gd name="connsiteX32" fmla="*/ 111873 w 746873"/>
              <a:gd name="connsiteY32" fmla="*/ 705926 h 1034286"/>
              <a:gd name="connsiteX33" fmla="*/ 86473 w 746873"/>
              <a:gd name="connsiteY33" fmla="*/ 712276 h 1034286"/>
              <a:gd name="connsiteX34" fmla="*/ 67423 w 746873"/>
              <a:gd name="connsiteY34" fmla="*/ 718626 h 1034286"/>
              <a:gd name="connsiteX35" fmla="*/ 48373 w 746873"/>
              <a:gd name="connsiteY35" fmla="*/ 712276 h 1034286"/>
              <a:gd name="connsiteX36" fmla="*/ 29323 w 746873"/>
              <a:gd name="connsiteY36" fmla="*/ 756726 h 1034286"/>
              <a:gd name="connsiteX37" fmla="*/ 35673 w 746873"/>
              <a:gd name="connsiteY37" fmla="*/ 782126 h 1034286"/>
              <a:gd name="connsiteX38" fmla="*/ 54723 w 746873"/>
              <a:gd name="connsiteY38" fmla="*/ 794826 h 1034286"/>
              <a:gd name="connsiteX39" fmla="*/ 48373 w 746873"/>
              <a:gd name="connsiteY39" fmla="*/ 820226 h 1034286"/>
              <a:gd name="connsiteX40" fmla="*/ 16623 w 746873"/>
              <a:gd name="connsiteY40" fmla="*/ 864676 h 1034286"/>
              <a:gd name="connsiteX41" fmla="*/ 3923 w 746873"/>
              <a:gd name="connsiteY41" fmla="*/ 883726 h 1034286"/>
              <a:gd name="connsiteX42" fmla="*/ 29323 w 746873"/>
              <a:gd name="connsiteY42" fmla="*/ 928176 h 1034286"/>
              <a:gd name="connsiteX43" fmla="*/ 35673 w 746873"/>
              <a:gd name="connsiteY43" fmla="*/ 947226 h 1034286"/>
              <a:gd name="connsiteX44" fmla="*/ 48373 w 746873"/>
              <a:gd name="connsiteY44" fmla="*/ 966276 h 1034286"/>
              <a:gd name="connsiteX45" fmla="*/ 73773 w 746873"/>
              <a:gd name="connsiteY45" fmla="*/ 1023426 h 1034286"/>
              <a:gd name="connsiteX46" fmla="*/ 105523 w 746873"/>
              <a:gd name="connsiteY46" fmla="*/ 998026 h 1034286"/>
              <a:gd name="connsiteX47" fmla="*/ 124573 w 746873"/>
              <a:gd name="connsiteY47" fmla="*/ 991676 h 1034286"/>
              <a:gd name="connsiteX48" fmla="*/ 137273 w 746873"/>
              <a:gd name="connsiteY48" fmla="*/ 972626 h 1034286"/>
              <a:gd name="connsiteX49" fmla="*/ 143623 w 746873"/>
              <a:gd name="connsiteY49" fmla="*/ 953576 h 1034286"/>
              <a:gd name="connsiteX50" fmla="*/ 162673 w 746873"/>
              <a:gd name="connsiteY50" fmla="*/ 947226 h 1034286"/>
              <a:gd name="connsiteX51" fmla="*/ 175373 w 746873"/>
              <a:gd name="connsiteY51" fmla="*/ 972626 h 1034286"/>
              <a:gd name="connsiteX52" fmla="*/ 213473 w 746873"/>
              <a:gd name="connsiteY52" fmla="*/ 985326 h 1034286"/>
              <a:gd name="connsiteX53" fmla="*/ 251573 w 746873"/>
              <a:gd name="connsiteY53" fmla="*/ 1004376 h 1034286"/>
              <a:gd name="connsiteX54" fmla="*/ 257923 w 746873"/>
              <a:gd name="connsiteY54" fmla="*/ 978976 h 1034286"/>
              <a:gd name="connsiteX55" fmla="*/ 264273 w 746873"/>
              <a:gd name="connsiteY55" fmla="*/ 940876 h 1034286"/>
              <a:gd name="connsiteX56" fmla="*/ 321423 w 746873"/>
              <a:gd name="connsiteY56" fmla="*/ 947226 h 1034286"/>
              <a:gd name="connsiteX57" fmla="*/ 327773 w 746873"/>
              <a:gd name="connsiteY57" fmla="*/ 991676 h 1034286"/>
              <a:gd name="connsiteX58" fmla="*/ 346823 w 746873"/>
              <a:gd name="connsiteY58" fmla="*/ 978976 h 1034286"/>
              <a:gd name="connsiteX59" fmla="*/ 397623 w 746873"/>
              <a:gd name="connsiteY59" fmla="*/ 966276 h 1034286"/>
              <a:gd name="connsiteX60" fmla="*/ 403973 w 746873"/>
              <a:gd name="connsiteY60" fmla="*/ 934526 h 1034286"/>
              <a:gd name="connsiteX61" fmla="*/ 423023 w 746873"/>
              <a:gd name="connsiteY61" fmla="*/ 928176 h 1034286"/>
              <a:gd name="connsiteX62" fmla="*/ 461123 w 746873"/>
              <a:gd name="connsiteY62" fmla="*/ 909126 h 1034286"/>
              <a:gd name="connsiteX63" fmla="*/ 473823 w 746873"/>
              <a:gd name="connsiteY63" fmla="*/ 890076 h 1034286"/>
              <a:gd name="connsiteX64" fmla="*/ 486523 w 746873"/>
              <a:gd name="connsiteY64" fmla="*/ 851976 h 1034286"/>
              <a:gd name="connsiteX65" fmla="*/ 499223 w 746873"/>
              <a:gd name="connsiteY65" fmla="*/ 813876 h 1034286"/>
              <a:gd name="connsiteX66" fmla="*/ 524623 w 746873"/>
              <a:gd name="connsiteY66" fmla="*/ 775776 h 1034286"/>
              <a:gd name="connsiteX67" fmla="*/ 511923 w 746873"/>
              <a:gd name="connsiteY67" fmla="*/ 731326 h 1034286"/>
              <a:gd name="connsiteX68" fmla="*/ 499223 w 746873"/>
              <a:gd name="connsiteY68" fmla="*/ 686876 h 1034286"/>
              <a:gd name="connsiteX69" fmla="*/ 518273 w 746873"/>
              <a:gd name="connsiteY69" fmla="*/ 648776 h 1034286"/>
              <a:gd name="connsiteX70" fmla="*/ 537323 w 746873"/>
              <a:gd name="connsiteY70" fmla="*/ 636076 h 1034286"/>
              <a:gd name="connsiteX71" fmla="*/ 581773 w 746873"/>
              <a:gd name="connsiteY71" fmla="*/ 585276 h 1034286"/>
              <a:gd name="connsiteX72" fmla="*/ 600823 w 746873"/>
              <a:gd name="connsiteY72" fmla="*/ 578926 h 1034286"/>
              <a:gd name="connsiteX73" fmla="*/ 645273 w 746873"/>
              <a:gd name="connsiteY73" fmla="*/ 521776 h 1034286"/>
              <a:gd name="connsiteX74" fmla="*/ 651623 w 746873"/>
              <a:gd name="connsiteY74" fmla="*/ 502726 h 1034286"/>
              <a:gd name="connsiteX75" fmla="*/ 657973 w 746873"/>
              <a:gd name="connsiteY75" fmla="*/ 394776 h 1034286"/>
              <a:gd name="connsiteX76" fmla="*/ 664323 w 746873"/>
              <a:gd name="connsiteY76" fmla="*/ 375726 h 1034286"/>
              <a:gd name="connsiteX77" fmla="*/ 683373 w 746873"/>
              <a:gd name="connsiteY77" fmla="*/ 318576 h 1034286"/>
              <a:gd name="connsiteX78" fmla="*/ 702423 w 746873"/>
              <a:gd name="connsiteY78" fmla="*/ 305876 h 1034286"/>
              <a:gd name="connsiteX79" fmla="*/ 702423 w 746873"/>
              <a:gd name="connsiteY79" fmla="*/ 267776 h 1034286"/>
              <a:gd name="connsiteX80" fmla="*/ 708773 w 746873"/>
              <a:gd name="connsiteY80" fmla="*/ 166176 h 1034286"/>
              <a:gd name="connsiteX81" fmla="*/ 734173 w 746873"/>
              <a:gd name="connsiteY81" fmla="*/ 128076 h 1034286"/>
              <a:gd name="connsiteX82" fmla="*/ 746873 w 746873"/>
              <a:gd name="connsiteY82" fmla="*/ 109026 h 1034286"/>
              <a:gd name="connsiteX83" fmla="*/ 740523 w 746873"/>
              <a:gd name="connsiteY83" fmla="*/ 89976 h 1034286"/>
              <a:gd name="connsiteX84" fmla="*/ 734173 w 746873"/>
              <a:gd name="connsiteY84" fmla="*/ 45526 h 1034286"/>
              <a:gd name="connsiteX85" fmla="*/ 715123 w 746873"/>
              <a:gd name="connsiteY85" fmla="*/ 39176 h 1034286"/>
              <a:gd name="connsiteX86" fmla="*/ 664323 w 746873"/>
              <a:gd name="connsiteY86" fmla="*/ 32826 h 1034286"/>
              <a:gd name="connsiteX87" fmla="*/ 626223 w 746873"/>
              <a:gd name="connsiteY87" fmla="*/ 7426 h 1034286"/>
              <a:gd name="connsiteX88" fmla="*/ 588123 w 746873"/>
              <a:gd name="connsiteY88" fmla="*/ 20126 h 1034286"/>
              <a:gd name="connsiteX89" fmla="*/ 562723 w 746873"/>
              <a:gd name="connsiteY89" fmla="*/ 58226 h 1034286"/>
              <a:gd name="connsiteX90" fmla="*/ 550023 w 746873"/>
              <a:gd name="connsiteY90" fmla="*/ 77276 h 1034286"/>
              <a:gd name="connsiteX91" fmla="*/ 530973 w 746873"/>
              <a:gd name="connsiteY91" fmla="*/ 83626 h 1034286"/>
              <a:gd name="connsiteX92" fmla="*/ 524623 w 746873"/>
              <a:gd name="connsiteY92" fmla="*/ 128076 h 1034286"/>
              <a:gd name="connsiteX93" fmla="*/ 511923 w 746873"/>
              <a:gd name="connsiteY93" fmla="*/ 147126 h 1034286"/>
              <a:gd name="connsiteX94" fmla="*/ 505573 w 746873"/>
              <a:gd name="connsiteY94" fmla="*/ 166176 h 1034286"/>
              <a:gd name="connsiteX95" fmla="*/ 499223 w 746873"/>
              <a:gd name="connsiteY95" fmla="*/ 197926 h 1034286"/>
              <a:gd name="connsiteX96" fmla="*/ 492873 w 746873"/>
              <a:gd name="connsiteY96" fmla="*/ 223326 h 1034286"/>
              <a:gd name="connsiteX97" fmla="*/ 410323 w 746873"/>
              <a:gd name="connsiteY97" fmla="*/ 204276 h 1034286"/>
              <a:gd name="connsiteX98" fmla="*/ 391273 w 746873"/>
              <a:gd name="connsiteY98" fmla="*/ 197926 h 1034286"/>
              <a:gd name="connsiteX99" fmla="*/ 315073 w 746873"/>
              <a:gd name="connsiteY99" fmla="*/ 185226 h 1034286"/>
              <a:gd name="connsiteX100" fmla="*/ 289673 w 746873"/>
              <a:gd name="connsiteY100" fmla="*/ 172526 h 103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46873" h="1034286">
                <a:moveTo>
                  <a:pt x="289673" y="172526"/>
                </a:moveTo>
                <a:cubicBezTo>
                  <a:pt x="273798" y="170409"/>
                  <a:pt x="240340" y="146880"/>
                  <a:pt x="219823" y="172526"/>
                </a:cubicBezTo>
                <a:cubicBezTo>
                  <a:pt x="216409" y="176794"/>
                  <a:pt x="207671" y="215151"/>
                  <a:pt x="207123" y="216976"/>
                </a:cubicBezTo>
                <a:cubicBezTo>
                  <a:pt x="203276" y="229798"/>
                  <a:pt x="194423" y="255076"/>
                  <a:pt x="194423" y="255076"/>
                </a:cubicBezTo>
                <a:cubicBezTo>
                  <a:pt x="196540" y="265659"/>
                  <a:pt x="198155" y="276355"/>
                  <a:pt x="200773" y="286826"/>
                </a:cubicBezTo>
                <a:cubicBezTo>
                  <a:pt x="202396" y="293320"/>
                  <a:pt x="200629" y="304253"/>
                  <a:pt x="207123" y="305876"/>
                </a:cubicBezTo>
                <a:cubicBezTo>
                  <a:pt x="214527" y="307727"/>
                  <a:pt x="219158" y="296182"/>
                  <a:pt x="226173" y="293176"/>
                </a:cubicBezTo>
                <a:cubicBezTo>
                  <a:pt x="238229" y="288009"/>
                  <a:pt x="281078" y="281909"/>
                  <a:pt x="289673" y="280476"/>
                </a:cubicBezTo>
                <a:cubicBezTo>
                  <a:pt x="296023" y="282593"/>
                  <a:pt x="304832" y="281379"/>
                  <a:pt x="308723" y="286826"/>
                </a:cubicBezTo>
                <a:cubicBezTo>
                  <a:pt x="316504" y="297719"/>
                  <a:pt x="317190" y="312226"/>
                  <a:pt x="321423" y="324926"/>
                </a:cubicBezTo>
                <a:cubicBezTo>
                  <a:pt x="323836" y="332166"/>
                  <a:pt x="329890" y="337626"/>
                  <a:pt x="334123" y="343976"/>
                </a:cubicBezTo>
                <a:cubicBezTo>
                  <a:pt x="327285" y="371327"/>
                  <a:pt x="332205" y="370162"/>
                  <a:pt x="308723" y="388426"/>
                </a:cubicBezTo>
                <a:cubicBezTo>
                  <a:pt x="296675" y="397797"/>
                  <a:pt x="270623" y="413826"/>
                  <a:pt x="270623" y="413826"/>
                </a:cubicBezTo>
                <a:cubicBezTo>
                  <a:pt x="266390" y="426526"/>
                  <a:pt x="253690" y="439226"/>
                  <a:pt x="257923" y="451926"/>
                </a:cubicBezTo>
                <a:cubicBezTo>
                  <a:pt x="260040" y="458276"/>
                  <a:pt x="260092" y="465749"/>
                  <a:pt x="264273" y="470976"/>
                </a:cubicBezTo>
                <a:cubicBezTo>
                  <a:pt x="269041" y="476935"/>
                  <a:pt x="277460" y="478790"/>
                  <a:pt x="283323" y="483676"/>
                </a:cubicBezTo>
                <a:cubicBezTo>
                  <a:pt x="332216" y="524420"/>
                  <a:pt x="274125" y="483894"/>
                  <a:pt x="321423" y="515426"/>
                </a:cubicBezTo>
                <a:cubicBezTo>
                  <a:pt x="323540" y="521776"/>
                  <a:pt x="327773" y="527783"/>
                  <a:pt x="327773" y="534476"/>
                </a:cubicBezTo>
                <a:cubicBezTo>
                  <a:pt x="327773" y="585276"/>
                  <a:pt x="310840" y="521776"/>
                  <a:pt x="327773" y="572576"/>
                </a:cubicBezTo>
                <a:lnTo>
                  <a:pt x="315073" y="610676"/>
                </a:lnTo>
                <a:lnTo>
                  <a:pt x="308723" y="629726"/>
                </a:lnTo>
                <a:cubicBezTo>
                  <a:pt x="306606" y="655126"/>
                  <a:pt x="307372" y="680933"/>
                  <a:pt x="302373" y="705926"/>
                </a:cubicBezTo>
                <a:cubicBezTo>
                  <a:pt x="300876" y="713410"/>
                  <a:pt x="297305" y="724976"/>
                  <a:pt x="289673" y="724976"/>
                </a:cubicBezTo>
                <a:cubicBezTo>
                  <a:pt x="282041" y="724976"/>
                  <a:pt x="282369" y="711322"/>
                  <a:pt x="276973" y="705926"/>
                </a:cubicBezTo>
                <a:cubicBezTo>
                  <a:pt x="271577" y="700530"/>
                  <a:pt x="264273" y="697459"/>
                  <a:pt x="257923" y="693226"/>
                </a:cubicBezTo>
                <a:cubicBezTo>
                  <a:pt x="255806" y="699576"/>
                  <a:pt x="257788" y="709790"/>
                  <a:pt x="251573" y="712276"/>
                </a:cubicBezTo>
                <a:cubicBezTo>
                  <a:pt x="243470" y="715517"/>
                  <a:pt x="234900" y="705926"/>
                  <a:pt x="226173" y="705926"/>
                </a:cubicBezTo>
                <a:cubicBezTo>
                  <a:pt x="209108" y="705926"/>
                  <a:pt x="192306" y="710159"/>
                  <a:pt x="175373" y="712276"/>
                </a:cubicBezTo>
                <a:cubicBezTo>
                  <a:pt x="171140" y="705926"/>
                  <a:pt x="166086" y="700052"/>
                  <a:pt x="162673" y="693226"/>
                </a:cubicBezTo>
                <a:cubicBezTo>
                  <a:pt x="159680" y="687239"/>
                  <a:pt x="161056" y="678909"/>
                  <a:pt x="156323" y="674176"/>
                </a:cubicBezTo>
                <a:cubicBezTo>
                  <a:pt x="151590" y="669443"/>
                  <a:pt x="143623" y="669943"/>
                  <a:pt x="137273" y="667826"/>
                </a:cubicBezTo>
                <a:cubicBezTo>
                  <a:pt x="130923" y="674176"/>
                  <a:pt x="123204" y="679404"/>
                  <a:pt x="118223" y="686876"/>
                </a:cubicBezTo>
                <a:cubicBezTo>
                  <a:pt x="114510" y="692445"/>
                  <a:pt x="117100" y="701745"/>
                  <a:pt x="111873" y="705926"/>
                </a:cubicBezTo>
                <a:cubicBezTo>
                  <a:pt x="105058" y="711378"/>
                  <a:pt x="94864" y="709878"/>
                  <a:pt x="86473" y="712276"/>
                </a:cubicBezTo>
                <a:cubicBezTo>
                  <a:pt x="80037" y="714115"/>
                  <a:pt x="73773" y="716509"/>
                  <a:pt x="67423" y="718626"/>
                </a:cubicBezTo>
                <a:cubicBezTo>
                  <a:pt x="61073" y="716509"/>
                  <a:pt x="54113" y="708832"/>
                  <a:pt x="48373" y="712276"/>
                </a:cubicBezTo>
                <a:cubicBezTo>
                  <a:pt x="41834" y="716199"/>
                  <a:pt x="32193" y="748115"/>
                  <a:pt x="29323" y="756726"/>
                </a:cubicBezTo>
                <a:cubicBezTo>
                  <a:pt x="31440" y="765193"/>
                  <a:pt x="30832" y="774864"/>
                  <a:pt x="35673" y="782126"/>
                </a:cubicBezTo>
                <a:cubicBezTo>
                  <a:pt x="39906" y="788476"/>
                  <a:pt x="52310" y="787586"/>
                  <a:pt x="54723" y="794826"/>
                </a:cubicBezTo>
                <a:cubicBezTo>
                  <a:pt x="57483" y="803105"/>
                  <a:pt x="50881" y="811867"/>
                  <a:pt x="48373" y="820226"/>
                </a:cubicBezTo>
                <a:cubicBezTo>
                  <a:pt x="35203" y="864127"/>
                  <a:pt x="47550" y="854367"/>
                  <a:pt x="16623" y="864676"/>
                </a:cubicBezTo>
                <a:cubicBezTo>
                  <a:pt x="12390" y="871026"/>
                  <a:pt x="4870" y="876153"/>
                  <a:pt x="3923" y="883726"/>
                </a:cubicBezTo>
                <a:cubicBezTo>
                  <a:pt x="0" y="915113"/>
                  <a:pt x="9615" y="915038"/>
                  <a:pt x="29323" y="928176"/>
                </a:cubicBezTo>
                <a:cubicBezTo>
                  <a:pt x="31440" y="934526"/>
                  <a:pt x="32680" y="941239"/>
                  <a:pt x="35673" y="947226"/>
                </a:cubicBezTo>
                <a:cubicBezTo>
                  <a:pt x="39086" y="954052"/>
                  <a:pt x="45273" y="959302"/>
                  <a:pt x="48373" y="966276"/>
                </a:cubicBezTo>
                <a:cubicBezTo>
                  <a:pt x="78600" y="1034286"/>
                  <a:pt x="45031" y="980313"/>
                  <a:pt x="73773" y="1023426"/>
                </a:cubicBezTo>
                <a:cubicBezTo>
                  <a:pt x="121656" y="1007465"/>
                  <a:pt x="64491" y="1030852"/>
                  <a:pt x="105523" y="998026"/>
                </a:cubicBezTo>
                <a:cubicBezTo>
                  <a:pt x="110750" y="993845"/>
                  <a:pt x="118223" y="993793"/>
                  <a:pt x="124573" y="991676"/>
                </a:cubicBezTo>
                <a:cubicBezTo>
                  <a:pt x="128806" y="985326"/>
                  <a:pt x="133860" y="979452"/>
                  <a:pt x="137273" y="972626"/>
                </a:cubicBezTo>
                <a:cubicBezTo>
                  <a:pt x="140266" y="966639"/>
                  <a:pt x="138890" y="958309"/>
                  <a:pt x="143623" y="953576"/>
                </a:cubicBezTo>
                <a:cubicBezTo>
                  <a:pt x="148356" y="948843"/>
                  <a:pt x="156323" y="949343"/>
                  <a:pt x="162673" y="947226"/>
                </a:cubicBezTo>
                <a:cubicBezTo>
                  <a:pt x="166906" y="955693"/>
                  <a:pt x="167800" y="966946"/>
                  <a:pt x="175373" y="972626"/>
                </a:cubicBezTo>
                <a:cubicBezTo>
                  <a:pt x="186083" y="980658"/>
                  <a:pt x="213473" y="985326"/>
                  <a:pt x="213473" y="985326"/>
                </a:cubicBezTo>
                <a:cubicBezTo>
                  <a:pt x="215170" y="986457"/>
                  <a:pt x="245387" y="1009015"/>
                  <a:pt x="251573" y="1004376"/>
                </a:cubicBezTo>
                <a:cubicBezTo>
                  <a:pt x="258555" y="999140"/>
                  <a:pt x="256211" y="987534"/>
                  <a:pt x="257923" y="978976"/>
                </a:cubicBezTo>
                <a:cubicBezTo>
                  <a:pt x="260448" y="966351"/>
                  <a:pt x="262156" y="953576"/>
                  <a:pt x="264273" y="940876"/>
                </a:cubicBezTo>
                <a:cubicBezTo>
                  <a:pt x="283323" y="942993"/>
                  <a:pt x="306456" y="935252"/>
                  <a:pt x="321423" y="947226"/>
                </a:cubicBezTo>
                <a:cubicBezTo>
                  <a:pt x="333110" y="956576"/>
                  <a:pt x="318423" y="979989"/>
                  <a:pt x="327773" y="991676"/>
                </a:cubicBezTo>
                <a:cubicBezTo>
                  <a:pt x="332541" y="997635"/>
                  <a:pt x="339651" y="981584"/>
                  <a:pt x="346823" y="978976"/>
                </a:cubicBezTo>
                <a:cubicBezTo>
                  <a:pt x="363227" y="973011"/>
                  <a:pt x="397623" y="966276"/>
                  <a:pt x="397623" y="966276"/>
                </a:cubicBezTo>
                <a:cubicBezTo>
                  <a:pt x="399740" y="955693"/>
                  <a:pt x="397986" y="943506"/>
                  <a:pt x="403973" y="934526"/>
                </a:cubicBezTo>
                <a:cubicBezTo>
                  <a:pt x="407686" y="928957"/>
                  <a:pt x="417036" y="931169"/>
                  <a:pt x="423023" y="928176"/>
                </a:cubicBezTo>
                <a:cubicBezTo>
                  <a:pt x="472262" y="903557"/>
                  <a:pt x="413240" y="925087"/>
                  <a:pt x="461123" y="909126"/>
                </a:cubicBezTo>
                <a:cubicBezTo>
                  <a:pt x="465356" y="902776"/>
                  <a:pt x="470723" y="897050"/>
                  <a:pt x="473823" y="890076"/>
                </a:cubicBezTo>
                <a:cubicBezTo>
                  <a:pt x="479260" y="877843"/>
                  <a:pt x="482290" y="864676"/>
                  <a:pt x="486523" y="851976"/>
                </a:cubicBezTo>
                <a:lnTo>
                  <a:pt x="499223" y="813876"/>
                </a:lnTo>
                <a:cubicBezTo>
                  <a:pt x="504050" y="799396"/>
                  <a:pt x="524623" y="775776"/>
                  <a:pt x="524623" y="775776"/>
                </a:cubicBezTo>
                <a:cubicBezTo>
                  <a:pt x="520390" y="760959"/>
                  <a:pt x="515978" y="746193"/>
                  <a:pt x="511923" y="731326"/>
                </a:cubicBezTo>
                <a:cubicBezTo>
                  <a:pt x="499963" y="687472"/>
                  <a:pt x="511390" y="723378"/>
                  <a:pt x="499223" y="686876"/>
                </a:cubicBezTo>
                <a:cubicBezTo>
                  <a:pt x="505573" y="674176"/>
                  <a:pt x="509754" y="660135"/>
                  <a:pt x="518273" y="648776"/>
                </a:cubicBezTo>
                <a:cubicBezTo>
                  <a:pt x="522852" y="642671"/>
                  <a:pt x="532297" y="641819"/>
                  <a:pt x="537323" y="636076"/>
                </a:cubicBezTo>
                <a:cubicBezTo>
                  <a:pt x="566956" y="602209"/>
                  <a:pt x="550023" y="601151"/>
                  <a:pt x="581773" y="585276"/>
                </a:cubicBezTo>
                <a:cubicBezTo>
                  <a:pt x="587760" y="582283"/>
                  <a:pt x="594473" y="581043"/>
                  <a:pt x="600823" y="578926"/>
                </a:cubicBezTo>
                <a:cubicBezTo>
                  <a:pt x="617260" y="562489"/>
                  <a:pt x="637678" y="544562"/>
                  <a:pt x="645273" y="521776"/>
                </a:cubicBezTo>
                <a:lnTo>
                  <a:pt x="651623" y="502726"/>
                </a:lnTo>
                <a:cubicBezTo>
                  <a:pt x="653740" y="466743"/>
                  <a:pt x="654386" y="430643"/>
                  <a:pt x="657973" y="394776"/>
                </a:cubicBezTo>
                <a:cubicBezTo>
                  <a:pt x="658639" y="388116"/>
                  <a:pt x="662871" y="382260"/>
                  <a:pt x="664323" y="375726"/>
                </a:cubicBezTo>
                <a:cubicBezTo>
                  <a:pt x="670405" y="348358"/>
                  <a:pt x="664434" y="337515"/>
                  <a:pt x="683373" y="318576"/>
                </a:cubicBezTo>
                <a:cubicBezTo>
                  <a:pt x="688769" y="313180"/>
                  <a:pt x="696073" y="310109"/>
                  <a:pt x="702423" y="305876"/>
                </a:cubicBezTo>
                <a:cubicBezTo>
                  <a:pt x="733812" y="258793"/>
                  <a:pt x="704901" y="314859"/>
                  <a:pt x="702423" y="267776"/>
                </a:cubicBezTo>
                <a:cubicBezTo>
                  <a:pt x="700640" y="233890"/>
                  <a:pt x="705221" y="199922"/>
                  <a:pt x="708773" y="166176"/>
                </a:cubicBezTo>
                <a:cubicBezTo>
                  <a:pt x="711193" y="143185"/>
                  <a:pt x="719472" y="145717"/>
                  <a:pt x="734173" y="128076"/>
                </a:cubicBezTo>
                <a:cubicBezTo>
                  <a:pt x="739059" y="122213"/>
                  <a:pt x="742640" y="115376"/>
                  <a:pt x="746873" y="109026"/>
                </a:cubicBezTo>
                <a:cubicBezTo>
                  <a:pt x="744756" y="102676"/>
                  <a:pt x="741836" y="96540"/>
                  <a:pt x="740523" y="89976"/>
                </a:cubicBezTo>
                <a:cubicBezTo>
                  <a:pt x="737588" y="75300"/>
                  <a:pt x="740866" y="58913"/>
                  <a:pt x="734173" y="45526"/>
                </a:cubicBezTo>
                <a:cubicBezTo>
                  <a:pt x="731180" y="39539"/>
                  <a:pt x="721709" y="40373"/>
                  <a:pt x="715123" y="39176"/>
                </a:cubicBezTo>
                <a:cubicBezTo>
                  <a:pt x="698333" y="36123"/>
                  <a:pt x="681256" y="34943"/>
                  <a:pt x="664323" y="32826"/>
                </a:cubicBezTo>
                <a:lnTo>
                  <a:pt x="626223" y="7426"/>
                </a:lnTo>
                <a:cubicBezTo>
                  <a:pt x="615084" y="0"/>
                  <a:pt x="588123" y="20126"/>
                  <a:pt x="588123" y="20126"/>
                </a:cubicBezTo>
                <a:cubicBezTo>
                  <a:pt x="576964" y="53604"/>
                  <a:pt x="589149" y="26515"/>
                  <a:pt x="562723" y="58226"/>
                </a:cubicBezTo>
                <a:cubicBezTo>
                  <a:pt x="557837" y="64089"/>
                  <a:pt x="555982" y="72508"/>
                  <a:pt x="550023" y="77276"/>
                </a:cubicBezTo>
                <a:cubicBezTo>
                  <a:pt x="544796" y="81457"/>
                  <a:pt x="537323" y="81509"/>
                  <a:pt x="530973" y="83626"/>
                </a:cubicBezTo>
                <a:cubicBezTo>
                  <a:pt x="528856" y="98443"/>
                  <a:pt x="528924" y="113740"/>
                  <a:pt x="524623" y="128076"/>
                </a:cubicBezTo>
                <a:cubicBezTo>
                  <a:pt x="522430" y="135386"/>
                  <a:pt x="515336" y="140300"/>
                  <a:pt x="511923" y="147126"/>
                </a:cubicBezTo>
                <a:cubicBezTo>
                  <a:pt x="508930" y="153113"/>
                  <a:pt x="507196" y="159682"/>
                  <a:pt x="505573" y="166176"/>
                </a:cubicBezTo>
                <a:cubicBezTo>
                  <a:pt x="502955" y="176647"/>
                  <a:pt x="501564" y="187390"/>
                  <a:pt x="499223" y="197926"/>
                </a:cubicBezTo>
                <a:cubicBezTo>
                  <a:pt x="497330" y="206445"/>
                  <a:pt x="494990" y="214859"/>
                  <a:pt x="492873" y="223326"/>
                </a:cubicBezTo>
                <a:cubicBezTo>
                  <a:pt x="440574" y="205893"/>
                  <a:pt x="468025" y="212519"/>
                  <a:pt x="410323" y="204276"/>
                </a:cubicBezTo>
                <a:cubicBezTo>
                  <a:pt x="403973" y="202159"/>
                  <a:pt x="397767" y="199549"/>
                  <a:pt x="391273" y="197926"/>
                </a:cubicBezTo>
                <a:cubicBezTo>
                  <a:pt x="366512" y="191736"/>
                  <a:pt x="340163" y="188810"/>
                  <a:pt x="315073" y="185226"/>
                </a:cubicBezTo>
                <a:cubicBezTo>
                  <a:pt x="290343" y="176983"/>
                  <a:pt x="305548" y="174643"/>
                  <a:pt x="289673" y="1725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80" name="79 Forma libre"/>
          <p:cNvSpPr/>
          <p:nvPr/>
        </p:nvSpPr>
        <p:spPr>
          <a:xfrm>
            <a:off x="5594483" y="4395076"/>
            <a:ext cx="153674" cy="213217"/>
          </a:xfrm>
          <a:custGeom>
            <a:avLst/>
            <a:gdLst>
              <a:gd name="connsiteX0" fmla="*/ 66370 w 574370"/>
              <a:gd name="connsiteY0" fmla="*/ 203571 h 762371"/>
              <a:gd name="connsiteX1" fmla="*/ 60020 w 574370"/>
              <a:gd name="connsiteY1" fmla="*/ 222621 h 762371"/>
              <a:gd name="connsiteX2" fmla="*/ 47320 w 574370"/>
              <a:gd name="connsiteY2" fmla="*/ 241671 h 762371"/>
              <a:gd name="connsiteX3" fmla="*/ 60020 w 574370"/>
              <a:gd name="connsiteY3" fmla="*/ 260721 h 762371"/>
              <a:gd name="connsiteX4" fmla="*/ 53670 w 574370"/>
              <a:gd name="connsiteY4" fmla="*/ 279771 h 762371"/>
              <a:gd name="connsiteX5" fmla="*/ 53670 w 574370"/>
              <a:gd name="connsiteY5" fmla="*/ 317871 h 762371"/>
              <a:gd name="connsiteX6" fmla="*/ 28270 w 574370"/>
              <a:gd name="connsiteY6" fmla="*/ 336921 h 762371"/>
              <a:gd name="connsiteX7" fmla="*/ 2870 w 574370"/>
              <a:gd name="connsiteY7" fmla="*/ 375021 h 762371"/>
              <a:gd name="connsiteX8" fmla="*/ 9220 w 574370"/>
              <a:gd name="connsiteY8" fmla="*/ 394071 h 762371"/>
              <a:gd name="connsiteX9" fmla="*/ 15570 w 574370"/>
              <a:gd name="connsiteY9" fmla="*/ 482971 h 762371"/>
              <a:gd name="connsiteX10" fmla="*/ 60020 w 574370"/>
              <a:gd name="connsiteY10" fmla="*/ 476621 h 762371"/>
              <a:gd name="connsiteX11" fmla="*/ 53670 w 574370"/>
              <a:gd name="connsiteY11" fmla="*/ 514721 h 762371"/>
              <a:gd name="connsiteX12" fmla="*/ 53670 w 574370"/>
              <a:gd name="connsiteY12" fmla="*/ 552821 h 762371"/>
              <a:gd name="connsiteX13" fmla="*/ 72720 w 574370"/>
              <a:gd name="connsiteY13" fmla="*/ 565521 h 762371"/>
              <a:gd name="connsiteX14" fmla="*/ 104470 w 574370"/>
              <a:gd name="connsiteY14" fmla="*/ 622671 h 762371"/>
              <a:gd name="connsiteX15" fmla="*/ 136220 w 574370"/>
              <a:gd name="connsiteY15" fmla="*/ 660771 h 762371"/>
              <a:gd name="connsiteX16" fmla="*/ 155270 w 574370"/>
              <a:gd name="connsiteY16" fmla="*/ 667121 h 762371"/>
              <a:gd name="connsiteX17" fmla="*/ 180670 w 574370"/>
              <a:gd name="connsiteY17" fmla="*/ 679821 h 762371"/>
              <a:gd name="connsiteX18" fmla="*/ 206070 w 574370"/>
              <a:gd name="connsiteY18" fmla="*/ 717921 h 762371"/>
              <a:gd name="connsiteX19" fmla="*/ 212420 w 574370"/>
              <a:gd name="connsiteY19" fmla="*/ 736971 h 762371"/>
              <a:gd name="connsiteX20" fmla="*/ 250520 w 574370"/>
              <a:gd name="connsiteY20" fmla="*/ 762371 h 762371"/>
              <a:gd name="connsiteX21" fmla="*/ 269570 w 574370"/>
              <a:gd name="connsiteY21" fmla="*/ 705221 h 762371"/>
              <a:gd name="connsiteX22" fmla="*/ 307670 w 574370"/>
              <a:gd name="connsiteY22" fmla="*/ 692521 h 762371"/>
              <a:gd name="connsiteX23" fmla="*/ 301320 w 574370"/>
              <a:gd name="connsiteY23" fmla="*/ 673471 h 762371"/>
              <a:gd name="connsiteX24" fmla="*/ 288620 w 574370"/>
              <a:gd name="connsiteY24" fmla="*/ 622671 h 762371"/>
              <a:gd name="connsiteX25" fmla="*/ 275920 w 574370"/>
              <a:gd name="connsiteY25" fmla="*/ 603621 h 762371"/>
              <a:gd name="connsiteX26" fmla="*/ 294970 w 574370"/>
              <a:gd name="connsiteY26" fmla="*/ 597271 h 762371"/>
              <a:gd name="connsiteX27" fmla="*/ 333070 w 574370"/>
              <a:gd name="connsiteY27" fmla="*/ 609971 h 762371"/>
              <a:gd name="connsiteX28" fmla="*/ 364820 w 574370"/>
              <a:gd name="connsiteY28" fmla="*/ 559171 h 762371"/>
              <a:gd name="connsiteX29" fmla="*/ 377520 w 574370"/>
              <a:gd name="connsiteY29" fmla="*/ 578221 h 762371"/>
              <a:gd name="connsiteX30" fmla="*/ 421970 w 574370"/>
              <a:gd name="connsiteY30" fmla="*/ 597271 h 762371"/>
              <a:gd name="connsiteX31" fmla="*/ 460070 w 574370"/>
              <a:gd name="connsiteY31" fmla="*/ 584571 h 762371"/>
              <a:gd name="connsiteX32" fmla="*/ 498170 w 574370"/>
              <a:gd name="connsiteY32" fmla="*/ 597271 h 762371"/>
              <a:gd name="connsiteX33" fmla="*/ 542620 w 574370"/>
              <a:gd name="connsiteY33" fmla="*/ 559171 h 762371"/>
              <a:gd name="connsiteX34" fmla="*/ 536270 w 574370"/>
              <a:gd name="connsiteY34" fmla="*/ 508371 h 762371"/>
              <a:gd name="connsiteX35" fmla="*/ 529920 w 574370"/>
              <a:gd name="connsiteY35" fmla="*/ 489321 h 762371"/>
              <a:gd name="connsiteX36" fmla="*/ 542620 w 574370"/>
              <a:gd name="connsiteY36" fmla="*/ 451221 h 762371"/>
              <a:gd name="connsiteX37" fmla="*/ 561670 w 574370"/>
              <a:gd name="connsiteY37" fmla="*/ 413121 h 762371"/>
              <a:gd name="connsiteX38" fmla="*/ 536270 w 574370"/>
              <a:gd name="connsiteY38" fmla="*/ 368671 h 762371"/>
              <a:gd name="connsiteX39" fmla="*/ 498170 w 574370"/>
              <a:gd name="connsiteY39" fmla="*/ 343271 h 762371"/>
              <a:gd name="connsiteX40" fmla="*/ 485470 w 574370"/>
              <a:gd name="connsiteY40" fmla="*/ 324221 h 762371"/>
              <a:gd name="connsiteX41" fmla="*/ 498170 w 574370"/>
              <a:gd name="connsiteY41" fmla="*/ 305171 h 762371"/>
              <a:gd name="connsiteX42" fmla="*/ 536270 w 574370"/>
              <a:gd name="connsiteY42" fmla="*/ 286121 h 762371"/>
              <a:gd name="connsiteX43" fmla="*/ 555320 w 574370"/>
              <a:gd name="connsiteY43" fmla="*/ 273421 h 762371"/>
              <a:gd name="connsiteX44" fmla="*/ 574370 w 574370"/>
              <a:gd name="connsiteY44" fmla="*/ 235321 h 762371"/>
              <a:gd name="connsiteX45" fmla="*/ 568020 w 574370"/>
              <a:gd name="connsiteY45" fmla="*/ 209921 h 762371"/>
              <a:gd name="connsiteX46" fmla="*/ 561670 w 574370"/>
              <a:gd name="connsiteY46" fmla="*/ 159121 h 762371"/>
              <a:gd name="connsiteX47" fmla="*/ 523570 w 574370"/>
              <a:gd name="connsiteY47" fmla="*/ 127371 h 762371"/>
              <a:gd name="connsiteX48" fmla="*/ 479120 w 574370"/>
              <a:gd name="connsiteY48" fmla="*/ 133721 h 762371"/>
              <a:gd name="connsiteX49" fmla="*/ 460070 w 574370"/>
              <a:gd name="connsiteY49" fmla="*/ 140071 h 762371"/>
              <a:gd name="connsiteX50" fmla="*/ 447370 w 574370"/>
              <a:gd name="connsiteY50" fmla="*/ 159121 h 762371"/>
              <a:gd name="connsiteX51" fmla="*/ 434670 w 574370"/>
              <a:gd name="connsiteY51" fmla="*/ 140071 h 762371"/>
              <a:gd name="connsiteX52" fmla="*/ 441020 w 574370"/>
              <a:gd name="connsiteY52" fmla="*/ 114671 h 762371"/>
              <a:gd name="connsiteX53" fmla="*/ 434670 w 574370"/>
              <a:gd name="connsiteY53" fmla="*/ 95621 h 762371"/>
              <a:gd name="connsiteX54" fmla="*/ 428320 w 574370"/>
              <a:gd name="connsiteY54" fmla="*/ 70221 h 762371"/>
              <a:gd name="connsiteX55" fmla="*/ 402920 w 574370"/>
              <a:gd name="connsiteY55" fmla="*/ 32121 h 762371"/>
              <a:gd name="connsiteX56" fmla="*/ 237820 w 574370"/>
              <a:gd name="connsiteY56" fmla="*/ 63871 h 762371"/>
              <a:gd name="connsiteX57" fmla="*/ 231470 w 574370"/>
              <a:gd name="connsiteY57" fmla="*/ 82921 h 762371"/>
              <a:gd name="connsiteX58" fmla="*/ 237820 w 574370"/>
              <a:gd name="connsiteY58" fmla="*/ 121021 h 762371"/>
              <a:gd name="connsiteX59" fmla="*/ 237820 w 574370"/>
              <a:gd name="connsiteY59" fmla="*/ 165471 h 762371"/>
              <a:gd name="connsiteX60" fmla="*/ 193370 w 574370"/>
              <a:gd name="connsiteY60" fmla="*/ 203571 h 762371"/>
              <a:gd name="connsiteX61" fmla="*/ 174320 w 574370"/>
              <a:gd name="connsiteY61" fmla="*/ 209921 h 762371"/>
              <a:gd name="connsiteX62" fmla="*/ 110820 w 574370"/>
              <a:gd name="connsiteY62" fmla="*/ 203571 h 762371"/>
              <a:gd name="connsiteX63" fmla="*/ 85420 w 574370"/>
              <a:gd name="connsiteY63" fmla="*/ 197221 h 762371"/>
              <a:gd name="connsiteX64" fmla="*/ 66370 w 574370"/>
              <a:gd name="connsiteY64" fmla="*/ 203571 h 7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4370" h="762371">
                <a:moveTo>
                  <a:pt x="66370" y="203571"/>
                </a:moveTo>
                <a:cubicBezTo>
                  <a:pt x="62137" y="207804"/>
                  <a:pt x="63013" y="216634"/>
                  <a:pt x="60020" y="222621"/>
                </a:cubicBezTo>
                <a:cubicBezTo>
                  <a:pt x="56607" y="229447"/>
                  <a:pt x="47320" y="234039"/>
                  <a:pt x="47320" y="241671"/>
                </a:cubicBezTo>
                <a:cubicBezTo>
                  <a:pt x="47320" y="249303"/>
                  <a:pt x="55787" y="254371"/>
                  <a:pt x="60020" y="260721"/>
                </a:cubicBezTo>
                <a:cubicBezTo>
                  <a:pt x="57903" y="267071"/>
                  <a:pt x="53670" y="273078"/>
                  <a:pt x="53670" y="279771"/>
                </a:cubicBezTo>
                <a:cubicBezTo>
                  <a:pt x="53670" y="300091"/>
                  <a:pt x="70603" y="297551"/>
                  <a:pt x="53670" y="317871"/>
                </a:cubicBezTo>
                <a:cubicBezTo>
                  <a:pt x="46895" y="326001"/>
                  <a:pt x="35301" y="329011"/>
                  <a:pt x="28270" y="336921"/>
                </a:cubicBezTo>
                <a:cubicBezTo>
                  <a:pt x="18129" y="348329"/>
                  <a:pt x="2870" y="375021"/>
                  <a:pt x="2870" y="375021"/>
                </a:cubicBezTo>
                <a:cubicBezTo>
                  <a:pt x="4987" y="381371"/>
                  <a:pt x="8438" y="387423"/>
                  <a:pt x="9220" y="394071"/>
                </a:cubicBezTo>
                <a:cubicBezTo>
                  <a:pt x="12691" y="423576"/>
                  <a:pt x="0" y="457669"/>
                  <a:pt x="15570" y="482971"/>
                </a:cubicBezTo>
                <a:cubicBezTo>
                  <a:pt x="23414" y="495718"/>
                  <a:pt x="45203" y="478738"/>
                  <a:pt x="60020" y="476621"/>
                </a:cubicBezTo>
                <a:cubicBezTo>
                  <a:pt x="57903" y="489321"/>
                  <a:pt x="56463" y="502152"/>
                  <a:pt x="53670" y="514721"/>
                </a:cubicBezTo>
                <a:cubicBezTo>
                  <a:pt x="49989" y="531286"/>
                  <a:pt x="40418" y="536256"/>
                  <a:pt x="53670" y="552821"/>
                </a:cubicBezTo>
                <a:cubicBezTo>
                  <a:pt x="58438" y="558780"/>
                  <a:pt x="66370" y="561288"/>
                  <a:pt x="72720" y="565521"/>
                </a:cubicBezTo>
                <a:cubicBezTo>
                  <a:pt x="92983" y="626310"/>
                  <a:pt x="72786" y="584650"/>
                  <a:pt x="104470" y="622671"/>
                </a:cubicBezTo>
                <a:cubicBezTo>
                  <a:pt x="119112" y="640242"/>
                  <a:pt x="115349" y="646857"/>
                  <a:pt x="136220" y="660771"/>
                </a:cubicBezTo>
                <a:cubicBezTo>
                  <a:pt x="141789" y="664484"/>
                  <a:pt x="149118" y="664484"/>
                  <a:pt x="155270" y="667121"/>
                </a:cubicBezTo>
                <a:cubicBezTo>
                  <a:pt x="163971" y="670850"/>
                  <a:pt x="172203" y="675588"/>
                  <a:pt x="180670" y="679821"/>
                </a:cubicBezTo>
                <a:cubicBezTo>
                  <a:pt x="189137" y="692521"/>
                  <a:pt x="201243" y="703441"/>
                  <a:pt x="206070" y="717921"/>
                </a:cubicBezTo>
                <a:cubicBezTo>
                  <a:pt x="208187" y="724271"/>
                  <a:pt x="207687" y="732238"/>
                  <a:pt x="212420" y="736971"/>
                </a:cubicBezTo>
                <a:cubicBezTo>
                  <a:pt x="223213" y="747764"/>
                  <a:pt x="250520" y="762371"/>
                  <a:pt x="250520" y="762371"/>
                </a:cubicBezTo>
                <a:lnTo>
                  <a:pt x="269570" y="705221"/>
                </a:lnTo>
                <a:cubicBezTo>
                  <a:pt x="273803" y="692521"/>
                  <a:pt x="307670" y="692521"/>
                  <a:pt x="307670" y="692521"/>
                </a:cubicBezTo>
                <a:cubicBezTo>
                  <a:pt x="305553" y="686171"/>
                  <a:pt x="302943" y="679965"/>
                  <a:pt x="301320" y="673471"/>
                </a:cubicBezTo>
                <a:cubicBezTo>
                  <a:pt x="297697" y="658980"/>
                  <a:pt x="295878" y="637186"/>
                  <a:pt x="288620" y="622671"/>
                </a:cubicBezTo>
                <a:cubicBezTo>
                  <a:pt x="285207" y="615845"/>
                  <a:pt x="280153" y="609971"/>
                  <a:pt x="275920" y="603621"/>
                </a:cubicBezTo>
                <a:cubicBezTo>
                  <a:pt x="282270" y="601504"/>
                  <a:pt x="288317" y="596532"/>
                  <a:pt x="294970" y="597271"/>
                </a:cubicBezTo>
                <a:cubicBezTo>
                  <a:pt x="308275" y="598749"/>
                  <a:pt x="333070" y="609971"/>
                  <a:pt x="333070" y="609971"/>
                </a:cubicBezTo>
                <a:cubicBezTo>
                  <a:pt x="348183" y="564631"/>
                  <a:pt x="334631" y="579297"/>
                  <a:pt x="364820" y="559171"/>
                </a:cubicBezTo>
                <a:cubicBezTo>
                  <a:pt x="369053" y="565521"/>
                  <a:pt x="372124" y="572825"/>
                  <a:pt x="377520" y="578221"/>
                </a:cubicBezTo>
                <a:cubicBezTo>
                  <a:pt x="392138" y="592839"/>
                  <a:pt x="402539" y="592413"/>
                  <a:pt x="421970" y="597271"/>
                </a:cubicBezTo>
                <a:cubicBezTo>
                  <a:pt x="434670" y="593038"/>
                  <a:pt x="447370" y="580338"/>
                  <a:pt x="460070" y="584571"/>
                </a:cubicBezTo>
                <a:lnTo>
                  <a:pt x="498170" y="597271"/>
                </a:lnTo>
                <a:cubicBezTo>
                  <a:pt x="544549" y="581811"/>
                  <a:pt x="533023" y="597558"/>
                  <a:pt x="542620" y="559171"/>
                </a:cubicBezTo>
                <a:cubicBezTo>
                  <a:pt x="540503" y="542238"/>
                  <a:pt x="539323" y="525161"/>
                  <a:pt x="536270" y="508371"/>
                </a:cubicBezTo>
                <a:cubicBezTo>
                  <a:pt x="535073" y="501785"/>
                  <a:pt x="529181" y="495974"/>
                  <a:pt x="529920" y="489321"/>
                </a:cubicBezTo>
                <a:cubicBezTo>
                  <a:pt x="531398" y="476016"/>
                  <a:pt x="538387" y="463921"/>
                  <a:pt x="542620" y="451221"/>
                </a:cubicBezTo>
                <a:cubicBezTo>
                  <a:pt x="551383" y="424931"/>
                  <a:pt x="545257" y="437740"/>
                  <a:pt x="561670" y="413121"/>
                </a:cubicBezTo>
                <a:cubicBezTo>
                  <a:pt x="554832" y="385770"/>
                  <a:pt x="559752" y="386935"/>
                  <a:pt x="536270" y="368671"/>
                </a:cubicBezTo>
                <a:cubicBezTo>
                  <a:pt x="524222" y="359300"/>
                  <a:pt x="498170" y="343271"/>
                  <a:pt x="498170" y="343271"/>
                </a:cubicBezTo>
                <a:cubicBezTo>
                  <a:pt x="493937" y="336921"/>
                  <a:pt x="485470" y="331853"/>
                  <a:pt x="485470" y="324221"/>
                </a:cubicBezTo>
                <a:cubicBezTo>
                  <a:pt x="485470" y="316589"/>
                  <a:pt x="492774" y="310567"/>
                  <a:pt x="498170" y="305171"/>
                </a:cubicBezTo>
                <a:cubicBezTo>
                  <a:pt x="510480" y="292861"/>
                  <a:pt x="520776" y="291286"/>
                  <a:pt x="536270" y="286121"/>
                </a:cubicBezTo>
                <a:cubicBezTo>
                  <a:pt x="542620" y="281888"/>
                  <a:pt x="549924" y="278817"/>
                  <a:pt x="555320" y="273421"/>
                </a:cubicBezTo>
                <a:cubicBezTo>
                  <a:pt x="567630" y="261111"/>
                  <a:pt x="569205" y="250815"/>
                  <a:pt x="574370" y="235321"/>
                </a:cubicBezTo>
                <a:cubicBezTo>
                  <a:pt x="572253" y="226854"/>
                  <a:pt x="569455" y="218529"/>
                  <a:pt x="568020" y="209921"/>
                </a:cubicBezTo>
                <a:cubicBezTo>
                  <a:pt x="565215" y="193088"/>
                  <a:pt x="567502" y="175159"/>
                  <a:pt x="561670" y="159121"/>
                </a:cubicBezTo>
                <a:cubicBezTo>
                  <a:pt x="557759" y="148365"/>
                  <a:pt x="532641" y="133418"/>
                  <a:pt x="523570" y="127371"/>
                </a:cubicBezTo>
                <a:cubicBezTo>
                  <a:pt x="508753" y="129488"/>
                  <a:pt x="493796" y="130786"/>
                  <a:pt x="479120" y="133721"/>
                </a:cubicBezTo>
                <a:cubicBezTo>
                  <a:pt x="472556" y="135034"/>
                  <a:pt x="465297" y="135890"/>
                  <a:pt x="460070" y="140071"/>
                </a:cubicBezTo>
                <a:cubicBezTo>
                  <a:pt x="454111" y="144839"/>
                  <a:pt x="451603" y="152771"/>
                  <a:pt x="447370" y="159121"/>
                </a:cubicBezTo>
                <a:cubicBezTo>
                  <a:pt x="443137" y="152771"/>
                  <a:pt x="435749" y="147626"/>
                  <a:pt x="434670" y="140071"/>
                </a:cubicBezTo>
                <a:cubicBezTo>
                  <a:pt x="433436" y="131431"/>
                  <a:pt x="441020" y="123398"/>
                  <a:pt x="441020" y="114671"/>
                </a:cubicBezTo>
                <a:cubicBezTo>
                  <a:pt x="441020" y="107978"/>
                  <a:pt x="436509" y="102057"/>
                  <a:pt x="434670" y="95621"/>
                </a:cubicBezTo>
                <a:cubicBezTo>
                  <a:pt x="432272" y="87230"/>
                  <a:pt x="432223" y="78027"/>
                  <a:pt x="428320" y="70221"/>
                </a:cubicBezTo>
                <a:cubicBezTo>
                  <a:pt x="421494" y="56569"/>
                  <a:pt x="402920" y="32121"/>
                  <a:pt x="402920" y="32121"/>
                </a:cubicBezTo>
                <a:cubicBezTo>
                  <a:pt x="300582" y="36570"/>
                  <a:pt x="274318" y="0"/>
                  <a:pt x="237820" y="63871"/>
                </a:cubicBezTo>
                <a:cubicBezTo>
                  <a:pt x="234499" y="69683"/>
                  <a:pt x="233587" y="76571"/>
                  <a:pt x="231470" y="82921"/>
                </a:cubicBezTo>
                <a:cubicBezTo>
                  <a:pt x="233587" y="95621"/>
                  <a:pt x="237820" y="108146"/>
                  <a:pt x="237820" y="121021"/>
                </a:cubicBezTo>
                <a:cubicBezTo>
                  <a:pt x="237820" y="176835"/>
                  <a:pt x="222595" y="119796"/>
                  <a:pt x="237820" y="165471"/>
                </a:cubicBezTo>
                <a:cubicBezTo>
                  <a:pt x="228223" y="203858"/>
                  <a:pt x="239749" y="188111"/>
                  <a:pt x="193370" y="203571"/>
                </a:cubicBezTo>
                <a:lnTo>
                  <a:pt x="174320" y="209921"/>
                </a:lnTo>
                <a:cubicBezTo>
                  <a:pt x="153153" y="207804"/>
                  <a:pt x="131878" y="206579"/>
                  <a:pt x="110820" y="203571"/>
                </a:cubicBezTo>
                <a:cubicBezTo>
                  <a:pt x="102180" y="202337"/>
                  <a:pt x="94147" y="197221"/>
                  <a:pt x="85420" y="197221"/>
                </a:cubicBezTo>
                <a:cubicBezTo>
                  <a:pt x="51594" y="197221"/>
                  <a:pt x="70603" y="199338"/>
                  <a:pt x="66370" y="2035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81" name="80 Forma libre"/>
          <p:cNvSpPr/>
          <p:nvPr/>
        </p:nvSpPr>
        <p:spPr>
          <a:xfrm>
            <a:off x="5683349" y="4313486"/>
            <a:ext cx="509972" cy="593656"/>
          </a:xfrm>
          <a:custGeom>
            <a:avLst/>
            <a:gdLst>
              <a:gd name="connsiteX0" fmla="*/ 51723 w 1906066"/>
              <a:gd name="connsiteY0" fmla="*/ 1117600 h 2122653"/>
              <a:gd name="connsiteX1" fmla="*/ 58073 w 1906066"/>
              <a:gd name="connsiteY1" fmla="*/ 1136650 h 2122653"/>
              <a:gd name="connsiteX2" fmla="*/ 45373 w 1906066"/>
              <a:gd name="connsiteY2" fmla="*/ 1174750 h 2122653"/>
              <a:gd name="connsiteX3" fmla="*/ 39023 w 1906066"/>
              <a:gd name="connsiteY3" fmla="*/ 1193800 h 2122653"/>
              <a:gd name="connsiteX4" fmla="*/ 32673 w 1906066"/>
              <a:gd name="connsiteY4" fmla="*/ 1219200 h 2122653"/>
              <a:gd name="connsiteX5" fmla="*/ 13623 w 1906066"/>
              <a:gd name="connsiteY5" fmla="*/ 1231900 h 2122653"/>
              <a:gd name="connsiteX6" fmla="*/ 13623 w 1906066"/>
              <a:gd name="connsiteY6" fmla="*/ 1282700 h 2122653"/>
              <a:gd name="connsiteX7" fmla="*/ 32673 w 1906066"/>
              <a:gd name="connsiteY7" fmla="*/ 1289050 h 2122653"/>
              <a:gd name="connsiteX8" fmla="*/ 51723 w 1906066"/>
              <a:gd name="connsiteY8" fmla="*/ 1276350 h 2122653"/>
              <a:gd name="connsiteX9" fmla="*/ 89823 w 1906066"/>
              <a:gd name="connsiteY9" fmla="*/ 1263650 h 2122653"/>
              <a:gd name="connsiteX10" fmla="*/ 273973 w 1906066"/>
              <a:gd name="connsiteY10" fmla="*/ 1282700 h 2122653"/>
              <a:gd name="connsiteX11" fmla="*/ 293023 w 1906066"/>
              <a:gd name="connsiteY11" fmla="*/ 1276350 h 2122653"/>
              <a:gd name="connsiteX12" fmla="*/ 318423 w 1906066"/>
              <a:gd name="connsiteY12" fmla="*/ 1270000 h 2122653"/>
              <a:gd name="connsiteX13" fmla="*/ 394623 w 1906066"/>
              <a:gd name="connsiteY13" fmla="*/ 1276350 h 2122653"/>
              <a:gd name="connsiteX14" fmla="*/ 420023 w 1906066"/>
              <a:gd name="connsiteY14" fmla="*/ 1282700 h 2122653"/>
              <a:gd name="connsiteX15" fmla="*/ 451773 w 1906066"/>
              <a:gd name="connsiteY15" fmla="*/ 1320800 h 2122653"/>
              <a:gd name="connsiteX16" fmla="*/ 464473 w 1906066"/>
              <a:gd name="connsiteY16" fmla="*/ 1377950 h 2122653"/>
              <a:gd name="connsiteX17" fmla="*/ 477173 w 1906066"/>
              <a:gd name="connsiteY17" fmla="*/ 1416050 h 2122653"/>
              <a:gd name="connsiteX18" fmla="*/ 489873 w 1906066"/>
              <a:gd name="connsiteY18" fmla="*/ 1454150 h 2122653"/>
              <a:gd name="connsiteX19" fmla="*/ 521623 w 1906066"/>
              <a:gd name="connsiteY19" fmla="*/ 1492250 h 2122653"/>
              <a:gd name="connsiteX20" fmla="*/ 534323 w 1906066"/>
              <a:gd name="connsiteY20" fmla="*/ 1511300 h 2122653"/>
              <a:gd name="connsiteX21" fmla="*/ 540673 w 1906066"/>
              <a:gd name="connsiteY21" fmla="*/ 1530350 h 2122653"/>
              <a:gd name="connsiteX22" fmla="*/ 559723 w 1906066"/>
              <a:gd name="connsiteY22" fmla="*/ 1536700 h 2122653"/>
              <a:gd name="connsiteX23" fmla="*/ 616873 w 1906066"/>
              <a:gd name="connsiteY23" fmla="*/ 1511300 h 2122653"/>
              <a:gd name="connsiteX24" fmla="*/ 635923 w 1906066"/>
              <a:gd name="connsiteY24" fmla="*/ 1504950 h 2122653"/>
              <a:gd name="connsiteX25" fmla="*/ 654973 w 1906066"/>
              <a:gd name="connsiteY25" fmla="*/ 1498600 h 2122653"/>
              <a:gd name="connsiteX26" fmla="*/ 737523 w 1906066"/>
              <a:gd name="connsiteY26" fmla="*/ 1504950 h 2122653"/>
              <a:gd name="connsiteX27" fmla="*/ 731173 w 1906066"/>
              <a:gd name="connsiteY27" fmla="*/ 1466850 h 2122653"/>
              <a:gd name="connsiteX28" fmla="*/ 718473 w 1906066"/>
              <a:gd name="connsiteY28" fmla="*/ 1428750 h 2122653"/>
              <a:gd name="connsiteX29" fmla="*/ 724823 w 1906066"/>
              <a:gd name="connsiteY29" fmla="*/ 1409700 h 2122653"/>
              <a:gd name="connsiteX30" fmla="*/ 807373 w 1906066"/>
              <a:gd name="connsiteY30" fmla="*/ 1403350 h 2122653"/>
              <a:gd name="connsiteX31" fmla="*/ 820073 w 1906066"/>
              <a:gd name="connsiteY31" fmla="*/ 1384300 h 2122653"/>
              <a:gd name="connsiteX32" fmla="*/ 839123 w 1906066"/>
              <a:gd name="connsiteY32" fmla="*/ 1422400 h 2122653"/>
              <a:gd name="connsiteX33" fmla="*/ 889923 w 1906066"/>
              <a:gd name="connsiteY33" fmla="*/ 1435100 h 2122653"/>
              <a:gd name="connsiteX34" fmla="*/ 959773 w 1906066"/>
              <a:gd name="connsiteY34" fmla="*/ 1447800 h 2122653"/>
              <a:gd name="connsiteX35" fmla="*/ 953423 w 1906066"/>
              <a:gd name="connsiteY35" fmla="*/ 1498600 h 2122653"/>
              <a:gd name="connsiteX36" fmla="*/ 959773 w 1906066"/>
              <a:gd name="connsiteY36" fmla="*/ 1543050 h 2122653"/>
              <a:gd name="connsiteX37" fmla="*/ 947073 w 1906066"/>
              <a:gd name="connsiteY37" fmla="*/ 1600200 h 2122653"/>
              <a:gd name="connsiteX38" fmla="*/ 953423 w 1906066"/>
              <a:gd name="connsiteY38" fmla="*/ 1625600 h 2122653"/>
              <a:gd name="connsiteX39" fmla="*/ 959773 w 1906066"/>
              <a:gd name="connsiteY39" fmla="*/ 1644650 h 2122653"/>
              <a:gd name="connsiteX40" fmla="*/ 978823 w 1906066"/>
              <a:gd name="connsiteY40" fmla="*/ 1714500 h 2122653"/>
              <a:gd name="connsiteX41" fmla="*/ 997873 w 1906066"/>
              <a:gd name="connsiteY41" fmla="*/ 1727200 h 2122653"/>
              <a:gd name="connsiteX42" fmla="*/ 997873 w 1906066"/>
              <a:gd name="connsiteY42" fmla="*/ 1809750 h 2122653"/>
              <a:gd name="connsiteX43" fmla="*/ 985173 w 1906066"/>
              <a:gd name="connsiteY43" fmla="*/ 1847850 h 2122653"/>
              <a:gd name="connsiteX44" fmla="*/ 991523 w 1906066"/>
              <a:gd name="connsiteY44" fmla="*/ 1879600 h 2122653"/>
              <a:gd name="connsiteX45" fmla="*/ 1010573 w 1906066"/>
              <a:gd name="connsiteY45" fmla="*/ 1866900 h 2122653"/>
              <a:gd name="connsiteX46" fmla="*/ 1042323 w 1906066"/>
              <a:gd name="connsiteY46" fmla="*/ 1841500 h 2122653"/>
              <a:gd name="connsiteX47" fmla="*/ 1061373 w 1906066"/>
              <a:gd name="connsiteY47" fmla="*/ 1847850 h 2122653"/>
              <a:gd name="connsiteX48" fmla="*/ 1086773 w 1906066"/>
              <a:gd name="connsiteY48" fmla="*/ 1860550 h 2122653"/>
              <a:gd name="connsiteX49" fmla="*/ 1105823 w 1906066"/>
              <a:gd name="connsiteY49" fmla="*/ 1841500 h 2122653"/>
              <a:gd name="connsiteX50" fmla="*/ 1124873 w 1906066"/>
              <a:gd name="connsiteY50" fmla="*/ 1835150 h 2122653"/>
              <a:gd name="connsiteX51" fmla="*/ 1150273 w 1906066"/>
              <a:gd name="connsiteY51" fmla="*/ 1841500 h 2122653"/>
              <a:gd name="connsiteX52" fmla="*/ 1169323 w 1906066"/>
              <a:gd name="connsiteY52" fmla="*/ 1847850 h 2122653"/>
              <a:gd name="connsiteX53" fmla="*/ 1188373 w 1906066"/>
              <a:gd name="connsiteY53" fmla="*/ 1841500 h 2122653"/>
              <a:gd name="connsiteX54" fmla="*/ 1213773 w 1906066"/>
              <a:gd name="connsiteY54" fmla="*/ 1866900 h 2122653"/>
              <a:gd name="connsiteX55" fmla="*/ 1232823 w 1906066"/>
              <a:gd name="connsiteY55" fmla="*/ 1879600 h 2122653"/>
              <a:gd name="connsiteX56" fmla="*/ 1264573 w 1906066"/>
              <a:gd name="connsiteY56" fmla="*/ 1873250 h 2122653"/>
              <a:gd name="connsiteX57" fmla="*/ 1302673 w 1906066"/>
              <a:gd name="connsiteY57" fmla="*/ 1873250 h 2122653"/>
              <a:gd name="connsiteX58" fmla="*/ 1315373 w 1906066"/>
              <a:gd name="connsiteY58" fmla="*/ 1924050 h 2122653"/>
              <a:gd name="connsiteX59" fmla="*/ 1334423 w 1906066"/>
              <a:gd name="connsiteY59" fmla="*/ 1936750 h 2122653"/>
              <a:gd name="connsiteX60" fmla="*/ 1359823 w 1906066"/>
              <a:gd name="connsiteY60" fmla="*/ 1949450 h 2122653"/>
              <a:gd name="connsiteX61" fmla="*/ 1385223 w 1906066"/>
              <a:gd name="connsiteY61" fmla="*/ 1955800 h 2122653"/>
              <a:gd name="connsiteX62" fmla="*/ 1404273 w 1906066"/>
              <a:gd name="connsiteY62" fmla="*/ 1962150 h 2122653"/>
              <a:gd name="connsiteX63" fmla="*/ 1429673 w 1906066"/>
              <a:gd name="connsiteY63" fmla="*/ 1981200 h 2122653"/>
              <a:gd name="connsiteX64" fmla="*/ 1461423 w 1906066"/>
              <a:gd name="connsiteY64" fmla="*/ 1955800 h 2122653"/>
              <a:gd name="connsiteX65" fmla="*/ 1467773 w 1906066"/>
              <a:gd name="connsiteY65" fmla="*/ 1936750 h 2122653"/>
              <a:gd name="connsiteX66" fmla="*/ 1486823 w 1906066"/>
              <a:gd name="connsiteY66" fmla="*/ 1924050 h 2122653"/>
              <a:gd name="connsiteX67" fmla="*/ 1505873 w 1906066"/>
              <a:gd name="connsiteY67" fmla="*/ 1943100 h 2122653"/>
              <a:gd name="connsiteX68" fmla="*/ 1499523 w 1906066"/>
              <a:gd name="connsiteY68" fmla="*/ 1962150 h 2122653"/>
              <a:gd name="connsiteX69" fmla="*/ 1512223 w 1906066"/>
              <a:gd name="connsiteY69" fmla="*/ 1981200 h 2122653"/>
              <a:gd name="connsiteX70" fmla="*/ 1518573 w 1906066"/>
              <a:gd name="connsiteY70" fmla="*/ 2000250 h 2122653"/>
              <a:gd name="connsiteX71" fmla="*/ 1594773 w 1906066"/>
              <a:gd name="connsiteY71" fmla="*/ 2019300 h 2122653"/>
              <a:gd name="connsiteX72" fmla="*/ 1613823 w 1906066"/>
              <a:gd name="connsiteY72" fmla="*/ 2025650 h 2122653"/>
              <a:gd name="connsiteX73" fmla="*/ 1626523 w 1906066"/>
              <a:gd name="connsiteY73" fmla="*/ 2076450 h 2122653"/>
              <a:gd name="connsiteX74" fmla="*/ 1670973 w 1906066"/>
              <a:gd name="connsiteY74" fmla="*/ 2101850 h 2122653"/>
              <a:gd name="connsiteX75" fmla="*/ 1709073 w 1906066"/>
              <a:gd name="connsiteY75" fmla="*/ 2120900 h 2122653"/>
              <a:gd name="connsiteX76" fmla="*/ 1728123 w 1906066"/>
              <a:gd name="connsiteY76" fmla="*/ 2108200 h 2122653"/>
              <a:gd name="connsiteX77" fmla="*/ 1747173 w 1906066"/>
              <a:gd name="connsiteY77" fmla="*/ 2101850 h 2122653"/>
              <a:gd name="connsiteX78" fmla="*/ 1734473 w 1906066"/>
              <a:gd name="connsiteY78" fmla="*/ 2038350 h 2122653"/>
              <a:gd name="connsiteX79" fmla="*/ 1747173 w 1906066"/>
              <a:gd name="connsiteY79" fmla="*/ 1993900 h 2122653"/>
              <a:gd name="connsiteX80" fmla="*/ 1728123 w 1906066"/>
              <a:gd name="connsiteY80" fmla="*/ 1987550 h 2122653"/>
              <a:gd name="connsiteX81" fmla="*/ 1702723 w 1906066"/>
              <a:gd name="connsiteY81" fmla="*/ 2019300 h 2122653"/>
              <a:gd name="connsiteX82" fmla="*/ 1683673 w 1906066"/>
              <a:gd name="connsiteY82" fmla="*/ 2000250 h 2122653"/>
              <a:gd name="connsiteX83" fmla="*/ 1670973 w 1906066"/>
              <a:gd name="connsiteY83" fmla="*/ 1981200 h 2122653"/>
              <a:gd name="connsiteX84" fmla="*/ 1632873 w 1906066"/>
              <a:gd name="connsiteY84" fmla="*/ 1968500 h 2122653"/>
              <a:gd name="connsiteX85" fmla="*/ 1613823 w 1906066"/>
              <a:gd name="connsiteY85" fmla="*/ 1955800 h 2122653"/>
              <a:gd name="connsiteX86" fmla="*/ 1588423 w 1906066"/>
              <a:gd name="connsiteY86" fmla="*/ 1911350 h 2122653"/>
              <a:gd name="connsiteX87" fmla="*/ 1601123 w 1906066"/>
              <a:gd name="connsiteY87" fmla="*/ 1892300 h 2122653"/>
              <a:gd name="connsiteX88" fmla="*/ 1620173 w 1906066"/>
              <a:gd name="connsiteY88" fmla="*/ 1879600 h 2122653"/>
              <a:gd name="connsiteX89" fmla="*/ 1632873 w 1906066"/>
              <a:gd name="connsiteY89" fmla="*/ 1841500 h 2122653"/>
              <a:gd name="connsiteX90" fmla="*/ 1645573 w 1906066"/>
              <a:gd name="connsiteY90" fmla="*/ 1727200 h 2122653"/>
              <a:gd name="connsiteX91" fmla="*/ 1626523 w 1906066"/>
              <a:gd name="connsiteY91" fmla="*/ 1670050 h 2122653"/>
              <a:gd name="connsiteX92" fmla="*/ 1620173 w 1906066"/>
              <a:gd name="connsiteY92" fmla="*/ 1651000 h 2122653"/>
              <a:gd name="connsiteX93" fmla="*/ 1639223 w 1906066"/>
              <a:gd name="connsiteY93" fmla="*/ 1606550 h 2122653"/>
              <a:gd name="connsiteX94" fmla="*/ 1658273 w 1906066"/>
              <a:gd name="connsiteY94" fmla="*/ 1568450 h 2122653"/>
              <a:gd name="connsiteX95" fmla="*/ 1677323 w 1906066"/>
              <a:gd name="connsiteY95" fmla="*/ 1562100 h 2122653"/>
              <a:gd name="connsiteX96" fmla="*/ 1709073 w 1906066"/>
              <a:gd name="connsiteY96" fmla="*/ 1568450 h 2122653"/>
              <a:gd name="connsiteX97" fmla="*/ 1759873 w 1906066"/>
              <a:gd name="connsiteY97" fmla="*/ 1549400 h 2122653"/>
              <a:gd name="connsiteX98" fmla="*/ 1778923 w 1906066"/>
              <a:gd name="connsiteY98" fmla="*/ 1530350 h 2122653"/>
              <a:gd name="connsiteX99" fmla="*/ 1836073 w 1906066"/>
              <a:gd name="connsiteY99" fmla="*/ 1517650 h 2122653"/>
              <a:gd name="connsiteX100" fmla="*/ 1829723 w 1906066"/>
              <a:gd name="connsiteY100" fmla="*/ 1460500 h 2122653"/>
              <a:gd name="connsiteX101" fmla="*/ 1823373 w 1906066"/>
              <a:gd name="connsiteY101" fmla="*/ 1441450 h 2122653"/>
              <a:gd name="connsiteX102" fmla="*/ 1804323 w 1906066"/>
              <a:gd name="connsiteY102" fmla="*/ 1428750 h 2122653"/>
              <a:gd name="connsiteX103" fmla="*/ 1785273 w 1906066"/>
              <a:gd name="connsiteY103" fmla="*/ 1371600 h 2122653"/>
              <a:gd name="connsiteX104" fmla="*/ 1766223 w 1906066"/>
              <a:gd name="connsiteY104" fmla="*/ 1352550 h 2122653"/>
              <a:gd name="connsiteX105" fmla="*/ 1753523 w 1906066"/>
              <a:gd name="connsiteY105" fmla="*/ 1333500 h 2122653"/>
              <a:gd name="connsiteX106" fmla="*/ 1740823 w 1906066"/>
              <a:gd name="connsiteY106" fmla="*/ 1308100 h 2122653"/>
              <a:gd name="connsiteX107" fmla="*/ 1734473 w 1906066"/>
              <a:gd name="connsiteY107" fmla="*/ 1289050 h 2122653"/>
              <a:gd name="connsiteX108" fmla="*/ 1715423 w 1906066"/>
              <a:gd name="connsiteY108" fmla="*/ 1276350 h 2122653"/>
              <a:gd name="connsiteX109" fmla="*/ 1721773 w 1906066"/>
              <a:gd name="connsiteY109" fmla="*/ 1225550 h 2122653"/>
              <a:gd name="connsiteX110" fmla="*/ 1709073 w 1906066"/>
              <a:gd name="connsiteY110" fmla="*/ 1168400 h 2122653"/>
              <a:gd name="connsiteX111" fmla="*/ 1721773 w 1906066"/>
              <a:gd name="connsiteY111" fmla="*/ 1073150 h 2122653"/>
              <a:gd name="connsiteX112" fmla="*/ 1734473 w 1906066"/>
              <a:gd name="connsiteY112" fmla="*/ 1028700 h 2122653"/>
              <a:gd name="connsiteX113" fmla="*/ 1709073 w 1906066"/>
              <a:gd name="connsiteY113" fmla="*/ 1003300 h 2122653"/>
              <a:gd name="connsiteX114" fmla="*/ 1696373 w 1906066"/>
              <a:gd name="connsiteY114" fmla="*/ 958850 h 2122653"/>
              <a:gd name="connsiteX115" fmla="*/ 1683673 w 1906066"/>
              <a:gd name="connsiteY115" fmla="*/ 876300 h 2122653"/>
              <a:gd name="connsiteX116" fmla="*/ 1677323 w 1906066"/>
              <a:gd name="connsiteY116" fmla="*/ 857250 h 2122653"/>
              <a:gd name="connsiteX117" fmla="*/ 1702723 w 1906066"/>
              <a:gd name="connsiteY117" fmla="*/ 831850 h 2122653"/>
              <a:gd name="connsiteX118" fmla="*/ 1709073 w 1906066"/>
              <a:gd name="connsiteY118" fmla="*/ 812800 h 2122653"/>
              <a:gd name="connsiteX119" fmla="*/ 1715423 w 1906066"/>
              <a:gd name="connsiteY119" fmla="*/ 723900 h 2122653"/>
              <a:gd name="connsiteX120" fmla="*/ 1728123 w 1906066"/>
              <a:gd name="connsiteY120" fmla="*/ 704850 h 2122653"/>
              <a:gd name="connsiteX121" fmla="*/ 1740823 w 1906066"/>
              <a:gd name="connsiteY121" fmla="*/ 666750 h 2122653"/>
              <a:gd name="connsiteX122" fmla="*/ 1766223 w 1906066"/>
              <a:gd name="connsiteY122" fmla="*/ 527050 h 2122653"/>
              <a:gd name="connsiteX123" fmla="*/ 1791623 w 1906066"/>
              <a:gd name="connsiteY123" fmla="*/ 520700 h 2122653"/>
              <a:gd name="connsiteX124" fmla="*/ 1829723 w 1906066"/>
              <a:gd name="connsiteY124" fmla="*/ 463550 h 2122653"/>
              <a:gd name="connsiteX125" fmla="*/ 1848773 w 1906066"/>
              <a:gd name="connsiteY125" fmla="*/ 450850 h 2122653"/>
              <a:gd name="connsiteX126" fmla="*/ 1861473 w 1906066"/>
              <a:gd name="connsiteY126" fmla="*/ 431800 h 2122653"/>
              <a:gd name="connsiteX127" fmla="*/ 1880523 w 1906066"/>
              <a:gd name="connsiteY127" fmla="*/ 419100 h 2122653"/>
              <a:gd name="connsiteX128" fmla="*/ 1886873 w 1906066"/>
              <a:gd name="connsiteY128" fmla="*/ 400050 h 2122653"/>
              <a:gd name="connsiteX129" fmla="*/ 1899573 w 1906066"/>
              <a:gd name="connsiteY129" fmla="*/ 381000 h 2122653"/>
              <a:gd name="connsiteX130" fmla="*/ 1874173 w 1906066"/>
              <a:gd name="connsiteY130" fmla="*/ 342900 h 2122653"/>
              <a:gd name="connsiteX131" fmla="*/ 1867823 w 1906066"/>
              <a:gd name="connsiteY131" fmla="*/ 323850 h 2122653"/>
              <a:gd name="connsiteX132" fmla="*/ 1855123 w 1906066"/>
              <a:gd name="connsiteY132" fmla="*/ 304800 h 2122653"/>
              <a:gd name="connsiteX133" fmla="*/ 1855123 w 1906066"/>
              <a:gd name="connsiteY133" fmla="*/ 228600 h 2122653"/>
              <a:gd name="connsiteX134" fmla="*/ 1848773 w 1906066"/>
              <a:gd name="connsiteY134" fmla="*/ 196850 h 2122653"/>
              <a:gd name="connsiteX135" fmla="*/ 1817023 w 1906066"/>
              <a:gd name="connsiteY135" fmla="*/ 190500 h 2122653"/>
              <a:gd name="connsiteX136" fmla="*/ 1797973 w 1906066"/>
              <a:gd name="connsiteY136" fmla="*/ 184150 h 2122653"/>
              <a:gd name="connsiteX137" fmla="*/ 1772573 w 1906066"/>
              <a:gd name="connsiteY137" fmla="*/ 114300 h 2122653"/>
              <a:gd name="connsiteX138" fmla="*/ 1734473 w 1906066"/>
              <a:gd name="connsiteY138" fmla="*/ 101600 h 2122653"/>
              <a:gd name="connsiteX139" fmla="*/ 1702723 w 1906066"/>
              <a:gd name="connsiteY139" fmla="*/ 107950 h 2122653"/>
              <a:gd name="connsiteX140" fmla="*/ 1664623 w 1906066"/>
              <a:gd name="connsiteY140" fmla="*/ 88900 h 2122653"/>
              <a:gd name="connsiteX141" fmla="*/ 1632873 w 1906066"/>
              <a:gd name="connsiteY141" fmla="*/ 95250 h 2122653"/>
              <a:gd name="connsiteX142" fmla="*/ 1613823 w 1906066"/>
              <a:gd name="connsiteY142" fmla="*/ 114300 h 2122653"/>
              <a:gd name="connsiteX143" fmla="*/ 1594773 w 1906066"/>
              <a:gd name="connsiteY143" fmla="*/ 127000 h 2122653"/>
              <a:gd name="connsiteX144" fmla="*/ 1550323 w 1906066"/>
              <a:gd name="connsiteY144" fmla="*/ 76200 h 2122653"/>
              <a:gd name="connsiteX145" fmla="*/ 1537623 w 1906066"/>
              <a:gd name="connsiteY145" fmla="*/ 57150 h 2122653"/>
              <a:gd name="connsiteX146" fmla="*/ 1499523 w 1906066"/>
              <a:gd name="connsiteY146" fmla="*/ 25400 h 2122653"/>
              <a:gd name="connsiteX147" fmla="*/ 1442373 w 1906066"/>
              <a:gd name="connsiteY147" fmla="*/ 44450 h 2122653"/>
              <a:gd name="connsiteX148" fmla="*/ 1429673 w 1906066"/>
              <a:gd name="connsiteY148" fmla="*/ 63500 h 2122653"/>
              <a:gd name="connsiteX149" fmla="*/ 1410623 w 1906066"/>
              <a:gd name="connsiteY149" fmla="*/ 25400 h 2122653"/>
              <a:gd name="connsiteX150" fmla="*/ 1366173 w 1906066"/>
              <a:gd name="connsiteY150" fmla="*/ 6350 h 2122653"/>
              <a:gd name="connsiteX151" fmla="*/ 1347123 w 1906066"/>
              <a:gd name="connsiteY151" fmla="*/ 0 h 2122653"/>
              <a:gd name="connsiteX152" fmla="*/ 1302673 w 1906066"/>
              <a:gd name="connsiteY152" fmla="*/ 12700 h 2122653"/>
              <a:gd name="connsiteX153" fmla="*/ 1283623 w 1906066"/>
              <a:gd name="connsiteY153" fmla="*/ 31750 h 2122653"/>
              <a:gd name="connsiteX154" fmla="*/ 1264573 w 1906066"/>
              <a:gd name="connsiteY154" fmla="*/ 44450 h 2122653"/>
              <a:gd name="connsiteX155" fmla="*/ 1175673 w 1906066"/>
              <a:gd name="connsiteY155" fmla="*/ 38100 h 2122653"/>
              <a:gd name="connsiteX156" fmla="*/ 1156623 w 1906066"/>
              <a:gd name="connsiteY156" fmla="*/ 44450 h 2122653"/>
              <a:gd name="connsiteX157" fmla="*/ 1137573 w 1906066"/>
              <a:gd name="connsiteY157" fmla="*/ 57150 h 2122653"/>
              <a:gd name="connsiteX158" fmla="*/ 1099473 w 1906066"/>
              <a:gd name="connsiteY158" fmla="*/ 69850 h 2122653"/>
              <a:gd name="connsiteX159" fmla="*/ 1042323 w 1906066"/>
              <a:gd name="connsiteY159" fmla="*/ 38100 h 2122653"/>
              <a:gd name="connsiteX160" fmla="*/ 1023273 w 1906066"/>
              <a:gd name="connsiteY160" fmla="*/ 69850 h 2122653"/>
              <a:gd name="connsiteX161" fmla="*/ 991523 w 1906066"/>
              <a:gd name="connsiteY161" fmla="*/ 82550 h 2122653"/>
              <a:gd name="connsiteX162" fmla="*/ 972473 w 1906066"/>
              <a:gd name="connsiteY162" fmla="*/ 95250 h 2122653"/>
              <a:gd name="connsiteX163" fmla="*/ 966123 w 1906066"/>
              <a:gd name="connsiteY163" fmla="*/ 114300 h 2122653"/>
              <a:gd name="connsiteX164" fmla="*/ 921673 w 1906066"/>
              <a:gd name="connsiteY164" fmla="*/ 95250 h 2122653"/>
              <a:gd name="connsiteX165" fmla="*/ 902623 w 1906066"/>
              <a:gd name="connsiteY165" fmla="*/ 88900 h 2122653"/>
              <a:gd name="connsiteX166" fmla="*/ 883573 w 1906066"/>
              <a:gd name="connsiteY166" fmla="*/ 95250 h 2122653"/>
              <a:gd name="connsiteX167" fmla="*/ 845473 w 1906066"/>
              <a:gd name="connsiteY167" fmla="*/ 76200 h 2122653"/>
              <a:gd name="connsiteX168" fmla="*/ 832773 w 1906066"/>
              <a:gd name="connsiteY168" fmla="*/ 57150 h 2122653"/>
              <a:gd name="connsiteX169" fmla="*/ 807373 w 1906066"/>
              <a:gd name="connsiteY169" fmla="*/ 38100 h 2122653"/>
              <a:gd name="connsiteX170" fmla="*/ 750223 w 1906066"/>
              <a:gd name="connsiteY170" fmla="*/ 6350 h 2122653"/>
              <a:gd name="connsiteX171" fmla="*/ 705773 w 1906066"/>
              <a:gd name="connsiteY171" fmla="*/ 19050 h 2122653"/>
              <a:gd name="connsiteX172" fmla="*/ 699423 w 1906066"/>
              <a:gd name="connsiteY172" fmla="*/ 38100 h 2122653"/>
              <a:gd name="connsiteX173" fmla="*/ 693073 w 1906066"/>
              <a:gd name="connsiteY173" fmla="*/ 63500 h 2122653"/>
              <a:gd name="connsiteX174" fmla="*/ 661323 w 1906066"/>
              <a:gd name="connsiteY174" fmla="*/ 69850 h 2122653"/>
              <a:gd name="connsiteX175" fmla="*/ 648623 w 1906066"/>
              <a:gd name="connsiteY175" fmla="*/ 88900 h 2122653"/>
              <a:gd name="connsiteX176" fmla="*/ 629573 w 1906066"/>
              <a:gd name="connsiteY176" fmla="*/ 101600 h 2122653"/>
              <a:gd name="connsiteX177" fmla="*/ 648623 w 1906066"/>
              <a:gd name="connsiteY177" fmla="*/ 158750 h 2122653"/>
              <a:gd name="connsiteX178" fmla="*/ 629573 w 1906066"/>
              <a:gd name="connsiteY178" fmla="*/ 171450 h 2122653"/>
              <a:gd name="connsiteX179" fmla="*/ 623223 w 1906066"/>
              <a:gd name="connsiteY179" fmla="*/ 190500 h 2122653"/>
              <a:gd name="connsiteX180" fmla="*/ 635923 w 1906066"/>
              <a:gd name="connsiteY180" fmla="*/ 254000 h 2122653"/>
              <a:gd name="connsiteX181" fmla="*/ 629573 w 1906066"/>
              <a:gd name="connsiteY181" fmla="*/ 279400 h 2122653"/>
              <a:gd name="connsiteX182" fmla="*/ 604173 w 1906066"/>
              <a:gd name="connsiteY182" fmla="*/ 317500 h 2122653"/>
              <a:gd name="connsiteX183" fmla="*/ 597823 w 1906066"/>
              <a:gd name="connsiteY183" fmla="*/ 368300 h 2122653"/>
              <a:gd name="connsiteX184" fmla="*/ 591473 w 1906066"/>
              <a:gd name="connsiteY184" fmla="*/ 438150 h 2122653"/>
              <a:gd name="connsiteX185" fmla="*/ 559723 w 1906066"/>
              <a:gd name="connsiteY185" fmla="*/ 495300 h 2122653"/>
              <a:gd name="connsiteX186" fmla="*/ 553373 w 1906066"/>
              <a:gd name="connsiteY186" fmla="*/ 514350 h 2122653"/>
              <a:gd name="connsiteX187" fmla="*/ 547023 w 1906066"/>
              <a:gd name="connsiteY187" fmla="*/ 571500 h 2122653"/>
              <a:gd name="connsiteX188" fmla="*/ 534323 w 1906066"/>
              <a:gd name="connsiteY188" fmla="*/ 615950 h 2122653"/>
              <a:gd name="connsiteX189" fmla="*/ 540673 w 1906066"/>
              <a:gd name="connsiteY189" fmla="*/ 654050 h 2122653"/>
              <a:gd name="connsiteX190" fmla="*/ 527973 w 1906066"/>
              <a:gd name="connsiteY190" fmla="*/ 704850 h 2122653"/>
              <a:gd name="connsiteX191" fmla="*/ 515273 w 1906066"/>
              <a:gd name="connsiteY191" fmla="*/ 723900 h 2122653"/>
              <a:gd name="connsiteX192" fmla="*/ 508923 w 1906066"/>
              <a:gd name="connsiteY192" fmla="*/ 742950 h 2122653"/>
              <a:gd name="connsiteX193" fmla="*/ 470823 w 1906066"/>
              <a:gd name="connsiteY193" fmla="*/ 768350 h 2122653"/>
              <a:gd name="connsiteX194" fmla="*/ 432723 w 1906066"/>
              <a:gd name="connsiteY194" fmla="*/ 806450 h 2122653"/>
              <a:gd name="connsiteX195" fmla="*/ 420023 w 1906066"/>
              <a:gd name="connsiteY195" fmla="*/ 825500 h 2122653"/>
              <a:gd name="connsiteX196" fmla="*/ 388273 w 1906066"/>
              <a:gd name="connsiteY196" fmla="*/ 863600 h 2122653"/>
              <a:gd name="connsiteX197" fmla="*/ 400973 w 1906066"/>
              <a:gd name="connsiteY197" fmla="*/ 908050 h 2122653"/>
              <a:gd name="connsiteX198" fmla="*/ 394623 w 1906066"/>
              <a:gd name="connsiteY198" fmla="*/ 946150 h 2122653"/>
              <a:gd name="connsiteX199" fmla="*/ 369223 w 1906066"/>
              <a:gd name="connsiteY199" fmla="*/ 984250 h 2122653"/>
              <a:gd name="connsiteX200" fmla="*/ 362873 w 1906066"/>
              <a:gd name="connsiteY200" fmla="*/ 1041400 h 2122653"/>
              <a:gd name="connsiteX201" fmla="*/ 312073 w 1906066"/>
              <a:gd name="connsiteY201" fmla="*/ 1085850 h 2122653"/>
              <a:gd name="connsiteX202" fmla="*/ 293023 w 1906066"/>
              <a:gd name="connsiteY202" fmla="*/ 1104900 h 2122653"/>
              <a:gd name="connsiteX203" fmla="*/ 254923 w 1906066"/>
              <a:gd name="connsiteY203" fmla="*/ 1136650 h 2122653"/>
              <a:gd name="connsiteX204" fmla="*/ 235873 w 1906066"/>
              <a:gd name="connsiteY204" fmla="*/ 1130300 h 2122653"/>
              <a:gd name="connsiteX205" fmla="*/ 223173 w 1906066"/>
              <a:gd name="connsiteY205" fmla="*/ 1111250 h 2122653"/>
              <a:gd name="connsiteX206" fmla="*/ 185073 w 1906066"/>
              <a:gd name="connsiteY206" fmla="*/ 1098550 h 2122653"/>
              <a:gd name="connsiteX207" fmla="*/ 159673 w 1906066"/>
              <a:gd name="connsiteY207" fmla="*/ 1136650 h 2122653"/>
              <a:gd name="connsiteX208" fmla="*/ 121573 w 1906066"/>
              <a:gd name="connsiteY208" fmla="*/ 1149350 h 2122653"/>
              <a:gd name="connsiteX209" fmla="*/ 83473 w 1906066"/>
              <a:gd name="connsiteY209" fmla="*/ 1130300 h 2122653"/>
              <a:gd name="connsiteX210" fmla="*/ 51723 w 1906066"/>
              <a:gd name="connsiteY210" fmla="*/ 1117600 h 212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906066" h="2122653">
                <a:moveTo>
                  <a:pt x="51723" y="1117600"/>
                </a:moveTo>
                <a:cubicBezTo>
                  <a:pt x="47490" y="1118658"/>
                  <a:pt x="58812" y="1129997"/>
                  <a:pt x="58073" y="1136650"/>
                </a:cubicBezTo>
                <a:cubicBezTo>
                  <a:pt x="56595" y="1149955"/>
                  <a:pt x="49606" y="1162050"/>
                  <a:pt x="45373" y="1174750"/>
                </a:cubicBezTo>
                <a:lnTo>
                  <a:pt x="39023" y="1193800"/>
                </a:lnTo>
                <a:cubicBezTo>
                  <a:pt x="36263" y="1202079"/>
                  <a:pt x="37514" y="1211938"/>
                  <a:pt x="32673" y="1219200"/>
                </a:cubicBezTo>
                <a:cubicBezTo>
                  <a:pt x="28440" y="1225550"/>
                  <a:pt x="19973" y="1227667"/>
                  <a:pt x="13623" y="1231900"/>
                </a:cubicBezTo>
                <a:cubicBezTo>
                  <a:pt x="7556" y="1250101"/>
                  <a:pt x="0" y="1262266"/>
                  <a:pt x="13623" y="1282700"/>
                </a:cubicBezTo>
                <a:cubicBezTo>
                  <a:pt x="17336" y="1288269"/>
                  <a:pt x="26323" y="1286933"/>
                  <a:pt x="32673" y="1289050"/>
                </a:cubicBezTo>
                <a:cubicBezTo>
                  <a:pt x="39023" y="1284817"/>
                  <a:pt x="44749" y="1279450"/>
                  <a:pt x="51723" y="1276350"/>
                </a:cubicBezTo>
                <a:cubicBezTo>
                  <a:pt x="63956" y="1270913"/>
                  <a:pt x="89823" y="1263650"/>
                  <a:pt x="89823" y="1263650"/>
                </a:cubicBezTo>
                <a:cubicBezTo>
                  <a:pt x="153316" y="1305979"/>
                  <a:pt x="111212" y="1282700"/>
                  <a:pt x="273973" y="1282700"/>
                </a:cubicBezTo>
                <a:cubicBezTo>
                  <a:pt x="280666" y="1282700"/>
                  <a:pt x="286587" y="1278189"/>
                  <a:pt x="293023" y="1276350"/>
                </a:cubicBezTo>
                <a:cubicBezTo>
                  <a:pt x="301414" y="1273952"/>
                  <a:pt x="309956" y="1272117"/>
                  <a:pt x="318423" y="1270000"/>
                </a:cubicBezTo>
                <a:cubicBezTo>
                  <a:pt x="343823" y="1272117"/>
                  <a:pt x="369332" y="1273189"/>
                  <a:pt x="394623" y="1276350"/>
                </a:cubicBezTo>
                <a:cubicBezTo>
                  <a:pt x="403283" y="1277432"/>
                  <a:pt x="412446" y="1278370"/>
                  <a:pt x="420023" y="1282700"/>
                </a:cubicBezTo>
                <a:cubicBezTo>
                  <a:pt x="433186" y="1290222"/>
                  <a:pt x="443680" y="1308661"/>
                  <a:pt x="451773" y="1320800"/>
                </a:cubicBezTo>
                <a:cubicBezTo>
                  <a:pt x="455398" y="1338927"/>
                  <a:pt x="459092" y="1360015"/>
                  <a:pt x="464473" y="1377950"/>
                </a:cubicBezTo>
                <a:cubicBezTo>
                  <a:pt x="468320" y="1390772"/>
                  <a:pt x="472940" y="1403350"/>
                  <a:pt x="477173" y="1416050"/>
                </a:cubicBezTo>
                <a:lnTo>
                  <a:pt x="489873" y="1454150"/>
                </a:lnTo>
                <a:cubicBezTo>
                  <a:pt x="495128" y="1469916"/>
                  <a:pt x="511798" y="1480460"/>
                  <a:pt x="521623" y="1492250"/>
                </a:cubicBezTo>
                <a:cubicBezTo>
                  <a:pt x="526509" y="1498113"/>
                  <a:pt x="530910" y="1504474"/>
                  <a:pt x="534323" y="1511300"/>
                </a:cubicBezTo>
                <a:cubicBezTo>
                  <a:pt x="537316" y="1517287"/>
                  <a:pt x="535940" y="1525617"/>
                  <a:pt x="540673" y="1530350"/>
                </a:cubicBezTo>
                <a:cubicBezTo>
                  <a:pt x="545406" y="1535083"/>
                  <a:pt x="553373" y="1534583"/>
                  <a:pt x="559723" y="1536700"/>
                </a:cubicBezTo>
                <a:cubicBezTo>
                  <a:pt x="589912" y="1516574"/>
                  <a:pt x="571533" y="1526413"/>
                  <a:pt x="616873" y="1511300"/>
                </a:cubicBezTo>
                <a:lnTo>
                  <a:pt x="635923" y="1504950"/>
                </a:lnTo>
                <a:lnTo>
                  <a:pt x="654973" y="1498600"/>
                </a:lnTo>
                <a:cubicBezTo>
                  <a:pt x="707272" y="1516033"/>
                  <a:pt x="679821" y="1513193"/>
                  <a:pt x="737523" y="1504950"/>
                </a:cubicBezTo>
                <a:cubicBezTo>
                  <a:pt x="735406" y="1492250"/>
                  <a:pt x="734296" y="1479341"/>
                  <a:pt x="731173" y="1466850"/>
                </a:cubicBezTo>
                <a:cubicBezTo>
                  <a:pt x="727926" y="1453863"/>
                  <a:pt x="718473" y="1428750"/>
                  <a:pt x="718473" y="1428750"/>
                </a:cubicBezTo>
                <a:cubicBezTo>
                  <a:pt x="720590" y="1422400"/>
                  <a:pt x="720642" y="1414927"/>
                  <a:pt x="724823" y="1409700"/>
                </a:cubicBezTo>
                <a:cubicBezTo>
                  <a:pt x="745693" y="1383612"/>
                  <a:pt x="780540" y="1400667"/>
                  <a:pt x="807373" y="1403350"/>
                </a:cubicBezTo>
                <a:cubicBezTo>
                  <a:pt x="811606" y="1397000"/>
                  <a:pt x="812441" y="1384300"/>
                  <a:pt x="820073" y="1384300"/>
                </a:cubicBezTo>
                <a:cubicBezTo>
                  <a:pt x="836135" y="1384300"/>
                  <a:pt x="830667" y="1417702"/>
                  <a:pt x="839123" y="1422400"/>
                </a:cubicBezTo>
                <a:cubicBezTo>
                  <a:pt x="854381" y="1430877"/>
                  <a:pt x="872706" y="1432231"/>
                  <a:pt x="889923" y="1435100"/>
                </a:cubicBezTo>
                <a:cubicBezTo>
                  <a:pt x="938669" y="1443224"/>
                  <a:pt x="915398" y="1438925"/>
                  <a:pt x="959773" y="1447800"/>
                </a:cubicBezTo>
                <a:cubicBezTo>
                  <a:pt x="957656" y="1464733"/>
                  <a:pt x="953423" y="1481535"/>
                  <a:pt x="953423" y="1498600"/>
                </a:cubicBezTo>
                <a:cubicBezTo>
                  <a:pt x="953423" y="1513567"/>
                  <a:pt x="959773" y="1528083"/>
                  <a:pt x="959773" y="1543050"/>
                </a:cubicBezTo>
                <a:cubicBezTo>
                  <a:pt x="959773" y="1565401"/>
                  <a:pt x="953621" y="1580555"/>
                  <a:pt x="947073" y="1600200"/>
                </a:cubicBezTo>
                <a:cubicBezTo>
                  <a:pt x="949190" y="1608667"/>
                  <a:pt x="951025" y="1617209"/>
                  <a:pt x="953423" y="1625600"/>
                </a:cubicBezTo>
                <a:cubicBezTo>
                  <a:pt x="955262" y="1632036"/>
                  <a:pt x="958576" y="1638064"/>
                  <a:pt x="959773" y="1644650"/>
                </a:cubicBezTo>
                <a:cubicBezTo>
                  <a:pt x="965616" y="1676787"/>
                  <a:pt x="957307" y="1692984"/>
                  <a:pt x="978823" y="1714500"/>
                </a:cubicBezTo>
                <a:cubicBezTo>
                  <a:pt x="984219" y="1719896"/>
                  <a:pt x="991523" y="1722967"/>
                  <a:pt x="997873" y="1727200"/>
                </a:cubicBezTo>
                <a:cubicBezTo>
                  <a:pt x="1009714" y="1762722"/>
                  <a:pt x="1008818" y="1751377"/>
                  <a:pt x="997873" y="1809750"/>
                </a:cubicBezTo>
                <a:cubicBezTo>
                  <a:pt x="995406" y="1822908"/>
                  <a:pt x="985173" y="1847850"/>
                  <a:pt x="985173" y="1847850"/>
                </a:cubicBezTo>
                <a:cubicBezTo>
                  <a:pt x="987290" y="1858433"/>
                  <a:pt x="982889" y="1873124"/>
                  <a:pt x="991523" y="1879600"/>
                </a:cubicBezTo>
                <a:cubicBezTo>
                  <a:pt x="997628" y="1884179"/>
                  <a:pt x="1005177" y="1872296"/>
                  <a:pt x="1010573" y="1866900"/>
                </a:cubicBezTo>
                <a:cubicBezTo>
                  <a:pt x="1039296" y="1838177"/>
                  <a:pt x="1005237" y="1853862"/>
                  <a:pt x="1042323" y="1841500"/>
                </a:cubicBezTo>
                <a:cubicBezTo>
                  <a:pt x="1048673" y="1843617"/>
                  <a:pt x="1055221" y="1845213"/>
                  <a:pt x="1061373" y="1847850"/>
                </a:cubicBezTo>
                <a:cubicBezTo>
                  <a:pt x="1070074" y="1851579"/>
                  <a:pt x="1077402" y="1861889"/>
                  <a:pt x="1086773" y="1860550"/>
                </a:cubicBezTo>
                <a:cubicBezTo>
                  <a:pt x="1095663" y="1859280"/>
                  <a:pt x="1098351" y="1846481"/>
                  <a:pt x="1105823" y="1841500"/>
                </a:cubicBezTo>
                <a:cubicBezTo>
                  <a:pt x="1111392" y="1837787"/>
                  <a:pt x="1118523" y="1837267"/>
                  <a:pt x="1124873" y="1835150"/>
                </a:cubicBezTo>
                <a:cubicBezTo>
                  <a:pt x="1133340" y="1837267"/>
                  <a:pt x="1141882" y="1839102"/>
                  <a:pt x="1150273" y="1841500"/>
                </a:cubicBezTo>
                <a:cubicBezTo>
                  <a:pt x="1156709" y="1843339"/>
                  <a:pt x="1162630" y="1847850"/>
                  <a:pt x="1169323" y="1847850"/>
                </a:cubicBezTo>
                <a:cubicBezTo>
                  <a:pt x="1176016" y="1847850"/>
                  <a:pt x="1182023" y="1843617"/>
                  <a:pt x="1188373" y="1841500"/>
                </a:cubicBezTo>
                <a:cubicBezTo>
                  <a:pt x="1229937" y="1855355"/>
                  <a:pt x="1189143" y="1836112"/>
                  <a:pt x="1213773" y="1866900"/>
                </a:cubicBezTo>
                <a:cubicBezTo>
                  <a:pt x="1218541" y="1872859"/>
                  <a:pt x="1226473" y="1875367"/>
                  <a:pt x="1232823" y="1879600"/>
                </a:cubicBezTo>
                <a:cubicBezTo>
                  <a:pt x="1243406" y="1877483"/>
                  <a:pt x="1253780" y="1873250"/>
                  <a:pt x="1264573" y="1873250"/>
                </a:cubicBezTo>
                <a:cubicBezTo>
                  <a:pt x="1315373" y="1873250"/>
                  <a:pt x="1251873" y="1890183"/>
                  <a:pt x="1302673" y="1873250"/>
                </a:cubicBezTo>
                <a:cubicBezTo>
                  <a:pt x="1302989" y="1874831"/>
                  <a:pt x="1310166" y="1917541"/>
                  <a:pt x="1315373" y="1924050"/>
                </a:cubicBezTo>
                <a:cubicBezTo>
                  <a:pt x="1320141" y="1930009"/>
                  <a:pt x="1327797" y="1932964"/>
                  <a:pt x="1334423" y="1936750"/>
                </a:cubicBezTo>
                <a:cubicBezTo>
                  <a:pt x="1342642" y="1941446"/>
                  <a:pt x="1350960" y="1946126"/>
                  <a:pt x="1359823" y="1949450"/>
                </a:cubicBezTo>
                <a:cubicBezTo>
                  <a:pt x="1367995" y="1952514"/>
                  <a:pt x="1376832" y="1953402"/>
                  <a:pt x="1385223" y="1955800"/>
                </a:cubicBezTo>
                <a:cubicBezTo>
                  <a:pt x="1391659" y="1957639"/>
                  <a:pt x="1397923" y="1960033"/>
                  <a:pt x="1404273" y="1962150"/>
                </a:cubicBezTo>
                <a:cubicBezTo>
                  <a:pt x="1412740" y="1968500"/>
                  <a:pt x="1419497" y="1978293"/>
                  <a:pt x="1429673" y="1981200"/>
                </a:cubicBezTo>
                <a:cubicBezTo>
                  <a:pt x="1445694" y="1985777"/>
                  <a:pt x="1456719" y="1965208"/>
                  <a:pt x="1461423" y="1955800"/>
                </a:cubicBezTo>
                <a:cubicBezTo>
                  <a:pt x="1464416" y="1949813"/>
                  <a:pt x="1463592" y="1941977"/>
                  <a:pt x="1467773" y="1936750"/>
                </a:cubicBezTo>
                <a:cubicBezTo>
                  <a:pt x="1472541" y="1930791"/>
                  <a:pt x="1480473" y="1928283"/>
                  <a:pt x="1486823" y="1924050"/>
                </a:cubicBezTo>
                <a:cubicBezTo>
                  <a:pt x="1493173" y="1930400"/>
                  <a:pt x="1503033" y="1934581"/>
                  <a:pt x="1505873" y="1943100"/>
                </a:cubicBezTo>
                <a:cubicBezTo>
                  <a:pt x="1507990" y="1949450"/>
                  <a:pt x="1498423" y="1955548"/>
                  <a:pt x="1499523" y="1962150"/>
                </a:cubicBezTo>
                <a:cubicBezTo>
                  <a:pt x="1500778" y="1969678"/>
                  <a:pt x="1508810" y="1974374"/>
                  <a:pt x="1512223" y="1981200"/>
                </a:cubicBezTo>
                <a:cubicBezTo>
                  <a:pt x="1515216" y="1987187"/>
                  <a:pt x="1513126" y="1996359"/>
                  <a:pt x="1518573" y="2000250"/>
                </a:cubicBezTo>
                <a:cubicBezTo>
                  <a:pt x="1533886" y="2011188"/>
                  <a:pt x="1577131" y="2016360"/>
                  <a:pt x="1594773" y="2019300"/>
                </a:cubicBezTo>
                <a:cubicBezTo>
                  <a:pt x="1601123" y="2021417"/>
                  <a:pt x="1610110" y="2020081"/>
                  <a:pt x="1613823" y="2025650"/>
                </a:cubicBezTo>
                <a:cubicBezTo>
                  <a:pt x="1616429" y="2029560"/>
                  <a:pt x="1619896" y="2068497"/>
                  <a:pt x="1626523" y="2076450"/>
                </a:cubicBezTo>
                <a:cubicBezTo>
                  <a:pt x="1641309" y="2094193"/>
                  <a:pt x="1651982" y="2095520"/>
                  <a:pt x="1670973" y="2101850"/>
                </a:cubicBezTo>
                <a:cubicBezTo>
                  <a:pt x="1677607" y="2106273"/>
                  <a:pt x="1698557" y="2122653"/>
                  <a:pt x="1709073" y="2120900"/>
                </a:cubicBezTo>
                <a:cubicBezTo>
                  <a:pt x="1716601" y="2119645"/>
                  <a:pt x="1721297" y="2111613"/>
                  <a:pt x="1728123" y="2108200"/>
                </a:cubicBezTo>
                <a:cubicBezTo>
                  <a:pt x="1734110" y="2105207"/>
                  <a:pt x="1740823" y="2103967"/>
                  <a:pt x="1747173" y="2101850"/>
                </a:cubicBezTo>
                <a:cubicBezTo>
                  <a:pt x="1739353" y="2078390"/>
                  <a:pt x="1734473" y="2067536"/>
                  <a:pt x="1734473" y="2038350"/>
                </a:cubicBezTo>
                <a:cubicBezTo>
                  <a:pt x="1734473" y="2030377"/>
                  <a:pt x="1744179" y="2002883"/>
                  <a:pt x="1747173" y="1993900"/>
                </a:cubicBezTo>
                <a:cubicBezTo>
                  <a:pt x="1740823" y="1991783"/>
                  <a:pt x="1734725" y="1986450"/>
                  <a:pt x="1728123" y="1987550"/>
                </a:cubicBezTo>
                <a:cubicBezTo>
                  <a:pt x="1707848" y="1990929"/>
                  <a:pt x="1707676" y="2004441"/>
                  <a:pt x="1702723" y="2019300"/>
                </a:cubicBezTo>
                <a:cubicBezTo>
                  <a:pt x="1696373" y="2012950"/>
                  <a:pt x="1689422" y="2007149"/>
                  <a:pt x="1683673" y="2000250"/>
                </a:cubicBezTo>
                <a:cubicBezTo>
                  <a:pt x="1678787" y="1994387"/>
                  <a:pt x="1677445" y="1985245"/>
                  <a:pt x="1670973" y="1981200"/>
                </a:cubicBezTo>
                <a:cubicBezTo>
                  <a:pt x="1659621" y="1974105"/>
                  <a:pt x="1632873" y="1968500"/>
                  <a:pt x="1632873" y="1968500"/>
                </a:cubicBezTo>
                <a:cubicBezTo>
                  <a:pt x="1626523" y="1964267"/>
                  <a:pt x="1619219" y="1961196"/>
                  <a:pt x="1613823" y="1955800"/>
                </a:cubicBezTo>
                <a:cubicBezTo>
                  <a:pt x="1604848" y="1946825"/>
                  <a:pt x="1593403" y="1921311"/>
                  <a:pt x="1588423" y="1911350"/>
                </a:cubicBezTo>
                <a:cubicBezTo>
                  <a:pt x="1592656" y="1905000"/>
                  <a:pt x="1595727" y="1897696"/>
                  <a:pt x="1601123" y="1892300"/>
                </a:cubicBezTo>
                <a:cubicBezTo>
                  <a:pt x="1606519" y="1886904"/>
                  <a:pt x="1616128" y="1886072"/>
                  <a:pt x="1620173" y="1879600"/>
                </a:cubicBezTo>
                <a:cubicBezTo>
                  <a:pt x="1627268" y="1868248"/>
                  <a:pt x="1632873" y="1841500"/>
                  <a:pt x="1632873" y="1841500"/>
                </a:cubicBezTo>
                <a:cubicBezTo>
                  <a:pt x="1637106" y="1803400"/>
                  <a:pt x="1657695" y="1763567"/>
                  <a:pt x="1645573" y="1727200"/>
                </a:cubicBezTo>
                <a:lnTo>
                  <a:pt x="1626523" y="1670050"/>
                </a:lnTo>
                <a:lnTo>
                  <a:pt x="1620173" y="1651000"/>
                </a:lnTo>
                <a:cubicBezTo>
                  <a:pt x="1633389" y="1598137"/>
                  <a:pt x="1617297" y="1650403"/>
                  <a:pt x="1639223" y="1606550"/>
                </a:cubicBezTo>
                <a:cubicBezTo>
                  <a:pt x="1646892" y="1591212"/>
                  <a:pt x="1643108" y="1580582"/>
                  <a:pt x="1658273" y="1568450"/>
                </a:cubicBezTo>
                <a:cubicBezTo>
                  <a:pt x="1663500" y="1564269"/>
                  <a:pt x="1670973" y="1564217"/>
                  <a:pt x="1677323" y="1562100"/>
                </a:cubicBezTo>
                <a:cubicBezTo>
                  <a:pt x="1687906" y="1564217"/>
                  <a:pt x="1698280" y="1568450"/>
                  <a:pt x="1709073" y="1568450"/>
                </a:cubicBezTo>
                <a:cubicBezTo>
                  <a:pt x="1730962" y="1568450"/>
                  <a:pt x="1744107" y="1562538"/>
                  <a:pt x="1759873" y="1549400"/>
                </a:cubicBezTo>
                <a:cubicBezTo>
                  <a:pt x="1766772" y="1543651"/>
                  <a:pt x="1771451" y="1535331"/>
                  <a:pt x="1778923" y="1530350"/>
                </a:cubicBezTo>
                <a:cubicBezTo>
                  <a:pt x="1789344" y="1523402"/>
                  <a:pt x="1831463" y="1518418"/>
                  <a:pt x="1836073" y="1517650"/>
                </a:cubicBezTo>
                <a:cubicBezTo>
                  <a:pt x="1846656" y="1485900"/>
                  <a:pt x="1844540" y="1504950"/>
                  <a:pt x="1829723" y="1460500"/>
                </a:cubicBezTo>
                <a:cubicBezTo>
                  <a:pt x="1827606" y="1454150"/>
                  <a:pt x="1828942" y="1445163"/>
                  <a:pt x="1823373" y="1441450"/>
                </a:cubicBezTo>
                <a:lnTo>
                  <a:pt x="1804323" y="1428750"/>
                </a:lnTo>
                <a:lnTo>
                  <a:pt x="1785273" y="1371600"/>
                </a:lnTo>
                <a:cubicBezTo>
                  <a:pt x="1782433" y="1363081"/>
                  <a:pt x="1771972" y="1359449"/>
                  <a:pt x="1766223" y="1352550"/>
                </a:cubicBezTo>
                <a:cubicBezTo>
                  <a:pt x="1761337" y="1346687"/>
                  <a:pt x="1757309" y="1340126"/>
                  <a:pt x="1753523" y="1333500"/>
                </a:cubicBezTo>
                <a:cubicBezTo>
                  <a:pt x="1748827" y="1325281"/>
                  <a:pt x="1744552" y="1316801"/>
                  <a:pt x="1740823" y="1308100"/>
                </a:cubicBezTo>
                <a:cubicBezTo>
                  <a:pt x="1738186" y="1301948"/>
                  <a:pt x="1738654" y="1294277"/>
                  <a:pt x="1734473" y="1289050"/>
                </a:cubicBezTo>
                <a:cubicBezTo>
                  <a:pt x="1729705" y="1283091"/>
                  <a:pt x="1721773" y="1280583"/>
                  <a:pt x="1715423" y="1276350"/>
                </a:cubicBezTo>
                <a:cubicBezTo>
                  <a:pt x="1717540" y="1259417"/>
                  <a:pt x="1721773" y="1242615"/>
                  <a:pt x="1721773" y="1225550"/>
                </a:cubicBezTo>
                <a:cubicBezTo>
                  <a:pt x="1721773" y="1217488"/>
                  <a:pt x="1711522" y="1178196"/>
                  <a:pt x="1709073" y="1168400"/>
                </a:cubicBezTo>
                <a:cubicBezTo>
                  <a:pt x="1725245" y="1087541"/>
                  <a:pt x="1703213" y="1203069"/>
                  <a:pt x="1721773" y="1073150"/>
                </a:cubicBezTo>
                <a:cubicBezTo>
                  <a:pt x="1723766" y="1059197"/>
                  <a:pt x="1729950" y="1042270"/>
                  <a:pt x="1734473" y="1028700"/>
                </a:cubicBezTo>
                <a:cubicBezTo>
                  <a:pt x="1717540" y="977900"/>
                  <a:pt x="1742940" y="1037167"/>
                  <a:pt x="1709073" y="1003300"/>
                </a:cubicBezTo>
                <a:cubicBezTo>
                  <a:pt x="1706050" y="1000277"/>
                  <a:pt x="1696410" y="959051"/>
                  <a:pt x="1696373" y="958850"/>
                </a:cubicBezTo>
                <a:cubicBezTo>
                  <a:pt x="1691309" y="930998"/>
                  <a:pt x="1689811" y="903921"/>
                  <a:pt x="1683673" y="876300"/>
                </a:cubicBezTo>
                <a:cubicBezTo>
                  <a:pt x="1682221" y="869766"/>
                  <a:pt x="1679440" y="863600"/>
                  <a:pt x="1677323" y="857250"/>
                </a:cubicBezTo>
                <a:cubicBezTo>
                  <a:pt x="1685790" y="848783"/>
                  <a:pt x="1695763" y="841593"/>
                  <a:pt x="1702723" y="831850"/>
                </a:cubicBezTo>
                <a:cubicBezTo>
                  <a:pt x="1706614" y="826403"/>
                  <a:pt x="1708291" y="819448"/>
                  <a:pt x="1709073" y="812800"/>
                </a:cubicBezTo>
                <a:cubicBezTo>
                  <a:pt x="1712544" y="783295"/>
                  <a:pt x="1710260" y="753157"/>
                  <a:pt x="1715423" y="723900"/>
                </a:cubicBezTo>
                <a:cubicBezTo>
                  <a:pt x="1716749" y="716384"/>
                  <a:pt x="1725023" y="711824"/>
                  <a:pt x="1728123" y="704850"/>
                </a:cubicBezTo>
                <a:cubicBezTo>
                  <a:pt x="1733560" y="692617"/>
                  <a:pt x="1740823" y="666750"/>
                  <a:pt x="1740823" y="666750"/>
                </a:cubicBezTo>
                <a:cubicBezTo>
                  <a:pt x="1742688" y="631309"/>
                  <a:pt x="1719801" y="553577"/>
                  <a:pt x="1766223" y="527050"/>
                </a:cubicBezTo>
                <a:cubicBezTo>
                  <a:pt x="1773800" y="522720"/>
                  <a:pt x="1783156" y="522817"/>
                  <a:pt x="1791623" y="520700"/>
                </a:cubicBezTo>
                <a:lnTo>
                  <a:pt x="1829723" y="463550"/>
                </a:lnTo>
                <a:cubicBezTo>
                  <a:pt x="1833956" y="457200"/>
                  <a:pt x="1842423" y="455083"/>
                  <a:pt x="1848773" y="450850"/>
                </a:cubicBezTo>
                <a:cubicBezTo>
                  <a:pt x="1853006" y="444500"/>
                  <a:pt x="1856077" y="437196"/>
                  <a:pt x="1861473" y="431800"/>
                </a:cubicBezTo>
                <a:cubicBezTo>
                  <a:pt x="1866869" y="426404"/>
                  <a:pt x="1875755" y="425059"/>
                  <a:pt x="1880523" y="419100"/>
                </a:cubicBezTo>
                <a:cubicBezTo>
                  <a:pt x="1884704" y="413873"/>
                  <a:pt x="1883880" y="406037"/>
                  <a:pt x="1886873" y="400050"/>
                </a:cubicBezTo>
                <a:cubicBezTo>
                  <a:pt x="1890286" y="393224"/>
                  <a:pt x="1895340" y="387350"/>
                  <a:pt x="1899573" y="381000"/>
                </a:cubicBezTo>
                <a:cubicBezTo>
                  <a:pt x="1884990" y="322667"/>
                  <a:pt x="1906066" y="382766"/>
                  <a:pt x="1874173" y="342900"/>
                </a:cubicBezTo>
                <a:cubicBezTo>
                  <a:pt x="1869992" y="337673"/>
                  <a:pt x="1870816" y="329837"/>
                  <a:pt x="1867823" y="323850"/>
                </a:cubicBezTo>
                <a:cubicBezTo>
                  <a:pt x="1864410" y="317024"/>
                  <a:pt x="1859356" y="311150"/>
                  <a:pt x="1855123" y="304800"/>
                </a:cubicBezTo>
                <a:cubicBezTo>
                  <a:pt x="1864946" y="216393"/>
                  <a:pt x="1866580" y="274426"/>
                  <a:pt x="1855123" y="228600"/>
                </a:cubicBezTo>
                <a:cubicBezTo>
                  <a:pt x="1852505" y="218129"/>
                  <a:pt x="1856405" y="204482"/>
                  <a:pt x="1848773" y="196850"/>
                </a:cubicBezTo>
                <a:cubicBezTo>
                  <a:pt x="1841141" y="189218"/>
                  <a:pt x="1827494" y="193118"/>
                  <a:pt x="1817023" y="190500"/>
                </a:cubicBezTo>
                <a:cubicBezTo>
                  <a:pt x="1810529" y="188877"/>
                  <a:pt x="1804323" y="186267"/>
                  <a:pt x="1797973" y="184150"/>
                </a:cubicBezTo>
                <a:cubicBezTo>
                  <a:pt x="1796693" y="179032"/>
                  <a:pt x="1789152" y="124662"/>
                  <a:pt x="1772573" y="114300"/>
                </a:cubicBezTo>
                <a:cubicBezTo>
                  <a:pt x="1761221" y="107205"/>
                  <a:pt x="1734473" y="101600"/>
                  <a:pt x="1734473" y="101600"/>
                </a:cubicBezTo>
                <a:cubicBezTo>
                  <a:pt x="1723890" y="103717"/>
                  <a:pt x="1713516" y="107950"/>
                  <a:pt x="1702723" y="107950"/>
                </a:cubicBezTo>
                <a:cubicBezTo>
                  <a:pt x="1689578" y="107950"/>
                  <a:pt x="1674255" y="95321"/>
                  <a:pt x="1664623" y="88900"/>
                </a:cubicBezTo>
                <a:cubicBezTo>
                  <a:pt x="1654040" y="91017"/>
                  <a:pt x="1642526" y="90423"/>
                  <a:pt x="1632873" y="95250"/>
                </a:cubicBezTo>
                <a:cubicBezTo>
                  <a:pt x="1624841" y="99266"/>
                  <a:pt x="1620722" y="108551"/>
                  <a:pt x="1613823" y="114300"/>
                </a:cubicBezTo>
                <a:cubicBezTo>
                  <a:pt x="1607960" y="119186"/>
                  <a:pt x="1601123" y="122767"/>
                  <a:pt x="1594773" y="127000"/>
                </a:cubicBezTo>
                <a:cubicBezTo>
                  <a:pt x="1565140" y="82550"/>
                  <a:pt x="1582073" y="97367"/>
                  <a:pt x="1550323" y="76200"/>
                </a:cubicBezTo>
                <a:cubicBezTo>
                  <a:pt x="1546090" y="69850"/>
                  <a:pt x="1542509" y="63013"/>
                  <a:pt x="1537623" y="57150"/>
                </a:cubicBezTo>
                <a:cubicBezTo>
                  <a:pt x="1522344" y="38815"/>
                  <a:pt x="1518254" y="37887"/>
                  <a:pt x="1499523" y="25400"/>
                </a:cubicBezTo>
                <a:cubicBezTo>
                  <a:pt x="1473980" y="29657"/>
                  <a:pt x="1460231" y="26592"/>
                  <a:pt x="1442373" y="44450"/>
                </a:cubicBezTo>
                <a:cubicBezTo>
                  <a:pt x="1436977" y="49846"/>
                  <a:pt x="1433906" y="57150"/>
                  <a:pt x="1429673" y="63500"/>
                </a:cubicBezTo>
                <a:cubicBezTo>
                  <a:pt x="1424508" y="48006"/>
                  <a:pt x="1422933" y="37710"/>
                  <a:pt x="1410623" y="25400"/>
                </a:cubicBezTo>
                <a:cubicBezTo>
                  <a:pt x="1395156" y="9933"/>
                  <a:pt x="1386576" y="12179"/>
                  <a:pt x="1366173" y="6350"/>
                </a:cubicBezTo>
                <a:cubicBezTo>
                  <a:pt x="1359737" y="4511"/>
                  <a:pt x="1353473" y="2117"/>
                  <a:pt x="1347123" y="0"/>
                </a:cubicBezTo>
                <a:cubicBezTo>
                  <a:pt x="1343736" y="847"/>
                  <a:pt x="1308139" y="9056"/>
                  <a:pt x="1302673" y="12700"/>
                </a:cubicBezTo>
                <a:cubicBezTo>
                  <a:pt x="1295201" y="17681"/>
                  <a:pt x="1290522" y="26001"/>
                  <a:pt x="1283623" y="31750"/>
                </a:cubicBezTo>
                <a:cubicBezTo>
                  <a:pt x="1277760" y="36636"/>
                  <a:pt x="1270923" y="40217"/>
                  <a:pt x="1264573" y="44450"/>
                </a:cubicBezTo>
                <a:cubicBezTo>
                  <a:pt x="1210284" y="26354"/>
                  <a:pt x="1239757" y="30090"/>
                  <a:pt x="1175673" y="38100"/>
                </a:cubicBezTo>
                <a:cubicBezTo>
                  <a:pt x="1169323" y="40217"/>
                  <a:pt x="1162610" y="41457"/>
                  <a:pt x="1156623" y="44450"/>
                </a:cubicBezTo>
                <a:cubicBezTo>
                  <a:pt x="1149797" y="47863"/>
                  <a:pt x="1144547" y="54050"/>
                  <a:pt x="1137573" y="57150"/>
                </a:cubicBezTo>
                <a:cubicBezTo>
                  <a:pt x="1125340" y="62587"/>
                  <a:pt x="1099473" y="69850"/>
                  <a:pt x="1099473" y="69850"/>
                </a:cubicBezTo>
                <a:cubicBezTo>
                  <a:pt x="1055804" y="40737"/>
                  <a:pt x="1075853" y="49277"/>
                  <a:pt x="1042323" y="38100"/>
                </a:cubicBezTo>
                <a:cubicBezTo>
                  <a:pt x="1035973" y="48683"/>
                  <a:pt x="1032561" y="61723"/>
                  <a:pt x="1023273" y="69850"/>
                </a:cubicBezTo>
                <a:cubicBezTo>
                  <a:pt x="1014695" y="77356"/>
                  <a:pt x="1001718" y="77452"/>
                  <a:pt x="991523" y="82550"/>
                </a:cubicBezTo>
                <a:cubicBezTo>
                  <a:pt x="984697" y="85963"/>
                  <a:pt x="978823" y="91017"/>
                  <a:pt x="972473" y="95250"/>
                </a:cubicBezTo>
                <a:cubicBezTo>
                  <a:pt x="970356" y="101600"/>
                  <a:pt x="972338" y="111814"/>
                  <a:pt x="966123" y="114300"/>
                </a:cubicBezTo>
                <a:cubicBezTo>
                  <a:pt x="951439" y="120174"/>
                  <a:pt x="932139" y="100483"/>
                  <a:pt x="921673" y="95250"/>
                </a:cubicBezTo>
                <a:cubicBezTo>
                  <a:pt x="915686" y="92257"/>
                  <a:pt x="908973" y="91017"/>
                  <a:pt x="902623" y="88900"/>
                </a:cubicBezTo>
                <a:cubicBezTo>
                  <a:pt x="896273" y="91017"/>
                  <a:pt x="890266" y="95250"/>
                  <a:pt x="883573" y="95250"/>
                </a:cubicBezTo>
                <a:cubicBezTo>
                  <a:pt x="870428" y="95250"/>
                  <a:pt x="855105" y="82621"/>
                  <a:pt x="845473" y="76200"/>
                </a:cubicBezTo>
                <a:cubicBezTo>
                  <a:pt x="841240" y="69850"/>
                  <a:pt x="838169" y="62546"/>
                  <a:pt x="832773" y="57150"/>
                </a:cubicBezTo>
                <a:cubicBezTo>
                  <a:pt x="825289" y="49666"/>
                  <a:pt x="816043" y="44169"/>
                  <a:pt x="807373" y="38100"/>
                </a:cubicBezTo>
                <a:cubicBezTo>
                  <a:pt x="767674" y="10310"/>
                  <a:pt x="782012" y="16946"/>
                  <a:pt x="750223" y="6350"/>
                </a:cubicBezTo>
                <a:cubicBezTo>
                  <a:pt x="750003" y="6405"/>
                  <a:pt x="708810" y="16013"/>
                  <a:pt x="705773" y="19050"/>
                </a:cubicBezTo>
                <a:cubicBezTo>
                  <a:pt x="701040" y="23783"/>
                  <a:pt x="701262" y="31664"/>
                  <a:pt x="699423" y="38100"/>
                </a:cubicBezTo>
                <a:cubicBezTo>
                  <a:pt x="697025" y="46491"/>
                  <a:pt x="699777" y="57913"/>
                  <a:pt x="693073" y="63500"/>
                </a:cubicBezTo>
                <a:cubicBezTo>
                  <a:pt x="684782" y="70409"/>
                  <a:pt x="671906" y="67733"/>
                  <a:pt x="661323" y="69850"/>
                </a:cubicBezTo>
                <a:cubicBezTo>
                  <a:pt x="657090" y="76200"/>
                  <a:pt x="654019" y="83504"/>
                  <a:pt x="648623" y="88900"/>
                </a:cubicBezTo>
                <a:cubicBezTo>
                  <a:pt x="643227" y="94296"/>
                  <a:pt x="631424" y="94196"/>
                  <a:pt x="629573" y="101600"/>
                </a:cubicBezTo>
                <a:cubicBezTo>
                  <a:pt x="623351" y="126488"/>
                  <a:pt x="636977" y="141281"/>
                  <a:pt x="648623" y="158750"/>
                </a:cubicBezTo>
                <a:cubicBezTo>
                  <a:pt x="642273" y="162983"/>
                  <a:pt x="634341" y="165491"/>
                  <a:pt x="629573" y="171450"/>
                </a:cubicBezTo>
                <a:cubicBezTo>
                  <a:pt x="625392" y="176677"/>
                  <a:pt x="623223" y="183807"/>
                  <a:pt x="623223" y="190500"/>
                </a:cubicBezTo>
                <a:cubicBezTo>
                  <a:pt x="623223" y="219686"/>
                  <a:pt x="628103" y="230540"/>
                  <a:pt x="635923" y="254000"/>
                </a:cubicBezTo>
                <a:cubicBezTo>
                  <a:pt x="633806" y="262467"/>
                  <a:pt x="633476" y="271594"/>
                  <a:pt x="629573" y="279400"/>
                </a:cubicBezTo>
                <a:cubicBezTo>
                  <a:pt x="622747" y="293052"/>
                  <a:pt x="604173" y="317500"/>
                  <a:pt x="604173" y="317500"/>
                </a:cubicBezTo>
                <a:cubicBezTo>
                  <a:pt x="602056" y="334433"/>
                  <a:pt x="599609" y="351329"/>
                  <a:pt x="597823" y="368300"/>
                </a:cubicBezTo>
                <a:cubicBezTo>
                  <a:pt x="595376" y="391551"/>
                  <a:pt x="594779" y="415006"/>
                  <a:pt x="591473" y="438150"/>
                </a:cubicBezTo>
                <a:cubicBezTo>
                  <a:pt x="588425" y="459487"/>
                  <a:pt x="570300" y="479435"/>
                  <a:pt x="559723" y="495300"/>
                </a:cubicBezTo>
                <a:cubicBezTo>
                  <a:pt x="556010" y="500869"/>
                  <a:pt x="555490" y="508000"/>
                  <a:pt x="553373" y="514350"/>
                </a:cubicBezTo>
                <a:cubicBezTo>
                  <a:pt x="551256" y="533400"/>
                  <a:pt x="549938" y="552556"/>
                  <a:pt x="547023" y="571500"/>
                </a:cubicBezTo>
                <a:cubicBezTo>
                  <a:pt x="544745" y="586308"/>
                  <a:pt x="539065" y="601725"/>
                  <a:pt x="534323" y="615950"/>
                </a:cubicBezTo>
                <a:cubicBezTo>
                  <a:pt x="536440" y="628650"/>
                  <a:pt x="540673" y="641175"/>
                  <a:pt x="540673" y="654050"/>
                </a:cubicBezTo>
                <a:cubicBezTo>
                  <a:pt x="540673" y="661296"/>
                  <a:pt x="532984" y="694828"/>
                  <a:pt x="527973" y="704850"/>
                </a:cubicBezTo>
                <a:cubicBezTo>
                  <a:pt x="524560" y="711676"/>
                  <a:pt x="518686" y="717074"/>
                  <a:pt x="515273" y="723900"/>
                </a:cubicBezTo>
                <a:cubicBezTo>
                  <a:pt x="512280" y="729887"/>
                  <a:pt x="513656" y="738217"/>
                  <a:pt x="508923" y="742950"/>
                </a:cubicBezTo>
                <a:cubicBezTo>
                  <a:pt x="498130" y="753743"/>
                  <a:pt x="481616" y="757557"/>
                  <a:pt x="470823" y="768350"/>
                </a:cubicBezTo>
                <a:cubicBezTo>
                  <a:pt x="458123" y="781050"/>
                  <a:pt x="442686" y="791506"/>
                  <a:pt x="432723" y="806450"/>
                </a:cubicBezTo>
                <a:cubicBezTo>
                  <a:pt x="428490" y="812800"/>
                  <a:pt x="424909" y="819637"/>
                  <a:pt x="420023" y="825500"/>
                </a:cubicBezTo>
                <a:cubicBezTo>
                  <a:pt x="379279" y="874393"/>
                  <a:pt x="419805" y="816302"/>
                  <a:pt x="388273" y="863600"/>
                </a:cubicBezTo>
                <a:cubicBezTo>
                  <a:pt x="391267" y="872583"/>
                  <a:pt x="400973" y="900077"/>
                  <a:pt x="400973" y="908050"/>
                </a:cubicBezTo>
                <a:cubicBezTo>
                  <a:pt x="400973" y="920925"/>
                  <a:pt x="399575" y="934265"/>
                  <a:pt x="394623" y="946150"/>
                </a:cubicBezTo>
                <a:cubicBezTo>
                  <a:pt x="388752" y="960239"/>
                  <a:pt x="369223" y="984250"/>
                  <a:pt x="369223" y="984250"/>
                </a:cubicBezTo>
                <a:cubicBezTo>
                  <a:pt x="367106" y="1003300"/>
                  <a:pt x="367522" y="1022805"/>
                  <a:pt x="362873" y="1041400"/>
                </a:cubicBezTo>
                <a:cubicBezTo>
                  <a:pt x="356876" y="1065389"/>
                  <a:pt x="326184" y="1071739"/>
                  <a:pt x="312073" y="1085850"/>
                </a:cubicBezTo>
                <a:cubicBezTo>
                  <a:pt x="305723" y="1092200"/>
                  <a:pt x="299922" y="1099151"/>
                  <a:pt x="293023" y="1104900"/>
                </a:cubicBezTo>
                <a:cubicBezTo>
                  <a:pt x="239979" y="1149103"/>
                  <a:pt x="310578" y="1080995"/>
                  <a:pt x="254923" y="1136650"/>
                </a:cubicBezTo>
                <a:cubicBezTo>
                  <a:pt x="248573" y="1134533"/>
                  <a:pt x="241100" y="1134481"/>
                  <a:pt x="235873" y="1130300"/>
                </a:cubicBezTo>
                <a:cubicBezTo>
                  <a:pt x="229914" y="1125532"/>
                  <a:pt x="229645" y="1115295"/>
                  <a:pt x="223173" y="1111250"/>
                </a:cubicBezTo>
                <a:cubicBezTo>
                  <a:pt x="211821" y="1104155"/>
                  <a:pt x="185073" y="1098550"/>
                  <a:pt x="185073" y="1098550"/>
                </a:cubicBezTo>
                <a:cubicBezTo>
                  <a:pt x="127271" y="1117817"/>
                  <a:pt x="213312" y="1083011"/>
                  <a:pt x="159673" y="1136650"/>
                </a:cubicBezTo>
                <a:cubicBezTo>
                  <a:pt x="150207" y="1146116"/>
                  <a:pt x="121573" y="1149350"/>
                  <a:pt x="121573" y="1149350"/>
                </a:cubicBezTo>
                <a:cubicBezTo>
                  <a:pt x="73690" y="1133389"/>
                  <a:pt x="132712" y="1154919"/>
                  <a:pt x="83473" y="1130300"/>
                </a:cubicBezTo>
                <a:cubicBezTo>
                  <a:pt x="62415" y="1119771"/>
                  <a:pt x="55956" y="1116542"/>
                  <a:pt x="51723" y="11176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82" name="81 Forma libre"/>
          <p:cNvSpPr/>
          <p:nvPr/>
        </p:nvSpPr>
        <p:spPr>
          <a:xfrm>
            <a:off x="6256491" y="4334798"/>
            <a:ext cx="227314" cy="298358"/>
          </a:xfrm>
          <a:custGeom>
            <a:avLst/>
            <a:gdLst>
              <a:gd name="connsiteX0" fmla="*/ 49506 w 849606"/>
              <a:gd name="connsiteY0" fmla="*/ 38100 h 1066800"/>
              <a:gd name="connsiteX1" fmla="*/ 36806 w 849606"/>
              <a:gd name="connsiteY1" fmla="*/ 57150 h 1066800"/>
              <a:gd name="connsiteX2" fmla="*/ 62206 w 849606"/>
              <a:gd name="connsiteY2" fmla="*/ 88900 h 1066800"/>
              <a:gd name="connsiteX3" fmla="*/ 81256 w 849606"/>
              <a:gd name="connsiteY3" fmla="*/ 152400 h 1066800"/>
              <a:gd name="connsiteX4" fmla="*/ 93956 w 849606"/>
              <a:gd name="connsiteY4" fmla="*/ 171450 h 1066800"/>
              <a:gd name="connsiteX5" fmla="*/ 100306 w 849606"/>
              <a:gd name="connsiteY5" fmla="*/ 190500 h 1066800"/>
              <a:gd name="connsiteX6" fmla="*/ 106656 w 849606"/>
              <a:gd name="connsiteY6" fmla="*/ 215900 h 1066800"/>
              <a:gd name="connsiteX7" fmla="*/ 125706 w 849606"/>
              <a:gd name="connsiteY7" fmla="*/ 228600 h 1066800"/>
              <a:gd name="connsiteX8" fmla="*/ 125706 w 849606"/>
              <a:gd name="connsiteY8" fmla="*/ 349250 h 1066800"/>
              <a:gd name="connsiteX9" fmla="*/ 106656 w 849606"/>
              <a:gd name="connsiteY9" fmla="*/ 361950 h 1066800"/>
              <a:gd name="connsiteX10" fmla="*/ 87606 w 849606"/>
              <a:gd name="connsiteY10" fmla="*/ 400050 h 1066800"/>
              <a:gd name="connsiteX11" fmla="*/ 81256 w 849606"/>
              <a:gd name="connsiteY11" fmla="*/ 425450 h 1066800"/>
              <a:gd name="connsiteX12" fmla="*/ 62206 w 849606"/>
              <a:gd name="connsiteY12" fmla="*/ 438150 h 1066800"/>
              <a:gd name="connsiteX13" fmla="*/ 43156 w 849606"/>
              <a:gd name="connsiteY13" fmla="*/ 457200 h 1066800"/>
              <a:gd name="connsiteX14" fmla="*/ 24106 w 849606"/>
              <a:gd name="connsiteY14" fmla="*/ 539750 h 1066800"/>
              <a:gd name="connsiteX15" fmla="*/ 17756 w 849606"/>
              <a:gd name="connsiteY15" fmla="*/ 558800 h 1066800"/>
              <a:gd name="connsiteX16" fmla="*/ 5056 w 849606"/>
              <a:gd name="connsiteY16" fmla="*/ 615950 h 1066800"/>
              <a:gd name="connsiteX17" fmla="*/ 36806 w 849606"/>
              <a:gd name="connsiteY17" fmla="*/ 641350 h 1066800"/>
              <a:gd name="connsiteX18" fmla="*/ 55856 w 849606"/>
              <a:gd name="connsiteY18" fmla="*/ 660400 h 1066800"/>
              <a:gd name="connsiteX19" fmla="*/ 74906 w 849606"/>
              <a:gd name="connsiteY19" fmla="*/ 673100 h 1066800"/>
              <a:gd name="connsiteX20" fmla="*/ 87606 w 849606"/>
              <a:gd name="connsiteY20" fmla="*/ 692150 h 1066800"/>
              <a:gd name="connsiteX21" fmla="*/ 144756 w 849606"/>
              <a:gd name="connsiteY21" fmla="*/ 723900 h 1066800"/>
              <a:gd name="connsiteX22" fmla="*/ 163806 w 849606"/>
              <a:gd name="connsiteY22" fmla="*/ 736600 h 1066800"/>
              <a:gd name="connsiteX23" fmla="*/ 189206 w 849606"/>
              <a:gd name="connsiteY23" fmla="*/ 742950 h 1066800"/>
              <a:gd name="connsiteX24" fmla="*/ 208256 w 849606"/>
              <a:gd name="connsiteY24" fmla="*/ 749300 h 1066800"/>
              <a:gd name="connsiteX25" fmla="*/ 227306 w 849606"/>
              <a:gd name="connsiteY25" fmla="*/ 762000 h 1066800"/>
              <a:gd name="connsiteX26" fmla="*/ 252706 w 849606"/>
              <a:gd name="connsiteY26" fmla="*/ 768350 h 1066800"/>
              <a:gd name="connsiteX27" fmla="*/ 284456 w 849606"/>
              <a:gd name="connsiteY27" fmla="*/ 781050 h 1066800"/>
              <a:gd name="connsiteX28" fmla="*/ 322556 w 849606"/>
              <a:gd name="connsiteY28" fmla="*/ 793750 h 1066800"/>
              <a:gd name="connsiteX29" fmla="*/ 360656 w 849606"/>
              <a:gd name="connsiteY29" fmla="*/ 812800 h 1066800"/>
              <a:gd name="connsiteX30" fmla="*/ 405106 w 849606"/>
              <a:gd name="connsiteY30" fmla="*/ 838200 h 1066800"/>
              <a:gd name="connsiteX31" fmla="*/ 411456 w 849606"/>
              <a:gd name="connsiteY31" fmla="*/ 857250 h 1066800"/>
              <a:gd name="connsiteX32" fmla="*/ 405106 w 849606"/>
              <a:gd name="connsiteY32" fmla="*/ 876300 h 1066800"/>
              <a:gd name="connsiteX33" fmla="*/ 398756 w 849606"/>
              <a:gd name="connsiteY33" fmla="*/ 908050 h 1066800"/>
              <a:gd name="connsiteX34" fmla="*/ 411456 w 849606"/>
              <a:gd name="connsiteY34" fmla="*/ 927100 h 1066800"/>
              <a:gd name="connsiteX35" fmla="*/ 449556 w 849606"/>
              <a:gd name="connsiteY35" fmla="*/ 946150 h 1066800"/>
              <a:gd name="connsiteX36" fmla="*/ 481306 w 849606"/>
              <a:gd name="connsiteY36" fmla="*/ 977900 h 1066800"/>
              <a:gd name="connsiteX37" fmla="*/ 513056 w 849606"/>
              <a:gd name="connsiteY37" fmla="*/ 1009650 h 1066800"/>
              <a:gd name="connsiteX38" fmla="*/ 519406 w 849606"/>
              <a:gd name="connsiteY38" fmla="*/ 1028700 h 1066800"/>
              <a:gd name="connsiteX39" fmla="*/ 538456 w 849606"/>
              <a:gd name="connsiteY39" fmla="*/ 1035050 h 1066800"/>
              <a:gd name="connsiteX40" fmla="*/ 576556 w 849606"/>
              <a:gd name="connsiteY40" fmla="*/ 1066800 h 1066800"/>
              <a:gd name="connsiteX41" fmla="*/ 582906 w 849606"/>
              <a:gd name="connsiteY41" fmla="*/ 1047750 h 1066800"/>
              <a:gd name="connsiteX42" fmla="*/ 589256 w 849606"/>
              <a:gd name="connsiteY42" fmla="*/ 1022350 h 1066800"/>
              <a:gd name="connsiteX43" fmla="*/ 627356 w 849606"/>
              <a:gd name="connsiteY43" fmla="*/ 990600 h 1066800"/>
              <a:gd name="connsiteX44" fmla="*/ 627356 w 849606"/>
              <a:gd name="connsiteY44" fmla="*/ 914400 h 1066800"/>
              <a:gd name="connsiteX45" fmla="*/ 640056 w 849606"/>
              <a:gd name="connsiteY45" fmla="*/ 895350 h 1066800"/>
              <a:gd name="connsiteX46" fmla="*/ 652756 w 849606"/>
              <a:gd name="connsiteY46" fmla="*/ 857250 h 1066800"/>
              <a:gd name="connsiteX47" fmla="*/ 659106 w 849606"/>
              <a:gd name="connsiteY47" fmla="*/ 838200 h 1066800"/>
              <a:gd name="connsiteX48" fmla="*/ 678156 w 849606"/>
              <a:gd name="connsiteY48" fmla="*/ 825500 h 1066800"/>
              <a:gd name="connsiteX49" fmla="*/ 722606 w 849606"/>
              <a:gd name="connsiteY49" fmla="*/ 800100 h 1066800"/>
              <a:gd name="connsiteX50" fmla="*/ 735306 w 849606"/>
              <a:gd name="connsiteY50" fmla="*/ 781050 h 1066800"/>
              <a:gd name="connsiteX51" fmla="*/ 741656 w 849606"/>
              <a:gd name="connsiteY51" fmla="*/ 762000 h 1066800"/>
              <a:gd name="connsiteX52" fmla="*/ 760706 w 849606"/>
              <a:gd name="connsiteY52" fmla="*/ 755650 h 1066800"/>
              <a:gd name="connsiteX53" fmla="*/ 779756 w 849606"/>
              <a:gd name="connsiteY53" fmla="*/ 742950 h 1066800"/>
              <a:gd name="connsiteX54" fmla="*/ 792456 w 849606"/>
              <a:gd name="connsiteY54" fmla="*/ 704850 h 1066800"/>
              <a:gd name="connsiteX55" fmla="*/ 773406 w 849606"/>
              <a:gd name="connsiteY55" fmla="*/ 628650 h 1066800"/>
              <a:gd name="connsiteX56" fmla="*/ 754356 w 849606"/>
              <a:gd name="connsiteY56" fmla="*/ 622300 h 1066800"/>
              <a:gd name="connsiteX57" fmla="*/ 741656 w 849606"/>
              <a:gd name="connsiteY57" fmla="*/ 431800 h 1066800"/>
              <a:gd name="connsiteX58" fmla="*/ 748006 w 849606"/>
              <a:gd name="connsiteY58" fmla="*/ 228600 h 1066800"/>
              <a:gd name="connsiteX59" fmla="*/ 754356 w 849606"/>
              <a:gd name="connsiteY59" fmla="*/ 209550 h 1066800"/>
              <a:gd name="connsiteX60" fmla="*/ 773406 w 849606"/>
              <a:gd name="connsiteY60" fmla="*/ 184150 h 1066800"/>
              <a:gd name="connsiteX61" fmla="*/ 792456 w 849606"/>
              <a:gd name="connsiteY61" fmla="*/ 171450 h 1066800"/>
              <a:gd name="connsiteX62" fmla="*/ 805156 w 849606"/>
              <a:gd name="connsiteY62" fmla="*/ 152400 h 1066800"/>
              <a:gd name="connsiteX63" fmla="*/ 811506 w 849606"/>
              <a:gd name="connsiteY63" fmla="*/ 133350 h 1066800"/>
              <a:gd name="connsiteX64" fmla="*/ 830556 w 849606"/>
              <a:gd name="connsiteY64" fmla="*/ 120650 h 1066800"/>
              <a:gd name="connsiteX65" fmla="*/ 843256 w 849606"/>
              <a:gd name="connsiteY65" fmla="*/ 82550 h 1066800"/>
              <a:gd name="connsiteX66" fmla="*/ 849606 w 849606"/>
              <a:gd name="connsiteY66" fmla="*/ 63500 h 1066800"/>
              <a:gd name="connsiteX67" fmla="*/ 792456 w 849606"/>
              <a:gd name="connsiteY67" fmla="*/ 63500 h 1066800"/>
              <a:gd name="connsiteX68" fmla="*/ 773406 w 849606"/>
              <a:gd name="connsiteY68" fmla="*/ 69850 h 1066800"/>
              <a:gd name="connsiteX69" fmla="*/ 735306 w 849606"/>
              <a:gd name="connsiteY69" fmla="*/ 50800 h 1066800"/>
              <a:gd name="connsiteX70" fmla="*/ 703556 w 849606"/>
              <a:gd name="connsiteY70" fmla="*/ 25400 h 1066800"/>
              <a:gd name="connsiteX71" fmla="*/ 652756 w 849606"/>
              <a:gd name="connsiteY71" fmla="*/ 44450 h 1066800"/>
              <a:gd name="connsiteX72" fmla="*/ 646406 w 849606"/>
              <a:gd name="connsiteY72" fmla="*/ 63500 h 1066800"/>
              <a:gd name="connsiteX73" fmla="*/ 614656 w 849606"/>
              <a:gd name="connsiteY73" fmla="*/ 101600 h 1066800"/>
              <a:gd name="connsiteX74" fmla="*/ 595606 w 849606"/>
              <a:gd name="connsiteY74" fmla="*/ 114300 h 1066800"/>
              <a:gd name="connsiteX75" fmla="*/ 532106 w 849606"/>
              <a:gd name="connsiteY75" fmla="*/ 107950 h 1066800"/>
              <a:gd name="connsiteX76" fmla="*/ 487656 w 849606"/>
              <a:gd name="connsiteY76" fmla="*/ 82550 h 1066800"/>
              <a:gd name="connsiteX77" fmla="*/ 468606 w 849606"/>
              <a:gd name="connsiteY77" fmla="*/ 76200 h 1066800"/>
              <a:gd name="connsiteX78" fmla="*/ 430506 w 849606"/>
              <a:gd name="connsiteY78" fmla="*/ 101600 h 1066800"/>
              <a:gd name="connsiteX79" fmla="*/ 411456 w 849606"/>
              <a:gd name="connsiteY79" fmla="*/ 88900 h 1066800"/>
              <a:gd name="connsiteX80" fmla="*/ 373356 w 849606"/>
              <a:gd name="connsiteY80" fmla="*/ 31750 h 1066800"/>
              <a:gd name="connsiteX81" fmla="*/ 347956 w 849606"/>
              <a:gd name="connsiteY81" fmla="*/ 25400 h 1066800"/>
              <a:gd name="connsiteX82" fmla="*/ 328906 w 849606"/>
              <a:gd name="connsiteY82" fmla="*/ 19050 h 1066800"/>
              <a:gd name="connsiteX83" fmla="*/ 278106 w 849606"/>
              <a:gd name="connsiteY83" fmla="*/ 12700 h 1066800"/>
              <a:gd name="connsiteX84" fmla="*/ 252706 w 849606"/>
              <a:gd name="connsiteY84" fmla="*/ 6350 h 1066800"/>
              <a:gd name="connsiteX85" fmla="*/ 189206 w 849606"/>
              <a:gd name="connsiteY85" fmla="*/ 0 h 1066800"/>
              <a:gd name="connsiteX86" fmla="*/ 106656 w 849606"/>
              <a:gd name="connsiteY86" fmla="*/ 6350 h 1066800"/>
              <a:gd name="connsiteX87" fmla="*/ 68556 w 849606"/>
              <a:gd name="connsiteY87" fmla="*/ 19050 h 1066800"/>
              <a:gd name="connsiteX88" fmla="*/ 49506 w 849606"/>
              <a:gd name="connsiteY88" fmla="*/ 381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49606" h="1066800">
                <a:moveTo>
                  <a:pt x="49506" y="38100"/>
                </a:moveTo>
                <a:cubicBezTo>
                  <a:pt x="44214" y="44450"/>
                  <a:pt x="38061" y="49622"/>
                  <a:pt x="36806" y="57150"/>
                </a:cubicBezTo>
                <a:cubicBezTo>
                  <a:pt x="33739" y="75553"/>
                  <a:pt x="51076" y="81480"/>
                  <a:pt x="62206" y="88900"/>
                </a:cubicBezTo>
                <a:cubicBezTo>
                  <a:pt x="90785" y="131768"/>
                  <a:pt x="58968" y="78107"/>
                  <a:pt x="81256" y="152400"/>
                </a:cubicBezTo>
                <a:cubicBezTo>
                  <a:pt x="83449" y="159710"/>
                  <a:pt x="90543" y="164624"/>
                  <a:pt x="93956" y="171450"/>
                </a:cubicBezTo>
                <a:cubicBezTo>
                  <a:pt x="96949" y="177437"/>
                  <a:pt x="98467" y="184064"/>
                  <a:pt x="100306" y="190500"/>
                </a:cubicBezTo>
                <a:cubicBezTo>
                  <a:pt x="102704" y="198891"/>
                  <a:pt x="101815" y="208638"/>
                  <a:pt x="106656" y="215900"/>
                </a:cubicBezTo>
                <a:cubicBezTo>
                  <a:pt x="110889" y="222250"/>
                  <a:pt x="119356" y="224367"/>
                  <a:pt x="125706" y="228600"/>
                </a:cubicBezTo>
                <a:cubicBezTo>
                  <a:pt x="127648" y="251907"/>
                  <a:pt x="138979" y="319386"/>
                  <a:pt x="125706" y="349250"/>
                </a:cubicBezTo>
                <a:cubicBezTo>
                  <a:pt x="122606" y="356224"/>
                  <a:pt x="113006" y="357717"/>
                  <a:pt x="106656" y="361950"/>
                </a:cubicBezTo>
                <a:cubicBezTo>
                  <a:pt x="92741" y="382822"/>
                  <a:pt x="94179" y="377046"/>
                  <a:pt x="87606" y="400050"/>
                </a:cubicBezTo>
                <a:cubicBezTo>
                  <a:pt x="85208" y="408441"/>
                  <a:pt x="86097" y="418188"/>
                  <a:pt x="81256" y="425450"/>
                </a:cubicBezTo>
                <a:cubicBezTo>
                  <a:pt x="77023" y="431800"/>
                  <a:pt x="68069" y="433264"/>
                  <a:pt x="62206" y="438150"/>
                </a:cubicBezTo>
                <a:cubicBezTo>
                  <a:pt x="55307" y="443899"/>
                  <a:pt x="49506" y="450850"/>
                  <a:pt x="43156" y="457200"/>
                </a:cubicBezTo>
                <a:cubicBezTo>
                  <a:pt x="18350" y="531618"/>
                  <a:pt x="40592" y="457318"/>
                  <a:pt x="24106" y="539750"/>
                </a:cubicBezTo>
                <a:cubicBezTo>
                  <a:pt x="22793" y="546314"/>
                  <a:pt x="19595" y="552364"/>
                  <a:pt x="17756" y="558800"/>
                </a:cubicBezTo>
                <a:cubicBezTo>
                  <a:pt x="11778" y="579725"/>
                  <a:pt x="9421" y="594126"/>
                  <a:pt x="5056" y="615950"/>
                </a:cubicBezTo>
                <a:cubicBezTo>
                  <a:pt x="33459" y="658555"/>
                  <a:pt x="0" y="616813"/>
                  <a:pt x="36806" y="641350"/>
                </a:cubicBezTo>
                <a:cubicBezTo>
                  <a:pt x="44278" y="646331"/>
                  <a:pt x="48957" y="654651"/>
                  <a:pt x="55856" y="660400"/>
                </a:cubicBezTo>
                <a:cubicBezTo>
                  <a:pt x="61719" y="665286"/>
                  <a:pt x="68556" y="668867"/>
                  <a:pt x="74906" y="673100"/>
                </a:cubicBezTo>
                <a:cubicBezTo>
                  <a:pt x="79139" y="679450"/>
                  <a:pt x="81863" y="687124"/>
                  <a:pt x="87606" y="692150"/>
                </a:cubicBezTo>
                <a:cubicBezTo>
                  <a:pt x="114479" y="715664"/>
                  <a:pt x="118591" y="715178"/>
                  <a:pt x="144756" y="723900"/>
                </a:cubicBezTo>
                <a:cubicBezTo>
                  <a:pt x="151106" y="728133"/>
                  <a:pt x="156791" y="733594"/>
                  <a:pt x="163806" y="736600"/>
                </a:cubicBezTo>
                <a:cubicBezTo>
                  <a:pt x="171828" y="740038"/>
                  <a:pt x="180815" y="740552"/>
                  <a:pt x="189206" y="742950"/>
                </a:cubicBezTo>
                <a:cubicBezTo>
                  <a:pt x="195642" y="744789"/>
                  <a:pt x="201906" y="747183"/>
                  <a:pt x="208256" y="749300"/>
                </a:cubicBezTo>
                <a:cubicBezTo>
                  <a:pt x="214606" y="753533"/>
                  <a:pt x="220291" y="758994"/>
                  <a:pt x="227306" y="762000"/>
                </a:cubicBezTo>
                <a:cubicBezTo>
                  <a:pt x="235328" y="765438"/>
                  <a:pt x="244427" y="765590"/>
                  <a:pt x="252706" y="768350"/>
                </a:cubicBezTo>
                <a:cubicBezTo>
                  <a:pt x="263520" y="771955"/>
                  <a:pt x="273744" y="777155"/>
                  <a:pt x="284456" y="781050"/>
                </a:cubicBezTo>
                <a:cubicBezTo>
                  <a:pt x="297037" y="785625"/>
                  <a:pt x="322556" y="793750"/>
                  <a:pt x="322556" y="793750"/>
                </a:cubicBezTo>
                <a:cubicBezTo>
                  <a:pt x="359165" y="818156"/>
                  <a:pt x="323850" y="797026"/>
                  <a:pt x="360656" y="812800"/>
                </a:cubicBezTo>
                <a:cubicBezTo>
                  <a:pt x="383214" y="822468"/>
                  <a:pt x="385974" y="825445"/>
                  <a:pt x="405106" y="838200"/>
                </a:cubicBezTo>
                <a:cubicBezTo>
                  <a:pt x="407223" y="844550"/>
                  <a:pt x="411456" y="850557"/>
                  <a:pt x="411456" y="857250"/>
                </a:cubicBezTo>
                <a:cubicBezTo>
                  <a:pt x="411456" y="863943"/>
                  <a:pt x="406729" y="869806"/>
                  <a:pt x="405106" y="876300"/>
                </a:cubicBezTo>
                <a:cubicBezTo>
                  <a:pt x="402488" y="886771"/>
                  <a:pt x="400873" y="897467"/>
                  <a:pt x="398756" y="908050"/>
                </a:cubicBezTo>
                <a:cubicBezTo>
                  <a:pt x="402989" y="914400"/>
                  <a:pt x="406060" y="921704"/>
                  <a:pt x="411456" y="927100"/>
                </a:cubicBezTo>
                <a:cubicBezTo>
                  <a:pt x="423766" y="939410"/>
                  <a:pt x="434062" y="940985"/>
                  <a:pt x="449556" y="946150"/>
                </a:cubicBezTo>
                <a:cubicBezTo>
                  <a:pt x="483423" y="996950"/>
                  <a:pt x="438973" y="935567"/>
                  <a:pt x="481306" y="977900"/>
                </a:cubicBezTo>
                <a:cubicBezTo>
                  <a:pt x="523639" y="1020233"/>
                  <a:pt x="462256" y="975783"/>
                  <a:pt x="513056" y="1009650"/>
                </a:cubicBezTo>
                <a:cubicBezTo>
                  <a:pt x="515173" y="1016000"/>
                  <a:pt x="514673" y="1023967"/>
                  <a:pt x="519406" y="1028700"/>
                </a:cubicBezTo>
                <a:cubicBezTo>
                  <a:pt x="524139" y="1033433"/>
                  <a:pt x="532469" y="1032057"/>
                  <a:pt x="538456" y="1035050"/>
                </a:cubicBezTo>
                <a:cubicBezTo>
                  <a:pt x="556137" y="1043891"/>
                  <a:pt x="562512" y="1052756"/>
                  <a:pt x="576556" y="1066800"/>
                </a:cubicBezTo>
                <a:cubicBezTo>
                  <a:pt x="578673" y="1060450"/>
                  <a:pt x="581067" y="1054186"/>
                  <a:pt x="582906" y="1047750"/>
                </a:cubicBezTo>
                <a:cubicBezTo>
                  <a:pt x="585304" y="1039359"/>
                  <a:pt x="584926" y="1029927"/>
                  <a:pt x="589256" y="1022350"/>
                </a:cubicBezTo>
                <a:cubicBezTo>
                  <a:pt x="596778" y="1009187"/>
                  <a:pt x="615217" y="998693"/>
                  <a:pt x="627356" y="990600"/>
                </a:cubicBezTo>
                <a:cubicBezTo>
                  <a:pt x="616713" y="958671"/>
                  <a:pt x="615203" y="963011"/>
                  <a:pt x="627356" y="914400"/>
                </a:cubicBezTo>
                <a:cubicBezTo>
                  <a:pt x="629207" y="906996"/>
                  <a:pt x="636956" y="902324"/>
                  <a:pt x="640056" y="895350"/>
                </a:cubicBezTo>
                <a:cubicBezTo>
                  <a:pt x="645493" y="883117"/>
                  <a:pt x="648523" y="869950"/>
                  <a:pt x="652756" y="857250"/>
                </a:cubicBezTo>
                <a:lnTo>
                  <a:pt x="659106" y="838200"/>
                </a:lnTo>
                <a:cubicBezTo>
                  <a:pt x="661519" y="830960"/>
                  <a:pt x="671530" y="829286"/>
                  <a:pt x="678156" y="825500"/>
                </a:cubicBezTo>
                <a:cubicBezTo>
                  <a:pt x="734552" y="793274"/>
                  <a:pt x="676194" y="831042"/>
                  <a:pt x="722606" y="800100"/>
                </a:cubicBezTo>
                <a:cubicBezTo>
                  <a:pt x="726839" y="793750"/>
                  <a:pt x="731893" y="787876"/>
                  <a:pt x="735306" y="781050"/>
                </a:cubicBezTo>
                <a:cubicBezTo>
                  <a:pt x="738299" y="775063"/>
                  <a:pt x="736923" y="766733"/>
                  <a:pt x="741656" y="762000"/>
                </a:cubicBezTo>
                <a:cubicBezTo>
                  <a:pt x="746389" y="757267"/>
                  <a:pt x="754356" y="757767"/>
                  <a:pt x="760706" y="755650"/>
                </a:cubicBezTo>
                <a:cubicBezTo>
                  <a:pt x="767056" y="751417"/>
                  <a:pt x="775711" y="749422"/>
                  <a:pt x="779756" y="742950"/>
                </a:cubicBezTo>
                <a:cubicBezTo>
                  <a:pt x="786851" y="731598"/>
                  <a:pt x="792456" y="704850"/>
                  <a:pt x="792456" y="704850"/>
                </a:cubicBezTo>
                <a:cubicBezTo>
                  <a:pt x="790266" y="685136"/>
                  <a:pt x="794746" y="645722"/>
                  <a:pt x="773406" y="628650"/>
                </a:cubicBezTo>
                <a:cubicBezTo>
                  <a:pt x="768179" y="624469"/>
                  <a:pt x="760706" y="624417"/>
                  <a:pt x="754356" y="622300"/>
                </a:cubicBezTo>
                <a:cubicBezTo>
                  <a:pt x="730693" y="551312"/>
                  <a:pt x="741656" y="590146"/>
                  <a:pt x="741656" y="431800"/>
                </a:cubicBezTo>
                <a:cubicBezTo>
                  <a:pt x="741656" y="364034"/>
                  <a:pt x="744140" y="296256"/>
                  <a:pt x="748006" y="228600"/>
                </a:cubicBezTo>
                <a:cubicBezTo>
                  <a:pt x="748388" y="221917"/>
                  <a:pt x="751035" y="215362"/>
                  <a:pt x="754356" y="209550"/>
                </a:cubicBezTo>
                <a:cubicBezTo>
                  <a:pt x="759607" y="200361"/>
                  <a:pt x="765922" y="191634"/>
                  <a:pt x="773406" y="184150"/>
                </a:cubicBezTo>
                <a:cubicBezTo>
                  <a:pt x="778802" y="178754"/>
                  <a:pt x="786106" y="175683"/>
                  <a:pt x="792456" y="171450"/>
                </a:cubicBezTo>
                <a:cubicBezTo>
                  <a:pt x="796689" y="165100"/>
                  <a:pt x="801743" y="159226"/>
                  <a:pt x="805156" y="152400"/>
                </a:cubicBezTo>
                <a:cubicBezTo>
                  <a:pt x="808149" y="146413"/>
                  <a:pt x="807325" y="138577"/>
                  <a:pt x="811506" y="133350"/>
                </a:cubicBezTo>
                <a:cubicBezTo>
                  <a:pt x="816274" y="127391"/>
                  <a:pt x="824206" y="124883"/>
                  <a:pt x="830556" y="120650"/>
                </a:cubicBezTo>
                <a:lnTo>
                  <a:pt x="843256" y="82550"/>
                </a:lnTo>
                <a:lnTo>
                  <a:pt x="849606" y="63500"/>
                </a:lnTo>
                <a:cubicBezTo>
                  <a:pt x="819417" y="43374"/>
                  <a:pt x="837796" y="48387"/>
                  <a:pt x="792456" y="63500"/>
                </a:cubicBezTo>
                <a:lnTo>
                  <a:pt x="773406" y="69850"/>
                </a:lnTo>
                <a:cubicBezTo>
                  <a:pt x="757912" y="64685"/>
                  <a:pt x="747616" y="63110"/>
                  <a:pt x="735306" y="50800"/>
                </a:cubicBezTo>
                <a:cubicBezTo>
                  <a:pt x="706583" y="22077"/>
                  <a:pt x="740642" y="37762"/>
                  <a:pt x="703556" y="25400"/>
                </a:cubicBezTo>
                <a:cubicBezTo>
                  <a:pt x="686345" y="28842"/>
                  <a:pt x="665214" y="28878"/>
                  <a:pt x="652756" y="44450"/>
                </a:cubicBezTo>
                <a:cubicBezTo>
                  <a:pt x="648575" y="49677"/>
                  <a:pt x="649399" y="57513"/>
                  <a:pt x="646406" y="63500"/>
                </a:cubicBezTo>
                <a:cubicBezTo>
                  <a:pt x="639270" y="77771"/>
                  <a:pt x="626693" y="91569"/>
                  <a:pt x="614656" y="101600"/>
                </a:cubicBezTo>
                <a:cubicBezTo>
                  <a:pt x="608793" y="106486"/>
                  <a:pt x="601956" y="110067"/>
                  <a:pt x="595606" y="114300"/>
                </a:cubicBezTo>
                <a:cubicBezTo>
                  <a:pt x="574439" y="112183"/>
                  <a:pt x="552906" y="112407"/>
                  <a:pt x="532106" y="107950"/>
                </a:cubicBezTo>
                <a:cubicBezTo>
                  <a:pt x="512624" y="103775"/>
                  <a:pt x="504308" y="90876"/>
                  <a:pt x="487656" y="82550"/>
                </a:cubicBezTo>
                <a:cubicBezTo>
                  <a:pt x="481669" y="79557"/>
                  <a:pt x="474956" y="78317"/>
                  <a:pt x="468606" y="76200"/>
                </a:cubicBezTo>
                <a:cubicBezTo>
                  <a:pt x="460675" y="84131"/>
                  <a:pt x="446260" y="104226"/>
                  <a:pt x="430506" y="101600"/>
                </a:cubicBezTo>
                <a:cubicBezTo>
                  <a:pt x="422978" y="100345"/>
                  <a:pt x="417806" y="93133"/>
                  <a:pt x="411456" y="88900"/>
                </a:cubicBezTo>
                <a:lnTo>
                  <a:pt x="373356" y="31750"/>
                </a:lnTo>
                <a:cubicBezTo>
                  <a:pt x="368515" y="24488"/>
                  <a:pt x="356347" y="27798"/>
                  <a:pt x="347956" y="25400"/>
                </a:cubicBezTo>
                <a:cubicBezTo>
                  <a:pt x="341520" y="23561"/>
                  <a:pt x="335492" y="20247"/>
                  <a:pt x="328906" y="19050"/>
                </a:cubicBezTo>
                <a:cubicBezTo>
                  <a:pt x="312116" y="15997"/>
                  <a:pt x="294939" y="15505"/>
                  <a:pt x="278106" y="12700"/>
                </a:cubicBezTo>
                <a:cubicBezTo>
                  <a:pt x="269498" y="11265"/>
                  <a:pt x="261346" y="7584"/>
                  <a:pt x="252706" y="6350"/>
                </a:cubicBezTo>
                <a:cubicBezTo>
                  <a:pt x="231648" y="3342"/>
                  <a:pt x="210373" y="2117"/>
                  <a:pt x="189206" y="0"/>
                </a:cubicBezTo>
                <a:cubicBezTo>
                  <a:pt x="161689" y="2117"/>
                  <a:pt x="133916" y="2046"/>
                  <a:pt x="106656" y="6350"/>
                </a:cubicBezTo>
                <a:cubicBezTo>
                  <a:pt x="93433" y="8438"/>
                  <a:pt x="68556" y="19050"/>
                  <a:pt x="68556" y="19050"/>
                </a:cubicBezTo>
                <a:cubicBezTo>
                  <a:pt x="54682" y="39861"/>
                  <a:pt x="54798" y="31750"/>
                  <a:pt x="49506" y="38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83" name="82 Forma libre"/>
          <p:cNvSpPr/>
          <p:nvPr/>
        </p:nvSpPr>
        <p:spPr>
          <a:xfrm>
            <a:off x="6140214" y="4590616"/>
            <a:ext cx="153637" cy="171546"/>
          </a:xfrm>
          <a:custGeom>
            <a:avLst/>
            <a:gdLst>
              <a:gd name="connsiteX0" fmla="*/ 465050 w 574232"/>
              <a:gd name="connsiteY0" fmla="*/ 406400 h 613373"/>
              <a:gd name="connsiteX1" fmla="*/ 484100 w 574232"/>
              <a:gd name="connsiteY1" fmla="*/ 387350 h 613373"/>
              <a:gd name="connsiteX2" fmla="*/ 503150 w 574232"/>
              <a:gd name="connsiteY2" fmla="*/ 374650 h 613373"/>
              <a:gd name="connsiteX3" fmla="*/ 515850 w 574232"/>
              <a:gd name="connsiteY3" fmla="*/ 336550 h 613373"/>
              <a:gd name="connsiteX4" fmla="*/ 528550 w 574232"/>
              <a:gd name="connsiteY4" fmla="*/ 317500 h 613373"/>
              <a:gd name="connsiteX5" fmla="*/ 534900 w 574232"/>
              <a:gd name="connsiteY5" fmla="*/ 279400 h 613373"/>
              <a:gd name="connsiteX6" fmla="*/ 553950 w 574232"/>
              <a:gd name="connsiteY6" fmla="*/ 273050 h 613373"/>
              <a:gd name="connsiteX7" fmla="*/ 560300 w 574232"/>
              <a:gd name="connsiteY7" fmla="*/ 254000 h 613373"/>
              <a:gd name="connsiteX8" fmla="*/ 573000 w 574232"/>
              <a:gd name="connsiteY8" fmla="*/ 234950 h 613373"/>
              <a:gd name="connsiteX9" fmla="*/ 566650 w 574232"/>
              <a:gd name="connsiteY9" fmla="*/ 152400 h 613373"/>
              <a:gd name="connsiteX10" fmla="*/ 547600 w 574232"/>
              <a:gd name="connsiteY10" fmla="*/ 146050 h 613373"/>
              <a:gd name="connsiteX11" fmla="*/ 534900 w 574232"/>
              <a:gd name="connsiteY11" fmla="*/ 127000 h 613373"/>
              <a:gd name="connsiteX12" fmla="*/ 522200 w 574232"/>
              <a:gd name="connsiteY12" fmla="*/ 69850 h 613373"/>
              <a:gd name="connsiteX13" fmla="*/ 515850 w 574232"/>
              <a:gd name="connsiteY13" fmla="*/ 50800 h 613373"/>
              <a:gd name="connsiteX14" fmla="*/ 509500 w 574232"/>
              <a:gd name="connsiteY14" fmla="*/ 19050 h 613373"/>
              <a:gd name="connsiteX15" fmla="*/ 471400 w 574232"/>
              <a:gd name="connsiteY15" fmla="*/ 0 h 613373"/>
              <a:gd name="connsiteX16" fmla="*/ 452350 w 574232"/>
              <a:gd name="connsiteY16" fmla="*/ 12700 h 613373"/>
              <a:gd name="connsiteX17" fmla="*/ 439650 w 574232"/>
              <a:gd name="connsiteY17" fmla="*/ 31750 h 613373"/>
              <a:gd name="connsiteX18" fmla="*/ 420600 w 574232"/>
              <a:gd name="connsiteY18" fmla="*/ 38100 h 613373"/>
              <a:gd name="connsiteX19" fmla="*/ 401550 w 574232"/>
              <a:gd name="connsiteY19" fmla="*/ 19050 h 613373"/>
              <a:gd name="connsiteX20" fmla="*/ 363450 w 574232"/>
              <a:gd name="connsiteY20" fmla="*/ 6350 h 613373"/>
              <a:gd name="connsiteX21" fmla="*/ 344400 w 574232"/>
              <a:gd name="connsiteY21" fmla="*/ 12700 h 613373"/>
              <a:gd name="connsiteX22" fmla="*/ 306300 w 574232"/>
              <a:gd name="connsiteY22" fmla="*/ 38100 h 613373"/>
              <a:gd name="connsiteX23" fmla="*/ 268200 w 574232"/>
              <a:gd name="connsiteY23" fmla="*/ 31750 h 613373"/>
              <a:gd name="connsiteX24" fmla="*/ 230100 w 574232"/>
              <a:gd name="connsiteY24" fmla="*/ 19050 h 613373"/>
              <a:gd name="connsiteX25" fmla="*/ 198350 w 574232"/>
              <a:gd name="connsiteY25" fmla="*/ 25400 h 613373"/>
              <a:gd name="connsiteX26" fmla="*/ 160250 w 574232"/>
              <a:gd name="connsiteY26" fmla="*/ 38100 h 613373"/>
              <a:gd name="connsiteX27" fmla="*/ 147550 w 574232"/>
              <a:gd name="connsiteY27" fmla="*/ 101600 h 613373"/>
              <a:gd name="connsiteX28" fmla="*/ 166600 w 574232"/>
              <a:gd name="connsiteY28" fmla="*/ 209550 h 613373"/>
              <a:gd name="connsiteX29" fmla="*/ 185650 w 574232"/>
              <a:gd name="connsiteY29" fmla="*/ 222250 h 613373"/>
              <a:gd name="connsiteX30" fmla="*/ 166600 w 574232"/>
              <a:gd name="connsiteY30" fmla="*/ 285750 h 613373"/>
              <a:gd name="connsiteX31" fmla="*/ 147550 w 574232"/>
              <a:gd name="connsiteY31" fmla="*/ 298450 h 613373"/>
              <a:gd name="connsiteX32" fmla="*/ 141200 w 574232"/>
              <a:gd name="connsiteY32" fmla="*/ 317500 h 613373"/>
              <a:gd name="connsiteX33" fmla="*/ 122150 w 574232"/>
              <a:gd name="connsiteY33" fmla="*/ 323850 h 613373"/>
              <a:gd name="connsiteX34" fmla="*/ 109450 w 574232"/>
              <a:gd name="connsiteY34" fmla="*/ 361950 h 613373"/>
              <a:gd name="connsiteX35" fmla="*/ 71350 w 574232"/>
              <a:gd name="connsiteY35" fmla="*/ 374650 h 613373"/>
              <a:gd name="connsiteX36" fmla="*/ 52300 w 574232"/>
              <a:gd name="connsiteY36" fmla="*/ 412750 h 613373"/>
              <a:gd name="connsiteX37" fmla="*/ 45950 w 574232"/>
              <a:gd name="connsiteY37" fmla="*/ 431800 h 613373"/>
              <a:gd name="connsiteX38" fmla="*/ 33250 w 574232"/>
              <a:gd name="connsiteY38" fmla="*/ 450850 h 613373"/>
              <a:gd name="connsiteX39" fmla="*/ 26900 w 574232"/>
              <a:gd name="connsiteY39" fmla="*/ 469900 h 613373"/>
              <a:gd name="connsiteX40" fmla="*/ 7850 w 574232"/>
              <a:gd name="connsiteY40" fmla="*/ 508000 h 613373"/>
              <a:gd name="connsiteX41" fmla="*/ 20550 w 574232"/>
              <a:gd name="connsiteY41" fmla="*/ 527050 h 613373"/>
              <a:gd name="connsiteX42" fmla="*/ 45950 w 574232"/>
              <a:gd name="connsiteY42" fmla="*/ 609600 h 613373"/>
              <a:gd name="connsiteX43" fmla="*/ 65000 w 574232"/>
              <a:gd name="connsiteY43" fmla="*/ 603250 h 613373"/>
              <a:gd name="connsiteX44" fmla="*/ 84050 w 574232"/>
              <a:gd name="connsiteY44" fmla="*/ 590550 h 613373"/>
              <a:gd name="connsiteX45" fmla="*/ 122150 w 574232"/>
              <a:gd name="connsiteY45" fmla="*/ 577850 h 613373"/>
              <a:gd name="connsiteX46" fmla="*/ 134850 w 574232"/>
              <a:gd name="connsiteY46" fmla="*/ 558800 h 613373"/>
              <a:gd name="connsiteX47" fmla="*/ 172950 w 574232"/>
              <a:gd name="connsiteY47" fmla="*/ 552450 h 613373"/>
              <a:gd name="connsiteX48" fmla="*/ 192000 w 574232"/>
              <a:gd name="connsiteY48" fmla="*/ 539750 h 613373"/>
              <a:gd name="connsiteX49" fmla="*/ 242800 w 574232"/>
              <a:gd name="connsiteY49" fmla="*/ 539750 h 613373"/>
              <a:gd name="connsiteX50" fmla="*/ 249150 w 574232"/>
              <a:gd name="connsiteY50" fmla="*/ 520700 h 613373"/>
              <a:gd name="connsiteX51" fmla="*/ 255500 w 574232"/>
              <a:gd name="connsiteY51" fmla="*/ 469900 h 613373"/>
              <a:gd name="connsiteX52" fmla="*/ 274550 w 574232"/>
              <a:gd name="connsiteY52" fmla="*/ 463550 h 613373"/>
              <a:gd name="connsiteX53" fmla="*/ 293600 w 574232"/>
              <a:gd name="connsiteY53" fmla="*/ 444500 h 613373"/>
              <a:gd name="connsiteX54" fmla="*/ 363450 w 574232"/>
              <a:gd name="connsiteY54" fmla="*/ 425450 h 613373"/>
              <a:gd name="connsiteX55" fmla="*/ 382500 w 574232"/>
              <a:gd name="connsiteY55" fmla="*/ 412750 h 613373"/>
              <a:gd name="connsiteX56" fmla="*/ 401550 w 574232"/>
              <a:gd name="connsiteY56" fmla="*/ 419100 h 613373"/>
              <a:gd name="connsiteX57" fmla="*/ 420600 w 574232"/>
              <a:gd name="connsiteY57" fmla="*/ 412750 h 613373"/>
              <a:gd name="connsiteX58" fmla="*/ 465050 w 574232"/>
              <a:gd name="connsiteY58" fmla="*/ 406400 h 613373"/>
              <a:gd name="connsiteX59" fmla="*/ 465050 w 574232"/>
              <a:gd name="connsiteY59" fmla="*/ 406400 h 61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74232" h="613373">
                <a:moveTo>
                  <a:pt x="465050" y="406400"/>
                </a:moveTo>
                <a:cubicBezTo>
                  <a:pt x="468225" y="403225"/>
                  <a:pt x="477201" y="393099"/>
                  <a:pt x="484100" y="387350"/>
                </a:cubicBezTo>
                <a:cubicBezTo>
                  <a:pt x="489963" y="382464"/>
                  <a:pt x="499105" y="381122"/>
                  <a:pt x="503150" y="374650"/>
                </a:cubicBezTo>
                <a:cubicBezTo>
                  <a:pt x="510245" y="363298"/>
                  <a:pt x="508424" y="347689"/>
                  <a:pt x="515850" y="336550"/>
                </a:cubicBezTo>
                <a:lnTo>
                  <a:pt x="528550" y="317500"/>
                </a:lnTo>
                <a:cubicBezTo>
                  <a:pt x="530667" y="304800"/>
                  <a:pt x="528512" y="290579"/>
                  <a:pt x="534900" y="279400"/>
                </a:cubicBezTo>
                <a:cubicBezTo>
                  <a:pt x="538221" y="273588"/>
                  <a:pt x="549217" y="277783"/>
                  <a:pt x="553950" y="273050"/>
                </a:cubicBezTo>
                <a:cubicBezTo>
                  <a:pt x="558683" y="268317"/>
                  <a:pt x="557307" y="259987"/>
                  <a:pt x="560300" y="254000"/>
                </a:cubicBezTo>
                <a:cubicBezTo>
                  <a:pt x="563713" y="247174"/>
                  <a:pt x="568767" y="241300"/>
                  <a:pt x="573000" y="234950"/>
                </a:cubicBezTo>
                <a:cubicBezTo>
                  <a:pt x="570883" y="207433"/>
                  <a:pt x="574232" y="178936"/>
                  <a:pt x="566650" y="152400"/>
                </a:cubicBezTo>
                <a:cubicBezTo>
                  <a:pt x="564811" y="145964"/>
                  <a:pt x="552827" y="150231"/>
                  <a:pt x="547600" y="146050"/>
                </a:cubicBezTo>
                <a:cubicBezTo>
                  <a:pt x="541641" y="141282"/>
                  <a:pt x="538313" y="133826"/>
                  <a:pt x="534900" y="127000"/>
                </a:cubicBezTo>
                <a:cubicBezTo>
                  <a:pt x="526323" y="109846"/>
                  <a:pt x="526102" y="87410"/>
                  <a:pt x="522200" y="69850"/>
                </a:cubicBezTo>
                <a:cubicBezTo>
                  <a:pt x="520748" y="63316"/>
                  <a:pt x="517473" y="57294"/>
                  <a:pt x="515850" y="50800"/>
                </a:cubicBezTo>
                <a:cubicBezTo>
                  <a:pt x="513232" y="40329"/>
                  <a:pt x="514855" y="28421"/>
                  <a:pt x="509500" y="19050"/>
                </a:cubicBezTo>
                <a:cubicBezTo>
                  <a:pt x="503707" y="8913"/>
                  <a:pt x="481178" y="3259"/>
                  <a:pt x="471400" y="0"/>
                </a:cubicBezTo>
                <a:cubicBezTo>
                  <a:pt x="465050" y="4233"/>
                  <a:pt x="457746" y="7304"/>
                  <a:pt x="452350" y="12700"/>
                </a:cubicBezTo>
                <a:cubicBezTo>
                  <a:pt x="446954" y="18096"/>
                  <a:pt x="445609" y="26982"/>
                  <a:pt x="439650" y="31750"/>
                </a:cubicBezTo>
                <a:cubicBezTo>
                  <a:pt x="434423" y="35931"/>
                  <a:pt x="426950" y="35983"/>
                  <a:pt x="420600" y="38100"/>
                </a:cubicBezTo>
                <a:cubicBezTo>
                  <a:pt x="414250" y="31750"/>
                  <a:pt x="409400" y="23411"/>
                  <a:pt x="401550" y="19050"/>
                </a:cubicBezTo>
                <a:cubicBezTo>
                  <a:pt x="389848" y="12549"/>
                  <a:pt x="363450" y="6350"/>
                  <a:pt x="363450" y="6350"/>
                </a:cubicBezTo>
                <a:cubicBezTo>
                  <a:pt x="357100" y="8467"/>
                  <a:pt x="349969" y="8987"/>
                  <a:pt x="344400" y="12700"/>
                </a:cubicBezTo>
                <a:cubicBezTo>
                  <a:pt x="296834" y="44411"/>
                  <a:pt x="351596" y="23001"/>
                  <a:pt x="306300" y="38100"/>
                </a:cubicBezTo>
                <a:cubicBezTo>
                  <a:pt x="293600" y="35983"/>
                  <a:pt x="280691" y="34873"/>
                  <a:pt x="268200" y="31750"/>
                </a:cubicBezTo>
                <a:cubicBezTo>
                  <a:pt x="255213" y="28503"/>
                  <a:pt x="230100" y="19050"/>
                  <a:pt x="230100" y="19050"/>
                </a:cubicBezTo>
                <a:cubicBezTo>
                  <a:pt x="219517" y="21167"/>
                  <a:pt x="208763" y="22560"/>
                  <a:pt x="198350" y="25400"/>
                </a:cubicBezTo>
                <a:cubicBezTo>
                  <a:pt x="185435" y="28922"/>
                  <a:pt x="160250" y="38100"/>
                  <a:pt x="160250" y="38100"/>
                </a:cubicBezTo>
                <a:cubicBezTo>
                  <a:pt x="156054" y="54884"/>
                  <a:pt x="147550" y="86031"/>
                  <a:pt x="147550" y="101600"/>
                </a:cubicBezTo>
                <a:cubicBezTo>
                  <a:pt x="147550" y="134424"/>
                  <a:pt x="139191" y="182141"/>
                  <a:pt x="166600" y="209550"/>
                </a:cubicBezTo>
                <a:cubicBezTo>
                  <a:pt x="171996" y="214946"/>
                  <a:pt x="179300" y="218017"/>
                  <a:pt x="185650" y="222250"/>
                </a:cubicBezTo>
                <a:cubicBezTo>
                  <a:pt x="181653" y="250228"/>
                  <a:pt x="185852" y="266498"/>
                  <a:pt x="166600" y="285750"/>
                </a:cubicBezTo>
                <a:cubicBezTo>
                  <a:pt x="161204" y="291146"/>
                  <a:pt x="153900" y="294217"/>
                  <a:pt x="147550" y="298450"/>
                </a:cubicBezTo>
                <a:cubicBezTo>
                  <a:pt x="145433" y="304800"/>
                  <a:pt x="145933" y="312767"/>
                  <a:pt x="141200" y="317500"/>
                </a:cubicBezTo>
                <a:cubicBezTo>
                  <a:pt x="136467" y="322233"/>
                  <a:pt x="126041" y="318403"/>
                  <a:pt x="122150" y="323850"/>
                </a:cubicBezTo>
                <a:cubicBezTo>
                  <a:pt x="114369" y="334743"/>
                  <a:pt x="122150" y="357717"/>
                  <a:pt x="109450" y="361950"/>
                </a:cubicBezTo>
                <a:lnTo>
                  <a:pt x="71350" y="374650"/>
                </a:lnTo>
                <a:cubicBezTo>
                  <a:pt x="55389" y="422533"/>
                  <a:pt x="76919" y="363511"/>
                  <a:pt x="52300" y="412750"/>
                </a:cubicBezTo>
                <a:cubicBezTo>
                  <a:pt x="49307" y="418737"/>
                  <a:pt x="48943" y="425813"/>
                  <a:pt x="45950" y="431800"/>
                </a:cubicBezTo>
                <a:cubicBezTo>
                  <a:pt x="42537" y="438626"/>
                  <a:pt x="36663" y="444024"/>
                  <a:pt x="33250" y="450850"/>
                </a:cubicBezTo>
                <a:cubicBezTo>
                  <a:pt x="30257" y="456837"/>
                  <a:pt x="29893" y="463913"/>
                  <a:pt x="26900" y="469900"/>
                </a:cubicBezTo>
                <a:cubicBezTo>
                  <a:pt x="2281" y="519139"/>
                  <a:pt x="23811" y="460117"/>
                  <a:pt x="7850" y="508000"/>
                </a:cubicBezTo>
                <a:cubicBezTo>
                  <a:pt x="12083" y="514350"/>
                  <a:pt x="19053" y="519566"/>
                  <a:pt x="20550" y="527050"/>
                </a:cubicBezTo>
                <a:cubicBezTo>
                  <a:pt x="37815" y="613373"/>
                  <a:pt x="0" y="594283"/>
                  <a:pt x="45950" y="609600"/>
                </a:cubicBezTo>
                <a:cubicBezTo>
                  <a:pt x="52300" y="607483"/>
                  <a:pt x="59013" y="606243"/>
                  <a:pt x="65000" y="603250"/>
                </a:cubicBezTo>
                <a:cubicBezTo>
                  <a:pt x="71826" y="599837"/>
                  <a:pt x="77076" y="593650"/>
                  <a:pt x="84050" y="590550"/>
                </a:cubicBezTo>
                <a:cubicBezTo>
                  <a:pt x="96283" y="585113"/>
                  <a:pt x="122150" y="577850"/>
                  <a:pt x="122150" y="577850"/>
                </a:cubicBezTo>
                <a:cubicBezTo>
                  <a:pt x="126383" y="571500"/>
                  <a:pt x="128024" y="562213"/>
                  <a:pt x="134850" y="558800"/>
                </a:cubicBezTo>
                <a:cubicBezTo>
                  <a:pt x="146366" y="553042"/>
                  <a:pt x="160736" y="556521"/>
                  <a:pt x="172950" y="552450"/>
                </a:cubicBezTo>
                <a:cubicBezTo>
                  <a:pt x="180190" y="550037"/>
                  <a:pt x="185650" y="543983"/>
                  <a:pt x="192000" y="539750"/>
                </a:cubicBezTo>
                <a:cubicBezTo>
                  <a:pt x="208127" y="543782"/>
                  <a:pt x="226673" y="552652"/>
                  <a:pt x="242800" y="539750"/>
                </a:cubicBezTo>
                <a:cubicBezTo>
                  <a:pt x="248027" y="535569"/>
                  <a:pt x="247033" y="527050"/>
                  <a:pt x="249150" y="520700"/>
                </a:cubicBezTo>
                <a:cubicBezTo>
                  <a:pt x="251267" y="503767"/>
                  <a:pt x="248569" y="485494"/>
                  <a:pt x="255500" y="469900"/>
                </a:cubicBezTo>
                <a:cubicBezTo>
                  <a:pt x="258218" y="463783"/>
                  <a:pt x="268981" y="467263"/>
                  <a:pt x="274550" y="463550"/>
                </a:cubicBezTo>
                <a:cubicBezTo>
                  <a:pt x="282022" y="458569"/>
                  <a:pt x="286701" y="450249"/>
                  <a:pt x="293600" y="444500"/>
                </a:cubicBezTo>
                <a:cubicBezTo>
                  <a:pt x="319026" y="423312"/>
                  <a:pt x="322571" y="430560"/>
                  <a:pt x="363450" y="425450"/>
                </a:cubicBezTo>
                <a:cubicBezTo>
                  <a:pt x="369800" y="421217"/>
                  <a:pt x="374972" y="414005"/>
                  <a:pt x="382500" y="412750"/>
                </a:cubicBezTo>
                <a:cubicBezTo>
                  <a:pt x="389102" y="411650"/>
                  <a:pt x="394857" y="419100"/>
                  <a:pt x="401550" y="419100"/>
                </a:cubicBezTo>
                <a:cubicBezTo>
                  <a:pt x="408243" y="419100"/>
                  <a:pt x="414250" y="414867"/>
                  <a:pt x="420600" y="412750"/>
                </a:cubicBezTo>
                <a:cubicBezTo>
                  <a:pt x="479161" y="432270"/>
                  <a:pt x="447411" y="435798"/>
                  <a:pt x="465050" y="406400"/>
                </a:cubicBezTo>
                <a:lnTo>
                  <a:pt x="465050" y="406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84" name="83 Forma libre"/>
          <p:cNvSpPr/>
          <p:nvPr/>
        </p:nvSpPr>
        <p:spPr>
          <a:xfrm>
            <a:off x="6137218" y="4703449"/>
            <a:ext cx="49269" cy="65732"/>
          </a:xfrm>
          <a:custGeom>
            <a:avLst/>
            <a:gdLst>
              <a:gd name="connsiteX0" fmla="*/ 50800 w 184150"/>
              <a:gd name="connsiteY0" fmla="*/ 76280 h 235030"/>
              <a:gd name="connsiteX1" fmla="*/ 19050 w 184150"/>
              <a:gd name="connsiteY1" fmla="*/ 63580 h 235030"/>
              <a:gd name="connsiteX2" fmla="*/ 25400 w 184150"/>
              <a:gd name="connsiteY2" fmla="*/ 88980 h 235030"/>
              <a:gd name="connsiteX3" fmla="*/ 19050 w 184150"/>
              <a:gd name="connsiteY3" fmla="*/ 146130 h 235030"/>
              <a:gd name="connsiteX4" fmla="*/ 6350 w 184150"/>
              <a:gd name="connsiteY4" fmla="*/ 165180 h 235030"/>
              <a:gd name="connsiteX5" fmla="*/ 0 w 184150"/>
              <a:gd name="connsiteY5" fmla="*/ 184230 h 235030"/>
              <a:gd name="connsiteX6" fmla="*/ 6350 w 184150"/>
              <a:gd name="connsiteY6" fmla="*/ 209630 h 235030"/>
              <a:gd name="connsiteX7" fmla="*/ 25400 w 184150"/>
              <a:gd name="connsiteY7" fmla="*/ 215980 h 235030"/>
              <a:gd name="connsiteX8" fmla="*/ 38100 w 184150"/>
              <a:gd name="connsiteY8" fmla="*/ 235030 h 235030"/>
              <a:gd name="connsiteX9" fmla="*/ 50800 w 184150"/>
              <a:gd name="connsiteY9" fmla="*/ 215980 h 235030"/>
              <a:gd name="connsiteX10" fmla="*/ 107950 w 184150"/>
              <a:gd name="connsiteY10" fmla="*/ 184230 h 235030"/>
              <a:gd name="connsiteX11" fmla="*/ 152400 w 184150"/>
              <a:gd name="connsiteY11" fmla="*/ 177880 h 235030"/>
              <a:gd name="connsiteX12" fmla="*/ 171450 w 184150"/>
              <a:gd name="connsiteY12" fmla="*/ 88980 h 235030"/>
              <a:gd name="connsiteX13" fmla="*/ 184150 w 184150"/>
              <a:gd name="connsiteY13" fmla="*/ 50880 h 235030"/>
              <a:gd name="connsiteX14" fmla="*/ 177800 w 184150"/>
              <a:gd name="connsiteY14" fmla="*/ 19130 h 235030"/>
              <a:gd name="connsiteX15" fmla="*/ 139700 w 184150"/>
              <a:gd name="connsiteY15" fmla="*/ 25480 h 235030"/>
              <a:gd name="connsiteX16" fmla="*/ 120650 w 184150"/>
              <a:gd name="connsiteY16" fmla="*/ 31830 h 235030"/>
              <a:gd name="connsiteX17" fmla="*/ 114300 w 184150"/>
              <a:gd name="connsiteY17" fmla="*/ 50880 h 235030"/>
              <a:gd name="connsiteX18" fmla="*/ 76200 w 184150"/>
              <a:gd name="connsiteY18" fmla="*/ 63580 h 235030"/>
              <a:gd name="connsiteX19" fmla="*/ 38100 w 184150"/>
              <a:gd name="connsiteY19" fmla="*/ 50880 h 235030"/>
              <a:gd name="connsiteX20" fmla="*/ 50800 w 184150"/>
              <a:gd name="connsiteY20" fmla="*/ 76280 h 23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4150" h="235030">
                <a:moveTo>
                  <a:pt x="50800" y="76280"/>
                </a:moveTo>
                <a:cubicBezTo>
                  <a:pt x="47625" y="78397"/>
                  <a:pt x="41262" y="26561"/>
                  <a:pt x="19050" y="63580"/>
                </a:cubicBezTo>
                <a:cubicBezTo>
                  <a:pt x="14560" y="71064"/>
                  <a:pt x="23283" y="80513"/>
                  <a:pt x="25400" y="88980"/>
                </a:cubicBezTo>
                <a:cubicBezTo>
                  <a:pt x="23283" y="108030"/>
                  <a:pt x="23699" y="127535"/>
                  <a:pt x="19050" y="146130"/>
                </a:cubicBezTo>
                <a:cubicBezTo>
                  <a:pt x="17199" y="153534"/>
                  <a:pt x="9763" y="158354"/>
                  <a:pt x="6350" y="165180"/>
                </a:cubicBezTo>
                <a:cubicBezTo>
                  <a:pt x="3357" y="171167"/>
                  <a:pt x="2117" y="177880"/>
                  <a:pt x="0" y="184230"/>
                </a:cubicBezTo>
                <a:cubicBezTo>
                  <a:pt x="2117" y="192697"/>
                  <a:pt x="898" y="202815"/>
                  <a:pt x="6350" y="209630"/>
                </a:cubicBezTo>
                <a:cubicBezTo>
                  <a:pt x="10531" y="214857"/>
                  <a:pt x="20173" y="211799"/>
                  <a:pt x="25400" y="215980"/>
                </a:cubicBezTo>
                <a:cubicBezTo>
                  <a:pt x="31359" y="220748"/>
                  <a:pt x="33867" y="228680"/>
                  <a:pt x="38100" y="235030"/>
                </a:cubicBezTo>
                <a:cubicBezTo>
                  <a:pt x="42333" y="228680"/>
                  <a:pt x="45057" y="221006"/>
                  <a:pt x="50800" y="215980"/>
                </a:cubicBezTo>
                <a:cubicBezTo>
                  <a:pt x="65888" y="202778"/>
                  <a:pt x="86954" y="188429"/>
                  <a:pt x="107950" y="184230"/>
                </a:cubicBezTo>
                <a:cubicBezTo>
                  <a:pt x="122626" y="181295"/>
                  <a:pt x="137583" y="179997"/>
                  <a:pt x="152400" y="177880"/>
                </a:cubicBezTo>
                <a:cubicBezTo>
                  <a:pt x="181010" y="134964"/>
                  <a:pt x="155397" y="179949"/>
                  <a:pt x="171450" y="88980"/>
                </a:cubicBezTo>
                <a:cubicBezTo>
                  <a:pt x="173776" y="75797"/>
                  <a:pt x="184150" y="50880"/>
                  <a:pt x="184150" y="50880"/>
                </a:cubicBezTo>
                <a:cubicBezTo>
                  <a:pt x="182033" y="40297"/>
                  <a:pt x="183787" y="28110"/>
                  <a:pt x="177800" y="19130"/>
                </a:cubicBezTo>
                <a:cubicBezTo>
                  <a:pt x="165046" y="0"/>
                  <a:pt x="148885" y="20887"/>
                  <a:pt x="139700" y="25480"/>
                </a:cubicBezTo>
                <a:cubicBezTo>
                  <a:pt x="133713" y="28473"/>
                  <a:pt x="127000" y="29713"/>
                  <a:pt x="120650" y="31830"/>
                </a:cubicBezTo>
                <a:cubicBezTo>
                  <a:pt x="118533" y="38180"/>
                  <a:pt x="119747" y="46989"/>
                  <a:pt x="114300" y="50880"/>
                </a:cubicBezTo>
                <a:cubicBezTo>
                  <a:pt x="103407" y="58661"/>
                  <a:pt x="76200" y="63580"/>
                  <a:pt x="76200" y="63580"/>
                </a:cubicBezTo>
                <a:lnTo>
                  <a:pt x="38100" y="50880"/>
                </a:lnTo>
                <a:cubicBezTo>
                  <a:pt x="17042" y="43861"/>
                  <a:pt x="53975" y="74163"/>
                  <a:pt x="50800" y="762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85" name="84 Forma libre"/>
          <p:cNvSpPr/>
          <p:nvPr/>
        </p:nvSpPr>
        <p:spPr>
          <a:xfrm>
            <a:off x="6136119" y="4556695"/>
            <a:ext cx="46519" cy="64030"/>
          </a:xfrm>
          <a:custGeom>
            <a:avLst/>
            <a:gdLst>
              <a:gd name="connsiteX0" fmla="*/ 10457 w 173871"/>
              <a:gd name="connsiteY0" fmla="*/ 38443 h 228943"/>
              <a:gd name="connsiteX1" fmla="*/ 4107 w 173871"/>
              <a:gd name="connsiteY1" fmla="*/ 57493 h 228943"/>
              <a:gd name="connsiteX2" fmla="*/ 23157 w 173871"/>
              <a:gd name="connsiteY2" fmla="*/ 101943 h 228943"/>
              <a:gd name="connsiteX3" fmla="*/ 42207 w 173871"/>
              <a:gd name="connsiteY3" fmla="*/ 114643 h 228943"/>
              <a:gd name="connsiteX4" fmla="*/ 61257 w 173871"/>
              <a:gd name="connsiteY4" fmla="*/ 228943 h 228943"/>
              <a:gd name="connsiteX5" fmla="*/ 80307 w 173871"/>
              <a:gd name="connsiteY5" fmla="*/ 222593 h 228943"/>
              <a:gd name="connsiteX6" fmla="*/ 86657 w 173871"/>
              <a:gd name="connsiteY6" fmla="*/ 203543 h 228943"/>
              <a:gd name="connsiteX7" fmla="*/ 99357 w 173871"/>
              <a:gd name="connsiteY7" fmla="*/ 178143 h 228943"/>
              <a:gd name="connsiteX8" fmla="*/ 118407 w 173871"/>
              <a:gd name="connsiteY8" fmla="*/ 159093 h 228943"/>
              <a:gd name="connsiteX9" fmla="*/ 124757 w 173871"/>
              <a:gd name="connsiteY9" fmla="*/ 140043 h 228943"/>
              <a:gd name="connsiteX10" fmla="*/ 143807 w 173871"/>
              <a:gd name="connsiteY10" fmla="*/ 133693 h 228943"/>
              <a:gd name="connsiteX11" fmla="*/ 162857 w 173871"/>
              <a:gd name="connsiteY11" fmla="*/ 120993 h 228943"/>
              <a:gd name="connsiteX12" fmla="*/ 162857 w 173871"/>
              <a:gd name="connsiteY12" fmla="*/ 63843 h 228943"/>
              <a:gd name="connsiteX13" fmla="*/ 143807 w 173871"/>
              <a:gd name="connsiteY13" fmla="*/ 57493 h 228943"/>
              <a:gd name="connsiteX14" fmla="*/ 131107 w 173871"/>
              <a:gd name="connsiteY14" fmla="*/ 38443 h 228943"/>
              <a:gd name="connsiteX15" fmla="*/ 124757 w 173871"/>
              <a:gd name="connsiteY15" fmla="*/ 6693 h 228943"/>
              <a:gd name="connsiteX16" fmla="*/ 80307 w 173871"/>
              <a:gd name="connsiteY16" fmla="*/ 13043 h 228943"/>
              <a:gd name="connsiteX17" fmla="*/ 61257 w 173871"/>
              <a:gd name="connsiteY17" fmla="*/ 25743 h 228943"/>
              <a:gd name="connsiteX18" fmla="*/ 48557 w 173871"/>
              <a:gd name="connsiteY18" fmla="*/ 44793 h 228943"/>
              <a:gd name="connsiteX19" fmla="*/ 29507 w 173871"/>
              <a:gd name="connsiteY19" fmla="*/ 51143 h 228943"/>
              <a:gd name="connsiteX20" fmla="*/ 10457 w 173871"/>
              <a:gd name="connsiteY20" fmla="*/ 38443 h 2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871" h="228943">
                <a:moveTo>
                  <a:pt x="10457" y="38443"/>
                </a:moveTo>
                <a:cubicBezTo>
                  <a:pt x="6224" y="39501"/>
                  <a:pt x="4107" y="50800"/>
                  <a:pt x="4107" y="57493"/>
                </a:cubicBezTo>
                <a:cubicBezTo>
                  <a:pt x="4107" y="72066"/>
                  <a:pt x="12788" y="91574"/>
                  <a:pt x="23157" y="101943"/>
                </a:cubicBezTo>
                <a:cubicBezTo>
                  <a:pt x="28553" y="107339"/>
                  <a:pt x="35857" y="110410"/>
                  <a:pt x="42207" y="114643"/>
                </a:cubicBezTo>
                <a:cubicBezTo>
                  <a:pt x="39011" y="168970"/>
                  <a:pt x="0" y="228943"/>
                  <a:pt x="61257" y="228943"/>
                </a:cubicBezTo>
                <a:cubicBezTo>
                  <a:pt x="67950" y="228943"/>
                  <a:pt x="73957" y="224710"/>
                  <a:pt x="80307" y="222593"/>
                </a:cubicBezTo>
                <a:cubicBezTo>
                  <a:pt x="82424" y="216243"/>
                  <a:pt x="86657" y="210236"/>
                  <a:pt x="86657" y="203543"/>
                </a:cubicBezTo>
                <a:cubicBezTo>
                  <a:pt x="86657" y="175321"/>
                  <a:pt x="65490" y="189432"/>
                  <a:pt x="99357" y="178143"/>
                </a:cubicBezTo>
                <a:cubicBezTo>
                  <a:pt x="105707" y="171793"/>
                  <a:pt x="113426" y="166565"/>
                  <a:pt x="118407" y="159093"/>
                </a:cubicBezTo>
                <a:cubicBezTo>
                  <a:pt x="122120" y="153524"/>
                  <a:pt x="120024" y="144776"/>
                  <a:pt x="124757" y="140043"/>
                </a:cubicBezTo>
                <a:cubicBezTo>
                  <a:pt x="129490" y="135310"/>
                  <a:pt x="137457" y="135810"/>
                  <a:pt x="143807" y="133693"/>
                </a:cubicBezTo>
                <a:cubicBezTo>
                  <a:pt x="150157" y="129460"/>
                  <a:pt x="158089" y="126952"/>
                  <a:pt x="162857" y="120993"/>
                </a:cubicBezTo>
                <a:cubicBezTo>
                  <a:pt x="173871" y="107226"/>
                  <a:pt x="169169" y="74888"/>
                  <a:pt x="162857" y="63843"/>
                </a:cubicBezTo>
                <a:cubicBezTo>
                  <a:pt x="159536" y="58031"/>
                  <a:pt x="150157" y="59610"/>
                  <a:pt x="143807" y="57493"/>
                </a:cubicBezTo>
                <a:cubicBezTo>
                  <a:pt x="139574" y="51143"/>
                  <a:pt x="133787" y="45589"/>
                  <a:pt x="131107" y="38443"/>
                </a:cubicBezTo>
                <a:cubicBezTo>
                  <a:pt x="127317" y="28337"/>
                  <a:pt x="134410" y="11520"/>
                  <a:pt x="124757" y="6693"/>
                </a:cubicBezTo>
                <a:cubicBezTo>
                  <a:pt x="111370" y="0"/>
                  <a:pt x="95124" y="10926"/>
                  <a:pt x="80307" y="13043"/>
                </a:cubicBezTo>
                <a:cubicBezTo>
                  <a:pt x="73957" y="17276"/>
                  <a:pt x="66653" y="20347"/>
                  <a:pt x="61257" y="25743"/>
                </a:cubicBezTo>
                <a:cubicBezTo>
                  <a:pt x="55861" y="31139"/>
                  <a:pt x="54516" y="40025"/>
                  <a:pt x="48557" y="44793"/>
                </a:cubicBezTo>
                <a:cubicBezTo>
                  <a:pt x="43330" y="48974"/>
                  <a:pt x="35857" y="49026"/>
                  <a:pt x="29507" y="51143"/>
                </a:cubicBezTo>
                <a:cubicBezTo>
                  <a:pt x="8696" y="37269"/>
                  <a:pt x="14690" y="37385"/>
                  <a:pt x="10457" y="384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86" name="85 Forma libre"/>
          <p:cNvSpPr/>
          <p:nvPr/>
        </p:nvSpPr>
        <p:spPr>
          <a:xfrm>
            <a:off x="5668305" y="4667788"/>
            <a:ext cx="329338" cy="386166"/>
          </a:xfrm>
          <a:custGeom>
            <a:avLst/>
            <a:gdLst>
              <a:gd name="connsiteX0" fmla="*/ 66675 w 1230929"/>
              <a:gd name="connsiteY0" fmla="*/ 38100 h 1380759"/>
              <a:gd name="connsiteX1" fmla="*/ 85725 w 1230929"/>
              <a:gd name="connsiteY1" fmla="*/ 104775 h 1380759"/>
              <a:gd name="connsiteX2" fmla="*/ 95250 w 1230929"/>
              <a:gd name="connsiteY2" fmla="*/ 133350 h 1380759"/>
              <a:gd name="connsiteX3" fmla="*/ 152400 w 1230929"/>
              <a:gd name="connsiteY3" fmla="*/ 180975 h 1380759"/>
              <a:gd name="connsiteX4" fmla="*/ 171450 w 1230929"/>
              <a:gd name="connsiteY4" fmla="*/ 266700 h 1380759"/>
              <a:gd name="connsiteX5" fmla="*/ 161925 w 1230929"/>
              <a:gd name="connsiteY5" fmla="*/ 342900 h 1380759"/>
              <a:gd name="connsiteX6" fmla="*/ 133350 w 1230929"/>
              <a:gd name="connsiteY6" fmla="*/ 352425 h 1380759"/>
              <a:gd name="connsiteX7" fmla="*/ 114300 w 1230929"/>
              <a:gd name="connsiteY7" fmla="*/ 390525 h 1380759"/>
              <a:gd name="connsiteX8" fmla="*/ 142875 w 1230929"/>
              <a:gd name="connsiteY8" fmla="*/ 466725 h 1380759"/>
              <a:gd name="connsiteX9" fmla="*/ 171450 w 1230929"/>
              <a:gd name="connsiteY9" fmla="*/ 485775 h 1380759"/>
              <a:gd name="connsiteX10" fmla="*/ 200025 w 1230929"/>
              <a:gd name="connsiteY10" fmla="*/ 647700 h 1380759"/>
              <a:gd name="connsiteX11" fmla="*/ 190500 w 1230929"/>
              <a:gd name="connsiteY11" fmla="*/ 714375 h 1380759"/>
              <a:gd name="connsiteX12" fmla="*/ 152400 w 1230929"/>
              <a:gd name="connsiteY12" fmla="*/ 771525 h 1380759"/>
              <a:gd name="connsiteX13" fmla="*/ 114300 w 1230929"/>
              <a:gd name="connsiteY13" fmla="*/ 819150 h 1380759"/>
              <a:gd name="connsiteX14" fmla="*/ 76200 w 1230929"/>
              <a:gd name="connsiteY14" fmla="*/ 904875 h 1380759"/>
              <a:gd name="connsiteX15" fmla="*/ 57150 w 1230929"/>
              <a:gd name="connsiteY15" fmla="*/ 971550 h 1380759"/>
              <a:gd name="connsiteX16" fmla="*/ 47625 w 1230929"/>
              <a:gd name="connsiteY16" fmla="*/ 1019175 h 1380759"/>
              <a:gd name="connsiteX17" fmla="*/ 28575 w 1230929"/>
              <a:gd name="connsiteY17" fmla="*/ 1057275 h 1380759"/>
              <a:gd name="connsiteX18" fmla="*/ 19050 w 1230929"/>
              <a:gd name="connsiteY18" fmla="*/ 1085850 h 1380759"/>
              <a:gd name="connsiteX19" fmla="*/ 9525 w 1230929"/>
              <a:gd name="connsiteY19" fmla="*/ 1171575 h 1380759"/>
              <a:gd name="connsiteX20" fmla="*/ 0 w 1230929"/>
              <a:gd name="connsiteY20" fmla="*/ 1209675 h 1380759"/>
              <a:gd name="connsiteX21" fmla="*/ 9525 w 1230929"/>
              <a:gd name="connsiteY21" fmla="*/ 1304925 h 1380759"/>
              <a:gd name="connsiteX22" fmla="*/ 38100 w 1230929"/>
              <a:gd name="connsiteY22" fmla="*/ 1295400 h 1380759"/>
              <a:gd name="connsiteX23" fmla="*/ 95250 w 1230929"/>
              <a:gd name="connsiteY23" fmla="*/ 1285875 h 1380759"/>
              <a:gd name="connsiteX24" fmla="*/ 114300 w 1230929"/>
              <a:gd name="connsiteY24" fmla="*/ 1247775 h 1380759"/>
              <a:gd name="connsiteX25" fmla="*/ 142875 w 1230929"/>
              <a:gd name="connsiteY25" fmla="*/ 1238250 h 1380759"/>
              <a:gd name="connsiteX26" fmla="*/ 200025 w 1230929"/>
              <a:gd name="connsiteY26" fmla="*/ 1285875 h 1380759"/>
              <a:gd name="connsiteX27" fmla="*/ 228600 w 1230929"/>
              <a:gd name="connsiteY27" fmla="*/ 1295400 h 1380759"/>
              <a:gd name="connsiteX28" fmla="*/ 361950 w 1230929"/>
              <a:gd name="connsiteY28" fmla="*/ 1314450 h 1380759"/>
              <a:gd name="connsiteX29" fmla="*/ 504825 w 1230929"/>
              <a:gd name="connsiteY29" fmla="*/ 1304925 h 1380759"/>
              <a:gd name="connsiteX30" fmla="*/ 571500 w 1230929"/>
              <a:gd name="connsiteY30" fmla="*/ 1295400 h 1380759"/>
              <a:gd name="connsiteX31" fmla="*/ 676275 w 1230929"/>
              <a:gd name="connsiteY31" fmla="*/ 1314450 h 1380759"/>
              <a:gd name="connsiteX32" fmla="*/ 704850 w 1230929"/>
              <a:gd name="connsiteY32" fmla="*/ 1343025 h 1380759"/>
              <a:gd name="connsiteX33" fmla="*/ 828675 w 1230929"/>
              <a:gd name="connsiteY33" fmla="*/ 1352550 h 1380759"/>
              <a:gd name="connsiteX34" fmla="*/ 885825 w 1230929"/>
              <a:gd name="connsiteY34" fmla="*/ 1362075 h 1380759"/>
              <a:gd name="connsiteX35" fmla="*/ 933450 w 1230929"/>
              <a:gd name="connsiteY35" fmla="*/ 1371600 h 1380759"/>
              <a:gd name="connsiteX36" fmla="*/ 990600 w 1230929"/>
              <a:gd name="connsiteY36" fmla="*/ 1362075 h 1380759"/>
              <a:gd name="connsiteX37" fmla="*/ 1019175 w 1230929"/>
              <a:gd name="connsiteY37" fmla="*/ 1352550 h 1380759"/>
              <a:gd name="connsiteX38" fmla="*/ 1143000 w 1230929"/>
              <a:gd name="connsiteY38" fmla="*/ 1343025 h 1380759"/>
              <a:gd name="connsiteX39" fmla="*/ 1076325 w 1230929"/>
              <a:gd name="connsiteY39" fmla="*/ 1266825 h 1380759"/>
              <a:gd name="connsiteX40" fmla="*/ 1066800 w 1230929"/>
              <a:gd name="connsiteY40" fmla="*/ 1238250 h 1380759"/>
              <a:gd name="connsiteX41" fmla="*/ 1038225 w 1230929"/>
              <a:gd name="connsiteY41" fmla="*/ 1219200 h 1380759"/>
              <a:gd name="connsiteX42" fmla="*/ 1019175 w 1230929"/>
              <a:gd name="connsiteY42" fmla="*/ 1162050 h 1380759"/>
              <a:gd name="connsiteX43" fmla="*/ 1028700 w 1230929"/>
              <a:gd name="connsiteY43" fmla="*/ 838200 h 1380759"/>
              <a:gd name="connsiteX44" fmla="*/ 1057275 w 1230929"/>
              <a:gd name="connsiteY44" fmla="*/ 819150 h 1380759"/>
              <a:gd name="connsiteX45" fmla="*/ 1190625 w 1230929"/>
              <a:gd name="connsiteY45" fmla="*/ 790575 h 1380759"/>
              <a:gd name="connsiteX46" fmla="*/ 1219200 w 1230929"/>
              <a:gd name="connsiteY46" fmla="*/ 781050 h 1380759"/>
              <a:gd name="connsiteX47" fmla="*/ 1228725 w 1230929"/>
              <a:gd name="connsiteY47" fmla="*/ 752475 h 1380759"/>
              <a:gd name="connsiteX48" fmla="*/ 1219200 w 1230929"/>
              <a:gd name="connsiteY48" fmla="*/ 590550 h 1380759"/>
              <a:gd name="connsiteX49" fmla="*/ 1190625 w 1230929"/>
              <a:gd name="connsiteY49" fmla="*/ 581025 h 1380759"/>
              <a:gd name="connsiteX50" fmla="*/ 1152525 w 1230929"/>
              <a:gd name="connsiteY50" fmla="*/ 571500 h 1380759"/>
              <a:gd name="connsiteX51" fmla="*/ 1114425 w 1230929"/>
              <a:gd name="connsiteY51" fmla="*/ 552450 h 1380759"/>
              <a:gd name="connsiteX52" fmla="*/ 1085850 w 1230929"/>
              <a:gd name="connsiteY52" fmla="*/ 542925 h 1380759"/>
              <a:gd name="connsiteX53" fmla="*/ 1057275 w 1230929"/>
              <a:gd name="connsiteY53" fmla="*/ 552450 h 1380759"/>
              <a:gd name="connsiteX54" fmla="*/ 1076325 w 1230929"/>
              <a:gd name="connsiteY54" fmla="*/ 495300 h 1380759"/>
              <a:gd name="connsiteX55" fmla="*/ 1057275 w 1230929"/>
              <a:gd name="connsiteY55" fmla="*/ 466725 h 1380759"/>
              <a:gd name="connsiteX56" fmla="*/ 1028700 w 1230929"/>
              <a:gd name="connsiteY56" fmla="*/ 438150 h 1380759"/>
              <a:gd name="connsiteX57" fmla="*/ 1019175 w 1230929"/>
              <a:gd name="connsiteY57" fmla="*/ 400050 h 1380759"/>
              <a:gd name="connsiteX58" fmla="*/ 1028700 w 1230929"/>
              <a:gd name="connsiteY58" fmla="*/ 238125 h 1380759"/>
              <a:gd name="connsiteX59" fmla="*/ 1019175 w 1230929"/>
              <a:gd name="connsiteY59" fmla="*/ 209550 h 1380759"/>
              <a:gd name="connsiteX60" fmla="*/ 952500 w 1230929"/>
              <a:gd name="connsiteY60" fmla="*/ 180975 h 1380759"/>
              <a:gd name="connsiteX61" fmla="*/ 923925 w 1230929"/>
              <a:gd name="connsiteY61" fmla="*/ 161925 h 1380759"/>
              <a:gd name="connsiteX62" fmla="*/ 895350 w 1230929"/>
              <a:gd name="connsiteY62" fmla="*/ 133350 h 1380759"/>
              <a:gd name="connsiteX63" fmla="*/ 866775 w 1230929"/>
              <a:gd name="connsiteY63" fmla="*/ 123825 h 1380759"/>
              <a:gd name="connsiteX64" fmla="*/ 781050 w 1230929"/>
              <a:gd name="connsiteY64" fmla="*/ 152400 h 1380759"/>
              <a:gd name="connsiteX65" fmla="*/ 771525 w 1230929"/>
              <a:gd name="connsiteY65" fmla="*/ 247650 h 1380759"/>
              <a:gd name="connsiteX66" fmla="*/ 647700 w 1230929"/>
              <a:gd name="connsiteY66" fmla="*/ 257175 h 1380759"/>
              <a:gd name="connsiteX67" fmla="*/ 609600 w 1230929"/>
              <a:gd name="connsiteY67" fmla="*/ 247650 h 1380759"/>
              <a:gd name="connsiteX68" fmla="*/ 590550 w 1230929"/>
              <a:gd name="connsiteY68" fmla="*/ 219075 h 1380759"/>
              <a:gd name="connsiteX69" fmla="*/ 561975 w 1230929"/>
              <a:gd name="connsiteY69" fmla="*/ 190500 h 1380759"/>
              <a:gd name="connsiteX70" fmla="*/ 552450 w 1230929"/>
              <a:gd name="connsiteY70" fmla="*/ 161925 h 1380759"/>
              <a:gd name="connsiteX71" fmla="*/ 523875 w 1230929"/>
              <a:gd name="connsiteY71" fmla="*/ 104775 h 1380759"/>
              <a:gd name="connsiteX72" fmla="*/ 514350 w 1230929"/>
              <a:gd name="connsiteY72" fmla="*/ 38100 h 1380759"/>
              <a:gd name="connsiteX73" fmla="*/ 457200 w 1230929"/>
              <a:gd name="connsiteY73" fmla="*/ 0 h 1380759"/>
              <a:gd name="connsiteX74" fmla="*/ 361950 w 1230929"/>
              <a:gd name="connsiteY74" fmla="*/ 9525 h 1380759"/>
              <a:gd name="connsiteX75" fmla="*/ 304800 w 1230929"/>
              <a:gd name="connsiteY75" fmla="*/ 19050 h 1380759"/>
              <a:gd name="connsiteX76" fmla="*/ 209550 w 1230929"/>
              <a:gd name="connsiteY76" fmla="*/ 0 h 1380759"/>
              <a:gd name="connsiteX77" fmla="*/ 104775 w 1230929"/>
              <a:gd name="connsiteY77" fmla="*/ 9525 h 1380759"/>
              <a:gd name="connsiteX78" fmla="*/ 76200 w 1230929"/>
              <a:gd name="connsiteY78" fmla="*/ 19050 h 1380759"/>
              <a:gd name="connsiteX79" fmla="*/ 66675 w 1230929"/>
              <a:gd name="connsiteY79" fmla="*/ 38100 h 138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30929" h="1380759">
                <a:moveTo>
                  <a:pt x="66675" y="38100"/>
                </a:moveTo>
                <a:cubicBezTo>
                  <a:pt x="68262" y="52387"/>
                  <a:pt x="61805" y="21054"/>
                  <a:pt x="85725" y="104775"/>
                </a:cubicBezTo>
                <a:cubicBezTo>
                  <a:pt x="88483" y="114429"/>
                  <a:pt x="89681" y="124996"/>
                  <a:pt x="95250" y="133350"/>
                </a:cubicBezTo>
                <a:cubicBezTo>
                  <a:pt x="109918" y="155352"/>
                  <a:pt x="131315" y="166918"/>
                  <a:pt x="152400" y="180975"/>
                </a:cubicBezTo>
                <a:cubicBezTo>
                  <a:pt x="162222" y="210442"/>
                  <a:pt x="171450" y="233173"/>
                  <a:pt x="171450" y="266700"/>
                </a:cubicBezTo>
                <a:cubicBezTo>
                  <a:pt x="171450" y="292298"/>
                  <a:pt x="172321" y="319509"/>
                  <a:pt x="161925" y="342900"/>
                </a:cubicBezTo>
                <a:cubicBezTo>
                  <a:pt x="157847" y="352075"/>
                  <a:pt x="142875" y="349250"/>
                  <a:pt x="133350" y="352425"/>
                </a:cubicBezTo>
                <a:cubicBezTo>
                  <a:pt x="127000" y="365125"/>
                  <a:pt x="115868" y="376413"/>
                  <a:pt x="114300" y="390525"/>
                </a:cubicBezTo>
                <a:cubicBezTo>
                  <a:pt x="111574" y="415059"/>
                  <a:pt x="125095" y="448945"/>
                  <a:pt x="142875" y="466725"/>
                </a:cubicBezTo>
                <a:cubicBezTo>
                  <a:pt x="150970" y="474820"/>
                  <a:pt x="161925" y="479425"/>
                  <a:pt x="171450" y="485775"/>
                </a:cubicBezTo>
                <a:cubicBezTo>
                  <a:pt x="212563" y="547444"/>
                  <a:pt x="200025" y="518442"/>
                  <a:pt x="200025" y="647700"/>
                </a:cubicBezTo>
                <a:cubicBezTo>
                  <a:pt x="200025" y="670151"/>
                  <a:pt x="198559" y="693421"/>
                  <a:pt x="190500" y="714375"/>
                </a:cubicBezTo>
                <a:cubicBezTo>
                  <a:pt x="182281" y="735744"/>
                  <a:pt x="165100" y="752475"/>
                  <a:pt x="152400" y="771525"/>
                </a:cubicBezTo>
                <a:cubicBezTo>
                  <a:pt x="115594" y="826734"/>
                  <a:pt x="178207" y="776545"/>
                  <a:pt x="114300" y="819150"/>
                </a:cubicBezTo>
                <a:cubicBezTo>
                  <a:pt x="65153" y="966592"/>
                  <a:pt x="121483" y="814309"/>
                  <a:pt x="76200" y="904875"/>
                </a:cubicBezTo>
                <a:cubicBezTo>
                  <a:pt x="69836" y="917603"/>
                  <a:pt x="59591" y="960563"/>
                  <a:pt x="57150" y="971550"/>
                </a:cubicBezTo>
                <a:cubicBezTo>
                  <a:pt x="53638" y="987354"/>
                  <a:pt x="52745" y="1003816"/>
                  <a:pt x="47625" y="1019175"/>
                </a:cubicBezTo>
                <a:cubicBezTo>
                  <a:pt x="43135" y="1032645"/>
                  <a:pt x="34168" y="1044224"/>
                  <a:pt x="28575" y="1057275"/>
                </a:cubicBezTo>
                <a:cubicBezTo>
                  <a:pt x="24620" y="1066503"/>
                  <a:pt x="22225" y="1076325"/>
                  <a:pt x="19050" y="1085850"/>
                </a:cubicBezTo>
                <a:cubicBezTo>
                  <a:pt x="15875" y="1114425"/>
                  <a:pt x="13897" y="1143158"/>
                  <a:pt x="9525" y="1171575"/>
                </a:cubicBezTo>
                <a:cubicBezTo>
                  <a:pt x="7534" y="1184514"/>
                  <a:pt x="0" y="1196584"/>
                  <a:pt x="0" y="1209675"/>
                </a:cubicBezTo>
                <a:cubicBezTo>
                  <a:pt x="0" y="1241583"/>
                  <a:pt x="6350" y="1273175"/>
                  <a:pt x="9525" y="1304925"/>
                </a:cubicBezTo>
                <a:cubicBezTo>
                  <a:pt x="19050" y="1301750"/>
                  <a:pt x="28299" y="1297578"/>
                  <a:pt x="38100" y="1295400"/>
                </a:cubicBezTo>
                <a:cubicBezTo>
                  <a:pt x="56953" y="1291210"/>
                  <a:pt x="78873" y="1296111"/>
                  <a:pt x="95250" y="1285875"/>
                </a:cubicBezTo>
                <a:cubicBezTo>
                  <a:pt x="107291" y="1278350"/>
                  <a:pt x="104260" y="1257815"/>
                  <a:pt x="114300" y="1247775"/>
                </a:cubicBezTo>
                <a:cubicBezTo>
                  <a:pt x="121400" y="1240675"/>
                  <a:pt x="133350" y="1241425"/>
                  <a:pt x="142875" y="1238250"/>
                </a:cubicBezTo>
                <a:cubicBezTo>
                  <a:pt x="163941" y="1259316"/>
                  <a:pt x="173503" y="1272614"/>
                  <a:pt x="200025" y="1285875"/>
                </a:cubicBezTo>
                <a:cubicBezTo>
                  <a:pt x="209005" y="1290365"/>
                  <a:pt x="218946" y="1292642"/>
                  <a:pt x="228600" y="1295400"/>
                </a:cubicBezTo>
                <a:cubicBezTo>
                  <a:pt x="284376" y="1311336"/>
                  <a:pt x="286043" y="1306859"/>
                  <a:pt x="361950" y="1314450"/>
                </a:cubicBezTo>
                <a:cubicBezTo>
                  <a:pt x="459930" y="1289955"/>
                  <a:pt x="412231" y="1291697"/>
                  <a:pt x="504825" y="1304925"/>
                </a:cubicBezTo>
                <a:cubicBezTo>
                  <a:pt x="527050" y="1301750"/>
                  <a:pt x="549049" y="1295400"/>
                  <a:pt x="571500" y="1295400"/>
                </a:cubicBezTo>
                <a:cubicBezTo>
                  <a:pt x="625352" y="1295400"/>
                  <a:pt x="636089" y="1301055"/>
                  <a:pt x="676275" y="1314450"/>
                </a:cubicBezTo>
                <a:cubicBezTo>
                  <a:pt x="685800" y="1323975"/>
                  <a:pt x="694502" y="1334401"/>
                  <a:pt x="704850" y="1343025"/>
                </a:cubicBezTo>
                <a:cubicBezTo>
                  <a:pt x="750131" y="1380759"/>
                  <a:pt x="749472" y="1360470"/>
                  <a:pt x="828675" y="1352550"/>
                </a:cubicBezTo>
                <a:lnTo>
                  <a:pt x="885825" y="1362075"/>
                </a:lnTo>
                <a:cubicBezTo>
                  <a:pt x="901753" y="1364971"/>
                  <a:pt x="917261" y="1371600"/>
                  <a:pt x="933450" y="1371600"/>
                </a:cubicBezTo>
                <a:cubicBezTo>
                  <a:pt x="952763" y="1371600"/>
                  <a:pt x="971550" y="1365250"/>
                  <a:pt x="990600" y="1362075"/>
                </a:cubicBezTo>
                <a:cubicBezTo>
                  <a:pt x="1000125" y="1358900"/>
                  <a:pt x="1009212" y="1353795"/>
                  <a:pt x="1019175" y="1352550"/>
                </a:cubicBezTo>
                <a:cubicBezTo>
                  <a:pt x="1060252" y="1347415"/>
                  <a:pt x="1110323" y="1368440"/>
                  <a:pt x="1143000" y="1343025"/>
                </a:cubicBezTo>
                <a:cubicBezTo>
                  <a:pt x="1168644" y="1323079"/>
                  <a:pt x="1088903" y="1275210"/>
                  <a:pt x="1076325" y="1266825"/>
                </a:cubicBezTo>
                <a:cubicBezTo>
                  <a:pt x="1073150" y="1257300"/>
                  <a:pt x="1073072" y="1246090"/>
                  <a:pt x="1066800" y="1238250"/>
                </a:cubicBezTo>
                <a:cubicBezTo>
                  <a:pt x="1059649" y="1229311"/>
                  <a:pt x="1044292" y="1228908"/>
                  <a:pt x="1038225" y="1219200"/>
                </a:cubicBezTo>
                <a:cubicBezTo>
                  <a:pt x="1027582" y="1202172"/>
                  <a:pt x="1019175" y="1162050"/>
                  <a:pt x="1019175" y="1162050"/>
                </a:cubicBezTo>
                <a:cubicBezTo>
                  <a:pt x="1022350" y="1054100"/>
                  <a:pt x="1016774" y="945536"/>
                  <a:pt x="1028700" y="838200"/>
                </a:cubicBezTo>
                <a:cubicBezTo>
                  <a:pt x="1029964" y="826822"/>
                  <a:pt x="1046814" y="823799"/>
                  <a:pt x="1057275" y="819150"/>
                </a:cubicBezTo>
                <a:cubicBezTo>
                  <a:pt x="1110384" y="795546"/>
                  <a:pt x="1130607" y="798077"/>
                  <a:pt x="1190625" y="790575"/>
                </a:cubicBezTo>
                <a:cubicBezTo>
                  <a:pt x="1200150" y="787400"/>
                  <a:pt x="1212100" y="788150"/>
                  <a:pt x="1219200" y="781050"/>
                </a:cubicBezTo>
                <a:cubicBezTo>
                  <a:pt x="1226300" y="773950"/>
                  <a:pt x="1228725" y="762515"/>
                  <a:pt x="1228725" y="752475"/>
                </a:cubicBezTo>
                <a:cubicBezTo>
                  <a:pt x="1228725" y="698407"/>
                  <a:pt x="1230929" y="643331"/>
                  <a:pt x="1219200" y="590550"/>
                </a:cubicBezTo>
                <a:cubicBezTo>
                  <a:pt x="1217022" y="580749"/>
                  <a:pt x="1200279" y="583783"/>
                  <a:pt x="1190625" y="581025"/>
                </a:cubicBezTo>
                <a:cubicBezTo>
                  <a:pt x="1178038" y="577429"/>
                  <a:pt x="1164782" y="576097"/>
                  <a:pt x="1152525" y="571500"/>
                </a:cubicBezTo>
                <a:cubicBezTo>
                  <a:pt x="1139230" y="566514"/>
                  <a:pt x="1127476" y="558043"/>
                  <a:pt x="1114425" y="552450"/>
                </a:cubicBezTo>
                <a:cubicBezTo>
                  <a:pt x="1105197" y="548495"/>
                  <a:pt x="1095375" y="546100"/>
                  <a:pt x="1085850" y="542925"/>
                </a:cubicBezTo>
                <a:cubicBezTo>
                  <a:pt x="1076325" y="546100"/>
                  <a:pt x="1059244" y="562295"/>
                  <a:pt x="1057275" y="552450"/>
                </a:cubicBezTo>
                <a:cubicBezTo>
                  <a:pt x="1053337" y="532759"/>
                  <a:pt x="1076325" y="495300"/>
                  <a:pt x="1076325" y="495300"/>
                </a:cubicBezTo>
                <a:cubicBezTo>
                  <a:pt x="1069975" y="485775"/>
                  <a:pt x="1064604" y="475519"/>
                  <a:pt x="1057275" y="466725"/>
                </a:cubicBezTo>
                <a:cubicBezTo>
                  <a:pt x="1048651" y="456377"/>
                  <a:pt x="1035383" y="449846"/>
                  <a:pt x="1028700" y="438150"/>
                </a:cubicBezTo>
                <a:cubicBezTo>
                  <a:pt x="1022205" y="426784"/>
                  <a:pt x="1022350" y="412750"/>
                  <a:pt x="1019175" y="400050"/>
                </a:cubicBezTo>
                <a:cubicBezTo>
                  <a:pt x="1038560" y="303126"/>
                  <a:pt x="1045625" y="322749"/>
                  <a:pt x="1028700" y="238125"/>
                </a:cubicBezTo>
                <a:cubicBezTo>
                  <a:pt x="1026731" y="228280"/>
                  <a:pt x="1025447" y="217390"/>
                  <a:pt x="1019175" y="209550"/>
                </a:cubicBezTo>
                <a:cubicBezTo>
                  <a:pt x="1002730" y="188994"/>
                  <a:pt x="975379" y="186695"/>
                  <a:pt x="952500" y="180975"/>
                </a:cubicBezTo>
                <a:cubicBezTo>
                  <a:pt x="942975" y="174625"/>
                  <a:pt x="932719" y="169254"/>
                  <a:pt x="923925" y="161925"/>
                </a:cubicBezTo>
                <a:cubicBezTo>
                  <a:pt x="913577" y="153301"/>
                  <a:pt x="906558" y="140822"/>
                  <a:pt x="895350" y="133350"/>
                </a:cubicBezTo>
                <a:cubicBezTo>
                  <a:pt x="886996" y="127781"/>
                  <a:pt x="876300" y="127000"/>
                  <a:pt x="866775" y="123825"/>
                </a:cubicBezTo>
                <a:cubicBezTo>
                  <a:pt x="860359" y="124894"/>
                  <a:pt x="788928" y="128765"/>
                  <a:pt x="781050" y="152400"/>
                </a:cubicBezTo>
                <a:cubicBezTo>
                  <a:pt x="770960" y="182671"/>
                  <a:pt x="796615" y="227936"/>
                  <a:pt x="771525" y="247650"/>
                </a:cubicBezTo>
                <a:cubicBezTo>
                  <a:pt x="738974" y="273226"/>
                  <a:pt x="688975" y="254000"/>
                  <a:pt x="647700" y="257175"/>
                </a:cubicBezTo>
                <a:cubicBezTo>
                  <a:pt x="635000" y="254000"/>
                  <a:pt x="620492" y="254912"/>
                  <a:pt x="609600" y="247650"/>
                </a:cubicBezTo>
                <a:cubicBezTo>
                  <a:pt x="600075" y="241300"/>
                  <a:pt x="597879" y="227869"/>
                  <a:pt x="590550" y="219075"/>
                </a:cubicBezTo>
                <a:cubicBezTo>
                  <a:pt x="581926" y="208727"/>
                  <a:pt x="571500" y="200025"/>
                  <a:pt x="561975" y="190500"/>
                </a:cubicBezTo>
                <a:cubicBezTo>
                  <a:pt x="558800" y="180975"/>
                  <a:pt x="556940" y="170905"/>
                  <a:pt x="552450" y="161925"/>
                </a:cubicBezTo>
                <a:cubicBezTo>
                  <a:pt x="515521" y="88067"/>
                  <a:pt x="547816" y="176599"/>
                  <a:pt x="523875" y="104775"/>
                </a:cubicBezTo>
                <a:cubicBezTo>
                  <a:pt x="520700" y="82550"/>
                  <a:pt x="526403" y="57041"/>
                  <a:pt x="514350" y="38100"/>
                </a:cubicBezTo>
                <a:cubicBezTo>
                  <a:pt x="502058" y="18784"/>
                  <a:pt x="457200" y="0"/>
                  <a:pt x="457200" y="0"/>
                </a:cubicBezTo>
                <a:cubicBezTo>
                  <a:pt x="425450" y="3175"/>
                  <a:pt x="393612" y="5567"/>
                  <a:pt x="361950" y="9525"/>
                </a:cubicBezTo>
                <a:cubicBezTo>
                  <a:pt x="342786" y="11920"/>
                  <a:pt x="324113" y="19050"/>
                  <a:pt x="304800" y="19050"/>
                </a:cubicBezTo>
                <a:cubicBezTo>
                  <a:pt x="281446" y="19050"/>
                  <a:pt x="234726" y="6294"/>
                  <a:pt x="209550" y="0"/>
                </a:cubicBezTo>
                <a:cubicBezTo>
                  <a:pt x="174625" y="3175"/>
                  <a:pt x="139492" y="4565"/>
                  <a:pt x="104775" y="9525"/>
                </a:cubicBezTo>
                <a:cubicBezTo>
                  <a:pt x="94836" y="10945"/>
                  <a:pt x="82472" y="11210"/>
                  <a:pt x="76200" y="19050"/>
                </a:cubicBezTo>
                <a:cubicBezTo>
                  <a:pt x="68022" y="29272"/>
                  <a:pt x="65088" y="23813"/>
                  <a:pt x="66675" y="38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87" name="86 Forma libre"/>
          <p:cNvSpPr/>
          <p:nvPr/>
        </p:nvSpPr>
        <p:spPr>
          <a:xfrm>
            <a:off x="6139766" y="4510173"/>
            <a:ext cx="290521" cy="344089"/>
          </a:xfrm>
          <a:custGeom>
            <a:avLst/>
            <a:gdLst>
              <a:gd name="connsiteX0" fmla="*/ 238125 w 1085850"/>
              <a:gd name="connsiteY0" fmla="*/ 11112 h 1230312"/>
              <a:gd name="connsiteX1" fmla="*/ 247650 w 1085850"/>
              <a:gd name="connsiteY1" fmla="*/ 106362 h 1230312"/>
              <a:gd name="connsiteX2" fmla="*/ 238125 w 1085850"/>
              <a:gd name="connsiteY2" fmla="*/ 134937 h 1230312"/>
              <a:gd name="connsiteX3" fmla="*/ 247650 w 1085850"/>
              <a:gd name="connsiteY3" fmla="*/ 230187 h 1230312"/>
              <a:gd name="connsiteX4" fmla="*/ 304800 w 1085850"/>
              <a:gd name="connsiteY4" fmla="*/ 182562 h 1230312"/>
              <a:gd name="connsiteX5" fmla="*/ 333375 w 1085850"/>
              <a:gd name="connsiteY5" fmla="*/ 192087 h 1230312"/>
              <a:gd name="connsiteX6" fmla="*/ 381000 w 1085850"/>
              <a:gd name="connsiteY6" fmla="*/ 211137 h 1230312"/>
              <a:gd name="connsiteX7" fmla="*/ 400050 w 1085850"/>
              <a:gd name="connsiteY7" fmla="*/ 153987 h 1230312"/>
              <a:gd name="connsiteX8" fmla="*/ 457200 w 1085850"/>
              <a:gd name="connsiteY8" fmla="*/ 134937 h 1230312"/>
              <a:gd name="connsiteX9" fmla="*/ 428625 w 1085850"/>
              <a:gd name="connsiteY9" fmla="*/ 115887 h 1230312"/>
              <a:gd name="connsiteX10" fmla="*/ 466725 w 1085850"/>
              <a:gd name="connsiteY10" fmla="*/ 77787 h 1230312"/>
              <a:gd name="connsiteX11" fmla="*/ 485775 w 1085850"/>
              <a:gd name="connsiteY11" fmla="*/ 49212 h 1230312"/>
              <a:gd name="connsiteX12" fmla="*/ 552450 w 1085850"/>
              <a:gd name="connsiteY12" fmla="*/ 68262 h 1230312"/>
              <a:gd name="connsiteX13" fmla="*/ 561975 w 1085850"/>
              <a:gd name="connsiteY13" fmla="*/ 96837 h 1230312"/>
              <a:gd name="connsiteX14" fmla="*/ 590550 w 1085850"/>
              <a:gd name="connsiteY14" fmla="*/ 106362 h 1230312"/>
              <a:gd name="connsiteX15" fmla="*/ 657225 w 1085850"/>
              <a:gd name="connsiteY15" fmla="*/ 115887 h 1230312"/>
              <a:gd name="connsiteX16" fmla="*/ 714375 w 1085850"/>
              <a:gd name="connsiteY16" fmla="*/ 153987 h 1230312"/>
              <a:gd name="connsiteX17" fmla="*/ 742950 w 1085850"/>
              <a:gd name="connsiteY17" fmla="*/ 173037 h 1230312"/>
              <a:gd name="connsiteX18" fmla="*/ 819150 w 1085850"/>
              <a:gd name="connsiteY18" fmla="*/ 192087 h 1230312"/>
              <a:gd name="connsiteX19" fmla="*/ 847725 w 1085850"/>
              <a:gd name="connsiteY19" fmla="*/ 211137 h 1230312"/>
              <a:gd name="connsiteX20" fmla="*/ 866775 w 1085850"/>
              <a:gd name="connsiteY20" fmla="*/ 268287 h 1230312"/>
              <a:gd name="connsiteX21" fmla="*/ 876300 w 1085850"/>
              <a:gd name="connsiteY21" fmla="*/ 354012 h 1230312"/>
              <a:gd name="connsiteX22" fmla="*/ 904875 w 1085850"/>
              <a:gd name="connsiteY22" fmla="*/ 363537 h 1230312"/>
              <a:gd name="connsiteX23" fmla="*/ 962025 w 1085850"/>
              <a:gd name="connsiteY23" fmla="*/ 401637 h 1230312"/>
              <a:gd name="connsiteX24" fmla="*/ 971550 w 1085850"/>
              <a:gd name="connsiteY24" fmla="*/ 439737 h 1230312"/>
              <a:gd name="connsiteX25" fmla="*/ 990600 w 1085850"/>
              <a:gd name="connsiteY25" fmla="*/ 468312 h 1230312"/>
              <a:gd name="connsiteX26" fmla="*/ 1000125 w 1085850"/>
              <a:gd name="connsiteY26" fmla="*/ 496887 h 1230312"/>
              <a:gd name="connsiteX27" fmla="*/ 981075 w 1085850"/>
              <a:gd name="connsiteY27" fmla="*/ 525462 h 1230312"/>
              <a:gd name="connsiteX28" fmla="*/ 971550 w 1085850"/>
              <a:gd name="connsiteY28" fmla="*/ 582612 h 1230312"/>
              <a:gd name="connsiteX29" fmla="*/ 1009650 w 1085850"/>
              <a:gd name="connsiteY29" fmla="*/ 668337 h 1230312"/>
              <a:gd name="connsiteX30" fmla="*/ 1019175 w 1085850"/>
              <a:gd name="connsiteY30" fmla="*/ 696912 h 1230312"/>
              <a:gd name="connsiteX31" fmla="*/ 1009650 w 1085850"/>
              <a:gd name="connsiteY31" fmla="*/ 735012 h 1230312"/>
              <a:gd name="connsiteX32" fmla="*/ 990600 w 1085850"/>
              <a:gd name="connsiteY32" fmla="*/ 763587 h 1230312"/>
              <a:gd name="connsiteX33" fmla="*/ 1000125 w 1085850"/>
              <a:gd name="connsiteY33" fmla="*/ 820737 h 1230312"/>
              <a:gd name="connsiteX34" fmla="*/ 990600 w 1085850"/>
              <a:gd name="connsiteY34" fmla="*/ 877887 h 1230312"/>
              <a:gd name="connsiteX35" fmla="*/ 1000125 w 1085850"/>
              <a:gd name="connsiteY35" fmla="*/ 906462 h 1230312"/>
              <a:gd name="connsiteX36" fmla="*/ 1047750 w 1085850"/>
              <a:gd name="connsiteY36" fmla="*/ 963612 h 1230312"/>
              <a:gd name="connsiteX37" fmla="*/ 1057275 w 1085850"/>
              <a:gd name="connsiteY37" fmla="*/ 1049337 h 1230312"/>
              <a:gd name="connsiteX38" fmla="*/ 1085850 w 1085850"/>
              <a:gd name="connsiteY38" fmla="*/ 1087437 h 1230312"/>
              <a:gd name="connsiteX39" fmla="*/ 1057275 w 1085850"/>
              <a:gd name="connsiteY39" fmla="*/ 1106487 h 1230312"/>
              <a:gd name="connsiteX40" fmla="*/ 1000125 w 1085850"/>
              <a:gd name="connsiteY40" fmla="*/ 1125537 h 1230312"/>
              <a:gd name="connsiteX41" fmla="*/ 952500 w 1085850"/>
              <a:gd name="connsiteY41" fmla="*/ 1192212 h 1230312"/>
              <a:gd name="connsiteX42" fmla="*/ 923925 w 1085850"/>
              <a:gd name="connsiteY42" fmla="*/ 1173162 h 1230312"/>
              <a:gd name="connsiteX43" fmla="*/ 857250 w 1085850"/>
              <a:gd name="connsiteY43" fmla="*/ 1182687 h 1230312"/>
              <a:gd name="connsiteX44" fmla="*/ 828675 w 1085850"/>
              <a:gd name="connsiteY44" fmla="*/ 1220787 h 1230312"/>
              <a:gd name="connsiteX45" fmla="*/ 800100 w 1085850"/>
              <a:gd name="connsiteY45" fmla="*/ 1230312 h 1230312"/>
              <a:gd name="connsiteX46" fmla="*/ 771525 w 1085850"/>
              <a:gd name="connsiteY46" fmla="*/ 1211262 h 1230312"/>
              <a:gd name="connsiteX47" fmla="*/ 685800 w 1085850"/>
              <a:gd name="connsiteY47" fmla="*/ 1230312 h 1230312"/>
              <a:gd name="connsiteX48" fmla="*/ 619125 w 1085850"/>
              <a:gd name="connsiteY48" fmla="*/ 1201737 h 1230312"/>
              <a:gd name="connsiteX49" fmla="*/ 590550 w 1085850"/>
              <a:gd name="connsiteY49" fmla="*/ 1211262 h 1230312"/>
              <a:gd name="connsiteX50" fmla="*/ 561975 w 1085850"/>
              <a:gd name="connsiteY50" fmla="*/ 1192212 h 1230312"/>
              <a:gd name="connsiteX51" fmla="*/ 533400 w 1085850"/>
              <a:gd name="connsiteY51" fmla="*/ 1182687 h 1230312"/>
              <a:gd name="connsiteX52" fmla="*/ 514350 w 1085850"/>
              <a:gd name="connsiteY52" fmla="*/ 1154112 h 1230312"/>
              <a:gd name="connsiteX53" fmla="*/ 495300 w 1085850"/>
              <a:gd name="connsiteY53" fmla="*/ 1049337 h 1230312"/>
              <a:gd name="connsiteX54" fmla="*/ 476250 w 1085850"/>
              <a:gd name="connsiteY54" fmla="*/ 1020762 h 1230312"/>
              <a:gd name="connsiteX55" fmla="*/ 466725 w 1085850"/>
              <a:gd name="connsiteY55" fmla="*/ 992187 h 1230312"/>
              <a:gd name="connsiteX56" fmla="*/ 428625 w 1085850"/>
              <a:gd name="connsiteY56" fmla="*/ 982662 h 1230312"/>
              <a:gd name="connsiteX57" fmla="*/ 352425 w 1085850"/>
              <a:gd name="connsiteY57" fmla="*/ 963612 h 1230312"/>
              <a:gd name="connsiteX58" fmla="*/ 323850 w 1085850"/>
              <a:gd name="connsiteY58" fmla="*/ 944562 h 1230312"/>
              <a:gd name="connsiteX59" fmla="*/ 266700 w 1085850"/>
              <a:gd name="connsiteY59" fmla="*/ 935037 h 1230312"/>
              <a:gd name="connsiteX60" fmla="*/ 238125 w 1085850"/>
              <a:gd name="connsiteY60" fmla="*/ 925512 h 1230312"/>
              <a:gd name="connsiteX61" fmla="*/ 171450 w 1085850"/>
              <a:gd name="connsiteY61" fmla="*/ 849312 h 1230312"/>
              <a:gd name="connsiteX62" fmla="*/ 161925 w 1085850"/>
              <a:gd name="connsiteY62" fmla="*/ 820737 h 1230312"/>
              <a:gd name="connsiteX63" fmla="*/ 133350 w 1085850"/>
              <a:gd name="connsiteY63" fmla="*/ 801687 h 1230312"/>
              <a:gd name="connsiteX64" fmla="*/ 123825 w 1085850"/>
              <a:gd name="connsiteY64" fmla="*/ 744537 h 1230312"/>
              <a:gd name="connsiteX65" fmla="*/ 85725 w 1085850"/>
              <a:gd name="connsiteY65" fmla="*/ 687387 h 1230312"/>
              <a:gd name="connsiteX66" fmla="*/ 57150 w 1085850"/>
              <a:gd name="connsiteY66" fmla="*/ 677862 h 1230312"/>
              <a:gd name="connsiteX67" fmla="*/ 38100 w 1085850"/>
              <a:gd name="connsiteY67" fmla="*/ 601662 h 1230312"/>
              <a:gd name="connsiteX68" fmla="*/ 28575 w 1085850"/>
              <a:gd name="connsiteY68" fmla="*/ 449262 h 1230312"/>
              <a:gd name="connsiteX69" fmla="*/ 9525 w 1085850"/>
              <a:gd name="connsiteY69" fmla="*/ 420687 h 1230312"/>
              <a:gd name="connsiteX70" fmla="*/ 0 w 1085850"/>
              <a:gd name="connsiteY70" fmla="*/ 392112 h 1230312"/>
              <a:gd name="connsiteX71" fmla="*/ 95250 w 1085850"/>
              <a:gd name="connsiteY71" fmla="*/ 382587 h 1230312"/>
              <a:gd name="connsiteX72" fmla="*/ 114300 w 1085850"/>
              <a:gd name="connsiteY72" fmla="*/ 325437 h 1230312"/>
              <a:gd name="connsiteX73" fmla="*/ 142875 w 1085850"/>
              <a:gd name="connsiteY73" fmla="*/ 315912 h 1230312"/>
              <a:gd name="connsiteX74" fmla="*/ 161925 w 1085850"/>
              <a:gd name="connsiteY74" fmla="*/ 287337 h 1230312"/>
              <a:gd name="connsiteX75" fmla="*/ 171450 w 1085850"/>
              <a:gd name="connsiteY75" fmla="*/ 249237 h 1230312"/>
              <a:gd name="connsiteX76" fmla="*/ 142875 w 1085850"/>
              <a:gd name="connsiteY76" fmla="*/ 192087 h 1230312"/>
              <a:gd name="connsiteX77" fmla="*/ 171450 w 1085850"/>
              <a:gd name="connsiteY77" fmla="*/ 96837 h 1230312"/>
              <a:gd name="connsiteX78" fmla="*/ 180975 w 1085850"/>
              <a:gd name="connsiteY78" fmla="*/ 39687 h 1230312"/>
              <a:gd name="connsiteX79" fmla="*/ 238125 w 1085850"/>
              <a:gd name="connsiteY79" fmla="*/ 11112 h 12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85850" h="1230312">
                <a:moveTo>
                  <a:pt x="238125" y="11112"/>
                </a:moveTo>
                <a:cubicBezTo>
                  <a:pt x="249237" y="22224"/>
                  <a:pt x="247650" y="74454"/>
                  <a:pt x="247650" y="106362"/>
                </a:cubicBezTo>
                <a:cubicBezTo>
                  <a:pt x="247650" y="116402"/>
                  <a:pt x="238125" y="124897"/>
                  <a:pt x="238125" y="134937"/>
                </a:cubicBezTo>
                <a:cubicBezTo>
                  <a:pt x="238125" y="166845"/>
                  <a:pt x="244475" y="198437"/>
                  <a:pt x="247650" y="230187"/>
                </a:cubicBezTo>
                <a:cubicBezTo>
                  <a:pt x="256232" y="221605"/>
                  <a:pt x="288887" y="185214"/>
                  <a:pt x="304800" y="182562"/>
                </a:cubicBezTo>
                <a:cubicBezTo>
                  <a:pt x="314704" y="180911"/>
                  <a:pt x="323850" y="188912"/>
                  <a:pt x="333375" y="192087"/>
                </a:cubicBezTo>
                <a:cubicBezTo>
                  <a:pt x="338967" y="208864"/>
                  <a:pt x="343684" y="254672"/>
                  <a:pt x="381000" y="211137"/>
                </a:cubicBezTo>
                <a:cubicBezTo>
                  <a:pt x="394068" y="195891"/>
                  <a:pt x="400050" y="153987"/>
                  <a:pt x="400050" y="153987"/>
                </a:cubicBezTo>
                <a:cubicBezTo>
                  <a:pt x="408082" y="155995"/>
                  <a:pt x="466894" y="183406"/>
                  <a:pt x="457200" y="134937"/>
                </a:cubicBezTo>
                <a:cubicBezTo>
                  <a:pt x="454955" y="123712"/>
                  <a:pt x="438150" y="122237"/>
                  <a:pt x="428625" y="115887"/>
                </a:cubicBezTo>
                <a:cubicBezTo>
                  <a:pt x="449407" y="53542"/>
                  <a:pt x="420543" y="114732"/>
                  <a:pt x="466725" y="77787"/>
                </a:cubicBezTo>
                <a:cubicBezTo>
                  <a:pt x="475664" y="70636"/>
                  <a:pt x="479425" y="58737"/>
                  <a:pt x="485775" y="49212"/>
                </a:cubicBezTo>
                <a:cubicBezTo>
                  <a:pt x="486105" y="49294"/>
                  <a:pt x="547895" y="63707"/>
                  <a:pt x="552450" y="68262"/>
                </a:cubicBezTo>
                <a:cubicBezTo>
                  <a:pt x="559550" y="75362"/>
                  <a:pt x="554875" y="89737"/>
                  <a:pt x="561975" y="96837"/>
                </a:cubicBezTo>
                <a:cubicBezTo>
                  <a:pt x="569075" y="103937"/>
                  <a:pt x="580705" y="104393"/>
                  <a:pt x="590550" y="106362"/>
                </a:cubicBezTo>
                <a:cubicBezTo>
                  <a:pt x="612565" y="110765"/>
                  <a:pt x="635000" y="112712"/>
                  <a:pt x="657225" y="115887"/>
                </a:cubicBezTo>
                <a:lnTo>
                  <a:pt x="714375" y="153987"/>
                </a:lnTo>
                <a:cubicBezTo>
                  <a:pt x="723900" y="160337"/>
                  <a:pt x="731844" y="170261"/>
                  <a:pt x="742950" y="173037"/>
                </a:cubicBezTo>
                <a:lnTo>
                  <a:pt x="819150" y="192087"/>
                </a:lnTo>
                <a:cubicBezTo>
                  <a:pt x="828675" y="198437"/>
                  <a:pt x="841658" y="201429"/>
                  <a:pt x="847725" y="211137"/>
                </a:cubicBezTo>
                <a:cubicBezTo>
                  <a:pt x="858368" y="228165"/>
                  <a:pt x="866775" y="268287"/>
                  <a:pt x="866775" y="268287"/>
                </a:cubicBezTo>
                <a:cubicBezTo>
                  <a:pt x="859790" y="289242"/>
                  <a:pt x="836295" y="340677"/>
                  <a:pt x="876300" y="354012"/>
                </a:cubicBezTo>
                <a:lnTo>
                  <a:pt x="904875" y="363537"/>
                </a:lnTo>
                <a:lnTo>
                  <a:pt x="962025" y="401637"/>
                </a:lnTo>
                <a:cubicBezTo>
                  <a:pt x="972917" y="408899"/>
                  <a:pt x="966393" y="427705"/>
                  <a:pt x="971550" y="439737"/>
                </a:cubicBezTo>
                <a:cubicBezTo>
                  <a:pt x="976059" y="450259"/>
                  <a:pt x="985480" y="458073"/>
                  <a:pt x="990600" y="468312"/>
                </a:cubicBezTo>
                <a:cubicBezTo>
                  <a:pt x="995090" y="477292"/>
                  <a:pt x="996950" y="487362"/>
                  <a:pt x="1000125" y="496887"/>
                </a:cubicBezTo>
                <a:cubicBezTo>
                  <a:pt x="993775" y="506412"/>
                  <a:pt x="984695" y="514602"/>
                  <a:pt x="981075" y="525462"/>
                </a:cubicBezTo>
                <a:cubicBezTo>
                  <a:pt x="974968" y="543784"/>
                  <a:pt x="969946" y="563366"/>
                  <a:pt x="971550" y="582612"/>
                </a:cubicBezTo>
                <a:cubicBezTo>
                  <a:pt x="976465" y="641589"/>
                  <a:pt x="989583" y="628204"/>
                  <a:pt x="1009650" y="668337"/>
                </a:cubicBezTo>
                <a:cubicBezTo>
                  <a:pt x="1014140" y="677317"/>
                  <a:pt x="1016000" y="687387"/>
                  <a:pt x="1019175" y="696912"/>
                </a:cubicBezTo>
                <a:cubicBezTo>
                  <a:pt x="1016000" y="709612"/>
                  <a:pt x="1014807" y="722980"/>
                  <a:pt x="1009650" y="735012"/>
                </a:cubicBezTo>
                <a:cubicBezTo>
                  <a:pt x="1005141" y="745534"/>
                  <a:pt x="991864" y="752209"/>
                  <a:pt x="990600" y="763587"/>
                </a:cubicBezTo>
                <a:cubicBezTo>
                  <a:pt x="988467" y="782782"/>
                  <a:pt x="996950" y="801687"/>
                  <a:pt x="1000125" y="820737"/>
                </a:cubicBezTo>
                <a:cubicBezTo>
                  <a:pt x="996950" y="839787"/>
                  <a:pt x="990600" y="858574"/>
                  <a:pt x="990600" y="877887"/>
                </a:cubicBezTo>
                <a:cubicBezTo>
                  <a:pt x="990600" y="887927"/>
                  <a:pt x="995635" y="897482"/>
                  <a:pt x="1000125" y="906462"/>
                </a:cubicBezTo>
                <a:cubicBezTo>
                  <a:pt x="1013386" y="932984"/>
                  <a:pt x="1026684" y="942546"/>
                  <a:pt x="1047750" y="963612"/>
                </a:cubicBezTo>
                <a:cubicBezTo>
                  <a:pt x="1050925" y="992187"/>
                  <a:pt x="1048820" y="1021858"/>
                  <a:pt x="1057275" y="1049337"/>
                </a:cubicBezTo>
                <a:cubicBezTo>
                  <a:pt x="1061944" y="1064510"/>
                  <a:pt x="1085850" y="1071562"/>
                  <a:pt x="1085850" y="1087437"/>
                </a:cubicBezTo>
                <a:cubicBezTo>
                  <a:pt x="1085850" y="1098885"/>
                  <a:pt x="1067736" y="1101838"/>
                  <a:pt x="1057275" y="1106487"/>
                </a:cubicBezTo>
                <a:cubicBezTo>
                  <a:pt x="1038925" y="1114642"/>
                  <a:pt x="1000125" y="1125537"/>
                  <a:pt x="1000125" y="1125537"/>
                </a:cubicBezTo>
                <a:cubicBezTo>
                  <a:pt x="977900" y="1192212"/>
                  <a:pt x="1000125" y="1176337"/>
                  <a:pt x="952500" y="1192212"/>
                </a:cubicBezTo>
                <a:cubicBezTo>
                  <a:pt x="942975" y="1185862"/>
                  <a:pt x="935316" y="1174301"/>
                  <a:pt x="923925" y="1173162"/>
                </a:cubicBezTo>
                <a:cubicBezTo>
                  <a:pt x="901586" y="1170928"/>
                  <a:pt x="877330" y="1172647"/>
                  <a:pt x="857250" y="1182687"/>
                </a:cubicBezTo>
                <a:cubicBezTo>
                  <a:pt x="843051" y="1189787"/>
                  <a:pt x="840871" y="1210624"/>
                  <a:pt x="828675" y="1220787"/>
                </a:cubicBezTo>
                <a:cubicBezTo>
                  <a:pt x="820962" y="1227215"/>
                  <a:pt x="809625" y="1227137"/>
                  <a:pt x="800100" y="1230312"/>
                </a:cubicBezTo>
                <a:cubicBezTo>
                  <a:pt x="790575" y="1223962"/>
                  <a:pt x="782903" y="1212526"/>
                  <a:pt x="771525" y="1211262"/>
                </a:cubicBezTo>
                <a:cubicBezTo>
                  <a:pt x="746380" y="1208468"/>
                  <a:pt x="710910" y="1221942"/>
                  <a:pt x="685800" y="1230312"/>
                </a:cubicBezTo>
                <a:cubicBezTo>
                  <a:pt x="662469" y="1214758"/>
                  <a:pt x="649879" y="1201737"/>
                  <a:pt x="619125" y="1201737"/>
                </a:cubicBezTo>
                <a:cubicBezTo>
                  <a:pt x="609085" y="1201737"/>
                  <a:pt x="600075" y="1208087"/>
                  <a:pt x="590550" y="1211262"/>
                </a:cubicBezTo>
                <a:cubicBezTo>
                  <a:pt x="581025" y="1204912"/>
                  <a:pt x="572214" y="1197332"/>
                  <a:pt x="561975" y="1192212"/>
                </a:cubicBezTo>
                <a:cubicBezTo>
                  <a:pt x="552995" y="1187722"/>
                  <a:pt x="541240" y="1188959"/>
                  <a:pt x="533400" y="1182687"/>
                </a:cubicBezTo>
                <a:cubicBezTo>
                  <a:pt x="524461" y="1175536"/>
                  <a:pt x="520700" y="1163637"/>
                  <a:pt x="514350" y="1154112"/>
                </a:cubicBezTo>
                <a:cubicBezTo>
                  <a:pt x="513280" y="1147693"/>
                  <a:pt x="499294" y="1059987"/>
                  <a:pt x="495300" y="1049337"/>
                </a:cubicBezTo>
                <a:cubicBezTo>
                  <a:pt x="491280" y="1038618"/>
                  <a:pt x="481370" y="1031001"/>
                  <a:pt x="476250" y="1020762"/>
                </a:cubicBezTo>
                <a:cubicBezTo>
                  <a:pt x="471760" y="1011782"/>
                  <a:pt x="474565" y="998459"/>
                  <a:pt x="466725" y="992187"/>
                </a:cubicBezTo>
                <a:cubicBezTo>
                  <a:pt x="456503" y="984009"/>
                  <a:pt x="441212" y="986258"/>
                  <a:pt x="428625" y="982662"/>
                </a:cubicBezTo>
                <a:cubicBezTo>
                  <a:pt x="360284" y="963136"/>
                  <a:pt x="449251" y="982977"/>
                  <a:pt x="352425" y="963612"/>
                </a:cubicBezTo>
                <a:cubicBezTo>
                  <a:pt x="342900" y="957262"/>
                  <a:pt x="334710" y="948182"/>
                  <a:pt x="323850" y="944562"/>
                </a:cubicBezTo>
                <a:cubicBezTo>
                  <a:pt x="305528" y="938455"/>
                  <a:pt x="285553" y="939227"/>
                  <a:pt x="266700" y="935037"/>
                </a:cubicBezTo>
                <a:cubicBezTo>
                  <a:pt x="256899" y="932859"/>
                  <a:pt x="247650" y="928687"/>
                  <a:pt x="238125" y="925512"/>
                </a:cubicBezTo>
                <a:cubicBezTo>
                  <a:pt x="193675" y="858837"/>
                  <a:pt x="219075" y="881062"/>
                  <a:pt x="171450" y="849312"/>
                </a:cubicBezTo>
                <a:cubicBezTo>
                  <a:pt x="168275" y="839787"/>
                  <a:pt x="168197" y="828577"/>
                  <a:pt x="161925" y="820737"/>
                </a:cubicBezTo>
                <a:cubicBezTo>
                  <a:pt x="154774" y="811798"/>
                  <a:pt x="138470" y="811926"/>
                  <a:pt x="133350" y="801687"/>
                </a:cubicBezTo>
                <a:cubicBezTo>
                  <a:pt x="124713" y="784413"/>
                  <a:pt x="128015" y="763390"/>
                  <a:pt x="123825" y="744537"/>
                </a:cubicBezTo>
                <a:cubicBezTo>
                  <a:pt x="117746" y="717184"/>
                  <a:pt x="111061" y="704277"/>
                  <a:pt x="85725" y="687387"/>
                </a:cubicBezTo>
                <a:cubicBezTo>
                  <a:pt x="77371" y="681818"/>
                  <a:pt x="66675" y="681037"/>
                  <a:pt x="57150" y="677862"/>
                </a:cubicBezTo>
                <a:cubicBezTo>
                  <a:pt x="47733" y="649611"/>
                  <a:pt x="41165" y="633845"/>
                  <a:pt x="38100" y="601662"/>
                </a:cubicBezTo>
                <a:cubicBezTo>
                  <a:pt x="33274" y="550992"/>
                  <a:pt x="36513" y="499538"/>
                  <a:pt x="28575" y="449262"/>
                </a:cubicBezTo>
                <a:cubicBezTo>
                  <a:pt x="26790" y="437954"/>
                  <a:pt x="14645" y="430926"/>
                  <a:pt x="9525" y="420687"/>
                </a:cubicBezTo>
                <a:cubicBezTo>
                  <a:pt x="5035" y="411707"/>
                  <a:pt x="3175" y="401637"/>
                  <a:pt x="0" y="392112"/>
                </a:cubicBezTo>
                <a:lnTo>
                  <a:pt x="95250" y="382587"/>
                </a:lnTo>
                <a:cubicBezTo>
                  <a:pt x="112595" y="372469"/>
                  <a:pt x="95250" y="331787"/>
                  <a:pt x="114300" y="325437"/>
                </a:cubicBezTo>
                <a:lnTo>
                  <a:pt x="142875" y="315912"/>
                </a:lnTo>
                <a:cubicBezTo>
                  <a:pt x="149225" y="306387"/>
                  <a:pt x="157416" y="297859"/>
                  <a:pt x="161925" y="287337"/>
                </a:cubicBezTo>
                <a:cubicBezTo>
                  <a:pt x="167082" y="275305"/>
                  <a:pt x="171450" y="262328"/>
                  <a:pt x="171450" y="249237"/>
                </a:cubicBezTo>
                <a:cubicBezTo>
                  <a:pt x="171450" y="229519"/>
                  <a:pt x="152507" y="206534"/>
                  <a:pt x="142875" y="192087"/>
                </a:cubicBezTo>
                <a:cubicBezTo>
                  <a:pt x="157270" y="134506"/>
                  <a:pt x="148260" y="166406"/>
                  <a:pt x="171450" y="96837"/>
                </a:cubicBezTo>
                <a:cubicBezTo>
                  <a:pt x="177557" y="78515"/>
                  <a:pt x="172338" y="56961"/>
                  <a:pt x="180975" y="39687"/>
                </a:cubicBezTo>
                <a:cubicBezTo>
                  <a:pt x="192261" y="17115"/>
                  <a:pt x="227013" y="0"/>
                  <a:pt x="238125" y="111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88" name="87 Forma libre"/>
          <p:cNvSpPr/>
          <p:nvPr/>
        </p:nvSpPr>
        <p:spPr>
          <a:xfrm>
            <a:off x="5882374" y="5046064"/>
            <a:ext cx="239553" cy="290367"/>
          </a:xfrm>
          <a:custGeom>
            <a:avLst/>
            <a:gdLst>
              <a:gd name="connsiteX0" fmla="*/ 19050 w 895350"/>
              <a:gd name="connsiteY0" fmla="*/ 628650 h 1038225"/>
              <a:gd name="connsiteX1" fmla="*/ 9525 w 895350"/>
              <a:gd name="connsiteY1" fmla="*/ 657225 h 1038225"/>
              <a:gd name="connsiteX2" fmla="*/ 28575 w 895350"/>
              <a:gd name="connsiteY2" fmla="*/ 771525 h 1038225"/>
              <a:gd name="connsiteX3" fmla="*/ 47625 w 895350"/>
              <a:gd name="connsiteY3" fmla="*/ 800100 h 1038225"/>
              <a:gd name="connsiteX4" fmla="*/ 76200 w 895350"/>
              <a:gd name="connsiteY4" fmla="*/ 914400 h 1038225"/>
              <a:gd name="connsiteX5" fmla="*/ 66675 w 895350"/>
              <a:gd name="connsiteY5" fmla="*/ 942975 h 1038225"/>
              <a:gd name="connsiteX6" fmla="*/ 85725 w 895350"/>
              <a:gd name="connsiteY6" fmla="*/ 1038225 h 1038225"/>
              <a:gd name="connsiteX7" fmla="*/ 114300 w 895350"/>
              <a:gd name="connsiteY7" fmla="*/ 1028700 h 1038225"/>
              <a:gd name="connsiteX8" fmla="*/ 152400 w 895350"/>
              <a:gd name="connsiteY8" fmla="*/ 1009650 h 1038225"/>
              <a:gd name="connsiteX9" fmla="*/ 228600 w 895350"/>
              <a:gd name="connsiteY9" fmla="*/ 1000125 h 1038225"/>
              <a:gd name="connsiteX10" fmla="*/ 276225 w 895350"/>
              <a:gd name="connsiteY10" fmla="*/ 914400 h 1038225"/>
              <a:gd name="connsiteX11" fmla="*/ 314325 w 895350"/>
              <a:gd name="connsiteY11" fmla="*/ 847725 h 1038225"/>
              <a:gd name="connsiteX12" fmla="*/ 342900 w 895350"/>
              <a:gd name="connsiteY12" fmla="*/ 857250 h 1038225"/>
              <a:gd name="connsiteX13" fmla="*/ 352425 w 895350"/>
              <a:gd name="connsiteY13" fmla="*/ 885825 h 1038225"/>
              <a:gd name="connsiteX14" fmla="*/ 381000 w 895350"/>
              <a:gd name="connsiteY14" fmla="*/ 876300 h 1038225"/>
              <a:gd name="connsiteX15" fmla="*/ 438150 w 895350"/>
              <a:gd name="connsiteY15" fmla="*/ 895350 h 1038225"/>
              <a:gd name="connsiteX16" fmla="*/ 485775 w 895350"/>
              <a:gd name="connsiteY16" fmla="*/ 904875 h 1038225"/>
              <a:gd name="connsiteX17" fmla="*/ 523875 w 895350"/>
              <a:gd name="connsiteY17" fmla="*/ 895350 h 1038225"/>
              <a:gd name="connsiteX18" fmla="*/ 552450 w 895350"/>
              <a:gd name="connsiteY18" fmla="*/ 790575 h 1038225"/>
              <a:gd name="connsiteX19" fmla="*/ 581025 w 895350"/>
              <a:gd name="connsiteY19" fmla="*/ 771525 h 1038225"/>
              <a:gd name="connsiteX20" fmla="*/ 609600 w 895350"/>
              <a:gd name="connsiteY20" fmla="*/ 781050 h 1038225"/>
              <a:gd name="connsiteX21" fmla="*/ 666750 w 895350"/>
              <a:gd name="connsiteY21" fmla="*/ 742950 h 1038225"/>
              <a:gd name="connsiteX22" fmla="*/ 685800 w 895350"/>
              <a:gd name="connsiteY22" fmla="*/ 714375 h 1038225"/>
              <a:gd name="connsiteX23" fmla="*/ 695325 w 895350"/>
              <a:gd name="connsiteY23" fmla="*/ 638175 h 1038225"/>
              <a:gd name="connsiteX24" fmla="*/ 723900 w 895350"/>
              <a:gd name="connsiteY24" fmla="*/ 628650 h 1038225"/>
              <a:gd name="connsiteX25" fmla="*/ 771525 w 895350"/>
              <a:gd name="connsiteY25" fmla="*/ 619125 h 1038225"/>
              <a:gd name="connsiteX26" fmla="*/ 800100 w 895350"/>
              <a:gd name="connsiteY26" fmla="*/ 561975 h 1038225"/>
              <a:gd name="connsiteX27" fmla="*/ 838200 w 895350"/>
              <a:gd name="connsiteY27" fmla="*/ 552450 h 1038225"/>
              <a:gd name="connsiteX28" fmla="*/ 895350 w 895350"/>
              <a:gd name="connsiteY28" fmla="*/ 533400 h 1038225"/>
              <a:gd name="connsiteX29" fmla="*/ 885825 w 895350"/>
              <a:gd name="connsiteY29" fmla="*/ 466725 h 1038225"/>
              <a:gd name="connsiteX30" fmla="*/ 857250 w 895350"/>
              <a:gd name="connsiteY30" fmla="*/ 447675 h 1038225"/>
              <a:gd name="connsiteX31" fmla="*/ 800100 w 895350"/>
              <a:gd name="connsiteY31" fmla="*/ 428625 h 1038225"/>
              <a:gd name="connsiteX32" fmla="*/ 790575 w 895350"/>
              <a:gd name="connsiteY32" fmla="*/ 323850 h 1038225"/>
              <a:gd name="connsiteX33" fmla="*/ 723900 w 895350"/>
              <a:gd name="connsiteY33" fmla="*/ 257175 h 1038225"/>
              <a:gd name="connsiteX34" fmla="*/ 685800 w 895350"/>
              <a:gd name="connsiteY34" fmla="*/ 247650 h 1038225"/>
              <a:gd name="connsiteX35" fmla="*/ 657225 w 895350"/>
              <a:gd name="connsiteY35" fmla="*/ 219075 h 1038225"/>
              <a:gd name="connsiteX36" fmla="*/ 619125 w 895350"/>
              <a:gd name="connsiteY36" fmla="*/ 133350 h 1038225"/>
              <a:gd name="connsiteX37" fmla="*/ 590550 w 895350"/>
              <a:gd name="connsiteY37" fmla="*/ 123825 h 1038225"/>
              <a:gd name="connsiteX38" fmla="*/ 571500 w 895350"/>
              <a:gd name="connsiteY38" fmla="*/ 95250 h 1038225"/>
              <a:gd name="connsiteX39" fmla="*/ 542925 w 895350"/>
              <a:gd name="connsiteY39" fmla="*/ 9525 h 1038225"/>
              <a:gd name="connsiteX40" fmla="*/ 504825 w 895350"/>
              <a:gd name="connsiteY40" fmla="*/ 0 h 1038225"/>
              <a:gd name="connsiteX41" fmla="*/ 400050 w 895350"/>
              <a:gd name="connsiteY41" fmla="*/ 9525 h 1038225"/>
              <a:gd name="connsiteX42" fmla="*/ 371475 w 895350"/>
              <a:gd name="connsiteY42" fmla="*/ 28575 h 1038225"/>
              <a:gd name="connsiteX43" fmla="*/ 314325 w 895350"/>
              <a:gd name="connsiteY43" fmla="*/ 47625 h 1038225"/>
              <a:gd name="connsiteX44" fmla="*/ 257175 w 895350"/>
              <a:gd name="connsiteY44" fmla="*/ 66675 h 1038225"/>
              <a:gd name="connsiteX45" fmla="*/ 200025 w 895350"/>
              <a:gd name="connsiteY45" fmla="*/ 76200 h 1038225"/>
              <a:gd name="connsiteX46" fmla="*/ 142875 w 895350"/>
              <a:gd name="connsiteY46" fmla="*/ 104775 h 1038225"/>
              <a:gd name="connsiteX47" fmla="*/ 133350 w 895350"/>
              <a:gd name="connsiteY47" fmla="*/ 133350 h 1038225"/>
              <a:gd name="connsiteX48" fmla="*/ 123825 w 895350"/>
              <a:gd name="connsiteY48" fmla="*/ 219075 h 1038225"/>
              <a:gd name="connsiteX49" fmla="*/ 114300 w 895350"/>
              <a:gd name="connsiteY49" fmla="*/ 276225 h 1038225"/>
              <a:gd name="connsiteX50" fmla="*/ 76200 w 895350"/>
              <a:gd name="connsiteY50" fmla="*/ 466725 h 1038225"/>
              <a:gd name="connsiteX51" fmla="*/ 47625 w 895350"/>
              <a:gd name="connsiteY51" fmla="*/ 476250 h 1038225"/>
              <a:gd name="connsiteX52" fmla="*/ 19050 w 895350"/>
              <a:gd name="connsiteY52" fmla="*/ 495300 h 1038225"/>
              <a:gd name="connsiteX53" fmla="*/ 9525 w 895350"/>
              <a:gd name="connsiteY53" fmla="*/ 571500 h 1038225"/>
              <a:gd name="connsiteX54" fmla="*/ 0 w 895350"/>
              <a:gd name="connsiteY54" fmla="*/ 600075 h 1038225"/>
              <a:gd name="connsiteX55" fmla="*/ 19050 w 895350"/>
              <a:gd name="connsiteY55" fmla="*/ 62865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95350" h="1038225">
                <a:moveTo>
                  <a:pt x="19050" y="628650"/>
                </a:moveTo>
                <a:cubicBezTo>
                  <a:pt x="20638" y="638175"/>
                  <a:pt x="9525" y="647185"/>
                  <a:pt x="9525" y="657225"/>
                </a:cubicBezTo>
                <a:cubicBezTo>
                  <a:pt x="9525" y="678351"/>
                  <a:pt x="13672" y="741718"/>
                  <a:pt x="28575" y="771525"/>
                </a:cubicBezTo>
                <a:cubicBezTo>
                  <a:pt x="33695" y="781764"/>
                  <a:pt x="42976" y="789639"/>
                  <a:pt x="47625" y="800100"/>
                </a:cubicBezTo>
                <a:cubicBezTo>
                  <a:pt x="67751" y="845383"/>
                  <a:pt x="68213" y="866477"/>
                  <a:pt x="76200" y="914400"/>
                </a:cubicBezTo>
                <a:cubicBezTo>
                  <a:pt x="73025" y="923925"/>
                  <a:pt x="66675" y="932935"/>
                  <a:pt x="66675" y="942975"/>
                </a:cubicBezTo>
                <a:cubicBezTo>
                  <a:pt x="66675" y="986755"/>
                  <a:pt x="73995" y="1003036"/>
                  <a:pt x="85725" y="1038225"/>
                </a:cubicBezTo>
                <a:cubicBezTo>
                  <a:pt x="95250" y="1035050"/>
                  <a:pt x="105072" y="1032655"/>
                  <a:pt x="114300" y="1028700"/>
                </a:cubicBezTo>
                <a:cubicBezTo>
                  <a:pt x="127351" y="1023107"/>
                  <a:pt x="138625" y="1013094"/>
                  <a:pt x="152400" y="1009650"/>
                </a:cubicBezTo>
                <a:cubicBezTo>
                  <a:pt x="177233" y="1003442"/>
                  <a:pt x="203200" y="1003300"/>
                  <a:pt x="228600" y="1000125"/>
                </a:cubicBezTo>
                <a:cubicBezTo>
                  <a:pt x="251910" y="930196"/>
                  <a:pt x="233451" y="957174"/>
                  <a:pt x="276225" y="914400"/>
                </a:cubicBezTo>
                <a:cubicBezTo>
                  <a:pt x="281844" y="886305"/>
                  <a:pt x="276629" y="854008"/>
                  <a:pt x="314325" y="847725"/>
                </a:cubicBezTo>
                <a:cubicBezTo>
                  <a:pt x="324229" y="846074"/>
                  <a:pt x="333375" y="854075"/>
                  <a:pt x="342900" y="857250"/>
                </a:cubicBezTo>
                <a:cubicBezTo>
                  <a:pt x="346075" y="866775"/>
                  <a:pt x="343445" y="881335"/>
                  <a:pt x="352425" y="885825"/>
                </a:cubicBezTo>
                <a:cubicBezTo>
                  <a:pt x="361405" y="890315"/>
                  <a:pt x="371021" y="875191"/>
                  <a:pt x="381000" y="876300"/>
                </a:cubicBezTo>
                <a:cubicBezTo>
                  <a:pt x="400958" y="878518"/>
                  <a:pt x="418459" y="891412"/>
                  <a:pt x="438150" y="895350"/>
                </a:cubicBezTo>
                <a:lnTo>
                  <a:pt x="485775" y="904875"/>
                </a:lnTo>
                <a:cubicBezTo>
                  <a:pt x="498475" y="901700"/>
                  <a:pt x="512983" y="902612"/>
                  <a:pt x="523875" y="895350"/>
                </a:cubicBezTo>
                <a:cubicBezTo>
                  <a:pt x="556695" y="873470"/>
                  <a:pt x="542465" y="815539"/>
                  <a:pt x="552450" y="790575"/>
                </a:cubicBezTo>
                <a:cubicBezTo>
                  <a:pt x="556702" y="779946"/>
                  <a:pt x="571500" y="777875"/>
                  <a:pt x="581025" y="771525"/>
                </a:cubicBezTo>
                <a:cubicBezTo>
                  <a:pt x="590550" y="774700"/>
                  <a:pt x="600075" y="784225"/>
                  <a:pt x="609600" y="781050"/>
                </a:cubicBezTo>
                <a:cubicBezTo>
                  <a:pt x="631320" y="773810"/>
                  <a:pt x="666750" y="742950"/>
                  <a:pt x="666750" y="742950"/>
                </a:cubicBezTo>
                <a:cubicBezTo>
                  <a:pt x="673100" y="733425"/>
                  <a:pt x="682788" y="725419"/>
                  <a:pt x="685800" y="714375"/>
                </a:cubicBezTo>
                <a:cubicBezTo>
                  <a:pt x="692535" y="689679"/>
                  <a:pt x="684929" y="661566"/>
                  <a:pt x="695325" y="638175"/>
                </a:cubicBezTo>
                <a:cubicBezTo>
                  <a:pt x="699403" y="629000"/>
                  <a:pt x="714160" y="631085"/>
                  <a:pt x="723900" y="628650"/>
                </a:cubicBezTo>
                <a:cubicBezTo>
                  <a:pt x="739606" y="624723"/>
                  <a:pt x="755650" y="622300"/>
                  <a:pt x="771525" y="619125"/>
                </a:cubicBezTo>
                <a:cubicBezTo>
                  <a:pt x="776958" y="602825"/>
                  <a:pt x="784273" y="572526"/>
                  <a:pt x="800100" y="561975"/>
                </a:cubicBezTo>
                <a:cubicBezTo>
                  <a:pt x="810992" y="554713"/>
                  <a:pt x="825661" y="556212"/>
                  <a:pt x="838200" y="552450"/>
                </a:cubicBezTo>
                <a:cubicBezTo>
                  <a:pt x="857434" y="546680"/>
                  <a:pt x="895350" y="533400"/>
                  <a:pt x="895350" y="533400"/>
                </a:cubicBezTo>
                <a:cubicBezTo>
                  <a:pt x="892175" y="511175"/>
                  <a:pt x="894943" y="487241"/>
                  <a:pt x="885825" y="466725"/>
                </a:cubicBezTo>
                <a:cubicBezTo>
                  <a:pt x="881176" y="456264"/>
                  <a:pt x="867711" y="452324"/>
                  <a:pt x="857250" y="447675"/>
                </a:cubicBezTo>
                <a:cubicBezTo>
                  <a:pt x="838900" y="439520"/>
                  <a:pt x="800100" y="428625"/>
                  <a:pt x="800100" y="428625"/>
                </a:cubicBezTo>
                <a:cubicBezTo>
                  <a:pt x="775930" y="356116"/>
                  <a:pt x="777112" y="391166"/>
                  <a:pt x="790575" y="323850"/>
                </a:cubicBezTo>
                <a:cubicBezTo>
                  <a:pt x="751403" y="265093"/>
                  <a:pt x="772223" y="270982"/>
                  <a:pt x="723900" y="257175"/>
                </a:cubicBezTo>
                <a:cubicBezTo>
                  <a:pt x="711313" y="253579"/>
                  <a:pt x="698500" y="250825"/>
                  <a:pt x="685800" y="247650"/>
                </a:cubicBezTo>
                <a:cubicBezTo>
                  <a:pt x="676275" y="238125"/>
                  <a:pt x="663767" y="230850"/>
                  <a:pt x="657225" y="219075"/>
                </a:cubicBezTo>
                <a:cubicBezTo>
                  <a:pt x="644419" y="196024"/>
                  <a:pt x="643690" y="153002"/>
                  <a:pt x="619125" y="133350"/>
                </a:cubicBezTo>
                <a:cubicBezTo>
                  <a:pt x="611285" y="127078"/>
                  <a:pt x="600075" y="127000"/>
                  <a:pt x="590550" y="123825"/>
                </a:cubicBezTo>
                <a:cubicBezTo>
                  <a:pt x="584200" y="114300"/>
                  <a:pt x="575120" y="106110"/>
                  <a:pt x="571500" y="95250"/>
                </a:cubicBezTo>
                <a:cubicBezTo>
                  <a:pt x="563360" y="70829"/>
                  <a:pt x="570752" y="28076"/>
                  <a:pt x="542925" y="9525"/>
                </a:cubicBezTo>
                <a:cubicBezTo>
                  <a:pt x="532033" y="2263"/>
                  <a:pt x="517525" y="3175"/>
                  <a:pt x="504825" y="0"/>
                </a:cubicBezTo>
                <a:cubicBezTo>
                  <a:pt x="469900" y="3175"/>
                  <a:pt x="434341" y="2177"/>
                  <a:pt x="400050" y="9525"/>
                </a:cubicBezTo>
                <a:cubicBezTo>
                  <a:pt x="388856" y="11924"/>
                  <a:pt x="381936" y="23926"/>
                  <a:pt x="371475" y="28575"/>
                </a:cubicBezTo>
                <a:cubicBezTo>
                  <a:pt x="353125" y="36730"/>
                  <a:pt x="333375" y="41275"/>
                  <a:pt x="314325" y="47625"/>
                </a:cubicBezTo>
                <a:lnTo>
                  <a:pt x="257175" y="66675"/>
                </a:lnTo>
                <a:cubicBezTo>
                  <a:pt x="238853" y="72782"/>
                  <a:pt x="219075" y="73025"/>
                  <a:pt x="200025" y="76200"/>
                </a:cubicBezTo>
                <a:cubicBezTo>
                  <a:pt x="181201" y="82475"/>
                  <a:pt x="156304" y="87989"/>
                  <a:pt x="142875" y="104775"/>
                </a:cubicBezTo>
                <a:cubicBezTo>
                  <a:pt x="136603" y="112615"/>
                  <a:pt x="136525" y="123825"/>
                  <a:pt x="133350" y="133350"/>
                </a:cubicBezTo>
                <a:cubicBezTo>
                  <a:pt x="130175" y="161925"/>
                  <a:pt x="127625" y="190576"/>
                  <a:pt x="123825" y="219075"/>
                </a:cubicBezTo>
                <a:cubicBezTo>
                  <a:pt x="121273" y="238218"/>
                  <a:pt x="115904" y="256979"/>
                  <a:pt x="114300" y="276225"/>
                </a:cubicBezTo>
                <a:cubicBezTo>
                  <a:pt x="104361" y="395495"/>
                  <a:pt x="152356" y="428647"/>
                  <a:pt x="76200" y="466725"/>
                </a:cubicBezTo>
                <a:cubicBezTo>
                  <a:pt x="67220" y="471215"/>
                  <a:pt x="57150" y="473075"/>
                  <a:pt x="47625" y="476250"/>
                </a:cubicBezTo>
                <a:cubicBezTo>
                  <a:pt x="38100" y="482600"/>
                  <a:pt x="23302" y="484671"/>
                  <a:pt x="19050" y="495300"/>
                </a:cubicBezTo>
                <a:cubicBezTo>
                  <a:pt x="9543" y="519067"/>
                  <a:pt x="14104" y="546315"/>
                  <a:pt x="9525" y="571500"/>
                </a:cubicBezTo>
                <a:cubicBezTo>
                  <a:pt x="7729" y="581378"/>
                  <a:pt x="3175" y="590550"/>
                  <a:pt x="0" y="600075"/>
                </a:cubicBezTo>
                <a:cubicBezTo>
                  <a:pt x="12537" y="637686"/>
                  <a:pt x="17463" y="619125"/>
                  <a:pt x="19050" y="6286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89" name="88 Forma libre"/>
          <p:cNvSpPr/>
          <p:nvPr/>
        </p:nvSpPr>
        <p:spPr>
          <a:xfrm>
            <a:off x="5795727" y="5179060"/>
            <a:ext cx="422215" cy="405116"/>
          </a:xfrm>
          <a:custGeom>
            <a:avLst/>
            <a:gdLst>
              <a:gd name="connsiteX0" fmla="*/ 9525 w 1578069"/>
              <a:gd name="connsiteY0" fmla="*/ 762714 h 1448514"/>
              <a:gd name="connsiteX1" fmla="*/ 19050 w 1578069"/>
              <a:gd name="connsiteY1" fmla="*/ 819864 h 1448514"/>
              <a:gd name="connsiteX2" fmla="*/ 28575 w 1578069"/>
              <a:gd name="connsiteY2" fmla="*/ 848439 h 1448514"/>
              <a:gd name="connsiteX3" fmla="*/ 38100 w 1578069"/>
              <a:gd name="connsiteY3" fmla="*/ 886539 h 1448514"/>
              <a:gd name="connsiteX4" fmla="*/ 66675 w 1578069"/>
              <a:gd name="connsiteY4" fmla="*/ 962739 h 1448514"/>
              <a:gd name="connsiteX5" fmla="*/ 95250 w 1578069"/>
              <a:gd name="connsiteY5" fmla="*/ 972264 h 1448514"/>
              <a:gd name="connsiteX6" fmla="*/ 114300 w 1578069"/>
              <a:gd name="connsiteY6" fmla="*/ 1057989 h 1448514"/>
              <a:gd name="connsiteX7" fmla="*/ 123825 w 1578069"/>
              <a:gd name="connsiteY7" fmla="*/ 1086564 h 1448514"/>
              <a:gd name="connsiteX8" fmla="*/ 152400 w 1578069"/>
              <a:gd name="connsiteY8" fmla="*/ 1105614 h 1448514"/>
              <a:gd name="connsiteX9" fmla="*/ 161925 w 1578069"/>
              <a:gd name="connsiteY9" fmla="*/ 1200864 h 1448514"/>
              <a:gd name="connsiteX10" fmla="*/ 152400 w 1578069"/>
              <a:gd name="connsiteY10" fmla="*/ 1229439 h 1448514"/>
              <a:gd name="connsiteX11" fmla="*/ 95250 w 1578069"/>
              <a:gd name="connsiteY11" fmla="*/ 1258014 h 1448514"/>
              <a:gd name="connsiteX12" fmla="*/ 123825 w 1578069"/>
              <a:gd name="connsiteY12" fmla="*/ 1315164 h 1448514"/>
              <a:gd name="connsiteX13" fmla="*/ 152400 w 1578069"/>
              <a:gd name="connsiteY13" fmla="*/ 1324689 h 1448514"/>
              <a:gd name="connsiteX14" fmla="*/ 171450 w 1578069"/>
              <a:gd name="connsiteY14" fmla="*/ 1362789 h 1448514"/>
              <a:gd name="connsiteX15" fmla="*/ 190500 w 1578069"/>
              <a:gd name="connsiteY15" fmla="*/ 1391364 h 1448514"/>
              <a:gd name="connsiteX16" fmla="*/ 200025 w 1578069"/>
              <a:gd name="connsiteY16" fmla="*/ 1419939 h 1448514"/>
              <a:gd name="connsiteX17" fmla="*/ 276225 w 1578069"/>
              <a:gd name="connsiteY17" fmla="*/ 1448514 h 1448514"/>
              <a:gd name="connsiteX18" fmla="*/ 361950 w 1578069"/>
              <a:gd name="connsiteY18" fmla="*/ 1419939 h 1448514"/>
              <a:gd name="connsiteX19" fmla="*/ 390525 w 1578069"/>
              <a:gd name="connsiteY19" fmla="*/ 1410414 h 1448514"/>
              <a:gd name="connsiteX20" fmla="*/ 428625 w 1578069"/>
              <a:gd name="connsiteY20" fmla="*/ 1429464 h 1448514"/>
              <a:gd name="connsiteX21" fmla="*/ 504825 w 1578069"/>
              <a:gd name="connsiteY21" fmla="*/ 1362789 h 1448514"/>
              <a:gd name="connsiteX22" fmla="*/ 533400 w 1578069"/>
              <a:gd name="connsiteY22" fmla="*/ 1343739 h 1448514"/>
              <a:gd name="connsiteX23" fmla="*/ 552450 w 1578069"/>
              <a:gd name="connsiteY23" fmla="*/ 1372314 h 1448514"/>
              <a:gd name="connsiteX24" fmla="*/ 581025 w 1578069"/>
              <a:gd name="connsiteY24" fmla="*/ 1362789 h 1448514"/>
              <a:gd name="connsiteX25" fmla="*/ 619125 w 1578069"/>
              <a:gd name="connsiteY25" fmla="*/ 1372314 h 1448514"/>
              <a:gd name="connsiteX26" fmla="*/ 704850 w 1578069"/>
              <a:gd name="connsiteY26" fmla="*/ 1381839 h 1448514"/>
              <a:gd name="connsiteX27" fmla="*/ 733425 w 1578069"/>
              <a:gd name="connsiteY27" fmla="*/ 1372314 h 1448514"/>
              <a:gd name="connsiteX28" fmla="*/ 781050 w 1578069"/>
              <a:gd name="connsiteY28" fmla="*/ 1362789 h 1448514"/>
              <a:gd name="connsiteX29" fmla="*/ 809625 w 1578069"/>
              <a:gd name="connsiteY29" fmla="*/ 1343739 h 1448514"/>
              <a:gd name="connsiteX30" fmla="*/ 828675 w 1578069"/>
              <a:gd name="connsiteY30" fmla="*/ 1372314 h 1448514"/>
              <a:gd name="connsiteX31" fmla="*/ 847725 w 1578069"/>
              <a:gd name="connsiteY31" fmla="*/ 1343739 h 1448514"/>
              <a:gd name="connsiteX32" fmla="*/ 876300 w 1578069"/>
              <a:gd name="connsiteY32" fmla="*/ 1334214 h 1448514"/>
              <a:gd name="connsiteX33" fmla="*/ 962025 w 1578069"/>
              <a:gd name="connsiteY33" fmla="*/ 1324689 h 1448514"/>
              <a:gd name="connsiteX34" fmla="*/ 1000125 w 1578069"/>
              <a:gd name="connsiteY34" fmla="*/ 1267539 h 1448514"/>
              <a:gd name="connsiteX35" fmla="*/ 1057275 w 1578069"/>
              <a:gd name="connsiteY35" fmla="*/ 1248489 h 1448514"/>
              <a:gd name="connsiteX36" fmla="*/ 1085850 w 1578069"/>
              <a:gd name="connsiteY36" fmla="*/ 1238964 h 1448514"/>
              <a:gd name="connsiteX37" fmla="*/ 1123950 w 1578069"/>
              <a:gd name="connsiteY37" fmla="*/ 1191339 h 1448514"/>
              <a:gd name="connsiteX38" fmla="*/ 1171575 w 1578069"/>
              <a:gd name="connsiteY38" fmla="*/ 1153239 h 1448514"/>
              <a:gd name="connsiteX39" fmla="*/ 1190625 w 1578069"/>
              <a:gd name="connsiteY39" fmla="*/ 1124664 h 1448514"/>
              <a:gd name="connsiteX40" fmla="*/ 1200150 w 1578069"/>
              <a:gd name="connsiteY40" fmla="*/ 1096089 h 1448514"/>
              <a:gd name="connsiteX41" fmla="*/ 1257300 w 1578069"/>
              <a:gd name="connsiteY41" fmla="*/ 1077039 h 1448514"/>
              <a:gd name="connsiteX42" fmla="*/ 1304925 w 1578069"/>
              <a:gd name="connsiteY42" fmla="*/ 1000839 h 1448514"/>
              <a:gd name="connsiteX43" fmla="*/ 1314450 w 1578069"/>
              <a:gd name="connsiteY43" fmla="*/ 962739 h 1448514"/>
              <a:gd name="connsiteX44" fmla="*/ 1323975 w 1578069"/>
              <a:gd name="connsiteY44" fmla="*/ 915114 h 1448514"/>
              <a:gd name="connsiteX45" fmla="*/ 1352550 w 1578069"/>
              <a:gd name="connsiteY45" fmla="*/ 905589 h 1448514"/>
              <a:gd name="connsiteX46" fmla="*/ 1381125 w 1578069"/>
              <a:gd name="connsiteY46" fmla="*/ 886539 h 1448514"/>
              <a:gd name="connsiteX47" fmla="*/ 1390650 w 1578069"/>
              <a:gd name="connsiteY47" fmla="*/ 857964 h 1448514"/>
              <a:gd name="connsiteX48" fmla="*/ 1400175 w 1578069"/>
              <a:gd name="connsiteY48" fmla="*/ 819864 h 1448514"/>
              <a:gd name="connsiteX49" fmla="*/ 1457325 w 1578069"/>
              <a:gd name="connsiteY49" fmla="*/ 800814 h 1448514"/>
              <a:gd name="connsiteX50" fmla="*/ 1476375 w 1578069"/>
              <a:gd name="connsiteY50" fmla="*/ 772239 h 1448514"/>
              <a:gd name="connsiteX51" fmla="*/ 1533525 w 1578069"/>
              <a:gd name="connsiteY51" fmla="*/ 724614 h 1448514"/>
              <a:gd name="connsiteX52" fmla="*/ 1543050 w 1578069"/>
              <a:gd name="connsiteY52" fmla="*/ 534114 h 1448514"/>
              <a:gd name="connsiteX53" fmla="*/ 1514475 w 1578069"/>
              <a:gd name="connsiteY53" fmla="*/ 524589 h 1448514"/>
              <a:gd name="connsiteX54" fmla="*/ 1504950 w 1578069"/>
              <a:gd name="connsiteY54" fmla="*/ 496014 h 1448514"/>
              <a:gd name="connsiteX55" fmla="*/ 1524000 w 1578069"/>
              <a:gd name="connsiteY55" fmla="*/ 343614 h 1448514"/>
              <a:gd name="connsiteX56" fmla="*/ 1504950 w 1578069"/>
              <a:gd name="connsiteY56" fmla="*/ 267414 h 1448514"/>
              <a:gd name="connsiteX57" fmla="*/ 1466850 w 1578069"/>
              <a:gd name="connsiteY57" fmla="*/ 210264 h 1448514"/>
              <a:gd name="connsiteX58" fmla="*/ 1457325 w 1578069"/>
              <a:gd name="connsiteY58" fmla="*/ 57864 h 1448514"/>
              <a:gd name="connsiteX59" fmla="*/ 1400175 w 1578069"/>
              <a:gd name="connsiteY59" fmla="*/ 48339 h 1448514"/>
              <a:gd name="connsiteX60" fmla="*/ 1295400 w 1578069"/>
              <a:gd name="connsiteY60" fmla="*/ 19764 h 1448514"/>
              <a:gd name="connsiteX61" fmla="*/ 1219200 w 1578069"/>
              <a:gd name="connsiteY61" fmla="*/ 57864 h 1448514"/>
              <a:gd name="connsiteX62" fmla="*/ 1209675 w 1578069"/>
              <a:gd name="connsiteY62" fmla="*/ 86439 h 1448514"/>
              <a:gd name="connsiteX63" fmla="*/ 1162050 w 1578069"/>
              <a:gd name="connsiteY63" fmla="*/ 105489 h 1448514"/>
              <a:gd name="connsiteX64" fmla="*/ 1133475 w 1578069"/>
              <a:gd name="connsiteY64" fmla="*/ 124539 h 1448514"/>
              <a:gd name="connsiteX65" fmla="*/ 1123950 w 1578069"/>
              <a:gd name="connsiteY65" fmla="*/ 153114 h 1448514"/>
              <a:gd name="connsiteX66" fmla="*/ 1066800 w 1578069"/>
              <a:gd name="connsiteY66" fmla="*/ 181689 h 1448514"/>
              <a:gd name="connsiteX67" fmla="*/ 1019175 w 1578069"/>
              <a:gd name="connsiteY67" fmla="*/ 229314 h 1448514"/>
              <a:gd name="connsiteX68" fmla="*/ 1009650 w 1578069"/>
              <a:gd name="connsiteY68" fmla="*/ 267414 h 1448514"/>
              <a:gd name="connsiteX69" fmla="*/ 1000125 w 1578069"/>
              <a:gd name="connsiteY69" fmla="*/ 295989 h 1448514"/>
              <a:gd name="connsiteX70" fmla="*/ 942975 w 1578069"/>
              <a:gd name="connsiteY70" fmla="*/ 315039 h 1448514"/>
              <a:gd name="connsiteX71" fmla="*/ 914400 w 1578069"/>
              <a:gd name="connsiteY71" fmla="*/ 305514 h 1448514"/>
              <a:gd name="connsiteX72" fmla="*/ 866775 w 1578069"/>
              <a:gd name="connsiteY72" fmla="*/ 353139 h 1448514"/>
              <a:gd name="connsiteX73" fmla="*/ 857250 w 1578069"/>
              <a:gd name="connsiteY73" fmla="*/ 429339 h 1448514"/>
              <a:gd name="connsiteX74" fmla="*/ 752475 w 1578069"/>
              <a:gd name="connsiteY74" fmla="*/ 429339 h 1448514"/>
              <a:gd name="connsiteX75" fmla="*/ 695325 w 1578069"/>
              <a:gd name="connsiteY75" fmla="*/ 410289 h 1448514"/>
              <a:gd name="connsiteX76" fmla="*/ 638175 w 1578069"/>
              <a:gd name="connsiteY76" fmla="*/ 381714 h 1448514"/>
              <a:gd name="connsiteX77" fmla="*/ 609600 w 1578069"/>
              <a:gd name="connsiteY77" fmla="*/ 391239 h 1448514"/>
              <a:gd name="connsiteX78" fmla="*/ 600075 w 1578069"/>
              <a:gd name="connsiteY78" fmla="*/ 419814 h 1448514"/>
              <a:gd name="connsiteX79" fmla="*/ 590550 w 1578069"/>
              <a:gd name="connsiteY79" fmla="*/ 467439 h 1448514"/>
              <a:gd name="connsiteX80" fmla="*/ 561975 w 1578069"/>
              <a:gd name="connsiteY80" fmla="*/ 486489 h 1448514"/>
              <a:gd name="connsiteX81" fmla="*/ 514350 w 1578069"/>
              <a:gd name="connsiteY81" fmla="*/ 543639 h 1448514"/>
              <a:gd name="connsiteX82" fmla="*/ 438150 w 1578069"/>
              <a:gd name="connsiteY82" fmla="*/ 534114 h 1448514"/>
              <a:gd name="connsiteX83" fmla="*/ 419100 w 1578069"/>
              <a:gd name="connsiteY83" fmla="*/ 476964 h 1448514"/>
              <a:gd name="connsiteX84" fmla="*/ 409575 w 1578069"/>
              <a:gd name="connsiteY84" fmla="*/ 448389 h 1448514"/>
              <a:gd name="connsiteX85" fmla="*/ 400050 w 1578069"/>
              <a:gd name="connsiteY85" fmla="*/ 410289 h 1448514"/>
              <a:gd name="connsiteX86" fmla="*/ 390525 w 1578069"/>
              <a:gd name="connsiteY86" fmla="*/ 381714 h 1448514"/>
              <a:gd name="connsiteX87" fmla="*/ 361950 w 1578069"/>
              <a:gd name="connsiteY87" fmla="*/ 362664 h 1448514"/>
              <a:gd name="connsiteX88" fmla="*/ 342900 w 1578069"/>
              <a:gd name="connsiteY88" fmla="*/ 400764 h 1448514"/>
              <a:gd name="connsiteX89" fmla="*/ 333375 w 1578069"/>
              <a:gd name="connsiteY89" fmla="*/ 467439 h 1448514"/>
              <a:gd name="connsiteX90" fmla="*/ 323850 w 1578069"/>
              <a:gd name="connsiteY90" fmla="*/ 524589 h 1448514"/>
              <a:gd name="connsiteX91" fmla="*/ 304800 w 1578069"/>
              <a:gd name="connsiteY91" fmla="*/ 619839 h 1448514"/>
              <a:gd name="connsiteX92" fmla="*/ 295275 w 1578069"/>
              <a:gd name="connsiteY92" fmla="*/ 743664 h 1448514"/>
              <a:gd name="connsiteX93" fmla="*/ 276225 w 1578069"/>
              <a:gd name="connsiteY93" fmla="*/ 772239 h 1448514"/>
              <a:gd name="connsiteX94" fmla="*/ 219075 w 1578069"/>
              <a:gd name="connsiteY94" fmla="*/ 810339 h 1448514"/>
              <a:gd name="connsiteX95" fmla="*/ 66675 w 1578069"/>
              <a:gd name="connsiteY95" fmla="*/ 762714 h 1448514"/>
              <a:gd name="connsiteX96" fmla="*/ 57150 w 1578069"/>
              <a:gd name="connsiteY96" fmla="*/ 734139 h 1448514"/>
              <a:gd name="connsiteX97" fmla="*/ 0 w 1578069"/>
              <a:gd name="connsiteY97" fmla="*/ 772239 h 1448514"/>
              <a:gd name="connsiteX98" fmla="*/ 9525 w 1578069"/>
              <a:gd name="connsiteY98" fmla="*/ 762714 h 14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578069" h="1448514">
                <a:moveTo>
                  <a:pt x="9525" y="762714"/>
                </a:moveTo>
                <a:cubicBezTo>
                  <a:pt x="12700" y="781764"/>
                  <a:pt x="14860" y="801011"/>
                  <a:pt x="19050" y="819864"/>
                </a:cubicBezTo>
                <a:cubicBezTo>
                  <a:pt x="21228" y="829665"/>
                  <a:pt x="25817" y="838785"/>
                  <a:pt x="28575" y="848439"/>
                </a:cubicBezTo>
                <a:cubicBezTo>
                  <a:pt x="32171" y="861026"/>
                  <a:pt x="35260" y="873760"/>
                  <a:pt x="38100" y="886539"/>
                </a:cubicBezTo>
                <a:cubicBezTo>
                  <a:pt x="43961" y="912914"/>
                  <a:pt x="42823" y="943657"/>
                  <a:pt x="66675" y="962739"/>
                </a:cubicBezTo>
                <a:cubicBezTo>
                  <a:pt x="74515" y="969011"/>
                  <a:pt x="85725" y="969089"/>
                  <a:pt x="95250" y="972264"/>
                </a:cubicBezTo>
                <a:cubicBezTo>
                  <a:pt x="116692" y="1036590"/>
                  <a:pt x="91949" y="957409"/>
                  <a:pt x="114300" y="1057989"/>
                </a:cubicBezTo>
                <a:cubicBezTo>
                  <a:pt x="116478" y="1067790"/>
                  <a:pt x="117553" y="1078724"/>
                  <a:pt x="123825" y="1086564"/>
                </a:cubicBezTo>
                <a:cubicBezTo>
                  <a:pt x="130976" y="1095503"/>
                  <a:pt x="142875" y="1099264"/>
                  <a:pt x="152400" y="1105614"/>
                </a:cubicBezTo>
                <a:cubicBezTo>
                  <a:pt x="173891" y="1170087"/>
                  <a:pt x="177428" y="1146605"/>
                  <a:pt x="161925" y="1200864"/>
                </a:cubicBezTo>
                <a:cubicBezTo>
                  <a:pt x="159167" y="1210518"/>
                  <a:pt x="158672" y="1221599"/>
                  <a:pt x="152400" y="1229439"/>
                </a:cubicBezTo>
                <a:cubicBezTo>
                  <a:pt x="138971" y="1246225"/>
                  <a:pt x="114074" y="1251739"/>
                  <a:pt x="95250" y="1258014"/>
                </a:cubicBezTo>
                <a:cubicBezTo>
                  <a:pt x="101525" y="1276838"/>
                  <a:pt x="107039" y="1301735"/>
                  <a:pt x="123825" y="1315164"/>
                </a:cubicBezTo>
                <a:cubicBezTo>
                  <a:pt x="131665" y="1321436"/>
                  <a:pt x="142875" y="1321514"/>
                  <a:pt x="152400" y="1324689"/>
                </a:cubicBezTo>
                <a:cubicBezTo>
                  <a:pt x="158750" y="1337389"/>
                  <a:pt x="164405" y="1350461"/>
                  <a:pt x="171450" y="1362789"/>
                </a:cubicBezTo>
                <a:cubicBezTo>
                  <a:pt x="177130" y="1372728"/>
                  <a:pt x="185380" y="1381125"/>
                  <a:pt x="190500" y="1391364"/>
                </a:cubicBezTo>
                <a:cubicBezTo>
                  <a:pt x="194990" y="1400344"/>
                  <a:pt x="193753" y="1412099"/>
                  <a:pt x="200025" y="1419939"/>
                </a:cubicBezTo>
                <a:cubicBezTo>
                  <a:pt x="218712" y="1443298"/>
                  <a:pt x="250409" y="1443351"/>
                  <a:pt x="276225" y="1448514"/>
                </a:cubicBezTo>
                <a:lnTo>
                  <a:pt x="361950" y="1419939"/>
                </a:lnTo>
                <a:lnTo>
                  <a:pt x="390525" y="1410414"/>
                </a:lnTo>
                <a:cubicBezTo>
                  <a:pt x="403225" y="1416764"/>
                  <a:pt x="414536" y="1427703"/>
                  <a:pt x="428625" y="1429464"/>
                </a:cubicBezTo>
                <a:cubicBezTo>
                  <a:pt x="475019" y="1435263"/>
                  <a:pt x="483806" y="1394318"/>
                  <a:pt x="504825" y="1362789"/>
                </a:cubicBezTo>
                <a:cubicBezTo>
                  <a:pt x="511175" y="1353264"/>
                  <a:pt x="523875" y="1350089"/>
                  <a:pt x="533400" y="1343739"/>
                </a:cubicBezTo>
                <a:cubicBezTo>
                  <a:pt x="539750" y="1353264"/>
                  <a:pt x="541821" y="1368062"/>
                  <a:pt x="552450" y="1372314"/>
                </a:cubicBezTo>
                <a:cubicBezTo>
                  <a:pt x="561772" y="1376043"/>
                  <a:pt x="570985" y="1362789"/>
                  <a:pt x="581025" y="1362789"/>
                </a:cubicBezTo>
                <a:cubicBezTo>
                  <a:pt x="594116" y="1362789"/>
                  <a:pt x="606186" y="1370323"/>
                  <a:pt x="619125" y="1372314"/>
                </a:cubicBezTo>
                <a:cubicBezTo>
                  <a:pt x="647542" y="1376686"/>
                  <a:pt x="676275" y="1378664"/>
                  <a:pt x="704850" y="1381839"/>
                </a:cubicBezTo>
                <a:cubicBezTo>
                  <a:pt x="714375" y="1378664"/>
                  <a:pt x="723685" y="1374749"/>
                  <a:pt x="733425" y="1372314"/>
                </a:cubicBezTo>
                <a:cubicBezTo>
                  <a:pt x="749131" y="1368387"/>
                  <a:pt x="765891" y="1368473"/>
                  <a:pt x="781050" y="1362789"/>
                </a:cubicBezTo>
                <a:cubicBezTo>
                  <a:pt x="791769" y="1358769"/>
                  <a:pt x="800100" y="1350089"/>
                  <a:pt x="809625" y="1343739"/>
                </a:cubicBezTo>
                <a:cubicBezTo>
                  <a:pt x="815975" y="1353264"/>
                  <a:pt x="817227" y="1372314"/>
                  <a:pt x="828675" y="1372314"/>
                </a:cubicBezTo>
                <a:cubicBezTo>
                  <a:pt x="840123" y="1372314"/>
                  <a:pt x="838786" y="1350890"/>
                  <a:pt x="847725" y="1343739"/>
                </a:cubicBezTo>
                <a:cubicBezTo>
                  <a:pt x="855565" y="1337467"/>
                  <a:pt x="866396" y="1335865"/>
                  <a:pt x="876300" y="1334214"/>
                </a:cubicBezTo>
                <a:cubicBezTo>
                  <a:pt x="904660" y="1329487"/>
                  <a:pt x="933450" y="1327864"/>
                  <a:pt x="962025" y="1324689"/>
                </a:cubicBezTo>
                <a:lnTo>
                  <a:pt x="1000125" y="1267539"/>
                </a:lnTo>
                <a:cubicBezTo>
                  <a:pt x="1011264" y="1250831"/>
                  <a:pt x="1038225" y="1254839"/>
                  <a:pt x="1057275" y="1248489"/>
                </a:cubicBezTo>
                <a:lnTo>
                  <a:pt x="1085850" y="1238964"/>
                </a:lnTo>
                <a:cubicBezTo>
                  <a:pt x="1104393" y="1183334"/>
                  <a:pt x="1080866" y="1234423"/>
                  <a:pt x="1123950" y="1191339"/>
                </a:cubicBezTo>
                <a:cubicBezTo>
                  <a:pt x="1167034" y="1148255"/>
                  <a:pt x="1115945" y="1171782"/>
                  <a:pt x="1171575" y="1153239"/>
                </a:cubicBezTo>
                <a:cubicBezTo>
                  <a:pt x="1177925" y="1143714"/>
                  <a:pt x="1185505" y="1134903"/>
                  <a:pt x="1190625" y="1124664"/>
                </a:cubicBezTo>
                <a:cubicBezTo>
                  <a:pt x="1195115" y="1115684"/>
                  <a:pt x="1191980" y="1101925"/>
                  <a:pt x="1200150" y="1096089"/>
                </a:cubicBezTo>
                <a:cubicBezTo>
                  <a:pt x="1216490" y="1084417"/>
                  <a:pt x="1257300" y="1077039"/>
                  <a:pt x="1257300" y="1077039"/>
                </a:cubicBezTo>
                <a:cubicBezTo>
                  <a:pt x="1325342" y="1031677"/>
                  <a:pt x="1320003" y="1061151"/>
                  <a:pt x="1304925" y="1000839"/>
                </a:cubicBezTo>
                <a:cubicBezTo>
                  <a:pt x="1308100" y="988139"/>
                  <a:pt x="1311610" y="975518"/>
                  <a:pt x="1314450" y="962739"/>
                </a:cubicBezTo>
                <a:cubicBezTo>
                  <a:pt x="1317962" y="946935"/>
                  <a:pt x="1314995" y="928584"/>
                  <a:pt x="1323975" y="915114"/>
                </a:cubicBezTo>
                <a:cubicBezTo>
                  <a:pt x="1329544" y="906760"/>
                  <a:pt x="1343025" y="908764"/>
                  <a:pt x="1352550" y="905589"/>
                </a:cubicBezTo>
                <a:cubicBezTo>
                  <a:pt x="1362075" y="899239"/>
                  <a:pt x="1373974" y="895478"/>
                  <a:pt x="1381125" y="886539"/>
                </a:cubicBezTo>
                <a:cubicBezTo>
                  <a:pt x="1387397" y="878699"/>
                  <a:pt x="1387892" y="867618"/>
                  <a:pt x="1390650" y="857964"/>
                </a:cubicBezTo>
                <a:cubicBezTo>
                  <a:pt x="1394246" y="845377"/>
                  <a:pt x="1390236" y="828383"/>
                  <a:pt x="1400175" y="819864"/>
                </a:cubicBezTo>
                <a:cubicBezTo>
                  <a:pt x="1415421" y="806796"/>
                  <a:pt x="1457325" y="800814"/>
                  <a:pt x="1457325" y="800814"/>
                </a:cubicBezTo>
                <a:cubicBezTo>
                  <a:pt x="1463675" y="791289"/>
                  <a:pt x="1469046" y="781033"/>
                  <a:pt x="1476375" y="772239"/>
                </a:cubicBezTo>
                <a:cubicBezTo>
                  <a:pt x="1499294" y="744737"/>
                  <a:pt x="1505428" y="743345"/>
                  <a:pt x="1533525" y="724614"/>
                </a:cubicBezTo>
                <a:cubicBezTo>
                  <a:pt x="1578069" y="657798"/>
                  <a:pt x="1574491" y="675601"/>
                  <a:pt x="1543050" y="534114"/>
                </a:cubicBezTo>
                <a:cubicBezTo>
                  <a:pt x="1540872" y="524313"/>
                  <a:pt x="1524000" y="527764"/>
                  <a:pt x="1514475" y="524589"/>
                </a:cubicBezTo>
                <a:cubicBezTo>
                  <a:pt x="1511300" y="515064"/>
                  <a:pt x="1504950" y="506054"/>
                  <a:pt x="1504950" y="496014"/>
                </a:cubicBezTo>
                <a:cubicBezTo>
                  <a:pt x="1504950" y="430070"/>
                  <a:pt x="1512671" y="400258"/>
                  <a:pt x="1524000" y="343614"/>
                </a:cubicBezTo>
                <a:cubicBezTo>
                  <a:pt x="1521361" y="330419"/>
                  <a:pt x="1514103" y="283889"/>
                  <a:pt x="1504950" y="267414"/>
                </a:cubicBezTo>
                <a:cubicBezTo>
                  <a:pt x="1493831" y="247400"/>
                  <a:pt x="1466850" y="210264"/>
                  <a:pt x="1466850" y="210264"/>
                </a:cubicBezTo>
                <a:cubicBezTo>
                  <a:pt x="1463675" y="159464"/>
                  <a:pt x="1476705" y="104929"/>
                  <a:pt x="1457325" y="57864"/>
                </a:cubicBezTo>
                <a:cubicBezTo>
                  <a:pt x="1449972" y="40006"/>
                  <a:pt x="1418911" y="53023"/>
                  <a:pt x="1400175" y="48339"/>
                </a:cubicBezTo>
                <a:cubicBezTo>
                  <a:pt x="1206819" y="0"/>
                  <a:pt x="1460146" y="52713"/>
                  <a:pt x="1295400" y="19764"/>
                </a:cubicBezTo>
                <a:cubicBezTo>
                  <a:pt x="1240652" y="28889"/>
                  <a:pt x="1240846" y="14573"/>
                  <a:pt x="1219200" y="57864"/>
                </a:cubicBezTo>
                <a:cubicBezTo>
                  <a:pt x="1214710" y="66844"/>
                  <a:pt x="1217388" y="80011"/>
                  <a:pt x="1209675" y="86439"/>
                </a:cubicBezTo>
                <a:cubicBezTo>
                  <a:pt x="1196540" y="97385"/>
                  <a:pt x="1177343" y="97843"/>
                  <a:pt x="1162050" y="105489"/>
                </a:cubicBezTo>
                <a:cubicBezTo>
                  <a:pt x="1151811" y="110609"/>
                  <a:pt x="1143000" y="118189"/>
                  <a:pt x="1133475" y="124539"/>
                </a:cubicBezTo>
                <a:cubicBezTo>
                  <a:pt x="1130300" y="134064"/>
                  <a:pt x="1130222" y="145274"/>
                  <a:pt x="1123950" y="153114"/>
                </a:cubicBezTo>
                <a:cubicBezTo>
                  <a:pt x="1110521" y="169900"/>
                  <a:pt x="1085624" y="175414"/>
                  <a:pt x="1066800" y="181689"/>
                </a:cubicBezTo>
                <a:cubicBezTo>
                  <a:pt x="1041400" y="198622"/>
                  <a:pt x="1031875" y="199681"/>
                  <a:pt x="1019175" y="229314"/>
                </a:cubicBezTo>
                <a:cubicBezTo>
                  <a:pt x="1014018" y="241346"/>
                  <a:pt x="1013246" y="254827"/>
                  <a:pt x="1009650" y="267414"/>
                </a:cubicBezTo>
                <a:cubicBezTo>
                  <a:pt x="1006892" y="277068"/>
                  <a:pt x="1008295" y="290153"/>
                  <a:pt x="1000125" y="295989"/>
                </a:cubicBezTo>
                <a:cubicBezTo>
                  <a:pt x="983785" y="307661"/>
                  <a:pt x="942975" y="315039"/>
                  <a:pt x="942975" y="315039"/>
                </a:cubicBezTo>
                <a:cubicBezTo>
                  <a:pt x="933450" y="311864"/>
                  <a:pt x="924304" y="303863"/>
                  <a:pt x="914400" y="305514"/>
                </a:cubicBezTo>
                <a:cubicBezTo>
                  <a:pt x="890588" y="309483"/>
                  <a:pt x="877888" y="336470"/>
                  <a:pt x="866775" y="353139"/>
                </a:cubicBezTo>
                <a:cubicBezTo>
                  <a:pt x="863600" y="378539"/>
                  <a:pt x="872965" y="409133"/>
                  <a:pt x="857250" y="429339"/>
                </a:cubicBezTo>
                <a:cubicBezTo>
                  <a:pt x="840340" y="451080"/>
                  <a:pt x="771919" y="434642"/>
                  <a:pt x="752475" y="429339"/>
                </a:cubicBezTo>
                <a:cubicBezTo>
                  <a:pt x="733102" y="424055"/>
                  <a:pt x="695325" y="410289"/>
                  <a:pt x="695325" y="410289"/>
                </a:cubicBezTo>
                <a:cubicBezTo>
                  <a:pt x="680878" y="400657"/>
                  <a:pt x="657893" y="381714"/>
                  <a:pt x="638175" y="381714"/>
                </a:cubicBezTo>
                <a:cubicBezTo>
                  <a:pt x="628135" y="381714"/>
                  <a:pt x="619125" y="388064"/>
                  <a:pt x="609600" y="391239"/>
                </a:cubicBezTo>
                <a:cubicBezTo>
                  <a:pt x="606425" y="400764"/>
                  <a:pt x="602510" y="410074"/>
                  <a:pt x="600075" y="419814"/>
                </a:cubicBezTo>
                <a:cubicBezTo>
                  <a:pt x="596148" y="435520"/>
                  <a:pt x="598582" y="453383"/>
                  <a:pt x="590550" y="467439"/>
                </a:cubicBezTo>
                <a:cubicBezTo>
                  <a:pt x="584870" y="477378"/>
                  <a:pt x="571500" y="480139"/>
                  <a:pt x="561975" y="486489"/>
                </a:cubicBezTo>
                <a:cubicBezTo>
                  <a:pt x="554796" y="497258"/>
                  <a:pt x="528259" y="541110"/>
                  <a:pt x="514350" y="543639"/>
                </a:cubicBezTo>
                <a:cubicBezTo>
                  <a:pt x="489165" y="548218"/>
                  <a:pt x="463550" y="537289"/>
                  <a:pt x="438150" y="534114"/>
                </a:cubicBezTo>
                <a:lnTo>
                  <a:pt x="419100" y="476964"/>
                </a:lnTo>
                <a:cubicBezTo>
                  <a:pt x="415925" y="467439"/>
                  <a:pt x="412010" y="458129"/>
                  <a:pt x="409575" y="448389"/>
                </a:cubicBezTo>
                <a:cubicBezTo>
                  <a:pt x="406400" y="435689"/>
                  <a:pt x="403646" y="422876"/>
                  <a:pt x="400050" y="410289"/>
                </a:cubicBezTo>
                <a:cubicBezTo>
                  <a:pt x="397292" y="400635"/>
                  <a:pt x="396797" y="389554"/>
                  <a:pt x="390525" y="381714"/>
                </a:cubicBezTo>
                <a:cubicBezTo>
                  <a:pt x="383374" y="372775"/>
                  <a:pt x="371475" y="369014"/>
                  <a:pt x="361950" y="362664"/>
                </a:cubicBezTo>
                <a:cubicBezTo>
                  <a:pt x="355600" y="375364"/>
                  <a:pt x="346636" y="387065"/>
                  <a:pt x="342900" y="400764"/>
                </a:cubicBezTo>
                <a:cubicBezTo>
                  <a:pt x="336993" y="422424"/>
                  <a:pt x="336789" y="445249"/>
                  <a:pt x="333375" y="467439"/>
                </a:cubicBezTo>
                <a:cubicBezTo>
                  <a:pt x="330438" y="486527"/>
                  <a:pt x="326787" y="505501"/>
                  <a:pt x="323850" y="524589"/>
                </a:cubicBezTo>
                <a:cubicBezTo>
                  <a:pt x="311342" y="605894"/>
                  <a:pt x="322124" y="567868"/>
                  <a:pt x="304800" y="619839"/>
                </a:cubicBezTo>
                <a:cubicBezTo>
                  <a:pt x="301625" y="661114"/>
                  <a:pt x="302904" y="702976"/>
                  <a:pt x="295275" y="743664"/>
                </a:cubicBezTo>
                <a:cubicBezTo>
                  <a:pt x="293165" y="754916"/>
                  <a:pt x="284840" y="764701"/>
                  <a:pt x="276225" y="772239"/>
                </a:cubicBezTo>
                <a:cubicBezTo>
                  <a:pt x="258995" y="787316"/>
                  <a:pt x="219075" y="810339"/>
                  <a:pt x="219075" y="810339"/>
                </a:cubicBezTo>
                <a:cubicBezTo>
                  <a:pt x="135376" y="754539"/>
                  <a:pt x="184707" y="774517"/>
                  <a:pt x="66675" y="762714"/>
                </a:cubicBezTo>
                <a:cubicBezTo>
                  <a:pt x="63500" y="753189"/>
                  <a:pt x="66675" y="737314"/>
                  <a:pt x="57150" y="734139"/>
                </a:cubicBezTo>
                <a:cubicBezTo>
                  <a:pt x="23293" y="722853"/>
                  <a:pt x="0" y="742433"/>
                  <a:pt x="0" y="772239"/>
                </a:cubicBezTo>
                <a:lnTo>
                  <a:pt x="9525" y="7627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90" name="89 Forma libre"/>
          <p:cNvSpPr/>
          <p:nvPr/>
        </p:nvSpPr>
        <p:spPr>
          <a:xfrm>
            <a:off x="6032496" y="4975611"/>
            <a:ext cx="206659" cy="216968"/>
          </a:xfrm>
          <a:custGeom>
            <a:avLst/>
            <a:gdLst>
              <a:gd name="connsiteX0" fmla="*/ 448553 w 772403"/>
              <a:gd name="connsiteY0" fmla="*/ 4258 h 775783"/>
              <a:gd name="connsiteX1" fmla="*/ 381878 w 772403"/>
              <a:gd name="connsiteY1" fmla="*/ 13783 h 775783"/>
              <a:gd name="connsiteX2" fmla="*/ 362828 w 772403"/>
              <a:gd name="connsiteY2" fmla="*/ 70933 h 775783"/>
              <a:gd name="connsiteX3" fmla="*/ 296153 w 772403"/>
              <a:gd name="connsiteY3" fmla="*/ 109033 h 775783"/>
              <a:gd name="connsiteX4" fmla="*/ 277103 w 772403"/>
              <a:gd name="connsiteY4" fmla="*/ 137608 h 775783"/>
              <a:gd name="connsiteX5" fmla="*/ 267578 w 772403"/>
              <a:gd name="connsiteY5" fmla="*/ 185233 h 775783"/>
              <a:gd name="connsiteX6" fmla="*/ 210428 w 772403"/>
              <a:gd name="connsiteY6" fmla="*/ 223333 h 775783"/>
              <a:gd name="connsiteX7" fmla="*/ 181853 w 772403"/>
              <a:gd name="connsiteY7" fmla="*/ 242383 h 775783"/>
              <a:gd name="connsiteX8" fmla="*/ 162803 w 772403"/>
              <a:gd name="connsiteY8" fmla="*/ 270958 h 775783"/>
              <a:gd name="connsiteX9" fmla="*/ 153278 w 772403"/>
              <a:gd name="connsiteY9" fmla="*/ 299533 h 775783"/>
              <a:gd name="connsiteX10" fmla="*/ 124703 w 772403"/>
              <a:gd name="connsiteY10" fmla="*/ 290008 h 775783"/>
              <a:gd name="connsiteX11" fmla="*/ 58028 w 772403"/>
              <a:gd name="connsiteY11" fmla="*/ 270958 h 775783"/>
              <a:gd name="connsiteX12" fmla="*/ 19928 w 772403"/>
              <a:gd name="connsiteY12" fmla="*/ 280483 h 775783"/>
              <a:gd name="connsiteX13" fmla="*/ 19928 w 772403"/>
              <a:gd name="connsiteY13" fmla="*/ 347158 h 775783"/>
              <a:gd name="connsiteX14" fmla="*/ 58028 w 772403"/>
              <a:gd name="connsiteY14" fmla="*/ 442408 h 775783"/>
              <a:gd name="connsiteX15" fmla="*/ 86603 w 772403"/>
              <a:gd name="connsiteY15" fmla="*/ 432883 h 775783"/>
              <a:gd name="connsiteX16" fmla="*/ 115178 w 772403"/>
              <a:gd name="connsiteY16" fmla="*/ 490033 h 775783"/>
              <a:gd name="connsiteX17" fmla="*/ 143753 w 772403"/>
              <a:gd name="connsiteY17" fmla="*/ 499558 h 775783"/>
              <a:gd name="connsiteX18" fmla="*/ 153278 w 772403"/>
              <a:gd name="connsiteY18" fmla="*/ 537658 h 775783"/>
              <a:gd name="connsiteX19" fmla="*/ 229478 w 772403"/>
              <a:gd name="connsiteY19" fmla="*/ 575758 h 775783"/>
              <a:gd name="connsiteX20" fmla="*/ 239003 w 772403"/>
              <a:gd name="connsiteY20" fmla="*/ 642433 h 775783"/>
              <a:gd name="connsiteX21" fmla="*/ 248528 w 772403"/>
              <a:gd name="connsiteY21" fmla="*/ 671008 h 775783"/>
              <a:gd name="connsiteX22" fmla="*/ 277103 w 772403"/>
              <a:gd name="connsiteY22" fmla="*/ 690058 h 775783"/>
              <a:gd name="connsiteX23" fmla="*/ 286628 w 772403"/>
              <a:gd name="connsiteY23" fmla="*/ 718633 h 775783"/>
              <a:gd name="connsiteX24" fmla="*/ 315203 w 772403"/>
              <a:gd name="connsiteY24" fmla="*/ 728158 h 775783"/>
              <a:gd name="connsiteX25" fmla="*/ 362828 w 772403"/>
              <a:gd name="connsiteY25" fmla="*/ 737683 h 775783"/>
              <a:gd name="connsiteX26" fmla="*/ 372353 w 772403"/>
              <a:gd name="connsiteY26" fmla="*/ 766258 h 775783"/>
              <a:gd name="connsiteX27" fmla="*/ 410453 w 772403"/>
              <a:gd name="connsiteY27" fmla="*/ 756733 h 775783"/>
              <a:gd name="connsiteX28" fmla="*/ 448553 w 772403"/>
              <a:gd name="connsiteY28" fmla="*/ 766258 h 775783"/>
              <a:gd name="connsiteX29" fmla="*/ 496178 w 772403"/>
              <a:gd name="connsiteY29" fmla="*/ 775783 h 775783"/>
              <a:gd name="connsiteX30" fmla="*/ 553328 w 772403"/>
              <a:gd name="connsiteY30" fmla="*/ 775783 h 775783"/>
              <a:gd name="connsiteX31" fmla="*/ 591428 w 772403"/>
              <a:gd name="connsiteY31" fmla="*/ 766258 h 775783"/>
              <a:gd name="connsiteX32" fmla="*/ 600953 w 772403"/>
              <a:gd name="connsiteY32" fmla="*/ 728158 h 775783"/>
              <a:gd name="connsiteX33" fmla="*/ 648578 w 772403"/>
              <a:gd name="connsiteY33" fmla="*/ 718633 h 775783"/>
              <a:gd name="connsiteX34" fmla="*/ 667628 w 772403"/>
              <a:gd name="connsiteY34" fmla="*/ 690058 h 775783"/>
              <a:gd name="connsiteX35" fmla="*/ 658103 w 772403"/>
              <a:gd name="connsiteY35" fmla="*/ 594808 h 775783"/>
              <a:gd name="connsiteX36" fmla="*/ 667628 w 772403"/>
              <a:gd name="connsiteY36" fmla="*/ 566233 h 775783"/>
              <a:gd name="connsiteX37" fmla="*/ 696203 w 772403"/>
              <a:gd name="connsiteY37" fmla="*/ 556708 h 775783"/>
              <a:gd name="connsiteX38" fmla="*/ 705728 w 772403"/>
              <a:gd name="connsiteY38" fmla="*/ 528133 h 775783"/>
              <a:gd name="connsiteX39" fmla="*/ 734303 w 772403"/>
              <a:gd name="connsiteY39" fmla="*/ 509083 h 775783"/>
              <a:gd name="connsiteX40" fmla="*/ 724778 w 772403"/>
              <a:gd name="connsiteY40" fmla="*/ 442408 h 775783"/>
              <a:gd name="connsiteX41" fmla="*/ 734303 w 772403"/>
              <a:gd name="connsiteY41" fmla="*/ 404308 h 775783"/>
              <a:gd name="connsiteX42" fmla="*/ 753353 w 772403"/>
              <a:gd name="connsiteY42" fmla="*/ 318583 h 775783"/>
              <a:gd name="connsiteX43" fmla="*/ 772403 w 772403"/>
              <a:gd name="connsiteY43" fmla="*/ 290008 h 775783"/>
              <a:gd name="connsiteX44" fmla="*/ 743828 w 772403"/>
              <a:gd name="connsiteY44" fmla="*/ 156658 h 775783"/>
              <a:gd name="connsiteX45" fmla="*/ 734303 w 772403"/>
              <a:gd name="connsiteY45" fmla="*/ 109033 h 775783"/>
              <a:gd name="connsiteX46" fmla="*/ 715253 w 772403"/>
              <a:gd name="connsiteY46" fmla="*/ 80458 h 775783"/>
              <a:gd name="connsiteX47" fmla="*/ 610478 w 772403"/>
              <a:gd name="connsiteY47" fmla="*/ 70933 h 775783"/>
              <a:gd name="connsiteX48" fmla="*/ 581903 w 772403"/>
              <a:gd name="connsiteY48" fmla="*/ 51883 h 775783"/>
              <a:gd name="connsiteX49" fmla="*/ 543803 w 772403"/>
              <a:gd name="connsiteY49" fmla="*/ 32833 h 775783"/>
              <a:gd name="connsiteX50" fmla="*/ 505703 w 772403"/>
              <a:gd name="connsiteY50" fmla="*/ 23308 h 775783"/>
              <a:gd name="connsiteX51" fmla="*/ 477128 w 772403"/>
              <a:gd name="connsiteY51" fmla="*/ 4258 h 775783"/>
              <a:gd name="connsiteX52" fmla="*/ 448553 w 772403"/>
              <a:gd name="connsiteY52" fmla="*/ 4258 h 77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72403" h="775783">
                <a:moveTo>
                  <a:pt x="448553" y="4258"/>
                </a:moveTo>
                <a:cubicBezTo>
                  <a:pt x="432678" y="5846"/>
                  <a:pt x="399599" y="0"/>
                  <a:pt x="381878" y="13783"/>
                </a:cubicBezTo>
                <a:cubicBezTo>
                  <a:pt x="366027" y="26111"/>
                  <a:pt x="369178" y="51883"/>
                  <a:pt x="362828" y="70933"/>
                </a:cubicBezTo>
                <a:cubicBezTo>
                  <a:pt x="347196" y="117830"/>
                  <a:pt x="363207" y="97857"/>
                  <a:pt x="296153" y="109033"/>
                </a:cubicBezTo>
                <a:cubicBezTo>
                  <a:pt x="289803" y="118558"/>
                  <a:pt x="281123" y="126889"/>
                  <a:pt x="277103" y="137608"/>
                </a:cubicBezTo>
                <a:cubicBezTo>
                  <a:pt x="271419" y="152767"/>
                  <a:pt x="277517" y="172454"/>
                  <a:pt x="267578" y="185233"/>
                </a:cubicBezTo>
                <a:cubicBezTo>
                  <a:pt x="253522" y="203305"/>
                  <a:pt x="229478" y="210633"/>
                  <a:pt x="210428" y="223333"/>
                </a:cubicBezTo>
                <a:lnTo>
                  <a:pt x="181853" y="242383"/>
                </a:lnTo>
                <a:cubicBezTo>
                  <a:pt x="175503" y="251908"/>
                  <a:pt x="167923" y="260719"/>
                  <a:pt x="162803" y="270958"/>
                </a:cubicBezTo>
                <a:cubicBezTo>
                  <a:pt x="158313" y="279938"/>
                  <a:pt x="162258" y="295043"/>
                  <a:pt x="153278" y="299533"/>
                </a:cubicBezTo>
                <a:cubicBezTo>
                  <a:pt x="144298" y="304023"/>
                  <a:pt x="134357" y="292766"/>
                  <a:pt x="124703" y="290008"/>
                </a:cubicBezTo>
                <a:cubicBezTo>
                  <a:pt x="40982" y="266088"/>
                  <a:pt x="126541" y="293796"/>
                  <a:pt x="58028" y="270958"/>
                </a:cubicBezTo>
                <a:cubicBezTo>
                  <a:pt x="45328" y="274133"/>
                  <a:pt x="30150" y="272305"/>
                  <a:pt x="19928" y="280483"/>
                </a:cubicBezTo>
                <a:cubicBezTo>
                  <a:pt x="0" y="296425"/>
                  <a:pt x="16134" y="331981"/>
                  <a:pt x="19928" y="347158"/>
                </a:cubicBezTo>
                <a:cubicBezTo>
                  <a:pt x="24638" y="389551"/>
                  <a:pt x="4246" y="442408"/>
                  <a:pt x="58028" y="442408"/>
                </a:cubicBezTo>
                <a:cubicBezTo>
                  <a:pt x="68068" y="442408"/>
                  <a:pt x="77078" y="436058"/>
                  <a:pt x="86603" y="432883"/>
                </a:cubicBezTo>
                <a:cubicBezTo>
                  <a:pt x="92878" y="451707"/>
                  <a:pt x="98392" y="476604"/>
                  <a:pt x="115178" y="490033"/>
                </a:cubicBezTo>
                <a:cubicBezTo>
                  <a:pt x="123018" y="496305"/>
                  <a:pt x="134228" y="496383"/>
                  <a:pt x="143753" y="499558"/>
                </a:cubicBezTo>
                <a:cubicBezTo>
                  <a:pt x="146928" y="512258"/>
                  <a:pt x="145669" y="527006"/>
                  <a:pt x="153278" y="537658"/>
                </a:cubicBezTo>
                <a:cubicBezTo>
                  <a:pt x="174397" y="567224"/>
                  <a:pt x="198616" y="568043"/>
                  <a:pt x="229478" y="575758"/>
                </a:cubicBezTo>
                <a:cubicBezTo>
                  <a:pt x="232653" y="597983"/>
                  <a:pt x="234600" y="620418"/>
                  <a:pt x="239003" y="642433"/>
                </a:cubicBezTo>
                <a:cubicBezTo>
                  <a:pt x="240972" y="652278"/>
                  <a:pt x="242256" y="663168"/>
                  <a:pt x="248528" y="671008"/>
                </a:cubicBezTo>
                <a:cubicBezTo>
                  <a:pt x="255679" y="679947"/>
                  <a:pt x="267578" y="683708"/>
                  <a:pt x="277103" y="690058"/>
                </a:cubicBezTo>
                <a:cubicBezTo>
                  <a:pt x="280278" y="699583"/>
                  <a:pt x="279528" y="711533"/>
                  <a:pt x="286628" y="718633"/>
                </a:cubicBezTo>
                <a:cubicBezTo>
                  <a:pt x="293728" y="725733"/>
                  <a:pt x="305463" y="725723"/>
                  <a:pt x="315203" y="728158"/>
                </a:cubicBezTo>
                <a:cubicBezTo>
                  <a:pt x="330909" y="732085"/>
                  <a:pt x="346953" y="734508"/>
                  <a:pt x="362828" y="737683"/>
                </a:cubicBezTo>
                <a:cubicBezTo>
                  <a:pt x="366003" y="747208"/>
                  <a:pt x="363031" y="762529"/>
                  <a:pt x="372353" y="766258"/>
                </a:cubicBezTo>
                <a:cubicBezTo>
                  <a:pt x="384508" y="771120"/>
                  <a:pt x="397362" y="756733"/>
                  <a:pt x="410453" y="756733"/>
                </a:cubicBezTo>
                <a:cubicBezTo>
                  <a:pt x="423544" y="756733"/>
                  <a:pt x="435774" y="763418"/>
                  <a:pt x="448553" y="766258"/>
                </a:cubicBezTo>
                <a:cubicBezTo>
                  <a:pt x="464357" y="769770"/>
                  <a:pt x="480303" y="772608"/>
                  <a:pt x="496178" y="775783"/>
                </a:cubicBezTo>
                <a:cubicBezTo>
                  <a:pt x="572378" y="750383"/>
                  <a:pt x="477128" y="775783"/>
                  <a:pt x="553328" y="775783"/>
                </a:cubicBezTo>
                <a:cubicBezTo>
                  <a:pt x="566419" y="775783"/>
                  <a:pt x="578728" y="769433"/>
                  <a:pt x="591428" y="766258"/>
                </a:cubicBezTo>
                <a:cubicBezTo>
                  <a:pt x="594603" y="753558"/>
                  <a:pt x="590896" y="736539"/>
                  <a:pt x="600953" y="728158"/>
                </a:cubicBezTo>
                <a:cubicBezTo>
                  <a:pt x="613390" y="717794"/>
                  <a:pt x="634522" y="726665"/>
                  <a:pt x="648578" y="718633"/>
                </a:cubicBezTo>
                <a:cubicBezTo>
                  <a:pt x="658517" y="712953"/>
                  <a:pt x="661278" y="699583"/>
                  <a:pt x="667628" y="690058"/>
                </a:cubicBezTo>
                <a:cubicBezTo>
                  <a:pt x="646137" y="625585"/>
                  <a:pt x="642600" y="649067"/>
                  <a:pt x="658103" y="594808"/>
                </a:cubicBezTo>
                <a:cubicBezTo>
                  <a:pt x="660861" y="585154"/>
                  <a:pt x="660528" y="573333"/>
                  <a:pt x="667628" y="566233"/>
                </a:cubicBezTo>
                <a:cubicBezTo>
                  <a:pt x="674728" y="559133"/>
                  <a:pt x="686678" y="559883"/>
                  <a:pt x="696203" y="556708"/>
                </a:cubicBezTo>
                <a:cubicBezTo>
                  <a:pt x="699378" y="547183"/>
                  <a:pt x="699456" y="535973"/>
                  <a:pt x="705728" y="528133"/>
                </a:cubicBezTo>
                <a:cubicBezTo>
                  <a:pt x="712879" y="519194"/>
                  <a:pt x="731820" y="520258"/>
                  <a:pt x="734303" y="509083"/>
                </a:cubicBezTo>
                <a:cubicBezTo>
                  <a:pt x="739173" y="487167"/>
                  <a:pt x="727953" y="464633"/>
                  <a:pt x="724778" y="442408"/>
                </a:cubicBezTo>
                <a:cubicBezTo>
                  <a:pt x="727953" y="429708"/>
                  <a:pt x="731736" y="417145"/>
                  <a:pt x="734303" y="404308"/>
                </a:cubicBezTo>
                <a:cubicBezTo>
                  <a:pt x="739181" y="379919"/>
                  <a:pt x="740995" y="343299"/>
                  <a:pt x="753353" y="318583"/>
                </a:cubicBezTo>
                <a:cubicBezTo>
                  <a:pt x="758473" y="308344"/>
                  <a:pt x="766053" y="299533"/>
                  <a:pt x="772403" y="290008"/>
                </a:cubicBezTo>
                <a:cubicBezTo>
                  <a:pt x="760387" y="193883"/>
                  <a:pt x="770973" y="238092"/>
                  <a:pt x="743828" y="156658"/>
                </a:cubicBezTo>
                <a:cubicBezTo>
                  <a:pt x="738708" y="141299"/>
                  <a:pt x="739987" y="124192"/>
                  <a:pt x="734303" y="109033"/>
                </a:cubicBezTo>
                <a:cubicBezTo>
                  <a:pt x="730283" y="98314"/>
                  <a:pt x="726194" y="83825"/>
                  <a:pt x="715253" y="80458"/>
                </a:cubicBezTo>
                <a:cubicBezTo>
                  <a:pt x="681735" y="70145"/>
                  <a:pt x="645403" y="74108"/>
                  <a:pt x="610478" y="70933"/>
                </a:cubicBezTo>
                <a:cubicBezTo>
                  <a:pt x="600953" y="64583"/>
                  <a:pt x="589054" y="60822"/>
                  <a:pt x="581903" y="51883"/>
                </a:cubicBezTo>
                <a:cubicBezTo>
                  <a:pt x="555166" y="18462"/>
                  <a:pt x="595940" y="15454"/>
                  <a:pt x="543803" y="32833"/>
                </a:cubicBezTo>
                <a:cubicBezTo>
                  <a:pt x="531103" y="29658"/>
                  <a:pt x="517735" y="28465"/>
                  <a:pt x="505703" y="23308"/>
                </a:cubicBezTo>
                <a:cubicBezTo>
                  <a:pt x="495181" y="18799"/>
                  <a:pt x="488234" y="7034"/>
                  <a:pt x="477128" y="4258"/>
                </a:cubicBezTo>
                <a:cubicBezTo>
                  <a:pt x="461727" y="408"/>
                  <a:pt x="464428" y="2671"/>
                  <a:pt x="448553" y="42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91" name="90 Forma libre"/>
          <p:cNvSpPr/>
          <p:nvPr/>
        </p:nvSpPr>
        <p:spPr>
          <a:xfrm>
            <a:off x="6493557" y="4859590"/>
            <a:ext cx="208453" cy="444460"/>
          </a:xfrm>
          <a:custGeom>
            <a:avLst/>
            <a:gdLst>
              <a:gd name="connsiteX0" fmla="*/ 287401 w 779111"/>
              <a:gd name="connsiteY0" fmla="*/ 447675 h 1589192"/>
              <a:gd name="connsiteX1" fmla="*/ 258826 w 779111"/>
              <a:gd name="connsiteY1" fmla="*/ 457200 h 1589192"/>
              <a:gd name="connsiteX2" fmla="*/ 220726 w 779111"/>
              <a:gd name="connsiteY2" fmla="*/ 447675 h 1589192"/>
              <a:gd name="connsiteX3" fmla="*/ 211201 w 779111"/>
              <a:gd name="connsiteY3" fmla="*/ 476250 h 1589192"/>
              <a:gd name="connsiteX4" fmla="*/ 182626 w 779111"/>
              <a:gd name="connsiteY4" fmla="*/ 485775 h 1589192"/>
              <a:gd name="connsiteX5" fmla="*/ 135001 w 779111"/>
              <a:gd name="connsiteY5" fmla="*/ 495300 h 1589192"/>
              <a:gd name="connsiteX6" fmla="*/ 125476 w 779111"/>
              <a:gd name="connsiteY6" fmla="*/ 657225 h 1589192"/>
              <a:gd name="connsiteX7" fmla="*/ 106426 w 779111"/>
              <a:gd name="connsiteY7" fmla="*/ 714375 h 1589192"/>
              <a:gd name="connsiteX8" fmla="*/ 106426 w 779111"/>
              <a:gd name="connsiteY8" fmla="*/ 800100 h 1589192"/>
              <a:gd name="connsiteX9" fmla="*/ 115951 w 779111"/>
              <a:gd name="connsiteY9" fmla="*/ 838200 h 1589192"/>
              <a:gd name="connsiteX10" fmla="*/ 154051 w 779111"/>
              <a:gd name="connsiteY10" fmla="*/ 923925 h 1589192"/>
              <a:gd name="connsiteX11" fmla="*/ 106426 w 779111"/>
              <a:gd name="connsiteY11" fmla="*/ 971550 h 1589192"/>
              <a:gd name="connsiteX12" fmla="*/ 68326 w 779111"/>
              <a:gd name="connsiteY12" fmla="*/ 1057275 h 1589192"/>
              <a:gd name="connsiteX13" fmla="*/ 39751 w 779111"/>
              <a:gd name="connsiteY13" fmla="*/ 1076325 h 1589192"/>
              <a:gd name="connsiteX14" fmla="*/ 11176 w 779111"/>
              <a:gd name="connsiteY14" fmla="*/ 1133475 h 1589192"/>
              <a:gd name="connsiteX15" fmla="*/ 20701 w 779111"/>
              <a:gd name="connsiteY15" fmla="*/ 1181100 h 1589192"/>
              <a:gd name="connsiteX16" fmla="*/ 11176 w 779111"/>
              <a:gd name="connsiteY16" fmla="*/ 1228725 h 1589192"/>
              <a:gd name="connsiteX17" fmla="*/ 1651 w 779111"/>
              <a:gd name="connsiteY17" fmla="*/ 1257300 h 1589192"/>
              <a:gd name="connsiteX18" fmla="*/ 20701 w 779111"/>
              <a:gd name="connsiteY18" fmla="*/ 1285875 h 1589192"/>
              <a:gd name="connsiteX19" fmla="*/ 30226 w 779111"/>
              <a:gd name="connsiteY19" fmla="*/ 1314450 h 1589192"/>
              <a:gd name="connsiteX20" fmla="*/ 30226 w 779111"/>
              <a:gd name="connsiteY20" fmla="*/ 1409700 h 1589192"/>
              <a:gd name="connsiteX21" fmla="*/ 39751 w 779111"/>
              <a:gd name="connsiteY21" fmla="*/ 1438275 h 1589192"/>
              <a:gd name="connsiteX22" fmla="*/ 68326 w 779111"/>
              <a:gd name="connsiteY22" fmla="*/ 1457325 h 1589192"/>
              <a:gd name="connsiteX23" fmla="*/ 87376 w 779111"/>
              <a:gd name="connsiteY23" fmla="*/ 1485900 h 1589192"/>
              <a:gd name="connsiteX24" fmla="*/ 115951 w 779111"/>
              <a:gd name="connsiteY24" fmla="*/ 1504950 h 1589192"/>
              <a:gd name="connsiteX25" fmla="*/ 154051 w 779111"/>
              <a:gd name="connsiteY25" fmla="*/ 1571625 h 1589192"/>
              <a:gd name="connsiteX26" fmla="*/ 230251 w 779111"/>
              <a:gd name="connsiteY26" fmla="*/ 1524000 h 1589192"/>
              <a:gd name="connsiteX27" fmla="*/ 258826 w 779111"/>
              <a:gd name="connsiteY27" fmla="*/ 1514475 h 1589192"/>
              <a:gd name="connsiteX28" fmla="*/ 354076 w 779111"/>
              <a:gd name="connsiteY28" fmla="*/ 1504950 h 1589192"/>
              <a:gd name="connsiteX29" fmla="*/ 363601 w 779111"/>
              <a:gd name="connsiteY29" fmla="*/ 1476375 h 1589192"/>
              <a:gd name="connsiteX30" fmla="*/ 354076 w 779111"/>
              <a:gd name="connsiteY30" fmla="*/ 1428750 h 1589192"/>
              <a:gd name="connsiteX31" fmla="*/ 373126 w 779111"/>
              <a:gd name="connsiteY31" fmla="*/ 1362075 h 1589192"/>
              <a:gd name="connsiteX32" fmla="*/ 401701 w 779111"/>
              <a:gd name="connsiteY32" fmla="*/ 1343025 h 1589192"/>
              <a:gd name="connsiteX33" fmla="*/ 420751 w 779111"/>
              <a:gd name="connsiteY33" fmla="*/ 1314450 h 1589192"/>
              <a:gd name="connsiteX34" fmla="*/ 430276 w 779111"/>
              <a:gd name="connsiteY34" fmla="*/ 1276350 h 1589192"/>
              <a:gd name="connsiteX35" fmla="*/ 439801 w 779111"/>
              <a:gd name="connsiteY35" fmla="*/ 1247775 h 1589192"/>
              <a:gd name="connsiteX36" fmla="*/ 449326 w 779111"/>
              <a:gd name="connsiteY36" fmla="*/ 1209675 h 1589192"/>
              <a:gd name="connsiteX37" fmla="*/ 477901 w 779111"/>
              <a:gd name="connsiteY37" fmla="*/ 1152525 h 1589192"/>
              <a:gd name="connsiteX38" fmla="*/ 487426 w 779111"/>
              <a:gd name="connsiteY38" fmla="*/ 1123950 h 1589192"/>
              <a:gd name="connsiteX39" fmla="*/ 506476 w 779111"/>
              <a:gd name="connsiteY39" fmla="*/ 1095375 h 1589192"/>
              <a:gd name="connsiteX40" fmla="*/ 516001 w 779111"/>
              <a:gd name="connsiteY40" fmla="*/ 1066800 h 1589192"/>
              <a:gd name="connsiteX41" fmla="*/ 554101 w 779111"/>
              <a:gd name="connsiteY41" fmla="*/ 1009650 h 1589192"/>
              <a:gd name="connsiteX42" fmla="*/ 563626 w 779111"/>
              <a:gd name="connsiteY42" fmla="*/ 962025 h 1589192"/>
              <a:gd name="connsiteX43" fmla="*/ 573151 w 779111"/>
              <a:gd name="connsiteY43" fmla="*/ 933450 h 1589192"/>
              <a:gd name="connsiteX44" fmla="*/ 592201 w 779111"/>
              <a:gd name="connsiteY44" fmla="*/ 819150 h 1589192"/>
              <a:gd name="connsiteX45" fmla="*/ 620776 w 779111"/>
              <a:gd name="connsiteY45" fmla="*/ 733425 h 1589192"/>
              <a:gd name="connsiteX46" fmla="*/ 630301 w 779111"/>
              <a:gd name="connsiteY46" fmla="*/ 704850 h 1589192"/>
              <a:gd name="connsiteX47" fmla="*/ 649351 w 779111"/>
              <a:gd name="connsiteY47" fmla="*/ 666750 h 1589192"/>
              <a:gd name="connsiteX48" fmla="*/ 658876 w 779111"/>
              <a:gd name="connsiteY48" fmla="*/ 638175 h 1589192"/>
              <a:gd name="connsiteX49" fmla="*/ 668401 w 779111"/>
              <a:gd name="connsiteY49" fmla="*/ 581025 h 1589192"/>
              <a:gd name="connsiteX50" fmla="*/ 696976 w 779111"/>
              <a:gd name="connsiteY50" fmla="*/ 561975 h 1589192"/>
              <a:gd name="connsiteX51" fmla="*/ 706501 w 779111"/>
              <a:gd name="connsiteY51" fmla="*/ 533400 h 1589192"/>
              <a:gd name="connsiteX52" fmla="*/ 677926 w 779111"/>
              <a:gd name="connsiteY52" fmla="*/ 457200 h 1589192"/>
              <a:gd name="connsiteX53" fmla="*/ 687451 w 779111"/>
              <a:gd name="connsiteY53" fmla="*/ 400050 h 1589192"/>
              <a:gd name="connsiteX54" fmla="*/ 744601 w 779111"/>
              <a:gd name="connsiteY54" fmla="*/ 457200 h 1589192"/>
              <a:gd name="connsiteX55" fmla="*/ 735076 w 779111"/>
              <a:gd name="connsiteY55" fmla="*/ 390525 h 1589192"/>
              <a:gd name="connsiteX56" fmla="*/ 744601 w 779111"/>
              <a:gd name="connsiteY56" fmla="*/ 257175 h 1589192"/>
              <a:gd name="connsiteX57" fmla="*/ 725551 w 779111"/>
              <a:gd name="connsiteY57" fmla="*/ 104775 h 1589192"/>
              <a:gd name="connsiteX58" fmla="*/ 687451 w 779111"/>
              <a:gd name="connsiteY58" fmla="*/ 0 h 1589192"/>
              <a:gd name="connsiteX59" fmla="*/ 630301 w 779111"/>
              <a:gd name="connsiteY59" fmla="*/ 28575 h 1589192"/>
              <a:gd name="connsiteX60" fmla="*/ 611251 w 779111"/>
              <a:gd name="connsiteY60" fmla="*/ 142875 h 1589192"/>
              <a:gd name="connsiteX61" fmla="*/ 563626 w 779111"/>
              <a:gd name="connsiteY61" fmla="*/ 190500 h 1589192"/>
              <a:gd name="connsiteX62" fmla="*/ 496951 w 779111"/>
              <a:gd name="connsiteY62" fmla="*/ 219075 h 1589192"/>
              <a:gd name="connsiteX63" fmla="*/ 487426 w 779111"/>
              <a:gd name="connsiteY63" fmla="*/ 247650 h 1589192"/>
              <a:gd name="connsiteX64" fmla="*/ 477901 w 779111"/>
              <a:gd name="connsiteY64" fmla="*/ 295275 h 1589192"/>
              <a:gd name="connsiteX65" fmla="*/ 449326 w 779111"/>
              <a:gd name="connsiteY65" fmla="*/ 323850 h 1589192"/>
              <a:gd name="connsiteX66" fmla="*/ 439801 w 779111"/>
              <a:gd name="connsiteY66" fmla="*/ 352425 h 1589192"/>
              <a:gd name="connsiteX67" fmla="*/ 401701 w 779111"/>
              <a:gd name="connsiteY67" fmla="*/ 409575 h 1589192"/>
              <a:gd name="connsiteX68" fmla="*/ 335026 w 779111"/>
              <a:gd name="connsiteY68" fmla="*/ 419100 h 1589192"/>
              <a:gd name="connsiteX69" fmla="*/ 296926 w 779111"/>
              <a:gd name="connsiteY69" fmla="*/ 466725 h 1589192"/>
              <a:gd name="connsiteX70" fmla="*/ 258826 w 779111"/>
              <a:gd name="connsiteY70" fmla="*/ 457200 h 1589192"/>
              <a:gd name="connsiteX71" fmla="*/ 230251 w 779111"/>
              <a:gd name="connsiteY71" fmla="*/ 447675 h 158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79111" h="1589192">
                <a:moveTo>
                  <a:pt x="287401" y="447675"/>
                </a:moveTo>
                <a:cubicBezTo>
                  <a:pt x="277876" y="450850"/>
                  <a:pt x="268866" y="457200"/>
                  <a:pt x="258826" y="457200"/>
                </a:cubicBezTo>
                <a:cubicBezTo>
                  <a:pt x="245735" y="457200"/>
                  <a:pt x="232881" y="442813"/>
                  <a:pt x="220726" y="447675"/>
                </a:cubicBezTo>
                <a:cubicBezTo>
                  <a:pt x="211404" y="451404"/>
                  <a:pt x="218301" y="469150"/>
                  <a:pt x="211201" y="476250"/>
                </a:cubicBezTo>
                <a:cubicBezTo>
                  <a:pt x="204101" y="483350"/>
                  <a:pt x="192366" y="483340"/>
                  <a:pt x="182626" y="485775"/>
                </a:cubicBezTo>
                <a:cubicBezTo>
                  <a:pt x="166920" y="489702"/>
                  <a:pt x="150876" y="492125"/>
                  <a:pt x="135001" y="495300"/>
                </a:cubicBezTo>
                <a:cubicBezTo>
                  <a:pt x="131826" y="549275"/>
                  <a:pt x="132469" y="603611"/>
                  <a:pt x="125476" y="657225"/>
                </a:cubicBezTo>
                <a:cubicBezTo>
                  <a:pt x="122879" y="677137"/>
                  <a:pt x="106426" y="714375"/>
                  <a:pt x="106426" y="714375"/>
                </a:cubicBezTo>
                <a:cubicBezTo>
                  <a:pt x="135154" y="858014"/>
                  <a:pt x="106426" y="679036"/>
                  <a:pt x="106426" y="800100"/>
                </a:cubicBezTo>
                <a:cubicBezTo>
                  <a:pt x="106426" y="813191"/>
                  <a:pt x="112189" y="825661"/>
                  <a:pt x="115951" y="838200"/>
                </a:cubicBezTo>
                <a:cubicBezTo>
                  <a:pt x="134499" y="900027"/>
                  <a:pt x="126212" y="882167"/>
                  <a:pt x="154051" y="923925"/>
                </a:cubicBezTo>
                <a:cubicBezTo>
                  <a:pt x="127983" y="941304"/>
                  <a:pt x="119794" y="941471"/>
                  <a:pt x="106426" y="971550"/>
                </a:cubicBezTo>
                <a:cubicBezTo>
                  <a:pt x="91336" y="1005503"/>
                  <a:pt x="94194" y="1031407"/>
                  <a:pt x="68326" y="1057275"/>
                </a:cubicBezTo>
                <a:cubicBezTo>
                  <a:pt x="60231" y="1065370"/>
                  <a:pt x="49276" y="1069975"/>
                  <a:pt x="39751" y="1076325"/>
                </a:cubicBezTo>
                <a:cubicBezTo>
                  <a:pt x="30119" y="1090772"/>
                  <a:pt x="11176" y="1113757"/>
                  <a:pt x="11176" y="1133475"/>
                </a:cubicBezTo>
                <a:cubicBezTo>
                  <a:pt x="11176" y="1149664"/>
                  <a:pt x="17526" y="1165225"/>
                  <a:pt x="20701" y="1181100"/>
                </a:cubicBezTo>
                <a:cubicBezTo>
                  <a:pt x="17526" y="1196975"/>
                  <a:pt x="15103" y="1213019"/>
                  <a:pt x="11176" y="1228725"/>
                </a:cubicBezTo>
                <a:cubicBezTo>
                  <a:pt x="8741" y="1238465"/>
                  <a:pt x="0" y="1247396"/>
                  <a:pt x="1651" y="1257300"/>
                </a:cubicBezTo>
                <a:cubicBezTo>
                  <a:pt x="3533" y="1268592"/>
                  <a:pt x="15581" y="1275636"/>
                  <a:pt x="20701" y="1285875"/>
                </a:cubicBezTo>
                <a:cubicBezTo>
                  <a:pt x="25191" y="1294855"/>
                  <a:pt x="27051" y="1304925"/>
                  <a:pt x="30226" y="1314450"/>
                </a:cubicBezTo>
                <a:cubicBezTo>
                  <a:pt x="18937" y="1370894"/>
                  <a:pt x="16115" y="1353256"/>
                  <a:pt x="30226" y="1409700"/>
                </a:cubicBezTo>
                <a:cubicBezTo>
                  <a:pt x="32661" y="1419440"/>
                  <a:pt x="33479" y="1430435"/>
                  <a:pt x="39751" y="1438275"/>
                </a:cubicBezTo>
                <a:cubicBezTo>
                  <a:pt x="46902" y="1447214"/>
                  <a:pt x="58801" y="1450975"/>
                  <a:pt x="68326" y="1457325"/>
                </a:cubicBezTo>
                <a:cubicBezTo>
                  <a:pt x="74676" y="1466850"/>
                  <a:pt x="79281" y="1477805"/>
                  <a:pt x="87376" y="1485900"/>
                </a:cubicBezTo>
                <a:cubicBezTo>
                  <a:pt x="95471" y="1493995"/>
                  <a:pt x="110271" y="1495011"/>
                  <a:pt x="115951" y="1504950"/>
                </a:cubicBezTo>
                <a:cubicBezTo>
                  <a:pt x="163031" y="1587340"/>
                  <a:pt x="87038" y="1526949"/>
                  <a:pt x="154051" y="1571625"/>
                </a:cubicBezTo>
                <a:cubicBezTo>
                  <a:pt x="297455" y="1551139"/>
                  <a:pt x="178097" y="1589192"/>
                  <a:pt x="230251" y="1524000"/>
                </a:cubicBezTo>
                <a:cubicBezTo>
                  <a:pt x="236523" y="1516160"/>
                  <a:pt x="248903" y="1516002"/>
                  <a:pt x="258826" y="1514475"/>
                </a:cubicBezTo>
                <a:cubicBezTo>
                  <a:pt x="290363" y="1509623"/>
                  <a:pt x="322326" y="1508125"/>
                  <a:pt x="354076" y="1504950"/>
                </a:cubicBezTo>
                <a:cubicBezTo>
                  <a:pt x="357251" y="1495425"/>
                  <a:pt x="363601" y="1486415"/>
                  <a:pt x="363601" y="1476375"/>
                </a:cubicBezTo>
                <a:cubicBezTo>
                  <a:pt x="363601" y="1460186"/>
                  <a:pt x="354076" y="1444939"/>
                  <a:pt x="354076" y="1428750"/>
                </a:cubicBezTo>
                <a:cubicBezTo>
                  <a:pt x="354076" y="1427039"/>
                  <a:pt x="368634" y="1367690"/>
                  <a:pt x="373126" y="1362075"/>
                </a:cubicBezTo>
                <a:cubicBezTo>
                  <a:pt x="380277" y="1353136"/>
                  <a:pt x="392176" y="1349375"/>
                  <a:pt x="401701" y="1343025"/>
                </a:cubicBezTo>
                <a:cubicBezTo>
                  <a:pt x="408051" y="1333500"/>
                  <a:pt x="416242" y="1324972"/>
                  <a:pt x="420751" y="1314450"/>
                </a:cubicBezTo>
                <a:cubicBezTo>
                  <a:pt x="425908" y="1302418"/>
                  <a:pt x="426680" y="1288937"/>
                  <a:pt x="430276" y="1276350"/>
                </a:cubicBezTo>
                <a:cubicBezTo>
                  <a:pt x="433034" y="1266696"/>
                  <a:pt x="437043" y="1257429"/>
                  <a:pt x="439801" y="1247775"/>
                </a:cubicBezTo>
                <a:cubicBezTo>
                  <a:pt x="443397" y="1235188"/>
                  <a:pt x="445730" y="1222262"/>
                  <a:pt x="449326" y="1209675"/>
                </a:cubicBezTo>
                <a:cubicBezTo>
                  <a:pt x="465287" y="1153812"/>
                  <a:pt x="450071" y="1208185"/>
                  <a:pt x="477901" y="1152525"/>
                </a:cubicBezTo>
                <a:cubicBezTo>
                  <a:pt x="482391" y="1143545"/>
                  <a:pt x="482936" y="1132930"/>
                  <a:pt x="487426" y="1123950"/>
                </a:cubicBezTo>
                <a:cubicBezTo>
                  <a:pt x="492546" y="1113711"/>
                  <a:pt x="501356" y="1105614"/>
                  <a:pt x="506476" y="1095375"/>
                </a:cubicBezTo>
                <a:cubicBezTo>
                  <a:pt x="510966" y="1086395"/>
                  <a:pt x="511125" y="1075577"/>
                  <a:pt x="516001" y="1066800"/>
                </a:cubicBezTo>
                <a:cubicBezTo>
                  <a:pt x="527120" y="1046786"/>
                  <a:pt x="554101" y="1009650"/>
                  <a:pt x="554101" y="1009650"/>
                </a:cubicBezTo>
                <a:cubicBezTo>
                  <a:pt x="557276" y="993775"/>
                  <a:pt x="559699" y="977731"/>
                  <a:pt x="563626" y="962025"/>
                </a:cubicBezTo>
                <a:cubicBezTo>
                  <a:pt x="566061" y="952285"/>
                  <a:pt x="571355" y="943328"/>
                  <a:pt x="573151" y="933450"/>
                </a:cubicBezTo>
                <a:cubicBezTo>
                  <a:pt x="587698" y="853444"/>
                  <a:pt x="574730" y="877387"/>
                  <a:pt x="592201" y="819150"/>
                </a:cubicBezTo>
                <a:lnTo>
                  <a:pt x="620776" y="733425"/>
                </a:lnTo>
                <a:cubicBezTo>
                  <a:pt x="623951" y="723900"/>
                  <a:pt x="625811" y="713830"/>
                  <a:pt x="630301" y="704850"/>
                </a:cubicBezTo>
                <a:cubicBezTo>
                  <a:pt x="636651" y="692150"/>
                  <a:pt x="643758" y="679801"/>
                  <a:pt x="649351" y="666750"/>
                </a:cubicBezTo>
                <a:cubicBezTo>
                  <a:pt x="653306" y="657522"/>
                  <a:pt x="656698" y="647976"/>
                  <a:pt x="658876" y="638175"/>
                </a:cubicBezTo>
                <a:cubicBezTo>
                  <a:pt x="663066" y="619322"/>
                  <a:pt x="659764" y="598299"/>
                  <a:pt x="668401" y="581025"/>
                </a:cubicBezTo>
                <a:cubicBezTo>
                  <a:pt x="673521" y="570786"/>
                  <a:pt x="687451" y="568325"/>
                  <a:pt x="696976" y="561975"/>
                </a:cubicBezTo>
                <a:cubicBezTo>
                  <a:pt x="700151" y="552450"/>
                  <a:pt x="706501" y="543440"/>
                  <a:pt x="706501" y="533400"/>
                </a:cubicBezTo>
                <a:cubicBezTo>
                  <a:pt x="706501" y="492205"/>
                  <a:pt x="697634" y="486761"/>
                  <a:pt x="677926" y="457200"/>
                </a:cubicBezTo>
                <a:cubicBezTo>
                  <a:pt x="681101" y="438150"/>
                  <a:pt x="670890" y="409986"/>
                  <a:pt x="687451" y="400050"/>
                </a:cubicBezTo>
                <a:cubicBezTo>
                  <a:pt x="704329" y="389923"/>
                  <a:pt x="738653" y="448277"/>
                  <a:pt x="744601" y="457200"/>
                </a:cubicBezTo>
                <a:cubicBezTo>
                  <a:pt x="779111" y="319162"/>
                  <a:pt x="741967" y="507674"/>
                  <a:pt x="735076" y="390525"/>
                </a:cubicBezTo>
                <a:cubicBezTo>
                  <a:pt x="732459" y="346039"/>
                  <a:pt x="741426" y="301625"/>
                  <a:pt x="744601" y="257175"/>
                </a:cubicBezTo>
                <a:cubicBezTo>
                  <a:pt x="721361" y="187455"/>
                  <a:pt x="738420" y="246332"/>
                  <a:pt x="725551" y="104775"/>
                </a:cubicBezTo>
                <a:cubicBezTo>
                  <a:pt x="716850" y="9065"/>
                  <a:pt x="739117" y="34444"/>
                  <a:pt x="687451" y="0"/>
                </a:cubicBezTo>
                <a:cubicBezTo>
                  <a:pt x="675422" y="4010"/>
                  <a:pt x="635982" y="14372"/>
                  <a:pt x="630301" y="28575"/>
                </a:cubicBezTo>
                <a:cubicBezTo>
                  <a:pt x="558892" y="207098"/>
                  <a:pt x="657802" y="34256"/>
                  <a:pt x="611251" y="142875"/>
                </a:cubicBezTo>
                <a:cubicBezTo>
                  <a:pt x="599924" y="169305"/>
                  <a:pt x="587653" y="176770"/>
                  <a:pt x="563626" y="190500"/>
                </a:cubicBezTo>
                <a:cubicBezTo>
                  <a:pt x="530670" y="209332"/>
                  <a:pt x="529009" y="208389"/>
                  <a:pt x="496951" y="219075"/>
                </a:cubicBezTo>
                <a:cubicBezTo>
                  <a:pt x="493776" y="228600"/>
                  <a:pt x="489861" y="237910"/>
                  <a:pt x="487426" y="247650"/>
                </a:cubicBezTo>
                <a:cubicBezTo>
                  <a:pt x="483499" y="263356"/>
                  <a:pt x="485141" y="280795"/>
                  <a:pt x="477901" y="295275"/>
                </a:cubicBezTo>
                <a:cubicBezTo>
                  <a:pt x="471877" y="307323"/>
                  <a:pt x="458851" y="314325"/>
                  <a:pt x="449326" y="323850"/>
                </a:cubicBezTo>
                <a:cubicBezTo>
                  <a:pt x="446151" y="333375"/>
                  <a:pt x="442559" y="342771"/>
                  <a:pt x="439801" y="352425"/>
                </a:cubicBezTo>
                <a:cubicBezTo>
                  <a:pt x="430749" y="384107"/>
                  <a:pt x="438327" y="398587"/>
                  <a:pt x="401701" y="409575"/>
                </a:cubicBezTo>
                <a:cubicBezTo>
                  <a:pt x="380197" y="416026"/>
                  <a:pt x="357251" y="415925"/>
                  <a:pt x="335026" y="419100"/>
                </a:cubicBezTo>
                <a:cubicBezTo>
                  <a:pt x="327819" y="440721"/>
                  <a:pt x="327085" y="462417"/>
                  <a:pt x="296926" y="466725"/>
                </a:cubicBezTo>
                <a:cubicBezTo>
                  <a:pt x="283967" y="468576"/>
                  <a:pt x="271413" y="460796"/>
                  <a:pt x="258826" y="457200"/>
                </a:cubicBezTo>
                <a:cubicBezTo>
                  <a:pt x="249172" y="454442"/>
                  <a:pt x="230251" y="447675"/>
                  <a:pt x="230251" y="447675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92" name="91 CuadroTexto"/>
          <p:cNvSpPr txBox="1"/>
          <p:nvPr/>
        </p:nvSpPr>
        <p:spPr>
          <a:xfrm>
            <a:off x="5878558" y="5384389"/>
            <a:ext cx="286701" cy="1148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" dirty="0" smtClean="0">
                <a:latin typeface="Arial" pitchFamily="34" charset="0"/>
                <a:cs typeface="Arial" pitchFamily="34" charset="0"/>
              </a:rPr>
              <a:t>Sudáfrica</a:t>
            </a:r>
          </a:p>
        </p:txBody>
      </p:sp>
      <p:sp>
        <p:nvSpPr>
          <p:cNvPr id="93" name="92 CuadroTexto"/>
          <p:cNvSpPr txBox="1"/>
          <p:nvPr/>
        </p:nvSpPr>
        <p:spPr>
          <a:xfrm>
            <a:off x="5974125" y="4904880"/>
            <a:ext cx="210248" cy="1723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200" dirty="0" smtClean="0">
                <a:latin typeface="Arial" pitchFamily="34" charset="0"/>
                <a:cs typeface="Arial" pitchFamily="34" charset="0"/>
              </a:rPr>
              <a:t>Zambia</a:t>
            </a:r>
          </a:p>
        </p:txBody>
      </p:sp>
      <p:sp>
        <p:nvSpPr>
          <p:cNvPr id="94" name="93 Forma libre"/>
          <p:cNvSpPr/>
          <p:nvPr/>
        </p:nvSpPr>
        <p:spPr>
          <a:xfrm>
            <a:off x="5940292" y="4735451"/>
            <a:ext cx="305998" cy="324269"/>
          </a:xfrm>
          <a:custGeom>
            <a:avLst/>
            <a:gdLst>
              <a:gd name="connsiteX0" fmla="*/ 861757 w 1143697"/>
              <a:gd name="connsiteY0" fmla="*/ 22860 h 1159446"/>
              <a:gd name="connsiteX1" fmla="*/ 816037 w 1143697"/>
              <a:gd name="connsiteY1" fmla="*/ 53340 h 1159446"/>
              <a:gd name="connsiteX2" fmla="*/ 793177 w 1143697"/>
              <a:gd name="connsiteY2" fmla="*/ 68580 h 1159446"/>
              <a:gd name="connsiteX3" fmla="*/ 716977 w 1143697"/>
              <a:gd name="connsiteY3" fmla="*/ 60960 h 1159446"/>
              <a:gd name="connsiteX4" fmla="*/ 686497 w 1143697"/>
              <a:gd name="connsiteY4" fmla="*/ 144780 h 1159446"/>
              <a:gd name="connsiteX5" fmla="*/ 671257 w 1143697"/>
              <a:gd name="connsiteY5" fmla="*/ 190500 h 1159446"/>
              <a:gd name="connsiteX6" fmla="*/ 686497 w 1143697"/>
              <a:gd name="connsiteY6" fmla="*/ 236220 h 1159446"/>
              <a:gd name="connsiteX7" fmla="*/ 694117 w 1143697"/>
              <a:gd name="connsiteY7" fmla="*/ 259080 h 1159446"/>
              <a:gd name="connsiteX8" fmla="*/ 671257 w 1143697"/>
              <a:gd name="connsiteY8" fmla="*/ 304800 h 1159446"/>
              <a:gd name="connsiteX9" fmla="*/ 656017 w 1143697"/>
              <a:gd name="connsiteY9" fmla="*/ 365760 h 1159446"/>
              <a:gd name="connsiteX10" fmla="*/ 678877 w 1143697"/>
              <a:gd name="connsiteY10" fmla="*/ 464820 h 1159446"/>
              <a:gd name="connsiteX11" fmla="*/ 686497 w 1143697"/>
              <a:gd name="connsiteY11" fmla="*/ 495300 h 1159446"/>
              <a:gd name="connsiteX12" fmla="*/ 709357 w 1143697"/>
              <a:gd name="connsiteY12" fmla="*/ 502920 h 1159446"/>
              <a:gd name="connsiteX13" fmla="*/ 732217 w 1143697"/>
              <a:gd name="connsiteY13" fmla="*/ 495300 h 1159446"/>
              <a:gd name="connsiteX14" fmla="*/ 777937 w 1143697"/>
              <a:gd name="connsiteY14" fmla="*/ 472440 h 1159446"/>
              <a:gd name="connsiteX15" fmla="*/ 777937 w 1143697"/>
              <a:gd name="connsiteY15" fmla="*/ 609600 h 1159446"/>
              <a:gd name="connsiteX16" fmla="*/ 755077 w 1143697"/>
              <a:gd name="connsiteY16" fmla="*/ 617220 h 1159446"/>
              <a:gd name="connsiteX17" fmla="*/ 716977 w 1143697"/>
              <a:gd name="connsiteY17" fmla="*/ 609600 h 1159446"/>
              <a:gd name="connsiteX18" fmla="*/ 671257 w 1143697"/>
              <a:gd name="connsiteY18" fmla="*/ 579120 h 1159446"/>
              <a:gd name="connsiteX19" fmla="*/ 663637 w 1143697"/>
              <a:gd name="connsiteY19" fmla="*/ 548640 h 1159446"/>
              <a:gd name="connsiteX20" fmla="*/ 595057 w 1143697"/>
              <a:gd name="connsiteY20" fmla="*/ 518160 h 1159446"/>
              <a:gd name="connsiteX21" fmla="*/ 572197 w 1143697"/>
              <a:gd name="connsiteY21" fmla="*/ 510540 h 1159446"/>
              <a:gd name="connsiteX22" fmla="*/ 549337 w 1143697"/>
              <a:gd name="connsiteY22" fmla="*/ 502920 h 1159446"/>
              <a:gd name="connsiteX23" fmla="*/ 518857 w 1143697"/>
              <a:gd name="connsiteY23" fmla="*/ 441960 h 1159446"/>
              <a:gd name="connsiteX24" fmla="*/ 511237 w 1143697"/>
              <a:gd name="connsiteY24" fmla="*/ 464820 h 1159446"/>
              <a:gd name="connsiteX25" fmla="*/ 488377 w 1143697"/>
              <a:gd name="connsiteY25" fmla="*/ 480060 h 1159446"/>
              <a:gd name="connsiteX26" fmla="*/ 427417 w 1143697"/>
              <a:gd name="connsiteY26" fmla="*/ 457200 h 1159446"/>
              <a:gd name="connsiteX27" fmla="*/ 381697 w 1143697"/>
              <a:gd name="connsiteY27" fmla="*/ 441960 h 1159446"/>
              <a:gd name="connsiteX28" fmla="*/ 358837 w 1143697"/>
              <a:gd name="connsiteY28" fmla="*/ 434340 h 1159446"/>
              <a:gd name="connsiteX29" fmla="*/ 335977 w 1143697"/>
              <a:gd name="connsiteY29" fmla="*/ 419100 h 1159446"/>
              <a:gd name="connsiteX30" fmla="*/ 320737 w 1143697"/>
              <a:gd name="connsiteY30" fmla="*/ 373380 h 1159446"/>
              <a:gd name="connsiteX31" fmla="*/ 259777 w 1143697"/>
              <a:gd name="connsiteY31" fmla="*/ 381000 h 1159446"/>
              <a:gd name="connsiteX32" fmla="*/ 221677 w 1143697"/>
              <a:gd name="connsiteY32" fmla="*/ 365760 h 1159446"/>
              <a:gd name="connsiteX33" fmla="*/ 206437 w 1143697"/>
              <a:gd name="connsiteY33" fmla="*/ 487680 h 1159446"/>
              <a:gd name="connsiteX34" fmla="*/ 198817 w 1143697"/>
              <a:gd name="connsiteY34" fmla="*/ 533400 h 1159446"/>
              <a:gd name="connsiteX35" fmla="*/ 191197 w 1143697"/>
              <a:gd name="connsiteY35" fmla="*/ 556260 h 1159446"/>
              <a:gd name="connsiteX36" fmla="*/ 168337 w 1143697"/>
              <a:gd name="connsiteY36" fmla="*/ 563880 h 1159446"/>
              <a:gd name="connsiteX37" fmla="*/ 130237 w 1143697"/>
              <a:gd name="connsiteY37" fmla="*/ 571500 h 1159446"/>
              <a:gd name="connsiteX38" fmla="*/ 38797 w 1143697"/>
              <a:gd name="connsiteY38" fmla="*/ 586740 h 1159446"/>
              <a:gd name="connsiteX39" fmla="*/ 15937 w 1143697"/>
              <a:gd name="connsiteY39" fmla="*/ 601980 h 1159446"/>
              <a:gd name="connsiteX40" fmla="*/ 8317 w 1143697"/>
              <a:gd name="connsiteY40" fmla="*/ 701040 h 1159446"/>
              <a:gd name="connsiteX41" fmla="*/ 697 w 1143697"/>
              <a:gd name="connsiteY41" fmla="*/ 906780 h 1159446"/>
              <a:gd name="connsiteX42" fmla="*/ 8317 w 1143697"/>
              <a:gd name="connsiteY42" fmla="*/ 967740 h 1159446"/>
              <a:gd name="connsiteX43" fmla="*/ 31177 w 1143697"/>
              <a:gd name="connsiteY43" fmla="*/ 975360 h 1159446"/>
              <a:gd name="connsiteX44" fmla="*/ 76897 w 1143697"/>
              <a:gd name="connsiteY44" fmla="*/ 1005840 h 1159446"/>
              <a:gd name="connsiteX45" fmla="*/ 107377 w 1143697"/>
              <a:gd name="connsiteY45" fmla="*/ 1074420 h 1159446"/>
              <a:gd name="connsiteX46" fmla="*/ 130237 w 1143697"/>
              <a:gd name="connsiteY46" fmla="*/ 1089660 h 1159446"/>
              <a:gd name="connsiteX47" fmla="*/ 130237 w 1143697"/>
              <a:gd name="connsiteY47" fmla="*/ 1143000 h 1159446"/>
              <a:gd name="connsiteX48" fmla="*/ 153097 w 1143697"/>
              <a:gd name="connsiteY48" fmla="*/ 1135380 h 1159446"/>
              <a:gd name="connsiteX49" fmla="*/ 191197 w 1143697"/>
              <a:gd name="connsiteY49" fmla="*/ 1104900 h 1159446"/>
              <a:gd name="connsiteX50" fmla="*/ 214057 w 1143697"/>
              <a:gd name="connsiteY50" fmla="*/ 1120140 h 1159446"/>
              <a:gd name="connsiteX51" fmla="*/ 267397 w 1143697"/>
              <a:gd name="connsiteY51" fmla="*/ 1112520 h 1159446"/>
              <a:gd name="connsiteX52" fmla="*/ 328357 w 1143697"/>
              <a:gd name="connsiteY52" fmla="*/ 1127760 h 1159446"/>
              <a:gd name="connsiteX53" fmla="*/ 374077 w 1143697"/>
              <a:gd name="connsiteY53" fmla="*/ 1135380 h 1159446"/>
              <a:gd name="connsiteX54" fmla="*/ 419797 w 1143697"/>
              <a:gd name="connsiteY54" fmla="*/ 1143000 h 1159446"/>
              <a:gd name="connsiteX55" fmla="*/ 473137 w 1143697"/>
              <a:gd name="connsiteY55" fmla="*/ 1158240 h 1159446"/>
              <a:gd name="connsiteX56" fmla="*/ 503617 w 1143697"/>
              <a:gd name="connsiteY56" fmla="*/ 1150620 h 1159446"/>
              <a:gd name="connsiteX57" fmla="*/ 518857 w 1143697"/>
              <a:gd name="connsiteY57" fmla="*/ 1104900 h 1159446"/>
              <a:gd name="connsiteX58" fmla="*/ 564577 w 1143697"/>
              <a:gd name="connsiteY58" fmla="*/ 1089660 h 1159446"/>
              <a:gd name="connsiteX59" fmla="*/ 602677 w 1143697"/>
              <a:gd name="connsiteY59" fmla="*/ 1051560 h 1159446"/>
              <a:gd name="connsiteX60" fmla="*/ 617917 w 1143697"/>
              <a:gd name="connsiteY60" fmla="*/ 1005840 h 1159446"/>
              <a:gd name="connsiteX61" fmla="*/ 686497 w 1143697"/>
              <a:gd name="connsiteY61" fmla="*/ 967740 h 1159446"/>
              <a:gd name="connsiteX62" fmla="*/ 701737 w 1143697"/>
              <a:gd name="connsiteY62" fmla="*/ 944880 h 1159446"/>
              <a:gd name="connsiteX63" fmla="*/ 716977 w 1143697"/>
              <a:gd name="connsiteY63" fmla="*/ 891540 h 1159446"/>
              <a:gd name="connsiteX64" fmla="*/ 724597 w 1143697"/>
              <a:gd name="connsiteY64" fmla="*/ 868680 h 1159446"/>
              <a:gd name="connsiteX65" fmla="*/ 793177 w 1143697"/>
              <a:gd name="connsiteY65" fmla="*/ 861060 h 1159446"/>
              <a:gd name="connsiteX66" fmla="*/ 816037 w 1143697"/>
              <a:gd name="connsiteY66" fmla="*/ 853440 h 1159446"/>
              <a:gd name="connsiteX67" fmla="*/ 846517 w 1143697"/>
              <a:gd name="connsiteY67" fmla="*/ 784860 h 1159446"/>
              <a:gd name="connsiteX68" fmla="*/ 892237 w 1143697"/>
              <a:gd name="connsiteY68" fmla="*/ 769620 h 1159446"/>
              <a:gd name="connsiteX69" fmla="*/ 945577 w 1143697"/>
              <a:gd name="connsiteY69" fmla="*/ 754380 h 1159446"/>
              <a:gd name="connsiteX70" fmla="*/ 968437 w 1143697"/>
              <a:gd name="connsiteY70" fmla="*/ 739140 h 1159446"/>
              <a:gd name="connsiteX71" fmla="*/ 983677 w 1143697"/>
              <a:gd name="connsiteY71" fmla="*/ 716280 h 1159446"/>
              <a:gd name="connsiteX72" fmla="*/ 1006537 w 1143697"/>
              <a:gd name="connsiteY72" fmla="*/ 708660 h 1159446"/>
              <a:gd name="connsiteX73" fmla="*/ 1029397 w 1143697"/>
              <a:gd name="connsiteY73" fmla="*/ 693420 h 1159446"/>
              <a:gd name="connsiteX74" fmla="*/ 1044637 w 1143697"/>
              <a:gd name="connsiteY74" fmla="*/ 670560 h 1159446"/>
              <a:gd name="connsiteX75" fmla="*/ 1067497 w 1143697"/>
              <a:gd name="connsiteY75" fmla="*/ 662940 h 1159446"/>
              <a:gd name="connsiteX76" fmla="*/ 1090357 w 1143697"/>
              <a:gd name="connsiteY76" fmla="*/ 556260 h 1159446"/>
              <a:gd name="connsiteX77" fmla="*/ 1113217 w 1143697"/>
              <a:gd name="connsiteY77" fmla="*/ 495300 h 1159446"/>
              <a:gd name="connsiteX78" fmla="*/ 1136077 w 1143697"/>
              <a:gd name="connsiteY78" fmla="*/ 487680 h 1159446"/>
              <a:gd name="connsiteX79" fmla="*/ 1143697 w 1143697"/>
              <a:gd name="connsiteY79" fmla="*/ 449580 h 1159446"/>
              <a:gd name="connsiteX80" fmla="*/ 1120837 w 1143697"/>
              <a:gd name="connsiteY80" fmla="*/ 388620 h 1159446"/>
              <a:gd name="connsiteX81" fmla="*/ 1113217 w 1143697"/>
              <a:gd name="connsiteY81" fmla="*/ 365760 h 1159446"/>
              <a:gd name="connsiteX82" fmla="*/ 1120837 w 1143697"/>
              <a:gd name="connsiteY82" fmla="*/ 342900 h 1159446"/>
              <a:gd name="connsiteX83" fmla="*/ 1136077 w 1143697"/>
              <a:gd name="connsiteY83" fmla="*/ 320040 h 1159446"/>
              <a:gd name="connsiteX84" fmla="*/ 1113217 w 1143697"/>
              <a:gd name="connsiteY84" fmla="*/ 266700 h 1159446"/>
              <a:gd name="connsiteX85" fmla="*/ 1090357 w 1143697"/>
              <a:gd name="connsiteY85" fmla="*/ 259080 h 1159446"/>
              <a:gd name="connsiteX86" fmla="*/ 1082737 w 1143697"/>
              <a:gd name="connsiteY86" fmla="*/ 236220 h 1159446"/>
              <a:gd name="connsiteX87" fmla="*/ 1105597 w 1143697"/>
              <a:gd name="connsiteY87" fmla="*/ 190500 h 1159446"/>
              <a:gd name="connsiteX88" fmla="*/ 1113217 w 1143697"/>
              <a:gd name="connsiteY88" fmla="*/ 167640 h 1159446"/>
              <a:gd name="connsiteX89" fmla="*/ 1090357 w 1143697"/>
              <a:gd name="connsiteY89" fmla="*/ 152400 h 1159446"/>
              <a:gd name="connsiteX90" fmla="*/ 1037017 w 1143697"/>
              <a:gd name="connsiteY90" fmla="*/ 137160 h 1159446"/>
              <a:gd name="connsiteX91" fmla="*/ 968437 w 1143697"/>
              <a:gd name="connsiteY91" fmla="*/ 99060 h 1159446"/>
              <a:gd name="connsiteX92" fmla="*/ 945577 w 1143697"/>
              <a:gd name="connsiteY92" fmla="*/ 76200 h 1159446"/>
              <a:gd name="connsiteX93" fmla="*/ 937957 w 1143697"/>
              <a:gd name="connsiteY93" fmla="*/ 53340 h 1159446"/>
              <a:gd name="connsiteX94" fmla="*/ 915097 w 1143697"/>
              <a:gd name="connsiteY94" fmla="*/ 38100 h 1159446"/>
              <a:gd name="connsiteX95" fmla="*/ 907477 w 1143697"/>
              <a:gd name="connsiteY95" fmla="*/ 15240 h 1159446"/>
              <a:gd name="connsiteX96" fmla="*/ 861757 w 1143697"/>
              <a:gd name="connsiteY96" fmla="*/ 15240 h 1159446"/>
              <a:gd name="connsiteX97" fmla="*/ 861757 w 1143697"/>
              <a:gd name="connsiteY97" fmla="*/ 22860 h 11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43697" h="1159446">
                <a:moveTo>
                  <a:pt x="861757" y="22860"/>
                </a:moveTo>
                <a:lnTo>
                  <a:pt x="816037" y="53340"/>
                </a:lnTo>
                <a:lnTo>
                  <a:pt x="793177" y="68580"/>
                </a:lnTo>
                <a:cubicBezTo>
                  <a:pt x="737522" y="50028"/>
                  <a:pt x="763042" y="49444"/>
                  <a:pt x="716977" y="60960"/>
                </a:cubicBezTo>
                <a:cubicBezTo>
                  <a:pt x="663039" y="42981"/>
                  <a:pt x="702635" y="47953"/>
                  <a:pt x="686497" y="144780"/>
                </a:cubicBezTo>
                <a:cubicBezTo>
                  <a:pt x="683856" y="160626"/>
                  <a:pt x="671257" y="190500"/>
                  <a:pt x="671257" y="190500"/>
                </a:cubicBezTo>
                <a:lnTo>
                  <a:pt x="686497" y="236220"/>
                </a:lnTo>
                <a:lnTo>
                  <a:pt x="694117" y="259080"/>
                </a:lnTo>
                <a:cubicBezTo>
                  <a:pt x="678111" y="283089"/>
                  <a:pt x="678537" y="278105"/>
                  <a:pt x="671257" y="304800"/>
                </a:cubicBezTo>
                <a:cubicBezTo>
                  <a:pt x="665746" y="325007"/>
                  <a:pt x="656017" y="365760"/>
                  <a:pt x="656017" y="365760"/>
                </a:cubicBezTo>
                <a:cubicBezTo>
                  <a:pt x="673705" y="489577"/>
                  <a:pt x="650984" y="353249"/>
                  <a:pt x="678877" y="464820"/>
                </a:cubicBezTo>
                <a:cubicBezTo>
                  <a:pt x="681417" y="474980"/>
                  <a:pt x="679955" y="487122"/>
                  <a:pt x="686497" y="495300"/>
                </a:cubicBezTo>
                <a:cubicBezTo>
                  <a:pt x="691515" y="501572"/>
                  <a:pt x="701737" y="500380"/>
                  <a:pt x="709357" y="502920"/>
                </a:cubicBezTo>
                <a:cubicBezTo>
                  <a:pt x="716977" y="500380"/>
                  <a:pt x="725033" y="498892"/>
                  <a:pt x="732217" y="495300"/>
                </a:cubicBezTo>
                <a:cubicBezTo>
                  <a:pt x="791303" y="465757"/>
                  <a:pt x="720478" y="491593"/>
                  <a:pt x="777937" y="472440"/>
                </a:cubicBezTo>
                <a:cubicBezTo>
                  <a:pt x="780221" y="497568"/>
                  <a:pt x="793981" y="577511"/>
                  <a:pt x="777937" y="609600"/>
                </a:cubicBezTo>
                <a:cubicBezTo>
                  <a:pt x="774345" y="616784"/>
                  <a:pt x="762697" y="614680"/>
                  <a:pt x="755077" y="617220"/>
                </a:cubicBezTo>
                <a:cubicBezTo>
                  <a:pt x="742377" y="614680"/>
                  <a:pt x="728768" y="614959"/>
                  <a:pt x="716977" y="609600"/>
                </a:cubicBezTo>
                <a:cubicBezTo>
                  <a:pt x="700303" y="602021"/>
                  <a:pt x="671257" y="579120"/>
                  <a:pt x="671257" y="579120"/>
                </a:cubicBezTo>
                <a:cubicBezTo>
                  <a:pt x="668717" y="568960"/>
                  <a:pt x="669446" y="557354"/>
                  <a:pt x="663637" y="548640"/>
                </a:cubicBezTo>
                <a:cubicBezTo>
                  <a:pt x="653287" y="533114"/>
                  <a:pt x="604076" y="521166"/>
                  <a:pt x="595057" y="518160"/>
                </a:cubicBezTo>
                <a:lnTo>
                  <a:pt x="572197" y="510540"/>
                </a:lnTo>
                <a:lnTo>
                  <a:pt x="549337" y="502920"/>
                </a:lnTo>
                <a:cubicBezTo>
                  <a:pt x="484412" y="459637"/>
                  <a:pt x="577261" y="529566"/>
                  <a:pt x="518857" y="441960"/>
                </a:cubicBezTo>
                <a:cubicBezTo>
                  <a:pt x="514402" y="435277"/>
                  <a:pt x="516255" y="458548"/>
                  <a:pt x="511237" y="464820"/>
                </a:cubicBezTo>
                <a:cubicBezTo>
                  <a:pt x="505516" y="471971"/>
                  <a:pt x="495997" y="474980"/>
                  <a:pt x="488377" y="480060"/>
                </a:cubicBezTo>
                <a:cubicBezTo>
                  <a:pt x="398052" y="461995"/>
                  <a:pt x="491632" y="485740"/>
                  <a:pt x="427417" y="457200"/>
                </a:cubicBezTo>
                <a:cubicBezTo>
                  <a:pt x="412737" y="450676"/>
                  <a:pt x="396937" y="447040"/>
                  <a:pt x="381697" y="441960"/>
                </a:cubicBezTo>
                <a:lnTo>
                  <a:pt x="358837" y="434340"/>
                </a:lnTo>
                <a:cubicBezTo>
                  <a:pt x="351217" y="429260"/>
                  <a:pt x="340831" y="426866"/>
                  <a:pt x="335977" y="419100"/>
                </a:cubicBezTo>
                <a:cubicBezTo>
                  <a:pt x="327463" y="405477"/>
                  <a:pt x="320737" y="373380"/>
                  <a:pt x="320737" y="373380"/>
                </a:cubicBezTo>
                <a:cubicBezTo>
                  <a:pt x="300417" y="375920"/>
                  <a:pt x="279857" y="385016"/>
                  <a:pt x="259777" y="381000"/>
                </a:cubicBezTo>
                <a:cubicBezTo>
                  <a:pt x="192074" y="367459"/>
                  <a:pt x="295331" y="341209"/>
                  <a:pt x="221677" y="365760"/>
                </a:cubicBezTo>
                <a:cubicBezTo>
                  <a:pt x="202509" y="423265"/>
                  <a:pt x="219108" y="367307"/>
                  <a:pt x="206437" y="487680"/>
                </a:cubicBezTo>
                <a:cubicBezTo>
                  <a:pt x="204820" y="503045"/>
                  <a:pt x="202169" y="518318"/>
                  <a:pt x="198817" y="533400"/>
                </a:cubicBezTo>
                <a:cubicBezTo>
                  <a:pt x="197075" y="541241"/>
                  <a:pt x="196877" y="550580"/>
                  <a:pt x="191197" y="556260"/>
                </a:cubicBezTo>
                <a:cubicBezTo>
                  <a:pt x="185517" y="561940"/>
                  <a:pt x="176129" y="561932"/>
                  <a:pt x="168337" y="563880"/>
                </a:cubicBezTo>
                <a:cubicBezTo>
                  <a:pt x="155772" y="567021"/>
                  <a:pt x="142991" y="569249"/>
                  <a:pt x="130237" y="571500"/>
                </a:cubicBezTo>
                <a:lnTo>
                  <a:pt x="38797" y="586740"/>
                </a:lnTo>
                <a:cubicBezTo>
                  <a:pt x="31177" y="591820"/>
                  <a:pt x="18297" y="593131"/>
                  <a:pt x="15937" y="601980"/>
                </a:cubicBezTo>
                <a:cubicBezTo>
                  <a:pt x="7404" y="633979"/>
                  <a:pt x="9971" y="667964"/>
                  <a:pt x="8317" y="701040"/>
                </a:cubicBezTo>
                <a:cubicBezTo>
                  <a:pt x="4890" y="769581"/>
                  <a:pt x="3237" y="838200"/>
                  <a:pt x="697" y="906780"/>
                </a:cubicBezTo>
                <a:cubicBezTo>
                  <a:pt x="3237" y="927100"/>
                  <a:pt x="0" y="949027"/>
                  <a:pt x="8317" y="967740"/>
                </a:cubicBezTo>
                <a:cubicBezTo>
                  <a:pt x="11579" y="975080"/>
                  <a:pt x="24156" y="971459"/>
                  <a:pt x="31177" y="975360"/>
                </a:cubicBezTo>
                <a:cubicBezTo>
                  <a:pt x="47188" y="984255"/>
                  <a:pt x="76897" y="1005840"/>
                  <a:pt x="76897" y="1005840"/>
                </a:cubicBezTo>
                <a:cubicBezTo>
                  <a:pt x="84442" y="1028476"/>
                  <a:pt x="89264" y="1056307"/>
                  <a:pt x="107377" y="1074420"/>
                </a:cubicBezTo>
                <a:cubicBezTo>
                  <a:pt x="113853" y="1080896"/>
                  <a:pt x="122617" y="1084580"/>
                  <a:pt x="130237" y="1089660"/>
                </a:cubicBezTo>
                <a:cubicBezTo>
                  <a:pt x="125665" y="1103375"/>
                  <a:pt x="112377" y="1129605"/>
                  <a:pt x="130237" y="1143000"/>
                </a:cubicBezTo>
                <a:cubicBezTo>
                  <a:pt x="136663" y="1147819"/>
                  <a:pt x="145477" y="1137920"/>
                  <a:pt x="153097" y="1135380"/>
                </a:cubicBezTo>
                <a:cubicBezTo>
                  <a:pt x="162001" y="1122024"/>
                  <a:pt x="169113" y="1101219"/>
                  <a:pt x="191197" y="1104900"/>
                </a:cubicBezTo>
                <a:cubicBezTo>
                  <a:pt x="200230" y="1106406"/>
                  <a:pt x="206437" y="1115060"/>
                  <a:pt x="214057" y="1120140"/>
                </a:cubicBezTo>
                <a:cubicBezTo>
                  <a:pt x="231837" y="1117600"/>
                  <a:pt x="249436" y="1112520"/>
                  <a:pt x="267397" y="1112520"/>
                </a:cubicBezTo>
                <a:cubicBezTo>
                  <a:pt x="285787" y="1112520"/>
                  <a:pt x="310318" y="1121747"/>
                  <a:pt x="328357" y="1127760"/>
                </a:cubicBezTo>
                <a:cubicBezTo>
                  <a:pt x="375885" y="1159446"/>
                  <a:pt x="326755" y="1135380"/>
                  <a:pt x="374077" y="1135380"/>
                </a:cubicBezTo>
                <a:cubicBezTo>
                  <a:pt x="389527" y="1135380"/>
                  <a:pt x="404557" y="1140460"/>
                  <a:pt x="419797" y="1143000"/>
                </a:cubicBezTo>
                <a:cubicBezTo>
                  <a:pt x="430577" y="1146593"/>
                  <a:pt x="463569" y="1158240"/>
                  <a:pt x="473137" y="1158240"/>
                </a:cubicBezTo>
                <a:cubicBezTo>
                  <a:pt x="483610" y="1158240"/>
                  <a:pt x="493457" y="1153160"/>
                  <a:pt x="503617" y="1150620"/>
                </a:cubicBezTo>
                <a:lnTo>
                  <a:pt x="518857" y="1104900"/>
                </a:lnTo>
                <a:cubicBezTo>
                  <a:pt x="523937" y="1089660"/>
                  <a:pt x="564577" y="1089660"/>
                  <a:pt x="564577" y="1089660"/>
                </a:cubicBezTo>
                <a:cubicBezTo>
                  <a:pt x="585432" y="1075757"/>
                  <a:pt x="591982" y="1075623"/>
                  <a:pt x="602677" y="1051560"/>
                </a:cubicBezTo>
                <a:cubicBezTo>
                  <a:pt x="609201" y="1036880"/>
                  <a:pt x="604551" y="1014751"/>
                  <a:pt x="617917" y="1005840"/>
                </a:cubicBezTo>
                <a:cubicBezTo>
                  <a:pt x="670320" y="970905"/>
                  <a:pt x="646261" y="981152"/>
                  <a:pt x="686497" y="967740"/>
                </a:cubicBezTo>
                <a:cubicBezTo>
                  <a:pt x="691577" y="960120"/>
                  <a:pt x="697641" y="953071"/>
                  <a:pt x="701737" y="944880"/>
                </a:cubicBezTo>
                <a:cubicBezTo>
                  <a:pt x="707827" y="932700"/>
                  <a:pt x="713722" y="902933"/>
                  <a:pt x="716977" y="891540"/>
                </a:cubicBezTo>
                <a:cubicBezTo>
                  <a:pt x="719184" y="883817"/>
                  <a:pt x="717139" y="871663"/>
                  <a:pt x="724597" y="868680"/>
                </a:cubicBezTo>
                <a:cubicBezTo>
                  <a:pt x="745953" y="860138"/>
                  <a:pt x="770317" y="863600"/>
                  <a:pt x="793177" y="861060"/>
                </a:cubicBezTo>
                <a:cubicBezTo>
                  <a:pt x="800797" y="858520"/>
                  <a:pt x="811368" y="859976"/>
                  <a:pt x="816037" y="853440"/>
                </a:cubicBezTo>
                <a:cubicBezTo>
                  <a:pt x="823785" y="842592"/>
                  <a:pt x="828288" y="796253"/>
                  <a:pt x="846517" y="784860"/>
                </a:cubicBezTo>
                <a:cubicBezTo>
                  <a:pt x="860140" y="776346"/>
                  <a:pt x="876997" y="774700"/>
                  <a:pt x="892237" y="769620"/>
                </a:cubicBezTo>
                <a:cubicBezTo>
                  <a:pt x="925032" y="758688"/>
                  <a:pt x="907305" y="763948"/>
                  <a:pt x="945577" y="754380"/>
                </a:cubicBezTo>
                <a:cubicBezTo>
                  <a:pt x="953197" y="749300"/>
                  <a:pt x="961961" y="745616"/>
                  <a:pt x="968437" y="739140"/>
                </a:cubicBezTo>
                <a:cubicBezTo>
                  <a:pt x="974913" y="732664"/>
                  <a:pt x="976526" y="722001"/>
                  <a:pt x="983677" y="716280"/>
                </a:cubicBezTo>
                <a:cubicBezTo>
                  <a:pt x="989949" y="711262"/>
                  <a:pt x="998917" y="711200"/>
                  <a:pt x="1006537" y="708660"/>
                </a:cubicBezTo>
                <a:cubicBezTo>
                  <a:pt x="1014157" y="703580"/>
                  <a:pt x="1022921" y="699896"/>
                  <a:pt x="1029397" y="693420"/>
                </a:cubicBezTo>
                <a:cubicBezTo>
                  <a:pt x="1035873" y="686944"/>
                  <a:pt x="1037486" y="676281"/>
                  <a:pt x="1044637" y="670560"/>
                </a:cubicBezTo>
                <a:cubicBezTo>
                  <a:pt x="1050909" y="665542"/>
                  <a:pt x="1059877" y="665480"/>
                  <a:pt x="1067497" y="662940"/>
                </a:cubicBezTo>
                <a:cubicBezTo>
                  <a:pt x="1109336" y="600181"/>
                  <a:pt x="1100249" y="635395"/>
                  <a:pt x="1090357" y="556260"/>
                </a:cubicBezTo>
                <a:cubicBezTo>
                  <a:pt x="1094488" y="535607"/>
                  <a:pt x="1094530" y="510249"/>
                  <a:pt x="1113217" y="495300"/>
                </a:cubicBezTo>
                <a:cubicBezTo>
                  <a:pt x="1119489" y="490282"/>
                  <a:pt x="1128457" y="490220"/>
                  <a:pt x="1136077" y="487680"/>
                </a:cubicBezTo>
                <a:cubicBezTo>
                  <a:pt x="1138617" y="474980"/>
                  <a:pt x="1143697" y="462532"/>
                  <a:pt x="1143697" y="449580"/>
                </a:cubicBezTo>
                <a:cubicBezTo>
                  <a:pt x="1143697" y="405476"/>
                  <a:pt x="1136603" y="420152"/>
                  <a:pt x="1120837" y="388620"/>
                </a:cubicBezTo>
                <a:cubicBezTo>
                  <a:pt x="1117245" y="381436"/>
                  <a:pt x="1115757" y="373380"/>
                  <a:pt x="1113217" y="365760"/>
                </a:cubicBezTo>
                <a:cubicBezTo>
                  <a:pt x="1115757" y="358140"/>
                  <a:pt x="1117245" y="350084"/>
                  <a:pt x="1120837" y="342900"/>
                </a:cubicBezTo>
                <a:cubicBezTo>
                  <a:pt x="1124933" y="334709"/>
                  <a:pt x="1134782" y="329106"/>
                  <a:pt x="1136077" y="320040"/>
                </a:cubicBezTo>
                <a:cubicBezTo>
                  <a:pt x="1137954" y="306900"/>
                  <a:pt x="1124019" y="275341"/>
                  <a:pt x="1113217" y="266700"/>
                </a:cubicBezTo>
                <a:cubicBezTo>
                  <a:pt x="1106945" y="261682"/>
                  <a:pt x="1097977" y="261620"/>
                  <a:pt x="1090357" y="259080"/>
                </a:cubicBezTo>
                <a:cubicBezTo>
                  <a:pt x="1087817" y="251460"/>
                  <a:pt x="1082737" y="244252"/>
                  <a:pt x="1082737" y="236220"/>
                </a:cubicBezTo>
                <a:cubicBezTo>
                  <a:pt x="1082737" y="217067"/>
                  <a:pt x="1097892" y="205911"/>
                  <a:pt x="1105597" y="190500"/>
                </a:cubicBezTo>
                <a:cubicBezTo>
                  <a:pt x="1109189" y="183316"/>
                  <a:pt x="1110677" y="175260"/>
                  <a:pt x="1113217" y="167640"/>
                </a:cubicBezTo>
                <a:cubicBezTo>
                  <a:pt x="1105597" y="162560"/>
                  <a:pt x="1098548" y="156496"/>
                  <a:pt x="1090357" y="152400"/>
                </a:cubicBezTo>
                <a:cubicBezTo>
                  <a:pt x="1079425" y="146934"/>
                  <a:pt x="1046783" y="139601"/>
                  <a:pt x="1037017" y="137160"/>
                </a:cubicBezTo>
                <a:cubicBezTo>
                  <a:pt x="984614" y="102225"/>
                  <a:pt x="1008673" y="112472"/>
                  <a:pt x="968437" y="99060"/>
                </a:cubicBezTo>
                <a:cubicBezTo>
                  <a:pt x="960817" y="91440"/>
                  <a:pt x="951555" y="85166"/>
                  <a:pt x="945577" y="76200"/>
                </a:cubicBezTo>
                <a:cubicBezTo>
                  <a:pt x="941122" y="69517"/>
                  <a:pt x="942975" y="59612"/>
                  <a:pt x="937957" y="53340"/>
                </a:cubicBezTo>
                <a:cubicBezTo>
                  <a:pt x="932236" y="46189"/>
                  <a:pt x="922717" y="43180"/>
                  <a:pt x="915097" y="38100"/>
                </a:cubicBezTo>
                <a:cubicBezTo>
                  <a:pt x="912557" y="30480"/>
                  <a:pt x="913157" y="20920"/>
                  <a:pt x="907477" y="15240"/>
                </a:cubicBezTo>
                <a:cubicBezTo>
                  <a:pt x="892237" y="0"/>
                  <a:pt x="876997" y="10160"/>
                  <a:pt x="861757" y="15240"/>
                </a:cubicBezTo>
                <a:cubicBezTo>
                  <a:pt x="843699" y="42327"/>
                  <a:pt x="846517" y="28942"/>
                  <a:pt x="861757" y="228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95" name="94 Forma libre"/>
          <p:cNvSpPr/>
          <p:nvPr/>
        </p:nvSpPr>
        <p:spPr>
          <a:xfrm>
            <a:off x="5795727" y="5185134"/>
            <a:ext cx="421945" cy="402279"/>
          </a:xfrm>
          <a:custGeom>
            <a:avLst/>
            <a:gdLst>
              <a:gd name="connsiteX0" fmla="*/ 0 w 1577056"/>
              <a:gd name="connsiteY0" fmla="*/ 731473 h 1438375"/>
              <a:gd name="connsiteX1" fmla="*/ 22860 w 1577056"/>
              <a:gd name="connsiteY1" fmla="*/ 716233 h 1438375"/>
              <a:gd name="connsiteX2" fmla="*/ 38100 w 1577056"/>
              <a:gd name="connsiteY2" fmla="*/ 693373 h 1438375"/>
              <a:gd name="connsiteX3" fmla="*/ 60960 w 1577056"/>
              <a:gd name="connsiteY3" fmla="*/ 708613 h 1438375"/>
              <a:gd name="connsiteX4" fmla="*/ 83820 w 1577056"/>
              <a:gd name="connsiteY4" fmla="*/ 716233 h 1438375"/>
              <a:gd name="connsiteX5" fmla="*/ 114300 w 1577056"/>
              <a:gd name="connsiteY5" fmla="*/ 731473 h 1438375"/>
              <a:gd name="connsiteX6" fmla="*/ 160020 w 1577056"/>
              <a:gd name="connsiteY6" fmla="*/ 739093 h 1438375"/>
              <a:gd name="connsiteX7" fmla="*/ 182880 w 1577056"/>
              <a:gd name="connsiteY7" fmla="*/ 754333 h 1438375"/>
              <a:gd name="connsiteX8" fmla="*/ 289560 w 1577056"/>
              <a:gd name="connsiteY8" fmla="*/ 739093 h 1438375"/>
              <a:gd name="connsiteX9" fmla="*/ 297180 w 1577056"/>
              <a:gd name="connsiteY9" fmla="*/ 655273 h 1438375"/>
              <a:gd name="connsiteX10" fmla="*/ 304800 w 1577056"/>
              <a:gd name="connsiteY10" fmla="*/ 632413 h 1438375"/>
              <a:gd name="connsiteX11" fmla="*/ 327660 w 1577056"/>
              <a:gd name="connsiteY11" fmla="*/ 548593 h 1438375"/>
              <a:gd name="connsiteX12" fmla="*/ 335280 w 1577056"/>
              <a:gd name="connsiteY12" fmla="*/ 396193 h 1438375"/>
              <a:gd name="connsiteX13" fmla="*/ 327660 w 1577056"/>
              <a:gd name="connsiteY13" fmla="*/ 373333 h 1438375"/>
              <a:gd name="connsiteX14" fmla="*/ 342900 w 1577056"/>
              <a:gd name="connsiteY14" fmla="*/ 259033 h 1438375"/>
              <a:gd name="connsiteX15" fmla="*/ 350520 w 1577056"/>
              <a:gd name="connsiteY15" fmla="*/ 289513 h 1438375"/>
              <a:gd name="connsiteX16" fmla="*/ 358140 w 1577056"/>
              <a:gd name="connsiteY16" fmla="*/ 327613 h 1438375"/>
              <a:gd name="connsiteX17" fmla="*/ 381000 w 1577056"/>
              <a:gd name="connsiteY17" fmla="*/ 335233 h 1438375"/>
              <a:gd name="connsiteX18" fmla="*/ 388620 w 1577056"/>
              <a:gd name="connsiteY18" fmla="*/ 358093 h 1438375"/>
              <a:gd name="connsiteX19" fmla="*/ 396240 w 1577056"/>
              <a:gd name="connsiteY19" fmla="*/ 403813 h 1438375"/>
              <a:gd name="connsiteX20" fmla="*/ 426720 w 1577056"/>
              <a:gd name="connsiteY20" fmla="*/ 464773 h 1438375"/>
              <a:gd name="connsiteX21" fmla="*/ 449580 w 1577056"/>
              <a:gd name="connsiteY21" fmla="*/ 510493 h 1438375"/>
              <a:gd name="connsiteX22" fmla="*/ 472440 w 1577056"/>
              <a:gd name="connsiteY22" fmla="*/ 525733 h 1438375"/>
              <a:gd name="connsiteX23" fmla="*/ 533400 w 1577056"/>
              <a:gd name="connsiteY23" fmla="*/ 472393 h 1438375"/>
              <a:gd name="connsiteX24" fmla="*/ 601980 w 1577056"/>
              <a:gd name="connsiteY24" fmla="*/ 411433 h 1438375"/>
              <a:gd name="connsiteX25" fmla="*/ 609600 w 1577056"/>
              <a:gd name="connsiteY25" fmla="*/ 365713 h 1438375"/>
              <a:gd name="connsiteX26" fmla="*/ 685800 w 1577056"/>
              <a:gd name="connsiteY26" fmla="*/ 358093 h 1438375"/>
              <a:gd name="connsiteX27" fmla="*/ 731520 w 1577056"/>
              <a:gd name="connsiteY27" fmla="*/ 373333 h 1438375"/>
              <a:gd name="connsiteX28" fmla="*/ 754380 w 1577056"/>
              <a:gd name="connsiteY28" fmla="*/ 388573 h 1438375"/>
              <a:gd name="connsiteX29" fmla="*/ 800100 w 1577056"/>
              <a:gd name="connsiteY29" fmla="*/ 403813 h 1438375"/>
              <a:gd name="connsiteX30" fmla="*/ 822960 w 1577056"/>
              <a:gd name="connsiteY30" fmla="*/ 411433 h 1438375"/>
              <a:gd name="connsiteX31" fmla="*/ 853440 w 1577056"/>
              <a:gd name="connsiteY31" fmla="*/ 388573 h 1438375"/>
              <a:gd name="connsiteX32" fmla="*/ 868680 w 1577056"/>
              <a:gd name="connsiteY32" fmla="*/ 335233 h 1438375"/>
              <a:gd name="connsiteX33" fmla="*/ 876300 w 1577056"/>
              <a:gd name="connsiteY33" fmla="*/ 281893 h 1438375"/>
              <a:gd name="connsiteX34" fmla="*/ 922020 w 1577056"/>
              <a:gd name="connsiteY34" fmla="*/ 266653 h 1438375"/>
              <a:gd name="connsiteX35" fmla="*/ 944880 w 1577056"/>
              <a:gd name="connsiteY35" fmla="*/ 274273 h 1438375"/>
              <a:gd name="connsiteX36" fmla="*/ 960120 w 1577056"/>
              <a:gd name="connsiteY36" fmla="*/ 251413 h 1438375"/>
              <a:gd name="connsiteX37" fmla="*/ 982980 w 1577056"/>
              <a:gd name="connsiteY37" fmla="*/ 236173 h 1438375"/>
              <a:gd name="connsiteX38" fmla="*/ 1013460 w 1577056"/>
              <a:gd name="connsiteY38" fmla="*/ 190453 h 1438375"/>
              <a:gd name="connsiteX39" fmla="*/ 1021080 w 1577056"/>
              <a:gd name="connsiteY39" fmla="*/ 152353 h 1438375"/>
              <a:gd name="connsiteX40" fmla="*/ 1082040 w 1577056"/>
              <a:gd name="connsiteY40" fmla="*/ 129493 h 1438375"/>
              <a:gd name="connsiteX41" fmla="*/ 1104900 w 1577056"/>
              <a:gd name="connsiteY41" fmla="*/ 114253 h 1438375"/>
              <a:gd name="connsiteX42" fmla="*/ 1120140 w 1577056"/>
              <a:gd name="connsiteY42" fmla="*/ 68533 h 1438375"/>
              <a:gd name="connsiteX43" fmla="*/ 1158240 w 1577056"/>
              <a:gd name="connsiteY43" fmla="*/ 60913 h 1438375"/>
              <a:gd name="connsiteX44" fmla="*/ 1181100 w 1577056"/>
              <a:gd name="connsiteY44" fmla="*/ 45673 h 1438375"/>
              <a:gd name="connsiteX45" fmla="*/ 1203960 w 1577056"/>
              <a:gd name="connsiteY45" fmla="*/ 38053 h 1438375"/>
              <a:gd name="connsiteX46" fmla="*/ 1249680 w 1577056"/>
              <a:gd name="connsiteY46" fmla="*/ 7573 h 1438375"/>
              <a:gd name="connsiteX47" fmla="*/ 1287780 w 1577056"/>
              <a:gd name="connsiteY47" fmla="*/ 15193 h 1438375"/>
              <a:gd name="connsiteX48" fmla="*/ 1409700 w 1577056"/>
              <a:gd name="connsiteY48" fmla="*/ 30433 h 1438375"/>
              <a:gd name="connsiteX49" fmla="*/ 1463040 w 1577056"/>
              <a:gd name="connsiteY49" fmla="*/ 38053 h 1438375"/>
              <a:gd name="connsiteX50" fmla="*/ 1478280 w 1577056"/>
              <a:gd name="connsiteY50" fmla="*/ 83773 h 1438375"/>
              <a:gd name="connsiteX51" fmla="*/ 1485900 w 1577056"/>
              <a:gd name="connsiteY51" fmla="*/ 106633 h 1438375"/>
              <a:gd name="connsiteX52" fmla="*/ 1493520 w 1577056"/>
              <a:gd name="connsiteY52" fmla="*/ 137113 h 1438375"/>
              <a:gd name="connsiteX53" fmla="*/ 1485900 w 1577056"/>
              <a:gd name="connsiteY53" fmla="*/ 167593 h 1438375"/>
              <a:gd name="connsiteX54" fmla="*/ 1508760 w 1577056"/>
              <a:gd name="connsiteY54" fmla="*/ 251413 h 1438375"/>
              <a:gd name="connsiteX55" fmla="*/ 1531620 w 1577056"/>
              <a:gd name="connsiteY55" fmla="*/ 266653 h 1438375"/>
              <a:gd name="connsiteX56" fmla="*/ 1531620 w 1577056"/>
              <a:gd name="connsiteY56" fmla="*/ 396193 h 1438375"/>
              <a:gd name="connsiteX57" fmla="*/ 1516380 w 1577056"/>
              <a:gd name="connsiteY57" fmla="*/ 441913 h 1438375"/>
              <a:gd name="connsiteX58" fmla="*/ 1524000 w 1577056"/>
              <a:gd name="connsiteY58" fmla="*/ 487633 h 1438375"/>
              <a:gd name="connsiteX59" fmla="*/ 1531620 w 1577056"/>
              <a:gd name="connsiteY59" fmla="*/ 510493 h 1438375"/>
              <a:gd name="connsiteX60" fmla="*/ 1554480 w 1577056"/>
              <a:gd name="connsiteY60" fmla="*/ 518113 h 1438375"/>
              <a:gd name="connsiteX61" fmla="*/ 1569720 w 1577056"/>
              <a:gd name="connsiteY61" fmla="*/ 647653 h 1438375"/>
              <a:gd name="connsiteX62" fmla="*/ 1539240 w 1577056"/>
              <a:gd name="connsiteY62" fmla="*/ 693373 h 1438375"/>
              <a:gd name="connsiteX63" fmla="*/ 1524000 w 1577056"/>
              <a:gd name="connsiteY63" fmla="*/ 716233 h 1438375"/>
              <a:gd name="connsiteX64" fmla="*/ 1485900 w 1577056"/>
              <a:gd name="connsiteY64" fmla="*/ 761953 h 1438375"/>
              <a:gd name="connsiteX65" fmla="*/ 1440180 w 1577056"/>
              <a:gd name="connsiteY65" fmla="*/ 777193 h 1438375"/>
              <a:gd name="connsiteX66" fmla="*/ 1417320 w 1577056"/>
              <a:gd name="connsiteY66" fmla="*/ 800053 h 1438375"/>
              <a:gd name="connsiteX67" fmla="*/ 1402080 w 1577056"/>
              <a:gd name="connsiteY67" fmla="*/ 822913 h 1438375"/>
              <a:gd name="connsiteX68" fmla="*/ 1379220 w 1577056"/>
              <a:gd name="connsiteY68" fmla="*/ 838153 h 1438375"/>
              <a:gd name="connsiteX69" fmla="*/ 1348740 w 1577056"/>
              <a:gd name="connsiteY69" fmla="*/ 883873 h 1438375"/>
              <a:gd name="connsiteX70" fmla="*/ 1341120 w 1577056"/>
              <a:gd name="connsiteY70" fmla="*/ 906733 h 1438375"/>
              <a:gd name="connsiteX71" fmla="*/ 1318260 w 1577056"/>
              <a:gd name="connsiteY71" fmla="*/ 929593 h 1438375"/>
              <a:gd name="connsiteX72" fmla="*/ 1310640 w 1577056"/>
              <a:gd name="connsiteY72" fmla="*/ 952453 h 1438375"/>
              <a:gd name="connsiteX73" fmla="*/ 1310640 w 1577056"/>
              <a:gd name="connsiteY73" fmla="*/ 1021033 h 1438375"/>
              <a:gd name="connsiteX74" fmla="*/ 1264920 w 1577056"/>
              <a:gd name="connsiteY74" fmla="*/ 1036273 h 1438375"/>
              <a:gd name="connsiteX75" fmla="*/ 1242060 w 1577056"/>
              <a:gd name="connsiteY75" fmla="*/ 1051513 h 1438375"/>
              <a:gd name="connsiteX76" fmla="*/ 1226820 w 1577056"/>
              <a:gd name="connsiteY76" fmla="*/ 1074373 h 1438375"/>
              <a:gd name="connsiteX77" fmla="*/ 1203960 w 1577056"/>
              <a:gd name="connsiteY77" fmla="*/ 1081993 h 1438375"/>
              <a:gd name="connsiteX78" fmla="*/ 1173480 w 1577056"/>
              <a:gd name="connsiteY78" fmla="*/ 1150573 h 1438375"/>
              <a:gd name="connsiteX79" fmla="*/ 1127760 w 1577056"/>
              <a:gd name="connsiteY79" fmla="*/ 1165813 h 1438375"/>
              <a:gd name="connsiteX80" fmla="*/ 1074420 w 1577056"/>
              <a:gd name="connsiteY80" fmla="*/ 1234393 h 1438375"/>
              <a:gd name="connsiteX81" fmla="*/ 1036320 w 1577056"/>
              <a:gd name="connsiteY81" fmla="*/ 1242013 h 1438375"/>
              <a:gd name="connsiteX82" fmla="*/ 982980 w 1577056"/>
              <a:gd name="connsiteY82" fmla="*/ 1257253 h 1438375"/>
              <a:gd name="connsiteX83" fmla="*/ 944880 w 1577056"/>
              <a:gd name="connsiteY83" fmla="*/ 1295353 h 1438375"/>
              <a:gd name="connsiteX84" fmla="*/ 906780 w 1577056"/>
              <a:gd name="connsiteY84" fmla="*/ 1302973 h 1438375"/>
              <a:gd name="connsiteX85" fmla="*/ 845820 w 1577056"/>
              <a:gd name="connsiteY85" fmla="*/ 1318213 h 1438375"/>
              <a:gd name="connsiteX86" fmla="*/ 815340 w 1577056"/>
              <a:gd name="connsiteY86" fmla="*/ 1341073 h 1438375"/>
              <a:gd name="connsiteX87" fmla="*/ 792480 w 1577056"/>
              <a:gd name="connsiteY87" fmla="*/ 1333453 h 1438375"/>
              <a:gd name="connsiteX88" fmla="*/ 723900 w 1577056"/>
              <a:gd name="connsiteY88" fmla="*/ 1356313 h 1438375"/>
              <a:gd name="connsiteX89" fmla="*/ 701040 w 1577056"/>
              <a:gd name="connsiteY89" fmla="*/ 1363933 h 1438375"/>
              <a:gd name="connsiteX90" fmla="*/ 670560 w 1577056"/>
              <a:gd name="connsiteY90" fmla="*/ 1356313 h 1438375"/>
              <a:gd name="connsiteX91" fmla="*/ 556260 w 1577056"/>
              <a:gd name="connsiteY91" fmla="*/ 1341073 h 1438375"/>
              <a:gd name="connsiteX92" fmla="*/ 510540 w 1577056"/>
              <a:gd name="connsiteY92" fmla="*/ 1325833 h 1438375"/>
              <a:gd name="connsiteX93" fmla="*/ 495300 w 1577056"/>
              <a:gd name="connsiteY93" fmla="*/ 1348693 h 1438375"/>
              <a:gd name="connsiteX94" fmla="*/ 457200 w 1577056"/>
              <a:gd name="connsiteY94" fmla="*/ 1402033 h 1438375"/>
              <a:gd name="connsiteX95" fmla="*/ 449580 w 1577056"/>
              <a:gd name="connsiteY95" fmla="*/ 1424893 h 1438375"/>
              <a:gd name="connsiteX96" fmla="*/ 381000 w 1577056"/>
              <a:gd name="connsiteY96" fmla="*/ 1402033 h 1438375"/>
              <a:gd name="connsiteX97" fmla="*/ 335280 w 1577056"/>
              <a:gd name="connsiteY97" fmla="*/ 1394413 h 1438375"/>
              <a:gd name="connsiteX98" fmla="*/ 259080 w 1577056"/>
              <a:gd name="connsiteY98" fmla="*/ 1417273 h 1438375"/>
              <a:gd name="connsiteX99" fmla="*/ 220980 w 1577056"/>
              <a:gd name="connsiteY99" fmla="*/ 1424893 h 1438375"/>
              <a:gd name="connsiteX100" fmla="*/ 198120 w 1577056"/>
              <a:gd name="connsiteY100" fmla="*/ 1409653 h 1438375"/>
              <a:gd name="connsiteX101" fmla="*/ 182880 w 1577056"/>
              <a:gd name="connsiteY101" fmla="*/ 1363933 h 1438375"/>
              <a:gd name="connsiteX102" fmla="*/ 167640 w 1577056"/>
              <a:gd name="connsiteY102" fmla="*/ 1341073 h 1438375"/>
              <a:gd name="connsiteX103" fmla="*/ 160020 w 1577056"/>
              <a:gd name="connsiteY103" fmla="*/ 1318213 h 1438375"/>
              <a:gd name="connsiteX104" fmla="*/ 114300 w 1577056"/>
              <a:gd name="connsiteY104" fmla="*/ 1295353 h 1438375"/>
              <a:gd name="connsiteX105" fmla="*/ 83820 w 1577056"/>
              <a:gd name="connsiteY105" fmla="*/ 1257253 h 1438375"/>
              <a:gd name="connsiteX106" fmla="*/ 91440 w 1577056"/>
              <a:gd name="connsiteY106" fmla="*/ 1234393 h 1438375"/>
              <a:gd name="connsiteX107" fmla="*/ 152400 w 1577056"/>
              <a:gd name="connsiteY107" fmla="*/ 1226773 h 1438375"/>
              <a:gd name="connsiteX108" fmla="*/ 160020 w 1577056"/>
              <a:gd name="connsiteY108" fmla="*/ 1188673 h 1438375"/>
              <a:gd name="connsiteX109" fmla="*/ 137160 w 1577056"/>
              <a:gd name="connsiteY109" fmla="*/ 1066753 h 1438375"/>
              <a:gd name="connsiteX110" fmla="*/ 129540 w 1577056"/>
              <a:gd name="connsiteY110" fmla="*/ 1043893 h 1438375"/>
              <a:gd name="connsiteX111" fmla="*/ 114300 w 1577056"/>
              <a:gd name="connsiteY111" fmla="*/ 1021033 h 1438375"/>
              <a:gd name="connsiteX112" fmla="*/ 106680 w 1577056"/>
              <a:gd name="connsiteY112" fmla="*/ 998173 h 1438375"/>
              <a:gd name="connsiteX113" fmla="*/ 99060 w 1577056"/>
              <a:gd name="connsiteY113" fmla="*/ 952453 h 1438375"/>
              <a:gd name="connsiteX114" fmla="*/ 76200 w 1577056"/>
              <a:gd name="connsiteY114" fmla="*/ 944833 h 1438375"/>
              <a:gd name="connsiteX115" fmla="*/ 45720 w 1577056"/>
              <a:gd name="connsiteY115" fmla="*/ 899113 h 1438375"/>
              <a:gd name="connsiteX116" fmla="*/ 22860 w 1577056"/>
              <a:gd name="connsiteY116" fmla="*/ 761953 h 1438375"/>
              <a:gd name="connsiteX117" fmla="*/ 0 w 1577056"/>
              <a:gd name="connsiteY117" fmla="*/ 754333 h 1438375"/>
              <a:gd name="connsiteX118" fmla="*/ 0 w 1577056"/>
              <a:gd name="connsiteY118" fmla="*/ 731473 h 14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577056" h="1438375">
                <a:moveTo>
                  <a:pt x="0" y="731473"/>
                </a:moveTo>
                <a:cubicBezTo>
                  <a:pt x="7620" y="726393"/>
                  <a:pt x="16384" y="722709"/>
                  <a:pt x="22860" y="716233"/>
                </a:cubicBezTo>
                <a:cubicBezTo>
                  <a:pt x="29336" y="709757"/>
                  <a:pt x="29120" y="695169"/>
                  <a:pt x="38100" y="693373"/>
                </a:cubicBezTo>
                <a:cubicBezTo>
                  <a:pt x="47080" y="691577"/>
                  <a:pt x="52769" y="704517"/>
                  <a:pt x="60960" y="708613"/>
                </a:cubicBezTo>
                <a:cubicBezTo>
                  <a:pt x="68144" y="712205"/>
                  <a:pt x="76200" y="713693"/>
                  <a:pt x="83820" y="716233"/>
                </a:cubicBezTo>
                <a:cubicBezTo>
                  <a:pt x="141572" y="696982"/>
                  <a:pt x="76868" y="710084"/>
                  <a:pt x="114300" y="731473"/>
                </a:cubicBezTo>
                <a:cubicBezTo>
                  <a:pt x="127715" y="739138"/>
                  <a:pt x="144780" y="736553"/>
                  <a:pt x="160020" y="739093"/>
                </a:cubicBezTo>
                <a:cubicBezTo>
                  <a:pt x="167640" y="744173"/>
                  <a:pt x="173749" y="753631"/>
                  <a:pt x="182880" y="754333"/>
                </a:cubicBezTo>
                <a:cubicBezTo>
                  <a:pt x="222624" y="757390"/>
                  <a:pt x="253547" y="748096"/>
                  <a:pt x="289560" y="739093"/>
                </a:cubicBezTo>
                <a:cubicBezTo>
                  <a:pt x="292100" y="711153"/>
                  <a:pt x="293212" y="683046"/>
                  <a:pt x="297180" y="655273"/>
                </a:cubicBezTo>
                <a:cubicBezTo>
                  <a:pt x="298316" y="647322"/>
                  <a:pt x="302687" y="640162"/>
                  <a:pt x="304800" y="632413"/>
                </a:cubicBezTo>
                <a:cubicBezTo>
                  <a:pt x="330582" y="537878"/>
                  <a:pt x="310121" y="601211"/>
                  <a:pt x="327660" y="548593"/>
                </a:cubicBezTo>
                <a:cubicBezTo>
                  <a:pt x="330200" y="497793"/>
                  <a:pt x="335280" y="447056"/>
                  <a:pt x="335280" y="396193"/>
                </a:cubicBezTo>
                <a:cubicBezTo>
                  <a:pt x="335280" y="388161"/>
                  <a:pt x="327660" y="381365"/>
                  <a:pt x="327660" y="373333"/>
                </a:cubicBezTo>
                <a:cubicBezTo>
                  <a:pt x="327660" y="298750"/>
                  <a:pt x="327784" y="304380"/>
                  <a:pt x="342900" y="259033"/>
                </a:cubicBezTo>
                <a:cubicBezTo>
                  <a:pt x="345440" y="269193"/>
                  <a:pt x="348248" y="279290"/>
                  <a:pt x="350520" y="289513"/>
                </a:cubicBezTo>
                <a:cubicBezTo>
                  <a:pt x="353330" y="302156"/>
                  <a:pt x="350956" y="316837"/>
                  <a:pt x="358140" y="327613"/>
                </a:cubicBezTo>
                <a:cubicBezTo>
                  <a:pt x="362595" y="334296"/>
                  <a:pt x="373380" y="332693"/>
                  <a:pt x="381000" y="335233"/>
                </a:cubicBezTo>
                <a:cubicBezTo>
                  <a:pt x="383540" y="342853"/>
                  <a:pt x="386878" y="350252"/>
                  <a:pt x="388620" y="358093"/>
                </a:cubicBezTo>
                <a:cubicBezTo>
                  <a:pt x="391972" y="373175"/>
                  <a:pt x="392175" y="388907"/>
                  <a:pt x="396240" y="403813"/>
                </a:cubicBezTo>
                <a:cubicBezTo>
                  <a:pt x="412061" y="461822"/>
                  <a:pt x="405781" y="422895"/>
                  <a:pt x="426720" y="464773"/>
                </a:cubicBezTo>
                <a:cubicBezTo>
                  <a:pt x="439115" y="489563"/>
                  <a:pt x="427742" y="488655"/>
                  <a:pt x="449580" y="510493"/>
                </a:cubicBezTo>
                <a:cubicBezTo>
                  <a:pt x="456056" y="516969"/>
                  <a:pt x="464820" y="520653"/>
                  <a:pt x="472440" y="525733"/>
                </a:cubicBezTo>
                <a:cubicBezTo>
                  <a:pt x="515620" y="460963"/>
                  <a:pt x="444500" y="561293"/>
                  <a:pt x="533400" y="472393"/>
                </a:cubicBezTo>
                <a:cubicBezTo>
                  <a:pt x="585596" y="420197"/>
                  <a:pt x="561187" y="438628"/>
                  <a:pt x="601980" y="411433"/>
                </a:cubicBezTo>
                <a:cubicBezTo>
                  <a:pt x="604520" y="396193"/>
                  <a:pt x="602690" y="379532"/>
                  <a:pt x="609600" y="365713"/>
                </a:cubicBezTo>
                <a:cubicBezTo>
                  <a:pt x="623882" y="337150"/>
                  <a:pt x="669525" y="355768"/>
                  <a:pt x="685800" y="358093"/>
                </a:cubicBezTo>
                <a:cubicBezTo>
                  <a:pt x="701040" y="363173"/>
                  <a:pt x="718154" y="364422"/>
                  <a:pt x="731520" y="373333"/>
                </a:cubicBezTo>
                <a:cubicBezTo>
                  <a:pt x="739140" y="378413"/>
                  <a:pt x="746011" y="384854"/>
                  <a:pt x="754380" y="388573"/>
                </a:cubicBezTo>
                <a:cubicBezTo>
                  <a:pt x="769060" y="395097"/>
                  <a:pt x="784860" y="398733"/>
                  <a:pt x="800100" y="403813"/>
                </a:cubicBezTo>
                <a:lnTo>
                  <a:pt x="822960" y="411433"/>
                </a:lnTo>
                <a:cubicBezTo>
                  <a:pt x="833120" y="403813"/>
                  <a:pt x="845310" y="398329"/>
                  <a:pt x="853440" y="388573"/>
                </a:cubicBezTo>
                <a:cubicBezTo>
                  <a:pt x="857236" y="384018"/>
                  <a:pt x="868416" y="336684"/>
                  <a:pt x="868680" y="335233"/>
                </a:cubicBezTo>
                <a:cubicBezTo>
                  <a:pt x="871893" y="317562"/>
                  <a:pt x="865273" y="296070"/>
                  <a:pt x="876300" y="281893"/>
                </a:cubicBezTo>
                <a:cubicBezTo>
                  <a:pt x="886163" y="269213"/>
                  <a:pt x="922020" y="266653"/>
                  <a:pt x="922020" y="266653"/>
                </a:cubicBezTo>
                <a:cubicBezTo>
                  <a:pt x="929640" y="269193"/>
                  <a:pt x="937422" y="277256"/>
                  <a:pt x="944880" y="274273"/>
                </a:cubicBezTo>
                <a:cubicBezTo>
                  <a:pt x="953383" y="270872"/>
                  <a:pt x="953644" y="257889"/>
                  <a:pt x="960120" y="251413"/>
                </a:cubicBezTo>
                <a:cubicBezTo>
                  <a:pt x="966596" y="244937"/>
                  <a:pt x="975360" y="241253"/>
                  <a:pt x="982980" y="236173"/>
                </a:cubicBezTo>
                <a:cubicBezTo>
                  <a:pt x="993140" y="220933"/>
                  <a:pt x="1009868" y="208414"/>
                  <a:pt x="1013460" y="190453"/>
                </a:cubicBezTo>
                <a:cubicBezTo>
                  <a:pt x="1016000" y="177753"/>
                  <a:pt x="1014654" y="163598"/>
                  <a:pt x="1021080" y="152353"/>
                </a:cubicBezTo>
                <a:cubicBezTo>
                  <a:pt x="1031207" y="134631"/>
                  <a:pt x="1068207" y="132260"/>
                  <a:pt x="1082040" y="129493"/>
                </a:cubicBezTo>
                <a:cubicBezTo>
                  <a:pt x="1089660" y="124413"/>
                  <a:pt x="1100046" y="122019"/>
                  <a:pt x="1104900" y="114253"/>
                </a:cubicBezTo>
                <a:cubicBezTo>
                  <a:pt x="1113414" y="100630"/>
                  <a:pt x="1104388" y="71683"/>
                  <a:pt x="1120140" y="68533"/>
                </a:cubicBezTo>
                <a:lnTo>
                  <a:pt x="1158240" y="60913"/>
                </a:lnTo>
                <a:cubicBezTo>
                  <a:pt x="1165860" y="55833"/>
                  <a:pt x="1172909" y="49769"/>
                  <a:pt x="1181100" y="45673"/>
                </a:cubicBezTo>
                <a:cubicBezTo>
                  <a:pt x="1188284" y="42081"/>
                  <a:pt x="1197277" y="42508"/>
                  <a:pt x="1203960" y="38053"/>
                </a:cubicBezTo>
                <a:cubicBezTo>
                  <a:pt x="1261039" y="0"/>
                  <a:pt x="1195325" y="25691"/>
                  <a:pt x="1249680" y="7573"/>
                </a:cubicBezTo>
                <a:cubicBezTo>
                  <a:pt x="1262380" y="10113"/>
                  <a:pt x="1275005" y="13064"/>
                  <a:pt x="1287780" y="15193"/>
                </a:cubicBezTo>
                <a:cubicBezTo>
                  <a:pt x="1342895" y="24379"/>
                  <a:pt x="1350155" y="22990"/>
                  <a:pt x="1409700" y="30433"/>
                </a:cubicBezTo>
                <a:cubicBezTo>
                  <a:pt x="1427522" y="32661"/>
                  <a:pt x="1445260" y="35513"/>
                  <a:pt x="1463040" y="38053"/>
                </a:cubicBezTo>
                <a:lnTo>
                  <a:pt x="1478280" y="83773"/>
                </a:lnTo>
                <a:cubicBezTo>
                  <a:pt x="1480820" y="91393"/>
                  <a:pt x="1483952" y="98841"/>
                  <a:pt x="1485900" y="106633"/>
                </a:cubicBezTo>
                <a:lnTo>
                  <a:pt x="1493520" y="137113"/>
                </a:lnTo>
                <a:cubicBezTo>
                  <a:pt x="1490980" y="147273"/>
                  <a:pt x="1485900" y="157120"/>
                  <a:pt x="1485900" y="167593"/>
                </a:cubicBezTo>
                <a:cubicBezTo>
                  <a:pt x="1485900" y="199146"/>
                  <a:pt x="1486077" y="228730"/>
                  <a:pt x="1508760" y="251413"/>
                </a:cubicBezTo>
                <a:cubicBezTo>
                  <a:pt x="1515236" y="257889"/>
                  <a:pt x="1524000" y="261573"/>
                  <a:pt x="1531620" y="266653"/>
                </a:cubicBezTo>
                <a:cubicBezTo>
                  <a:pt x="1539386" y="328780"/>
                  <a:pt x="1544542" y="331584"/>
                  <a:pt x="1531620" y="396193"/>
                </a:cubicBezTo>
                <a:cubicBezTo>
                  <a:pt x="1528470" y="411945"/>
                  <a:pt x="1516380" y="441913"/>
                  <a:pt x="1516380" y="441913"/>
                </a:cubicBezTo>
                <a:cubicBezTo>
                  <a:pt x="1518920" y="457153"/>
                  <a:pt x="1520648" y="472551"/>
                  <a:pt x="1524000" y="487633"/>
                </a:cubicBezTo>
                <a:cubicBezTo>
                  <a:pt x="1525742" y="495474"/>
                  <a:pt x="1525940" y="504813"/>
                  <a:pt x="1531620" y="510493"/>
                </a:cubicBezTo>
                <a:cubicBezTo>
                  <a:pt x="1537300" y="516173"/>
                  <a:pt x="1546860" y="515573"/>
                  <a:pt x="1554480" y="518113"/>
                </a:cubicBezTo>
                <a:cubicBezTo>
                  <a:pt x="1565149" y="560787"/>
                  <a:pt x="1577056" y="601189"/>
                  <a:pt x="1569720" y="647653"/>
                </a:cubicBezTo>
                <a:cubicBezTo>
                  <a:pt x="1566863" y="665745"/>
                  <a:pt x="1549400" y="678133"/>
                  <a:pt x="1539240" y="693373"/>
                </a:cubicBezTo>
                <a:lnTo>
                  <a:pt x="1524000" y="716233"/>
                </a:lnTo>
                <a:cubicBezTo>
                  <a:pt x="1514514" y="730461"/>
                  <a:pt x="1501431" y="753325"/>
                  <a:pt x="1485900" y="761953"/>
                </a:cubicBezTo>
                <a:cubicBezTo>
                  <a:pt x="1471857" y="769755"/>
                  <a:pt x="1440180" y="777193"/>
                  <a:pt x="1440180" y="777193"/>
                </a:cubicBezTo>
                <a:cubicBezTo>
                  <a:pt x="1432560" y="784813"/>
                  <a:pt x="1424219" y="791774"/>
                  <a:pt x="1417320" y="800053"/>
                </a:cubicBezTo>
                <a:cubicBezTo>
                  <a:pt x="1411457" y="807088"/>
                  <a:pt x="1408556" y="816437"/>
                  <a:pt x="1402080" y="822913"/>
                </a:cubicBezTo>
                <a:cubicBezTo>
                  <a:pt x="1395604" y="829389"/>
                  <a:pt x="1386840" y="833073"/>
                  <a:pt x="1379220" y="838153"/>
                </a:cubicBezTo>
                <a:cubicBezTo>
                  <a:pt x="1360579" y="931356"/>
                  <a:pt x="1389745" y="842868"/>
                  <a:pt x="1348740" y="883873"/>
                </a:cubicBezTo>
                <a:cubicBezTo>
                  <a:pt x="1343060" y="889553"/>
                  <a:pt x="1345575" y="900050"/>
                  <a:pt x="1341120" y="906733"/>
                </a:cubicBezTo>
                <a:cubicBezTo>
                  <a:pt x="1335142" y="915699"/>
                  <a:pt x="1325880" y="921973"/>
                  <a:pt x="1318260" y="929593"/>
                </a:cubicBezTo>
                <a:cubicBezTo>
                  <a:pt x="1315720" y="937213"/>
                  <a:pt x="1310640" y="944421"/>
                  <a:pt x="1310640" y="952453"/>
                </a:cubicBezTo>
                <a:cubicBezTo>
                  <a:pt x="1310640" y="957498"/>
                  <a:pt x="1327794" y="1008780"/>
                  <a:pt x="1310640" y="1021033"/>
                </a:cubicBezTo>
                <a:cubicBezTo>
                  <a:pt x="1297568" y="1030370"/>
                  <a:pt x="1264920" y="1036273"/>
                  <a:pt x="1264920" y="1036273"/>
                </a:cubicBezTo>
                <a:cubicBezTo>
                  <a:pt x="1257300" y="1041353"/>
                  <a:pt x="1248536" y="1045037"/>
                  <a:pt x="1242060" y="1051513"/>
                </a:cubicBezTo>
                <a:cubicBezTo>
                  <a:pt x="1235584" y="1057989"/>
                  <a:pt x="1233971" y="1068652"/>
                  <a:pt x="1226820" y="1074373"/>
                </a:cubicBezTo>
                <a:cubicBezTo>
                  <a:pt x="1220548" y="1079391"/>
                  <a:pt x="1211580" y="1079453"/>
                  <a:pt x="1203960" y="1081993"/>
                </a:cubicBezTo>
                <a:cubicBezTo>
                  <a:pt x="1179809" y="1118219"/>
                  <a:pt x="1191616" y="1096165"/>
                  <a:pt x="1173480" y="1150573"/>
                </a:cubicBezTo>
                <a:cubicBezTo>
                  <a:pt x="1168400" y="1165813"/>
                  <a:pt x="1127760" y="1165813"/>
                  <a:pt x="1127760" y="1165813"/>
                </a:cubicBezTo>
                <a:cubicBezTo>
                  <a:pt x="1091948" y="1201625"/>
                  <a:pt x="1110878" y="1179707"/>
                  <a:pt x="1074420" y="1234393"/>
                </a:cubicBezTo>
                <a:cubicBezTo>
                  <a:pt x="1067236" y="1245169"/>
                  <a:pt x="1048963" y="1239203"/>
                  <a:pt x="1036320" y="1242013"/>
                </a:cubicBezTo>
                <a:cubicBezTo>
                  <a:pt x="1007616" y="1248392"/>
                  <a:pt x="1008437" y="1248767"/>
                  <a:pt x="982980" y="1257253"/>
                </a:cubicBezTo>
                <a:cubicBezTo>
                  <a:pt x="965200" y="1310593"/>
                  <a:pt x="982980" y="1308053"/>
                  <a:pt x="944880" y="1295353"/>
                </a:cubicBezTo>
                <a:cubicBezTo>
                  <a:pt x="932180" y="1297893"/>
                  <a:pt x="919400" y="1300061"/>
                  <a:pt x="906780" y="1302973"/>
                </a:cubicBezTo>
                <a:cubicBezTo>
                  <a:pt x="886371" y="1307683"/>
                  <a:pt x="845820" y="1318213"/>
                  <a:pt x="845820" y="1318213"/>
                </a:cubicBezTo>
                <a:cubicBezTo>
                  <a:pt x="819880" y="1396033"/>
                  <a:pt x="843940" y="1363953"/>
                  <a:pt x="815340" y="1341073"/>
                </a:cubicBezTo>
                <a:cubicBezTo>
                  <a:pt x="809068" y="1336055"/>
                  <a:pt x="800100" y="1335993"/>
                  <a:pt x="792480" y="1333453"/>
                </a:cubicBezTo>
                <a:lnTo>
                  <a:pt x="723900" y="1356313"/>
                </a:lnTo>
                <a:lnTo>
                  <a:pt x="701040" y="1363933"/>
                </a:lnTo>
                <a:cubicBezTo>
                  <a:pt x="690880" y="1361393"/>
                  <a:pt x="680829" y="1358367"/>
                  <a:pt x="670560" y="1356313"/>
                </a:cubicBezTo>
                <a:cubicBezTo>
                  <a:pt x="627805" y="1347762"/>
                  <a:pt x="602006" y="1346156"/>
                  <a:pt x="556260" y="1341073"/>
                </a:cubicBezTo>
                <a:lnTo>
                  <a:pt x="510540" y="1325833"/>
                </a:lnTo>
                <a:cubicBezTo>
                  <a:pt x="501852" y="1322937"/>
                  <a:pt x="499019" y="1340324"/>
                  <a:pt x="495300" y="1348693"/>
                </a:cubicBezTo>
                <a:cubicBezTo>
                  <a:pt x="470563" y="1404352"/>
                  <a:pt x="498779" y="1388173"/>
                  <a:pt x="457200" y="1402033"/>
                </a:cubicBezTo>
                <a:cubicBezTo>
                  <a:pt x="454660" y="1409653"/>
                  <a:pt x="457303" y="1422686"/>
                  <a:pt x="449580" y="1424893"/>
                </a:cubicBezTo>
                <a:cubicBezTo>
                  <a:pt x="402394" y="1438375"/>
                  <a:pt x="412230" y="1412443"/>
                  <a:pt x="381000" y="1402033"/>
                </a:cubicBezTo>
                <a:cubicBezTo>
                  <a:pt x="366343" y="1397147"/>
                  <a:pt x="350520" y="1396953"/>
                  <a:pt x="335280" y="1394413"/>
                </a:cubicBezTo>
                <a:cubicBezTo>
                  <a:pt x="289215" y="1405929"/>
                  <a:pt x="314735" y="1398721"/>
                  <a:pt x="259080" y="1417273"/>
                </a:cubicBezTo>
                <a:cubicBezTo>
                  <a:pt x="246793" y="1421369"/>
                  <a:pt x="233680" y="1422353"/>
                  <a:pt x="220980" y="1424893"/>
                </a:cubicBezTo>
                <a:cubicBezTo>
                  <a:pt x="213360" y="1419813"/>
                  <a:pt x="202974" y="1417419"/>
                  <a:pt x="198120" y="1409653"/>
                </a:cubicBezTo>
                <a:cubicBezTo>
                  <a:pt x="189606" y="1396030"/>
                  <a:pt x="191791" y="1377299"/>
                  <a:pt x="182880" y="1363933"/>
                </a:cubicBezTo>
                <a:cubicBezTo>
                  <a:pt x="177800" y="1356313"/>
                  <a:pt x="171736" y="1349264"/>
                  <a:pt x="167640" y="1341073"/>
                </a:cubicBezTo>
                <a:cubicBezTo>
                  <a:pt x="164048" y="1333889"/>
                  <a:pt x="165038" y="1324485"/>
                  <a:pt x="160020" y="1318213"/>
                </a:cubicBezTo>
                <a:cubicBezTo>
                  <a:pt x="149277" y="1304784"/>
                  <a:pt x="129359" y="1300373"/>
                  <a:pt x="114300" y="1295353"/>
                </a:cubicBezTo>
                <a:cubicBezTo>
                  <a:pt x="96747" y="1283651"/>
                  <a:pt x="83820" y="1281790"/>
                  <a:pt x="83820" y="1257253"/>
                </a:cubicBezTo>
                <a:cubicBezTo>
                  <a:pt x="83820" y="1249221"/>
                  <a:pt x="84100" y="1237655"/>
                  <a:pt x="91440" y="1234393"/>
                </a:cubicBezTo>
                <a:cubicBezTo>
                  <a:pt x="110153" y="1226076"/>
                  <a:pt x="132080" y="1229313"/>
                  <a:pt x="152400" y="1226773"/>
                </a:cubicBezTo>
                <a:cubicBezTo>
                  <a:pt x="154940" y="1214073"/>
                  <a:pt x="160020" y="1201625"/>
                  <a:pt x="160020" y="1188673"/>
                </a:cubicBezTo>
                <a:cubicBezTo>
                  <a:pt x="160020" y="1124144"/>
                  <a:pt x="154671" y="1119286"/>
                  <a:pt x="137160" y="1066753"/>
                </a:cubicBezTo>
                <a:cubicBezTo>
                  <a:pt x="134620" y="1059133"/>
                  <a:pt x="133995" y="1050576"/>
                  <a:pt x="129540" y="1043893"/>
                </a:cubicBezTo>
                <a:cubicBezTo>
                  <a:pt x="124460" y="1036273"/>
                  <a:pt x="118396" y="1029224"/>
                  <a:pt x="114300" y="1021033"/>
                </a:cubicBezTo>
                <a:cubicBezTo>
                  <a:pt x="110708" y="1013849"/>
                  <a:pt x="108422" y="1006014"/>
                  <a:pt x="106680" y="998173"/>
                </a:cubicBezTo>
                <a:cubicBezTo>
                  <a:pt x="103328" y="983091"/>
                  <a:pt x="106725" y="965868"/>
                  <a:pt x="99060" y="952453"/>
                </a:cubicBezTo>
                <a:cubicBezTo>
                  <a:pt x="95075" y="945479"/>
                  <a:pt x="83820" y="947373"/>
                  <a:pt x="76200" y="944833"/>
                </a:cubicBezTo>
                <a:cubicBezTo>
                  <a:pt x="57903" y="926536"/>
                  <a:pt x="49113" y="924562"/>
                  <a:pt x="45720" y="899113"/>
                </a:cubicBezTo>
                <a:cubicBezTo>
                  <a:pt x="27812" y="764802"/>
                  <a:pt x="52475" y="850798"/>
                  <a:pt x="22860" y="761953"/>
                </a:cubicBezTo>
                <a:cubicBezTo>
                  <a:pt x="20320" y="754333"/>
                  <a:pt x="7620" y="756873"/>
                  <a:pt x="0" y="754333"/>
                </a:cubicBezTo>
                <a:lnTo>
                  <a:pt x="0" y="7314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96" name="95 Forma libre"/>
          <p:cNvSpPr/>
          <p:nvPr/>
        </p:nvSpPr>
        <p:spPr>
          <a:xfrm>
            <a:off x="6155065" y="4783073"/>
            <a:ext cx="283136" cy="555649"/>
          </a:xfrm>
          <a:custGeom>
            <a:avLst/>
            <a:gdLst>
              <a:gd name="connsiteX0" fmla="*/ 189563 w 1058243"/>
              <a:gd name="connsiteY0" fmla="*/ 1948084 h 1986755"/>
              <a:gd name="connsiteX1" fmla="*/ 166703 w 1058243"/>
              <a:gd name="connsiteY1" fmla="*/ 1932844 h 1986755"/>
              <a:gd name="connsiteX2" fmla="*/ 174323 w 1058243"/>
              <a:gd name="connsiteY2" fmla="*/ 1856644 h 1986755"/>
              <a:gd name="connsiteX3" fmla="*/ 189563 w 1058243"/>
              <a:gd name="connsiteY3" fmla="*/ 1780444 h 1986755"/>
              <a:gd name="connsiteX4" fmla="*/ 181943 w 1058243"/>
              <a:gd name="connsiteY4" fmla="*/ 1749964 h 1986755"/>
              <a:gd name="connsiteX5" fmla="*/ 159083 w 1058243"/>
              <a:gd name="connsiteY5" fmla="*/ 1643284 h 1986755"/>
              <a:gd name="connsiteX6" fmla="*/ 136223 w 1058243"/>
              <a:gd name="connsiteY6" fmla="*/ 1635664 h 1986755"/>
              <a:gd name="connsiteX7" fmla="*/ 113363 w 1058243"/>
              <a:gd name="connsiteY7" fmla="*/ 1528984 h 1986755"/>
              <a:gd name="connsiteX8" fmla="*/ 151463 w 1058243"/>
              <a:gd name="connsiteY8" fmla="*/ 1460404 h 1986755"/>
              <a:gd name="connsiteX9" fmla="*/ 159083 w 1058243"/>
              <a:gd name="connsiteY9" fmla="*/ 1429924 h 1986755"/>
              <a:gd name="connsiteX10" fmla="*/ 181943 w 1058243"/>
              <a:gd name="connsiteY10" fmla="*/ 1422304 h 1986755"/>
              <a:gd name="connsiteX11" fmla="*/ 204803 w 1058243"/>
              <a:gd name="connsiteY11" fmla="*/ 1376584 h 1986755"/>
              <a:gd name="connsiteX12" fmla="*/ 197183 w 1058243"/>
              <a:gd name="connsiteY12" fmla="*/ 1338484 h 1986755"/>
              <a:gd name="connsiteX13" fmla="*/ 212423 w 1058243"/>
              <a:gd name="connsiteY13" fmla="*/ 1269904 h 1986755"/>
              <a:gd name="connsiteX14" fmla="*/ 242903 w 1058243"/>
              <a:gd name="connsiteY14" fmla="*/ 1224184 h 1986755"/>
              <a:gd name="connsiteX15" fmla="*/ 250523 w 1058243"/>
              <a:gd name="connsiteY15" fmla="*/ 1201324 h 1986755"/>
              <a:gd name="connsiteX16" fmla="*/ 265763 w 1058243"/>
              <a:gd name="connsiteY16" fmla="*/ 1178464 h 1986755"/>
              <a:gd name="connsiteX17" fmla="*/ 281003 w 1058243"/>
              <a:gd name="connsiteY17" fmla="*/ 1132744 h 1986755"/>
              <a:gd name="connsiteX18" fmla="*/ 273383 w 1058243"/>
              <a:gd name="connsiteY18" fmla="*/ 1109884 h 1986755"/>
              <a:gd name="connsiteX19" fmla="*/ 288623 w 1058243"/>
              <a:gd name="connsiteY19" fmla="*/ 1056544 h 1986755"/>
              <a:gd name="connsiteX20" fmla="*/ 296243 w 1058243"/>
              <a:gd name="connsiteY20" fmla="*/ 1018444 h 1986755"/>
              <a:gd name="connsiteX21" fmla="*/ 311483 w 1058243"/>
              <a:gd name="connsiteY21" fmla="*/ 995584 h 1986755"/>
              <a:gd name="connsiteX22" fmla="*/ 319103 w 1058243"/>
              <a:gd name="connsiteY22" fmla="*/ 972724 h 1986755"/>
              <a:gd name="connsiteX23" fmla="*/ 296243 w 1058243"/>
              <a:gd name="connsiteY23" fmla="*/ 873664 h 1986755"/>
              <a:gd name="connsiteX24" fmla="*/ 288623 w 1058243"/>
              <a:gd name="connsiteY24" fmla="*/ 789844 h 1986755"/>
              <a:gd name="connsiteX25" fmla="*/ 220043 w 1058243"/>
              <a:gd name="connsiteY25" fmla="*/ 782224 h 1986755"/>
              <a:gd name="connsiteX26" fmla="*/ 197183 w 1058243"/>
              <a:gd name="connsiteY26" fmla="*/ 766984 h 1986755"/>
              <a:gd name="connsiteX27" fmla="*/ 136223 w 1058243"/>
              <a:gd name="connsiteY27" fmla="*/ 751744 h 1986755"/>
              <a:gd name="connsiteX28" fmla="*/ 128603 w 1058243"/>
              <a:gd name="connsiteY28" fmla="*/ 728884 h 1986755"/>
              <a:gd name="connsiteX29" fmla="*/ 90503 w 1058243"/>
              <a:gd name="connsiteY29" fmla="*/ 736504 h 1986755"/>
              <a:gd name="connsiteX30" fmla="*/ 67643 w 1058243"/>
              <a:gd name="connsiteY30" fmla="*/ 728884 h 1986755"/>
              <a:gd name="connsiteX31" fmla="*/ 44783 w 1058243"/>
              <a:gd name="connsiteY31" fmla="*/ 713644 h 1986755"/>
              <a:gd name="connsiteX32" fmla="*/ 21923 w 1058243"/>
              <a:gd name="connsiteY32" fmla="*/ 706024 h 1986755"/>
              <a:gd name="connsiteX33" fmla="*/ 6683 w 1058243"/>
              <a:gd name="connsiteY33" fmla="*/ 683164 h 1986755"/>
              <a:gd name="connsiteX34" fmla="*/ 29543 w 1058243"/>
              <a:gd name="connsiteY34" fmla="*/ 637444 h 1986755"/>
              <a:gd name="connsiteX35" fmla="*/ 37163 w 1058243"/>
              <a:gd name="connsiteY35" fmla="*/ 614584 h 1986755"/>
              <a:gd name="connsiteX36" fmla="*/ 60023 w 1058243"/>
              <a:gd name="connsiteY36" fmla="*/ 599344 h 1986755"/>
              <a:gd name="connsiteX37" fmla="*/ 113363 w 1058243"/>
              <a:gd name="connsiteY37" fmla="*/ 584104 h 1986755"/>
              <a:gd name="connsiteX38" fmla="*/ 136223 w 1058243"/>
              <a:gd name="connsiteY38" fmla="*/ 576484 h 1986755"/>
              <a:gd name="connsiteX39" fmla="*/ 151463 w 1058243"/>
              <a:gd name="connsiteY39" fmla="*/ 553624 h 1986755"/>
              <a:gd name="connsiteX40" fmla="*/ 197183 w 1058243"/>
              <a:gd name="connsiteY40" fmla="*/ 523144 h 1986755"/>
              <a:gd name="connsiteX41" fmla="*/ 242903 w 1058243"/>
              <a:gd name="connsiteY41" fmla="*/ 500284 h 1986755"/>
              <a:gd name="connsiteX42" fmla="*/ 265763 w 1058243"/>
              <a:gd name="connsiteY42" fmla="*/ 485044 h 1986755"/>
              <a:gd name="connsiteX43" fmla="*/ 288623 w 1058243"/>
              <a:gd name="connsiteY43" fmla="*/ 393604 h 1986755"/>
              <a:gd name="connsiteX44" fmla="*/ 303863 w 1058243"/>
              <a:gd name="connsiteY44" fmla="*/ 347884 h 1986755"/>
              <a:gd name="connsiteX45" fmla="*/ 311483 w 1058243"/>
              <a:gd name="connsiteY45" fmla="*/ 317404 h 1986755"/>
              <a:gd name="connsiteX46" fmla="*/ 334343 w 1058243"/>
              <a:gd name="connsiteY46" fmla="*/ 302164 h 1986755"/>
              <a:gd name="connsiteX47" fmla="*/ 326723 w 1058243"/>
              <a:gd name="connsiteY47" fmla="*/ 256444 h 1986755"/>
              <a:gd name="connsiteX48" fmla="*/ 319103 w 1058243"/>
              <a:gd name="connsiteY48" fmla="*/ 233584 h 1986755"/>
              <a:gd name="connsiteX49" fmla="*/ 334343 w 1058243"/>
              <a:gd name="connsiteY49" fmla="*/ 134524 h 1986755"/>
              <a:gd name="connsiteX50" fmla="*/ 311483 w 1058243"/>
              <a:gd name="connsiteY50" fmla="*/ 88804 h 1986755"/>
              <a:gd name="connsiteX51" fmla="*/ 288623 w 1058243"/>
              <a:gd name="connsiteY51" fmla="*/ 73564 h 1986755"/>
              <a:gd name="connsiteX52" fmla="*/ 281003 w 1058243"/>
              <a:gd name="connsiteY52" fmla="*/ 50704 h 1986755"/>
              <a:gd name="connsiteX53" fmla="*/ 303863 w 1058243"/>
              <a:gd name="connsiteY53" fmla="*/ 27844 h 1986755"/>
              <a:gd name="connsiteX54" fmla="*/ 387683 w 1058243"/>
              <a:gd name="connsiteY54" fmla="*/ 4984 h 1986755"/>
              <a:gd name="connsiteX55" fmla="*/ 425783 w 1058243"/>
              <a:gd name="connsiteY55" fmla="*/ 50704 h 1986755"/>
              <a:gd name="connsiteX56" fmla="*/ 456263 w 1058243"/>
              <a:gd name="connsiteY56" fmla="*/ 119284 h 1986755"/>
              <a:gd name="connsiteX57" fmla="*/ 463883 w 1058243"/>
              <a:gd name="connsiteY57" fmla="*/ 157384 h 1986755"/>
              <a:gd name="connsiteX58" fmla="*/ 486743 w 1058243"/>
              <a:gd name="connsiteY58" fmla="*/ 225964 h 1986755"/>
              <a:gd name="connsiteX59" fmla="*/ 509603 w 1058243"/>
              <a:gd name="connsiteY59" fmla="*/ 241204 h 1986755"/>
              <a:gd name="connsiteX60" fmla="*/ 532463 w 1058243"/>
              <a:gd name="connsiteY60" fmla="*/ 233584 h 1986755"/>
              <a:gd name="connsiteX61" fmla="*/ 555323 w 1058243"/>
              <a:gd name="connsiteY61" fmla="*/ 218344 h 1986755"/>
              <a:gd name="connsiteX62" fmla="*/ 608663 w 1058243"/>
              <a:gd name="connsiteY62" fmla="*/ 225964 h 1986755"/>
              <a:gd name="connsiteX63" fmla="*/ 677243 w 1058243"/>
              <a:gd name="connsiteY63" fmla="*/ 233584 h 1986755"/>
              <a:gd name="connsiteX64" fmla="*/ 707723 w 1058243"/>
              <a:gd name="connsiteY64" fmla="*/ 241204 h 1986755"/>
              <a:gd name="connsiteX65" fmla="*/ 730583 w 1058243"/>
              <a:gd name="connsiteY65" fmla="*/ 248824 h 1986755"/>
              <a:gd name="connsiteX66" fmla="*/ 783923 w 1058243"/>
              <a:gd name="connsiteY66" fmla="*/ 241204 h 1986755"/>
              <a:gd name="connsiteX67" fmla="*/ 799163 w 1058243"/>
              <a:gd name="connsiteY67" fmla="*/ 218344 h 1986755"/>
              <a:gd name="connsiteX68" fmla="*/ 860123 w 1058243"/>
              <a:gd name="connsiteY68" fmla="*/ 195484 h 1986755"/>
              <a:gd name="connsiteX69" fmla="*/ 882983 w 1058243"/>
              <a:gd name="connsiteY69" fmla="*/ 203104 h 1986755"/>
              <a:gd name="connsiteX70" fmla="*/ 921083 w 1058243"/>
              <a:gd name="connsiteY70" fmla="*/ 195484 h 1986755"/>
              <a:gd name="connsiteX71" fmla="*/ 936323 w 1058243"/>
              <a:gd name="connsiteY71" fmla="*/ 172624 h 1986755"/>
              <a:gd name="connsiteX72" fmla="*/ 959183 w 1058243"/>
              <a:gd name="connsiteY72" fmla="*/ 149764 h 1986755"/>
              <a:gd name="connsiteX73" fmla="*/ 1012523 w 1058243"/>
              <a:gd name="connsiteY73" fmla="*/ 134524 h 1986755"/>
              <a:gd name="connsiteX74" fmla="*/ 1035383 w 1058243"/>
              <a:gd name="connsiteY74" fmla="*/ 142144 h 1986755"/>
              <a:gd name="connsiteX75" fmla="*/ 1027763 w 1058243"/>
              <a:gd name="connsiteY75" fmla="*/ 165004 h 1986755"/>
              <a:gd name="connsiteX76" fmla="*/ 1035383 w 1058243"/>
              <a:gd name="connsiteY76" fmla="*/ 187864 h 1986755"/>
              <a:gd name="connsiteX77" fmla="*/ 1050623 w 1058243"/>
              <a:gd name="connsiteY77" fmla="*/ 241204 h 1986755"/>
              <a:gd name="connsiteX78" fmla="*/ 1035383 w 1058243"/>
              <a:gd name="connsiteY78" fmla="*/ 264064 h 1986755"/>
              <a:gd name="connsiteX79" fmla="*/ 1043003 w 1058243"/>
              <a:gd name="connsiteY79" fmla="*/ 309784 h 1986755"/>
              <a:gd name="connsiteX80" fmla="*/ 1058243 w 1058243"/>
              <a:gd name="connsiteY80" fmla="*/ 363124 h 1986755"/>
              <a:gd name="connsiteX81" fmla="*/ 1050623 w 1058243"/>
              <a:gd name="connsiteY81" fmla="*/ 690784 h 1986755"/>
              <a:gd name="connsiteX82" fmla="*/ 1020143 w 1058243"/>
              <a:gd name="connsiteY82" fmla="*/ 721264 h 1986755"/>
              <a:gd name="connsiteX83" fmla="*/ 974423 w 1058243"/>
              <a:gd name="connsiteY83" fmla="*/ 751744 h 1986755"/>
              <a:gd name="connsiteX84" fmla="*/ 936323 w 1058243"/>
              <a:gd name="connsiteY84" fmla="*/ 797464 h 1986755"/>
              <a:gd name="connsiteX85" fmla="*/ 921083 w 1058243"/>
              <a:gd name="connsiteY85" fmla="*/ 820324 h 1986755"/>
              <a:gd name="connsiteX86" fmla="*/ 875363 w 1058243"/>
              <a:gd name="connsiteY86" fmla="*/ 843184 h 1986755"/>
              <a:gd name="connsiteX87" fmla="*/ 867743 w 1058243"/>
              <a:gd name="connsiteY87" fmla="*/ 866044 h 1986755"/>
              <a:gd name="connsiteX88" fmla="*/ 799163 w 1058243"/>
              <a:gd name="connsiteY88" fmla="*/ 896524 h 1986755"/>
              <a:gd name="connsiteX89" fmla="*/ 730583 w 1058243"/>
              <a:gd name="connsiteY89" fmla="*/ 934624 h 1986755"/>
              <a:gd name="connsiteX90" fmla="*/ 707723 w 1058243"/>
              <a:gd name="connsiteY90" fmla="*/ 949864 h 1986755"/>
              <a:gd name="connsiteX91" fmla="*/ 662003 w 1058243"/>
              <a:gd name="connsiteY91" fmla="*/ 965104 h 1986755"/>
              <a:gd name="connsiteX92" fmla="*/ 654383 w 1058243"/>
              <a:gd name="connsiteY92" fmla="*/ 987964 h 1986755"/>
              <a:gd name="connsiteX93" fmla="*/ 646763 w 1058243"/>
              <a:gd name="connsiteY93" fmla="*/ 1018444 h 1986755"/>
              <a:gd name="connsiteX94" fmla="*/ 616283 w 1058243"/>
              <a:gd name="connsiteY94" fmla="*/ 1048924 h 1986755"/>
              <a:gd name="connsiteX95" fmla="*/ 593423 w 1058243"/>
              <a:gd name="connsiteY95" fmla="*/ 1056544 h 1986755"/>
              <a:gd name="connsiteX96" fmla="*/ 547703 w 1058243"/>
              <a:gd name="connsiteY96" fmla="*/ 1094644 h 1986755"/>
              <a:gd name="connsiteX97" fmla="*/ 532463 w 1058243"/>
              <a:gd name="connsiteY97" fmla="*/ 1117504 h 1986755"/>
              <a:gd name="connsiteX98" fmla="*/ 486743 w 1058243"/>
              <a:gd name="connsiteY98" fmla="*/ 1147984 h 1986755"/>
              <a:gd name="connsiteX99" fmla="*/ 456263 w 1058243"/>
              <a:gd name="connsiteY99" fmla="*/ 1178464 h 1986755"/>
              <a:gd name="connsiteX100" fmla="*/ 448643 w 1058243"/>
              <a:gd name="connsiteY100" fmla="*/ 1201324 h 1986755"/>
              <a:gd name="connsiteX101" fmla="*/ 456263 w 1058243"/>
              <a:gd name="connsiteY101" fmla="*/ 1224184 h 1986755"/>
              <a:gd name="connsiteX102" fmla="*/ 479123 w 1058243"/>
              <a:gd name="connsiteY102" fmla="*/ 1239424 h 1986755"/>
              <a:gd name="connsiteX103" fmla="*/ 471503 w 1058243"/>
              <a:gd name="connsiteY103" fmla="*/ 1277524 h 1986755"/>
              <a:gd name="connsiteX104" fmla="*/ 456263 w 1058243"/>
              <a:gd name="connsiteY104" fmla="*/ 1330864 h 1986755"/>
              <a:gd name="connsiteX105" fmla="*/ 463883 w 1058243"/>
              <a:gd name="connsiteY105" fmla="*/ 1368964 h 1986755"/>
              <a:gd name="connsiteX106" fmla="*/ 471503 w 1058243"/>
              <a:gd name="connsiteY106" fmla="*/ 1399444 h 1986755"/>
              <a:gd name="connsiteX107" fmla="*/ 479123 w 1058243"/>
              <a:gd name="connsiteY107" fmla="*/ 1452784 h 1986755"/>
              <a:gd name="connsiteX108" fmla="*/ 501983 w 1058243"/>
              <a:gd name="connsiteY108" fmla="*/ 1460404 h 1986755"/>
              <a:gd name="connsiteX109" fmla="*/ 532463 w 1058243"/>
              <a:gd name="connsiteY109" fmla="*/ 1468024 h 1986755"/>
              <a:gd name="connsiteX110" fmla="*/ 524843 w 1058243"/>
              <a:gd name="connsiteY110" fmla="*/ 1528984 h 1986755"/>
              <a:gd name="connsiteX111" fmla="*/ 517223 w 1058243"/>
              <a:gd name="connsiteY111" fmla="*/ 1551844 h 1986755"/>
              <a:gd name="connsiteX112" fmla="*/ 509603 w 1058243"/>
              <a:gd name="connsiteY112" fmla="*/ 1597564 h 1986755"/>
              <a:gd name="connsiteX113" fmla="*/ 501983 w 1058243"/>
              <a:gd name="connsiteY113" fmla="*/ 1673764 h 1986755"/>
              <a:gd name="connsiteX114" fmla="*/ 479123 w 1058243"/>
              <a:gd name="connsiteY114" fmla="*/ 1696624 h 1986755"/>
              <a:gd name="connsiteX115" fmla="*/ 456263 w 1058243"/>
              <a:gd name="connsiteY115" fmla="*/ 1711864 h 1986755"/>
              <a:gd name="connsiteX116" fmla="*/ 402923 w 1058243"/>
              <a:gd name="connsiteY116" fmla="*/ 1727104 h 1986755"/>
              <a:gd name="connsiteX117" fmla="*/ 364823 w 1058243"/>
              <a:gd name="connsiteY117" fmla="*/ 1765204 h 1986755"/>
              <a:gd name="connsiteX118" fmla="*/ 326723 w 1058243"/>
              <a:gd name="connsiteY118" fmla="*/ 1795684 h 1986755"/>
              <a:gd name="connsiteX119" fmla="*/ 281003 w 1058243"/>
              <a:gd name="connsiteY119" fmla="*/ 1788064 h 1986755"/>
              <a:gd name="connsiteX120" fmla="*/ 258143 w 1058243"/>
              <a:gd name="connsiteY120" fmla="*/ 1833784 h 1986755"/>
              <a:gd name="connsiteX121" fmla="*/ 227663 w 1058243"/>
              <a:gd name="connsiteY121" fmla="*/ 1879504 h 1986755"/>
              <a:gd name="connsiteX122" fmla="*/ 212423 w 1058243"/>
              <a:gd name="connsiteY122" fmla="*/ 1902364 h 1986755"/>
              <a:gd name="connsiteX123" fmla="*/ 204803 w 1058243"/>
              <a:gd name="connsiteY123" fmla="*/ 1978564 h 1986755"/>
              <a:gd name="connsiteX124" fmla="*/ 181943 w 1058243"/>
              <a:gd name="connsiteY124" fmla="*/ 1963324 h 1986755"/>
              <a:gd name="connsiteX125" fmla="*/ 189563 w 1058243"/>
              <a:gd name="connsiteY125" fmla="*/ 1948084 h 198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058243" h="1986755">
                <a:moveTo>
                  <a:pt x="189563" y="1948084"/>
                </a:moveTo>
                <a:cubicBezTo>
                  <a:pt x="187023" y="1943004"/>
                  <a:pt x="168209" y="1941877"/>
                  <a:pt x="166703" y="1932844"/>
                </a:cubicBezTo>
                <a:cubicBezTo>
                  <a:pt x="162506" y="1907665"/>
                  <a:pt x="171340" y="1881996"/>
                  <a:pt x="174323" y="1856644"/>
                </a:cubicBezTo>
                <a:cubicBezTo>
                  <a:pt x="180691" y="1802516"/>
                  <a:pt x="177331" y="1817139"/>
                  <a:pt x="189563" y="1780444"/>
                </a:cubicBezTo>
                <a:cubicBezTo>
                  <a:pt x="187023" y="1770284"/>
                  <a:pt x="183327" y="1760345"/>
                  <a:pt x="181943" y="1749964"/>
                </a:cubicBezTo>
                <a:cubicBezTo>
                  <a:pt x="178939" y="1727432"/>
                  <a:pt x="188108" y="1666504"/>
                  <a:pt x="159083" y="1643284"/>
                </a:cubicBezTo>
                <a:cubicBezTo>
                  <a:pt x="152811" y="1638266"/>
                  <a:pt x="143843" y="1638204"/>
                  <a:pt x="136223" y="1635664"/>
                </a:cubicBezTo>
                <a:cubicBezTo>
                  <a:pt x="114507" y="1570517"/>
                  <a:pt x="122976" y="1605884"/>
                  <a:pt x="113363" y="1528984"/>
                </a:cubicBezTo>
                <a:cubicBezTo>
                  <a:pt x="130551" y="1460232"/>
                  <a:pt x="108732" y="1474648"/>
                  <a:pt x="151463" y="1460404"/>
                </a:cubicBezTo>
                <a:cubicBezTo>
                  <a:pt x="154003" y="1450244"/>
                  <a:pt x="152541" y="1438102"/>
                  <a:pt x="159083" y="1429924"/>
                </a:cubicBezTo>
                <a:cubicBezTo>
                  <a:pt x="164101" y="1423652"/>
                  <a:pt x="175671" y="1427322"/>
                  <a:pt x="181943" y="1422304"/>
                </a:cubicBezTo>
                <a:cubicBezTo>
                  <a:pt x="195372" y="1411561"/>
                  <a:pt x="199783" y="1391643"/>
                  <a:pt x="204803" y="1376584"/>
                </a:cubicBezTo>
                <a:cubicBezTo>
                  <a:pt x="202263" y="1363884"/>
                  <a:pt x="197183" y="1351436"/>
                  <a:pt x="197183" y="1338484"/>
                </a:cubicBezTo>
                <a:cubicBezTo>
                  <a:pt x="197183" y="1329800"/>
                  <a:pt x="204565" y="1284048"/>
                  <a:pt x="212423" y="1269904"/>
                </a:cubicBezTo>
                <a:cubicBezTo>
                  <a:pt x="221318" y="1253893"/>
                  <a:pt x="237111" y="1241560"/>
                  <a:pt x="242903" y="1224184"/>
                </a:cubicBezTo>
                <a:cubicBezTo>
                  <a:pt x="245443" y="1216564"/>
                  <a:pt x="246931" y="1208508"/>
                  <a:pt x="250523" y="1201324"/>
                </a:cubicBezTo>
                <a:cubicBezTo>
                  <a:pt x="254619" y="1193133"/>
                  <a:pt x="262044" y="1186833"/>
                  <a:pt x="265763" y="1178464"/>
                </a:cubicBezTo>
                <a:cubicBezTo>
                  <a:pt x="272287" y="1163784"/>
                  <a:pt x="281003" y="1132744"/>
                  <a:pt x="281003" y="1132744"/>
                </a:cubicBezTo>
                <a:cubicBezTo>
                  <a:pt x="278463" y="1125124"/>
                  <a:pt x="273383" y="1117916"/>
                  <a:pt x="273383" y="1109884"/>
                </a:cubicBezTo>
                <a:cubicBezTo>
                  <a:pt x="273383" y="1095631"/>
                  <a:pt x="285030" y="1070917"/>
                  <a:pt x="288623" y="1056544"/>
                </a:cubicBezTo>
                <a:cubicBezTo>
                  <a:pt x="291764" y="1043979"/>
                  <a:pt x="291695" y="1030571"/>
                  <a:pt x="296243" y="1018444"/>
                </a:cubicBezTo>
                <a:cubicBezTo>
                  <a:pt x="299459" y="1009869"/>
                  <a:pt x="307387" y="1003775"/>
                  <a:pt x="311483" y="995584"/>
                </a:cubicBezTo>
                <a:cubicBezTo>
                  <a:pt x="315075" y="988400"/>
                  <a:pt x="316563" y="980344"/>
                  <a:pt x="319103" y="972724"/>
                </a:cubicBezTo>
                <a:cubicBezTo>
                  <a:pt x="302288" y="888648"/>
                  <a:pt x="312054" y="921098"/>
                  <a:pt x="296243" y="873664"/>
                </a:cubicBezTo>
                <a:cubicBezTo>
                  <a:pt x="293703" y="845724"/>
                  <a:pt x="306584" y="811397"/>
                  <a:pt x="288623" y="789844"/>
                </a:cubicBezTo>
                <a:cubicBezTo>
                  <a:pt x="273898" y="772174"/>
                  <a:pt x="242357" y="787802"/>
                  <a:pt x="220043" y="782224"/>
                </a:cubicBezTo>
                <a:cubicBezTo>
                  <a:pt x="211158" y="780003"/>
                  <a:pt x="205374" y="771080"/>
                  <a:pt x="197183" y="766984"/>
                </a:cubicBezTo>
                <a:cubicBezTo>
                  <a:pt x="181562" y="759174"/>
                  <a:pt x="150714" y="754642"/>
                  <a:pt x="136223" y="751744"/>
                </a:cubicBezTo>
                <a:cubicBezTo>
                  <a:pt x="133683" y="744124"/>
                  <a:pt x="136223" y="731424"/>
                  <a:pt x="128603" y="728884"/>
                </a:cubicBezTo>
                <a:cubicBezTo>
                  <a:pt x="116316" y="724788"/>
                  <a:pt x="103455" y="736504"/>
                  <a:pt x="90503" y="736504"/>
                </a:cubicBezTo>
                <a:cubicBezTo>
                  <a:pt x="82471" y="736504"/>
                  <a:pt x="75263" y="731424"/>
                  <a:pt x="67643" y="728884"/>
                </a:cubicBezTo>
                <a:cubicBezTo>
                  <a:pt x="60023" y="723804"/>
                  <a:pt x="52974" y="717740"/>
                  <a:pt x="44783" y="713644"/>
                </a:cubicBezTo>
                <a:cubicBezTo>
                  <a:pt x="37599" y="710052"/>
                  <a:pt x="28195" y="711042"/>
                  <a:pt x="21923" y="706024"/>
                </a:cubicBezTo>
                <a:cubicBezTo>
                  <a:pt x="14772" y="700303"/>
                  <a:pt x="11763" y="690784"/>
                  <a:pt x="6683" y="683164"/>
                </a:cubicBezTo>
                <a:cubicBezTo>
                  <a:pt x="25836" y="625705"/>
                  <a:pt x="0" y="696530"/>
                  <a:pt x="29543" y="637444"/>
                </a:cubicBezTo>
                <a:cubicBezTo>
                  <a:pt x="33135" y="630260"/>
                  <a:pt x="32145" y="620856"/>
                  <a:pt x="37163" y="614584"/>
                </a:cubicBezTo>
                <a:cubicBezTo>
                  <a:pt x="42884" y="607433"/>
                  <a:pt x="51832" y="603440"/>
                  <a:pt x="60023" y="599344"/>
                </a:cubicBezTo>
                <a:cubicBezTo>
                  <a:pt x="72203" y="593254"/>
                  <a:pt x="101970" y="587359"/>
                  <a:pt x="113363" y="584104"/>
                </a:cubicBezTo>
                <a:cubicBezTo>
                  <a:pt x="121086" y="581897"/>
                  <a:pt x="128603" y="579024"/>
                  <a:pt x="136223" y="576484"/>
                </a:cubicBezTo>
                <a:cubicBezTo>
                  <a:pt x="141303" y="568864"/>
                  <a:pt x="144571" y="559655"/>
                  <a:pt x="151463" y="553624"/>
                </a:cubicBezTo>
                <a:cubicBezTo>
                  <a:pt x="165247" y="541563"/>
                  <a:pt x="181943" y="533304"/>
                  <a:pt x="197183" y="523144"/>
                </a:cubicBezTo>
                <a:cubicBezTo>
                  <a:pt x="226726" y="503449"/>
                  <a:pt x="211355" y="510800"/>
                  <a:pt x="242903" y="500284"/>
                </a:cubicBezTo>
                <a:cubicBezTo>
                  <a:pt x="250523" y="495204"/>
                  <a:pt x="260909" y="492810"/>
                  <a:pt x="265763" y="485044"/>
                </a:cubicBezTo>
                <a:cubicBezTo>
                  <a:pt x="283039" y="457402"/>
                  <a:pt x="281102" y="423686"/>
                  <a:pt x="288623" y="393604"/>
                </a:cubicBezTo>
                <a:cubicBezTo>
                  <a:pt x="292519" y="378019"/>
                  <a:pt x="298783" y="363124"/>
                  <a:pt x="303863" y="347884"/>
                </a:cubicBezTo>
                <a:cubicBezTo>
                  <a:pt x="307175" y="337949"/>
                  <a:pt x="305674" y="326118"/>
                  <a:pt x="311483" y="317404"/>
                </a:cubicBezTo>
                <a:cubicBezTo>
                  <a:pt x="316563" y="309784"/>
                  <a:pt x="326723" y="307244"/>
                  <a:pt x="334343" y="302164"/>
                </a:cubicBezTo>
                <a:cubicBezTo>
                  <a:pt x="331803" y="286924"/>
                  <a:pt x="330075" y="271526"/>
                  <a:pt x="326723" y="256444"/>
                </a:cubicBezTo>
                <a:cubicBezTo>
                  <a:pt x="324981" y="248603"/>
                  <a:pt x="319103" y="241616"/>
                  <a:pt x="319103" y="233584"/>
                </a:cubicBezTo>
                <a:cubicBezTo>
                  <a:pt x="319103" y="174649"/>
                  <a:pt x="321300" y="173653"/>
                  <a:pt x="334343" y="134524"/>
                </a:cubicBezTo>
                <a:cubicBezTo>
                  <a:pt x="328145" y="115931"/>
                  <a:pt x="326255" y="103576"/>
                  <a:pt x="311483" y="88804"/>
                </a:cubicBezTo>
                <a:cubicBezTo>
                  <a:pt x="305007" y="82328"/>
                  <a:pt x="296243" y="78644"/>
                  <a:pt x="288623" y="73564"/>
                </a:cubicBezTo>
                <a:cubicBezTo>
                  <a:pt x="286083" y="65944"/>
                  <a:pt x="278463" y="58324"/>
                  <a:pt x="281003" y="50704"/>
                </a:cubicBezTo>
                <a:cubicBezTo>
                  <a:pt x="284411" y="40481"/>
                  <a:pt x="295584" y="34743"/>
                  <a:pt x="303863" y="27844"/>
                </a:cubicBezTo>
                <a:cubicBezTo>
                  <a:pt x="334374" y="2418"/>
                  <a:pt x="338628" y="11116"/>
                  <a:pt x="387683" y="4984"/>
                </a:cubicBezTo>
                <a:cubicBezTo>
                  <a:pt x="438280" y="17633"/>
                  <a:pt x="406769" y="0"/>
                  <a:pt x="425783" y="50704"/>
                </a:cubicBezTo>
                <a:cubicBezTo>
                  <a:pt x="453147" y="123675"/>
                  <a:pt x="432490" y="421"/>
                  <a:pt x="456263" y="119284"/>
                </a:cubicBezTo>
                <a:cubicBezTo>
                  <a:pt x="458803" y="131984"/>
                  <a:pt x="460475" y="144889"/>
                  <a:pt x="463883" y="157384"/>
                </a:cubicBezTo>
                <a:lnTo>
                  <a:pt x="486743" y="225964"/>
                </a:lnTo>
                <a:cubicBezTo>
                  <a:pt x="489639" y="234652"/>
                  <a:pt x="501983" y="236124"/>
                  <a:pt x="509603" y="241204"/>
                </a:cubicBezTo>
                <a:cubicBezTo>
                  <a:pt x="517223" y="238664"/>
                  <a:pt x="525279" y="237176"/>
                  <a:pt x="532463" y="233584"/>
                </a:cubicBezTo>
                <a:cubicBezTo>
                  <a:pt x="540654" y="229488"/>
                  <a:pt x="546210" y="219255"/>
                  <a:pt x="555323" y="218344"/>
                </a:cubicBezTo>
                <a:cubicBezTo>
                  <a:pt x="573194" y="216557"/>
                  <a:pt x="590883" y="223424"/>
                  <a:pt x="608663" y="225964"/>
                </a:cubicBezTo>
                <a:cubicBezTo>
                  <a:pt x="662003" y="243744"/>
                  <a:pt x="639143" y="246284"/>
                  <a:pt x="677243" y="233584"/>
                </a:cubicBezTo>
                <a:cubicBezTo>
                  <a:pt x="687403" y="236124"/>
                  <a:pt x="697653" y="238327"/>
                  <a:pt x="707723" y="241204"/>
                </a:cubicBezTo>
                <a:cubicBezTo>
                  <a:pt x="715446" y="243411"/>
                  <a:pt x="722551" y="248824"/>
                  <a:pt x="730583" y="248824"/>
                </a:cubicBezTo>
                <a:cubicBezTo>
                  <a:pt x="748544" y="248824"/>
                  <a:pt x="766143" y="243744"/>
                  <a:pt x="783923" y="241204"/>
                </a:cubicBezTo>
                <a:cubicBezTo>
                  <a:pt x="789003" y="233584"/>
                  <a:pt x="792687" y="224820"/>
                  <a:pt x="799163" y="218344"/>
                </a:cubicBezTo>
                <a:cubicBezTo>
                  <a:pt x="818784" y="198723"/>
                  <a:pt x="832863" y="200936"/>
                  <a:pt x="860123" y="195484"/>
                </a:cubicBezTo>
                <a:cubicBezTo>
                  <a:pt x="867743" y="198024"/>
                  <a:pt x="874951" y="203104"/>
                  <a:pt x="882983" y="203104"/>
                </a:cubicBezTo>
                <a:cubicBezTo>
                  <a:pt x="895935" y="203104"/>
                  <a:pt x="909838" y="201910"/>
                  <a:pt x="921083" y="195484"/>
                </a:cubicBezTo>
                <a:cubicBezTo>
                  <a:pt x="929034" y="190940"/>
                  <a:pt x="930460" y="179659"/>
                  <a:pt x="936323" y="172624"/>
                </a:cubicBezTo>
                <a:cubicBezTo>
                  <a:pt x="943222" y="164345"/>
                  <a:pt x="950217" y="155742"/>
                  <a:pt x="959183" y="149764"/>
                </a:cubicBezTo>
                <a:cubicBezTo>
                  <a:pt x="965742" y="145391"/>
                  <a:pt x="1008458" y="135540"/>
                  <a:pt x="1012523" y="134524"/>
                </a:cubicBezTo>
                <a:cubicBezTo>
                  <a:pt x="1020143" y="137064"/>
                  <a:pt x="1031791" y="134960"/>
                  <a:pt x="1035383" y="142144"/>
                </a:cubicBezTo>
                <a:cubicBezTo>
                  <a:pt x="1038975" y="149328"/>
                  <a:pt x="1027763" y="156972"/>
                  <a:pt x="1027763" y="165004"/>
                </a:cubicBezTo>
                <a:cubicBezTo>
                  <a:pt x="1027763" y="173036"/>
                  <a:pt x="1033176" y="180141"/>
                  <a:pt x="1035383" y="187864"/>
                </a:cubicBezTo>
                <a:cubicBezTo>
                  <a:pt x="1054519" y="254841"/>
                  <a:pt x="1032353" y="186394"/>
                  <a:pt x="1050623" y="241204"/>
                </a:cubicBezTo>
                <a:cubicBezTo>
                  <a:pt x="1045543" y="248824"/>
                  <a:pt x="1036394" y="254962"/>
                  <a:pt x="1035383" y="264064"/>
                </a:cubicBezTo>
                <a:cubicBezTo>
                  <a:pt x="1033677" y="279420"/>
                  <a:pt x="1039973" y="294634"/>
                  <a:pt x="1043003" y="309784"/>
                </a:cubicBezTo>
                <a:cubicBezTo>
                  <a:pt x="1047787" y="333704"/>
                  <a:pt x="1050980" y="341336"/>
                  <a:pt x="1058243" y="363124"/>
                </a:cubicBezTo>
                <a:cubicBezTo>
                  <a:pt x="1055703" y="472344"/>
                  <a:pt x="1055368" y="581638"/>
                  <a:pt x="1050623" y="690784"/>
                </a:cubicBezTo>
                <a:cubicBezTo>
                  <a:pt x="1049428" y="718276"/>
                  <a:pt x="1041658" y="714092"/>
                  <a:pt x="1020143" y="721264"/>
                </a:cubicBezTo>
                <a:cubicBezTo>
                  <a:pt x="1004903" y="731424"/>
                  <a:pt x="984583" y="736504"/>
                  <a:pt x="974423" y="751744"/>
                </a:cubicBezTo>
                <a:cubicBezTo>
                  <a:pt x="936585" y="808501"/>
                  <a:pt x="985216" y="738792"/>
                  <a:pt x="936323" y="797464"/>
                </a:cubicBezTo>
                <a:cubicBezTo>
                  <a:pt x="930460" y="804499"/>
                  <a:pt x="927559" y="813848"/>
                  <a:pt x="921083" y="820324"/>
                </a:cubicBezTo>
                <a:cubicBezTo>
                  <a:pt x="906311" y="835096"/>
                  <a:pt x="893956" y="836986"/>
                  <a:pt x="875363" y="843184"/>
                </a:cubicBezTo>
                <a:cubicBezTo>
                  <a:pt x="872823" y="850804"/>
                  <a:pt x="872198" y="859361"/>
                  <a:pt x="867743" y="866044"/>
                </a:cubicBezTo>
                <a:cubicBezTo>
                  <a:pt x="846627" y="897717"/>
                  <a:pt x="837348" y="890160"/>
                  <a:pt x="799163" y="896524"/>
                </a:cubicBezTo>
                <a:cubicBezTo>
                  <a:pt x="746760" y="931459"/>
                  <a:pt x="770819" y="921212"/>
                  <a:pt x="730583" y="934624"/>
                </a:cubicBezTo>
                <a:cubicBezTo>
                  <a:pt x="722963" y="939704"/>
                  <a:pt x="716092" y="946145"/>
                  <a:pt x="707723" y="949864"/>
                </a:cubicBezTo>
                <a:cubicBezTo>
                  <a:pt x="693043" y="956388"/>
                  <a:pt x="662003" y="965104"/>
                  <a:pt x="662003" y="965104"/>
                </a:cubicBezTo>
                <a:cubicBezTo>
                  <a:pt x="659463" y="972724"/>
                  <a:pt x="656590" y="980241"/>
                  <a:pt x="654383" y="987964"/>
                </a:cubicBezTo>
                <a:cubicBezTo>
                  <a:pt x="651506" y="998034"/>
                  <a:pt x="652314" y="1009563"/>
                  <a:pt x="646763" y="1018444"/>
                </a:cubicBezTo>
                <a:cubicBezTo>
                  <a:pt x="639148" y="1030628"/>
                  <a:pt x="627975" y="1040573"/>
                  <a:pt x="616283" y="1048924"/>
                </a:cubicBezTo>
                <a:cubicBezTo>
                  <a:pt x="609747" y="1053593"/>
                  <a:pt x="601043" y="1054004"/>
                  <a:pt x="593423" y="1056544"/>
                </a:cubicBezTo>
                <a:cubicBezTo>
                  <a:pt x="570946" y="1071529"/>
                  <a:pt x="566038" y="1072642"/>
                  <a:pt x="547703" y="1094644"/>
                </a:cubicBezTo>
                <a:cubicBezTo>
                  <a:pt x="541840" y="1101679"/>
                  <a:pt x="539355" y="1111473"/>
                  <a:pt x="532463" y="1117504"/>
                </a:cubicBezTo>
                <a:cubicBezTo>
                  <a:pt x="518679" y="1129565"/>
                  <a:pt x="486743" y="1147984"/>
                  <a:pt x="486743" y="1147984"/>
                </a:cubicBezTo>
                <a:cubicBezTo>
                  <a:pt x="466423" y="1208944"/>
                  <a:pt x="496903" y="1137824"/>
                  <a:pt x="456263" y="1178464"/>
                </a:cubicBezTo>
                <a:cubicBezTo>
                  <a:pt x="450583" y="1184144"/>
                  <a:pt x="451183" y="1193704"/>
                  <a:pt x="448643" y="1201324"/>
                </a:cubicBezTo>
                <a:cubicBezTo>
                  <a:pt x="451183" y="1208944"/>
                  <a:pt x="451245" y="1217912"/>
                  <a:pt x="456263" y="1224184"/>
                </a:cubicBezTo>
                <a:cubicBezTo>
                  <a:pt x="461984" y="1231335"/>
                  <a:pt x="476607" y="1230618"/>
                  <a:pt x="479123" y="1239424"/>
                </a:cubicBezTo>
                <a:cubicBezTo>
                  <a:pt x="482681" y="1251877"/>
                  <a:pt x="474313" y="1264881"/>
                  <a:pt x="471503" y="1277524"/>
                </a:cubicBezTo>
                <a:cubicBezTo>
                  <a:pt x="465124" y="1306228"/>
                  <a:pt x="464749" y="1305407"/>
                  <a:pt x="456263" y="1330864"/>
                </a:cubicBezTo>
                <a:cubicBezTo>
                  <a:pt x="458803" y="1343564"/>
                  <a:pt x="461073" y="1356321"/>
                  <a:pt x="463883" y="1368964"/>
                </a:cubicBezTo>
                <a:cubicBezTo>
                  <a:pt x="466155" y="1379187"/>
                  <a:pt x="469630" y="1389140"/>
                  <a:pt x="471503" y="1399444"/>
                </a:cubicBezTo>
                <a:cubicBezTo>
                  <a:pt x="474716" y="1417115"/>
                  <a:pt x="471091" y="1436720"/>
                  <a:pt x="479123" y="1452784"/>
                </a:cubicBezTo>
                <a:cubicBezTo>
                  <a:pt x="482715" y="1459968"/>
                  <a:pt x="494260" y="1458197"/>
                  <a:pt x="501983" y="1460404"/>
                </a:cubicBezTo>
                <a:cubicBezTo>
                  <a:pt x="512053" y="1463281"/>
                  <a:pt x="522303" y="1465484"/>
                  <a:pt x="532463" y="1468024"/>
                </a:cubicBezTo>
                <a:cubicBezTo>
                  <a:pt x="529923" y="1488344"/>
                  <a:pt x="528506" y="1508836"/>
                  <a:pt x="524843" y="1528984"/>
                </a:cubicBezTo>
                <a:cubicBezTo>
                  <a:pt x="523406" y="1536887"/>
                  <a:pt x="518965" y="1544003"/>
                  <a:pt x="517223" y="1551844"/>
                </a:cubicBezTo>
                <a:cubicBezTo>
                  <a:pt x="513871" y="1566926"/>
                  <a:pt x="511519" y="1582233"/>
                  <a:pt x="509603" y="1597564"/>
                </a:cubicBezTo>
                <a:cubicBezTo>
                  <a:pt x="506437" y="1622894"/>
                  <a:pt x="509490" y="1649366"/>
                  <a:pt x="501983" y="1673764"/>
                </a:cubicBezTo>
                <a:cubicBezTo>
                  <a:pt x="498814" y="1684064"/>
                  <a:pt x="487402" y="1689725"/>
                  <a:pt x="479123" y="1696624"/>
                </a:cubicBezTo>
                <a:cubicBezTo>
                  <a:pt x="472088" y="1702487"/>
                  <a:pt x="464454" y="1707768"/>
                  <a:pt x="456263" y="1711864"/>
                </a:cubicBezTo>
                <a:cubicBezTo>
                  <a:pt x="445331" y="1717330"/>
                  <a:pt x="412689" y="1724663"/>
                  <a:pt x="402923" y="1727104"/>
                </a:cubicBezTo>
                <a:cubicBezTo>
                  <a:pt x="362283" y="1788064"/>
                  <a:pt x="415623" y="1714404"/>
                  <a:pt x="364823" y="1765204"/>
                </a:cubicBezTo>
                <a:cubicBezTo>
                  <a:pt x="330356" y="1799671"/>
                  <a:pt x="371227" y="1780849"/>
                  <a:pt x="326723" y="1795684"/>
                </a:cubicBezTo>
                <a:cubicBezTo>
                  <a:pt x="311483" y="1793144"/>
                  <a:pt x="295992" y="1784317"/>
                  <a:pt x="281003" y="1788064"/>
                </a:cubicBezTo>
                <a:cubicBezTo>
                  <a:pt x="267908" y="1791338"/>
                  <a:pt x="262870" y="1825276"/>
                  <a:pt x="258143" y="1833784"/>
                </a:cubicBezTo>
                <a:cubicBezTo>
                  <a:pt x="249248" y="1849795"/>
                  <a:pt x="237823" y="1864264"/>
                  <a:pt x="227663" y="1879504"/>
                </a:cubicBezTo>
                <a:lnTo>
                  <a:pt x="212423" y="1902364"/>
                </a:lnTo>
                <a:cubicBezTo>
                  <a:pt x="209883" y="1927764"/>
                  <a:pt x="216219" y="1955732"/>
                  <a:pt x="204803" y="1978564"/>
                </a:cubicBezTo>
                <a:cubicBezTo>
                  <a:pt x="200707" y="1986755"/>
                  <a:pt x="187664" y="1970475"/>
                  <a:pt x="181943" y="1963324"/>
                </a:cubicBezTo>
                <a:cubicBezTo>
                  <a:pt x="173520" y="1952795"/>
                  <a:pt x="192103" y="1953164"/>
                  <a:pt x="189563" y="19480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97" name="96 Forma libre"/>
          <p:cNvSpPr/>
          <p:nvPr/>
        </p:nvSpPr>
        <p:spPr>
          <a:xfrm>
            <a:off x="6152884" y="4818565"/>
            <a:ext cx="291165" cy="524177"/>
          </a:xfrm>
          <a:custGeom>
            <a:avLst/>
            <a:gdLst>
              <a:gd name="connsiteX0" fmla="*/ 21455 w 1088255"/>
              <a:gd name="connsiteY0" fmla="*/ 556260 h 1874226"/>
              <a:gd name="connsiteX1" fmla="*/ 44315 w 1088255"/>
              <a:gd name="connsiteY1" fmla="*/ 510540 h 1874226"/>
              <a:gd name="connsiteX2" fmla="*/ 74795 w 1088255"/>
              <a:gd name="connsiteY2" fmla="*/ 464820 h 1874226"/>
              <a:gd name="connsiteX3" fmla="*/ 150995 w 1088255"/>
              <a:gd name="connsiteY3" fmla="*/ 457200 h 1874226"/>
              <a:gd name="connsiteX4" fmla="*/ 158615 w 1088255"/>
              <a:gd name="connsiteY4" fmla="*/ 434340 h 1874226"/>
              <a:gd name="connsiteX5" fmla="*/ 257675 w 1088255"/>
              <a:gd name="connsiteY5" fmla="*/ 411480 h 1874226"/>
              <a:gd name="connsiteX6" fmla="*/ 265295 w 1088255"/>
              <a:gd name="connsiteY6" fmla="*/ 388620 h 1874226"/>
              <a:gd name="connsiteX7" fmla="*/ 288155 w 1088255"/>
              <a:gd name="connsiteY7" fmla="*/ 434340 h 1874226"/>
              <a:gd name="connsiteX8" fmla="*/ 371975 w 1088255"/>
              <a:gd name="connsiteY8" fmla="*/ 426720 h 1874226"/>
              <a:gd name="connsiteX9" fmla="*/ 387215 w 1088255"/>
              <a:gd name="connsiteY9" fmla="*/ 449580 h 1874226"/>
              <a:gd name="connsiteX10" fmla="*/ 432935 w 1088255"/>
              <a:gd name="connsiteY10" fmla="*/ 472440 h 1874226"/>
              <a:gd name="connsiteX11" fmla="*/ 448175 w 1088255"/>
              <a:gd name="connsiteY11" fmla="*/ 518160 h 1874226"/>
              <a:gd name="connsiteX12" fmla="*/ 425315 w 1088255"/>
              <a:gd name="connsiteY12" fmla="*/ 617220 h 1874226"/>
              <a:gd name="connsiteX13" fmla="*/ 432935 w 1088255"/>
              <a:gd name="connsiteY13" fmla="*/ 640080 h 1874226"/>
              <a:gd name="connsiteX14" fmla="*/ 455795 w 1088255"/>
              <a:gd name="connsiteY14" fmla="*/ 655320 h 1874226"/>
              <a:gd name="connsiteX15" fmla="*/ 501515 w 1088255"/>
              <a:gd name="connsiteY15" fmla="*/ 693420 h 1874226"/>
              <a:gd name="connsiteX16" fmla="*/ 509135 w 1088255"/>
              <a:gd name="connsiteY16" fmla="*/ 716280 h 1874226"/>
              <a:gd name="connsiteX17" fmla="*/ 547235 w 1088255"/>
              <a:gd name="connsiteY17" fmla="*/ 685800 h 1874226"/>
              <a:gd name="connsiteX18" fmla="*/ 531995 w 1088255"/>
              <a:gd name="connsiteY18" fmla="*/ 662940 h 1874226"/>
              <a:gd name="connsiteX19" fmla="*/ 585335 w 1088255"/>
              <a:gd name="connsiteY19" fmla="*/ 655320 h 1874226"/>
              <a:gd name="connsiteX20" fmla="*/ 592955 w 1088255"/>
              <a:gd name="connsiteY20" fmla="*/ 601980 h 1874226"/>
              <a:gd name="connsiteX21" fmla="*/ 608195 w 1088255"/>
              <a:gd name="connsiteY21" fmla="*/ 579120 h 1874226"/>
              <a:gd name="connsiteX22" fmla="*/ 615815 w 1088255"/>
              <a:gd name="connsiteY22" fmla="*/ 556260 h 1874226"/>
              <a:gd name="connsiteX23" fmla="*/ 608195 w 1088255"/>
              <a:gd name="connsiteY23" fmla="*/ 441960 h 1874226"/>
              <a:gd name="connsiteX24" fmla="*/ 585335 w 1088255"/>
              <a:gd name="connsiteY24" fmla="*/ 426720 h 1874226"/>
              <a:gd name="connsiteX25" fmla="*/ 570095 w 1088255"/>
              <a:gd name="connsiteY25" fmla="*/ 403860 h 1874226"/>
              <a:gd name="connsiteX26" fmla="*/ 509135 w 1088255"/>
              <a:gd name="connsiteY26" fmla="*/ 403860 h 1874226"/>
              <a:gd name="connsiteX27" fmla="*/ 471035 w 1088255"/>
              <a:gd name="connsiteY27" fmla="*/ 396240 h 1874226"/>
              <a:gd name="connsiteX28" fmla="*/ 455795 w 1088255"/>
              <a:gd name="connsiteY28" fmla="*/ 350520 h 1874226"/>
              <a:gd name="connsiteX29" fmla="*/ 463415 w 1088255"/>
              <a:gd name="connsiteY29" fmla="*/ 327660 h 1874226"/>
              <a:gd name="connsiteX30" fmla="*/ 448175 w 1088255"/>
              <a:gd name="connsiteY30" fmla="*/ 259080 h 1874226"/>
              <a:gd name="connsiteX31" fmla="*/ 432935 w 1088255"/>
              <a:gd name="connsiteY31" fmla="*/ 213360 h 1874226"/>
              <a:gd name="connsiteX32" fmla="*/ 455795 w 1088255"/>
              <a:gd name="connsiteY32" fmla="*/ 137160 h 1874226"/>
              <a:gd name="connsiteX33" fmla="*/ 455795 w 1088255"/>
              <a:gd name="connsiteY33" fmla="*/ 68580 h 1874226"/>
              <a:gd name="connsiteX34" fmla="*/ 486275 w 1088255"/>
              <a:gd name="connsiteY34" fmla="*/ 76200 h 1874226"/>
              <a:gd name="connsiteX35" fmla="*/ 509135 w 1088255"/>
              <a:gd name="connsiteY35" fmla="*/ 91440 h 1874226"/>
              <a:gd name="connsiteX36" fmla="*/ 554855 w 1088255"/>
              <a:gd name="connsiteY36" fmla="*/ 106680 h 1874226"/>
              <a:gd name="connsiteX37" fmla="*/ 653915 w 1088255"/>
              <a:gd name="connsiteY37" fmla="*/ 91440 h 1874226"/>
              <a:gd name="connsiteX38" fmla="*/ 684395 w 1088255"/>
              <a:gd name="connsiteY38" fmla="*/ 99060 h 1874226"/>
              <a:gd name="connsiteX39" fmla="*/ 722495 w 1088255"/>
              <a:gd name="connsiteY39" fmla="*/ 106680 h 1874226"/>
              <a:gd name="connsiteX40" fmla="*/ 745355 w 1088255"/>
              <a:gd name="connsiteY40" fmla="*/ 121920 h 1874226"/>
              <a:gd name="connsiteX41" fmla="*/ 791075 w 1088255"/>
              <a:gd name="connsiteY41" fmla="*/ 99060 h 1874226"/>
              <a:gd name="connsiteX42" fmla="*/ 813935 w 1088255"/>
              <a:gd name="connsiteY42" fmla="*/ 91440 h 1874226"/>
              <a:gd name="connsiteX43" fmla="*/ 836795 w 1088255"/>
              <a:gd name="connsiteY43" fmla="*/ 76200 h 1874226"/>
              <a:gd name="connsiteX44" fmla="*/ 928235 w 1088255"/>
              <a:gd name="connsiteY44" fmla="*/ 68580 h 1874226"/>
              <a:gd name="connsiteX45" fmla="*/ 943475 w 1088255"/>
              <a:gd name="connsiteY45" fmla="*/ 22860 h 1874226"/>
              <a:gd name="connsiteX46" fmla="*/ 989195 w 1088255"/>
              <a:gd name="connsiteY46" fmla="*/ 7620 h 1874226"/>
              <a:gd name="connsiteX47" fmla="*/ 1012055 w 1088255"/>
              <a:gd name="connsiteY47" fmla="*/ 0 h 1874226"/>
              <a:gd name="connsiteX48" fmla="*/ 1027295 w 1088255"/>
              <a:gd name="connsiteY48" fmla="*/ 22860 h 1874226"/>
              <a:gd name="connsiteX49" fmla="*/ 1034915 w 1088255"/>
              <a:gd name="connsiteY49" fmla="*/ 45720 h 1874226"/>
              <a:gd name="connsiteX50" fmla="*/ 1057775 w 1088255"/>
              <a:gd name="connsiteY50" fmla="*/ 68580 h 1874226"/>
              <a:gd name="connsiteX51" fmla="*/ 1050155 w 1088255"/>
              <a:gd name="connsiteY51" fmla="*/ 106680 h 1874226"/>
              <a:gd name="connsiteX52" fmla="*/ 1042535 w 1088255"/>
              <a:gd name="connsiteY52" fmla="*/ 129540 h 1874226"/>
              <a:gd name="connsiteX53" fmla="*/ 1034915 w 1088255"/>
              <a:gd name="connsiteY53" fmla="*/ 182880 h 1874226"/>
              <a:gd name="connsiteX54" fmla="*/ 1027295 w 1088255"/>
              <a:gd name="connsiteY54" fmla="*/ 220980 h 1874226"/>
              <a:gd name="connsiteX55" fmla="*/ 1034915 w 1088255"/>
              <a:gd name="connsiteY55" fmla="*/ 251460 h 1874226"/>
              <a:gd name="connsiteX56" fmla="*/ 1050155 w 1088255"/>
              <a:gd name="connsiteY56" fmla="*/ 312420 h 1874226"/>
              <a:gd name="connsiteX57" fmla="*/ 1065395 w 1088255"/>
              <a:gd name="connsiteY57" fmla="*/ 335280 h 1874226"/>
              <a:gd name="connsiteX58" fmla="*/ 1088255 w 1088255"/>
              <a:gd name="connsiteY58" fmla="*/ 388620 h 1874226"/>
              <a:gd name="connsiteX59" fmla="*/ 1080635 w 1088255"/>
              <a:gd name="connsiteY59" fmla="*/ 472440 h 1874226"/>
              <a:gd name="connsiteX60" fmla="*/ 1057775 w 1088255"/>
              <a:gd name="connsiteY60" fmla="*/ 541020 h 1874226"/>
              <a:gd name="connsiteX61" fmla="*/ 1050155 w 1088255"/>
              <a:gd name="connsiteY61" fmla="*/ 586740 h 1874226"/>
              <a:gd name="connsiteX62" fmla="*/ 981575 w 1088255"/>
              <a:gd name="connsiteY62" fmla="*/ 624840 h 1874226"/>
              <a:gd name="connsiteX63" fmla="*/ 943475 w 1088255"/>
              <a:gd name="connsiteY63" fmla="*/ 662940 h 1874226"/>
              <a:gd name="connsiteX64" fmla="*/ 935855 w 1088255"/>
              <a:gd name="connsiteY64" fmla="*/ 685800 h 1874226"/>
              <a:gd name="connsiteX65" fmla="*/ 912995 w 1088255"/>
              <a:gd name="connsiteY65" fmla="*/ 693420 h 1874226"/>
              <a:gd name="connsiteX66" fmla="*/ 890135 w 1088255"/>
              <a:gd name="connsiteY66" fmla="*/ 708660 h 1874226"/>
              <a:gd name="connsiteX67" fmla="*/ 844415 w 1088255"/>
              <a:gd name="connsiteY67" fmla="*/ 723900 h 1874226"/>
              <a:gd name="connsiteX68" fmla="*/ 836795 w 1088255"/>
              <a:gd name="connsiteY68" fmla="*/ 746760 h 1874226"/>
              <a:gd name="connsiteX69" fmla="*/ 791075 w 1088255"/>
              <a:gd name="connsiteY69" fmla="*/ 784860 h 1874226"/>
              <a:gd name="connsiteX70" fmla="*/ 760595 w 1088255"/>
              <a:gd name="connsiteY70" fmla="*/ 792480 h 1874226"/>
              <a:gd name="connsiteX71" fmla="*/ 737735 w 1088255"/>
              <a:gd name="connsiteY71" fmla="*/ 800100 h 1874226"/>
              <a:gd name="connsiteX72" fmla="*/ 669155 w 1088255"/>
              <a:gd name="connsiteY72" fmla="*/ 830580 h 1874226"/>
              <a:gd name="connsiteX73" fmla="*/ 646295 w 1088255"/>
              <a:gd name="connsiteY73" fmla="*/ 838200 h 1874226"/>
              <a:gd name="connsiteX74" fmla="*/ 638675 w 1088255"/>
              <a:gd name="connsiteY74" fmla="*/ 861060 h 1874226"/>
              <a:gd name="connsiteX75" fmla="*/ 631055 w 1088255"/>
              <a:gd name="connsiteY75" fmla="*/ 899160 h 1874226"/>
              <a:gd name="connsiteX76" fmla="*/ 608195 w 1088255"/>
              <a:gd name="connsiteY76" fmla="*/ 914400 h 1874226"/>
              <a:gd name="connsiteX77" fmla="*/ 562475 w 1088255"/>
              <a:gd name="connsiteY77" fmla="*/ 944880 h 1874226"/>
              <a:gd name="connsiteX78" fmla="*/ 531995 w 1088255"/>
              <a:gd name="connsiteY78" fmla="*/ 975360 h 1874226"/>
              <a:gd name="connsiteX79" fmla="*/ 524375 w 1088255"/>
              <a:gd name="connsiteY79" fmla="*/ 998220 h 1874226"/>
              <a:gd name="connsiteX80" fmla="*/ 501515 w 1088255"/>
              <a:gd name="connsiteY80" fmla="*/ 1013460 h 1874226"/>
              <a:gd name="connsiteX81" fmla="*/ 486275 w 1088255"/>
              <a:gd name="connsiteY81" fmla="*/ 1036320 h 1874226"/>
              <a:gd name="connsiteX82" fmla="*/ 463415 w 1088255"/>
              <a:gd name="connsiteY82" fmla="*/ 1051560 h 1874226"/>
              <a:gd name="connsiteX83" fmla="*/ 471035 w 1088255"/>
              <a:gd name="connsiteY83" fmla="*/ 1089660 h 1874226"/>
              <a:gd name="connsiteX84" fmla="*/ 463415 w 1088255"/>
              <a:gd name="connsiteY84" fmla="*/ 1135380 h 1874226"/>
              <a:gd name="connsiteX85" fmla="*/ 455795 w 1088255"/>
              <a:gd name="connsiteY85" fmla="*/ 1158240 h 1874226"/>
              <a:gd name="connsiteX86" fmla="*/ 463415 w 1088255"/>
              <a:gd name="connsiteY86" fmla="*/ 1196340 h 1874226"/>
              <a:gd name="connsiteX87" fmla="*/ 463415 w 1088255"/>
              <a:gd name="connsiteY87" fmla="*/ 1318260 h 1874226"/>
              <a:gd name="connsiteX88" fmla="*/ 471035 w 1088255"/>
              <a:gd name="connsiteY88" fmla="*/ 1341120 h 1874226"/>
              <a:gd name="connsiteX89" fmla="*/ 493895 w 1088255"/>
              <a:gd name="connsiteY89" fmla="*/ 1348740 h 1874226"/>
              <a:gd name="connsiteX90" fmla="*/ 516755 w 1088255"/>
              <a:gd name="connsiteY90" fmla="*/ 1363980 h 1874226"/>
              <a:gd name="connsiteX91" fmla="*/ 501515 w 1088255"/>
              <a:gd name="connsiteY91" fmla="*/ 1394460 h 1874226"/>
              <a:gd name="connsiteX92" fmla="*/ 493895 w 1088255"/>
              <a:gd name="connsiteY92" fmla="*/ 1554480 h 1874226"/>
              <a:gd name="connsiteX93" fmla="*/ 471035 w 1088255"/>
              <a:gd name="connsiteY93" fmla="*/ 1569720 h 1874226"/>
              <a:gd name="connsiteX94" fmla="*/ 425315 w 1088255"/>
              <a:gd name="connsiteY94" fmla="*/ 1584960 h 1874226"/>
              <a:gd name="connsiteX95" fmla="*/ 417695 w 1088255"/>
              <a:gd name="connsiteY95" fmla="*/ 1607820 h 1874226"/>
              <a:gd name="connsiteX96" fmla="*/ 371975 w 1088255"/>
              <a:gd name="connsiteY96" fmla="*/ 1638300 h 1874226"/>
              <a:gd name="connsiteX97" fmla="*/ 333875 w 1088255"/>
              <a:gd name="connsiteY97" fmla="*/ 1699260 h 1874226"/>
              <a:gd name="connsiteX98" fmla="*/ 326255 w 1088255"/>
              <a:gd name="connsiteY98" fmla="*/ 1676400 h 1874226"/>
              <a:gd name="connsiteX99" fmla="*/ 272915 w 1088255"/>
              <a:gd name="connsiteY99" fmla="*/ 1676400 h 1874226"/>
              <a:gd name="connsiteX100" fmla="*/ 234815 w 1088255"/>
              <a:gd name="connsiteY100" fmla="*/ 1744980 h 1874226"/>
              <a:gd name="connsiteX101" fmla="*/ 227195 w 1088255"/>
              <a:gd name="connsiteY101" fmla="*/ 1767840 h 1874226"/>
              <a:gd name="connsiteX102" fmla="*/ 204335 w 1088255"/>
              <a:gd name="connsiteY102" fmla="*/ 1813560 h 1874226"/>
              <a:gd name="connsiteX103" fmla="*/ 196715 w 1088255"/>
              <a:gd name="connsiteY103" fmla="*/ 1866900 h 1874226"/>
              <a:gd name="connsiteX104" fmla="*/ 181475 w 1088255"/>
              <a:gd name="connsiteY104" fmla="*/ 1844040 h 1874226"/>
              <a:gd name="connsiteX105" fmla="*/ 166235 w 1088255"/>
              <a:gd name="connsiteY105" fmla="*/ 1798320 h 1874226"/>
              <a:gd name="connsiteX106" fmla="*/ 158615 w 1088255"/>
              <a:gd name="connsiteY106" fmla="*/ 1775460 h 1874226"/>
              <a:gd name="connsiteX107" fmla="*/ 181475 w 1088255"/>
              <a:gd name="connsiteY107" fmla="*/ 1607820 h 1874226"/>
              <a:gd name="connsiteX108" fmla="*/ 173855 w 1088255"/>
              <a:gd name="connsiteY108" fmla="*/ 1569720 h 1874226"/>
              <a:gd name="connsiteX109" fmla="*/ 158615 w 1088255"/>
              <a:gd name="connsiteY109" fmla="*/ 1546860 h 1874226"/>
              <a:gd name="connsiteX110" fmla="*/ 135755 w 1088255"/>
              <a:gd name="connsiteY110" fmla="*/ 1501140 h 1874226"/>
              <a:gd name="connsiteX111" fmla="*/ 128135 w 1088255"/>
              <a:gd name="connsiteY111" fmla="*/ 1379220 h 1874226"/>
              <a:gd name="connsiteX112" fmla="*/ 128135 w 1088255"/>
              <a:gd name="connsiteY112" fmla="*/ 1325880 h 1874226"/>
              <a:gd name="connsiteX113" fmla="*/ 150995 w 1088255"/>
              <a:gd name="connsiteY113" fmla="*/ 1318260 h 1874226"/>
              <a:gd name="connsiteX114" fmla="*/ 204335 w 1088255"/>
              <a:gd name="connsiteY114" fmla="*/ 1264920 h 1874226"/>
              <a:gd name="connsiteX115" fmla="*/ 211955 w 1088255"/>
              <a:gd name="connsiteY115" fmla="*/ 1150620 h 1874226"/>
              <a:gd name="connsiteX116" fmla="*/ 257675 w 1088255"/>
              <a:gd name="connsiteY116" fmla="*/ 1104900 h 1874226"/>
              <a:gd name="connsiteX117" fmla="*/ 265295 w 1088255"/>
              <a:gd name="connsiteY117" fmla="*/ 1082040 h 1874226"/>
              <a:gd name="connsiteX118" fmla="*/ 280535 w 1088255"/>
              <a:gd name="connsiteY118" fmla="*/ 1059180 h 1874226"/>
              <a:gd name="connsiteX119" fmla="*/ 288155 w 1088255"/>
              <a:gd name="connsiteY119" fmla="*/ 982980 h 1874226"/>
              <a:gd name="connsiteX120" fmla="*/ 295775 w 1088255"/>
              <a:gd name="connsiteY120" fmla="*/ 937260 h 1874226"/>
              <a:gd name="connsiteX121" fmla="*/ 311015 w 1088255"/>
              <a:gd name="connsiteY121" fmla="*/ 891540 h 1874226"/>
              <a:gd name="connsiteX122" fmla="*/ 318635 w 1088255"/>
              <a:gd name="connsiteY122" fmla="*/ 868680 h 1874226"/>
              <a:gd name="connsiteX123" fmla="*/ 311015 w 1088255"/>
              <a:gd name="connsiteY123" fmla="*/ 708660 h 1874226"/>
              <a:gd name="connsiteX124" fmla="*/ 288155 w 1088255"/>
              <a:gd name="connsiteY124" fmla="*/ 662940 h 1874226"/>
              <a:gd name="connsiteX125" fmla="*/ 166235 w 1088255"/>
              <a:gd name="connsiteY125" fmla="*/ 655320 h 1874226"/>
              <a:gd name="connsiteX126" fmla="*/ 150995 w 1088255"/>
              <a:gd name="connsiteY126" fmla="*/ 632460 h 1874226"/>
              <a:gd name="connsiteX127" fmla="*/ 59555 w 1088255"/>
              <a:gd name="connsiteY127" fmla="*/ 601980 h 1874226"/>
              <a:gd name="connsiteX128" fmla="*/ 21455 w 1088255"/>
              <a:gd name="connsiteY128" fmla="*/ 541020 h 1874226"/>
              <a:gd name="connsiteX129" fmla="*/ 21455 w 1088255"/>
              <a:gd name="connsiteY129" fmla="*/ 556260 h 187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88255" h="1874226">
                <a:moveTo>
                  <a:pt x="21455" y="556260"/>
                </a:moveTo>
                <a:cubicBezTo>
                  <a:pt x="25265" y="551180"/>
                  <a:pt x="0" y="613941"/>
                  <a:pt x="44315" y="510540"/>
                </a:cubicBezTo>
                <a:cubicBezTo>
                  <a:pt x="54472" y="486841"/>
                  <a:pt x="42945" y="472170"/>
                  <a:pt x="74795" y="464820"/>
                </a:cubicBezTo>
                <a:cubicBezTo>
                  <a:pt x="99668" y="459080"/>
                  <a:pt x="125595" y="459740"/>
                  <a:pt x="150995" y="457200"/>
                </a:cubicBezTo>
                <a:cubicBezTo>
                  <a:pt x="153535" y="449580"/>
                  <a:pt x="153597" y="440612"/>
                  <a:pt x="158615" y="434340"/>
                </a:cubicBezTo>
                <a:cubicBezTo>
                  <a:pt x="180345" y="407177"/>
                  <a:pt x="234713" y="413776"/>
                  <a:pt x="257675" y="411480"/>
                </a:cubicBezTo>
                <a:cubicBezTo>
                  <a:pt x="260215" y="403860"/>
                  <a:pt x="257263" y="388620"/>
                  <a:pt x="265295" y="388620"/>
                </a:cubicBezTo>
                <a:cubicBezTo>
                  <a:pt x="275143" y="388620"/>
                  <a:pt x="286276" y="428703"/>
                  <a:pt x="288155" y="434340"/>
                </a:cubicBezTo>
                <a:cubicBezTo>
                  <a:pt x="346162" y="415004"/>
                  <a:pt x="318123" y="415950"/>
                  <a:pt x="371975" y="426720"/>
                </a:cubicBezTo>
                <a:cubicBezTo>
                  <a:pt x="377055" y="434340"/>
                  <a:pt x="380739" y="443104"/>
                  <a:pt x="387215" y="449580"/>
                </a:cubicBezTo>
                <a:cubicBezTo>
                  <a:pt x="401987" y="464352"/>
                  <a:pt x="414342" y="466242"/>
                  <a:pt x="432935" y="472440"/>
                </a:cubicBezTo>
                <a:lnTo>
                  <a:pt x="448175" y="518160"/>
                </a:lnTo>
                <a:cubicBezTo>
                  <a:pt x="453780" y="534975"/>
                  <a:pt x="434174" y="590643"/>
                  <a:pt x="425315" y="617220"/>
                </a:cubicBezTo>
                <a:cubicBezTo>
                  <a:pt x="427855" y="624840"/>
                  <a:pt x="427917" y="633808"/>
                  <a:pt x="432935" y="640080"/>
                </a:cubicBezTo>
                <a:cubicBezTo>
                  <a:pt x="438656" y="647231"/>
                  <a:pt x="448760" y="649457"/>
                  <a:pt x="455795" y="655320"/>
                </a:cubicBezTo>
                <a:cubicBezTo>
                  <a:pt x="514467" y="704213"/>
                  <a:pt x="444758" y="655582"/>
                  <a:pt x="501515" y="693420"/>
                </a:cubicBezTo>
                <a:cubicBezTo>
                  <a:pt x="504055" y="701040"/>
                  <a:pt x="501677" y="713297"/>
                  <a:pt x="509135" y="716280"/>
                </a:cubicBezTo>
                <a:cubicBezTo>
                  <a:pt x="540091" y="728662"/>
                  <a:pt x="541915" y="701760"/>
                  <a:pt x="547235" y="685800"/>
                </a:cubicBezTo>
                <a:cubicBezTo>
                  <a:pt x="542155" y="678180"/>
                  <a:pt x="524844" y="668661"/>
                  <a:pt x="531995" y="662940"/>
                </a:cubicBezTo>
                <a:cubicBezTo>
                  <a:pt x="546020" y="651720"/>
                  <a:pt x="572635" y="668020"/>
                  <a:pt x="585335" y="655320"/>
                </a:cubicBezTo>
                <a:cubicBezTo>
                  <a:pt x="598035" y="642620"/>
                  <a:pt x="587794" y="619183"/>
                  <a:pt x="592955" y="601980"/>
                </a:cubicBezTo>
                <a:cubicBezTo>
                  <a:pt x="595587" y="593208"/>
                  <a:pt x="604099" y="587311"/>
                  <a:pt x="608195" y="579120"/>
                </a:cubicBezTo>
                <a:cubicBezTo>
                  <a:pt x="611787" y="571936"/>
                  <a:pt x="613275" y="563880"/>
                  <a:pt x="615815" y="556260"/>
                </a:cubicBezTo>
                <a:cubicBezTo>
                  <a:pt x="617428" y="541740"/>
                  <a:pt x="636143" y="460592"/>
                  <a:pt x="608195" y="441960"/>
                </a:cubicBezTo>
                <a:lnTo>
                  <a:pt x="585335" y="426720"/>
                </a:lnTo>
                <a:cubicBezTo>
                  <a:pt x="580255" y="419100"/>
                  <a:pt x="577246" y="409581"/>
                  <a:pt x="570095" y="403860"/>
                </a:cubicBezTo>
                <a:cubicBezTo>
                  <a:pt x="551350" y="388864"/>
                  <a:pt x="528664" y="399954"/>
                  <a:pt x="509135" y="403860"/>
                </a:cubicBezTo>
                <a:cubicBezTo>
                  <a:pt x="496435" y="401320"/>
                  <a:pt x="480193" y="405398"/>
                  <a:pt x="471035" y="396240"/>
                </a:cubicBezTo>
                <a:cubicBezTo>
                  <a:pt x="459676" y="384881"/>
                  <a:pt x="455795" y="350520"/>
                  <a:pt x="455795" y="350520"/>
                </a:cubicBezTo>
                <a:cubicBezTo>
                  <a:pt x="458335" y="342900"/>
                  <a:pt x="463415" y="335692"/>
                  <a:pt x="463415" y="327660"/>
                </a:cubicBezTo>
                <a:cubicBezTo>
                  <a:pt x="463415" y="320409"/>
                  <a:pt x="451114" y="268876"/>
                  <a:pt x="448175" y="259080"/>
                </a:cubicBezTo>
                <a:cubicBezTo>
                  <a:pt x="443559" y="243693"/>
                  <a:pt x="432935" y="213360"/>
                  <a:pt x="432935" y="213360"/>
                </a:cubicBezTo>
                <a:cubicBezTo>
                  <a:pt x="451487" y="157705"/>
                  <a:pt x="444279" y="183225"/>
                  <a:pt x="455795" y="137160"/>
                </a:cubicBezTo>
                <a:cubicBezTo>
                  <a:pt x="454201" y="129191"/>
                  <a:pt x="438500" y="78957"/>
                  <a:pt x="455795" y="68580"/>
                </a:cubicBezTo>
                <a:cubicBezTo>
                  <a:pt x="464775" y="63192"/>
                  <a:pt x="476115" y="73660"/>
                  <a:pt x="486275" y="76200"/>
                </a:cubicBezTo>
                <a:cubicBezTo>
                  <a:pt x="493895" y="81280"/>
                  <a:pt x="500766" y="87721"/>
                  <a:pt x="509135" y="91440"/>
                </a:cubicBezTo>
                <a:cubicBezTo>
                  <a:pt x="523815" y="97964"/>
                  <a:pt x="554855" y="106680"/>
                  <a:pt x="554855" y="106680"/>
                </a:cubicBezTo>
                <a:cubicBezTo>
                  <a:pt x="591664" y="97478"/>
                  <a:pt x="610032" y="91440"/>
                  <a:pt x="653915" y="91440"/>
                </a:cubicBezTo>
                <a:cubicBezTo>
                  <a:pt x="664388" y="91440"/>
                  <a:pt x="674172" y="96788"/>
                  <a:pt x="684395" y="99060"/>
                </a:cubicBezTo>
                <a:cubicBezTo>
                  <a:pt x="697038" y="101870"/>
                  <a:pt x="709795" y="104140"/>
                  <a:pt x="722495" y="106680"/>
                </a:cubicBezTo>
                <a:cubicBezTo>
                  <a:pt x="730115" y="111760"/>
                  <a:pt x="736322" y="120414"/>
                  <a:pt x="745355" y="121920"/>
                </a:cubicBezTo>
                <a:cubicBezTo>
                  <a:pt x="759720" y="124314"/>
                  <a:pt x="781124" y="104036"/>
                  <a:pt x="791075" y="99060"/>
                </a:cubicBezTo>
                <a:cubicBezTo>
                  <a:pt x="798259" y="95468"/>
                  <a:pt x="806315" y="93980"/>
                  <a:pt x="813935" y="91440"/>
                </a:cubicBezTo>
                <a:cubicBezTo>
                  <a:pt x="821555" y="86360"/>
                  <a:pt x="827815" y="77996"/>
                  <a:pt x="836795" y="76200"/>
                </a:cubicBezTo>
                <a:cubicBezTo>
                  <a:pt x="866787" y="70202"/>
                  <a:pt x="900878" y="82258"/>
                  <a:pt x="928235" y="68580"/>
                </a:cubicBezTo>
                <a:cubicBezTo>
                  <a:pt x="942603" y="61396"/>
                  <a:pt x="928235" y="27940"/>
                  <a:pt x="943475" y="22860"/>
                </a:cubicBezTo>
                <a:lnTo>
                  <a:pt x="989195" y="7620"/>
                </a:lnTo>
                <a:lnTo>
                  <a:pt x="1012055" y="0"/>
                </a:lnTo>
                <a:cubicBezTo>
                  <a:pt x="1017135" y="7620"/>
                  <a:pt x="1023199" y="14669"/>
                  <a:pt x="1027295" y="22860"/>
                </a:cubicBezTo>
                <a:cubicBezTo>
                  <a:pt x="1030887" y="30044"/>
                  <a:pt x="1030460" y="39037"/>
                  <a:pt x="1034915" y="45720"/>
                </a:cubicBezTo>
                <a:cubicBezTo>
                  <a:pt x="1040893" y="54686"/>
                  <a:pt x="1050155" y="60960"/>
                  <a:pt x="1057775" y="68580"/>
                </a:cubicBezTo>
                <a:cubicBezTo>
                  <a:pt x="1055235" y="81280"/>
                  <a:pt x="1053296" y="94115"/>
                  <a:pt x="1050155" y="106680"/>
                </a:cubicBezTo>
                <a:cubicBezTo>
                  <a:pt x="1048207" y="114472"/>
                  <a:pt x="1044110" y="121664"/>
                  <a:pt x="1042535" y="129540"/>
                </a:cubicBezTo>
                <a:cubicBezTo>
                  <a:pt x="1039013" y="147152"/>
                  <a:pt x="1037868" y="165164"/>
                  <a:pt x="1034915" y="182880"/>
                </a:cubicBezTo>
                <a:cubicBezTo>
                  <a:pt x="1032786" y="195655"/>
                  <a:pt x="1029835" y="208280"/>
                  <a:pt x="1027295" y="220980"/>
                </a:cubicBezTo>
                <a:cubicBezTo>
                  <a:pt x="1029835" y="231140"/>
                  <a:pt x="1032643" y="241237"/>
                  <a:pt x="1034915" y="251460"/>
                </a:cubicBezTo>
                <a:cubicBezTo>
                  <a:pt x="1038393" y="267111"/>
                  <a:pt x="1041985" y="296080"/>
                  <a:pt x="1050155" y="312420"/>
                </a:cubicBezTo>
                <a:cubicBezTo>
                  <a:pt x="1054251" y="320611"/>
                  <a:pt x="1060851" y="327329"/>
                  <a:pt x="1065395" y="335280"/>
                </a:cubicBezTo>
                <a:cubicBezTo>
                  <a:pt x="1080461" y="361645"/>
                  <a:pt x="1079706" y="362973"/>
                  <a:pt x="1088255" y="388620"/>
                </a:cubicBezTo>
                <a:cubicBezTo>
                  <a:pt x="1085715" y="416560"/>
                  <a:pt x="1085511" y="444812"/>
                  <a:pt x="1080635" y="472440"/>
                </a:cubicBezTo>
                <a:lnTo>
                  <a:pt x="1057775" y="541020"/>
                </a:lnTo>
                <a:cubicBezTo>
                  <a:pt x="1052889" y="555677"/>
                  <a:pt x="1059015" y="574083"/>
                  <a:pt x="1050155" y="586740"/>
                </a:cubicBezTo>
                <a:cubicBezTo>
                  <a:pt x="1034206" y="609524"/>
                  <a:pt x="1005825" y="616757"/>
                  <a:pt x="981575" y="624840"/>
                </a:cubicBezTo>
                <a:cubicBezTo>
                  <a:pt x="958715" y="640080"/>
                  <a:pt x="956175" y="637540"/>
                  <a:pt x="943475" y="662940"/>
                </a:cubicBezTo>
                <a:cubicBezTo>
                  <a:pt x="939883" y="670124"/>
                  <a:pt x="941535" y="680120"/>
                  <a:pt x="935855" y="685800"/>
                </a:cubicBezTo>
                <a:cubicBezTo>
                  <a:pt x="930175" y="691480"/>
                  <a:pt x="920615" y="690880"/>
                  <a:pt x="912995" y="693420"/>
                </a:cubicBezTo>
                <a:cubicBezTo>
                  <a:pt x="905375" y="698500"/>
                  <a:pt x="898504" y="704941"/>
                  <a:pt x="890135" y="708660"/>
                </a:cubicBezTo>
                <a:cubicBezTo>
                  <a:pt x="875455" y="715184"/>
                  <a:pt x="844415" y="723900"/>
                  <a:pt x="844415" y="723900"/>
                </a:cubicBezTo>
                <a:cubicBezTo>
                  <a:pt x="841875" y="731520"/>
                  <a:pt x="841250" y="740077"/>
                  <a:pt x="836795" y="746760"/>
                </a:cubicBezTo>
                <a:cubicBezTo>
                  <a:pt x="829471" y="757745"/>
                  <a:pt x="804195" y="779237"/>
                  <a:pt x="791075" y="784860"/>
                </a:cubicBezTo>
                <a:cubicBezTo>
                  <a:pt x="781449" y="788985"/>
                  <a:pt x="770665" y="789603"/>
                  <a:pt x="760595" y="792480"/>
                </a:cubicBezTo>
                <a:cubicBezTo>
                  <a:pt x="752872" y="794687"/>
                  <a:pt x="745355" y="797560"/>
                  <a:pt x="737735" y="800100"/>
                </a:cubicBezTo>
                <a:cubicBezTo>
                  <a:pt x="701509" y="824251"/>
                  <a:pt x="723563" y="812444"/>
                  <a:pt x="669155" y="830580"/>
                </a:cubicBezTo>
                <a:lnTo>
                  <a:pt x="646295" y="838200"/>
                </a:lnTo>
                <a:cubicBezTo>
                  <a:pt x="643755" y="845820"/>
                  <a:pt x="640623" y="853268"/>
                  <a:pt x="638675" y="861060"/>
                </a:cubicBezTo>
                <a:cubicBezTo>
                  <a:pt x="635534" y="873625"/>
                  <a:pt x="637481" y="887915"/>
                  <a:pt x="631055" y="899160"/>
                </a:cubicBezTo>
                <a:cubicBezTo>
                  <a:pt x="626511" y="907111"/>
                  <a:pt x="615230" y="908537"/>
                  <a:pt x="608195" y="914400"/>
                </a:cubicBezTo>
                <a:cubicBezTo>
                  <a:pt x="570142" y="946111"/>
                  <a:pt x="602649" y="931489"/>
                  <a:pt x="562475" y="944880"/>
                </a:cubicBezTo>
                <a:cubicBezTo>
                  <a:pt x="542155" y="1005840"/>
                  <a:pt x="572635" y="934720"/>
                  <a:pt x="531995" y="975360"/>
                </a:cubicBezTo>
                <a:cubicBezTo>
                  <a:pt x="526315" y="981040"/>
                  <a:pt x="529393" y="991948"/>
                  <a:pt x="524375" y="998220"/>
                </a:cubicBezTo>
                <a:cubicBezTo>
                  <a:pt x="518654" y="1005371"/>
                  <a:pt x="509135" y="1008380"/>
                  <a:pt x="501515" y="1013460"/>
                </a:cubicBezTo>
                <a:cubicBezTo>
                  <a:pt x="496435" y="1021080"/>
                  <a:pt x="492751" y="1029844"/>
                  <a:pt x="486275" y="1036320"/>
                </a:cubicBezTo>
                <a:cubicBezTo>
                  <a:pt x="479799" y="1042796"/>
                  <a:pt x="465931" y="1042754"/>
                  <a:pt x="463415" y="1051560"/>
                </a:cubicBezTo>
                <a:cubicBezTo>
                  <a:pt x="459857" y="1064013"/>
                  <a:pt x="468495" y="1076960"/>
                  <a:pt x="471035" y="1089660"/>
                </a:cubicBezTo>
                <a:cubicBezTo>
                  <a:pt x="468495" y="1104900"/>
                  <a:pt x="466767" y="1120298"/>
                  <a:pt x="463415" y="1135380"/>
                </a:cubicBezTo>
                <a:cubicBezTo>
                  <a:pt x="461673" y="1143221"/>
                  <a:pt x="455795" y="1150208"/>
                  <a:pt x="455795" y="1158240"/>
                </a:cubicBezTo>
                <a:cubicBezTo>
                  <a:pt x="455795" y="1171192"/>
                  <a:pt x="460875" y="1183640"/>
                  <a:pt x="463415" y="1196340"/>
                </a:cubicBezTo>
                <a:cubicBezTo>
                  <a:pt x="451646" y="1255185"/>
                  <a:pt x="451692" y="1236196"/>
                  <a:pt x="463415" y="1318260"/>
                </a:cubicBezTo>
                <a:cubicBezTo>
                  <a:pt x="464551" y="1326211"/>
                  <a:pt x="465355" y="1335440"/>
                  <a:pt x="471035" y="1341120"/>
                </a:cubicBezTo>
                <a:cubicBezTo>
                  <a:pt x="476715" y="1346800"/>
                  <a:pt x="486275" y="1346200"/>
                  <a:pt x="493895" y="1348740"/>
                </a:cubicBezTo>
                <a:cubicBezTo>
                  <a:pt x="501515" y="1353820"/>
                  <a:pt x="515249" y="1354947"/>
                  <a:pt x="516755" y="1363980"/>
                </a:cubicBezTo>
                <a:cubicBezTo>
                  <a:pt x="518622" y="1375185"/>
                  <a:pt x="502868" y="1383182"/>
                  <a:pt x="501515" y="1394460"/>
                </a:cubicBezTo>
                <a:cubicBezTo>
                  <a:pt x="495153" y="1447480"/>
                  <a:pt x="503045" y="1501869"/>
                  <a:pt x="493895" y="1554480"/>
                </a:cubicBezTo>
                <a:cubicBezTo>
                  <a:pt x="492326" y="1563503"/>
                  <a:pt x="479404" y="1566001"/>
                  <a:pt x="471035" y="1569720"/>
                </a:cubicBezTo>
                <a:cubicBezTo>
                  <a:pt x="456355" y="1576244"/>
                  <a:pt x="425315" y="1584960"/>
                  <a:pt x="425315" y="1584960"/>
                </a:cubicBezTo>
                <a:cubicBezTo>
                  <a:pt x="422775" y="1592580"/>
                  <a:pt x="423375" y="1602140"/>
                  <a:pt x="417695" y="1607820"/>
                </a:cubicBezTo>
                <a:cubicBezTo>
                  <a:pt x="404743" y="1620772"/>
                  <a:pt x="371975" y="1638300"/>
                  <a:pt x="371975" y="1638300"/>
                </a:cubicBezTo>
                <a:cubicBezTo>
                  <a:pt x="353839" y="1692708"/>
                  <a:pt x="370101" y="1675109"/>
                  <a:pt x="333875" y="1699260"/>
                </a:cubicBezTo>
                <a:cubicBezTo>
                  <a:pt x="331335" y="1691640"/>
                  <a:pt x="331935" y="1682080"/>
                  <a:pt x="326255" y="1676400"/>
                </a:cubicBezTo>
                <a:cubicBezTo>
                  <a:pt x="310951" y="1661096"/>
                  <a:pt x="288382" y="1672533"/>
                  <a:pt x="272915" y="1676400"/>
                </a:cubicBezTo>
                <a:cubicBezTo>
                  <a:pt x="259503" y="1716636"/>
                  <a:pt x="269750" y="1692577"/>
                  <a:pt x="234815" y="1744980"/>
                </a:cubicBezTo>
                <a:cubicBezTo>
                  <a:pt x="230360" y="1751663"/>
                  <a:pt x="230787" y="1760656"/>
                  <a:pt x="227195" y="1767840"/>
                </a:cubicBezTo>
                <a:cubicBezTo>
                  <a:pt x="197652" y="1826926"/>
                  <a:pt x="223488" y="1756101"/>
                  <a:pt x="204335" y="1813560"/>
                </a:cubicBezTo>
                <a:cubicBezTo>
                  <a:pt x="201795" y="1831340"/>
                  <a:pt x="207491" y="1852532"/>
                  <a:pt x="196715" y="1866900"/>
                </a:cubicBezTo>
                <a:cubicBezTo>
                  <a:pt x="191220" y="1874226"/>
                  <a:pt x="185194" y="1852409"/>
                  <a:pt x="181475" y="1844040"/>
                </a:cubicBezTo>
                <a:cubicBezTo>
                  <a:pt x="174951" y="1829360"/>
                  <a:pt x="171315" y="1813560"/>
                  <a:pt x="166235" y="1798320"/>
                </a:cubicBezTo>
                <a:lnTo>
                  <a:pt x="158615" y="1775460"/>
                </a:lnTo>
                <a:cubicBezTo>
                  <a:pt x="186732" y="1691110"/>
                  <a:pt x="172853" y="1745773"/>
                  <a:pt x="181475" y="1607820"/>
                </a:cubicBezTo>
                <a:cubicBezTo>
                  <a:pt x="178935" y="1595120"/>
                  <a:pt x="178403" y="1581847"/>
                  <a:pt x="173855" y="1569720"/>
                </a:cubicBezTo>
                <a:cubicBezTo>
                  <a:pt x="170639" y="1561145"/>
                  <a:pt x="162711" y="1555051"/>
                  <a:pt x="158615" y="1546860"/>
                </a:cubicBezTo>
                <a:cubicBezTo>
                  <a:pt x="127067" y="1483764"/>
                  <a:pt x="179431" y="1566654"/>
                  <a:pt x="135755" y="1501140"/>
                </a:cubicBezTo>
                <a:cubicBezTo>
                  <a:pt x="133215" y="1460500"/>
                  <a:pt x="132398" y="1419716"/>
                  <a:pt x="128135" y="1379220"/>
                </a:cubicBezTo>
                <a:cubicBezTo>
                  <a:pt x="125690" y="1355996"/>
                  <a:pt x="107501" y="1351672"/>
                  <a:pt x="128135" y="1325880"/>
                </a:cubicBezTo>
                <a:cubicBezTo>
                  <a:pt x="133153" y="1319608"/>
                  <a:pt x="143375" y="1320800"/>
                  <a:pt x="150995" y="1318260"/>
                </a:cubicBezTo>
                <a:cubicBezTo>
                  <a:pt x="170331" y="1260253"/>
                  <a:pt x="150483" y="1275690"/>
                  <a:pt x="204335" y="1264920"/>
                </a:cubicBezTo>
                <a:cubicBezTo>
                  <a:pt x="206875" y="1226820"/>
                  <a:pt x="199880" y="1186845"/>
                  <a:pt x="211955" y="1150620"/>
                </a:cubicBezTo>
                <a:cubicBezTo>
                  <a:pt x="218771" y="1130173"/>
                  <a:pt x="257675" y="1104900"/>
                  <a:pt x="257675" y="1104900"/>
                </a:cubicBezTo>
                <a:cubicBezTo>
                  <a:pt x="260215" y="1097280"/>
                  <a:pt x="261703" y="1089224"/>
                  <a:pt x="265295" y="1082040"/>
                </a:cubicBezTo>
                <a:cubicBezTo>
                  <a:pt x="269391" y="1073849"/>
                  <a:pt x="278476" y="1068104"/>
                  <a:pt x="280535" y="1059180"/>
                </a:cubicBezTo>
                <a:cubicBezTo>
                  <a:pt x="286275" y="1034307"/>
                  <a:pt x="284989" y="1008310"/>
                  <a:pt x="288155" y="982980"/>
                </a:cubicBezTo>
                <a:cubicBezTo>
                  <a:pt x="290071" y="967649"/>
                  <a:pt x="292028" y="952249"/>
                  <a:pt x="295775" y="937260"/>
                </a:cubicBezTo>
                <a:cubicBezTo>
                  <a:pt x="299671" y="921675"/>
                  <a:pt x="305935" y="906780"/>
                  <a:pt x="311015" y="891540"/>
                </a:cubicBezTo>
                <a:lnTo>
                  <a:pt x="318635" y="868680"/>
                </a:lnTo>
                <a:cubicBezTo>
                  <a:pt x="316095" y="815340"/>
                  <a:pt x="315450" y="761876"/>
                  <a:pt x="311015" y="708660"/>
                </a:cubicBezTo>
                <a:cubicBezTo>
                  <a:pt x="310409" y="701386"/>
                  <a:pt x="296551" y="664806"/>
                  <a:pt x="288155" y="662940"/>
                </a:cubicBezTo>
                <a:cubicBezTo>
                  <a:pt x="248405" y="654107"/>
                  <a:pt x="206875" y="657860"/>
                  <a:pt x="166235" y="655320"/>
                </a:cubicBezTo>
                <a:cubicBezTo>
                  <a:pt x="161155" y="647700"/>
                  <a:pt x="157471" y="638936"/>
                  <a:pt x="150995" y="632460"/>
                </a:cubicBezTo>
                <a:cubicBezTo>
                  <a:pt x="127370" y="608835"/>
                  <a:pt x="89846" y="607028"/>
                  <a:pt x="59555" y="601980"/>
                </a:cubicBezTo>
                <a:cubicBezTo>
                  <a:pt x="1398" y="563209"/>
                  <a:pt x="11521" y="590688"/>
                  <a:pt x="21455" y="541020"/>
                </a:cubicBezTo>
                <a:cubicBezTo>
                  <a:pt x="21953" y="538529"/>
                  <a:pt x="17645" y="561340"/>
                  <a:pt x="21455" y="5562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98" name="97 Forma libre"/>
          <p:cNvSpPr/>
          <p:nvPr/>
        </p:nvSpPr>
        <p:spPr>
          <a:xfrm>
            <a:off x="5664738" y="5010367"/>
            <a:ext cx="309386" cy="387866"/>
          </a:xfrm>
          <a:custGeom>
            <a:avLst/>
            <a:gdLst>
              <a:gd name="connsiteX0" fmla="*/ 15240 w 1156358"/>
              <a:gd name="connsiteY0" fmla="*/ 60960 h 1386840"/>
              <a:gd name="connsiteX1" fmla="*/ 83820 w 1156358"/>
              <a:gd name="connsiteY1" fmla="*/ 53340 h 1386840"/>
              <a:gd name="connsiteX2" fmla="*/ 106680 w 1156358"/>
              <a:gd name="connsiteY2" fmla="*/ 30480 h 1386840"/>
              <a:gd name="connsiteX3" fmla="*/ 114300 w 1156358"/>
              <a:gd name="connsiteY3" fmla="*/ 7620 h 1386840"/>
              <a:gd name="connsiteX4" fmla="*/ 137160 w 1156358"/>
              <a:gd name="connsiteY4" fmla="*/ 0 h 1386840"/>
              <a:gd name="connsiteX5" fmla="*/ 205740 w 1156358"/>
              <a:gd name="connsiteY5" fmla="*/ 22860 h 1386840"/>
              <a:gd name="connsiteX6" fmla="*/ 259080 w 1156358"/>
              <a:gd name="connsiteY6" fmla="*/ 60960 h 1386840"/>
              <a:gd name="connsiteX7" fmla="*/ 335280 w 1156358"/>
              <a:gd name="connsiteY7" fmla="*/ 53340 h 1386840"/>
              <a:gd name="connsiteX8" fmla="*/ 472440 w 1156358"/>
              <a:gd name="connsiteY8" fmla="*/ 45720 h 1386840"/>
              <a:gd name="connsiteX9" fmla="*/ 541020 w 1156358"/>
              <a:gd name="connsiteY9" fmla="*/ 45720 h 1386840"/>
              <a:gd name="connsiteX10" fmla="*/ 624840 w 1156358"/>
              <a:gd name="connsiteY10" fmla="*/ 45720 h 1386840"/>
              <a:gd name="connsiteX11" fmla="*/ 670560 w 1156358"/>
              <a:gd name="connsiteY11" fmla="*/ 53340 h 1386840"/>
              <a:gd name="connsiteX12" fmla="*/ 716280 w 1156358"/>
              <a:gd name="connsiteY12" fmla="*/ 91440 h 1386840"/>
              <a:gd name="connsiteX13" fmla="*/ 754380 w 1156358"/>
              <a:gd name="connsiteY13" fmla="*/ 106680 h 1386840"/>
              <a:gd name="connsiteX14" fmla="*/ 762000 w 1156358"/>
              <a:gd name="connsiteY14" fmla="*/ 129540 h 1386840"/>
              <a:gd name="connsiteX15" fmla="*/ 815340 w 1156358"/>
              <a:gd name="connsiteY15" fmla="*/ 144780 h 1386840"/>
              <a:gd name="connsiteX16" fmla="*/ 967740 w 1156358"/>
              <a:gd name="connsiteY16" fmla="*/ 137160 h 1386840"/>
              <a:gd name="connsiteX17" fmla="*/ 990600 w 1156358"/>
              <a:gd name="connsiteY17" fmla="*/ 144780 h 1386840"/>
              <a:gd name="connsiteX18" fmla="*/ 1036320 w 1156358"/>
              <a:gd name="connsiteY18" fmla="*/ 129540 h 1386840"/>
              <a:gd name="connsiteX19" fmla="*/ 1104900 w 1156358"/>
              <a:gd name="connsiteY19" fmla="*/ 121920 h 1386840"/>
              <a:gd name="connsiteX20" fmla="*/ 1127760 w 1156358"/>
              <a:gd name="connsiteY20" fmla="*/ 106680 h 1386840"/>
              <a:gd name="connsiteX21" fmla="*/ 1150620 w 1156358"/>
              <a:gd name="connsiteY21" fmla="*/ 99060 h 1386840"/>
              <a:gd name="connsiteX22" fmla="*/ 1143000 w 1156358"/>
              <a:gd name="connsiteY22" fmla="*/ 144780 h 1386840"/>
              <a:gd name="connsiteX23" fmla="*/ 1135380 w 1156358"/>
              <a:gd name="connsiteY23" fmla="*/ 167640 h 1386840"/>
              <a:gd name="connsiteX24" fmla="*/ 1112520 w 1156358"/>
              <a:gd name="connsiteY24" fmla="*/ 175260 h 1386840"/>
              <a:gd name="connsiteX25" fmla="*/ 1089660 w 1156358"/>
              <a:gd name="connsiteY25" fmla="*/ 198120 h 1386840"/>
              <a:gd name="connsiteX26" fmla="*/ 1043940 w 1156358"/>
              <a:gd name="connsiteY26" fmla="*/ 213360 h 1386840"/>
              <a:gd name="connsiteX27" fmla="*/ 982980 w 1156358"/>
              <a:gd name="connsiteY27" fmla="*/ 228600 h 1386840"/>
              <a:gd name="connsiteX28" fmla="*/ 967740 w 1156358"/>
              <a:gd name="connsiteY28" fmla="*/ 251460 h 1386840"/>
              <a:gd name="connsiteX29" fmla="*/ 960120 w 1156358"/>
              <a:gd name="connsiteY29" fmla="*/ 281940 h 1386840"/>
              <a:gd name="connsiteX30" fmla="*/ 952500 w 1156358"/>
              <a:gd name="connsiteY30" fmla="*/ 304800 h 1386840"/>
              <a:gd name="connsiteX31" fmla="*/ 944880 w 1156358"/>
              <a:gd name="connsiteY31" fmla="*/ 350520 h 1386840"/>
              <a:gd name="connsiteX32" fmla="*/ 937260 w 1156358"/>
              <a:gd name="connsiteY32" fmla="*/ 373380 h 1386840"/>
              <a:gd name="connsiteX33" fmla="*/ 929640 w 1156358"/>
              <a:gd name="connsiteY33" fmla="*/ 403860 h 1386840"/>
              <a:gd name="connsiteX34" fmla="*/ 937260 w 1156358"/>
              <a:gd name="connsiteY34" fmla="*/ 449580 h 1386840"/>
              <a:gd name="connsiteX35" fmla="*/ 952500 w 1156358"/>
              <a:gd name="connsiteY35" fmla="*/ 495300 h 1386840"/>
              <a:gd name="connsiteX36" fmla="*/ 944880 w 1156358"/>
              <a:gd name="connsiteY36" fmla="*/ 571500 h 1386840"/>
              <a:gd name="connsiteX37" fmla="*/ 937260 w 1156358"/>
              <a:gd name="connsiteY37" fmla="*/ 594360 h 1386840"/>
              <a:gd name="connsiteX38" fmla="*/ 914400 w 1156358"/>
              <a:gd name="connsiteY38" fmla="*/ 601980 h 1386840"/>
              <a:gd name="connsiteX39" fmla="*/ 868680 w 1156358"/>
              <a:gd name="connsiteY39" fmla="*/ 624840 h 1386840"/>
              <a:gd name="connsiteX40" fmla="*/ 845820 w 1156358"/>
              <a:gd name="connsiteY40" fmla="*/ 640080 h 1386840"/>
              <a:gd name="connsiteX41" fmla="*/ 830580 w 1156358"/>
              <a:gd name="connsiteY41" fmla="*/ 662940 h 1386840"/>
              <a:gd name="connsiteX42" fmla="*/ 815340 w 1156358"/>
              <a:gd name="connsiteY42" fmla="*/ 708660 h 1386840"/>
              <a:gd name="connsiteX43" fmla="*/ 822960 w 1156358"/>
              <a:gd name="connsiteY43" fmla="*/ 838200 h 1386840"/>
              <a:gd name="connsiteX44" fmla="*/ 830580 w 1156358"/>
              <a:gd name="connsiteY44" fmla="*/ 876300 h 1386840"/>
              <a:gd name="connsiteX45" fmla="*/ 807720 w 1156358"/>
              <a:gd name="connsiteY45" fmla="*/ 982980 h 1386840"/>
              <a:gd name="connsiteX46" fmla="*/ 815340 w 1156358"/>
              <a:gd name="connsiteY46" fmla="*/ 1005840 h 1386840"/>
              <a:gd name="connsiteX47" fmla="*/ 815340 w 1156358"/>
              <a:gd name="connsiteY47" fmla="*/ 1051560 h 1386840"/>
              <a:gd name="connsiteX48" fmla="*/ 792480 w 1156358"/>
              <a:gd name="connsiteY48" fmla="*/ 1226820 h 1386840"/>
              <a:gd name="connsiteX49" fmla="*/ 800100 w 1156358"/>
              <a:gd name="connsiteY49" fmla="*/ 1333500 h 1386840"/>
              <a:gd name="connsiteX50" fmla="*/ 777240 w 1156358"/>
              <a:gd name="connsiteY50" fmla="*/ 1356360 h 1386840"/>
              <a:gd name="connsiteX51" fmla="*/ 731520 w 1156358"/>
              <a:gd name="connsiteY51" fmla="*/ 1386840 h 1386840"/>
              <a:gd name="connsiteX52" fmla="*/ 701040 w 1156358"/>
              <a:gd name="connsiteY52" fmla="*/ 1379220 h 1386840"/>
              <a:gd name="connsiteX53" fmla="*/ 617220 w 1156358"/>
              <a:gd name="connsiteY53" fmla="*/ 1371600 h 1386840"/>
              <a:gd name="connsiteX54" fmla="*/ 571500 w 1156358"/>
              <a:gd name="connsiteY54" fmla="*/ 1356360 h 1386840"/>
              <a:gd name="connsiteX55" fmla="*/ 502920 w 1156358"/>
              <a:gd name="connsiteY55" fmla="*/ 1333500 h 1386840"/>
              <a:gd name="connsiteX56" fmla="*/ 480060 w 1156358"/>
              <a:gd name="connsiteY56" fmla="*/ 1341120 h 1386840"/>
              <a:gd name="connsiteX57" fmla="*/ 457200 w 1156358"/>
              <a:gd name="connsiteY57" fmla="*/ 1325880 h 1386840"/>
              <a:gd name="connsiteX58" fmla="*/ 411480 w 1156358"/>
              <a:gd name="connsiteY58" fmla="*/ 1318260 h 1386840"/>
              <a:gd name="connsiteX59" fmla="*/ 396240 w 1156358"/>
              <a:gd name="connsiteY59" fmla="*/ 1272540 h 1386840"/>
              <a:gd name="connsiteX60" fmla="*/ 373380 w 1156358"/>
              <a:gd name="connsiteY60" fmla="*/ 1264920 h 1386840"/>
              <a:gd name="connsiteX61" fmla="*/ 350520 w 1156358"/>
              <a:gd name="connsiteY61" fmla="*/ 1249680 h 1386840"/>
              <a:gd name="connsiteX62" fmla="*/ 335280 w 1156358"/>
              <a:gd name="connsiteY62" fmla="*/ 1196340 h 1386840"/>
              <a:gd name="connsiteX63" fmla="*/ 320040 w 1156358"/>
              <a:gd name="connsiteY63" fmla="*/ 1089660 h 1386840"/>
              <a:gd name="connsiteX64" fmla="*/ 281940 w 1156358"/>
              <a:gd name="connsiteY64" fmla="*/ 1021080 h 1386840"/>
              <a:gd name="connsiteX65" fmla="*/ 259080 w 1156358"/>
              <a:gd name="connsiteY65" fmla="*/ 937260 h 1386840"/>
              <a:gd name="connsiteX66" fmla="*/ 251460 w 1156358"/>
              <a:gd name="connsiteY66" fmla="*/ 914400 h 1386840"/>
              <a:gd name="connsiteX67" fmla="*/ 259080 w 1156358"/>
              <a:gd name="connsiteY67" fmla="*/ 853440 h 1386840"/>
              <a:gd name="connsiteX68" fmla="*/ 251460 w 1156358"/>
              <a:gd name="connsiteY68" fmla="*/ 830580 h 1386840"/>
              <a:gd name="connsiteX69" fmla="*/ 281940 w 1156358"/>
              <a:gd name="connsiteY69" fmla="*/ 716280 h 1386840"/>
              <a:gd name="connsiteX70" fmla="*/ 289560 w 1156358"/>
              <a:gd name="connsiteY70" fmla="*/ 693420 h 1386840"/>
              <a:gd name="connsiteX71" fmla="*/ 266700 w 1156358"/>
              <a:gd name="connsiteY71" fmla="*/ 617220 h 1386840"/>
              <a:gd name="connsiteX72" fmla="*/ 220980 w 1156358"/>
              <a:gd name="connsiteY72" fmla="*/ 601980 h 1386840"/>
              <a:gd name="connsiteX73" fmla="*/ 198120 w 1156358"/>
              <a:gd name="connsiteY73" fmla="*/ 586740 h 1386840"/>
              <a:gd name="connsiteX74" fmla="*/ 175260 w 1156358"/>
              <a:gd name="connsiteY74" fmla="*/ 579120 h 1386840"/>
              <a:gd name="connsiteX75" fmla="*/ 160020 w 1156358"/>
              <a:gd name="connsiteY75" fmla="*/ 533400 h 1386840"/>
              <a:gd name="connsiteX76" fmla="*/ 160020 w 1156358"/>
              <a:gd name="connsiteY76" fmla="*/ 441960 h 1386840"/>
              <a:gd name="connsiteX77" fmla="*/ 129540 w 1156358"/>
              <a:gd name="connsiteY77" fmla="*/ 396240 h 1386840"/>
              <a:gd name="connsiteX78" fmla="*/ 121920 w 1156358"/>
              <a:gd name="connsiteY78" fmla="*/ 373380 h 1386840"/>
              <a:gd name="connsiteX79" fmla="*/ 114300 w 1156358"/>
              <a:gd name="connsiteY79" fmla="*/ 312420 h 1386840"/>
              <a:gd name="connsiteX80" fmla="*/ 106680 w 1156358"/>
              <a:gd name="connsiteY80" fmla="*/ 289560 h 1386840"/>
              <a:gd name="connsiteX81" fmla="*/ 83820 w 1156358"/>
              <a:gd name="connsiteY81" fmla="*/ 281940 h 1386840"/>
              <a:gd name="connsiteX82" fmla="*/ 76200 w 1156358"/>
              <a:gd name="connsiteY82" fmla="*/ 259080 h 1386840"/>
              <a:gd name="connsiteX83" fmla="*/ 68580 w 1156358"/>
              <a:gd name="connsiteY83" fmla="*/ 220980 h 1386840"/>
              <a:gd name="connsiteX84" fmla="*/ 38100 w 1156358"/>
              <a:gd name="connsiteY84" fmla="*/ 175260 h 1386840"/>
              <a:gd name="connsiteX85" fmla="*/ 15240 w 1156358"/>
              <a:gd name="connsiteY85" fmla="*/ 144780 h 1386840"/>
              <a:gd name="connsiteX86" fmla="*/ 0 w 1156358"/>
              <a:gd name="connsiteY86" fmla="*/ 121920 h 1386840"/>
              <a:gd name="connsiteX87" fmla="*/ 15240 w 1156358"/>
              <a:gd name="connsiteY87" fmla="*/ 6096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56358" h="1386840">
                <a:moveTo>
                  <a:pt x="15240" y="60960"/>
                </a:moveTo>
                <a:cubicBezTo>
                  <a:pt x="29210" y="49530"/>
                  <a:pt x="45720" y="40640"/>
                  <a:pt x="83820" y="53340"/>
                </a:cubicBezTo>
                <a:cubicBezTo>
                  <a:pt x="91440" y="45720"/>
                  <a:pt x="100702" y="39446"/>
                  <a:pt x="106680" y="30480"/>
                </a:cubicBezTo>
                <a:cubicBezTo>
                  <a:pt x="111135" y="23797"/>
                  <a:pt x="108620" y="13300"/>
                  <a:pt x="114300" y="7620"/>
                </a:cubicBezTo>
                <a:cubicBezTo>
                  <a:pt x="119980" y="1940"/>
                  <a:pt x="129540" y="2540"/>
                  <a:pt x="137160" y="0"/>
                </a:cubicBezTo>
                <a:cubicBezTo>
                  <a:pt x="189563" y="34935"/>
                  <a:pt x="165504" y="36272"/>
                  <a:pt x="205740" y="22860"/>
                </a:cubicBezTo>
                <a:cubicBezTo>
                  <a:pt x="259080" y="40640"/>
                  <a:pt x="246380" y="22860"/>
                  <a:pt x="259080" y="60960"/>
                </a:cubicBezTo>
                <a:cubicBezTo>
                  <a:pt x="284480" y="58420"/>
                  <a:pt x="309753" y="53340"/>
                  <a:pt x="335280" y="53340"/>
                </a:cubicBezTo>
                <a:cubicBezTo>
                  <a:pt x="471062" y="53340"/>
                  <a:pt x="414848" y="84115"/>
                  <a:pt x="472440" y="45720"/>
                </a:cubicBezTo>
                <a:cubicBezTo>
                  <a:pt x="526848" y="63856"/>
                  <a:pt x="504794" y="69871"/>
                  <a:pt x="541020" y="45720"/>
                </a:cubicBezTo>
                <a:cubicBezTo>
                  <a:pt x="593446" y="63195"/>
                  <a:pt x="530061" y="45720"/>
                  <a:pt x="624840" y="45720"/>
                </a:cubicBezTo>
                <a:cubicBezTo>
                  <a:pt x="640290" y="45720"/>
                  <a:pt x="655320" y="50800"/>
                  <a:pt x="670560" y="53340"/>
                </a:cubicBezTo>
                <a:cubicBezTo>
                  <a:pt x="687412" y="70192"/>
                  <a:pt x="695062" y="80831"/>
                  <a:pt x="716280" y="91440"/>
                </a:cubicBezTo>
                <a:cubicBezTo>
                  <a:pt x="728514" y="97557"/>
                  <a:pt x="741680" y="101600"/>
                  <a:pt x="754380" y="106680"/>
                </a:cubicBezTo>
                <a:cubicBezTo>
                  <a:pt x="756920" y="114300"/>
                  <a:pt x="756320" y="123860"/>
                  <a:pt x="762000" y="129540"/>
                </a:cubicBezTo>
                <a:cubicBezTo>
                  <a:pt x="765644" y="133184"/>
                  <a:pt x="815076" y="144714"/>
                  <a:pt x="815340" y="144780"/>
                </a:cubicBezTo>
                <a:cubicBezTo>
                  <a:pt x="894881" y="118266"/>
                  <a:pt x="845036" y="128395"/>
                  <a:pt x="967740" y="137160"/>
                </a:cubicBezTo>
                <a:cubicBezTo>
                  <a:pt x="975360" y="139700"/>
                  <a:pt x="982617" y="145667"/>
                  <a:pt x="990600" y="144780"/>
                </a:cubicBezTo>
                <a:cubicBezTo>
                  <a:pt x="1006566" y="143006"/>
                  <a:pt x="1020354" y="131314"/>
                  <a:pt x="1036320" y="129540"/>
                </a:cubicBezTo>
                <a:lnTo>
                  <a:pt x="1104900" y="121920"/>
                </a:lnTo>
                <a:cubicBezTo>
                  <a:pt x="1112520" y="116840"/>
                  <a:pt x="1119569" y="110776"/>
                  <a:pt x="1127760" y="106680"/>
                </a:cubicBezTo>
                <a:cubicBezTo>
                  <a:pt x="1134944" y="103088"/>
                  <a:pt x="1147637" y="91602"/>
                  <a:pt x="1150620" y="99060"/>
                </a:cubicBezTo>
                <a:cubicBezTo>
                  <a:pt x="1156358" y="113405"/>
                  <a:pt x="1146352" y="129698"/>
                  <a:pt x="1143000" y="144780"/>
                </a:cubicBezTo>
                <a:cubicBezTo>
                  <a:pt x="1141258" y="152621"/>
                  <a:pt x="1141060" y="161960"/>
                  <a:pt x="1135380" y="167640"/>
                </a:cubicBezTo>
                <a:cubicBezTo>
                  <a:pt x="1129700" y="173320"/>
                  <a:pt x="1120140" y="172720"/>
                  <a:pt x="1112520" y="175260"/>
                </a:cubicBezTo>
                <a:cubicBezTo>
                  <a:pt x="1104900" y="182880"/>
                  <a:pt x="1099080" y="192887"/>
                  <a:pt x="1089660" y="198120"/>
                </a:cubicBezTo>
                <a:cubicBezTo>
                  <a:pt x="1075617" y="205922"/>
                  <a:pt x="1059180" y="208280"/>
                  <a:pt x="1043940" y="213360"/>
                </a:cubicBezTo>
                <a:cubicBezTo>
                  <a:pt x="1008793" y="225076"/>
                  <a:pt x="1028956" y="219405"/>
                  <a:pt x="982980" y="228600"/>
                </a:cubicBezTo>
                <a:cubicBezTo>
                  <a:pt x="977900" y="236220"/>
                  <a:pt x="971348" y="243042"/>
                  <a:pt x="967740" y="251460"/>
                </a:cubicBezTo>
                <a:cubicBezTo>
                  <a:pt x="963615" y="261086"/>
                  <a:pt x="962997" y="271870"/>
                  <a:pt x="960120" y="281940"/>
                </a:cubicBezTo>
                <a:cubicBezTo>
                  <a:pt x="957913" y="289663"/>
                  <a:pt x="954242" y="296959"/>
                  <a:pt x="952500" y="304800"/>
                </a:cubicBezTo>
                <a:cubicBezTo>
                  <a:pt x="949148" y="319882"/>
                  <a:pt x="948232" y="335438"/>
                  <a:pt x="944880" y="350520"/>
                </a:cubicBezTo>
                <a:cubicBezTo>
                  <a:pt x="943138" y="358361"/>
                  <a:pt x="939467" y="365657"/>
                  <a:pt x="937260" y="373380"/>
                </a:cubicBezTo>
                <a:cubicBezTo>
                  <a:pt x="934383" y="383450"/>
                  <a:pt x="932180" y="393700"/>
                  <a:pt x="929640" y="403860"/>
                </a:cubicBezTo>
                <a:cubicBezTo>
                  <a:pt x="932180" y="419100"/>
                  <a:pt x="933513" y="434591"/>
                  <a:pt x="937260" y="449580"/>
                </a:cubicBezTo>
                <a:cubicBezTo>
                  <a:pt x="941156" y="465165"/>
                  <a:pt x="952500" y="495300"/>
                  <a:pt x="952500" y="495300"/>
                </a:cubicBezTo>
                <a:cubicBezTo>
                  <a:pt x="949960" y="520700"/>
                  <a:pt x="948762" y="546270"/>
                  <a:pt x="944880" y="571500"/>
                </a:cubicBezTo>
                <a:cubicBezTo>
                  <a:pt x="943659" y="579439"/>
                  <a:pt x="942940" y="588680"/>
                  <a:pt x="937260" y="594360"/>
                </a:cubicBezTo>
                <a:cubicBezTo>
                  <a:pt x="931580" y="600040"/>
                  <a:pt x="922020" y="599440"/>
                  <a:pt x="914400" y="601980"/>
                </a:cubicBezTo>
                <a:cubicBezTo>
                  <a:pt x="848886" y="645656"/>
                  <a:pt x="931776" y="593292"/>
                  <a:pt x="868680" y="624840"/>
                </a:cubicBezTo>
                <a:cubicBezTo>
                  <a:pt x="860489" y="628936"/>
                  <a:pt x="853440" y="635000"/>
                  <a:pt x="845820" y="640080"/>
                </a:cubicBezTo>
                <a:cubicBezTo>
                  <a:pt x="840740" y="647700"/>
                  <a:pt x="834299" y="654571"/>
                  <a:pt x="830580" y="662940"/>
                </a:cubicBezTo>
                <a:cubicBezTo>
                  <a:pt x="824056" y="677620"/>
                  <a:pt x="815340" y="708660"/>
                  <a:pt x="815340" y="708660"/>
                </a:cubicBezTo>
                <a:cubicBezTo>
                  <a:pt x="852480" y="764371"/>
                  <a:pt x="822960" y="709976"/>
                  <a:pt x="822960" y="838200"/>
                </a:cubicBezTo>
                <a:cubicBezTo>
                  <a:pt x="822960" y="851152"/>
                  <a:pt x="828040" y="863600"/>
                  <a:pt x="830580" y="876300"/>
                </a:cubicBezTo>
                <a:cubicBezTo>
                  <a:pt x="791901" y="934319"/>
                  <a:pt x="794295" y="909144"/>
                  <a:pt x="807720" y="982980"/>
                </a:cubicBezTo>
                <a:cubicBezTo>
                  <a:pt x="809157" y="990883"/>
                  <a:pt x="812800" y="998220"/>
                  <a:pt x="815340" y="1005840"/>
                </a:cubicBezTo>
                <a:cubicBezTo>
                  <a:pt x="795020" y="1066800"/>
                  <a:pt x="815340" y="990600"/>
                  <a:pt x="815340" y="1051560"/>
                </a:cubicBezTo>
                <a:cubicBezTo>
                  <a:pt x="815340" y="1200991"/>
                  <a:pt x="834480" y="1163821"/>
                  <a:pt x="792480" y="1226820"/>
                </a:cubicBezTo>
                <a:cubicBezTo>
                  <a:pt x="795020" y="1262380"/>
                  <a:pt x="804265" y="1298094"/>
                  <a:pt x="800100" y="1333500"/>
                </a:cubicBezTo>
                <a:cubicBezTo>
                  <a:pt x="798841" y="1344202"/>
                  <a:pt x="785746" y="1349744"/>
                  <a:pt x="777240" y="1356360"/>
                </a:cubicBezTo>
                <a:cubicBezTo>
                  <a:pt x="762782" y="1367605"/>
                  <a:pt x="731520" y="1386840"/>
                  <a:pt x="731520" y="1386840"/>
                </a:cubicBezTo>
                <a:cubicBezTo>
                  <a:pt x="721360" y="1384300"/>
                  <a:pt x="711421" y="1380604"/>
                  <a:pt x="701040" y="1379220"/>
                </a:cubicBezTo>
                <a:cubicBezTo>
                  <a:pt x="673231" y="1375512"/>
                  <a:pt x="644848" y="1376476"/>
                  <a:pt x="617220" y="1371600"/>
                </a:cubicBezTo>
                <a:cubicBezTo>
                  <a:pt x="601400" y="1368808"/>
                  <a:pt x="571500" y="1356360"/>
                  <a:pt x="571500" y="1356360"/>
                </a:cubicBezTo>
                <a:cubicBezTo>
                  <a:pt x="543898" y="1337959"/>
                  <a:pt x="543985" y="1333500"/>
                  <a:pt x="502920" y="1333500"/>
                </a:cubicBezTo>
                <a:cubicBezTo>
                  <a:pt x="494888" y="1333500"/>
                  <a:pt x="487680" y="1338580"/>
                  <a:pt x="480060" y="1341120"/>
                </a:cubicBezTo>
                <a:cubicBezTo>
                  <a:pt x="472440" y="1336040"/>
                  <a:pt x="465888" y="1328776"/>
                  <a:pt x="457200" y="1325880"/>
                </a:cubicBezTo>
                <a:cubicBezTo>
                  <a:pt x="442543" y="1320994"/>
                  <a:pt x="423107" y="1328434"/>
                  <a:pt x="411480" y="1318260"/>
                </a:cubicBezTo>
                <a:cubicBezTo>
                  <a:pt x="399390" y="1307682"/>
                  <a:pt x="411480" y="1277620"/>
                  <a:pt x="396240" y="1272540"/>
                </a:cubicBezTo>
                <a:lnTo>
                  <a:pt x="373380" y="1264920"/>
                </a:lnTo>
                <a:cubicBezTo>
                  <a:pt x="365760" y="1259840"/>
                  <a:pt x="356241" y="1256831"/>
                  <a:pt x="350520" y="1249680"/>
                </a:cubicBezTo>
                <a:cubicBezTo>
                  <a:pt x="346545" y="1244711"/>
                  <a:pt x="335778" y="1198331"/>
                  <a:pt x="335280" y="1196340"/>
                </a:cubicBezTo>
                <a:cubicBezTo>
                  <a:pt x="334446" y="1187169"/>
                  <a:pt x="334381" y="1115473"/>
                  <a:pt x="320040" y="1089660"/>
                </a:cubicBezTo>
                <a:cubicBezTo>
                  <a:pt x="294243" y="1043225"/>
                  <a:pt x="291345" y="1058699"/>
                  <a:pt x="281940" y="1021080"/>
                </a:cubicBezTo>
                <a:cubicBezTo>
                  <a:pt x="260399" y="934916"/>
                  <a:pt x="291775" y="1035344"/>
                  <a:pt x="259080" y="937260"/>
                </a:cubicBezTo>
                <a:lnTo>
                  <a:pt x="251460" y="914400"/>
                </a:lnTo>
                <a:cubicBezTo>
                  <a:pt x="254000" y="894080"/>
                  <a:pt x="259080" y="873918"/>
                  <a:pt x="259080" y="853440"/>
                </a:cubicBezTo>
                <a:cubicBezTo>
                  <a:pt x="259080" y="845408"/>
                  <a:pt x="251460" y="838612"/>
                  <a:pt x="251460" y="830580"/>
                </a:cubicBezTo>
                <a:cubicBezTo>
                  <a:pt x="251460" y="727937"/>
                  <a:pt x="233826" y="748356"/>
                  <a:pt x="281940" y="716280"/>
                </a:cubicBezTo>
                <a:cubicBezTo>
                  <a:pt x="284480" y="708660"/>
                  <a:pt x="289560" y="701452"/>
                  <a:pt x="289560" y="693420"/>
                </a:cubicBezTo>
                <a:cubicBezTo>
                  <a:pt x="289560" y="683445"/>
                  <a:pt x="267587" y="617516"/>
                  <a:pt x="266700" y="617220"/>
                </a:cubicBezTo>
                <a:lnTo>
                  <a:pt x="220980" y="601980"/>
                </a:lnTo>
                <a:cubicBezTo>
                  <a:pt x="213360" y="596900"/>
                  <a:pt x="206311" y="590836"/>
                  <a:pt x="198120" y="586740"/>
                </a:cubicBezTo>
                <a:cubicBezTo>
                  <a:pt x="190936" y="583148"/>
                  <a:pt x="179929" y="585656"/>
                  <a:pt x="175260" y="579120"/>
                </a:cubicBezTo>
                <a:cubicBezTo>
                  <a:pt x="165923" y="566048"/>
                  <a:pt x="160020" y="533400"/>
                  <a:pt x="160020" y="533400"/>
                </a:cubicBezTo>
                <a:cubicBezTo>
                  <a:pt x="171943" y="497632"/>
                  <a:pt x="177034" y="493002"/>
                  <a:pt x="160020" y="441960"/>
                </a:cubicBezTo>
                <a:cubicBezTo>
                  <a:pt x="154228" y="424584"/>
                  <a:pt x="139700" y="411480"/>
                  <a:pt x="129540" y="396240"/>
                </a:cubicBezTo>
                <a:cubicBezTo>
                  <a:pt x="125085" y="389557"/>
                  <a:pt x="124460" y="381000"/>
                  <a:pt x="121920" y="373380"/>
                </a:cubicBezTo>
                <a:cubicBezTo>
                  <a:pt x="119380" y="353060"/>
                  <a:pt x="117963" y="332568"/>
                  <a:pt x="114300" y="312420"/>
                </a:cubicBezTo>
                <a:cubicBezTo>
                  <a:pt x="112863" y="304517"/>
                  <a:pt x="112360" y="295240"/>
                  <a:pt x="106680" y="289560"/>
                </a:cubicBezTo>
                <a:cubicBezTo>
                  <a:pt x="101000" y="283880"/>
                  <a:pt x="91440" y="284480"/>
                  <a:pt x="83820" y="281940"/>
                </a:cubicBezTo>
                <a:cubicBezTo>
                  <a:pt x="81280" y="274320"/>
                  <a:pt x="78148" y="266872"/>
                  <a:pt x="76200" y="259080"/>
                </a:cubicBezTo>
                <a:cubicBezTo>
                  <a:pt x="73059" y="246515"/>
                  <a:pt x="73939" y="232771"/>
                  <a:pt x="68580" y="220980"/>
                </a:cubicBezTo>
                <a:cubicBezTo>
                  <a:pt x="61001" y="204306"/>
                  <a:pt x="48260" y="190500"/>
                  <a:pt x="38100" y="175260"/>
                </a:cubicBezTo>
                <a:cubicBezTo>
                  <a:pt x="31055" y="164693"/>
                  <a:pt x="22622" y="155114"/>
                  <a:pt x="15240" y="144780"/>
                </a:cubicBezTo>
                <a:cubicBezTo>
                  <a:pt x="9917" y="137328"/>
                  <a:pt x="5080" y="129540"/>
                  <a:pt x="0" y="121920"/>
                </a:cubicBezTo>
                <a:cubicBezTo>
                  <a:pt x="7935" y="58440"/>
                  <a:pt x="1270" y="72390"/>
                  <a:pt x="15240" y="609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99" name="98 Forma libre"/>
          <p:cNvSpPr/>
          <p:nvPr/>
        </p:nvSpPr>
        <p:spPr>
          <a:xfrm>
            <a:off x="6212133" y="4781165"/>
            <a:ext cx="113669" cy="242610"/>
          </a:xfrm>
          <a:custGeom>
            <a:avLst/>
            <a:gdLst>
              <a:gd name="connsiteX0" fmla="*/ 81946 w 424846"/>
              <a:gd name="connsiteY0" fmla="*/ 27046 h 867467"/>
              <a:gd name="connsiteX1" fmla="*/ 59086 w 424846"/>
              <a:gd name="connsiteY1" fmla="*/ 88006 h 867467"/>
              <a:gd name="connsiteX2" fmla="*/ 66706 w 424846"/>
              <a:gd name="connsiteY2" fmla="*/ 110866 h 867467"/>
              <a:gd name="connsiteX3" fmla="*/ 89566 w 424846"/>
              <a:gd name="connsiteY3" fmla="*/ 118486 h 867467"/>
              <a:gd name="connsiteX4" fmla="*/ 97186 w 424846"/>
              <a:gd name="connsiteY4" fmla="*/ 164206 h 867467"/>
              <a:gd name="connsiteX5" fmla="*/ 112426 w 424846"/>
              <a:gd name="connsiteY5" fmla="*/ 270886 h 867467"/>
              <a:gd name="connsiteX6" fmla="*/ 104806 w 424846"/>
              <a:gd name="connsiteY6" fmla="*/ 293746 h 867467"/>
              <a:gd name="connsiteX7" fmla="*/ 97186 w 424846"/>
              <a:gd name="connsiteY7" fmla="*/ 324226 h 867467"/>
              <a:gd name="connsiteX8" fmla="*/ 74326 w 424846"/>
              <a:gd name="connsiteY8" fmla="*/ 339466 h 867467"/>
              <a:gd name="connsiteX9" fmla="*/ 59086 w 424846"/>
              <a:gd name="connsiteY9" fmla="*/ 453766 h 867467"/>
              <a:gd name="connsiteX10" fmla="*/ 51466 w 424846"/>
              <a:gd name="connsiteY10" fmla="*/ 476626 h 867467"/>
              <a:gd name="connsiteX11" fmla="*/ 28606 w 424846"/>
              <a:gd name="connsiteY11" fmla="*/ 499486 h 867467"/>
              <a:gd name="connsiteX12" fmla="*/ 13366 w 424846"/>
              <a:gd name="connsiteY12" fmla="*/ 545206 h 867467"/>
              <a:gd name="connsiteX13" fmla="*/ 59086 w 424846"/>
              <a:gd name="connsiteY13" fmla="*/ 575686 h 867467"/>
              <a:gd name="connsiteX14" fmla="*/ 104806 w 424846"/>
              <a:gd name="connsiteY14" fmla="*/ 560446 h 867467"/>
              <a:gd name="connsiteX15" fmla="*/ 150526 w 424846"/>
              <a:gd name="connsiteY15" fmla="*/ 575686 h 867467"/>
              <a:gd name="connsiteX16" fmla="*/ 173386 w 424846"/>
              <a:gd name="connsiteY16" fmla="*/ 590926 h 867467"/>
              <a:gd name="connsiteX17" fmla="*/ 211486 w 424846"/>
              <a:gd name="connsiteY17" fmla="*/ 636646 h 867467"/>
              <a:gd name="connsiteX18" fmla="*/ 219106 w 424846"/>
              <a:gd name="connsiteY18" fmla="*/ 659506 h 867467"/>
              <a:gd name="connsiteX19" fmla="*/ 211486 w 424846"/>
              <a:gd name="connsiteY19" fmla="*/ 697606 h 867467"/>
              <a:gd name="connsiteX20" fmla="*/ 196246 w 424846"/>
              <a:gd name="connsiteY20" fmla="*/ 743326 h 867467"/>
              <a:gd name="connsiteX21" fmla="*/ 219106 w 424846"/>
              <a:gd name="connsiteY21" fmla="*/ 789046 h 867467"/>
              <a:gd name="connsiteX22" fmla="*/ 287686 w 424846"/>
              <a:gd name="connsiteY22" fmla="*/ 827146 h 867467"/>
              <a:gd name="connsiteX23" fmla="*/ 302926 w 424846"/>
              <a:gd name="connsiteY23" fmla="*/ 850006 h 867467"/>
              <a:gd name="connsiteX24" fmla="*/ 325786 w 424846"/>
              <a:gd name="connsiteY24" fmla="*/ 865246 h 867467"/>
              <a:gd name="connsiteX25" fmla="*/ 333406 w 424846"/>
              <a:gd name="connsiteY25" fmla="*/ 842386 h 867467"/>
              <a:gd name="connsiteX26" fmla="*/ 341026 w 424846"/>
              <a:gd name="connsiteY26" fmla="*/ 811906 h 867467"/>
              <a:gd name="connsiteX27" fmla="*/ 386746 w 424846"/>
              <a:gd name="connsiteY27" fmla="*/ 789046 h 867467"/>
              <a:gd name="connsiteX28" fmla="*/ 394366 w 424846"/>
              <a:gd name="connsiteY28" fmla="*/ 766186 h 867467"/>
              <a:gd name="connsiteX29" fmla="*/ 401986 w 424846"/>
              <a:gd name="connsiteY29" fmla="*/ 720466 h 867467"/>
              <a:gd name="connsiteX30" fmla="*/ 424846 w 424846"/>
              <a:gd name="connsiteY30" fmla="*/ 705226 h 867467"/>
              <a:gd name="connsiteX31" fmla="*/ 417226 w 424846"/>
              <a:gd name="connsiteY31" fmla="*/ 644266 h 867467"/>
              <a:gd name="connsiteX32" fmla="*/ 409606 w 424846"/>
              <a:gd name="connsiteY32" fmla="*/ 621406 h 867467"/>
              <a:gd name="connsiteX33" fmla="*/ 401986 w 424846"/>
              <a:gd name="connsiteY33" fmla="*/ 560446 h 867467"/>
              <a:gd name="connsiteX34" fmla="*/ 348646 w 424846"/>
              <a:gd name="connsiteY34" fmla="*/ 537586 h 867467"/>
              <a:gd name="connsiteX35" fmla="*/ 325786 w 424846"/>
              <a:gd name="connsiteY35" fmla="*/ 522346 h 867467"/>
              <a:gd name="connsiteX36" fmla="*/ 295306 w 424846"/>
              <a:gd name="connsiteY36" fmla="*/ 529966 h 867467"/>
              <a:gd name="connsiteX37" fmla="*/ 272446 w 424846"/>
              <a:gd name="connsiteY37" fmla="*/ 522346 h 867467"/>
              <a:gd name="connsiteX38" fmla="*/ 257206 w 424846"/>
              <a:gd name="connsiteY38" fmla="*/ 469006 h 867467"/>
              <a:gd name="connsiteX39" fmla="*/ 241966 w 424846"/>
              <a:gd name="connsiteY39" fmla="*/ 423286 h 867467"/>
              <a:gd name="connsiteX40" fmla="*/ 234346 w 424846"/>
              <a:gd name="connsiteY40" fmla="*/ 400426 h 867467"/>
              <a:gd name="connsiteX41" fmla="*/ 249586 w 424846"/>
              <a:gd name="connsiteY41" fmla="*/ 286126 h 867467"/>
              <a:gd name="connsiteX42" fmla="*/ 272446 w 424846"/>
              <a:gd name="connsiteY42" fmla="*/ 202306 h 867467"/>
              <a:gd name="connsiteX43" fmla="*/ 264826 w 424846"/>
              <a:gd name="connsiteY43" fmla="*/ 156586 h 867467"/>
              <a:gd name="connsiteX44" fmla="*/ 257206 w 424846"/>
              <a:gd name="connsiteY44" fmla="*/ 133726 h 867467"/>
              <a:gd name="connsiteX45" fmla="*/ 249586 w 424846"/>
              <a:gd name="connsiteY45" fmla="*/ 103246 h 867467"/>
              <a:gd name="connsiteX46" fmla="*/ 241966 w 424846"/>
              <a:gd name="connsiteY46" fmla="*/ 57526 h 867467"/>
              <a:gd name="connsiteX47" fmla="*/ 219106 w 424846"/>
              <a:gd name="connsiteY47" fmla="*/ 42286 h 867467"/>
              <a:gd name="connsiteX48" fmla="*/ 211486 w 424846"/>
              <a:gd name="connsiteY48" fmla="*/ 4186 h 867467"/>
              <a:gd name="connsiteX49" fmla="*/ 89566 w 424846"/>
              <a:gd name="connsiteY49" fmla="*/ 19426 h 867467"/>
              <a:gd name="connsiteX50" fmla="*/ 81946 w 424846"/>
              <a:gd name="connsiteY50" fmla="*/ 27046 h 8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24846" h="867467">
                <a:moveTo>
                  <a:pt x="81946" y="27046"/>
                </a:moveTo>
                <a:cubicBezTo>
                  <a:pt x="76866" y="38476"/>
                  <a:pt x="59086" y="55050"/>
                  <a:pt x="59086" y="88006"/>
                </a:cubicBezTo>
                <a:cubicBezTo>
                  <a:pt x="59086" y="96038"/>
                  <a:pt x="61026" y="105186"/>
                  <a:pt x="66706" y="110866"/>
                </a:cubicBezTo>
                <a:cubicBezTo>
                  <a:pt x="72386" y="116546"/>
                  <a:pt x="81946" y="115946"/>
                  <a:pt x="89566" y="118486"/>
                </a:cubicBezTo>
                <a:cubicBezTo>
                  <a:pt x="121252" y="166014"/>
                  <a:pt x="97186" y="116884"/>
                  <a:pt x="97186" y="164206"/>
                </a:cubicBezTo>
                <a:cubicBezTo>
                  <a:pt x="97186" y="200407"/>
                  <a:pt x="105391" y="235713"/>
                  <a:pt x="112426" y="270886"/>
                </a:cubicBezTo>
                <a:cubicBezTo>
                  <a:pt x="109886" y="278506"/>
                  <a:pt x="107013" y="286023"/>
                  <a:pt x="104806" y="293746"/>
                </a:cubicBezTo>
                <a:cubicBezTo>
                  <a:pt x="101929" y="303816"/>
                  <a:pt x="102995" y="315512"/>
                  <a:pt x="97186" y="324226"/>
                </a:cubicBezTo>
                <a:cubicBezTo>
                  <a:pt x="92106" y="331846"/>
                  <a:pt x="81946" y="334386"/>
                  <a:pt x="74326" y="339466"/>
                </a:cubicBezTo>
                <a:cubicBezTo>
                  <a:pt x="54858" y="397871"/>
                  <a:pt x="75660" y="329460"/>
                  <a:pt x="59086" y="453766"/>
                </a:cubicBezTo>
                <a:cubicBezTo>
                  <a:pt x="58024" y="461728"/>
                  <a:pt x="55921" y="469943"/>
                  <a:pt x="51466" y="476626"/>
                </a:cubicBezTo>
                <a:cubicBezTo>
                  <a:pt x="45488" y="485592"/>
                  <a:pt x="36226" y="491866"/>
                  <a:pt x="28606" y="499486"/>
                </a:cubicBezTo>
                <a:cubicBezTo>
                  <a:pt x="23526" y="514726"/>
                  <a:pt x="0" y="536295"/>
                  <a:pt x="13366" y="545206"/>
                </a:cubicBezTo>
                <a:lnTo>
                  <a:pt x="59086" y="575686"/>
                </a:lnTo>
                <a:cubicBezTo>
                  <a:pt x="74326" y="570606"/>
                  <a:pt x="89566" y="555366"/>
                  <a:pt x="104806" y="560446"/>
                </a:cubicBezTo>
                <a:lnTo>
                  <a:pt x="150526" y="575686"/>
                </a:lnTo>
                <a:cubicBezTo>
                  <a:pt x="158146" y="580766"/>
                  <a:pt x="166351" y="585063"/>
                  <a:pt x="173386" y="590926"/>
                </a:cubicBezTo>
                <a:cubicBezTo>
                  <a:pt x="187831" y="602963"/>
                  <a:pt x="202923" y="619520"/>
                  <a:pt x="211486" y="636646"/>
                </a:cubicBezTo>
                <a:cubicBezTo>
                  <a:pt x="215078" y="643830"/>
                  <a:pt x="216566" y="651886"/>
                  <a:pt x="219106" y="659506"/>
                </a:cubicBezTo>
                <a:cubicBezTo>
                  <a:pt x="216566" y="672206"/>
                  <a:pt x="214894" y="685111"/>
                  <a:pt x="211486" y="697606"/>
                </a:cubicBezTo>
                <a:cubicBezTo>
                  <a:pt x="207259" y="713104"/>
                  <a:pt x="196246" y="743326"/>
                  <a:pt x="196246" y="743326"/>
                </a:cubicBezTo>
                <a:cubicBezTo>
                  <a:pt x="201681" y="759632"/>
                  <a:pt x="205203" y="776881"/>
                  <a:pt x="219106" y="789046"/>
                </a:cubicBezTo>
                <a:cubicBezTo>
                  <a:pt x="251354" y="817263"/>
                  <a:pt x="256288" y="816680"/>
                  <a:pt x="287686" y="827146"/>
                </a:cubicBezTo>
                <a:cubicBezTo>
                  <a:pt x="292766" y="834766"/>
                  <a:pt x="296450" y="843530"/>
                  <a:pt x="302926" y="850006"/>
                </a:cubicBezTo>
                <a:cubicBezTo>
                  <a:pt x="309402" y="856482"/>
                  <a:pt x="316901" y="867467"/>
                  <a:pt x="325786" y="865246"/>
                </a:cubicBezTo>
                <a:cubicBezTo>
                  <a:pt x="333578" y="863298"/>
                  <a:pt x="331199" y="850109"/>
                  <a:pt x="333406" y="842386"/>
                </a:cubicBezTo>
                <a:cubicBezTo>
                  <a:pt x="336283" y="832316"/>
                  <a:pt x="335217" y="820620"/>
                  <a:pt x="341026" y="811906"/>
                </a:cubicBezTo>
                <a:cubicBezTo>
                  <a:pt x="349467" y="799245"/>
                  <a:pt x="373706" y="793393"/>
                  <a:pt x="386746" y="789046"/>
                </a:cubicBezTo>
                <a:cubicBezTo>
                  <a:pt x="389286" y="781426"/>
                  <a:pt x="392624" y="774027"/>
                  <a:pt x="394366" y="766186"/>
                </a:cubicBezTo>
                <a:cubicBezTo>
                  <a:pt x="397718" y="751104"/>
                  <a:pt x="395076" y="734285"/>
                  <a:pt x="401986" y="720466"/>
                </a:cubicBezTo>
                <a:cubicBezTo>
                  <a:pt x="406082" y="712275"/>
                  <a:pt x="417226" y="710306"/>
                  <a:pt x="424846" y="705226"/>
                </a:cubicBezTo>
                <a:cubicBezTo>
                  <a:pt x="422306" y="684906"/>
                  <a:pt x="420889" y="664414"/>
                  <a:pt x="417226" y="644266"/>
                </a:cubicBezTo>
                <a:cubicBezTo>
                  <a:pt x="415789" y="636363"/>
                  <a:pt x="411043" y="629309"/>
                  <a:pt x="409606" y="621406"/>
                </a:cubicBezTo>
                <a:cubicBezTo>
                  <a:pt x="405943" y="601258"/>
                  <a:pt x="409591" y="579459"/>
                  <a:pt x="401986" y="560446"/>
                </a:cubicBezTo>
                <a:cubicBezTo>
                  <a:pt x="396139" y="545828"/>
                  <a:pt x="358591" y="540072"/>
                  <a:pt x="348646" y="537586"/>
                </a:cubicBezTo>
                <a:cubicBezTo>
                  <a:pt x="341026" y="532506"/>
                  <a:pt x="334852" y="523641"/>
                  <a:pt x="325786" y="522346"/>
                </a:cubicBezTo>
                <a:cubicBezTo>
                  <a:pt x="315419" y="520865"/>
                  <a:pt x="305779" y="529966"/>
                  <a:pt x="295306" y="529966"/>
                </a:cubicBezTo>
                <a:cubicBezTo>
                  <a:pt x="287274" y="529966"/>
                  <a:pt x="280066" y="524886"/>
                  <a:pt x="272446" y="522346"/>
                </a:cubicBezTo>
                <a:cubicBezTo>
                  <a:pt x="225800" y="475700"/>
                  <a:pt x="262891" y="525860"/>
                  <a:pt x="257206" y="469006"/>
                </a:cubicBezTo>
                <a:cubicBezTo>
                  <a:pt x="255608" y="453021"/>
                  <a:pt x="247046" y="438526"/>
                  <a:pt x="241966" y="423286"/>
                </a:cubicBezTo>
                <a:lnTo>
                  <a:pt x="234346" y="400426"/>
                </a:lnTo>
                <a:cubicBezTo>
                  <a:pt x="253920" y="204687"/>
                  <a:pt x="231549" y="403369"/>
                  <a:pt x="249586" y="286126"/>
                </a:cubicBezTo>
                <a:cubicBezTo>
                  <a:pt x="260969" y="212138"/>
                  <a:pt x="244672" y="243967"/>
                  <a:pt x="272446" y="202306"/>
                </a:cubicBezTo>
                <a:cubicBezTo>
                  <a:pt x="269906" y="187066"/>
                  <a:pt x="268178" y="171668"/>
                  <a:pt x="264826" y="156586"/>
                </a:cubicBezTo>
                <a:cubicBezTo>
                  <a:pt x="263084" y="148745"/>
                  <a:pt x="259413" y="141449"/>
                  <a:pt x="257206" y="133726"/>
                </a:cubicBezTo>
                <a:cubicBezTo>
                  <a:pt x="254329" y="123656"/>
                  <a:pt x="251640" y="113515"/>
                  <a:pt x="249586" y="103246"/>
                </a:cubicBezTo>
                <a:cubicBezTo>
                  <a:pt x="246556" y="88096"/>
                  <a:pt x="248876" y="71345"/>
                  <a:pt x="241966" y="57526"/>
                </a:cubicBezTo>
                <a:cubicBezTo>
                  <a:pt x="237870" y="49335"/>
                  <a:pt x="226726" y="47366"/>
                  <a:pt x="219106" y="42286"/>
                </a:cubicBezTo>
                <a:cubicBezTo>
                  <a:pt x="216566" y="29586"/>
                  <a:pt x="223658" y="8612"/>
                  <a:pt x="211486" y="4186"/>
                </a:cubicBezTo>
                <a:cubicBezTo>
                  <a:pt x="199974" y="0"/>
                  <a:pt x="112008" y="15686"/>
                  <a:pt x="89566" y="19426"/>
                </a:cubicBezTo>
                <a:cubicBezTo>
                  <a:pt x="72917" y="44399"/>
                  <a:pt x="87026" y="15616"/>
                  <a:pt x="81946" y="270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0" name="99 Forma libre"/>
          <p:cNvSpPr/>
          <p:nvPr/>
        </p:nvSpPr>
        <p:spPr>
          <a:xfrm>
            <a:off x="6248598" y="3671744"/>
            <a:ext cx="36380" cy="113660"/>
          </a:xfrm>
          <a:custGeom>
            <a:avLst/>
            <a:gdLst>
              <a:gd name="connsiteX0" fmla="*/ 47075 w 135975"/>
              <a:gd name="connsiteY0" fmla="*/ 107950 h 406400"/>
              <a:gd name="connsiteX1" fmla="*/ 21675 w 135975"/>
              <a:gd name="connsiteY1" fmla="*/ 184150 h 406400"/>
              <a:gd name="connsiteX2" fmla="*/ 15325 w 135975"/>
              <a:gd name="connsiteY2" fmla="*/ 203200 h 406400"/>
              <a:gd name="connsiteX3" fmla="*/ 2625 w 135975"/>
              <a:gd name="connsiteY3" fmla="*/ 222250 h 406400"/>
              <a:gd name="connsiteX4" fmla="*/ 15325 w 135975"/>
              <a:gd name="connsiteY4" fmla="*/ 273050 h 406400"/>
              <a:gd name="connsiteX5" fmla="*/ 21675 w 135975"/>
              <a:gd name="connsiteY5" fmla="*/ 292100 h 406400"/>
              <a:gd name="connsiteX6" fmla="*/ 40725 w 135975"/>
              <a:gd name="connsiteY6" fmla="*/ 311150 h 406400"/>
              <a:gd name="connsiteX7" fmla="*/ 53425 w 135975"/>
              <a:gd name="connsiteY7" fmla="*/ 349250 h 406400"/>
              <a:gd name="connsiteX8" fmla="*/ 85175 w 135975"/>
              <a:gd name="connsiteY8" fmla="*/ 406400 h 406400"/>
              <a:gd name="connsiteX9" fmla="*/ 104225 w 135975"/>
              <a:gd name="connsiteY9" fmla="*/ 285750 h 406400"/>
              <a:gd name="connsiteX10" fmla="*/ 110575 w 135975"/>
              <a:gd name="connsiteY10" fmla="*/ 266700 h 406400"/>
              <a:gd name="connsiteX11" fmla="*/ 116925 w 135975"/>
              <a:gd name="connsiteY11" fmla="*/ 241300 h 406400"/>
              <a:gd name="connsiteX12" fmla="*/ 123275 w 135975"/>
              <a:gd name="connsiteY12" fmla="*/ 203200 h 406400"/>
              <a:gd name="connsiteX13" fmla="*/ 135975 w 135975"/>
              <a:gd name="connsiteY13" fmla="*/ 165100 h 406400"/>
              <a:gd name="connsiteX14" fmla="*/ 129625 w 135975"/>
              <a:gd name="connsiteY14" fmla="*/ 107950 h 406400"/>
              <a:gd name="connsiteX15" fmla="*/ 123275 w 135975"/>
              <a:gd name="connsiteY15" fmla="*/ 88900 h 406400"/>
              <a:gd name="connsiteX16" fmla="*/ 116925 w 135975"/>
              <a:gd name="connsiteY16" fmla="*/ 0 h 406400"/>
              <a:gd name="connsiteX17" fmla="*/ 66125 w 135975"/>
              <a:gd name="connsiteY17" fmla="*/ 6350 h 406400"/>
              <a:gd name="connsiteX18" fmla="*/ 53425 w 135975"/>
              <a:gd name="connsiteY18" fmla="*/ 25400 h 406400"/>
              <a:gd name="connsiteX19" fmla="*/ 47075 w 135975"/>
              <a:gd name="connsiteY19" fmla="*/ 57150 h 406400"/>
              <a:gd name="connsiteX20" fmla="*/ 47075 w 135975"/>
              <a:gd name="connsiteY20" fmla="*/ 1079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5975" h="406400">
                <a:moveTo>
                  <a:pt x="47075" y="107950"/>
                </a:moveTo>
                <a:cubicBezTo>
                  <a:pt x="42842" y="129117"/>
                  <a:pt x="30142" y="158750"/>
                  <a:pt x="21675" y="184150"/>
                </a:cubicBezTo>
                <a:cubicBezTo>
                  <a:pt x="19558" y="190500"/>
                  <a:pt x="19038" y="197631"/>
                  <a:pt x="15325" y="203200"/>
                </a:cubicBezTo>
                <a:lnTo>
                  <a:pt x="2625" y="222250"/>
                </a:lnTo>
                <a:cubicBezTo>
                  <a:pt x="17140" y="265796"/>
                  <a:pt x="0" y="211748"/>
                  <a:pt x="15325" y="273050"/>
                </a:cubicBezTo>
                <a:cubicBezTo>
                  <a:pt x="16948" y="279544"/>
                  <a:pt x="17962" y="286531"/>
                  <a:pt x="21675" y="292100"/>
                </a:cubicBezTo>
                <a:cubicBezTo>
                  <a:pt x="26656" y="299572"/>
                  <a:pt x="34375" y="304800"/>
                  <a:pt x="40725" y="311150"/>
                </a:cubicBezTo>
                <a:cubicBezTo>
                  <a:pt x="44958" y="323850"/>
                  <a:pt x="45999" y="338111"/>
                  <a:pt x="53425" y="349250"/>
                </a:cubicBezTo>
                <a:cubicBezTo>
                  <a:pt x="82538" y="392919"/>
                  <a:pt x="73998" y="372870"/>
                  <a:pt x="85175" y="406400"/>
                </a:cubicBezTo>
                <a:cubicBezTo>
                  <a:pt x="110180" y="331384"/>
                  <a:pt x="89472" y="403778"/>
                  <a:pt x="104225" y="285750"/>
                </a:cubicBezTo>
                <a:cubicBezTo>
                  <a:pt x="105055" y="279108"/>
                  <a:pt x="108736" y="273136"/>
                  <a:pt x="110575" y="266700"/>
                </a:cubicBezTo>
                <a:cubicBezTo>
                  <a:pt x="112973" y="258309"/>
                  <a:pt x="115213" y="249858"/>
                  <a:pt x="116925" y="241300"/>
                </a:cubicBezTo>
                <a:cubicBezTo>
                  <a:pt x="119450" y="228675"/>
                  <a:pt x="120152" y="215691"/>
                  <a:pt x="123275" y="203200"/>
                </a:cubicBezTo>
                <a:cubicBezTo>
                  <a:pt x="126522" y="190213"/>
                  <a:pt x="135975" y="165100"/>
                  <a:pt x="135975" y="165100"/>
                </a:cubicBezTo>
                <a:cubicBezTo>
                  <a:pt x="133858" y="146050"/>
                  <a:pt x="132776" y="126856"/>
                  <a:pt x="129625" y="107950"/>
                </a:cubicBezTo>
                <a:cubicBezTo>
                  <a:pt x="128525" y="101348"/>
                  <a:pt x="124057" y="95548"/>
                  <a:pt x="123275" y="88900"/>
                </a:cubicBezTo>
                <a:cubicBezTo>
                  <a:pt x="119804" y="59395"/>
                  <a:pt x="119042" y="29633"/>
                  <a:pt x="116925" y="0"/>
                </a:cubicBezTo>
                <a:cubicBezTo>
                  <a:pt x="99992" y="2117"/>
                  <a:pt x="81970" y="12"/>
                  <a:pt x="66125" y="6350"/>
                </a:cubicBezTo>
                <a:cubicBezTo>
                  <a:pt x="59039" y="9184"/>
                  <a:pt x="56105" y="18254"/>
                  <a:pt x="53425" y="25400"/>
                </a:cubicBezTo>
                <a:cubicBezTo>
                  <a:pt x="49635" y="35506"/>
                  <a:pt x="48601" y="46466"/>
                  <a:pt x="47075" y="57150"/>
                </a:cubicBezTo>
                <a:cubicBezTo>
                  <a:pt x="40491" y="103236"/>
                  <a:pt x="51308" y="86783"/>
                  <a:pt x="47075" y="1079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1" name="100 Forma libre"/>
          <p:cNvSpPr/>
          <p:nvPr/>
        </p:nvSpPr>
        <p:spPr>
          <a:xfrm>
            <a:off x="6273086" y="3668192"/>
            <a:ext cx="108075" cy="124316"/>
          </a:xfrm>
          <a:custGeom>
            <a:avLst/>
            <a:gdLst>
              <a:gd name="connsiteX0" fmla="*/ 31750 w 403941"/>
              <a:gd name="connsiteY0" fmla="*/ 50800 h 444500"/>
              <a:gd name="connsiteX1" fmla="*/ 50800 w 403941"/>
              <a:gd name="connsiteY1" fmla="*/ 44450 h 444500"/>
              <a:gd name="connsiteX2" fmla="*/ 82550 w 403941"/>
              <a:gd name="connsiteY2" fmla="*/ 76200 h 444500"/>
              <a:gd name="connsiteX3" fmla="*/ 114300 w 403941"/>
              <a:gd name="connsiteY3" fmla="*/ 82550 h 444500"/>
              <a:gd name="connsiteX4" fmla="*/ 152400 w 403941"/>
              <a:gd name="connsiteY4" fmla="*/ 95250 h 444500"/>
              <a:gd name="connsiteX5" fmla="*/ 171450 w 403941"/>
              <a:gd name="connsiteY5" fmla="*/ 82550 h 444500"/>
              <a:gd name="connsiteX6" fmla="*/ 209550 w 403941"/>
              <a:gd name="connsiteY6" fmla="*/ 69850 h 444500"/>
              <a:gd name="connsiteX7" fmla="*/ 247650 w 403941"/>
              <a:gd name="connsiteY7" fmla="*/ 50800 h 444500"/>
              <a:gd name="connsiteX8" fmla="*/ 279400 w 403941"/>
              <a:gd name="connsiteY8" fmla="*/ 25400 h 444500"/>
              <a:gd name="connsiteX9" fmla="*/ 317500 w 403941"/>
              <a:gd name="connsiteY9" fmla="*/ 0 h 444500"/>
              <a:gd name="connsiteX10" fmla="*/ 330200 w 403941"/>
              <a:gd name="connsiteY10" fmla="*/ 38100 h 444500"/>
              <a:gd name="connsiteX11" fmla="*/ 342900 w 403941"/>
              <a:gd name="connsiteY11" fmla="*/ 57150 h 444500"/>
              <a:gd name="connsiteX12" fmla="*/ 349250 w 403941"/>
              <a:gd name="connsiteY12" fmla="*/ 76200 h 444500"/>
              <a:gd name="connsiteX13" fmla="*/ 393700 w 403941"/>
              <a:gd name="connsiteY13" fmla="*/ 88900 h 444500"/>
              <a:gd name="connsiteX14" fmla="*/ 400050 w 403941"/>
              <a:gd name="connsiteY14" fmla="*/ 107950 h 444500"/>
              <a:gd name="connsiteX15" fmla="*/ 342900 w 403941"/>
              <a:gd name="connsiteY15" fmla="*/ 139700 h 444500"/>
              <a:gd name="connsiteX16" fmla="*/ 330200 w 403941"/>
              <a:gd name="connsiteY16" fmla="*/ 158750 h 444500"/>
              <a:gd name="connsiteX17" fmla="*/ 292100 w 403941"/>
              <a:gd name="connsiteY17" fmla="*/ 171450 h 444500"/>
              <a:gd name="connsiteX18" fmla="*/ 254000 w 403941"/>
              <a:gd name="connsiteY18" fmla="*/ 184150 h 444500"/>
              <a:gd name="connsiteX19" fmla="*/ 234950 w 403941"/>
              <a:gd name="connsiteY19" fmla="*/ 190500 h 444500"/>
              <a:gd name="connsiteX20" fmla="*/ 203200 w 403941"/>
              <a:gd name="connsiteY20" fmla="*/ 196850 h 444500"/>
              <a:gd name="connsiteX21" fmla="*/ 203200 w 403941"/>
              <a:gd name="connsiteY21" fmla="*/ 254000 h 444500"/>
              <a:gd name="connsiteX22" fmla="*/ 222250 w 403941"/>
              <a:gd name="connsiteY22" fmla="*/ 266700 h 444500"/>
              <a:gd name="connsiteX23" fmla="*/ 254000 w 403941"/>
              <a:gd name="connsiteY23" fmla="*/ 323850 h 444500"/>
              <a:gd name="connsiteX24" fmla="*/ 247650 w 403941"/>
              <a:gd name="connsiteY24" fmla="*/ 361950 h 444500"/>
              <a:gd name="connsiteX25" fmla="*/ 215900 w 403941"/>
              <a:gd name="connsiteY25" fmla="*/ 387350 h 444500"/>
              <a:gd name="connsiteX26" fmla="*/ 152400 w 403941"/>
              <a:gd name="connsiteY26" fmla="*/ 400050 h 444500"/>
              <a:gd name="connsiteX27" fmla="*/ 139700 w 403941"/>
              <a:gd name="connsiteY27" fmla="*/ 419100 h 444500"/>
              <a:gd name="connsiteX28" fmla="*/ 133350 w 403941"/>
              <a:gd name="connsiteY28" fmla="*/ 438150 h 444500"/>
              <a:gd name="connsiteX29" fmla="*/ 114300 w 403941"/>
              <a:gd name="connsiteY29" fmla="*/ 444500 h 444500"/>
              <a:gd name="connsiteX30" fmla="*/ 63500 w 403941"/>
              <a:gd name="connsiteY30" fmla="*/ 438150 h 444500"/>
              <a:gd name="connsiteX31" fmla="*/ 6350 w 403941"/>
              <a:gd name="connsiteY31" fmla="*/ 431800 h 444500"/>
              <a:gd name="connsiteX32" fmla="*/ 0 w 403941"/>
              <a:gd name="connsiteY32" fmla="*/ 412750 h 444500"/>
              <a:gd name="connsiteX33" fmla="*/ 6350 w 403941"/>
              <a:gd name="connsiteY33" fmla="*/ 368300 h 444500"/>
              <a:gd name="connsiteX34" fmla="*/ 0 w 403941"/>
              <a:gd name="connsiteY34" fmla="*/ 349250 h 444500"/>
              <a:gd name="connsiteX35" fmla="*/ 12700 w 403941"/>
              <a:gd name="connsiteY35" fmla="*/ 304800 h 444500"/>
              <a:gd name="connsiteX36" fmla="*/ 25400 w 403941"/>
              <a:gd name="connsiteY36" fmla="*/ 241300 h 444500"/>
              <a:gd name="connsiteX37" fmla="*/ 31750 w 403941"/>
              <a:gd name="connsiteY37" fmla="*/ 209550 h 444500"/>
              <a:gd name="connsiteX38" fmla="*/ 44450 w 403941"/>
              <a:gd name="connsiteY38" fmla="*/ 171450 h 444500"/>
              <a:gd name="connsiteX39" fmla="*/ 31750 w 403941"/>
              <a:gd name="connsiteY39" fmla="*/ 88900 h 444500"/>
              <a:gd name="connsiteX40" fmla="*/ 31750 w 403941"/>
              <a:gd name="connsiteY40" fmla="*/ 508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3941" h="444500">
                <a:moveTo>
                  <a:pt x="31750" y="50800"/>
                </a:moveTo>
                <a:cubicBezTo>
                  <a:pt x="34925" y="43392"/>
                  <a:pt x="44198" y="43350"/>
                  <a:pt x="50800" y="44450"/>
                </a:cubicBezTo>
                <a:cubicBezTo>
                  <a:pt x="83671" y="49928"/>
                  <a:pt x="58146" y="62255"/>
                  <a:pt x="82550" y="76200"/>
                </a:cubicBezTo>
                <a:cubicBezTo>
                  <a:pt x="91921" y="81555"/>
                  <a:pt x="103887" y="79710"/>
                  <a:pt x="114300" y="82550"/>
                </a:cubicBezTo>
                <a:cubicBezTo>
                  <a:pt x="127215" y="86072"/>
                  <a:pt x="152400" y="95250"/>
                  <a:pt x="152400" y="95250"/>
                </a:cubicBezTo>
                <a:cubicBezTo>
                  <a:pt x="158750" y="91017"/>
                  <a:pt x="164476" y="85650"/>
                  <a:pt x="171450" y="82550"/>
                </a:cubicBezTo>
                <a:cubicBezTo>
                  <a:pt x="183683" y="77113"/>
                  <a:pt x="198411" y="77276"/>
                  <a:pt x="209550" y="69850"/>
                </a:cubicBezTo>
                <a:cubicBezTo>
                  <a:pt x="234169" y="53437"/>
                  <a:pt x="221360" y="59563"/>
                  <a:pt x="247650" y="50800"/>
                </a:cubicBezTo>
                <a:cubicBezTo>
                  <a:pt x="271116" y="15601"/>
                  <a:pt x="246924" y="43442"/>
                  <a:pt x="279400" y="25400"/>
                </a:cubicBezTo>
                <a:cubicBezTo>
                  <a:pt x="292743" y="17987"/>
                  <a:pt x="317500" y="0"/>
                  <a:pt x="317500" y="0"/>
                </a:cubicBezTo>
                <a:cubicBezTo>
                  <a:pt x="321733" y="12700"/>
                  <a:pt x="322774" y="26961"/>
                  <a:pt x="330200" y="38100"/>
                </a:cubicBezTo>
                <a:cubicBezTo>
                  <a:pt x="334433" y="44450"/>
                  <a:pt x="339487" y="50324"/>
                  <a:pt x="342900" y="57150"/>
                </a:cubicBezTo>
                <a:cubicBezTo>
                  <a:pt x="345893" y="63137"/>
                  <a:pt x="344517" y="71467"/>
                  <a:pt x="349250" y="76200"/>
                </a:cubicBezTo>
                <a:cubicBezTo>
                  <a:pt x="352287" y="79237"/>
                  <a:pt x="393480" y="88845"/>
                  <a:pt x="393700" y="88900"/>
                </a:cubicBezTo>
                <a:cubicBezTo>
                  <a:pt x="395817" y="95250"/>
                  <a:pt x="403941" y="102503"/>
                  <a:pt x="400050" y="107950"/>
                </a:cubicBezTo>
                <a:cubicBezTo>
                  <a:pt x="386403" y="127055"/>
                  <a:pt x="363264" y="132912"/>
                  <a:pt x="342900" y="139700"/>
                </a:cubicBezTo>
                <a:cubicBezTo>
                  <a:pt x="338667" y="146050"/>
                  <a:pt x="336672" y="154705"/>
                  <a:pt x="330200" y="158750"/>
                </a:cubicBezTo>
                <a:cubicBezTo>
                  <a:pt x="318848" y="165845"/>
                  <a:pt x="304800" y="167217"/>
                  <a:pt x="292100" y="171450"/>
                </a:cubicBezTo>
                <a:lnTo>
                  <a:pt x="254000" y="184150"/>
                </a:lnTo>
                <a:cubicBezTo>
                  <a:pt x="247650" y="186267"/>
                  <a:pt x="241514" y="189187"/>
                  <a:pt x="234950" y="190500"/>
                </a:cubicBezTo>
                <a:lnTo>
                  <a:pt x="203200" y="196850"/>
                </a:lnTo>
                <a:cubicBezTo>
                  <a:pt x="192499" y="228952"/>
                  <a:pt x="180559" y="231359"/>
                  <a:pt x="203200" y="254000"/>
                </a:cubicBezTo>
                <a:cubicBezTo>
                  <a:pt x="208596" y="259396"/>
                  <a:pt x="215900" y="262467"/>
                  <a:pt x="222250" y="266700"/>
                </a:cubicBezTo>
                <a:cubicBezTo>
                  <a:pt x="251363" y="310369"/>
                  <a:pt x="242823" y="290320"/>
                  <a:pt x="254000" y="323850"/>
                </a:cubicBezTo>
                <a:cubicBezTo>
                  <a:pt x="251883" y="336550"/>
                  <a:pt x="251721" y="349736"/>
                  <a:pt x="247650" y="361950"/>
                </a:cubicBezTo>
                <a:cubicBezTo>
                  <a:pt x="240833" y="382400"/>
                  <a:pt x="233774" y="382243"/>
                  <a:pt x="215900" y="387350"/>
                </a:cubicBezTo>
                <a:cubicBezTo>
                  <a:pt x="189376" y="394928"/>
                  <a:pt x="182339" y="395060"/>
                  <a:pt x="152400" y="400050"/>
                </a:cubicBezTo>
                <a:cubicBezTo>
                  <a:pt x="148167" y="406400"/>
                  <a:pt x="143113" y="412274"/>
                  <a:pt x="139700" y="419100"/>
                </a:cubicBezTo>
                <a:cubicBezTo>
                  <a:pt x="136707" y="425087"/>
                  <a:pt x="138083" y="433417"/>
                  <a:pt x="133350" y="438150"/>
                </a:cubicBezTo>
                <a:cubicBezTo>
                  <a:pt x="128617" y="442883"/>
                  <a:pt x="120650" y="442383"/>
                  <a:pt x="114300" y="444500"/>
                </a:cubicBezTo>
                <a:lnTo>
                  <a:pt x="63500" y="438150"/>
                </a:lnTo>
                <a:cubicBezTo>
                  <a:pt x="44464" y="435910"/>
                  <a:pt x="24146" y="438919"/>
                  <a:pt x="6350" y="431800"/>
                </a:cubicBezTo>
                <a:cubicBezTo>
                  <a:pt x="135" y="429314"/>
                  <a:pt x="2117" y="419100"/>
                  <a:pt x="0" y="412750"/>
                </a:cubicBezTo>
                <a:cubicBezTo>
                  <a:pt x="2117" y="397933"/>
                  <a:pt x="6350" y="383267"/>
                  <a:pt x="6350" y="368300"/>
                </a:cubicBezTo>
                <a:cubicBezTo>
                  <a:pt x="6350" y="361607"/>
                  <a:pt x="0" y="355943"/>
                  <a:pt x="0" y="349250"/>
                </a:cubicBezTo>
                <a:cubicBezTo>
                  <a:pt x="0" y="336071"/>
                  <a:pt x="9706" y="317776"/>
                  <a:pt x="12700" y="304800"/>
                </a:cubicBezTo>
                <a:cubicBezTo>
                  <a:pt x="17554" y="283767"/>
                  <a:pt x="21167" y="262467"/>
                  <a:pt x="25400" y="241300"/>
                </a:cubicBezTo>
                <a:cubicBezTo>
                  <a:pt x="27517" y="230717"/>
                  <a:pt x="28337" y="219789"/>
                  <a:pt x="31750" y="209550"/>
                </a:cubicBezTo>
                <a:lnTo>
                  <a:pt x="44450" y="171450"/>
                </a:lnTo>
                <a:cubicBezTo>
                  <a:pt x="35394" y="135225"/>
                  <a:pt x="34797" y="137658"/>
                  <a:pt x="31750" y="88900"/>
                </a:cubicBezTo>
                <a:cubicBezTo>
                  <a:pt x="30826" y="74112"/>
                  <a:pt x="28575" y="58208"/>
                  <a:pt x="31750" y="5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2" name="101 Forma libre"/>
          <p:cNvSpPr/>
          <p:nvPr/>
        </p:nvSpPr>
        <p:spPr>
          <a:xfrm>
            <a:off x="6264591" y="3618466"/>
            <a:ext cx="39076" cy="57037"/>
          </a:xfrm>
          <a:custGeom>
            <a:avLst/>
            <a:gdLst>
              <a:gd name="connsiteX0" fmla="*/ 63500 w 146050"/>
              <a:gd name="connsiteY0" fmla="*/ 196850 h 203939"/>
              <a:gd name="connsiteX1" fmla="*/ 69850 w 146050"/>
              <a:gd name="connsiteY1" fmla="*/ 165100 h 203939"/>
              <a:gd name="connsiteX2" fmla="*/ 88900 w 146050"/>
              <a:gd name="connsiteY2" fmla="*/ 152400 h 203939"/>
              <a:gd name="connsiteX3" fmla="*/ 101600 w 146050"/>
              <a:gd name="connsiteY3" fmla="*/ 133350 h 203939"/>
              <a:gd name="connsiteX4" fmla="*/ 107950 w 146050"/>
              <a:gd name="connsiteY4" fmla="*/ 101600 h 203939"/>
              <a:gd name="connsiteX5" fmla="*/ 146050 w 146050"/>
              <a:gd name="connsiteY5" fmla="*/ 82550 h 203939"/>
              <a:gd name="connsiteX6" fmla="*/ 133350 w 146050"/>
              <a:gd name="connsiteY6" fmla="*/ 44450 h 203939"/>
              <a:gd name="connsiteX7" fmla="*/ 120650 w 146050"/>
              <a:gd name="connsiteY7" fmla="*/ 25400 h 203939"/>
              <a:gd name="connsiteX8" fmla="*/ 114300 w 146050"/>
              <a:gd name="connsiteY8" fmla="*/ 6350 h 203939"/>
              <a:gd name="connsiteX9" fmla="*/ 95250 w 146050"/>
              <a:gd name="connsiteY9" fmla="*/ 0 h 203939"/>
              <a:gd name="connsiteX10" fmla="*/ 82550 w 146050"/>
              <a:gd name="connsiteY10" fmla="*/ 19050 h 203939"/>
              <a:gd name="connsiteX11" fmla="*/ 76200 w 146050"/>
              <a:gd name="connsiteY11" fmla="*/ 38100 h 203939"/>
              <a:gd name="connsiteX12" fmla="*/ 38100 w 146050"/>
              <a:gd name="connsiteY12" fmla="*/ 63500 h 203939"/>
              <a:gd name="connsiteX13" fmla="*/ 31750 w 146050"/>
              <a:gd name="connsiteY13" fmla="*/ 82550 h 203939"/>
              <a:gd name="connsiteX14" fmla="*/ 25400 w 146050"/>
              <a:gd name="connsiteY14" fmla="*/ 139700 h 203939"/>
              <a:gd name="connsiteX15" fmla="*/ 12700 w 146050"/>
              <a:gd name="connsiteY15" fmla="*/ 158750 h 203939"/>
              <a:gd name="connsiteX16" fmla="*/ 0 w 146050"/>
              <a:gd name="connsiteY16" fmla="*/ 196850 h 203939"/>
              <a:gd name="connsiteX17" fmla="*/ 19050 w 146050"/>
              <a:gd name="connsiteY17" fmla="*/ 203200 h 203939"/>
              <a:gd name="connsiteX18" fmla="*/ 57150 w 146050"/>
              <a:gd name="connsiteY18" fmla="*/ 190500 h 203939"/>
              <a:gd name="connsiteX19" fmla="*/ 63500 w 146050"/>
              <a:gd name="connsiteY19" fmla="*/ 196850 h 20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6050" h="203939">
                <a:moveTo>
                  <a:pt x="63500" y="196850"/>
                </a:moveTo>
                <a:cubicBezTo>
                  <a:pt x="65617" y="186267"/>
                  <a:pt x="64495" y="174471"/>
                  <a:pt x="69850" y="165100"/>
                </a:cubicBezTo>
                <a:cubicBezTo>
                  <a:pt x="73636" y="158474"/>
                  <a:pt x="83504" y="157796"/>
                  <a:pt x="88900" y="152400"/>
                </a:cubicBezTo>
                <a:cubicBezTo>
                  <a:pt x="94296" y="147004"/>
                  <a:pt x="97367" y="139700"/>
                  <a:pt x="101600" y="133350"/>
                </a:cubicBezTo>
                <a:cubicBezTo>
                  <a:pt x="103717" y="122767"/>
                  <a:pt x="102595" y="110971"/>
                  <a:pt x="107950" y="101600"/>
                </a:cubicBezTo>
                <a:cubicBezTo>
                  <a:pt x="113743" y="91463"/>
                  <a:pt x="136272" y="85809"/>
                  <a:pt x="146050" y="82550"/>
                </a:cubicBezTo>
                <a:cubicBezTo>
                  <a:pt x="141817" y="69850"/>
                  <a:pt x="140776" y="55589"/>
                  <a:pt x="133350" y="44450"/>
                </a:cubicBezTo>
                <a:cubicBezTo>
                  <a:pt x="129117" y="38100"/>
                  <a:pt x="124063" y="32226"/>
                  <a:pt x="120650" y="25400"/>
                </a:cubicBezTo>
                <a:cubicBezTo>
                  <a:pt x="117657" y="19413"/>
                  <a:pt x="119033" y="11083"/>
                  <a:pt x="114300" y="6350"/>
                </a:cubicBezTo>
                <a:cubicBezTo>
                  <a:pt x="109567" y="1617"/>
                  <a:pt x="101600" y="2117"/>
                  <a:pt x="95250" y="0"/>
                </a:cubicBezTo>
                <a:cubicBezTo>
                  <a:pt x="91017" y="6350"/>
                  <a:pt x="85963" y="12224"/>
                  <a:pt x="82550" y="19050"/>
                </a:cubicBezTo>
                <a:cubicBezTo>
                  <a:pt x="79557" y="25037"/>
                  <a:pt x="80933" y="33367"/>
                  <a:pt x="76200" y="38100"/>
                </a:cubicBezTo>
                <a:cubicBezTo>
                  <a:pt x="65407" y="48893"/>
                  <a:pt x="38100" y="63500"/>
                  <a:pt x="38100" y="63500"/>
                </a:cubicBezTo>
                <a:cubicBezTo>
                  <a:pt x="35983" y="69850"/>
                  <a:pt x="32850" y="75948"/>
                  <a:pt x="31750" y="82550"/>
                </a:cubicBezTo>
                <a:cubicBezTo>
                  <a:pt x="28599" y="101456"/>
                  <a:pt x="30049" y="121105"/>
                  <a:pt x="25400" y="139700"/>
                </a:cubicBezTo>
                <a:cubicBezTo>
                  <a:pt x="23549" y="147104"/>
                  <a:pt x="15800" y="151776"/>
                  <a:pt x="12700" y="158750"/>
                </a:cubicBezTo>
                <a:cubicBezTo>
                  <a:pt x="7263" y="170983"/>
                  <a:pt x="0" y="196850"/>
                  <a:pt x="0" y="196850"/>
                </a:cubicBezTo>
                <a:cubicBezTo>
                  <a:pt x="6350" y="198967"/>
                  <a:pt x="12397" y="203939"/>
                  <a:pt x="19050" y="203200"/>
                </a:cubicBezTo>
                <a:cubicBezTo>
                  <a:pt x="32355" y="201722"/>
                  <a:pt x="43763" y="190500"/>
                  <a:pt x="57150" y="190500"/>
                </a:cubicBezTo>
                <a:lnTo>
                  <a:pt x="63500" y="1968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3" name="102 Forma libre"/>
          <p:cNvSpPr/>
          <p:nvPr/>
        </p:nvSpPr>
        <p:spPr>
          <a:xfrm>
            <a:off x="6274785" y="3542100"/>
            <a:ext cx="163100" cy="150955"/>
          </a:xfrm>
          <a:custGeom>
            <a:avLst/>
            <a:gdLst>
              <a:gd name="connsiteX0" fmla="*/ 31750 w 609600"/>
              <a:gd name="connsiteY0" fmla="*/ 285750 h 539750"/>
              <a:gd name="connsiteX1" fmla="*/ 25400 w 609600"/>
              <a:gd name="connsiteY1" fmla="*/ 241300 h 539750"/>
              <a:gd name="connsiteX2" fmla="*/ 19050 w 609600"/>
              <a:gd name="connsiteY2" fmla="*/ 190500 h 539750"/>
              <a:gd name="connsiteX3" fmla="*/ 0 w 609600"/>
              <a:gd name="connsiteY3" fmla="*/ 171450 h 539750"/>
              <a:gd name="connsiteX4" fmla="*/ 31750 w 609600"/>
              <a:gd name="connsiteY4" fmla="*/ 139700 h 539750"/>
              <a:gd name="connsiteX5" fmla="*/ 50800 w 609600"/>
              <a:gd name="connsiteY5" fmla="*/ 146050 h 539750"/>
              <a:gd name="connsiteX6" fmla="*/ 69850 w 609600"/>
              <a:gd name="connsiteY6" fmla="*/ 107950 h 539750"/>
              <a:gd name="connsiteX7" fmla="*/ 82550 w 609600"/>
              <a:gd name="connsiteY7" fmla="*/ 88900 h 539750"/>
              <a:gd name="connsiteX8" fmla="*/ 76200 w 609600"/>
              <a:gd name="connsiteY8" fmla="*/ 69850 h 539750"/>
              <a:gd name="connsiteX9" fmla="*/ 82550 w 609600"/>
              <a:gd name="connsiteY9" fmla="*/ 44450 h 539750"/>
              <a:gd name="connsiteX10" fmla="*/ 127000 w 609600"/>
              <a:gd name="connsiteY10" fmla="*/ 57150 h 539750"/>
              <a:gd name="connsiteX11" fmla="*/ 203200 w 609600"/>
              <a:gd name="connsiteY11" fmla="*/ 38100 h 539750"/>
              <a:gd name="connsiteX12" fmla="*/ 222250 w 609600"/>
              <a:gd name="connsiteY12" fmla="*/ 31750 h 539750"/>
              <a:gd name="connsiteX13" fmla="*/ 247650 w 609600"/>
              <a:gd name="connsiteY13" fmla="*/ 38100 h 539750"/>
              <a:gd name="connsiteX14" fmla="*/ 273050 w 609600"/>
              <a:gd name="connsiteY14" fmla="*/ 63500 h 539750"/>
              <a:gd name="connsiteX15" fmla="*/ 311150 w 609600"/>
              <a:gd name="connsiteY15" fmla="*/ 57150 h 539750"/>
              <a:gd name="connsiteX16" fmla="*/ 355600 w 609600"/>
              <a:gd name="connsiteY16" fmla="*/ 44450 h 539750"/>
              <a:gd name="connsiteX17" fmla="*/ 400050 w 609600"/>
              <a:gd name="connsiteY17" fmla="*/ 38100 h 539750"/>
              <a:gd name="connsiteX18" fmla="*/ 419100 w 609600"/>
              <a:gd name="connsiteY18" fmla="*/ 31750 h 539750"/>
              <a:gd name="connsiteX19" fmla="*/ 438150 w 609600"/>
              <a:gd name="connsiteY19" fmla="*/ 19050 h 539750"/>
              <a:gd name="connsiteX20" fmla="*/ 565150 w 609600"/>
              <a:gd name="connsiteY20" fmla="*/ 12700 h 539750"/>
              <a:gd name="connsiteX21" fmla="*/ 603250 w 609600"/>
              <a:gd name="connsiteY21" fmla="*/ 12700 h 539750"/>
              <a:gd name="connsiteX22" fmla="*/ 609600 w 609600"/>
              <a:gd name="connsiteY22" fmla="*/ 31750 h 539750"/>
              <a:gd name="connsiteX23" fmla="*/ 590550 w 609600"/>
              <a:gd name="connsiteY23" fmla="*/ 44450 h 539750"/>
              <a:gd name="connsiteX24" fmla="*/ 571500 w 609600"/>
              <a:gd name="connsiteY24" fmla="*/ 50800 h 539750"/>
              <a:gd name="connsiteX25" fmla="*/ 552450 w 609600"/>
              <a:gd name="connsiteY25" fmla="*/ 69850 h 539750"/>
              <a:gd name="connsiteX26" fmla="*/ 533400 w 609600"/>
              <a:gd name="connsiteY26" fmla="*/ 76200 h 539750"/>
              <a:gd name="connsiteX27" fmla="*/ 514350 w 609600"/>
              <a:gd name="connsiteY27" fmla="*/ 88900 h 539750"/>
              <a:gd name="connsiteX28" fmla="*/ 520700 w 609600"/>
              <a:gd name="connsiteY28" fmla="*/ 120650 h 539750"/>
              <a:gd name="connsiteX29" fmla="*/ 533400 w 609600"/>
              <a:gd name="connsiteY29" fmla="*/ 158750 h 539750"/>
              <a:gd name="connsiteX30" fmla="*/ 527050 w 609600"/>
              <a:gd name="connsiteY30" fmla="*/ 190500 h 539750"/>
              <a:gd name="connsiteX31" fmla="*/ 520700 w 609600"/>
              <a:gd name="connsiteY31" fmla="*/ 209550 h 539750"/>
              <a:gd name="connsiteX32" fmla="*/ 527050 w 609600"/>
              <a:gd name="connsiteY32" fmla="*/ 234950 h 539750"/>
              <a:gd name="connsiteX33" fmla="*/ 533400 w 609600"/>
              <a:gd name="connsiteY33" fmla="*/ 266700 h 539750"/>
              <a:gd name="connsiteX34" fmla="*/ 520700 w 609600"/>
              <a:gd name="connsiteY34" fmla="*/ 311150 h 539750"/>
              <a:gd name="connsiteX35" fmla="*/ 482600 w 609600"/>
              <a:gd name="connsiteY35" fmla="*/ 330200 h 539750"/>
              <a:gd name="connsiteX36" fmla="*/ 463550 w 609600"/>
              <a:gd name="connsiteY36" fmla="*/ 349250 h 539750"/>
              <a:gd name="connsiteX37" fmla="*/ 444500 w 609600"/>
              <a:gd name="connsiteY37" fmla="*/ 355600 h 539750"/>
              <a:gd name="connsiteX38" fmla="*/ 431800 w 609600"/>
              <a:gd name="connsiteY38" fmla="*/ 374650 h 539750"/>
              <a:gd name="connsiteX39" fmla="*/ 406400 w 609600"/>
              <a:gd name="connsiteY39" fmla="*/ 381000 h 539750"/>
              <a:gd name="connsiteX40" fmla="*/ 387350 w 609600"/>
              <a:gd name="connsiteY40" fmla="*/ 387350 h 539750"/>
              <a:gd name="connsiteX41" fmla="*/ 381000 w 609600"/>
              <a:gd name="connsiteY41" fmla="*/ 406400 h 539750"/>
              <a:gd name="connsiteX42" fmla="*/ 330200 w 609600"/>
              <a:gd name="connsiteY42" fmla="*/ 425450 h 539750"/>
              <a:gd name="connsiteX43" fmla="*/ 311150 w 609600"/>
              <a:gd name="connsiteY43" fmla="*/ 438150 h 539750"/>
              <a:gd name="connsiteX44" fmla="*/ 285750 w 609600"/>
              <a:gd name="connsiteY44" fmla="*/ 463550 h 539750"/>
              <a:gd name="connsiteX45" fmla="*/ 279400 w 609600"/>
              <a:gd name="connsiteY45" fmla="*/ 482600 h 539750"/>
              <a:gd name="connsiteX46" fmla="*/ 241300 w 609600"/>
              <a:gd name="connsiteY46" fmla="*/ 495300 h 539750"/>
              <a:gd name="connsiteX47" fmla="*/ 203200 w 609600"/>
              <a:gd name="connsiteY47" fmla="*/ 520700 h 539750"/>
              <a:gd name="connsiteX48" fmla="*/ 165100 w 609600"/>
              <a:gd name="connsiteY48" fmla="*/ 533400 h 539750"/>
              <a:gd name="connsiteX49" fmla="*/ 146050 w 609600"/>
              <a:gd name="connsiteY49" fmla="*/ 539750 h 539750"/>
              <a:gd name="connsiteX50" fmla="*/ 127000 w 609600"/>
              <a:gd name="connsiteY50" fmla="*/ 533400 h 539750"/>
              <a:gd name="connsiteX51" fmla="*/ 69850 w 609600"/>
              <a:gd name="connsiteY51" fmla="*/ 527050 h 539750"/>
              <a:gd name="connsiteX52" fmla="*/ 63500 w 609600"/>
              <a:gd name="connsiteY52" fmla="*/ 508000 h 539750"/>
              <a:gd name="connsiteX53" fmla="*/ 25400 w 609600"/>
              <a:gd name="connsiteY53" fmla="*/ 495300 h 539750"/>
              <a:gd name="connsiteX54" fmla="*/ 19050 w 609600"/>
              <a:gd name="connsiteY54" fmla="*/ 476250 h 539750"/>
              <a:gd name="connsiteX55" fmla="*/ 50800 w 609600"/>
              <a:gd name="connsiteY55" fmla="*/ 425450 h 539750"/>
              <a:gd name="connsiteX56" fmla="*/ 57150 w 609600"/>
              <a:gd name="connsiteY56" fmla="*/ 406400 h 539750"/>
              <a:gd name="connsiteX57" fmla="*/ 63500 w 609600"/>
              <a:gd name="connsiteY57" fmla="*/ 381000 h 539750"/>
              <a:gd name="connsiteX58" fmla="*/ 82550 w 609600"/>
              <a:gd name="connsiteY58" fmla="*/ 368300 h 539750"/>
              <a:gd name="connsiteX59" fmla="*/ 101600 w 609600"/>
              <a:gd name="connsiteY59" fmla="*/ 330200 h 539750"/>
              <a:gd name="connsiteX60" fmla="*/ 88900 w 609600"/>
              <a:gd name="connsiteY60" fmla="*/ 311150 h 539750"/>
              <a:gd name="connsiteX61" fmla="*/ 76200 w 609600"/>
              <a:gd name="connsiteY61" fmla="*/ 266700 h 539750"/>
              <a:gd name="connsiteX62" fmla="*/ 38100 w 609600"/>
              <a:gd name="connsiteY62" fmla="*/ 285750 h 539750"/>
              <a:gd name="connsiteX63" fmla="*/ 31750 w 609600"/>
              <a:gd name="connsiteY63" fmla="*/ 285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" h="539750">
                <a:moveTo>
                  <a:pt x="31750" y="285750"/>
                </a:moveTo>
                <a:cubicBezTo>
                  <a:pt x="29633" y="270933"/>
                  <a:pt x="27378" y="256136"/>
                  <a:pt x="25400" y="241300"/>
                </a:cubicBezTo>
                <a:cubicBezTo>
                  <a:pt x="23145" y="224385"/>
                  <a:pt x="24882" y="206538"/>
                  <a:pt x="19050" y="190500"/>
                </a:cubicBezTo>
                <a:cubicBezTo>
                  <a:pt x="15981" y="182060"/>
                  <a:pt x="6350" y="177800"/>
                  <a:pt x="0" y="171450"/>
                </a:cubicBezTo>
                <a:cubicBezTo>
                  <a:pt x="7408" y="160338"/>
                  <a:pt x="15875" y="142346"/>
                  <a:pt x="31750" y="139700"/>
                </a:cubicBezTo>
                <a:cubicBezTo>
                  <a:pt x="38352" y="138600"/>
                  <a:pt x="44450" y="143933"/>
                  <a:pt x="50800" y="146050"/>
                </a:cubicBezTo>
                <a:cubicBezTo>
                  <a:pt x="87196" y="91455"/>
                  <a:pt x="43560" y="160530"/>
                  <a:pt x="69850" y="107950"/>
                </a:cubicBezTo>
                <a:cubicBezTo>
                  <a:pt x="73263" y="101124"/>
                  <a:pt x="78317" y="95250"/>
                  <a:pt x="82550" y="88900"/>
                </a:cubicBezTo>
                <a:cubicBezTo>
                  <a:pt x="80433" y="82550"/>
                  <a:pt x="76200" y="76543"/>
                  <a:pt x="76200" y="69850"/>
                </a:cubicBezTo>
                <a:cubicBezTo>
                  <a:pt x="76200" y="61123"/>
                  <a:pt x="75066" y="48940"/>
                  <a:pt x="82550" y="44450"/>
                </a:cubicBezTo>
                <a:cubicBezTo>
                  <a:pt x="85398" y="42741"/>
                  <a:pt x="121948" y="55466"/>
                  <a:pt x="127000" y="57150"/>
                </a:cubicBezTo>
                <a:cubicBezTo>
                  <a:pt x="178305" y="48599"/>
                  <a:pt x="152886" y="54871"/>
                  <a:pt x="203200" y="38100"/>
                </a:cubicBezTo>
                <a:lnTo>
                  <a:pt x="222250" y="31750"/>
                </a:lnTo>
                <a:cubicBezTo>
                  <a:pt x="230717" y="33867"/>
                  <a:pt x="240249" y="33475"/>
                  <a:pt x="247650" y="38100"/>
                </a:cubicBezTo>
                <a:cubicBezTo>
                  <a:pt x="257804" y="44446"/>
                  <a:pt x="261581" y="60059"/>
                  <a:pt x="273050" y="63500"/>
                </a:cubicBezTo>
                <a:cubicBezTo>
                  <a:pt x="285382" y="67200"/>
                  <a:pt x="298581" y="59943"/>
                  <a:pt x="311150" y="57150"/>
                </a:cubicBezTo>
                <a:cubicBezTo>
                  <a:pt x="372357" y="43548"/>
                  <a:pt x="279536" y="58280"/>
                  <a:pt x="355600" y="44450"/>
                </a:cubicBezTo>
                <a:cubicBezTo>
                  <a:pt x="370326" y="41773"/>
                  <a:pt x="385233" y="40217"/>
                  <a:pt x="400050" y="38100"/>
                </a:cubicBezTo>
                <a:cubicBezTo>
                  <a:pt x="406400" y="35983"/>
                  <a:pt x="413113" y="34743"/>
                  <a:pt x="419100" y="31750"/>
                </a:cubicBezTo>
                <a:cubicBezTo>
                  <a:pt x="425926" y="28337"/>
                  <a:pt x="430582" y="20037"/>
                  <a:pt x="438150" y="19050"/>
                </a:cubicBezTo>
                <a:cubicBezTo>
                  <a:pt x="480180" y="13568"/>
                  <a:pt x="522817" y="14817"/>
                  <a:pt x="565150" y="12700"/>
                </a:cubicBezTo>
                <a:cubicBezTo>
                  <a:pt x="577850" y="8467"/>
                  <a:pt x="590550" y="0"/>
                  <a:pt x="603250" y="12700"/>
                </a:cubicBezTo>
                <a:cubicBezTo>
                  <a:pt x="607983" y="17433"/>
                  <a:pt x="607483" y="25400"/>
                  <a:pt x="609600" y="31750"/>
                </a:cubicBezTo>
                <a:cubicBezTo>
                  <a:pt x="603250" y="35983"/>
                  <a:pt x="597376" y="41037"/>
                  <a:pt x="590550" y="44450"/>
                </a:cubicBezTo>
                <a:cubicBezTo>
                  <a:pt x="584563" y="47443"/>
                  <a:pt x="577069" y="47087"/>
                  <a:pt x="571500" y="50800"/>
                </a:cubicBezTo>
                <a:cubicBezTo>
                  <a:pt x="564028" y="55781"/>
                  <a:pt x="559922" y="64869"/>
                  <a:pt x="552450" y="69850"/>
                </a:cubicBezTo>
                <a:cubicBezTo>
                  <a:pt x="546881" y="73563"/>
                  <a:pt x="539387" y="73207"/>
                  <a:pt x="533400" y="76200"/>
                </a:cubicBezTo>
                <a:cubicBezTo>
                  <a:pt x="526574" y="79613"/>
                  <a:pt x="520700" y="84667"/>
                  <a:pt x="514350" y="88900"/>
                </a:cubicBezTo>
                <a:cubicBezTo>
                  <a:pt x="516467" y="99483"/>
                  <a:pt x="517860" y="110237"/>
                  <a:pt x="520700" y="120650"/>
                </a:cubicBezTo>
                <a:cubicBezTo>
                  <a:pt x="524222" y="133565"/>
                  <a:pt x="533400" y="158750"/>
                  <a:pt x="533400" y="158750"/>
                </a:cubicBezTo>
                <a:cubicBezTo>
                  <a:pt x="531283" y="169333"/>
                  <a:pt x="529668" y="180029"/>
                  <a:pt x="527050" y="190500"/>
                </a:cubicBezTo>
                <a:cubicBezTo>
                  <a:pt x="525427" y="196994"/>
                  <a:pt x="520700" y="202857"/>
                  <a:pt x="520700" y="209550"/>
                </a:cubicBezTo>
                <a:cubicBezTo>
                  <a:pt x="520700" y="218277"/>
                  <a:pt x="525157" y="226431"/>
                  <a:pt x="527050" y="234950"/>
                </a:cubicBezTo>
                <a:cubicBezTo>
                  <a:pt x="529391" y="245486"/>
                  <a:pt x="531283" y="256117"/>
                  <a:pt x="533400" y="266700"/>
                </a:cubicBezTo>
                <a:cubicBezTo>
                  <a:pt x="532985" y="268359"/>
                  <a:pt x="524013" y="307009"/>
                  <a:pt x="520700" y="311150"/>
                </a:cubicBezTo>
                <a:cubicBezTo>
                  <a:pt x="511748" y="322341"/>
                  <a:pt x="495149" y="326017"/>
                  <a:pt x="482600" y="330200"/>
                </a:cubicBezTo>
                <a:cubicBezTo>
                  <a:pt x="476250" y="336550"/>
                  <a:pt x="471022" y="344269"/>
                  <a:pt x="463550" y="349250"/>
                </a:cubicBezTo>
                <a:cubicBezTo>
                  <a:pt x="457981" y="352963"/>
                  <a:pt x="449727" y="351419"/>
                  <a:pt x="444500" y="355600"/>
                </a:cubicBezTo>
                <a:cubicBezTo>
                  <a:pt x="438541" y="360368"/>
                  <a:pt x="438150" y="370417"/>
                  <a:pt x="431800" y="374650"/>
                </a:cubicBezTo>
                <a:cubicBezTo>
                  <a:pt x="424538" y="379491"/>
                  <a:pt x="414791" y="378602"/>
                  <a:pt x="406400" y="381000"/>
                </a:cubicBezTo>
                <a:cubicBezTo>
                  <a:pt x="399964" y="382839"/>
                  <a:pt x="393700" y="385233"/>
                  <a:pt x="387350" y="387350"/>
                </a:cubicBezTo>
                <a:cubicBezTo>
                  <a:pt x="385233" y="393700"/>
                  <a:pt x="385181" y="401173"/>
                  <a:pt x="381000" y="406400"/>
                </a:cubicBezTo>
                <a:cubicBezTo>
                  <a:pt x="368542" y="421972"/>
                  <a:pt x="347411" y="422008"/>
                  <a:pt x="330200" y="425450"/>
                </a:cubicBezTo>
                <a:cubicBezTo>
                  <a:pt x="323850" y="429683"/>
                  <a:pt x="315918" y="432191"/>
                  <a:pt x="311150" y="438150"/>
                </a:cubicBezTo>
                <a:cubicBezTo>
                  <a:pt x="286520" y="468938"/>
                  <a:pt x="327314" y="449695"/>
                  <a:pt x="285750" y="463550"/>
                </a:cubicBezTo>
                <a:cubicBezTo>
                  <a:pt x="283633" y="469900"/>
                  <a:pt x="284847" y="478709"/>
                  <a:pt x="279400" y="482600"/>
                </a:cubicBezTo>
                <a:cubicBezTo>
                  <a:pt x="268507" y="490381"/>
                  <a:pt x="252439" y="487874"/>
                  <a:pt x="241300" y="495300"/>
                </a:cubicBezTo>
                <a:cubicBezTo>
                  <a:pt x="228600" y="503767"/>
                  <a:pt x="217680" y="515873"/>
                  <a:pt x="203200" y="520700"/>
                </a:cubicBezTo>
                <a:lnTo>
                  <a:pt x="165100" y="533400"/>
                </a:lnTo>
                <a:lnTo>
                  <a:pt x="146050" y="539750"/>
                </a:lnTo>
                <a:cubicBezTo>
                  <a:pt x="139700" y="537633"/>
                  <a:pt x="133602" y="534500"/>
                  <a:pt x="127000" y="533400"/>
                </a:cubicBezTo>
                <a:cubicBezTo>
                  <a:pt x="108094" y="530249"/>
                  <a:pt x="87646" y="534169"/>
                  <a:pt x="69850" y="527050"/>
                </a:cubicBezTo>
                <a:cubicBezTo>
                  <a:pt x="63635" y="524564"/>
                  <a:pt x="68947" y="511891"/>
                  <a:pt x="63500" y="508000"/>
                </a:cubicBezTo>
                <a:cubicBezTo>
                  <a:pt x="52607" y="500219"/>
                  <a:pt x="25400" y="495300"/>
                  <a:pt x="25400" y="495300"/>
                </a:cubicBezTo>
                <a:cubicBezTo>
                  <a:pt x="23283" y="488950"/>
                  <a:pt x="18311" y="482903"/>
                  <a:pt x="19050" y="476250"/>
                </a:cubicBezTo>
                <a:cubicBezTo>
                  <a:pt x="23282" y="438164"/>
                  <a:pt x="26815" y="441440"/>
                  <a:pt x="50800" y="425450"/>
                </a:cubicBezTo>
                <a:cubicBezTo>
                  <a:pt x="52917" y="419100"/>
                  <a:pt x="55311" y="412836"/>
                  <a:pt x="57150" y="406400"/>
                </a:cubicBezTo>
                <a:cubicBezTo>
                  <a:pt x="59548" y="398009"/>
                  <a:pt x="58659" y="388262"/>
                  <a:pt x="63500" y="381000"/>
                </a:cubicBezTo>
                <a:cubicBezTo>
                  <a:pt x="67733" y="374650"/>
                  <a:pt x="76200" y="372533"/>
                  <a:pt x="82550" y="368300"/>
                </a:cubicBezTo>
                <a:cubicBezTo>
                  <a:pt x="86973" y="361666"/>
                  <a:pt x="103353" y="340716"/>
                  <a:pt x="101600" y="330200"/>
                </a:cubicBezTo>
                <a:cubicBezTo>
                  <a:pt x="100345" y="322672"/>
                  <a:pt x="92313" y="317976"/>
                  <a:pt x="88900" y="311150"/>
                </a:cubicBezTo>
                <a:cubicBezTo>
                  <a:pt x="84345" y="302040"/>
                  <a:pt x="78235" y="274838"/>
                  <a:pt x="76200" y="266700"/>
                </a:cubicBezTo>
                <a:cubicBezTo>
                  <a:pt x="67184" y="269705"/>
                  <a:pt x="43024" y="275902"/>
                  <a:pt x="38100" y="285750"/>
                </a:cubicBezTo>
                <a:lnTo>
                  <a:pt x="31750" y="2857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4" name="103 Forma libre"/>
          <p:cNvSpPr/>
          <p:nvPr/>
        </p:nvSpPr>
        <p:spPr>
          <a:xfrm>
            <a:off x="6357116" y="3538551"/>
            <a:ext cx="262363" cy="264614"/>
          </a:xfrm>
          <a:custGeom>
            <a:avLst/>
            <a:gdLst>
              <a:gd name="connsiteX0" fmla="*/ 290766 w 980607"/>
              <a:gd name="connsiteY0" fmla="*/ 26980 h 946142"/>
              <a:gd name="connsiteX1" fmla="*/ 300291 w 980607"/>
              <a:gd name="connsiteY1" fmla="*/ 41267 h 946142"/>
              <a:gd name="connsiteX2" fmla="*/ 271716 w 980607"/>
              <a:gd name="connsiteY2" fmla="*/ 65080 h 946142"/>
              <a:gd name="connsiteX3" fmla="*/ 257428 w 980607"/>
              <a:gd name="connsiteY3" fmla="*/ 74605 h 946142"/>
              <a:gd name="connsiteX4" fmla="*/ 228853 w 980607"/>
              <a:gd name="connsiteY4" fmla="*/ 84130 h 946142"/>
              <a:gd name="connsiteX5" fmla="*/ 214566 w 980607"/>
              <a:gd name="connsiteY5" fmla="*/ 88892 h 946142"/>
              <a:gd name="connsiteX6" fmla="*/ 205041 w 980607"/>
              <a:gd name="connsiteY6" fmla="*/ 117467 h 946142"/>
              <a:gd name="connsiteX7" fmla="*/ 214566 w 980607"/>
              <a:gd name="connsiteY7" fmla="*/ 160330 h 946142"/>
              <a:gd name="connsiteX8" fmla="*/ 209803 w 980607"/>
              <a:gd name="connsiteY8" fmla="*/ 203192 h 946142"/>
              <a:gd name="connsiteX9" fmla="*/ 205041 w 980607"/>
              <a:gd name="connsiteY9" fmla="*/ 217480 h 946142"/>
              <a:gd name="connsiteX10" fmla="*/ 219328 w 980607"/>
              <a:gd name="connsiteY10" fmla="*/ 274630 h 946142"/>
              <a:gd name="connsiteX11" fmla="*/ 228853 w 980607"/>
              <a:gd name="connsiteY11" fmla="*/ 288917 h 946142"/>
              <a:gd name="connsiteX12" fmla="*/ 224091 w 980607"/>
              <a:gd name="connsiteY12" fmla="*/ 317492 h 946142"/>
              <a:gd name="connsiteX13" fmla="*/ 181228 w 980607"/>
              <a:gd name="connsiteY13" fmla="*/ 341305 h 946142"/>
              <a:gd name="connsiteX14" fmla="*/ 171703 w 980607"/>
              <a:gd name="connsiteY14" fmla="*/ 355592 h 946142"/>
              <a:gd name="connsiteX15" fmla="*/ 147891 w 980607"/>
              <a:gd name="connsiteY15" fmla="*/ 388930 h 946142"/>
              <a:gd name="connsiteX16" fmla="*/ 119316 w 980607"/>
              <a:gd name="connsiteY16" fmla="*/ 393692 h 946142"/>
              <a:gd name="connsiteX17" fmla="*/ 76453 w 980607"/>
              <a:gd name="connsiteY17" fmla="*/ 407980 h 946142"/>
              <a:gd name="connsiteX18" fmla="*/ 62166 w 980607"/>
              <a:gd name="connsiteY18" fmla="*/ 412742 h 946142"/>
              <a:gd name="connsiteX19" fmla="*/ 24066 w 980607"/>
              <a:gd name="connsiteY19" fmla="*/ 446080 h 946142"/>
              <a:gd name="connsiteX20" fmla="*/ 9778 w 980607"/>
              <a:gd name="connsiteY20" fmla="*/ 450842 h 946142"/>
              <a:gd name="connsiteX21" fmla="*/ 253 w 980607"/>
              <a:gd name="connsiteY21" fmla="*/ 465130 h 946142"/>
              <a:gd name="connsiteX22" fmla="*/ 9778 w 980607"/>
              <a:gd name="connsiteY22" fmla="*/ 503230 h 946142"/>
              <a:gd name="connsiteX23" fmla="*/ 24066 w 980607"/>
              <a:gd name="connsiteY23" fmla="*/ 517517 h 946142"/>
              <a:gd name="connsiteX24" fmla="*/ 33591 w 980607"/>
              <a:gd name="connsiteY24" fmla="*/ 531805 h 946142"/>
              <a:gd name="connsiteX25" fmla="*/ 47878 w 980607"/>
              <a:gd name="connsiteY25" fmla="*/ 541330 h 946142"/>
              <a:gd name="connsiteX26" fmla="*/ 76453 w 980607"/>
              <a:gd name="connsiteY26" fmla="*/ 565142 h 946142"/>
              <a:gd name="connsiteX27" fmla="*/ 85978 w 980607"/>
              <a:gd name="connsiteY27" fmla="*/ 579430 h 946142"/>
              <a:gd name="connsiteX28" fmla="*/ 100266 w 980607"/>
              <a:gd name="connsiteY28" fmla="*/ 584192 h 946142"/>
              <a:gd name="connsiteX29" fmla="*/ 114553 w 980607"/>
              <a:gd name="connsiteY29" fmla="*/ 593717 h 946142"/>
              <a:gd name="connsiteX30" fmla="*/ 185991 w 980607"/>
              <a:gd name="connsiteY30" fmla="*/ 603242 h 946142"/>
              <a:gd name="connsiteX31" fmla="*/ 214566 w 980607"/>
              <a:gd name="connsiteY31" fmla="*/ 627055 h 946142"/>
              <a:gd name="connsiteX32" fmla="*/ 228853 w 980607"/>
              <a:gd name="connsiteY32" fmla="*/ 636580 h 946142"/>
              <a:gd name="connsiteX33" fmla="*/ 252666 w 980607"/>
              <a:gd name="connsiteY33" fmla="*/ 655630 h 946142"/>
              <a:gd name="connsiteX34" fmla="*/ 281241 w 980607"/>
              <a:gd name="connsiteY34" fmla="*/ 674680 h 946142"/>
              <a:gd name="connsiteX35" fmla="*/ 295528 w 980607"/>
              <a:gd name="connsiteY35" fmla="*/ 688967 h 946142"/>
              <a:gd name="connsiteX36" fmla="*/ 328866 w 980607"/>
              <a:gd name="connsiteY36" fmla="*/ 698492 h 946142"/>
              <a:gd name="connsiteX37" fmla="*/ 343153 w 980607"/>
              <a:gd name="connsiteY37" fmla="*/ 708017 h 946142"/>
              <a:gd name="connsiteX38" fmla="*/ 371728 w 980607"/>
              <a:gd name="connsiteY38" fmla="*/ 722305 h 946142"/>
              <a:gd name="connsiteX39" fmla="*/ 386016 w 980607"/>
              <a:gd name="connsiteY39" fmla="*/ 741355 h 946142"/>
              <a:gd name="connsiteX40" fmla="*/ 414591 w 980607"/>
              <a:gd name="connsiteY40" fmla="*/ 760405 h 946142"/>
              <a:gd name="connsiteX41" fmla="*/ 457453 w 980607"/>
              <a:gd name="connsiteY41" fmla="*/ 788980 h 946142"/>
              <a:gd name="connsiteX42" fmla="*/ 471741 w 980607"/>
              <a:gd name="connsiteY42" fmla="*/ 798505 h 946142"/>
              <a:gd name="connsiteX43" fmla="*/ 486028 w 980607"/>
              <a:gd name="connsiteY43" fmla="*/ 812792 h 946142"/>
              <a:gd name="connsiteX44" fmla="*/ 505078 w 980607"/>
              <a:gd name="connsiteY44" fmla="*/ 822317 h 946142"/>
              <a:gd name="connsiteX45" fmla="*/ 528891 w 980607"/>
              <a:gd name="connsiteY45" fmla="*/ 846130 h 946142"/>
              <a:gd name="connsiteX46" fmla="*/ 552703 w 980607"/>
              <a:gd name="connsiteY46" fmla="*/ 865180 h 946142"/>
              <a:gd name="connsiteX47" fmla="*/ 562228 w 980607"/>
              <a:gd name="connsiteY47" fmla="*/ 879467 h 946142"/>
              <a:gd name="connsiteX48" fmla="*/ 605091 w 980607"/>
              <a:gd name="connsiteY48" fmla="*/ 912805 h 946142"/>
              <a:gd name="connsiteX49" fmla="*/ 619378 w 980607"/>
              <a:gd name="connsiteY49" fmla="*/ 917567 h 946142"/>
              <a:gd name="connsiteX50" fmla="*/ 681291 w 980607"/>
              <a:gd name="connsiteY50" fmla="*/ 931855 h 946142"/>
              <a:gd name="connsiteX51" fmla="*/ 724153 w 980607"/>
              <a:gd name="connsiteY51" fmla="*/ 936617 h 946142"/>
              <a:gd name="connsiteX52" fmla="*/ 809878 w 980607"/>
              <a:gd name="connsiteY52" fmla="*/ 946142 h 946142"/>
              <a:gd name="connsiteX53" fmla="*/ 824166 w 980607"/>
              <a:gd name="connsiteY53" fmla="*/ 931855 h 946142"/>
              <a:gd name="connsiteX54" fmla="*/ 828928 w 980607"/>
              <a:gd name="connsiteY54" fmla="*/ 917567 h 946142"/>
              <a:gd name="connsiteX55" fmla="*/ 838453 w 980607"/>
              <a:gd name="connsiteY55" fmla="*/ 884230 h 946142"/>
              <a:gd name="connsiteX56" fmla="*/ 843216 w 980607"/>
              <a:gd name="connsiteY56" fmla="*/ 850892 h 946142"/>
              <a:gd name="connsiteX57" fmla="*/ 847978 w 980607"/>
              <a:gd name="connsiteY57" fmla="*/ 836605 h 946142"/>
              <a:gd name="connsiteX58" fmla="*/ 862266 w 980607"/>
              <a:gd name="connsiteY58" fmla="*/ 831842 h 946142"/>
              <a:gd name="connsiteX59" fmla="*/ 876553 w 980607"/>
              <a:gd name="connsiteY59" fmla="*/ 822317 h 946142"/>
              <a:gd name="connsiteX60" fmla="*/ 947991 w 980607"/>
              <a:gd name="connsiteY60" fmla="*/ 827080 h 946142"/>
              <a:gd name="connsiteX61" fmla="*/ 976566 w 980607"/>
              <a:gd name="connsiteY61" fmla="*/ 822317 h 946142"/>
              <a:gd name="connsiteX62" fmla="*/ 962278 w 980607"/>
              <a:gd name="connsiteY62" fmla="*/ 808030 h 946142"/>
              <a:gd name="connsiteX63" fmla="*/ 952753 w 980607"/>
              <a:gd name="connsiteY63" fmla="*/ 793742 h 946142"/>
              <a:gd name="connsiteX64" fmla="*/ 938466 w 980607"/>
              <a:gd name="connsiteY64" fmla="*/ 784217 h 946142"/>
              <a:gd name="connsiteX65" fmla="*/ 924178 w 980607"/>
              <a:gd name="connsiteY65" fmla="*/ 769930 h 946142"/>
              <a:gd name="connsiteX66" fmla="*/ 919416 w 980607"/>
              <a:gd name="connsiteY66" fmla="*/ 755642 h 946142"/>
              <a:gd name="connsiteX67" fmla="*/ 914653 w 980607"/>
              <a:gd name="connsiteY67" fmla="*/ 722305 h 946142"/>
              <a:gd name="connsiteX68" fmla="*/ 886078 w 980607"/>
              <a:gd name="connsiteY68" fmla="*/ 703255 h 946142"/>
              <a:gd name="connsiteX69" fmla="*/ 881316 w 980607"/>
              <a:gd name="connsiteY69" fmla="*/ 688967 h 946142"/>
              <a:gd name="connsiteX70" fmla="*/ 890841 w 980607"/>
              <a:gd name="connsiteY70" fmla="*/ 612767 h 946142"/>
              <a:gd name="connsiteX71" fmla="*/ 881316 w 980607"/>
              <a:gd name="connsiteY71" fmla="*/ 593717 h 946142"/>
              <a:gd name="connsiteX72" fmla="*/ 852741 w 980607"/>
              <a:gd name="connsiteY72" fmla="*/ 574667 h 946142"/>
              <a:gd name="connsiteX73" fmla="*/ 833691 w 980607"/>
              <a:gd name="connsiteY73" fmla="*/ 550855 h 946142"/>
              <a:gd name="connsiteX74" fmla="*/ 819403 w 980607"/>
              <a:gd name="connsiteY74" fmla="*/ 555617 h 946142"/>
              <a:gd name="connsiteX75" fmla="*/ 790828 w 980607"/>
              <a:gd name="connsiteY75" fmla="*/ 531805 h 946142"/>
              <a:gd name="connsiteX76" fmla="*/ 767016 w 980607"/>
              <a:gd name="connsiteY76" fmla="*/ 507992 h 946142"/>
              <a:gd name="connsiteX77" fmla="*/ 709866 w 980607"/>
              <a:gd name="connsiteY77" fmla="*/ 503230 h 946142"/>
              <a:gd name="connsiteX78" fmla="*/ 690816 w 980607"/>
              <a:gd name="connsiteY78" fmla="*/ 484180 h 946142"/>
              <a:gd name="connsiteX79" fmla="*/ 709866 w 980607"/>
              <a:gd name="connsiteY79" fmla="*/ 455605 h 946142"/>
              <a:gd name="connsiteX80" fmla="*/ 705103 w 980607"/>
              <a:gd name="connsiteY80" fmla="*/ 441317 h 946142"/>
              <a:gd name="connsiteX81" fmla="*/ 667003 w 980607"/>
              <a:gd name="connsiteY81" fmla="*/ 407980 h 946142"/>
              <a:gd name="connsiteX82" fmla="*/ 652716 w 980607"/>
              <a:gd name="connsiteY82" fmla="*/ 398455 h 946142"/>
              <a:gd name="connsiteX83" fmla="*/ 643191 w 980607"/>
              <a:gd name="connsiteY83" fmla="*/ 369880 h 946142"/>
              <a:gd name="connsiteX84" fmla="*/ 638428 w 980607"/>
              <a:gd name="connsiteY84" fmla="*/ 355592 h 946142"/>
              <a:gd name="connsiteX85" fmla="*/ 633666 w 980607"/>
              <a:gd name="connsiteY85" fmla="*/ 336542 h 946142"/>
              <a:gd name="connsiteX86" fmla="*/ 647953 w 980607"/>
              <a:gd name="connsiteY86" fmla="*/ 298442 h 946142"/>
              <a:gd name="connsiteX87" fmla="*/ 667003 w 980607"/>
              <a:gd name="connsiteY87" fmla="*/ 269867 h 946142"/>
              <a:gd name="connsiteX88" fmla="*/ 671766 w 980607"/>
              <a:gd name="connsiteY88" fmla="*/ 255580 h 946142"/>
              <a:gd name="connsiteX89" fmla="*/ 700341 w 980607"/>
              <a:gd name="connsiteY89" fmla="*/ 246055 h 946142"/>
              <a:gd name="connsiteX90" fmla="*/ 705103 w 980607"/>
              <a:gd name="connsiteY90" fmla="*/ 231767 h 946142"/>
              <a:gd name="connsiteX91" fmla="*/ 686053 w 980607"/>
              <a:gd name="connsiteY91" fmla="*/ 203192 h 946142"/>
              <a:gd name="connsiteX92" fmla="*/ 695578 w 980607"/>
              <a:gd name="connsiteY92" fmla="*/ 179380 h 946142"/>
              <a:gd name="connsiteX93" fmla="*/ 686053 w 980607"/>
              <a:gd name="connsiteY93" fmla="*/ 165092 h 946142"/>
              <a:gd name="connsiteX94" fmla="*/ 652716 w 980607"/>
              <a:gd name="connsiteY94" fmla="*/ 150805 h 946142"/>
              <a:gd name="connsiteX95" fmla="*/ 614616 w 980607"/>
              <a:gd name="connsiteY95" fmla="*/ 146042 h 946142"/>
              <a:gd name="connsiteX96" fmla="*/ 600328 w 980607"/>
              <a:gd name="connsiteY96" fmla="*/ 136517 h 946142"/>
              <a:gd name="connsiteX97" fmla="*/ 590803 w 980607"/>
              <a:gd name="connsiteY97" fmla="*/ 122230 h 946142"/>
              <a:gd name="connsiteX98" fmla="*/ 576516 w 980607"/>
              <a:gd name="connsiteY98" fmla="*/ 107942 h 946142"/>
              <a:gd name="connsiteX99" fmla="*/ 566991 w 980607"/>
              <a:gd name="connsiteY99" fmla="*/ 79367 h 946142"/>
              <a:gd name="connsiteX100" fmla="*/ 562228 w 980607"/>
              <a:gd name="connsiteY100" fmla="*/ 65080 h 946142"/>
              <a:gd name="connsiteX101" fmla="*/ 557466 w 980607"/>
              <a:gd name="connsiteY101" fmla="*/ 50792 h 946142"/>
              <a:gd name="connsiteX102" fmla="*/ 533653 w 980607"/>
              <a:gd name="connsiteY102" fmla="*/ 22217 h 946142"/>
              <a:gd name="connsiteX103" fmla="*/ 514603 w 980607"/>
              <a:gd name="connsiteY103" fmla="*/ 3167 h 946142"/>
              <a:gd name="connsiteX104" fmla="*/ 495553 w 980607"/>
              <a:gd name="connsiteY104" fmla="*/ 7930 h 946142"/>
              <a:gd name="connsiteX105" fmla="*/ 466978 w 980607"/>
              <a:gd name="connsiteY105" fmla="*/ 17455 h 946142"/>
              <a:gd name="connsiteX106" fmla="*/ 452691 w 980607"/>
              <a:gd name="connsiteY106" fmla="*/ 3167 h 946142"/>
              <a:gd name="connsiteX107" fmla="*/ 400303 w 980607"/>
              <a:gd name="connsiteY107" fmla="*/ 12692 h 946142"/>
              <a:gd name="connsiteX108" fmla="*/ 381253 w 980607"/>
              <a:gd name="connsiteY108" fmla="*/ 7930 h 946142"/>
              <a:gd name="connsiteX109" fmla="*/ 366966 w 980607"/>
              <a:gd name="connsiteY109" fmla="*/ 3167 h 946142"/>
              <a:gd name="connsiteX110" fmla="*/ 309816 w 980607"/>
              <a:gd name="connsiteY110" fmla="*/ 12692 h 946142"/>
              <a:gd name="connsiteX111" fmla="*/ 295528 w 980607"/>
              <a:gd name="connsiteY111" fmla="*/ 17455 h 946142"/>
              <a:gd name="connsiteX112" fmla="*/ 290766 w 980607"/>
              <a:gd name="connsiteY112" fmla="*/ 26980 h 94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80607" h="946142">
                <a:moveTo>
                  <a:pt x="290766" y="26980"/>
                </a:moveTo>
                <a:cubicBezTo>
                  <a:pt x="291560" y="30949"/>
                  <a:pt x="301101" y="35601"/>
                  <a:pt x="300291" y="41267"/>
                </a:cubicBezTo>
                <a:cubicBezTo>
                  <a:pt x="297188" y="62982"/>
                  <a:pt x="284554" y="58661"/>
                  <a:pt x="271716" y="65080"/>
                </a:cubicBezTo>
                <a:cubicBezTo>
                  <a:pt x="266596" y="67640"/>
                  <a:pt x="262659" y="72280"/>
                  <a:pt x="257428" y="74605"/>
                </a:cubicBezTo>
                <a:cubicBezTo>
                  <a:pt x="248253" y="78683"/>
                  <a:pt x="238378" y="80955"/>
                  <a:pt x="228853" y="84130"/>
                </a:cubicBezTo>
                <a:lnTo>
                  <a:pt x="214566" y="88892"/>
                </a:lnTo>
                <a:cubicBezTo>
                  <a:pt x="211391" y="98417"/>
                  <a:pt x="203072" y="107622"/>
                  <a:pt x="205041" y="117467"/>
                </a:cubicBezTo>
                <a:cubicBezTo>
                  <a:pt x="211087" y="147698"/>
                  <a:pt x="207840" y="133427"/>
                  <a:pt x="214566" y="160330"/>
                </a:cubicBezTo>
                <a:cubicBezTo>
                  <a:pt x="212978" y="174617"/>
                  <a:pt x="212166" y="189012"/>
                  <a:pt x="209803" y="203192"/>
                </a:cubicBezTo>
                <a:cubicBezTo>
                  <a:pt x="208978" y="208144"/>
                  <a:pt x="205041" y="212460"/>
                  <a:pt x="205041" y="217480"/>
                </a:cubicBezTo>
                <a:cubicBezTo>
                  <a:pt x="205041" y="228193"/>
                  <a:pt x="213417" y="265763"/>
                  <a:pt x="219328" y="274630"/>
                </a:cubicBezTo>
                <a:lnTo>
                  <a:pt x="228853" y="288917"/>
                </a:lnTo>
                <a:cubicBezTo>
                  <a:pt x="227266" y="298442"/>
                  <a:pt x="229629" y="309581"/>
                  <a:pt x="224091" y="317492"/>
                </a:cubicBezTo>
                <a:cubicBezTo>
                  <a:pt x="214124" y="331731"/>
                  <a:pt x="196384" y="336253"/>
                  <a:pt x="181228" y="341305"/>
                </a:cubicBezTo>
                <a:cubicBezTo>
                  <a:pt x="178053" y="346067"/>
                  <a:pt x="174028" y="350362"/>
                  <a:pt x="171703" y="355592"/>
                </a:cubicBezTo>
                <a:cubicBezTo>
                  <a:pt x="159091" y="383969"/>
                  <a:pt x="172453" y="383472"/>
                  <a:pt x="147891" y="388930"/>
                </a:cubicBezTo>
                <a:cubicBezTo>
                  <a:pt x="138465" y="391025"/>
                  <a:pt x="128841" y="392105"/>
                  <a:pt x="119316" y="393692"/>
                </a:cubicBezTo>
                <a:lnTo>
                  <a:pt x="76453" y="407980"/>
                </a:lnTo>
                <a:lnTo>
                  <a:pt x="62166" y="412742"/>
                </a:lnTo>
                <a:cubicBezTo>
                  <a:pt x="37935" y="449088"/>
                  <a:pt x="55108" y="437211"/>
                  <a:pt x="24066" y="446080"/>
                </a:cubicBezTo>
                <a:cubicBezTo>
                  <a:pt x="19239" y="447459"/>
                  <a:pt x="14541" y="449255"/>
                  <a:pt x="9778" y="450842"/>
                </a:cubicBezTo>
                <a:cubicBezTo>
                  <a:pt x="6603" y="455605"/>
                  <a:pt x="963" y="459450"/>
                  <a:pt x="253" y="465130"/>
                </a:cubicBezTo>
                <a:cubicBezTo>
                  <a:pt x="0" y="467152"/>
                  <a:pt x="6178" y="497830"/>
                  <a:pt x="9778" y="503230"/>
                </a:cubicBezTo>
                <a:cubicBezTo>
                  <a:pt x="13514" y="508834"/>
                  <a:pt x="19754" y="512343"/>
                  <a:pt x="24066" y="517517"/>
                </a:cubicBezTo>
                <a:cubicBezTo>
                  <a:pt x="27730" y="521914"/>
                  <a:pt x="29544" y="527757"/>
                  <a:pt x="33591" y="531805"/>
                </a:cubicBezTo>
                <a:cubicBezTo>
                  <a:pt x="37638" y="535852"/>
                  <a:pt x="43481" y="537666"/>
                  <a:pt x="47878" y="541330"/>
                </a:cubicBezTo>
                <a:cubicBezTo>
                  <a:pt x="84547" y="571887"/>
                  <a:pt x="40981" y="541493"/>
                  <a:pt x="76453" y="565142"/>
                </a:cubicBezTo>
                <a:cubicBezTo>
                  <a:pt x="79628" y="569905"/>
                  <a:pt x="81508" y="575854"/>
                  <a:pt x="85978" y="579430"/>
                </a:cubicBezTo>
                <a:cubicBezTo>
                  <a:pt x="89898" y="582566"/>
                  <a:pt x="95776" y="581947"/>
                  <a:pt x="100266" y="584192"/>
                </a:cubicBezTo>
                <a:cubicBezTo>
                  <a:pt x="105385" y="586752"/>
                  <a:pt x="109194" y="591707"/>
                  <a:pt x="114553" y="593717"/>
                </a:cubicBezTo>
                <a:cubicBezTo>
                  <a:pt x="128904" y="599099"/>
                  <a:pt x="179794" y="602622"/>
                  <a:pt x="185991" y="603242"/>
                </a:cubicBezTo>
                <a:cubicBezTo>
                  <a:pt x="221462" y="626890"/>
                  <a:pt x="177897" y="596497"/>
                  <a:pt x="214566" y="627055"/>
                </a:cubicBezTo>
                <a:cubicBezTo>
                  <a:pt x="218963" y="630719"/>
                  <a:pt x="224091" y="633405"/>
                  <a:pt x="228853" y="636580"/>
                </a:cubicBezTo>
                <a:cubicBezTo>
                  <a:pt x="250155" y="668532"/>
                  <a:pt x="225061" y="637227"/>
                  <a:pt x="252666" y="655630"/>
                </a:cubicBezTo>
                <a:cubicBezTo>
                  <a:pt x="288341" y="679413"/>
                  <a:pt x="247267" y="663355"/>
                  <a:pt x="281241" y="674680"/>
                </a:cubicBezTo>
                <a:cubicBezTo>
                  <a:pt x="286003" y="679442"/>
                  <a:pt x="289924" y="685231"/>
                  <a:pt x="295528" y="688967"/>
                </a:cubicBezTo>
                <a:cubicBezTo>
                  <a:pt x="299630" y="691701"/>
                  <a:pt x="326322" y="697856"/>
                  <a:pt x="328866" y="698492"/>
                </a:cubicBezTo>
                <a:cubicBezTo>
                  <a:pt x="333628" y="701667"/>
                  <a:pt x="338034" y="705457"/>
                  <a:pt x="343153" y="708017"/>
                </a:cubicBezTo>
                <a:cubicBezTo>
                  <a:pt x="358647" y="715764"/>
                  <a:pt x="358079" y="708656"/>
                  <a:pt x="371728" y="722305"/>
                </a:cubicBezTo>
                <a:cubicBezTo>
                  <a:pt x="377341" y="727918"/>
                  <a:pt x="380083" y="736082"/>
                  <a:pt x="386016" y="741355"/>
                </a:cubicBezTo>
                <a:cubicBezTo>
                  <a:pt x="394572" y="748960"/>
                  <a:pt x="405066" y="754055"/>
                  <a:pt x="414591" y="760405"/>
                </a:cubicBezTo>
                <a:lnTo>
                  <a:pt x="457453" y="788980"/>
                </a:lnTo>
                <a:cubicBezTo>
                  <a:pt x="462216" y="792155"/>
                  <a:pt x="467694" y="794458"/>
                  <a:pt x="471741" y="798505"/>
                </a:cubicBezTo>
                <a:cubicBezTo>
                  <a:pt x="476503" y="803267"/>
                  <a:pt x="480548" y="808877"/>
                  <a:pt x="486028" y="812792"/>
                </a:cubicBezTo>
                <a:cubicBezTo>
                  <a:pt x="491805" y="816918"/>
                  <a:pt x="498728" y="819142"/>
                  <a:pt x="505078" y="822317"/>
                </a:cubicBezTo>
                <a:cubicBezTo>
                  <a:pt x="530475" y="860414"/>
                  <a:pt x="497143" y="814383"/>
                  <a:pt x="528891" y="846130"/>
                </a:cubicBezTo>
                <a:cubicBezTo>
                  <a:pt x="550434" y="867672"/>
                  <a:pt x="524888" y="855907"/>
                  <a:pt x="552703" y="865180"/>
                </a:cubicBezTo>
                <a:cubicBezTo>
                  <a:pt x="555878" y="869942"/>
                  <a:pt x="558564" y="875070"/>
                  <a:pt x="562228" y="879467"/>
                </a:cubicBezTo>
                <a:cubicBezTo>
                  <a:pt x="571711" y="890846"/>
                  <a:pt x="592836" y="908720"/>
                  <a:pt x="605091" y="912805"/>
                </a:cubicBezTo>
                <a:lnTo>
                  <a:pt x="619378" y="917567"/>
                </a:lnTo>
                <a:cubicBezTo>
                  <a:pt x="647120" y="936061"/>
                  <a:pt x="627472" y="926190"/>
                  <a:pt x="681291" y="931855"/>
                </a:cubicBezTo>
                <a:lnTo>
                  <a:pt x="724153" y="936617"/>
                </a:lnTo>
                <a:cubicBezTo>
                  <a:pt x="802050" y="944036"/>
                  <a:pt x="756828" y="937301"/>
                  <a:pt x="809878" y="946142"/>
                </a:cubicBezTo>
                <a:cubicBezTo>
                  <a:pt x="814641" y="941380"/>
                  <a:pt x="820430" y="937459"/>
                  <a:pt x="824166" y="931855"/>
                </a:cubicBezTo>
                <a:cubicBezTo>
                  <a:pt x="826951" y="927678"/>
                  <a:pt x="827549" y="922394"/>
                  <a:pt x="828928" y="917567"/>
                </a:cubicBezTo>
                <a:cubicBezTo>
                  <a:pt x="840885" y="875715"/>
                  <a:pt x="827037" y="918479"/>
                  <a:pt x="838453" y="884230"/>
                </a:cubicBezTo>
                <a:cubicBezTo>
                  <a:pt x="840041" y="873117"/>
                  <a:pt x="841014" y="861900"/>
                  <a:pt x="843216" y="850892"/>
                </a:cubicBezTo>
                <a:cubicBezTo>
                  <a:pt x="844200" y="845970"/>
                  <a:pt x="844428" y="840155"/>
                  <a:pt x="847978" y="836605"/>
                </a:cubicBezTo>
                <a:cubicBezTo>
                  <a:pt x="851528" y="833055"/>
                  <a:pt x="857776" y="834087"/>
                  <a:pt x="862266" y="831842"/>
                </a:cubicBezTo>
                <a:cubicBezTo>
                  <a:pt x="867385" y="829282"/>
                  <a:pt x="871791" y="825492"/>
                  <a:pt x="876553" y="822317"/>
                </a:cubicBezTo>
                <a:cubicBezTo>
                  <a:pt x="900366" y="823905"/>
                  <a:pt x="924125" y="827080"/>
                  <a:pt x="947991" y="827080"/>
                </a:cubicBezTo>
                <a:cubicBezTo>
                  <a:pt x="957647" y="827080"/>
                  <a:pt x="970772" y="830042"/>
                  <a:pt x="976566" y="822317"/>
                </a:cubicBezTo>
                <a:cubicBezTo>
                  <a:pt x="980607" y="816929"/>
                  <a:pt x="966590" y="813204"/>
                  <a:pt x="962278" y="808030"/>
                </a:cubicBezTo>
                <a:cubicBezTo>
                  <a:pt x="958614" y="803633"/>
                  <a:pt x="956800" y="797790"/>
                  <a:pt x="952753" y="793742"/>
                </a:cubicBezTo>
                <a:cubicBezTo>
                  <a:pt x="948706" y="789695"/>
                  <a:pt x="942863" y="787881"/>
                  <a:pt x="938466" y="784217"/>
                </a:cubicBezTo>
                <a:cubicBezTo>
                  <a:pt x="933292" y="779905"/>
                  <a:pt x="928941" y="774692"/>
                  <a:pt x="924178" y="769930"/>
                </a:cubicBezTo>
                <a:cubicBezTo>
                  <a:pt x="922591" y="765167"/>
                  <a:pt x="920401" y="760565"/>
                  <a:pt x="919416" y="755642"/>
                </a:cubicBezTo>
                <a:cubicBezTo>
                  <a:pt x="917215" y="744635"/>
                  <a:pt x="920680" y="731775"/>
                  <a:pt x="914653" y="722305"/>
                </a:cubicBezTo>
                <a:cubicBezTo>
                  <a:pt x="908507" y="712647"/>
                  <a:pt x="886078" y="703255"/>
                  <a:pt x="886078" y="703255"/>
                </a:cubicBezTo>
                <a:cubicBezTo>
                  <a:pt x="884491" y="698492"/>
                  <a:pt x="881316" y="693987"/>
                  <a:pt x="881316" y="688967"/>
                </a:cubicBezTo>
                <a:cubicBezTo>
                  <a:pt x="881316" y="637489"/>
                  <a:pt x="880781" y="642946"/>
                  <a:pt x="890841" y="612767"/>
                </a:cubicBezTo>
                <a:cubicBezTo>
                  <a:pt x="887666" y="606417"/>
                  <a:pt x="886336" y="598737"/>
                  <a:pt x="881316" y="593717"/>
                </a:cubicBezTo>
                <a:cubicBezTo>
                  <a:pt x="873221" y="585622"/>
                  <a:pt x="852741" y="574667"/>
                  <a:pt x="852741" y="574667"/>
                </a:cubicBezTo>
                <a:cubicBezTo>
                  <a:pt x="849026" y="563524"/>
                  <a:pt x="848896" y="553389"/>
                  <a:pt x="833691" y="550855"/>
                </a:cubicBezTo>
                <a:cubicBezTo>
                  <a:pt x="828739" y="550030"/>
                  <a:pt x="824166" y="554030"/>
                  <a:pt x="819403" y="555617"/>
                </a:cubicBezTo>
                <a:cubicBezTo>
                  <a:pt x="805357" y="546253"/>
                  <a:pt x="802285" y="545554"/>
                  <a:pt x="790828" y="531805"/>
                </a:cubicBezTo>
                <a:cubicBezTo>
                  <a:pt x="783208" y="522661"/>
                  <a:pt x="780986" y="510786"/>
                  <a:pt x="767016" y="507992"/>
                </a:cubicBezTo>
                <a:cubicBezTo>
                  <a:pt x="748271" y="504243"/>
                  <a:pt x="728916" y="504817"/>
                  <a:pt x="709866" y="503230"/>
                </a:cubicBezTo>
                <a:cubicBezTo>
                  <a:pt x="702246" y="500690"/>
                  <a:pt x="685736" y="499420"/>
                  <a:pt x="690816" y="484180"/>
                </a:cubicBezTo>
                <a:cubicBezTo>
                  <a:pt x="694436" y="473320"/>
                  <a:pt x="709866" y="455605"/>
                  <a:pt x="709866" y="455605"/>
                </a:cubicBezTo>
                <a:cubicBezTo>
                  <a:pt x="708278" y="450842"/>
                  <a:pt x="707348" y="445807"/>
                  <a:pt x="705103" y="441317"/>
                </a:cubicBezTo>
                <a:cubicBezTo>
                  <a:pt x="695181" y="421474"/>
                  <a:pt x="688434" y="422267"/>
                  <a:pt x="667003" y="407980"/>
                </a:cubicBezTo>
                <a:lnTo>
                  <a:pt x="652716" y="398455"/>
                </a:lnTo>
                <a:lnTo>
                  <a:pt x="643191" y="369880"/>
                </a:lnTo>
                <a:cubicBezTo>
                  <a:pt x="641603" y="365117"/>
                  <a:pt x="639645" y="360462"/>
                  <a:pt x="638428" y="355592"/>
                </a:cubicBezTo>
                <a:lnTo>
                  <a:pt x="633666" y="336542"/>
                </a:lnTo>
                <a:cubicBezTo>
                  <a:pt x="664325" y="290556"/>
                  <a:pt x="618530" y="363174"/>
                  <a:pt x="647953" y="298442"/>
                </a:cubicBezTo>
                <a:cubicBezTo>
                  <a:pt x="652690" y="288020"/>
                  <a:pt x="663382" y="280727"/>
                  <a:pt x="667003" y="269867"/>
                </a:cubicBezTo>
                <a:cubicBezTo>
                  <a:pt x="668591" y="265105"/>
                  <a:pt x="667681" y="258498"/>
                  <a:pt x="671766" y="255580"/>
                </a:cubicBezTo>
                <a:cubicBezTo>
                  <a:pt x="679936" y="249744"/>
                  <a:pt x="700341" y="246055"/>
                  <a:pt x="700341" y="246055"/>
                </a:cubicBezTo>
                <a:cubicBezTo>
                  <a:pt x="701928" y="241292"/>
                  <a:pt x="706691" y="236530"/>
                  <a:pt x="705103" y="231767"/>
                </a:cubicBezTo>
                <a:cubicBezTo>
                  <a:pt x="701483" y="220907"/>
                  <a:pt x="686053" y="203192"/>
                  <a:pt x="686053" y="203192"/>
                </a:cubicBezTo>
                <a:cubicBezTo>
                  <a:pt x="670709" y="157158"/>
                  <a:pt x="687116" y="221696"/>
                  <a:pt x="695578" y="179380"/>
                </a:cubicBezTo>
                <a:cubicBezTo>
                  <a:pt x="696700" y="173767"/>
                  <a:pt x="690450" y="168756"/>
                  <a:pt x="686053" y="165092"/>
                </a:cubicBezTo>
                <a:cubicBezTo>
                  <a:pt x="678206" y="158553"/>
                  <a:pt x="662642" y="154114"/>
                  <a:pt x="652716" y="150805"/>
                </a:cubicBezTo>
                <a:cubicBezTo>
                  <a:pt x="608781" y="165450"/>
                  <a:pt x="635371" y="166797"/>
                  <a:pt x="614616" y="146042"/>
                </a:cubicBezTo>
                <a:cubicBezTo>
                  <a:pt x="610569" y="141995"/>
                  <a:pt x="605091" y="139692"/>
                  <a:pt x="600328" y="136517"/>
                </a:cubicBezTo>
                <a:cubicBezTo>
                  <a:pt x="597153" y="131755"/>
                  <a:pt x="594467" y="126627"/>
                  <a:pt x="590803" y="122230"/>
                </a:cubicBezTo>
                <a:cubicBezTo>
                  <a:pt x="586491" y="117056"/>
                  <a:pt x="579787" y="113830"/>
                  <a:pt x="576516" y="107942"/>
                </a:cubicBezTo>
                <a:cubicBezTo>
                  <a:pt x="571640" y="99165"/>
                  <a:pt x="570166" y="88892"/>
                  <a:pt x="566991" y="79367"/>
                </a:cubicBezTo>
                <a:lnTo>
                  <a:pt x="562228" y="65080"/>
                </a:lnTo>
                <a:cubicBezTo>
                  <a:pt x="560640" y="60317"/>
                  <a:pt x="561016" y="54342"/>
                  <a:pt x="557466" y="50792"/>
                </a:cubicBezTo>
                <a:cubicBezTo>
                  <a:pt x="507936" y="1266"/>
                  <a:pt x="573425" y="68618"/>
                  <a:pt x="533653" y="22217"/>
                </a:cubicBezTo>
                <a:cubicBezTo>
                  <a:pt x="527809" y="15399"/>
                  <a:pt x="520953" y="9517"/>
                  <a:pt x="514603" y="3167"/>
                </a:cubicBezTo>
                <a:cubicBezTo>
                  <a:pt x="508253" y="4755"/>
                  <a:pt x="501822" y="6049"/>
                  <a:pt x="495553" y="7930"/>
                </a:cubicBezTo>
                <a:cubicBezTo>
                  <a:pt x="485936" y="10815"/>
                  <a:pt x="466978" y="17455"/>
                  <a:pt x="466978" y="17455"/>
                </a:cubicBezTo>
                <a:cubicBezTo>
                  <a:pt x="462216" y="12692"/>
                  <a:pt x="459318" y="4372"/>
                  <a:pt x="452691" y="3167"/>
                </a:cubicBezTo>
                <a:cubicBezTo>
                  <a:pt x="435272" y="0"/>
                  <a:pt x="416667" y="7238"/>
                  <a:pt x="400303" y="12692"/>
                </a:cubicBezTo>
                <a:cubicBezTo>
                  <a:pt x="393953" y="11105"/>
                  <a:pt x="387547" y="9728"/>
                  <a:pt x="381253" y="7930"/>
                </a:cubicBezTo>
                <a:cubicBezTo>
                  <a:pt x="376426" y="6551"/>
                  <a:pt x="371986" y="3167"/>
                  <a:pt x="366966" y="3167"/>
                </a:cubicBezTo>
                <a:cubicBezTo>
                  <a:pt x="349580" y="3167"/>
                  <a:pt x="327368" y="7677"/>
                  <a:pt x="309816" y="12692"/>
                </a:cubicBezTo>
                <a:cubicBezTo>
                  <a:pt x="304989" y="14071"/>
                  <a:pt x="300291" y="15867"/>
                  <a:pt x="295528" y="17455"/>
                </a:cubicBezTo>
                <a:cubicBezTo>
                  <a:pt x="290264" y="33248"/>
                  <a:pt x="289972" y="23011"/>
                  <a:pt x="290766" y="269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5" name="104 Forma libre"/>
          <p:cNvSpPr/>
          <p:nvPr/>
        </p:nvSpPr>
        <p:spPr>
          <a:xfrm>
            <a:off x="6260099" y="3700603"/>
            <a:ext cx="565998" cy="503151"/>
          </a:xfrm>
          <a:custGeom>
            <a:avLst/>
            <a:gdLst>
              <a:gd name="connsiteX0" fmla="*/ 1186779 w 2115466"/>
              <a:gd name="connsiteY0" fmla="*/ 361950 h 1799047"/>
              <a:gd name="connsiteX1" fmla="*/ 1248691 w 2115466"/>
              <a:gd name="connsiteY1" fmla="*/ 366712 h 1799047"/>
              <a:gd name="connsiteX2" fmla="*/ 1258216 w 2115466"/>
              <a:gd name="connsiteY2" fmla="*/ 395287 h 1799047"/>
              <a:gd name="connsiteX3" fmla="*/ 1272504 w 2115466"/>
              <a:gd name="connsiteY3" fmla="*/ 404812 h 1799047"/>
              <a:gd name="connsiteX4" fmla="*/ 1310604 w 2115466"/>
              <a:gd name="connsiteY4" fmla="*/ 409575 h 1799047"/>
              <a:gd name="connsiteX5" fmla="*/ 1343941 w 2115466"/>
              <a:gd name="connsiteY5" fmla="*/ 414337 h 1799047"/>
              <a:gd name="connsiteX6" fmla="*/ 1353466 w 2115466"/>
              <a:gd name="connsiteY6" fmla="*/ 428625 h 1799047"/>
              <a:gd name="connsiteX7" fmla="*/ 1358229 w 2115466"/>
              <a:gd name="connsiteY7" fmla="*/ 442912 h 1799047"/>
              <a:gd name="connsiteX8" fmla="*/ 1372516 w 2115466"/>
              <a:gd name="connsiteY8" fmla="*/ 452437 h 1799047"/>
              <a:gd name="connsiteX9" fmla="*/ 1391566 w 2115466"/>
              <a:gd name="connsiteY9" fmla="*/ 485775 h 1799047"/>
              <a:gd name="connsiteX10" fmla="*/ 1401091 w 2115466"/>
              <a:gd name="connsiteY10" fmla="*/ 514350 h 1799047"/>
              <a:gd name="connsiteX11" fmla="*/ 1405854 w 2115466"/>
              <a:gd name="connsiteY11" fmla="*/ 528637 h 1799047"/>
              <a:gd name="connsiteX12" fmla="*/ 1420141 w 2115466"/>
              <a:gd name="connsiteY12" fmla="*/ 538162 h 1799047"/>
              <a:gd name="connsiteX13" fmla="*/ 1448716 w 2115466"/>
              <a:gd name="connsiteY13" fmla="*/ 561975 h 1799047"/>
              <a:gd name="connsiteX14" fmla="*/ 1472529 w 2115466"/>
              <a:gd name="connsiteY14" fmla="*/ 581025 h 1799047"/>
              <a:gd name="connsiteX15" fmla="*/ 1482054 w 2115466"/>
              <a:gd name="connsiteY15" fmla="*/ 595312 h 1799047"/>
              <a:gd name="connsiteX16" fmla="*/ 1496341 w 2115466"/>
              <a:gd name="connsiteY16" fmla="*/ 604837 h 1799047"/>
              <a:gd name="connsiteX17" fmla="*/ 1505866 w 2115466"/>
              <a:gd name="connsiteY17" fmla="*/ 619125 h 1799047"/>
              <a:gd name="connsiteX18" fmla="*/ 1520154 w 2115466"/>
              <a:gd name="connsiteY18" fmla="*/ 633412 h 1799047"/>
              <a:gd name="connsiteX19" fmla="*/ 1534441 w 2115466"/>
              <a:gd name="connsiteY19" fmla="*/ 676275 h 1799047"/>
              <a:gd name="connsiteX20" fmla="*/ 1539204 w 2115466"/>
              <a:gd name="connsiteY20" fmla="*/ 690562 h 1799047"/>
              <a:gd name="connsiteX21" fmla="*/ 1558254 w 2115466"/>
              <a:gd name="connsiteY21" fmla="*/ 719137 h 1799047"/>
              <a:gd name="connsiteX22" fmla="*/ 1577304 w 2115466"/>
              <a:gd name="connsiteY22" fmla="*/ 776287 h 1799047"/>
              <a:gd name="connsiteX23" fmla="*/ 1591591 w 2115466"/>
              <a:gd name="connsiteY23" fmla="*/ 785812 h 1799047"/>
              <a:gd name="connsiteX24" fmla="*/ 1620166 w 2115466"/>
              <a:gd name="connsiteY24" fmla="*/ 828675 h 1799047"/>
              <a:gd name="connsiteX25" fmla="*/ 1629691 w 2115466"/>
              <a:gd name="connsiteY25" fmla="*/ 842962 h 1799047"/>
              <a:gd name="connsiteX26" fmla="*/ 1634454 w 2115466"/>
              <a:gd name="connsiteY26" fmla="*/ 857250 h 1799047"/>
              <a:gd name="connsiteX27" fmla="*/ 1629691 w 2115466"/>
              <a:gd name="connsiteY27" fmla="*/ 871537 h 1799047"/>
              <a:gd name="connsiteX28" fmla="*/ 1643979 w 2115466"/>
              <a:gd name="connsiteY28" fmla="*/ 881062 h 1799047"/>
              <a:gd name="connsiteX29" fmla="*/ 1663029 w 2115466"/>
              <a:gd name="connsiteY29" fmla="*/ 885825 h 1799047"/>
              <a:gd name="connsiteX30" fmla="*/ 1682079 w 2115466"/>
              <a:gd name="connsiteY30" fmla="*/ 895350 h 1799047"/>
              <a:gd name="connsiteX31" fmla="*/ 1720179 w 2115466"/>
              <a:gd name="connsiteY31" fmla="*/ 928687 h 1799047"/>
              <a:gd name="connsiteX32" fmla="*/ 1734466 w 2115466"/>
              <a:gd name="connsiteY32" fmla="*/ 938212 h 1799047"/>
              <a:gd name="connsiteX33" fmla="*/ 1758279 w 2115466"/>
              <a:gd name="connsiteY33" fmla="*/ 981075 h 1799047"/>
              <a:gd name="connsiteX34" fmla="*/ 1767804 w 2115466"/>
              <a:gd name="connsiteY34" fmla="*/ 995362 h 1799047"/>
              <a:gd name="connsiteX35" fmla="*/ 1777329 w 2115466"/>
              <a:gd name="connsiteY35" fmla="*/ 1009650 h 1799047"/>
              <a:gd name="connsiteX36" fmla="*/ 1782091 w 2115466"/>
              <a:gd name="connsiteY36" fmla="*/ 1028700 h 1799047"/>
              <a:gd name="connsiteX37" fmla="*/ 1810666 w 2115466"/>
              <a:gd name="connsiteY37" fmla="*/ 1047750 h 1799047"/>
              <a:gd name="connsiteX38" fmla="*/ 1824954 w 2115466"/>
              <a:gd name="connsiteY38" fmla="*/ 1057275 h 1799047"/>
              <a:gd name="connsiteX39" fmla="*/ 1839241 w 2115466"/>
              <a:gd name="connsiteY39" fmla="*/ 1062037 h 1799047"/>
              <a:gd name="connsiteX40" fmla="*/ 1958304 w 2115466"/>
              <a:gd name="connsiteY40" fmla="*/ 1066800 h 1799047"/>
              <a:gd name="connsiteX41" fmla="*/ 1991641 w 2115466"/>
              <a:gd name="connsiteY41" fmla="*/ 1071562 h 1799047"/>
              <a:gd name="connsiteX42" fmla="*/ 2020216 w 2115466"/>
              <a:gd name="connsiteY42" fmla="*/ 1085850 h 1799047"/>
              <a:gd name="connsiteX43" fmla="*/ 2053554 w 2115466"/>
              <a:gd name="connsiteY43" fmla="*/ 1090612 h 1799047"/>
              <a:gd name="connsiteX44" fmla="*/ 2067841 w 2115466"/>
              <a:gd name="connsiteY44" fmla="*/ 1104900 h 1799047"/>
              <a:gd name="connsiteX45" fmla="*/ 2096416 w 2115466"/>
              <a:gd name="connsiteY45" fmla="*/ 1123950 h 1799047"/>
              <a:gd name="connsiteX46" fmla="*/ 2105941 w 2115466"/>
              <a:gd name="connsiteY46" fmla="*/ 1138237 h 1799047"/>
              <a:gd name="connsiteX47" fmla="*/ 2115466 w 2115466"/>
              <a:gd name="connsiteY47" fmla="*/ 1166812 h 1799047"/>
              <a:gd name="connsiteX48" fmla="*/ 2101179 w 2115466"/>
              <a:gd name="connsiteY48" fmla="*/ 1262062 h 1799047"/>
              <a:gd name="connsiteX49" fmla="*/ 2096416 w 2115466"/>
              <a:gd name="connsiteY49" fmla="*/ 1281112 h 1799047"/>
              <a:gd name="connsiteX50" fmla="*/ 2086891 w 2115466"/>
              <a:gd name="connsiteY50" fmla="*/ 1309687 h 1799047"/>
              <a:gd name="connsiteX51" fmla="*/ 2082129 w 2115466"/>
              <a:gd name="connsiteY51" fmla="*/ 1323975 h 1799047"/>
              <a:gd name="connsiteX52" fmla="*/ 2077366 w 2115466"/>
              <a:gd name="connsiteY52" fmla="*/ 1343025 h 1799047"/>
              <a:gd name="connsiteX53" fmla="*/ 2072604 w 2115466"/>
              <a:gd name="connsiteY53" fmla="*/ 1371600 h 1799047"/>
              <a:gd name="connsiteX54" fmla="*/ 2067841 w 2115466"/>
              <a:gd name="connsiteY54" fmla="*/ 1385887 h 1799047"/>
              <a:gd name="connsiteX55" fmla="*/ 2024979 w 2115466"/>
              <a:gd name="connsiteY55" fmla="*/ 1404937 h 1799047"/>
              <a:gd name="connsiteX56" fmla="*/ 2010691 w 2115466"/>
              <a:gd name="connsiteY56" fmla="*/ 1409700 h 1799047"/>
              <a:gd name="connsiteX57" fmla="*/ 1996404 w 2115466"/>
              <a:gd name="connsiteY57" fmla="*/ 1419225 h 1799047"/>
              <a:gd name="connsiteX58" fmla="*/ 1967829 w 2115466"/>
              <a:gd name="connsiteY58" fmla="*/ 1428750 h 1799047"/>
              <a:gd name="connsiteX59" fmla="*/ 1948779 w 2115466"/>
              <a:gd name="connsiteY59" fmla="*/ 1423987 h 1799047"/>
              <a:gd name="connsiteX60" fmla="*/ 1915441 w 2115466"/>
              <a:gd name="connsiteY60" fmla="*/ 1428750 h 1799047"/>
              <a:gd name="connsiteX61" fmla="*/ 1877341 w 2115466"/>
              <a:gd name="connsiteY61" fmla="*/ 1438275 h 1799047"/>
              <a:gd name="connsiteX62" fmla="*/ 1848766 w 2115466"/>
              <a:gd name="connsiteY62" fmla="*/ 1457325 h 1799047"/>
              <a:gd name="connsiteX63" fmla="*/ 1810666 w 2115466"/>
              <a:gd name="connsiteY63" fmla="*/ 1485900 h 1799047"/>
              <a:gd name="connsiteX64" fmla="*/ 1767804 w 2115466"/>
              <a:gd name="connsiteY64" fmla="*/ 1504950 h 1799047"/>
              <a:gd name="connsiteX65" fmla="*/ 1724941 w 2115466"/>
              <a:gd name="connsiteY65" fmla="*/ 1514475 h 1799047"/>
              <a:gd name="connsiteX66" fmla="*/ 1691604 w 2115466"/>
              <a:gd name="connsiteY66" fmla="*/ 1519237 h 1799047"/>
              <a:gd name="connsiteX67" fmla="*/ 1534441 w 2115466"/>
              <a:gd name="connsiteY67" fmla="*/ 1528762 h 1799047"/>
              <a:gd name="connsiteX68" fmla="*/ 1505866 w 2115466"/>
              <a:gd name="connsiteY68" fmla="*/ 1543050 h 1799047"/>
              <a:gd name="connsiteX69" fmla="*/ 1439191 w 2115466"/>
              <a:gd name="connsiteY69" fmla="*/ 1557337 h 1799047"/>
              <a:gd name="connsiteX70" fmla="*/ 1420141 w 2115466"/>
              <a:gd name="connsiteY70" fmla="*/ 1576387 h 1799047"/>
              <a:gd name="connsiteX71" fmla="*/ 1405854 w 2115466"/>
              <a:gd name="connsiteY71" fmla="*/ 1585912 h 1799047"/>
              <a:gd name="connsiteX72" fmla="*/ 1386804 w 2115466"/>
              <a:gd name="connsiteY72" fmla="*/ 1604962 h 1799047"/>
              <a:gd name="connsiteX73" fmla="*/ 1377279 w 2115466"/>
              <a:gd name="connsiteY73" fmla="*/ 1619250 h 1799047"/>
              <a:gd name="connsiteX74" fmla="*/ 1358229 w 2115466"/>
              <a:gd name="connsiteY74" fmla="*/ 1652587 h 1799047"/>
              <a:gd name="connsiteX75" fmla="*/ 1343941 w 2115466"/>
              <a:gd name="connsiteY75" fmla="*/ 1662112 h 1799047"/>
              <a:gd name="connsiteX76" fmla="*/ 1334416 w 2115466"/>
              <a:gd name="connsiteY76" fmla="*/ 1676400 h 1799047"/>
              <a:gd name="connsiteX77" fmla="*/ 1329654 w 2115466"/>
              <a:gd name="connsiteY77" fmla="*/ 1690687 h 1799047"/>
              <a:gd name="connsiteX78" fmla="*/ 1310604 w 2115466"/>
              <a:gd name="connsiteY78" fmla="*/ 1719262 h 1799047"/>
              <a:gd name="connsiteX79" fmla="*/ 1267741 w 2115466"/>
              <a:gd name="connsiteY79" fmla="*/ 1704975 h 1799047"/>
              <a:gd name="connsiteX80" fmla="*/ 1253454 w 2115466"/>
              <a:gd name="connsiteY80" fmla="*/ 1700212 h 1799047"/>
              <a:gd name="connsiteX81" fmla="*/ 1110579 w 2115466"/>
              <a:gd name="connsiteY81" fmla="*/ 1690687 h 1799047"/>
              <a:gd name="connsiteX82" fmla="*/ 1096291 w 2115466"/>
              <a:gd name="connsiteY82" fmla="*/ 1685925 h 1799047"/>
              <a:gd name="connsiteX83" fmla="*/ 986754 w 2115466"/>
              <a:gd name="connsiteY83" fmla="*/ 1676400 h 1799047"/>
              <a:gd name="connsiteX84" fmla="*/ 958179 w 2115466"/>
              <a:gd name="connsiteY84" fmla="*/ 1662112 h 1799047"/>
              <a:gd name="connsiteX85" fmla="*/ 943891 w 2115466"/>
              <a:gd name="connsiteY85" fmla="*/ 1657350 h 1799047"/>
              <a:gd name="connsiteX86" fmla="*/ 929604 w 2115466"/>
              <a:gd name="connsiteY86" fmla="*/ 1662112 h 1799047"/>
              <a:gd name="connsiteX87" fmla="*/ 915316 w 2115466"/>
              <a:gd name="connsiteY87" fmla="*/ 1676400 h 1799047"/>
              <a:gd name="connsiteX88" fmla="*/ 924841 w 2115466"/>
              <a:gd name="connsiteY88" fmla="*/ 1724025 h 1799047"/>
              <a:gd name="connsiteX89" fmla="*/ 910554 w 2115466"/>
              <a:gd name="connsiteY89" fmla="*/ 1785937 h 1799047"/>
              <a:gd name="connsiteX90" fmla="*/ 896266 w 2115466"/>
              <a:gd name="connsiteY90" fmla="*/ 1790700 h 1799047"/>
              <a:gd name="connsiteX91" fmla="*/ 881979 w 2115466"/>
              <a:gd name="connsiteY91" fmla="*/ 1762125 h 1799047"/>
              <a:gd name="connsiteX92" fmla="*/ 867691 w 2115466"/>
              <a:gd name="connsiteY92" fmla="*/ 1733550 h 1799047"/>
              <a:gd name="connsiteX93" fmla="*/ 853404 w 2115466"/>
              <a:gd name="connsiteY93" fmla="*/ 1724025 h 1799047"/>
              <a:gd name="connsiteX94" fmla="*/ 839116 w 2115466"/>
              <a:gd name="connsiteY94" fmla="*/ 1695450 h 1799047"/>
              <a:gd name="connsiteX95" fmla="*/ 834354 w 2115466"/>
              <a:gd name="connsiteY95" fmla="*/ 1681162 h 1799047"/>
              <a:gd name="connsiteX96" fmla="*/ 810541 w 2115466"/>
              <a:gd name="connsiteY96" fmla="*/ 1652587 h 1799047"/>
              <a:gd name="connsiteX97" fmla="*/ 805779 w 2115466"/>
              <a:gd name="connsiteY97" fmla="*/ 1638300 h 1799047"/>
              <a:gd name="connsiteX98" fmla="*/ 791491 w 2115466"/>
              <a:gd name="connsiteY98" fmla="*/ 1628775 h 1799047"/>
              <a:gd name="connsiteX99" fmla="*/ 762916 w 2115466"/>
              <a:gd name="connsiteY99" fmla="*/ 1604962 h 1799047"/>
              <a:gd name="connsiteX100" fmla="*/ 743866 w 2115466"/>
              <a:gd name="connsiteY100" fmla="*/ 1576387 h 1799047"/>
              <a:gd name="connsiteX101" fmla="*/ 729579 w 2115466"/>
              <a:gd name="connsiteY101" fmla="*/ 1519237 h 1799047"/>
              <a:gd name="connsiteX102" fmla="*/ 724816 w 2115466"/>
              <a:gd name="connsiteY102" fmla="*/ 1504950 h 1799047"/>
              <a:gd name="connsiteX103" fmla="*/ 715291 w 2115466"/>
              <a:gd name="connsiteY103" fmla="*/ 1490662 h 1799047"/>
              <a:gd name="connsiteX104" fmla="*/ 705766 w 2115466"/>
              <a:gd name="connsiteY104" fmla="*/ 1452562 h 1799047"/>
              <a:gd name="connsiteX105" fmla="*/ 691479 w 2115466"/>
              <a:gd name="connsiteY105" fmla="*/ 1443037 h 1799047"/>
              <a:gd name="connsiteX106" fmla="*/ 672429 w 2115466"/>
              <a:gd name="connsiteY106" fmla="*/ 1400175 h 1799047"/>
              <a:gd name="connsiteX107" fmla="*/ 658141 w 2115466"/>
              <a:gd name="connsiteY107" fmla="*/ 1385887 h 1799047"/>
              <a:gd name="connsiteX108" fmla="*/ 629566 w 2115466"/>
              <a:gd name="connsiteY108" fmla="*/ 1366837 h 1799047"/>
              <a:gd name="connsiteX109" fmla="*/ 572416 w 2115466"/>
              <a:gd name="connsiteY109" fmla="*/ 1338262 h 1799047"/>
              <a:gd name="connsiteX110" fmla="*/ 539079 w 2115466"/>
              <a:gd name="connsiteY110" fmla="*/ 1295400 h 1799047"/>
              <a:gd name="connsiteX111" fmla="*/ 529554 w 2115466"/>
              <a:gd name="connsiteY111" fmla="*/ 1281112 h 1799047"/>
              <a:gd name="connsiteX112" fmla="*/ 515266 w 2115466"/>
              <a:gd name="connsiteY112" fmla="*/ 1271587 h 1799047"/>
              <a:gd name="connsiteX113" fmla="*/ 500979 w 2115466"/>
              <a:gd name="connsiteY113" fmla="*/ 1243012 h 1799047"/>
              <a:gd name="connsiteX114" fmla="*/ 505741 w 2115466"/>
              <a:gd name="connsiteY114" fmla="*/ 1219200 h 1799047"/>
              <a:gd name="connsiteX115" fmla="*/ 491454 w 2115466"/>
              <a:gd name="connsiteY115" fmla="*/ 1166812 h 1799047"/>
              <a:gd name="connsiteX116" fmla="*/ 486691 w 2115466"/>
              <a:gd name="connsiteY116" fmla="*/ 1152525 h 1799047"/>
              <a:gd name="connsiteX117" fmla="*/ 486691 w 2115466"/>
              <a:gd name="connsiteY117" fmla="*/ 1123950 h 1799047"/>
              <a:gd name="connsiteX118" fmla="*/ 481929 w 2115466"/>
              <a:gd name="connsiteY118" fmla="*/ 1071562 h 1799047"/>
              <a:gd name="connsiteX119" fmla="*/ 477166 w 2115466"/>
              <a:gd name="connsiteY119" fmla="*/ 1033462 h 1799047"/>
              <a:gd name="connsiteX120" fmla="*/ 472404 w 2115466"/>
              <a:gd name="connsiteY120" fmla="*/ 1019175 h 1799047"/>
              <a:gd name="connsiteX121" fmla="*/ 458116 w 2115466"/>
              <a:gd name="connsiteY121" fmla="*/ 1009650 h 1799047"/>
              <a:gd name="connsiteX122" fmla="*/ 439066 w 2115466"/>
              <a:gd name="connsiteY122" fmla="*/ 981075 h 1799047"/>
              <a:gd name="connsiteX123" fmla="*/ 424779 w 2115466"/>
              <a:gd name="connsiteY123" fmla="*/ 947737 h 1799047"/>
              <a:gd name="connsiteX124" fmla="*/ 405729 w 2115466"/>
              <a:gd name="connsiteY124" fmla="*/ 904875 h 1799047"/>
              <a:gd name="connsiteX125" fmla="*/ 391441 w 2115466"/>
              <a:gd name="connsiteY125" fmla="*/ 890587 h 1799047"/>
              <a:gd name="connsiteX126" fmla="*/ 343816 w 2115466"/>
              <a:gd name="connsiteY126" fmla="*/ 885825 h 1799047"/>
              <a:gd name="connsiteX127" fmla="*/ 315241 w 2115466"/>
              <a:gd name="connsiteY127" fmla="*/ 866775 h 1799047"/>
              <a:gd name="connsiteX128" fmla="*/ 291429 w 2115466"/>
              <a:gd name="connsiteY128" fmla="*/ 838200 h 1799047"/>
              <a:gd name="connsiteX129" fmla="*/ 286666 w 2115466"/>
              <a:gd name="connsiteY129" fmla="*/ 823912 h 1799047"/>
              <a:gd name="connsiteX130" fmla="*/ 277141 w 2115466"/>
              <a:gd name="connsiteY130" fmla="*/ 757237 h 1799047"/>
              <a:gd name="connsiteX131" fmla="*/ 248566 w 2115466"/>
              <a:gd name="connsiteY131" fmla="*/ 723900 h 1799047"/>
              <a:gd name="connsiteX132" fmla="*/ 229516 w 2115466"/>
              <a:gd name="connsiteY132" fmla="*/ 700087 h 1799047"/>
              <a:gd name="connsiteX133" fmla="*/ 224754 w 2115466"/>
              <a:gd name="connsiteY133" fmla="*/ 685800 h 1799047"/>
              <a:gd name="connsiteX134" fmla="*/ 205704 w 2115466"/>
              <a:gd name="connsiteY134" fmla="*/ 657225 h 1799047"/>
              <a:gd name="connsiteX135" fmla="*/ 191416 w 2115466"/>
              <a:gd name="connsiteY135" fmla="*/ 628650 h 1799047"/>
              <a:gd name="connsiteX136" fmla="*/ 181891 w 2115466"/>
              <a:gd name="connsiteY136" fmla="*/ 600075 h 1799047"/>
              <a:gd name="connsiteX137" fmla="*/ 162841 w 2115466"/>
              <a:gd name="connsiteY137" fmla="*/ 571500 h 1799047"/>
              <a:gd name="connsiteX138" fmla="*/ 153316 w 2115466"/>
              <a:gd name="connsiteY138" fmla="*/ 557212 h 1799047"/>
              <a:gd name="connsiteX139" fmla="*/ 129504 w 2115466"/>
              <a:gd name="connsiteY139" fmla="*/ 528637 h 1799047"/>
              <a:gd name="connsiteX140" fmla="*/ 105691 w 2115466"/>
              <a:gd name="connsiteY140" fmla="*/ 500062 h 1799047"/>
              <a:gd name="connsiteX141" fmla="*/ 100929 w 2115466"/>
              <a:gd name="connsiteY141" fmla="*/ 485775 h 1799047"/>
              <a:gd name="connsiteX142" fmla="*/ 48541 w 2115466"/>
              <a:gd name="connsiteY142" fmla="*/ 452437 h 1799047"/>
              <a:gd name="connsiteX143" fmla="*/ 34254 w 2115466"/>
              <a:gd name="connsiteY143" fmla="*/ 447675 h 1799047"/>
              <a:gd name="connsiteX144" fmla="*/ 43779 w 2115466"/>
              <a:gd name="connsiteY144" fmla="*/ 309562 h 1799047"/>
              <a:gd name="connsiteX145" fmla="*/ 86641 w 2115466"/>
              <a:gd name="connsiteY145" fmla="*/ 323850 h 1799047"/>
              <a:gd name="connsiteX146" fmla="*/ 100929 w 2115466"/>
              <a:gd name="connsiteY146" fmla="*/ 328612 h 1799047"/>
              <a:gd name="connsiteX147" fmla="*/ 115216 w 2115466"/>
              <a:gd name="connsiteY147" fmla="*/ 333375 h 1799047"/>
              <a:gd name="connsiteX148" fmla="*/ 167604 w 2115466"/>
              <a:gd name="connsiteY148" fmla="*/ 328612 h 1799047"/>
              <a:gd name="connsiteX149" fmla="*/ 196179 w 2115466"/>
              <a:gd name="connsiteY149" fmla="*/ 285750 h 1799047"/>
              <a:gd name="connsiteX150" fmla="*/ 239041 w 2115466"/>
              <a:gd name="connsiteY150" fmla="*/ 261937 h 1799047"/>
              <a:gd name="connsiteX151" fmla="*/ 281904 w 2115466"/>
              <a:gd name="connsiteY151" fmla="*/ 257175 h 1799047"/>
              <a:gd name="connsiteX152" fmla="*/ 296191 w 2115466"/>
              <a:gd name="connsiteY152" fmla="*/ 228600 h 1799047"/>
              <a:gd name="connsiteX153" fmla="*/ 286666 w 2115466"/>
              <a:gd name="connsiteY153" fmla="*/ 176212 h 1799047"/>
              <a:gd name="connsiteX154" fmla="*/ 267616 w 2115466"/>
              <a:gd name="connsiteY154" fmla="*/ 147637 h 1799047"/>
              <a:gd name="connsiteX155" fmla="*/ 253329 w 2115466"/>
              <a:gd name="connsiteY155" fmla="*/ 138112 h 1799047"/>
              <a:gd name="connsiteX156" fmla="*/ 248566 w 2115466"/>
              <a:gd name="connsiteY156" fmla="*/ 109537 h 1799047"/>
              <a:gd name="connsiteX157" fmla="*/ 253329 w 2115466"/>
              <a:gd name="connsiteY157" fmla="*/ 90487 h 1799047"/>
              <a:gd name="connsiteX158" fmla="*/ 281904 w 2115466"/>
              <a:gd name="connsiteY158" fmla="*/ 71437 h 1799047"/>
              <a:gd name="connsiteX159" fmla="*/ 329529 w 2115466"/>
              <a:gd name="connsiteY159" fmla="*/ 61912 h 1799047"/>
              <a:gd name="connsiteX160" fmla="*/ 343816 w 2115466"/>
              <a:gd name="connsiteY160" fmla="*/ 52387 h 1799047"/>
              <a:gd name="connsiteX161" fmla="*/ 372391 w 2115466"/>
              <a:gd name="connsiteY161" fmla="*/ 42862 h 1799047"/>
              <a:gd name="connsiteX162" fmla="*/ 410491 w 2115466"/>
              <a:gd name="connsiteY162" fmla="*/ 33337 h 1799047"/>
              <a:gd name="connsiteX163" fmla="*/ 424779 w 2115466"/>
              <a:gd name="connsiteY163" fmla="*/ 23812 h 1799047"/>
              <a:gd name="connsiteX164" fmla="*/ 434304 w 2115466"/>
              <a:gd name="connsiteY164" fmla="*/ 9525 h 1799047"/>
              <a:gd name="connsiteX165" fmla="*/ 462879 w 2115466"/>
              <a:gd name="connsiteY165" fmla="*/ 0 h 1799047"/>
              <a:gd name="connsiteX166" fmla="*/ 496216 w 2115466"/>
              <a:gd name="connsiteY166" fmla="*/ 9525 h 1799047"/>
              <a:gd name="connsiteX167" fmla="*/ 505741 w 2115466"/>
              <a:gd name="connsiteY167" fmla="*/ 23812 h 1799047"/>
              <a:gd name="connsiteX168" fmla="*/ 524791 w 2115466"/>
              <a:gd name="connsiteY168" fmla="*/ 28575 h 1799047"/>
              <a:gd name="connsiteX169" fmla="*/ 567654 w 2115466"/>
              <a:gd name="connsiteY169" fmla="*/ 33337 h 1799047"/>
              <a:gd name="connsiteX170" fmla="*/ 596229 w 2115466"/>
              <a:gd name="connsiteY170" fmla="*/ 57150 h 1799047"/>
              <a:gd name="connsiteX171" fmla="*/ 624804 w 2115466"/>
              <a:gd name="connsiteY171" fmla="*/ 76200 h 1799047"/>
              <a:gd name="connsiteX172" fmla="*/ 639091 w 2115466"/>
              <a:gd name="connsiteY172" fmla="*/ 85725 h 1799047"/>
              <a:gd name="connsiteX173" fmla="*/ 653379 w 2115466"/>
              <a:gd name="connsiteY173" fmla="*/ 90487 h 1799047"/>
              <a:gd name="connsiteX174" fmla="*/ 681954 w 2115466"/>
              <a:gd name="connsiteY174" fmla="*/ 109537 h 1799047"/>
              <a:gd name="connsiteX175" fmla="*/ 701004 w 2115466"/>
              <a:gd name="connsiteY175" fmla="*/ 123825 h 1799047"/>
              <a:gd name="connsiteX176" fmla="*/ 739104 w 2115466"/>
              <a:gd name="connsiteY176" fmla="*/ 133350 h 1799047"/>
              <a:gd name="connsiteX177" fmla="*/ 753391 w 2115466"/>
              <a:gd name="connsiteY177" fmla="*/ 147637 h 1799047"/>
              <a:gd name="connsiteX178" fmla="*/ 762916 w 2115466"/>
              <a:gd name="connsiteY178" fmla="*/ 176212 h 1799047"/>
              <a:gd name="connsiteX179" fmla="*/ 777204 w 2115466"/>
              <a:gd name="connsiteY179" fmla="*/ 180975 h 1799047"/>
              <a:gd name="connsiteX180" fmla="*/ 805779 w 2115466"/>
              <a:gd name="connsiteY180" fmla="*/ 200025 h 1799047"/>
              <a:gd name="connsiteX181" fmla="*/ 834354 w 2115466"/>
              <a:gd name="connsiteY181" fmla="*/ 209550 h 1799047"/>
              <a:gd name="connsiteX182" fmla="*/ 862929 w 2115466"/>
              <a:gd name="connsiteY182" fmla="*/ 228600 h 1799047"/>
              <a:gd name="connsiteX183" fmla="*/ 881979 w 2115466"/>
              <a:gd name="connsiteY183" fmla="*/ 247650 h 1799047"/>
              <a:gd name="connsiteX184" fmla="*/ 896266 w 2115466"/>
              <a:gd name="connsiteY184" fmla="*/ 261937 h 1799047"/>
              <a:gd name="connsiteX185" fmla="*/ 939129 w 2115466"/>
              <a:gd name="connsiteY185" fmla="*/ 290512 h 1799047"/>
              <a:gd name="connsiteX186" fmla="*/ 967704 w 2115466"/>
              <a:gd name="connsiteY186" fmla="*/ 309562 h 1799047"/>
              <a:gd name="connsiteX187" fmla="*/ 981991 w 2115466"/>
              <a:gd name="connsiteY187" fmla="*/ 319087 h 1799047"/>
              <a:gd name="connsiteX188" fmla="*/ 986754 w 2115466"/>
              <a:gd name="connsiteY188" fmla="*/ 333375 h 1799047"/>
              <a:gd name="connsiteX189" fmla="*/ 1005804 w 2115466"/>
              <a:gd name="connsiteY189" fmla="*/ 338137 h 1799047"/>
              <a:gd name="connsiteX190" fmla="*/ 1020091 w 2115466"/>
              <a:gd name="connsiteY190" fmla="*/ 342900 h 1799047"/>
              <a:gd name="connsiteX191" fmla="*/ 1153441 w 2115466"/>
              <a:gd name="connsiteY191" fmla="*/ 352425 h 1799047"/>
              <a:gd name="connsiteX192" fmla="*/ 1186779 w 2115466"/>
              <a:gd name="connsiteY192" fmla="*/ 361950 h 179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115466" h="1799047">
                <a:moveTo>
                  <a:pt x="1186779" y="361950"/>
                </a:moveTo>
                <a:cubicBezTo>
                  <a:pt x="1202654" y="364331"/>
                  <a:pt x="1229935" y="357959"/>
                  <a:pt x="1248691" y="366712"/>
                </a:cubicBezTo>
                <a:cubicBezTo>
                  <a:pt x="1257789" y="370958"/>
                  <a:pt x="1249862" y="389718"/>
                  <a:pt x="1258216" y="395287"/>
                </a:cubicBezTo>
                <a:cubicBezTo>
                  <a:pt x="1262979" y="398462"/>
                  <a:pt x="1266982" y="403306"/>
                  <a:pt x="1272504" y="404812"/>
                </a:cubicBezTo>
                <a:cubicBezTo>
                  <a:pt x="1284852" y="408180"/>
                  <a:pt x="1297917" y="407883"/>
                  <a:pt x="1310604" y="409575"/>
                </a:cubicBezTo>
                <a:lnTo>
                  <a:pt x="1343941" y="414337"/>
                </a:lnTo>
                <a:cubicBezTo>
                  <a:pt x="1347116" y="419100"/>
                  <a:pt x="1350906" y="423505"/>
                  <a:pt x="1353466" y="428625"/>
                </a:cubicBezTo>
                <a:cubicBezTo>
                  <a:pt x="1355711" y="433115"/>
                  <a:pt x="1355093" y="438992"/>
                  <a:pt x="1358229" y="442912"/>
                </a:cubicBezTo>
                <a:cubicBezTo>
                  <a:pt x="1361805" y="447381"/>
                  <a:pt x="1367754" y="449262"/>
                  <a:pt x="1372516" y="452437"/>
                </a:cubicBezTo>
                <a:cubicBezTo>
                  <a:pt x="1387085" y="496142"/>
                  <a:pt x="1362731" y="428104"/>
                  <a:pt x="1391566" y="485775"/>
                </a:cubicBezTo>
                <a:cubicBezTo>
                  <a:pt x="1396056" y="494755"/>
                  <a:pt x="1397916" y="504825"/>
                  <a:pt x="1401091" y="514350"/>
                </a:cubicBezTo>
                <a:cubicBezTo>
                  <a:pt x="1402679" y="519112"/>
                  <a:pt x="1401677" y="525852"/>
                  <a:pt x="1405854" y="528637"/>
                </a:cubicBezTo>
                <a:cubicBezTo>
                  <a:pt x="1410616" y="531812"/>
                  <a:pt x="1416094" y="534115"/>
                  <a:pt x="1420141" y="538162"/>
                </a:cubicBezTo>
                <a:cubicBezTo>
                  <a:pt x="1446091" y="564112"/>
                  <a:pt x="1421429" y="552878"/>
                  <a:pt x="1448716" y="561975"/>
                </a:cubicBezTo>
                <a:cubicBezTo>
                  <a:pt x="1476012" y="602918"/>
                  <a:pt x="1439666" y="554735"/>
                  <a:pt x="1472529" y="581025"/>
                </a:cubicBezTo>
                <a:cubicBezTo>
                  <a:pt x="1476998" y="584601"/>
                  <a:pt x="1478007" y="591265"/>
                  <a:pt x="1482054" y="595312"/>
                </a:cubicBezTo>
                <a:cubicBezTo>
                  <a:pt x="1486101" y="599359"/>
                  <a:pt x="1491579" y="601662"/>
                  <a:pt x="1496341" y="604837"/>
                </a:cubicBezTo>
                <a:cubicBezTo>
                  <a:pt x="1499516" y="609600"/>
                  <a:pt x="1502202" y="614728"/>
                  <a:pt x="1505866" y="619125"/>
                </a:cubicBezTo>
                <a:cubicBezTo>
                  <a:pt x="1510178" y="624299"/>
                  <a:pt x="1516883" y="627524"/>
                  <a:pt x="1520154" y="633412"/>
                </a:cubicBezTo>
                <a:cubicBezTo>
                  <a:pt x="1520160" y="633422"/>
                  <a:pt x="1532058" y="669126"/>
                  <a:pt x="1534441" y="676275"/>
                </a:cubicBezTo>
                <a:cubicBezTo>
                  <a:pt x="1536028" y="681037"/>
                  <a:pt x="1536419" y="686385"/>
                  <a:pt x="1539204" y="690562"/>
                </a:cubicBezTo>
                <a:lnTo>
                  <a:pt x="1558254" y="719137"/>
                </a:lnTo>
                <a:cubicBezTo>
                  <a:pt x="1561429" y="738189"/>
                  <a:pt x="1562462" y="761445"/>
                  <a:pt x="1577304" y="776287"/>
                </a:cubicBezTo>
                <a:cubicBezTo>
                  <a:pt x="1581351" y="780334"/>
                  <a:pt x="1586829" y="782637"/>
                  <a:pt x="1591591" y="785812"/>
                </a:cubicBezTo>
                <a:lnTo>
                  <a:pt x="1620166" y="828675"/>
                </a:lnTo>
                <a:cubicBezTo>
                  <a:pt x="1623341" y="833437"/>
                  <a:pt x="1627881" y="837532"/>
                  <a:pt x="1629691" y="842962"/>
                </a:cubicBezTo>
                <a:lnTo>
                  <a:pt x="1634454" y="857250"/>
                </a:lnTo>
                <a:cubicBezTo>
                  <a:pt x="1632866" y="862012"/>
                  <a:pt x="1627827" y="866876"/>
                  <a:pt x="1629691" y="871537"/>
                </a:cubicBezTo>
                <a:cubicBezTo>
                  <a:pt x="1631817" y="876852"/>
                  <a:pt x="1638718" y="878807"/>
                  <a:pt x="1643979" y="881062"/>
                </a:cubicBezTo>
                <a:cubicBezTo>
                  <a:pt x="1649995" y="883640"/>
                  <a:pt x="1657175" y="882898"/>
                  <a:pt x="1663029" y="885825"/>
                </a:cubicBezTo>
                <a:lnTo>
                  <a:pt x="1682079" y="895350"/>
                </a:lnTo>
                <a:cubicBezTo>
                  <a:pt x="1697954" y="919162"/>
                  <a:pt x="1686841" y="906462"/>
                  <a:pt x="1720179" y="928687"/>
                </a:cubicBezTo>
                <a:lnTo>
                  <a:pt x="1734466" y="938212"/>
                </a:lnTo>
                <a:cubicBezTo>
                  <a:pt x="1742849" y="963360"/>
                  <a:pt x="1736444" y="948324"/>
                  <a:pt x="1758279" y="981075"/>
                </a:cubicBezTo>
                <a:lnTo>
                  <a:pt x="1767804" y="995362"/>
                </a:lnTo>
                <a:lnTo>
                  <a:pt x="1777329" y="1009650"/>
                </a:lnTo>
                <a:cubicBezTo>
                  <a:pt x="1778916" y="1016000"/>
                  <a:pt x="1778844" y="1023017"/>
                  <a:pt x="1782091" y="1028700"/>
                </a:cubicBezTo>
                <a:cubicBezTo>
                  <a:pt x="1792923" y="1047656"/>
                  <a:pt x="1795211" y="1040022"/>
                  <a:pt x="1810666" y="1047750"/>
                </a:cubicBezTo>
                <a:cubicBezTo>
                  <a:pt x="1815786" y="1050310"/>
                  <a:pt x="1819834" y="1054715"/>
                  <a:pt x="1824954" y="1057275"/>
                </a:cubicBezTo>
                <a:cubicBezTo>
                  <a:pt x="1829444" y="1059520"/>
                  <a:pt x="1834234" y="1061679"/>
                  <a:pt x="1839241" y="1062037"/>
                </a:cubicBezTo>
                <a:cubicBezTo>
                  <a:pt x="1878859" y="1064867"/>
                  <a:pt x="1918616" y="1065212"/>
                  <a:pt x="1958304" y="1066800"/>
                </a:cubicBezTo>
                <a:cubicBezTo>
                  <a:pt x="1969416" y="1068387"/>
                  <a:pt x="1980634" y="1069361"/>
                  <a:pt x="1991641" y="1071562"/>
                </a:cubicBezTo>
                <a:cubicBezTo>
                  <a:pt x="2044455" y="1082125"/>
                  <a:pt x="1964019" y="1068991"/>
                  <a:pt x="2020216" y="1085850"/>
                </a:cubicBezTo>
                <a:cubicBezTo>
                  <a:pt x="2030968" y="1089076"/>
                  <a:pt x="2042441" y="1089025"/>
                  <a:pt x="2053554" y="1090612"/>
                </a:cubicBezTo>
                <a:cubicBezTo>
                  <a:pt x="2058316" y="1095375"/>
                  <a:pt x="2062237" y="1101164"/>
                  <a:pt x="2067841" y="1104900"/>
                </a:cubicBezTo>
                <a:cubicBezTo>
                  <a:pt x="2096459" y="1123979"/>
                  <a:pt x="2067926" y="1089762"/>
                  <a:pt x="2096416" y="1123950"/>
                </a:cubicBezTo>
                <a:cubicBezTo>
                  <a:pt x="2100080" y="1128347"/>
                  <a:pt x="2103616" y="1133007"/>
                  <a:pt x="2105941" y="1138237"/>
                </a:cubicBezTo>
                <a:cubicBezTo>
                  <a:pt x="2110019" y="1147412"/>
                  <a:pt x="2115466" y="1166812"/>
                  <a:pt x="2115466" y="1166812"/>
                </a:cubicBezTo>
                <a:cubicBezTo>
                  <a:pt x="2096838" y="1222697"/>
                  <a:pt x="2111222" y="1171675"/>
                  <a:pt x="2101179" y="1262062"/>
                </a:cubicBezTo>
                <a:cubicBezTo>
                  <a:pt x="2100456" y="1268567"/>
                  <a:pt x="2098297" y="1274843"/>
                  <a:pt x="2096416" y="1281112"/>
                </a:cubicBezTo>
                <a:cubicBezTo>
                  <a:pt x="2093531" y="1290729"/>
                  <a:pt x="2090066" y="1300162"/>
                  <a:pt x="2086891" y="1309687"/>
                </a:cubicBezTo>
                <a:cubicBezTo>
                  <a:pt x="2085304" y="1314450"/>
                  <a:pt x="2083347" y="1319105"/>
                  <a:pt x="2082129" y="1323975"/>
                </a:cubicBezTo>
                <a:cubicBezTo>
                  <a:pt x="2080541" y="1330325"/>
                  <a:pt x="2078650" y="1336607"/>
                  <a:pt x="2077366" y="1343025"/>
                </a:cubicBezTo>
                <a:cubicBezTo>
                  <a:pt x="2075472" y="1352494"/>
                  <a:pt x="2074699" y="1362174"/>
                  <a:pt x="2072604" y="1371600"/>
                </a:cubicBezTo>
                <a:cubicBezTo>
                  <a:pt x="2071515" y="1376500"/>
                  <a:pt x="2070977" y="1381967"/>
                  <a:pt x="2067841" y="1385887"/>
                </a:cubicBezTo>
                <a:cubicBezTo>
                  <a:pt x="2059607" y="1396179"/>
                  <a:pt x="2033712" y="1402026"/>
                  <a:pt x="2024979" y="1404937"/>
                </a:cubicBezTo>
                <a:cubicBezTo>
                  <a:pt x="2020216" y="1406525"/>
                  <a:pt x="2014868" y="1406915"/>
                  <a:pt x="2010691" y="1409700"/>
                </a:cubicBezTo>
                <a:cubicBezTo>
                  <a:pt x="2005929" y="1412875"/>
                  <a:pt x="2001634" y="1416900"/>
                  <a:pt x="1996404" y="1419225"/>
                </a:cubicBezTo>
                <a:cubicBezTo>
                  <a:pt x="1987229" y="1423303"/>
                  <a:pt x="1967829" y="1428750"/>
                  <a:pt x="1967829" y="1428750"/>
                </a:cubicBezTo>
                <a:cubicBezTo>
                  <a:pt x="1961479" y="1427162"/>
                  <a:pt x="1955324" y="1423987"/>
                  <a:pt x="1948779" y="1423987"/>
                </a:cubicBezTo>
                <a:cubicBezTo>
                  <a:pt x="1937553" y="1423987"/>
                  <a:pt x="1926514" y="1426905"/>
                  <a:pt x="1915441" y="1428750"/>
                </a:cubicBezTo>
                <a:cubicBezTo>
                  <a:pt x="1892449" y="1432582"/>
                  <a:pt x="1895746" y="1432140"/>
                  <a:pt x="1877341" y="1438275"/>
                </a:cubicBezTo>
                <a:cubicBezTo>
                  <a:pt x="1836389" y="1479227"/>
                  <a:pt x="1886673" y="1433202"/>
                  <a:pt x="1848766" y="1457325"/>
                </a:cubicBezTo>
                <a:cubicBezTo>
                  <a:pt x="1835373" y="1465848"/>
                  <a:pt x="1825726" y="1480880"/>
                  <a:pt x="1810666" y="1485900"/>
                </a:cubicBezTo>
                <a:cubicBezTo>
                  <a:pt x="1736931" y="1510478"/>
                  <a:pt x="1813094" y="1482306"/>
                  <a:pt x="1767804" y="1504950"/>
                </a:cubicBezTo>
                <a:cubicBezTo>
                  <a:pt x="1756294" y="1510705"/>
                  <a:pt x="1735503" y="1512850"/>
                  <a:pt x="1724941" y="1514475"/>
                </a:cubicBezTo>
                <a:cubicBezTo>
                  <a:pt x="1713846" y="1516182"/>
                  <a:pt x="1702779" y="1518173"/>
                  <a:pt x="1691604" y="1519237"/>
                </a:cubicBezTo>
                <a:cubicBezTo>
                  <a:pt x="1648873" y="1523307"/>
                  <a:pt x="1573882" y="1526686"/>
                  <a:pt x="1534441" y="1528762"/>
                </a:cubicBezTo>
                <a:cubicBezTo>
                  <a:pt x="1482323" y="1546137"/>
                  <a:pt x="1561275" y="1518424"/>
                  <a:pt x="1505866" y="1543050"/>
                </a:cubicBezTo>
                <a:cubicBezTo>
                  <a:pt x="1479310" y="1554852"/>
                  <a:pt x="1469201" y="1553586"/>
                  <a:pt x="1439191" y="1557337"/>
                </a:cubicBezTo>
                <a:cubicBezTo>
                  <a:pt x="1432841" y="1563687"/>
                  <a:pt x="1426959" y="1570543"/>
                  <a:pt x="1420141" y="1576387"/>
                </a:cubicBezTo>
                <a:cubicBezTo>
                  <a:pt x="1415795" y="1580112"/>
                  <a:pt x="1409430" y="1581443"/>
                  <a:pt x="1405854" y="1585912"/>
                </a:cubicBezTo>
                <a:cubicBezTo>
                  <a:pt x="1387382" y="1609002"/>
                  <a:pt x="1417974" y="1594573"/>
                  <a:pt x="1386804" y="1604962"/>
                </a:cubicBezTo>
                <a:cubicBezTo>
                  <a:pt x="1383629" y="1609725"/>
                  <a:pt x="1379839" y="1614130"/>
                  <a:pt x="1377279" y="1619250"/>
                </a:cubicBezTo>
                <a:cubicBezTo>
                  <a:pt x="1366382" y="1641043"/>
                  <a:pt x="1381257" y="1629559"/>
                  <a:pt x="1358229" y="1652587"/>
                </a:cubicBezTo>
                <a:cubicBezTo>
                  <a:pt x="1354182" y="1656634"/>
                  <a:pt x="1348704" y="1658937"/>
                  <a:pt x="1343941" y="1662112"/>
                </a:cubicBezTo>
                <a:cubicBezTo>
                  <a:pt x="1340766" y="1666875"/>
                  <a:pt x="1336976" y="1671280"/>
                  <a:pt x="1334416" y="1676400"/>
                </a:cubicBezTo>
                <a:cubicBezTo>
                  <a:pt x="1332171" y="1680890"/>
                  <a:pt x="1332092" y="1686299"/>
                  <a:pt x="1329654" y="1690687"/>
                </a:cubicBezTo>
                <a:cubicBezTo>
                  <a:pt x="1324095" y="1700694"/>
                  <a:pt x="1310604" y="1719262"/>
                  <a:pt x="1310604" y="1719262"/>
                </a:cubicBezTo>
                <a:lnTo>
                  <a:pt x="1267741" y="1704975"/>
                </a:lnTo>
                <a:cubicBezTo>
                  <a:pt x="1262979" y="1703388"/>
                  <a:pt x="1258449" y="1700711"/>
                  <a:pt x="1253454" y="1700212"/>
                </a:cubicBezTo>
                <a:cubicBezTo>
                  <a:pt x="1174197" y="1692287"/>
                  <a:pt x="1221763" y="1696247"/>
                  <a:pt x="1110579" y="1690687"/>
                </a:cubicBezTo>
                <a:cubicBezTo>
                  <a:pt x="1105816" y="1689100"/>
                  <a:pt x="1101230" y="1686823"/>
                  <a:pt x="1096291" y="1685925"/>
                </a:cubicBezTo>
                <a:cubicBezTo>
                  <a:pt x="1064985" y="1680233"/>
                  <a:pt x="1014137" y="1678225"/>
                  <a:pt x="986754" y="1676400"/>
                </a:cubicBezTo>
                <a:cubicBezTo>
                  <a:pt x="950833" y="1664425"/>
                  <a:pt x="995116" y="1680580"/>
                  <a:pt x="958179" y="1662112"/>
                </a:cubicBezTo>
                <a:cubicBezTo>
                  <a:pt x="953689" y="1659867"/>
                  <a:pt x="948654" y="1658937"/>
                  <a:pt x="943891" y="1657350"/>
                </a:cubicBezTo>
                <a:cubicBezTo>
                  <a:pt x="939129" y="1658937"/>
                  <a:pt x="933781" y="1659327"/>
                  <a:pt x="929604" y="1662112"/>
                </a:cubicBezTo>
                <a:cubicBezTo>
                  <a:pt x="924000" y="1665848"/>
                  <a:pt x="916777" y="1669825"/>
                  <a:pt x="915316" y="1676400"/>
                </a:cubicBezTo>
                <a:cubicBezTo>
                  <a:pt x="913943" y="1682579"/>
                  <a:pt x="922626" y="1715164"/>
                  <a:pt x="924841" y="1724025"/>
                </a:cubicBezTo>
                <a:cubicBezTo>
                  <a:pt x="923406" y="1738377"/>
                  <a:pt x="927531" y="1772356"/>
                  <a:pt x="910554" y="1785937"/>
                </a:cubicBezTo>
                <a:cubicBezTo>
                  <a:pt x="906634" y="1789073"/>
                  <a:pt x="901029" y="1789112"/>
                  <a:pt x="896266" y="1790700"/>
                </a:cubicBezTo>
                <a:cubicBezTo>
                  <a:pt x="884299" y="1754793"/>
                  <a:pt x="900440" y="1799047"/>
                  <a:pt x="881979" y="1762125"/>
                </a:cubicBezTo>
                <a:cubicBezTo>
                  <a:pt x="874232" y="1746631"/>
                  <a:pt x="881340" y="1747199"/>
                  <a:pt x="867691" y="1733550"/>
                </a:cubicBezTo>
                <a:cubicBezTo>
                  <a:pt x="863644" y="1729503"/>
                  <a:pt x="858166" y="1727200"/>
                  <a:pt x="853404" y="1724025"/>
                </a:cubicBezTo>
                <a:cubicBezTo>
                  <a:pt x="841429" y="1688104"/>
                  <a:pt x="857584" y="1732387"/>
                  <a:pt x="839116" y="1695450"/>
                </a:cubicBezTo>
                <a:cubicBezTo>
                  <a:pt x="836871" y="1690960"/>
                  <a:pt x="836599" y="1685652"/>
                  <a:pt x="834354" y="1681162"/>
                </a:cubicBezTo>
                <a:cubicBezTo>
                  <a:pt x="827725" y="1667903"/>
                  <a:pt x="821072" y="1663118"/>
                  <a:pt x="810541" y="1652587"/>
                </a:cubicBezTo>
                <a:cubicBezTo>
                  <a:pt x="808954" y="1647825"/>
                  <a:pt x="808915" y="1642220"/>
                  <a:pt x="805779" y="1638300"/>
                </a:cubicBezTo>
                <a:cubicBezTo>
                  <a:pt x="802203" y="1633830"/>
                  <a:pt x="795888" y="1632439"/>
                  <a:pt x="791491" y="1628775"/>
                </a:cubicBezTo>
                <a:cubicBezTo>
                  <a:pt x="754821" y="1598216"/>
                  <a:pt x="798391" y="1628611"/>
                  <a:pt x="762916" y="1604962"/>
                </a:cubicBezTo>
                <a:cubicBezTo>
                  <a:pt x="756566" y="1595437"/>
                  <a:pt x="745748" y="1587679"/>
                  <a:pt x="743866" y="1576387"/>
                </a:cubicBezTo>
                <a:cubicBezTo>
                  <a:pt x="737454" y="1537912"/>
                  <a:pt x="742157" y="1556969"/>
                  <a:pt x="729579" y="1519237"/>
                </a:cubicBezTo>
                <a:cubicBezTo>
                  <a:pt x="727991" y="1514475"/>
                  <a:pt x="727601" y="1509127"/>
                  <a:pt x="724816" y="1504950"/>
                </a:cubicBezTo>
                <a:lnTo>
                  <a:pt x="715291" y="1490662"/>
                </a:lnTo>
                <a:cubicBezTo>
                  <a:pt x="715053" y="1489472"/>
                  <a:pt x="709672" y="1457445"/>
                  <a:pt x="705766" y="1452562"/>
                </a:cubicBezTo>
                <a:cubicBezTo>
                  <a:pt x="702190" y="1448093"/>
                  <a:pt x="696241" y="1446212"/>
                  <a:pt x="691479" y="1443037"/>
                </a:cubicBezTo>
                <a:cubicBezTo>
                  <a:pt x="684557" y="1422270"/>
                  <a:pt x="685008" y="1415269"/>
                  <a:pt x="672429" y="1400175"/>
                </a:cubicBezTo>
                <a:cubicBezTo>
                  <a:pt x="668117" y="1395001"/>
                  <a:pt x="663458" y="1390022"/>
                  <a:pt x="658141" y="1385887"/>
                </a:cubicBezTo>
                <a:cubicBezTo>
                  <a:pt x="649105" y="1378859"/>
                  <a:pt x="640426" y="1370457"/>
                  <a:pt x="629566" y="1366837"/>
                </a:cubicBezTo>
                <a:cubicBezTo>
                  <a:pt x="606325" y="1359090"/>
                  <a:pt x="590880" y="1356726"/>
                  <a:pt x="572416" y="1338262"/>
                </a:cubicBezTo>
                <a:cubicBezTo>
                  <a:pt x="550035" y="1315881"/>
                  <a:pt x="561864" y="1329578"/>
                  <a:pt x="539079" y="1295400"/>
                </a:cubicBezTo>
                <a:cubicBezTo>
                  <a:pt x="535904" y="1290637"/>
                  <a:pt x="534317" y="1284287"/>
                  <a:pt x="529554" y="1281112"/>
                </a:cubicBezTo>
                <a:lnTo>
                  <a:pt x="515266" y="1271587"/>
                </a:lnTo>
                <a:cubicBezTo>
                  <a:pt x="510449" y="1264361"/>
                  <a:pt x="500979" y="1252873"/>
                  <a:pt x="500979" y="1243012"/>
                </a:cubicBezTo>
                <a:cubicBezTo>
                  <a:pt x="500979" y="1234918"/>
                  <a:pt x="504154" y="1227137"/>
                  <a:pt x="505741" y="1219200"/>
                </a:cubicBezTo>
                <a:cubicBezTo>
                  <a:pt x="499011" y="1185545"/>
                  <a:pt x="503538" y="1203062"/>
                  <a:pt x="491454" y="1166812"/>
                </a:cubicBezTo>
                <a:lnTo>
                  <a:pt x="486691" y="1152525"/>
                </a:lnTo>
                <a:cubicBezTo>
                  <a:pt x="495582" y="1125853"/>
                  <a:pt x="490501" y="1150621"/>
                  <a:pt x="486691" y="1123950"/>
                </a:cubicBezTo>
                <a:cubicBezTo>
                  <a:pt x="484211" y="1106592"/>
                  <a:pt x="483765" y="1089000"/>
                  <a:pt x="481929" y="1071562"/>
                </a:cubicBezTo>
                <a:cubicBezTo>
                  <a:pt x="480589" y="1058833"/>
                  <a:pt x="479456" y="1046054"/>
                  <a:pt x="477166" y="1033462"/>
                </a:cubicBezTo>
                <a:cubicBezTo>
                  <a:pt x="476268" y="1028523"/>
                  <a:pt x="475540" y="1023095"/>
                  <a:pt x="472404" y="1019175"/>
                </a:cubicBezTo>
                <a:cubicBezTo>
                  <a:pt x="468828" y="1014705"/>
                  <a:pt x="462879" y="1012825"/>
                  <a:pt x="458116" y="1009650"/>
                </a:cubicBezTo>
                <a:cubicBezTo>
                  <a:pt x="451766" y="1000125"/>
                  <a:pt x="442686" y="991935"/>
                  <a:pt x="439066" y="981075"/>
                </a:cubicBezTo>
                <a:cubicBezTo>
                  <a:pt x="423743" y="935100"/>
                  <a:pt x="448309" y="1006563"/>
                  <a:pt x="424779" y="947737"/>
                </a:cubicBezTo>
                <a:cubicBezTo>
                  <a:pt x="415194" y="923775"/>
                  <a:pt x="419826" y="921791"/>
                  <a:pt x="405729" y="904875"/>
                </a:cubicBezTo>
                <a:cubicBezTo>
                  <a:pt x="401417" y="899701"/>
                  <a:pt x="397879" y="892568"/>
                  <a:pt x="391441" y="890587"/>
                </a:cubicBezTo>
                <a:cubicBezTo>
                  <a:pt x="376192" y="885895"/>
                  <a:pt x="359691" y="887412"/>
                  <a:pt x="343816" y="885825"/>
                </a:cubicBezTo>
                <a:cubicBezTo>
                  <a:pt x="334291" y="879475"/>
                  <a:pt x="321591" y="876300"/>
                  <a:pt x="315241" y="866775"/>
                </a:cubicBezTo>
                <a:cubicBezTo>
                  <a:pt x="301980" y="846883"/>
                  <a:pt x="309763" y="856534"/>
                  <a:pt x="291429" y="838200"/>
                </a:cubicBezTo>
                <a:cubicBezTo>
                  <a:pt x="289841" y="833437"/>
                  <a:pt x="287376" y="828882"/>
                  <a:pt x="286666" y="823912"/>
                </a:cubicBezTo>
                <a:cubicBezTo>
                  <a:pt x="286045" y="819562"/>
                  <a:pt x="286134" y="772974"/>
                  <a:pt x="277141" y="757237"/>
                </a:cubicBezTo>
                <a:cubicBezTo>
                  <a:pt x="268993" y="742978"/>
                  <a:pt x="259828" y="735162"/>
                  <a:pt x="248566" y="723900"/>
                </a:cubicBezTo>
                <a:cubicBezTo>
                  <a:pt x="236597" y="687989"/>
                  <a:pt x="254135" y="730860"/>
                  <a:pt x="229516" y="700087"/>
                </a:cubicBezTo>
                <a:cubicBezTo>
                  <a:pt x="226380" y="696167"/>
                  <a:pt x="227192" y="690188"/>
                  <a:pt x="224754" y="685800"/>
                </a:cubicBezTo>
                <a:cubicBezTo>
                  <a:pt x="219195" y="675793"/>
                  <a:pt x="209324" y="668085"/>
                  <a:pt x="205704" y="657225"/>
                </a:cubicBezTo>
                <a:cubicBezTo>
                  <a:pt x="199131" y="637507"/>
                  <a:pt x="203726" y="647114"/>
                  <a:pt x="191416" y="628650"/>
                </a:cubicBezTo>
                <a:cubicBezTo>
                  <a:pt x="188241" y="619125"/>
                  <a:pt x="187460" y="608429"/>
                  <a:pt x="181891" y="600075"/>
                </a:cubicBezTo>
                <a:lnTo>
                  <a:pt x="162841" y="571500"/>
                </a:lnTo>
                <a:cubicBezTo>
                  <a:pt x="159666" y="566737"/>
                  <a:pt x="157363" y="561259"/>
                  <a:pt x="153316" y="557212"/>
                </a:cubicBezTo>
                <a:cubicBezTo>
                  <a:pt x="111568" y="515464"/>
                  <a:pt x="162664" y="568428"/>
                  <a:pt x="129504" y="528637"/>
                </a:cubicBezTo>
                <a:cubicBezTo>
                  <a:pt x="98945" y="491967"/>
                  <a:pt x="129340" y="535537"/>
                  <a:pt x="105691" y="500062"/>
                </a:cubicBezTo>
                <a:cubicBezTo>
                  <a:pt x="104104" y="495300"/>
                  <a:pt x="104011" y="489737"/>
                  <a:pt x="100929" y="485775"/>
                </a:cubicBezTo>
                <a:cubicBezTo>
                  <a:pt x="73119" y="450019"/>
                  <a:pt x="81663" y="460718"/>
                  <a:pt x="48541" y="452437"/>
                </a:cubicBezTo>
                <a:cubicBezTo>
                  <a:pt x="43671" y="451219"/>
                  <a:pt x="39016" y="449262"/>
                  <a:pt x="34254" y="447675"/>
                </a:cubicBezTo>
                <a:cubicBezTo>
                  <a:pt x="37429" y="401637"/>
                  <a:pt x="0" y="294969"/>
                  <a:pt x="43779" y="309562"/>
                </a:cubicBezTo>
                <a:lnTo>
                  <a:pt x="86641" y="323850"/>
                </a:lnTo>
                <a:lnTo>
                  <a:pt x="100929" y="328612"/>
                </a:lnTo>
                <a:lnTo>
                  <a:pt x="115216" y="333375"/>
                </a:lnTo>
                <a:cubicBezTo>
                  <a:pt x="132679" y="331787"/>
                  <a:pt x="151714" y="336027"/>
                  <a:pt x="167604" y="328612"/>
                </a:cubicBezTo>
                <a:cubicBezTo>
                  <a:pt x="207289" y="310092"/>
                  <a:pt x="171574" y="302153"/>
                  <a:pt x="196179" y="285750"/>
                </a:cubicBezTo>
                <a:cubicBezTo>
                  <a:pt x="209810" y="276662"/>
                  <a:pt x="222279" y="264731"/>
                  <a:pt x="239041" y="261937"/>
                </a:cubicBezTo>
                <a:cubicBezTo>
                  <a:pt x="253221" y="259574"/>
                  <a:pt x="267616" y="258762"/>
                  <a:pt x="281904" y="257175"/>
                </a:cubicBezTo>
                <a:cubicBezTo>
                  <a:pt x="286720" y="249951"/>
                  <a:pt x="296191" y="238459"/>
                  <a:pt x="296191" y="228600"/>
                </a:cubicBezTo>
                <a:cubicBezTo>
                  <a:pt x="296191" y="222160"/>
                  <a:pt x="293364" y="188269"/>
                  <a:pt x="286666" y="176212"/>
                </a:cubicBezTo>
                <a:cubicBezTo>
                  <a:pt x="281107" y="166205"/>
                  <a:pt x="277141" y="153987"/>
                  <a:pt x="267616" y="147637"/>
                </a:cubicBezTo>
                <a:lnTo>
                  <a:pt x="253329" y="138112"/>
                </a:lnTo>
                <a:cubicBezTo>
                  <a:pt x="240271" y="118525"/>
                  <a:pt x="242651" y="130240"/>
                  <a:pt x="248566" y="109537"/>
                </a:cubicBezTo>
                <a:cubicBezTo>
                  <a:pt x="250364" y="103243"/>
                  <a:pt x="250082" y="96170"/>
                  <a:pt x="253329" y="90487"/>
                </a:cubicBezTo>
                <a:cubicBezTo>
                  <a:pt x="261127" y="76840"/>
                  <a:pt x="268709" y="75207"/>
                  <a:pt x="281904" y="71437"/>
                </a:cubicBezTo>
                <a:cubicBezTo>
                  <a:pt x="301790" y="65755"/>
                  <a:pt x="307085" y="65653"/>
                  <a:pt x="329529" y="61912"/>
                </a:cubicBezTo>
                <a:cubicBezTo>
                  <a:pt x="334291" y="58737"/>
                  <a:pt x="338586" y="54712"/>
                  <a:pt x="343816" y="52387"/>
                </a:cubicBezTo>
                <a:cubicBezTo>
                  <a:pt x="352991" y="48309"/>
                  <a:pt x="362546" y="44831"/>
                  <a:pt x="372391" y="42862"/>
                </a:cubicBezTo>
                <a:cubicBezTo>
                  <a:pt x="381454" y="41050"/>
                  <a:pt x="400724" y="38221"/>
                  <a:pt x="410491" y="33337"/>
                </a:cubicBezTo>
                <a:cubicBezTo>
                  <a:pt x="415611" y="30777"/>
                  <a:pt x="420016" y="26987"/>
                  <a:pt x="424779" y="23812"/>
                </a:cubicBezTo>
                <a:cubicBezTo>
                  <a:pt x="427954" y="19050"/>
                  <a:pt x="429450" y="12558"/>
                  <a:pt x="434304" y="9525"/>
                </a:cubicBezTo>
                <a:cubicBezTo>
                  <a:pt x="442818" y="4204"/>
                  <a:pt x="462879" y="0"/>
                  <a:pt x="462879" y="0"/>
                </a:cubicBezTo>
                <a:cubicBezTo>
                  <a:pt x="464127" y="312"/>
                  <a:pt x="493108" y="7039"/>
                  <a:pt x="496216" y="9525"/>
                </a:cubicBezTo>
                <a:cubicBezTo>
                  <a:pt x="500685" y="13101"/>
                  <a:pt x="500979" y="20637"/>
                  <a:pt x="505741" y="23812"/>
                </a:cubicBezTo>
                <a:cubicBezTo>
                  <a:pt x="511187" y="27443"/>
                  <a:pt x="518322" y="27580"/>
                  <a:pt x="524791" y="28575"/>
                </a:cubicBezTo>
                <a:cubicBezTo>
                  <a:pt x="538999" y="30761"/>
                  <a:pt x="553366" y="31750"/>
                  <a:pt x="567654" y="33337"/>
                </a:cubicBezTo>
                <a:cubicBezTo>
                  <a:pt x="618713" y="67377"/>
                  <a:pt x="541217" y="14363"/>
                  <a:pt x="596229" y="57150"/>
                </a:cubicBezTo>
                <a:cubicBezTo>
                  <a:pt x="605265" y="64178"/>
                  <a:pt x="615279" y="69850"/>
                  <a:pt x="624804" y="76200"/>
                </a:cubicBezTo>
                <a:cubicBezTo>
                  <a:pt x="629566" y="79375"/>
                  <a:pt x="633661" y="83915"/>
                  <a:pt x="639091" y="85725"/>
                </a:cubicBezTo>
                <a:lnTo>
                  <a:pt x="653379" y="90487"/>
                </a:lnTo>
                <a:cubicBezTo>
                  <a:pt x="662904" y="96837"/>
                  <a:pt x="672796" y="102668"/>
                  <a:pt x="681954" y="109537"/>
                </a:cubicBezTo>
                <a:cubicBezTo>
                  <a:pt x="688304" y="114300"/>
                  <a:pt x="694112" y="119887"/>
                  <a:pt x="701004" y="123825"/>
                </a:cubicBezTo>
                <a:cubicBezTo>
                  <a:pt x="708887" y="128330"/>
                  <a:pt x="733079" y="132145"/>
                  <a:pt x="739104" y="133350"/>
                </a:cubicBezTo>
                <a:cubicBezTo>
                  <a:pt x="743866" y="138112"/>
                  <a:pt x="750120" y="141750"/>
                  <a:pt x="753391" y="147637"/>
                </a:cubicBezTo>
                <a:cubicBezTo>
                  <a:pt x="758267" y="156414"/>
                  <a:pt x="753391" y="173037"/>
                  <a:pt x="762916" y="176212"/>
                </a:cubicBezTo>
                <a:cubicBezTo>
                  <a:pt x="767679" y="177800"/>
                  <a:pt x="772815" y="178537"/>
                  <a:pt x="777204" y="180975"/>
                </a:cubicBezTo>
                <a:cubicBezTo>
                  <a:pt x="787211" y="186534"/>
                  <a:pt x="794919" y="196405"/>
                  <a:pt x="805779" y="200025"/>
                </a:cubicBezTo>
                <a:cubicBezTo>
                  <a:pt x="815304" y="203200"/>
                  <a:pt x="826000" y="203981"/>
                  <a:pt x="834354" y="209550"/>
                </a:cubicBezTo>
                <a:lnTo>
                  <a:pt x="862929" y="228600"/>
                </a:lnTo>
                <a:cubicBezTo>
                  <a:pt x="871999" y="255813"/>
                  <a:pt x="860208" y="233136"/>
                  <a:pt x="881979" y="247650"/>
                </a:cubicBezTo>
                <a:cubicBezTo>
                  <a:pt x="887583" y="251386"/>
                  <a:pt x="890950" y="257802"/>
                  <a:pt x="896266" y="261937"/>
                </a:cubicBezTo>
                <a:cubicBezTo>
                  <a:pt x="896276" y="261945"/>
                  <a:pt x="931980" y="285746"/>
                  <a:pt x="939129" y="290512"/>
                </a:cubicBezTo>
                <a:lnTo>
                  <a:pt x="967704" y="309562"/>
                </a:lnTo>
                <a:lnTo>
                  <a:pt x="981991" y="319087"/>
                </a:lnTo>
                <a:cubicBezTo>
                  <a:pt x="983579" y="323850"/>
                  <a:pt x="982834" y="330239"/>
                  <a:pt x="986754" y="333375"/>
                </a:cubicBezTo>
                <a:cubicBezTo>
                  <a:pt x="991865" y="337464"/>
                  <a:pt x="999510" y="336339"/>
                  <a:pt x="1005804" y="338137"/>
                </a:cubicBezTo>
                <a:cubicBezTo>
                  <a:pt x="1010631" y="339516"/>
                  <a:pt x="1015264" y="341521"/>
                  <a:pt x="1020091" y="342900"/>
                </a:cubicBezTo>
                <a:cubicBezTo>
                  <a:pt x="1067927" y="356568"/>
                  <a:pt x="1080425" y="349382"/>
                  <a:pt x="1153441" y="352425"/>
                </a:cubicBezTo>
                <a:cubicBezTo>
                  <a:pt x="1176765" y="360199"/>
                  <a:pt x="1170904" y="359569"/>
                  <a:pt x="1186779" y="3619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6" name="105 Forma libre"/>
          <p:cNvSpPr/>
          <p:nvPr/>
        </p:nvSpPr>
        <p:spPr>
          <a:xfrm>
            <a:off x="6024613" y="3390256"/>
            <a:ext cx="471461" cy="196037"/>
          </a:xfrm>
          <a:custGeom>
            <a:avLst/>
            <a:gdLst>
              <a:gd name="connsiteX0" fmla="*/ 962025 w 1762125"/>
              <a:gd name="connsiteY0" fmla="*/ 685800 h 700943"/>
              <a:gd name="connsiteX1" fmla="*/ 952500 w 1762125"/>
              <a:gd name="connsiteY1" fmla="*/ 666750 h 700943"/>
              <a:gd name="connsiteX2" fmla="*/ 957262 w 1762125"/>
              <a:gd name="connsiteY2" fmla="*/ 638175 h 700943"/>
              <a:gd name="connsiteX3" fmla="*/ 966787 w 1762125"/>
              <a:gd name="connsiteY3" fmla="*/ 609600 h 700943"/>
              <a:gd name="connsiteX4" fmla="*/ 971550 w 1762125"/>
              <a:gd name="connsiteY4" fmla="*/ 595313 h 700943"/>
              <a:gd name="connsiteX5" fmla="*/ 942975 w 1762125"/>
              <a:gd name="connsiteY5" fmla="*/ 581025 h 700943"/>
              <a:gd name="connsiteX6" fmla="*/ 928687 w 1762125"/>
              <a:gd name="connsiteY6" fmla="*/ 595313 h 700943"/>
              <a:gd name="connsiteX7" fmla="*/ 900112 w 1762125"/>
              <a:gd name="connsiteY7" fmla="*/ 604838 h 700943"/>
              <a:gd name="connsiteX8" fmla="*/ 866775 w 1762125"/>
              <a:gd name="connsiteY8" fmla="*/ 590550 h 700943"/>
              <a:gd name="connsiteX9" fmla="*/ 838200 w 1762125"/>
              <a:gd name="connsiteY9" fmla="*/ 581025 h 700943"/>
              <a:gd name="connsiteX10" fmla="*/ 800100 w 1762125"/>
              <a:gd name="connsiteY10" fmla="*/ 595313 h 700943"/>
              <a:gd name="connsiteX11" fmla="*/ 781050 w 1762125"/>
              <a:gd name="connsiteY11" fmla="*/ 623888 h 700943"/>
              <a:gd name="connsiteX12" fmla="*/ 776287 w 1762125"/>
              <a:gd name="connsiteY12" fmla="*/ 638175 h 700943"/>
              <a:gd name="connsiteX13" fmla="*/ 719137 w 1762125"/>
              <a:gd name="connsiteY13" fmla="*/ 652463 h 700943"/>
              <a:gd name="connsiteX14" fmla="*/ 704850 w 1762125"/>
              <a:gd name="connsiteY14" fmla="*/ 661988 h 700943"/>
              <a:gd name="connsiteX15" fmla="*/ 700087 w 1762125"/>
              <a:gd name="connsiteY15" fmla="*/ 676275 h 700943"/>
              <a:gd name="connsiteX16" fmla="*/ 676275 w 1762125"/>
              <a:gd name="connsiteY16" fmla="*/ 671513 h 700943"/>
              <a:gd name="connsiteX17" fmla="*/ 628650 w 1762125"/>
              <a:gd name="connsiteY17" fmla="*/ 661988 h 700943"/>
              <a:gd name="connsiteX18" fmla="*/ 604837 w 1762125"/>
              <a:gd name="connsiteY18" fmla="*/ 619125 h 700943"/>
              <a:gd name="connsiteX19" fmla="*/ 590550 w 1762125"/>
              <a:gd name="connsiteY19" fmla="*/ 614363 h 700943"/>
              <a:gd name="connsiteX20" fmla="*/ 571500 w 1762125"/>
              <a:gd name="connsiteY20" fmla="*/ 609600 h 700943"/>
              <a:gd name="connsiteX21" fmla="*/ 542925 w 1762125"/>
              <a:gd name="connsiteY21" fmla="*/ 600075 h 700943"/>
              <a:gd name="connsiteX22" fmla="*/ 533400 w 1762125"/>
              <a:gd name="connsiteY22" fmla="*/ 585788 h 700943"/>
              <a:gd name="connsiteX23" fmla="*/ 519112 w 1762125"/>
              <a:gd name="connsiteY23" fmla="*/ 581025 h 700943"/>
              <a:gd name="connsiteX24" fmla="*/ 504825 w 1762125"/>
              <a:gd name="connsiteY24" fmla="*/ 566738 h 700943"/>
              <a:gd name="connsiteX25" fmla="*/ 447675 w 1762125"/>
              <a:gd name="connsiteY25" fmla="*/ 581025 h 700943"/>
              <a:gd name="connsiteX26" fmla="*/ 438150 w 1762125"/>
              <a:gd name="connsiteY26" fmla="*/ 609600 h 700943"/>
              <a:gd name="connsiteX27" fmla="*/ 433387 w 1762125"/>
              <a:gd name="connsiteY27" fmla="*/ 623888 h 700943"/>
              <a:gd name="connsiteX28" fmla="*/ 428625 w 1762125"/>
              <a:gd name="connsiteY28" fmla="*/ 657225 h 700943"/>
              <a:gd name="connsiteX29" fmla="*/ 414337 w 1762125"/>
              <a:gd name="connsiteY29" fmla="*/ 652463 h 700943"/>
              <a:gd name="connsiteX30" fmla="*/ 385762 w 1762125"/>
              <a:gd name="connsiteY30" fmla="*/ 647700 h 700943"/>
              <a:gd name="connsiteX31" fmla="*/ 366712 w 1762125"/>
              <a:gd name="connsiteY31" fmla="*/ 652463 h 700943"/>
              <a:gd name="connsiteX32" fmla="*/ 328612 w 1762125"/>
              <a:gd name="connsiteY32" fmla="*/ 642938 h 700943"/>
              <a:gd name="connsiteX33" fmla="*/ 319087 w 1762125"/>
              <a:gd name="connsiteY33" fmla="*/ 628650 h 700943"/>
              <a:gd name="connsiteX34" fmla="*/ 309562 w 1762125"/>
              <a:gd name="connsiteY34" fmla="*/ 600075 h 700943"/>
              <a:gd name="connsiteX35" fmla="*/ 295275 w 1762125"/>
              <a:gd name="connsiteY35" fmla="*/ 595313 h 700943"/>
              <a:gd name="connsiteX36" fmla="*/ 280987 w 1762125"/>
              <a:gd name="connsiteY36" fmla="*/ 600075 h 700943"/>
              <a:gd name="connsiteX37" fmla="*/ 257175 w 1762125"/>
              <a:gd name="connsiteY37" fmla="*/ 581025 h 700943"/>
              <a:gd name="connsiteX38" fmla="*/ 242887 w 1762125"/>
              <a:gd name="connsiteY38" fmla="*/ 576263 h 700943"/>
              <a:gd name="connsiteX39" fmla="*/ 228600 w 1762125"/>
              <a:gd name="connsiteY39" fmla="*/ 581025 h 700943"/>
              <a:gd name="connsiteX40" fmla="*/ 219075 w 1762125"/>
              <a:gd name="connsiteY40" fmla="*/ 576263 h 700943"/>
              <a:gd name="connsiteX41" fmla="*/ 204787 w 1762125"/>
              <a:gd name="connsiteY41" fmla="*/ 566738 h 700943"/>
              <a:gd name="connsiteX42" fmla="*/ 185737 w 1762125"/>
              <a:gd name="connsiteY42" fmla="*/ 561975 h 700943"/>
              <a:gd name="connsiteX43" fmla="*/ 133350 w 1762125"/>
              <a:gd name="connsiteY43" fmla="*/ 552450 h 700943"/>
              <a:gd name="connsiteX44" fmla="*/ 147637 w 1762125"/>
              <a:gd name="connsiteY44" fmla="*/ 542925 h 700943"/>
              <a:gd name="connsiteX45" fmla="*/ 161925 w 1762125"/>
              <a:gd name="connsiteY45" fmla="*/ 538163 h 700943"/>
              <a:gd name="connsiteX46" fmla="*/ 138112 w 1762125"/>
              <a:gd name="connsiteY46" fmla="*/ 514350 h 700943"/>
              <a:gd name="connsiteX47" fmla="*/ 133350 w 1762125"/>
              <a:gd name="connsiteY47" fmla="*/ 500063 h 700943"/>
              <a:gd name="connsiteX48" fmla="*/ 128587 w 1762125"/>
              <a:gd name="connsiteY48" fmla="*/ 457200 h 700943"/>
              <a:gd name="connsiteX49" fmla="*/ 109537 w 1762125"/>
              <a:gd name="connsiteY49" fmla="*/ 452438 h 700943"/>
              <a:gd name="connsiteX50" fmla="*/ 95250 w 1762125"/>
              <a:gd name="connsiteY50" fmla="*/ 442913 h 700943"/>
              <a:gd name="connsiteX51" fmla="*/ 90487 w 1762125"/>
              <a:gd name="connsiteY51" fmla="*/ 409575 h 700943"/>
              <a:gd name="connsiteX52" fmla="*/ 104775 w 1762125"/>
              <a:gd name="connsiteY52" fmla="*/ 404813 h 700943"/>
              <a:gd name="connsiteX53" fmla="*/ 109537 w 1762125"/>
              <a:gd name="connsiteY53" fmla="*/ 390525 h 700943"/>
              <a:gd name="connsiteX54" fmla="*/ 100012 w 1762125"/>
              <a:gd name="connsiteY54" fmla="*/ 376238 h 700943"/>
              <a:gd name="connsiteX55" fmla="*/ 109537 w 1762125"/>
              <a:gd name="connsiteY55" fmla="*/ 347663 h 700943"/>
              <a:gd name="connsiteX56" fmla="*/ 95250 w 1762125"/>
              <a:gd name="connsiteY56" fmla="*/ 342900 h 700943"/>
              <a:gd name="connsiteX57" fmla="*/ 85725 w 1762125"/>
              <a:gd name="connsiteY57" fmla="*/ 314325 h 700943"/>
              <a:gd name="connsiteX58" fmla="*/ 90487 w 1762125"/>
              <a:gd name="connsiteY58" fmla="*/ 276225 h 700943"/>
              <a:gd name="connsiteX59" fmla="*/ 76200 w 1762125"/>
              <a:gd name="connsiteY59" fmla="*/ 261938 h 700943"/>
              <a:gd name="connsiteX60" fmla="*/ 23812 w 1762125"/>
              <a:gd name="connsiteY60" fmla="*/ 252413 h 700943"/>
              <a:gd name="connsiteX61" fmla="*/ 33337 w 1762125"/>
              <a:gd name="connsiteY61" fmla="*/ 209550 h 700943"/>
              <a:gd name="connsiteX62" fmla="*/ 47625 w 1762125"/>
              <a:gd name="connsiteY62" fmla="*/ 195263 h 700943"/>
              <a:gd name="connsiteX63" fmla="*/ 61912 w 1762125"/>
              <a:gd name="connsiteY63" fmla="*/ 190500 h 700943"/>
              <a:gd name="connsiteX64" fmla="*/ 90487 w 1762125"/>
              <a:gd name="connsiteY64" fmla="*/ 185738 h 700943"/>
              <a:gd name="connsiteX65" fmla="*/ 104775 w 1762125"/>
              <a:gd name="connsiteY65" fmla="*/ 180975 h 700943"/>
              <a:gd name="connsiteX66" fmla="*/ 119062 w 1762125"/>
              <a:gd name="connsiteY66" fmla="*/ 171450 h 700943"/>
              <a:gd name="connsiteX67" fmla="*/ 138112 w 1762125"/>
              <a:gd name="connsiteY67" fmla="*/ 185738 h 700943"/>
              <a:gd name="connsiteX68" fmla="*/ 152400 w 1762125"/>
              <a:gd name="connsiteY68" fmla="*/ 195263 h 700943"/>
              <a:gd name="connsiteX69" fmla="*/ 242887 w 1762125"/>
              <a:gd name="connsiteY69" fmla="*/ 195263 h 700943"/>
              <a:gd name="connsiteX70" fmla="*/ 271462 w 1762125"/>
              <a:gd name="connsiteY70" fmla="*/ 204788 h 700943"/>
              <a:gd name="connsiteX71" fmla="*/ 271462 w 1762125"/>
              <a:gd name="connsiteY71" fmla="*/ 176213 h 700943"/>
              <a:gd name="connsiteX72" fmla="*/ 276225 w 1762125"/>
              <a:gd name="connsiteY72" fmla="*/ 161925 h 700943"/>
              <a:gd name="connsiteX73" fmla="*/ 295275 w 1762125"/>
              <a:gd name="connsiteY73" fmla="*/ 157163 h 700943"/>
              <a:gd name="connsiteX74" fmla="*/ 347662 w 1762125"/>
              <a:gd name="connsiteY74" fmla="*/ 152400 h 700943"/>
              <a:gd name="connsiteX75" fmla="*/ 323850 w 1762125"/>
              <a:gd name="connsiteY75" fmla="*/ 133350 h 700943"/>
              <a:gd name="connsiteX76" fmla="*/ 304800 w 1762125"/>
              <a:gd name="connsiteY76" fmla="*/ 128588 h 700943"/>
              <a:gd name="connsiteX77" fmla="*/ 266700 w 1762125"/>
              <a:gd name="connsiteY77" fmla="*/ 123825 h 700943"/>
              <a:gd name="connsiteX78" fmla="*/ 252412 w 1762125"/>
              <a:gd name="connsiteY78" fmla="*/ 119063 h 700943"/>
              <a:gd name="connsiteX79" fmla="*/ 228600 w 1762125"/>
              <a:gd name="connsiteY79" fmla="*/ 90488 h 700943"/>
              <a:gd name="connsiteX80" fmla="*/ 157162 w 1762125"/>
              <a:gd name="connsiteY80" fmla="*/ 100013 h 700943"/>
              <a:gd name="connsiteX81" fmla="*/ 128587 w 1762125"/>
              <a:gd name="connsiteY81" fmla="*/ 119063 h 700943"/>
              <a:gd name="connsiteX82" fmla="*/ 90487 w 1762125"/>
              <a:gd name="connsiteY82" fmla="*/ 161925 h 700943"/>
              <a:gd name="connsiteX83" fmla="*/ 76200 w 1762125"/>
              <a:gd name="connsiteY83" fmla="*/ 171450 h 700943"/>
              <a:gd name="connsiteX84" fmla="*/ 61912 w 1762125"/>
              <a:gd name="connsiteY84" fmla="*/ 176213 h 700943"/>
              <a:gd name="connsiteX85" fmla="*/ 47625 w 1762125"/>
              <a:gd name="connsiteY85" fmla="*/ 166688 h 700943"/>
              <a:gd name="connsiteX86" fmla="*/ 38100 w 1762125"/>
              <a:gd name="connsiteY86" fmla="*/ 138113 h 700943"/>
              <a:gd name="connsiteX87" fmla="*/ 0 w 1762125"/>
              <a:gd name="connsiteY87" fmla="*/ 133350 h 700943"/>
              <a:gd name="connsiteX88" fmla="*/ 9525 w 1762125"/>
              <a:gd name="connsiteY88" fmla="*/ 119063 h 700943"/>
              <a:gd name="connsiteX89" fmla="*/ 38100 w 1762125"/>
              <a:gd name="connsiteY89" fmla="*/ 100013 h 700943"/>
              <a:gd name="connsiteX90" fmla="*/ 52387 w 1762125"/>
              <a:gd name="connsiteY90" fmla="*/ 71438 h 700943"/>
              <a:gd name="connsiteX91" fmla="*/ 42862 w 1762125"/>
              <a:gd name="connsiteY91" fmla="*/ 38100 h 700943"/>
              <a:gd name="connsiteX92" fmla="*/ 47625 w 1762125"/>
              <a:gd name="connsiteY92" fmla="*/ 14288 h 700943"/>
              <a:gd name="connsiteX93" fmla="*/ 76200 w 1762125"/>
              <a:gd name="connsiteY93" fmla="*/ 0 h 700943"/>
              <a:gd name="connsiteX94" fmla="*/ 119062 w 1762125"/>
              <a:gd name="connsiteY94" fmla="*/ 9525 h 700943"/>
              <a:gd name="connsiteX95" fmla="*/ 133350 w 1762125"/>
              <a:gd name="connsiteY95" fmla="*/ 19050 h 700943"/>
              <a:gd name="connsiteX96" fmla="*/ 152400 w 1762125"/>
              <a:gd name="connsiteY96" fmla="*/ 14288 h 700943"/>
              <a:gd name="connsiteX97" fmla="*/ 166687 w 1762125"/>
              <a:gd name="connsiteY97" fmla="*/ 9525 h 700943"/>
              <a:gd name="connsiteX98" fmla="*/ 171450 w 1762125"/>
              <a:gd name="connsiteY98" fmla="*/ 23813 h 700943"/>
              <a:gd name="connsiteX99" fmla="*/ 176212 w 1762125"/>
              <a:gd name="connsiteY99" fmla="*/ 47625 h 700943"/>
              <a:gd name="connsiteX100" fmla="*/ 223837 w 1762125"/>
              <a:gd name="connsiteY100" fmla="*/ 76200 h 700943"/>
              <a:gd name="connsiteX101" fmla="*/ 238125 w 1762125"/>
              <a:gd name="connsiteY101" fmla="*/ 85725 h 700943"/>
              <a:gd name="connsiteX102" fmla="*/ 266700 w 1762125"/>
              <a:gd name="connsiteY102" fmla="*/ 95250 h 700943"/>
              <a:gd name="connsiteX103" fmla="*/ 280987 w 1762125"/>
              <a:gd name="connsiteY103" fmla="*/ 100013 h 700943"/>
              <a:gd name="connsiteX104" fmla="*/ 295275 w 1762125"/>
              <a:gd name="connsiteY104" fmla="*/ 104775 h 700943"/>
              <a:gd name="connsiteX105" fmla="*/ 347662 w 1762125"/>
              <a:gd name="connsiteY105" fmla="*/ 109538 h 700943"/>
              <a:gd name="connsiteX106" fmla="*/ 423862 w 1762125"/>
              <a:gd name="connsiteY106" fmla="*/ 109538 h 700943"/>
              <a:gd name="connsiteX107" fmla="*/ 452437 w 1762125"/>
              <a:gd name="connsiteY107" fmla="*/ 119063 h 700943"/>
              <a:gd name="connsiteX108" fmla="*/ 466725 w 1762125"/>
              <a:gd name="connsiteY108" fmla="*/ 123825 h 700943"/>
              <a:gd name="connsiteX109" fmla="*/ 481012 w 1762125"/>
              <a:gd name="connsiteY109" fmla="*/ 114300 h 700943"/>
              <a:gd name="connsiteX110" fmla="*/ 500062 w 1762125"/>
              <a:gd name="connsiteY110" fmla="*/ 85725 h 700943"/>
              <a:gd name="connsiteX111" fmla="*/ 528637 w 1762125"/>
              <a:gd name="connsiteY111" fmla="*/ 66675 h 700943"/>
              <a:gd name="connsiteX112" fmla="*/ 542925 w 1762125"/>
              <a:gd name="connsiteY112" fmla="*/ 57150 h 700943"/>
              <a:gd name="connsiteX113" fmla="*/ 571500 w 1762125"/>
              <a:gd name="connsiteY113" fmla="*/ 47625 h 700943"/>
              <a:gd name="connsiteX114" fmla="*/ 600075 w 1762125"/>
              <a:gd name="connsiteY114" fmla="*/ 33338 h 700943"/>
              <a:gd name="connsiteX115" fmla="*/ 628650 w 1762125"/>
              <a:gd name="connsiteY115" fmla="*/ 9525 h 700943"/>
              <a:gd name="connsiteX116" fmla="*/ 642937 w 1762125"/>
              <a:gd name="connsiteY116" fmla="*/ 4763 h 700943"/>
              <a:gd name="connsiteX117" fmla="*/ 661987 w 1762125"/>
              <a:gd name="connsiteY117" fmla="*/ 9525 h 700943"/>
              <a:gd name="connsiteX118" fmla="*/ 800100 w 1762125"/>
              <a:gd name="connsiteY118" fmla="*/ 0 h 700943"/>
              <a:gd name="connsiteX119" fmla="*/ 814387 w 1762125"/>
              <a:gd name="connsiteY119" fmla="*/ 9525 h 700943"/>
              <a:gd name="connsiteX120" fmla="*/ 823912 w 1762125"/>
              <a:gd name="connsiteY120" fmla="*/ 47625 h 700943"/>
              <a:gd name="connsiteX121" fmla="*/ 838200 w 1762125"/>
              <a:gd name="connsiteY121" fmla="*/ 52388 h 700943"/>
              <a:gd name="connsiteX122" fmla="*/ 857250 w 1762125"/>
              <a:gd name="connsiteY122" fmla="*/ 57150 h 700943"/>
              <a:gd name="connsiteX123" fmla="*/ 890587 w 1762125"/>
              <a:gd name="connsiteY123" fmla="*/ 52388 h 700943"/>
              <a:gd name="connsiteX124" fmla="*/ 904875 w 1762125"/>
              <a:gd name="connsiteY124" fmla="*/ 47625 h 700943"/>
              <a:gd name="connsiteX125" fmla="*/ 923925 w 1762125"/>
              <a:gd name="connsiteY125" fmla="*/ 80963 h 700943"/>
              <a:gd name="connsiteX126" fmla="*/ 947737 w 1762125"/>
              <a:gd name="connsiteY126" fmla="*/ 85725 h 700943"/>
              <a:gd name="connsiteX127" fmla="*/ 1000125 w 1762125"/>
              <a:gd name="connsiteY127" fmla="*/ 85725 h 700943"/>
              <a:gd name="connsiteX128" fmla="*/ 1014412 w 1762125"/>
              <a:gd name="connsiteY128" fmla="*/ 100013 h 700943"/>
              <a:gd name="connsiteX129" fmla="*/ 1047750 w 1762125"/>
              <a:gd name="connsiteY129" fmla="*/ 119063 h 700943"/>
              <a:gd name="connsiteX130" fmla="*/ 1114425 w 1762125"/>
              <a:gd name="connsiteY130" fmla="*/ 123825 h 700943"/>
              <a:gd name="connsiteX131" fmla="*/ 1209675 w 1762125"/>
              <a:gd name="connsiteY131" fmla="*/ 114300 h 700943"/>
              <a:gd name="connsiteX132" fmla="*/ 1223962 w 1762125"/>
              <a:gd name="connsiteY132" fmla="*/ 104775 h 700943"/>
              <a:gd name="connsiteX133" fmla="*/ 1252537 w 1762125"/>
              <a:gd name="connsiteY133" fmla="*/ 109538 h 700943"/>
              <a:gd name="connsiteX134" fmla="*/ 1266825 w 1762125"/>
              <a:gd name="connsiteY134" fmla="*/ 119063 h 700943"/>
              <a:gd name="connsiteX135" fmla="*/ 1281112 w 1762125"/>
              <a:gd name="connsiteY135" fmla="*/ 123825 h 700943"/>
              <a:gd name="connsiteX136" fmla="*/ 1343025 w 1762125"/>
              <a:gd name="connsiteY136" fmla="*/ 114300 h 700943"/>
              <a:gd name="connsiteX137" fmla="*/ 1376362 w 1762125"/>
              <a:gd name="connsiteY137" fmla="*/ 100013 h 700943"/>
              <a:gd name="connsiteX138" fmla="*/ 1390650 w 1762125"/>
              <a:gd name="connsiteY138" fmla="*/ 85725 h 700943"/>
              <a:gd name="connsiteX139" fmla="*/ 1409700 w 1762125"/>
              <a:gd name="connsiteY139" fmla="*/ 57150 h 700943"/>
              <a:gd name="connsiteX140" fmla="*/ 1423987 w 1762125"/>
              <a:gd name="connsiteY140" fmla="*/ 52388 h 700943"/>
              <a:gd name="connsiteX141" fmla="*/ 1452562 w 1762125"/>
              <a:gd name="connsiteY141" fmla="*/ 61913 h 700943"/>
              <a:gd name="connsiteX142" fmla="*/ 1481137 w 1762125"/>
              <a:gd name="connsiteY142" fmla="*/ 76200 h 700943"/>
              <a:gd name="connsiteX143" fmla="*/ 1533525 w 1762125"/>
              <a:gd name="connsiteY143" fmla="*/ 61913 h 700943"/>
              <a:gd name="connsiteX144" fmla="*/ 1562100 w 1762125"/>
              <a:gd name="connsiteY144" fmla="*/ 85725 h 700943"/>
              <a:gd name="connsiteX145" fmla="*/ 1590675 w 1762125"/>
              <a:gd name="connsiteY145" fmla="*/ 104775 h 700943"/>
              <a:gd name="connsiteX146" fmla="*/ 1600200 w 1762125"/>
              <a:gd name="connsiteY146" fmla="*/ 119063 h 700943"/>
              <a:gd name="connsiteX147" fmla="*/ 1600200 w 1762125"/>
              <a:gd name="connsiteY147" fmla="*/ 157163 h 700943"/>
              <a:gd name="connsiteX148" fmla="*/ 1619250 w 1762125"/>
              <a:gd name="connsiteY148" fmla="*/ 185738 h 700943"/>
              <a:gd name="connsiteX149" fmla="*/ 1628775 w 1762125"/>
              <a:gd name="connsiteY149" fmla="*/ 214313 h 700943"/>
              <a:gd name="connsiteX150" fmla="*/ 1657350 w 1762125"/>
              <a:gd name="connsiteY150" fmla="*/ 233363 h 700943"/>
              <a:gd name="connsiteX151" fmla="*/ 1671637 w 1762125"/>
              <a:gd name="connsiteY151" fmla="*/ 242888 h 700943"/>
              <a:gd name="connsiteX152" fmla="*/ 1709737 w 1762125"/>
              <a:gd name="connsiteY152" fmla="*/ 252413 h 700943"/>
              <a:gd name="connsiteX153" fmla="*/ 1709737 w 1762125"/>
              <a:gd name="connsiteY153" fmla="*/ 280988 h 700943"/>
              <a:gd name="connsiteX154" fmla="*/ 1681162 w 1762125"/>
              <a:gd name="connsiteY154" fmla="*/ 300038 h 700943"/>
              <a:gd name="connsiteX155" fmla="*/ 1671637 w 1762125"/>
              <a:gd name="connsiteY155" fmla="*/ 314325 h 700943"/>
              <a:gd name="connsiteX156" fmla="*/ 1681162 w 1762125"/>
              <a:gd name="connsiteY156" fmla="*/ 347663 h 700943"/>
              <a:gd name="connsiteX157" fmla="*/ 1695450 w 1762125"/>
              <a:gd name="connsiteY157" fmla="*/ 352425 h 700943"/>
              <a:gd name="connsiteX158" fmla="*/ 1700212 w 1762125"/>
              <a:gd name="connsiteY158" fmla="*/ 385763 h 700943"/>
              <a:gd name="connsiteX159" fmla="*/ 1704975 w 1762125"/>
              <a:gd name="connsiteY159" fmla="*/ 400050 h 700943"/>
              <a:gd name="connsiteX160" fmla="*/ 1719262 w 1762125"/>
              <a:gd name="connsiteY160" fmla="*/ 409575 h 700943"/>
              <a:gd name="connsiteX161" fmla="*/ 1724025 w 1762125"/>
              <a:gd name="connsiteY161" fmla="*/ 423863 h 700943"/>
              <a:gd name="connsiteX162" fmla="*/ 1714500 w 1762125"/>
              <a:gd name="connsiteY162" fmla="*/ 461963 h 700943"/>
              <a:gd name="connsiteX163" fmla="*/ 1728787 w 1762125"/>
              <a:gd name="connsiteY163" fmla="*/ 476250 h 700943"/>
              <a:gd name="connsiteX164" fmla="*/ 1747837 w 1762125"/>
              <a:gd name="connsiteY164" fmla="*/ 504825 h 700943"/>
              <a:gd name="connsiteX165" fmla="*/ 1757362 w 1762125"/>
              <a:gd name="connsiteY165" fmla="*/ 519113 h 700943"/>
              <a:gd name="connsiteX166" fmla="*/ 1762125 w 1762125"/>
              <a:gd name="connsiteY166" fmla="*/ 533400 h 700943"/>
              <a:gd name="connsiteX167" fmla="*/ 1738312 w 1762125"/>
              <a:gd name="connsiteY167" fmla="*/ 552450 h 700943"/>
              <a:gd name="connsiteX168" fmla="*/ 1709737 w 1762125"/>
              <a:gd name="connsiteY168" fmla="*/ 542925 h 700943"/>
              <a:gd name="connsiteX169" fmla="*/ 1695450 w 1762125"/>
              <a:gd name="connsiteY169" fmla="*/ 538163 h 700943"/>
              <a:gd name="connsiteX170" fmla="*/ 1633537 w 1762125"/>
              <a:gd name="connsiteY170" fmla="*/ 552450 h 700943"/>
              <a:gd name="connsiteX171" fmla="*/ 1609725 w 1762125"/>
              <a:gd name="connsiteY171" fmla="*/ 547688 h 700943"/>
              <a:gd name="connsiteX172" fmla="*/ 1581150 w 1762125"/>
              <a:gd name="connsiteY172" fmla="*/ 538163 h 700943"/>
              <a:gd name="connsiteX173" fmla="*/ 1538287 w 1762125"/>
              <a:gd name="connsiteY173" fmla="*/ 557213 h 700943"/>
              <a:gd name="connsiteX174" fmla="*/ 1524000 w 1762125"/>
              <a:gd name="connsiteY174" fmla="*/ 561975 h 700943"/>
              <a:gd name="connsiteX175" fmla="*/ 1385887 w 1762125"/>
              <a:gd name="connsiteY175" fmla="*/ 571500 h 700943"/>
              <a:gd name="connsiteX176" fmla="*/ 1347787 w 1762125"/>
              <a:gd name="connsiteY176" fmla="*/ 595313 h 700943"/>
              <a:gd name="connsiteX177" fmla="*/ 1333500 w 1762125"/>
              <a:gd name="connsiteY177" fmla="*/ 600075 h 700943"/>
              <a:gd name="connsiteX178" fmla="*/ 1295400 w 1762125"/>
              <a:gd name="connsiteY178" fmla="*/ 595313 h 700943"/>
              <a:gd name="connsiteX179" fmla="*/ 1243012 w 1762125"/>
              <a:gd name="connsiteY179" fmla="*/ 604838 h 700943"/>
              <a:gd name="connsiteX180" fmla="*/ 1228725 w 1762125"/>
              <a:gd name="connsiteY180" fmla="*/ 614363 h 700943"/>
              <a:gd name="connsiteX181" fmla="*/ 1214437 w 1762125"/>
              <a:gd name="connsiteY181" fmla="*/ 609600 h 700943"/>
              <a:gd name="connsiteX182" fmla="*/ 1195387 w 1762125"/>
              <a:gd name="connsiteY182" fmla="*/ 604838 h 700943"/>
              <a:gd name="connsiteX183" fmla="*/ 1181100 w 1762125"/>
              <a:gd name="connsiteY183" fmla="*/ 595313 h 700943"/>
              <a:gd name="connsiteX184" fmla="*/ 1152525 w 1762125"/>
              <a:gd name="connsiteY184" fmla="*/ 585788 h 700943"/>
              <a:gd name="connsiteX185" fmla="*/ 1133475 w 1762125"/>
              <a:gd name="connsiteY185" fmla="*/ 590550 h 700943"/>
              <a:gd name="connsiteX186" fmla="*/ 1119187 w 1762125"/>
              <a:gd name="connsiteY186" fmla="*/ 595313 h 700943"/>
              <a:gd name="connsiteX187" fmla="*/ 1081087 w 1762125"/>
              <a:gd name="connsiteY187" fmla="*/ 590550 h 700943"/>
              <a:gd name="connsiteX188" fmla="*/ 1047750 w 1762125"/>
              <a:gd name="connsiteY188" fmla="*/ 600075 h 700943"/>
              <a:gd name="connsiteX189" fmla="*/ 1028700 w 1762125"/>
              <a:gd name="connsiteY189" fmla="*/ 604838 h 700943"/>
              <a:gd name="connsiteX190" fmla="*/ 1023937 w 1762125"/>
              <a:gd name="connsiteY190" fmla="*/ 619125 h 700943"/>
              <a:gd name="connsiteX191" fmla="*/ 1019175 w 1762125"/>
              <a:gd name="connsiteY191" fmla="*/ 647700 h 700943"/>
              <a:gd name="connsiteX192" fmla="*/ 1009650 w 1762125"/>
              <a:gd name="connsiteY192" fmla="*/ 661988 h 700943"/>
              <a:gd name="connsiteX193" fmla="*/ 995362 w 1762125"/>
              <a:gd name="connsiteY193" fmla="*/ 695325 h 700943"/>
              <a:gd name="connsiteX194" fmla="*/ 976312 w 1762125"/>
              <a:gd name="connsiteY194" fmla="*/ 690563 h 700943"/>
              <a:gd name="connsiteX195" fmla="*/ 962025 w 1762125"/>
              <a:gd name="connsiteY195" fmla="*/ 685800 h 70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762125" h="700943">
                <a:moveTo>
                  <a:pt x="962025" y="685800"/>
                </a:moveTo>
                <a:cubicBezTo>
                  <a:pt x="958056" y="681831"/>
                  <a:pt x="962269" y="700943"/>
                  <a:pt x="952500" y="666750"/>
                </a:cubicBezTo>
                <a:cubicBezTo>
                  <a:pt x="949847" y="657465"/>
                  <a:pt x="954920" y="647543"/>
                  <a:pt x="957262" y="638175"/>
                </a:cubicBezTo>
                <a:cubicBezTo>
                  <a:pt x="959697" y="628435"/>
                  <a:pt x="963612" y="619125"/>
                  <a:pt x="966787" y="609600"/>
                </a:cubicBezTo>
                <a:lnTo>
                  <a:pt x="971550" y="595313"/>
                </a:lnTo>
                <a:cubicBezTo>
                  <a:pt x="968074" y="592996"/>
                  <a:pt x="949546" y="578835"/>
                  <a:pt x="942975" y="581025"/>
                </a:cubicBezTo>
                <a:cubicBezTo>
                  <a:pt x="936585" y="583155"/>
                  <a:pt x="934575" y="592042"/>
                  <a:pt x="928687" y="595313"/>
                </a:cubicBezTo>
                <a:cubicBezTo>
                  <a:pt x="919910" y="600189"/>
                  <a:pt x="900112" y="604838"/>
                  <a:pt x="900112" y="604838"/>
                </a:cubicBezTo>
                <a:cubicBezTo>
                  <a:pt x="849714" y="592237"/>
                  <a:pt x="909065" y="609346"/>
                  <a:pt x="866775" y="590550"/>
                </a:cubicBezTo>
                <a:cubicBezTo>
                  <a:pt x="857600" y="586472"/>
                  <a:pt x="838200" y="581025"/>
                  <a:pt x="838200" y="581025"/>
                </a:cubicBezTo>
                <a:cubicBezTo>
                  <a:pt x="823790" y="583907"/>
                  <a:pt x="810505" y="583421"/>
                  <a:pt x="800100" y="595313"/>
                </a:cubicBezTo>
                <a:cubicBezTo>
                  <a:pt x="792562" y="603928"/>
                  <a:pt x="787400" y="614363"/>
                  <a:pt x="781050" y="623888"/>
                </a:cubicBezTo>
                <a:cubicBezTo>
                  <a:pt x="778265" y="628065"/>
                  <a:pt x="779423" y="634255"/>
                  <a:pt x="776287" y="638175"/>
                </a:cubicBezTo>
                <a:cubicBezTo>
                  <a:pt x="763482" y="654180"/>
                  <a:pt x="733924" y="650820"/>
                  <a:pt x="719137" y="652463"/>
                </a:cubicBezTo>
                <a:cubicBezTo>
                  <a:pt x="714375" y="655638"/>
                  <a:pt x="708426" y="657519"/>
                  <a:pt x="704850" y="661988"/>
                </a:cubicBezTo>
                <a:cubicBezTo>
                  <a:pt x="701714" y="665908"/>
                  <a:pt x="704849" y="674688"/>
                  <a:pt x="700087" y="676275"/>
                </a:cubicBezTo>
                <a:cubicBezTo>
                  <a:pt x="692408" y="678835"/>
                  <a:pt x="684128" y="673476"/>
                  <a:pt x="676275" y="671513"/>
                </a:cubicBezTo>
                <a:cubicBezTo>
                  <a:pt x="631939" y="660429"/>
                  <a:pt x="710331" y="673656"/>
                  <a:pt x="628650" y="661988"/>
                </a:cubicBezTo>
                <a:cubicBezTo>
                  <a:pt x="621550" y="640687"/>
                  <a:pt x="623169" y="631346"/>
                  <a:pt x="604837" y="619125"/>
                </a:cubicBezTo>
                <a:cubicBezTo>
                  <a:pt x="600660" y="616340"/>
                  <a:pt x="595377" y="615742"/>
                  <a:pt x="590550" y="614363"/>
                </a:cubicBezTo>
                <a:cubicBezTo>
                  <a:pt x="584256" y="612565"/>
                  <a:pt x="577769" y="611481"/>
                  <a:pt x="571500" y="609600"/>
                </a:cubicBezTo>
                <a:cubicBezTo>
                  <a:pt x="561883" y="606715"/>
                  <a:pt x="542925" y="600075"/>
                  <a:pt x="542925" y="600075"/>
                </a:cubicBezTo>
                <a:cubicBezTo>
                  <a:pt x="539750" y="595313"/>
                  <a:pt x="537869" y="589364"/>
                  <a:pt x="533400" y="585788"/>
                </a:cubicBezTo>
                <a:cubicBezTo>
                  <a:pt x="529480" y="582652"/>
                  <a:pt x="523289" y="583810"/>
                  <a:pt x="519112" y="581025"/>
                </a:cubicBezTo>
                <a:cubicBezTo>
                  <a:pt x="513508" y="577289"/>
                  <a:pt x="509587" y="571500"/>
                  <a:pt x="504825" y="566738"/>
                </a:cubicBezTo>
                <a:cubicBezTo>
                  <a:pt x="497598" y="567541"/>
                  <a:pt x="457469" y="565354"/>
                  <a:pt x="447675" y="581025"/>
                </a:cubicBezTo>
                <a:cubicBezTo>
                  <a:pt x="442354" y="589539"/>
                  <a:pt x="441325" y="600075"/>
                  <a:pt x="438150" y="609600"/>
                </a:cubicBezTo>
                <a:lnTo>
                  <a:pt x="433387" y="623888"/>
                </a:lnTo>
                <a:cubicBezTo>
                  <a:pt x="431800" y="635000"/>
                  <a:pt x="434852" y="647885"/>
                  <a:pt x="428625" y="657225"/>
                </a:cubicBezTo>
                <a:cubicBezTo>
                  <a:pt x="425840" y="661402"/>
                  <a:pt x="419238" y="653552"/>
                  <a:pt x="414337" y="652463"/>
                </a:cubicBezTo>
                <a:cubicBezTo>
                  <a:pt x="404911" y="650368"/>
                  <a:pt x="395287" y="649288"/>
                  <a:pt x="385762" y="647700"/>
                </a:cubicBezTo>
                <a:cubicBezTo>
                  <a:pt x="379412" y="649288"/>
                  <a:pt x="373235" y="653007"/>
                  <a:pt x="366712" y="652463"/>
                </a:cubicBezTo>
                <a:cubicBezTo>
                  <a:pt x="353666" y="651376"/>
                  <a:pt x="328612" y="642938"/>
                  <a:pt x="328612" y="642938"/>
                </a:cubicBezTo>
                <a:cubicBezTo>
                  <a:pt x="325437" y="638175"/>
                  <a:pt x="321412" y="633881"/>
                  <a:pt x="319087" y="628650"/>
                </a:cubicBezTo>
                <a:cubicBezTo>
                  <a:pt x="315009" y="619475"/>
                  <a:pt x="319087" y="603250"/>
                  <a:pt x="309562" y="600075"/>
                </a:cubicBezTo>
                <a:lnTo>
                  <a:pt x="295275" y="595313"/>
                </a:lnTo>
                <a:cubicBezTo>
                  <a:pt x="290512" y="596900"/>
                  <a:pt x="286007" y="600075"/>
                  <a:pt x="280987" y="600075"/>
                </a:cubicBezTo>
                <a:cubicBezTo>
                  <a:pt x="260038" y="600075"/>
                  <a:pt x="270889" y="591996"/>
                  <a:pt x="257175" y="581025"/>
                </a:cubicBezTo>
                <a:cubicBezTo>
                  <a:pt x="253255" y="577889"/>
                  <a:pt x="247650" y="577850"/>
                  <a:pt x="242887" y="576263"/>
                </a:cubicBezTo>
                <a:cubicBezTo>
                  <a:pt x="238125" y="577850"/>
                  <a:pt x="233090" y="578780"/>
                  <a:pt x="228600" y="581025"/>
                </a:cubicBezTo>
                <a:cubicBezTo>
                  <a:pt x="211366" y="589642"/>
                  <a:pt x="211422" y="599219"/>
                  <a:pt x="219075" y="576263"/>
                </a:cubicBezTo>
                <a:cubicBezTo>
                  <a:pt x="214312" y="573088"/>
                  <a:pt x="210048" y="568993"/>
                  <a:pt x="204787" y="566738"/>
                </a:cubicBezTo>
                <a:cubicBezTo>
                  <a:pt x="198771" y="564160"/>
                  <a:pt x="192031" y="563773"/>
                  <a:pt x="185737" y="561975"/>
                </a:cubicBezTo>
                <a:cubicBezTo>
                  <a:pt x="151481" y="552187"/>
                  <a:pt x="196386" y="560330"/>
                  <a:pt x="133350" y="552450"/>
                </a:cubicBezTo>
                <a:cubicBezTo>
                  <a:pt x="138112" y="549275"/>
                  <a:pt x="142518" y="545485"/>
                  <a:pt x="147637" y="542925"/>
                </a:cubicBezTo>
                <a:cubicBezTo>
                  <a:pt x="152127" y="540680"/>
                  <a:pt x="160707" y="543033"/>
                  <a:pt x="161925" y="538163"/>
                </a:cubicBezTo>
                <a:cubicBezTo>
                  <a:pt x="164193" y="529091"/>
                  <a:pt x="142194" y="517071"/>
                  <a:pt x="138112" y="514350"/>
                </a:cubicBezTo>
                <a:cubicBezTo>
                  <a:pt x="136525" y="509588"/>
                  <a:pt x="133350" y="505083"/>
                  <a:pt x="133350" y="500063"/>
                </a:cubicBezTo>
                <a:cubicBezTo>
                  <a:pt x="133350" y="482962"/>
                  <a:pt x="146849" y="469374"/>
                  <a:pt x="128587" y="457200"/>
                </a:cubicBezTo>
                <a:cubicBezTo>
                  <a:pt x="123141" y="453569"/>
                  <a:pt x="115887" y="454025"/>
                  <a:pt x="109537" y="452438"/>
                </a:cubicBezTo>
                <a:cubicBezTo>
                  <a:pt x="104775" y="449263"/>
                  <a:pt x="99297" y="446960"/>
                  <a:pt x="95250" y="442913"/>
                </a:cubicBezTo>
                <a:cubicBezTo>
                  <a:pt x="85745" y="433408"/>
                  <a:pt x="80162" y="422481"/>
                  <a:pt x="90487" y="409575"/>
                </a:cubicBezTo>
                <a:cubicBezTo>
                  <a:pt x="93623" y="405655"/>
                  <a:pt x="100012" y="406400"/>
                  <a:pt x="104775" y="404813"/>
                </a:cubicBezTo>
                <a:cubicBezTo>
                  <a:pt x="106362" y="400050"/>
                  <a:pt x="110362" y="395477"/>
                  <a:pt x="109537" y="390525"/>
                </a:cubicBezTo>
                <a:cubicBezTo>
                  <a:pt x="108596" y="384879"/>
                  <a:pt x="100012" y="381962"/>
                  <a:pt x="100012" y="376238"/>
                </a:cubicBezTo>
                <a:cubicBezTo>
                  <a:pt x="100012" y="366198"/>
                  <a:pt x="109537" y="347663"/>
                  <a:pt x="109537" y="347663"/>
                </a:cubicBezTo>
                <a:cubicBezTo>
                  <a:pt x="104775" y="346075"/>
                  <a:pt x="98168" y="346985"/>
                  <a:pt x="95250" y="342900"/>
                </a:cubicBezTo>
                <a:cubicBezTo>
                  <a:pt x="89414" y="334730"/>
                  <a:pt x="85725" y="314325"/>
                  <a:pt x="85725" y="314325"/>
                </a:cubicBezTo>
                <a:cubicBezTo>
                  <a:pt x="87312" y="301625"/>
                  <a:pt x="92777" y="288817"/>
                  <a:pt x="90487" y="276225"/>
                </a:cubicBezTo>
                <a:cubicBezTo>
                  <a:pt x="89282" y="269599"/>
                  <a:pt x="82048" y="265280"/>
                  <a:pt x="76200" y="261938"/>
                </a:cubicBezTo>
                <a:cubicBezTo>
                  <a:pt x="68712" y="257659"/>
                  <a:pt x="25124" y="252600"/>
                  <a:pt x="23812" y="252413"/>
                </a:cubicBezTo>
                <a:cubicBezTo>
                  <a:pt x="24387" y="248961"/>
                  <a:pt x="28128" y="217364"/>
                  <a:pt x="33337" y="209550"/>
                </a:cubicBezTo>
                <a:cubicBezTo>
                  <a:pt x="37073" y="203946"/>
                  <a:pt x="42021" y="198999"/>
                  <a:pt x="47625" y="195263"/>
                </a:cubicBezTo>
                <a:cubicBezTo>
                  <a:pt x="51802" y="192478"/>
                  <a:pt x="57012" y="191589"/>
                  <a:pt x="61912" y="190500"/>
                </a:cubicBezTo>
                <a:cubicBezTo>
                  <a:pt x="71338" y="188405"/>
                  <a:pt x="80962" y="187325"/>
                  <a:pt x="90487" y="185738"/>
                </a:cubicBezTo>
                <a:cubicBezTo>
                  <a:pt x="95250" y="184150"/>
                  <a:pt x="100285" y="183220"/>
                  <a:pt x="104775" y="180975"/>
                </a:cubicBezTo>
                <a:cubicBezTo>
                  <a:pt x="109894" y="178415"/>
                  <a:pt x="113396" y="170640"/>
                  <a:pt x="119062" y="171450"/>
                </a:cubicBezTo>
                <a:cubicBezTo>
                  <a:pt x="126920" y="172573"/>
                  <a:pt x="131653" y="181124"/>
                  <a:pt x="138112" y="185738"/>
                </a:cubicBezTo>
                <a:cubicBezTo>
                  <a:pt x="142770" y="189065"/>
                  <a:pt x="147637" y="192088"/>
                  <a:pt x="152400" y="195263"/>
                </a:cubicBezTo>
                <a:cubicBezTo>
                  <a:pt x="194407" y="190012"/>
                  <a:pt x="196238" y="187030"/>
                  <a:pt x="242887" y="195263"/>
                </a:cubicBezTo>
                <a:cubicBezTo>
                  <a:pt x="252774" y="197008"/>
                  <a:pt x="271462" y="204788"/>
                  <a:pt x="271462" y="204788"/>
                </a:cubicBezTo>
                <a:cubicBezTo>
                  <a:pt x="291783" y="174306"/>
                  <a:pt x="276542" y="206694"/>
                  <a:pt x="271462" y="176213"/>
                </a:cubicBezTo>
                <a:cubicBezTo>
                  <a:pt x="270637" y="171261"/>
                  <a:pt x="272305" y="165061"/>
                  <a:pt x="276225" y="161925"/>
                </a:cubicBezTo>
                <a:cubicBezTo>
                  <a:pt x="281336" y="157836"/>
                  <a:pt x="288787" y="158028"/>
                  <a:pt x="295275" y="157163"/>
                </a:cubicBezTo>
                <a:cubicBezTo>
                  <a:pt x="312656" y="154846"/>
                  <a:pt x="330200" y="153988"/>
                  <a:pt x="347662" y="152400"/>
                </a:cubicBezTo>
                <a:cubicBezTo>
                  <a:pt x="300956" y="136833"/>
                  <a:pt x="366933" y="162072"/>
                  <a:pt x="323850" y="133350"/>
                </a:cubicBezTo>
                <a:cubicBezTo>
                  <a:pt x="318404" y="129719"/>
                  <a:pt x="311256" y="129664"/>
                  <a:pt x="304800" y="128588"/>
                </a:cubicBezTo>
                <a:cubicBezTo>
                  <a:pt x="292175" y="126484"/>
                  <a:pt x="279400" y="125413"/>
                  <a:pt x="266700" y="123825"/>
                </a:cubicBezTo>
                <a:cubicBezTo>
                  <a:pt x="261937" y="122238"/>
                  <a:pt x="256589" y="121848"/>
                  <a:pt x="252412" y="119063"/>
                </a:cubicBezTo>
                <a:cubicBezTo>
                  <a:pt x="241414" y="111731"/>
                  <a:pt x="235627" y="101028"/>
                  <a:pt x="228600" y="90488"/>
                </a:cubicBezTo>
                <a:cubicBezTo>
                  <a:pt x="228211" y="90531"/>
                  <a:pt x="164939" y="96772"/>
                  <a:pt x="157162" y="100013"/>
                </a:cubicBezTo>
                <a:cubicBezTo>
                  <a:pt x="146595" y="104416"/>
                  <a:pt x="128587" y="119063"/>
                  <a:pt x="128587" y="119063"/>
                </a:cubicBezTo>
                <a:cubicBezTo>
                  <a:pt x="117134" y="136241"/>
                  <a:pt x="110060" y="148876"/>
                  <a:pt x="90487" y="161925"/>
                </a:cubicBezTo>
                <a:cubicBezTo>
                  <a:pt x="85725" y="165100"/>
                  <a:pt x="81319" y="168890"/>
                  <a:pt x="76200" y="171450"/>
                </a:cubicBezTo>
                <a:cubicBezTo>
                  <a:pt x="71710" y="173695"/>
                  <a:pt x="66675" y="174625"/>
                  <a:pt x="61912" y="176213"/>
                </a:cubicBezTo>
                <a:cubicBezTo>
                  <a:pt x="57150" y="173038"/>
                  <a:pt x="50658" y="171542"/>
                  <a:pt x="47625" y="166688"/>
                </a:cubicBezTo>
                <a:cubicBezTo>
                  <a:pt x="42304" y="158174"/>
                  <a:pt x="48063" y="139358"/>
                  <a:pt x="38100" y="138113"/>
                </a:cubicBezTo>
                <a:lnTo>
                  <a:pt x="0" y="133350"/>
                </a:lnTo>
                <a:cubicBezTo>
                  <a:pt x="3175" y="128588"/>
                  <a:pt x="5217" y="122832"/>
                  <a:pt x="9525" y="119063"/>
                </a:cubicBezTo>
                <a:cubicBezTo>
                  <a:pt x="18140" y="111525"/>
                  <a:pt x="38100" y="100013"/>
                  <a:pt x="38100" y="100013"/>
                </a:cubicBezTo>
                <a:cubicBezTo>
                  <a:pt x="42916" y="92789"/>
                  <a:pt x="52387" y="81297"/>
                  <a:pt x="52387" y="71438"/>
                </a:cubicBezTo>
                <a:cubicBezTo>
                  <a:pt x="52387" y="65455"/>
                  <a:pt x="45109" y="44840"/>
                  <a:pt x="42862" y="38100"/>
                </a:cubicBezTo>
                <a:cubicBezTo>
                  <a:pt x="44450" y="30163"/>
                  <a:pt x="43609" y="21316"/>
                  <a:pt x="47625" y="14288"/>
                </a:cubicBezTo>
                <a:cubicBezTo>
                  <a:pt x="51970" y="6685"/>
                  <a:pt x="68866" y="2445"/>
                  <a:pt x="76200" y="0"/>
                </a:cubicBezTo>
                <a:cubicBezTo>
                  <a:pt x="87171" y="1829"/>
                  <a:pt x="107340" y="3664"/>
                  <a:pt x="119062" y="9525"/>
                </a:cubicBezTo>
                <a:cubicBezTo>
                  <a:pt x="124182" y="12085"/>
                  <a:pt x="128587" y="15875"/>
                  <a:pt x="133350" y="19050"/>
                </a:cubicBezTo>
                <a:cubicBezTo>
                  <a:pt x="139700" y="17463"/>
                  <a:pt x="146106" y="16086"/>
                  <a:pt x="152400" y="14288"/>
                </a:cubicBezTo>
                <a:cubicBezTo>
                  <a:pt x="157227" y="12909"/>
                  <a:pt x="162197" y="7280"/>
                  <a:pt x="166687" y="9525"/>
                </a:cubicBezTo>
                <a:cubicBezTo>
                  <a:pt x="171177" y="11770"/>
                  <a:pt x="170232" y="18943"/>
                  <a:pt x="171450" y="23813"/>
                </a:cubicBezTo>
                <a:cubicBezTo>
                  <a:pt x="173413" y="31666"/>
                  <a:pt x="171242" y="41236"/>
                  <a:pt x="176212" y="47625"/>
                </a:cubicBezTo>
                <a:cubicBezTo>
                  <a:pt x="185532" y="59608"/>
                  <a:pt x="210153" y="68381"/>
                  <a:pt x="223837" y="76200"/>
                </a:cubicBezTo>
                <a:cubicBezTo>
                  <a:pt x="228807" y="79040"/>
                  <a:pt x="232894" y="83400"/>
                  <a:pt x="238125" y="85725"/>
                </a:cubicBezTo>
                <a:cubicBezTo>
                  <a:pt x="247300" y="89803"/>
                  <a:pt x="257175" y="92075"/>
                  <a:pt x="266700" y="95250"/>
                </a:cubicBezTo>
                <a:lnTo>
                  <a:pt x="280987" y="100013"/>
                </a:lnTo>
                <a:cubicBezTo>
                  <a:pt x="285750" y="101601"/>
                  <a:pt x="290275" y="104320"/>
                  <a:pt x="295275" y="104775"/>
                </a:cubicBezTo>
                <a:lnTo>
                  <a:pt x="347662" y="109538"/>
                </a:lnTo>
                <a:cubicBezTo>
                  <a:pt x="397019" y="105425"/>
                  <a:pt x="391169" y="99730"/>
                  <a:pt x="423862" y="109538"/>
                </a:cubicBezTo>
                <a:cubicBezTo>
                  <a:pt x="433479" y="112423"/>
                  <a:pt x="442912" y="115888"/>
                  <a:pt x="452437" y="119063"/>
                </a:cubicBezTo>
                <a:lnTo>
                  <a:pt x="466725" y="123825"/>
                </a:lnTo>
                <a:cubicBezTo>
                  <a:pt x="471487" y="120650"/>
                  <a:pt x="477243" y="118608"/>
                  <a:pt x="481012" y="114300"/>
                </a:cubicBezTo>
                <a:cubicBezTo>
                  <a:pt x="488550" y="105685"/>
                  <a:pt x="490537" y="92075"/>
                  <a:pt x="500062" y="85725"/>
                </a:cubicBezTo>
                <a:lnTo>
                  <a:pt x="528637" y="66675"/>
                </a:lnTo>
                <a:cubicBezTo>
                  <a:pt x="533400" y="63500"/>
                  <a:pt x="537495" y="58960"/>
                  <a:pt x="542925" y="57150"/>
                </a:cubicBezTo>
                <a:cubicBezTo>
                  <a:pt x="552450" y="53975"/>
                  <a:pt x="563146" y="53194"/>
                  <a:pt x="571500" y="47625"/>
                </a:cubicBezTo>
                <a:cubicBezTo>
                  <a:pt x="589964" y="35315"/>
                  <a:pt x="580357" y="39910"/>
                  <a:pt x="600075" y="33338"/>
                </a:cubicBezTo>
                <a:cubicBezTo>
                  <a:pt x="610609" y="22803"/>
                  <a:pt x="615387" y="16156"/>
                  <a:pt x="628650" y="9525"/>
                </a:cubicBezTo>
                <a:cubicBezTo>
                  <a:pt x="633140" y="7280"/>
                  <a:pt x="638175" y="6350"/>
                  <a:pt x="642937" y="4763"/>
                </a:cubicBezTo>
                <a:cubicBezTo>
                  <a:pt x="649287" y="6350"/>
                  <a:pt x="655442" y="9525"/>
                  <a:pt x="661987" y="9525"/>
                </a:cubicBezTo>
                <a:cubicBezTo>
                  <a:pt x="775965" y="9525"/>
                  <a:pt x="748433" y="17224"/>
                  <a:pt x="800100" y="0"/>
                </a:cubicBezTo>
                <a:cubicBezTo>
                  <a:pt x="804862" y="3175"/>
                  <a:pt x="810811" y="5056"/>
                  <a:pt x="814387" y="9525"/>
                </a:cubicBezTo>
                <a:cubicBezTo>
                  <a:pt x="820359" y="16991"/>
                  <a:pt x="820343" y="42272"/>
                  <a:pt x="823912" y="47625"/>
                </a:cubicBezTo>
                <a:cubicBezTo>
                  <a:pt x="826697" y="51802"/>
                  <a:pt x="833373" y="51009"/>
                  <a:pt x="838200" y="52388"/>
                </a:cubicBezTo>
                <a:cubicBezTo>
                  <a:pt x="844494" y="54186"/>
                  <a:pt x="850900" y="55563"/>
                  <a:pt x="857250" y="57150"/>
                </a:cubicBezTo>
                <a:cubicBezTo>
                  <a:pt x="868362" y="55563"/>
                  <a:pt x="879580" y="54589"/>
                  <a:pt x="890587" y="52388"/>
                </a:cubicBezTo>
                <a:cubicBezTo>
                  <a:pt x="895510" y="51403"/>
                  <a:pt x="900214" y="45761"/>
                  <a:pt x="904875" y="47625"/>
                </a:cubicBezTo>
                <a:cubicBezTo>
                  <a:pt x="911074" y="50105"/>
                  <a:pt x="920850" y="78766"/>
                  <a:pt x="923925" y="80963"/>
                </a:cubicBezTo>
                <a:cubicBezTo>
                  <a:pt x="930512" y="85668"/>
                  <a:pt x="939800" y="84138"/>
                  <a:pt x="947737" y="85725"/>
                </a:cubicBezTo>
                <a:cubicBezTo>
                  <a:pt x="966429" y="82610"/>
                  <a:pt x="981822" y="76573"/>
                  <a:pt x="1000125" y="85725"/>
                </a:cubicBezTo>
                <a:cubicBezTo>
                  <a:pt x="1006149" y="88737"/>
                  <a:pt x="1009238" y="95701"/>
                  <a:pt x="1014412" y="100013"/>
                </a:cubicBezTo>
                <a:cubicBezTo>
                  <a:pt x="1019814" y="104515"/>
                  <a:pt x="1041928" y="118093"/>
                  <a:pt x="1047750" y="119063"/>
                </a:cubicBezTo>
                <a:cubicBezTo>
                  <a:pt x="1069728" y="122726"/>
                  <a:pt x="1092200" y="122238"/>
                  <a:pt x="1114425" y="123825"/>
                </a:cubicBezTo>
                <a:cubicBezTo>
                  <a:pt x="1119167" y="123546"/>
                  <a:pt x="1184826" y="126725"/>
                  <a:pt x="1209675" y="114300"/>
                </a:cubicBezTo>
                <a:cubicBezTo>
                  <a:pt x="1214794" y="111740"/>
                  <a:pt x="1219200" y="107950"/>
                  <a:pt x="1223962" y="104775"/>
                </a:cubicBezTo>
                <a:cubicBezTo>
                  <a:pt x="1233487" y="106363"/>
                  <a:pt x="1243376" y="106484"/>
                  <a:pt x="1252537" y="109538"/>
                </a:cubicBezTo>
                <a:cubicBezTo>
                  <a:pt x="1257967" y="111348"/>
                  <a:pt x="1261705" y="116503"/>
                  <a:pt x="1266825" y="119063"/>
                </a:cubicBezTo>
                <a:cubicBezTo>
                  <a:pt x="1271315" y="121308"/>
                  <a:pt x="1276350" y="122238"/>
                  <a:pt x="1281112" y="123825"/>
                </a:cubicBezTo>
                <a:cubicBezTo>
                  <a:pt x="1289722" y="122868"/>
                  <a:pt x="1328587" y="120488"/>
                  <a:pt x="1343025" y="114300"/>
                </a:cubicBezTo>
                <a:cubicBezTo>
                  <a:pt x="1389062" y="94569"/>
                  <a:pt x="1321679" y="113682"/>
                  <a:pt x="1376362" y="100013"/>
                </a:cubicBezTo>
                <a:cubicBezTo>
                  <a:pt x="1381125" y="95250"/>
                  <a:pt x="1386914" y="91329"/>
                  <a:pt x="1390650" y="85725"/>
                </a:cubicBezTo>
                <a:cubicBezTo>
                  <a:pt x="1404631" y="64753"/>
                  <a:pt x="1382350" y="75383"/>
                  <a:pt x="1409700" y="57150"/>
                </a:cubicBezTo>
                <a:cubicBezTo>
                  <a:pt x="1413877" y="54365"/>
                  <a:pt x="1419225" y="53975"/>
                  <a:pt x="1423987" y="52388"/>
                </a:cubicBezTo>
                <a:cubicBezTo>
                  <a:pt x="1433512" y="55563"/>
                  <a:pt x="1444208" y="56344"/>
                  <a:pt x="1452562" y="61913"/>
                </a:cubicBezTo>
                <a:cubicBezTo>
                  <a:pt x="1471027" y="74222"/>
                  <a:pt x="1461420" y="69628"/>
                  <a:pt x="1481137" y="76200"/>
                </a:cubicBezTo>
                <a:cubicBezTo>
                  <a:pt x="1516447" y="52660"/>
                  <a:pt x="1498487" y="54905"/>
                  <a:pt x="1533525" y="61913"/>
                </a:cubicBezTo>
                <a:cubicBezTo>
                  <a:pt x="1584585" y="95954"/>
                  <a:pt x="1507087" y="42939"/>
                  <a:pt x="1562100" y="85725"/>
                </a:cubicBezTo>
                <a:cubicBezTo>
                  <a:pt x="1571136" y="92753"/>
                  <a:pt x="1590675" y="104775"/>
                  <a:pt x="1590675" y="104775"/>
                </a:cubicBezTo>
                <a:cubicBezTo>
                  <a:pt x="1593850" y="109538"/>
                  <a:pt x="1599259" y="113417"/>
                  <a:pt x="1600200" y="119063"/>
                </a:cubicBezTo>
                <a:cubicBezTo>
                  <a:pt x="1607593" y="163426"/>
                  <a:pt x="1570722" y="92313"/>
                  <a:pt x="1600200" y="157163"/>
                </a:cubicBezTo>
                <a:cubicBezTo>
                  <a:pt x="1604937" y="167585"/>
                  <a:pt x="1619250" y="185738"/>
                  <a:pt x="1619250" y="185738"/>
                </a:cubicBezTo>
                <a:cubicBezTo>
                  <a:pt x="1622425" y="195263"/>
                  <a:pt x="1620421" y="208744"/>
                  <a:pt x="1628775" y="214313"/>
                </a:cubicBezTo>
                <a:lnTo>
                  <a:pt x="1657350" y="233363"/>
                </a:lnTo>
                <a:cubicBezTo>
                  <a:pt x="1662112" y="236538"/>
                  <a:pt x="1666024" y="241766"/>
                  <a:pt x="1671637" y="242888"/>
                </a:cubicBezTo>
                <a:cubicBezTo>
                  <a:pt x="1700373" y="248634"/>
                  <a:pt x="1687771" y="245090"/>
                  <a:pt x="1709737" y="252413"/>
                </a:cubicBezTo>
                <a:cubicBezTo>
                  <a:pt x="1712913" y="261939"/>
                  <a:pt x="1719263" y="271462"/>
                  <a:pt x="1709737" y="280988"/>
                </a:cubicBezTo>
                <a:cubicBezTo>
                  <a:pt x="1701642" y="289083"/>
                  <a:pt x="1681162" y="300038"/>
                  <a:pt x="1681162" y="300038"/>
                </a:cubicBezTo>
                <a:cubicBezTo>
                  <a:pt x="1677987" y="304800"/>
                  <a:pt x="1672446" y="308659"/>
                  <a:pt x="1671637" y="314325"/>
                </a:cubicBezTo>
                <a:cubicBezTo>
                  <a:pt x="1671622" y="314431"/>
                  <a:pt x="1678929" y="345430"/>
                  <a:pt x="1681162" y="347663"/>
                </a:cubicBezTo>
                <a:cubicBezTo>
                  <a:pt x="1684712" y="351213"/>
                  <a:pt x="1690687" y="350838"/>
                  <a:pt x="1695450" y="352425"/>
                </a:cubicBezTo>
                <a:cubicBezTo>
                  <a:pt x="1697037" y="363538"/>
                  <a:pt x="1698011" y="374756"/>
                  <a:pt x="1700212" y="385763"/>
                </a:cubicBezTo>
                <a:cubicBezTo>
                  <a:pt x="1701197" y="390686"/>
                  <a:pt x="1701839" y="396130"/>
                  <a:pt x="1704975" y="400050"/>
                </a:cubicBezTo>
                <a:cubicBezTo>
                  <a:pt x="1708551" y="404519"/>
                  <a:pt x="1714500" y="406400"/>
                  <a:pt x="1719262" y="409575"/>
                </a:cubicBezTo>
                <a:cubicBezTo>
                  <a:pt x="1720850" y="414338"/>
                  <a:pt x="1725613" y="419100"/>
                  <a:pt x="1724025" y="423863"/>
                </a:cubicBezTo>
                <a:cubicBezTo>
                  <a:pt x="1715055" y="450774"/>
                  <a:pt x="1695145" y="423253"/>
                  <a:pt x="1714500" y="461963"/>
                </a:cubicBezTo>
                <a:cubicBezTo>
                  <a:pt x="1717512" y="467987"/>
                  <a:pt x="1724652" y="470934"/>
                  <a:pt x="1728787" y="476250"/>
                </a:cubicBezTo>
                <a:cubicBezTo>
                  <a:pt x="1735815" y="485286"/>
                  <a:pt x="1741487" y="495300"/>
                  <a:pt x="1747837" y="504825"/>
                </a:cubicBezTo>
                <a:cubicBezTo>
                  <a:pt x="1751012" y="509588"/>
                  <a:pt x="1755552" y="513683"/>
                  <a:pt x="1757362" y="519113"/>
                </a:cubicBezTo>
                <a:lnTo>
                  <a:pt x="1762125" y="533400"/>
                </a:lnTo>
                <a:cubicBezTo>
                  <a:pt x="1756017" y="542563"/>
                  <a:pt x="1752591" y="554037"/>
                  <a:pt x="1738312" y="552450"/>
                </a:cubicBezTo>
                <a:cubicBezTo>
                  <a:pt x="1728333" y="551341"/>
                  <a:pt x="1719262" y="546100"/>
                  <a:pt x="1709737" y="542925"/>
                </a:cubicBezTo>
                <a:lnTo>
                  <a:pt x="1695450" y="538163"/>
                </a:lnTo>
                <a:cubicBezTo>
                  <a:pt x="1658836" y="562573"/>
                  <a:pt x="1676932" y="559682"/>
                  <a:pt x="1633537" y="552450"/>
                </a:cubicBezTo>
                <a:cubicBezTo>
                  <a:pt x="1625553" y="551119"/>
                  <a:pt x="1617534" y="549818"/>
                  <a:pt x="1609725" y="547688"/>
                </a:cubicBezTo>
                <a:cubicBezTo>
                  <a:pt x="1600039" y="545046"/>
                  <a:pt x="1581150" y="538163"/>
                  <a:pt x="1581150" y="538163"/>
                </a:cubicBezTo>
                <a:cubicBezTo>
                  <a:pt x="1558508" y="553257"/>
                  <a:pt x="1572291" y="545878"/>
                  <a:pt x="1538287" y="557213"/>
                </a:cubicBezTo>
                <a:lnTo>
                  <a:pt x="1524000" y="561975"/>
                </a:lnTo>
                <a:cubicBezTo>
                  <a:pt x="1470522" y="579801"/>
                  <a:pt x="1514763" y="566544"/>
                  <a:pt x="1385887" y="571500"/>
                </a:cubicBezTo>
                <a:cubicBezTo>
                  <a:pt x="1370793" y="594142"/>
                  <a:pt x="1381792" y="583978"/>
                  <a:pt x="1347787" y="595313"/>
                </a:cubicBezTo>
                <a:lnTo>
                  <a:pt x="1333500" y="600075"/>
                </a:lnTo>
                <a:cubicBezTo>
                  <a:pt x="1320800" y="598488"/>
                  <a:pt x="1308199" y="595313"/>
                  <a:pt x="1295400" y="595313"/>
                </a:cubicBezTo>
                <a:cubicBezTo>
                  <a:pt x="1285546" y="595313"/>
                  <a:pt x="1256408" y="598140"/>
                  <a:pt x="1243012" y="604838"/>
                </a:cubicBezTo>
                <a:cubicBezTo>
                  <a:pt x="1237893" y="607398"/>
                  <a:pt x="1233487" y="611188"/>
                  <a:pt x="1228725" y="614363"/>
                </a:cubicBezTo>
                <a:cubicBezTo>
                  <a:pt x="1223962" y="612775"/>
                  <a:pt x="1219264" y="610979"/>
                  <a:pt x="1214437" y="609600"/>
                </a:cubicBezTo>
                <a:cubicBezTo>
                  <a:pt x="1208143" y="607802"/>
                  <a:pt x="1201403" y="607416"/>
                  <a:pt x="1195387" y="604838"/>
                </a:cubicBezTo>
                <a:cubicBezTo>
                  <a:pt x="1190126" y="602583"/>
                  <a:pt x="1186330" y="597638"/>
                  <a:pt x="1181100" y="595313"/>
                </a:cubicBezTo>
                <a:cubicBezTo>
                  <a:pt x="1171925" y="591235"/>
                  <a:pt x="1152525" y="585788"/>
                  <a:pt x="1152525" y="585788"/>
                </a:cubicBezTo>
                <a:cubicBezTo>
                  <a:pt x="1146175" y="587375"/>
                  <a:pt x="1139769" y="588752"/>
                  <a:pt x="1133475" y="590550"/>
                </a:cubicBezTo>
                <a:cubicBezTo>
                  <a:pt x="1128648" y="591929"/>
                  <a:pt x="1124207" y="595313"/>
                  <a:pt x="1119187" y="595313"/>
                </a:cubicBezTo>
                <a:cubicBezTo>
                  <a:pt x="1106388" y="595313"/>
                  <a:pt x="1093787" y="592138"/>
                  <a:pt x="1081087" y="590550"/>
                </a:cubicBezTo>
                <a:cubicBezTo>
                  <a:pt x="1021532" y="605440"/>
                  <a:pt x="1095576" y="586410"/>
                  <a:pt x="1047750" y="600075"/>
                </a:cubicBezTo>
                <a:cubicBezTo>
                  <a:pt x="1041456" y="601873"/>
                  <a:pt x="1035050" y="603250"/>
                  <a:pt x="1028700" y="604838"/>
                </a:cubicBezTo>
                <a:cubicBezTo>
                  <a:pt x="1027112" y="609600"/>
                  <a:pt x="1025026" y="614225"/>
                  <a:pt x="1023937" y="619125"/>
                </a:cubicBezTo>
                <a:cubicBezTo>
                  <a:pt x="1021842" y="628551"/>
                  <a:pt x="1022228" y="638539"/>
                  <a:pt x="1019175" y="647700"/>
                </a:cubicBezTo>
                <a:cubicBezTo>
                  <a:pt x="1017365" y="653130"/>
                  <a:pt x="1012825" y="657225"/>
                  <a:pt x="1009650" y="661988"/>
                </a:cubicBezTo>
                <a:cubicBezTo>
                  <a:pt x="1008286" y="667444"/>
                  <a:pt x="1004332" y="692335"/>
                  <a:pt x="995362" y="695325"/>
                </a:cubicBezTo>
                <a:cubicBezTo>
                  <a:pt x="989152" y="697395"/>
                  <a:pt x="982662" y="692150"/>
                  <a:pt x="976312" y="690563"/>
                </a:cubicBezTo>
                <a:cubicBezTo>
                  <a:pt x="964818" y="673321"/>
                  <a:pt x="965994" y="689769"/>
                  <a:pt x="962025" y="685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7" name="106 Forma libre"/>
          <p:cNvSpPr/>
          <p:nvPr/>
        </p:nvSpPr>
        <p:spPr>
          <a:xfrm>
            <a:off x="6357184" y="3342750"/>
            <a:ext cx="171045" cy="80805"/>
          </a:xfrm>
          <a:custGeom>
            <a:avLst/>
            <a:gdLst>
              <a:gd name="connsiteX0" fmla="*/ 161925 w 639297"/>
              <a:gd name="connsiteY0" fmla="*/ 241300 h 288925"/>
              <a:gd name="connsiteX1" fmla="*/ 166688 w 639297"/>
              <a:gd name="connsiteY1" fmla="*/ 227012 h 288925"/>
              <a:gd name="connsiteX2" fmla="*/ 180975 w 639297"/>
              <a:gd name="connsiteY2" fmla="*/ 231775 h 288925"/>
              <a:gd name="connsiteX3" fmla="*/ 214313 w 639297"/>
              <a:gd name="connsiteY3" fmla="*/ 241300 h 288925"/>
              <a:gd name="connsiteX4" fmla="*/ 219075 w 639297"/>
              <a:gd name="connsiteY4" fmla="*/ 255587 h 288925"/>
              <a:gd name="connsiteX5" fmla="*/ 261938 w 639297"/>
              <a:gd name="connsiteY5" fmla="*/ 255587 h 288925"/>
              <a:gd name="connsiteX6" fmla="*/ 290513 w 639297"/>
              <a:gd name="connsiteY6" fmla="*/ 241300 h 288925"/>
              <a:gd name="connsiteX7" fmla="*/ 304800 w 639297"/>
              <a:gd name="connsiteY7" fmla="*/ 246062 h 288925"/>
              <a:gd name="connsiteX8" fmla="*/ 347663 w 639297"/>
              <a:gd name="connsiteY8" fmla="*/ 265112 h 288925"/>
              <a:gd name="connsiteX9" fmla="*/ 361950 w 639297"/>
              <a:gd name="connsiteY9" fmla="*/ 269875 h 288925"/>
              <a:gd name="connsiteX10" fmla="*/ 376238 w 639297"/>
              <a:gd name="connsiteY10" fmla="*/ 260350 h 288925"/>
              <a:gd name="connsiteX11" fmla="*/ 400050 w 639297"/>
              <a:gd name="connsiteY11" fmla="*/ 255587 h 288925"/>
              <a:gd name="connsiteX12" fmla="*/ 485775 w 639297"/>
              <a:gd name="connsiteY12" fmla="*/ 250825 h 288925"/>
              <a:gd name="connsiteX13" fmla="*/ 495300 w 639297"/>
              <a:gd name="connsiteY13" fmla="*/ 236537 h 288925"/>
              <a:gd name="connsiteX14" fmla="*/ 538163 w 639297"/>
              <a:gd name="connsiteY14" fmla="*/ 236537 h 288925"/>
              <a:gd name="connsiteX15" fmla="*/ 557213 w 639297"/>
              <a:gd name="connsiteY15" fmla="*/ 255587 h 288925"/>
              <a:gd name="connsiteX16" fmla="*/ 571500 w 639297"/>
              <a:gd name="connsiteY16" fmla="*/ 260350 h 288925"/>
              <a:gd name="connsiteX17" fmla="*/ 585788 w 639297"/>
              <a:gd name="connsiteY17" fmla="*/ 255587 h 288925"/>
              <a:gd name="connsiteX18" fmla="*/ 623888 w 639297"/>
              <a:gd name="connsiteY18" fmla="*/ 288925 h 288925"/>
              <a:gd name="connsiteX19" fmla="*/ 638175 w 639297"/>
              <a:gd name="connsiteY19" fmla="*/ 279400 h 288925"/>
              <a:gd name="connsiteX20" fmla="*/ 628650 w 639297"/>
              <a:gd name="connsiteY20" fmla="*/ 265112 h 288925"/>
              <a:gd name="connsiteX21" fmla="*/ 614363 w 639297"/>
              <a:gd name="connsiteY21" fmla="*/ 255587 h 288925"/>
              <a:gd name="connsiteX22" fmla="*/ 590550 w 639297"/>
              <a:gd name="connsiteY22" fmla="*/ 227012 h 288925"/>
              <a:gd name="connsiteX23" fmla="*/ 595313 w 639297"/>
              <a:gd name="connsiteY23" fmla="*/ 203200 h 288925"/>
              <a:gd name="connsiteX24" fmla="*/ 600075 w 639297"/>
              <a:gd name="connsiteY24" fmla="*/ 188912 h 288925"/>
              <a:gd name="connsiteX25" fmla="*/ 557213 w 639297"/>
              <a:gd name="connsiteY25" fmla="*/ 174625 h 288925"/>
              <a:gd name="connsiteX26" fmla="*/ 542925 w 639297"/>
              <a:gd name="connsiteY26" fmla="*/ 165100 h 288925"/>
              <a:gd name="connsiteX27" fmla="*/ 533400 w 639297"/>
              <a:gd name="connsiteY27" fmla="*/ 122237 h 288925"/>
              <a:gd name="connsiteX28" fmla="*/ 519113 w 639297"/>
              <a:gd name="connsiteY28" fmla="*/ 117475 h 288925"/>
              <a:gd name="connsiteX29" fmla="*/ 490538 w 639297"/>
              <a:gd name="connsiteY29" fmla="*/ 112712 h 288925"/>
              <a:gd name="connsiteX30" fmla="*/ 461963 w 639297"/>
              <a:gd name="connsiteY30" fmla="*/ 93662 h 288925"/>
              <a:gd name="connsiteX31" fmla="*/ 447675 w 639297"/>
              <a:gd name="connsiteY31" fmla="*/ 84137 h 288925"/>
              <a:gd name="connsiteX32" fmla="*/ 414338 w 639297"/>
              <a:gd name="connsiteY32" fmla="*/ 103187 h 288925"/>
              <a:gd name="connsiteX33" fmla="*/ 390525 w 639297"/>
              <a:gd name="connsiteY33" fmla="*/ 98425 h 288925"/>
              <a:gd name="connsiteX34" fmla="*/ 376238 w 639297"/>
              <a:gd name="connsiteY34" fmla="*/ 103187 h 288925"/>
              <a:gd name="connsiteX35" fmla="*/ 361950 w 639297"/>
              <a:gd name="connsiteY35" fmla="*/ 112712 h 288925"/>
              <a:gd name="connsiteX36" fmla="*/ 347663 w 639297"/>
              <a:gd name="connsiteY36" fmla="*/ 107950 h 288925"/>
              <a:gd name="connsiteX37" fmla="*/ 338138 w 639297"/>
              <a:gd name="connsiteY37" fmla="*/ 93662 h 288925"/>
              <a:gd name="connsiteX38" fmla="*/ 333375 w 639297"/>
              <a:gd name="connsiteY38" fmla="*/ 79375 h 288925"/>
              <a:gd name="connsiteX39" fmla="*/ 304800 w 639297"/>
              <a:gd name="connsiteY39" fmla="*/ 69850 h 288925"/>
              <a:gd name="connsiteX40" fmla="*/ 266700 w 639297"/>
              <a:gd name="connsiteY40" fmla="*/ 60325 h 288925"/>
              <a:gd name="connsiteX41" fmla="*/ 252413 w 639297"/>
              <a:gd name="connsiteY41" fmla="*/ 46037 h 288925"/>
              <a:gd name="connsiteX42" fmla="*/ 238125 w 639297"/>
              <a:gd name="connsiteY42" fmla="*/ 41275 h 288925"/>
              <a:gd name="connsiteX43" fmla="*/ 176213 w 639297"/>
              <a:gd name="connsiteY43" fmla="*/ 36512 h 288925"/>
              <a:gd name="connsiteX44" fmla="*/ 152400 w 639297"/>
              <a:gd name="connsiteY44" fmla="*/ 31750 h 288925"/>
              <a:gd name="connsiteX45" fmla="*/ 138113 w 639297"/>
              <a:gd name="connsiteY45" fmla="*/ 26987 h 288925"/>
              <a:gd name="connsiteX46" fmla="*/ 114300 w 639297"/>
              <a:gd name="connsiteY46" fmla="*/ 22225 h 288925"/>
              <a:gd name="connsiteX47" fmla="*/ 95250 w 639297"/>
              <a:gd name="connsiteY47" fmla="*/ 17462 h 288925"/>
              <a:gd name="connsiteX48" fmla="*/ 42863 w 639297"/>
              <a:gd name="connsiteY48" fmla="*/ 12700 h 288925"/>
              <a:gd name="connsiteX49" fmla="*/ 0 w 639297"/>
              <a:gd name="connsiteY49" fmla="*/ 7937 h 288925"/>
              <a:gd name="connsiteX50" fmla="*/ 4763 w 639297"/>
              <a:gd name="connsiteY50" fmla="*/ 22225 h 288925"/>
              <a:gd name="connsiteX51" fmla="*/ 19050 w 639297"/>
              <a:gd name="connsiteY51" fmla="*/ 31750 h 288925"/>
              <a:gd name="connsiteX52" fmla="*/ 52388 w 639297"/>
              <a:gd name="connsiteY52" fmla="*/ 41275 h 288925"/>
              <a:gd name="connsiteX53" fmla="*/ 95250 w 639297"/>
              <a:gd name="connsiteY53" fmla="*/ 60325 h 288925"/>
              <a:gd name="connsiteX54" fmla="*/ 104775 w 639297"/>
              <a:gd name="connsiteY54" fmla="*/ 74612 h 288925"/>
              <a:gd name="connsiteX55" fmla="*/ 109538 w 639297"/>
              <a:gd name="connsiteY55" fmla="*/ 88900 h 288925"/>
              <a:gd name="connsiteX56" fmla="*/ 128588 w 639297"/>
              <a:gd name="connsiteY56" fmla="*/ 117475 h 288925"/>
              <a:gd name="connsiteX57" fmla="*/ 138113 w 639297"/>
              <a:gd name="connsiteY57" fmla="*/ 131762 h 288925"/>
              <a:gd name="connsiteX58" fmla="*/ 147638 w 639297"/>
              <a:gd name="connsiteY58" fmla="*/ 146050 h 288925"/>
              <a:gd name="connsiteX59" fmla="*/ 166688 w 639297"/>
              <a:gd name="connsiteY59" fmla="*/ 188912 h 288925"/>
              <a:gd name="connsiteX60" fmla="*/ 171450 w 639297"/>
              <a:gd name="connsiteY60" fmla="*/ 203200 h 288925"/>
              <a:gd name="connsiteX61" fmla="*/ 161925 w 639297"/>
              <a:gd name="connsiteY61" fmla="*/ 24130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39297" h="288925">
                <a:moveTo>
                  <a:pt x="161925" y="241300"/>
                </a:moveTo>
                <a:cubicBezTo>
                  <a:pt x="161131" y="245269"/>
                  <a:pt x="162198" y="229257"/>
                  <a:pt x="166688" y="227012"/>
                </a:cubicBezTo>
                <a:cubicBezTo>
                  <a:pt x="171178" y="224767"/>
                  <a:pt x="176148" y="230396"/>
                  <a:pt x="180975" y="231775"/>
                </a:cubicBezTo>
                <a:cubicBezTo>
                  <a:pt x="222844" y="243738"/>
                  <a:pt x="180049" y="229878"/>
                  <a:pt x="214313" y="241300"/>
                </a:cubicBezTo>
                <a:cubicBezTo>
                  <a:pt x="215900" y="246062"/>
                  <a:pt x="215525" y="252037"/>
                  <a:pt x="219075" y="255587"/>
                </a:cubicBezTo>
                <a:cubicBezTo>
                  <a:pt x="229125" y="265637"/>
                  <a:pt x="254183" y="256880"/>
                  <a:pt x="261938" y="255587"/>
                </a:cubicBezTo>
                <a:cubicBezTo>
                  <a:pt x="269164" y="250770"/>
                  <a:pt x="280652" y="241300"/>
                  <a:pt x="290513" y="241300"/>
                </a:cubicBezTo>
                <a:cubicBezTo>
                  <a:pt x="295533" y="241300"/>
                  <a:pt x="300038" y="244475"/>
                  <a:pt x="304800" y="246062"/>
                </a:cubicBezTo>
                <a:cubicBezTo>
                  <a:pt x="327443" y="261157"/>
                  <a:pt x="313656" y="253776"/>
                  <a:pt x="347663" y="265112"/>
                </a:cubicBezTo>
                <a:lnTo>
                  <a:pt x="361950" y="269875"/>
                </a:lnTo>
                <a:cubicBezTo>
                  <a:pt x="366713" y="266700"/>
                  <a:pt x="370879" y="262360"/>
                  <a:pt x="376238" y="260350"/>
                </a:cubicBezTo>
                <a:cubicBezTo>
                  <a:pt x="383817" y="257508"/>
                  <a:pt x="391986" y="256288"/>
                  <a:pt x="400050" y="255587"/>
                </a:cubicBezTo>
                <a:cubicBezTo>
                  <a:pt x="428561" y="253108"/>
                  <a:pt x="457200" y="252412"/>
                  <a:pt x="485775" y="250825"/>
                </a:cubicBezTo>
                <a:cubicBezTo>
                  <a:pt x="488950" y="246062"/>
                  <a:pt x="490830" y="240113"/>
                  <a:pt x="495300" y="236537"/>
                </a:cubicBezTo>
                <a:cubicBezTo>
                  <a:pt x="507428" y="226835"/>
                  <a:pt x="526413" y="234579"/>
                  <a:pt x="538163" y="236537"/>
                </a:cubicBezTo>
                <a:cubicBezTo>
                  <a:pt x="576262" y="249238"/>
                  <a:pt x="531813" y="230187"/>
                  <a:pt x="557213" y="255587"/>
                </a:cubicBezTo>
                <a:cubicBezTo>
                  <a:pt x="560763" y="259137"/>
                  <a:pt x="566738" y="258762"/>
                  <a:pt x="571500" y="260350"/>
                </a:cubicBezTo>
                <a:cubicBezTo>
                  <a:pt x="576263" y="258762"/>
                  <a:pt x="580961" y="254208"/>
                  <a:pt x="585788" y="255587"/>
                </a:cubicBezTo>
                <a:cubicBezTo>
                  <a:pt x="594969" y="258210"/>
                  <a:pt x="618519" y="283556"/>
                  <a:pt x="623888" y="288925"/>
                </a:cubicBezTo>
                <a:cubicBezTo>
                  <a:pt x="628650" y="285750"/>
                  <a:pt x="637053" y="285013"/>
                  <a:pt x="638175" y="279400"/>
                </a:cubicBezTo>
                <a:cubicBezTo>
                  <a:pt x="639297" y="273787"/>
                  <a:pt x="632697" y="269160"/>
                  <a:pt x="628650" y="265112"/>
                </a:cubicBezTo>
                <a:cubicBezTo>
                  <a:pt x="624603" y="261065"/>
                  <a:pt x="618760" y="259251"/>
                  <a:pt x="614363" y="255587"/>
                </a:cubicBezTo>
                <a:cubicBezTo>
                  <a:pt x="600609" y="244126"/>
                  <a:pt x="599917" y="241063"/>
                  <a:pt x="590550" y="227012"/>
                </a:cubicBezTo>
                <a:cubicBezTo>
                  <a:pt x="592138" y="219075"/>
                  <a:pt x="593350" y="211053"/>
                  <a:pt x="595313" y="203200"/>
                </a:cubicBezTo>
                <a:cubicBezTo>
                  <a:pt x="596531" y="198330"/>
                  <a:pt x="603211" y="192832"/>
                  <a:pt x="600075" y="188912"/>
                </a:cubicBezTo>
                <a:cubicBezTo>
                  <a:pt x="595591" y="183307"/>
                  <a:pt x="565105" y="176598"/>
                  <a:pt x="557213" y="174625"/>
                </a:cubicBezTo>
                <a:cubicBezTo>
                  <a:pt x="552450" y="171450"/>
                  <a:pt x="546501" y="169570"/>
                  <a:pt x="542925" y="165100"/>
                </a:cubicBezTo>
                <a:cubicBezTo>
                  <a:pt x="537778" y="158666"/>
                  <a:pt x="533856" y="123036"/>
                  <a:pt x="533400" y="122237"/>
                </a:cubicBezTo>
                <a:cubicBezTo>
                  <a:pt x="530909" y="117879"/>
                  <a:pt x="524013" y="118564"/>
                  <a:pt x="519113" y="117475"/>
                </a:cubicBezTo>
                <a:cubicBezTo>
                  <a:pt x="509687" y="115380"/>
                  <a:pt x="500063" y="114300"/>
                  <a:pt x="490538" y="112712"/>
                </a:cubicBezTo>
                <a:lnTo>
                  <a:pt x="461963" y="93662"/>
                </a:lnTo>
                <a:lnTo>
                  <a:pt x="447675" y="84137"/>
                </a:lnTo>
                <a:cubicBezTo>
                  <a:pt x="441120" y="88507"/>
                  <a:pt x="421590" y="102381"/>
                  <a:pt x="414338" y="103187"/>
                </a:cubicBezTo>
                <a:cubicBezTo>
                  <a:pt x="406293" y="104081"/>
                  <a:pt x="398463" y="100012"/>
                  <a:pt x="390525" y="98425"/>
                </a:cubicBezTo>
                <a:cubicBezTo>
                  <a:pt x="385763" y="100012"/>
                  <a:pt x="380728" y="100942"/>
                  <a:pt x="376238" y="103187"/>
                </a:cubicBezTo>
                <a:cubicBezTo>
                  <a:pt x="371118" y="105747"/>
                  <a:pt x="367596" y="111771"/>
                  <a:pt x="361950" y="112712"/>
                </a:cubicBezTo>
                <a:cubicBezTo>
                  <a:pt x="356998" y="113537"/>
                  <a:pt x="352425" y="109537"/>
                  <a:pt x="347663" y="107950"/>
                </a:cubicBezTo>
                <a:cubicBezTo>
                  <a:pt x="344488" y="103187"/>
                  <a:pt x="340698" y="98782"/>
                  <a:pt x="338138" y="93662"/>
                </a:cubicBezTo>
                <a:cubicBezTo>
                  <a:pt x="335893" y="89172"/>
                  <a:pt x="337460" y="82293"/>
                  <a:pt x="333375" y="79375"/>
                </a:cubicBezTo>
                <a:cubicBezTo>
                  <a:pt x="325205" y="73539"/>
                  <a:pt x="314645" y="71819"/>
                  <a:pt x="304800" y="69850"/>
                </a:cubicBezTo>
                <a:cubicBezTo>
                  <a:pt x="276065" y="64102"/>
                  <a:pt x="288667" y="67646"/>
                  <a:pt x="266700" y="60325"/>
                </a:cubicBezTo>
                <a:cubicBezTo>
                  <a:pt x="261938" y="55562"/>
                  <a:pt x="258017" y="49773"/>
                  <a:pt x="252413" y="46037"/>
                </a:cubicBezTo>
                <a:cubicBezTo>
                  <a:pt x="248236" y="43252"/>
                  <a:pt x="243106" y="41898"/>
                  <a:pt x="238125" y="41275"/>
                </a:cubicBezTo>
                <a:cubicBezTo>
                  <a:pt x="217587" y="38708"/>
                  <a:pt x="196850" y="38100"/>
                  <a:pt x="176213" y="36512"/>
                </a:cubicBezTo>
                <a:cubicBezTo>
                  <a:pt x="168275" y="34925"/>
                  <a:pt x="160253" y="33713"/>
                  <a:pt x="152400" y="31750"/>
                </a:cubicBezTo>
                <a:cubicBezTo>
                  <a:pt x="147530" y="30532"/>
                  <a:pt x="142983" y="28205"/>
                  <a:pt x="138113" y="26987"/>
                </a:cubicBezTo>
                <a:cubicBezTo>
                  <a:pt x="130260" y="25024"/>
                  <a:pt x="122202" y="23981"/>
                  <a:pt x="114300" y="22225"/>
                </a:cubicBezTo>
                <a:cubicBezTo>
                  <a:pt x="107910" y="20805"/>
                  <a:pt x="101738" y="18327"/>
                  <a:pt x="95250" y="17462"/>
                </a:cubicBezTo>
                <a:cubicBezTo>
                  <a:pt x="77869" y="15145"/>
                  <a:pt x="60325" y="14287"/>
                  <a:pt x="42863" y="12700"/>
                </a:cubicBezTo>
                <a:cubicBezTo>
                  <a:pt x="9525" y="1587"/>
                  <a:pt x="23813" y="0"/>
                  <a:pt x="0" y="7937"/>
                </a:cubicBezTo>
                <a:cubicBezTo>
                  <a:pt x="1588" y="12700"/>
                  <a:pt x="1627" y="18305"/>
                  <a:pt x="4763" y="22225"/>
                </a:cubicBezTo>
                <a:cubicBezTo>
                  <a:pt x="8339" y="26694"/>
                  <a:pt x="13931" y="29190"/>
                  <a:pt x="19050" y="31750"/>
                </a:cubicBezTo>
                <a:cubicBezTo>
                  <a:pt x="27047" y="35748"/>
                  <a:pt x="44767" y="38989"/>
                  <a:pt x="52388" y="41275"/>
                </a:cubicBezTo>
                <a:cubicBezTo>
                  <a:pt x="83303" y="50550"/>
                  <a:pt x="74371" y="46405"/>
                  <a:pt x="95250" y="60325"/>
                </a:cubicBezTo>
                <a:cubicBezTo>
                  <a:pt x="98425" y="65087"/>
                  <a:pt x="102215" y="69493"/>
                  <a:pt x="104775" y="74612"/>
                </a:cubicBezTo>
                <a:cubicBezTo>
                  <a:pt x="107020" y="79102"/>
                  <a:pt x="107100" y="84511"/>
                  <a:pt x="109538" y="88900"/>
                </a:cubicBezTo>
                <a:cubicBezTo>
                  <a:pt x="115097" y="98907"/>
                  <a:pt x="122238" y="107950"/>
                  <a:pt x="128588" y="117475"/>
                </a:cubicBezTo>
                <a:lnTo>
                  <a:pt x="138113" y="131762"/>
                </a:lnTo>
                <a:lnTo>
                  <a:pt x="147638" y="146050"/>
                </a:lnTo>
                <a:cubicBezTo>
                  <a:pt x="158973" y="180055"/>
                  <a:pt x="151594" y="166271"/>
                  <a:pt x="166688" y="188912"/>
                </a:cubicBezTo>
                <a:cubicBezTo>
                  <a:pt x="168275" y="193675"/>
                  <a:pt x="171450" y="198180"/>
                  <a:pt x="171450" y="203200"/>
                </a:cubicBezTo>
                <a:cubicBezTo>
                  <a:pt x="171450" y="214425"/>
                  <a:pt x="162719" y="237331"/>
                  <a:pt x="161925" y="2413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8" name="107 Forma libre"/>
          <p:cNvSpPr/>
          <p:nvPr/>
        </p:nvSpPr>
        <p:spPr>
          <a:xfrm>
            <a:off x="6446046" y="3411568"/>
            <a:ext cx="88254" cy="80231"/>
          </a:xfrm>
          <a:custGeom>
            <a:avLst/>
            <a:gdLst>
              <a:gd name="connsiteX0" fmla="*/ 10770 w 329858"/>
              <a:gd name="connsiteY0" fmla="*/ 38100 h 286872"/>
              <a:gd name="connsiteX1" fmla="*/ 15533 w 329858"/>
              <a:gd name="connsiteY1" fmla="*/ 71438 h 286872"/>
              <a:gd name="connsiteX2" fmla="*/ 34583 w 329858"/>
              <a:gd name="connsiteY2" fmla="*/ 100013 h 286872"/>
              <a:gd name="connsiteX3" fmla="*/ 39345 w 329858"/>
              <a:gd name="connsiteY3" fmla="*/ 119063 h 286872"/>
              <a:gd name="connsiteX4" fmla="*/ 44108 w 329858"/>
              <a:gd name="connsiteY4" fmla="*/ 152400 h 286872"/>
              <a:gd name="connsiteX5" fmla="*/ 58395 w 329858"/>
              <a:gd name="connsiteY5" fmla="*/ 157163 h 286872"/>
              <a:gd name="connsiteX6" fmla="*/ 91733 w 329858"/>
              <a:gd name="connsiteY6" fmla="*/ 176213 h 286872"/>
              <a:gd name="connsiteX7" fmla="*/ 120308 w 329858"/>
              <a:gd name="connsiteY7" fmla="*/ 190500 h 286872"/>
              <a:gd name="connsiteX8" fmla="*/ 153645 w 329858"/>
              <a:gd name="connsiteY8" fmla="*/ 185738 h 286872"/>
              <a:gd name="connsiteX9" fmla="*/ 167933 w 329858"/>
              <a:gd name="connsiteY9" fmla="*/ 176213 h 286872"/>
              <a:gd name="connsiteX10" fmla="*/ 182220 w 329858"/>
              <a:gd name="connsiteY10" fmla="*/ 171450 h 286872"/>
              <a:gd name="connsiteX11" fmla="*/ 210795 w 329858"/>
              <a:gd name="connsiteY11" fmla="*/ 195263 h 286872"/>
              <a:gd name="connsiteX12" fmla="*/ 244133 w 329858"/>
              <a:gd name="connsiteY12" fmla="*/ 204788 h 286872"/>
              <a:gd name="connsiteX13" fmla="*/ 253658 w 329858"/>
              <a:gd name="connsiteY13" fmla="*/ 219075 h 286872"/>
              <a:gd name="connsiteX14" fmla="*/ 263183 w 329858"/>
              <a:gd name="connsiteY14" fmla="*/ 252413 h 286872"/>
              <a:gd name="connsiteX15" fmla="*/ 277470 w 329858"/>
              <a:gd name="connsiteY15" fmla="*/ 266700 h 286872"/>
              <a:gd name="connsiteX16" fmla="*/ 291758 w 329858"/>
              <a:gd name="connsiteY16" fmla="*/ 271463 h 286872"/>
              <a:gd name="connsiteX17" fmla="*/ 301283 w 329858"/>
              <a:gd name="connsiteY17" fmla="*/ 285750 h 286872"/>
              <a:gd name="connsiteX18" fmla="*/ 315570 w 329858"/>
              <a:gd name="connsiteY18" fmla="*/ 276225 h 286872"/>
              <a:gd name="connsiteX19" fmla="*/ 329858 w 329858"/>
              <a:gd name="connsiteY19" fmla="*/ 271463 h 286872"/>
              <a:gd name="connsiteX20" fmla="*/ 325095 w 329858"/>
              <a:gd name="connsiteY20" fmla="*/ 247650 h 286872"/>
              <a:gd name="connsiteX21" fmla="*/ 320333 w 329858"/>
              <a:gd name="connsiteY21" fmla="*/ 233363 h 286872"/>
              <a:gd name="connsiteX22" fmla="*/ 325095 w 329858"/>
              <a:gd name="connsiteY22" fmla="*/ 219075 h 286872"/>
              <a:gd name="connsiteX23" fmla="*/ 320333 w 329858"/>
              <a:gd name="connsiteY23" fmla="*/ 204788 h 286872"/>
              <a:gd name="connsiteX24" fmla="*/ 286995 w 329858"/>
              <a:gd name="connsiteY24" fmla="*/ 190500 h 286872"/>
              <a:gd name="connsiteX25" fmla="*/ 244133 w 329858"/>
              <a:gd name="connsiteY25" fmla="*/ 166688 h 286872"/>
              <a:gd name="connsiteX26" fmla="*/ 248895 w 329858"/>
              <a:gd name="connsiteY26" fmla="*/ 142875 h 286872"/>
              <a:gd name="connsiteX27" fmla="*/ 253658 w 329858"/>
              <a:gd name="connsiteY27" fmla="*/ 128588 h 286872"/>
              <a:gd name="connsiteX28" fmla="*/ 239370 w 329858"/>
              <a:gd name="connsiteY28" fmla="*/ 109538 h 286872"/>
              <a:gd name="connsiteX29" fmla="*/ 210795 w 329858"/>
              <a:gd name="connsiteY29" fmla="*/ 90488 h 286872"/>
              <a:gd name="connsiteX30" fmla="*/ 210795 w 329858"/>
              <a:gd name="connsiteY30" fmla="*/ 61913 h 286872"/>
              <a:gd name="connsiteX31" fmla="*/ 206033 w 329858"/>
              <a:gd name="connsiteY31" fmla="*/ 47625 h 286872"/>
              <a:gd name="connsiteX32" fmla="*/ 182220 w 329858"/>
              <a:gd name="connsiteY32" fmla="*/ 23813 h 286872"/>
              <a:gd name="connsiteX33" fmla="*/ 163170 w 329858"/>
              <a:gd name="connsiteY33" fmla="*/ 19050 h 286872"/>
              <a:gd name="connsiteX34" fmla="*/ 134595 w 329858"/>
              <a:gd name="connsiteY34" fmla="*/ 9525 h 286872"/>
              <a:gd name="connsiteX35" fmla="*/ 120308 w 329858"/>
              <a:gd name="connsiteY35" fmla="*/ 4763 h 286872"/>
              <a:gd name="connsiteX36" fmla="*/ 106020 w 329858"/>
              <a:gd name="connsiteY36" fmla="*/ 0 h 286872"/>
              <a:gd name="connsiteX37" fmla="*/ 91733 w 329858"/>
              <a:gd name="connsiteY37" fmla="*/ 4763 h 286872"/>
              <a:gd name="connsiteX38" fmla="*/ 39345 w 329858"/>
              <a:gd name="connsiteY38" fmla="*/ 9525 h 286872"/>
              <a:gd name="connsiteX39" fmla="*/ 25058 w 329858"/>
              <a:gd name="connsiteY39" fmla="*/ 23813 h 286872"/>
              <a:gd name="connsiteX40" fmla="*/ 10770 w 329858"/>
              <a:gd name="connsiteY40" fmla="*/ 33338 h 286872"/>
              <a:gd name="connsiteX41" fmla="*/ 10770 w 329858"/>
              <a:gd name="connsiteY41" fmla="*/ 38100 h 2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29858" h="286872">
                <a:moveTo>
                  <a:pt x="10770" y="38100"/>
                </a:moveTo>
                <a:cubicBezTo>
                  <a:pt x="11564" y="44450"/>
                  <a:pt x="11503" y="60961"/>
                  <a:pt x="15533" y="71438"/>
                </a:cubicBezTo>
                <a:cubicBezTo>
                  <a:pt x="19643" y="82123"/>
                  <a:pt x="34583" y="100013"/>
                  <a:pt x="34583" y="100013"/>
                </a:cubicBezTo>
                <a:cubicBezTo>
                  <a:pt x="36170" y="106363"/>
                  <a:pt x="39345" y="112518"/>
                  <a:pt x="39345" y="119063"/>
                </a:cubicBezTo>
                <a:cubicBezTo>
                  <a:pt x="39345" y="138056"/>
                  <a:pt x="25574" y="137573"/>
                  <a:pt x="44108" y="152400"/>
                </a:cubicBezTo>
                <a:cubicBezTo>
                  <a:pt x="48028" y="155536"/>
                  <a:pt x="53633" y="155575"/>
                  <a:pt x="58395" y="157163"/>
                </a:cubicBezTo>
                <a:cubicBezTo>
                  <a:pt x="104461" y="191712"/>
                  <a:pt x="55368" y="158030"/>
                  <a:pt x="91733" y="176213"/>
                </a:cubicBezTo>
                <a:cubicBezTo>
                  <a:pt x="128655" y="194674"/>
                  <a:pt x="84401" y="178533"/>
                  <a:pt x="120308" y="190500"/>
                </a:cubicBezTo>
                <a:cubicBezTo>
                  <a:pt x="131420" y="188913"/>
                  <a:pt x="142893" y="188963"/>
                  <a:pt x="153645" y="185738"/>
                </a:cubicBezTo>
                <a:cubicBezTo>
                  <a:pt x="159128" y="184093"/>
                  <a:pt x="162813" y="178773"/>
                  <a:pt x="167933" y="176213"/>
                </a:cubicBezTo>
                <a:cubicBezTo>
                  <a:pt x="172423" y="173968"/>
                  <a:pt x="177458" y="173038"/>
                  <a:pt x="182220" y="171450"/>
                </a:cubicBezTo>
                <a:cubicBezTo>
                  <a:pt x="192751" y="181981"/>
                  <a:pt x="197536" y="188634"/>
                  <a:pt x="210795" y="195263"/>
                </a:cubicBezTo>
                <a:cubicBezTo>
                  <a:pt x="217623" y="198677"/>
                  <a:pt x="238036" y="203264"/>
                  <a:pt x="244133" y="204788"/>
                </a:cubicBezTo>
                <a:cubicBezTo>
                  <a:pt x="247308" y="209550"/>
                  <a:pt x="251403" y="213814"/>
                  <a:pt x="253658" y="219075"/>
                </a:cubicBezTo>
                <a:cubicBezTo>
                  <a:pt x="255566" y="223527"/>
                  <a:pt x="259473" y="246848"/>
                  <a:pt x="263183" y="252413"/>
                </a:cubicBezTo>
                <a:cubicBezTo>
                  <a:pt x="266919" y="258017"/>
                  <a:pt x="271866" y="262964"/>
                  <a:pt x="277470" y="266700"/>
                </a:cubicBezTo>
                <a:cubicBezTo>
                  <a:pt x="281647" y="269485"/>
                  <a:pt x="286995" y="269875"/>
                  <a:pt x="291758" y="271463"/>
                </a:cubicBezTo>
                <a:cubicBezTo>
                  <a:pt x="294933" y="276225"/>
                  <a:pt x="295670" y="284628"/>
                  <a:pt x="301283" y="285750"/>
                </a:cubicBezTo>
                <a:cubicBezTo>
                  <a:pt x="306896" y="286872"/>
                  <a:pt x="310451" y="278785"/>
                  <a:pt x="315570" y="276225"/>
                </a:cubicBezTo>
                <a:cubicBezTo>
                  <a:pt x="320060" y="273980"/>
                  <a:pt x="325095" y="273050"/>
                  <a:pt x="329858" y="271463"/>
                </a:cubicBezTo>
                <a:cubicBezTo>
                  <a:pt x="328270" y="263525"/>
                  <a:pt x="327058" y="255503"/>
                  <a:pt x="325095" y="247650"/>
                </a:cubicBezTo>
                <a:cubicBezTo>
                  <a:pt x="323877" y="242780"/>
                  <a:pt x="320333" y="238383"/>
                  <a:pt x="320333" y="233363"/>
                </a:cubicBezTo>
                <a:cubicBezTo>
                  <a:pt x="320333" y="228343"/>
                  <a:pt x="323508" y="223838"/>
                  <a:pt x="325095" y="219075"/>
                </a:cubicBezTo>
                <a:cubicBezTo>
                  <a:pt x="323508" y="214313"/>
                  <a:pt x="323883" y="208338"/>
                  <a:pt x="320333" y="204788"/>
                </a:cubicBezTo>
                <a:cubicBezTo>
                  <a:pt x="308412" y="192867"/>
                  <a:pt x="299802" y="197615"/>
                  <a:pt x="286995" y="190500"/>
                </a:cubicBezTo>
                <a:cubicBezTo>
                  <a:pt x="237870" y="163208"/>
                  <a:pt x="276460" y="177463"/>
                  <a:pt x="244133" y="166688"/>
                </a:cubicBezTo>
                <a:cubicBezTo>
                  <a:pt x="227393" y="141576"/>
                  <a:pt x="233886" y="161636"/>
                  <a:pt x="248895" y="142875"/>
                </a:cubicBezTo>
                <a:cubicBezTo>
                  <a:pt x="252031" y="138955"/>
                  <a:pt x="252070" y="133350"/>
                  <a:pt x="253658" y="128588"/>
                </a:cubicBezTo>
                <a:cubicBezTo>
                  <a:pt x="248895" y="122238"/>
                  <a:pt x="245829" y="114152"/>
                  <a:pt x="239370" y="109538"/>
                </a:cubicBezTo>
                <a:cubicBezTo>
                  <a:pt x="200229" y="81580"/>
                  <a:pt x="236664" y="129290"/>
                  <a:pt x="210795" y="90488"/>
                </a:cubicBezTo>
                <a:cubicBezTo>
                  <a:pt x="198096" y="52385"/>
                  <a:pt x="210795" y="100014"/>
                  <a:pt x="210795" y="61913"/>
                </a:cubicBezTo>
                <a:cubicBezTo>
                  <a:pt x="210795" y="56893"/>
                  <a:pt x="208278" y="52115"/>
                  <a:pt x="206033" y="47625"/>
                </a:cubicBezTo>
                <a:cubicBezTo>
                  <a:pt x="200260" y="36079"/>
                  <a:pt x="194343" y="29008"/>
                  <a:pt x="182220" y="23813"/>
                </a:cubicBezTo>
                <a:cubicBezTo>
                  <a:pt x="176204" y="21235"/>
                  <a:pt x="169439" y="20931"/>
                  <a:pt x="163170" y="19050"/>
                </a:cubicBezTo>
                <a:cubicBezTo>
                  <a:pt x="153553" y="16165"/>
                  <a:pt x="144120" y="12700"/>
                  <a:pt x="134595" y="9525"/>
                </a:cubicBezTo>
                <a:lnTo>
                  <a:pt x="120308" y="4763"/>
                </a:lnTo>
                <a:lnTo>
                  <a:pt x="106020" y="0"/>
                </a:lnTo>
                <a:cubicBezTo>
                  <a:pt x="101258" y="1588"/>
                  <a:pt x="96703" y="4053"/>
                  <a:pt x="91733" y="4763"/>
                </a:cubicBezTo>
                <a:cubicBezTo>
                  <a:pt x="74375" y="7243"/>
                  <a:pt x="56205" y="4708"/>
                  <a:pt x="39345" y="9525"/>
                </a:cubicBezTo>
                <a:cubicBezTo>
                  <a:pt x="32869" y="11375"/>
                  <a:pt x="30232" y="19501"/>
                  <a:pt x="25058" y="23813"/>
                </a:cubicBezTo>
                <a:cubicBezTo>
                  <a:pt x="20661" y="27477"/>
                  <a:pt x="15533" y="30163"/>
                  <a:pt x="10770" y="33338"/>
                </a:cubicBezTo>
                <a:cubicBezTo>
                  <a:pt x="0" y="49493"/>
                  <a:pt x="9976" y="31750"/>
                  <a:pt x="10770" y="38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09" name="108 Forma libre"/>
          <p:cNvSpPr/>
          <p:nvPr/>
        </p:nvSpPr>
        <p:spPr>
          <a:xfrm>
            <a:off x="6490424" y="3396917"/>
            <a:ext cx="125177" cy="110214"/>
          </a:xfrm>
          <a:custGeom>
            <a:avLst/>
            <a:gdLst>
              <a:gd name="connsiteX0" fmla="*/ 111603 w 467860"/>
              <a:gd name="connsiteY0" fmla="*/ 4762 h 394075"/>
              <a:gd name="connsiteX1" fmla="*/ 102078 w 467860"/>
              <a:gd name="connsiteY1" fmla="*/ 19050 h 394075"/>
              <a:gd name="connsiteX2" fmla="*/ 87791 w 467860"/>
              <a:gd name="connsiteY2" fmla="*/ 33337 h 394075"/>
              <a:gd name="connsiteX3" fmla="*/ 92553 w 467860"/>
              <a:gd name="connsiteY3" fmla="*/ 47625 h 394075"/>
              <a:gd name="connsiteX4" fmla="*/ 121128 w 467860"/>
              <a:gd name="connsiteY4" fmla="*/ 71437 h 394075"/>
              <a:gd name="connsiteX5" fmla="*/ 130653 w 467860"/>
              <a:gd name="connsiteY5" fmla="*/ 85725 h 394075"/>
              <a:gd name="connsiteX6" fmla="*/ 102078 w 467860"/>
              <a:gd name="connsiteY6" fmla="*/ 85725 h 394075"/>
              <a:gd name="connsiteX7" fmla="*/ 87791 w 467860"/>
              <a:gd name="connsiteY7" fmla="*/ 57150 h 394075"/>
              <a:gd name="connsiteX8" fmla="*/ 73503 w 467860"/>
              <a:gd name="connsiteY8" fmla="*/ 61912 h 394075"/>
              <a:gd name="connsiteX9" fmla="*/ 59216 w 467860"/>
              <a:gd name="connsiteY9" fmla="*/ 57150 h 394075"/>
              <a:gd name="connsiteX10" fmla="*/ 54453 w 467860"/>
              <a:gd name="connsiteY10" fmla="*/ 38100 h 394075"/>
              <a:gd name="connsiteX11" fmla="*/ 2066 w 467860"/>
              <a:gd name="connsiteY11" fmla="*/ 42862 h 394075"/>
              <a:gd name="connsiteX12" fmla="*/ 6828 w 467860"/>
              <a:gd name="connsiteY12" fmla="*/ 71437 h 394075"/>
              <a:gd name="connsiteX13" fmla="*/ 35403 w 467860"/>
              <a:gd name="connsiteY13" fmla="*/ 76200 h 394075"/>
              <a:gd name="connsiteX14" fmla="*/ 44928 w 467860"/>
              <a:gd name="connsiteY14" fmla="*/ 90487 h 394075"/>
              <a:gd name="connsiteX15" fmla="*/ 49691 w 467860"/>
              <a:gd name="connsiteY15" fmla="*/ 109537 h 394075"/>
              <a:gd name="connsiteX16" fmla="*/ 49691 w 467860"/>
              <a:gd name="connsiteY16" fmla="*/ 161925 h 394075"/>
              <a:gd name="connsiteX17" fmla="*/ 63978 w 467860"/>
              <a:gd name="connsiteY17" fmla="*/ 166687 h 394075"/>
              <a:gd name="connsiteX18" fmla="*/ 78266 w 467860"/>
              <a:gd name="connsiteY18" fmla="*/ 176212 h 394075"/>
              <a:gd name="connsiteX19" fmla="*/ 83028 w 467860"/>
              <a:gd name="connsiteY19" fmla="*/ 190500 h 394075"/>
              <a:gd name="connsiteX20" fmla="*/ 87791 w 467860"/>
              <a:gd name="connsiteY20" fmla="*/ 223837 h 394075"/>
              <a:gd name="connsiteX21" fmla="*/ 121128 w 467860"/>
              <a:gd name="connsiteY21" fmla="*/ 238125 h 394075"/>
              <a:gd name="connsiteX22" fmla="*/ 144941 w 467860"/>
              <a:gd name="connsiteY22" fmla="*/ 280987 h 394075"/>
              <a:gd name="connsiteX23" fmla="*/ 154466 w 467860"/>
              <a:gd name="connsiteY23" fmla="*/ 295275 h 394075"/>
              <a:gd name="connsiteX24" fmla="*/ 163991 w 467860"/>
              <a:gd name="connsiteY24" fmla="*/ 309562 h 394075"/>
              <a:gd name="connsiteX25" fmla="*/ 168753 w 467860"/>
              <a:gd name="connsiteY25" fmla="*/ 323850 h 394075"/>
              <a:gd name="connsiteX26" fmla="*/ 197328 w 467860"/>
              <a:gd name="connsiteY26" fmla="*/ 319087 h 394075"/>
              <a:gd name="connsiteX27" fmla="*/ 211616 w 467860"/>
              <a:gd name="connsiteY27" fmla="*/ 314325 h 394075"/>
              <a:gd name="connsiteX28" fmla="*/ 244953 w 467860"/>
              <a:gd name="connsiteY28" fmla="*/ 276225 h 394075"/>
              <a:gd name="connsiteX29" fmla="*/ 249716 w 467860"/>
              <a:gd name="connsiteY29" fmla="*/ 261937 h 394075"/>
              <a:gd name="connsiteX30" fmla="*/ 278291 w 467860"/>
              <a:gd name="connsiteY30" fmla="*/ 247650 h 394075"/>
              <a:gd name="connsiteX31" fmla="*/ 297341 w 467860"/>
              <a:gd name="connsiteY31" fmla="*/ 252412 h 394075"/>
              <a:gd name="connsiteX32" fmla="*/ 316391 w 467860"/>
              <a:gd name="connsiteY32" fmla="*/ 280987 h 394075"/>
              <a:gd name="connsiteX33" fmla="*/ 321153 w 467860"/>
              <a:gd name="connsiteY33" fmla="*/ 304800 h 394075"/>
              <a:gd name="connsiteX34" fmla="*/ 335441 w 467860"/>
              <a:gd name="connsiteY34" fmla="*/ 314325 h 394075"/>
              <a:gd name="connsiteX35" fmla="*/ 316391 w 467860"/>
              <a:gd name="connsiteY35" fmla="*/ 342900 h 394075"/>
              <a:gd name="connsiteX36" fmla="*/ 330678 w 467860"/>
              <a:gd name="connsiteY36" fmla="*/ 357187 h 394075"/>
              <a:gd name="connsiteX37" fmla="*/ 368778 w 467860"/>
              <a:gd name="connsiteY37" fmla="*/ 371475 h 394075"/>
              <a:gd name="connsiteX38" fmla="*/ 383066 w 467860"/>
              <a:gd name="connsiteY38" fmla="*/ 385762 h 394075"/>
              <a:gd name="connsiteX39" fmla="*/ 397353 w 467860"/>
              <a:gd name="connsiteY39" fmla="*/ 390525 h 394075"/>
              <a:gd name="connsiteX40" fmla="*/ 392591 w 467860"/>
              <a:gd name="connsiteY40" fmla="*/ 376237 h 394075"/>
              <a:gd name="connsiteX41" fmla="*/ 392591 w 467860"/>
              <a:gd name="connsiteY41" fmla="*/ 323850 h 394075"/>
              <a:gd name="connsiteX42" fmla="*/ 406878 w 467860"/>
              <a:gd name="connsiteY42" fmla="*/ 319087 h 394075"/>
              <a:gd name="connsiteX43" fmla="*/ 416403 w 467860"/>
              <a:gd name="connsiteY43" fmla="*/ 295275 h 394075"/>
              <a:gd name="connsiteX44" fmla="*/ 421166 w 467860"/>
              <a:gd name="connsiteY44" fmla="*/ 257175 h 394075"/>
              <a:gd name="connsiteX45" fmla="*/ 430691 w 467860"/>
              <a:gd name="connsiteY45" fmla="*/ 228600 h 394075"/>
              <a:gd name="connsiteX46" fmla="*/ 430691 w 467860"/>
              <a:gd name="connsiteY46" fmla="*/ 176212 h 394075"/>
              <a:gd name="connsiteX47" fmla="*/ 449741 w 467860"/>
              <a:gd name="connsiteY47" fmla="*/ 171450 h 394075"/>
              <a:gd name="connsiteX48" fmla="*/ 454503 w 467860"/>
              <a:gd name="connsiteY48" fmla="*/ 142875 h 394075"/>
              <a:gd name="connsiteX49" fmla="*/ 425928 w 467860"/>
              <a:gd name="connsiteY49" fmla="*/ 133350 h 394075"/>
              <a:gd name="connsiteX50" fmla="*/ 411641 w 467860"/>
              <a:gd name="connsiteY50" fmla="*/ 123825 h 394075"/>
              <a:gd name="connsiteX51" fmla="*/ 402116 w 467860"/>
              <a:gd name="connsiteY51" fmla="*/ 109537 h 394075"/>
              <a:gd name="connsiteX52" fmla="*/ 387828 w 467860"/>
              <a:gd name="connsiteY52" fmla="*/ 95250 h 394075"/>
              <a:gd name="connsiteX53" fmla="*/ 368778 w 467860"/>
              <a:gd name="connsiteY53" fmla="*/ 71437 h 394075"/>
              <a:gd name="connsiteX54" fmla="*/ 359253 w 467860"/>
              <a:gd name="connsiteY54" fmla="*/ 57150 h 394075"/>
              <a:gd name="connsiteX55" fmla="*/ 340203 w 467860"/>
              <a:gd name="connsiteY55" fmla="*/ 42862 h 394075"/>
              <a:gd name="connsiteX56" fmla="*/ 335441 w 467860"/>
              <a:gd name="connsiteY56" fmla="*/ 28575 h 394075"/>
              <a:gd name="connsiteX57" fmla="*/ 316391 w 467860"/>
              <a:gd name="connsiteY57" fmla="*/ 0 h 394075"/>
              <a:gd name="connsiteX58" fmla="*/ 297341 w 467860"/>
              <a:gd name="connsiteY58" fmla="*/ 28575 h 394075"/>
              <a:gd name="connsiteX59" fmla="*/ 268766 w 467860"/>
              <a:gd name="connsiteY59" fmla="*/ 38100 h 394075"/>
              <a:gd name="connsiteX60" fmla="*/ 249716 w 467860"/>
              <a:gd name="connsiteY60" fmla="*/ 66675 h 394075"/>
              <a:gd name="connsiteX61" fmla="*/ 240191 w 467860"/>
              <a:gd name="connsiteY61" fmla="*/ 80962 h 394075"/>
              <a:gd name="connsiteX62" fmla="*/ 225903 w 467860"/>
              <a:gd name="connsiteY62" fmla="*/ 85725 h 394075"/>
              <a:gd name="connsiteX63" fmla="*/ 216378 w 467860"/>
              <a:gd name="connsiteY63" fmla="*/ 71437 h 394075"/>
              <a:gd name="connsiteX64" fmla="*/ 192566 w 467860"/>
              <a:gd name="connsiteY64" fmla="*/ 42862 h 394075"/>
              <a:gd name="connsiteX65" fmla="*/ 173516 w 467860"/>
              <a:gd name="connsiteY65" fmla="*/ 14287 h 394075"/>
              <a:gd name="connsiteX66" fmla="*/ 125891 w 467860"/>
              <a:gd name="connsiteY66" fmla="*/ 0 h 394075"/>
              <a:gd name="connsiteX67" fmla="*/ 111603 w 467860"/>
              <a:gd name="connsiteY67" fmla="*/ 4762 h 3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7860" h="394075">
                <a:moveTo>
                  <a:pt x="111603" y="4762"/>
                </a:moveTo>
                <a:cubicBezTo>
                  <a:pt x="108428" y="9525"/>
                  <a:pt x="105742" y="14653"/>
                  <a:pt x="102078" y="19050"/>
                </a:cubicBezTo>
                <a:cubicBezTo>
                  <a:pt x="97766" y="24224"/>
                  <a:pt x="89921" y="26948"/>
                  <a:pt x="87791" y="33337"/>
                </a:cubicBezTo>
                <a:cubicBezTo>
                  <a:pt x="86203" y="38100"/>
                  <a:pt x="89768" y="43448"/>
                  <a:pt x="92553" y="47625"/>
                </a:cubicBezTo>
                <a:cubicBezTo>
                  <a:pt x="99885" y="58623"/>
                  <a:pt x="110588" y="64410"/>
                  <a:pt x="121128" y="71437"/>
                </a:cubicBezTo>
                <a:cubicBezTo>
                  <a:pt x="124303" y="76200"/>
                  <a:pt x="131775" y="80112"/>
                  <a:pt x="130653" y="85725"/>
                </a:cubicBezTo>
                <a:cubicBezTo>
                  <a:pt x="126171" y="108137"/>
                  <a:pt x="106560" y="88713"/>
                  <a:pt x="102078" y="85725"/>
                </a:cubicBezTo>
                <a:cubicBezTo>
                  <a:pt x="100073" y="79710"/>
                  <a:pt x="94894" y="59991"/>
                  <a:pt x="87791" y="57150"/>
                </a:cubicBezTo>
                <a:cubicBezTo>
                  <a:pt x="83130" y="55286"/>
                  <a:pt x="78266" y="60325"/>
                  <a:pt x="73503" y="61912"/>
                </a:cubicBezTo>
                <a:cubicBezTo>
                  <a:pt x="68741" y="60325"/>
                  <a:pt x="62352" y="61070"/>
                  <a:pt x="59216" y="57150"/>
                </a:cubicBezTo>
                <a:cubicBezTo>
                  <a:pt x="55127" y="52039"/>
                  <a:pt x="60803" y="39688"/>
                  <a:pt x="54453" y="38100"/>
                </a:cubicBezTo>
                <a:cubicBezTo>
                  <a:pt x="37442" y="33847"/>
                  <a:pt x="19528" y="41275"/>
                  <a:pt x="2066" y="42862"/>
                </a:cubicBezTo>
                <a:cubicBezTo>
                  <a:pt x="3653" y="52387"/>
                  <a:pt x="0" y="64609"/>
                  <a:pt x="6828" y="71437"/>
                </a:cubicBezTo>
                <a:cubicBezTo>
                  <a:pt x="13656" y="78265"/>
                  <a:pt x="26766" y="71882"/>
                  <a:pt x="35403" y="76200"/>
                </a:cubicBezTo>
                <a:cubicBezTo>
                  <a:pt x="40522" y="78760"/>
                  <a:pt x="41753" y="85725"/>
                  <a:pt x="44928" y="90487"/>
                </a:cubicBezTo>
                <a:cubicBezTo>
                  <a:pt x="46516" y="96837"/>
                  <a:pt x="49691" y="102992"/>
                  <a:pt x="49691" y="109537"/>
                </a:cubicBezTo>
                <a:cubicBezTo>
                  <a:pt x="49691" y="113085"/>
                  <a:pt x="38768" y="151002"/>
                  <a:pt x="49691" y="161925"/>
                </a:cubicBezTo>
                <a:cubicBezTo>
                  <a:pt x="53241" y="165475"/>
                  <a:pt x="59216" y="165100"/>
                  <a:pt x="63978" y="166687"/>
                </a:cubicBezTo>
                <a:cubicBezTo>
                  <a:pt x="68741" y="169862"/>
                  <a:pt x="74690" y="171742"/>
                  <a:pt x="78266" y="176212"/>
                </a:cubicBezTo>
                <a:cubicBezTo>
                  <a:pt x="81402" y="180132"/>
                  <a:pt x="82043" y="185577"/>
                  <a:pt x="83028" y="190500"/>
                </a:cubicBezTo>
                <a:cubicBezTo>
                  <a:pt x="85229" y="201507"/>
                  <a:pt x="83232" y="213579"/>
                  <a:pt x="87791" y="223837"/>
                </a:cubicBezTo>
                <a:cubicBezTo>
                  <a:pt x="91902" y="233087"/>
                  <a:pt x="114390" y="236440"/>
                  <a:pt x="121128" y="238125"/>
                </a:cubicBezTo>
                <a:cubicBezTo>
                  <a:pt x="129512" y="263272"/>
                  <a:pt x="123106" y="248234"/>
                  <a:pt x="144941" y="280987"/>
                </a:cubicBezTo>
                <a:lnTo>
                  <a:pt x="154466" y="295275"/>
                </a:lnTo>
                <a:lnTo>
                  <a:pt x="163991" y="309562"/>
                </a:lnTo>
                <a:cubicBezTo>
                  <a:pt x="165578" y="314325"/>
                  <a:pt x="165203" y="320300"/>
                  <a:pt x="168753" y="323850"/>
                </a:cubicBezTo>
                <a:cubicBezTo>
                  <a:pt x="181507" y="336604"/>
                  <a:pt x="186804" y="324349"/>
                  <a:pt x="197328" y="319087"/>
                </a:cubicBezTo>
                <a:cubicBezTo>
                  <a:pt x="201818" y="316842"/>
                  <a:pt x="206853" y="315912"/>
                  <a:pt x="211616" y="314325"/>
                </a:cubicBezTo>
                <a:cubicBezTo>
                  <a:pt x="233841" y="280988"/>
                  <a:pt x="221141" y="292100"/>
                  <a:pt x="244953" y="276225"/>
                </a:cubicBezTo>
                <a:cubicBezTo>
                  <a:pt x="246541" y="271462"/>
                  <a:pt x="246580" y="265857"/>
                  <a:pt x="249716" y="261937"/>
                </a:cubicBezTo>
                <a:cubicBezTo>
                  <a:pt x="256431" y="253543"/>
                  <a:pt x="268878" y="250787"/>
                  <a:pt x="278291" y="247650"/>
                </a:cubicBezTo>
                <a:cubicBezTo>
                  <a:pt x="284641" y="249237"/>
                  <a:pt x="292415" y="248102"/>
                  <a:pt x="297341" y="252412"/>
                </a:cubicBezTo>
                <a:cubicBezTo>
                  <a:pt x="305956" y="259950"/>
                  <a:pt x="316391" y="280987"/>
                  <a:pt x="316391" y="280987"/>
                </a:cubicBezTo>
                <a:cubicBezTo>
                  <a:pt x="317978" y="288925"/>
                  <a:pt x="317137" y="297772"/>
                  <a:pt x="321153" y="304800"/>
                </a:cubicBezTo>
                <a:cubicBezTo>
                  <a:pt x="323993" y="309770"/>
                  <a:pt x="336151" y="308645"/>
                  <a:pt x="335441" y="314325"/>
                </a:cubicBezTo>
                <a:cubicBezTo>
                  <a:pt x="334021" y="325684"/>
                  <a:pt x="316391" y="342900"/>
                  <a:pt x="316391" y="342900"/>
                </a:cubicBezTo>
                <a:cubicBezTo>
                  <a:pt x="321153" y="347662"/>
                  <a:pt x="324967" y="353618"/>
                  <a:pt x="330678" y="357187"/>
                </a:cubicBezTo>
                <a:cubicBezTo>
                  <a:pt x="337182" y="361252"/>
                  <a:pt x="359281" y="368309"/>
                  <a:pt x="368778" y="371475"/>
                </a:cubicBezTo>
                <a:cubicBezTo>
                  <a:pt x="373541" y="376237"/>
                  <a:pt x="377462" y="382026"/>
                  <a:pt x="383066" y="385762"/>
                </a:cubicBezTo>
                <a:cubicBezTo>
                  <a:pt x="387243" y="388547"/>
                  <a:pt x="393803" y="394075"/>
                  <a:pt x="397353" y="390525"/>
                </a:cubicBezTo>
                <a:cubicBezTo>
                  <a:pt x="400903" y="386975"/>
                  <a:pt x="394178" y="381000"/>
                  <a:pt x="392591" y="376237"/>
                </a:cubicBezTo>
                <a:cubicBezTo>
                  <a:pt x="392197" y="373083"/>
                  <a:pt x="381822" y="334619"/>
                  <a:pt x="392591" y="323850"/>
                </a:cubicBezTo>
                <a:cubicBezTo>
                  <a:pt x="396141" y="320300"/>
                  <a:pt x="402116" y="320675"/>
                  <a:pt x="406878" y="319087"/>
                </a:cubicBezTo>
                <a:cubicBezTo>
                  <a:pt x="394909" y="283176"/>
                  <a:pt x="404094" y="326049"/>
                  <a:pt x="416403" y="295275"/>
                </a:cubicBezTo>
                <a:cubicBezTo>
                  <a:pt x="421156" y="283392"/>
                  <a:pt x="418484" y="269690"/>
                  <a:pt x="421166" y="257175"/>
                </a:cubicBezTo>
                <a:cubicBezTo>
                  <a:pt x="423270" y="247358"/>
                  <a:pt x="430691" y="228600"/>
                  <a:pt x="430691" y="228600"/>
                </a:cubicBezTo>
                <a:cubicBezTo>
                  <a:pt x="429816" y="222478"/>
                  <a:pt x="420398" y="186505"/>
                  <a:pt x="430691" y="176212"/>
                </a:cubicBezTo>
                <a:cubicBezTo>
                  <a:pt x="435319" y="171584"/>
                  <a:pt x="443391" y="173037"/>
                  <a:pt x="449741" y="171450"/>
                </a:cubicBezTo>
                <a:cubicBezTo>
                  <a:pt x="454315" y="164589"/>
                  <a:pt x="467860" y="152416"/>
                  <a:pt x="454503" y="142875"/>
                </a:cubicBezTo>
                <a:cubicBezTo>
                  <a:pt x="446333" y="137039"/>
                  <a:pt x="425928" y="133350"/>
                  <a:pt x="425928" y="133350"/>
                </a:cubicBezTo>
                <a:cubicBezTo>
                  <a:pt x="421166" y="130175"/>
                  <a:pt x="415688" y="127872"/>
                  <a:pt x="411641" y="123825"/>
                </a:cubicBezTo>
                <a:cubicBezTo>
                  <a:pt x="407594" y="119777"/>
                  <a:pt x="405780" y="113934"/>
                  <a:pt x="402116" y="109537"/>
                </a:cubicBezTo>
                <a:cubicBezTo>
                  <a:pt x="397804" y="104363"/>
                  <a:pt x="392591" y="100012"/>
                  <a:pt x="387828" y="95250"/>
                </a:cubicBezTo>
                <a:cubicBezTo>
                  <a:pt x="378558" y="67435"/>
                  <a:pt x="390320" y="92978"/>
                  <a:pt x="368778" y="71437"/>
                </a:cubicBezTo>
                <a:cubicBezTo>
                  <a:pt x="364731" y="67390"/>
                  <a:pt x="363300" y="61197"/>
                  <a:pt x="359253" y="57150"/>
                </a:cubicBezTo>
                <a:cubicBezTo>
                  <a:pt x="353640" y="51537"/>
                  <a:pt x="346553" y="47625"/>
                  <a:pt x="340203" y="42862"/>
                </a:cubicBezTo>
                <a:cubicBezTo>
                  <a:pt x="338616" y="38100"/>
                  <a:pt x="337879" y="32963"/>
                  <a:pt x="335441" y="28575"/>
                </a:cubicBezTo>
                <a:cubicBezTo>
                  <a:pt x="329882" y="18568"/>
                  <a:pt x="316391" y="0"/>
                  <a:pt x="316391" y="0"/>
                </a:cubicBezTo>
                <a:cubicBezTo>
                  <a:pt x="310041" y="9525"/>
                  <a:pt x="308201" y="24955"/>
                  <a:pt x="297341" y="28575"/>
                </a:cubicBezTo>
                <a:lnTo>
                  <a:pt x="268766" y="38100"/>
                </a:lnTo>
                <a:lnTo>
                  <a:pt x="249716" y="66675"/>
                </a:lnTo>
                <a:cubicBezTo>
                  <a:pt x="246541" y="71437"/>
                  <a:pt x="245621" y="79152"/>
                  <a:pt x="240191" y="80962"/>
                </a:cubicBezTo>
                <a:lnTo>
                  <a:pt x="225903" y="85725"/>
                </a:lnTo>
                <a:cubicBezTo>
                  <a:pt x="222728" y="80962"/>
                  <a:pt x="220042" y="75834"/>
                  <a:pt x="216378" y="71437"/>
                </a:cubicBezTo>
                <a:cubicBezTo>
                  <a:pt x="203209" y="55634"/>
                  <a:pt x="201436" y="60602"/>
                  <a:pt x="192566" y="42862"/>
                </a:cubicBezTo>
                <a:cubicBezTo>
                  <a:pt x="184993" y="27717"/>
                  <a:pt x="192264" y="24703"/>
                  <a:pt x="173516" y="14287"/>
                </a:cubicBezTo>
                <a:cubicBezTo>
                  <a:pt x="164028" y="9016"/>
                  <a:pt x="138191" y="3075"/>
                  <a:pt x="125891" y="0"/>
                </a:cubicBezTo>
                <a:lnTo>
                  <a:pt x="111603" y="47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0" name="109 Forma libre"/>
          <p:cNvSpPr/>
          <p:nvPr/>
        </p:nvSpPr>
        <p:spPr>
          <a:xfrm>
            <a:off x="6494800" y="4120170"/>
            <a:ext cx="271699" cy="199793"/>
          </a:xfrm>
          <a:custGeom>
            <a:avLst/>
            <a:gdLst>
              <a:gd name="connsiteX0" fmla="*/ 14288 w 1015500"/>
              <a:gd name="connsiteY0" fmla="*/ 300038 h 714375"/>
              <a:gd name="connsiteX1" fmla="*/ 9525 w 1015500"/>
              <a:gd name="connsiteY1" fmla="*/ 357188 h 714375"/>
              <a:gd name="connsiteX2" fmla="*/ 0 w 1015500"/>
              <a:gd name="connsiteY2" fmla="*/ 385763 h 714375"/>
              <a:gd name="connsiteX3" fmla="*/ 4763 w 1015500"/>
              <a:gd name="connsiteY3" fmla="*/ 409575 h 714375"/>
              <a:gd name="connsiteX4" fmla="*/ 23813 w 1015500"/>
              <a:gd name="connsiteY4" fmla="*/ 438150 h 714375"/>
              <a:gd name="connsiteX5" fmla="*/ 19050 w 1015500"/>
              <a:gd name="connsiteY5" fmla="*/ 452438 h 714375"/>
              <a:gd name="connsiteX6" fmla="*/ 23813 w 1015500"/>
              <a:gd name="connsiteY6" fmla="*/ 476250 h 714375"/>
              <a:gd name="connsiteX7" fmla="*/ 42863 w 1015500"/>
              <a:gd name="connsiteY7" fmla="*/ 519113 h 714375"/>
              <a:gd name="connsiteX8" fmla="*/ 47625 w 1015500"/>
              <a:gd name="connsiteY8" fmla="*/ 561975 h 714375"/>
              <a:gd name="connsiteX9" fmla="*/ 57150 w 1015500"/>
              <a:gd name="connsiteY9" fmla="*/ 600075 h 714375"/>
              <a:gd name="connsiteX10" fmla="*/ 71438 w 1015500"/>
              <a:gd name="connsiteY10" fmla="*/ 614363 h 714375"/>
              <a:gd name="connsiteX11" fmla="*/ 80963 w 1015500"/>
              <a:gd name="connsiteY11" fmla="*/ 652463 h 714375"/>
              <a:gd name="connsiteX12" fmla="*/ 90488 w 1015500"/>
              <a:gd name="connsiteY12" fmla="*/ 666750 h 714375"/>
              <a:gd name="connsiteX13" fmla="*/ 95250 w 1015500"/>
              <a:gd name="connsiteY13" fmla="*/ 704850 h 714375"/>
              <a:gd name="connsiteX14" fmla="*/ 128588 w 1015500"/>
              <a:gd name="connsiteY14" fmla="*/ 709613 h 714375"/>
              <a:gd name="connsiteX15" fmla="*/ 142875 w 1015500"/>
              <a:gd name="connsiteY15" fmla="*/ 714375 h 714375"/>
              <a:gd name="connsiteX16" fmla="*/ 166688 w 1015500"/>
              <a:gd name="connsiteY16" fmla="*/ 709613 h 714375"/>
              <a:gd name="connsiteX17" fmla="*/ 195263 w 1015500"/>
              <a:gd name="connsiteY17" fmla="*/ 690563 h 714375"/>
              <a:gd name="connsiteX18" fmla="*/ 209550 w 1015500"/>
              <a:gd name="connsiteY18" fmla="*/ 685800 h 714375"/>
              <a:gd name="connsiteX19" fmla="*/ 228600 w 1015500"/>
              <a:gd name="connsiteY19" fmla="*/ 690563 h 714375"/>
              <a:gd name="connsiteX20" fmla="*/ 257175 w 1015500"/>
              <a:gd name="connsiteY20" fmla="*/ 700088 h 714375"/>
              <a:gd name="connsiteX21" fmla="*/ 261938 w 1015500"/>
              <a:gd name="connsiteY21" fmla="*/ 685800 h 714375"/>
              <a:gd name="connsiteX22" fmla="*/ 290513 w 1015500"/>
              <a:gd name="connsiteY22" fmla="*/ 661988 h 714375"/>
              <a:gd name="connsiteX23" fmla="*/ 300038 w 1015500"/>
              <a:gd name="connsiteY23" fmla="*/ 647700 h 714375"/>
              <a:gd name="connsiteX24" fmla="*/ 295275 w 1015500"/>
              <a:gd name="connsiteY24" fmla="*/ 633413 h 714375"/>
              <a:gd name="connsiteX25" fmla="*/ 309563 w 1015500"/>
              <a:gd name="connsiteY25" fmla="*/ 628650 h 714375"/>
              <a:gd name="connsiteX26" fmla="*/ 385763 w 1015500"/>
              <a:gd name="connsiteY26" fmla="*/ 623888 h 714375"/>
              <a:gd name="connsiteX27" fmla="*/ 461963 w 1015500"/>
              <a:gd name="connsiteY27" fmla="*/ 609600 h 714375"/>
              <a:gd name="connsiteX28" fmla="*/ 490538 w 1015500"/>
              <a:gd name="connsiteY28" fmla="*/ 600075 h 714375"/>
              <a:gd name="connsiteX29" fmla="*/ 504825 w 1015500"/>
              <a:gd name="connsiteY29" fmla="*/ 585788 h 714375"/>
              <a:gd name="connsiteX30" fmla="*/ 514350 w 1015500"/>
              <a:gd name="connsiteY30" fmla="*/ 571500 h 714375"/>
              <a:gd name="connsiteX31" fmla="*/ 542925 w 1015500"/>
              <a:gd name="connsiteY31" fmla="*/ 552450 h 714375"/>
              <a:gd name="connsiteX32" fmla="*/ 571500 w 1015500"/>
              <a:gd name="connsiteY32" fmla="*/ 561975 h 714375"/>
              <a:gd name="connsiteX33" fmla="*/ 585788 w 1015500"/>
              <a:gd name="connsiteY33" fmla="*/ 566738 h 714375"/>
              <a:gd name="connsiteX34" fmla="*/ 614363 w 1015500"/>
              <a:gd name="connsiteY34" fmla="*/ 542925 h 714375"/>
              <a:gd name="connsiteX35" fmla="*/ 619125 w 1015500"/>
              <a:gd name="connsiteY35" fmla="*/ 528638 h 714375"/>
              <a:gd name="connsiteX36" fmla="*/ 647700 w 1015500"/>
              <a:gd name="connsiteY36" fmla="*/ 514350 h 714375"/>
              <a:gd name="connsiteX37" fmla="*/ 661988 w 1015500"/>
              <a:gd name="connsiteY37" fmla="*/ 504825 h 714375"/>
              <a:gd name="connsiteX38" fmla="*/ 676275 w 1015500"/>
              <a:gd name="connsiteY38" fmla="*/ 476250 h 714375"/>
              <a:gd name="connsiteX39" fmla="*/ 685800 w 1015500"/>
              <a:gd name="connsiteY39" fmla="*/ 461963 h 714375"/>
              <a:gd name="connsiteX40" fmla="*/ 752475 w 1015500"/>
              <a:gd name="connsiteY40" fmla="*/ 457200 h 714375"/>
              <a:gd name="connsiteX41" fmla="*/ 795338 w 1015500"/>
              <a:gd name="connsiteY41" fmla="*/ 452438 h 714375"/>
              <a:gd name="connsiteX42" fmla="*/ 804863 w 1015500"/>
              <a:gd name="connsiteY42" fmla="*/ 438150 h 714375"/>
              <a:gd name="connsiteX43" fmla="*/ 823913 w 1015500"/>
              <a:gd name="connsiteY43" fmla="*/ 433388 h 714375"/>
              <a:gd name="connsiteX44" fmla="*/ 904875 w 1015500"/>
              <a:gd name="connsiteY44" fmla="*/ 419100 h 714375"/>
              <a:gd name="connsiteX45" fmla="*/ 919163 w 1015500"/>
              <a:gd name="connsiteY45" fmla="*/ 414338 h 714375"/>
              <a:gd name="connsiteX46" fmla="*/ 933450 w 1015500"/>
              <a:gd name="connsiteY46" fmla="*/ 404813 h 714375"/>
              <a:gd name="connsiteX47" fmla="*/ 947738 w 1015500"/>
              <a:gd name="connsiteY47" fmla="*/ 376238 h 714375"/>
              <a:gd name="connsiteX48" fmla="*/ 952500 w 1015500"/>
              <a:gd name="connsiteY48" fmla="*/ 300038 h 714375"/>
              <a:gd name="connsiteX49" fmla="*/ 957263 w 1015500"/>
              <a:gd name="connsiteY49" fmla="*/ 285750 h 714375"/>
              <a:gd name="connsiteX50" fmla="*/ 971550 w 1015500"/>
              <a:gd name="connsiteY50" fmla="*/ 271463 h 714375"/>
              <a:gd name="connsiteX51" fmla="*/ 995363 w 1015500"/>
              <a:gd name="connsiteY51" fmla="*/ 266700 h 714375"/>
              <a:gd name="connsiteX52" fmla="*/ 1004888 w 1015500"/>
              <a:gd name="connsiteY52" fmla="*/ 252413 h 714375"/>
              <a:gd name="connsiteX53" fmla="*/ 1004888 w 1015500"/>
              <a:gd name="connsiteY53" fmla="*/ 185738 h 714375"/>
              <a:gd name="connsiteX54" fmla="*/ 995363 w 1015500"/>
              <a:gd name="connsiteY54" fmla="*/ 157163 h 714375"/>
              <a:gd name="connsiteX55" fmla="*/ 990600 w 1015500"/>
              <a:gd name="connsiteY55" fmla="*/ 142875 h 714375"/>
              <a:gd name="connsiteX56" fmla="*/ 976313 w 1015500"/>
              <a:gd name="connsiteY56" fmla="*/ 133350 h 714375"/>
              <a:gd name="connsiteX57" fmla="*/ 947738 w 1015500"/>
              <a:gd name="connsiteY57" fmla="*/ 85725 h 714375"/>
              <a:gd name="connsiteX58" fmla="*/ 938213 w 1015500"/>
              <a:gd name="connsiteY58" fmla="*/ 71438 h 714375"/>
              <a:gd name="connsiteX59" fmla="*/ 928688 w 1015500"/>
              <a:gd name="connsiteY59" fmla="*/ 38100 h 714375"/>
              <a:gd name="connsiteX60" fmla="*/ 919163 w 1015500"/>
              <a:gd name="connsiteY60" fmla="*/ 23813 h 714375"/>
              <a:gd name="connsiteX61" fmla="*/ 914400 w 1015500"/>
              <a:gd name="connsiteY61" fmla="*/ 9525 h 714375"/>
              <a:gd name="connsiteX62" fmla="*/ 900113 w 1015500"/>
              <a:gd name="connsiteY62" fmla="*/ 0 h 714375"/>
              <a:gd name="connsiteX63" fmla="*/ 881063 w 1015500"/>
              <a:gd name="connsiteY63" fmla="*/ 4763 h 714375"/>
              <a:gd name="connsiteX64" fmla="*/ 866775 w 1015500"/>
              <a:gd name="connsiteY64" fmla="*/ 19050 h 714375"/>
              <a:gd name="connsiteX65" fmla="*/ 800100 w 1015500"/>
              <a:gd name="connsiteY65" fmla="*/ 23813 h 714375"/>
              <a:gd name="connsiteX66" fmla="*/ 652463 w 1015500"/>
              <a:gd name="connsiteY66" fmla="*/ 28575 h 714375"/>
              <a:gd name="connsiteX67" fmla="*/ 623888 w 1015500"/>
              <a:gd name="connsiteY67" fmla="*/ 42863 h 714375"/>
              <a:gd name="connsiteX68" fmla="*/ 595313 w 1015500"/>
              <a:gd name="connsiteY68" fmla="*/ 66675 h 714375"/>
              <a:gd name="connsiteX69" fmla="*/ 557213 w 1015500"/>
              <a:gd name="connsiteY69" fmla="*/ 71438 h 714375"/>
              <a:gd name="connsiteX70" fmla="*/ 528638 w 1015500"/>
              <a:gd name="connsiteY70" fmla="*/ 85725 h 714375"/>
              <a:gd name="connsiteX71" fmla="*/ 519113 w 1015500"/>
              <a:gd name="connsiteY71" fmla="*/ 100013 h 714375"/>
              <a:gd name="connsiteX72" fmla="*/ 504825 w 1015500"/>
              <a:gd name="connsiteY72" fmla="*/ 114300 h 714375"/>
              <a:gd name="connsiteX73" fmla="*/ 495300 w 1015500"/>
              <a:gd name="connsiteY73" fmla="*/ 128588 h 714375"/>
              <a:gd name="connsiteX74" fmla="*/ 481013 w 1015500"/>
              <a:gd name="connsiteY74" fmla="*/ 142875 h 714375"/>
              <a:gd name="connsiteX75" fmla="*/ 461963 w 1015500"/>
              <a:gd name="connsiteY75" fmla="*/ 185738 h 714375"/>
              <a:gd name="connsiteX76" fmla="*/ 457200 w 1015500"/>
              <a:gd name="connsiteY76" fmla="*/ 200025 h 714375"/>
              <a:gd name="connsiteX77" fmla="*/ 428625 w 1015500"/>
              <a:gd name="connsiteY77" fmla="*/ 219075 h 714375"/>
              <a:gd name="connsiteX78" fmla="*/ 400050 w 1015500"/>
              <a:gd name="connsiteY78" fmla="*/ 209550 h 714375"/>
              <a:gd name="connsiteX79" fmla="*/ 300038 w 1015500"/>
              <a:gd name="connsiteY79" fmla="*/ 200025 h 714375"/>
              <a:gd name="connsiteX80" fmla="*/ 190500 w 1015500"/>
              <a:gd name="connsiteY80" fmla="*/ 185738 h 714375"/>
              <a:gd name="connsiteX81" fmla="*/ 128588 w 1015500"/>
              <a:gd name="connsiteY81" fmla="*/ 180975 h 714375"/>
              <a:gd name="connsiteX82" fmla="*/ 109538 w 1015500"/>
              <a:gd name="connsiteY82" fmla="*/ 176213 h 714375"/>
              <a:gd name="connsiteX83" fmla="*/ 80963 w 1015500"/>
              <a:gd name="connsiteY83" fmla="*/ 157163 h 714375"/>
              <a:gd name="connsiteX84" fmla="*/ 57150 w 1015500"/>
              <a:gd name="connsiteY84" fmla="*/ 161925 h 714375"/>
              <a:gd name="connsiteX85" fmla="*/ 42863 w 1015500"/>
              <a:gd name="connsiteY85" fmla="*/ 190500 h 714375"/>
              <a:gd name="connsiteX86" fmla="*/ 38100 w 1015500"/>
              <a:gd name="connsiteY86" fmla="*/ 276225 h 714375"/>
              <a:gd name="connsiteX87" fmla="*/ 28575 w 1015500"/>
              <a:gd name="connsiteY87" fmla="*/ 290513 h 714375"/>
              <a:gd name="connsiteX88" fmla="*/ 14288 w 1015500"/>
              <a:gd name="connsiteY88" fmla="*/ 300038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15500" h="714375">
                <a:moveTo>
                  <a:pt x="14288" y="300038"/>
                </a:moveTo>
                <a:cubicBezTo>
                  <a:pt x="11113" y="311151"/>
                  <a:pt x="12668" y="338332"/>
                  <a:pt x="9525" y="357188"/>
                </a:cubicBezTo>
                <a:cubicBezTo>
                  <a:pt x="7874" y="367092"/>
                  <a:pt x="0" y="385763"/>
                  <a:pt x="0" y="385763"/>
                </a:cubicBezTo>
                <a:cubicBezTo>
                  <a:pt x="1588" y="393700"/>
                  <a:pt x="1413" y="402206"/>
                  <a:pt x="4763" y="409575"/>
                </a:cubicBezTo>
                <a:cubicBezTo>
                  <a:pt x="9500" y="419996"/>
                  <a:pt x="23813" y="438150"/>
                  <a:pt x="23813" y="438150"/>
                </a:cubicBezTo>
                <a:cubicBezTo>
                  <a:pt x="22225" y="442913"/>
                  <a:pt x="19050" y="447418"/>
                  <a:pt x="19050" y="452438"/>
                </a:cubicBezTo>
                <a:cubicBezTo>
                  <a:pt x="19050" y="460533"/>
                  <a:pt x="21683" y="468441"/>
                  <a:pt x="23813" y="476250"/>
                </a:cubicBezTo>
                <a:cubicBezTo>
                  <a:pt x="31661" y="505024"/>
                  <a:pt x="29757" y="499453"/>
                  <a:pt x="42863" y="519113"/>
                </a:cubicBezTo>
                <a:cubicBezTo>
                  <a:pt x="53975" y="552450"/>
                  <a:pt x="55563" y="538163"/>
                  <a:pt x="47625" y="561975"/>
                </a:cubicBezTo>
                <a:cubicBezTo>
                  <a:pt x="48311" y="565406"/>
                  <a:pt x="52967" y="593801"/>
                  <a:pt x="57150" y="600075"/>
                </a:cubicBezTo>
                <a:cubicBezTo>
                  <a:pt x="60886" y="605679"/>
                  <a:pt x="66675" y="609600"/>
                  <a:pt x="71438" y="614363"/>
                </a:cubicBezTo>
                <a:cubicBezTo>
                  <a:pt x="73250" y="623424"/>
                  <a:pt x="76080" y="642698"/>
                  <a:pt x="80963" y="652463"/>
                </a:cubicBezTo>
                <a:cubicBezTo>
                  <a:pt x="83523" y="657582"/>
                  <a:pt x="87313" y="661988"/>
                  <a:pt x="90488" y="666750"/>
                </a:cubicBezTo>
                <a:cubicBezTo>
                  <a:pt x="92075" y="679450"/>
                  <a:pt x="86747" y="695284"/>
                  <a:pt x="95250" y="704850"/>
                </a:cubicBezTo>
                <a:cubicBezTo>
                  <a:pt x="102708" y="713240"/>
                  <a:pt x="117580" y="707411"/>
                  <a:pt x="128588" y="709613"/>
                </a:cubicBezTo>
                <a:cubicBezTo>
                  <a:pt x="133510" y="710597"/>
                  <a:pt x="138113" y="712788"/>
                  <a:pt x="142875" y="714375"/>
                </a:cubicBezTo>
                <a:cubicBezTo>
                  <a:pt x="150813" y="712788"/>
                  <a:pt x="159319" y="712963"/>
                  <a:pt x="166688" y="709613"/>
                </a:cubicBezTo>
                <a:cubicBezTo>
                  <a:pt x="177110" y="704876"/>
                  <a:pt x="184403" y="694184"/>
                  <a:pt x="195263" y="690563"/>
                </a:cubicBezTo>
                <a:lnTo>
                  <a:pt x="209550" y="685800"/>
                </a:lnTo>
                <a:cubicBezTo>
                  <a:pt x="215900" y="687388"/>
                  <a:pt x="222917" y="687316"/>
                  <a:pt x="228600" y="690563"/>
                </a:cubicBezTo>
                <a:cubicBezTo>
                  <a:pt x="254886" y="705584"/>
                  <a:pt x="230201" y="709079"/>
                  <a:pt x="257175" y="700088"/>
                </a:cubicBezTo>
                <a:cubicBezTo>
                  <a:pt x="258763" y="695325"/>
                  <a:pt x="259153" y="689977"/>
                  <a:pt x="261938" y="685800"/>
                </a:cubicBezTo>
                <a:cubicBezTo>
                  <a:pt x="269272" y="674799"/>
                  <a:pt x="279970" y="669016"/>
                  <a:pt x="290513" y="661988"/>
                </a:cubicBezTo>
                <a:cubicBezTo>
                  <a:pt x="293688" y="657225"/>
                  <a:pt x="299097" y="653346"/>
                  <a:pt x="300038" y="647700"/>
                </a:cubicBezTo>
                <a:cubicBezTo>
                  <a:pt x="300863" y="642748"/>
                  <a:pt x="293030" y="637903"/>
                  <a:pt x="295275" y="633413"/>
                </a:cubicBezTo>
                <a:cubicBezTo>
                  <a:pt x="297520" y="628923"/>
                  <a:pt x="304570" y="629176"/>
                  <a:pt x="309563" y="628650"/>
                </a:cubicBezTo>
                <a:cubicBezTo>
                  <a:pt x="334873" y="625986"/>
                  <a:pt x="360363" y="625475"/>
                  <a:pt x="385763" y="623888"/>
                </a:cubicBezTo>
                <a:cubicBezTo>
                  <a:pt x="420248" y="600897"/>
                  <a:pt x="383582" y="621976"/>
                  <a:pt x="461963" y="609600"/>
                </a:cubicBezTo>
                <a:cubicBezTo>
                  <a:pt x="471880" y="608034"/>
                  <a:pt x="490538" y="600075"/>
                  <a:pt x="490538" y="600075"/>
                </a:cubicBezTo>
                <a:cubicBezTo>
                  <a:pt x="495300" y="595313"/>
                  <a:pt x="500513" y="590962"/>
                  <a:pt x="504825" y="585788"/>
                </a:cubicBezTo>
                <a:cubicBezTo>
                  <a:pt x="508489" y="581391"/>
                  <a:pt x="510042" y="575269"/>
                  <a:pt x="514350" y="571500"/>
                </a:cubicBezTo>
                <a:cubicBezTo>
                  <a:pt x="522965" y="563962"/>
                  <a:pt x="542925" y="552450"/>
                  <a:pt x="542925" y="552450"/>
                </a:cubicBezTo>
                <a:lnTo>
                  <a:pt x="571500" y="561975"/>
                </a:lnTo>
                <a:lnTo>
                  <a:pt x="585788" y="566738"/>
                </a:lnTo>
                <a:cubicBezTo>
                  <a:pt x="604387" y="560538"/>
                  <a:pt x="602152" y="564294"/>
                  <a:pt x="614363" y="542925"/>
                </a:cubicBezTo>
                <a:cubicBezTo>
                  <a:pt x="616854" y="538567"/>
                  <a:pt x="615989" y="532558"/>
                  <a:pt x="619125" y="528638"/>
                </a:cubicBezTo>
                <a:cubicBezTo>
                  <a:pt x="628223" y="517266"/>
                  <a:pt x="636198" y="520101"/>
                  <a:pt x="647700" y="514350"/>
                </a:cubicBezTo>
                <a:cubicBezTo>
                  <a:pt x="652820" y="511790"/>
                  <a:pt x="657225" y="508000"/>
                  <a:pt x="661988" y="504825"/>
                </a:cubicBezTo>
                <a:cubicBezTo>
                  <a:pt x="689285" y="463882"/>
                  <a:pt x="656558" y="515685"/>
                  <a:pt x="676275" y="476250"/>
                </a:cubicBezTo>
                <a:cubicBezTo>
                  <a:pt x="678835" y="471131"/>
                  <a:pt x="680247" y="463351"/>
                  <a:pt x="685800" y="461963"/>
                </a:cubicBezTo>
                <a:cubicBezTo>
                  <a:pt x="707416" y="456559"/>
                  <a:pt x="730277" y="459130"/>
                  <a:pt x="752475" y="457200"/>
                </a:cubicBezTo>
                <a:cubicBezTo>
                  <a:pt x="766797" y="455955"/>
                  <a:pt x="781050" y="454025"/>
                  <a:pt x="795338" y="452438"/>
                </a:cubicBezTo>
                <a:cubicBezTo>
                  <a:pt x="798513" y="447675"/>
                  <a:pt x="800100" y="441325"/>
                  <a:pt x="804863" y="438150"/>
                </a:cubicBezTo>
                <a:cubicBezTo>
                  <a:pt x="810309" y="434519"/>
                  <a:pt x="817644" y="435269"/>
                  <a:pt x="823913" y="433388"/>
                </a:cubicBezTo>
                <a:cubicBezTo>
                  <a:pt x="876333" y="417663"/>
                  <a:pt x="829897" y="425917"/>
                  <a:pt x="904875" y="419100"/>
                </a:cubicBezTo>
                <a:cubicBezTo>
                  <a:pt x="909638" y="417513"/>
                  <a:pt x="914673" y="416583"/>
                  <a:pt x="919163" y="414338"/>
                </a:cubicBezTo>
                <a:cubicBezTo>
                  <a:pt x="924282" y="411778"/>
                  <a:pt x="929403" y="408860"/>
                  <a:pt x="933450" y="404813"/>
                </a:cubicBezTo>
                <a:cubicBezTo>
                  <a:pt x="942681" y="395581"/>
                  <a:pt x="943864" y="387857"/>
                  <a:pt x="947738" y="376238"/>
                </a:cubicBezTo>
                <a:cubicBezTo>
                  <a:pt x="949325" y="350838"/>
                  <a:pt x="949836" y="325348"/>
                  <a:pt x="952500" y="300038"/>
                </a:cubicBezTo>
                <a:cubicBezTo>
                  <a:pt x="953026" y="295045"/>
                  <a:pt x="954478" y="289927"/>
                  <a:pt x="957263" y="285750"/>
                </a:cubicBezTo>
                <a:cubicBezTo>
                  <a:pt x="960999" y="280146"/>
                  <a:pt x="965526" y="274475"/>
                  <a:pt x="971550" y="271463"/>
                </a:cubicBezTo>
                <a:cubicBezTo>
                  <a:pt x="978790" y="267843"/>
                  <a:pt x="987425" y="268288"/>
                  <a:pt x="995363" y="266700"/>
                </a:cubicBezTo>
                <a:cubicBezTo>
                  <a:pt x="998538" y="261938"/>
                  <a:pt x="1002328" y="257532"/>
                  <a:pt x="1004888" y="252413"/>
                </a:cubicBezTo>
                <a:cubicBezTo>
                  <a:pt x="1015500" y="231189"/>
                  <a:pt x="1009037" y="209250"/>
                  <a:pt x="1004888" y="185738"/>
                </a:cubicBezTo>
                <a:cubicBezTo>
                  <a:pt x="1003143" y="175851"/>
                  <a:pt x="998538" y="166688"/>
                  <a:pt x="995363" y="157163"/>
                </a:cubicBezTo>
                <a:cubicBezTo>
                  <a:pt x="993775" y="152400"/>
                  <a:pt x="994777" y="145660"/>
                  <a:pt x="990600" y="142875"/>
                </a:cubicBezTo>
                <a:lnTo>
                  <a:pt x="976313" y="133350"/>
                </a:lnTo>
                <a:cubicBezTo>
                  <a:pt x="961669" y="104062"/>
                  <a:pt x="970725" y="120206"/>
                  <a:pt x="947738" y="85725"/>
                </a:cubicBezTo>
                <a:lnTo>
                  <a:pt x="938213" y="71438"/>
                </a:lnTo>
                <a:cubicBezTo>
                  <a:pt x="936689" y="65341"/>
                  <a:pt x="932102" y="44928"/>
                  <a:pt x="928688" y="38100"/>
                </a:cubicBezTo>
                <a:cubicBezTo>
                  <a:pt x="926128" y="32981"/>
                  <a:pt x="921723" y="28932"/>
                  <a:pt x="919163" y="23813"/>
                </a:cubicBezTo>
                <a:cubicBezTo>
                  <a:pt x="916918" y="19323"/>
                  <a:pt x="917536" y="13445"/>
                  <a:pt x="914400" y="9525"/>
                </a:cubicBezTo>
                <a:cubicBezTo>
                  <a:pt x="910824" y="5056"/>
                  <a:pt x="904875" y="3175"/>
                  <a:pt x="900113" y="0"/>
                </a:cubicBezTo>
                <a:cubicBezTo>
                  <a:pt x="893763" y="1588"/>
                  <a:pt x="886746" y="1516"/>
                  <a:pt x="881063" y="4763"/>
                </a:cubicBezTo>
                <a:cubicBezTo>
                  <a:pt x="875215" y="8105"/>
                  <a:pt x="873331" y="17507"/>
                  <a:pt x="866775" y="19050"/>
                </a:cubicBezTo>
                <a:cubicBezTo>
                  <a:pt x="845086" y="24153"/>
                  <a:pt x="822360" y="22824"/>
                  <a:pt x="800100" y="23813"/>
                </a:cubicBezTo>
                <a:cubicBezTo>
                  <a:pt x="750911" y="25999"/>
                  <a:pt x="701675" y="26988"/>
                  <a:pt x="652463" y="28575"/>
                </a:cubicBezTo>
                <a:cubicBezTo>
                  <a:pt x="638143" y="33349"/>
                  <a:pt x="636198" y="32605"/>
                  <a:pt x="623888" y="42863"/>
                </a:cubicBezTo>
                <a:cubicBezTo>
                  <a:pt x="616552" y="48976"/>
                  <a:pt x="605857" y="63799"/>
                  <a:pt x="595313" y="66675"/>
                </a:cubicBezTo>
                <a:cubicBezTo>
                  <a:pt x="582965" y="70043"/>
                  <a:pt x="569913" y="69850"/>
                  <a:pt x="557213" y="71438"/>
                </a:cubicBezTo>
                <a:cubicBezTo>
                  <a:pt x="545592" y="75311"/>
                  <a:pt x="537871" y="76492"/>
                  <a:pt x="528638" y="85725"/>
                </a:cubicBezTo>
                <a:cubicBezTo>
                  <a:pt x="524591" y="89773"/>
                  <a:pt x="522777" y="95616"/>
                  <a:pt x="519113" y="100013"/>
                </a:cubicBezTo>
                <a:cubicBezTo>
                  <a:pt x="514801" y="105187"/>
                  <a:pt x="509137" y="109126"/>
                  <a:pt x="504825" y="114300"/>
                </a:cubicBezTo>
                <a:cubicBezTo>
                  <a:pt x="501161" y="118697"/>
                  <a:pt x="498964" y="124191"/>
                  <a:pt x="495300" y="128588"/>
                </a:cubicBezTo>
                <a:cubicBezTo>
                  <a:pt x="490988" y="133762"/>
                  <a:pt x="485325" y="137701"/>
                  <a:pt x="481013" y="142875"/>
                </a:cubicBezTo>
                <a:cubicBezTo>
                  <a:pt x="468434" y="157970"/>
                  <a:pt x="468885" y="164972"/>
                  <a:pt x="461963" y="185738"/>
                </a:cubicBezTo>
                <a:cubicBezTo>
                  <a:pt x="460375" y="190500"/>
                  <a:pt x="461377" y="197240"/>
                  <a:pt x="457200" y="200025"/>
                </a:cubicBezTo>
                <a:lnTo>
                  <a:pt x="428625" y="219075"/>
                </a:lnTo>
                <a:lnTo>
                  <a:pt x="400050" y="209550"/>
                </a:lnTo>
                <a:cubicBezTo>
                  <a:pt x="358615" y="195739"/>
                  <a:pt x="390762" y="205066"/>
                  <a:pt x="300038" y="200025"/>
                </a:cubicBezTo>
                <a:cubicBezTo>
                  <a:pt x="258981" y="172654"/>
                  <a:pt x="293235" y="191964"/>
                  <a:pt x="190500" y="185738"/>
                </a:cubicBezTo>
                <a:cubicBezTo>
                  <a:pt x="169840" y="184486"/>
                  <a:pt x="149225" y="182563"/>
                  <a:pt x="128588" y="180975"/>
                </a:cubicBezTo>
                <a:cubicBezTo>
                  <a:pt x="122238" y="179388"/>
                  <a:pt x="115221" y="179460"/>
                  <a:pt x="109538" y="176213"/>
                </a:cubicBezTo>
                <a:cubicBezTo>
                  <a:pt x="59594" y="147674"/>
                  <a:pt x="125569" y="172031"/>
                  <a:pt x="80963" y="157163"/>
                </a:cubicBezTo>
                <a:cubicBezTo>
                  <a:pt x="73025" y="158750"/>
                  <a:pt x="64178" y="157909"/>
                  <a:pt x="57150" y="161925"/>
                </a:cubicBezTo>
                <a:cubicBezTo>
                  <a:pt x="49547" y="166270"/>
                  <a:pt x="45307" y="183166"/>
                  <a:pt x="42863" y="190500"/>
                </a:cubicBezTo>
                <a:cubicBezTo>
                  <a:pt x="41275" y="219075"/>
                  <a:pt x="42147" y="247894"/>
                  <a:pt x="38100" y="276225"/>
                </a:cubicBezTo>
                <a:cubicBezTo>
                  <a:pt x="37290" y="281891"/>
                  <a:pt x="32622" y="286465"/>
                  <a:pt x="28575" y="290513"/>
                </a:cubicBezTo>
                <a:cubicBezTo>
                  <a:pt x="24528" y="294560"/>
                  <a:pt x="17463" y="288925"/>
                  <a:pt x="14288" y="3000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1" name="110 Forma libre"/>
          <p:cNvSpPr/>
          <p:nvPr/>
        </p:nvSpPr>
        <p:spPr>
          <a:xfrm>
            <a:off x="6722728" y="3894793"/>
            <a:ext cx="113823" cy="116081"/>
          </a:xfrm>
          <a:custGeom>
            <a:avLst/>
            <a:gdLst>
              <a:gd name="connsiteX0" fmla="*/ 10529 w 425423"/>
              <a:gd name="connsiteY0" fmla="*/ 234351 h 415054"/>
              <a:gd name="connsiteX1" fmla="*/ 43866 w 425423"/>
              <a:gd name="connsiteY1" fmla="*/ 229589 h 415054"/>
              <a:gd name="connsiteX2" fmla="*/ 58154 w 425423"/>
              <a:gd name="connsiteY2" fmla="*/ 220064 h 415054"/>
              <a:gd name="connsiteX3" fmla="*/ 72441 w 425423"/>
              <a:gd name="connsiteY3" fmla="*/ 215301 h 415054"/>
              <a:gd name="connsiteX4" fmla="*/ 91491 w 425423"/>
              <a:gd name="connsiteY4" fmla="*/ 220064 h 415054"/>
              <a:gd name="connsiteX5" fmla="*/ 110541 w 425423"/>
              <a:gd name="connsiteY5" fmla="*/ 215301 h 415054"/>
              <a:gd name="connsiteX6" fmla="*/ 162929 w 425423"/>
              <a:gd name="connsiteY6" fmla="*/ 229589 h 415054"/>
              <a:gd name="connsiteX7" fmla="*/ 224841 w 425423"/>
              <a:gd name="connsiteY7" fmla="*/ 215301 h 415054"/>
              <a:gd name="connsiteX8" fmla="*/ 239129 w 425423"/>
              <a:gd name="connsiteY8" fmla="*/ 205776 h 415054"/>
              <a:gd name="connsiteX9" fmla="*/ 262941 w 425423"/>
              <a:gd name="connsiteY9" fmla="*/ 186726 h 415054"/>
              <a:gd name="connsiteX10" fmla="*/ 267704 w 425423"/>
              <a:gd name="connsiteY10" fmla="*/ 172439 h 415054"/>
              <a:gd name="connsiteX11" fmla="*/ 291516 w 425423"/>
              <a:gd name="connsiteY11" fmla="*/ 153389 h 415054"/>
              <a:gd name="connsiteX12" fmla="*/ 296279 w 425423"/>
              <a:gd name="connsiteY12" fmla="*/ 115289 h 415054"/>
              <a:gd name="connsiteX13" fmla="*/ 324854 w 425423"/>
              <a:gd name="connsiteY13" fmla="*/ 105764 h 415054"/>
              <a:gd name="connsiteX14" fmla="*/ 343904 w 425423"/>
              <a:gd name="connsiteY14" fmla="*/ 77189 h 415054"/>
              <a:gd name="connsiteX15" fmla="*/ 358191 w 425423"/>
              <a:gd name="connsiteY15" fmla="*/ 48614 h 415054"/>
              <a:gd name="connsiteX16" fmla="*/ 362954 w 425423"/>
              <a:gd name="connsiteY16" fmla="*/ 34326 h 415054"/>
              <a:gd name="connsiteX17" fmla="*/ 377241 w 425423"/>
              <a:gd name="connsiteY17" fmla="*/ 24801 h 415054"/>
              <a:gd name="connsiteX18" fmla="*/ 401054 w 425423"/>
              <a:gd name="connsiteY18" fmla="*/ 5751 h 415054"/>
              <a:gd name="connsiteX19" fmla="*/ 405816 w 425423"/>
              <a:gd name="connsiteY19" fmla="*/ 20039 h 415054"/>
              <a:gd name="connsiteX20" fmla="*/ 410579 w 425423"/>
              <a:gd name="connsiteY20" fmla="*/ 58139 h 415054"/>
              <a:gd name="connsiteX21" fmla="*/ 415341 w 425423"/>
              <a:gd name="connsiteY21" fmla="*/ 86714 h 415054"/>
              <a:gd name="connsiteX22" fmla="*/ 410579 w 425423"/>
              <a:gd name="connsiteY22" fmla="*/ 143864 h 415054"/>
              <a:gd name="connsiteX23" fmla="*/ 396291 w 425423"/>
              <a:gd name="connsiteY23" fmla="*/ 134339 h 415054"/>
              <a:gd name="connsiteX24" fmla="*/ 386766 w 425423"/>
              <a:gd name="connsiteY24" fmla="*/ 148626 h 415054"/>
              <a:gd name="connsiteX25" fmla="*/ 396291 w 425423"/>
              <a:gd name="connsiteY25" fmla="*/ 220064 h 415054"/>
              <a:gd name="connsiteX26" fmla="*/ 415341 w 425423"/>
              <a:gd name="connsiteY26" fmla="*/ 248639 h 415054"/>
              <a:gd name="connsiteX27" fmla="*/ 401054 w 425423"/>
              <a:gd name="connsiteY27" fmla="*/ 262926 h 415054"/>
              <a:gd name="connsiteX28" fmla="*/ 386766 w 425423"/>
              <a:gd name="connsiteY28" fmla="*/ 272451 h 415054"/>
              <a:gd name="connsiteX29" fmla="*/ 377241 w 425423"/>
              <a:gd name="connsiteY29" fmla="*/ 286739 h 415054"/>
              <a:gd name="connsiteX30" fmla="*/ 372479 w 425423"/>
              <a:gd name="connsiteY30" fmla="*/ 329601 h 415054"/>
              <a:gd name="connsiteX31" fmla="*/ 343904 w 425423"/>
              <a:gd name="connsiteY31" fmla="*/ 353414 h 415054"/>
              <a:gd name="connsiteX32" fmla="*/ 334379 w 425423"/>
              <a:gd name="connsiteY32" fmla="*/ 367701 h 415054"/>
              <a:gd name="connsiteX33" fmla="*/ 329616 w 425423"/>
              <a:gd name="connsiteY33" fmla="*/ 410564 h 415054"/>
              <a:gd name="connsiteX34" fmla="*/ 315329 w 425423"/>
              <a:gd name="connsiteY34" fmla="*/ 405801 h 415054"/>
              <a:gd name="connsiteX35" fmla="*/ 301041 w 425423"/>
              <a:gd name="connsiteY35" fmla="*/ 396276 h 415054"/>
              <a:gd name="connsiteX36" fmla="*/ 272466 w 425423"/>
              <a:gd name="connsiteY36" fmla="*/ 391514 h 415054"/>
              <a:gd name="connsiteX37" fmla="*/ 258179 w 425423"/>
              <a:gd name="connsiteY37" fmla="*/ 381989 h 415054"/>
              <a:gd name="connsiteX38" fmla="*/ 167691 w 425423"/>
              <a:gd name="connsiteY38" fmla="*/ 372464 h 415054"/>
              <a:gd name="connsiteX39" fmla="*/ 139116 w 425423"/>
              <a:gd name="connsiteY39" fmla="*/ 367701 h 415054"/>
              <a:gd name="connsiteX40" fmla="*/ 120066 w 425423"/>
              <a:gd name="connsiteY40" fmla="*/ 362939 h 415054"/>
              <a:gd name="connsiteX41" fmla="*/ 77204 w 425423"/>
              <a:gd name="connsiteY41" fmla="*/ 358176 h 415054"/>
              <a:gd name="connsiteX42" fmla="*/ 67679 w 425423"/>
              <a:gd name="connsiteY42" fmla="*/ 324839 h 415054"/>
              <a:gd name="connsiteX43" fmla="*/ 62916 w 425423"/>
              <a:gd name="connsiteY43" fmla="*/ 310551 h 415054"/>
              <a:gd name="connsiteX44" fmla="*/ 48629 w 425423"/>
              <a:gd name="connsiteY44" fmla="*/ 301026 h 415054"/>
              <a:gd name="connsiteX45" fmla="*/ 39104 w 425423"/>
              <a:gd name="connsiteY45" fmla="*/ 286739 h 415054"/>
              <a:gd name="connsiteX46" fmla="*/ 24816 w 425423"/>
              <a:gd name="connsiteY46" fmla="*/ 272451 h 415054"/>
              <a:gd name="connsiteX47" fmla="*/ 5766 w 425423"/>
              <a:gd name="connsiteY47" fmla="*/ 248639 h 415054"/>
              <a:gd name="connsiteX48" fmla="*/ 10529 w 425423"/>
              <a:gd name="connsiteY48" fmla="*/ 234351 h 41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5423" h="415054">
                <a:moveTo>
                  <a:pt x="10529" y="234351"/>
                </a:moveTo>
                <a:cubicBezTo>
                  <a:pt x="16879" y="231176"/>
                  <a:pt x="33114" y="232814"/>
                  <a:pt x="43866" y="229589"/>
                </a:cubicBezTo>
                <a:cubicBezTo>
                  <a:pt x="49349" y="227944"/>
                  <a:pt x="53034" y="222624"/>
                  <a:pt x="58154" y="220064"/>
                </a:cubicBezTo>
                <a:cubicBezTo>
                  <a:pt x="62644" y="217819"/>
                  <a:pt x="67679" y="216889"/>
                  <a:pt x="72441" y="215301"/>
                </a:cubicBezTo>
                <a:cubicBezTo>
                  <a:pt x="78791" y="216889"/>
                  <a:pt x="84946" y="220064"/>
                  <a:pt x="91491" y="220064"/>
                </a:cubicBezTo>
                <a:cubicBezTo>
                  <a:pt x="98036" y="220064"/>
                  <a:pt x="104018" y="214757"/>
                  <a:pt x="110541" y="215301"/>
                </a:cubicBezTo>
                <a:cubicBezTo>
                  <a:pt x="124867" y="216495"/>
                  <a:pt x="147207" y="224348"/>
                  <a:pt x="162929" y="229589"/>
                </a:cubicBezTo>
                <a:cubicBezTo>
                  <a:pt x="178298" y="227393"/>
                  <a:pt x="210578" y="224809"/>
                  <a:pt x="224841" y="215301"/>
                </a:cubicBezTo>
                <a:lnTo>
                  <a:pt x="239129" y="205776"/>
                </a:lnTo>
                <a:cubicBezTo>
                  <a:pt x="250546" y="171522"/>
                  <a:pt x="233042" y="210645"/>
                  <a:pt x="262941" y="186726"/>
                </a:cubicBezTo>
                <a:cubicBezTo>
                  <a:pt x="266861" y="183590"/>
                  <a:pt x="265459" y="176929"/>
                  <a:pt x="267704" y="172439"/>
                </a:cubicBezTo>
                <a:cubicBezTo>
                  <a:pt x="276321" y="155205"/>
                  <a:pt x="275037" y="158882"/>
                  <a:pt x="291516" y="153389"/>
                </a:cubicBezTo>
                <a:cubicBezTo>
                  <a:pt x="293104" y="140689"/>
                  <a:pt x="288939" y="125774"/>
                  <a:pt x="296279" y="115289"/>
                </a:cubicBezTo>
                <a:cubicBezTo>
                  <a:pt x="302037" y="107064"/>
                  <a:pt x="324854" y="105764"/>
                  <a:pt x="324854" y="105764"/>
                </a:cubicBezTo>
                <a:cubicBezTo>
                  <a:pt x="331204" y="96239"/>
                  <a:pt x="340284" y="88049"/>
                  <a:pt x="343904" y="77189"/>
                </a:cubicBezTo>
                <a:cubicBezTo>
                  <a:pt x="355871" y="41282"/>
                  <a:pt x="339730" y="85536"/>
                  <a:pt x="358191" y="48614"/>
                </a:cubicBezTo>
                <a:cubicBezTo>
                  <a:pt x="360436" y="44124"/>
                  <a:pt x="359818" y="38246"/>
                  <a:pt x="362954" y="34326"/>
                </a:cubicBezTo>
                <a:cubicBezTo>
                  <a:pt x="366530" y="29857"/>
                  <a:pt x="372479" y="27976"/>
                  <a:pt x="377241" y="24801"/>
                </a:cubicBezTo>
                <a:cubicBezTo>
                  <a:pt x="380184" y="20387"/>
                  <a:pt x="389552" y="0"/>
                  <a:pt x="401054" y="5751"/>
                </a:cubicBezTo>
                <a:cubicBezTo>
                  <a:pt x="405544" y="7996"/>
                  <a:pt x="404229" y="15276"/>
                  <a:pt x="405816" y="20039"/>
                </a:cubicBezTo>
                <a:cubicBezTo>
                  <a:pt x="407404" y="32739"/>
                  <a:pt x="407211" y="45791"/>
                  <a:pt x="410579" y="58139"/>
                </a:cubicBezTo>
                <a:cubicBezTo>
                  <a:pt x="418888" y="88604"/>
                  <a:pt x="425423" y="56470"/>
                  <a:pt x="415341" y="86714"/>
                </a:cubicBezTo>
                <a:cubicBezTo>
                  <a:pt x="413754" y="105764"/>
                  <a:pt x="417679" y="126115"/>
                  <a:pt x="410579" y="143864"/>
                </a:cubicBezTo>
                <a:cubicBezTo>
                  <a:pt x="408453" y="149179"/>
                  <a:pt x="401904" y="133217"/>
                  <a:pt x="396291" y="134339"/>
                </a:cubicBezTo>
                <a:cubicBezTo>
                  <a:pt x="390678" y="135461"/>
                  <a:pt x="389941" y="143864"/>
                  <a:pt x="386766" y="148626"/>
                </a:cubicBezTo>
                <a:cubicBezTo>
                  <a:pt x="387103" y="152668"/>
                  <a:pt x="386757" y="202902"/>
                  <a:pt x="396291" y="220064"/>
                </a:cubicBezTo>
                <a:cubicBezTo>
                  <a:pt x="401850" y="230071"/>
                  <a:pt x="415341" y="248639"/>
                  <a:pt x="415341" y="248639"/>
                </a:cubicBezTo>
                <a:cubicBezTo>
                  <a:pt x="410579" y="253401"/>
                  <a:pt x="406228" y="258614"/>
                  <a:pt x="401054" y="262926"/>
                </a:cubicBezTo>
                <a:cubicBezTo>
                  <a:pt x="396657" y="266590"/>
                  <a:pt x="390813" y="268404"/>
                  <a:pt x="386766" y="272451"/>
                </a:cubicBezTo>
                <a:cubicBezTo>
                  <a:pt x="382719" y="276498"/>
                  <a:pt x="380416" y="281976"/>
                  <a:pt x="377241" y="286739"/>
                </a:cubicBezTo>
                <a:cubicBezTo>
                  <a:pt x="375654" y="301026"/>
                  <a:pt x="377025" y="315963"/>
                  <a:pt x="372479" y="329601"/>
                </a:cubicBezTo>
                <a:cubicBezTo>
                  <a:pt x="369860" y="337458"/>
                  <a:pt x="350440" y="349057"/>
                  <a:pt x="343904" y="353414"/>
                </a:cubicBezTo>
                <a:cubicBezTo>
                  <a:pt x="340729" y="358176"/>
                  <a:pt x="335767" y="362148"/>
                  <a:pt x="334379" y="367701"/>
                </a:cubicBezTo>
                <a:cubicBezTo>
                  <a:pt x="330892" y="381647"/>
                  <a:pt x="336045" y="397706"/>
                  <a:pt x="329616" y="410564"/>
                </a:cubicBezTo>
                <a:cubicBezTo>
                  <a:pt x="327371" y="415054"/>
                  <a:pt x="319819" y="408046"/>
                  <a:pt x="315329" y="405801"/>
                </a:cubicBezTo>
                <a:cubicBezTo>
                  <a:pt x="310209" y="403241"/>
                  <a:pt x="306471" y="398086"/>
                  <a:pt x="301041" y="396276"/>
                </a:cubicBezTo>
                <a:cubicBezTo>
                  <a:pt x="291880" y="393223"/>
                  <a:pt x="281991" y="393101"/>
                  <a:pt x="272466" y="391514"/>
                </a:cubicBezTo>
                <a:cubicBezTo>
                  <a:pt x="267704" y="388339"/>
                  <a:pt x="263298" y="384549"/>
                  <a:pt x="258179" y="381989"/>
                </a:cubicBezTo>
                <a:cubicBezTo>
                  <a:pt x="234387" y="370092"/>
                  <a:pt x="174691" y="372901"/>
                  <a:pt x="167691" y="372464"/>
                </a:cubicBezTo>
                <a:cubicBezTo>
                  <a:pt x="158166" y="370876"/>
                  <a:pt x="148585" y="369595"/>
                  <a:pt x="139116" y="367701"/>
                </a:cubicBezTo>
                <a:cubicBezTo>
                  <a:pt x="132698" y="366417"/>
                  <a:pt x="126535" y="363934"/>
                  <a:pt x="120066" y="362939"/>
                </a:cubicBezTo>
                <a:cubicBezTo>
                  <a:pt x="105858" y="360753"/>
                  <a:pt x="91491" y="359764"/>
                  <a:pt x="77204" y="358176"/>
                </a:cubicBezTo>
                <a:cubicBezTo>
                  <a:pt x="65786" y="323927"/>
                  <a:pt x="79637" y="366691"/>
                  <a:pt x="67679" y="324839"/>
                </a:cubicBezTo>
                <a:cubicBezTo>
                  <a:pt x="66300" y="320012"/>
                  <a:pt x="66052" y="314471"/>
                  <a:pt x="62916" y="310551"/>
                </a:cubicBezTo>
                <a:cubicBezTo>
                  <a:pt x="59340" y="306082"/>
                  <a:pt x="53391" y="304201"/>
                  <a:pt x="48629" y="301026"/>
                </a:cubicBezTo>
                <a:cubicBezTo>
                  <a:pt x="45454" y="296264"/>
                  <a:pt x="42768" y="291136"/>
                  <a:pt x="39104" y="286739"/>
                </a:cubicBezTo>
                <a:cubicBezTo>
                  <a:pt x="34792" y="281565"/>
                  <a:pt x="28552" y="278055"/>
                  <a:pt x="24816" y="272451"/>
                </a:cubicBezTo>
                <a:cubicBezTo>
                  <a:pt x="6413" y="244847"/>
                  <a:pt x="37721" y="269942"/>
                  <a:pt x="5766" y="248639"/>
                </a:cubicBezTo>
                <a:cubicBezTo>
                  <a:pt x="0" y="231339"/>
                  <a:pt x="4179" y="237526"/>
                  <a:pt x="10529" y="2343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2" name="111 Forma libre"/>
          <p:cNvSpPr/>
          <p:nvPr/>
        </p:nvSpPr>
        <p:spPr>
          <a:xfrm>
            <a:off x="6739139" y="3893544"/>
            <a:ext cx="195266" cy="305840"/>
          </a:xfrm>
          <a:custGeom>
            <a:avLst/>
            <a:gdLst>
              <a:gd name="connsiteX0" fmla="*/ 334534 w 729822"/>
              <a:gd name="connsiteY0" fmla="*/ 19741 h 1093549"/>
              <a:gd name="connsiteX1" fmla="*/ 339297 w 729822"/>
              <a:gd name="connsiteY1" fmla="*/ 62604 h 1093549"/>
              <a:gd name="connsiteX2" fmla="*/ 348822 w 729822"/>
              <a:gd name="connsiteY2" fmla="*/ 100704 h 1093549"/>
              <a:gd name="connsiteX3" fmla="*/ 344059 w 729822"/>
              <a:gd name="connsiteY3" fmla="*/ 157854 h 1093549"/>
              <a:gd name="connsiteX4" fmla="*/ 329772 w 729822"/>
              <a:gd name="connsiteY4" fmla="*/ 162616 h 1093549"/>
              <a:gd name="connsiteX5" fmla="*/ 320247 w 729822"/>
              <a:gd name="connsiteY5" fmla="*/ 195954 h 1093549"/>
              <a:gd name="connsiteX6" fmla="*/ 320247 w 729822"/>
              <a:gd name="connsiteY6" fmla="*/ 276916 h 1093549"/>
              <a:gd name="connsiteX7" fmla="*/ 310722 w 729822"/>
              <a:gd name="connsiteY7" fmla="*/ 291204 h 1093549"/>
              <a:gd name="connsiteX8" fmla="*/ 296434 w 729822"/>
              <a:gd name="connsiteY8" fmla="*/ 300729 h 1093549"/>
              <a:gd name="connsiteX9" fmla="*/ 291672 w 729822"/>
              <a:gd name="connsiteY9" fmla="*/ 315016 h 1093549"/>
              <a:gd name="connsiteX10" fmla="*/ 286909 w 729822"/>
              <a:gd name="connsiteY10" fmla="*/ 353116 h 1093549"/>
              <a:gd name="connsiteX11" fmla="*/ 277384 w 729822"/>
              <a:gd name="connsiteY11" fmla="*/ 367404 h 1093549"/>
              <a:gd name="connsiteX12" fmla="*/ 272622 w 729822"/>
              <a:gd name="connsiteY12" fmla="*/ 381691 h 1093549"/>
              <a:gd name="connsiteX13" fmla="*/ 267859 w 729822"/>
              <a:gd name="connsiteY13" fmla="*/ 424554 h 1093549"/>
              <a:gd name="connsiteX14" fmla="*/ 286909 w 729822"/>
              <a:gd name="connsiteY14" fmla="*/ 429316 h 1093549"/>
              <a:gd name="connsiteX15" fmla="*/ 315484 w 729822"/>
              <a:gd name="connsiteY15" fmla="*/ 443604 h 1093549"/>
              <a:gd name="connsiteX16" fmla="*/ 320247 w 729822"/>
              <a:gd name="connsiteY16" fmla="*/ 457891 h 1093549"/>
              <a:gd name="connsiteX17" fmla="*/ 329772 w 729822"/>
              <a:gd name="connsiteY17" fmla="*/ 495991 h 1093549"/>
              <a:gd name="connsiteX18" fmla="*/ 325009 w 729822"/>
              <a:gd name="connsiteY18" fmla="*/ 553141 h 1093549"/>
              <a:gd name="connsiteX19" fmla="*/ 320247 w 729822"/>
              <a:gd name="connsiteY19" fmla="*/ 567429 h 1093549"/>
              <a:gd name="connsiteX20" fmla="*/ 310722 w 729822"/>
              <a:gd name="connsiteY20" fmla="*/ 624579 h 1093549"/>
              <a:gd name="connsiteX21" fmla="*/ 301197 w 729822"/>
              <a:gd name="connsiteY21" fmla="*/ 638866 h 1093549"/>
              <a:gd name="connsiteX22" fmla="*/ 286909 w 729822"/>
              <a:gd name="connsiteY22" fmla="*/ 653154 h 1093549"/>
              <a:gd name="connsiteX23" fmla="*/ 282147 w 729822"/>
              <a:gd name="connsiteY23" fmla="*/ 672204 h 1093549"/>
              <a:gd name="connsiteX24" fmla="*/ 263097 w 729822"/>
              <a:gd name="connsiteY24" fmla="*/ 710304 h 1093549"/>
              <a:gd name="connsiteX25" fmla="*/ 234522 w 729822"/>
              <a:gd name="connsiteY25" fmla="*/ 715066 h 1093549"/>
              <a:gd name="connsiteX26" fmla="*/ 220234 w 729822"/>
              <a:gd name="connsiteY26" fmla="*/ 719829 h 1093549"/>
              <a:gd name="connsiteX27" fmla="*/ 186897 w 729822"/>
              <a:gd name="connsiteY27" fmla="*/ 738879 h 1093549"/>
              <a:gd name="connsiteX28" fmla="*/ 91647 w 729822"/>
              <a:gd name="connsiteY28" fmla="*/ 738879 h 1093549"/>
              <a:gd name="connsiteX29" fmla="*/ 82122 w 729822"/>
              <a:gd name="connsiteY29" fmla="*/ 753166 h 1093549"/>
              <a:gd name="connsiteX30" fmla="*/ 53547 w 729822"/>
              <a:gd name="connsiteY30" fmla="*/ 781741 h 1093549"/>
              <a:gd name="connsiteX31" fmla="*/ 53547 w 729822"/>
              <a:gd name="connsiteY31" fmla="*/ 781741 h 1093549"/>
              <a:gd name="connsiteX32" fmla="*/ 39259 w 729822"/>
              <a:gd name="connsiteY32" fmla="*/ 786504 h 1093549"/>
              <a:gd name="connsiteX33" fmla="*/ 10684 w 729822"/>
              <a:gd name="connsiteY33" fmla="*/ 805554 h 1093549"/>
              <a:gd name="connsiteX34" fmla="*/ 1159 w 729822"/>
              <a:gd name="connsiteY34" fmla="*/ 819841 h 1093549"/>
              <a:gd name="connsiteX35" fmla="*/ 5922 w 729822"/>
              <a:gd name="connsiteY35" fmla="*/ 857941 h 1093549"/>
              <a:gd name="connsiteX36" fmla="*/ 20209 w 729822"/>
              <a:gd name="connsiteY36" fmla="*/ 900804 h 1093549"/>
              <a:gd name="connsiteX37" fmla="*/ 29734 w 729822"/>
              <a:gd name="connsiteY37" fmla="*/ 934141 h 1093549"/>
              <a:gd name="connsiteX38" fmla="*/ 39259 w 729822"/>
              <a:gd name="connsiteY38" fmla="*/ 948429 h 1093549"/>
              <a:gd name="connsiteX39" fmla="*/ 53547 w 729822"/>
              <a:gd name="connsiteY39" fmla="*/ 953191 h 1093549"/>
              <a:gd name="connsiteX40" fmla="*/ 67834 w 729822"/>
              <a:gd name="connsiteY40" fmla="*/ 962716 h 1093549"/>
              <a:gd name="connsiteX41" fmla="*/ 82122 w 729822"/>
              <a:gd name="connsiteY41" fmla="*/ 967479 h 1093549"/>
              <a:gd name="connsiteX42" fmla="*/ 86884 w 729822"/>
              <a:gd name="connsiteY42" fmla="*/ 981766 h 1093549"/>
              <a:gd name="connsiteX43" fmla="*/ 91647 w 729822"/>
              <a:gd name="connsiteY43" fmla="*/ 1029391 h 1093549"/>
              <a:gd name="connsiteX44" fmla="*/ 96409 w 729822"/>
              <a:gd name="connsiteY44" fmla="*/ 1043679 h 1093549"/>
              <a:gd name="connsiteX45" fmla="*/ 91647 w 729822"/>
              <a:gd name="connsiteY45" fmla="*/ 1072254 h 1093549"/>
              <a:gd name="connsiteX46" fmla="*/ 86884 w 729822"/>
              <a:gd name="connsiteY46" fmla="*/ 1086541 h 1093549"/>
              <a:gd name="connsiteX47" fmla="*/ 72597 w 729822"/>
              <a:gd name="connsiteY47" fmla="*/ 1091304 h 1093549"/>
              <a:gd name="connsiteX48" fmla="*/ 139272 w 729822"/>
              <a:gd name="connsiteY48" fmla="*/ 1077016 h 1093549"/>
              <a:gd name="connsiteX49" fmla="*/ 153559 w 729822"/>
              <a:gd name="connsiteY49" fmla="*/ 1067491 h 1093549"/>
              <a:gd name="connsiteX50" fmla="*/ 172609 w 729822"/>
              <a:gd name="connsiteY50" fmla="*/ 1053204 h 1093549"/>
              <a:gd name="connsiteX51" fmla="*/ 186897 w 729822"/>
              <a:gd name="connsiteY51" fmla="*/ 1048441 h 1093549"/>
              <a:gd name="connsiteX52" fmla="*/ 325009 w 729822"/>
              <a:gd name="connsiteY52" fmla="*/ 1038916 h 1093549"/>
              <a:gd name="connsiteX53" fmla="*/ 348822 w 729822"/>
              <a:gd name="connsiteY53" fmla="*/ 996054 h 1093549"/>
              <a:gd name="connsiteX54" fmla="*/ 344059 w 729822"/>
              <a:gd name="connsiteY54" fmla="*/ 957954 h 1093549"/>
              <a:gd name="connsiteX55" fmla="*/ 339297 w 729822"/>
              <a:gd name="connsiteY55" fmla="*/ 943666 h 1093549"/>
              <a:gd name="connsiteX56" fmla="*/ 348822 w 729822"/>
              <a:gd name="connsiteY56" fmla="*/ 929379 h 1093549"/>
              <a:gd name="connsiteX57" fmla="*/ 396447 w 729822"/>
              <a:gd name="connsiteY57" fmla="*/ 934141 h 1093549"/>
              <a:gd name="connsiteX58" fmla="*/ 444072 w 729822"/>
              <a:gd name="connsiteY58" fmla="*/ 924616 h 1093549"/>
              <a:gd name="connsiteX59" fmla="*/ 458359 w 729822"/>
              <a:gd name="connsiteY59" fmla="*/ 915091 h 1093549"/>
              <a:gd name="connsiteX60" fmla="*/ 472647 w 729822"/>
              <a:gd name="connsiteY60" fmla="*/ 815079 h 1093549"/>
              <a:gd name="connsiteX61" fmla="*/ 486934 w 729822"/>
              <a:gd name="connsiteY61" fmla="*/ 810316 h 1093549"/>
              <a:gd name="connsiteX62" fmla="*/ 525034 w 729822"/>
              <a:gd name="connsiteY62" fmla="*/ 805554 h 1093549"/>
              <a:gd name="connsiteX63" fmla="*/ 544084 w 729822"/>
              <a:gd name="connsiteY63" fmla="*/ 800791 h 1093549"/>
              <a:gd name="connsiteX64" fmla="*/ 558372 w 729822"/>
              <a:gd name="connsiteY64" fmla="*/ 772216 h 1093549"/>
              <a:gd name="connsiteX65" fmla="*/ 553609 w 729822"/>
              <a:gd name="connsiteY65" fmla="*/ 724591 h 1093549"/>
              <a:gd name="connsiteX66" fmla="*/ 563134 w 729822"/>
              <a:gd name="connsiteY66" fmla="*/ 676966 h 1093549"/>
              <a:gd name="connsiteX67" fmla="*/ 582184 w 729822"/>
              <a:gd name="connsiteY67" fmla="*/ 643629 h 1093549"/>
              <a:gd name="connsiteX68" fmla="*/ 591709 w 729822"/>
              <a:gd name="connsiteY68" fmla="*/ 624579 h 1093549"/>
              <a:gd name="connsiteX69" fmla="*/ 620284 w 729822"/>
              <a:gd name="connsiteY69" fmla="*/ 643629 h 1093549"/>
              <a:gd name="connsiteX70" fmla="*/ 644097 w 729822"/>
              <a:gd name="connsiteY70" fmla="*/ 591241 h 1093549"/>
              <a:gd name="connsiteX71" fmla="*/ 658384 w 729822"/>
              <a:gd name="connsiteY71" fmla="*/ 543616 h 1093549"/>
              <a:gd name="connsiteX72" fmla="*/ 677434 w 729822"/>
              <a:gd name="connsiteY72" fmla="*/ 534091 h 1093549"/>
              <a:gd name="connsiteX73" fmla="*/ 696484 w 729822"/>
              <a:gd name="connsiteY73" fmla="*/ 510279 h 1093549"/>
              <a:gd name="connsiteX74" fmla="*/ 715534 w 729822"/>
              <a:gd name="connsiteY74" fmla="*/ 481704 h 1093549"/>
              <a:gd name="connsiteX75" fmla="*/ 720297 w 729822"/>
              <a:gd name="connsiteY75" fmla="*/ 462654 h 1093549"/>
              <a:gd name="connsiteX76" fmla="*/ 729822 w 729822"/>
              <a:gd name="connsiteY76" fmla="*/ 434079 h 1093549"/>
              <a:gd name="connsiteX77" fmla="*/ 720297 w 729822"/>
              <a:gd name="connsiteY77" fmla="*/ 419791 h 1093549"/>
              <a:gd name="connsiteX78" fmla="*/ 701247 w 729822"/>
              <a:gd name="connsiteY78" fmla="*/ 381691 h 1093549"/>
              <a:gd name="connsiteX79" fmla="*/ 682197 w 729822"/>
              <a:gd name="connsiteY79" fmla="*/ 376929 h 1093549"/>
              <a:gd name="connsiteX80" fmla="*/ 667909 w 729822"/>
              <a:gd name="connsiteY80" fmla="*/ 353116 h 1093549"/>
              <a:gd name="connsiteX81" fmla="*/ 648859 w 729822"/>
              <a:gd name="connsiteY81" fmla="*/ 310254 h 1093549"/>
              <a:gd name="connsiteX82" fmla="*/ 620284 w 729822"/>
              <a:gd name="connsiteY82" fmla="*/ 291204 h 1093549"/>
              <a:gd name="connsiteX83" fmla="*/ 591709 w 729822"/>
              <a:gd name="connsiteY83" fmla="*/ 281679 h 1093549"/>
              <a:gd name="connsiteX84" fmla="*/ 586947 w 729822"/>
              <a:gd name="connsiteY84" fmla="*/ 267391 h 1093549"/>
              <a:gd name="connsiteX85" fmla="*/ 515509 w 729822"/>
              <a:gd name="connsiteY85" fmla="*/ 253104 h 1093549"/>
              <a:gd name="connsiteX86" fmla="*/ 501222 w 729822"/>
              <a:gd name="connsiteY86" fmla="*/ 248341 h 1093549"/>
              <a:gd name="connsiteX87" fmla="*/ 477409 w 729822"/>
              <a:gd name="connsiteY87" fmla="*/ 243579 h 1093549"/>
              <a:gd name="connsiteX88" fmla="*/ 463122 w 729822"/>
              <a:gd name="connsiteY88" fmla="*/ 234054 h 1093549"/>
              <a:gd name="connsiteX89" fmla="*/ 448834 w 729822"/>
              <a:gd name="connsiteY89" fmla="*/ 229291 h 1093549"/>
              <a:gd name="connsiteX90" fmla="*/ 434547 w 729822"/>
              <a:gd name="connsiteY90" fmla="*/ 176904 h 1093549"/>
              <a:gd name="connsiteX91" fmla="*/ 429784 w 729822"/>
              <a:gd name="connsiteY91" fmla="*/ 162616 h 1093549"/>
              <a:gd name="connsiteX92" fmla="*/ 401209 w 729822"/>
              <a:gd name="connsiteY92" fmla="*/ 153091 h 1093549"/>
              <a:gd name="connsiteX93" fmla="*/ 386922 w 729822"/>
              <a:gd name="connsiteY93" fmla="*/ 143566 h 1093549"/>
              <a:gd name="connsiteX94" fmla="*/ 377397 w 729822"/>
              <a:gd name="connsiteY94" fmla="*/ 105466 h 1093549"/>
              <a:gd name="connsiteX95" fmla="*/ 367872 w 729822"/>
              <a:gd name="connsiteY95" fmla="*/ 76891 h 1093549"/>
              <a:gd name="connsiteX96" fmla="*/ 348822 w 729822"/>
              <a:gd name="connsiteY96" fmla="*/ 48316 h 1093549"/>
              <a:gd name="connsiteX97" fmla="*/ 344059 w 729822"/>
              <a:gd name="connsiteY97" fmla="*/ 19741 h 1093549"/>
              <a:gd name="connsiteX98" fmla="*/ 334534 w 729822"/>
              <a:gd name="connsiteY98" fmla="*/ 19741 h 109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29822" h="1093549">
                <a:moveTo>
                  <a:pt x="334534" y="19741"/>
                </a:moveTo>
                <a:cubicBezTo>
                  <a:pt x="333740" y="26885"/>
                  <a:pt x="336799" y="48447"/>
                  <a:pt x="339297" y="62604"/>
                </a:cubicBezTo>
                <a:cubicBezTo>
                  <a:pt x="341572" y="75496"/>
                  <a:pt x="348822" y="100704"/>
                  <a:pt x="348822" y="100704"/>
                </a:cubicBezTo>
                <a:cubicBezTo>
                  <a:pt x="347234" y="119754"/>
                  <a:pt x="349681" y="139583"/>
                  <a:pt x="344059" y="157854"/>
                </a:cubicBezTo>
                <a:cubicBezTo>
                  <a:pt x="342583" y="162652"/>
                  <a:pt x="333322" y="159066"/>
                  <a:pt x="329772" y="162616"/>
                </a:cubicBezTo>
                <a:cubicBezTo>
                  <a:pt x="327493" y="164895"/>
                  <a:pt x="320289" y="195787"/>
                  <a:pt x="320247" y="195954"/>
                </a:cubicBezTo>
                <a:cubicBezTo>
                  <a:pt x="322091" y="221771"/>
                  <a:pt x="332793" y="251824"/>
                  <a:pt x="320247" y="276916"/>
                </a:cubicBezTo>
                <a:cubicBezTo>
                  <a:pt x="317687" y="282036"/>
                  <a:pt x="314769" y="287157"/>
                  <a:pt x="310722" y="291204"/>
                </a:cubicBezTo>
                <a:cubicBezTo>
                  <a:pt x="306675" y="295251"/>
                  <a:pt x="301197" y="297554"/>
                  <a:pt x="296434" y="300729"/>
                </a:cubicBezTo>
                <a:cubicBezTo>
                  <a:pt x="294847" y="305491"/>
                  <a:pt x="292570" y="310077"/>
                  <a:pt x="291672" y="315016"/>
                </a:cubicBezTo>
                <a:cubicBezTo>
                  <a:pt x="289382" y="327608"/>
                  <a:pt x="290277" y="340768"/>
                  <a:pt x="286909" y="353116"/>
                </a:cubicBezTo>
                <a:cubicBezTo>
                  <a:pt x="285403" y="358638"/>
                  <a:pt x="280559" y="362641"/>
                  <a:pt x="277384" y="367404"/>
                </a:cubicBezTo>
                <a:cubicBezTo>
                  <a:pt x="275797" y="372166"/>
                  <a:pt x="274599" y="377077"/>
                  <a:pt x="272622" y="381691"/>
                </a:cubicBezTo>
                <a:cubicBezTo>
                  <a:pt x="266523" y="395923"/>
                  <a:pt x="253671" y="407528"/>
                  <a:pt x="267859" y="424554"/>
                </a:cubicBezTo>
                <a:cubicBezTo>
                  <a:pt x="272049" y="429582"/>
                  <a:pt x="280615" y="427518"/>
                  <a:pt x="286909" y="429316"/>
                </a:cubicBezTo>
                <a:cubicBezTo>
                  <a:pt x="304161" y="434245"/>
                  <a:pt x="299831" y="433169"/>
                  <a:pt x="315484" y="443604"/>
                </a:cubicBezTo>
                <a:cubicBezTo>
                  <a:pt x="317072" y="448366"/>
                  <a:pt x="318926" y="453048"/>
                  <a:pt x="320247" y="457891"/>
                </a:cubicBezTo>
                <a:cubicBezTo>
                  <a:pt x="323692" y="470521"/>
                  <a:pt x="329772" y="495991"/>
                  <a:pt x="329772" y="495991"/>
                </a:cubicBezTo>
                <a:cubicBezTo>
                  <a:pt x="328184" y="515041"/>
                  <a:pt x="327535" y="534193"/>
                  <a:pt x="325009" y="553141"/>
                </a:cubicBezTo>
                <a:cubicBezTo>
                  <a:pt x="324346" y="558117"/>
                  <a:pt x="321072" y="562477"/>
                  <a:pt x="320247" y="567429"/>
                </a:cubicBezTo>
                <a:cubicBezTo>
                  <a:pt x="317608" y="583263"/>
                  <a:pt x="319094" y="607835"/>
                  <a:pt x="310722" y="624579"/>
                </a:cubicBezTo>
                <a:cubicBezTo>
                  <a:pt x="308162" y="629698"/>
                  <a:pt x="304861" y="634469"/>
                  <a:pt x="301197" y="638866"/>
                </a:cubicBezTo>
                <a:cubicBezTo>
                  <a:pt x="296885" y="644040"/>
                  <a:pt x="291672" y="648391"/>
                  <a:pt x="286909" y="653154"/>
                </a:cubicBezTo>
                <a:cubicBezTo>
                  <a:pt x="285322" y="659504"/>
                  <a:pt x="283431" y="665786"/>
                  <a:pt x="282147" y="672204"/>
                </a:cubicBezTo>
                <a:cubicBezTo>
                  <a:pt x="277912" y="693381"/>
                  <a:pt x="284548" y="703154"/>
                  <a:pt x="263097" y="710304"/>
                </a:cubicBezTo>
                <a:cubicBezTo>
                  <a:pt x="253936" y="713358"/>
                  <a:pt x="244047" y="713479"/>
                  <a:pt x="234522" y="715066"/>
                </a:cubicBezTo>
                <a:cubicBezTo>
                  <a:pt x="229759" y="716654"/>
                  <a:pt x="224848" y="717851"/>
                  <a:pt x="220234" y="719829"/>
                </a:cubicBezTo>
                <a:cubicBezTo>
                  <a:pt x="203314" y="727081"/>
                  <a:pt x="201246" y="729312"/>
                  <a:pt x="186897" y="738879"/>
                </a:cubicBezTo>
                <a:cubicBezTo>
                  <a:pt x="178631" y="738289"/>
                  <a:pt x="112713" y="728346"/>
                  <a:pt x="91647" y="738879"/>
                </a:cubicBezTo>
                <a:cubicBezTo>
                  <a:pt x="86528" y="741439"/>
                  <a:pt x="85925" y="748888"/>
                  <a:pt x="82122" y="753166"/>
                </a:cubicBezTo>
                <a:cubicBezTo>
                  <a:pt x="73173" y="763234"/>
                  <a:pt x="63072" y="772216"/>
                  <a:pt x="53547" y="781741"/>
                </a:cubicBezTo>
                <a:lnTo>
                  <a:pt x="53547" y="781741"/>
                </a:lnTo>
                <a:cubicBezTo>
                  <a:pt x="48784" y="783329"/>
                  <a:pt x="43648" y="784066"/>
                  <a:pt x="39259" y="786504"/>
                </a:cubicBezTo>
                <a:cubicBezTo>
                  <a:pt x="29252" y="792063"/>
                  <a:pt x="10684" y="805554"/>
                  <a:pt x="10684" y="805554"/>
                </a:cubicBezTo>
                <a:cubicBezTo>
                  <a:pt x="7509" y="810316"/>
                  <a:pt x="1677" y="814141"/>
                  <a:pt x="1159" y="819841"/>
                </a:cubicBezTo>
                <a:cubicBezTo>
                  <a:pt x="0" y="832587"/>
                  <a:pt x="3240" y="845426"/>
                  <a:pt x="5922" y="857941"/>
                </a:cubicBezTo>
                <a:cubicBezTo>
                  <a:pt x="13047" y="891189"/>
                  <a:pt x="14266" y="877036"/>
                  <a:pt x="20209" y="900804"/>
                </a:cubicBezTo>
                <a:cubicBezTo>
                  <a:pt x="21734" y="906903"/>
                  <a:pt x="26319" y="927312"/>
                  <a:pt x="29734" y="934141"/>
                </a:cubicBezTo>
                <a:cubicBezTo>
                  <a:pt x="32294" y="939261"/>
                  <a:pt x="34789" y="944853"/>
                  <a:pt x="39259" y="948429"/>
                </a:cubicBezTo>
                <a:cubicBezTo>
                  <a:pt x="43179" y="951565"/>
                  <a:pt x="48784" y="951604"/>
                  <a:pt x="53547" y="953191"/>
                </a:cubicBezTo>
                <a:cubicBezTo>
                  <a:pt x="58309" y="956366"/>
                  <a:pt x="62715" y="960156"/>
                  <a:pt x="67834" y="962716"/>
                </a:cubicBezTo>
                <a:cubicBezTo>
                  <a:pt x="72324" y="964961"/>
                  <a:pt x="78572" y="963929"/>
                  <a:pt x="82122" y="967479"/>
                </a:cubicBezTo>
                <a:cubicBezTo>
                  <a:pt x="85672" y="971029"/>
                  <a:pt x="85297" y="977004"/>
                  <a:pt x="86884" y="981766"/>
                </a:cubicBezTo>
                <a:cubicBezTo>
                  <a:pt x="88472" y="997641"/>
                  <a:pt x="89221" y="1013622"/>
                  <a:pt x="91647" y="1029391"/>
                </a:cubicBezTo>
                <a:cubicBezTo>
                  <a:pt x="92410" y="1034353"/>
                  <a:pt x="96409" y="1038659"/>
                  <a:pt x="96409" y="1043679"/>
                </a:cubicBezTo>
                <a:cubicBezTo>
                  <a:pt x="96409" y="1053335"/>
                  <a:pt x="93742" y="1062828"/>
                  <a:pt x="91647" y="1072254"/>
                </a:cubicBezTo>
                <a:cubicBezTo>
                  <a:pt x="90558" y="1077154"/>
                  <a:pt x="90434" y="1082991"/>
                  <a:pt x="86884" y="1086541"/>
                </a:cubicBezTo>
                <a:cubicBezTo>
                  <a:pt x="83334" y="1090091"/>
                  <a:pt x="68107" y="1093549"/>
                  <a:pt x="72597" y="1091304"/>
                </a:cubicBezTo>
                <a:cubicBezTo>
                  <a:pt x="100205" y="1077501"/>
                  <a:pt x="103973" y="1080938"/>
                  <a:pt x="139272" y="1077016"/>
                </a:cubicBezTo>
                <a:cubicBezTo>
                  <a:pt x="144034" y="1073841"/>
                  <a:pt x="148901" y="1070818"/>
                  <a:pt x="153559" y="1067491"/>
                </a:cubicBezTo>
                <a:cubicBezTo>
                  <a:pt x="160018" y="1062877"/>
                  <a:pt x="165717" y="1057142"/>
                  <a:pt x="172609" y="1053204"/>
                </a:cubicBezTo>
                <a:cubicBezTo>
                  <a:pt x="176968" y="1050713"/>
                  <a:pt x="181927" y="1049151"/>
                  <a:pt x="186897" y="1048441"/>
                </a:cubicBezTo>
                <a:cubicBezTo>
                  <a:pt x="219642" y="1043763"/>
                  <a:pt x="300355" y="1040286"/>
                  <a:pt x="325009" y="1038916"/>
                </a:cubicBezTo>
                <a:cubicBezTo>
                  <a:pt x="346844" y="1006164"/>
                  <a:pt x="340438" y="1021201"/>
                  <a:pt x="348822" y="996054"/>
                </a:cubicBezTo>
                <a:cubicBezTo>
                  <a:pt x="347234" y="983354"/>
                  <a:pt x="346349" y="970546"/>
                  <a:pt x="344059" y="957954"/>
                </a:cubicBezTo>
                <a:cubicBezTo>
                  <a:pt x="343161" y="953015"/>
                  <a:pt x="338472" y="948618"/>
                  <a:pt x="339297" y="943666"/>
                </a:cubicBezTo>
                <a:cubicBezTo>
                  <a:pt x="340238" y="938020"/>
                  <a:pt x="345647" y="934141"/>
                  <a:pt x="348822" y="929379"/>
                </a:cubicBezTo>
                <a:cubicBezTo>
                  <a:pt x="364697" y="930966"/>
                  <a:pt x="380493" y="934141"/>
                  <a:pt x="396447" y="934141"/>
                </a:cubicBezTo>
                <a:cubicBezTo>
                  <a:pt x="408129" y="934141"/>
                  <a:pt x="431481" y="927764"/>
                  <a:pt x="444072" y="924616"/>
                </a:cubicBezTo>
                <a:cubicBezTo>
                  <a:pt x="448834" y="921441"/>
                  <a:pt x="454312" y="919138"/>
                  <a:pt x="458359" y="915091"/>
                </a:cubicBezTo>
                <a:cubicBezTo>
                  <a:pt x="483963" y="889487"/>
                  <a:pt x="466550" y="844039"/>
                  <a:pt x="472647" y="815079"/>
                </a:cubicBezTo>
                <a:cubicBezTo>
                  <a:pt x="473681" y="810167"/>
                  <a:pt x="481995" y="811214"/>
                  <a:pt x="486934" y="810316"/>
                </a:cubicBezTo>
                <a:cubicBezTo>
                  <a:pt x="499526" y="808026"/>
                  <a:pt x="512334" y="807141"/>
                  <a:pt x="525034" y="805554"/>
                </a:cubicBezTo>
                <a:cubicBezTo>
                  <a:pt x="531384" y="803966"/>
                  <a:pt x="538638" y="804422"/>
                  <a:pt x="544084" y="800791"/>
                </a:cubicBezTo>
                <a:cubicBezTo>
                  <a:pt x="551997" y="795515"/>
                  <a:pt x="555655" y="780366"/>
                  <a:pt x="558372" y="772216"/>
                </a:cubicBezTo>
                <a:cubicBezTo>
                  <a:pt x="556784" y="756341"/>
                  <a:pt x="553609" y="740545"/>
                  <a:pt x="553609" y="724591"/>
                </a:cubicBezTo>
                <a:cubicBezTo>
                  <a:pt x="553609" y="719108"/>
                  <a:pt x="559988" y="685355"/>
                  <a:pt x="563134" y="676966"/>
                </a:cubicBezTo>
                <a:cubicBezTo>
                  <a:pt x="570984" y="656032"/>
                  <a:pt x="572135" y="661215"/>
                  <a:pt x="582184" y="643629"/>
                </a:cubicBezTo>
                <a:cubicBezTo>
                  <a:pt x="585706" y="637465"/>
                  <a:pt x="588534" y="630929"/>
                  <a:pt x="591709" y="624579"/>
                </a:cubicBezTo>
                <a:cubicBezTo>
                  <a:pt x="601234" y="630929"/>
                  <a:pt x="615164" y="653868"/>
                  <a:pt x="620284" y="643629"/>
                </a:cubicBezTo>
                <a:cubicBezTo>
                  <a:pt x="632851" y="618495"/>
                  <a:pt x="637930" y="612827"/>
                  <a:pt x="644097" y="591241"/>
                </a:cubicBezTo>
                <a:cubicBezTo>
                  <a:pt x="647142" y="580585"/>
                  <a:pt x="653159" y="550583"/>
                  <a:pt x="658384" y="543616"/>
                </a:cubicBezTo>
                <a:cubicBezTo>
                  <a:pt x="662644" y="537936"/>
                  <a:pt x="671084" y="537266"/>
                  <a:pt x="677434" y="534091"/>
                </a:cubicBezTo>
                <a:cubicBezTo>
                  <a:pt x="688160" y="501916"/>
                  <a:pt x="673285" y="536793"/>
                  <a:pt x="696484" y="510279"/>
                </a:cubicBezTo>
                <a:cubicBezTo>
                  <a:pt x="704022" y="501664"/>
                  <a:pt x="715534" y="481704"/>
                  <a:pt x="715534" y="481704"/>
                </a:cubicBezTo>
                <a:cubicBezTo>
                  <a:pt x="717122" y="475354"/>
                  <a:pt x="718416" y="468923"/>
                  <a:pt x="720297" y="462654"/>
                </a:cubicBezTo>
                <a:cubicBezTo>
                  <a:pt x="723182" y="453037"/>
                  <a:pt x="729822" y="434079"/>
                  <a:pt x="729822" y="434079"/>
                </a:cubicBezTo>
                <a:cubicBezTo>
                  <a:pt x="726647" y="429316"/>
                  <a:pt x="722307" y="425150"/>
                  <a:pt x="720297" y="419791"/>
                </a:cubicBezTo>
                <a:cubicBezTo>
                  <a:pt x="712359" y="398623"/>
                  <a:pt x="722800" y="394007"/>
                  <a:pt x="701247" y="381691"/>
                </a:cubicBezTo>
                <a:cubicBezTo>
                  <a:pt x="695564" y="378444"/>
                  <a:pt x="688547" y="378516"/>
                  <a:pt x="682197" y="376929"/>
                </a:cubicBezTo>
                <a:cubicBezTo>
                  <a:pt x="677434" y="368991"/>
                  <a:pt x="671740" y="361543"/>
                  <a:pt x="667909" y="353116"/>
                </a:cubicBezTo>
                <a:cubicBezTo>
                  <a:pt x="662219" y="340598"/>
                  <a:pt x="660735" y="320646"/>
                  <a:pt x="648859" y="310254"/>
                </a:cubicBezTo>
                <a:cubicBezTo>
                  <a:pt x="640244" y="302716"/>
                  <a:pt x="631144" y="294824"/>
                  <a:pt x="620284" y="291204"/>
                </a:cubicBezTo>
                <a:lnTo>
                  <a:pt x="591709" y="281679"/>
                </a:lnTo>
                <a:cubicBezTo>
                  <a:pt x="590122" y="276916"/>
                  <a:pt x="589865" y="271476"/>
                  <a:pt x="586947" y="267391"/>
                </a:cubicBezTo>
                <a:cubicBezTo>
                  <a:pt x="563936" y="235175"/>
                  <a:pt x="560364" y="249026"/>
                  <a:pt x="515509" y="253104"/>
                </a:cubicBezTo>
                <a:cubicBezTo>
                  <a:pt x="510747" y="251516"/>
                  <a:pt x="506092" y="249559"/>
                  <a:pt x="501222" y="248341"/>
                </a:cubicBezTo>
                <a:cubicBezTo>
                  <a:pt x="493369" y="246378"/>
                  <a:pt x="484988" y="246421"/>
                  <a:pt x="477409" y="243579"/>
                </a:cubicBezTo>
                <a:cubicBezTo>
                  <a:pt x="472050" y="241569"/>
                  <a:pt x="468241" y="236614"/>
                  <a:pt x="463122" y="234054"/>
                </a:cubicBezTo>
                <a:cubicBezTo>
                  <a:pt x="458632" y="231809"/>
                  <a:pt x="453597" y="230879"/>
                  <a:pt x="448834" y="229291"/>
                </a:cubicBezTo>
                <a:cubicBezTo>
                  <a:pt x="428397" y="167980"/>
                  <a:pt x="448012" y="230762"/>
                  <a:pt x="434547" y="176904"/>
                </a:cubicBezTo>
                <a:cubicBezTo>
                  <a:pt x="433329" y="172034"/>
                  <a:pt x="433869" y="165534"/>
                  <a:pt x="429784" y="162616"/>
                </a:cubicBezTo>
                <a:cubicBezTo>
                  <a:pt x="421614" y="156780"/>
                  <a:pt x="409563" y="158660"/>
                  <a:pt x="401209" y="153091"/>
                </a:cubicBezTo>
                <a:lnTo>
                  <a:pt x="386922" y="143566"/>
                </a:lnTo>
                <a:cubicBezTo>
                  <a:pt x="372475" y="100232"/>
                  <a:pt x="394630" y="168657"/>
                  <a:pt x="377397" y="105466"/>
                </a:cubicBezTo>
                <a:cubicBezTo>
                  <a:pt x="374755" y="95780"/>
                  <a:pt x="373441" y="85245"/>
                  <a:pt x="367872" y="76891"/>
                </a:cubicBezTo>
                <a:lnTo>
                  <a:pt x="348822" y="48316"/>
                </a:lnTo>
                <a:cubicBezTo>
                  <a:pt x="347234" y="38791"/>
                  <a:pt x="350091" y="27281"/>
                  <a:pt x="344059" y="19741"/>
                </a:cubicBezTo>
                <a:cubicBezTo>
                  <a:pt x="328266" y="0"/>
                  <a:pt x="335328" y="12597"/>
                  <a:pt x="334534" y="197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3" name="112 Forma libre"/>
          <p:cNvSpPr/>
          <p:nvPr/>
        </p:nvSpPr>
        <p:spPr>
          <a:xfrm>
            <a:off x="6578641" y="3769691"/>
            <a:ext cx="45901" cy="48679"/>
          </a:xfrm>
          <a:custGeom>
            <a:avLst/>
            <a:gdLst>
              <a:gd name="connsiteX0" fmla="*/ 91449 w 171559"/>
              <a:gd name="connsiteY0" fmla="*/ 5383 h 174053"/>
              <a:gd name="connsiteX1" fmla="*/ 67636 w 171559"/>
              <a:gd name="connsiteY1" fmla="*/ 621 h 174053"/>
              <a:gd name="connsiteX2" fmla="*/ 29536 w 171559"/>
              <a:gd name="connsiteY2" fmla="*/ 10146 h 174053"/>
              <a:gd name="connsiteX3" fmla="*/ 15249 w 171559"/>
              <a:gd name="connsiteY3" fmla="*/ 19671 h 174053"/>
              <a:gd name="connsiteX4" fmla="*/ 5724 w 171559"/>
              <a:gd name="connsiteY4" fmla="*/ 48246 h 174053"/>
              <a:gd name="connsiteX5" fmla="*/ 10486 w 171559"/>
              <a:gd name="connsiteY5" fmla="*/ 114921 h 174053"/>
              <a:gd name="connsiteX6" fmla="*/ 43824 w 171559"/>
              <a:gd name="connsiteY6" fmla="*/ 119683 h 174053"/>
              <a:gd name="connsiteX7" fmla="*/ 53349 w 171559"/>
              <a:gd name="connsiteY7" fmla="*/ 133971 h 174053"/>
              <a:gd name="connsiteX8" fmla="*/ 67636 w 171559"/>
              <a:gd name="connsiteY8" fmla="*/ 143496 h 174053"/>
              <a:gd name="connsiteX9" fmla="*/ 96211 w 171559"/>
              <a:gd name="connsiteY9" fmla="*/ 167308 h 174053"/>
              <a:gd name="connsiteX10" fmla="*/ 162886 w 171559"/>
              <a:gd name="connsiteY10" fmla="*/ 162546 h 174053"/>
              <a:gd name="connsiteX11" fmla="*/ 153361 w 171559"/>
              <a:gd name="connsiteY11" fmla="*/ 133971 h 174053"/>
              <a:gd name="connsiteX12" fmla="*/ 139074 w 171559"/>
              <a:gd name="connsiteY12" fmla="*/ 81583 h 174053"/>
              <a:gd name="connsiteX13" fmla="*/ 124786 w 171559"/>
              <a:gd name="connsiteY13" fmla="*/ 72058 h 174053"/>
              <a:gd name="connsiteX14" fmla="*/ 120024 w 171559"/>
              <a:gd name="connsiteY14" fmla="*/ 57771 h 174053"/>
              <a:gd name="connsiteX15" fmla="*/ 115261 w 171559"/>
              <a:gd name="connsiteY15" fmla="*/ 14908 h 174053"/>
              <a:gd name="connsiteX16" fmla="*/ 91449 w 171559"/>
              <a:gd name="connsiteY16" fmla="*/ 5383 h 17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59" h="174053">
                <a:moveTo>
                  <a:pt x="91449" y="5383"/>
                </a:moveTo>
                <a:cubicBezTo>
                  <a:pt x="83512" y="3002"/>
                  <a:pt x="75707" y="0"/>
                  <a:pt x="67636" y="621"/>
                </a:cubicBezTo>
                <a:cubicBezTo>
                  <a:pt x="54584" y="1625"/>
                  <a:pt x="29536" y="10146"/>
                  <a:pt x="29536" y="10146"/>
                </a:cubicBezTo>
                <a:cubicBezTo>
                  <a:pt x="24774" y="13321"/>
                  <a:pt x="18282" y="14817"/>
                  <a:pt x="15249" y="19671"/>
                </a:cubicBezTo>
                <a:cubicBezTo>
                  <a:pt x="9928" y="28185"/>
                  <a:pt x="5724" y="48246"/>
                  <a:pt x="5724" y="48246"/>
                </a:cubicBezTo>
                <a:cubicBezTo>
                  <a:pt x="7311" y="70471"/>
                  <a:pt x="0" y="95261"/>
                  <a:pt x="10486" y="114921"/>
                </a:cubicBezTo>
                <a:cubicBezTo>
                  <a:pt x="15769" y="124826"/>
                  <a:pt x="33566" y="115124"/>
                  <a:pt x="43824" y="119683"/>
                </a:cubicBezTo>
                <a:cubicBezTo>
                  <a:pt x="49055" y="122008"/>
                  <a:pt x="49302" y="129923"/>
                  <a:pt x="53349" y="133971"/>
                </a:cubicBezTo>
                <a:cubicBezTo>
                  <a:pt x="57396" y="138018"/>
                  <a:pt x="63239" y="139832"/>
                  <a:pt x="67636" y="143496"/>
                </a:cubicBezTo>
                <a:cubicBezTo>
                  <a:pt x="104305" y="174053"/>
                  <a:pt x="60739" y="143659"/>
                  <a:pt x="96211" y="167308"/>
                </a:cubicBezTo>
                <a:cubicBezTo>
                  <a:pt x="118436" y="165721"/>
                  <a:pt x="143640" y="173773"/>
                  <a:pt x="162886" y="162546"/>
                </a:cubicBezTo>
                <a:cubicBezTo>
                  <a:pt x="171559" y="157487"/>
                  <a:pt x="153361" y="133971"/>
                  <a:pt x="153361" y="133971"/>
                </a:cubicBezTo>
                <a:cubicBezTo>
                  <a:pt x="150544" y="111434"/>
                  <a:pt x="154511" y="97020"/>
                  <a:pt x="139074" y="81583"/>
                </a:cubicBezTo>
                <a:cubicBezTo>
                  <a:pt x="135027" y="77536"/>
                  <a:pt x="129549" y="75233"/>
                  <a:pt x="124786" y="72058"/>
                </a:cubicBezTo>
                <a:cubicBezTo>
                  <a:pt x="123199" y="67296"/>
                  <a:pt x="120849" y="62723"/>
                  <a:pt x="120024" y="57771"/>
                </a:cubicBezTo>
                <a:cubicBezTo>
                  <a:pt x="117661" y="43591"/>
                  <a:pt x="120600" y="28255"/>
                  <a:pt x="115261" y="14908"/>
                </a:cubicBezTo>
                <a:cubicBezTo>
                  <a:pt x="112754" y="8640"/>
                  <a:pt x="99386" y="7764"/>
                  <a:pt x="91449" y="53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4" name="113 Forma libre"/>
          <p:cNvSpPr/>
          <p:nvPr/>
        </p:nvSpPr>
        <p:spPr>
          <a:xfrm>
            <a:off x="6466766" y="3460595"/>
            <a:ext cx="547542" cy="459526"/>
          </a:xfrm>
          <a:custGeom>
            <a:avLst/>
            <a:gdLst>
              <a:gd name="connsiteX0" fmla="*/ 471488 w 2046487"/>
              <a:gd name="connsiteY0" fmla="*/ 161925 h 1643063"/>
              <a:gd name="connsiteX1" fmla="*/ 461963 w 2046487"/>
              <a:gd name="connsiteY1" fmla="*/ 142875 h 1643063"/>
              <a:gd name="connsiteX2" fmla="*/ 442913 w 2046487"/>
              <a:gd name="connsiteY2" fmla="*/ 138113 h 1643063"/>
              <a:gd name="connsiteX3" fmla="*/ 409575 w 2046487"/>
              <a:gd name="connsiteY3" fmla="*/ 128588 h 1643063"/>
              <a:gd name="connsiteX4" fmla="*/ 414338 w 2046487"/>
              <a:gd name="connsiteY4" fmla="*/ 109538 h 1643063"/>
              <a:gd name="connsiteX5" fmla="*/ 419100 w 2046487"/>
              <a:gd name="connsiteY5" fmla="*/ 76200 h 1643063"/>
              <a:gd name="connsiteX6" fmla="*/ 404813 w 2046487"/>
              <a:gd name="connsiteY6" fmla="*/ 66675 h 1643063"/>
              <a:gd name="connsiteX7" fmla="*/ 400050 w 2046487"/>
              <a:gd name="connsiteY7" fmla="*/ 38100 h 1643063"/>
              <a:gd name="connsiteX8" fmla="*/ 385763 w 2046487"/>
              <a:gd name="connsiteY8" fmla="*/ 28575 h 1643063"/>
              <a:gd name="connsiteX9" fmla="*/ 338138 w 2046487"/>
              <a:gd name="connsiteY9" fmla="*/ 38100 h 1643063"/>
              <a:gd name="connsiteX10" fmla="*/ 328613 w 2046487"/>
              <a:gd name="connsiteY10" fmla="*/ 52388 h 1643063"/>
              <a:gd name="connsiteX11" fmla="*/ 314325 w 2046487"/>
              <a:gd name="connsiteY11" fmla="*/ 66675 h 1643063"/>
              <a:gd name="connsiteX12" fmla="*/ 271463 w 2046487"/>
              <a:gd name="connsiteY12" fmla="*/ 100013 h 1643063"/>
              <a:gd name="connsiteX13" fmla="*/ 219075 w 2046487"/>
              <a:gd name="connsiteY13" fmla="*/ 104775 h 1643063"/>
              <a:gd name="connsiteX14" fmla="*/ 204788 w 2046487"/>
              <a:gd name="connsiteY14" fmla="*/ 95250 h 1643063"/>
              <a:gd name="connsiteX15" fmla="*/ 180975 w 2046487"/>
              <a:gd name="connsiteY15" fmla="*/ 61913 h 1643063"/>
              <a:gd name="connsiteX16" fmla="*/ 176213 w 2046487"/>
              <a:gd name="connsiteY16" fmla="*/ 38100 h 1643063"/>
              <a:gd name="connsiteX17" fmla="*/ 147638 w 2046487"/>
              <a:gd name="connsiteY17" fmla="*/ 28575 h 1643063"/>
              <a:gd name="connsiteX18" fmla="*/ 133350 w 2046487"/>
              <a:gd name="connsiteY18" fmla="*/ 23813 h 1643063"/>
              <a:gd name="connsiteX19" fmla="*/ 128588 w 2046487"/>
              <a:gd name="connsiteY19" fmla="*/ 9525 h 1643063"/>
              <a:gd name="connsiteX20" fmla="*/ 100013 w 2046487"/>
              <a:gd name="connsiteY20" fmla="*/ 0 h 1643063"/>
              <a:gd name="connsiteX21" fmla="*/ 57150 w 2046487"/>
              <a:gd name="connsiteY21" fmla="*/ 33338 h 1643063"/>
              <a:gd name="connsiteX22" fmla="*/ 42863 w 2046487"/>
              <a:gd name="connsiteY22" fmla="*/ 42863 h 1643063"/>
              <a:gd name="connsiteX23" fmla="*/ 28575 w 2046487"/>
              <a:gd name="connsiteY23" fmla="*/ 52388 h 1643063"/>
              <a:gd name="connsiteX24" fmla="*/ 23813 w 2046487"/>
              <a:gd name="connsiteY24" fmla="*/ 90488 h 1643063"/>
              <a:gd name="connsiteX25" fmla="*/ 38100 w 2046487"/>
              <a:gd name="connsiteY25" fmla="*/ 128588 h 1643063"/>
              <a:gd name="connsiteX26" fmla="*/ 47625 w 2046487"/>
              <a:gd name="connsiteY26" fmla="*/ 161925 h 1643063"/>
              <a:gd name="connsiteX27" fmla="*/ 61913 w 2046487"/>
              <a:gd name="connsiteY27" fmla="*/ 171450 h 1643063"/>
              <a:gd name="connsiteX28" fmla="*/ 57150 w 2046487"/>
              <a:gd name="connsiteY28" fmla="*/ 185738 h 1643063"/>
              <a:gd name="connsiteX29" fmla="*/ 47625 w 2046487"/>
              <a:gd name="connsiteY29" fmla="*/ 200025 h 1643063"/>
              <a:gd name="connsiteX30" fmla="*/ 71438 w 2046487"/>
              <a:gd name="connsiteY30" fmla="*/ 223838 h 1643063"/>
              <a:gd name="connsiteX31" fmla="*/ 80963 w 2046487"/>
              <a:gd name="connsiteY31" fmla="*/ 238125 h 1643063"/>
              <a:gd name="connsiteX32" fmla="*/ 90488 w 2046487"/>
              <a:gd name="connsiteY32" fmla="*/ 266700 h 1643063"/>
              <a:gd name="connsiteX33" fmla="*/ 95250 w 2046487"/>
              <a:gd name="connsiteY33" fmla="*/ 280988 h 1643063"/>
              <a:gd name="connsiteX34" fmla="*/ 100013 w 2046487"/>
              <a:gd name="connsiteY34" fmla="*/ 300038 h 1643063"/>
              <a:gd name="connsiteX35" fmla="*/ 123825 w 2046487"/>
              <a:gd name="connsiteY35" fmla="*/ 323850 h 1643063"/>
              <a:gd name="connsiteX36" fmla="*/ 138113 w 2046487"/>
              <a:gd name="connsiteY36" fmla="*/ 338138 h 1643063"/>
              <a:gd name="connsiteX37" fmla="*/ 152400 w 2046487"/>
              <a:gd name="connsiteY37" fmla="*/ 390525 h 1643063"/>
              <a:gd name="connsiteX38" fmla="*/ 157163 w 2046487"/>
              <a:gd name="connsiteY38" fmla="*/ 404813 h 1643063"/>
              <a:gd name="connsiteX39" fmla="*/ 190500 w 2046487"/>
              <a:gd name="connsiteY39" fmla="*/ 428625 h 1643063"/>
              <a:gd name="connsiteX40" fmla="*/ 200025 w 2046487"/>
              <a:gd name="connsiteY40" fmla="*/ 442913 h 1643063"/>
              <a:gd name="connsiteX41" fmla="*/ 228600 w 2046487"/>
              <a:gd name="connsiteY41" fmla="*/ 461963 h 1643063"/>
              <a:gd name="connsiteX42" fmla="*/ 238125 w 2046487"/>
              <a:gd name="connsiteY42" fmla="*/ 447675 h 1643063"/>
              <a:gd name="connsiteX43" fmla="*/ 252413 w 2046487"/>
              <a:gd name="connsiteY43" fmla="*/ 438150 h 1643063"/>
              <a:gd name="connsiteX44" fmla="*/ 280988 w 2046487"/>
              <a:gd name="connsiteY44" fmla="*/ 452438 h 1643063"/>
              <a:gd name="connsiteX45" fmla="*/ 266700 w 2046487"/>
              <a:gd name="connsiteY45" fmla="*/ 481013 h 1643063"/>
              <a:gd name="connsiteX46" fmla="*/ 280988 w 2046487"/>
              <a:gd name="connsiteY46" fmla="*/ 495300 h 1643063"/>
              <a:gd name="connsiteX47" fmla="*/ 300038 w 2046487"/>
              <a:gd name="connsiteY47" fmla="*/ 523875 h 1643063"/>
              <a:gd name="connsiteX48" fmla="*/ 295275 w 2046487"/>
              <a:gd name="connsiteY48" fmla="*/ 538163 h 1643063"/>
              <a:gd name="connsiteX49" fmla="*/ 266700 w 2046487"/>
              <a:gd name="connsiteY49" fmla="*/ 547688 h 1643063"/>
              <a:gd name="connsiteX50" fmla="*/ 242888 w 2046487"/>
              <a:gd name="connsiteY50" fmla="*/ 576263 h 1643063"/>
              <a:gd name="connsiteX51" fmla="*/ 238125 w 2046487"/>
              <a:gd name="connsiteY51" fmla="*/ 590550 h 1643063"/>
              <a:gd name="connsiteX52" fmla="*/ 238125 w 2046487"/>
              <a:gd name="connsiteY52" fmla="*/ 681038 h 1643063"/>
              <a:gd name="connsiteX53" fmla="*/ 266700 w 2046487"/>
              <a:gd name="connsiteY53" fmla="*/ 709613 h 1643063"/>
              <a:gd name="connsiteX54" fmla="*/ 290513 w 2046487"/>
              <a:gd name="connsiteY54" fmla="*/ 742950 h 1643063"/>
              <a:gd name="connsiteX55" fmla="*/ 361950 w 2046487"/>
              <a:gd name="connsiteY55" fmla="*/ 795338 h 1643063"/>
              <a:gd name="connsiteX56" fmla="*/ 381000 w 2046487"/>
              <a:gd name="connsiteY56" fmla="*/ 823913 h 1643063"/>
              <a:gd name="connsiteX57" fmla="*/ 390525 w 2046487"/>
              <a:gd name="connsiteY57" fmla="*/ 838200 h 1643063"/>
              <a:gd name="connsiteX58" fmla="*/ 400050 w 2046487"/>
              <a:gd name="connsiteY58" fmla="*/ 852488 h 1643063"/>
              <a:gd name="connsiteX59" fmla="*/ 414338 w 2046487"/>
              <a:gd name="connsiteY59" fmla="*/ 857250 h 1643063"/>
              <a:gd name="connsiteX60" fmla="*/ 423863 w 2046487"/>
              <a:gd name="connsiteY60" fmla="*/ 842963 h 1643063"/>
              <a:gd name="connsiteX61" fmla="*/ 428625 w 2046487"/>
              <a:gd name="connsiteY61" fmla="*/ 857250 h 1643063"/>
              <a:gd name="connsiteX62" fmla="*/ 447675 w 2046487"/>
              <a:gd name="connsiteY62" fmla="*/ 885825 h 1643063"/>
              <a:gd name="connsiteX63" fmla="*/ 452438 w 2046487"/>
              <a:gd name="connsiteY63" fmla="*/ 904875 h 1643063"/>
              <a:gd name="connsiteX64" fmla="*/ 461963 w 2046487"/>
              <a:gd name="connsiteY64" fmla="*/ 919163 h 1643063"/>
              <a:gd name="connsiteX65" fmla="*/ 466725 w 2046487"/>
              <a:gd name="connsiteY65" fmla="*/ 933450 h 1643063"/>
              <a:gd name="connsiteX66" fmla="*/ 466725 w 2046487"/>
              <a:gd name="connsiteY66" fmla="*/ 985838 h 1643063"/>
              <a:gd name="connsiteX67" fmla="*/ 481013 w 2046487"/>
              <a:gd name="connsiteY67" fmla="*/ 990600 h 1643063"/>
              <a:gd name="connsiteX68" fmla="*/ 495300 w 2046487"/>
              <a:gd name="connsiteY68" fmla="*/ 1004888 h 1643063"/>
              <a:gd name="connsiteX69" fmla="*/ 504825 w 2046487"/>
              <a:gd name="connsiteY69" fmla="*/ 1052513 h 1643063"/>
              <a:gd name="connsiteX70" fmla="*/ 533400 w 2046487"/>
              <a:gd name="connsiteY70" fmla="*/ 1071563 h 1643063"/>
              <a:gd name="connsiteX71" fmla="*/ 542925 w 2046487"/>
              <a:gd name="connsiteY71" fmla="*/ 1085850 h 1643063"/>
              <a:gd name="connsiteX72" fmla="*/ 547688 w 2046487"/>
              <a:gd name="connsiteY72" fmla="*/ 1100138 h 1643063"/>
              <a:gd name="connsiteX73" fmla="*/ 561975 w 2046487"/>
              <a:gd name="connsiteY73" fmla="*/ 1104900 h 1643063"/>
              <a:gd name="connsiteX74" fmla="*/ 581025 w 2046487"/>
              <a:gd name="connsiteY74" fmla="*/ 1119188 h 1643063"/>
              <a:gd name="connsiteX75" fmla="*/ 600075 w 2046487"/>
              <a:gd name="connsiteY75" fmla="*/ 1114425 h 1643063"/>
              <a:gd name="connsiteX76" fmla="*/ 628650 w 2046487"/>
              <a:gd name="connsiteY76" fmla="*/ 1100138 h 1643063"/>
              <a:gd name="connsiteX77" fmla="*/ 657225 w 2046487"/>
              <a:gd name="connsiteY77" fmla="*/ 1109663 h 1643063"/>
              <a:gd name="connsiteX78" fmla="*/ 671513 w 2046487"/>
              <a:gd name="connsiteY78" fmla="*/ 1123950 h 1643063"/>
              <a:gd name="connsiteX79" fmla="*/ 695325 w 2046487"/>
              <a:gd name="connsiteY79" fmla="*/ 1095375 h 1643063"/>
              <a:gd name="connsiteX80" fmla="*/ 728663 w 2046487"/>
              <a:gd name="connsiteY80" fmla="*/ 1109663 h 1643063"/>
              <a:gd name="connsiteX81" fmla="*/ 733425 w 2046487"/>
              <a:gd name="connsiteY81" fmla="*/ 1123950 h 1643063"/>
              <a:gd name="connsiteX82" fmla="*/ 742950 w 2046487"/>
              <a:gd name="connsiteY82" fmla="*/ 1138238 h 1643063"/>
              <a:gd name="connsiteX83" fmla="*/ 752475 w 2046487"/>
              <a:gd name="connsiteY83" fmla="*/ 1166813 h 1643063"/>
              <a:gd name="connsiteX84" fmla="*/ 766763 w 2046487"/>
              <a:gd name="connsiteY84" fmla="*/ 1176338 h 1643063"/>
              <a:gd name="connsiteX85" fmla="*/ 809625 w 2046487"/>
              <a:gd name="connsiteY85" fmla="*/ 1209675 h 1643063"/>
              <a:gd name="connsiteX86" fmla="*/ 814388 w 2046487"/>
              <a:gd name="connsiteY86" fmla="*/ 1223963 h 1643063"/>
              <a:gd name="connsiteX87" fmla="*/ 819150 w 2046487"/>
              <a:gd name="connsiteY87" fmla="*/ 1252538 h 1643063"/>
              <a:gd name="connsiteX88" fmla="*/ 833438 w 2046487"/>
              <a:gd name="connsiteY88" fmla="*/ 1266825 h 1643063"/>
              <a:gd name="connsiteX89" fmla="*/ 842963 w 2046487"/>
              <a:gd name="connsiteY89" fmla="*/ 1285875 h 1643063"/>
              <a:gd name="connsiteX90" fmla="*/ 866775 w 2046487"/>
              <a:gd name="connsiteY90" fmla="*/ 1328738 h 1643063"/>
              <a:gd name="connsiteX91" fmla="*/ 881063 w 2046487"/>
              <a:gd name="connsiteY91" fmla="*/ 1338263 h 1643063"/>
              <a:gd name="connsiteX92" fmla="*/ 914400 w 2046487"/>
              <a:gd name="connsiteY92" fmla="*/ 1362075 h 1643063"/>
              <a:gd name="connsiteX93" fmla="*/ 952500 w 2046487"/>
              <a:gd name="connsiteY93" fmla="*/ 1371600 h 1643063"/>
              <a:gd name="connsiteX94" fmla="*/ 962025 w 2046487"/>
              <a:gd name="connsiteY94" fmla="*/ 1385888 h 1643063"/>
              <a:gd name="connsiteX95" fmla="*/ 1009650 w 2046487"/>
              <a:gd name="connsiteY95" fmla="*/ 1400175 h 1643063"/>
              <a:gd name="connsiteX96" fmla="*/ 1023938 w 2046487"/>
              <a:gd name="connsiteY96" fmla="*/ 1438275 h 1643063"/>
              <a:gd name="connsiteX97" fmla="*/ 1033463 w 2046487"/>
              <a:gd name="connsiteY97" fmla="*/ 1457325 h 1643063"/>
              <a:gd name="connsiteX98" fmla="*/ 1062038 w 2046487"/>
              <a:gd name="connsiteY98" fmla="*/ 1466850 h 1643063"/>
              <a:gd name="connsiteX99" fmla="*/ 1104900 w 2046487"/>
              <a:gd name="connsiteY99" fmla="*/ 1476375 h 1643063"/>
              <a:gd name="connsiteX100" fmla="*/ 1152525 w 2046487"/>
              <a:gd name="connsiteY100" fmla="*/ 1504950 h 1643063"/>
              <a:gd name="connsiteX101" fmla="*/ 1181100 w 2046487"/>
              <a:gd name="connsiteY101" fmla="*/ 1514475 h 1643063"/>
              <a:gd name="connsiteX102" fmla="*/ 1195388 w 2046487"/>
              <a:gd name="connsiteY102" fmla="*/ 1519238 h 1643063"/>
              <a:gd name="connsiteX103" fmla="*/ 1228725 w 2046487"/>
              <a:gd name="connsiteY103" fmla="*/ 1514475 h 1643063"/>
              <a:gd name="connsiteX104" fmla="*/ 1257300 w 2046487"/>
              <a:gd name="connsiteY104" fmla="*/ 1504950 h 1643063"/>
              <a:gd name="connsiteX105" fmla="*/ 1271588 w 2046487"/>
              <a:gd name="connsiteY105" fmla="*/ 1500188 h 1643063"/>
              <a:gd name="connsiteX106" fmla="*/ 1285875 w 2046487"/>
              <a:gd name="connsiteY106" fmla="*/ 1495425 h 1643063"/>
              <a:gd name="connsiteX107" fmla="*/ 1319213 w 2046487"/>
              <a:gd name="connsiteY107" fmla="*/ 1490663 h 1643063"/>
              <a:gd name="connsiteX108" fmla="*/ 1333500 w 2046487"/>
              <a:gd name="connsiteY108" fmla="*/ 1481138 h 1643063"/>
              <a:gd name="connsiteX109" fmla="*/ 1352550 w 2046487"/>
              <a:gd name="connsiteY109" fmla="*/ 1452563 h 1643063"/>
              <a:gd name="connsiteX110" fmla="*/ 1366838 w 2046487"/>
              <a:gd name="connsiteY110" fmla="*/ 1447800 h 1643063"/>
              <a:gd name="connsiteX111" fmla="*/ 1395413 w 2046487"/>
              <a:gd name="connsiteY111" fmla="*/ 1457325 h 1643063"/>
              <a:gd name="connsiteX112" fmla="*/ 1409700 w 2046487"/>
              <a:gd name="connsiteY112" fmla="*/ 1462088 h 1643063"/>
              <a:gd name="connsiteX113" fmla="*/ 1428750 w 2046487"/>
              <a:gd name="connsiteY113" fmla="*/ 1490663 h 1643063"/>
              <a:gd name="connsiteX114" fmla="*/ 1433513 w 2046487"/>
              <a:gd name="connsiteY114" fmla="*/ 1504950 h 1643063"/>
              <a:gd name="connsiteX115" fmla="*/ 1447800 w 2046487"/>
              <a:gd name="connsiteY115" fmla="*/ 1514475 h 1643063"/>
              <a:gd name="connsiteX116" fmla="*/ 1462088 w 2046487"/>
              <a:gd name="connsiteY116" fmla="*/ 1543050 h 1643063"/>
              <a:gd name="connsiteX117" fmla="*/ 1466850 w 2046487"/>
              <a:gd name="connsiteY117" fmla="*/ 1557338 h 1643063"/>
              <a:gd name="connsiteX118" fmla="*/ 1481138 w 2046487"/>
              <a:gd name="connsiteY118" fmla="*/ 1566863 h 1643063"/>
              <a:gd name="connsiteX119" fmla="*/ 1524000 w 2046487"/>
              <a:gd name="connsiteY119" fmla="*/ 1600200 h 1643063"/>
              <a:gd name="connsiteX120" fmla="*/ 1557338 w 2046487"/>
              <a:gd name="connsiteY120" fmla="*/ 1609725 h 1643063"/>
              <a:gd name="connsiteX121" fmla="*/ 1571625 w 2046487"/>
              <a:gd name="connsiteY121" fmla="*/ 1614488 h 1643063"/>
              <a:gd name="connsiteX122" fmla="*/ 1624013 w 2046487"/>
              <a:gd name="connsiteY122" fmla="*/ 1619250 h 1643063"/>
              <a:gd name="connsiteX123" fmla="*/ 1643063 w 2046487"/>
              <a:gd name="connsiteY123" fmla="*/ 1614488 h 1643063"/>
              <a:gd name="connsiteX124" fmla="*/ 1657350 w 2046487"/>
              <a:gd name="connsiteY124" fmla="*/ 1609725 h 1643063"/>
              <a:gd name="connsiteX125" fmla="*/ 1728788 w 2046487"/>
              <a:gd name="connsiteY125" fmla="*/ 1614488 h 1643063"/>
              <a:gd name="connsiteX126" fmla="*/ 1843088 w 2046487"/>
              <a:gd name="connsiteY126" fmla="*/ 1633538 h 1643063"/>
              <a:gd name="connsiteX127" fmla="*/ 1909763 w 2046487"/>
              <a:gd name="connsiteY127" fmla="*/ 1643063 h 1643063"/>
              <a:gd name="connsiteX128" fmla="*/ 1914525 w 2046487"/>
              <a:gd name="connsiteY128" fmla="*/ 1543050 h 1643063"/>
              <a:gd name="connsiteX129" fmla="*/ 1924050 w 2046487"/>
              <a:gd name="connsiteY129" fmla="*/ 1528763 h 1643063"/>
              <a:gd name="connsiteX130" fmla="*/ 1938338 w 2046487"/>
              <a:gd name="connsiteY130" fmla="*/ 1524000 h 1643063"/>
              <a:gd name="connsiteX131" fmla="*/ 1985963 w 2046487"/>
              <a:gd name="connsiteY131" fmla="*/ 1514475 h 1643063"/>
              <a:gd name="connsiteX132" fmla="*/ 2009775 w 2046487"/>
              <a:gd name="connsiteY132" fmla="*/ 1509713 h 1643063"/>
              <a:gd name="connsiteX133" fmla="*/ 2024063 w 2046487"/>
              <a:gd name="connsiteY133" fmla="*/ 1500188 h 1643063"/>
              <a:gd name="connsiteX134" fmla="*/ 2028825 w 2046487"/>
              <a:gd name="connsiteY134" fmla="*/ 1485900 h 1643063"/>
              <a:gd name="connsiteX135" fmla="*/ 2043113 w 2046487"/>
              <a:gd name="connsiteY135" fmla="*/ 1452563 h 1643063"/>
              <a:gd name="connsiteX136" fmla="*/ 2038350 w 2046487"/>
              <a:gd name="connsiteY136" fmla="*/ 1433513 h 1643063"/>
              <a:gd name="connsiteX137" fmla="*/ 2024063 w 2046487"/>
              <a:gd name="connsiteY137" fmla="*/ 1428750 h 1643063"/>
              <a:gd name="connsiteX138" fmla="*/ 2000250 w 2046487"/>
              <a:gd name="connsiteY138" fmla="*/ 1423988 h 1643063"/>
              <a:gd name="connsiteX139" fmla="*/ 1990725 w 2046487"/>
              <a:gd name="connsiteY139" fmla="*/ 1409700 h 1643063"/>
              <a:gd name="connsiteX140" fmla="*/ 1976438 w 2046487"/>
              <a:gd name="connsiteY140" fmla="*/ 1404938 h 1643063"/>
              <a:gd name="connsiteX141" fmla="*/ 1966913 w 2046487"/>
              <a:gd name="connsiteY141" fmla="*/ 1376363 h 1643063"/>
              <a:gd name="connsiteX142" fmla="*/ 1962150 w 2046487"/>
              <a:gd name="connsiteY142" fmla="*/ 1362075 h 1643063"/>
              <a:gd name="connsiteX143" fmla="*/ 1957388 w 2046487"/>
              <a:gd name="connsiteY143" fmla="*/ 1314450 h 1643063"/>
              <a:gd name="connsiteX144" fmla="*/ 1943100 w 2046487"/>
              <a:gd name="connsiteY144" fmla="*/ 1309688 h 1643063"/>
              <a:gd name="connsiteX145" fmla="*/ 1919288 w 2046487"/>
              <a:gd name="connsiteY145" fmla="*/ 1281113 h 1643063"/>
              <a:gd name="connsiteX146" fmla="*/ 1895475 w 2046487"/>
              <a:gd name="connsiteY146" fmla="*/ 1266825 h 1643063"/>
              <a:gd name="connsiteX147" fmla="*/ 1857375 w 2046487"/>
              <a:gd name="connsiteY147" fmla="*/ 1233488 h 1643063"/>
              <a:gd name="connsiteX148" fmla="*/ 1824038 w 2046487"/>
              <a:gd name="connsiteY148" fmla="*/ 1214438 h 1643063"/>
              <a:gd name="connsiteX149" fmla="*/ 1800225 w 2046487"/>
              <a:gd name="connsiteY149" fmla="*/ 1185863 h 1643063"/>
              <a:gd name="connsiteX150" fmla="*/ 1785938 w 2046487"/>
              <a:gd name="connsiteY150" fmla="*/ 1176338 h 1643063"/>
              <a:gd name="connsiteX151" fmla="*/ 1762125 w 2046487"/>
              <a:gd name="connsiteY151" fmla="*/ 1147763 h 1643063"/>
              <a:gd name="connsiteX152" fmla="*/ 1757363 w 2046487"/>
              <a:gd name="connsiteY152" fmla="*/ 1133475 h 1643063"/>
              <a:gd name="connsiteX153" fmla="*/ 1790700 w 2046487"/>
              <a:gd name="connsiteY153" fmla="*/ 1095375 h 1643063"/>
              <a:gd name="connsiteX154" fmla="*/ 1828800 w 2046487"/>
              <a:gd name="connsiteY154" fmla="*/ 1052513 h 1643063"/>
              <a:gd name="connsiteX155" fmla="*/ 1833563 w 2046487"/>
              <a:gd name="connsiteY155" fmla="*/ 1038225 h 1643063"/>
              <a:gd name="connsiteX156" fmla="*/ 1828800 w 2046487"/>
              <a:gd name="connsiteY156" fmla="*/ 981075 h 1643063"/>
              <a:gd name="connsiteX157" fmla="*/ 1824038 w 2046487"/>
              <a:gd name="connsiteY157" fmla="*/ 966788 h 1643063"/>
              <a:gd name="connsiteX158" fmla="*/ 1781175 w 2046487"/>
              <a:gd name="connsiteY158" fmla="*/ 947738 h 1643063"/>
              <a:gd name="connsiteX159" fmla="*/ 1766888 w 2046487"/>
              <a:gd name="connsiteY159" fmla="*/ 942975 h 1643063"/>
              <a:gd name="connsiteX160" fmla="*/ 1752600 w 2046487"/>
              <a:gd name="connsiteY160" fmla="*/ 933450 h 1643063"/>
              <a:gd name="connsiteX161" fmla="*/ 1743075 w 2046487"/>
              <a:gd name="connsiteY161" fmla="*/ 919163 h 1643063"/>
              <a:gd name="connsiteX162" fmla="*/ 1728788 w 2046487"/>
              <a:gd name="connsiteY162" fmla="*/ 904875 h 1643063"/>
              <a:gd name="connsiteX163" fmla="*/ 1724025 w 2046487"/>
              <a:gd name="connsiteY163" fmla="*/ 890588 h 1643063"/>
              <a:gd name="connsiteX164" fmla="*/ 1714500 w 2046487"/>
              <a:gd name="connsiteY164" fmla="*/ 876300 h 1643063"/>
              <a:gd name="connsiteX165" fmla="*/ 1709738 w 2046487"/>
              <a:gd name="connsiteY165" fmla="*/ 862013 h 1643063"/>
              <a:gd name="connsiteX166" fmla="*/ 1704975 w 2046487"/>
              <a:gd name="connsiteY166" fmla="*/ 776288 h 1643063"/>
              <a:gd name="connsiteX167" fmla="*/ 1690688 w 2046487"/>
              <a:gd name="connsiteY167" fmla="*/ 766763 h 1643063"/>
              <a:gd name="connsiteX168" fmla="*/ 1685925 w 2046487"/>
              <a:gd name="connsiteY168" fmla="*/ 752475 h 1643063"/>
              <a:gd name="connsiteX169" fmla="*/ 1695450 w 2046487"/>
              <a:gd name="connsiteY169" fmla="*/ 714375 h 1643063"/>
              <a:gd name="connsiteX170" fmla="*/ 1681163 w 2046487"/>
              <a:gd name="connsiteY170" fmla="*/ 681038 h 1643063"/>
              <a:gd name="connsiteX171" fmla="*/ 1666875 w 2046487"/>
              <a:gd name="connsiteY171" fmla="*/ 676275 h 1643063"/>
              <a:gd name="connsiteX172" fmla="*/ 1671638 w 2046487"/>
              <a:gd name="connsiteY172" fmla="*/ 604838 h 1643063"/>
              <a:gd name="connsiteX173" fmla="*/ 1690688 w 2046487"/>
              <a:gd name="connsiteY173" fmla="*/ 576263 h 1643063"/>
              <a:gd name="connsiteX174" fmla="*/ 1685925 w 2046487"/>
              <a:gd name="connsiteY174" fmla="*/ 519113 h 1643063"/>
              <a:gd name="connsiteX175" fmla="*/ 1676400 w 2046487"/>
              <a:gd name="connsiteY175" fmla="*/ 419100 h 1643063"/>
              <a:gd name="connsiteX176" fmla="*/ 1671638 w 2046487"/>
              <a:gd name="connsiteY176" fmla="*/ 352425 h 1643063"/>
              <a:gd name="connsiteX177" fmla="*/ 1657350 w 2046487"/>
              <a:gd name="connsiteY177" fmla="*/ 347663 h 1643063"/>
              <a:gd name="connsiteX178" fmla="*/ 1600200 w 2046487"/>
              <a:gd name="connsiteY178" fmla="*/ 352425 h 1643063"/>
              <a:gd name="connsiteX179" fmla="*/ 1585913 w 2046487"/>
              <a:gd name="connsiteY179" fmla="*/ 347663 h 1643063"/>
              <a:gd name="connsiteX180" fmla="*/ 1557338 w 2046487"/>
              <a:gd name="connsiteY180" fmla="*/ 319088 h 1643063"/>
              <a:gd name="connsiteX181" fmla="*/ 1543050 w 2046487"/>
              <a:gd name="connsiteY181" fmla="*/ 300038 h 1643063"/>
              <a:gd name="connsiteX182" fmla="*/ 1528763 w 2046487"/>
              <a:gd name="connsiteY182" fmla="*/ 290513 h 1643063"/>
              <a:gd name="connsiteX183" fmla="*/ 1457325 w 2046487"/>
              <a:gd name="connsiteY183" fmla="*/ 285750 h 1643063"/>
              <a:gd name="connsiteX184" fmla="*/ 1433513 w 2046487"/>
              <a:gd name="connsiteY184" fmla="*/ 261938 h 1643063"/>
              <a:gd name="connsiteX185" fmla="*/ 1428750 w 2046487"/>
              <a:gd name="connsiteY185" fmla="*/ 247650 h 1643063"/>
              <a:gd name="connsiteX186" fmla="*/ 1409700 w 2046487"/>
              <a:gd name="connsiteY186" fmla="*/ 238125 h 1643063"/>
              <a:gd name="connsiteX187" fmla="*/ 1395413 w 2046487"/>
              <a:gd name="connsiteY187" fmla="*/ 233363 h 1643063"/>
              <a:gd name="connsiteX188" fmla="*/ 1328738 w 2046487"/>
              <a:gd name="connsiteY188" fmla="*/ 223838 h 1643063"/>
              <a:gd name="connsiteX189" fmla="*/ 1300163 w 2046487"/>
              <a:gd name="connsiteY189" fmla="*/ 204788 h 1643063"/>
              <a:gd name="connsiteX190" fmla="*/ 1271588 w 2046487"/>
              <a:gd name="connsiteY190" fmla="*/ 190500 h 1643063"/>
              <a:gd name="connsiteX191" fmla="*/ 1262063 w 2046487"/>
              <a:gd name="connsiteY191" fmla="*/ 176213 h 1643063"/>
              <a:gd name="connsiteX192" fmla="*/ 1228725 w 2046487"/>
              <a:gd name="connsiteY192" fmla="*/ 190500 h 1643063"/>
              <a:gd name="connsiteX193" fmla="*/ 1181100 w 2046487"/>
              <a:gd name="connsiteY193" fmla="*/ 195263 h 1643063"/>
              <a:gd name="connsiteX194" fmla="*/ 1128713 w 2046487"/>
              <a:gd name="connsiteY194" fmla="*/ 204788 h 1643063"/>
              <a:gd name="connsiteX195" fmla="*/ 1081088 w 2046487"/>
              <a:gd name="connsiteY195" fmla="*/ 214313 h 1643063"/>
              <a:gd name="connsiteX196" fmla="*/ 1052513 w 2046487"/>
              <a:gd name="connsiteY196" fmla="*/ 223838 h 1643063"/>
              <a:gd name="connsiteX197" fmla="*/ 1023938 w 2046487"/>
              <a:gd name="connsiteY197" fmla="*/ 238125 h 1643063"/>
              <a:gd name="connsiteX198" fmla="*/ 995363 w 2046487"/>
              <a:gd name="connsiteY198" fmla="*/ 252413 h 1643063"/>
              <a:gd name="connsiteX199" fmla="*/ 981075 w 2046487"/>
              <a:gd name="connsiteY199" fmla="*/ 261938 h 1643063"/>
              <a:gd name="connsiteX200" fmla="*/ 976313 w 2046487"/>
              <a:gd name="connsiteY200" fmla="*/ 276225 h 1643063"/>
              <a:gd name="connsiteX201" fmla="*/ 985838 w 2046487"/>
              <a:gd name="connsiteY201" fmla="*/ 304800 h 1643063"/>
              <a:gd name="connsiteX202" fmla="*/ 981075 w 2046487"/>
              <a:gd name="connsiteY202" fmla="*/ 319088 h 1643063"/>
              <a:gd name="connsiteX203" fmla="*/ 957263 w 2046487"/>
              <a:gd name="connsiteY203" fmla="*/ 323850 h 1643063"/>
              <a:gd name="connsiteX204" fmla="*/ 942975 w 2046487"/>
              <a:gd name="connsiteY204" fmla="*/ 328613 h 1643063"/>
              <a:gd name="connsiteX205" fmla="*/ 895350 w 2046487"/>
              <a:gd name="connsiteY205" fmla="*/ 333375 h 1643063"/>
              <a:gd name="connsiteX206" fmla="*/ 881063 w 2046487"/>
              <a:gd name="connsiteY206" fmla="*/ 342900 h 1643063"/>
              <a:gd name="connsiteX207" fmla="*/ 790575 w 2046487"/>
              <a:gd name="connsiteY207" fmla="*/ 352425 h 1643063"/>
              <a:gd name="connsiteX208" fmla="*/ 747713 w 2046487"/>
              <a:gd name="connsiteY208" fmla="*/ 347663 h 1643063"/>
              <a:gd name="connsiteX209" fmla="*/ 733425 w 2046487"/>
              <a:gd name="connsiteY209" fmla="*/ 342900 h 1643063"/>
              <a:gd name="connsiteX210" fmla="*/ 714375 w 2046487"/>
              <a:gd name="connsiteY210" fmla="*/ 338138 h 1643063"/>
              <a:gd name="connsiteX211" fmla="*/ 685800 w 2046487"/>
              <a:gd name="connsiteY211" fmla="*/ 314325 h 1643063"/>
              <a:gd name="connsiteX212" fmla="*/ 657225 w 2046487"/>
              <a:gd name="connsiteY212" fmla="*/ 295275 h 1643063"/>
              <a:gd name="connsiteX213" fmla="*/ 633413 w 2046487"/>
              <a:gd name="connsiteY213" fmla="*/ 271463 h 1643063"/>
              <a:gd name="connsiteX214" fmla="*/ 619125 w 2046487"/>
              <a:gd name="connsiteY214" fmla="*/ 257175 h 1643063"/>
              <a:gd name="connsiteX215" fmla="*/ 604838 w 2046487"/>
              <a:gd name="connsiteY215" fmla="*/ 252413 h 1643063"/>
              <a:gd name="connsiteX216" fmla="*/ 528638 w 2046487"/>
              <a:gd name="connsiteY216" fmla="*/ 242888 h 1643063"/>
              <a:gd name="connsiteX217" fmla="*/ 485775 w 2046487"/>
              <a:gd name="connsiteY217" fmla="*/ 209550 h 1643063"/>
              <a:gd name="connsiteX218" fmla="*/ 476250 w 2046487"/>
              <a:gd name="connsiteY218" fmla="*/ 195263 h 1643063"/>
              <a:gd name="connsiteX219" fmla="*/ 471488 w 2046487"/>
              <a:gd name="connsiteY219" fmla="*/ 157163 h 1643063"/>
              <a:gd name="connsiteX220" fmla="*/ 471488 w 2046487"/>
              <a:gd name="connsiteY220" fmla="*/ 161925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2046487" h="1643063">
                <a:moveTo>
                  <a:pt x="471488" y="161925"/>
                </a:moveTo>
                <a:cubicBezTo>
                  <a:pt x="469901" y="159544"/>
                  <a:pt x="467417" y="147420"/>
                  <a:pt x="461963" y="142875"/>
                </a:cubicBezTo>
                <a:cubicBezTo>
                  <a:pt x="456935" y="138685"/>
                  <a:pt x="449207" y="139911"/>
                  <a:pt x="442913" y="138113"/>
                </a:cubicBezTo>
                <a:cubicBezTo>
                  <a:pt x="395087" y="124449"/>
                  <a:pt x="469126" y="143474"/>
                  <a:pt x="409575" y="128588"/>
                </a:cubicBezTo>
                <a:cubicBezTo>
                  <a:pt x="411163" y="122238"/>
                  <a:pt x="411760" y="115554"/>
                  <a:pt x="414338" y="109538"/>
                </a:cubicBezTo>
                <a:cubicBezTo>
                  <a:pt x="421126" y="93699"/>
                  <a:pt x="432533" y="96349"/>
                  <a:pt x="419100" y="76200"/>
                </a:cubicBezTo>
                <a:cubicBezTo>
                  <a:pt x="415925" y="71438"/>
                  <a:pt x="409575" y="69850"/>
                  <a:pt x="404813" y="66675"/>
                </a:cubicBezTo>
                <a:cubicBezTo>
                  <a:pt x="403225" y="57150"/>
                  <a:pt x="404368" y="46737"/>
                  <a:pt x="400050" y="38100"/>
                </a:cubicBezTo>
                <a:cubicBezTo>
                  <a:pt x="397490" y="32981"/>
                  <a:pt x="391452" y="29207"/>
                  <a:pt x="385763" y="28575"/>
                </a:cubicBezTo>
                <a:cubicBezTo>
                  <a:pt x="377682" y="27677"/>
                  <a:pt x="348288" y="35563"/>
                  <a:pt x="338138" y="38100"/>
                </a:cubicBezTo>
                <a:cubicBezTo>
                  <a:pt x="334963" y="42863"/>
                  <a:pt x="332277" y="47991"/>
                  <a:pt x="328613" y="52388"/>
                </a:cubicBezTo>
                <a:cubicBezTo>
                  <a:pt x="324301" y="57562"/>
                  <a:pt x="317596" y="60787"/>
                  <a:pt x="314325" y="66675"/>
                </a:cubicBezTo>
                <a:cubicBezTo>
                  <a:pt x="291781" y="107252"/>
                  <a:pt x="325326" y="92317"/>
                  <a:pt x="271463" y="100013"/>
                </a:cubicBezTo>
                <a:cubicBezTo>
                  <a:pt x="235209" y="112098"/>
                  <a:pt x="252733" y="111507"/>
                  <a:pt x="219075" y="104775"/>
                </a:cubicBezTo>
                <a:cubicBezTo>
                  <a:pt x="214313" y="101600"/>
                  <a:pt x="207821" y="100104"/>
                  <a:pt x="204788" y="95250"/>
                </a:cubicBezTo>
                <a:cubicBezTo>
                  <a:pt x="181394" y="57819"/>
                  <a:pt x="210929" y="71896"/>
                  <a:pt x="180975" y="61913"/>
                </a:cubicBezTo>
                <a:cubicBezTo>
                  <a:pt x="179388" y="53975"/>
                  <a:pt x="181937" y="43824"/>
                  <a:pt x="176213" y="38100"/>
                </a:cubicBezTo>
                <a:cubicBezTo>
                  <a:pt x="169114" y="31000"/>
                  <a:pt x="157163" y="31750"/>
                  <a:pt x="147638" y="28575"/>
                </a:cubicBezTo>
                <a:lnTo>
                  <a:pt x="133350" y="23813"/>
                </a:lnTo>
                <a:cubicBezTo>
                  <a:pt x="131763" y="19050"/>
                  <a:pt x="132673" y="12443"/>
                  <a:pt x="128588" y="9525"/>
                </a:cubicBezTo>
                <a:cubicBezTo>
                  <a:pt x="120418" y="3689"/>
                  <a:pt x="100013" y="0"/>
                  <a:pt x="100013" y="0"/>
                </a:cubicBezTo>
                <a:cubicBezTo>
                  <a:pt x="77630" y="22383"/>
                  <a:pt x="91330" y="10551"/>
                  <a:pt x="57150" y="33338"/>
                </a:cubicBezTo>
                <a:lnTo>
                  <a:pt x="42863" y="42863"/>
                </a:lnTo>
                <a:lnTo>
                  <a:pt x="28575" y="52388"/>
                </a:lnTo>
                <a:cubicBezTo>
                  <a:pt x="6350" y="85726"/>
                  <a:pt x="0" y="74613"/>
                  <a:pt x="23813" y="90488"/>
                </a:cubicBezTo>
                <a:cubicBezTo>
                  <a:pt x="38523" y="112552"/>
                  <a:pt x="31234" y="97690"/>
                  <a:pt x="38100" y="128588"/>
                </a:cubicBezTo>
                <a:cubicBezTo>
                  <a:pt x="38363" y="129770"/>
                  <a:pt x="45179" y="158867"/>
                  <a:pt x="47625" y="161925"/>
                </a:cubicBezTo>
                <a:cubicBezTo>
                  <a:pt x="51201" y="166395"/>
                  <a:pt x="57150" y="168275"/>
                  <a:pt x="61913" y="171450"/>
                </a:cubicBezTo>
                <a:cubicBezTo>
                  <a:pt x="60325" y="176213"/>
                  <a:pt x="59395" y="181248"/>
                  <a:pt x="57150" y="185738"/>
                </a:cubicBezTo>
                <a:cubicBezTo>
                  <a:pt x="54590" y="190857"/>
                  <a:pt x="47625" y="194301"/>
                  <a:pt x="47625" y="200025"/>
                </a:cubicBezTo>
                <a:cubicBezTo>
                  <a:pt x="47625" y="210609"/>
                  <a:pt x="65087" y="219604"/>
                  <a:pt x="71438" y="223838"/>
                </a:cubicBezTo>
                <a:cubicBezTo>
                  <a:pt x="74613" y="228600"/>
                  <a:pt x="78638" y="232895"/>
                  <a:pt x="80963" y="238125"/>
                </a:cubicBezTo>
                <a:cubicBezTo>
                  <a:pt x="85041" y="247300"/>
                  <a:pt x="87313" y="257175"/>
                  <a:pt x="90488" y="266700"/>
                </a:cubicBezTo>
                <a:cubicBezTo>
                  <a:pt x="92075" y="271463"/>
                  <a:pt x="94032" y="276118"/>
                  <a:pt x="95250" y="280988"/>
                </a:cubicBezTo>
                <a:cubicBezTo>
                  <a:pt x="96838" y="287338"/>
                  <a:pt x="97435" y="294022"/>
                  <a:pt x="100013" y="300038"/>
                </a:cubicBezTo>
                <a:cubicBezTo>
                  <a:pt x="107774" y="318146"/>
                  <a:pt x="109715" y="312091"/>
                  <a:pt x="123825" y="323850"/>
                </a:cubicBezTo>
                <a:cubicBezTo>
                  <a:pt x="128999" y="328162"/>
                  <a:pt x="133350" y="333375"/>
                  <a:pt x="138113" y="338138"/>
                </a:cubicBezTo>
                <a:cubicBezTo>
                  <a:pt x="144844" y="371794"/>
                  <a:pt x="140316" y="354273"/>
                  <a:pt x="152400" y="390525"/>
                </a:cubicBezTo>
                <a:cubicBezTo>
                  <a:pt x="153988" y="395288"/>
                  <a:pt x="153147" y="401801"/>
                  <a:pt x="157163" y="404813"/>
                </a:cubicBezTo>
                <a:cubicBezTo>
                  <a:pt x="180792" y="422534"/>
                  <a:pt x="169609" y="414697"/>
                  <a:pt x="190500" y="428625"/>
                </a:cubicBezTo>
                <a:cubicBezTo>
                  <a:pt x="193675" y="433388"/>
                  <a:pt x="195717" y="439144"/>
                  <a:pt x="200025" y="442913"/>
                </a:cubicBezTo>
                <a:cubicBezTo>
                  <a:pt x="208640" y="450451"/>
                  <a:pt x="228600" y="461963"/>
                  <a:pt x="228600" y="461963"/>
                </a:cubicBezTo>
                <a:cubicBezTo>
                  <a:pt x="231775" y="457200"/>
                  <a:pt x="234078" y="451722"/>
                  <a:pt x="238125" y="447675"/>
                </a:cubicBezTo>
                <a:cubicBezTo>
                  <a:pt x="242172" y="443628"/>
                  <a:pt x="246767" y="439091"/>
                  <a:pt x="252413" y="438150"/>
                </a:cubicBezTo>
                <a:cubicBezTo>
                  <a:pt x="260299" y="436836"/>
                  <a:pt x="276014" y="449122"/>
                  <a:pt x="280988" y="452438"/>
                </a:cubicBezTo>
                <a:cubicBezTo>
                  <a:pt x="278670" y="455915"/>
                  <a:pt x="264509" y="474441"/>
                  <a:pt x="266700" y="481013"/>
                </a:cubicBezTo>
                <a:cubicBezTo>
                  <a:pt x="268830" y="487403"/>
                  <a:pt x="276853" y="489984"/>
                  <a:pt x="280988" y="495300"/>
                </a:cubicBezTo>
                <a:cubicBezTo>
                  <a:pt x="288016" y="504336"/>
                  <a:pt x="300038" y="523875"/>
                  <a:pt x="300038" y="523875"/>
                </a:cubicBezTo>
                <a:cubicBezTo>
                  <a:pt x="298450" y="528638"/>
                  <a:pt x="299360" y="535245"/>
                  <a:pt x="295275" y="538163"/>
                </a:cubicBezTo>
                <a:cubicBezTo>
                  <a:pt x="287105" y="543999"/>
                  <a:pt x="266700" y="547688"/>
                  <a:pt x="266700" y="547688"/>
                </a:cubicBezTo>
                <a:cubicBezTo>
                  <a:pt x="256166" y="558222"/>
                  <a:pt x="249520" y="563000"/>
                  <a:pt x="242888" y="576263"/>
                </a:cubicBezTo>
                <a:cubicBezTo>
                  <a:pt x="240643" y="580753"/>
                  <a:pt x="239713" y="585788"/>
                  <a:pt x="238125" y="590550"/>
                </a:cubicBezTo>
                <a:cubicBezTo>
                  <a:pt x="235012" y="624792"/>
                  <a:pt x="229139" y="648087"/>
                  <a:pt x="238125" y="681038"/>
                </a:cubicBezTo>
                <a:cubicBezTo>
                  <a:pt x="242333" y="696469"/>
                  <a:pt x="256551" y="699464"/>
                  <a:pt x="266700" y="709613"/>
                </a:cubicBezTo>
                <a:cubicBezTo>
                  <a:pt x="272608" y="715521"/>
                  <a:pt x="285104" y="734837"/>
                  <a:pt x="290513" y="742950"/>
                </a:cubicBezTo>
                <a:cubicBezTo>
                  <a:pt x="299445" y="832279"/>
                  <a:pt x="276634" y="762159"/>
                  <a:pt x="361950" y="795338"/>
                </a:cubicBezTo>
                <a:cubicBezTo>
                  <a:pt x="372619" y="799487"/>
                  <a:pt x="374650" y="814388"/>
                  <a:pt x="381000" y="823913"/>
                </a:cubicBezTo>
                <a:lnTo>
                  <a:pt x="390525" y="838200"/>
                </a:lnTo>
                <a:cubicBezTo>
                  <a:pt x="393700" y="842963"/>
                  <a:pt x="394620" y="850678"/>
                  <a:pt x="400050" y="852488"/>
                </a:cubicBezTo>
                <a:lnTo>
                  <a:pt x="414338" y="857250"/>
                </a:lnTo>
                <a:cubicBezTo>
                  <a:pt x="417513" y="852488"/>
                  <a:pt x="418139" y="842963"/>
                  <a:pt x="423863" y="842963"/>
                </a:cubicBezTo>
                <a:cubicBezTo>
                  <a:pt x="428883" y="842963"/>
                  <a:pt x="426187" y="852862"/>
                  <a:pt x="428625" y="857250"/>
                </a:cubicBezTo>
                <a:cubicBezTo>
                  <a:pt x="434184" y="867257"/>
                  <a:pt x="447675" y="885825"/>
                  <a:pt x="447675" y="885825"/>
                </a:cubicBezTo>
                <a:cubicBezTo>
                  <a:pt x="449263" y="892175"/>
                  <a:pt x="449860" y="898859"/>
                  <a:pt x="452438" y="904875"/>
                </a:cubicBezTo>
                <a:cubicBezTo>
                  <a:pt x="454693" y="910136"/>
                  <a:pt x="459403" y="914043"/>
                  <a:pt x="461963" y="919163"/>
                </a:cubicBezTo>
                <a:cubicBezTo>
                  <a:pt x="464208" y="923653"/>
                  <a:pt x="465138" y="928688"/>
                  <a:pt x="466725" y="933450"/>
                </a:cubicBezTo>
                <a:cubicBezTo>
                  <a:pt x="463285" y="950650"/>
                  <a:pt x="456796" y="968463"/>
                  <a:pt x="466725" y="985838"/>
                </a:cubicBezTo>
                <a:cubicBezTo>
                  <a:pt x="469216" y="990197"/>
                  <a:pt x="476250" y="989013"/>
                  <a:pt x="481013" y="990600"/>
                </a:cubicBezTo>
                <a:cubicBezTo>
                  <a:pt x="485775" y="995363"/>
                  <a:pt x="492882" y="998602"/>
                  <a:pt x="495300" y="1004888"/>
                </a:cubicBezTo>
                <a:cubicBezTo>
                  <a:pt x="501112" y="1019998"/>
                  <a:pt x="491355" y="1043533"/>
                  <a:pt x="504825" y="1052513"/>
                </a:cubicBezTo>
                <a:lnTo>
                  <a:pt x="533400" y="1071563"/>
                </a:lnTo>
                <a:cubicBezTo>
                  <a:pt x="536575" y="1076325"/>
                  <a:pt x="540365" y="1080731"/>
                  <a:pt x="542925" y="1085850"/>
                </a:cubicBezTo>
                <a:cubicBezTo>
                  <a:pt x="545170" y="1090340"/>
                  <a:pt x="544138" y="1096588"/>
                  <a:pt x="547688" y="1100138"/>
                </a:cubicBezTo>
                <a:cubicBezTo>
                  <a:pt x="551238" y="1103688"/>
                  <a:pt x="557213" y="1103313"/>
                  <a:pt x="561975" y="1104900"/>
                </a:cubicBezTo>
                <a:cubicBezTo>
                  <a:pt x="569165" y="1140846"/>
                  <a:pt x="559081" y="1128593"/>
                  <a:pt x="581025" y="1119188"/>
                </a:cubicBezTo>
                <a:cubicBezTo>
                  <a:pt x="587041" y="1116610"/>
                  <a:pt x="593725" y="1116013"/>
                  <a:pt x="600075" y="1114425"/>
                </a:cubicBezTo>
                <a:cubicBezTo>
                  <a:pt x="605693" y="1110680"/>
                  <a:pt x="620200" y="1099199"/>
                  <a:pt x="628650" y="1100138"/>
                </a:cubicBezTo>
                <a:cubicBezTo>
                  <a:pt x="638629" y="1101247"/>
                  <a:pt x="657225" y="1109663"/>
                  <a:pt x="657225" y="1109663"/>
                </a:cubicBezTo>
                <a:cubicBezTo>
                  <a:pt x="661988" y="1114425"/>
                  <a:pt x="664778" y="1123950"/>
                  <a:pt x="671513" y="1123950"/>
                </a:cubicBezTo>
                <a:cubicBezTo>
                  <a:pt x="677625" y="1123950"/>
                  <a:pt x="692452" y="1099685"/>
                  <a:pt x="695325" y="1095375"/>
                </a:cubicBezTo>
                <a:cubicBezTo>
                  <a:pt x="706764" y="1098235"/>
                  <a:pt x="720441" y="1099386"/>
                  <a:pt x="728663" y="1109663"/>
                </a:cubicBezTo>
                <a:cubicBezTo>
                  <a:pt x="731799" y="1113583"/>
                  <a:pt x="731180" y="1119460"/>
                  <a:pt x="733425" y="1123950"/>
                </a:cubicBezTo>
                <a:cubicBezTo>
                  <a:pt x="735985" y="1129070"/>
                  <a:pt x="740625" y="1133007"/>
                  <a:pt x="742950" y="1138238"/>
                </a:cubicBezTo>
                <a:cubicBezTo>
                  <a:pt x="747028" y="1147413"/>
                  <a:pt x="744121" y="1161244"/>
                  <a:pt x="752475" y="1166813"/>
                </a:cubicBezTo>
                <a:cubicBezTo>
                  <a:pt x="757238" y="1169988"/>
                  <a:pt x="762184" y="1172904"/>
                  <a:pt x="766763" y="1176338"/>
                </a:cubicBezTo>
                <a:cubicBezTo>
                  <a:pt x="781243" y="1187198"/>
                  <a:pt x="809625" y="1209675"/>
                  <a:pt x="809625" y="1209675"/>
                </a:cubicBezTo>
                <a:cubicBezTo>
                  <a:pt x="811213" y="1214438"/>
                  <a:pt x="813299" y="1219062"/>
                  <a:pt x="814388" y="1223963"/>
                </a:cubicBezTo>
                <a:cubicBezTo>
                  <a:pt x="816483" y="1233389"/>
                  <a:pt x="815228" y="1243714"/>
                  <a:pt x="819150" y="1252538"/>
                </a:cubicBezTo>
                <a:cubicBezTo>
                  <a:pt x="821885" y="1258693"/>
                  <a:pt x="828675" y="1262063"/>
                  <a:pt x="833438" y="1266825"/>
                </a:cubicBezTo>
                <a:cubicBezTo>
                  <a:pt x="836613" y="1273175"/>
                  <a:pt x="840166" y="1279349"/>
                  <a:pt x="842963" y="1285875"/>
                </a:cubicBezTo>
                <a:cubicBezTo>
                  <a:pt x="849911" y="1302088"/>
                  <a:pt x="848209" y="1316361"/>
                  <a:pt x="866775" y="1328738"/>
                </a:cubicBezTo>
                <a:lnTo>
                  <a:pt x="881063" y="1338263"/>
                </a:lnTo>
                <a:cubicBezTo>
                  <a:pt x="902898" y="1371015"/>
                  <a:pt x="889253" y="1370459"/>
                  <a:pt x="914400" y="1362075"/>
                </a:cubicBezTo>
                <a:cubicBezTo>
                  <a:pt x="915582" y="1362311"/>
                  <a:pt x="947620" y="1367696"/>
                  <a:pt x="952500" y="1371600"/>
                </a:cubicBezTo>
                <a:cubicBezTo>
                  <a:pt x="956970" y="1375176"/>
                  <a:pt x="957171" y="1382854"/>
                  <a:pt x="962025" y="1385888"/>
                </a:cubicBezTo>
                <a:cubicBezTo>
                  <a:pt x="969757" y="1390720"/>
                  <a:pt x="998496" y="1397387"/>
                  <a:pt x="1009650" y="1400175"/>
                </a:cubicBezTo>
                <a:cubicBezTo>
                  <a:pt x="1014887" y="1415884"/>
                  <a:pt x="1016346" y="1421192"/>
                  <a:pt x="1023938" y="1438275"/>
                </a:cubicBezTo>
                <a:cubicBezTo>
                  <a:pt x="1026821" y="1444763"/>
                  <a:pt x="1027783" y="1453065"/>
                  <a:pt x="1033463" y="1457325"/>
                </a:cubicBezTo>
                <a:cubicBezTo>
                  <a:pt x="1041495" y="1463349"/>
                  <a:pt x="1052134" y="1465199"/>
                  <a:pt x="1062038" y="1466850"/>
                </a:cubicBezTo>
                <a:cubicBezTo>
                  <a:pt x="1095565" y="1472438"/>
                  <a:pt x="1081452" y="1468560"/>
                  <a:pt x="1104900" y="1476375"/>
                </a:cubicBezTo>
                <a:cubicBezTo>
                  <a:pt x="1121672" y="1487556"/>
                  <a:pt x="1134219" y="1497628"/>
                  <a:pt x="1152525" y="1504950"/>
                </a:cubicBezTo>
                <a:cubicBezTo>
                  <a:pt x="1161847" y="1508679"/>
                  <a:pt x="1171575" y="1511300"/>
                  <a:pt x="1181100" y="1514475"/>
                </a:cubicBezTo>
                <a:lnTo>
                  <a:pt x="1195388" y="1519238"/>
                </a:lnTo>
                <a:cubicBezTo>
                  <a:pt x="1206500" y="1517650"/>
                  <a:pt x="1217787" y="1516999"/>
                  <a:pt x="1228725" y="1514475"/>
                </a:cubicBezTo>
                <a:cubicBezTo>
                  <a:pt x="1238508" y="1512217"/>
                  <a:pt x="1247775" y="1508125"/>
                  <a:pt x="1257300" y="1504950"/>
                </a:cubicBezTo>
                <a:lnTo>
                  <a:pt x="1271588" y="1500188"/>
                </a:lnTo>
                <a:cubicBezTo>
                  <a:pt x="1276350" y="1498601"/>
                  <a:pt x="1280905" y="1496135"/>
                  <a:pt x="1285875" y="1495425"/>
                </a:cubicBezTo>
                <a:lnTo>
                  <a:pt x="1319213" y="1490663"/>
                </a:lnTo>
                <a:cubicBezTo>
                  <a:pt x="1323975" y="1487488"/>
                  <a:pt x="1329731" y="1485446"/>
                  <a:pt x="1333500" y="1481138"/>
                </a:cubicBezTo>
                <a:cubicBezTo>
                  <a:pt x="1341038" y="1472523"/>
                  <a:pt x="1341690" y="1456183"/>
                  <a:pt x="1352550" y="1452563"/>
                </a:cubicBezTo>
                <a:lnTo>
                  <a:pt x="1366838" y="1447800"/>
                </a:lnTo>
                <a:lnTo>
                  <a:pt x="1395413" y="1457325"/>
                </a:lnTo>
                <a:lnTo>
                  <a:pt x="1409700" y="1462088"/>
                </a:lnTo>
                <a:cubicBezTo>
                  <a:pt x="1416050" y="1471613"/>
                  <a:pt x="1425129" y="1479803"/>
                  <a:pt x="1428750" y="1490663"/>
                </a:cubicBezTo>
                <a:cubicBezTo>
                  <a:pt x="1430338" y="1495425"/>
                  <a:pt x="1430377" y="1501030"/>
                  <a:pt x="1433513" y="1504950"/>
                </a:cubicBezTo>
                <a:cubicBezTo>
                  <a:pt x="1437089" y="1509419"/>
                  <a:pt x="1443038" y="1511300"/>
                  <a:pt x="1447800" y="1514475"/>
                </a:cubicBezTo>
                <a:cubicBezTo>
                  <a:pt x="1459775" y="1550396"/>
                  <a:pt x="1443620" y="1506113"/>
                  <a:pt x="1462088" y="1543050"/>
                </a:cubicBezTo>
                <a:cubicBezTo>
                  <a:pt x="1464333" y="1547540"/>
                  <a:pt x="1463714" y="1553418"/>
                  <a:pt x="1466850" y="1557338"/>
                </a:cubicBezTo>
                <a:cubicBezTo>
                  <a:pt x="1470426" y="1561808"/>
                  <a:pt x="1476741" y="1563199"/>
                  <a:pt x="1481138" y="1566863"/>
                </a:cubicBezTo>
                <a:cubicBezTo>
                  <a:pt x="1497576" y="1580561"/>
                  <a:pt x="1499924" y="1592174"/>
                  <a:pt x="1524000" y="1600200"/>
                </a:cubicBezTo>
                <a:cubicBezTo>
                  <a:pt x="1558264" y="1611622"/>
                  <a:pt x="1515469" y="1597762"/>
                  <a:pt x="1557338" y="1609725"/>
                </a:cubicBezTo>
                <a:cubicBezTo>
                  <a:pt x="1562165" y="1611104"/>
                  <a:pt x="1566655" y="1613778"/>
                  <a:pt x="1571625" y="1614488"/>
                </a:cubicBezTo>
                <a:cubicBezTo>
                  <a:pt x="1588983" y="1616968"/>
                  <a:pt x="1606550" y="1617663"/>
                  <a:pt x="1624013" y="1619250"/>
                </a:cubicBezTo>
                <a:cubicBezTo>
                  <a:pt x="1630363" y="1617663"/>
                  <a:pt x="1636769" y="1616286"/>
                  <a:pt x="1643063" y="1614488"/>
                </a:cubicBezTo>
                <a:cubicBezTo>
                  <a:pt x="1647890" y="1613109"/>
                  <a:pt x="1652330" y="1609725"/>
                  <a:pt x="1657350" y="1609725"/>
                </a:cubicBezTo>
                <a:cubicBezTo>
                  <a:pt x="1681216" y="1609725"/>
                  <a:pt x="1704975" y="1612900"/>
                  <a:pt x="1728788" y="1614488"/>
                </a:cubicBezTo>
                <a:cubicBezTo>
                  <a:pt x="1771087" y="1622947"/>
                  <a:pt x="1787825" y="1626631"/>
                  <a:pt x="1843088" y="1633538"/>
                </a:cubicBezTo>
                <a:cubicBezTo>
                  <a:pt x="1890770" y="1639498"/>
                  <a:pt x="1868563" y="1636196"/>
                  <a:pt x="1909763" y="1643063"/>
                </a:cubicBezTo>
                <a:cubicBezTo>
                  <a:pt x="1911350" y="1609725"/>
                  <a:pt x="1910385" y="1576168"/>
                  <a:pt x="1914525" y="1543050"/>
                </a:cubicBezTo>
                <a:cubicBezTo>
                  <a:pt x="1915235" y="1537371"/>
                  <a:pt x="1919581" y="1532339"/>
                  <a:pt x="1924050" y="1528763"/>
                </a:cubicBezTo>
                <a:cubicBezTo>
                  <a:pt x="1927970" y="1525627"/>
                  <a:pt x="1933446" y="1525129"/>
                  <a:pt x="1938338" y="1524000"/>
                </a:cubicBezTo>
                <a:cubicBezTo>
                  <a:pt x="1954113" y="1520360"/>
                  <a:pt x="1970088" y="1517650"/>
                  <a:pt x="1985963" y="1514475"/>
                </a:cubicBezTo>
                <a:lnTo>
                  <a:pt x="2009775" y="1509713"/>
                </a:lnTo>
                <a:cubicBezTo>
                  <a:pt x="2014538" y="1506538"/>
                  <a:pt x="2020487" y="1504658"/>
                  <a:pt x="2024063" y="1500188"/>
                </a:cubicBezTo>
                <a:cubicBezTo>
                  <a:pt x="2027199" y="1496268"/>
                  <a:pt x="2026848" y="1490514"/>
                  <a:pt x="2028825" y="1485900"/>
                </a:cubicBezTo>
                <a:cubicBezTo>
                  <a:pt x="2046487" y="1444687"/>
                  <a:pt x="2031939" y="1486082"/>
                  <a:pt x="2043113" y="1452563"/>
                </a:cubicBezTo>
                <a:cubicBezTo>
                  <a:pt x="2041525" y="1446213"/>
                  <a:pt x="2042439" y="1438624"/>
                  <a:pt x="2038350" y="1433513"/>
                </a:cubicBezTo>
                <a:cubicBezTo>
                  <a:pt x="2035214" y="1429593"/>
                  <a:pt x="2028933" y="1429968"/>
                  <a:pt x="2024063" y="1428750"/>
                </a:cubicBezTo>
                <a:cubicBezTo>
                  <a:pt x="2016210" y="1426787"/>
                  <a:pt x="2008188" y="1425575"/>
                  <a:pt x="2000250" y="1423988"/>
                </a:cubicBezTo>
                <a:cubicBezTo>
                  <a:pt x="1997075" y="1419225"/>
                  <a:pt x="1995195" y="1413276"/>
                  <a:pt x="1990725" y="1409700"/>
                </a:cubicBezTo>
                <a:cubicBezTo>
                  <a:pt x="1986805" y="1406564"/>
                  <a:pt x="1979356" y="1409023"/>
                  <a:pt x="1976438" y="1404938"/>
                </a:cubicBezTo>
                <a:cubicBezTo>
                  <a:pt x="1970602" y="1396768"/>
                  <a:pt x="1970088" y="1385888"/>
                  <a:pt x="1966913" y="1376363"/>
                </a:cubicBezTo>
                <a:lnTo>
                  <a:pt x="1962150" y="1362075"/>
                </a:lnTo>
                <a:cubicBezTo>
                  <a:pt x="1960563" y="1346200"/>
                  <a:pt x="1962840" y="1329444"/>
                  <a:pt x="1957388" y="1314450"/>
                </a:cubicBezTo>
                <a:cubicBezTo>
                  <a:pt x="1955672" y="1309732"/>
                  <a:pt x="1947277" y="1312473"/>
                  <a:pt x="1943100" y="1309688"/>
                </a:cubicBezTo>
                <a:cubicBezTo>
                  <a:pt x="1904193" y="1283750"/>
                  <a:pt x="1950032" y="1307465"/>
                  <a:pt x="1919288" y="1281113"/>
                </a:cubicBezTo>
                <a:cubicBezTo>
                  <a:pt x="1912260" y="1275089"/>
                  <a:pt x="1902782" y="1272508"/>
                  <a:pt x="1895475" y="1266825"/>
                </a:cubicBezTo>
                <a:cubicBezTo>
                  <a:pt x="1859223" y="1238629"/>
                  <a:pt x="1893853" y="1256286"/>
                  <a:pt x="1857375" y="1233488"/>
                </a:cubicBezTo>
                <a:cubicBezTo>
                  <a:pt x="1838743" y="1221843"/>
                  <a:pt x="1839768" y="1227547"/>
                  <a:pt x="1824038" y="1214438"/>
                </a:cubicBezTo>
                <a:cubicBezTo>
                  <a:pt x="1777222" y="1175424"/>
                  <a:pt x="1837689" y="1223327"/>
                  <a:pt x="1800225" y="1185863"/>
                </a:cubicBezTo>
                <a:cubicBezTo>
                  <a:pt x="1796178" y="1181816"/>
                  <a:pt x="1790335" y="1180002"/>
                  <a:pt x="1785938" y="1176338"/>
                </a:cubicBezTo>
                <a:cubicBezTo>
                  <a:pt x="1772187" y="1164878"/>
                  <a:pt x="1771491" y="1161811"/>
                  <a:pt x="1762125" y="1147763"/>
                </a:cubicBezTo>
                <a:cubicBezTo>
                  <a:pt x="1760538" y="1143000"/>
                  <a:pt x="1755775" y="1138238"/>
                  <a:pt x="1757363" y="1133475"/>
                </a:cubicBezTo>
                <a:cubicBezTo>
                  <a:pt x="1768810" y="1099136"/>
                  <a:pt x="1772277" y="1111751"/>
                  <a:pt x="1790700" y="1095375"/>
                </a:cubicBezTo>
                <a:cubicBezTo>
                  <a:pt x="1802058" y="1085278"/>
                  <a:pt x="1820838" y="1068437"/>
                  <a:pt x="1828800" y="1052513"/>
                </a:cubicBezTo>
                <a:cubicBezTo>
                  <a:pt x="1831045" y="1048023"/>
                  <a:pt x="1831975" y="1042988"/>
                  <a:pt x="1833563" y="1038225"/>
                </a:cubicBezTo>
                <a:cubicBezTo>
                  <a:pt x="1831975" y="1019175"/>
                  <a:pt x="1831326" y="1000023"/>
                  <a:pt x="1828800" y="981075"/>
                </a:cubicBezTo>
                <a:cubicBezTo>
                  <a:pt x="1828137" y="976099"/>
                  <a:pt x="1827174" y="970708"/>
                  <a:pt x="1824038" y="966788"/>
                </a:cubicBezTo>
                <a:cubicBezTo>
                  <a:pt x="1815805" y="956497"/>
                  <a:pt x="1789906" y="950648"/>
                  <a:pt x="1781175" y="947738"/>
                </a:cubicBezTo>
                <a:cubicBezTo>
                  <a:pt x="1776413" y="946150"/>
                  <a:pt x="1771065" y="945760"/>
                  <a:pt x="1766888" y="942975"/>
                </a:cubicBezTo>
                <a:lnTo>
                  <a:pt x="1752600" y="933450"/>
                </a:lnTo>
                <a:cubicBezTo>
                  <a:pt x="1749425" y="928688"/>
                  <a:pt x="1746739" y="923560"/>
                  <a:pt x="1743075" y="919163"/>
                </a:cubicBezTo>
                <a:cubicBezTo>
                  <a:pt x="1738763" y="913989"/>
                  <a:pt x="1732524" y="910479"/>
                  <a:pt x="1728788" y="904875"/>
                </a:cubicBezTo>
                <a:cubicBezTo>
                  <a:pt x="1726003" y="900698"/>
                  <a:pt x="1726270" y="895078"/>
                  <a:pt x="1724025" y="890588"/>
                </a:cubicBezTo>
                <a:cubicBezTo>
                  <a:pt x="1721465" y="885468"/>
                  <a:pt x="1717675" y="881063"/>
                  <a:pt x="1714500" y="876300"/>
                </a:cubicBezTo>
                <a:cubicBezTo>
                  <a:pt x="1712913" y="871538"/>
                  <a:pt x="1710214" y="867010"/>
                  <a:pt x="1709738" y="862013"/>
                </a:cubicBezTo>
                <a:cubicBezTo>
                  <a:pt x="1707025" y="833523"/>
                  <a:pt x="1710588" y="804351"/>
                  <a:pt x="1704975" y="776288"/>
                </a:cubicBezTo>
                <a:cubicBezTo>
                  <a:pt x="1703852" y="770675"/>
                  <a:pt x="1695450" y="769938"/>
                  <a:pt x="1690688" y="766763"/>
                </a:cubicBezTo>
                <a:cubicBezTo>
                  <a:pt x="1689100" y="762000"/>
                  <a:pt x="1685471" y="757475"/>
                  <a:pt x="1685925" y="752475"/>
                </a:cubicBezTo>
                <a:cubicBezTo>
                  <a:pt x="1687110" y="739438"/>
                  <a:pt x="1695450" y="714375"/>
                  <a:pt x="1695450" y="714375"/>
                </a:cubicBezTo>
                <a:cubicBezTo>
                  <a:pt x="1692590" y="702935"/>
                  <a:pt x="1691442" y="689261"/>
                  <a:pt x="1681163" y="681038"/>
                </a:cubicBezTo>
                <a:cubicBezTo>
                  <a:pt x="1677243" y="677902"/>
                  <a:pt x="1671638" y="677863"/>
                  <a:pt x="1666875" y="676275"/>
                </a:cubicBezTo>
                <a:cubicBezTo>
                  <a:pt x="1668463" y="652463"/>
                  <a:pt x="1666110" y="628054"/>
                  <a:pt x="1671638" y="604838"/>
                </a:cubicBezTo>
                <a:cubicBezTo>
                  <a:pt x="1674290" y="593702"/>
                  <a:pt x="1690688" y="576263"/>
                  <a:pt x="1690688" y="576263"/>
                </a:cubicBezTo>
                <a:cubicBezTo>
                  <a:pt x="1689100" y="557213"/>
                  <a:pt x="1687656" y="538151"/>
                  <a:pt x="1685925" y="519113"/>
                </a:cubicBezTo>
                <a:cubicBezTo>
                  <a:pt x="1682893" y="485762"/>
                  <a:pt x="1678786" y="452503"/>
                  <a:pt x="1676400" y="419100"/>
                </a:cubicBezTo>
                <a:cubicBezTo>
                  <a:pt x="1674813" y="396875"/>
                  <a:pt x="1677379" y="373954"/>
                  <a:pt x="1671638" y="352425"/>
                </a:cubicBezTo>
                <a:cubicBezTo>
                  <a:pt x="1670344" y="347574"/>
                  <a:pt x="1662113" y="349250"/>
                  <a:pt x="1657350" y="347663"/>
                </a:cubicBezTo>
                <a:cubicBezTo>
                  <a:pt x="1623614" y="358908"/>
                  <a:pt x="1634832" y="360121"/>
                  <a:pt x="1600200" y="352425"/>
                </a:cubicBezTo>
                <a:cubicBezTo>
                  <a:pt x="1595300" y="351336"/>
                  <a:pt x="1590675" y="349250"/>
                  <a:pt x="1585913" y="347663"/>
                </a:cubicBezTo>
                <a:cubicBezTo>
                  <a:pt x="1576388" y="338138"/>
                  <a:pt x="1565420" y="329864"/>
                  <a:pt x="1557338" y="319088"/>
                </a:cubicBezTo>
                <a:cubicBezTo>
                  <a:pt x="1552575" y="312738"/>
                  <a:pt x="1548663" y="305651"/>
                  <a:pt x="1543050" y="300038"/>
                </a:cubicBezTo>
                <a:cubicBezTo>
                  <a:pt x="1539003" y="295991"/>
                  <a:pt x="1534409" y="291454"/>
                  <a:pt x="1528763" y="290513"/>
                </a:cubicBezTo>
                <a:cubicBezTo>
                  <a:pt x="1505222" y="286589"/>
                  <a:pt x="1481138" y="287338"/>
                  <a:pt x="1457325" y="285750"/>
                </a:cubicBezTo>
                <a:cubicBezTo>
                  <a:pt x="1443038" y="276225"/>
                  <a:pt x="1441450" y="277812"/>
                  <a:pt x="1433513" y="261938"/>
                </a:cubicBezTo>
                <a:cubicBezTo>
                  <a:pt x="1431268" y="257448"/>
                  <a:pt x="1432300" y="251200"/>
                  <a:pt x="1428750" y="247650"/>
                </a:cubicBezTo>
                <a:cubicBezTo>
                  <a:pt x="1423730" y="242630"/>
                  <a:pt x="1416226" y="240922"/>
                  <a:pt x="1409700" y="238125"/>
                </a:cubicBezTo>
                <a:cubicBezTo>
                  <a:pt x="1405086" y="236148"/>
                  <a:pt x="1400240" y="234742"/>
                  <a:pt x="1395413" y="233363"/>
                </a:cubicBezTo>
                <a:cubicBezTo>
                  <a:pt x="1367521" y="225394"/>
                  <a:pt x="1366703" y="227634"/>
                  <a:pt x="1328738" y="223838"/>
                </a:cubicBezTo>
                <a:cubicBezTo>
                  <a:pt x="1303628" y="215467"/>
                  <a:pt x="1323947" y="224607"/>
                  <a:pt x="1300163" y="204788"/>
                </a:cubicBezTo>
                <a:cubicBezTo>
                  <a:pt x="1287854" y="194531"/>
                  <a:pt x="1285906" y="195273"/>
                  <a:pt x="1271588" y="190500"/>
                </a:cubicBezTo>
                <a:cubicBezTo>
                  <a:pt x="1268413" y="185738"/>
                  <a:pt x="1267493" y="178023"/>
                  <a:pt x="1262063" y="176213"/>
                </a:cubicBezTo>
                <a:cubicBezTo>
                  <a:pt x="1245464" y="170680"/>
                  <a:pt x="1241459" y="187561"/>
                  <a:pt x="1228725" y="190500"/>
                </a:cubicBezTo>
                <a:cubicBezTo>
                  <a:pt x="1213179" y="194088"/>
                  <a:pt x="1196975" y="193675"/>
                  <a:pt x="1181100" y="195263"/>
                </a:cubicBezTo>
                <a:cubicBezTo>
                  <a:pt x="1154817" y="221546"/>
                  <a:pt x="1179093" y="204788"/>
                  <a:pt x="1128713" y="204788"/>
                </a:cubicBezTo>
                <a:cubicBezTo>
                  <a:pt x="1120126" y="204788"/>
                  <a:pt x="1091581" y="211165"/>
                  <a:pt x="1081088" y="214313"/>
                </a:cubicBezTo>
                <a:cubicBezTo>
                  <a:pt x="1071471" y="217198"/>
                  <a:pt x="1060867" y="218269"/>
                  <a:pt x="1052513" y="223838"/>
                </a:cubicBezTo>
                <a:cubicBezTo>
                  <a:pt x="1034048" y="236147"/>
                  <a:pt x="1043655" y="231553"/>
                  <a:pt x="1023938" y="238125"/>
                </a:cubicBezTo>
                <a:cubicBezTo>
                  <a:pt x="982989" y="265423"/>
                  <a:pt x="1034799" y="232694"/>
                  <a:pt x="995363" y="252413"/>
                </a:cubicBezTo>
                <a:cubicBezTo>
                  <a:pt x="990243" y="254973"/>
                  <a:pt x="985838" y="258763"/>
                  <a:pt x="981075" y="261938"/>
                </a:cubicBezTo>
                <a:cubicBezTo>
                  <a:pt x="979488" y="266700"/>
                  <a:pt x="975759" y="271236"/>
                  <a:pt x="976313" y="276225"/>
                </a:cubicBezTo>
                <a:cubicBezTo>
                  <a:pt x="977422" y="286204"/>
                  <a:pt x="985838" y="304800"/>
                  <a:pt x="985838" y="304800"/>
                </a:cubicBezTo>
                <a:cubicBezTo>
                  <a:pt x="984250" y="309563"/>
                  <a:pt x="985252" y="316303"/>
                  <a:pt x="981075" y="319088"/>
                </a:cubicBezTo>
                <a:cubicBezTo>
                  <a:pt x="974340" y="323578"/>
                  <a:pt x="965116" y="321887"/>
                  <a:pt x="957263" y="323850"/>
                </a:cubicBezTo>
                <a:cubicBezTo>
                  <a:pt x="952393" y="325068"/>
                  <a:pt x="947937" y="327850"/>
                  <a:pt x="942975" y="328613"/>
                </a:cubicBezTo>
                <a:cubicBezTo>
                  <a:pt x="927206" y="331039"/>
                  <a:pt x="911225" y="331788"/>
                  <a:pt x="895350" y="333375"/>
                </a:cubicBezTo>
                <a:cubicBezTo>
                  <a:pt x="890588" y="336550"/>
                  <a:pt x="886324" y="340645"/>
                  <a:pt x="881063" y="342900"/>
                </a:cubicBezTo>
                <a:cubicBezTo>
                  <a:pt x="859682" y="352064"/>
                  <a:pt x="792626" y="352288"/>
                  <a:pt x="790575" y="352425"/>
                </a:cubicBezTo>
                <a:cubicBezTo>
                  <a:pt x="776288" y="350838"/>
                  <a:pt x="761893" y="350026"/>
                  <a:pt x="747713" y="347663"/>
                </a:cubicBezTo>
                <a:cubicBezTo>
                  <a:pt x="742761" y="346838"/>
                  <a:pt x="738252" y="344279"/>
                  <a:pt x="733425" y="342900"/>
                </a:cubicBezTo>
                <a:cubicBezTo>
                  <a:pt x="727131" y="341102"/>
                  <a:pt x="720725" y="339725"/>
                  <a:pt x="714375" y="338138"/>
                </a:cubicBezTo>
                <a:cubicBezTo>
                  <a:pt x="663316" y="304098"/>
                  <a:pt x="740812" y="357112"/>
                  <a:pt x="685800" y="314325"/>
                </a:cubicBezTo>
                <a:cubicBezTo>
                  <a:pt x="676764" y="307297"/>
                  <a:pt x="657225" y="295275"/>
                  <a:pt x="657225" y="295275"/>
                </a:cubicBezTo>
                <a:cubicBezTo>
                  <a:pt x="639762" y="269082"/>
                  <a:pt x="657225" y="291307"/>
                  <a:pt x="633413" y="271463"/>
                </a:cubicBezTo>
                <a:cubicBezTo>
                  <a:pt x="628239" y="267151"/>
                  <a:pt x="624729" y="260911"/>
                  <a:pt x="619125" y="257175"/>
                </a:cubicBezTo>
                <a:cubicBezTo>
                  <a:pt x="614948" y="254390"/>
                  <a:pt x="609760" y="253397"/>
                  <a:pt x="604838" y="252413"/>
                </a:cubicBezTo>
                <a:cubicBezTo>
                  <a:pt x="587839" y="249013"/>
                  <a:pt x="543510" y="244540"/>
                  <a:pt x="528638" y="242888"/>
                </a:cubicBezTo>
                <a:cubicBezTo>
                  <a:pt x="508723" y="229612"/>
                  <a:pt x="499765" y="226337"/>
                  <a:pt x="485775" y="209550"/>
                </a:cubicBezTo>
                <a:cubicBezTo>
                  <a:pt x="482111" y="205153"/>
                  <a:pt x="479425" y="200025"/>
                  <a:pt x="476250" y="195263"/>
                </a:cubicBezTo>
                <a:cubicBezTo>
                  <a:pt x="474663" y="182563"/>
                  <a:pt x="476241" y="169046"/>
                  <a:pt x="471488" y="157163"/>
                </a:cubicBezTo>
                <a:cubicBezTo>
                  <a:pt x="469362" y="151848"/>
                  <a:pt x="473075" y="164306"/>
                  <a:pt x="471488" y="1619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5" name="114 Forma libre"/>
          <p:cNvSpPr/>
          <p:nvPr/>
        </p:nvSpPr>
        <p:spPr>
          <a:xfrm>
            <a:off x="6671333" y="3370079"/>
            <a:ext cx="371381" cy="239811"/>
          </a:xfrm>
          <a:custGeom>
            <a:avLst/>
            <a:gdLst>
              <a:gd name="connsiteX0" fmla="*/ 178391 w 1388066"/>
              <a:gd name="connsiteY0" fmla="*/ 529347 h 857457"/>
              <a:gd name="connsiteX1" fmla="*/ 183154 w 1388066"/>
              <a:gd name="connsiteY1" fmla="*/ 553160 h 857457"/>
              <a:gd name="connsiteX2" fmla="*/ 197441 w 1388066"/>
              <a:gd name="connsiteY2" fmla="*/ 605547 h 857457"/>
              <a:gd name="connsiteX3" fmla="*/ 211729 w 1388066"/>
              <a:gd name="connsiteY3" fmla="*/ 615072 h 857457"/>
              <a:gd name="connsiteX4" fmla="*/ 221254 w 1388066"/>
              <a:gd name="connsiteY4" fmla="*/ 629360 h 857457"/>
              <a:gd name="connsiteX5" fmla="*/ 230779 w 1388066"/>
              <a:gd name="connsiteY5" fmla="*/ 629360 h 857457"/>
              <a:gd name="connsiteX6" fmla="*/ 235541 w 1388066"/>
              <a:gd name="connsiteY6" fmla="*/ 586497 h 857457"/>
              <a:gd name="connsiteX7" fmla="*/ 254591 w 1388066"/>
              <a:gd name="connsiteY7" fmla="*/ 581735 h 857457"/>
              <a:gd name="connsiteX8" fmla="*/ 306979 w 1388066"/>
              <a:gd name="connsiteY8" fmla="*/ 572210 h 857457"/>
              <a:gd name="connsiteX9" fmla="*/ 316504 w 1388066"/>
              <a:gd name="connsiteY9" fmla="*/ 557922 h 857457"/>
              <a:gd name="connsiteX10" fmla="*/ 364129 w 1388066"/>
              <a:gd name="connsiteY10" fmla="*/ 534110 h 857457"/>
              <a:gd name="connsiteX11" fmla="*/ 426041 w 1388066"/>
              <a:gd name="connsiteY11" fmla="*/ 538872 h 857457"/>
              <a:gd name="connsiteX12" fmla="*/ 440329 w 1388066"/>
              <a:gd name="connsiteY12" fmla="*/ 524585 h 857457"/>
              <a:gd name="connsiteX13" fmla="*/ 468904 w 1388066"/>
              <a:gd name="connsiteY13" fmla="*/ 515060 h 857457"/>
              <a:gd name="connsiteX14" fmla="*/ 483191 w 1388066"/>
              <a:gd name="connsiteY14" fmla="*/ 510297 h 857457"/>
              <a:gd name="connsiteX15" fmla="*/ 497479 w 1388066"/>
              <a:gd name="connsiteY15" fmla="*/ 505535 h 857457"/>
              <a:gd name="connsiteX16" fmla="*/ 511766 w 1388066"/>
              <a:gd name="connsiteY16" fmla="*/ 524585 h 857457"/>
              <a:gd name="connsiteX17" fmla="*/ 564154 w 1388066"/>
              <a:gd name="connsiteY17" fmla="*/ 543635 h 857457"/>
              <a:gd name="connsiteX18" fmla="*/ 592729 w 1388066"/>
              <a:gd name="connsiteY18" fmla="*/ 567447 h 857457"/>
              <a:gd name="connsiteX19" fmla="*/ 668929 w 1388066"/>
              <a:gd name="connsiteY19" fmla="*/ 576972 h 857457"/>
              <a:gd name="connsiteX20" fmla="*/ 673691 w 1388066"/>
              <a:gd name="connsiteY20" fmla="*/ 591260 h 857457"/>
              <a:gd name="connsiteX21" fmla="*/ 687979 w 1388066"/>
              <a:gd name="connsiteY21" fmla="*/ 600785 h 857457"/>
              <a:gd name="connsiteX22" fmla="*/ 707029 w 1388066"/>
              <a:gd name="connsiteY22" fmla="*/ 615072 h 857457"/>
              <a:gd name="connsiteX23" fmla="*/ 740366 w 1388066"/>
              <a:gd name="connsiteY23" fmla="*/ 610310 h 857457"/>
              <a:gd name="connsiteX24" fmla="*/ 754654 w 1388066"/>
              <a:gd name="connsiteY24" fmla="*/ 615072 h 857457"/>
              <a:gd name="connsiteX25" fmla="*/ 783229 w 1388066"/>
              <a:gd name="connsiteY25" fmla="*/ 638885 h 857457"/>
              <a:gd name="connsiteX26" fmla="*/ 826091 w 1388066"/>
              <a:gd name="connsiteY26" fmla="*/ 672222 h 857457"/>
              <a:gd name="connsiteX27" fmla="*/ 840379 w 1388066"/>
              <a:gd name="connsiteY27" fmla="*/ 667460 h 857457"/>
              <a:gd name="connsiteX28" fmla="*/ 907054 w 1388066"/>
              <a:gd name="connsiteY28" fmla="*/ 676985 h 857457"/>
              <a:gd name="connsiteX29" fmla="*/ 911816 w 1388066"/>
              <a:gd name="connsiteY29" fmla="*/ 734135 h 857457"/>
              <a:gd name="connsiteX30" fmla="*/ 916579 w 1388066"/>
              <a:gd name="connsiteY30" fmla="*/ 772235 h 857457"/>
              <a:gd name="connsiteX31" fmla="*/ 949916 w 1388066"/>
              <a:gd name="connsiteY31" fmla="*/ 810335 h 857457"/>
              <a:gd name="connsiteX32" fmla="*/ 964204 w 1388066"/>
              <a:gd name="connsiteY32" fmla="*/ 815097 h 857457"/>
              <a:gd name="connsiteX33" fmla="*/ 1002304 w 1388066"/>
              <a:gd name="connsiteY33" fmla="*/ 824622 h 857457"/>
              <a:gd name="connsiteX34" fmla="*/ 1045166 w 1388066"/>
              <a:gd name="connsiteY34" fmla="*/ 834147 h 857457"/>
              <a:gd name="connsiteX35" fmla="*/ 1073741 w 1388066"/>
              <a:gd name="connsiteY35" fmla="*/ 843672 h 857457"/>
              <a:gd name="connsiteX36" fmla="*/ 1078504 w 1388066"/>
              <a:gd name="connsiteY36" fmla="*/ 829385 h 857457"/>
              <a:gd name="connsiteX37" fmla="*/ 1126129 w 1388066"/>
              <a:gd name="connsiteY37" fmla="*/ 805572 h 857457"/>
              <a:gd name="connsiteX38" fmla="*/ 1121366 w 1388066"/>
              <a:gd name="connsiteY38" fmla="*/ 772235 h 857457"/>
              <a:gd name="connsiteX39" fmla="*/ 1135654 w 1388066"/>
              <a:gd name="connsiteY39" fmla="*/ 762710 h 857457"/>
              <a:gd name="connsiteX40" fmla="*/ 1183279 w 1388066"/>
              <a:gd name="connsiteY40" fmla="*/ 753185 h 857457"/>
              <a:gd name="connsiteX41" fmla="*/ 1197566 w 1388066"/>
              <a:gd name="connsiteY41" fmla="*/ 724610 h 857457"/>
              <a:gd name="connsiteX42" fmla="*/ 1211854 w 1388066"/>
              <a:gd name="connsiteY42" fmla="*/ 719847 h 857457"/>
              <a:gd name="connsiteX43" fmla="*/ 1240429 w 1388066"/>
              <a:gd name="connsiteY43" fmla="*/ 705560 h 857457"/>
              <a:gd name="connsiteX44" fmla="*/ 1245191 w 1388066"/>
              <a:gd name="connsiteY44" fmla="*/ 662697 h 857457"/>
              <a:gd name="connsiteX45" fmla="*/ 1245191 w 1388066"/>
              <a:gd name="connsiteY45" fmla="*/ 615072 h 857457"/>
              <a:gd name="connsiteX46" fmla="*/ 1283291 w 1388066"/>
              <a:gd name="connsiteY46" fmla="*/ 610310 h 857457"/>
              <a:gd name="connsiteX47" fmla="*/ 1297579 w 1388066"/>
              <a:gd name="connsiteY47" fmla="*/ 605547 h 857457"/>
              <a:gd name="connsiteX48" fmla="*/ 1311866 w 1388066"/>
              <a:gd name="connsiteY48" fmla="*/ 596022 h 857457"/>
              <a:gd name="connsiteX49" fmla="*/ 1364254 w 1388066"/>
              <a:gd name="connsiteY49" fmla="*/ 591260 h 857457"/>
              <a:gd name="connsiteX50" fmla="*/ 1378541 w 1388066"/>
              <a:gd name="connsiteY50" fmla="*/ 586497 h 857457"/>
              <a:gd name="connsiteX51" fmla="*/ 1383304 w 1388066"/>
              <a:gd name="connsiteY51" fmla="*/ 572210 h 857457"/>
              <a:gd name="connsiteX52" fmla="*/ 1388066 w 1388066"/>
              <a:gd name="connsiteY52" fmla="*/ 529347 h 857457"/>
              <a:gd name="connsiteX53" fmla="*/ 1373779 w 1388066"/>
              <a:gd name="connsiteY53" fmla="*/ 524585 h 857457"/>
              <a:gd name="connsiteX54" fmla="*/ 1345204 w 1388066"/>
              <a:gd name="connsiteY54" fmla="*/ 505535 h 857457"/>
              <a:gd name="connsiteX55" fmla="*/ 1330916 w 1388066"/>
              <a:gd name="connsiteY55" fmla="*/ 500772 h 857457"/>
              <a:gd name="connsiteX56" fmla="*/ 1316629 w 1388066"/>
              <a:gd name="connsiteY56" fmla="*/ 486485 h 857457"/>
              <a:gd name="connsiteX57" fmla="*/ 1264241 w 1388066"/>
              <a:gd name="connsiteY57" fmla="*/ 472197 h 857457"/>
              <a:gd name="connsiteX58" fmla="*/ 1235666 w 1388066"/>
              <a:gd name="connsiteY58" fmla="*/ 462672 h 857457"/>
              <a:gd name="connsiteX59" fmla="*/ 1207091 w 1388066"/>
              <a:gd name="connsiteY59" fmla="*/ 443622 h 857457"/>
              <a:gd name="connsiteX60" fmla="*/ 1192804 w 1388066"/>
              <a:gd name="connsiteY60" fmla="*/ 434097 h 857457"/>
              <a:gd name="connsiteX61" fmla="*/ 1178516 w 1388066"/>
              <a:gd name="connsiteY61" fmla="*/ 429335 h 857457"/>
              <a:gd name="connsiteX62" fmla="*/ 1159466 w 1388066"/>
              <a:gd name="connsiteY62" fmla="*/ 424572 h 857457"/>
              <a:gd name="connsiteX63" fmla="*/ 1140416 w 1388066"/>
              <a:gd name="connsiteY63" fmla="*/ 415047 h 857457"/>
              <a:gd name="connsiteX64" fmla="*/ 1126129 w 1388066"/>
              <a:gd name="connsiteY64" fmla="*/ 410285 h 857457"/>
              <a:gd name="connsiteX65" fmla="*/ 1111841 w 1388066"/>
              <a:gd name="connsiteY65" fmla="*/ 400760 h 857457"/>
              <a:gd name="connsiteX66" fmla="*/ 1078504 w 1388066"/>
              <a:gd name="connsiteY66" fmla="*/ 391235 h 857457"/>
              <a:gd name="connsiteX67" fmla="*/ 1021354 w 1388066"/>
              <a:gd name="connsiteY67" fmla="*/ 343610 h 857457"/>
              <a:gd name="connsiteX68" fmla="*/ 1007066 w 1388066"/>
              <a:gd name="connsiteY68" fmla="*/ 334085 h 857457"/>
              <a:gd name="connsiteX69" fmla="*/ 992779 w 1388066"/>
              <a:gd name="connsiteY69" fmla="*/ 324560 h 857457"/>
              <a:gd name="connsiteX70" fmla="*/ 968966 w 1388066"/>
              <a:gd name="connsiteY70" fmla="*/ 315035 h 857457"/>
              <a:gd name="connsiteX71" fmla="*/ 940391 w 1388066"/>
              <a:gd name="connsiteY71" fmla="*/ 291222 h 857457"/>
              <a:gd name="connsiteX72" fmla="*/ 930866 w 1388066"/>
              <a:gd name="connsiteY72" fmla="*/ 257885 h 857457"/>
              <a:gd name="connsiteX73" fmla="*/ 921341 w 1388066"/>
              <a:gd name="connsiteY73" fmla="*/ 243597 h 857457"/>
              <a:gd name="connsiteX74" fmla="*/ 907054 w 1388066"/>
              <a:gd name="connsiteY74" fmla="*/ 238835 h 857457"/>
              <a:gd name="connsiteX75" fmla="*/ 873716 w 1388066"/>
              <a:gd name="connsiteY75" fmla="*/ 224547 h 857457"/>
              <a:gd name="connsiteX76" fmla="*/ 868954 w 1388066"/>
              <a:gd name="connsiteY76" fmla="*/ 210260 h 857457"/>
              <a:gd name="connsiteX77" fmla="*/ 864191 w 1388066"/>
              <a:gd name="connsiteY77" fmla="*/ 181685 h 857457"/>
              <a:gd name="connsiteX78" fmla="*/ 821329 w 1388066"/>
              <a:gd name="connsiteY78" fmla="*/ 157872 h 857457"/>
              <a:gd name="connsiteX79" fmla="*/ 778466 w 1388066"/>
              <a:gd name="connsiteY79" fmla="*/ 167397 h 857457"/>
              <a:gd name="connsiteX80" fmla="*/ 711791 w 1388066"/>
              <a:gd name="connsiteY80" fmla="*/ 162635 h 857457"/>
              <a:gd name="connsiteX81" fmla="*/ 683216 w 1388066"/>
              <a:gd name="connsiteY81" fmla="*/ 143585 h 857457"/>
              <a:gd name="connsiteX82" fmla="*/ 664166 w 1388066"/>
              <a:gd name="connsiteY82" fmla="*/ 95960 h 857457"/>
              <a:gd name="connsiteX83" fmla="*/ 654641 w 1388066"/>
              <a:gd name="connsiteY83" fmla="*/ 81672 h 857457"/>
              <a:gd name="connsiteX84" fmla="*/ 649879 w 1388066"/>
              <a:gd name="connsiteY84" fmla="*/ 62622 h 857457"/>
              <a:gd name="connsiteX85" fmla="*/ 635591 w 1388066"/>
              <a:gd name="connsiteY85" fmla="*/ 48335 h 857457"/>
              <a:gd name="connsiteX86" fmla="*/ 607016 w 1388066"/>
              <a:gd name="connsiteY86" fmla="*/ 38810 h 857457"/>
              <a:gd name="connsiteX87" fmla="*/ 592729 w 1388066"/>
              <a:gd name="connsiteY87" fmla="*/ 34047 h 857457"/>
              <a:gd name="connsiteX88" fmla="*/ 559391 w 1388066"/>
              <a:gd name="connsiteY88" fmla="*/ 19760 h 857457"/>
              <a:gd name="connsiteX89" fmla="*/ 526054 w 1388066"/>
              <a:gd name="connsiteY89" fmla="*/ 710 h 857457"/>
              <a:gd name="connsiteX90" fmla="*/ 511766 w 1388066"/>
              <a:gd name="connsiteY90" fmla="*/ 5472 h 857457"/>
              <a:gd name="connsiteX91" fmla="*/ 507004 w 1388066"/>
              <a:gd name="connsiteY91" fmla="*/ 24522 h 857457"/>
              <a:gd name="connsiteX92" fmla="*/ 492716 w 1388066"/>
              <a:gd name="connsiteY92" fmla="*/ 29285 h 857457"/>
              <a:gd name="connsiteX93" fmla="*/ 464141 w 1388066"/>
              <a:gd name="connsiteY93" fmla="*/ 34047 h 857457"/>
              <a:gd name="connsiteX94" fmla="*/ 440329 w 1388066"/>
              <a:gd name="connsiteY94" fmla="*/ 67385 h 857457"/>
              <a:gd name="connsiteX95" fmla="*/ 406991 w 1388066"/>
              <a:gd name="connsiteY95" fmla="*/ 72147 h 857457"/>
              <a:gd name="connsiteX96" fmla="*/ 392704 w 1388066"/>
              <a:gd name="connsiteY96" fmla="*/ 86435 h 857457"/>
              <a:gd name="connsiteX97" fmla="*/ 402229 w 1388066"/>
              <a:gd name="connsiteY97" fmla="*/ 138822 h 857457"/>
              <a:gd name="connsiteX98" fmla="*/ 397466 w 1388066"/>
              <a:gd name="connsiteY98" fmla="*/ 153110 h 857457"/>
              <a:gd name="connsiteX99" fmla="*/ 383179 w 1388066"/>
              <a:gd name="connsiteY99" fmla="*/ 148347 h 857457"/>
              <a:gd name="connsiteX100" fmla="*/ 340316 w 1388066"/>
              <a:gd name="connsiteY100" fmla="*/ 143585 h 857457"/>
              <a:gd name="connsiteX101" fmla="*/ 292691 w 1388066"/>
              <a:gd name="connsiteY101" fmla="*/ 148347 h 857457"/>
              <a:gd name="connsiteX102" fmla="*/ 240304 w 1388066"/>
              <a:gd name="connsiteY102" fmla="*/ 138822 h 857457"/>
              <a:gd name="connsiteX103" fmla="*/ 230779 w 1388066"/>
              <a:gd name="connsiteY103" fmla="*/ 119772 h 857457"/>
              <a:gd name="connsiteX104" fmla="*/ 226016 w 1388066"/>
              <a:gd name="connsiteY104" fmla="*/ 105485 h 857457"/>
              <a:gd name="connsiteX105" fmla="*/ 197441 w 1388066"/>
              <a:gd name="connsiteY105" fmla="*/ 76910 h 857457"/>
              <a:gd name="connsiteX106" fmla="*/ 183154 w 1388066"/>
              <a:gd name="connsiteY106" fmla="*/ 67385 h 857457"/>
              <a:gd name="connsiteX107" fmla="*/ 49804 w 1388066"/>
              <a:gd name="connsiteY107" fmla="*/ 53097 h 857457"/>
              <a:gd name="connsiteX108" fmla="*/ 6941 w 1388066"/>
              <a:gd name="connsiteY108" fmla="*/ 57860 h 857457"/>
              <a:gd name="connsiteX109" fmla="*/ 2179 w 1388066"/>
              <a:gd name="connsiteY109" fmla="*/ 81672 h 857457"/>
              <a:gd name="connsiteX110" fmla="*/ 6941 w 1388066"/>
              <a:gd name="connsiteY110" fmla="*/ 119772 h 857457"/>
              <a:gd name="connsiteX111" fmla="*/ 25991 w 1388066"/>
              <a:gd name="connsiteY111" fmla="*/ 115010 h 857457"/>
              <a:gd name="connsiteX112" fmla="*/ 30754 w 1388066"/>
              <a:gd name="connsiteY112" fmla="*/ 91197 h 857457"/>
              <a:gd name="connsiteX113" fmla="*/ 35516 w 1388066"/>
              <a:gd name="connsiteY113" fmla="*/ 76910 h 857457"/>
              <a:gd name="connsiteX114" fmla="*/ 73616 w 1388066"/>
              <a:gd name="connsiteY114" fmla="*/ 72147 h 857457"/>
              <a:gd name="connsiteX115" fmla="*/ 102191 w 1388066"/>
              <a:gd name="connsiteY115" fmla="*/ 76910 h 857457"/>
              <a:gd name="connsiteX116" fmla="*/ 126004 w 1388066"/>
              <a:gd name="connsiteY116" fmla="*/ 119772 h 857457"/>
              <a:gd name="connsiteX117" fmla="*/ 140291 w 1388066"/>
              <a:gd name="connsiteY117" fmla="*/ 129297 h 857457"/>
              <a:gd name="connsiteX118" fmla="*/ 145054 w 1388066"/>
              <a:gd name="connsiteY118" fmla="*/ 143585 h 857457"/>
              <a:gd name="connsiteX119" fmla="*/ 159341 w 1388066"/>
              <a:gd name="connsiteY119" fmla="*/ 148347 h 857457"/>
              <a:gd name="connsiteX120" fmla="*/ 173629 w 1388066"/>
              <a:gd name="connsiteY120" fmla="*/ 162635 h 857457"/>
              <a:gd name="connsiteX121" fmla="*/ 192679 w 1388066"/>
              <a:gd name="connsiteY121" fmla="*/ 191210 h 857457"/>
              <a:gd name="connsiteX122" fmla="*/ 197441 w 1388066"/>
              <a:gd name="connsiteY122" fmla="*/ 205497 h 857457"/>
              <a:gd name="connsiteX123" fmla="*/ 168866 w 1388066"/>
              <a:gd name="connsiteY123" fmla="*/ 224547 h 857457"/>
              <a:gd name="connsiteX124" fmla="*/ 121241 w 1388066"/>
              <a:gd name="connsiteY124" fmla="*/ 219785 h 857457"/>
              <a:gd name="connsiteX125" fmla="*/ 97429 w 1388066"/>
              <a:gd name="connsiteY125" fmla="*/ 210260 h 857457"/>
              <a:gd name="connsiteX126" fmla="*/ 78379 w 1388066"/>
              <a:gd name="connsiteY126" fmla="*/ 224547 h 857457"/>
              <a:gd name="connsiteX127" fmla="*/ 45041 w 1388066"/>
              <a:gd name="connsiteY127" fmla="*/ 229310 h 857457"/>
              <a:gd name="connsiteX128" fmla="*/ 40279 w 1388066"/>
              <a:gd name="connsiteY128" fmla="*/ 262647 h 857457"/>
              <a:gd name="connsiteX129" fmla="*/ 45041 w 1388066"/>
              <a:gd name="connsiteY129" fmla="*/ 300747 h 857457"/>
              <a:gd name="connsiteX130" fmla="*/ 135529 w 1388066"/>
              <a:gd name="connsiteY130" fmla="*/ 319797 h 857457"/>
              <a:gd name="connsiteX131" fmla="*/ 149816 w 1388066"/>
              <a:gd name="connsiteY131" fmla="*/ 329322 h 857457"/>
              <a:gd name="connsiteX132" fmla="*/ 149816 w 1388066"/>
              <a:gd name="connsiteY132" fmla="*/ 372185 h 857457"/>
              <a:gd name="connsiteX133" fmla="*/ 135529 w 1388066"/>
              <a:gd name="connsiteY133" fmla="*/ 376947 h 857457"/>
              <a:gd name="connsiteX134" fmla="*/ 111716 w 1388066"/>
              <a:gd name="connsiteY134" fmla="*/ 381710 h 857457"/>
              <a:gd name="connsiteX135" fmla="*/ 130766 w 1388066"/>
              <a:gd name="connsiteY135" fmla="*/ 400760 h 857457"/>
              <a:gd name="connsiteX136" fmla="*/ 159341 w 1388066"/>
              <a:gd name="connsiteY136" fmla="*/ 424572 h 857457"/>
              <a:gd name="connsiteX137" fmla="*/ 164104 w 1388066"/>
              <a:gd name="connsiteY137" fmla="*/ 448385 h 857457"/>
              <a:gd name="connsiteX138" fmla="*/ 173629 w 1388066"/>
              <a:gd name="connsiteY138" fmla="*/ 476960 h 857457"/>
              <a:gd name="connsiteX139" fmla="*/ 178391 w 1388066"/>
              <a:gd name="connsiteY139" fmla="*/ 529347 h 85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88066" h="857457">
                <a:moveTo>
                  <a:pt x="178391" y="529347"/>
                </a:moveTo>
                <a:cubicBezTo>
                  <a:pt x="179978" y="542047"/>
                  <a:pt x="181923" y="545159"/>
                  <a:pt x="183154" y="553160"/>
                </a:cubicBezTo>
                <a:cubicBezTo>
                  <a:pt x="186740" y="576466"/>
                  <a:pt x="181660" y="589767"/>
                  <a:pt x="197441" y="605547"/>
                </a:cubicBezTo>
                <a:cubicBezTo>
                  <a:pt x="201489" y="609594"/>
                  <a:pt x="206966" y="611897"/>
                  <a:pt x="211729" y="615072"/>
                </a:cubicBezTo>
                <a:cubicBezTo>
                  <a:pt x="214904" y="619835"/>
                  <a:pt x="218694" y="624240"/>
                  <a:pt x="221254" y="629360"/>
                </a:cubicBezTo>
                <a:cubicBezTo>
                  <a:pt x="228874" y="644600"/>
                  <a:pt x="223158" y="652219"/>
                  <a:pt x="230779" y="629360"/>
                </a:cubicBezTo>
                <a:cubicBezTo>
                  <a:pt x="232366" y="615072"/>
                  <a:pt x="229112" y="599355"/>
                  <a:pt x="235541" y="586497"/>
                </a:cubicBezTo>
                <a:cubicBezTo>
                  <a:pt x="238468" y="580643"/>
                  <a:pt x="248151" y="582906"/>
                  <a:pt x="254591" y="581735"/>
                </a:cubicBezTo>
                <a:cubicBezTo>
                  <a:pt x="317161" y="570359"/>
                  <a:pt x="263772" y="583011"/>
                  <a:pt x="306979" y="572210"/>
                </a:cubicBezTo>
                <a:cubicBezTo>
                  <a:pt x="310154" y="567447"/>
                  <a:pt x="312196" y="561691"/>
                  <a:pt x="316504" y="557922"/>
                </a:cubicBezTo>
                <a:cubicBezTo>
                  <a:pt x="339185" y="538076"/>
                  <a:pt x="340457" y="540027"/>
                  <a:pt x="364129" y="534110"/>
                </a:cubicBezTo>
                <a:cubicBezTo>
                  <a:pt x="384766" y="535697"/>
                  <a:pt x="405503" y="541439"/>
                  <a:pt x="426041" y="538872"/>
                </a:cubicBezTo>
                <a:cubicBezTo>
                  <a:pt x="432724" y="538037"/>
                  <a:pt x="434441" y="527856"/>
                  <a:pt x="440329" y="524585"/>
                </a:cubicBezTo>
                <a:cubicBezTo>
                  <a:pt x="449106" y="519709"/>
                  <a:pt x="459379" y="518235"/>
                  <a:pt x="468904" y="515060"/>
                </a:cubicBezTo>
                <a:lnTo>
                  <a:pt x="483191" y="510297"/>
                </a:lnTo>
                <a:lnTo>
                  <a:pt x="497479" y="505535"/>
                </a:lnTo>
                <a:cubicBezTo>
                  <a:pt x="502241" y="511885"/>
                  <a:pt x="506153" y="518972"/>
                  <a:pt x="511766" y="524585"/>
                </a:cubicBezTo>
                <a:cubicBezTo>
                  <a:pt x="525402" y="538221"/>
                  <a:pt x="546532" y="540110"/>
                  <a:pt x="564154" y="543635"/>
                </a:cubicBezTo>
                <a:cubicBezTo>
                  <a:pt x="572737" y="552218"/>
                  <a:pt x="581124" y="562474"/>
                  <a:pt x="592729" y="567447"/>
                </a:cubicBezTo>
                <a:cubicBezTo>
                  <a:pt x="610881" y="575227"/>
                  <a:pt x="662039" y="576398"/>
                  <a:pt x="668929" y="576972"/>
                </a:cubicBezTo>
                <a:cubicBezTo>
                  <a:pt x="670516" y="581735"/>
                  <a:pt x="670555" y="587340"/>
                  <a:pt x="673691" y="591260"/>
                </a:cubicBezTo>
                <a:cubicBezTo>
                  <a:pt x="677267" y="595730"/>
                  <a:pt x="683321" y="597458"/>
                  <a:pt x="687979" y="600785"/>
                </a:cubicBezTo>
                <a:cubicBezTo>
                  <a:pt x="694438" y="605398"/>
                  <a:pt x="700679" y="610310"/>
                  <a:pt x="707029" y="615072"/>
                </a:cubicBezTo>
                <a:cubicBezTo>
                  <a:pt x="718141" y="613485"/>
                  <a:pt x="729141" y="610310"/>
                  <a:pt x="740366" y="610310"/>
                </a:cubicBezTo>
                <a:cubicBezTo>
                  <a:pt x="745386" y="610310"/>
                  <a:pt x="750164" y="612827"/>
                  <a:pt x="754654" y="615072"/>
                </a:cubicBezTo>
                <a:cubicBezTo>
                  <a:pt x="775072" y="625281"/>
                  <a:pt x="764274" y="624142"/>
                  <a:pt x="783229" y="638885"/>
                </a:cubicBezTo>
                <a:cubicBezTo>
                  <a:pt x="834498" y="678761"/>
                  <a:pt x="793655" y="639786"/>
                  <a:pt x="826091" y="672222"/>
                </a:cubicBezTo>
                <a:cubicBezTo>
                  <a:pt x="830854" y="670635"/>
                  <a:pt x="835359" y="667460"/>
                  <a:pt x="840379" y="667460"/>
                </a:cubicBezTo>
                <a:cubicBezTo>
                  <a:pt x="852307" y="667460"/>
                  <a:pt x="892830" y="674614"/>
                  <a:pt x="907054" y="676985"/>
                </a:cubicBezTo>
                <a:cubicBezTo>
                  <a:pt x="908641" y="696035"/>
                  <a:pt x="909914" y="715114"/>
                  <a:pt x="911816" y="734135"/>
                </a:cubicBezTo>
                <a:cubicBezTo>
                  <a:pt x="913090" y="746870"/>
                  <a:pt x="912274" y="760182"/>
                  <a:pt x="916579" y="772235"/>
                </a:cubicBezTo>
                <a:cubicBezTo>
                  <a:pt x="922790" y="789626"/>
                  <a:pt x="934111" y="802433"/>
                  <a:pt x="949916" y="810335"/>
                </a:cubicBezTo>
                <a:cubicBezTo>
                  <a:pt x="954406" y="812580"/>
                  <a:pt x="959361" y="813776"/>
                  <a:pt x="964204" y="815097"/>
                </a:cubicBezTo>
                <a:cubicBezTo>
                  <a:pt x="976834" y="818541"/>
                  <a:pt x="989604" y="821447"/>
                  <a:pt x="1002304" y="824622"/>
                </a:cubicBezTo>
                <a:cubicBezTo>
                  <a:pt x="1029216" y="831350"/>
                  <a:pt x="1014924" y="828099"/>
                  <a:pt x="1045166" y="834147"/>
                </a:cubicBezTo>
                <a:cubicBezTo>
                  <a:pt x="1053757" y="842738"/>
                  <a:pt x="1059956" y="857457"/>
                  <a:pt x="1073741" y="843672"/>
                </a:cubicBezTo>
                <a:cubicBezTo>
                  <a:pt x="1077291" y="840122"/>
                  <a:pt x="1074954" y="832935"/>
                  <a:pt x="1078504" y="829385"/>
                </a:cubicBezTo>
                <a:cubicBezTo>
                  <a:pt x="1097405" y="810485"/>
                  <a:pt x="1104619" y="810950"/>
                  <a:pt x="1126129" y="805572"/>
                </a:cubicBezTo>
                <a:cubicBezTo>
                  <a:pt x="1124541" y="794460"/>
                  <a:pt x="1118931" y="783193"/>
                  <a:pt x="1121366" y="772235"/>
                </a:cubicBezTo>
                <a:cubicBezTo>
                  <a:pt x="1122608" y="766647"/>
                  <a:pt x="1130183" y="764393"/>
                  <a:pt x="1135654" y="762710"/>
                </a:cubicBezTo>
                <a:cubicBezTo>
                  <a:pt x="1151127" y="757949"/>
                  <a:pt x="1167404" y="756360"/>
                  <a:pt x="1183279" y="753185"/>
                </a:cubicBezTo>
                <a:cubicBezTo>
                  <a:pt x="1186416" y="743772"/>
                  <a:pt x="1189172" y="731325"/>
                  <a:pt x="1197566" y="724610"/>
                </a:cubicBezTo>
                <a:cubicBezTo>
                  <a:pt x="1201486" y="721474"/>
                  <a:pt x="1207364" y="722092"/>
                  <a:pt x="1211854" y="719847"/>
                </a:cubicBezTo>
                <a:cubicBezTo>
                  <a:pt x="1248776" y="701386"/>
                  <a:pt x="1204522" y="717527"/>
                  <a:pt x="1240429" y="705560"/>
                </a:cubicBezTo>
                <a:cubicBezTo>
                  <a:pt x="1242016" y="691272"/>
                  <a:pt x="1245191" y="677073"/>
                  <a:pt x="1245191" y="662697"/>
                </a:cubicBezTo>
                <a:cubicBezTo>
                  <a:pt x="1245191" y="645328"/>
                  <a:pt x="1221133" y="636457"/>
                  <a:pt x="1245191" y="615072"/>
                </a:cubicBezTo>
                <a:cubicBezTo>
                  <a:pt x="1254757" y="606569"/>
                  <a:pt x="1270591" y="611897"/>
                  <a:pt x="1283291" y="610310"/>
                </a:cubicBezTo>
                <a:cubicBezTo>
                  <a:pt x="1288054" y="608722"/>
                  <a:pt x="1293089" y="607792"/>
                  <a:pt x="1297579" y="605547"/>
                </a:cubicBezTo>
                <a:cubicBezTo>
                  <a:pt x="1302698" y="602987"/>
                  <a:pt x="1306269" y="597221"/>
                  <a:pt x="1311866" y="596022"/>
                </a:cubicBezTo>
                <a:cubicBezTo>
                  <a:pt x="1329011" y="592348"/>
                  <a:pt x="1346791" y="592847"/>
                  <a:pt x="1364254" y="591260"/>
                </a:cubicBezTo>
                <a:cubicBezTo>
                  <a:pt x="1369016" y="589672"/>
                  <a:pt x="1374991" y="590047"/>
                  <a:pt x="1378541" y="586497"/>
                </a:cubicBezTo>
                <a:cubicBezTo>
                  <a:pt x="1382091" y="582947"/>
                  <a:pt x="1382479" y="577162"/>
                  <a:pt x="1383304" y="572210"/>
                </a:cubicBezTo>
                <a:cubicBezTo>
                  <a:pt x="1385667" y="558030"/>
                  <a:pt x="1386479" y="543635"/>
                  <a:pt x="1388066" y="529347"/>
                </a:cubicBezTo>
                <a:cubicBezTo>
                  <a:pt x="1383304" y="527760"/>
                  <a:pt x="1378167" y="527023"/>
                  <a:pt x="1373779" y="524585"/>
                </a:cubicBezTo>
                <a:cubicBezTo>
                  <a:pt x="1363772" y="519026"/>
                  <a:pt x="1356064" y="509155"/>
                  <a:pt x="1345204" y="505535"/>
                </a:cubicBezTo>
                <a:lnTo>
                  <a:pt x="1330916" y="500772"/>
                </a:lnTo>
                <a:cubicBezTo>
                  <a:pt x="1326154" y="496010"/>
                  <a:pt x="1322516" y="489756"/>
                  <a:pt x="1316629" y="486485"/>
                </a:cubicBezTo>
                <a:cubicBezTo>
                  <a:pt x="1298127" y="476206"/>
                  <a:pt x="1283587" y="477473"/>
                  <a:pt x="1264241" y="472197"/>
                </a:cubicBezTo>
                <a:cubicBezTo>
                  <a:pt x="1254555" y="469555"/>
                  <a:pt x="1244020" y="468241"/>
                  <a:pt x="1235666" y="462672"/>
                </a:cubicBezTo>
                <a:lnTo>
                  <a:pt x="1207091" y="443622"/>
                </a:lnTo>
                <a:cubicBezTo>
                  <a:pt x="1202329" y="440447"/>
                  <a:pt x="1198234" y="435907"/>
                  <a:pt x="1192804" y="434097"/>
                </a:cubicBezTo>
                <a:cubicBezTo>
                  <a:pt x="1188041" y="432510"/>
                  <a:pt x="1183343" y="430714"/>
                  <a:pt x="1178516" y="429335"/>
                </a:cubicBezTo>
                <a:cubicBezTo>
                  <a:pt x="1172222" y="427537"/>
                  <a:pt x="1165595" y="426870"/>
                  <a:pt x="1159466" y="424572"/>
                </a:cubicBezTo>
                <a:cubicBezTo>
                  <a:pt x="1152819" y="422079"/>
                  <a:pt x="1146942" y="417844"/>
                  <a:pt x="1140416" y="415047"/>
                </a:cubicBezTo>
                <a:cubicBezTo>
                  <a:pt x="1135802" y="413070"/>
                  <a:pt x="1130891" y="411872"/>
                  <a:pt x="1126129" y="410285"/>
                </a:cubicBezTo>
                <a:cubicBezTo>
                  <a:pt x="1121366" y="407110"/>
                  <a:pt x="1116961" y="403320"/>
                  <a:pt x="1111841" y="400760"/>
                </a:cubicBezTo>
                <a:cubicBezTo>
                  <a:pt x="1105004" y="397341"/>
                  <a:pt x="1084614" y="392762"/>
                  <a:pt x="1078504" y="391235"/>
                </a:cubicBezTo>
                <a:cubicBezTo>
                  <a:pt x="1041835" y="354566"/>
                  <a:pt x="1061136" y="370131"/>
                  <a:pt x="1021354" y="343610"/>
                </a:cubicBezTo>
                <a:lnTo>
                  <a:pt x="1007066" y="334085"/>
                </a:lnTo>
                <a:cubicBezTo>
                  <a:pt x="1002304" y="330910"/>
                  <a:pt x="998093" y="326686"/>
                  <a:pt x="992779" y="324560"/>
                </a:cubicBezTo>
                <a:cubicBezTo>
                  <a:pt x="984841" y="321385"/>
                  <a:pt x="976613" y="318858"/>
                  <a:pt x="968966" y="315035"/>
                </a:cubicBezTo>
                <a:cubicBezTo>
                  <a:pt x="955706" y="308405"/>
                  <a:pt x="950923" y="301754"/>
                  <a:pt x="940391" y="291222"/>
                </a:cubicBezTo>
                <a:cubicBezTo>
                  <a:pt x="938864" y="285112"/>
                  <a:pt x="934285" y="264722"/>
                  <a:pt x="930866" y="257885"/>
                </a:cubicBezTo>
                <a:cubicBezTo>
                  <a:pt x="928306" y="252765"/>
                  <a:pt x="925811" y="247173"/>
                  <a:pt x="921341" y="243597"/>
                </a:cubicBezTo>
                <a:cubicBezTo>
                  <a:pt x="917421" y="240461"/>
                  <a:pt x="911668" y="240812"/>
                  <a:pt x="907054" y="238835"/>
                </a:cubicBezTo>
                <a:cubicBezTo>
                  <a:pt x="865850" y="221177"/>
                  <a:pt x="907229" y="235719"/>
                  <a:pt x="873716" y="224547"/>
                </a:cubicBezTo>
                <a:cubicBezTo>
                  <a:pt x="872129" y="219785"/>
                  <a:pt x="870043" y="215160"/>
                  <a:pt x="868954" y="210260"/>
                </a:cubicBezTo>
                <a:cubicBezTo>
                  <a:pt x="866859" y="200834"/>
                  <a:pt x="869729" y="189596"/>
                  <a:pt x="864191" y="181685"/>
                </a:cubicBezTo>
                <a:cubicBezTo>
                  <a:pt x="854224" y="167446"/>
                  <a:pt x="836484" y="162925"/>
                  <a:pt x="821329" y="157872"/>
                </a:cubicBezTo>
                <a:cubicBezTo>
                  <a:pt x="806594" y="162784"/>
                  <a:pt x="795232" y="167397"/>
                  <a:pt x="778466" y="167397"/>
                </a:cubicBezTo>
                <a:cubicBezTo>
                  <a:pt x="756184" y="167397"/>
                  <a:pt x="734016" y="164222"/>
                  <a:pt x="711791" y="162635"/>
                </a:cubicBezTo>
                <a:cubicBezTo>
                  <a:pt x="700743" y="158952"/>
                  <a:pt x="688136" y="157115"/>
                  <a:pt x="683216" y="143585"/>
                </a:cubicBezTo>
                <a:cubicBezTo>
                  <a:pt x="663953" y="90611"/>
                  <a:pt x="695271" y="116696"/>
                  <a:pt x="664166" y="95960"/>
                </a:cubicBezTo>
                <a:cubicBezTo>
                  <a:pt x="660991" y="91197"/>
                  <a:pt x="656896" y="86933"/>
                  <a:pt x="654641" y="81672"/>
                </a:cubicBezTo>
                <a:cubicBezTo>
                  <a:pt x="652063" y="75656"/>
                  <a:pt x="653126" y="68305"/>
                  <a:pt x="649879" y="62622"/>
                </a:cubicBezTo>
                <a:cubicBezTo>
                  <a:pt x="646537" y="56774"/>
                  <a:pt x="641479" y="51606"/>
                  <a:pt x="635591" y="48335"/>
                </a:cubicBezTo>
                <a:cubicBezTo>
                  <a:pt x="626814" y="43459"/>
                  <a:pt x="616541" y="41985"/>
                  <a:pt x="607016" y="38810"/>
                </a:cubicBezTo>
                <a:cubicBezTo>
                  <a:pt x="602254" y="37222"/>
                  <a:pt x="596906" y="36832"/>
                  <a:pt x="592729" y="34047"/>
                </a:cubicBezTo>
                <a:cubicBezTo>
                  <a:pt x="572995" y="20891"/>
                  <a:pt x="583994" y="25910"/>
                  <a:pt x="559391" y="19760"/>
                </a:cubicBezTo>
                <a:cubicBezTo>
                  <a:pt x="552482" y="15154"/>
                  <a:pt x="533745" y="1809"/>
                  <a:pt x="526054" y="710"/>
                </a:cubicBezTo>
                <a:cubicBezTo>
                  <a:pt x="521084" y="0"/>
                  <a:pt x="516529" y="3885"/>
                  <a:pt x="511766" y="5472"/>
                </a:cubicBezTo>
                <a:cubicBezTo>
                  <a:pt x="510179" y="11822"/>
                  <a:pt x="511093" y="19411"/>
                  <a:pt x="507004" y="24522"/>
                </a:cubicBezTo>
                <a:cubicBezTo>
                  <a:pt x="503868" y="28442"/>
                  <a:pt x="497617" y="28196"/>
                  <a:pt x="492716" y="29285"/>
                </a:cubicBezTo>
                <a:cubicBezTo>
                  <a:pt x="483290" y="31380"/>
                  <a:pt x="473666" y="32460"/>
                  <a:pt x="464141" y="34047"/>
                </a:cubicBezTo>
                <a:cubicBezTo>
                  <a:pt x="455297" y="60578"/>
                  <a:pt x="463007" y="62849"/>
                  <a:pt x="440329" y="67385"/>
                </a:cubicBezTo>
                <a:cubicBezTo>
                  <a:pt x="429322" y="69586"/>
                  <a:pt x="418104" y="70560"/>
                  <a:pt x="406991" y="72147"/>
                </a:cubicBezTo>
                <a:cubicBezTo>
                  <a:pt x="402229" y="76910"/>
                  <a:pt x="393909" y="79808"/>
                  <a:pt x="392704" y="86435"/>
                </a:cubicBezTo>
                <a:cubicBezTo>
                  <a:pt x="389536" y="103861"/>
                  <a:pt x="396773" y="122456"/>
                  <a:pt x="402229" y="138822"/>
                </a:cubicBezTo>
                <a:cubicBezTo>
                  <a:pt x="400641" y="143585"/>
                  <a:pt x="401956" y="150865"/>
                  <a:pt x="397466" y="153110"/>
                </a:cubicBezTo>
                <a:cubicBezTo>
                  <a:pt x="392976" y="155355"/>
                  <a:pt x="388131" y="149172"/>
                  <a:pt x="383179" y="148347"/>
                </a:cubicBezTo>
                <a:cubicBezTo>
                  <a:pt x="368999" y="145984"/>
                  <a:pt x="354604" y="145172"/>
                  <a:pt x="340316" y="143585"/>
                </a:cubicBezTo>
                <a:cubicBezTo>
                  <a:pt x="324441" y="145172"/>
                  <a:pt x="308645" y="148347"/>
                  <a:pt x="292691" y="148347"/>
                </a:cubicBezTo>
                <a:cubicBezTo>
                  <a:pt x="265761" y="148347"/>
                  <a:pt x="260398" y="145521"/>
                  <a:pt x="240304" y="138822"/>
                </a:cubicBezTo>
                <a:cubicBezTo>
                  <a:pt x="237129" y="132472"/>
                  <a:pt x="233576" y="126297"/>
                  <a:pt x="230779" y="119772"/>
                </a:cubicBezTo>
                <a:cubicBezTo>
                  <a:pt x="228801" y="115158"/>
                  <a:pt x="229098" y="109448"/>
                  <a:pt x="226016" y="105485"/>
                </a:cubicBezTo>
                <a:cubicBezTo>
                  <a:pt x="217746" y="94852"/>
                  <a:pt x="208649" y="84382"/>
                  <a:pt x="197441" y="76910"/>
                </a:cubicBezTo>
                <a:cubicBezTo>
                  <a:pt x="192679" y="73735"/>
                  <a:pt x="188384" y="69710"/>
                  <a:pt x="183154" y="67385"/>
                </a:cubicBezTo>
                <a:cubicBezTo>
                  <a:pt x="138607" y="47586"/>
                  <a:pt x="104735" y="55594"/>
                  <a:pt x="49804" y="53097"/>
                </a:cubicBezTo>
                <a:cubicBezTo>
                  <a:pt x="35516" y="54685"/>
                  <a:pt x="19268" y="50464"/>
                  <a:pt x="6941" y="57860"/>
                </a:cubicBezTo>
                <a:cubicBezTo>
                  <a:pt x="0" y="62025"/>
                  <a:pt x="2179" y="73578"/>
                  <a:pt x="2179" y="81672"/>
                </a:cubicBezTo>
                <a:cubicBezTo>
                  <a:pt x="2179" y="94471"/>
                  <a:pt x="5354" y="107072"/>
                  <a:pt x="6941" y="119772"/>
                </a:cubicBezTo>
                <a:cubicBezTo>
                  <a:pt x="13291" y="118185"/>
                  <a:pt x="21801" y="120038"/>
                  <a:pt x="25991" y="115010"/>
                </a:cubicBezTo>
                <a:cubicBezTo>
                  <a:pt x="31173" y="108791"/>
                  <a:pt x="28791" y="99050"/>
                  <a:pt x="30754" y="91197"/>
                </a:cubicBezTo>
                <a:cubicBezTo>
                  <a:pt x="31972" y="86327"/>
                  <a:pt x="30929" y="78949"/>
                  <a:pt x="35516" y="76910"/>
                </a:cubicBezTo>
                <a:cubicBezTo>
                  <a:pt x="47212" y="71712"/>
                  <a:pt x="60916" y="73735"/>
                  <a:pt x="73616" y="72147"/>
                </a:cubicBezTo>
                <a:cubicBezTo>
                  <a:pt x="83141" y="73735"/>
                  <a:pt x="94280" y="71372"/>
                  <a:pt x="102191" y="76910"/>
                </a:cubicBezTo>
                <a:cubicBezTo>
                  <a:pt x="153084" y="112536"/>
                  <a:pt x="104878" y="93365"/>
                  <a:pt x="126004" y="119772"/>
                </a:cubicBezTo>
                <a:cubicBezTo>
                  <a:pt x="129580" y="124241"/>
                  <a:pt x="135529" y="126122"/>
                  <a:pt x="140291" y="129297"/>
                </a:cubicBezTo>
                <a:cubicBezTo>
                  <a:pt x="141879" y="134060"/>
                  <a:pt x="141504" y="140035"/>
                  <a:pt x="145054" y="143585"/>
                </a:cubicBezTo>
                <a:cubicBezTo>
                  <a:pt x="148604" y="147135"/>
                  <a:pt x="155164" y="145562"/>
                  <a:pt x="159341" y="148347"/>
                </a:cubicBezTo>
                <a:cubicBezTo>
                  <a:pt x="164945" y="152083"/>
                  <a:pt x="169494" y="157318"/>
                  <a:pt x="173629" y="162635"/>
                </a:cubicBezTo>
                <a:cubicBezTo>
                  <a:pt x="180657" y="171671"/>
                  <a:pt x="192679" y="191210"/>
                  <a:pt x="192679" y="191210"/>
                </a:cubicBezTo>
                <a:cubicBezTo>
                  <a:pt x="194266" y="195972"/>
                  <a:pt x="198266" y="200545"/>
                  <a:pt x="197441" y="205497"/>
                </a:cubicBezTo>
                <a:cubicBezTo>
                  <a:pt x="194581" y="222658"/>
                  <a:pt x="181696" y="221340"/>
                  <a:pt x="168866" y="224547"/>
                </a:cubicBezTo>
                <a:cubicBezTo>
                  <a:pt x="152991" y="222960"/>
                  <a:pt x="136235" y="225237"/>
                  <a:pt x="121241" y="219785"/>
                </a:cubicBezTo>
                <a:cubicBezTo>
                  <a:pt x="85056" y="206627"/>
                  <a:pt x="159621" y="194710"/>
                  <a:pt x="97429" y="210260"/>
                </a:cubicBezTo>
                <a:cubicBezTo>
                  <a:pt x="91079" y="215022"/>
                  <a:pt x="85839" y="221834"/>
                  <a:pt x="78379" y="224547"/>
                </a:cubicBezTo>
                <a:cubicBezTo>
                  <a:pt x="67829" y="228383"/>
                  <a:pt x="52979" y="221372"/>
                  <a:pt x="45041" y="229310"/>
                </a:cubicBezTo>
                <a:cubicBezTo>
                  <a:pt x="37104" y="237247"/>
                  <a:pt x="41866" y="251535"/>
                  <a:pt x="40279" y="262647"/>
                </a:cubicBezTo>
                <a:cubicBezTo>
                  <a:pt x="41866" y="275347"/>
                  <a:pt x="42751" y="288155"/>
                  <a:pt x="45041" y="300747"/>
                </a:cubicBezTo>
                <a:cubicBezTo>
                  <a:pt x="52511" y="341833"/>
                  <a:pt x="80954" y="316765"/>
                  <a:pt x="135529" y="319797"/>
                </a:cubicBezTo>
                <a:cubicBezTo>
                  <a:pt x="140291" y="322972"/>
                  <a:pt x="146240" y="324853"/>
                  <a:pt x="149816" y="329322"/>
                </a:cubicBezTo>
                <a:cubicBezTo>
                  <a:pt x="158077" y="339648"/>
                  <a:pt x="154551" y="363899"/>
                  <a:pt x="149816" y="372185"/>
                </a:cubicBezTo>
                <a:cubicBezTo>
                  <a:pt x="147325" y="376543"/>
                  <a:pt x="140399" y="375729"/>
                  <a:pt x="135529" y="376947"/>
                </a:cubicBezTo>
                <a:cubicBezTo>
                  <a:pt x="127676" y="378910"/>
                  <a:pt x="119654" y="380122"/>
                  <a:pt x="111716" y="381710"/>
                </a:cubicBezTo>
                <a:cubicBezTo>
                  <a:pt x="118066" y="388060"/>
                  <a:pt x="123948" y="394916"/>
                  <a:pt x="130766" y="400760"/>
                </a:cubicBezTo>
                <a:cubicBezTo>
                  <a:pt x="177179" y="440542"/>
                  <a:pt x="109801" y="375032"/>
                  <a:pt x="159341" y="424572"/>
                </a:cubicBezTo>
                <a:cubicBezTo>
                  <a:pt x="160929" y="432510"/>
                  <a:pt x="161974" y="440575"/>
                  <a:pt x="164104" y="448385"/>
                </a:cubicBezTo>
                <a:cubicBezTo>
                  <a:pt x="166746" y="458071"/>
                  <a:pt x="173629" y="476960"/>
                  <a:pt x="173629" y="476960"/>
                </a:cubicBezTo>
                <a:cubicBezTo>
                  <a:pt x="179267" y="527711"/>
                  <a:pt x="176804" y="516647"/>
                  <a:pt x="178391" y="5293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6" name="115 Forma libre"/>
          <p:cNvSpPr/>
          <p:nvPr/>
        </p:nvSpPr>
        <p:spPr>
          <a:xfrm>
            <a:off x="5145879" y="3150200"/>
            <a:ext cx="86411" cy="164053"/>
          </a:xfrm>
          <a:custGeom>
            <a:avLst/>
            <a:gdLst>
              <a:gd name="connsiteX0" fmla="*/ 145860 w 322969"/>
              <a:gd name="connsiteY0" fmla="*/ 794 h 586582"/>
              <a:gd name="connsiteX1" fmla="*/ 131573 w 322969"/>
              <a:gd name="connsiteY1" fmla="*/ 10319 h 586582"/>
              <a:gd name="connsiteX2" fmla="*/ 117285 w 322969"/>
              <a:gd name="connsiteY2" fmla="*/ 15082 h 586582"/>
              <a:gd name="connsiteX3" fmla="*/ 88710 w 322969"/>
              <a:gd name="connsiteY3" fmla="*/ 34132 h 586582"/>
              <a:gd name="connsiteX4" fmla="*/ 88710 w 322969"/>
              <a:gd name="connsiteY4" fmla="*/ 81757 h 586582"/>
              <a:gd name="connsiteX5" fmla="*/ 83948 w 322969"/>
              <a:gd name="connsiteY5" fmla="*/ 134144 h 586582"/>
              <a:gd name="connsiteX6" fmla="*/ 83948 w 322969"/>
              <a:gd name="connsiteY6" fmla="*/ 181769 h 586582"/>
              <a:gd name="connsiteX7" fmla="*/ 74423 w 322969"/>
              <a:gd name="connsiteY7" fmla="*/ 196057 h 586582"/>
              <a:gd name="connsiteX8" fmla="*/ 69660 w 322969"/>
              <a:gd name="connsiteY8" fmla="*/ 210344 h 586582"/>
              <a:gd name="connsiteX9" fmla="*/ 60135 w 322969"/>
              <a:gd name="connsiteY9" fmla="*/ 253207 h 586582"/>
              <a:gd name="connsiteX10" fmla="*/ 50610 w 322969"/>
              <a:gd name="connsiteY10" fmla="*/ 281782 h 586582"/>
              <a:gd name="connsiteX11" fmla="*/ 45848 w 322969"/>
              <a:gd name="connsiteY11" fmla="*/ 296069 h 586582"/>
              <a:gd name="connsiteX12" fmla="*/ 26798 w 322969"/>
              <a:gd name="connsiteY12" fmla="*/ 324644 h 586582"/>
              <a:gd name="connsiteX13" fmla="*/ 2985 w 322969"/>
              <a:gd name="connsiteY13" fmla="*/ 353219 h 586582"/>
              <a:gd name="connsiteX14" fmla="*/ 7748 w 322969"/>
              <a:gd name="connsiteY14" fmla="*/ 400844 h 586582"/>
              <a:gd name="connsiteX15" fmla="*/ 26798 w 322969"/>
              <a:gd name="connsiteY15" fmla="*/ 396082 h 586582"/>
              <a:gd name="connsiteX16" fmla="*/ 36323 w 322969"/>
              <a:gd name="connsiteY16" fmla="*/ 415132 h 586582"/>
              <a:gd name="connsiteX17" fmla="*/ 50610 w 322969"/>
              <a:gd name="connsiteY17" fmla="*/ 424657 h 586582"/>
              <a:gd name="connsiteX18" fmla="*/ 64898 w 322969"/>
              <a:gd name="connsiteY18" fmla="*/ 419894 h 586582"/>
              <a:gd name="connsiteX19" fmla="*/ 55373 w 322969"/>
              <a:gd name="connsiteY19" fmla="*/ 434182 h 586582"/>
              <a:gd name="connsiteX20" fmla="*/ 50610 w 322969"/>
              <a:gd name="connsiteY20" fmla="*/ 467519 h 586582"/>
              <a:gd name="connsiteX21" fmla="*/ 45848 w 322969"/>
              <a:gd name="connsiteY21" fmla="*/ 481807 h 586582"/>
              <a:gd name="connsiteX22" fmla="*/ 41085 w 322969"/>
              <a:gd name="connsiteY22" fmla="*/ 553244 h 586582"/>
              <a:gd name="connsiteX23" fmla="*/ 41085 w 322969"/>
              <a:gd name="connsiteY23" fmla="*/ 581819 h 586582"/>
              <a:gd name="connsiteX24" fmla="*/ 55373 w 322969"/>
              <a:gd name="connsiteY24" fmla="*/ 586582 h 586582"/>
              <a:gd name="connsiteX25" fmla="*/ 69660 w 322969"/>
              <a:gd name="connsiteY25" fmla="*/ 581819 h 586582"/>
              <a:gd name="connsiteX26" fmla="*/ 83948 w 322969"/>
              <a:gd name="connsiteY26" fmla="*/ 572294 h 586582"/>
              <a:gd name="connsiteX27" fmla="*/ 112523 w 322969"/>
              <a:gd name="connsiteY27" fmla="*/ 581819 h 586582"/>
              <a:gd name="connsiteX28" fmla="*/ 141098 w 322969"/>
              <a:gd name="connsiteY28" fmla="*/ 577057 h 586582"/>
              <a:gd name="connsiteX29" fmla="*/ 179198 w 322969"/>
              <a:gd name="connsiteY29" fmla="*/ 572294 h 586582"/>
              <a:gd name="connsiteX30" fmla="*/ 203010 w 322969"/>
              <a:gd name="connsiteY30" fmla="*/ 481807 h 586582"/>
              <a:gd name="connsiteX31" fmla="*/ 217298 w 322969"/>
              <a:gd name="connsiteY31" fmla="*/ 477044 h 586582"/>
              <a:gd name="connsiteX32" fmla="*/ 217298 w 322969"/>
              <a:gd name="connsiteY32" fmla="*/ 438944 h 586582"/>
              <a:gd name="connsiteX33" fmla="*/ 198248 w 322969"/>
              <a:gd name="connsiteY33" fmla="*/ 410369 h 586582"/>
              <a:gd name="connsiteX34" fmla="*/ 203010 w 322969"/>
              <a:gd name="connsiteY34" fmla="*/ 396082 h 586582"/>
              <a:gd name="connsiteX35" fmla="*/ 222060 w 322969"/>
              <a:gd name="connsiteY35" fmla="*/ 367507 h 586582"/>
              <a:gd name="connsiteX36" fmla="*/ 212535 w 322969"/>
              <a:gd name="connsiteY36" fmla="*/ 353219 h 586582"/>
              <a:gd name="connsiteX37" fmla="*/ 203010 w 322969"/>
              <a:gd name="connsiteY37" fmla="*/ 319882 h 586582"/>
              <a:gd name="connsiteX38" fmla="*/ 193485 w 322969"/>
              <a:gd name="connsiteY38" fmla="*/ 305594 h 586582"/>
              <a:gd name="connsiteX39" fmla="*/ 188723 w 322969"/>
              <a:gd name="connsiteY39" fmla="*/ 291307 h 586582"/>
              <a:gd name="connsiteX40" fmla="*/ 203010 w 322969"/>
              <a:gd name="connsiteY40" fmla="*/ 281782 h 586582"/>
              <a:gd name="connsiteX41" fmla="*/ 226823 w 322969"/>
              <a:gd name="connsiteY41" fmla="*/ 277019 h 586582"/>
              <a:gd name="connsiteX42" fmla="*/ 241110 w 322969"/>
              <a:gd name="connsiteY42" fmla="*/ 272257 h 586582"/>
              <a:gd name="connsiteX43" fmla="*/ 245873 w 322969"/>
              <a:gd name="connsiteY43" fmla="*/ 257969 h 586582"/>
              <a:gd name="connsiteX44" fmla="*/ 236348 w 322969"/>
              <a:gd name="connsiteY44" fmla="*/ 215107 h 586582"/>
              <a:gd name="connsiteX45" fmla="*/ 250635 w 322969"/>
              <a:gd name="connsiteY45" fmla="*/ 205582 h 586582"/>
              <a:gd name="connsiteX46" fmla="*/ 255398 w 322969"/>
              <a:gd name="connsiteY46" fmla="*/ 191294 h 586582"/>
              <a:gd name="connsiteX47" fmla="*/ 260160 w 322969"/>
              <a:gd name="connsiteY47" fmla="*/ 162719 h 586582"/>
              <a:gd name="connsiteX48" fmla="*/ 264923 w 322969"/>
              <a:gd name="connsiteY48" fmla="*/ 129382 h 586582"/>
              <a:gd name="connsiteX49" fmla="*/ 279210 w 322969"/>
              <a:gd name="connsiteY49" fmla="*/ 119857 h 586582"/>
              <a:gd name="connsiteX50" fmla="*/ 307785 w 322969"/>
              <a:gd name="connsiteY50" fmla="*/ 110332 h 586582"/>
              <a:gd name="connsiteX51" fmla="*/ 312548 w 322969"/>
              <a:gd name="connsiteY51" fmla="*/ 91282 h 586582"/>
              <a:gd name="connsiteX52" fmla="*/ 307785 w 322969"/>
              <a:gd name="connsiteY52" fmla="*/ 62707 h 586582"/>
              <a:gd name="connsiteX53" fmla="*/ 293498 w 322969"/>
              <a:gd name="connsiteY53" fmla="*/ 57944 h 586582"/>
              <a:gd name="connsiteX54" fmla="*/ 288735 w 322969"/>
              <a:gd name="connsiteY54" fmla="*/ 34132 h 586582"/>
              <a:gd name="connsiteX55" fmla="*/ 269685 w 322969"/>
              <a:gd name="connsiteY55" fmla="*/ 29369 h 586582"/>
              <a:gd name="connsiteX56" fmla="*/ 226823 w 322969"/>
              <a:gd name="connsiteY56" fmla="*/ 34132 h 586582"/>
              <a:gd name="connsiteX57" fmla="*/ 141098 w 322969"/>
              <a:gd name="connsiteY57" fmla="*/ 15082 h 586582"/>
              <a:gd name="connsiteX58" fmla="*/ 145860 w 322969"/>
              <a:gd name="connsiteY58" fmla="*/ 794 h 5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2969" h="586582">
                <a:moveTo>
                  <a:pt x="145860" y="794"/>
                </a:moveTo>
                <a:cubicBezTo>
                  <a:pt x="144273" y="0"/>
                  <a:pt x="136692" y="7759"/>
                  <a:pt x="131573" y="10319"/>
                </a:cubicBezTo>
                <a:cubicBezTo>
                  <a:pt x="127083" y="12564"/>
                  <a:pt x="121674" y="12644"/>
                  <a:pt x="117285" y="15082"/>
                </a:cubicBezTo>
                <a:cubicBezTo>
                  <a:pt x="107278" y="20641"/>
                  <a:pt x="88710" y="34132"/>
                  <a:pt x="88710" y="34132"/>
                </a:cubicBezTo>
                <a:cubicBezTo>
                  <a:pt x="77951" y="66410"/>
                  <a:pt x="88710" y="27033"/>
                  <a:pt x="88710" y="81757"/>
                </a:cubicBezTo>
                <a:cubicBezTo>
                  <a:pt x="88710" y="99291"/>
                  <a:pt x="85535" y="116682"/>
                  <a:pt x="83948" y="134144"/>
                </a:cubicBezTo>
                <a:cubicBezTo>
                  <a:pt x="89356" y="155777"/>
                  <a:pt x="92288" y="156747"/>
                  <a:pt x="83948" y="181769"/>
                </a:cubicBezTo>
                <a:cubicBezTo>
                  <a:pt x="82138" y="187199"/>
                  <a:pt x="76983" y="190937"/>
                  <a:pt x="74423" y="196057"/>
                </a:cubicBezTo>
                <a:cubicBezTo>
                  <a:pt x="72178" y="200547"/>
                  <a:pt x="70878" y="205474"/>
                  <a:pt x="69660" y="210344"/>
                </a:cubicBezTo>
                <a:cubicBezTo>
                  <a:pt x="62856" y="237562"/>
                  <a:pt x="67475" y="228741"/>
                  <a:pt x="60135" y="253207"/>
                </a:cubicBezTo>
                <a:cubicBezTo>
                  <a:pt x="57250" y="262824"/>
                  <a:pt x="53785" y="272257"/>
                  <a:pt x="50610" y="281782"/>
                </a:cubicBezTo>
                <a:cubicBezTo>
                  <a:pt x="49023" y="286544"/>
                  <a:pt x="48633" y="291892"/>
                  <a:pt x="45848" y="296069"/>
                </a:cubicBezTo>
                <a:cubicBezTo>
                  <a:pt x="39498" y="305594"/>
                  <a:pt x="34893" y="316549"/>
                  <a:pt x="26798" y="324644"/>
                </a:cubicBezTo>
                <a:cubicBezTo>
                  <a:pt x="8463" y="342979"/>
                  <a:pt x="16246" y="333328"/>
                  <a:pt x="2985" y="353219"/>
                </a:cubicBezTo>
                <a:cubicBezTo>
                  <a:pt x="4573" y="369094"/>
                  <a:pt x="0" y="386898"/>
                  <a:pt x="7748" y="400844"/>
                </a:cubicBezTo>
                <a:cubicBezTo>
                  <a:pt x="10927" y="406566"/>
                  <a:pt x="20944" y="393155"/>
                  <a:pt x="26798" y="396082"/>
                </a:cubicBezTo>
                <a:cubicBezTo>
                  <a:pt x="33148" y="399257"/>
                  <a:pt x="31778" y="409678"/>
                  <a:pt x="36323" y="415132"/>
                </a:cubicBezTo>
                <a:cubicBezTo>
                  <a:pt x="39987" y="419529"/>
                  <a:pt x="45848" y="421482"/>
                  <a:pt x="50610" y="424657"/>
                </a:cubicBezTo>
                <a:cubicBezTo>
                  <a:pt x="55373" y="423069"/>
                  <a:pt x="62653" y="415404"/>
                  <a:pt x="64898" y="419894"/>
                </a:cubicBezTo>
                <a:cubicBezTo>
                  <a:pt x="67458" y="425014"/>
                  <a:pt x="57018" y="428699"/>
                  <a:pt x="55373" y="434182"/>
                </a:cubicBezTo>
                <a:cubicBezTo>
                  <a:pt x="52147" y="444934"/>
                  <a:pt x="52811" y="456512"/>
                  <a:pt x="50610" y="467519"/>
                </a:cubicBezTo>
                <a:cubicBezTo>
                  <a:pt x="49625" y="472442"/>
                  <a:pt x="47435" y="477044"/>
                  <a:pt x="45848" y="481807"/>
                </a:cubicBezTo>
                <a:cubicBezTo>
                  <a:pt x="44260" y="505619"/>
                  <a:pt x="43720" y="529525"/>
                  <a:pt x="41085" y="553244"/>
                </a:cubicBezTo>
                <a:cubicBezTo>
                  <a:pt x="39815" y="564673"/>
                  <a:pt x="29657" y="570391"/>
                  <a:pt x="41085" y="581819"/>
                </a:cubicBezTo>
                <a:cubicBezTo>
                  <a:pt x="44635" y="585369"/>
                  <a:pt x="50610" y="584994"/>
                  <a:pt x="55373" y="586582"/>
                </a:cubicBezTo>
                <a:cubicBezTo>
                  <a:pt x="60135" y="584994"/>
                  <a:pt x="65170" y="584064"/>
                  <a:pt x="69660" y="581819"/>
                </a:cubicBezTo>
                <a:cubicBezTo>
                  <a:pt x="74780" y="579259"/>
                  <a:pt x="78224" y="572294"/>
                  <a:pt x="83948" y="572294"/>
                </a:cubicBezTo>
                <a:cubicBezTo>
                  <a:pt x="93988" y="572294"/>
                  <a:pt x="112523" y="581819"/>
                  <a:pt x="112523" y="581819"/>
                </a:cubicBezTo>
                <a:cubicBezTo>
                  <a:pt x="122048" y="580232"/>
                  <a:pt x="131539" y="578423"/>
                  <a:pt x="141098" y="577057"/>
                </a:cubicBezTo>
                <a:cubicBezTo>
                  <a:pt x="153768" y="575247"/>
                  <a:pt x="173210" y="583606"/>
                  <a:pt x="179198" y="572294"/>
                </a:cubicBezTo>
                <a:cubicBezTo>
                  <a:pt x="223643" y="488341"/>
                  <a:pt x="151378" y="511311"/>
                  <a:pt x="203010" y="481807"/>
                </a:cubicBezTo>
                <a:cubicBezTo>
                  <a:pt x="207369" y="479316"/>
                  <a:pt x="212535" y="478632"/>
                  <a:pt x="217298" y="477044"/>
                </a:cubicBezTo>
                <a:cubicBezTo>
                  <a:pt x="222701" y="460835"/>
                  <a:pt x="226139" y="458395"/>
                  <a:pt x="217298" y="438944"/>
                </a:cubicBezTo>
                <a:cubicBezTo>
                  <a:pt x="212561" y="428522"/>
                  <a:pt x="198248" y="410369"/>
                  <a:pt x="198248" y="410369"/>
                </a:cubicBezTo>
                <a:cubicBezTo>
                  <a:pt x="199835" y="405607"/>
                  <a:pt x="200225" y="400259"/>
                  <a:pt x="203010" y="396082"/>
                </a:cubicBezTo>
                <a:cubicBezTo>
                  <a:pt x="226793" y="360408"/>
                  <a:pt x="210737" y="401477"/>
                  <a:pt x="222060" y="367507"/>
                </a:cubicBezTo>
                <a:cubicBezTo>
                  <a:pt x="218885" y="362744"/>
                  <a:pt x="215095" y="358339"/>
                  <a:pt x="212535" y="353219"/>
                </a:cubicBezTo>
                <a:cubicBezTo>
                  <a:pt x="203272" y="334692"/>
                  <a:pt x="212161" y="341233"/>
                  <a:pt x="203010" y="319882"/>
                </a:cubicBezTo>
                <a:cubicBezTo>
                  <a:pt x="200755" y="314621"/>
                  <a:pt x="196660" y="310357"/>
                  <a:pt x="193485" y="305594"/>
                </a:cubicBezTo>
                <a:cubicBezTo>
                  <a:pt x="191898" y="300832"/>
                  <a:pt x="186859" y="295968"/>
                  <a:pt x="188723" y="291307"/>
                </a:cubicBezTo>
                <a:cubicBezTo>
                  <a:pt x="190849" y="285993"/>
                  <a:pt x="197651" y="283792"/>
                  <a:pt x="203010" y="281782"/>
                </a:cubicBezTo>
                <a:cubicBezTo>
                  <a:pt x="210589" y="278940"/>
                  <a:pt x="218970" y="278982"/>
                  <a:pt x="226823" y="277019"/>
                </a:cubicBezTo>
                <a:cubicBezTo>
                  <a:pt x="231693" y="275801"/>
                  <a:pt x="236348" y="273844"/>
                  <a:pt x="241110" y="272257"/>
                </a:cubicBezTo>
                <a:cubicBezTo>
                  <a:pt x="242698" y="267494"/>
                  <a:pt x="245873" y="262989"/>
                  <a:pt x="245873" y="257969"/>
                </a:cubicBezTo>
                <a:cubicBezTo>
                  <a:pt x="245873" y="241209"/>
                  <a:pt x="241258" y="229839"/>
                  <a:pt x="236348" y="215107"/>
                </a:cubicBezTo>
                <a:cubicBezTo>
                  <a:pt x="241110" y="211932"/>
                  <a:pt x="247059" y="210051"/>
                  <a:pt x="250635" y="205582"/>
                </a:cubicBezTo>
                <a:cubicBezTo>
                  <a:pt x="253771" y="201662"/>
                  <a:pt x="254309" y="196195"/>
                  <a:pt x="255398" y="191294"/>
                </a:cubicBezTo>
                <a:cubicBezTo>
                  <a:pt x="257493" y="181868"/>
                  <a:pt x="258692" y="172263"/>
                  <a:pt x="260160" y="162719"/>
                </a:cubicBezTo>
                <a:cubicBezTo>
                  <a:pt x="261867" y="151624"/>
                  <a:pt x="260364" y="139640"/>
                  <a:pt x="264923" y="129382"/>
                </a:cubicBezTo>
                <a:cubicBezTo>
                  <a:pt x="267248" y="124152"/>
                  <a:pt x="273980" y="122182"/>
                  <a:pt x="279210" y="119857"/>
                </a:cubicBezTo>
                <a:cubicBezTo>
                  <a:pt x="288385" y="115779"/>
                  <a:pt x="307785" y="110332"/>
                  <a:pt x="307785" y="110332"/>
                </a:cubicBezTo>
                <a:cubicBezTo>
                  <a:pt x="309373" y="103982"/>
                  <a:pt x="310750" y="97576"/>
                  <a:pt x="312548" y="91282"/>
                </a:cubicBezTo>
                <a:cubicBezTo>
                  <a:pt x="316599" y="77104"/>
                  <a:pt x="322969" y="74854"/>
                  <a:pt x="307785" y="62707"/>
                </a:cubicBezTo>
                <a:cubicBezTo>
                  <a:pt x="303865" y="59571"/>
                  <a:pt x="298260" y="59532"/>
                  <a:pt x="293498" y="57944"/>
                </a:cubicBezTo>
                <a:cubicBezTo>
                  <a:pt x="291910" y="50007"/>
                  <a:pt x="293917" y="40350"/>
                  <a:pt x="288735" y="34132"/>
                </a:cubicBezTo>
                <a:cubicBezTo>
                  <a:pt x="284545" y="29104"/>
                  <a:pt x="276230" y="29369"/>
                  <a:pt x="269685" y="29369"/>
                </a:cubicBezTo>
                <a:cubicBezTo>
                  <a:pt x="255310" y="29369"/>
                  <a:pt x="241110" y="32544"/>
                  <a:pt x="226823" y="34132"/>
                </a:cubicBezTo>
                <a:cubicBezTo>
                  <a:pt x="97226" y="27310"/>
                  <a:pt x="132449" y="58321"/>
                  <a:pt x="141098" y="15082"/>
                </a:cubicBezTo>
                <a:cubicBezTo>
                  <a:pt x="141721" y="11969"/>
                  <a:pt x="147447" y="1588"/>
                  <a:pt x="145860" y="7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7" name="116 Forma libre"/>
          <p:cNvSpPr/>
          <p:nvPr/>
        </p:nvSpPr>
        <p:spPr>
          <a:xfrm>
            <a:off x="5157156" y="3101140"/>
            <a:ext cx="311497" cy="243748"/>
          </a:xfrm>
          <a:custGeom>
            <a:avLst/>
            <a:gdLst>
              <a:gd name="connsiteX0" fmla="*/ 56083 w 1164250"/>
              <a:gd name="connsiteY0" fmla="*/ 166687 h 871537"/>
              <a:gd name="connsiteX1" fmla="*/ 51321 w 1164250"/>
              <a:gd name="connsiteY1" fmla="*/ 185737 h 871537"/>
              <a:gd name="connsiteX2" fmla="*/ 46558 w 1164250"/>
              <a:gd name="connsiteY2" fmla="*/ 200025 h 871537"/>
              <a:gd name="connsiteX3" fmla="*/ 60846 w 1164250"/>
              <a:gd name="connsiteY3" fmla="*/ 204787 h 871537"/>
              <a:gd name="connsiteX4" fmla="*/ 79896 w 1164250"/>
              <a:gd name="connsiteY4" fmla="*/ 214312 h 871537"/>
              <a:gd name="connsiteX5" fmla="*/ 113233 w 1164250"/>
              <a:gd name="connsiteY5" fmla="*/ 219075 h 871537"/>
              <a:gd name="connsiteX6" fmla="*/ 132283 w 1164250"/>
              <a:gd name="connsiteY6" fmla="*/ 223837 h 871537"/>
              <a:gd name="connsiteX7" fmla="*/ 165621 w 1164250"/>
              <a:gd name="connsiteY7" fmla="*/ 214312 h 871537"/>
              <a:gd name="connsiteX8" fmla="*/ 251346 w 1164250"/>
              <a:gd name="connsiteY8" fmla="*/ 219075 h 871537"/>
              <a:gd name="connsiteX9" fmla="*/ 256108 w 1164250"/>
              <a:gd name="connsiteY9" fmla="*/ 238125 h 871537"/>
              <a:gd name="connsiteX10" fmla="*/ 270396 w 1164250"/>
              <a:gd name="connsiteY10" fmla="*/ 242887 h 871537"/>
              <a:gd name="connsiteX11" fmla="*/ 279921 w 1164250"/>
              <a:gd name="connsiteY11" fmla="*/ 257175 h 871537"/>
              <a:gd name="connsiteX12" fmla="*/ 260871 w 1164250"/>
              <a:gd name="connsiteY12" fmla="*/ 276225 h 871537"/>
              <a:gd name="connsiteX13" fmla="*/ 256108 w 1164250"/>
              <a:gd name="connsiteY13" fmla="*/ 290512 h 871537"/>
              <a:gd name="connsiteX14" fmla="*/ 227533 w 1164250"/>
              <a:gd name="connsiteY14" fmla="*/ 304800 h 871537"/>
              <a:gd name="connsiteX15" fmla="*/ 218008 w 1164250"/>
              <a:gd name="connsiteY15" fmla="*/ 319087 h 871537"/>
              <a:gd name="connsiteX16" fmla="*/ 213246 w 1164250"/>
              <a:gd name="connsiteY16" fmla="*/ 381000 h 871537"/>
              <a:gd name="connsiteX17" fmla="*/ 208483 w 1164250"/>
              <a:gd name="connsiteY17" fmla="*/ 395287 h 871537"/>
              <a:gd name="connsiteX18" fmla="*/ 194196 w 1164250"/>
              <a:gd name="connsiteY18" fmla="*/ 409575 h 871537"/>
              <a:gd name="connsiteX19" fmla="*/ 189433 w 1164250"/>
              <a:gd name="connsiteY19" fmla="*/ 447675 h 871537"/>
              <a:gd name="connsiteX20" fmla="*/ 175146 w 1164250"/>
              <a:gd name="connsiteY20" fmla="*/ 452437 h 871537"/>
              <a:gd name="connsiteX21" fmla="*/ 160858 w 1164250"/>
              <a:gd name="connsiteY21" fmla="*/ 461962 h 871537"/>
              <a:gd name="connsiteX22" fmla="*/ 156096 w 1164250"/>
              <a:gd name="connsiteY22" fmla="*/ 504825 h 871537"/>
              <a:gd name="connsiteX23" fmla="*/ 160858 w 1164250"/>
              <a:gd name="connsiteY23" fmla="*/ 533400 h 871537"/>
              <a:gd name="connsiteX24" fmla="*/ 170383 w 1164250"/>
              <a:gd name="connsiteY24" fmla="*/ 561975 h 871537"/>
              <a:gd name="connsiteX25" fmla="*/ 165621 w 1164250"/>
              <a:gd name="connsiteY25" fmla="*/ 576262 h 871537"/>
              <a:gd name="connsiteX26" fmla="*/ 151333 w 1164250"/>
              <a:gd name="connsiteY26" fmla="*/ 590550 h 871537"/>
              <a:gd name="connsiteX27" fmla="*/ 156096 w 1164250"/>
              <a:gd name="connsiteY27" fmla="*/ 604837 h 871537"/>
              <a:gd name="connsiteX28" fmla="*/ 175146 w 1164250"/>
              <a:gd name="connsiteY28" fmla="*/ 633412 h 871537"/>
              <a:gd name="connsiteX29" fmla="*/ 160858 w 1164250"/>
              <a:gd name="connsiteY29" fmla="*/ 661987 h 871537"/>
              <a:gd name="connsiteX30" fmla="*/ 146571 w 1164250"/>
              <a:gd name="connsiteY30" fmla="*/ 666750 h 871537"/>
              <a:gd name="connsiteX31" fmla="*/ 146571 w 1164250"/>
              <a:gd name="connsiteY31" fmla="*/ 709612 h 871537"/>
              <a:gd name="connsiteX32" fmla="*/ 151333 w 1164250"/>
              <a:gd name="connsiteY32" fmla="*/ 733425 h 871537"/>
              <a:gd name="connsiteX33" fmla="*/ 194196 w 1164250"/>
              <a:gd name="connsiteY33" fmla="*/ 738187 h 871537"/>
              <a:gd name="connsiteX34" fmla="*/ 218008 w 1164250"/>
              <a:gd name="connsiteY34" fmla="*/ 771525 h 871537"/>
              <a:gd name="connsiteX35" fmla="*/ 232296 w 1164250"/>
              <a:gd name="connsiteY35" fmla="*/ 781050 h 871537"/>
              <a:gd name="connsiteX36" fmla="*/ 246583 w 1164250"/>
              <a:gd name="connsiteY36" fmla="*/ 838200 h 871537"/>
              <a:gd name="connsiteX37" fmla="*/ 260871 w 1164250"/>
              <a:gd name="connsiteY37" fmla="*/ 842962 h 871537"/>
              <a:gd name="connsiteX38" fmla="*/ 270396 w 1164250"/>
              <a:gd name="connsiteY38" fmla="*/ 857250 h 871537"/>
              <a:gd name="connsiteX39" fmla="*/ 284683 w 1164250"/>
              <a:gd name="connsiteY39" fmla="*/ 862012 h 871537"/>
              <a:gd name="connsiteX40" fmla="*/ 298971 w 1164250"/>
              <a:gd name="connsiteY40" fmla="*/ 871537 h 871537"/>
              <a:gd name="connsiteX41" fmla="*/ 313258 w 1164250"/>
              <a:gd name="connsiteY41" fmla="*/ 857250 h 871537"/>
              <a:gd name="connsiteX42" fmla="*/ 322783 w 1164250"/>
              <a:gd name="connsiteY42" fmla="*/ 842962 h 871537"/>
              <a:gd name="connsiteX43" fmla="*/ 341833 w 1164250"/>
              <a:gd name="connsiteY43" fmla="*/ 838200 h 871537"/>
              <a:gd name="connsiteX44" fmla="*/ 356121 w 1164250"/>
              <a:gd name="connsiteY44" fmla="*/ 833437 h 871537"/>
              <a:gd name="connsiteX45" fmla="*/ 370408 w 1164250"/>
              <a:gd name="connsiteY45" fmla="*/ 823912 h 871537"/>
              <a:gd name="connsiteX46" fmla="*/ 384696 w 1164250"/>
              <a:gd name="connsiteY46" fmla="*/ 809625 h 871537"/>
              <a:gd name="connsiteX47" fmla="*/ 413271 w 1164250"/>
              <a:gd name="connsiteY47" fmla="*/ 800100 h 871537"/>
              <a:gd name="connsiteX48" fmla="*/ 508521 w 1164250"/>
              <a:gd name="connsiteY48" fmla="*/ 790575 h 871537"/>
              <a:gd name="connsiteX49" fmla="*/ 560908 w 1164250"/>
              <a:gd name="connsiteY49" fmla="*/ 790575 h 871537"/>
              <a:gd name="connsiteX50" fmla="*/ 599008 w 1164250"/>
              <a:gd name="connsiteY50" fmla="*/ 781050 h 871537"/>
              <a:gd name="connsiteX51" fmla="*/ 627583 w 1164250"/>
              <a:gd name="connsiteY51" fmla="*/ 795337 h 871537"/>
              <a:gd name="connsiteX52" fmla="*/ 637108 w 1164250"/>
              <a:gd name="connsiteY52" fmla="*/ 781050 h 871537"/>
              <a:gd name="connsiteX53" fmla="*/ 646633 w 1164250"/>
              <a:gd name="connsiteY53" fmla="*/ 747712 h 871537"/>
              <a:gd name="connsiteX54" fmla="*/ 660921 w 1164250"/>
              <a:gd name="connsiteY54" fmla="*/ 742950 h 871537"/>
              <a:gd name="connsiteX55" fmla="*/ 694258 w 1164250"/>
              <a:gd name="connsiteY55" fmla="*/ 709612 h 871537"/>
              <a:gd name="connsiteX56" fmla="*/ 708546 w 1164250"/>
              <a:gd name="connsiteY56" fmla="*/ 700087 h 871537"/>
              <a:gd name="connsiteX57" fmla="*/ 760933 w 1164250"/>
              <a:gd name="connsiteY57" fmla="*/ 685800 h 871537"/>
              <a:gd name="connsiteX58" fmla="*/ 765696 w 1164250"/>
              <a:gd name="connsiteY58" fmla="*/ 671512 h 871537"/>
              <a:gd name="connsiteX59" fmla="*/ 770458 w 1164250"/>
              <a:gd name="connsiteY59" fmla="*/ 647700 h 871537"/>
              <a:gd name="connsiteX60" fmla="*/ 784746 w 1164250"/>
              <a:gd name="connsiteY60" fmla="*/ 638175 h 871537"/>
              <a:gd name="connsiteX61" fmla="*/ 789508 w 1164250"/>
              <a:gd name="connsiteY61" fmla="*/ 623887 h 871537"/>
              <a:gd name="connsiteX62" fmla="*/ 799033 w 1164250"/>
              <a:gd name="connsiteY62" fmla="*/ 609600 h 871537"/>
              <a:gd name="connsiteX63" fmla="*/ 803796 w 1164250"/>
              <a:gd name="connsiteY63" fmla="*/ 585787 h 871537"/>
              <a:gd name="connsiteX64" fmla="*/ 832371 w 1164250"/>
              <a:gd name="connsiteY64" fmla="*/ 576262 h 871537"/>
              <a:gd name="connsiteX65" fmla="*/ 841896 w 1164250"/>
              <a:gd name="connsiteY65" fmla="*/ 561975 h 871537"/>
              <a:gd name="connsiteX66" fmla="*/ 832371 w 1164250"/>
              <a:gd name="connsiteY66" fmla="*/ 547687 h 871537"/>
              <a:gd name="connsiteX67" fmla="*/ 808558 w 1164250"/>
              <a:gd name="connsiteY67" fmla="*/ 504825 h 871537"/>
              <a:gd name="connsiteX68" fmla="*/ 813321 w 1164250"/>
              <a:gd name="connsiteY68" fmla="*/ 452437 h 871537"/>
              <a:gd name="connsiteX69" fmla="*/ 841896 w 1164250"/>
              <a:gd name="connsiteY69" fmla="*/ 428625 h 871537"/>
              <a:gd name="connsiteX70" fmla="*/ 870471 w 1164250"/>
              <a:gd name="connsiteY70" fmla="*/ 400050 h 871537"/>
              <a:gd name="connsiteX71" fmla="*/ 889521 w 1164250"/>
              <a:gd name="connsiteY71" fmla="*/ 371475 h 871537"/>
              <a:gd name="connsiteX72" fmla="*/ 899046 w 1164250"/>
              <a:gd name="connsiteY72" fmla="*/ 357187 h 871537"/>
              <a:gd name="connsiteX73" fmla="*/ 913333 w 1164250"/>
              <a:gd name="connsiteY73" fmla="*/ 342900 h 871537"/>
              <a:gd name="connsiteX74" fmla="*/ 918096 w 1164250"/>
              <a:gd name="connsiteY74" fmla="*/ 319087 h 871537"/>
              <a:gd name="connsiteX75" fmla="*/ 932383 w 1164250"/>
              <a:gd name="connsiteY75" fmla="*/ 309562 h 871537"/>
              <a:gd name="connsiteX76" fmla="*/ 989533 w 1164250"/>
              <a:gd name="connsiteY76" fmla="*/ 304800 h 871537"/>
              <a:gd name="connsiteX77" fmla="*/ 1018108 w 1164250"/>
              <a:gd name="connsiteY77" fmla="*/ 300037 h 871537"/>
              <a:gd name="connsiteX78" fmla="*/ 1032396 w 1164250"/>
              <a:gd name="connsiteY78" fmla="*/ 295275 h 871537"/>
              <a:gd name="connsiteX79" fmla="*/ 1037158 w 1164250"/>
              <a:gd name="connsiteY79" fmla="*/ 280987 h 871537"/>
              <a:gd name="connsiteX80" fmla="*/ 1060971 w 1164250"/>
              <a:gd name="connsiteY80" fmla="*/ 257175 h 871537"/>
              <a:gd name="connsiteX81" fmla="*/ 1075258 w 1164250"/>
              <a:gd name="connsiteY81" fmla="*/ 252412 h 871537"/>
              <a:gd name="connsiteX82" fmla="*/ 1127646 w 1164250"/>
              <a:gd name="connsiteY82" fmla="*/ 238125 h 871537"/>
              <a:gd name="connsiteX83" fmla="*/ 1141933 w 1164250"/>
              <a:gd name="connsiteY83" fmla="*/ 223837 h 871537"/>
              <a:gd name="connsiteX84" fmla="*/ 1146696 w 1164250"/>
              <a:gd name="connsiteY84" fmla="*/ 142875 h 871537"/>
              <a:gd name="connsiteX85" fmla="*/ 1080021 w 1164250"/>
              <a:gd name="connsiteY85" fmla="*/ 147637 h 871537"/>
              <a:gd name="connsiteX86" fmla="*/ 1003821 w 1164250"/>
              <a:gd name="connsiteY86" fmla="*/ 147637 h 871537"/>
              <a:gd name="connsiteX87" fmla="*/ 989533 w 1164250"/>
              <a:gd name="connsiteY87" fmla="*/ 133350 h 871537"/>
              <a:gd name="connsiteX88" fmla="*/ 975246 w 1164250"/>
              <a:gd name="connsiteY88" fmla="*/ 123825 h 871537"/>
              <a:gd name="connsiteX89" fmla="*/ 922858 w 1164250"/>
              <a:gd name="connsiteY89" fmla="*/ 114300 h 871537"/>
              <a:gd name="connsiteX90" fmla="*/ 870471 w 1164250"/>
              <a:gd name="connsiteY90" fmla="*/ 119062 h 871537"/>
              <a:gd name="connsiteX91" fmla="*/ 841896 w 1164250"/>
              <a:gd name="connsiteY91" fmla="*/ 109537 h 871537"/>
              <a:gd name="connsiteX92" fmla="*/ 779983 w 1164250"/>
              <a:gd name="connsiteY92" fmla="*/ 109537 h 871537"/>
              <a:gd name="connsiteX93" fmla="*/ 751408 w 1164250"/>
              <a:gd name="connsiteY93" fmla="*/ 100012 h 871537"/>
              <a:gd name="connsiteX94" fmla="*/ 718071 w 1164250"/>
              <a:gd name="connsiteY94" fmla="*/ 57150 h 871537"/>
              <a:gd name="connsiteX95" fmla="*/ 699021 w 1164250"/>
              <a:gd name="connsiteY95" fmla="*/ 52387 h 871537"/>
              <a:gd name="connsiteX96" fmla="*/ 599008 w 1164250"/>
              <a:gd name="connsiteY96" fmla="*/ 52387 h 871537"/>
              <a:gd name="connsiteX97" fmla="*/ 589483 w 1164250"/>
              <a:gd name="connsiteY97" fmla="*/ 38100 h 871537"/>
              <a:gd name="connsiteX98" fmla="*/ 560908 w 1164250"/>
              <a:gd name="connsiteY98" fmla="*/ 33337 h 871537"/>
              <a:gd name="connsiteX99" fmla="*/ 508521 w 1164250"/>
              <a:gd name="connsiteY99" fmla="*/ 28575 h 871537"/>
              <a:gd name="connsiteX100" fmla="*/ 494233 w 1164250"/>
              <a:gd name="connsiteY100" fmla="*/ 23812 h 871537"/>
              <a:gd name="connsiteX101" fmla="*/ 460896 w 1164250"/>
              <a:gd name="connsiteY101" fmla="*/ 38100 h 871537"/>
              <a:gd name="connsiteX102" fmla="*/ 446608 w 1164250"/>
              <a:gd name="connsiteY102" fmla="*/ 42862 h 871537"/>
              <a:gd name="connsiteX103" fmla="*/ 413271 w 1164250"/>
              <a:gd name="connsiteY103" fmla="*/ 38100 h 871537"/>
              <a:gd name="connsiteX104" fmla="*/ 375171 w 1164250"/>
              <a:gd name="connsiteY104" fmla="*/ 28575 h 871537"/>
              <a:gd name="connsiteX105" fmla="*/ 322783 w 1164250"/>
              <a:gd name="connsiteY105" fmla="*/ 23812 h 871537"/>
              <a:gd name="connsiteX106" fmla="*/ 203721 w 1164250"/>
              <a:gd name="connsiteY106" fmla="*/ 23812 h 871537"/>
              <a:gd name="connsiteX107" fmla="*/ 189433 w 1164250"/>
              <a:gd name="connsiteY107" fmla="*/ 19050 h 871537"/>
              <a:gd name="connsiteX108" fmla="*/ 175146 w 1164250"/>
              <a:gd name="connsiteY108" fmla="*/ 9525 h 871537"/>
              <a:gd name="connsiteX109" fmla="*/ 146571 w 1164250"/>
              <a:gd name="connsiteY109" fmla="*/ 0 h 871537"/>
              <a:gd name="connsiteX110" fmla="*/ 117996 w 1164250"/>
              <a:gd name="connsiteY110" fmla="*/ 4762 h 871537"/>
              <a:gd name="connsiteX111" fmla="*/ 103708 w 1164250"/>
              <a:gd name="connsiteY111" fmla="*/ 33337 h 871537"/>
              <a:gd name="connsiteX112" fmla="*/ 98946 w 1164250"/>
              <a:gd name="connsiteY112" fmla="*/ 66675 h 871537"/>
              <a:gd name="connsiteX113" fmla="*/ 13221 w 1164250"/>
              <a:gd name="connsiteY113" fmla="*/ 85725 h 871537"/>
              <a:gd name="connsiteX114" fmla="*/ 17983 w 1164250"/>
              <a:gd name="connsiteY114" fmla="*/ 100012 h 871537"/>
              <a:gd name="connsiteX115" fmla="*/ 32271 w 1164250"/>
              <a:gd name="connsiteY115" fmla="*/ 109537 h 871537"/>
              <a:gd name="connsiteX116" fmla="*/ 60846 w 1164250"/>
              <a:gd name="connsiteY116" fmla="*/ 138112 h 871537"/>
              <a:gd name="connsiteX117" fmla="*/ 51321 w 1164250"/>
              <a:gd name="connsiteY117" fmla="*/ 166687 h 871537"/>
              <a:gd name="connsiteX118" fmla="*/ 56083 w 1164250"/>
              <a:gd name="connsiteY118" fmla="*/ 166687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164250" h="871537">
                <a:moveTo>
                  <a:pt x="56083" y="166687"/>
                </a:moveTo>
                <a:cubicBezTo>
                  <a:pt x="54496" y="173037"/>
                  <a:pt x="53119" y="179443"/>
                  <a:pt x="51321" y="185737"/>
                </a:cubicBezTo>
                <a:cubicBezTo>
                  <a:pt x="49942" y="190564"/>
                  <a:pt x="44313" y="195535"/>
                  <a:pt x="46558" y="200025"/>
                </a:cubicBezTo>
                <a:cubicBezTo>
                  <a:pt x="48803" y="204515"/>
                  <a:pt x="56083" y="203200"/>
                  <a:pt x="60846" y="204787"/>
                </a:cubicBezTo>
                <a:cubicBezTo>
                  <a:pt x="98944" y="192088"/>
                  <a:pt x="54496" y="201612"/>
                  <a:pt x="79896" y="214312"/>
                </a:cubicBezTo>
                <a:cubicBezTo>
                  <a:pt x="89936" y="219332"/>
                  <a:pt x="102189" y="217067"/>
                  <a:pt x="113233" y="219075"/>
                </a:cubicBezTo>
                <a:cubicBezTo>
                  <a:pt x="119673" y="220246"/>
                  <a:pt x="125933" y="222250"/>
                  <a:pt x="132283" y="223837"/>
                </a:cubicBezTo>
                <a:cubicBezTo>
                  <a:pt x="139018" y="221592"/>
                  <a:pt x="159645" y="214312"/>
                  <a:pt x="165621" y="214312"/>
                </a:cubicBezTo>
                <a:cubicBezTo>
                  <a:pt x="194240" y="214312"/>
                  <a:pt x="222771" y="217487"/>
                  <a:pt x="251346" y="219075"/>
                </a:cubicBezTo>
                <a:cubicBezTo>
                  <a:pt x="252933" y="225425"/>
                  <a:pt x="252019" y="233014"/>
                  <a:pt x="256108" y="238125"/>
                </a:cubicBezTo>
                <a:cubicBezTo>
                  <a:pt x="259244" y="242045"/>
                  <a:pt x="266476" y="239751"/>
                  <a:pt x="270396" y="242887"/>
                </a:cubicBezTo>
                <a:cubicBezTo>
                  <a:pt x="274866" y="246463"/>
                  <a:pt x="276746" y="252412"/>
                  <a:pt x="279921" y="257175"/>
                </a:cubicBezTo>
                <a:cubicBezTo>
                  <a:pt x="267220" y="295274"/>
                  <a:pt x="286271" y="250825"/>
                  <a:pt x="260871" y="276225"/>
                </a:cubicBezTo>
                <a:cubicBezTo>
                  <a:pt x="257321" y="279775"/>
                  <a:pt x="259244" y="286592"/>
                  <a:pt x="256108" y="290512"/>
                </a:cubicBezTo>
                <a:cubicBezTo>
                  <a:pt x="249393" y="298905"/>
                  <a:pt x="236945" y="301662"/>
                  <a:pt x="227533" y="304800"/>
                </a:cubicBezTo>
                <a:cubicBezTo>
                  <a:pt x="224358" y="309562"/>
                  <a:pt x="219063" y="313461"/>
                  <a:pt x="218008" y="319087"/>
                </a:cubicBezTo>
                <a:cubicBezTo>
                  <a:pt x="214194" y="339431"/>
                  <a:pt x="215813" y="360461"/>
                  <a:pt x="213246" y="381000"/>
                </a:cubicBezTo>
                <a:cubicBezTo>
                  <a:pt x="212623" y="385981"/>
                  <a:pt x="211268" y="391110"/>
                  <a:pt x="208483" y="395287"/>
                </a:cubicBezTo>
                <a:cubicBezTo>
                  <a:pt x="204747" y="400891"/>
                  <a:pt x="198958" y="404812"/>
                  <a:pt x="194196" y="409575"/>
                </a:cubicBezTo>
                <a:cubicBezTo>
                  <a:pt x="192608" y="422275"/>
                  <a:pt x="194631" y="435979"/>
                  <a:pt x="189433" y="447675"/>
                </a:cubicBezTo>
                <a:cubicBezTo>
                  <a:pt x="187394" y="452262"/>
                  <a:pt x="179636" y="450192"/>
                  <a:pt x="175146" y="452437"/>
                </a:cubicBezTo>
                <a:cubicBezTo>
                  <a:pt x="170026" y="454997"/>
                  <a:pt x="165621" y="458787"/>
                  <a:pt x="160858" y="461962"/>
                </a:cubicBezTo>
                <a:cubicBezTo>
                  <a:pt x="149745" y="495300"/>
                  <a:pt x="148158" y="481012"/>
                  <a:pt x="156096" y="504825"/>
                </a:cubicBezTo>
                <a:cubicBezTo>
                  <a:pt x="157683" y="514350"/>
                  <a:pt x="158516" y="524032"/>
                  <a:pt x="160858" y="533400"/>
                </a:cubicBezTo>
                <a:cubicBezTo>
                  <a:pt x="163293" y="543140"/>
                  <a:pt x="170383" y="561975"/>
                  <a:pt x="170383" y="561975"/>
                </a:cubicBezTo>
                <a:cubicBezTo>
                  <a:pt x="168796" y="566737"/>
                  <a:pt x="168406" y="572085"/>
                  <a:pt x="165621" y="576262"/>
                </a:cubicBezTo>
                <a:cubicBezTo>
                  <a:pt x="161885" y="581866"/>
                  <a:pt x="153463" y="584160"/>
                  <a:pt x="151333" y="590550"/>
                </a:cubicBezTo>
                <a:cubicBezTo>
                  <a:pt x="149746" y="595312"/>
                  <a:pt x="153658" y="600449"/>
                  <a:pt x="156096" y="604837"/>
                </a:cubicBezTo>
                <a:cubicBezTo>
                  <a:pt x="161656" y="614844"/>
                  <a:pt x="175146" y="633412"/>
                  <a:pt x="175146" y="633412"/>
                </a:cubicBezTo>
                <a:cubicBezTo>
                  <a:pt x="172008" y="642824"/>
                  <a:pt x="169251" y="655272"/>
                  <a:pt x="160858" y="661987"/>
                </a:cubicBezTo>
                <a:cubicBezTo>
                  <a:pt x="156938" y="665123"/>
                  <a:pt x="151333" y="665162"/>
                  <a:pt x="146571" y="666750"/>
                </a:cubicBezTo>
                <a:cubicBezTo>
                  <a:pt x="138925" y="689686"/>
                  <a:pt x="140654" y="677070"/>
                  <a:pt x="146571" y="709612"/>
                </a:cubicBezTo>
                <a:cubicBezTo>
                  <a:pt x="148019" y="717576"/>
                  <a:pt x="144392" y="729260"/>
                  <a:pt x="151333" y="733425"/>
                </a:cubicBezTo>
                <a:cubicBezTo>
                  <a:pt x="163660" y="740821"/>
                  <a:pt x="179908" y="736600"/>
                  <a:pt x="194196" y="738187"/>
                </a:cubicBezTo>
                <a:cubicBezTo>
                  <a:pt x="208483" y="781048"/>
                  <a:pt x="192609" y="758825"/>
                  <a:pt x="218008" y="771525"/>
                </a:cubicBezTo>
                <a:cubicBezTo>
                  <a:pt x="223128" y="774085"/>
                  <a:pt x="227533" y="777875"/>
                  <a:pt x="232296" y="781050"/>
                </a:cubicBezTo>
                <a:cubicBezTo>
                  <a:pt x="233939" y="795834"/>
                  <a:pt x="230578" y="825396"/>
                  <a:pt x="246583" y="838200"/>
                </a:cubicBezTo>
                <a:cubicBezTo>
                  <a:pt x="250503" y="841336"/>
                  <a:pt x="256108" y="841375"/>
                  <a:pt x="260871" y="842962"/>
                </a:cubicBezTo>
                <a:cubicBezTo>
                  <a:pt x="264046" y="847725"/>
                  <a:pt x="265926" y="853674"/>
                  <a:pt x="270396" y="857250"/>
                </a:cubicBezTo>
                <a:cubicBezTo>
                  <a:pt x="274316" y="860386"/>
                  <a:pt x="280193" y="859767"/>
                  <a:pt x="284683" y="862012"/>
                </a:cubicBezTo>
                <a:cubicBezTo>
                  <a:pt x="289803" y="864572"/>
                  <a:pt x="294208" y="868362"/>
                  <a:pt x="298971" y="871537"/>
                </a:cubicBezTo>
                <a:cubicBezTo>
                  <a:pt x="303733" y="866775"/>
                  <a:pt x="308946" y="862424"/>
                  <a:pt x="313258" y="857250"/>
                </a:cubicBezTo>
                <a:cubicBezTo>
                  <a:pt x="316922" y="852853"/>
                  <a:pt x="318020" y="846137"/>
                  <a:pt x="322783" y="842962"/>
                </a:cubicBezTo>
                <a:cubicBezTo>
                  <a:pt x="328229" y="839331"/>
                  <a:pt x="335539" y="839998"/>
                  <a:pt x="341833" y="838200"/>
                </a:cubicBezTo>
                <a:cubicBezTo>
                  <a:pt x="346660" y="836821"/>
                  <a:pt x="351631" y="835682"/>
                  <a:pt x="356121" y="833437"/>
                </a:cubicBezTo>
                <a:cubicBezTo>
                  <a:pt x="361240" y="830877"/>
                  <a:pt x="366011" y="827576"/>
                  <a:pt x="370408" y="823912"/>
                </a:cubicBezTo>
                <a:cubicBezTo>
                  <a:pt x="375582" y="819600"/>
                  <a:pt x="378808" y="812896"/>
                  <a:pt x="384696" y="809625"/>
                </a:cubicBezTo>
                <a:cubicBezTo>
                  <a:pt x="393473" y="804749"/>
                  <a:pt x="403367" y="801751"/>
                  <a:pt x="413271" y="800100"/>
                </a:cubicBezTo>
                <a:cubicBezTo>
                  <a:pt x="463824" y="791674"/>
                  <a:pt x="432214" y="796025"/>
                  <a:pt x="508521" y="790575"/>
                </a:cubicBezTo>
                <a:cubicBezTo>
                  <a:pt x="541286" y="779652"/>
                  <a:pt x="501672" y="790575"/>
                  <a:pt x="560908" y="790575"/>
                </a:cubicBezTo>
                <a:cubicBezTo>
                  <a:pt x="572400" y="790575"/>
                  <a:pt x="587735" y="784807"/>
                  <a:pt x="599008" y="781050"/>
                </a:cubicBezTo>
                <a:cubicBezTo>
                  <a:pt x="602016" y="783055"/>
                  <a:pt x="621421" y="797802"/>
                  <a:pt x="627583" y="795337"/>
                </a:cubicBezTo>
                <a:cubicBezTo>
                  <a:pt x="632897" y="793211"/>
                  <a:pt x="633933" y="785812"/>
                  <a:pt x="637108" y="781050"/>
                </a:cubicBezTo>
                <a:cubicBezTo>
                  <a:pt x="637149" y="780888"/>
                  <a:pt x="644357" y="749988"/>
                  <a:pt x="646633" y="747712"/>
                </a:cubicBezTo>
                <a:cubicBezTo>
                  <a:pt x="650183" y="744162"/>
                  <a:pt x="656158" y="744537"/>
                  <a:pt x="660921" y="742950"/>
                </a:cubicBezTo>
                <a:cubicBezTo>
                  <a:pt x="669303" y="717802"/>
                  <a:pt x="661506" y="731446"/>
                  <a:pt x="694258" y="709612"/>
                </a:cubicBezTo>
                <a:cubicBezTo>
                  <a:pt x="699021" y="706437"/>
                  <a:pt x="703116" y="701897"/>
                  <a:pt x="708546" y="700087"/>
                </a:cubicBezTo>
                <a:cubicBezTo>
                  <a:pt x="735252" y="691186"/>
                  <a:pt x="717963" y="696543"/>
                  <a:pt x="760933" y="685800"/>
                </a:cubicBezTo>
                <a:cubicBezTo>
                  <a:pt x="762521" y="681037"/>
                  <a:pt x="764478" y="676382"/>
                  <a:pt x="765696" y="671512"/>
                </a:cubicBezTo>
                <a:cubicBezTo>
                  <a:pt x="767659" y="663659"/>
                  <a:pt x="766442" y="654728"/>
                  <a:pt x="770458" y="647700"/>
                </a:cubicBezTo>
                <a:cubicBezTo>
                  <a:pt x="773298" y="642730"/>
                  <a:pt x="779983" y="641350"/>
                  <a:pt x="784746" y="638175"/>
                </a:cubicBezTo>
                <a:cubicBezTo>
                  <a:pt x="786333" y="633412"/>
                  <a:pt x="787263" y="628377"/>
                  <a:pt x="789508" y="623887"/>
                </a:cubicBezTo>
                <a:cubicBezTo>
                  <a:pt x="792068" y="618768"/>
                  <a:pt x="797023" y="614959"/>
                  <a:pt x="799033" y="609600"/>
                </a:cubicBezTo>
                <a:cubicBezTo>
                  <a:pt x="801875" y="602021"/>
                  <a:pt x="798072" y="591511"/>
                  <a:pt x="803796" y="585787"/>
                </a:cubicBezTo>
                <a:cubicBezTo>
                  <a:pt x="810896" y="578687"/>
                  <a:pt x="832371" y="576262"/>
                  <a:pt x="832371" y="576262"/>
                </a:cubicBezTo>
                <a:cubicBezTo>
                  <a:pt x="835546" y="571500"/>
                  <a:pt x="841896" y="567699"/>
                  <a:pt x="841896" y="561975"/>
                </a:cubicBezTo>
                <a:cubicBezTo>
                  <a:pt x="841896" y="556251"/>
                  <a:pt x="834696" y="552918"/>
                  <a:pt x="832371" y="547687"/>
                </a:cubicBezTo>
                <a:cubicBezTo>
                  <a:pt x="813724" y="505731"/>
                  <a:pt x="834636" y="530901"/>
                  <a:pt x="808558" y="504825"/>
                </a:cubicBezTo>
                <a:cubicBezTo>
                  <a:pt x="810146" y="487362"/>
                  <a:pt x="808504" y="469297"/>
                  <a:pt x="813321" y="452437"/>
                </a:cubicBezTo>
                <a:cubicBezTo>
                  <a:pt x="816093" y="442734"/>
                  <a:pt x="835230" y="434550"/>
                  <a:pt x="841896" y="428625"/>
                </a:cubicBezTo>
                <a:cubicBezTo>
                  <a:pt x="851964" y="419676"/>
                  <a:pt x="862999" y="411258"/>
                  <a:pt x="870471" y="400050"/>
                </a:cubicBezTo>
                <a:lnTo>
                  <a:pt x="889521" y="371475"/>
                </a:lnTo>
                <a:cubicBezTo>
                  <a:pt x="892696" y="366712"/>
                  <a:pt x="894999" y="361234"/>
                  <a:pt x="899046" y="357187"/>
                </a:cubicBezTo>
                <a:lnTo>
                  <a:pt x="913333" y="342900"/>
                </a:lnTo>
                <a:cubicBezTo>
                  <a:pt x="914921" y="334962"/>
                  <a:pt x="914080" y="326115"/>
                  <a:pt x="918096" y="319087"/>
                </a:cubicBezTo>
                <a:cubicBezTo>
                  <a:pt x="920936" y="314117"/>
                  <a:pt x="926770" y="310684"/>
                  <a:pt x="932383" y="309562"/>
                </a:cubicBezTo>
                <a:cubicBezTo>
                  <a:pt x="951128" y="305813"/>
                  <a:pt x="970483" y="306387"/>
                  <a:pt x="989533" y="304800"/>
                </a:cubicBezTo>
                <a:cubicBezTo>
                  <a:pt x="999058" y="303212"/>
                  <a:pt x="1008682" y="302132"/>
                  <a:pt x="1018108" y="300037"/>
                </a:cubicBezTo>
                <a:cubicBezTo>
                  <a:pt x="1023009" y="298948"/>
                  <a:pt x="1028846" y="298825"/>
                  <a:pt x="1032396" y="295275"/>
                </a:cubicBezTo>
                <a:cubicBezTo>
                  <a:pt x="1035946" y="291725"/>
                  <a:pt x="1034913" y="285477"/>
                  <a:pt x="1037158" y="280987"/>
                </a:cubicBezTo>
                <a:cubicBezTo>
                  <a:pt x="1043508" y="268287"/>
                  <a:pt x="1048271" y="263525"/>
                  <a:pt x="1060971" y="257175"/>
                </a:cubicBezTo>
                <a:cubicBezTo>
                  <a:pt x="1065461" y="254930"/>
                  <a:pt x="1070415" y="253733"/>
                  <a:pt x="1075258" y="252412"/>
                </a:cubicBezTo>
                <a:cubicBezTo>
                  <a:pt x="1134366" y="236291"/>
                  <a:pt x="1094750" y="249089"/>
                  <a:pt x="1127646" y="238125"/>
                </a:cubicBezTo>
                <a:cubicBezTo>
                  <a:pt x="1132408" y="233362"/>
                  <a:pt x="1137621" y="229011"/>
                  <a:pt x="1141933" y="223837"/>
                </a:cubicBezTo>
                <a:cubicBezTo>
                  <a:pt x="1164250" y="197056"/>
                  <a:pt x="1150185" y="191724"/>
                  <a:pt x="1146696" y="142875"/>
                </a:cubicBezTo>
                <a:lnTo>
                  <a:pt x="1080021" y="147637"/>
                </a:lnTo>
                <a:cubicBezTo>
                  <a:pt x="1015098" y="152631"/>
                  <a:pt x="1041844" y="157144"/>
                  <a:pt x="1003821" y="147637"/>
                </a:cubicBezTo>
                <a:cubicBezTo>
                  <a:pt x="999058" y="142875"/>
                  <a:pt x="994707" y="137662"/>
                  <a:pt x="989533" y="133350"/>
                </a:cubicBezTo>
                <a:cubicBezTo>
                  <a:pt x="985136" y="129686"/>
                  <a:pt x="980365" y="126385"/>
                  <a:pt x="975246" y="123825"/>
                </a:cubicBezTo>
                <a:cubicBezTo>
                  <a:pt x="960561" y="116482"/>
                  <a:pt x="935996" y="115942"/>
                  <a:pt x="922858" y="114300"/>
                </a:cubicBezTo>
                <a:cubicBezTo>
                  <a:pt x="896839" y="127310"/>
                  <a:pt x="905981" y="127257"/>
                  <a:pt x="870471" y="119062"/>
                </a:cubicBezTo>
                <a:cubicBezTo>
                  <a:pt x="860688" y="116804"/>
                  <a:pt x="841896" y="109537"/>
                  <a:pt x="841896" y="109537"/>
                </a:cubicBezTo>
                <a:cubicBezTo>
                  <a:pt x="801338" y="114044"/>
                  <a:pt x="808968" y="118233"/>
                  <a:pt x="779983" y="109537"/>
                </a:cubicBezTo>
                <a:cubicBezTo>
                  <a:pt x="770366" y="106652"/>
                  <a:pt x="751408" y="100012"/>
                  <a:pt x="751408" y="100012"/>
                </a:cubicBezTo>
                <a:cubicBezTo>
                  <a:pt x="746180" y="92170"/>
                  <a:pt x="730123" y="64037"/>
                  <a:pt x="718071" y="57150"/>
                </a:cubicBezTo>
                <a:cubicBezTo>
                  <a:pt x="712388" y="53903"/>
                  <a:pt x="705371" y="53975"/>
                  <a:pt x="699021" y="52387"/>
                </a:cubicBezTo>
                <a:cubicBezTo>
                  <a:pt x="666979" y="55592"/>
                  <a:pt x="630982" y="62225"/>
                  <a:pt x="599008" y="52387"/>
                </a:cubicBezTo>
                <a:cubicBezTo>
                  <a:pt x="593537" y="50704"/>
                  <a:pt x="594602" y="40660"/>
                  <a:pt x="589483" y="38100"/>
                </a:cubicBezTo>
                <a:cubicBezTo>
                  <a:pt x="580846" y="33782"/>
                  <a:pt x="570498" y="34465"/>
                  <a:pt x="560908" y="33337"/>
                </a:cubicBezTo>
                <a:cubicBezTo>
                  <a:pt x="543494" y="31288"/>
                  <a:pt x="525983" y="30162"/>
                  <a:pt x="508521" y="28575"/>
                </a:cubicBezTo>
                <a:cubicBezTo>
                  <a:pt x="503758" y="26987"/>
                  <a:pt x="499253" y="23812"/>
                  <a:pt x="494233" y="23812"/>
                </a:cubicBezTo>
                <a:cubicBezTo>
                  <a:pt x="474409" y="23812"/>
                  <a:pt x="476450" y="30323"/>
                  <a:pt x="460896" y="38100"/>
                </a:cubicBezTo>
                <a:cubicBezTo>
                  <a:pt x="456406" y="40345"/>
                  <a:pt x="451371" y="41275"/>
                  <a:pt x="446608" y="42862"/>
                </a:cubicBezTo>
                <a:cubicBezTo>
                  <a:pt x="435496" y="41275"/>
                  <a:pt x="424278" y="40301"/>
                  <a:pt x="413271" y="38100"/>
                </a:cubicBezTo>
                <a:cubicBezTo>
                  <a:pt x="370062" y="29458"/>
                  <a:pt x="438155" y="36448"/>
                  <a:pt x="375171" y="28575"/>
                </a:cubicBezTo>
                <a:cubicBezTo>
                  <a:pt x="357772" y="26400"/>
                  <a:pt x="340246" y="25400"/>
                  <a:pt x="322783" y="23812"/>
                </a:cubicBezTo>
                <a:cubicBezTo>
                  <a:pt x="262881" y="29258"/>
                  <a:pt x="269238" y="31520"/>
                  <a:pt x="203721" y="23812"/>
                </a:cubicBezTo>
                <a:cubicBezTo>
                  <a:pt x="198735" y="23225"/>
                  <a:pt x="194196" y="20637"/>
                  <a:pt x="189433" y="19050"/>
                </a:cubicBezTo>
                <a:cubicBezTo>
                  <a:pt x="184671" y="15875"/>
                  <a:pt x="180376" y="11850"/>
                  <a:pt x="175146" y="9525"/>
                </a:cubicBezTo>
                <a:cubicBezTo>
                  <a:pt x="165971" y="5447"/>
                  <a:pt x="146571" y="0"/>
                  <a:pt x="146571" y="0"/>
                </a:cubicBezTo>
                <a:cubicBezTo>
                  <a:pt x="137046" y="1587"/>
                  <a:pt x="126633" y="444"/>
                  <a:pt x="117996" y="4762"/>
                </a:cubicBezTo>
                <a:cubicBezTo>
                  <a:pt x="110611" y="8454"/>
                  <a:pt x="105962" y="26576"/>
                  <a:pt x="103708" y="33337"/>
                </a:cubicBezTo>
                <a:cubicBezTo>
                  <a:pt x="102121" y="44450"/>
                  <a:pt x="109204" y="62116"/>
                  <a:pt x="98946" y="66675"/>
                </a:cubicBezTo>
                <a:cubicBezTo>
                  <a:pt x="0" y="110651"/>
                  <a:pt x="28940" y="38562"/>
                  <a:pt x="13221" y="85725"/>
                </a:cubicBezTo>
                <a:cubicBezTo>
                  <a:pt x="14808" y="90487"/>
                  <a:pt x="14847" y="96092"/>
                  <a:pt x="17983" y="100012"/>
                </a:cubicBezTo>
                <a:cubicBezTo>
                  <a:pt x="21559" y="104482"/>
                  <a:pt x="27613" y="106210"/>
                  <a:pt x="32271" y="109537"/>
                </a:cubicBezTo>
                <a:cubicBezTo>
                  <a:pt x="54825" y="125647"/>
                  <a:pt x="47693" y="118383"/>
                  <a:pt x="60846" y="138112"/>
                </a:cubicBezTo>
                <a:lnTo>
                  <a:pt x="51321" y="166687"/>
                </a:lnTo>
                <a:lnTo>
                  <a:pt x="56083" y="1666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8" name="117 Forma libre"/>
          <p:cNvSpPr/>
          <p:nvPr/>
        </p:nvSpPr>
        <p:spPr>
          <a:xfrm>
            <a:off x="5281144" y="2878702"/>
            <a:ext cx="299548" cy="267724"/>
          </a:xfrm>
          <a:custGeom>
            <a:avLst/>
            <a:gdLst>
              <a:gd name="connsiteX0" fmla="*/ 226083 w 1119588"/>
              <a:gd name="connsiteY0" fmla="*/ 852488 h 957263"/>
              <a:gd name="connsiteX1" fmla="*/ 259420 w 1119588"/>
              <a:gd name="connsiteY1" fmla="*/ 862013 h 957263"/>
              <a:gd name="connsiteX2" fmla="*/ 292758 w 1119588"/>
              <a:gd name="connsiteY2" fmla="*/ 900113 h 957263"/>
              <a:gd name="connsiteX3" fmla="*/ 349908 w 1119588"/>
              <a:gd name="connsiteY3" fmla="*/ 909638 h 957263"/>
              <a:gd name="connsiteX4" fmla="*/ 378483 w 1119588"/>
              <a:gd name="connsiteY4" fmla="*/ 914400 h 957263"/>
              <a:gd name="connsiteX5" fmla="*/ 468970 w 1119588"/>
              <a:gd name="connsiteY5" fmla="*/ 919163 h 957263"/>
              <a:gd name="connsiteX6" fmla="*/ 478495 w 1119588"/>
              <a:gd name="connsiteY6" fmla="*/ 904875 h 957263"/>
              <a:gd name="connsiteX7" fmla="*/ 492783 w 1119588"/>
              <a:gd name="connsiteY7" fmla="*/ 909638 h 957263"/>
              <a:gd name="connsiteX8" fmla="*/ 521358 w 1119588"/>
              <a:gd name="connsiteY8" fmla="*/ 928688 h 957263"/>
              <a:gd name="connsiteX9" fmla="*/ 535645 w 1119588"/>
              <a:gd name="connsiteY9" fmla="*/ 938213 h 957263"/>
              <a:gd name="connsiteX10" fmla="*/ 540408 w 1119588"/>
              <a:gd name="connsiteY10" fmla="*/ 952500 h 957263"/>
              <a:gd name="connsiteX11" fmla="*/ 554695 w 1119588"/>
              <a:gd name="connsiteY11" fmla="*/ 957263 h 957263"/>
              <a:gd name="connsiteX12" fmla="*/ 668995 w 1119588"/>
              <a:gd name="connsiteY12" fmla="*/ 952500 h 957263"/>
              <a:gd name="connsiteX13" fmla="*/ 683283 w 1119588"/>
              <a:gd name="connsiteY13" fmla="*/ 947738 h 957263"/>
              <a:gd name="connsiteX14" fmla="*/ 678520 w 1119588"/>
              <a:gd name="connsiteY14" fmla="*/ 933450 h 957263"/>
              <a:gd name="connsiteX15" fmla="*/ 673758 w 1119588"/>
              <a:gd name="connsiteY15" fmla="*/ 914400 h 957263"/>
              <a:gd name="connsiteX16" fmla="*/ 678520 w 1119588"/>
              <a:gd name="connsiteY16" fmla="*/ 871538 h 957263"/>
              <a:gd name="connsiteX17" fmla="*/ 692808 w 1119588"/>
              <a:gd name="connsiteY17" fmla="*/ 862013 h 957263"/>
              <a:gd name="connsiteX18" fmla="*/ 711858 w 1119588"/>
              <a:gd name="connsiteY18" fmla="*/ 852488 h 957263"/>
              <a:gd name="connsiteX19" fmla="*/ 745195 w 1119588"/>
              <a:gd name="connsiteY19" fmla="*/ 842963 h 957263"/>
              <a:gd name="connsiteX20" fmla="*/ 759483 w 1119588"/>
              <a:gd name="connsiteY20" fmla="*/ 838200 h 957263"/>
              <a:gd name="connsiteX21" fmla="*/ 783295 w 1119588"/>
              <a:gd name="connsiteY21" fmla="*/ 814388 h 957263"/>
              <a:gd name="connsiteX22" fmla="*/ 835683 w 1119588"/>
              <a:gd name="connsiteY22" fmla="*/ 828675 h 957263"/>
              <a:gd name="connsiteX23" fmla="*/ 854733 w 1119588"/>
              <a:gd name="connsiteY23" fmla="*/ 833438 h 957263"/>
              <a:gd name="connsiteX24" fmla="*/ 869020 w 1119588"/>
              <a:gd name="connsiteY24" fmla="*/ 838200 h 957263"/>
              <a:gd name="connsiteX25" fmla="*/ 897595 w 1119588"/>
              <a:gd name="connsiteY25" fmla="*/ 842963 h 957263"/>
              <a:gd name="connsiteX26" fmla="*/ 921408 w 1119588"/>
              <a:gd name="connsiteY26" fmla="*/ 866775 h 957263"/>
              <a:gd name="connsiteX27" fmla="*/ 949983 w 1119588"/>
              <a:gd name="connsiteY27" fmla="*/ 876300 h 957263"/>
              <a:gd name="connsiteX28" fmla="*/ 964270 w 1119588"/>
              <a:gd name="connsiteY28" fmla="*/ 866775 h 957263"/>
              <a:gd name="connsiteX29" fmla="*/ 992845 w 1119588"/>
              <a:gd name="connsiteY29" fmla="*/ 857250 h 957263"/>
              <a:gd name="connsiteX30" fmla="*/ 1026183 w 1119588"/>
              <a:gd name="connsiteY30" fmla="*/ 847725 h 957263"/>
              <a:gd name="connsiteX31" fmla="*/ 1040470 w 1119588"/>
              <a:gd name="connsiteY31" fmla="*/ 838200 h 957263"/>
              <a:gd name="connsiteX32" fmla="*/ 1049995 w 1119588"/>
              <a:gd name="connsiteY32" fmla="*/ 809625 h 957263"/>
              <a:gd name="connsiteX33" fmla="*/ 1078570 w 1119588"/>
              <a:gd name="connsiteY33" fmla="*/ 800100 h 957263"/>
              <a:gd name="connsiteX34" fmla="*/ 1083333 w 1119588"/>
              <a:gd name="connsiteY34" fmla="*/ 752475 h 957263"/>
              <a:gd name="connsiteX35" fmla="*/ 1054758 w 1119588"/>
              <a:gd name="connsiteY35" fmla="*/ 742950 h 957263"/>
              <a:gd name="connsiteX36" fmla="*/ 1040470 w 1119588"/>
              <a:gd name="connsiteY36" fmla="*/ 728663 h 957263"/>
              <a:gd name="connsiteX37" fmla="*/ 1026183 w 1119588"/>
              <a:gd name="connsiteY37" fmla="*/ 723900 h 957263"/>
              <a:gd name="connsiteX38" fmla="*/ 1016658 w 1119588"/>
              <a:gd name="connsiteY38" fmla="*/ 709613 h 957263"/>
              <a:gd name="connsiteX39" fmla="*/ 1026183 w 1119588"/>
              <a:gd name="connsiteY39" fmla="*/ 695325 h 957263"/>
              <a:gd name="connsiteX40" fmla="*/ 1007133 w 1119588"/>
              <a:gd name="connsiteY40" fmla="*/ 666750 h 957263"/>
              <a:gd name="connsiteX41" fmla="*/ 997608 w 1119588"/>
              <a:gd name="connsiteY41" fmla="*/ 652463 h 957263"/>
              <a:gd name="connsiteX42" fmla="*/ 1011895 w 1119588"/>
              <a:gd name="connsiteY42" fmla="*/ 642938 h 957263"/>
              <a:gd name="connsiteX43" fmla="*/ 1035708 w 1119588"/>
              <a:gd name="connsiteY43" fmla="*/ 638175 h 957263"/>
              <a:gd name="connsiteX44" fmla="*/ 1016658 w 1119588"/>
              <a:gd name="connsiteY44" fmla="*/ 595313 h 957263"/>
              <a:gd name="connsiteX45" fmla="*/ 1021420 w 1119588"/>
              <a:gd name="connsiteY45" fmla="*/ 576263 h 957263"/>
              <a:gd name="connsiteX46" fmla="*/ 1026183 w 1119588"/>
              <a:gd name="connsiteY46" fmla="*/ 561975 h 957263"/>
              <a:gd name="connsiteX47" fmla="*/ 1021420 w 1119588"/>
              <a:gd name="connsiteY47" fmla="*/ 538163 h 957263"/>
              <a:gd name="connsiteX48" fmla="*/ 1011895 w 1119588"/>
              <a:gd name="connsiteY48" fmla="*/ 523875 h 957263"/>
              <a:gd name="connsiteX49" fmla="*/ 983320 w 1119588"/>
              <a:gd name="connsiteY49" fmla="*/ 495300 h 957263"/>
              <a:gd name="connsiteX50" fmla="*/ 983320 w 1119588"/>
              <a:gd name="connsiteY50" fmla="*/ 428625 h 957263"/>
              <a:gd name="connsiteX51" fmla="*/ 1011895 w 1119588"/>
              <a:gd name="connsiteY51" fmla="*/ 419100 h 957263"/>
              <a:gd name="connsiteX52" fmla="*/ 1026183 w 1119588"/>
              <a:gd name="connsiteY52" fmla="*/ 404813 h 957263"/>
              <a:gd name="connsiteX53" fmla="*/ 1030945 w 1119588"/>
              <a:gd name="connsiteY53" fmla="*/ 381000 h 957263"/>
              <a:gd name="connsiteX54" fmla="*/ 1059520 w 1119588"/>
              <a:gd name="connsiteY54" fmla="*/ 371475 h 957263"/>
              <a:gd name="connsiteX55" fmla="*/ 1073808 w 1119588"/>
              <a:gd name="connsiteY55" fmla="*/ 361950 h 957263"/>
              <a:gd name="connsiteX56" fmla="*/ 1083333 w 1119588"/>
              <a:gd name="connsiteY56" fmla="*/ 347663 h 957263"/>
              <a:gd name="connsiteX57" fmla="*/ 1083333 w 1119588"/>
              <a:gd name="connsiteY57" fmla="*/ 280988 h 957263"/>
              <a:gd name="connsiteX58" fmla="*/ 1102383 w 1119588"/>
              <a:gd name="connsiteY58" fmla="*/ 252413 h 957263"/>
              <a:gd name="connsiteX59" fmla="*/ 1111908 w 1119588"/>
              <a:gd name="connsiteY59" fmla="*/ 238125 h 957263"/>
              <a:gd name="connsiteX60" fmla="*/ 1116670 w 1119588"/>
              <a:gd name="connsiteY60" fmla="*/ 223838 h 957263"/>
              <a:gd name="connsiteX61" fmla="*/ 1059520 w 1119588"/>
              <a:gd name="connsiteY61" fmla="*/ 200025 h 957263"/>
              <a:gd name="connsiteX62" fmla="*/ 1045233 w 1119588"/>
              <a:gd name="connsiteY62" fmla="*/ 195263 h 957263"/>
              <a:gd name="connsiteX63" fmla="*/ 1026183 w 1119588"/>
              <a:gd name="connsiteY63" fmla="*/ 190500 h 957263"/>
              <a:gd name="connsiteX64" fmla="*/ 983320 w 1119588"/>
              <a:gd name="connsiteY64" fmla="*/ 166688 h 957263"/>
              <a:gd name="connsiteX65" fmla="*/ 926170 w 1119588"/>
              <a:gd name="connsiteY65" fmla="*/ 161925 h 957263"/>
              <a:gd name="connsiteX66" fmla="*/ 883308 w 1119588"/>
              <a:gd name="connsiteY66" fmla="*/ 138113 h 957263"/>
              <a:gd name="connsiteX67" fmla="*/ 869020 w 1119588"/>
              <a:gd name="connsiteY67" fmla="*/ 128588 h 957263"/>
              <a:gd name="connsiteX68" fmla="*/ 854733 w 1119588"/>
              <a:gd name="connsiteY68" fmla="*/ 133350 h 957263"/>
              <a:gd name="connsiteX69" fmla="*/ 816633 w 1119588"/>
              <a:gd name="connsiteY69" fmla="*/ 114300 h 957263"/>
              <a:gd name="connsiteX70" fmla="*/ 788058 w 1119588"/>
              <a:gd name="connsiteY70" fmla="*/ 85725 h 957263"/>
              <a:gd name="connsiteX71" fmla="*/ 735670 w 1119588"/>
              <a:gd name="connsiteY71" fmla="*/ 71438 h 957263"/>
              <a:gd name="connsiteX72" fmla="*/ 726145 w 1119588"/>
              <a:gd name="connsiteY72" fmla="*/ 57150 h 957263"/>
              <a:gd name="connsiteX73" fmla="*/ 711858 w 1119588"/>
              <a:gd name="connsiteY73" fmla="*/ 52388 h 957263"/>
              <a:gd name="connsiteX74" fmla="*/ 678520 w 1119588"/>
              <a:gd name="connsiteY74" fmla="*/ 14288 h 957263"/>
              <a:gd name="connsiteX75" fmla="*/ 649945 w 1119588"/>
              <a:gd name="connsiteY75" fmla="*/ 4763 h 957263"/>
              <a:gd name="connsiteX76" fmla="*/ 635658 w 1119588"/>
              <a:gd name="connsiteY76" fmla="*/ 0 h 957263"/>
              <a:gd name="connsiteX77" fmla="*/ 602320 w 1119588"/>
              <a:gd name="connsiteY77" fmla="*/ 4763 h 957263"/>
              <a:gd name="connsiteX78" fmla="*/ 588033 w 1119588"/>
              <a:gd name="connsiteY78" fmla="*/ 9525 h 957263"/>
              <a:gd name="connsiteX79" fmla="*/ 568983 w 1119588"/>
              <a:gd name="connsiteY79" fmla="*/ 38100 h 957263"/>
              <a:gd name="connsiteX80" fmla="*/ 554695 w 1119588"/>
              <a:gd name="connsiteY80" fmla="*/ 100013 h 957263"/>
              <a:gd name="connsiteX81" fmla="*/ 540408 w 1119588"/>
              <a:gd name="connsiteY81" fmla="*/ 109538 h 957263"/>
              <a:gd name="connsiteX82" fmla="*/ 526120 w 1119588"/>
              <a:gd name="connsiteY82" fmla="*/ 114300 h 957263"/>
              <a:gd name="connsiteX83" fmla="*/ 511833 w 1119588"/>
              <a:gd name="connsiteY83" fmla="*/ 123825 h 957263"/>
              <a:gd name="connsiteX84" fmla="*/ 483258 w 1119588"/>
              <a:gd name="connsiteY84" fmla="*/ 128588 h 957263"/>
              <a:gd name="connsiteX85" fmla="*/ 464208 w 1119588"/>
              <a:gd name="connsiteY85" fmla="*/ 133350 h 957263"/>
              <a:gd name="connsiteX86" fmla="*/ 468970 w 1119588"/>
              <a:gd name="connsiteY86" fmla="*/ 152400 h 957263"/>
              <a:gd name="connsiteX87" fmla="*/ 445158 w 1119588"/>
              <a:gd name="connsiteY87" fmla="*/ 176213 h 957263"/>
              <a:gd name="connsiteX88" fmla="*/ 430870 w 1119588"/>
              <a:gd name="connsiteY88" fmla="*/ 180975 h 957263"/>
              <a:gd name="connsiteX89" fmla="*/ 383245 w 1119588"/>
              <a:gd name="connsiteY89" fmla="*/ 176213 h 957263"/>
              <a:gd name="connsiteX90" fmla="*/ 326095 w 1119588"/>
              <a:gd name="connsiteY90" fmla="*/ 171450 h 957263"/>
              <a:gd name="connsiteX91" fmla="*/ 316570 w 1119588"/>
              <a:gd name="connsiteY91" fmla="*/ 157163 h 957263"/>
              <a:gd name="connsiteX92" fmla="*/ 302283 w 1119588"/>
              <a:gd name="connsiteY92" fmla="*/ 147638 h 957263"/>
              <a:gd name="connsiteX93" fmla="*/ 283233 w 1119588"/>
              <a:gd name="connsiteY93" fmla="*/ 204788 h 957263"/>
              <a:gd name="connsiteX94" fmla="*/ 302283 w 1119588"/>
              <a:gd name="connsiteY94" fmla="*/ 233363 h 957263"/>
              <a:gd name="connsiteX95" fmla="*/ 297520 w 1119588"/>
              <a:gd name="connsiteY95" fmla="*/ 266700 h 957263"/>
              <a:gd name="connsiteX96" fmla="*/ 240370 w 1119588"/>
              <a:gd name="connsiteY96" fmla="*/ 271463 h 957263"/>
              <a:gd name="connsiteX97" fmla="*/ 226083 w 1119588"/>
              <a:gd name="connsiteY97" fmla="*/ 266700 h 957263"/>
              <a:gd name="connsiteX98" fmla="*/ 183220 w 1119588"/>
              <a:gd name="connsiteY98" fmla="*/ 261938 h 957263"/>
              <a:gd name="connsiteX99" fmla="*/ 168933 w 1119588"/>
              <a:gd name="connsiteY99" fmla="*/ 252413 h 957263"/>
              <a:gd name="connsiteX100" fmla="*/ 159408 w 1119588"/>
              <a:gd name="connsiteY100" fmla="*/ 238125 h 957263"/>
              <a:gd name="connsiteX101" fmla="*/ 126070 w 1119588"/>
              <a:gd name="connsiteY101" fmla="*/ 238125 h 957263"/>
              <a:gd name="connsiteX102" fmla="*/ 107020 w 1119588"/>
              <a:gd name="connsiteY102" fmla="*/ 247650 h 957263"/>
              <a:gd name="connsiteX103" fmla="*/ 92733 w 1119588"/>
              <a:gd name="connsiteY103" fmla="*/ 252413 h 957263"/>
              <a:gd name="connsiteX104" fmla="*/ 7008 w 1119588"/>
              <a:gd name="connsiteY104" fmla="*/ 261938 h 957263"/>
              <a:gd name="connsiteX105" fmla="*/ 2245 w 1119588"/>
              <a:gd name="connsiteY105" fmla="*/ 276225 h 957263"/>
              <a:gd name="connsiteX106" fmla="*/ 16533 w 1119588"/>
              <a:gd name="connsiteY106" fmla="*/ 280988 h 957263"/>
              <a:gd name="connsiteX107" fmla="*/ 49870 w 1119588"/>
              <a:gd name="connsiteY107" fmla="*/ 285750 h 957263"/>
              <a:gd name="connsiteX108" fmla="*/ 49870 w 1119588"/>
              <a:gd name="connsiteY108" fmla="*/ 323850 h 957263"/>
              <a:gd name="connsiteX109" fmla="*/ 21295 w 1119588"/>
              <a:gd name="connsiteY109" fmla="*/ 342900 h 957263"/>
              <a:gd name="connsiteX110" fmla="*/ 107020 w 1119588"/>
              <a:gd name="connsiteY110" fmla="*/ 342900 h 957263"/>
              <a:gd name="connsiteX111" fmla="*/ 145120 w 1119588"/>
              <a:gd name="connsiteY111" fmla="*/ 366713 h 957263"/>
              <a:gd name="connsiteX112" fmla="*/ 197508 w 1119588"/>
              <a:gd name="connsiteY112" fmla="*/ 371475 h 957263"/>
              <a:gd name="connsiteX113" fmla="*/ 221320 w 1119588"/>
              <a:gd name="connsiteY113" fmla="*/ 404813 h 957263"/>
              <a:gd name="connsiteX114" fmla="*/ 245133 w 1119588"/>
              <a:gd name="connsiteY114" fmla="*/ 409575 h 957263"/>
              <a:gd name="connsiteX115" fmla="*/ 240370 w 1119588"/>
              <a:gd name="connsiteY115" fmla="*/ 433388 h 957263"/>
              <a:gd name="connsiteX116" fmla="*/ 230845 w 1119588"/>
              <a:gd name="connsiteY116" fmla="*/ 447675 h 957263"/>
              <a:gd name="connsiteX117" fmla="*/ 245133 w 1119588"/>
              <a:gd name="connsiteY117" fmla="*/ 481013 h 957263"/>
              <a:gd name="connsiteX118" fmla="*/ 273708 w 1119588"/>
              <a:gd name="connsiteY118" fmla="*/ 500063 h 957263"/>
              <a:gd name="connsiteX119" fmla="*/ 311808 w 1119588"/>
              <a:gd name="connsiteY119" fmla="*/ 519113 h 957263"/>
              <a:gd name="connsiteX120" fmla="*/ 307045 w 1119588"/>
              <a:gd name="connsiteY120" fmla="*/ 542925 h 957263"/>
              <a:gd name="connsiteX121" fmla="*/ 292758 w 1119588"/>
              <a:gd name="connsiteY121" fmla="*/ 557213 h 957263"/>
              <a:gd name="connsiteX122" fmla="*/ 307045 w 1119588"/>
              <a:gd name="connsiteY122" fmla="*/ 604838 h 957263"/>
              <a:gd name="connsiteX123" fmla="*/ 321333 w 1119588"/>
              <a:gd name="connsiteY123" fmla="*/ 619125 h 957263"/>
              <a:gd name="connsiteX124" fmla="*/ 335620 w 1119588"/>
              <a:gd name="connsiteY124" fmla="*/ 623888 h 957263"/>
              <a:gd name="connsiteX125" fmla="*/ 354670 w 1119588"/>
              <a:gd name="connsiteY125" fmla="*/ 633413 h 957263"/>
              <a:gd name="connsiteX126" fmla="*/ 364195 w 1119588"/>
              <a:gd name="connsiteY126" fmla="*/ 661988 h 957263"/>
              <a:gd name="connsiteX127" fmla="*/ 340383 w 1119588"/>
              <a:gd name="connsiteY127" fmla="*/ 671513 h 957263"/>
              <a:gd name="connsiteX128" fmla="*/ 326095 w 1119588"/>
              <a:gd name="connsiteY128" fmla="*/ 666750 h 957263"/>
              <a:gd name="connsiteX129" fmla="*/ 297520 w 1119588"/>
              <a:gd name="connsiteY129" fmla="*/ 681038 h 957263"/>
              <a:gd name="connsiteX130" fmla="*/ 292758 w 1119588"/>
              <a:gd name="connsiteY130" fmla="*/ 738188 h 957263"/>
              <a:gd name="connsiteX131" fmla="*/ 268945 w 1119588"/>
              <a:gd name="connsiteY131" fmla="*/ 766763 h 957263"/>
              <a:gd name="connsiteX132" fmla="*/ 259420 w 1119588"/>
              <a:gd name="connsiteY132" fmla="*/ 781050 h 957263"/>
              <a:gd name="connsiteX133" fmla="*/ 254658 w 1119588"/>
              <a:gd name="connsiteY133" fmla="*/ 833438 h 957263"/>
              <a:gd name="connsiteX134" fmla="*/ 249895 w 1119588"/>
              <a:gd name="connsiteY134" fmla="*/ 847725 h 957263"/>
              <a:gd name="connsiteX135" fmla="*/ 226083 w 1119588"/>
              <a:gd name="connsiteY135" fmla="*/ 852488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9588" h="957263">
                <a:moveTo>
                  <a:pt x="226083" y="852488"/>
                </a:moveTo>
                <a:cubicBezTo>
                  <a:pt x="227670" y="854869"/>
                  <a:pt x="257141" y="859734"/>
                  <a:pt x="259420" y="862013"/>
                </a:cubicBezTo>
                <a:cubicBezTo>
                  <a:pt x="287994" y="890588"/>
                  <a:pt x="265770" y="886620"/>
                  <a:pt x="292758" y="900113"/>
                </a:cubicBezTo>
                <a:cubicBezTo>
                  <a:pt x="309001" y="908234"/>
                  <a:pt x="335510" y="907718"/>
                  <a:pt x="349908" y="909638"/>
                </a:cubicBezTo>
                <a:cubicBezTo>
                  <a:pt x="359480" y="910914"/>
                  <a:pt x="368958" y="912813"/>
                  <a:pt x="378483" y="914400"/>
                </a:cubicBezTo>
                <a:cubicBezTo>
                  <a:pt x="426694" y="930470"/>
                  <a:pt x="397047" y="924695"/>
                  <a:pt x="468970" y="919163"/>
                </a:cubicBezTo>
                <a:cubicBezTo>
                  <a:pt x="472145" y="914400"/>
                  <a:pt x="473180" y="907001"/>
                  <a:pt x="478495" y="904875"/>
                </a:cubicBezTo>
                <a:cubicBezTo>
                  <a:pt x="483156" y="903011"/>
                  <a:pt x="488394" y="907200"/>
                  <a:pt x="492783" y="909638"/>
                </a:cubicBezTo>
                <a:cubicBezTo>
                  <a:pt x="502790" y="915197"/>
                  <a:pt x="511833" y="922338"/>
                  <a:pt x="521358" y="928688"/>
                </a:cubicBezTo>
                <a:lnTo>
                  <a:pt x="535645" y="938213"/>
                </a:lnTo>
                <a:cubicBezTo>
                  <a:pt x="537233" y="942975"/>
                  <a:pt x="536858" y="948950"/>
                  <a:pt x="540408" y="952500"/>
                </a:cubicBezTo>
                <a:cubicBezTo>
                  <a:pt x="543958" y="956050"/>
                  <a:pt x="549675" y="957263"/>
                  <a:pt x="554695" y="957263"/>
                </a:cubicBezTo>
                <a:cubicBezTo>
                  <a:pt x="592828" y="957263"/>
                  <a:pt x="630895" y="954088"/>
                  <a:pt x="668995" y="952500"/>
                </a:cubicBezTo>
                <a:cubicBezTo>
                  <a:pt x="673758" y="950913"/>
                  <a:pt x="681038" y="952228"/>
                  <a:pt x="683283" y="947738"/>
                </a:cubicBezTo>
                <a:cubicBezTo>
                  <a:pt x="685528" y="943248"/>
                  <a:pt x="679899" y="938277"/>
                  <a:pt x="678520" y="933450"/>
                </a:cubicBezTo>
                <a:cubicBezTo>
                  <a:pt x="676722" y="927156"/>
                  <a:pt x="675345" y="920750"/>
                  <a:pt x="673758" y="914400"/>
                </a:cubicBezTo>
                <a:cubicBezTo>
                  <a:pt x="675345" y="900113"/>
                  <a:pt x="673607" y="885048"/>
                  <a:pt x="678520" y="871538"/>
                </a:cubicBezTo>
                <a:cubicBezTo>
                  <a:pt x="680476" y="866159"/>
                  <a:pt x="687838" y="864853"/>
                  <a:pt x="692808" y="862013"/>
                </a:cubicBezTo>
                <a:cubicBezTo>
                  <a:pt x="698972" y="858491"/>
                  <a:pt x="705333" y="855285"/>
                  <a:pt x="711858" y="852488"/>
                </a:cubicBezTo>
                <a:cubicBezTo>
                  <a:pt x="723285" y="847591"/>
                  <a:pt x="733101" y="846418"/>
                  <a:pt x="745195" y="842963"/>
                </a:cubicBezTo>
                <a:cubicBezTo>
                  <a:pt x="750022" y="841584"/>
                  <a:pt x="754720" y="839788"/>
                  <a:pt x="759483" y="838200"/>
                </a:cubicBezTo>
                <a:cubicBezTo>
                  <a:pt x="764678" y="830407"/>
                  <a:pt x="771750" y="815831"/>
                  <a:pt x="783295" y="814388"/>
                </a:cubicBezTo>
                <a:cubicBezTo>
                  <a:pt x="794280" y="813015"/>
                  <a:pt x="827551" y="826642"/>
                  <a:pt x="835683" y="828675"/>
                </a:cubicBezTo>
                <a:cubicBezTo>
                  <a:pt x="842033" y="830263"/>
                  <a:pt x="848439" y="831640"/>
                  <a:pt x="854733" y="833438"/>
                </a:cubicBezTo>
                <a:cubicBezTo>
                  <a:pt x="859560" y="834817"/>
                  <a:pt x="864120" y="837111"/>
                  <a:pt x="869020" y="838200"/>
                </a:cubicBezTo>
                <a:cubicBezTo>
                  <a:pt x="878446" y="840295"/>
                  <a:pt x="888070" y="841375"/>
                  <a:pt x="897595" y="842963"/>
                </a:cubicBezTo>
                <a:cubicBezTo>
                  <a:pt x="906285" y="855997"/>
                  <a:pt x="906368" y="860091"/>
                  <a:pt x="921408" y="866775"/>
                </a:cubicBezTo>
                <a:cubicBezTo>
                  <a:pt x="930583" y="870853"/>
                  <a:pt x="949983" y="876300"/>
                  <a:pt x="949983" y="876300"/>
                </a:cubicBezTo>
                <a:cubicBezTo>
                  <a:pt x="954745" y="873125"/>
                  <a:pt x="959040" y="869100"/>
                  <a:pt x="964270" y="866775"/>
                </a:cubicBezTo>
                <a:cubicBezTo>
                  <a:pt x="973445" y="862697"/>
                  <a:pt x="983104" y="859685"/>
                  <a:pt x="992845" y="857250"/>
                </a:cubicBezTo>
                <a:cubicBezTo>
                  <a:pt x="998953" y="855723"/>
                  <a:pt x="1019348" y="851143"/>
                  <a:pt x="1026183" y="847725"/>
                </a:cubicBezTo>
                <a:cubicBezTo>
                  <a:pt x="1031302" y="845165"/>
                  <a:pt x="1035708" y="841375"/>
                  <a:pt x="1040470" y="838200"/>
                </a:cubicBezTo>
                <a:cubicBezTo>
                  <a:pt x="1043645" y="828675"/>
                  <a:pt x="1040470" y="812800"/>
                  <a:pt x="1049995" y="809625"/>
                </a:cubicBezTo>
                <a:lnTo>
                  <a:pt x="1078570" y="800100"/>
                </a:lnTo>
                <a:cubicBezTo>
                  <a:pt x="1081168" y="792305"/>
                  <a:pt x="1096395" y="763671"/>
                  <a:pt x="1083333" y="752475"/>
                </a:cubicBezTo>
                <a:cubicBezTo>
                  <a:pt x="1075710" y="745941"/>
                  <a:pt x="1054758" y="742950"/>
                  <a:pt x="1054758" y="742950"/>
                </a:cubicBezTo>
                <a:cubicBezTo>
                  <a:pt x="1049995" y="738188"/>
                  <a:pt x="1046074" y="732399"/>
                  <a:pt x="1040470" y="728663"/>
                </a:cubicBezTo>
                <a:cubicBezTo>
                  <a:pt x="1036293" y="725878"/>
                  <a:pt x="1030103" y="727036"/>
                  <a:pt x="1026183" y="723900"/>
                </a:cubicBezTo>
                <a:cubicBezTo>
                  <a:pt x="1021714" y="720324"/>
                  <a:pt x="1019833" y="714375"/>
                  <a:pt x="1016658" y="709613"/>
                </a:cubicBezTo>
                <a:cubicBezTo>
                  <a:pt x="1019833" y="704850"/>
                  <a:pt x="1025242" y="700971"/>
                  <a:pt x="1026183" y="695325"/>
                </a:cubicBezTo>
                <a:cubicBezTo>
                  <a:pt x="1028275" y="682772"/>
                  <a:pt x="1012915" y="673688"/>
                  <a:pt x="1007133" y="666750"/>
                </a:cubicBezTo>
                <a:cubicBezTo>
                  <a:pt x="1003469" y="662353"/>
                  <a:pt x="1000783" y="657225"/>
                  <a:pt x="997608" y="652463"/>
                </a:cubicBezTo>
                <a:cubicBezTo>
                  <a:pt x="1002370" y="649288"/>
                  <a:pt x="1006536" y="644948"/>
                  <a:pt x="1011895" y="642938"/>
                </a:cubicBezTo>
                <a:cubicBezTo>
                  <a:pt x="1019474" y="640096"/>
                  <a:pt x="1032519" y="645615"/>
                  <a:pt x="1035708" y="638175"/>
                </a:cubicBezTo>
                <a:cubicBezTo>
                  <a:pt x="1040144" y="627825"/>
                  <a:pt x="1022762" y="604469"/>
                  <a:pt x="1016658" y="595313"/>
                </a:cubicBezTo>
                <a:cubicBezTo>
                  <a:pt x="1018245" y="588963"/>
                  <a:pt x="1019622" y="582557"/>
                  <a:pt x="1021420" y="576263"/>
                </a:cubicBezTo>
                <a:cubicBezTo>
                  <a:pt x="1022799" y="571436"/>
                  <a:pt x="1026183" y="566995"/>
                  <a:pt x="1026183" y="561975"/>
                </a:cubicBezTo>
                <a:cubicBezTo>
                  <a:pt x="1026183" y="553880"/>
                  <a:pt x="1024262" y="545742"/>
                  <a:pt x="1021420" y="538163"/>
                </a:cubicBezTo>
                <a:cubicBezTo>
                  <a:pt x="1019410" y="532804"/>
                  <a:pt x="1015698" y="528153"/>
                  <a:pt x="1011895" y="523875"/>
                </a:cubicBezTo>
                <a:cubicBezTo>
                  <a:pt x="1002946" y="513807"/>
                  <a:pt x="983320" y="495300"/>
                  <a:pt x="983320" y="495300"/>
                </a:cubicBezTo>
                <a:cubicBezTo>
                  <a:pt x="975825" y="472813"/>
                  <a:pt x="968284" y="456550"/>
                  <a:pt x="983320" y="428625"/>
                </a:cubicBezTo>
                <a:cubicBezTo>
                  <a:pt x="988080" y="419785"/>
                  <a:pt x="1011895" y="419100"/>
                  <a:pt x="1011895" y="419100"/>
                </a:cubicBezTo>
                <a:cubicBezTo>
                  <a:pt x="1016658" y="414338"/>
                  <a:pt x="1023171" y="410837"/>
                  <a:pt x="1026183" y="404813"/>
                </a:cubicBezTo>
                <a:cubicBezTo>
                  <a:pt x="1029803" y="397573"/>
                  <a:pt x="1025221" y="386724"/>
                  <a:pt x="1030945" y="381000"/>
                </a:cubicBezTo>
                <a:cubicBezTo>
                  <a:pt x="1038044" y="373900"/>
                  <a:pt x="1051166" y="377044"/>
                  <a:pt x="1059520" y="371475"/>
                </a:cubicBezTo>
                <a:lnTo>
                  <a:pt x="1073808" y="361950"/>
                </a:lnTo>
                <a:cubicBezTo>
                  <a:pt x="1076983" y="357188"/>
                  <a:pt x="1080773" y="352782"/>
                  <a:pt x="1083333" y="347663"/>
                </a:cubicBezTo>
                <a:cubicBezTo>
                  <a:pt x="1094432" y="325464"/>
                  <a:pt x="1085780" y="307905"/>
                  <a:pt x="1083333" y="280988"/>
                </a:cubicBezTo>
                <a:lnTo>
                  <a:pt x="1102383" y="252413"/>
                </a:lnTo>
                <a:lnTo>
                  <a:pt x="1111908" y="238125"/>
                </a:lnTo>
                <a:cubicBezTo>
                  <a:pt x="1113495" y="233363"/>
                  <a:pt x="1119588" y="227923"/>
                  <a:pt x="1116670" y="223838"/>
                </a:cubicBezTo>
                <a:cubicBezTo>
                  <a:pt x="1100626" y="201377"/>
                  <a:pt x="1082039" y="205029"/>
                  <a:pt x="1059520" y="200025"/>
                </a:cubicBezTo>
                <a:cubicBezTo>
                  <a:pt x="1054620" y="198936"/>
                  <a:pt x="1050060" y="196642"/>
                  <a:pt x="1045233" y="195263"/>
                </a:cubicBezTo>
                <a:cubicBezTo>
                  <a:pt x="1038939" y="193465"/>
                  <a:pt x="1032533" y="192088"/>
                  <a:pt x="1026183" y="190500"/>
                </a:cubicBezTo>
                <a:cubicBezTo>
                  <a:pt x="1014931" y="182998"/>
                  <a:pt x="999040" y="168784"/>
                  <a:pt x="983320" y="166688"/>
                </a:cubicBezTo>
                <a:cubicBezTo>
                  <a:pt x="964372" y="164162"/>
                  <a:pt x="945220" y="163513"/>
                  <a:pt x="926170" y="161925"/>
                </a:cubicBezTo>
                <a:cubicBezTo>
                  <a:pt x="901022" y="153543"/>
                  <a:pt x="916061" y="159948"/>
                  <a:pt x="883308" y="138113"/>
                </a:cubicBezTo>
                <a:lnTo>
                  <a:pt x="869020" y="128588"/>
                </a:lnTo>
                <a:cubicBezTo>
                  <a:pt x="864258" y="130175"/>
                  <a:pt x="859714" y="133973"/>
                  <a:pt x="854733" y="133350"/>
                </a:cubicBezTo>
                <a:cubicBezTo>
                  <a:pt x="845389" y="132182"/>
                  <a:pt x="824788" y="121549"/>
                  <a:pt x="816633" y="114300"/>
                </a:cubicBezTo>
                <a:cubicBezTo>
                  <a:pt x="806565" y="105351"/>
                  <a:pt x="800837" y="89985"/>
                  <a:pt x="788058" y="85725"/>
                </a:cubicBezTo>
                <a:cubicBezTo>
                  <a:pt x="751804" y="73640"/>
                  <a:pt x="769328" y="78169"/>
                  <a:pt x="735670" y="71438"/>
                </a:cubicBezTo>
                <a:cubicBezTo>
                  <a:pt x="732495" y="66675"/>
                  <a:pt x="730615" y="60726"/>
                  <a:pt x="726145" y="57150"/>
                </a:cubicBezTo>
                <a:cubicBezTo>
                  <a:pt x="722225" y="54014"/>
                  <a:pt x="715408" y="55938"/>
                  <a:pt x="711858" y="52388"/>
                </a:cubicBezTo>
                <a:cubicBezTo>
                  <a:pt x="688679" y="29209"/>
                  <a:pt x="702810" y="25084"/>
                  <a:pt x="678520" y="14288"/>
                </a:cubicBezTo>
                <a:cubicBezTo>
                  <a:pt x="669345" y="10210"/>
                  <a:pt x="659470" y="7938"/>
                  <a:pt x="649945" y="4763"/>
                </a:cubicBezTo>
                <a:lnTo>
                  <a:pt x="635658" y="0"/>
                </a:lnTo>
                <a:cubicBezTo>
                  <a:pt x="624545" y="1588"/>
                  <a:pt x="613328" y="2561"/>
                  <a:pt x="602320" y="4763"/>
                </a:cubicBezTo>
                <a:cubicBezTo>
                  <a:pt x="597398" y="5747"/>
                  <a:pt x="591583" y="5975"/>
                  <a:pt x="588033" y="9525"/>
                </a:cubicBezTo>
                <a:cubicBezTo>
                  <a:pt x="579938" y="17620"/>
                  <a:pt x="568983" y="38100"/>
                  <a:pt x="568983" y="38100"/>
                </a:cubicBezTo>
                <a:cubicBezTo>
                  <a:pt x="566496" y="62967"/>
                  <a:pt x="572049" y="82659"/>
                  <a:pt x="554695" y="100013"/>
                </a:cubicBezTo>
                <a:cubicBezTo>
                  <a:pt x="550648" y="104060"/>
                  <a:pt x="545527" y="106978"/>
                  <a:pt x="540408" y="109538"/>
                </a:cubicBezTo>
                <a:cubicBezTo>
                  <a:pt x="535918" y="111783"/>
                  <a:pt x="530883" y="112713"/>
                  <a:pt x="526120" y="114300"/>
                </a:cubicBezTo>
                <a:cubicBezTo>
                  <a:pt x="521358" y="117475"/>
                  <a:pt x="517263" y="122015"/>
                  <a:pt x="511833" y="123825"/>
                </a:cubicBezTo>
                <a:cubicBezTo>
                  <a:pt x="502672" y="126879"/>
                  <a:pt x="492727" y="126694"/>
                  <a:pt x="483258" y="128588"/>
                </a:cubicBezTo>
                <a:cubicBezTo>
                  <a:pt x="476840" y="129872"/>
                  <a:pt x="470558" y="131763"/>
                  <a:pt x="464208" y="133350"/>
                </a:cubicBezTo>
                <a:cubicBezTo>
                  <a:pt x="465795" y="139700"/>
                  <a:pt x="468970" y="145855"/>
                  <a:pt x="468970" y="152400"/>
                </a:cubicBezTo>
                <a:cubicBezTo>
                  <a:pt x="468970" y="169231"/>
                  <a:pt x="458789" y="170371"/>
                  <a:pt x="445158" y="176213"/>
                </a:cubicBezTo>
                <a:cubicBezTo>
                  <a:pt x="440544" y="178190"/>
                  <a:pt x="435633" y="179388"/>
                  <a:pt x="430870" y="180975"/>
                </a:cubicBezTo>
                <a:lnTo>
                  <a:pt x="383245" y="176213"/>
                </a:lnTo>
                <a:cubicBezTo>
                  <a:pt x="364207" y="174482"/>
                  <a:pt x="344476" y="176702"/>
                  <a:pt x="326095" y="171450"/>
                </a:cubicBezTo>
                <a:cubicBezTo>
                  <a:pt x="320592" y="169878"/>
                  <a:pt x="320617" y="161210"/>
                  <a:pt x="316570" y="157163"/>
                </a:cubicBezTo>
                <a:cubicBezTo>
                  <a:pt x="312523" y="153116"/>
                  <a:pt x="307045" y="150813"/>
                  <a:pt x="302283" y="147638"/>
                </a:cubicBezTo>
                <a:cubicBezTo>
                  <a:pt x="266631" y="154767"/>
                  <a:pt x="266136" y="146658"/>
                  <a:pt x="283233" y="204788"/>
                </a:cubicBezTo>
                <a:cubicBezTo>
                  <a:pt x="286463" y="215770"/>
                  <a:pt x="302283" y="233363"/>
                  <a:pt x="302283" y="233363"/>
                </a:cubicBezTo>
                <a:cubicBezTo>
                  <a:pt x="300695" y="244475"/>
                  <a:pt x="302972" y="256888"/>
                  <a:pt x="297520" y="266700"/>
                </a:cubicBezTo>
                <a:cubicBezTo>
                  <a:pt x="287618" y="284523"/>
                  <a:pt x="248385" y="272465"/>
                  <a:pt x="240370" y="271463"/>
                </a:cubicBezTo>
                <a:cubicBezTo>
                  <a:pt x="235608" y="269875"/>
                  <a:pt x="231035" y="267525"/>
                  <a:pt x="226083" y="266700"/>
                </a:cubicBezTo>
                <a:cubicBezTo>
                  <a:pt x="211903" y="264337"/>
                  <a:pt x="197166" y="265424"/>
                  <a:pt x="183220" y="261938"/>
                </a:cubicBezTo>
                <a:cubicBezTo>
                  <a:pt x="177667" y="260550"/>
                  <a:pt x="173695" y="255588"/>
                  <a:pt x="168933" y="252413"/>
                </a:cubicBezTo>
                <a:cubicBezTo>
                  <a:pt x="165758" y="247650"/>
                  <a:pt x="163878" y="241701"/>
                  <a:pt x="159408" y="238125"/>
                </a:cubicBezTo>
                <a:cubicBezTo>
                  <a:pt x="148021" y="229016"/>
                  <a:pt x="138111" y="235115"/>
                  <a:pt x="126070" y="238125"/>
                </a:cubicBezTo>
                <a:cubicBezTo>
                  <a:pt x="119720" y="241300"/>
                  <a:pt x="113545" y="244853"/>
                  <a:pt x="107020" y="247650"/>
                </a:cubicBezTo>
                <a:cubicBezTo>
                  <a:pt x="102406" y="249628"/>
                  <a:pt x="97603" y="251195"/>
                  <a:pt x="92733" y="252413"/>
                </a:cubicBezTo>
                <a:cubicBezTo>
                  <a:pt x="61373" y="260253"/>
                  <a:pt x="44390" y="259062"/>
                  <a:pt x="7008" y="261938"/>
                </a:cubicBezTo>
                <a:cubicBezTo>
                  <a:pt x="5420" y="266700"/>
                  <a:pt x="0" y="271735"/>
                  <a:pt x="2245" y="276225"/>
                </a:cubicBezTo>
                <a:cubicBezTo>
                  <a:pt x="4490" y="280715"/>
                  <a:pt x="11610" y="280003"/>
                  <a:pt x="16533" y="280988"/>
                </a:cubicBezTo>
                <a:cubicBezTo>
                  <a:pt x="27540" y="283189"/>
                  <a:pt x="38758" y="284163"/>
                  <a:pt x="49870" y="285750"/>
                </a:cubicBezTo>
                <a:cubicBezTo>
                  <a:pt x="54104" y="298450"/>
                  <a:pt x="60598" y="310057"/>
                  <a:pt x="49870" y="323850"/>
                </a:cubicBezTo>
                <a:cubicBezTo>
                  <a:pt x="42842" y="332886"/>
                  <a:pt x="21295" y="342900"/>
                  <a:pt x="21295" y="342900"/>
                </a:cubicBezTo>
                <a:cubicBezTo>
                  <a:pt x="59246" y="368200"/>
                  <a:pt x="14486" y="342900"/>
                  <a:pt x="107020" y="342900"/>
                </a:cubicBezTo>
                <a:cubicBezTo>
                  <a:pt x="124231" y="342900"/>
                  <a:pt x="130384" y="362783"/>
                  <a:pt x="145120" y="366713"/>
                </a:cubicBezTo>
                <a:cubicBezTo>
                  <a:pt x="162063" y="371231"/>
                  <a:pt x="180045" y="369888"/>
                  <a:pt x="197508" y="371475"/>
                </a:cubicBezTo>
                <a:cubicBezTo>
                  <a:pt x="207176" y="400480"/>
                  <a:pt x="198230" y="399041"/>
                  <a:pt x="221320" y="404813"/>
                </a:cubicBezTo>
                <a:cubicBezTo>
                  <a:pt x="229173" y="406776"/>
                  <a:pt x="237195" y="407988"/>
                  <a:pt x="245133" y="409575"/>
                </a:cubicBezTo>
                <a:cubicBezTo>
                  <a:pt x="243545" y="417513"/>
                  <a:pt x="243212" y="425809"/>
                  <a:pt x="240370" y="433388"/>
                </a:cubicBezTo>
                <a:cubicBezTo>
                  <a:pt x="238360" y="438747"/>
                  <a:pt x="231654" y="442009"/>
                  <a:pt x="230845" y="447675"/>
                </a:cubicBezTo>
                <a:cubicBezTo>
                  <a:pt x="229598" y="456402"/>
                  <a:pt x="238447" y="475162"/>
                  <a:pt x="245133" y="481013"/>
                </a:cubicBezTo>
                <a:cubicBezTo>
                  <a:pt x="253748" y="488551"/>
                  <a:pt x="264050" y="493917"/>
                  <a:pt x="273708" y="500063"/>
                </a:cubicBezTo>
                <a:cubicBezTo>
                  <a:pt x="298450" y="515808"/>
                  <a:pt x="290569" y="512033"/>
                  <a:pt x="311808" y="519113"/>
                </a:cubicBezTo>
                <a:cubicBezTo>
                  <a:pt x="310220" y="527050"/>
                  <a:pt x="310665" y="535685"/>
                  <a:pt x="307045" y="542925"/>
                </a:cubicBezTo>
                <a:cubicBezTo>
                  <a:pt x="304033" y="548949"/>
                  <a:pt x="294079" y="550609"/>
                  <a:pt x="292758" y="557213"/>
                </a:cubicBezTo>
                <a:cubicBezTo>
                  <a:pt x="289040" y="575801"/>
                  <a:pt x="296030" y="591621"/>
                  <a:pt x="307045" y="604838"/>
                </a:cubicBezTo>
                <a:cubicBezTo>
                  <a:pt x="311357" y="610012"/>
                  <a:pt x="315729" y="615389"/>
                  <a:pt x="321333" y="619125"/>
                </a:cubicBezTo>
                <a:cubicBezTo>
                  <a:pt x="325510" y="621910"/>
                  <a:pt x="331006" y="621910"/>
                  <a:pt x="335620" y="623888"/>
                </a:cubicBezTo>
                <a:cubicBezTo>
                  <a:pt x="342145" y="626685"/>
                  <a:pt x="348320" y="630238"/>
                  <a:pt x="354670" y="633413"/>
                </a:cubicBezTo>
                <a:lnTo>
                  <a:pt x="364195" y="661988"/>
                </a:lnTo>
                <a:cubicBezTo>
                  <a:pt x="372011" y="685436"/>
                  <a:pt x="373911" y="677100"/>
                  <a:pt x="340383" y="671513"/>
                </a:cubicBezTo>
                <a:cubicBezTo>
                  <a:pt x="335620" y="669925"/>
                  <a:pt x="331115" y="666750"/>
                  <a:pt x="326095" y="666750"/>
                </a:cubicBezTo>
                <a:cubicBezTo>
                  <a:pt x="316238" y="666750"/>
                  <a:pt x="304742" y="676224"/>
                  <a:pt x="297520" y="681038"/>
                </a:cubicBezTo>
                <a:cubicBezTo>
                  <a:pt x="295933" y="700088"/>
                  <a:pt x="296507" y="719443"/>
                  <a:pt x="292758" y="738188"/>
                </a:cubicBezTo>
                <a:cubicBezTo>
                  <a:pt x="290891" y="747522"/>
                  <a:pt x="273872" y="760851"/>
                  <a:pt x="268945" y="766763"/>
                </a:cubicBezTo>
                <a:cubicBezTo>
                  <a:pt x="265281" y="771160"/>
                  <a:pt x="262595" y="776288"/>
                  <a:pt x="259420" y="781050"/>
                </a:cubicBezTo>
                <a:cubicBezTo>
                  <a:pt x="257833" y="798513"/>
                  <a:pt x="257138" y="816080"/>
                  <a:pt x="254658" y="833438"/>
                </a:cubicBezTo>
                <a:cubicBezTo>
                  <a:pt x="253948" y="838408"/>
                  <a:pt x="252140" y="843235"/>
                  <a:pt x="249895" y="847725"/>
                </a:cubicBezTo>
                <a:cubicBezTo>
                  <a:pt x="247335" y="852845"/>
                  <a:pt x="224496" y="850107"/>
                  <a:pt x="226083" y="8524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19" name="118 Forma libre"/>
          <p:cNvSpPr/>
          <p:nvPr/>
        </p:nvSpPr>
        <p:spPr>
          <a:xfrm>
            <a:off x="5452386" y="2862557"/>
            <a:ext cx="95048" cy="64153"/>
          </a:xfrm>
          <a:custGeom>
            <a:avLst/>
            <a:gdLst>
              <a:gd name="connsiteX0" fmla="*/ 5148 w 355248"/>
              <a:gd name="connsiteY0" fmla="*/ 72014 h 229384"/>
              <a:gd name="connsiteX1" fmla="*/ 19435 w 355248"/>
              <a:gd name="connsiteY1" fmla="*/ 81539 h 229384"/>
              <a:gd name="connsiteX2" fmla="*/ 33723 w 355248"/>
              <a:gd name="connsiteY2" fmla="*/ 76776 h 229384"/>
              <a:gd name="connsiteX3" fmla="*/ 48010 w 355248"/>
              <a:gd name="connsiteY3" fmla="*/ 81539 h 229384"/>
              <a:gd name="connsiteX4" fmla="*/ 62298 w 355248"/>
              <a:gd name="connsiteY4" fmla="*/ 110114 h 229384"/>
              <a:gd name="connsiteX5" fmla="*/ 76585 w 355248"/>
              <a:gd name="connsiteY5" fmla="*/ 119639 h 229384"/>
              <a:gd name="connsiteX6" fmla="*/ 100398 w 355248"/>
              <a:gd name="connsiteY6" fmla="*/ 148214 h 229384"/>
              <a:gd name="connsiteX7" fmla="*/ 128973 w 355248"/>
              <a:gd name="connsiteY7" fmla="*/ 162501 h 229384"/>
              <a:gd name="connsiteX8" fmla="*/ 162310 w 355248"/>
              <a:gd name="connsiteY8" fmla="*/ 176789 h 229384"/>
              <a:gd name="connsiteX9" fmla="*/ 200410 w 355248"/>
              <a:gd name="connsiteY9" fmla="*/ 186314 h 229384"/>
              <a:gd name="connsiteX10" fmla="*/ 209935 w 355248"/>
              <a:gd name="connsiteY10" fmla="*/ 200601 h 229384"/>
              <a:gd name="connsiteX11" fmla="*/ 224223 w 355248"/>
              <a:gd name="connsiteY11" fmla="*/ 205364 h 229384"/>
              <a:gd name="connsiteX12" fmla="*/ 267085 w 355248"/>
              <a:gd name="connsiteY12" fmla="*/ 210126 h 229384"/>
              <a:gd name="connsiteX13" fmla="*/ 286135 w 355248"/>
              <a:gd name="connsiteY13" fmla="*/ 214889 h 229384"/>
              <a:gd name="connsiteX14" fmla="*/ 300423 w 355248"/>
              <a:gd name="connsiteY14" fmla="*/ 224414 h 229384"/>
              <a:gd name="connsiteX15" fmla="*/ 314710 w 355248"/>
              <a:gd name="connsiteY15" fmla="*/ 229176 h 229384"/>
              <a:gd name="connsiteX16" fmla="*/ 328998 w 355248"/>
              <a:gd name="connsiteY16" fmla="*/ 224414 h 229384"/>
              <a:gd name="connsiteX17" fmla="*/ 319473 w 355248"/>
              <a:gd name="connsiteY17" fmla="*/ 195839 h 229384"/>
              <a:gd name="connsiteX18" fmla="*/ 300423 w 355248"/>
              <a:gd name="connsiteY18" fmla="*/ 176789 h 229384"/>
              <a:gd name="connsiteX19" fmla="*/ 324235 w 355248"/>
              <a:gd name="connsiteY19" fmla="*/ 148214 h 229384"/>
              <a:gd name="connsiteX20" fmla="*/ 352810 w 355248"/>
              <a:gd name="connsiteY20" fmla="*/ 138689 h 229384"/>
              <a:gd name="connsiteX21" fmla="*/ 343285 w 355248"/>
              <a:gd name="connsiteY21" fmla="*/ 105351 h 229384"/>
              <a:gd name="connsiteX22" fmla="*/ 324235 w 355248"/>
              <a:gd name="connsiteY22" fmla="*/ 81539 h 229384"/>
              <a:gd name="connsiteX23" fmla="*/ 286135 w 355248"/>
              <a:gd name="connsiteY23" fmla="*/ 76776 h 229384"/>
              <a:gd name="connsiteX24" fmla="*/ 276610 w 355248"/>
              <a:gd name="connsiteY24" fmla="*/ 33914 h 229384"/>
              <a:gd name="connsiteX25" fmla="*/ 262323 w 355248"/>
              <a:gd name="connsiteY25" fmla="*/ 29151 h 229384"/>
              <a:gd name="connsiteX26" fmla="*/ 243273 w 355248"/>
              <a:gd name="connsiteY26" fmla="*/ 14864 h 229384"/>
              <a:gd name="connsiteX27" fmla="*/ 228985 w 355248"/>
              <a:gd name="connsiteY27" fmla="*/ 10101 h 229384"/>
              <a:gd name="connsiteX28" fmla="*/ 214698 w 355248"/>
              <a:gd name="connsiteY28" fmla="*/ 576 h 229384"/>
              <a:gd name="connsiteX29" fmla="*/ 171835 w 355248"/>
              <a:gd name="connsiteY29" fmla="*/ 5339 h 229384"/>
              <a:gd name="connsiteX30" fmla="*/ 167073 w 355248"/>
              <a:gd name="connsiteY30" fmla="*/ 19626 h 229384"/>
              <a:gd name="connsiteX31" fmla="*/ 133735 w 355248"/>
              <a:gd name="connsiteY31" fmla="*/ 33914 h 229384"/>
              <a:gd name="connsiteX32" fmla="*/ 105160 w 355248"/>
              <a:gd name="connsiteY32" fmla="*/ 24389 h 229384"/>
              <a:gd name="connsiteX33" fmla="*/ 76585 w 355248"/>
              <a:gd name="connsiteY33" fmla="*/ 29151 h 229384"/>
              <a:gd name="connsiteX34" fmla="*/ 57535 w 355248"/>
              <a:gd name="connsiteY34" fmla="*/ 33914 h 229384"/>
              <a:gd name="connsiteX35" fmla="*/ 14673 w 355248"/>
              <a:gd name="connsiteY35" fmla="*/ 38676 h 229384"/>
              <a:gd name="connsiteX36" fmla="*/ 385 w 355248"/>
              <a:gd name="connsiteY36" fmla="*/ 67251 h 229384"/>
              <a:gd name="connsiteX37" fmla="*/ 5148 w 355248"/>
              <a:gd name="connsiteY37" fmla="*/ 72014 h 2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55248" h="229384">
                <a:moveTo>
                  <a:pt x="5148" y="72014"/>
                </a:moveTo>
                <a:cubicBezTo>
                  <a:pt x="8323" y="74395"/>
                  <a:pt x="13789" y="80598"/>
                  <a:pt x="19435" y="81539"/>
                </a:cubicBezTo>
                <a:cubicBezTo>
                  <a:pt x="24387" y="82364"/>
                  <a:pt x="28703" y="76776"/>
                  <a:pt x="33723" y="76776"/>
                </a:cubicBezTo>
                <a:cubicBezTo>
                  <a:pt x="38743" y="76776"/>
                  <a:pt x="43248" y="79951"/>
                  <a:pt x="48010" y="81539"/>
                </a:cubicBezTo>
                <a:cubicBezTo>
                  <a:pt x="51884" y="93158"/>
                  <a:pt x="53067" y="100882"/>
                  <a:pt x="62298" y="110114"/>
                </a:cubicBezTo>
                <a:cubicBezTo>
                  <a:pt x="66345" y="114161"/>
                  <a:pt x="72188" y="115975"/>
                  <a:pt x="76585" y="119639"/>
                </a:cubicBezTo>
                <a:cubicBezTo>
                  <a:pt x="123393" y="158645"/>
                  <a:pt x="62940" y="110754"/>
                  <a:pt x="100398" y="148214"/>
                </a:cubicBezTo>
                <a:cubicBezTo>
                  <a:pt x="111839" y="159656"/>
                  <a:pt x="115415" y="156691"/>
                  <a:pt x="128973" y="162501"/>
                </a:cubicBezTo>
                <a:cubicBezTo>
                  <a:pt x="148049" y="170676"/>
                  <a:pt x="144444" y="172323"/>
                  <a:pt x="162310" y="176789"/>
                </a:cubicBezTo>
                <a:lnTo>
                  <a:pt x="200410" y="186314"/>
                </a:lnTo>
                <a:cubicBezTo>
                  <a:pt x="203585" y="191076"/>
                  <a:pt x="205466" y="197025"/>
                  <a:pt x="209935" y="200601"/>
                </a:cubicBezTo>
                <a:cubicBezTo>
                  <a:pt x="213855" y="203737"/>
                  <a:pt x="219271" y="204539"/>
                  <a:pt x="224223" y="205364"/>
                </a:cubicBezTo>
                <a:cubicBezTo>
                  <a:pt x="238403" y="207727"/>
                  <a:pt x="252798" y="208539"/>
                  <a:pt x="267085" y="210126"/>
                </a:cubicBezTo>
                <a:cubicBezTo>
                  <a:pt x="273435" y="211714"/>
                  <a:pt x="280119" y="212311"/>
                  <a:pt x="286135" y="214889"/>
                </a:cubicBezTo>
                <a:cubicBezTo>
                  <a:pt x="291396" y="217144"/>
                  <a:pt x="295303" y="221854"/>
                  <a:pt x="300423" y="224414"/>
                </a:cubicBezTo>
                <a:cubicBezTo>
                  <a:pt x="304913" y="226659"/>
                  <a:pt x="309948" y="227589"/>
                  <a:pt x="314710" y="229176"/>
                </a:cubicBezTo>
                <a:cubicBezTo>
                  <a:pt x="319473" y="227589"/>
                  <a:pt x="328288" y="229384"/>
                  <a:pt x="328998" y="224414"/>
                </a:cubicBezTo>
                <a:cubicBezTo>
                  <a:pt x="330418" y="214475"/>
                  <a:pt x="322648" y="205364"/>
                  <a:pt x="319473" y="195839"/>
                </a:cubicBezTo>
                <a:cubicBezTo>
                  <a:pt x="313123" y="176789"/>
                  <a:pt x="319472" y="183138"/>
                  <a:pt x="300423" y="176789"/>
                </a:cubicBezTo>
                <a:cubicBezTo>
                  <a:pt x="306269" y="153403"/>
                  <a:pt x="300022" y="157899"/>
                  <a:pt x="324235" y="148214"/>
                </a:cubicBezTo>
                <a:cubicBezTo>
                  <a:pt x="333557" y="144485"/>
                  <a:pt x="352810" y="138689"/>
                  <a:pt x="352810" y="138689"/>
                </a:cubicBezTo>
                <a:cubicBezTo>
                  <a:pt x="341390" y="104425"/>
                  <a:pt x="355248" y="147220"/>
                  <a:pt x="343285" y="105351"/>
                </a:cubicBezTo>
                <a:cubicBezTo>
                  <a:pt x="339707" y="92829"/>
                  <a:pt x="339286" y="85644"/>
                  <a:pt x="324235" y="81539"/>
                </a:cubicBezTo>
                <a:cubicBezTo>
                  <a:pt x="311887" y="78171"/>
                  <a:pt x="298835" y="78364"/>
                  <a:pt x="286135" y="76776"/>
                </a:cubicBezTo>
                <a:cubicBezTo>
                  <a:pt x="282960" y="62489"/>
                  <a:pt x="283155" y="47005"/>
                  <a:pt x="276610" y="33914"/>
                </a:cubicBezTo>
                <a:cubicBezTo>
                  <a:pt x="274365" y="29424"/>
                  <a:pt x="266682" y="31642"/>
                  <a:pt x="262323" y="29151"/>
                </a:cubicBezTo>
                <a:cubicBezTo>
                  <a:pt x="255431" y="25213"/>
                  <a:pt x="250165" y="18802"/>
                  <a:pt x="243273" y="14864"/>
                </a:cubicBezTo>
                <a:cubicBezTo>
                  <a:pt x="238914" y="12373"/>
                  <a:pt x="233475" y="12346"/>
                  <a:pt x="228985" y="10101"/>
                </a:cubicBezTo>
                <a:cubicBezTo>
                  <a:pt x="223866" y="7541"/>
                  <a:pt x="219460" y="3751"/>
                  <a:pt x="214698" y="576"/>
                </a:cubicBezTo>
                <a:cubicBezTo>
                  <a:pt x="200410" y="2164"/>
                  <a:pt x="185182" y="0"/>
                  <a:pt x="171835" y="5339"/>
                </a:cubicBezTo>
                <a:cubicBezTo>
                  <a:pt x="167174" y="7203"/>
                  <a:pt x="170623" y="16076"/>
                  <a:pt x="167073" y="19626"/>
                </a:cubicBezTo>
                <a:cubicBezTo>
                  <a:pt x="161189" y="25510"/>
                  <a:pt x="142273" y="31068"/>
                  <a:pt x="133735" y="33914"/>
                </a:cubicBezTo>
                <a:cubicBezTo>
                  <a:pt x="124210" y="30739"/>
                  <a:pt x="115064" y="22739"/>
                  <a:pt x="105160" y="24389"/>
                </a:cubicBezTo>
                <a:cubicBezTo>
                  <a:pt x="95635" y="25976"/>
                  <a:pt x="86054" y="27257"/>
                  <a:pt x="76585" y="29151"/>
                </a:cubicBezTo>
                <a:cubicBezTo>
                  <a:pt x="70167" y="30435"/>
                  <a:pt x="64004" y="32919"/>
                  <a:pt x="57535" y="33914"/>
                </a:cubicBezTo>
                <a:cubicBezTo>
                  <a:pt x="43327" y="36100"/>
                  <a:pt x="28960" y="37089"/>
                  <a:pt x="14673" y="38676"/>
                </a:cubicBezTo>
                <a:cubicBezTo>
                  <a:pt x="5362" y="52643"/>
                  <a:pt x="4328" y="51479"/>
                  <a:pt x="385" y="67251"/>
                </a:cubicBezTo>
                <a:cubicBezTo>
                  <a:pt x="0" y="68791"/>
                  <a:pt x="1973" y="69633"/>
                  <a:pt x="5148" y="720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0" name="119 Forma libre"/>
          <p:cNvSpPr/>
          <p:nvPr/>
        </p:nvSpPr>
        <p:spPr>
          <a:xfrm>
            <a:off x="5491002" y="2801893"/>
            <a:ext cx="74893" cy="82137"/>
          </a:xfrm>
          <a:custGeom>
            <a:avLst/>
            <a:gdLst>
              <a:gd name="connsiteX0" fmla="*/ 37031 w 279919"/>
              <a:gd name="connsiteY0" fmla="*/ 231773 h 293685"/>
              <a:gd name="connsiteX1" fmla="*/ 79894 w 279919"/>
              <a:gd name="connsiteY1" fmla="*/ 236535 h 293685"/>
              <a:gd name="connsiteX2" fmla="*/ 108469 w 279919"/>
              <a:gd name="connsiteY2" fmla="*/ 246060 h 293685"/>
              <a:gd name="connsiteX3" fmla="*/ 137044 w 279919"/>
              <a:gd name="connsiteY3" fmla="*/ 265110 h 293685"/>
              <a:gd name="connsiteX4" fmla="*/ 141806 w 279919"/>
              <a:gd name="connsiteY4" fmla="*/ 284160 h 293685"/>
              <a:gd name="connsiteX5" fmla="*/ 170381 w 279919"/>
              <a:gd name="connsiteY5" fmla="*/ 293685 h 293685"/>
              <a:gd name="connsiteX6" fmla="*/ 184669 w 279919"/>
              <a:gd name="connsiteY6" fmla="*/ 265110 h 293685"/>
              <a:gd name="connsiteX7" fmla="*/ 189431 w 279919"/>
              <a:gd name="connsiteY7" fmla="*/ 236535 h 293685"/>
              <a:gd name="connsiteX8" fmla="*/ 203719 w 279919"/>
              <a:gd name="connsiteY8" fmla="*/ 227010 h 293685"/>
              <a:gd name="connsiteX9" fmla="*/ 198956 w 279919"/>
              <a:gd name="connsiteY9" fmla="*/ 207960 h 293685"/>
              <a:gd name="connsiteX10" fmla="*/ 170381 w 279919"/>
              <a:gd name="connsiteY10" fmla="*/ 188910 h 293685"/>
              <a:gd name="connsiteX11" fmla="*/ 232294 w 279919"/>
              <a:gd name="connsiteY11" fmla="*/ 169860 h 293685"/>
              <a:gd name="connsiteX12" fmla="*/ 237056 w 279919"/>
              <a:gd name="connsiteY12" fmla="*/ 155573 h 293685"/>
              <a:gd name="connsiteX13" fmla="*/ 265631 w 279919"/>
              <a:gd name="connsiteY13" fmla="*/ 136523 h 293685"/>
              <a:gd name="connsiteX14" fmla="*/ 256106 w 279919"/>
              <a:gd name="connsiteY14" fmla="*/ 122235 h 293685"/>
              <a:gd name="connsiteX15" fmla="*/ 227531 w 279919"/>
              <a:gd name="connsiteY15" fmla="*/ 107948 h 293685"/>
              <a:gd name="connsiteX16" fmla="*/ 227531 w 279919"/>
              <a:gd name="connsiteY16" fmla="*/ 79373 h 293685"/>
              <a:gd name="connsiteX17" fmla="*/ 251344 w 279919"/>
              <a:gd name="connsiteY17" fmla="*/ 74610 h 293685"/>
              <a:gd name="connsiteX18" fmla="*/ 279919 w 279919"/>
              <a:gd name="connsiteY18" fmla="*/ 65085 h 293685"/>
              <a:gd name="connsiteX19" fmla="*/ 275156 w 279919"/>
              <a:gd name="connsiteY19" fmla="*/ 41273 h 293685"/>
              <a:gd name="connsiteX20" fmla="*/ 260869 w 279919"/>
              <a:gd name="connsiteY20" fmla="*/ 31748 h 293685"/>
              <a:gd name="connsiteX21" fmla="*/ 237056 w 279919"/>
              <a:gd name="connsiteY21" fmla="*/ 7935 h 293685"/>
              <a:gd name="connsiteX22" fmla="*/ 170381 w 279919"/>
              <a:gd name="connsiteY22" fmla="*/ 12698 h 293685"/>
              <a:gd name="connsiteX23" fmla="*/ 156094 w 279919"/>
              <a:gd name="connsiteY23" fmla="*/ 17460 h 293685"/>
              <a:gd name="connsiteX24" fmla="*/ 127519 w 279919"/>
              <a:gd name="connsiteY24" fmla="*/ 22223 h 293685"/>
              <a:gd name="connsiteX25" fmla="*/ 132281 w 279919"/>
              <a:gd name="connsiteY25" fmla="*/ 65085 h 293685"/>
              <a:gd name="connsiteX26" fmla="*/ 141806 w 279919"/>
              <a:gd name="connsiteY26" fmla="*/ 93660 h 293685"/>
              <a:gd name="connsiteX27" fmla="*/ 127519 w 279919"/>
              <a:gd name="connsiteY27" fmla="*/ 103185 h 293685"/>
              <a:gd name="connsiteX28" fmla="*/ 89419 w 279919"/>
              <a:gd name="connsiteY28" fmla="*/ 112710 h 293685"/>
              <a:gd name="connsiteX29" fmla="*/ 75131 w 279919"/>
              <a:gd name="connsiteY29" fmla="*/ 103185 h 293685"/>
              <a:gd name="connsiteX30" fmla="*/ 56081 w 279919"/>
              <a:gd name="connsiteY30" fmla="*/ 79373 h 293685"/>
              <a:gd name="connsiteX31" fmla="*/ 41794 w 279919"/>
              <a:gd name="connsiteY31" fmla="*/ 122235 h 293685"/>
              <a:gd name="connsiteX32" fmla="*/ 17981 w 279919"/>
              <a:gd name="connsiteY32" fmla="*/ 150810 h 293685"/>
              <a:gd name="connsiteX33" fmla="*/ 13219 w 279919"/>
              <a:gd name="connsiteY33" fmla="*/ 193673 h 293685"/>
              <a:gd name="connsiteX34" fmla="*/ 8456 w 279919"/>
              <a:gd name="connsiteY34" fmla="*/ 241298 h 293685"/>
              <a:gd name="connsiteX35" fmla="*/ 37031 w 279919"/>
              <a:gd name="connsiteY35" fmla="*/ 231773 h 293685"/>
              <a:gd name="connsiteX36" fmla="*/ 37031 w 279919"/>
              <a:gd name="connsiteY36" fmla="*/ 231773 h 2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9919" h="293685">
                <a:moveTo>
                  <a:pt x="37031" y="231773"/>
                </a:moveTo>
                <a:cubicBezTo>
                  <a:pt x="70369" y="242886"/>
                  <a:pt x="56081" y="244473"/>
                  <a:pt x="79894" y="236535"/>
                </a:cubicBezTo>
                <a:cubicBezTo>
                  <a:pt x="89419" y="239710"/>
                  <a:pt x="100115" y="240491"/>
                  <a:pt x="108469" y="246060"/>
                </a:cubicBezTo>
                <a:lnTo>
                  <a:pt x="137044" y="265110"/>
                </a:lnTo>
                <a:cubicBezTo>
                  <a:pt x="138631" y="271460"/>
                  <a:pt x="136836" y="279900"/>
                  <a:pt x="141806" y="284160"/>
                </a:cubicBezTo>
                <a:cubicBezTo>
                  <a:pt x="149429" y="290694"/>
                  <a:pt x="170381" y="293685"/>
                  <a:pt x="170381" y="293685"/>
                </a:cubicBezTo>
                <a:cubicBezTo>
                  <a:pt x="178943" y="280842"/>
                  <a:pt x="181383" y="279898"/>
                  <a:pt x="184669" y="265110"/>
                </a:cubicBezTo>
                <a:cubicBezTo>
                  <a:pt x="186764" y="255684"/>
                  <a:pt x="185113" y="245172"/>
                  <a:pt x="189431" y="236535"/>
                </a:cubicBezTo>
                <a:cubicBezTo>
                  <a:pt x="191991" y="231415"/>
                  <a:pt x="198956" y="230185"/>
                  <a:pt x="203719" y="227010"/>
                </a:cubicBezTo>
                <a:cubicBezTo>
                  <a:pt x="202131" y="220660"/>
                  <a:pt x="203266" y="212886"/>
                  <a:pt x="198956" y="207960"/>
                </a:cubicBezTo>
                <a:cubicBezTo>
                  <a:pt x="191418" y="199345"/>
                  <a:pt x="170381" y="188910"/>
                  <a:pt x="170381" y="188910"/>
                </a:cubicBezTo>
                <a:cubicBezTo>
                  <a:pt x="182550" y="152408"/>
                  <a:pt x="164961" y="190578"/>
                  <a:pt x="232294" y="169860"/>
                </a:cubicBezTo>
                <a:cubicBezTo>
                  <a:pt x="237092" y="168384"/>
                  <a:pt x="234271" y="159750"/>
                  <a:pt x="237056" y="155573"/>
                </a:cubicBezTo>
                <a:cubicBezTo>
                  <a:pt x="247249" y="140283"/>
                  <a:pt x="250652" y="141516"/>
                  <a:pt x="265631" y="136523"/>
                </a:cubicBezTo>
                <a:cubicBezTo>
                  <a:pt x="262456" y="131760"/>
                  <a:pt x="260153" y="126283"/>
                  <a:pt x="256106" y="122235"/>
                </a:cubicBezTo>
                <a:cubicBezTo>
                  <a:pt x="246873" y="113002"/>
                  <a:pt x="239152" y="111821"/>
                  <a:pt x="227531" y="107948"/>
                </a:cubicBezTo>
                <a:cubicBezTo>
                  <a:pt x="225222" y="101021"/>
                  <a:pt x="217141" y="86300"/>
                  <a:pt x="227531" y="79373"/>
                </a:cubicBezTo>
                <a:cubicBezTo>
                  <a:pt x="234266" y="74883"/>
                  <a:pt x="243534" y="76740"/>
                  <a:pt x="251344" y="74610"/>
                </a:cubicBezTo>
                <a:cubicBezTo>
                  <a:pt x="261030" y="71968"/>
                  <a:pt x="279919" y="65085"/>
                  <a:pt x="279919" y="65085"/>
                </a:cubicBezTo>
                <a:cubicBezTo>
                  <a:pt x="278331" y="57148"/>
                  <a:pt x="279172" y="48301"/>
                  <a:pt x="275156" y="41273"/>
                </a:cubicBezTo>
                <a:cubicBezTo>
                  <a:pt x="272316" y="36303"/>
                  <a:pt x="264916" y="35795"/>
                  <a:pt x="260869" y="31748"/>
                </a:cubicBezTo>
                <a:cubicBezTo>
                  <a:pt x="229122" y="0"/>
                  <a:pt x="275153" y="33332"/>
                  <a:pt x="237056" y="7935"/>
                </a:cubicBezTo>
                <a:cubicBezTo>
                  <a:pt x="214831" y="9523"/>
                  <a:pt x="192510" y="10095"/>
                  <a:pt x="170381" y="12698"/>
                </a:cubicBezTo>
                <a:cubicBezTo>
                  <a:pt x="165395" y="13285"/>
                  <a:pt x="160994" y="16371"/>
                  <a:pt x="156094" y="17460"/>
                </a:cubicBezTo>
                <a:cubicBezTo>
                  <a:pt x="146668" y="19555"/>
                  <a:pt x="137044" y="20635"/>
                  <a:pt x="127519" y="22223"/>
                </a:cubicBezTo>
                <a:cubicBezTo>
                  <a:pt x="129106" y="36510"/>
                  <a:pt x="127368" y="51575"/>
                  <a:pt x="132281" y="65085"/>
                </a:cubicBezTo>
                <a:cubicBezTo>
                  <a:pt x="139178" y="84051"/>
                  <a:pt x="162637" y="62413"/>
                  <a:pt x="141806" y="93660"/>
                </a:cubicBezTo>
                <a:cubicBezTo>
                  <a:pt x="138631" y="98422"/>
                  <a:pt x="132898" y="101229"/>
                  <a:pt x="127519" y="103185"/>
                </a:cubicBezTo>
                <a:cubicBezTo>
                  <a:pt x="115216" y="107659"/>
                  <a:pt x="89419" y="112710"/>
                  <a:pt x="89419" y="112710"/>
                </a:cubicBezTo>
                <a:cubicBezTo>
                  <a:pt x="84656" y="109535"/>
                  <a:pt x="77691" y="108305"/>
                  <a:pt x="75131" y="103185"/>
                </a:cubicBezTo>
                <a:cubicBezTo>
                  <a:pt x="59964" y="72851"/>
                  <a:pt x="84510" y="69896"/>
                  <a:pt x="56081" y="79373"/>
                </a:cubicBezTo>
                <a:cubicBezTo>
                  <a:pt x="34439" y="111835"/>
                  <a:pt x="58903" y="70906"/>
                  <a:pt x="41794" y="122235"/>
                </a:cubicBezTo>
                <a:cubicBezTo>
                  <a:pt x="38478" y="132183"/>
                  <a:pt x="24614" y="144177"/>
                  <a:pt x="17981" y="150810"/>
                </a:cubicBezTo>
                <a:cubicBezTo>
                  <a:pt x="6868" y="184148"/>
                  <a:pt x="5281" y="169860"/>
                  <a:pt x="13219" y="193673"/>
                </a:cubicBezTo>
                <a:cubicBezTo>
                  <a:pt x="11631" y="209548"/>
                  <a:pt x="0" y="227769"/>
                  <a:pt x="8456" y="241298"/>
                </a:cubicBezTo>
                <a:cubicBezTo>
                  <a:pt x="13777" y="249812"/>
                  <a:pt x="37031" y="241813"/>
                  <a:pt x="37031" y="231773"/>
                </a:cubicBezTo>
                <a:lnTo>
                  <a:pt x="37031" y="23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1" name="120 Forma libre"/>
          <p:cNvSpPr/>
          <p:nvPr/>
        </p:nvSpPr>
        <p:spPr>
          <a:xfrm>
            <a:off x="5536509" y="2757003"/>
            <a:ext cx="209304" cy="233584"/>
          </a:xfrm>
          <a:custGeom>
            <a:avLst/>
            <a:gdLst>
              <a:gd name="connsiteX0" fmla="*/ 86019 w 782291"/>
              <a:gd name="connsiteY0" fmla="*/ 206543 h 835193"/>
              <a:gd name="connsiteX1" fmla="*/ 86019 w 782291"/>
              <a:gd name="connsiteY1" fmla="*/ 235118 h 835193"/>
              <a:gd name="connsiteX2" fmla="*/ 66969 w 782291"/>
              <a:gd name="connsiteY2" fmla="*/ 239881 h 835193"/>
              <a:gd name="connsiteX3" fmla="*/ 52682 w 782291"/>
              <a:gd name="connsiteY3" fmla="*/ 249406 h 835193"/>
              <a:gd name="connsiteX4" fmla="*/ 71732 w 782291"/>
              <a:gd name="connsiteY4" fmla="*/ 273218 h 835193"/>
              <a:gd name="connsiteX5" fmla="*/ 76494 w 782291"/>
              <a:gd name="connsiteY5" fmla="*/ 287506 h 835193"/>
              <a:gd name="connsiteX6" fmla="*/ 62207 w 782291"/>
              <a:gd name="connsiteY6" fmla="*/ 320843 h 835193"/>
              <a:gd name="connsiteX7" fmla="*/ 9819 w 782291"/>
              <a:gd name="connsiteY7" fmla="*/ 349418 h 835193"/>
              <a:gd name="connsiteX8" fmla="*/ 19344 w 782291"/>
              <a:gd name="connsiteY8" fmla="*/ 397043 h 835193"/>
              <a:gd name="connsiteX9" fmla="*/ 14582 w 782291"/>
              <a:gd name="connsiteY9" fmla="*/ 468481 h 835193"/>
              <a:gd name="connsiteX10" fmla="*/ 19344 w 782291"/>
              <a:gd name="connsiteY10" fmla="*/ 482768 h 835193"/>
              <a:gd name="connsiteX11" fmla="*/ 33632 w 782291"/>
              <a:gd name="connsiteY11" fmla="*/ 487531 h 835193"/>
              <a:gd name="connsiteX12" fmla="*/ 38394 w 782291"/>
              <a:gd name="connsiteY12" fmla="*/ 501818 h 835193"/>
              <a:gd name="connsiteX13" fmla="*/ 33632 w 782291"/>
              <a:gd name="connsiteY13" fmla="*/ 520868 h 835193"/>
              <a:gd name="connsiteX14" fmla="*/ 5057 w 782291"/>
              <a:gd name="connsiteY14" fmla="*/ 535156 h 835193"/>
              <a:gd name="connsiteX15" fmla="*/ 294 w 782291"/>
              <a:gd name="connsiteY15" fmla="*/ 549443 h 835193"/>
              <a:gd name="connsiteX16" fmla="*/ 14582 w 782291"/>
              <a:gd name="connsiteY16" fmla="*/ 601831 h 835193"/>
              <a:gd name="connsiteX17" fmla="*/ 28869 w 782291"/>
              <a:gd name="connsiteY17" fmla="*/ 611356 h 835193"/>
              <a:gd name="connsiteX18" fmla="*/ 62207 w 782291"/>
              <a:gd name="connsiteY18" fmla="*/ 616118 h 835193"/>
              <a:gd name="connsiteX19" fmla="*/ 105069 w 782291"/>
              <a:gd name="connsiteY19" fmla="*/ 630406 h 835193"/>
              <a:gd name="connsiteX20" fmla="*/ 119357 w 782291"/>
              <a:gd name="connsiteY20" fmla="*/ 635168 h 835193"/>
              <a:gd name="connsiteX21" fmla="*/ 133644 w 782291"/>
              <a:gd name="connsiteY21" fmla="*/ 644693 h 835193"/>
              <a:gd name="connsiteX22" fmla="*/ 147932 w 782291"/>
              <a:gd name="connsiteY22" fmla="*/ 649456 h 835193"/>
              <a:gd name="connsiteX23" fmla="*/ 152694 w 782291"/>
              <a:gd name="connsiteY23" fmla="*/ 663743 h 835193"/>
              <a:gd name="connsiteX24" fmla="*/ 162219 w 782291"/>
              <a:gd name="connsiteY24" fmla="*/ 678031 h 835193"/>
              <a:gd name="connsiteX25" fmla="*/ 157457 w 782291"/>
              <a:gd name="connsiteY25" fmla="*/ 697081 h 835193"/>
              <a:gd name="connsiteX26" fmla="*/ 143169 w 782291"/>
              <a:gd name="connsiteY26" fmla="*/ 706606 h 835193"/>
              <a:gd name="connsiteX27" fmla="*/ 128882 w 782291"/>
              <a:gd name="connsiteY27" fmla="*/ 720893 h 835193"/>
              <a:gd name="connsiteX28" fmla="*/ 128882 w 782291"/>
              <a:gd name="connsiteY28" fmla="*/ 773281 h 835193"/>
              <a:gd name="connsiteX29" fmla="*/ 119357 w 782291"/>
              <a:gd name="connsiteY29" fmla="*/ 811381 h 835193"/>
              <a:gd name="connsiteX30" fmla="*/ 109832 w 782291"/>
              <a:gd name="connsiteY30" fmla="*/ 825668 h 835193"/>
              <a:gd name="connsiteX31" fmla="*/ 124119 w 782291"/>
              <a:gd name="connsiteY31" fmla="*/ 830431 h 835193"/>
              <a:gd name="connsiteX32" fmla="*/ 166982 w 782291"/>
              <a:gd name="connsiteY32" fmla="*/ 820906 h 835193"/>
              <a:gd name="connsiteX33" fmla="*/ 186032 w 782291"/>
              <a:gd name="connsiteY33" fmla="*/ 816143 h 835193"/>
              <a:gd name="connsiteX34" fmla="*/ 190794 w 782291"/>
              <a:gd name="connsiteY34" fmla="*/ 801856 h 835193"/>
              <a:gd name="connsiteX35" fmla="*/ 228894 w 782291"/>
              <a:gd name="connsiteY35" fmla="*/ 787568 h 835193"/>
              <a:gd name="connsiteX36" fmla="*/ 262232 w 782291"/>
              <a:gd name="connsiteY36" fmla="*/ 801856 h 835193"/>
              <a:gd name="connsiteX37" fmla="*/ 281282 w 782291"/>
              <a:gd name="connsiteY37" fmla="*/ 806618 h 835193"/>
              <a:gd name="connsiteX38" fmla="*/ 309857 w 782291"/>
              <a:gd name="connsiteY38" fmla="*/ 811381 h 835193"/>
              <a:gd name="connsiteX39" fmla="*/ 328907 w 782291"/>
              <a:gd name="connsiteY39" fmla="*/ 806618 h 835193"/>
              <a:gd name="connsiteX40" fmla="*/ 347957 w 782291"/>
              <a:gd name="connsiteY40" fmla="*/ 811381 h 835193"/>
              <a:gd name="connsiteX41" fmla="*/ 362244 w 782291"/>
              <a:gd name="connsiteY41" fmla="*/ 820906 h 835193"/>
              <a:gd name="connsiteX42" fmla="*/ 367007 w 782291"/>
              <a:gd name="connsiteY42" fmla="*/ 806618 h 835193"/>
              <a:gd name="connsiteX43" fmla="*/ 381294 w 782291"/>
              <a:gd name="connsiteY43" fmla="*/ 811381 h 835193"/>
              <a:gd name="connsiteX44" fmla="*/ 395582 w 782291"/>
              <a:gd name="connsiteY44" fmla="*/ 825668 h 835193"/>
              <a:gd name="connsiteX45" fmla="*/ 409869 w 782291"/>
              <a:gd name="connsiteY45" fmla="*/ 835193 h 835193"/>
              <a:gd name="connsiteX46" fmla="*/ 438444 w 782291"/>
              <a:gd name="connsiteY46" fmla="*/ 820906 h 835193"/>
              <a:gd name="connsiteX47" fmla="*/ 452732 w 782291"/>
              <a:gd name="connsiteY47" fmla="*/ 825668 h 835193"/>
              <a:gd name="connsiteX48" fmla="*/ 486069 w 782291"/>
              <a:gd name="connsiteY48" fmla="*/ 820906 h 835193"/>
              <a:gd name="connsiteX49" fmla="*/ 514644 w 782291"/>
              <a:gd name="connsiteY49" fmla="*/ 801856 h 835193"/>
              <a:gd name="connsiteX50" fmla="*/ 547982 w 782291"/>
              <a:gd name="connsiteY50" fmla="*/ 792331 h 835193"/>
              <a:gd name="connsiteX51" fmla="*/ 567032 w 782291"/>
              <a:gd name="connsiteY51" fmla="*/ 797093 h 835193"/>
              <a:gd name="connsiteX52" fmla="*/ 595607 w 782291"/>
              <a:gd name="connsiteY52" fmla="*/ 806618 h 835193"/>
              <a:gd name="connsiteX53" fmla="*/ 609894 w 782291"/>
              <a:gd name="connsiteY53" fmla="*/ 797093 h 835193"/>
              <a:gd name="connsiteX54" fmla="*/ 609894 w 782291"/>
              <a:gd name="connsiteY54" fmla="*/ 758993 h 835193"/>
              <a:gd name="connsiteX55" fmla="*/ 600369 w 782291"/>
              <a:gd name="connsiteY55" fmla="*/ 744706 h 835193"/>
              <a:gd name="connsiteX56" fmla="*/ 662282 w 782291"/>
              <a:gd name="connsiteY56" fmla="*/ 730418 h 835193"/>
              <a:gd name="connsiteX57" fmla="*/ 671807 w 782291"/>
              <a:gd name="connsiteY57" fmla="*/ 716131 h 835193"/>
              <a:gd name="connsiteX58" fmla="*/ 667044 w 782291"/>
              <a:gd name="connsiteY58" fmla="*/ 668506 h 835193"/>
              <a:gd name="connsiteX59" fmla="*/ 643232 w 782291"/>
              <a:gd name="connsiteY59" fmla="*/ 644693 h 835193"/>
              <a:gd name="connsiteX60" fmla="*/ 600369 w 782291"/>
              <a:gd name="connsiteY60" fmla="*/ 606593 h 835193"/>
              <a:gd name="connsiteX61" fmla="*/ 595607 w 782291"/>
              <a:gd name="connsiteY61" fmla="*/ 592306 h 835193"/>
              <a:gd name="connsiteX62" fmla="*/ 567032 w 782291"/>
              <a:gd name="connsiteY62" fmla="*/ 573256 h 835193"/>
              <a:gd name="connsiteX63" fmla="*/ 562269 w 782291"/>
              <a:gd name="connsiteY63" fmla="*/ 558968 h 835193"/>
              <a:gd name="connsiteX64" fmla="*/ 557507 w 782291"/>
              <a:gd name="connsiteY64" fmla="*/ 525631 h 835193"/>
              <a:gd name="connsiteX65" fmla="*/ 543219 w 782291"/>
              <a:gd name="connsiteY65" fmla="*/ 511343 h 835193"/>
              <a:gd name="connsiteX66" fmla="*/ 562269 w 782291"/>
              <a:gd name="connsiteY66" fmla="*/ 501818 h 835193"/>
              <a:gd name="connsiteX67" fmla="*/ 614657 w 782291"/>
              <a:gd name="connsiteY67" fmla="*/ 497056 h 835193"/>
              <a:gd name="connsiteX68" fmla="*/ 619419 w 782291"/>
              <a:gd name="connsiteY68" fmla="*/ 478006 h 835193"/>
              <a:gd name="connsiteX69" fmla="*/ 633707 w 782291"/>
              <a:gd name="connsiteY69" fmla="*/ 473243 h 835193"/>
              <a:gd name="connsiteX70" fmla="*/ 676569 w 782291"/>
              <a:gd name="connsiteY70" fmla="*/ 468481 h 835193"/>
              <a:gd name="connsiteX71" fmla="*/ 681332 w 782291"/>
              <a:gd name="connsiteY71" fmla="*/ 449431 h 835193"/>
              <a:gd name="connsiteX72" fmla="*/ 700382 w 782291"/>
              <a:gd name="connsiteY72" fmla="*/ 444668 h 835193"/>
              <a:gd name="connsiteX73" fmla="*/ 752769 w 782291"/>
              <a:gd name="connsiteY73" fmla="*/ 435143 h 835193"/>
              <a:gd name="connsiteX74" fmla="*/ 767057 w 782291"/>
              <a:gd name="connsiteY74" fmla="*/ 430381 h 835193"/>
              <a:gd name="connsiteX75" fmla="*/ 781344 w 782291"/>
              <a:gd name="connsiteY75" fmla="*/ 416093 h 835193"/>
              <a:gd name="connsiteX76" fmla="*/ 757532 w 782291"/>
              <a:gd name="connsiteY76" fmla="*/ 387518 h 835193"/>
              <a:gd name="connsiteX77" fmla="*/ 752769 w 782291"/>
              <a:gd name="connsiteY77" fmla="*/ 373231 h 835193"/>
              <a:gd name="connsiteX78" fmla="*/ 752769 w 782291"/>
              <a:gd name="connsiteY78" fmla="*/ 306556 h 835193"/>
              <a:gd name="connsiteX79" fmla="*/ 738482 w 782291"/>
              <a:gd name="connsiteY79" fmla="*/ 297031 h 835193"/>
              <a:gd name="connsiteX80" fmla="*/ 733719 w 782291"/>
              <a:gd name="connsiteY80" fmla="*/ 258931 h 835193"/>
              <a:gd name="connsiteX81" fmla="*/ 719432 w 782291"/>
              <a:gd name="connsiteY81" fmla="*/ 254168 h 835193"/>
              <a:gd name="connsiteX82" fmla="*/ 705144 w 782291"/>
              <a:gd name="connsiteY82" fmla="*/ 244643 h 835193"/>
              <a:gd name="connsiteX83" fmla="*/ 695619 w 782291"/>
              <a:gd name="connsiteY83" fmla="*/ 216068 h 835193"/>
              <a:gd name="connsiteX84" fmla="*/ 719432 w 782291"/>
              <a:gd name="connsiteY84" fmla="*/ 173206 h 835193"/>
              <a:gd name="connsiteX85" fmla="*/ 705144 w 782291"/>
              <a:gd name="connsiteY85" fmla="*/ 135106 h 835193"/>
              <a:gd name="connsiteX86" fmla="*/ 690857 w 782291"/>
              <a:gd name="connsiteY86" fmla="*/ 101768 h 835193"/>
              <a:gd name="connsiteX87" fmla="*/ 662282 w 782291"/>
              <a:gd name="connsiteY87" fmla="*/ 73193 h 835193"/>
              <a:gd name="connsiteX88" fmla="*/ 647994 w 782291"/>
              <a:gd name="connsiteY88" fmla="*/ 44618 h 835193"/>
              <a:gd name="connsiteX89" fmla="*/ 633707 w 782291"/>
              <a:gd name="connsiteY89" fmla="*/ 39856 h 835193"/>
              <a:gd name="connsiteX90" fmla="*/ 624182 w 782291"/>
              <a:gd name="connsiteY90" fmla="*/ 54143 h 835193"/>
              <a:gd name="connsiteX91" fmla="*/ 619419 w 782291"/>
              <a:gd name="connsiteY91" fmla="*/ 68431 h 835193"/>
              <a:gd name="connsiteX92" fmla="*/ 605132 w 782291"/>
              <a:gd name="connsiteY92" fmla="*/ 77956 h 835193"/>
              <a:gd name="connsiteX93" fmla="*/ 543219 w 782291"/>
              <a:gd name="connsiteY93" fmla="*/ 77956 h 835193"/>
              <a:gd name="connsiteX94" fmla="*/ 528932 w 782291"/>
              <a:gd name="connsiteY94" fmla="*/ 87481 h 835193"/>
              <a:gd name="connsiteX95" fmla="*/ 452732 w 782291"/>
              <a:gd name="connsiteY95" fmla="*/ 92243 h 835193"/>
              <a:gd name="connsiteX96" fmla="*/ 438444 w 782291"/>
              <a:gd name="connsiteY96" fmla="*/ 101768 h 835193"/>
              <a:gd name="connsiteX97" fmla="*/ 395582 w 782291"/>
              <a:gd name="connsiteY97" fmla="*/ 87481 h 835193"/>
              <a:gd name="connsiteX98" fmla="*/ 367007 w 782291"/>
              <a:gd name="connsiteY98" fmla="*/ 73193 h 835193"/>
              <a:gd name="connsiteX99" fmla="*/ 347957 w 782291"/>
              <a:gd name="connsiteY99" fmla="*/ 39856 h 835193"/>
              <a:gd name="connsiteX100" fmla="*/ 324144 w 782291"/>
              <a:gd name="connsiteY100" fmla="*/ 16043 h 835193"/>
              <a:gd name="connsiteX101" fmla="*/ 295569 w 782291"/>
              <a:gd name="connsiteY101" fmla="*/ 6518 h 835193"/>
              <a:gd name="connsiteX102" fmla="*/ 247944 w 782291"/>
              <a:gd name="connsiteY102" fmla="*/ 11281 h 835193"/>
              <a:gd name="connsiteX103" fmla="*/ 252707 w 782291"/>
              <a:gd name="connsiteY103" fmla="*/ 49381 h 835193"/>
              <a:gd name="connsiteX104" fmla="*/ 238419 w 782291"/>
              <a:gd name="connsiteY104" fmla="*/ 58906 h 835193"/>
              <a:gd name="connsiteX105" fmla="*/ 228894 w 782291"/>
              <a:gd name="connsiteY105" fmla="*/ 73193 h 835193"/>
              <a:gd name="connsiteX106" fmla="*/ 252707 w 782291"/>
              <a:gd name="connsiteY106" fmla="*/ 97006 h 835193"/>
              <a:gd name="connsiteX107" fmla="*/ 257469 w 782291"/>
              <a:gd name="connsiteY107" fmla="*/ 111293 h 835193"/>
              <a:gd name="connsiteX108" fmla="*/ 233657 w 782291"/>
              <a:gd name="connsiteY108" fmla="*/ 116056 h 835193"/>
              <a:gd name="connsiteX109" fmla="*/ 219369 w 782291"/>
              <a:gd name="connsiteY109" fmla="*/ 125581 h 835193"/>
              <a:gd name="connsiteX110" fmla="*/ 214607 w 782291"/>
              <a:gd name="connsiteY110" fmla="*/ 139868 h 835193"/>
              <a:gd name="connsiteX111" fmla="*/ 209844 w 782291"/>
              <a:gd name="connsiteY111" fmla="*/ 163681 h 835193"/>
              <a:gd name="connsiteX112" fmla="*/ 171744 w 782291"/>
              <a:gd name="connsiteY112" fmla="*/ 154156 h 835193"/>
              <a:gd name="connsiteX113" fmla="*/ 162219 w 782291"/>
              <a:gd name="connsiteY113" fmla="*/ 139868 h 835193"/>
              <a:gd name="connsiteX114" fmla="*/ 124119 w 782291"/>
              <a:gd name="connsiteY114" fmla="*/ 139868 h 835193"/>
              <a:gd name="connsiteX115" fmla="*/ 109832 w 782291"/>
              <a:gd name="connsiteY115" fmla="*/ 149393 h 835193"/>
              <a:gd name="connsiteX116" fmla="*/ 95544 w 782291"/>
              <a:gd name="connsiteY116" fmla="*/ 154156 h 835193"/>
              <a:gd name="connsiteX117" fmla="*/ 86019 w 782291"/>
              <a:gd name="connsiteY117" fmla="*/ 182731 h 835193"/>
              <a:gd name="connsiteX118" fmla="*/ 86019 w 782291"/>
              <a:gd name="connsiteY118" fmla="*/ 225593 h 835193"/>
              <a:gd name="connsiteX119" fmla="*/ 86019 w 782291"/>
              <a:gd name="connsiteY119" fmla="*/ 206543 h 83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82291" h="835193">
                <a:moveTo>
                  <a:pt x="86019" y="206543"/>
                </a:moveTo>
                <a:cubicBezTo>
                  <a:pt x="86019" y="208130"/>
                  <a:pt x="96046" y="227097"/>
                  <a:pt x="86019" y="235118"/>
                </a:cubicBezTo>
                <a:cubicBezTo>
                  <a:pt x="80908" y="239207"/>
                  <a:pt x="73319" y="238293"/>
                  <a:pt x="66969" y="239881"/>
                </a:cubicBezTo>
                <a:cubicBezTo>
                  <a:pt x="62207" y="243056"/>
                  <a:pt x="54808" y="244092"/>
                  <a:pt x="52682" y="249406"/>
                </a:cubicBezTo>
                <a:cubicBezTo>
                  <a:pt x="47839" y="261513"/>
                  <a:pt x="66283" y="269586"/>
                  <a:pt x="71732" y="273218"/>
                </a:cubicBezTo>
                <a:cubicBezTo>
                  <a:pt x="73319" y="277981"/>
                  <a:pt x="76494" y="282486"/>
                  <a:pt x="76494" y="287506"/>
                </a:cubicBezTo>
                <a:cubicBezTo>
                  <a:pt x="76494" y="302884"/>
                  <a:pt x="69985" y="309177"/>
                  <a:pt x="62207" y="320843"/>
                </a:cubicBezTo>
                <a:cubicBezTo>
                  <a:pt x="48893" y="387407"/>
                  <a:pt x="76185" y="290426"/>
                  <a:pt x="9819" y="349418"/>
                </a:cubicBezTo>
                <a:cubicBezTo>
                  <a:pt x="4191" y="354421"/>
                  <a:pt x="15997" y="387000"/>
                  <a:pt x="19344" y="397043"/>
                </a:cubicBezTo>
                <a:cubicBezTo>
                  <a:pt x="0" y="426061"/>
                  <a:pt x="6725" y="409555"/>
                  <a:pt x="14582" y="468481"/>
                </a:cubicBezTo>
                <a:cubicBezTo>
                  <a:pt x="15245" y="473457"/>
                  <a:pt x="15794" y="479218"/>
                  <a:pt x="19344" y="482768"/>
                </a:cubicBezTo>
                <a:cubicBezTo>
                  <a:pt x="22894" y="486318"/>
                  <a:pt x="28869" y="485943"/>
                  <a:pt x="33632" y="487531"/>
                </a:cubicBezTo>
                <a:cubicBezTo>
                  <a:pt x="35219" y="492293"/>
                  <a:pt x="38394" y="496798"/>
                  <a:pt x="38394" y="501818"/>
                </a:cubicBezTo>
                <a:cubicBezTo>
                  <a:pt x="38394" y="508363"/>
                  <a:pt x="37263" y="515422"/>
                  <a:pt x="33632" y="520868"/>
                </a:cubicBezTo>
                <a:cubicBezTo>
                  <a:pt x="28357" y="528780"/>
                  <a:pt x="13206" y="532439"/>
                  <a:pt x="5057" y="535156"/>
                </a:cubicBezTo>
                <a:cubicBezTo>
                  <a:pt x="3469" y="539918"/>
                  <a:pt x="294" y="544423"/>
                  <a:pt x="294" y="549443"/>
                </a:cubicBezTo>
                <a:cubicBezTo>
                  <a:pt x="294" y="564490"/>
                  <a:pt x="3684" y="588753"/>
                  <a:pt x="14582" y="601831"/>
                </a:cubicBezTo>
                <a:cubicBezTo>
                  <a:pt x="18246" y="606228"/>
                  <a:pt x="23387" y="609711"/>
                  <a:pt x="28869" y="611356"/>
                </a:cubicBezTo>
                <a:cubicBezTo>
                  <a:pt x="39621" y="614582"/>
                  <a:pt x="51094" y="614531"/>
                  <a:pt x="62207" y="616118"/>
                </a:cubicBezTo>
                <a:lnTo>
                  <a:pt x="105069" y="630406"/>
                </a:lnTo>
                <a:lnTo>
                  <a:pt x="119357" y="635168"/>
                </a:lnTo>
                <a:cubicBezTo>
                  <a:pt x="124119" y="638343"/>
                  <a:pt x="128525" y="642133"/>
                  <a:pt x="133644" y="644693"/>
                </a:cubicBezTo>
                <a:cubicBezTo>
                  <a:pt x="138134" y="646938"/>
                  <a:pt x="144382" y="645906"/>
                  <a:pt x="147932" y="649456"/>
                </a:cubicBezTo>
                <a:cubicBezTo>
                  <a:pt x="151482" y="653006"/>
                  <a:pt x="150449" y="659253"/>
                  <a:pt x="152694" y="663743"/>
                </a:cubicBezTo>
                <a:cubicBezTo>
                  <a:pt x="155254" y="668863"/>
                  <a:pt x="159044" y="673268"/>
                  <a:pt x="162219" y="678031"/>
                </a:cubicBezTo>
                <a:cubicBezTo>
                  <a:pt x="160632" y="684381"/>
                  <a:pt x="161088" y="691635"/>
                  <a:pt x="157457" y="697081"/>
                </a:cubicBezTo>
                <a:cubicBezTo>
                  <a:pt x="154282" y="701844"/>
                  <a:pt x="147566" y="702942"/>
                  <a:pt x="143169" y="706606"/>
                </a:cubicBezTo>
                <a:cubicBezTo>
                  <a:pt x="137995" y="710918"/>
                  <a:pt x="133644" y="716131"/>
                  <a:pt x="128882" y="720893"/>
                </a:cubicBezTo>
                <a:cubicBezTo>
                  <a:pt x="117959" y="753660"/>
                  <a:pt x="128882" y="714043"/>
                  <a:pt x="128882" y="773281"/>
                </a:cubicBezTo>
                <a:cubicBezTo>
                  <a:pt x="128882" y="778711"/>
                  <a:pt x="123114" y="803867"/>
                  <a:pt x="119357" y="811381"/>
                </a:cubicBezTo>
                <a:cubicBezTo>
                  <a:pt x="116797" y="816500"/>
                  <a:pt x="113007" y="820906"/>
                  <a:pt x="109832" y="825668"/>
                </a:cubicBezTo>
                <a:cubicBezTo>
                  <a:pt x="114594" y="827256"/>
                  <a:pt x="119099" y="830431"/>
                  <a:pt x="124119" y="830431"/>
                </a:cubicBezTo>
                <a:cubicBezTo>
                  <a:pt x="145597" y="830431"/>
                  <a:pt x="149797" y="825816"/>
                  <a:pt x="166982" y="820906"/>
                </a:cubicBezTo>
                <a:cubicBezTo>
                  <a:pt x="173276" y="819108"/>
                  <a:pt x="179682" y="817731"/>
                  <a:pt x="186032" y="816143"/>
                </a:cubicBezTo>
                <a:cubicBezTo>
                  <a:pt x="187619" y="811381"/>
                  <a:pt x="187658" y="805776"/>
                  <a:pt x="190794" y="801856"/>
                </a:cubicBezTo>
                <a:cubicBezTo>
                  <a:pt x="200137" y="790177"/>
                  <a:pt x="215987" y="790150"/>
                  <a:pt x="228894" y="787568"/>
                </a:cubicBezTo>
                <a:cubicBezTo>
                  <a:pt x="283594" y="801244"/>
                  <a:pt x="216179" y="782120"/>
                  <a:pt x="262232" y="801856"/>
                </a:cubicBezTo>
                <a:cubicBezTo>
                  <a:pt x="268248" y="804434"/>
                  <a:pt x="274932" y="805031"/>
                  <a:pt x="281282" y="806618"/>
                </a:cubicBezTo>
                <a:cubicBezTo>
                  <a:pt x="318814" y="794108"/>
                  <a:pt x="271079" y="805842"/>
                  <a:pt x="309857" y="811381"/>
                </a:cubicBezTo>
                <a:cubicBezTo>
                  <a:pt x="316337" y="812307"/>
                  <a:pt x="322557" y="808206"/>
                  <a:pt x="328907" y="806618"/>
                </a:cubicBezTo>
                <a:cubicBezTo>
                  <a:pt x="335257" y="808206"/>
                  <a:pt x="341941" y="808803"/>
                  <a:pt x="347957" y="811381"/>
                </a:cubicBezTo>
                <a:cubicBezTo>
                  <a:pt x="353218" y="813636"/>
                  <a:pt x="356691" y="822294"/>
                  <a:pt x="362244" y="820906"/>
                </a:cubicBezTo>
                <a:cubicBezTo>
                  <a:pt x="367114" y="819688"/>
                  <a:pt x="365419" y="811381"/>
                  <a:pt x="367007" y="806618"/>
                </a:cubicBezTo>
                <a:cubicBezTo>
                  <a:pt x="371769" y="808206"/>
                  <a:pt x="377117" y="808596"/>
                  <a:pt x="381294" y="811381"/>
                </a:cubicBezTo>
                <a:cubicBezTo>
                  <a:pt x="386898" y="815117"/>
                  <a:pt x="390408" y="821356"/>
                  <a:pt x="395582" y="825668"/>
                </a:cubicBezTo>
                <a:cubicBezTo>
                  <a:pt x="399979" y="829332"/>
                  <a:pt x="405107" y="832018"/>
                  <a:pt x="409869" y="835193"/>
                </a:cubicBezTo>
                <a:cubicBezTo>
                  <a:pt x="417093" y="830377"/>
                  <a:pt x="428585" y="820906"/>
                  <a:pt x="438444" y="820906"/>
                </a:cubicBezTo>
                <a:cubicBezTo>
                  <a:pt x="443464" y="820906"/>
                  <a:pt x="447969" y="824081"/>
                  <a:pt x="452732" y="825668"/>
                </a:cubicBezTo>
                <a:cubicBezTo>
                  <a:pt x="463844" y="824081"/>
                  <a:pt x="475592" y="824936"/>
                  <a:pt x="486069" y="820906"/>
                </a:cubicBezTo>
                <a:cubicBezTo>
                  <a:pt x="496754" y="816797"/>
                  <a:pt x="503538" y="804633"/>
                  <a:pt x="514644" y="801856"/>
                </a:cubicBezTo>
                <a:cubicBezTo>
                  <a:pt x="538564" y="795875"/>
                  <a:pt x="527484" y="799163"/>
                  <a:pt x="547982" y="792331"/>
                </a:cubicBezTo>
                <a:cubicBezTo>
                  <a:pt x="554332" y="793918"/>
                  <a:pt x="560763" y="795212"/>
                  <a:pt x="567032" y="797093"/>
                </a:cubicBezTo>
                <a:cubicBezTo>
                  <a:pt x="576649" y="799978"/>
                  <a:pt x="595607" y="806618"/>
                  <a:pt x="595607" y="806618"/>
                </a:cubicBezTo>
                <a:cubicBezTo>
                  <a:pt x="600369" y="803443"/>
                  <a:pt x="607054" y="802063"/>
                  <a:pt x="609894" y="797093"/>
                </a:cubicBezTo>
                <a:cubicBezTo>
                  <a:pt x="617474" y="783828"/>
                  <a:pt x="616080" y="771365"/>
                  <a:pt x="609894" y="758993"/>
                </a:cubicBezTo>
                <a:cubicBezTo>
                  <a:pt x="607334" y="753874"/>
                  <a:pt x="603544" y="749468"/>
                  <a:pt x="600369" y="744706"/>
                </a:cubicBezTo>
                <a:cubicBezTo>
                  <a:pt x="641323" y="717404"/>
                  <a:pt x="571636" y="760633"/>
                  <a:pt x="662282" y="730418"/>
                </a:cubicBezTo>
                <a:cubicBezTo>
                  <a:pt x="667712" y="728608"/>
                  <a:pt x="668632" y="720893"/>
                  <a:pt x="671807" y="716131"/>
                </a:cubicBezTo>
                <a:cubicBezTo>
                  <a:pt x="670219" y="700256"/>
                  <a:pt x="670632" y="684052"/>
                  <a:pt x="667044" y="668506"/>
                </a:cubicBezTo>
                <a:cubicBezTo>
                  <a:pt x="663562" y="653416"/>
                  <a:pt x="653065" y="653433"/>
                  <a:pt x="643232" y="644693"/>
                </a:cubicBezTo>
                <a:cubicBezTo>
                  <a:pt x="594302" y="601199"/>
                  <a:pt x="632795" y="628209"/>
                  <a:pt x="600369" y="606593"/>
                </a:cubicBezTo>
                <a:cubicBezTo>
                  <a:pt x="598782" y="601831"/>
                  <a:pt x="599157" y="595856"/>
                  <a:pt x="595607" y="592306"/>
                </a:cubicBezTo>
                <a:cubicBezTo>
                  <a:pt x="587512" y="584211"/>
                  <a:pt x="567032" y="573256"/>
                  <a:pt x="567032" y="573256"/>
                </a:cubicBezTo>
                <a:cubicBezTo>
                  <a:pt x="565444" y="568493"/>
                  <a:pt x="563254" y="563891"/>
                  <a:pt x="562269" y="558968"/>
                </a:cubicBezTo>
                <a:cubicBezTo>
                  <a:pt x="560068" y="547961"/>
                  <a:pt x="561676" y="536053"/>
                  <a:pt x="557507" y="525631"/>
                </a:cubicBezTo>
                <a:cubicBezTo>
                  <a:pt x="555006" y="519377"/>
                  <a:pt x="547982" y="516106"/>
                  <a:pt x="543219" y="511343"/>
                </a:cubicBezTo>
                <a:cubicBezTo>
                  <a:pt x="549569" y="508168"/>
                  <a:pt x="555307" y="503210"/>
                  <a:pt x="562269" y="501818"/>
                </a:cubicBezTo>
                <a:cubicBezTo>
                  <a:pt x="579463" y="498379"/>
                  <a:pt x="598471" y="503800"/>
                  <a:pt x="614657" y="497056"/>
                </a:cubicBezTo>
                <a:cubicBezTo>
                  <a:pt x="620699" y="494539"/>
                  <a:pt x="615330" y="483117"/>
                  <a:pt x="619419" y="478006"/>
                </a:cubicBezTo>
                <a:cubicBezTo>
                  <a:pt x="622555" y="474086"/>
                  <a:pt x="628755" y="474068"/>
                  <a:pt x="633707" y="473243"/>
                </a:cubicBezTo>
                <a:cubicBezTo>
                  <a:pt x="647887" y="470880"/>
                  <a:pt x="662282" y="470068"/>
                  <a:pt x="676569" y="468481"/>
                </a:cubicBezTo>
                <a:cubicBezTo>
                  <a:pt x="678157" y="462131"/>
                  <a:pt x="676704" y="454059"/>
                  <a:pt x="681332" y="449431"/>
                </a:cubicBezTo>
                <a:cubicBezTo>
                  <a:pt x="685960" y="444803"/>
                  <a:pt x="694088" y="446466"/>
                  <a:pt x="700382" y="444668"/>
                </a:cubicBezTo>
                <a:cubicBezTo>
                  <a:pt x="734638" y="434880"/>
                  <a:pt x="689733" y="443023"/>
                  <a:pt x="752769" y="435143"/>
                </a:cubicBezTo>
                <a:cubicBezTo>
                  <a:pt x="757532" y="433556"/>
                  <a:pt x="762880" y="433166"/>
                  <a:pt x="767057" y="430381"/>
                </a:cubicBezTo>
                <a:cubicBezTo>
                  <a:pt x="772661" y="426645"/>
                  <a:pt x="780237" y="422737"/>
                  <a:pt x="781344" y="416093"/>
                </a:cubicBezTo>
                <a:cubicBezTo>
                  <a:pt x="782291" y="410411"/>
                  <a:pt x="759147" y="389133"/>
                  <a:pt x="757532" y="387518"/>
                </a:cubicBezTo>
                <a:cubicBezTo>
                  <a:pt x="755944" y="382756"/>
                  <a:pt x="752769" y="378251"/>
                  <a:pt x="752769" y="373231"/>
                </a:cubicBezTo>
                <a:cubicBezTo>
                  <a:pt x="752769" y="363568"/>
                  <a:pt x="763623" y="322837"/>
                  <a:pt x="752769" y="306556"/>
                </a:cubicBezTo>
                <a:cubicBezTo>
                  <a:pt x="749594" y="301794"/>
                  <a:pt x="743244" y="300206"/>
                  <a:pt x="738482" y="297031"/>
                </a:cubicBezTo>
                <a:cubicBezTo>
                  <a:pt x="736894" y="284331"/>
                  <a:pt x="738917" y="270627"/>
                  <a:pt x="733719" y="258931"/>
                </a:cubicBezTo>
                <a:cubicBezTo>
                  <a:pt x="731680" y="254344"/>
                  <a:pt x="723922" y="256413"/>
                  <a:pt x="719432" y="254168"/>
                </a:cubicBezTo>
                <a:cubicBezTo>
                  <a:pt x="714312" y="251608"/>
                  <a:pt x="709907" y="247818"/>
                  <a:pt x="705144" y="244643"/>
                </a:cubicBezTo>
                <a:cubicBezTo>
                  <a:pt x="701969" y="235118"/>
                  <a:pt x="690050" y="224422"/>
                  <a:pt x="695619" y="216068"/>
                </a:cubicBezTo>
                <a:cubicBezTo>
                  <a:pt x="717454" y="183316"/>
                  <a:pt x="711048" y="198353"/>
                  <a:pt x="719432" y="173206"/>
                </a:cubicBezTo>
                <a:cubicBezTo>
                  <a:pt x="707204" y="124298"/>
                  <a:pt x="723826" y="184925"/>
                  <a:pt x="705144" y="135106"/>
                </a:cubicBezTo>
                <a:cubicBezTo>
                  <a:pt x="697333" y="114277"/>
                  <a:pt x="705465" y="118202"/>
                  <a:pt x="690857" y="101768"/>
                </a:cubicBezTo>
                <a:cubicBezTo>
                  <a:pt x="681908" y="91700"/>
                  <a:pt x="662282" y="73193"/>
                  <a:pt x="662282" y="73193"/>
                </a:cubicBezTo>
                <a:cubicBezTo>
                  <a:pt x="659145" y="63782"/>
                  <a:pt x="656386" y="51332"/>
                  <a:pt x="647994" y="44618"/>
                </a:cubicBezTo>
                <a:cubicBezTo>
                  <a:pt x="644074" y="41482"/>
                  <a:pt x="638469" y="41443"/>
                  <a:pt x="633707" y="39856"/>
                </a:cubicBezTo>
                <a:cubicBezTo>
                  <a:pt x="630532" y="44618"/>
                  <a:pt x="626742" y="49024"/>
                  <a:pt x="624182" y="54143"/>
                </a:cubicBezTo>
                <a:cubicBezTo>
                  <a:pt x="621937" y="58633"/>
                  <a:pt x="622555" y="64511"/>
                  <a:pt x="619419" y="68431"/>
                </a:cubicBezTo>
                <a:cubicBezTo>
                  <a:pt x="615843" y="72900"/>
                  <a:pt x="609894" y="74781"/>
                  <a:pt x="605132" y="77956"/>
                </a:cubicBezTo>
                <a:cubicBezTo>
                  <a:pt x="577886" y="72506"/>
                  <a:pt x="574936" y="69306"/>
                  <a:pt x="543219" y="77956"/>
                </a:cubicBezTo>
                <a:cubicBezTo>
                  <a:pt x="537697" y="79462"/>
                  <a:pt x="534586" y="86588"/>
                  <a:pt x="528932" y="87481"/>
                </a:cubicBezTo>
                <a:cubicBezTo>
                  <a:pt x="503794" y="91450"/>
                  <a:pt x="478132" y="90656"/>
                  <a:pt x="452732" y="92243"/>
                </a:cubicBezTo>
                <a:cubicBezTo>
                  <a:pt x="447969" y="95418"/>
                  <a:pt x="444133" y="101136"/>
                  <a:pt x="438444" y="101768"/>
                </a:cubicBezTo>
                <a:cubicBezTo>
                  <a:pt x="409507" y="104984"/>
                  <a:pt x="414772" y="97076"/>
                  <a:pt x="395582" y="87481"/>
                </a:cubicBezTo>
                <a:cubicBezTo>
                  <a:pt x="356148" y="67763"/>
                  <a:pt x="407950" y="100489"/>
                  <a:pt x="367007" y="73193"/>
                </a:cubicBezTo>
                <a:cubicBezTo>
                  <a:pt x="359297" y="42356"/>
                  <a:pt x="368224" y="64177"/>
                  <a:pt x="347957" y="39856"/>
                </a:cubicBezTo>
                <a:cubicBezTo>
                  <a:pt x="335817" y="25287"/>
                  <a:pt x="342635" y="24261"/>
                  <a:pt x="324144" y="16043"/>
                </a:cubicBezTo>
                <a:cubicBezTo>
                  <a:pt x="314969" y="11965"/>
                  <a:pt x="295569" y="6518"/>
                  <a:pt x="295569" y="6518"/>
                </a:cubicBezTo>
                <a:cubicBezTo>
                  <a:pt x="279694" y="8106"/>
                  <a:pt x="259225" y="0"/>
                  <a:pt x="247944" y="11281"/>
                </a:cubicBezTo>
                <a:cubicBezTo>
                  <a:pt x="238894" y="20331"/>
                  <a:pt x="255217" y="36831"/>
                  <a:pt x="252707" y="49381"/>
                </a:cubicBezTo>
                <a:cubicBezTo>
                  <a:pt x="251584" y="54994"/>
                  <a:pt x="243182" y="55731"/>
                  <a:pt x="238419" y="58906"/>
                </a:cubicBezTo>
                <a:cubicBezTo>
                  <a:pt x="235244" y="63668"/>
                  <a:pt x="228894" y="67469"/>
                  <a:pt x="228894" y="73193"/>
                </a:cubicBezTo>
                <a:cubicBezTo>
                  <a:pt x="228894" y="83777"/>
                  <a:pt x="246356" y="92772"/>
                  <a:pt x="252707" y="97006"/>
                </a:cubicBezTo>
                <a:cubicBezTo>
                  <a:pt x="254294" y="101768"/>
                  <a:pt x="261019" y="107743"/>
                  <a:pt x="257469" y="111293"/>
                </a:cubicBezTo>
                <a:cubicBezTo>
                  <a:pt x="251745" y="117017"/>
                  <a:pt x="241236" y="113214"/>
                  <a:pt x="233657" y="116056"/>
                </a:cubicBezTo>
                <a:cubicBezTo>
                  <a:pt x="228298" y="118066"/>
                  <a:pt x="224132" y="122406"/>
                  <a:pt x="219369" y="125581"/>
                </a:cubicBezTo>
                <a:cubicBezTo>
                  <a:pt x="217782" y="130343"/>
                  <a:pt x="215825" y="134998"/>
                  <a:pt x="214607" y="139868"/>
                </a:cubicBezTo>
                <a:cubicBezTo>
                  <a:pt x="212644" y="147721"/>
                  <a:pt x="216579" y="159191"/>
                  <a:pt x="209844" y="163681"/>
                </a:cubicBezTo>
                <a:cubicBezTo>
                  <a:pt x="206015" y="166234"/>
                  <a:pt x="178265" y="156329"/>
                  <a:pt x="171744" y="154156"/>
                </a:cubicBezTo>
                <a:cubicBezTo>
                  <a:pt x="168569" y="149393"/>
                  <a:pt x="166689" y="143444"/>
                  <a:pt x="162219" y="139868"/>
                </a:cubicBezTo>
                <a:cubicBezTo>
                  <a:pt x="150505" y="130496"/>
                  <a:pt x="136323" y="137428"/>
                  <a:pt x="124119" y="139868"/>
                </a:cubicBezTo>
                <a:cubicBezTo>
                  <a:pt x="119357" y="143043"/>
                  <a:pt x="114951" y="146833"/>
                  <a:pt x="109832" y="149393"/>
                </a:cubicBezTo>
                <a:cubicBezTo>
                  <a:pt x="105342" y="151638"/>
                  <a:pt x="98462" y="150071"/>
                  <a:pt x="95544" y="154156"/>
                </a:cubicBezTo>
                <a:cubicBezTo>
                  <a:pt x="89708" y="162326"/>
                  <a:pt x="86019" y="182731"/>
                  <a:pt x="86019" y="182731"/>
                </a:cubicBezTo>
                <a:cubicBezTo>
                  <a:pt x="91349" y="204048"/>
                  <a:pt x="93793" y="202271"/>
                  <a:pt x="86019" y="225593"/>
                </a:cubicBezTo>
                <a:cubicBezTo>
                  <a:pt x="85309" y="227723"/>
                  <a:pt x="86019" y="204956"/>
                  <a:pt x="86019" y="2065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2" name="121 Forma libre"/>
          <p:cNvSpPr/>
          <p:nvPr/>
        </p:nvSpPr>
        <p:spPr>
          <a:xfrm>
            <a:off x="5720938" y="2765486"/>
            <a:ext cx="236363" cy="170415"/>
          </a:xfrm>
          <a:custGeom>
            <a:avLst/>
            <a:gdLst>
              <a:gd name="connsiteX0" fmla="*/ 6302 w 883427"/>
              <a:gd name="connsiteY0" fmla="*/ 90487 h 609327"/>
              <a:gd name="connsiteX1" fmla="*/ 11065 w 883427"/>
              <a:gd name="connsiteY1" fmla="*/ 104775 h 609327"/>
              <a:gd name="connsiteX2" fmla="*/ 20590 w 883427"/>
              <a:gd name="connsiteY2" fmla="*/ 119062 h 609327"/>
              <a:gd name="connsiteX3" fmla="*/ 25352 w 883427"/>
              <a:gd name="connsiteY3" fmla="*/ 138112 h 609327"/>
              <a:gd name="connsiteX4" fmla="*/ 34877 w 883427"/>
              <a:gd name="connsiteY4" fmla="*/ 166687 h 609327"/>
              <a:gd name="connsiteX5" fmla="*/ 6302 w 883427"/>
              <a:gd name="connsiteY5" fmla="*/ 190500 h 609327"/>
              <a:gd name="connsiteX6" fmla="*/ 1540 w 883427"/>
              <a:gd name="connsiteY6" fmla="*/ 204787 h 609327"/>
              <a:gd name="connsiteX7" fmla="*/ 11065 w 883427"/>
              <a:gd name="connsiteY7" fmla="*/ 219075 h 609327"/>
              <a:gd name="connsiteX8" fmla="*/ 39640 w 883427"/>
              <a:gd name="connsiteY8" fmla="*/ 233362 h 609327"/>
              <a:gd name="connsiteX9" fmla="*/ 53927 w 883427"/>
              <a:gd name="connsiteY9" fmla="*/ 276225 h 609327"/>
              <a:gd name="connsiteX10" fmla="*/ 63452 w 883427"/>
              <a:gd name="connsiteY10" fmla="*/ 290512 h 609327"/>
              <a:gd name="connsiteX11" fmla="*/ 68215 w 883427"/>
              <a:gd name="connsiteY11" fmla="*/ 304800 h 609327"/>
              <a:gd name="connsiteX12" fmla="*/ 58690 w 883427"/>
              <a:gd name="connsiteY12" fmla="*/ 333375 h 609327"/>
              <a:gd name="connsiteX13" fmla="*/ 53927 w 883427"/>
              <a:gd name="connsiteY13" fmla="*/ 347662 h 609327"/>
              <a:gd name="connsiteX14" fmla="*/ 68215 w 883427"/>
              <a:gd name="connsiteY14" fmla="*/ 376237 h 609327"/>
              <a:gd name="connsiteX15" fmla="*/ 82502 w 883427"/>
              <a:gd name="connsiteY15" fmla="*/ 381000 h 609327"/>
              <a:gd name="connsiteX16" fmla="*/ 101552 w 883427"/>
              <a:gd name="connsiteY16" fmla="*/ 409575 h 609327"/>
              <a:gd name="connsiteX17" fmla="*/ 115840 w 883427"/>
              <a:gd name="connsiteY17" fmla="*/ 414337 h 609327"/>
              <a:gd name="connsiteX18" fmla="*/ 130127 w 883427"/>
              <a:gd name="connsiteY18" fmla="*/ 423862 h 609327"/>
              <a:gd name="connsiteX19" fmla="*/ 139652 w 883427"/>
              <a:gd name="connsiteY19" fmla="*/ 438150 h 609327"/>
              <a:gd name="connsiteX20" fmla="*/ 153940 w 883427"/>
              <a:gd name="connsiteY20" fmla="*/ 442912 h 609327"/>
              <a:gd name="connsiteX21" fmla="*/ 182515 w 883427"/>
              <a:gd name="connsiteY21" fmla="*/ 461962 h 609327"/>
              <a:gd name="connsiteX22" fmla="*/ 220615 w 883427"/>
              <a:gd name="connsiteY22" fmla="*/ 471487 h 609327"/>
              <a:gd name="connsiteX23" fmla="*/ 244427 w 883427"/>
              <a:gd name="connsiteY23" fmla="*/ 466725 h 609327"/>
              <a:gd name="connsiteX24" fmla="*/ 268240 w 883427"/>
              <a:gd name="connsiteY24" fmla="*/ 471487 h 609327"/>
              <a:gd name="connsiteX25" fmla="*/ 301577 w 883427"/>
              <a:gd name="connsiteY25" fmla="*/ 476250 h 609327"/>
              <a:gd name="connsiteX26" fmla="*/ 315865 w 883427"/>
              <a:gd name="connsiteY26" fmla="*/ 509587 h 609327"/>
              <a:gd name="connsiteX27" fmla="*/ 330152 w 883427"/>
              <a:gd name="connsiteY27" fmla="*/ 519112 h 609327"/>
              <a:gd name="connsiteX28" fmla="*/ 396827 w 883427"/>
              <a:gd name="connsiteY28" fmla="*/ 528637 h 609327"/>
              <a:gd name="connsiteX29" fmla="*/ 425402 w 883427"/>
              <a:gd name="connsiteY29" fmla="*/ 547687 h 609327"/>
              <a:gd name="connsiteX30" fmla="*/ 453977 w 883427"/>
              <a:gd name="connsiteY30" fmla="*/ 566737 h 609327"/>
              <a:gd name="connsiteX31" fmla="*/ 496840 w 883427"/>
              <a:gd name="connsiteY31" fmla="*/ 561975 h 609327"/>
              <a:gd name="connsiteX32" fmla="*/ 506365 w 883427"/>
              <a:gd name="connsiteY32" fmla="*/ 576262 h 609327"/>
              <a:gd name="connsiteX33" fmla="*/ 520652 w 883427"/>
              <a:gd name="connsiteY33" fmla="*/ 585787 h 609327"/>
              <a:gd name="connsiteX34" fmla="*/ 525415 w 883427"/>
              <a:gd name="connsiteY34" fmla="*/ 600075 h 609327"/>
              <a:gd name="connsiteX35" fmla="*/ 539702 w 883427"/>
              <a:gd name="connsiteY35" fmla="*/ 595312 h 609327"/>
              <a:gd name="connsiteX36" fmla="*/ 553990 w 883427"/>
              <a:gd name="connsiteY36" fmla="*/ 581025 h 609327"/>
              <a:gd name="connsiteX37" fmla="*/ 601615 w 883427"/>
              <a:gd name="connsiteY37" fmla="*/ 576262 h 609327"/>
              <a:gd name="connsiteX38" fmla="*/ 644477 w 883427"/>
              <a:gd name="connsiteY38" fmla="*/ 566737 h 609327"/>
              <a:gd name="connsiteX39" fmla="*/ 673052 w 883427"/>
              <a:gd name="connsiteY39" fmla="*/ 571500 h 609327"/>
              <a:gd name="connsiteX40" fmla="*/ 687340 w 883427"/>
              <a:gd name="connsiteY40" fmla="*/ 576262 h 609327"/>
              <a:gd name="connsiteX41" fmla="*/ 725440 w 883427"/>
              <a:gd name="connsiteY41" fmla="*/ 585787 h 609327"/>
              <a:gd name="connsiteX42" fmla="*/ 777827 w 883427"/>
              <a:gd name="connsiteY42" fmla="*/ 600075 h 609327"/>
              <a:gd name="connsiteX43" fmla="*/ 773065 w 883427"/>
              <a:gd name="connsiteY43" fmla="*/ 576262 h 609327"/>
              <a:gd name="connsiteX44" fmla="*/ 763540 w 883427"/>
              <a:gd name="connsiteY44" fmla="*/ 547687 h 609327"/>
              <a:gd name="connsiteX45" fmla="*/ 782590 w 883427"/>
              <a:gd name="connsiteY45" fmla="*/ 528637 h 609327"/>
              <a:gd name="connsiteX46" fmla="*/ 801640 w 883427"/>
              <a:gd name="connsiteY46" fmla="*/ 523875 h 609327"/>
              <a:gd name="connsiteX47" fmla="*/ 806402 w 883427"/>
              <a:gd name="connsiteY47" fmla="*/ 490537 h 609327"/>
              <a:gd name="connsiteX48" fmla="*/ 811165 w 883427"/>
              <a:gd name="connsiteY48" fmla="*/ 476250 h 609327"/>
              <a:gd name="connsiteX49" fmla="*/ 858790 w 883427"/>
              <a:gd name="connsiteY49" fmla="*/ 461962 h 609327"/>
              <a:gd name="connsiteX50" fmla="*/ 877840 w 883427"/>
              <a:gd name="connsiteY50" fmla="*/ 452437 h 609327"/>
              <a:gd name="connsiteX51" fmla="*/ 882602 w 883427"/>
              <a:gd name="connsiteY51" fmla="*/ 438150 h 609327"/>
              <a:gd name="connsiteX52" fmla="*/ 873077 w 883427"/>
              <a:gd name="connsiteY52" fmla="*/ 423862 h 609327"/>
              <a:gd name="connsiteX53" fmla="*/ 863552 w 883427"/>
              <a:gd name="connsiteY53" fmla="*/ 395287 h 609327"/>
              <a:gd name="connsiteX54" fmla="*/ 844502 w 883427"/>
              <a:gd name="connsiteY54" fmla="*/ 366712 h 609327"/>
              <a:gd name="connsiteX55" fmla="*/ 834977 w 883427"/>
              <a:gd name="connsiteY55" fmla="*/ 352425 h 609327"/>
              <a:gd name="connsiteX56" fmla="*/ 830215 w 883427"/>
              <a:gd name="connsiteY56" fmla="*/ 338137 h 609327"/>
              <a:gd name="connsiteX57" fmla="*/ 825452 w 883427"/>
              <a:gd name="connsiteY57" fmla="*/ 295275 h 609327"/>
              <a:gd name="connsiteX58" fmla="*/ 815927 w 883427"/>
              <a:gd name="connsiteY58" fmla="*/ 280987 h 609327"/>
              <a:gd name="connsiteX59" fmla="*/ 787352 w 883427"/>
              <a:gd name="connsiteY59" fmla="*/ 261937 h 609327"/>
              <a:gd name="connsiteX60" fmla="*/ 792115 w 883427"/>
              <a:gd name="connsiteY60" fmla="*/ 238125 h 609327"/>
              <a:gd name="connsiteX61" fmla="*/ 820690 w 883427"/>
              <a:gd name="connsiteY61" fmla="*/ 228600 h 609327"/>
              <a:gd name="connsiteX62" fmla="*/ 820690 w 883427"/>
              <a:gd name="connsiteY62" fmla="*/ 142875 h 609327"/>
              <a:gd name="connsiteX63" fmla="*/ 811165 w 883427"/>
              <a:gd name="connsiteY63" fmla="*/ 104775 h 609327"/>
              <a:gd name="connsiteX64" fmla="*/ 801640 w 883427"/>
              <a:gd name="connsiteY64" fmla="*/ 85725 h 609327"/>
              <a:gd name="connsiteX65" fmla="*/ 796877 w 883427"/>
              <a:gd name="connsiteY65" fmla="*/ 66675 h 609327"/>
              <a:gd name="connsiteX66" fmla="*/ 773065 w 883427"/>
              <a:gd name="connsiteY66" fmla="*/ 42862 h 609327"/>
              <a:gd name="connsiteX67" fmla="*/ 701627 w 883427"/>
              <a:gd name="connsiteY67" fmla="*/ 33337 h 609327"/>
              <a:gd name="connsiteX68" fmla="*/ 553990 w 883427"/>
              <a:gd name="connsiteY68" fmla="*/ 33337 h 609327"/>
              <a:gd name="connsiteX69" fmla="*/ 534940 w 883427"/>
              <a:gd name="connsiteY69" fmla="*/ 28575 h 609327"/>
              <a:gd name="connsiteX70" fmla="*/ 511127 w 883427"/>
              <a:gd name="connsiteY70" fmla="*/ 23812 h 609327"/>
              <a:gd name="connsiteX71" fmla="*/ 473027 w 883427"/>
              <a:gd name="connsiteY71" fmla="*/ 28575 h 609327"/>
              <a:gd name="connsiteX72" fmla="*/ 458740 w 883427"/>
              <a:gd name="connsiteY72" fmla="*/ 33337 h 609327"/>
              <a:gd name="connsiteX73" fmla="*/ 439690 w 883427"/>
              <a:gd name="connsiteY73" fmla="*/ 38100 h 609327"/>
              <a:gd name="connsiteX74" fmla="*/ 392065 w 883427"/>
              <a:gd name="connsiteY74" fmla="*/ 33337 h 609327"/>
              <a:gd name="connsiteX75" fmla="*/ 373015 w 883427"/>
              <a:gd name="connsiteY75" fmla="*/ 4762 h 609327"/>
              <a:gd name="connsiteX76" fmla="*/ 358727 w 883427"/>
              <a:gd name="connsiteY76" fmla="*/ 0 h 609327"/>
              <a:gd name="connsiteX77" fmla="*/ 249190 w 883427"/>
              <a:gd name="connsiteY77" fmla="*/ 4762 h 609327"/>
              <a:gd name="connsiteX78" fmla="*/ 215852 w 883427"/>
              <a:gd name="connsiteY78" fmla="*/ 23812 h 609327"/>
              <a:gd name="connsiteX79" fmla="*/ 153940 w 883427"/>
              <a:gd name="connsiteY79" fmla="*/ 33337 h 609327"/>
              <a:gd name="connsiteX80" fmla="*/ 139652 w 883427"/>
              <a:gd name="connsiteY80" fmla="*/ 42862 h 609327"/>
              <a:gd name="connsiteX81" fmla="*/ 106315 w 883427"/>
              <a:gd name="connsiteY81" fmla="*/ 66675 h 609327"/>
              <a:gd name="connsiteX82" fmla="*/ 77740 w 883427"/>
              <a:gd name="connsiteY82" fmla="*/ 71437 h 609327"/>
              <a:gd name="connsiteX83" fmla="*/ 58690 w 883427"/>
              <a:gd name="connsiteY83" fmla="*/ 76200 h 609327"/>
              <a:gd name="connsiteX84" fmla="*/ 30115 w 883427"/>
              <a:gd name="connsiteY84" fmla="*/ 85725 h 609327"/>
              <a:gd name="connsiteX85" fmla="*/ 1540 w 883427"/>
              <a:gd name="connsiteY85" fmla="*/ 100012 h 609327"/>
              <a:gd name="connsiteX86" fmla="*/ 6302 w 883427"/>
              <a:gd name="connsiteY86" fmla="*/ 90487 h 6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883427" h="609327">
                <a:moveTo>
                  <a:pt x="6302" y="90487"/>
                </a:moveTo>
                <a:cubicBezTo>
                  <a:pt x="7889" y="91281"/>
                  <a:pt x="8820" y="100285"/>
                  <a:pt x="11065" y="104775"/>
                </a:cubicBezTo>
                <a:cubicBezTo>
                  <a:pt x="13625" y="109894"/>
                  <a:pt x="18335" y="113801"/>
                  <a:pt x="20590" y="119062"/>
                </a:cubicBezTo>
                <a:cubicBezTo>
                  <a:pt x="23168" y="125078"/>
                  <a:pt x="23471" y="131843"/>
                  <a:pt x="25352" y="138112"/>
                </a:cubicBezTo>
                <a:cubicBezTo>
                  <a:pt x="28237" y="147729"/>
                  <a:pt x="34877" y="166687"/>
                  <a:pt x="34877" y="166687"/>
                </a:cubicBezTo>
                <a:cubicBezTo>
                  <a:pt x="24335" y="173715"/>
                  <a:pt x="13636" y="179499"/>
                  <a:pt x="6302" y="190500"/>
                </a:cubicBezTo>
                <a:cubicBezTo>
                  <a:pt x="3517" y="194677"/>
                  <a:pt x="3127" y="200025"/>
                  <a:pt x="1540" y="204787"/>
                </a:cubicBezTo>
                <a:cubicBezTo>
                  <a:pt x="4715" y="209550"/>
                  <a:pt x="7018" y="215027"/>
                  <a:pt x="11065" y="219075"/>
                </a:cubicBezTo>
                <a:cubicBezTo>
                  <a:pt x="20298" y="228308"/>
                  <a:pt x="28019" y="229489"/>
                  <a:pt x="39640" y="233362"/>
                </a:cubicBezTo>
                <a:cubicBezTo>
                  <a:pt x="61283" y="265828"/>
                  <a:pt x="36816" y="224892"/>
                  <a:pt x="53927" y="276225"/>
                </a:cubicBezTo>
                <a:cubicBezTo>
                  <a:pt x="55737" y="281655"/>
                  <a:pt x="60892" y="285393"/>
                  <a:pt x="63452" y="290512"/>
                </a:cubicBezTo>
                <a:cubicBezTo>
                  <a:pt x="65697" y="295002"/>
                  <a:pt x="66627" y="300037"/>
                  <a:pt x="68215" y="304800"/>
                </a:cubicBezTo>
                <a:lnTo>
                  <a:pt x="58690" y="333375"/>
                </a:lnTo>
                <a:lnTo>
                  <a:pt x="53927" y="347662"/>
                </a:lnTo>
                <a:cubicBezTo>
                  <a:pt x="57065" y="357074"/>
                  <a:pt x="59822" y="369522"/>
                  <a:pt x="68215" y="376237"/>
                </a:cubicBezTo>
                <a:cubicBezTo>
                  <a:pt x="72135" y="379373"/>
                  <a:pt x="77740" y="379412"/>
                  <a:pt x="82502" y="381000"/>
                </a:cubicBezTo>
                <a:cubicBezTo>
                  <a:pt x="87495" y="395977"/>
                  <a:pt x="86265" y="399383"/>
                  <a:pt x="101552" y="409575"/>
                </a:cubicBezTo>
                <a:cubicBezTo>
                  <a:pt x="105729" y="412360"/>
                  <a:pt x="111077" y="412750"/>
                  <a:pt x="115840" y="414337"/>
                </a:cubicBezTo>
                <a:cubicBezTo>
                  <a:pt x="120602" y="417512"/>
                  <a:pt x="126080" y="419815"/>
                  <a:pt x="130127" y="423862"/>
                </a:cubicBezTo>
                <a:cubicBezTo>
                  <a:pt x="134174" y="427910"/>
                  <a:pt x="135182" y="434574"/>
                  <a:pt x="139652" y="438150"/>
                </a:cubicBezTo>
                <a:cubicBezTo>
                  <a:pt x="143572" y="441286"/>
                  <a:pt x="149177" y="441325"/>
                  <a:pt x="153940" y="442912"/>
                </a:cubicBezTo>
                <a:cubicBezTo>
                  <a:pt x="163465" y="449262"/>
                  <a:pt x="171290" y="459717"/>
                  <a:pt x="182515" y="461962"/>
                </a:cubicBezTo>
                <a:cubicBezTo>
                  <a:pt x="211250" y="467710"/>
                  <a:pt x="198648" y="464166"/>
                  <a:pt x="220615" y="471487"/>
                </a:cubicBezTo>
                <a:cubicBezTo>
                  <a:pt x="228552" y="469900"/>
                  <a:pt x="236333" y="466725"/>
                  <a:pt x="244427" y="466725"/>
                </a:cubicBezTo>
                <a:cubicBezTo>
                  <a:pt x="252522" y="466725"/>
                  <a:pt x="260255" y="470156"/>
                  <a:pt x="268240" y="471487"/>
                </a:cubicBezTo>
                <a:cubicBezTo>
                  <a:pt x="279312" y="473332"/>
                  <a:pt x="290465" y="474662"/>
                  <a:pt x="301577" y="476250"/>
                </a:cubicBezTo>
                <a:cubicBezTo>
                  <a:pt x="304886" y="486175"/>
                  <a:pt x="309327" y="501742"/>
                  <a:pt x="315865" y="509587"/>
                </a:cubicBezTo>
                <a:cubicBezTo>
                  <a:pt x="319529" y="513984"/>
                  <a:pt x="324580" y="517801"/>
                  <a:pt x="330152" y="519112"/>
                </a:cubicBezTo>
                <a:cubicBezTo>
                  <a:pt x="352006" y="524254"/>
                  <a:pt x="396827" y="528637"/>
                  <a:pt x="396827" y="528637"/>
                </a:cubicBezTo>
                <a:cubicBezTo>
                  <a:pt x="424153" y="537746"/>
                  <a:pt x="398646" y="526877"/>
                  <a:pt x="425402" y="547687"/>
                </a:cubicBezTo>
                <a:cubicBezTo>
                  <a:pt x="434438" y="554715"/>
                  <a:pt x="453977" y="566737"/>
                  <a:pt x="453977" y="566737"/>
                </a:cubicBezTo>
                <a:cubicBezTo>
                  <a:pt x="487315" y="555624"/>
                  <a:pt x="473027" y="554037"/>
                  <a:pt x="496840" y="561975"/>
                </a:cubicBezTo>
                <a:cubicBezTo>
                  <a:pt x="500015" y="566737"/>
                  <a:pt x="502318" y="572215"/>
                  <a:pt x="506365" y="576262"/>
                </a:cubicBezTo>
                <a:cubicBezTo>
                  <a:pt x="510412" y="580309"/>
                  <a:pt x="517076" y="581318"/>
                  <a:pt x="520652" y="585787"/>
                </a:cubicBezTo>
                <a:cubicBezTo>
                  <a:pt x="523788" y="589707"/>
                  <a:pt x="523827" y="595312"/>
                  <a:pt x="525415" y="600075"/>
                </a:cubicBezTo>
                <a:cubicBezTo>
                  <a:pt x="530177" y="598487"/>
                  <a:pt x="535525" y="598097"/>
                  <a:pt x="539702" y="595312"/>
                </a:cubicBezTo>
                <a:cubicBezTo>
                  <a:pt x="545306" y="591576"/>
                  <a:pt x="547553" y="583006"/>
                  <a:pt x="553990" y="581025"/>
                </a:cubicBezTo>
                <a:cubicBezTo>
                  <a:pt x="569239" y="576333"/>
                  <a:pt x="585801" y="578371"/>
                  <a:pt x="601615" y="576262"/>
                </a:cubicBezTo>
                <a:cubicBezTo>
                  <a:pt x="614579" y="574533"/>
                  <a:pt x="631536" y="569973"/>
                  <a:pt x="644477" y="566737"/>
                </a:cubicBezTo>
                <a:cubicBezTo>
                  <a:pt x="654002" y="568325"/>
                  <a:pt x="663626" y="569405"/>
                  <a:pt x="673052" y="571500"/>
                </a:cubicBezTo>
                <a:cubicBezTo>
                  <a:pt x="677953" y="572589"/>
                  <a:pt x="682470" y="575044"/>
                  <a:pt x="687340" y="576262"/>
                </a:cubicBezTo>
                <a:lnTo>
                  <a:pt x="725440" y="585787"/>
                </a:lnTo>
                <a:cubicBezTo>
                  <a:pt x="760750" y="609327"/>
                  <a:pt x="742790" y="607082"/>
                  <a:pt x="777827" y="600075"/>
                </a:cubicBezTo>
                <a:cubicBezTo>
                  <a:pt x="776240" y="592137"/>
                  <a:pt x="775195" y="584072"/>
                  <a:pt x="773065" y="576262"/>
                </a:cubicBezTo>
                <a:cubicBezTo>
                  <a:pt x="770423" y="566576"/>
                  <a:pt x="763540" y="547687"/>
                  <a:pt x="763540" y="547687"/>
                </a:cubicBezTo>
                <a:cubicBezTo>
                  <a:pt x="769890" y="541337"/>
                  <a:pt x="774975" y="533396"/>
                  <a:pt x="782590" y="528637"/>
                </a:cubicBezTo>
                <a:cubicBezTo>
                  <a:pt x="788141" y="525168"/>
                  <a:pt x="798171" y="529426"/>
                  <a:pt x="801640" y="523875"/>
                </a:cubicBezTo>
                <a:cubicBezTo>
                  <a:pt x="807589" y="514356"/>
                  <a:pt x="804201" y="501544"/>
                  <a:pt x="806402" y="490537"/>
                </a:cubicBezTo>
                <a:cubicBezTo>
                  <a:pt x="807387" y="485614"/>
                  <a:pt x="807080" y="479168"/>
                  <a:pt x="811165" y="476250"/>
                </a:cubicBezTo>
                <a:cubicBezTo>
                  <a:pt x="823162" y="467681"/>
                  <a:pt x="844856" y="467188"/>
                  <a:pt x="858790" y="461962"/>
                </a:cubicBezTo>
                <a:cubicBezTo>
                  <a:pt x="865437" y="459469"/>
                  <a:pt x="871490" y="455612"/>
                  <a:pt x="877840" y="452437"/>
                </a:cubicBezTo>
                <a:cubicBezTo>
                  <a:pt x="879427" y="447675"/>
                  <a:pt x="883427" y="443102"/>
                  <a:pt x="882602" y="438150"/>
                </a:cubicBezTo>
                <a:cubicBezTo>
                  <a:pt x="881661" y="432504"/>
                  <a:pt x="875402" y="429093"/>
                  <a:pt x="873077" y="423862"/>
                </a:cubicBezTo>
                <a:cubicBezTo>
                  <a:pt x="868999" y="414687"/>
                  <a:pt x="869121" y="403641"/>
                  <a:pt x="863552" y="395287"/>
                </a:cubicBezTo>
                <a:lnTo>
                  <a:pt x="844502" y="366712"/>
                </a:lnTo>
                <a:lnTo>
                  <a:pt x="834977" y="352425"/>
                </a:lnTo>
                <a:cubicBezTo>
                  <a:pt x="833390" y="347662"/>
                  <a:pt x="831040" y="343089"/>
                  <a:pt x="830215" y="338137"/>
                </a:cubicBezTo>
                <a:cubicBezTo>
                  <a:pt x="827852" y="323957"/>
                  <a:pt x="828939" y="309221"/>
                  <a:pt x="825452" y="295275"/>
                </a:cubicBezTo>
                <a:cubicBezTo>
                  <a:pt x="824064" y="289722"/>
                  <a:pt x="820235" y="284756"/>
                  <a:pt x="815927" y="280987"/>
                </a:cubicBezTo>
                <a:cubicBezTo>
                  <a:pt x="807312" y="273449"/>
                  <a:pt x="787352" y="261937"/>
                  <a:pt x="787352" y="261937"/>
                </a:cubicBezTo>
                <a:cubicBezTo>
                  <a:pt x="788940" y="254000"/>
                  <a:pt x="786391" y="243849"/>
                  <a:pt x="792115" y="238125"/>
                </a:cubicBezTo>
                <a:cubicBezTo>
                  <a:pt x="799215" y="231026"/>
                  <a:pt x="820690" y="228600"/>
                  <a:pt x="820690" y="228600"/>
                </a:cubicBezTo>
                <a:cubicBezTo>
                  <a:pt x="832261" y="193883"/>
                  <a:pt x="829290" y="208808"/>
                  <a:pt x="820690" y="142875"/>
                </a:cubicBezTo>
                <a:cubicBezTo>
                  <a:pt x="818997" y="129894"/>
                  <a:pt x="817019" y="116484"/>
                  <a:pt x="811165" y="104775"/>
                </a:cubicBezTo>
                <a:cubicBezTo>
                  <a:pt x="807990" y="98425"/>
                  <a:pt x="804133" y="92372"/>
                  <a:pt x="801640" y="85725"/>
                </a:cubicBezTo>
                <a:cubicBezTo>
                  <a:pt x="799342" y="79596"/>
                  <a:pt x="799455" y="72691"/>
                  <a:pt x="796877" y="66675"/>
                </a:cubicBezTo>
                <a:cubicBezTo>
                  <a:pt x="791682" y="54552"/>
                  <a:pt x="784611" y="48635"/>
                  <a:pt x="773065" y="42862"/>
                </a:cubicBezTo>
                <a:cubicBezTo>
                  <a:pt x="753614" y="33137"/>
                  <a:pt x="714383" y="34400"/>
                  <a:pt x="701627" y="33337"/>
                </a:cubicBezTo>
                <a:cubicBezTo>
                  <a:pt x="630761" y="40424"/>
                  <a:pt x="649084" y="40945"/>
                  <a:pt x="553990" y="33337"/>
                </a:cubicBezTo>
                <a:cubicBezTo>
                  <a:pt x="547465" y="32815"/>
                  <a:pt x="541330" y="29995"/>
                  <a:pt x="534940" y="28575"/>
                </a:cubicBezTo>
                <a:cubicBezTo>
                  <a:pt x="527038" y="26819"/>
                  <a:pt x="519065" y="25400"/>
                  <a:pt x="511127" y="23812"/>
                </a:cubicBezTo>
                <a:cubicBezTo>
                  <a:pt x="498427" y="25400"/>
                  <a:pt x="485619" y="26285"/>
                  <a:pt x="473027" y="28575"/>
                </a:cubicBezTo>
                <a:cubicBezTo>
                  <a:pt x="468088" y="29473"/>
                  <a:pt x="463567" y="31958"/>
                  <a:pt x="458740" y="33337"/>
                </a:cubicBezTo>
                <a:cubicBezTo>
                  <a:pt x="452446" y="35135"/>
                  <a:pt x="446040" y="36512"/>
                  <a:pt x="439690" y="38100"/>
                </a:cubicBezTo>
                <a:cubicBezTo>
                  <a:pt x="423815" y="36512"/>
                  <a:pt x="406335" y="40472"/>
                  <a:pt x="392065" y="33337"/>
                </a:cubicBezTo>
                <a:cubicBezTo>
                  <a:pt x="381826" y="28217"/>
                  <a:pt x="383875" y="8382"/>
                  <a:pt x="373015" y="4762"/>
                </a:cubicBezTo>
                <a:lnTo>
                  <a:pt x="358727" y="0"/>
                </a:lnTo>
                <a:cubicBezTo>
                  <a:pt x="322215" y="1587"/>
                  <a:pt x="285513" y="726"/>
                  <a:pt x="249190" y="4762"/>
                </a:cubicBezTo>
                <a:cubicBezTo>
                  <a:pt x="235844" y="6245"/>
                  <a:pt x="227321" y="18897"/>
                  <a:pt x="215852" y="23812"/>
                </a:cubicBezTo>
                <a:cubicBezTo>
                  <a:pt x="201413" y="30000"/>
                  <a:pt x="162552" y="32380"/>
                  <a:pt x="153940" y="33337"/>
                </a:cubicBezTo>
                <a:cubicBezTo>
                  <a:pt x="149177" y="36512"/>
                  <a:pt x="144049" y="39198"/>
                  <a:pt x="139652" y="42862"/>
                </a:cubicBezTo>
                <a:cubicBezTo>
                  <a:pt x="123230" y="56547"/>
                  <a:pt x="128348" y="60065"/>
                  <a:pt x="106315" y="66675"/>
                </a:cubicBezTo>
                <a:cubicBezTo>
                  <a:pt x="97066" y="69450"/>
                  <a:pt x="87209" y="69543"/>
                  <a:pt x="77740" y="71437"/>
                </a:cubicBezTo>
                <a:cubicBezTo>
                  <a:pt x="71322" y="72721"/>
                  <a:pt x="64959" y="74319"/>
                  <a:pt x="58690" y="76200"/>
                </a:cubicBezTo>
                <a:cubicBezTo>
                  <a:pt x="49073" y="79085"/>
                  <a:pt x="38469" y="80156"/>
                  <a:pt x="30115" y="85725"/>
                </a:cubicBezTo>
                <a:cubicBezTo>
                  <a:pt x="16147" y="95037"/>
                  <a:pt x="17314" y="96069"/>
                  <a:pt x="1540" y="100012"/>
                </a:cubicBezTo>
                <a:cubicBezTo>
                  <a:pt x="0" y="100397"/>
                  <a:pt x="4715" y="89693"/>
                  <a:pt x="6302" y="904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3" name="122 Forma libre"/>
          <p:cNvSpPr/>
          <p:nvPr/>
        </p:nvSpPr>
        <p:spPr>
          <a:xfrm>
            <a:off x="5930321" y="2722068"/>
            <a:ext cx="216028" cy="146434"/>
          </a:xfrm>
          <a:custGeom>
            <a:avLst/>
            <a:gdLst>
              <a:gd name="connsiteX0" fmla="*/ 9525 w 807422"/>
              <a:gd name="connsiteY0" fmla="*/ 245730 h 523583"/>
              <a:gd name="connsiteX1" fmla="*/ 33337 w 807422"/>
              <a:gd name="connsiteY1" fmla="*/ 283830 h 523583"/>
              <a:gd name="connsiteX2" fmla="*/ 42862 w 807422"/>
              <a:gd name="connsiteY2" fmla="*/ 355268 h 523583"/>
              <a:gd name="connsiteX3" fmla="*/ 28575 w 807422"/>
              <a:gd name="connsiteY3" fmla="*/ 393368 h 523583"/>
              <a:gd name="connsiteX4" fmla="*/ 14287 w 807422"/>
              <a:gd name="connsiteY4" fmla="*/ 398130 h 523583"/>
              <a:gd name="connsiteX5" fmla="*/ 9525 w 807422"/>
              <a:gd name="connsiteY5" fmla="*/ 417180 h 523583"/>
              <a:gd name="connsiteX6" fmla="*/ 28575 w 807422"/>
              <a:gd name="connsiteY6" fmla="*/ 445755 h 523583"/>
              <a:gd name="connsiteX7" fmla="*/ 38100 w 807422"/>
              <a:gd name="connsiteY7" fmla="*/ 460043 h 523583"/>
              <a:gd name="connsiteX8" fmla="*/ 33337 w 807422"/>
              <a:gd name="connsiteY8" fmla="*/ 474330 h 523583"/>
              <a:gd name="connsiteX9" fmla="*/ 57150 w 807422"/>
              <a:gd name="connsiteY9" fmla="*/ 493380 h 523583"/>
              <a:gd name="connsiteX10" fmla="*/ 85725 w 807422"/>
              <a:gd name="connsiteY10" fmla="*/ 479093 h 523583"/>
              <a:gd name="connsiteX11" fmla="*/ 95250 w 807422"/>
              <a:gd name="connsiteY11" fmla="*/ 464805 h 523583"/>
              <a:gd name="connsiteX12" fmla="*/ 123825 w 807422"/>
              <a:gd name="connsiteY12" fmla="*/ 455280 h 523583"/>
              <a:gd name="connsiteX13" fmla="*/ 161925 w 807422"/>
              <a:gd name="connsiteY13" fmla="*/ 460043 h 523583"/>
              <a:gd name="connsiteX14" fmla="*/ 200025 w 807422"/>
              <a:gd name="connsiteY14" fmla="*/ 450518 h 523583"/>
              <a:gd name="connsiteX15" fmla="*/ 219075 w 807422"/>
              <a:gd name="connsiteY15" fmla="*/ 455280 h 523583"/>
              <a:gd name="connsiteX16" fmla="*/ 233362 w 807422"/>
              <a:gd name="connsiteY16" fmla="*/ 464805 h 523583"/>
              <a:gd name="connsiteX17" fmla="*/ 261937 w 807422"/>
              <a:gd name="connsiteY17" fmla="*/ 460043 h 523583"/>
              <a:gd name="connsiteX18" fmla="*/ 304800 w 807422"/>
              <a:gd name="connsiteY18" fmla="*/ 464805 h 523583"/>
              <a:gd name="connsiteX19" fmla="*/ 347662 w 807422"/>
              <a:gd name="connsiteY19" fmla="*/ 479093 h 523583"/>
              <a:gd name="connsiteX20" fmla="*/ 381000 w 807422"/>
              <a:gd name="connsiteY20" fmla="*/ 488618 h 523583"/>
              <a:gd name="connsiteX21" fmla="*/ 395287 w 807422"/>
              <a:gd name="connsiteY21" fmla="*/ 493380 h 523583"/>
              <a:gd name="connsiteX22" fmla="*/ 438150 w 807422"/>
              <a:gd name="connsiteY22" fmla="*/ 493380 h 523583"/>
              <a:gd name="connsiteX23" fmla="*/ 452437 w 807422"/>
              <a:gd name="connsiteY23" fmla="*/ 488618 h 523583"/>
              <a:gd name="connsiteX24" fmla="*/ 466725 w 807422"/>
              <a:gd name="connsiteY24" fmla="*/ 498143 h 523583"/>
              <a:gd name="connsiteX25" fmla="*/ 471487 w 807422"/>
              <a:gd name="connsiteY25" fmla="*/ 512430 h 523583"/>
              <a:gd name="connsiteX26" fmla="*/ 495300 w 807422"/>
              <a:gd name="connsiteY26" fmla="*/ 507668 h 523583"/>
              <a:gd name="connsiteX27" fmla="*/ 509587 w 807422"/>
              <a:gd name="connsiteY27" fmla="*/ 498143 h 523583"/>
              <a:gd name="connsiteX28" fmla="*/ 538162 w 807422"/>
              <a:gd name="connsiteY28" fmla="*/ 512430 h 523583"/>
              <a:gd name="connsiteX29" fmla="*/ 552450 w 807422"/>
              <a:gd name="connsiteY29" fmla="*/ 507668 h 523583"/>
              <a:gd name="connsiteX30" fmla="*/ 604837 w 807422"/>
              <a:gd name="connsiteY30" fmla="*/ 512430 h 523583"/>
              <a:gd name="connsiteX31" fmla="*/ 619125 w 807422"/>
              <a:gd name="connsiteY31" fmla="*/ 517193 h 523583"/>
              <a:gd name="connsiteX32" fmla="*/ 642937 w 807422"/>
              <a:gd name="connsiteY32" fmla="*/ 521955 h 523583"/>
              <a:gd name="connsiteX33" fmla="*/ 661987 w 807422"/>
              <a:gd name="connsiteY33" fmla="*/ 517193 h 523583"/>
              <a:gd name="connsiteX34" fmla="*/ 652462 w 807422"/>
              <a:gd name="connsiteY34" fmla="*/ 479093 h 523583"/>
              <a:gd name="connsiteX35" fmla="*/ 657225 w 807422"/>
              <a:gd name="connsiteY35" fmla="*/ 455280 h 523583"/>
              <a:gd name="connsiteX36" fmla="*/ 671512 w 807422"/>
              <a:gd name="connsiteY36" fmla="*/ 450518 h 523583"/>
              <a:gd name="connsiteX37" fmla="*/ 690562 w 807422"/>
              <a:gd name="connsiteY37" fmla="*/ 445755 h 523583"/>
              <a:gd name="connsiteX38" fmla="*/ 714375 w 807422"/>
              <a:gd name="connsiteY38" fmla="*/ 436230 h 523583"/>
              <a:gd name="connsiteX39" fmla="*/ 728662 w 807422"/>
              <a:gd name="connsiteY39" fmla="*/ 426705 h 523583"/>
              <a:gd name="connsiteX40" fmla="*/ 733425 w 807422"/>
              <a:gd name="connsiteY40" fmla="*/ 412418 h 523583"/>
              <a:gd name="connsiteX41" fmla="*/ 723900 w 807422"/>
              <a:gd name="connsiteY41" fmla="*/ 379080 h 523583"/>
              <a:gd name="connsiteX42" fmla="*/ 704850 w 807422"/>
              <a:gd name="connsiteY42" fmla="*/ 350505 h 523583"/>
              <a:gd name="connsiteX43" fmla="*/ 695325 w 807422"/>
              <a:gd name="connsiteY43" fmla="*/ 321930 h 523583"/>
              <a:gd name="connsiteX44" fmla="*/ 700087 w 807422"/>
              <a:gd name="connsiteY44" fmla="*/ 307643 h 523583"/>
              <a:gd name="connsiteX45" fmla="*/ 714375 w 807422"/>
              <a:gd name="connsiteY45" fmla="*/ 302880 h 523583"/>
              <a:gd name="connsiteX46" fmla="*/ 742950 w 807422"/>
              <a:gd name="connsiteY46" fmla="*/ 317168 h 523583"/>
              <a:gd name="connsiteX47" fmla="*/ 766762 w 807422"/>
              <a:gd name="connsiteY47" fmla="*/ 312405 h 523583"/>
              <a:gd name="connsiteX48" fmla="*/ 795337 w 807422"/>
              <a:gd name="connsiteY48" fmla="*/ 302880 h 523583"/>
              <a:gd name="connsiteX49" fmla="*/ 804862 w 807422"/>
              <a:gd name="connsiteY49" fmla="*/ 288593 h 523583"/>
              <a:gd name="connsiteX50" fmla="*/ 766762 w 807422"/>
              <a:gd name="connsiteY50" fmla="*/ 269543 h 523583"/>
              <a:gd name="connsiteX51" fmla="*/ 752475 w 807422"/>
              <a:gd name="connsiteY51" fmla="*/ 260018 h 523583"/>
              <a:gd name="connsiteX52" fmla="*/ 733425 w 807422"/>
              <a:gd name="connsiteY52" fmla="*/ 255255 h 523583"/>
              <a:gd name="connsiteX53" fmla="*/ 719137 w 807422"/>
              <a:gd name="connsiteY53" fmla="*/ 250493 h 523583"/>
              <a:gd name="connsiteX54" fmla="*/ 709612 w 807422"/>
              <a:gd name="connsiteY54" fmla="*/ 236205 h 523583"/>
              <a:gd name="connsiteX55" fmla="*/ 695325 w 807422"/>
              <a:gd name="connsiteY55" fmla="*/ 207630 h 523583"/>
              <a:gd name="connsiteX56" fmla="*/ 676275 w 807422"/>
              <a:gd name="connsiteY56" fmla="*/ 202868 h 523583"/>
              <a:gd name="connsiteX57" fmla="*/ 652462 w 807422"/>
              <a:gd name="connsiteY57" fmla="*/ 179055 h 523583"/>
              <a:gd name="connsiteX58" fmla="*/ 638175 w 807422"/>
              <a:gd name="connsiteY58" fmla="*/ 150480 h 523583"/>
              <a:gd name="connsiteX59" fmla="*/ 623887 w 807422"/>
              <a:gd name="connsiteY59" fmla="*/ 145718 h 523583"/>
              <a:gd name="connsiteX60" fmla="*/ 604837 w 807422"/>
              <a:gd name="connsiteY60" fmla="*/ 136193 h 523583"/>
              <a:gd name="connsiteX61" fmla="*/ 600075 w 807422"/>
              <a:gd name="connsiteY61" fmla="*/ 121905 h 523583"/>
              <a:gd name="connsiteX62" fmla="*/ 614362 w 807422"/>
              <a:gd name="connsiteY62" fmla="*/ 112380 h 523583"/>
              <a:gd name="connsiteX63" fmla="*/ 619125 w 807422"/>
              <a:gd name="connsiteY63" fmla="*/ 98093 h 523583"/>
              <a:gd name="connsiteX64" fmla="*/ 614362 w 807422"/>
              <a:gd name="connsiteY64" fmla="*/ 83805 h 523583"/>
              <a:gd name="connsiteX65" fmla="*/ 609600 w 807422"/>
              <a:gd name="connsiteY65" fmla="*/ 59993 h 523583"/>
              <a:gd name="connsiteX66" fmla="*/ 595312 w 807422"/>
              <a:gd name="connsiteY66" fmla="*/ 50468 h 523583"/>
              <a:gd name="connsiteX67" fmla="*/ 571500 w 807422"/>
              <a:gd name="connsiteY67" fmla="*/ 45705 h 523583"/>
              <a:gd name="connsiteX68" fmla="*/ 557212 w 807422"/>
              <a:gd name="connsiteY68" fmla="*/ 40943 h 523583"/>
              <a:gd name="connsiteX69" fmla="*/ 528637 w 807422"/>
              <a:gd name="connsiteY69" fmla="*/ 26655 h 523583"/>
              <a:gd name="connsiteX70" fmla="*/ 509587 w 807422"/>
              <a:gd name="connsiteY70" fmla="*/ 31418 h 523583"/>
              <a:gd name="connsiteX71" fmla="*/ 481012 w 807422"/>
              <a:gd name="connsiteY71" fmla="*/ 40943 h 523583"/>
              <a:gd name="connsiteX72" fmla="*/ 466725 w 807422"/>
              <a:gd name="connsiteY72" fmla="*/ 26655 h 523583"/>
              <a:gd name="connsiteX73" fmla="*/ 457200 w 807422"/>
              <a:gd name="connsiteY73" fmla="*/ 12368 h 523583"/>
              <a:gd name="connsiteX74" fmla="*/ 442912 w 807422"/>
              <a:gd name="connsiteY74" fmla="*/ 7605 h 523583"/>
              <a:gd name="connsiteX75" fmla="*/ 419100 w 807422"/>
              <a:gd name="connsiteY75" fmla="*/ 12368 h 523583"/>
              <a:gd name="connsiteX76" fmla="*/ 404812 w 807422"/>
              <a:gd name="connsiteY76" fmla="*/ 17130 h 523583"/>
              <a:gd name="connsiteX77" fmla="*/ 376237 w 807422"/>
              <a:gd name="connsiteY77" fmla="*/ 12368 h 523583"/>
              <a:gd name="connsiteX78" fmla="*/ 361950 w 807422"/>
              <a:gd name="connsiteY78" fmla="*/ 2843 h 523583"/>
              <a:gd name="connsiteX79" fmla="*/ 338137 w 807422"/>
              <a:gd name="connsiteY79" fmla="*/ 21893 h 523583"/>
              <a:gd name="connsiteX80" fmla="*/ 319087 w 807422"/>
              <a:gd name="connsiteY80" fmla="*/ 31418 h 523583"/>
              <a:gd name="connsiteX81" fmla="*/ 271462 w 807422"/>
              <a:gd name="connsiteY81" fmla="*/ 40943 h 523583"/>
              <a:gd name="connsiteX82" fmla="*/ 252412 w 807422"/>
              <a:gd name="connsiteY82" fmla="*/ 55230 h 523583"/>
              <a:gd name="connsiteX83" fmla="*/ 271462 w 807422"/>
              <a:gd name="connsiteY83" fmla="*/ 88568 h 523583"/>
              <a:gd name="connsiteX84" fmla="*/ 257175 w 807422"/>
              <a:gd name="connsiteY84" fmla="*/ 102855 h 523583"/>
              <a:gd name="connsiteX85" fmla="*/ 238125 w 807422"/>
              <a:gd name="connsiteY85" fmla="*/ 107618 h 523583"/>
              <a:gd name="connsiteX86" fmla="*/ 223837 w 807422"/>
              <a:gd name="connsiteY86" fmla="*/ 112380 h 523583"/>
              <a:gd name="connsiteX87" fmla="*/ 200025 w 807422"/>
              <a:gd name="connsiteY87" fmla="*/ 136193 h 523583"/>
              <a:gd name="connsiteX88" fmla="*/ 195262 w 807422"/>
              <a:gd name="connsiteY88" fmla="*/ 150480 h 523583"/>
              <a:gd name="connsiteX89" fmla="*/ 180975 w 807422"/>
              <a:gd name="connsiteY89" fmla="*/ 160005 h 523583"/>
              <a:gd name="connsiteX90" fmla="*/ 176212 w 807422"/>
              <a:gd name="connsiteY90" fmla="*/ 179055 h 523583"/>
              <a:gd name="connsiteX91" fmla="*/ 190500 w 807422"/>
              <a:gd name="connsiteY91" fmla="*/ 212393 h 523583"/>
              <a:gd name="connsiteX92" fmla="*/ 171450 w 807422"/>
              <a:gd name="connsiteY92" fmla="*/ 217155 h 523583"/>
              <a:gd name="connsiteX93" fmla="*/ 128587 w 807422"/>
              <a:gd name="connsiteY93" fmla="*/ 221918 h 523583"/>
              <a:gd name="connsiteX94" fmla="*/ 114300 w 807422"/>
              <a:gd name="connsiteY94" fmla="*/ 231443 h 523583"/>
              <a:gd name="connsiteX95" fmla="*/ 109537 w 807422"/>
              <a:gd name="connsiteY95" fmla="*/ 245730 h 523583"/>
              <a:gd name="connsiteX96" fmla="*/ 90487 w 807422"/>
              <a:gd name="connsiteY96" fmla="*/ 250493 h 523583"/>
              <a:gd name="connsiteX97" fmla="*/ 9525 w 807422"/>
              <a:gd name="connsiteY97" fmla="*/ 245730 h 52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07422" h="523583">
                <a:moveTo>
                  <a:pt x="9525" y="245730"/>
                </a:moveTo>
                <a:cubicBezTo>
                  <a:pt x="0" y="251286"/>
                  <a:pt x="10696" y="268736"/>
                  <a:pt x="33337" y="283830"/>
                </a:cubicBezTo>
                <a:cubicBezTo>
                  <a:pt x="42785" y="312173"/>
                  <a:pt x="42862" y="308651"/>
                  <a:pt x="42862" y="355268"/>
                </a:cubicBezTo>
                <a:cubicBezTo>
                  <a:pt x="42862" y="366111"/>
                  <a:pt x="38429" y="385485"/>
                  <a:pt x="28575" y="393368"/>
                </a:cubicBezTo>
                <a:cubicBezTo>
                  <a:pt x="24655" y="396504"/>
                  <a:pt x="19050" y="396543"/>
                  <a:pt x="14287" y="398130"/>
                </a:cubicBezTo>
                <a:cubicBezTo>
                  <a:pt x="12700" y="404480"/>
                  <a:pt x="9525" y="410635"/>
                  <a:pt x="9525" y="417180"/>
                </a:cubicBezTo>
                <a:cubicBezTo>
                  <a:pt x="9525" y="432248"/>
                  <a:pt x="19983" y="435445"/>
                  <a:pt x="28575" y="445755"/>
                </a:cubicBezTo>
                <a:cubicBezTo>
                  <a:pt x="32239" y="450152"/>
                  <a:pt x="34925" y="455280"/>
                  <a:pt x="38100" y="460043"/>
                </a:cubicBezTo>
                <a:cubicBezTo>
                  <a:pt x="36512" y="464805"/>
                  <a:pt x="32512" y="469378"/>
                  <a:pt x="33337" y="474330"/>
                </a:cubicBezTo>
                <a:cubicBezTo>
                  <a:pt x="35871" y="489537"/>
                  <a:pt x="46005" y="489666"/>
                  <a:pt x="57150" y="493380"/>
                </a:cubicBezTo>
                <a:cubicBezTo>
                  <a:pt x="68770" y="489507"/>
                  <a:pt x="76493" y="488325"/>
                  <a:pt x="85725" y="479093"/>
                </a:cubicBezTo>
                <a:cubicBezTo>
                  <a:pt x="89772" y="475046"/>
                  <a:pt x="90396" y="467839"/>
                  <a:pt x="95250" y="464805"/>
                </a:cubicBezTo>
                <a:cubicBezTo>
                  <a:pt x="103764" y="459484"/>
                  <a:pt x="123825" y="455280"/>
                  <a:pt x="123825" y="455280"/>
                </a:cubicBezTo>
                <a:cubicBezTo>
                  <a:pt x="136525" y="456868"/>
                  <a:pt x="149126" y="460043"/>
                  <a:pt x="161925" y="460043"/>
                </a:cubicBezTo>
                <a:cubicBezTo>
                  <a:pt x="173414" y="460043"/>
                  <a:pt x="188753" y="454275"/>
                  <a:pt x="200025" y="450518"/>
                </a:cubicBezTo>
                <a:cubicBezTo>
                  <a:pt x="206375" y="452105"/>
                  <a:pt x="213059" y="452702"/>
                  <a:pt x="219075" y="455280"/>
                </a:cubicBezTo>
                <a:cubicBezTo>
                  <a:pt x="224336" y="457535"/>
                  <a:pt x="227673" y="464173"/>
                  <a:pt x="233362" y="464805"/>
                </a:cubicBezTo>
                <a:cubicBezTo>
                  <a:pt x="242959" y="465871"/>
                  <a:pt x="252412" y="461630"/>
                  <a:pt x="261937" y="460043"/>
                </a:cubicBezTo>
                <a:cubicBezTo>
                  <a:pt x="276225" y="461630"/>
                  <a:pt x="290704" y="461986"/>
                  <a:pt x="304800" y="464805"/>
                </a:cubicBezTo>
                <a:cubicBezTo>
                  <a:pt x="304817" y="464808"/>
                  <a:pt x="340510" y="476709"/>
                  <a:pt x="347662" y="479093"/>
                </a:cubicBezTo>
                <a:cubicBezTo>
                  <a:pt x="381892" y="490503"/>
                  <a:pt x="339175" y="476668"/>
                  <a:pt x="381000" y="488618"/>
                </a:cubicBezTo>
                <a:cubicBezTo>
                  <a:pt x="385827" y="489997"/>
                  <a:pt x="390525" y="491793"/>
                  <a:pt x="395287" y="493380"/>
                </a:cubicBezTo>
                <a:cubicBezTo>
                  <a:pt x="417929" y="508474"/>
                  <a:pt x="404145" y="504715"/>
                  <a:pt x="438150" y="493380"/>
                </a:cubicBezTo>
                <a:lnTo>
                  <a:pt x="452437" y="488618"/>
                </a:lnTo>
                <a:cubicBezTo>
                  <a:pt x="457200" y="491793"/>
                  <a:pt x="463149" y="493673"/>
                  <a:pt x="466725" y="498143"/>
                </a:cubicBezTo>
                <a:cubicBezTo>
                  <a:pt x="469861" y="502063"/>
                  <a:pt x="466725" y="510843"/>
                  <a:pt x="471487" y="512430"/>
                </a:cubicBezTo>
                <a:cubicBezTo>
                  <a:pt x="479166" y="514990"/>
                  <a:pt x="487362" y="509255"/>
                  <a:pt x="495300" y="507668"/>
                </a:cubicBezTo>
                <a:cubicBezTo>
                  <a:pt x="500062" y="504493"/>
                  <a:pt x="503941" y="499084"/>
                  <a:pt x="509587" y="498143"/>
                </a:cubicBezTo>
                <a:cubicBezTo>
                  <a:pt x="517475" y="496828"/>
                  <a:pt x="533185" y="509112"/>
                  <a:pt x="538162" y="512430"/>
                </a:cubicBezTo>
                <a:cubicBezTo>
                  <a:pt x="542925" y="510843"/>
                  <a:pt x="547430" y="507668"/>
                  <a:pt x="552450" y="507668"/>
                </a:cubicBezTo>
                <a:cubicBezTo>
                  <a:pt x="569984" y="507668"/>
                  <a:pt x="587479" y="509950"/>
                  <a:pt x="604837" y="512430"/>
                </a:cubicBezTo>
                <a:cubicBezTo>
                  <a:pt x="609807" y="513140"/>
                  <a:pt x="614255" y="515975"/>
                  <a:pt x="619125" y="517193"/>
                </a:cubicBezTo>
                <a:cubicBezTo>
                  <a:pt x="626978" y="519156"/>
                  <a:pt x="635000" y="520368"/>
                  <a:pt x="642937" y="521955"/>
                </a:cubicBezTo>
                <a:cubicBezTo>
                  <a:pt x="649287" y="520368"/>
                  <a:pt x="660567" y="523583"/>
                  <a:pt x="661987" y="517193"/>
                </a:cubicBezTo>
                <a:cubicBezTo>
                  <a:pt x="664827" y="504414"/>
                  <a:pt x="652462" y="479093"/>
                  <a:pt x="652462" y="479093"/>
                </a:cubicBezTo>
                <a:cubicBezTo>
                  <a:pt x="654050" y="471155"/>
                  <a:pt x="652735" y="462015"/>
                  <a:pt x="657225" y="455280"/>
                </a:cubicBezTo>
                <a:cubicBezTo>
                  <a:pt x="660010" y="451103"/>
                  <a:pt x="666685" y="451897"/>
                  <a:pt x="671512" y="450518"/>
                </a:cubicBezTo>
                <a:cubicBezTo>
                  <a:pt x="677806" y="448720"/>
                  <a:pt x="684212" y="447343"/>
                  <a:pt x="690562" y="445755"/>
                </a:cubicBezTo>
                <a:cubicBezTo>
                  <a:pt x="699918" y="417691"/>
                  <a:pt x="687165" y="440118"/>
                  <a:pt x="714375" y="436230"/>
                </a:cubicBezTo>
                <a:cubicBezTo>
                  <a:pt x="720041" y="435420"/>
                  <a:pt x="723900" y="429880"/>
                  <a:pt x="728662" y="426705"/>
                </a:cubicBezTo>
                <a:cubicBezTo>
                  <a:pt x="730250" y="421943"/>
                  <a:pt x="733425" y="417438"/>
                  <a:pt x="733425" y="412418"/>
                </a:cubicBezTo>
                <a:cubicBezTo>
                  <a:pt x="733425" y="409955"/>
                  <a:pt x="726145" y="383120"/>
                  <a:pt x="723900" y="379080"/>
                </a:cubicBezTo>
                <a:cubicBezTo>
                  <a:pt x="718341" y="369073"/>
                  <a:pt x="708470" y="361365"/>
                  <a:pt x="704850" y="350505"/>
                </a:cubicBezTo>
                <a:lnTo>
                  <a:pt x="695325" y="321930"/>
                </a:lnTo>
                <a:cubicBezTo>
                  <a:pt x="696912" y="317168"/>
                  <a:pt x="696537" y="311193"/>
                  <a:pt x="700087" y="307643"/>
                </a:cubicBezTo>
                <a:cubicBezTo>
                  <a:pt x="703637" y="304093"/>
                  <a:pt x="709355" y="302880"/>
                  <a:pt x="714375" y="302880"/>
                </a:cubicBezTo>
                <a:cubicBezTo>
                  <a:pt x="724232" y="302880"/>
                  <a:pt x="735728" y="312354"/>
                  <a:pt x="742950" y="317168"/>
                </a:cubicBezTo>
                <a:cubicBezTo>
                  <a:pt x="750887" y="315580"/>
                  <a:pt x="758953" y="314535"/>
                  <a:pt x="766762" y="312405"/>
                </a:cubicBezTo>
                <a:cubicBezTo>
                  <a:pt x="776448" y="309763"/>
                  <a:pt x="795337" y="302880"/>
                  <a:pt x="795337" y="302880"/>
                </a:cubicBezTo>
                <a:cubicBezTo>
                  <a:pt x="798512" y="298118"/>
                  <a:pt x="807422" y="293712"/>
                  <a:pt x="804862" y="288593"/>
                </a:cubicBezTo>
                <a:cubicBezTo>
                  <a:pt x="800362" y="279593"/>
                  <a:pt x="777023" y="272963"/>
                  <a:pt x="766762" y="269543"/>
                </a:cubicBezTo>
                <a:cubicBezTo>
                  <a:pt x="762000" y="266368"/>
                  <a:pt x="757736" y="262273"/>
                  <a:pt x="752475" y="260018"/>
                </a:cubicBezTo>
                <a:cubicBezTo>
                  <a:pt x="746459" y="257440"/>
                  <a:pt x="739719" y="257053"/>
                  <a:pt x="733425" y="255255"/>
                </a:cubicBezTo>
                <a:cubicBezTo>
                  <a:pt x="728598" y="253876"/>
                  <a:pt x="723900" y="252080"/>
                  <a:pt x="719137" y="250493"/>
                </a:cubicBezTo>
                <a:cubicBezTo>
                  <a:pt x="715962" y="245730"/>
                  <a:pt x="712172" y="241325"/>
                  <a:pt x="709612" y="236205"/>
                </a:cubicBezTo>
                <a:cubicBezTo>
                  <a:pt x="704858" y="226696"/>
                  <a:pt x="705562" y="214454"/>
                  <a:pt x="695325" y="207630"/>
                </a:cubicBezTo>
                <a:cubicBezTo>
                  <a:pt x="689879" y="203999"/>
                  <a:pt x="682625" y="204455"/>
                  <a:pt x="676275" y="202868"/>
                </a:cubicBezTo>
                <a:cubicBezTo>
                  <a:pt x="661987" y="193343"/>
                  <a:pt x="660400" y="194931"/>
                  <a:pt x="652462" y="179055"/>
                </a:cubicBezTo>
                <a:cubicBezTo>
                  <a:pt x="646711" y="167552"/>
                  <a:pt x="649549" y="159579"/>
                  <a:pt x="638175" y="150480"/>
                </a:cubicBezTo>
                <a:cubicBezTo>
                  <a:pt x="634255" y="147344"/>
                  <a:pt x="628501" y="147695"/>
                  <a:pt x="623887" y="145718"/>
                </a:cubicBezTo>
                <a:cubicBezTo>
                  <a:pt x="617361" y="142921"/>
                  <a:pt x="611187" y="139368"/>
                  <a:pt x="604837" y="136193"/>
                </a:cubicBezTo>
                <a:cubicBezTo>
                  <a:pt x="603250" y="131430"/>
                  <a:pt x="598211" y="126566"/>
                  <a:pt x="600075" y="121905"/>
                </a:cubicBezTo>
                <a:cubicBezTo>
                  <a:pt x="602201" y="116591"/>
                  <a:pt x="610786" y="116849"/>
                  <a:pt x="614362" y="112380"/>
                </a:cubicBezTo>
                <a:cubicBezTo>
                  <a:pt x="617498" y="108460"/>
                  <a:pt x="617537" y="102855"/>
                  <a:pt x="619125" y="98093"/>
                </a:cubicBezTo>
                <a:cubicBezTo>
                  <a:pt x="617537" y="93330"/>
                  <a:pt x="615580" y="88675"/>
                  <a:pt x="614362" y="83805"/>
                </a:cubicBezTo>
                <a:cubicBezTo>
                  <a:pt x="612399" y="75952"/>
                  <a:pt x="613616" y="67021"/>
                  <a:pt x="609600" y="59993"/>
                </a:cubicBezTo>
                <a:cubicBezTo>
                  <a:pt x="606760" y="55023"/>
                  <a:pt x="600671" y="52478"/>
                  <a:pt x="595312" y="50468"/>
                </a:cubicBezTo>
                <a:cubicBezTo>
                  <a:pt x="587733" y="47626"/>
                  <a:pt x="579353" y="47668"/>
                  <a:pt x="571500" y="45705"/>
                </a:cubicBezTo>
                <a:cubicBezTo>
                  <a:pt x="566630" y="44487"/>
                  <a:pt x="561975" y="42530"/>
                  <a:pt x="557212" y="40943"/>
                </a:cubicBezTo>
                <a:cubicBezTo>
                  <a:pt x="549988" y="36127"/>
                  <a:pt x="538496" y="26655"/>
                  <a:pt x="528637" y="26655"/>
                </a:cubicBezTo>
                <a:cubicBezTo>
                  <a:pt x="522092" y="26655"/>
                  <a:pt x="515856" y="29537"/>
                  <a:pt x="509587" y="31418"/>
                </a:cubicBezTo>
                <a:cubicBezTo>
                  <a:pt x="499970" y="34303"/>
                  <a:pt x="481012" y="40943"/>
                  <a:pt x="481012" y="40943"/>
                </a:cubicBezTo>
                <a:cubicBezTo>
                  <a:pt x="476250" y="36180"/>
                  <a:pt x="471037" y="31829"/>
                  <a:pt x="466725" y="26655"/>
                </a:cubicBezTo>
                <a:cubicBezTo>
                  <a:pt x="463061" y="22258"/>
                  <a:pt x="461669" y="15944"/>
                  <a:pt x="457200" y="12368"/>
                </a:cubicBezTo>
                <a:cubicBezTo>
                  <a:pt x="453280" y="9232"/>
                  <a:pt x="447675" y="9193"/>
                  <a:pt x="442912" y="7605"/>
                </a:cubicBezTo>
                <a:cubicBezTo>
                  <a:pt x="434975" y="9193"/>
                  <a:pt x="426953" y="10405"/>
                  <a:pt x="419100" y="12368"/>
                </a:cubicBezTo>
                <a:cubicBezTo>
                  <a:pt x="414230" y="13586"/>
                  <a:pt x="409832" y="17130"/>
                  <a:pt x="404812" y="17130"/>
                </a:cubicBezTo>
                <a:cubicBezTo>
                  <a:pt x="395156" y="17130"/>
                  <a:pt x="385762" y="13955"/>
                  <a:pt x="376237" y="12368"/>
                </a:cubicBezTo>
                <a:cubicBezTo>
                  <a:pt x="371475" y="9193"/>
                  <a:pt x="367596" y="3784"/>
                  <a:pt x="361950" y="2843"/>
                </a:cubicBezTo>
                <a:cubicBezTo>
                  <a:pt x="344892" y="0"/>
                  <a:pt x="347413" y="14163"/>
                  <a:pt x="338137" y="21893"/>
                </a:cubicBezTo>
                <a:cubicBezTo>
                  <a:pt x="332683" y="26438"/>
                  <a:pt x="325735" y="28925"/>
                  <a:pt x="319087" y="31418"/>
                </a:cubicBezTo>
                <a:cubicBezTo>
                  <a:pt x="307724" y="35679"/>
                  <a:pt x="281332" y="39298"/>
                  <a:pt x="271462" y="40943"/>
                </a:cubicBezTo>
                <a:cubicBezTo>
                  <a:pt x="265112" y="45705"/>
                  <a:pt x="255539" y="47934"/>
                  <a:pt x="252412" y="55230"/>
                </a:cubicBezTo>
                <a:cubicBezTo>
                  <a:pt x="246656" y="68661"/>
                  <a:pt x="265052" y="82157"/>
                  <a:pt x="271462" y="88568"/>
                </a:cubicBezTo>
                <a:cubicBezTo>
                  <a:pt x="266700" y="93330"/>
                  <a:pt x="263023" y="99513"/>
                  <a:pt x="257175" y="102855"/>
                </a:cubicBezTo>
                <a:cubicBezTo>
                  <a:pt x="251492" y="106102"/>
                  <a:pt x="244419" y="105820"/>
                  <a:pt x="238125" y="107618"/>
                </a:cubicBezTo>
                <a:cubicBezTo>
                  <a:pt x="233298" y="108997"/>
                  <a:pt x="228600" y="110793"/>
                  <a:pt x="223837" y="112380"/>
                </a:cubicBezTo>
                <a:cubicBezTo>
                  <a:pt x="209549" y="121906"/>
                  <a:pt x="207963" y="120317"/>
                  <a:pt x="200025" y="136193"/>
                </a:cubicBezTo>
                <a:cubicBezTo>
                  <a:pt x="197780" y="140683"/>
                  <a:pt x="198398" y="146560"/>
                  <a:pt x="195262" y="150480"/>
                </a:cubicBezTo>
                <a:cubicBezTo>
                  <a:pt x="191686" y="154949"/>
                  <a:pt x="185737" y="156830"/>
                  <a:pt x="180975" y="160005"/>
                </a:cubicBezTo>
                <a:cubicBezTo>
                  <a:pt x="179387" y="166355"/>
                  <a:pt x="176212" y="172510"/>
                  <a:pt x="176212" y="179055"/>
                </a:cubicBezTo>
                <a:cubicBezTo>
                  <a:pt x="176212" y="194431"/>
                  <a:pt x="182724" y="200728"/>
                  <a:pt x="190500" y="212393"/>
                </a:cubicBezTo>
                <a:cubicBezTo>
                  <a:pt x="184150" y="213980"/>
                  <a:pt x="177919" y="216160"/>
                  <a:pt x="171450" y="217155"/>
                </a:cubicBezTo>
                <a:cubicBezTo>
                  <a:pt x="157242" y="219341"/>
                  <a:pt x="142533" y="218431"/>
                  <a:pt x="128587" y="221918"/>
                </a:cubicBezTo>
                <a:cubicBezTo>
                  <a:pt x="123034" y="223306"/>
                  <a:pt x="119062" y="228268"/>
                  <a:pt x="114300" y="231443"/>
                </a:cubicBezTo>
                <a:cubicBezTo>
                  <a:pt x="112712" y="236205"/>
                  <a:pt x="113457" y="242594"/>
                  <a:pt x="109537" y="245730"/>
                </a:cubicBezTo>
                <a:cubicBezTo>
                  <a:pt x="104426" y="249819"/>
                  <a:pt x="97024" y="250166"/>
                  <a:pt x="90487" y="250493"/>
                </a:cubicBezTo>
                <a:cubicBezTo>
                  <a:pt x="65119" y="251762"/>
                  <a:pt x="19050" y="240174"/>
                  <a:pt x="9525" y="2457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4" name="123 Forma libre"/>
          <p:cNvSpPr/>
          <p:nvPr/>
        </p:nvSpPr>
        <p:spPr>
          <a:xfrm>
            <a:off x="5848676" y="2752166"/>
            <a:ext cx="69434" cy="31566"/>
          </a:xfrm>
          <a:custGeom>
            <a:avLst/>
            <a:gdLst>
              <a:gd name="connsiteX0" fmla="*/ 248008 w 259514"/>
              <a:gd name="connsiteY0" fmla="*/ 71437 h 112865"/>
              <a:gd name="connsiteX1" fmla="*/ 257533 w 259514"/>
              <a:gd name="connsiteY1" fmla="*/ 38100 h 112865"/>
              <a:gd name="connsiteX2" fmla="*/ 233720 w 259514"/>
              <a:gd name="connsiteY2" fmla="*/ 19050 h 112865"/>
              <a:gd name="connsiteX3" fmla="*/ 162283 w 259514"/>
              <a:gd name="connsiteY3" fmla="*/ 14287 h 112865"/>
              <a:gd name="connsiteX4" fmla="*/ 133708 w 259514"/>
              <a:gd name="connsiteY4" fmla="*/ 4762 h 112865"/>
              <a:gd name="connsiteX5" fmla="*/ 119420 w 259514"/>
              <a:gd name="connsiteY5" fmla="*/ 0 h 112865"/>
              <a:gd name="connsiteX6" fmla="*/ 105133 w 259514"/>
              <a:gd name="connsiteY6" fmla="*/ 14287 h 112865"/>
              <a:gd name="connsiteX7" fmla="*/ 62270 w 259514"/>
              <a:gd name="connsiteY7" fmla="*/ 23812 h 112865"/>
              <a:gd name="connsiteX8" fmla="*/ 358 w 259514"/>
              <a:gd name="connsiteY8" fmla="*/ 28575 h 112865"/>
              <a:gd name="connsiteX9" fmla="*/ 5120 w 259514"/>
              <a:gd name="connsiteY9" fmla="*/ 52387 h 112865"/>
              <a:gd name="connsiteX10" fmla="*/ 19408 w 259514"/>
              <a:gd name="connsiteY10" fmla="*/ 57150 h 112865"/>
              <a:gd name="connsiteX11" fmla="*/ 14645 w 259514"/>
              <a:gd name="connsiteY11" fmla="*/ 71437 h 112865"/>
              <a:gd name="connsiteX12" fmla="*/ 5120 w 259514"/>
              <a:gd name="connsiteY12" fmla="*/ 85725 h 112865"/>
              <a:gd name="connsiteX13" fmla="*/ 52745 w 259514"/>
              <a:gd name="connsiteY13" fmla="*/ 90487 h 112865"/>
              <a:gd name="connsiteX14" fmla="*/ 81320 w 259514"/>
              <a:gd name="connsiteY14" fmla="*/ 95250 h 112865"/>
              <a:gd name="connsiteX15" fmla="*/ 190858 w 259514"/>
              <a:gd name="connsiteY15" fmla="*/ 100012 h 112865"/>
              <a:gd name="connsiteX16" fmla="*/ 252770 w 259514"/>
              <a:gd name="connsiteY16" fmla="*/ 80962 h 112865"/>
              <a:gd name="connsiteX17" fmla="*/ 248008 w 259514"/>
              <a:gd name="connsiteY17" fmla="*/ 71437 h 11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9514" h="112865">
                <a:moveTo>
                  <a:pt x="248008" y="71437"/>
                </a:moveTo>
                <a:cubicBezTo>
                  <a:pt x="248802" y="64293"/>
                  <a:pt x="248075" y="94844"/>
                  <a:pt x="257533" y="38100"/>
                </a:cubicBezTo>
                <a:cubicBezTo>
                  <a:pt x="259514" y="26218"/>
                  <a:pt x="240905" y="19848"/>
                  <a:pt x="233720" y="19050"/>
                </a:cubicBezTo>
                <a:cubicBezTo>
                  <a:pt x="210001" y="16415"/>
                  <a:pt x="186095" y="15875"/>
                  <a:pt x="162283" y="14287"/>
                </a:cubicBezTo>
                <a:lnTo>
                  <a:pt x="133708" y="4762"/>
                </a:lnTo>
                <a:lnTo>
                  <a:pt x="119420" y="0"/>
                </a:lnTo>
                <a:cubicBezTo>
                  <a:pt x="114658" y="4762"/>
                  <a:pt x="110737" y="10551"/>
                  <a:pt x="105133" y="14287"/>
                </a:cubicBezTo>
                <a:cubicBezTo>
                  <a:pt x="97315" y="19499"/>
                  <a:pt x="65732" y="23235"/>
                  <a:pt x="62270" y="23812"/>
                </a:cubicBezTo>
                <a:cubicBezTo>
                  <a:pt x="23046" y="36887"/>
                  <a:pt x="43634" y="34757"/>
                  <a:pt x="358" y="28575"/>
                </a:cubicBezTo>
                <a:cubicBezTo>
                  <a:pt x="1945" y="36512"/>
                  <a:pt x="630" y="45652"/>
                  <a:pt x="5120" y="52387"/>
                </a:cubicBezTo>
                <a:cubicBezTo>
                  <a:pt x="7905" y="56564"/>
                  <a:pt x="19408" y="57150"/>
                  <a:pt x="19408" y="57150"/>
                </a:cubicBezTo>
                <a:cubicBezTo>
                  <a:pt x="17820" y="61912"/>
                  <a:pt x="16890" y="66947"/>
                  <a:pt x="14645" y="71437"/>
                </a:cubicBezTo>
                <a:cubicBezTo>
                  <a:pt x="12085" y="76557"/>
                  <a:pt x="0" y="83165"/>
                  <a:pt x="5120" y="85725"/>
                </a:cubicBezTo>
                <a:cubicBezTo>
                  <a:pt x="19390" y="92860"/>
                  <a:pt x="36914" y="88508"/>
                  <a:pt x="52745" y="90487"/>
                </a:cubicBezTo>
                <a:cubicBezTo>
                  <a:pt x="62327" y="91685"/>
                  <a:pt x="71686" y="94586"/>
                  <a:pt x="81320" y="95250"/>
                </a:cubicBezTo>
                <a:cubicBezTo>
                  <a:pt x="117781" y="97765"/>
                  <a:pt x="154345" y="98425"/>
                  <a:pt x="190858" y="100012"/>
                </a:cubicBezTo>
                <a:cubicBezTo>
                  <a:pt x="229215" y="96816"/>
                  <a:pt x="248213" y="112865"/>
                  <a:pt x="252770" y="80962"/>
                </a:cubicBezTo>
                <a:cubicBezTo>
                  <a:pt x="253668" y="74676"/>
                  <a:pt x="247214" y="78581"/>
                  <a:pt x="248008" y="714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5" name="124 Forma libre"/>
          <p:cNvSpPr/>
          <p:nvPr/>
        </p:nvSpPr>
        <p:spPr>
          <a:xfrm>
            <a:off x="5870060" y="2709351"/>
            <a:ext cx="134166" cy="85559"/>
          </a:xfrm>
          <a:custGeom>
            <a:avLst/>
            <a:gdLst>
              <a:gd name="connsiteX0" fmla="*/ 177607 w 501457"/>
              <a:gd name="connsiteY0" fmla="*/ 248336 h 305921"/>
              <a:gd name="connsiteX1" fmla="*/ 196657 w 501457"/>
              <a:gd name="connsiteY1" fmla="*/ 253098 h 305921"/>
              <a:gd name="connsiteX2" fmla="*/ 210944 w 501457"/>
              <a:gd name="connsiteY2" fmla="*/ 248336 h 305921"/>
              <a:gd name="connsiteX3" fmla="*/ 229994 w 501457"/>
              <a:gd name="connsiteY3" fmla="*/ 276911 h 305921"/>
              <a:gd name="connsiteX4" fmla="*/ 244282 w 501457"/>
              <a:gd name="connsiteY4" fmla="*/ 281673 h 305921"/>
              <a:gd name="connsiteX5" fmla="*/ 249044 w 501457"/>
              <a:gd name="connsiteY5" fmla="*/ 295961 h 305921"/>
              <a:gd name="connsiteX6" fmla="*/ 344294 w 501457"/>
              <a:gd name="connsiteY6" fmla="*/ 295961 h 305921"/>
              <a:gd name="connsiteX7" fmla="*/ 387157 w 501457"/>
              <a:gd name="connsiteY7" fmla="*/ 276911 h 305921"/>
              <a:gd name="connsiteX8" fmla="*/ 401444 w 501457"/>
              <a:gd name="connsiteY8" fmla="*/ 267386 h 305921"/>
              <a:gd name="connsiteX9" fmla="*/ 406207 w 501457"/>
              <a:gd name="connsiteY9" fmla="*/ 253098 h 305921"/>
              <a:gd name="connsiteX10" fmla="*/ 410969 w 501457"/>
              <a:gd name="connsiteY10" fmla="*/ 234048 h 305921"/>
              <a:gd name="connsiteX11" fmla="*/ 425257 w 501457"/>
              <a:gd name="connsiteY11" fmla="*/ 224523 h 305921"/>
              <a:gd name="connsiteX12" fmla="*/ 434782 w 501457"/>
              <a:gd name="connsiteY12" fmla="*/ 195948 h 305921"/>
              <a:gd name="connsiteX13" fmla="*/ 439544 w 501457"/>
              <a:gd name="connsiteY13" fmla="*/ 172136 h 305921"/>
              <a:gd name="connsiteX14" fmla="*/ 468119 w 501457"/>
              <a:gd name="connsiteY14" fmla="*/ 162611 h 305921"/>
              <a:gd name="connsiteX15" fmla="*/ 482407 w 501457"/>
              <a:gd name="connsiteY15" fmla="*/ 153086 h 305921"/>
              <a:gd name="connsiteX16" fmla="*/ 496694 w 501457"/>
              <a:gd name="connsiteY16" fmla="*/ 148323 h 305921"/>
              <a:gd name="connsiteX17" fmla="*/ 501457 w 501457"/>
              <a:gd name="connsiteY17" fmla="*/ 134036 h 305921"/>
              <a:gd name="connsiteX18" fmla="*/ 491932 w 501457"/>
              <a:gd name="connsiteY18" fmla="*/ 100698 h 305921"/>
              <a:gd name="connsiteX19" fmla="*/ 477644 w 501457"/>
              <a:gd name="connsiteY19" fmla="*/ 91173 h 305921"/>
              <a:gd name="connsiteX20" fmla="*/ 439544 w 501457"/>
              <a:gd name="connsiteY20" fmla="*/ 81648 h 305921"/>
              <a:gd name="connsiteX21" fmla="*/ 425257 w 501457"/>
              <a:gd name="connsiteY21" fmla="*/ 76886 h 305921"/>
              <a:gd name="connsiteX22" fmla="*/ 415732 w 501457"/>
              <a:gd name="connsiteY22" fmla="*/ 62598 h 305921"/>
              <a:gd name="connsiteX23" fmla="*/ 377632 w 501457"/>
              <a:gd name="connsiteY23" fmla="*/ 53073 h 305921"/>
              <a:gd name="connsiteX24" fmla="*/ 363344 w 501457"/>
              <a:gd name="connsiteY24" fmla="*/ 43548 h 305921"/>
              <a:gd name="connsiteX25" fmla="*/ 349057 w 501457"/>
              <a:gd name="connsiteY25" fmla="*/ 38786 h 305921"/>
              <a:gd name="connsiteX26" fmla="*/ 330007 w 501457"/>
              <a:gd name="connsiteY26" fmla="*/ 19736 h 305921"/>
              <a:gd name="connsiteX27" fmla="*/ 306194 w 501457"/>
              <a:gd name="connsiteY27" fmla="*/ 24498 h 305921"/>
              <a:gd name="connsiteX28" fmla="*/ 291907 w 501457"/>
              <a:gd name="connsiteY28" fmla="*/ 29261 h 305921"/>
              <a:gd name="connsiteX29" fmla="*/ 187132 w 501457"/>
              <a:gd name="connsiteY29" fmla="*/ 14973 h 305921"/>
              <a:gd name="connsiteX30" fmla="*/ 172844 w 501457"/>
              <a:gd name="connsiteY30" fmla="*/ 10211 h 305921"/>
              <a:gd name="connsiteX31" fmla="*/ 149032 w 501457"/>
              <a:gd name="connsiteY31" fmla="*/ 5448 h 305921"/>
              <a:gd name="connsiteX32" fmla="*/ 115694 w 501457"/>
              <a:gd name="connsiteY32" fmla="*/ 19736 h 305921"/>
              <a:gd name="connsiteX33" fmla="*/ 96644 w 501457"/>
              <a:gd name="connsiteY33" fmla="*/ 24498 h 305921"/>
              <a:gd name="connsiteX34" fmla="*/ 82357 w 501457"/>
              <a:gd name="connsiteY34" fmla="*/ 29261 h 305921"/>
              <a:gd name="connsiteX35" fmla="*/ 63307 w 501457"/>
              <a:gd name="connsiteY35" fmla="*/ 34023 h 305921"/>
              <a:gd name="connsiteX36" fmla="*/ 34732 w 501457"/>
              <a:gd name="connsiteY36" fmla="*/ 43548 h 305921"/>
              <a:gd name="connsiteX37" fmla="*/ 20444 w 501457"/>
              <a:gd name="connsiteY37" fmla="*/ 53073 h 305921"/>
              <a:gd name="connsiteX38" fmla="*/ 15682 w 501457"/>
              <a:gd name="connsiteY38" fmla="*/ 67361 h 305921"/>
              <a:gd name="connsiteX39" fmla="*/ 10919 w 501457"/>
              <a:gd name="connsiteY39" fmla="*/ 105461 h 305921"/>
              <a:gd name="connsiteX40" fmla="*/ 1394 w 501457"/>
              <a:gd name="connsiteY40" fmla="*/ 134036 h 305921"/>
              <a:gd name="connsiteX41" fmla="*/ 6157 w 501457"/>
              <a:gd name="connsiteY41" fmla="*/ 186423 h 305921"/>
              <a:gd name="connsiteX42" fmla="*/ 15682 w 501457"/>
              <a:gd name="connsiteY42" fmla="*/ 172136 h 305921"/>
              <a:gd name="connsiteX43" fmla="*/ 44257 w 501457"/>
              <a:gd name="connsiteY43" fmla="*/ 162611 h 305921"/>
              <a:gd name="connsiteX44" fmla="*/ 63307 w 501457"/>
              <a:gd name="connsiteY44" fmla="*/ 167373 h 305921"/>
              <a:gd name="connsiteX45" fmla="*/ 77594 w 501457"/>
              <a:gd name="connsiteY45" fmla="*/ 172136 h 305921"/>
              <a:gd name="connsiteX46" fmla="*/ 163319 w 501457"/>
              <a:gd name="connsiteY46" fmla="*/ 176898 h 305921"/>
              <a:gd name="connsiteX47" fmla="*/ 172844 w 501457"/>
              <a:gd name="connsiteY47" fmla="*/ 191186 h 305921"/>
              <a:gd name="connsiteX48" fmla="*/ 177607 w 501457"/>
              <a:gd name="connsiteY48" fmla="*/ 248336 h 3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01457" h="305921">
                <a:moveTo>
                  <a:pt x="177607" y="248336"/>
                </a:moveTo>
                <a:cubicBezTo>
                  <a:pt x="181576" y="258655"/>
                  <a:pt x="190112" y="253098"/>
                  <a:pt x="196657" y="253098"/>
                </a:cubicBezTo>
                <a:cubicBezTo>
                  <a:pt x="201677" y="253098"/>
                  <a:pt x="206859" y="245418"/>
                  <a:pt x="210944" y="248336"/>
                </a:cubicBezTo>
                <a:cubicBezTo>
                  <a:pt x="220259" y="254990"/>
                  <a:pt x="219134" y="273291"/>
                  <a:pt x="229994" y="276911"/>
                </a:cubicBezTo>
                <a:lnTo>
                  <a:pt x="244282" y="281673"/>
                </a:lnTo>
                <a:cubicBezTo>
                  <a:pt x="245869" y="286436"/>
                  <a:pt x="244326" y="294245"/>
                  <a:pt x="249044" y="295961"/>
                </a:cubicBezTo>
                <a:cubicBezTo>
                  <a:pt x="276434" y="305921"/>
                  <a:pt x="316904" y="298700"/>
                  <a:pt x="344294" y="295961"/>
                </a:cubicBezTo>
                <a:cubicBezTo>
                  <a:pt x="354020" y="266785"/>
                  <a:pt x="341742" y="289297"/>
                  <a:pt x="387157" y="276911"/>
                </a:cubicBezTo>
                <a:cubicBezTo>
                  <a:pt x="392679" y="275405"/>
                  <a:pt x="396682" y="270561"/>
                  <a:pt x="401444" y="267386"/>
                </a:cubicBezTo>
                <a:cubicBezTo>
                  <a:pt x="403032" y="262623"/>
                  <a:pt x="404828" y="257925"/>
                  <a:pt x="406207" y="253098"/>
                </a:cubicBezTo>
                <a:cubicBezTo>
                  <a:pt x="408005" y="246804"/>
                  <a:pt x="407338" y="239494"/>
                  <a:pt x="410969" y="234048"/>
                </a:cubicBezTo>
                <a:cubicBezTo>
                  <a:pt x="414144" y="229285"/>
                  <a:pt x="420494" y="227698"/>
                  <a:pt x="425257" y="224523"/>
                </a:cubicBezTo>
                <a:cubicBezTo>
                  <a:pt x="428432" y="214998"/>
                  <a:pt x="432813" y="205793"/>
                  <a:pt x="434782" y="195948"/>
                </a:cubicBezTo>
                <a:cubicBezTo>
                  <a:pt x="436369" y="188011"/>
                  <a:pt x="433820" y="177860"/>
                  <a:pt x="439544" y="172136"/>
                </a:cubicBezTo>
                <a:cubicBezTo>
                  <a:pt x="446644" y="165036"/>
                  <a:pt x="468119" y="162611"/>
                  <a:pt x="468119" y="162611"/>
                </a:cubicBezTo>
                <a:cubicBezTo>
                  <a:pt x="472882" y="159436"/>
                  <a:pt x="477287" y="155646"/>
                  <a:pt x="482407" y="153086"/>
                </a:cubicBezTo>
                <a:cubicBezTo>
                  <a:pt x="486897" y="150841"/>
                  <a:pt x="493144" y="151873"/>
                  <a:pt x="496694" y="148323"/>
                </a:cubicBezTo>
                <a:cubicBezTo>
                  <a:pt x="500244" y="144773"/>
                  <a:pt x="499869" y="138798"/>
                  <a:pt x="501457" y="134036"/>
                </a:cubicBezTo>
                <a:cubicBezTo>
                  <a:pt x="501147" y="132795"/>
                  <a:pt x="494415" y="103801"/>
                  <a:pt x="491932" y="100698"/>
                </a:cubicBezTo>
                <a:cubicBezTo>
                  <a:pt x="488356" y="96228"/>
                  <a:pt x="482764" y="93733"/>
                  <a:pt x="477644" y="91173"/>
                </a:cubicBezTo>
                <a:cubicBezTo>
                  <a:pt x="466760" y="85731"/>
                  <a:pt x="450408" y="84364"/>
                  <a:pt x="439544" y="81648"/>
                </a:cubicBezTo>
                <a:cubicBezTo>
                  <a:pt x="434674" y="80430"/>
                  <a:pt x="430019" y="78473"/>
                  <a:pt x="425257" y="76886"/>
                </a:cubicBezTo>
                <a:cubicBezTo>
                  <a:pt x="422082" y="72123"/>
                  <a:pt x="420202" y="66174"/>
                  <a:pt x="415732" y="62598"/>
                </a:cubicBezTo>
                <a:cubicBezTo>
                  <a:pt x="410853" y="58695"/>
                  <a:pt x="378814" y="53309"/>
                  <a:pt x="377632" y="53073"/>
                </a:cubicBezTo>
                <a:cubicBezTo>
                  <a:pt x="372869" y="49898"/>
                  <a:pt x="368464" y="46108"/>
                  <a:pt x="363344" y="43548"/>
                </a:cubicBezTo>
                <a:cubicBezTo>
                  <a:pt x="358854" y="41303"/>
                  <a:pt x="352607" y="42336"/>
                  <a:pt x="349057" y="38786"/>
                </a:cubicBezTo>
                <a:cubicBezTo>
                  <a:pt x="323658" y="13387"/>
                  <a:pt x="368104" y="32434"/>
                  <a:pt x="330007" y="19736"/>
                </a:cubicBezTo>
                <a:cubicBezTo>
                  <a:pt x="322069" y="21323"/>
                  <a:pt x="314047" y="22535"/>
                  <a:pt x="306194" y="24498"/>
                </a:cubicBezTo>
                <a:cubicBezTo>
                  <a:pt x="301324" y="25716"/>
                  <a:pt x="296920" y="29525"/>
                  <a:pt x="291907" y="29261"/>
                </a:cubicBezTo>
                <a:cubicBezTo>
                  <a:pt x="289455" y="29132"/>
                  <a:pt x="209521" y="19948"/>
                  <a:pt x="187132" y="14973"/>
                </a:cubicBezTo>
                <a:cubicBezTo>
                  <a:pt x="182231" y="13884"/>
                  <a:pt x="177714" y="11429"/>
                  <a:pt x="172844" y="10211"/>
                </a:cubicBezTo>
                <a:cubicBezTo>
                  <a:pt x="164991" y="8248"/>
                  <a:pt x="156969" y="7036"/>
                  <a:pt x="149032" y="5448"/>
                </a:cubicBezTo>
                <a:cubicBezTo>
                  <a:pt x="94332" y="19124"/>
                  <a:pt x="161747" y="0"/>
                  <a:pt x="115694" y="19736"/>
                </a:cubicBezTo>
                <a:cubicBezTo>
                  <a:pt x="109678" y="22314"/>
                  <a:pt x="102938" y="22700"/>
                  <a:pt x="96644" y="24498"/>
                </a:cubicBezTo>
                <a:cubicBezTo>
                  <a:pt x="91817" y="25877"/>
                  <a:pt x="87184" y="27882"/>
                  <a:pt x="82357" y="29261"/>
                </a:cubicBezTo>
                <a:cubicBezTo>
                  <a:pt x="76063" y="31059"/>
                  <a:pt x="69576" y="32142"/>
                  <a:pt x="63307" y="34023"/>
                </a:cubicBezTo>
                <a:cubicBezTo>
                  <a:pt x="53690" y="36908"/>
                  <a:pt x="34732" y="43548"/>
                  <a:pt x="34732" y="43548"/>
                </a:cubicBezTo>
                <a:cubicBezTo>
                  <a:pt x="29969" y="46723"/>
                  <a:pt x="24020" y="48603"/>
                  <a:pt x="20444" y="53073"/>
                </a:cubicBezTo>
                <a:cubicBezTo>
                  <a:pt x="17308" y="56993"/>
                  <a:pt x="16580" y="62422"/>
                  <a:pt x="15682" y="67361"/>
                </a:cubicBezTo>
                <a:cubicBezTo>
                  <a:pt x="13392" y="79953"/>
                  <a:pt x="13601" y="92946"/>
                  <a:pt x="10919" y="105461"/>
                </a:cubicBezTo>
                <a:cubicBezTo>
                  <a:pt x="8815" y="115278"/>
                  <a:pt x="1394" y="134036"/>
                  <a:pt x="1394" y="134036"/>
                </a:cubicBezTo>
                <a:cubicBezTo>
                  <a:pt x="2982" y="151498"/>
                  <a:pt x="0" y="170005"/>
                  <a:pt x="6157" y="186423"/>
                </a:cubicBezTo>
                <a:cubicBezTo>
                  <a:pt x="8167" y="191782"/>
                  <a:pt x="10828" y="175169"/>
                  <a:pt x="15682" y="172136"/>
                </a:cubicBezTo>
                <a:cubicBezTo>
                  <a:pt x="24196" y="166815"/>
                  <a:pt x="44257" y="162611"/>
                  <a:pt x="44257" y="162611"/>
                </a:cubicBezTo>
                <a:cubicBezTo>
                  <a:pt x="50607" y="164198"/>
                  <a:pt x="57013" y="165575"/>
                  <a:pt x="63307" y="167373"/>
                </a:cubicBezTo>
                <a:cubicBezTo>
                  <a:pt x="68134" y="168752"/>
                  <a:pt x="72597" y="171660"/>
                  <a:pt x="77594" y="172136"/>
                </a:cubicBezTo>
                <a:cubicBezTo>
                  <a:pt x="106084" y="174849"/>
                  <a:pt x="134744" y="175311"/>
                  <a:pt x="163319" y="176898"/>
                </a:cubicBezTo>
                <a:cubicBezTo>
                  <a:pt x="166494" y="181661"/>
                  <a:pt x="170284" y="186066"/>
                  <a:pt x="172844" y="191186"/>
                </a:cubicBezTo>
                <a:cubicBezTo>
                  <a:pt x="181624" y="208745"/>
                  <a:pt x="173638" y="238017"/>
                  <a:pt x="177607" y="2483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6" name="125 Forma libre"/>
          <p:cNvSpPr/>
          <p:nvPr/>
        </p:nvSpPr>
        <p:spPr>
          <a:xfrm>
            <a:off x="5869581" y="2665589"/>
            <a:ext cx="164429" cy="71716"/>
          </a:xfrm>
          <a:custGeom>
            <a:avLst/>
            <a:gdLst>
              <a:gd name="connsiteX0" fmla="*/ 493720 w 614567"/>
              <a:gd name="connsiteY0" fmla="*/ 252413 h 256424"/>
              <a:gd name="connsiteX1" fmla="*/ 541345 w 614567"/>
              <a:gd name="connsiteY1" fmla="*/ 247650 h 256424"/>
              <a:gd name="connsiteX2" fmla="*/ 565157 w 614567"/>
              <a:gd name="connsiteY2" fmla="*/ 242888 h 256424"/>
              <a:gd name="connsiteX3" fmla="*/ 569920 w 614567"/>
              <a:gd name="connsiteY3" fmla="*/ 223838 h 256424"/>
              <a:gd name="connsiteX4" fmla="*/ 603257 w 614567"/>
              <a:gd name="connsiteY4" fmla="*/ 219075 h 256424"/>
              <a:gd name="connsiteX5" fmla="*/ 612782 w 614567"/>
              <a:gd name="connsiteY5" fmla="*/ 204788 h 256424"/>
              <a:gd name="connsiteX6" fmla="*/ 598495 w 614567"/>
              <a:gd name="connsiteY6" fmla="*/ 166688 h 256424"/>
              <a:gd name="connsiteX7" fmla="*/ 584207 w 614567"/>
              <a:gd name="connsiteY7" fmla="*/ 152400 h 256424"/>
              <a:gd name="connsiteX8" fmla="*/ 574682 w 614567"/>
              <a:gd name="connsiteY8" fmla="*/ 138113 h 256424"/>
              <a:gd name="connsiteX9" fmla="*/ 569920 w 614567"/>
              <a:gd name="connsiteY9" fmla="*/ 123825 h 256424"/>
              <a:gd name="connsiteX10" fmla="*/ 555632 w 614567"/>
              <a:gd name="connsiteY10" fmla="*/ 119063 h 256424"/>
              <a:gd name="connsiteX11" fmla="*/ 560395 w 614567"/>
              <a:gd name="connsiteY11" fmla="*/ 80963 h 256424"/>
              <a:gd name="connsiteX12" fmla="*/ 488957 w 614567"/>
              <a:gd name="connsiteY12" fmla="*/ 57150 h 256424"/>
              <a:gd name="connsiteX13" fmla="*/ 474670 w 614567"/>
              <a:gd name="connsiteY13" fmla="*/ 47625 h 256424"/>
              <a:gd name="connsiteX14" fmla="*/ 417520 w 614567"/>
              <a:gd name="connsiteY14" fmla="*/ 38100 h 256424"/>
              <a:gd name="connsiteX15" fmla="*/ 403232 w 614567"/>
              <a:gd name="connsiteY15" fmla="*/ 28575 h 256424"/>
              <a:gd name="connsiteX16" fmla="*/ 388945 w 614567"/>
              <a:gd name="connsiteY16" fmla="*/ 14288 h 256424"/>
              <a:gd name="connsiteX17" fmla="*/ 360370 w 614567"/>
              <a:gd name="connsiteY17" fmla="*/ 4763 h 256424"/>
              <a:gd name="connsiteX18" fmla="*/ 346082 w 614567"/>
              <a:gd name="connsiteY18" fmla="*/ 0 h 256424"/>
              <a:gd name="connsiteX19" fmla="*/ 288932 w 614567"/>
              <a:gd name="connsiteY19" fmla="*/ 9525 h 256424"/>
              <a:gd name="connsiteX20" fmla="*/ 274645 w 614567"/>
              <a:gd name="connsiteY20" fmla="*/ 19050 h 256424"/>
              <a:gd name="connsiteX21" fmla="*/ 269882 w 614567"/>
              <a:gd name="connsiteY21" fmla="*/ 38100 h 256424"/>
              <a:gd name="connsiteX22" fmla="*/ 265120 w 614567"/>
              <a:gd name="connsiteY22" fmla="*/ 52388 h 256424"/>
              <a:gd name="connsiteX23" fmla="*/ 269882 w 614567"/>
              <a:gd name="connsiteY23" fmla="*/ 66675 h 256424"/>
              <a:gd name="connsiteX24" fmla="*/ 265120 w 614567"/>
              <a:gd name="connsiteY24" fmla="*/ 100013 h 256424"/>
              <a:gd name="connsiteX25" fmla="*/ 241307 w 614567"/>
              <a:gd name="connsiteY25" fmla="*/ 104775 h 256424"/>
              <a:gd name="connsiteX26" fmla="*/ 227020 w 614567"/>
              <a:gd name="connsiteY26" fmla="*/ 109538 h 256424"/>
              <a:gd name="connsiteX27" fmla="*/ 193682 w 614567"/>
              <a:gd name="connsiteY27" fmla="*/ 104775 h 256424"/>
              <a:gd name="connsiteX28" fmla="*/ 169870 w 614567"/>
              <a:gd name="connsiteY28" fmla="*/ 80963 h 256424"/>
              <a:gd name="connsiteX29" fmla="*/ 155582 w 614567"/>
              <a:gd name="connsiteY29" fmla="*/ 76200 h 256424"/>
              <a:gd name="connsiteX30" fmla="*/ 141295 w 614567"/>
              <a:gd name="connsiteY30" fmla="*/ 47625 h 256424"/>
              <a:gd name="connsiteX31" fmla="*/ 107957 w 614567"/>
              <a:gd name="connsiteY31" fmla="*/ 33338 h 256424"/>
              <a:gd name="connsiteX32" fmla="*/ 93670 w 614567"/>
              <a:gd name="connsiteY32" fmla="*/ 28575 h 256424"/>
              <a:gd name="connsiteX33" fmla="*/ 50807 w 614567"/>
              <a:gd name="connsiteY33" fmla="*/ 52388 h 256424"/>
              <a:gd name="connsiteX34" fmla="*/ 41282 w 614567"/>
              <a:gd name="connsiteY34" fmla="*/ 66675 h 256424"/>
              <a:gd name="connsiteX35" fmla="*/ 31757 w 614567"/>
              <a:gd name="connsiteY35" fmla="*/ 95250 h 256424"/>
              <a:gd name="connsiteX36" fmla="*/ 26995 w 614567"/>
              <a:gd name="connsiteY36" fmla="*/ 109538 h 256424"/>
              <a:gd name="connsiteX37" fmla="*/ 22232 w 614567"/>
              <a:gd name="connsiteY37" fmla="*/ 128588 h 256424"/>
              <a:gd name="connsiteX38" fmla="*/ 7945 w 614567"/>
              <a:gd name="connsiteY38" fmla="*/ 138113 h 256424"/>
              <a:gd name="connsiteX39" fmla="*/ 12707 w 614567"/>
              <a:gd name="connsiteY39" fmla="*/ 238125 h 256424"/>
              <a:gd name="connsiteX40" fmla="*/ 41282 w 614567"/>
              <a:gd name="connsiteY40" fmla="*/ 219075 h 256424"/>
              <a:gd name="connsiteX41" fmla="*/ 55570 w 614567"/>
              <a:gd name="connsiteY41" fmla="*/ 209550 h 256424"/>
              <a:gd name="connsiteX42" fmla="*/ 69857 w 614567"/>
              <a:gd name="connsiteY42" fmla="*/ 200025 h 256424"/>
              <a:gd name="connsiteX43" fmla="*/ 84145 w 614567"/>
              <a:gd name="connsiteY43" fmla="*/ 195263 h 256424"/>
              <a:gd name="connsiteX44" fmla="*/ 112720 w 614567"/>
              <a:gd name="connsiteY44" fmla="*/ 190500 h 256424"/>
              <a:gd name="connsiteX45" fmla="*/ 131770 w 614567"/>
              <a:gd name="connsiteY45" fmla="*/ 185738 h 256424"/>
              <a:gd name="connsiteX46" fmla="*/ 160345 w 614567"/>
              <a:gd name="connsiteY46" fmla="*/ 171450 h 256424"/>
              <a:gd name="connsiteX47" fmla="*/ 179395 w 614567"/>
              <a:gd name="connsiteY47" fmla="*/ 176213 h 256424"/>
              <a:gd name="connsiteX48" fmla="*/ 207970 w 614567"/>
              <a:gd name="connsiteY48" fmla="*/ 185738 h 256424"/>
              <a:gd name="connsiteX49" fmla="*/ 222257 w 614567"/>
              <a:gd name="connsiteY49" fmla="*/ 180975 h 256424"/>
              <a:gd name="connsiteX50" fmla="*/ 236545 w 614567"/>
              <a:gd name="connsiteY50" fmla="*/ 185738 h 256424"/>
              <a:gd name="connsiteX51" fmla="*/ 279407 w 614567"/>
              <a:gd name="connsiteY51" fmla="*/ 190500 h 256424"/>
              <a:gd name="connsiteX52" fmla="*/ 336557 w 614567"/>
              <a:gd name="connsiteY52" fmla="*/ 195263 h 256424"/>
              <a:gd name="connsiteX53" fmla="*/ 346082 w 614567"/>
              <a:gd name="connsiteY53" fmla="*/ 209550 h 256424"/>
              <a:gd name="connsiteX54" fmla="*/ 374657 w 614567"/>
              <a:gd name="connsiteY54" fmla="*/ 219075 h 256424"/>
              <a:gd name="connsiteX55" fmla="*/ 403232 w 614567"/>
              <a:gd name="connsiteY55" fmla="*/ 228600 h 256424"/>
              <a:gd name="connsiteX56" fmla="*/ 427045 w 614567"/>
              <a:gd name="connsiteY56" fmla="*/ 233363 h 256424"/>
              <a:gd name="connsiteX57" fmla="*/ 455620 w 614567"/>
              <a:gd name="connsiteY57" fmla="*/ 247650 h 256424"/>
              <a:gd name="connsiteX58" fmla="*/ 493720 w 614567"/>
              <a:gd name="connsiteY58" fmla="*/ 252413 h 25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14567" h="256424">
                <a:moveTo>
                  <a:pt x="493720" y="252413"/>
                </a:moveTo>
                <a:cubicBezTo>
                  <a:pt x="508007" y="252413"/>
                  <a:pt x="525531" y="249759"/>
                  <a:pt x="541345" y="247650"/>
                </a:cubicBezTo>
                <a:cubicBezTo>
                  <a:pt x="549368" y="246580"/>
                  <a:pt x="558939" y="248070"/>
                  <a:pt x="565157" y="242888"/>
                </a:cubicBezTo>
                <a:cubicBezTo>
                  <a:pt x="570185" y="238698"/>
                  <a:pt x="564369" y="227307"/>
                  <a:pt x="569920" y="223838"/>
                </a:cubicBezTo>
                <a:cubicBezTo>
                  <a:pt x="579439" y="217889"/>
                  <a:pt x="592145" y="220663"/>
                  <a:pt x="603257" y="219075"/>
                </a:cubicBezTo>
                <a:cubicBezTo>
                  <a:pt x="606432" y="214313"/>
                  <a:pt x="612072" y="210467"/>
                  <a:pt x="612782" y="204788"/>
                </a:cubicBezTo>
                <a:cubicBezTo>
                  <a:pt x="614567" y="190511"/>
                  <a:pt x="607088" y="176999"/>
                  <a:pt x="598495" y="166688"/>
                </a:cubicBezTo>
                <a:cubicBezTo>
                  <a:pt x="594183" y="161514"/>
                  <a:pt x="588519" y="157574"/>
                  <a:pt x="584207" y="152400"/>
                </a:cubicBezTo>
                <a:cubicBezTo>
                  <a:pt x="580543" y="148003"/>
                  <a:pt x="577857" y="142875"/>
                  <a:pt x="574682" y="138113"/>
                </a:cubicBezTo>
                <a:cubicBezTo>
                  <a:pt x="573095" y="133350"/>
                  <a:pt x="573470" y="127375"/>
                  <a:pt x="569920" y="123825"/>
                </a:cubicBezTo>
                <a:cubicBezTo>
                  <a:pt x="566370" y="120275"/>
                  <a:pt x="556721" y="123964"/>
                  <a:pt x="555632" y="119063"/>
                </a:cubicBezTo>
                <a:cubicBezTo>
                  <a:pt x="552856" y="106569"/>
                  <a:pt x="558807" y="93663"/>
                  <a:pt x="560395" y="80963"/>
                </a:cubicBezTo>
                <a:cubicBezTo>
                  <a:pt x="519859" y="53939"/>
                  <a:pt x="543198" y="63177"/>
                  <a:pt x="488957" y="57150"/>
                </a:cubicBezTo>
                <a:cubicBezTo>
                  <a:pt x="484195" y="53975"/>
                  <a:pt x="480223" y="49013"/>
                  <a:pt x="474670" y="47625"/>
                </a:cubicBezTo>
                <a:cubicBezTo>
                  <a:pt x="453531" y="42340"/>
                  <a:pt x="436116" y="47398"/>
                  <a:pt x="417520" y="38100"/>
                </a:cubicBezTo>
                <a:cubicBezTo>
                  <a:pt x="412400" y="35540"/>
                  <a:pt x="407629" y="32239"/>
                  <a:pt x="403232" y="28575"/>
                </a:cubicBezTo>
                <a:cubicBezTo>
                  <a:pt x="398058" y="24263"/>
                  <a:pt x="394832" y="17559"/>
                  <a:pt x="388945" y="14288"/>
                </a:cubicBezTo>
                <a:cubicBezTo>
                  <a:pt x="380168" y="9412"/>
                  <a:pt x="369895" y="7938"/>
                  <a:pt x="360370" y="4763"/>
                </a:cubicBezTo>
                <a:lnTo>
                  <a:pt x="346082" y="0"/>
                </a:lnTo>
                <a:cubicBezTo>
                  <a:pt x="332510" y="1508"/>
                  <a:pt x="304887" y="1548"/>
                  <a:pt x="288932" y="9525"/>
                </a:cubicBezTo>
                <a:cubicBezTo>
                  <a:pt x="283813" y="12085"/>
                  <a:pt x="279407" y="15875"/>
                  <a:pt x="274645" y="19050"/>
                </a:cubicBezTo>
                <a:cubicBezTo>
                  <a:pt x="273057" y="25400"/>
                  <a:pt x="271680" y="31806"/>
                  <a:pt x="269882" y="38100"/>
                </a:cubicBezTo>
                <a:cubicBezTo>
                  <a:pt x="268503" y="42927"/>
                  <a:pt x="265120" y="47368"/>
                  <a:pt x="265120" y="52388"/>
                </a:cubicBezTo>
                <a:cubicBezTo>
                  <a:pt x="265120" y="57408"/>
                  <a:pt x="268295" y="61913"/>
                  <a:pt x="269882" y="66675"/>
                </a:cubicBezTo>
                <a:cubicBezTo>
                  <a:pt x="268295" y="77788"/>
                  <a:pt x="271855" y="91033"/>
                  <a:pt x="265120" y="100013"/>
                </a:cubicBezTo>
                <a:cubicBezTo>
                  <a:pt x="260263" y="106489"/>
                  <a:pt x="249160" y="102812"/>
                  <a:pt x="241307" y="104775"/>
                </a:cubicBezTo>
                <a:cubicBezTo>
                  <a:pt x="236437" y="105993"/>
                  <a:pt x="231782" y="107950"/>
                  <a:pt x="227020" y="109538"/>
                </a:cubicBezTo>
                <a:cubicBezTo>
                  <a:pt x="215907" y="107950"/>
                  <a:pt x="204434" y="108001"/>
                  <a:pt x="193682" y="104775"/>
                </a:cubicBezTo>
                <a:cubicBezTo>
                  <a:pt x="170823" y="97917"/>
                  <a:pt x="186379" y="94170"/>
                  <a:pt x="169870" y="80963"/>
                </a:cubicBezTo>
                <a:cubicBezTo>
                  <a:pt x="165950" y="77827"/>
                  <a:pt x="160345" y="77788"/>
                  <a:pt x="155582" y="76200"/>
                </a:cubicBezTo>
                <a:cubicBezTo>
                  <a:pt x="151709" y="64580"/>
                  <a:pt x="150527" y="56857"/>
                  <a:pt x="141295" y="47625"/>
                </a:cubicBezTo>
                <a:cubicBezTo>
                  <a:pt x="129694" y="36024"/>
                  <a:pt x="123260" y="37710"/>
                  <a:pt x="107957" y="33338"/>
                </a:cubicBezTo>
                <a:cubicBezTo>
                  <a:pt x="103130" y="31959"/>
                  <a:pt x="98432" y="30163"/>
                  <a:pt x="93670" y="28575"/>
                </a:cubicBezTo>
                <a:cubicBezTo>
                  <a:pt x="66062" y="37778"/>
                  <a:pt x="67259" y="32646"/>
                  <a:pt x="50807" y="52388"/>
                </a:cubicBezTo>
                <a:cubicBezTo>
                  <a:pt x="47143" y="56785"/>
                  <a:pt x="44457" y="61913"/>
                  <a:pt x="41282" y="66675"/>
                </a:cubicBezTo>
                <a:lnTo>
                  <a:pt x="31757" y="95250"/>
                </a:lnTo>
                <a:cubicBezTo>
                  <a:pt x="30170" y="100013"/>
                  <a:pt x="28213" y="104668"/>
                  <a:pt x="26995" y="109538"/>
                </a:cubicBezTo>
                <a:cubicBezTo>
                  <a:pt x="25407" y="115888"/>
                  <a:pt x="25863" y="123142"/>
                  <a:pt x="22232" y="128588"/>
                </a:cubicBezTo>
                <a:cubicBezTo>
                  <a:pt x="19057" y="133350"/>
                  <a:pt x="12707" y="134938"/>
                  <a:pt x="7945" y="138113"/>
                </a:cubicBezTo>
                <a:cubicBezTo>
                  <a:pt x="9532" y="171450"/>
                  <a:pt x="0" y="207264"/>
                  <a:pt x="12707" y="238125"/>
                </a:cubicBezTo>
                <a:cubicBezTo>
                  <a:pt x="17066" y="248710"/>
                  <a:pt x="31757" y="225425"/>
                  <a:pt x="41282" y="219075"/>
                </a:cubicBezTo>
                <a:lnTo>
                  <a:pt x="55570" y="209550"/>
                </a:lnTo>
                <a:cubicBezTo>
                  <a:pt x="60332" y="206375"/>
                  <a:pt x="64427" y="201835"/>
                  <a:pt x="69857" y="200025"/>
                </a:cubicBezTo>
                <a:cubicBezTo>
                  <a:pt x="74620" y="198438"/>
                  <a:pt x="79244" y="196352"/>
                  <a:pt x="84145" y="195263"/>
                </a:cubicBezTo>
                <a:cubicBezTo>
                  <a:pt x="93571" y="193168"/>
                  <a:pt x="103251" y="192394"/>
                  <a:pt x="112720" y="190500"/>
                </a:cubicBezTo>
                <a:cubicBezTo>
                  <a:pt x="119138" y="189216"/>
                  <a:pt x="125420" y="187325"/>
                  <a:pt x="131770" y="185738"/>
                </a:cubicBezTo>
                <a:cubicBezTo>
                  <a:pt x="138994" y="180922"/>
                  <a:pt x="150486" y="171450"/>
                  <a:pt x="160345" y="171450"/>
                </a:cubicBezTo>
                <a:cubicBezTo>
                  <a:pt x="166890" y="171450"/>
                  <a:pt x="173126" y="174332"/>
                  <a:pt x="179395" y="176213"/>
                </a:cubicBezTo>
                <a:cubicBezTo>
                  <a:pt x="189012" y="179098"/>
                  <a:pt x="207970" y="185738"/>
                  <a:pt x="207970" y="185738"/>
                </a:cubicBezTo>
                <a:cubicBezTo>
                  <a:pt x="212732" y="184150"/>
                  <a:pt x="217237" y="180975"/>
                  <a:pt x="222257" y="180975"/>
                </a:cubicBezTo>
                <a:cubicBezTo>
                  <a:pt x="227277" y="180975"/>
                  <a:pt x="231593" y="184913"/>
                  <a:pt x="236545" y="185738"/>
                </a:cubicBezTo>
                <a:cubicBezTo>
                  <a:pt x="250725" y="188101"/>
                  <a:pt x="265097" y="189137"/>
                  <a:pt x="279407" y="190500"/>
                </a:cubicBezTo>
                <a:cubicBezTo>
                  <a:pt x="298437" y="192312"/>
                  <a:pt x="317507" y="193675"/>
                  <a:pt x="336557" y="195263"/>
                </a:cubicBezTo>
                <a:cubicBezTo>
                  <a:pt x="339732" y="200025"/>
                  <a:pt x="341228" y="206517"/>
                  <a:pt x="346082" y="209550"/>
                </a:cubicBezTo>
                <a:cubicBezTo>
                  <a:pt x="354596" y="214871"/>
                  <a:pt x="365132" y="215900"/>
                  <a:pt x="374657" y="219075"/>
                </a:cubicBezTo>
                <a:lnTo>
                  <a:pt x="403232" y="228600"/>
                </a:lnTo>
                <a:lnTo>
                  <a:pt x="427045" y="233363"/>
                </a:lnTo>
                <a:cubicBezTo>
                  <a:pt x="439088" y="241392"/>
                  <a:pt x="441533" y="244833"/>
                  <a:pt x="455620" y="247650"/>
                </a:cubicBezTo>
                <a:cubicBezTo>
                  <a:pt x="499489" y="256424"/>
                  <a:pt x="479433" y="252413"/>
                  <a:pt x="493720" y="2524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7" name="126 Forma libre"/>
          <p:cNvSpPr/>
          <p:nvPr/>
        </p:nvSpPr>
        <p:spPr>
          <a:xfrm>
            <a:off x="5914730" y="2619414"/>
            <a:ext cx="102238" cy="67486"/>
          </a:xfrm>
          <a:custGeom>
            <a:avLst/>
            <a:gdLst>
              <a:gd name="connsiteX0" fmla="*/ 344022 w 382122"/>
              <a:gd name="connsiteY0" fmla="*/ 227013 h 241300"/>
              <a:gd name="connsiteX1" fmla="*/ 353547 w 382122"/>
              <a:gd name="connsiteY1" fmla="*/ 198438 h 241300"/>
              <a:gd name="connsiteX2" fmla="*/ 382122 w 382122"/>
              <a:gd name="connsiteY2" fmla="*/ 188913 h 241300"/>
              <a:gd name="connsiteX3" fmla="*/ 377359 w 382122"/>
              <a:gd name="connsiteY3" fmla="*/ 174625 h 241300"/>
              <a:gd name="connsiteX4" fmla="*/ 363072 w 382122"/>
              <a:gd name="connsiteY4" fmla="*/ 169863 h 241300"/>
              <a:gd name="connsiteX5" fmla="*/ 358309 w 382122"/>
              <a:gd name="connsiteY5" fmla="*/ 150813 h 241300"/>
              <a:gd name="connsiteX6" fmla="*/ 353547 w 382122"/>
              <a:gd name="connsiteY6" fmla="*/ 103188 h 241300"/>
              <a:gd name="connsiteX7" fmla="*/ 372597 w 382122"/>
              <a:gd name="connsiteY7" fmla="*/ 69850 h 241300"/>
              <a:gd name="connsiteX8" fmla="*/ 377359 w 382122"/>
              <a:gd name="connsiteY8" fmla="*/ 55563 h 241300"/>
              <a:gd name="connsiteX9" fmla="*/ 372597 w 382122"/>
              <a:gd name="connsiteY9" fmla="*/ 41275 h 241300"/>
              <a:gd name="connsiteX10" fmla="*/ 320209 w 382122"/>
              <a:gd name="connsiteY10" fmla="*/ 22225 h 241300"/>
              <a:gd name="connsiteX11" fmla="*/ 153522 w 382122"/>
              <a:gd name="connsiteY11" fmla="*/ 12700 h 241300"/>
              <a:gd name="connsiteX12" fmla="*/ 124947 w 382122"/>
              <a:gd name="connsiteY12" fmla="*/ 3175 h 241300"/>
              <a:gd name="connsiteX13" fmla="*/ 110659 w 382122"/>
              <a:gd name="connsiteY13" fmla="*/ 7938 h 241300"/>
              <a:gd name="connsiteX14" fmla="*/ 63034 w 382122"/>
              <a:gd name="connsiteY14" fmla="*/ 36513 h 241300"/>
              <a:gd name="connsiteX15" fmla="*/ 10647 w 382122"/>
              <a:gd name="connsiteY15" fmla="*/ 41275 h 241300"/>
              <a:gd name="connsiteX16" fmla="*/ 1122 w 382122"/>
              <a:gd name="connsiteY16" fmla="*/ 55563 h 241300"/>
              <a:gd name="connsiteX17" fmla="*/ 29697 w 382122"/>
              <a:gd name="connsiteY17" fmla="*/ 69850 h 241300"/>
              <a:gd name="connsiteX18" fmla="*/ 34459 w 382122"/>
              <a:gd name="connsiteY18" fmla="*/ 107950 h 241300"/>
              <a:gd name="connsiteX19" fmla="*/ 29697 w 382122"/>
              <a:gd name="connsiteY19" fmla="*/ 122238 h 241300"/>
              <a:gd name="connsiteX20" fmla="*/ 58272 w 382122"/>
              <a:gd name="connsiteY20" fmla="*/ 131763 h 241300"/>
              <a:gd name="connsiteX21" fmla="*/ 63034 w 382122"/>
              <a:gd name="connsiteY21" fmla="*/ 146050 h 241300"/>
              <a:gd name="connsiteX22" fmla="*/ 96372 w 382122"/>
              <a:gd name="connsiteY22" fmla="*/ 136525 h 241300"/>
              <a:gd name="connsiteX23" fmla="*/ 105897 w 382122"/>
              <a:gd name="connsiteY23" fmla="*/ 150813 h 241300"/>
              <a:gd name="connsiteX24" fmla="*/ 115422 w 382122"/>
              <a:gd name="connsiteY24" fmla="*/ 188913 h 241300"/>
              <a:gd name="connsiteX25" fmla="*/ 124947 w 382122"/>
              <a:gd name="connsiteY25" fmla="*/ 174625 h 241300"/>
              <a:gd name="connsiteX26" fmla="*/ 153522 w 382122"/>
              <a:gd name="connsiteY26" fmla="*/ 165100 h 241300"/>
              <a:gd name="connsiteX27" fmla="*/ 210672 w 382122"/>
              <a:gd name="connsiteY27" fmla="*/ 179388 h 241300"/>
              <a:gd name="connsiteX28" fmla="*/ 224959 w 382122"/>
              <a:gd name="connsiteY28" fmla="*/ 188913 h 241300"/>
              <a:gd name="connsiteX29" fmla="*/ 234484 w 382122"/>
              <a:gd name="connsiteY29" fmla="*/ 203200 h 241300"/>
              <a:gd name="connsiteX30" fmla="*/ 248772 w 382122"/>
              <a:gd name="connsiteY30" fmla="*/ 198438 h 241300"/>
              <a:gd name="connsiteX31" fmla="*/ 301159 w 382122"/>
              <a:gd name="connsiteY31" fmla="*/ 212725 h 241300"/>
              <a:gd name="connsiteX32" fmla="*/ 310684 w 382122"/>
              <a:gd name="connsiteY32" fmla="*/ 227013 h 241300"/>
              <a:gd name="connsiteX33" fmla="*/ 339259 w 382122"/>
              <a:gd name="connsiteY33" fmla="*/ 241300 h 241300"/>
              <a:gd name="connsiteX34" fmla="*/ 344022 w 382122"/>
              <a:gd name="connsiteY34" fmla="*/ 227013 h 241300"/>
              <a:gd name="connsiteX35" fmla="*/ 339259 w 382122"/>
              <a:gd name="connsiteY35" fmla="*/ 212725 h 241300"/>
              <a:gd name="connsiteX36" fmla="*/ 344022 w 382122"/>
              <a:gd name="connsiteY36" fmla="*/ 227013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2122" h="241300">
                <a:moveTo>
                  <a:pt x="344022" y="227013"/>
                </a:moveTo>
                <a:cubicBezTo>
                  <a:pt x="347197" y="217488"/>
                  <a:pt x="344022" y="201613"/>
                  <a:pt x="353547" y="198438"/>
                </a:cubicBezTo>
                <a:lnTo>
                  <a:pt x="382122" y="188913"/>
                </a:lnTo>
                <a:cubicBezTo>
                  <a:pt x="380534" y="184150"/>
                  <a:pt x="380909" y="178175"/>
                  <a:pt x="377359" y="174625"/>
                </a:cubicBezTo>
                <a:cubicBezTo>
                  <a:pt x="373809" y="171075"/>
                  <a:pt x="366208" y="173783"/>
                  <a:pt x="363072" y="169863"/>
                </a:cubicBezTo>
                <a:cubicBezTo>
                  <a:pt x="358983" y="164752"/>
                  <a:pt x="359897" y="157163"/>
                  <a:pt x="358309" y="150813"/>
                </a:cubicBezTo>
                <a:cubicBezTo>
                  <a:pt x="356722" y="134938"/>
                  <a:pt x="352410" y="119102"/>
                  <a:pt x="353547" y="103188"/>
                </a:cubicBezTo>
                <a:cubicBezTo>
                  <a:pt x="354030" y="96421"/>
                  <a:pt x="368488" y="76014"/>
                  <a:pt x="372597" y="69850"/>
                </a:cubicBezTo>
                <a:cubicBezTo>
                  <a:pt x="374184" y="65088"/>
                  <a:pt x="377359" y="60583"/>
                  <a:pt x="377359" y="55563"/>
                </a:cubicBezTo>
                <a:cubicBezTo>
                  <a:pt x="377359" y="50543"/>
                  <a:pt x="375733" y="45195"/>
                  <a:pt x="372597" y="41275"/>
                </a:cubicBezTo>
                <a:cubicBezTo>
                  <a:pt x="362532" y="28693"/>
                  <a:pt x="329293" y="23523"/>
                  <a:pt x="320209" y="22225"/>
                </a:cubicBezTo>
                <a:cubicBezTo>
                  <a:pt x="242841" y="11173"/>
                  <a:pt x="298090" y="17864"/>
                  <a:pt x="153522" y="12700"/>
                </a:cubicBezTo>
                <a:cubicBezTo>
                  <a:pt x="143997" y="9525"/>
                  <a:pt x="134472" y="0"/>
                  <a:pt x="124947" y="3175"/>
                </a:cubicBezTo>
                <a:cubicBezTo>
                  <a:pt x="120184" y="4763"/>
                  <a:pt x="115048" y="5500"/>
                  <a:pt x="110659" y="7938"/>
                </a:cubicBezTo>
                <a:cubicBezTo>
                  <a:pt x="105249" y="10943"/>
                  <a:pt x="74293" y="34261"/>
                  <a:pt x="63034" y="36513"/>
                </a:cubicBezTo>
                <a:cubicBezTo>
                  <a:pt x="45840" y="39952"/>
                  <a:pt x="28109" y="39688"/>
                  <a:pt x="10647" y="41275"/>
                </a:cubicBezTo>
                <a:cubicBezTo>
                  <a:pt x="7472" y="46038"/>
                  <a:pt x="0" y="49950"/>
                  <a:pt x="1122" y="55563"/>
                </a:cubicBezTo>
                <a:cubicBezTo>
                  <a:pt x="2441" y="62159"/>
                  <a:pt x="25017" y="68290"/>
                  <a:pt x="29697" y="69850"/>
                </a:cubicBezTo>
                <a:cubicBezTo>
                  <a:pt x="51922" y="103188"/>
                  <a:pt x="58272" y="92075"/>
                  <a:pt x="34459" y="107950"/>
                </a:cubicBezTo>
                <a:cubicBezTo>
                  <a:pt x="32872" y="112713"/>
                  <a:pt x="26147" y="118688"/>
                  <a:pt x="29697" y="122238"/>
                </a:cubicBezTo>
                <a:cubicBezTo>
                  <a:pt x="36797" y="129338"/>
                  <a:pt x="58272" y="131763"/>
                  <a:pt x="58272" y="131763"/>
                </a:cubicBezTo>
                <a:cubicBezTo>
                  <a:pt x="59859" y="136525"/>
                  <a:pt x="58373" y="144186"/>
                  <a:pt x="63034" y="146050"/>
                </a:cubicBezTo>
                <a:cubicBezTo>
                  <a:pt x="65754" y="147138"/>
                  <a:pt x="92136" y="137937"/>
                  <a:pt x="96372" y="136525"/>
                </a:cubicBezTo>
                <a:cubicBezTo>
                  <a:pt x="99547" y="141288"/>
                  <a:pt x="103941" y="145434"/>
                  <a:pt x="105897" y="150813"/>
                </a:cubicBezTo>
                <a:cubicBezTo>
                  <a:pt x="110371" y="163116"/>
                  <a:pt x="115422" y="188913"/>
                  <a:pt x="115422" y="188913"/>
                </a:cubicBezTo>
                <a:cubicBezTo>
                  <a:pt x="118597" y="184150"/>
                  <a:pt x="120093" y="177659"/>
                  <a:pt x="124947" y="174625"/>
                </a:cubicBezTo>
                <a:cubicBezTo>
                  <a:pt x="133461" y="169304"/>
                  <a:pt x="153522" y="165100"/>
                  <a:pt x="153522" y="165100"/>
                </a:cubicBezTo>
                <a:cubicBezTo>
                  <a:pt x="191258" y="177679"/>
                  <a:pt x="172193" y="172974"/>
                  <a:pt x="210672" y="179388"/>
                </a:cubicBezTo>
                <a:cubicBezTo>
                  <a:pt x="215434" y="182563"/>
                  <a:pt x="220912" y="184866"/>
                  <a:pt x="224959" y="188913"/>
                </a:cubicBezTo>
                <a:cubicBezTo>
                  <a:pt x="229006" y="192960"/>
                  <a:pt x="229170" y="201074"/>
                  <a:pt x="234484" y="203200"/>
                </a:cubicBezTo>
                <a:cubicBezTo>
                  <a:pt x="239145" y="205064"/>
                  <a:pt x="244009" y="200025"/>
                  <a:pt x="248772" y="198438"/>
                </a:cubicBezTo>
                <a:cubicBezTo>
                  <a:pt x="291742" y="209181"/>
                  <a:pt x="274453" y="203824"/>
                  <a:pt x="301159" y="212725"/>
                </a:cubicBezTo>
                <a:cubicBezTo>
                  <a:pt x="304334" y="217488"/>
                  <a:pt x="306637" y="222966"/>
                  <a:pt x="310684" y="227013"/>
                </a:cubicBezTo>
                <a:cubicBezTo>
                  <a:pt x="319916" y="236245"/>
                  <a:pt x="327639" y="237427"/>
                  <a:pt x="339259" y="241300"/>
                </a:cubicBezTo>
                <a:cubicBezTo>
                  <a:pt x="340847" y="236538"/>
                  <a:pt x="344022" y="232033"/>
                  <a:pt x="344022" y="227013"/>
                </a:cubicBezTo>
                <a:cubicBezTo>
                  <a:pt x="344022" y="221993"/>
                  <a:pt x="336247" y="216741"/>
                  <a:pt x="339259" y="212725"/>
                </a:cubicBezTo>
                <a:cubicBezTo>
                  <a:pt x="343186" y="207489"/>
                  <a:pt x="358309" y="207963"/>
                  <a:pt x="344022" y="2270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8" name="127 Forma libre"/>
          <p:cNvSpPr/>
          <p:nvPr/>
        </p:nvSpPr>
        <p:spPr>
          <a:xfrm>
            <a:off x="5642885" y="2356575"/>
            <a:ext cx="272571" cy="390115"/>
          </a:xfrm>
          <a:custGeom>
            <a:avLst/>
            <a:gdLst>
              <a:gd name="connsiteX0" fmla="*/ 88482 w 1018757"/>
              <a:gd name="connsiteY0" fmla="*/ 933450 h 1394882"/>
              <a:gd name="connsiteX1" fmla="*/ 88482 w 1018757"/>
              <a:gd name="connsiteY1" fmla="*/ 1023938 h 1394882"/>
              <a:gd name="connsiteX2" fmla="*/ 74195 w 1018757"/>
              <a:gd name="connsiteY2" fmla="*/ 1028700 h 1394882"/>
              <a:gd name="connsiteX3" fmla="*/ 50382 w 1018757"/>
              <a:gd name="connsiteY3" fmla="*/ 1076325 h 1394882"/>
              <a:gd name="connsiteX4" fmla="*/ 78957 w 1018757"/>
              <a:gd name="connsiteY4" fmla="*/ 1081088 h 1394882"/>
              <a:gd name="connsiteX5" fmla="*/ 93245 w 1018757"/>
              <a:gd name="connsiteY5" fmla="*/ 1085850 h 1394882"/>
              <a:gd name="connsiteX6" fmla="*/ 98007 w 1018757"/>
              <a:gd name="connsiteY6" fmla="*/ 1147763 h 1394882"/>
              <a:gd name="connsiteX7" fmla="*/ 117057 w 1018757"/>
              <a:gd name="connsiteY7" fmla="*/ 1176338 h 1394882"/>
              <a:gd name="connsiteX8" fmla="*/ 140870 w 1018757"/>
              <a:gd name="connsiteY8" fmla="*/ 1214438 h 1394882"/>
              <a:gd name="connsiteX9" fmla="*/ 150395 w 1018757"/>
              <a:gd name="connsiteY9" fmla="*/ 1228725 h 1394882"/>
              <a:gd name="connsiteX10" fmla="*/ 178970 w 1018757"/>
              <a:gd name="connsiteY10" fmla="*/ 1238250 h 1394882"/>
              <a:gd name="connsiteX11" fmla="*/ 188495 w 1018757"/>
              <a:gd name="connsiteY11" fmla="*/ 1252538 h 1394882"/>
              <a:gd name="connsiteX12" fmla="*/ 202782 w 1018757"/>
              <a:gd name="connsiteY12" fmla="*/ 1266825 h 1394882"/>
              <a:gd name="connsiteX13" fmla="*/ 198020 w 1018757"/>
              <a:gd name="connsiteY13" fmla="*/ 1281113 h 1394882"/>
              <a:gd name="connsiteX14" fmla="*/ 169445 w 1018757"/>
              <a:gd name="connsiteY14" fmla="*/ 1281113 h 1394882"/>
              <a:gd name="connsiteX15" fmla="*/ 174207 w 1018757"/>
              <a:gd name="connsiteY15" fmla="*/ 1304925 h 1394882"/>
              <a:gd name="connsiteX16" fmla="*/ 174207 w 1018757"/>
              <a:gd name="connsiteY16" fmla="*/ 1347788 h 1394882"/>
              <a:gd name="connsiteX17" fmla="*/ 198020 w 1018757"/>
              <a:gd name="connsiteY17" fmla="*/ 1362075 h 1394882"/>
              <a:gd name="connsiteX18" fmla="*/ 198020 w 1018757"/>
              <a:gd name="connsiteY18" fmla="*/ 1390650 h 1394882"/>
              <a:gd name="connsiteX19" fmla="*/ 217070 w 1018757"/>
              <a:gd name="connsiteY19" fmla="*/ 1385888 h 1394882"/>
              <a:gd name="connsiteX20" fmla="*/ 250407 w 1018757"/>
              <a:gd name="connsiteY20" fmla="*/ 1390650 h 1394882"/>
              <a:gd name="connsiteX21" fmla="*/ 259932 w 1018757"/>
              <a:gd name="connsiteY21" fmla="*/ 1376363 h 1394882"/>
              <a:gd name="connsiteX22" fmla="*/ 283745 w 1018757"/>
              <a:gd name="connsiteY22" fmla="*/ 1381125 h 1394882"/>
              <a:gd name="connsiteX23" fmla="*/ 298032 w 1018757"/>
              <a:gd name="connsiteY23" fmla="*/ 1390650 h 1394882"/>
              <a:gd name="connsiteX24" fmla="*/ 312320 w 1018757"/>
              <a:gd name="connsiteY24" fmla="*/ 1357313 h 1394882"/>
              <a:gd name="connsiteX25" fmla="*/ 307557 w 1018757"/>
              <a:gd name="connsiteY25" fmla="*/ 1343025 h 1394882"/>
              <a:gd name="connsiteX26" fmla="*/ 312320 w 1018757"/>
              <a:gd name="connsiteY26" fmla="*/ 1328738 h 1394882"/>
              <a:gd name="connsiteX27" fmla="*/ 364707 w 1018757"/>
              <a:gd name="connsiteY27" fmla="*/ 1314450 h 1394882"/>
              <a:gd name="connsiteX28" fmla="*/ 455195 w 1018757"/>
              <a:gd name="connsiteY28" fmla="*/ 1300163 h 1394882"/>
              <a:gd name="connsiteX29" fmla="*/ 464720 w 1018757"/>
              <a:gd name="connsiteY29" fmla="*/ 1285875 h 1394882"/>
              <a:gd name="connsiteX30" fmla="*/ 469482 w 1018757"/>
              <a:gd name="connsiteY30" fmla="*/ 1233488 h 1394882"/>
              <a:gd name="connsiteX31" fmla="*/ 474245 w 1018757"/>
              <a:gd name="connsiteY31" fmla="*/ 1219200 h 1394882"/>
              <a:gd name="connsiteX32" fmla="*/ 488532 w 1018757"/>
              <a:gd name="connsiteY32" fmla="*/ 1214438 h 1394882"/>
              <a:gd name="connsiteX33" fmla="*/ 502820 w 1018757"/>
              <a:gd name="connsiteY33" fmla="*/ 1200150 h 1394882"/>
              <a:gd name="connsiteX34" fmla="*/ 493295 w 1018757"/>
              <a:gd name="connsiteY34" fmla="*/ 1133475 h 1394882"/>
              <a:gd name="connsiteX35" fmla="*/ 498057 w 1018757"/>
              <a:gd name="connsiteY35" fmla="*/ 1114425 h 1394882"/>
              <a:gd name="connsiteX36" fmla="*/ 507582 w 1018757"/>
              <a:gd name="connsiteY36" fmla="*/ 1085850 h 1394882"/>
              <a:gd name="connsiteX37" fmla="*/ 479007 w 1018757"/>
              <a:gd name="connsiteY37" fmla="*/ 1062038 h 1394882"/>
              <a:gd name="connsiteX38" fmla="*/ 507582 w 1018757"/>
              <a:gd name="connsiteY38" fmla="*/ 1052513 h 1394882"/>
              <a:gd name="connsiteX39" fmla="*/ 517107 w 1018757"/>
              <a:gd name="connsiteY39" fmla="*/ 1038225 h 1394882"/>
              <a:gd name="connsiteX40" fmla="*/ 545682 w 1018757"/>
              <a:gd name="connsiteY40" fmla="*/ 1023938 h 1394882"/>
              <a:gd name="connsiteX41" fmla="*/ 550445 w 1018757"/>
              <a:gd name="connsiteY41" fmla="*/ 1009650 h 1394882"/>
              <a:gd name="connsiteX42" fmla="*/ 583782 w 1018757"/>
              <a:gd name="connsiteY42" fmla="*/ 1000125 h 1394882"/>
              <a:gd name="connsiteX43" fmla="*/ 602832 w 1018757"/>
              <a:gd name="connsiteY43" fmla="*/ 971550 h 1394882"/>
              <a:gd name="connsiteX44" fmla="*/ 621882 w 1018757"/>
              <a:gd name="connsiteY44" fmla="*/ 966788 h 1394882"/>
              <a:gd name="connsiteX45" fmla="*/ 650457 w 1018757"/>
              <a:gd name="connsiteY45" fmla="*/ 952500 h 1394882"/>
              <a:gd name="connsiteX46" fmla="*/ 655220 w 1018757"/>
              <a:gd name="connsiteY46" fmla="*/ 938213 h 1394882"/>
              <a:gd name="connsiteX47" fmla="*/ 664745 w 1018757"/>
              <a:gd name="connsiteY47" fmla="*/ 923925 h 1394882"/>
              <a:gd name="connsiteX48" fmla="*/ 650457 w 1018757"/>
              <a:gd name="connsiteY48" fmla="*/ 881063 h 1394882"/>
              <a:gd name="connsiteX49" fmla="*/ 636170 w 1018757"/>
              <a:gd name="connsiteY49" fmla="*/ 876300 h 1394882"/>
              <a:gd name="connsiteX50" fmla="*/ 621882 w 1018757"/>
              <a:gd name="connsiteY50" fmla="*/ 862013 h 1394882"/>
              <a:gd name="connsiteX51" fmla="*/ 607595 w 1018757"/>
              <a:gd name="connsiteY51" fmla="*/ 852488 h 1394882"/>
              <a:gd name="connsiteX52" fmla="*/ 602832 w 1018757"/>
              <a:gd name="connsiteY52" fmla="*/ 838200 h 1394882"/>
              <a:gd name="connsiteX53" fmla="*/ 593307 w 1018757"/>
              <a:gd name="connsiteY53" fmla="*/ 823913 h 1394882"/>
              <a:gd name="connsiteX54" fmla="*/ 579020 w 1018757"/>
              <a:gd name="connsiteY54" fmla="*/ 828675 h 1394882"/>
              <a:gd name="connsiteX55" fmla="*/ 559970 w 1018757"/>
              <a:gd name="connsiteY55" fmla="*/ 823913 h 1394882"/>
              <a:gd name="connsiteX56" fmla="*/ 521870 w 1018757"/>
              <a:gd name="connsiteY56" fmla="*/ 814388 h 1394882"/>
              <a:gd name="connsiteX57" fmla="*/ 512345 w 1018757"/>
              <a:gd name="connsiteY57" fmla="*/ 762000 h 1394882"/>
              <a:gd name="connsiteX58" fmla="*/ 521870 w 1018757"/>
              <a:gd name="connsiteY58" fmla="*/ 733425 h 1394882"/>
              <a:gd name="connsiteX59" fmla="*/ 540920 w 1018757"/>
              <a:gd name="connsiteY59" fmla="*/ 714375 h 1394882"/>
              <a:gd name="connsiteX60" fmla="*/ 526632 w 1018757"/>
              <a:gd name="connsiteY60" fmla="*/ 671513 h 1394882"/>
              <a:gd name="connsiteX61" fmla="*/ 540920 w 1018757"/>
              <a:gd name="connsiteY61" fmla="*/ 652463 h 1394882"/>
              <a:gd name="connsiteX62" fmla="*/ 550445 w 1018757"/>
              <a:gd name="connsiteY62" fmla="*/ 638175 h 1394882"/>
              <a:gd name="connsiteX63" fmla="*/ 545682 w 1018757"/>
              <a:gd name="connsiteY63" fmla="*/ 604838 h 1394882"/>
              <a:gd name="connsiteX64" fmla="*/ 564732 w 1018757"/>
              <a:gd name="connsiteY64" fmla="*/ 600075 h 1394882"/>
              <a:gd name="connsiteX65" fmla="*/ 602832 w 1018757"/>
              <a:gd name="connsiteY65" fmla="*/ 595313 h 1394882"/>
              <a:gd name="connsiteX66" fmla="*/ 631407 w 1018757"/>
              <a:gd name="connsiteY66" fmla="*/ 571500 h 1394882"/>
              <a:gd name="connsiteX67" fmla="*/ 659982 w 1018757"/>
              <a:gd name="connsiteY67" fmla="*/ 566738 h 1394882"/>
              <a:gd name="connsiteX68" fmla="*/ 674270 w 1018757"/>
              <a:gd name="connsiteY68" fmla="*/ 552450 h 1394882"/>
              <a:gd name="connsiteX69" fmla="*/ 683795 w 1018757"/>
              <a:gd name="connsiteY69" fmla="*/ 538163 h 1394882"/>
              <a:gd name="connsiteX70" fmla="*/ 698082 w 1018757"/>
              <a:gd name="connsiteY70" fmla="*/ 533400 h 1394882"/>
              <a:gd name="connsiteX71" fmla="*/ 745707 w 1018757"/>
              <a:gd name="connsiteY71" fmla="*/ 533400 h 1394882"/>
              <a:gd name="connsiteX72" fmla="*/ 750470 w 1018757"/>
              <a:gd name="connsiteY72" fmla="*/ 519113 h 1394882"/>
              <a:gd name="connsiteX73" fmla="*/ 764757 w 1018757"/>
              <a:gd name="connsiteY73" fmla="*/ 509588 h 1394882"/>
              <a:gd name="connsiteX74" fmla="*/ 783807 w 1018757"/>
              <a:gd name="connsiteY74" fmla="*/ 490538 h 1394882"/>
              <a:gd name="connsiteX75" fmla="*/ 788570 w 1018757"/>
              <a:gd name="connsiteY75" fmla="*/ 476250 h 1394882"/>
              <a:gd name="connsiteX76" fmla="*/ 798095 w 1018757"/>
              <a:gd name="connsiteY76" fmla="*/ 461963 h 1394882"/>
              <a:gd name="connsiteX77" fmla="*/ 826670 w 1018757"/>
              <a:gd name="connsiteY77" fmla="*/ 447675 h 1394882"/>
              <a:gd name="connsiteX78" fmla="*/ 793332 w 1018757"/>
              <a:gd name="connsiteY78" fmla="*/ 404813 h 1394882"/>
              <a:gd name="connsiteX79" fmla="*/ 812382 w 1018757"/>
              <a:gd name="connsiteY79" fmla="*/ 395288 h 1394882"/>
              <a:gd name="connsiteX80" fmla="*/ 831432 w 1018757"/>
              <a:gd name="connsiteY80" fmla="*/ 390525 h 1394882"/>
              <a:gd name="connsiteX81" fmla="*/ 826670 w 1018757"/>
              <a:gd name="connsiteY81" fmla="*/ 366713 h 1394882"/>
              <a:gd name="connsiteX82" fmla="*/ 831432 w 1018757"/>
              <a:gd name="connsiteY82" fmla="*/ 347663 h 1394882"/>
              <a:gd name="connsiteX83" fmla="*/ 850482 w 1018757"/>
              <a:gd name="connsiteY83" fmla="*/ 338138 h 1394882"/>
              <a:gd name="connsiteX84" fmla="*/ 902870 w 1018757"/>
              <a:gd name="connsiteY84" fmla="*/ 323850 h 1394882"/>
              <a:gd name="connsiteX85" fmla="*/ 936207 w 1018757"/>
              <a:gd name="connsiteY85" fmla="*/ 314325 h 1394882"/>
              <a:gd name="connsiteX86" fmla="*/ 969545 w 1018757"/>
              <a:gd name="connsiteY86" fmla="*/ 319088 h 1394882"/>
              <a:gd name="connsiteX87" fmla="*/ 988595 w 1018757"/>
              <a:gd name="connsiteY87" fmla="*/ 323850 h 1394882"/>
              <a:gd name="connsiteX88" fmla="*/ 1002882 w 1018757"/>
              <a:gd name="connsiteY88" fmla="*/ 319088 h 1394882"/>
              <a:gd name="connsiteX89" fmla="*/ 1017170 w 1018757"/>
              <a:gd name="connsiteY89" fmla="*/ 304800 h 1394882"/>
              <a:gd name="connsiteX90" fmla="*/ 1012407 w 1018757"/>
              <a:gd name="connsiteY90" fmla="*/ 290513 h 1394882"/>
              <a:gd name="connsiteX91" fmla="*/ 988595 w 1018757"/>
              <a:gd name="connsiteY91" fmla="*/ 266700 h 1394882"/>
              <a:gd name="connsiteX92" fmla="*/ 964782 w 1018757"/>
              <a:gd name="connsiteY92" fmla="*/ 238125 h 1394882"/>
              <a:gd name="connsiteX93" fmla="*/ 988595 w 1018757"/>
              <a:gd name="connsiteY93" fmla="*/ 209550 h 1394882"/>
              <a:gd name="connsiteX94" fmla="*/ 955257 w 1018757"/>
              <a:gd name="connsiteY94" fmla="*/ 185738 h 1394882"/>
              <a:gd name="connsiteX95" fmla="*/ 945732 w 1018757"/>
              <a:gd name="connsiteY95" fmla="*/ 171450 h 1394882"/>
              <a:gd name="connsiteX96" fmla="*/ 955257 w 1018757"/>
              <a:gd name="connsiteY96" fmla="*/ 138113 h 1394882"/>
              <a:gd name="connsiteX97" fmla="*/ 931445 w 1018757"/>
              <a:gd name="connsiteY97" fmla="*/ 109538 h 1394882"/>
              <a:gd name="connsiteX98" fmla="*/ 917157 w 1018757"/>
              <a:gd name="connsiteY98" fmla="*/ 95250 h 1394882"/>
              <a:gd name="connsiteX99" fmla="*/ 850482 w 1018757"/>
              <a:gd name="connsiteY99" fmla="*/ 61913 h 1394882"/>
              <a:gd name="connsiteX100" fmla="*/ 802857 w 1018757"/>
              <a:gd name="connsiteY100" fmla="*/ 38100 h 1394882"/>
              <a:gd name="connsiteX101" fmla="*/ 774282 w 1018757"/>
              <a:gd name="connsiteY101" fmla="*/ 14288 h 1394882"/>
              <a:gd name="connsiteX102" fmla="*/ 717132 w 1018757"/>
              <a:gd name="connsiteY102" fmla="*/ 0 h 1394882"/>
              <a:gd name="connsiteX103" fmla="*/ 702845 w 1018757"/>
              <a:gd name="connsiteY103" fmla="*/ 23813 h 1394882"/>
              <a:gd name="connsiteX104" fmla="*/ 688557 w 1018757"/>
              <a:gd name="connsiteY104" fmla="*/ 52388 h 1394882"/>
              <a:gd name="connsiteX105" fmla="*/ 674270 w 1018757"/>
              <a:gd name="connsiteY105" fmla="*/ 61913 h 1394882"/>
              <a:gd name="connsiteX106" fmla="*/ 655220 w 1018757"/>
              <a:gd name="connsiteY106" fmla="*/ 57150 h 1394882"/>
              <a:gd name="connsiteX107" fmla="*/ 626645 w 1018757"/>
              <a:gd name="connsiteY107" fmla="*/ 47625 h 1394882"/>
              <a:gd name="connsiteX108" fmla="*/ 612357 w 1018757"/>
              <a:gd name="connsiteY108" fmla="*/ 42863 h 1394882"/>
              <a:gd name="connsiteX109" fmla="*/ 593307 w 1018757"/>
              <a:gd name="connsiteY109" fmla="*/ 38100 h 1394882"/>
              <a:gd name="connsiteX110" fmla="*/ 550445 w 1018757"/>
              <a:gd name="connsiteY110" fmla="*/ 52388 h 1394882"/>
              <a:gd name="connsiteX111" fmla="*/ 545682 w 1018757"/>
              <a:gd name="connsiteY111" fmla="*/ 95250 h 1394882"/>
              <a:gd name="connsiteX112" fmla="*/ 526632 w 1018757"/>
              <a:gd name="connsiteY112" fmla="*/ 100013 h 1394882"/>
              <a:gd name="connsiteX113" fmla="*/ 488532 w 1018757"/>
              <a:gd name="connsiteY113" fmla="*/ 104775 h 1394882"/>
              <a:gd name="connsiteX114" fmla="*/ 459957 w 1018757"/>
              <a:gd name="connsiteY114" fmla="*/ 128588 h 1394882"/>
              <a:gd name="connsiteX115" fmla="*/ 445670 w 1018757"/>
              <a:gd name="connsiteY115" fmla="*/ 133350 h 1394882"/>
              <a:gd name="connsiteX116" fmla="*/ 421857 w 1018757"/>
              <a:gd name="connsiteY116" fmla="*/ 166688 h 1394882"/>
              <a:gd name="connsiteX117" fmla="*/ 407570 w 1018757"/>
              <a:gd name="connsiteY117" fmla="*/ 209550 h 1394882"/>
              <a:gd name="connsiteX118" fmla="*/ 393282 w 1018757"/>
              <a:gd name="connsiteY118" fmla="*/ 219075 h 1394882"/>
              <a:gd name="connsiteX119" fmla="*/ 378995 w 1018757"/>
              <a:gd name="connsiteY119" fmla="*/ 238125 h 1394882"/>
              <a:gd name="connsiteX120" fmla="*/ 340895 w 1018757"/>
              <a:gd name="connsiteY120" fmla="*/ 271463 h 1394882"/>
              <a:gd name="connsiteX121" fmla="*/ 312320 w 1018757"/>
              <a:gd name="connsiteY121" fmla="*/ 280988 h 1394882"/>
              <a:gd name="connsiteX122" fmla="*/ 298032 w 1018757"/>
              <a:gd name="connsiteY122" fmla="*/ 309563 h 1394882"/>
              <a:gd name="connsiteX123" fmla="*/ 288507 w 1018757"/>
              <a:gd name="connsiteY123" fmla="*/ 376238 h 1394882"/>
              <a:gd name="connsiteX124" fmla="*/ 278982 w 1018757"/>
              <a:gd name="connsiteY124" fmla="*/ 395288 h 1394882"/>
              <a:gd name="connsiteX125" fmla="*/ 264695 w 1018757"/>
              <a:gd name="connsiteY125" fmla="*/ 404813 h 1394882"/>
              <a:gd name="connsiteX126" fmla="*/ 250407 w 1018757"/>
              <a:gd name="connsiteY126" fmla="*/ 419100 h 1394882"/>
              <a:gd name="connsiteX127" fmla="*/ 259932 w 1018757"/>
              <a:gd name="connsiteY127" fmla="*/ 438150 h 1394882"/>
              <a:gd name="connsiteX128" fmla="*/ 278982 w 1018757"/>
              <a:gd name="connsiteY128" fmla="*/ 461963 h 1394882"/>
              <a:gd name="connsiteX129" fmla="*/ 250407 w 1018757"/>
              <a:gd name="connsiteY129" fmla="*/ 485775 h 1394882"/>
              <a:gd name="connsiteX130" fmla="*/ 169445 w 1018757"/>
              <a:gd name="connsiteY130" fmla="*/ 495300 h 1394882"/>
              <a:gd name="connsiteX131" fmla="*/ 150395 w 1018757"/>
              <a:gd name="connsiteY131" fmla="*/ 523875 h 1394882"/>
              <a:gd name="connsiteX132" fmla="*/ 145632 w 1018757"/>
              <a:gd name="connsiteY132" fmla="*/ 542925 h 1394882"/>
              <a:gd name="connsiteX133" fmla="*/ 117057 w 1018757"/>
              <a:gd name="connsiteY133" fmla="*/ 571500 h 1394882"/>
              <a:gd name="connsiteX134" fmla="*/ 117057 w 1018757"/>
              <a:gd name="connsiteY134" fmla="*/ 628650 h 1394882"/>
              <a:gd name="connsiteX135" fmla="*/ 121820 w 1018757"/>
              <a:gd name="connsiteY135" fmla="*/ 714375 h 1394882"/>
              <a:gd name="connsiteX136" fmla="*/ 136107 w 1018757"/>
              <a:gd name="connsiteY136" fmla="*/ 728663 h 1394882"/>
              <a:gd name="connsiteX137" fmla="*/ 159920 w 1018757"/>
              <a:gd name="connsiteY137" fmla="*/ 757238 h 1394882"/>
              <a:gd name="connsiteX138" fmla="*/ 174207 w 1018757"/>
              <a:gd name="connsiteY138" fmla="*/ 762000 h 1394882"/>
              <a:gd name="connsiteX139" fmla="*/ 169445 w 1018757"/>
              <a:gd name="connsiteY139" fmla="*/ 781050 h 1394882"/>
              <a:gd name="connsiteX140" fmla="*/ 131345 w 1018757"/>
              <a:gd name="connsiteY140" fmla="*/ 800100 h 1394882"/>
              <a:gd name="connsiteX141" fmla="*/ 136107 w 1018757"/>
              <a:gd name="connsiteY141" fmla="*/ 823913 h 1394882"/>
              <a:gd name="connsiteX142" fmla="*/ 140870 w 1018757"/>
              <a:gd name="connsiteY142" fmla="*/ 838200 h 1394882"/>
              <a:gd name="connsiteX143" fmla="*/ 150395 w 1018757"/>
              <a:gd name="connsiteY143" fmla="*/ 876300 h 1394882"/>
              <a:gd name="connsiteX144" fmla="*/ 145632 w 1018757"/>
              <a:gd name="connsiteY144" fmla="*/ 904875 h 1394882"/>
              <a:gd name="connsiteX145" fmla="*/ 140870 w 1018757"/>
              <a:gd name="connsiteY145" fmla="*/ 919163 h 1394882"/>
              <a:gd name="connsiteX146" fmla="*/ 112295 w 1018757"/>
              <a:gd name="connsiteY146" fmla="*/ 928688 h 1394882"/>
              <a:gd name="connsiteX147" fmla="*/ 88482 w 1018757"/>
              <a:gd name="connsiteY147" fmla="*/ 933450 h 139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018757" h="1394882">
                <a:moveTo>
                  <a:pt x="88482" y="933450"/>
                </a:moveTo>
                <a:cubicBezTo>
                  <a:pt x="84513" y="949325"/>
                  <a:pt x="98400" y="999143"/>
                  <a:pt x="88482" y="1023938"/>
                </a:cubicBezTo>
                <a:cubicBezTo>
                  <a:pt x="86618" y="1028599"/>
                  <a:pt x="78957" y="1027113"/>
                  <a:pt x="74195" y="1028700"/>
                </a:cubicBezTo>
                <a:cubicBezTo>
                  <a:pt x="50100" y="1012636"/>
                  <a:pt x="0" y="968362"/>
                  <a:pt x="50382" y="1076325"/>
                </a:cubicBezTo>
                <a:cubicBezTo>
                  <a:pt x="54465" y="1085076"/>
                  <a:pt x="69531" y="1078993"/>
                  <a:pt x="78957" y="1081088"/>
                </a:cubicBezTo>
                <a:cubicBezTo>
                  <a:pt x="83858" y="1082177"/>
                  <a:pt x="88482" y="1084263"/>
                  <a:pt x="93245" y="1085850"/>
                </a:cubicBezTo>
                <a:cubicBezTo>
                  <a:pt x="94832" y="1106488"/>
                  <a:pt x="92739" y="1127746"/>
                  <a:pt x="98007" y="1147763"/>
                </a:cubicBezTo>
                <a:cubicBezTo>
                  <a:pt x="100920" y="1158834"/>
                  <a:pt x="113437" y="1165478"/>
                  <a:pt x="117057" y="1176338"/>
                </a:cubicBezTo>
                <a:cubicBezTo>
                  <a:pt x="128392" y="1210343"/>
                  <a:pt x="118228" y="1199344"/>
                  <a:pt x="140870" y="1214438"/>
                </a:cubicBezTo>
                <a:cubicBezTo>
                  <a:pt x="144045" y="1219200"/>
                  <a:pt x="145541" y="1225692"/>
                  <a:pt x="150395" y="1228725"/>
                </a:cubicBezTo>
                <a:cubicBezTo>
                  <a:pt x="158909" y="1234046"/>
                  <a:pt x="178970" y="1238250"/>
                  <a:pt x="178970" y="1238250"/>
                </a:cubicBezTo>
                <a:cubicBezTo>
                  <a:pt x="182145" y="1243013"/>
                  <a:pt x="184831" y="1248141"/>
                  <a:pt x="188495" y="1252538"/>
                </a:cubicBezTo>
                <a:cubicBezTo>
                  <a:pt x="192807" y="1257712"/>
                  <a:pt x="200652" y="1260436"/>
                  <a:pt x="202782" y="1266825"/>
                </a:cubicBezTo>
                <a:lnTo>
                  <a:pt x="198020" y="1281113"/>
                </a:lnTo>
                <a:cubicBezTo>
                  <a:pt x="194210" y="1279843"/>
                  <a:pt x="173255" y="1269682"/>
                  <a:pt x="169445" y="1281113"/>
                </a:cubicBezTo>
                <a:cubicBezTo>
                  <a:pt x="166885" y="1288792"/>
                  <a:pt x="172620" y="1296988"/>
                  <a:pt x="174207" y="1304925"/>
                </a:cubicBezTo>
                <a:cubicBezTo>
                  <a:pt x="167285" y="1325691"/>
                  <a:pt x="156597" y="1332694"/>
                  <a:pt x="174207" y="1347788"/>
                </a:cubicBezTo>
                <a:cubicBezTo>
                  <a:pt x="181235" y="1353812"/>
                  <a:pt x="190082" y="1357313"/>
                  <a:pt x="198020" y="1362075"/>
                </a:cubicBezTo>
                <a:cubicBezTo>
                  <a:pt x="196526" y="1366557"/>
                  <a:pt x="186813" y="1386167"/>
                  <a:pt x="198020" y="1390650"/>
                </a:cubicBezTo>
                <a:cubicBezTo>
                  <a:pt x="204097" y="1393081"/>
                  <a:pt x="210720" y="1387475"/>
                  <a:pt x="217070" y="1385888"/>
                </a:cubicBezTo>
                <a:cubicBezTo>
                  <a:pt x="228182" y="1387475"/>
                  <a:pt x="239449" y="1393085"/>
                  <a:pt x="250407" y="1390650"/>
                </a:cubicBezTo>
                <a:cubicBezTo>
                  <a:pt x="255994" y="1389408"/>
                  <a:pt x="254429" y="1377935"/>
                  <a:pt x="259932" y="1376363"/>
                </a:cubicBezTo>
                <a:cubicBezTo>
                  <a:pt x="267715" y="1374139"/>
                  <a:pt x="275807" y="1379538"/>
                  <a:pt x="283745" y="1381125"/>
                </a:cubicBezTo>
                <a:cubicBezTo>
                  <a:pt x="288507" y="1384300"/>
                  <a:pt x="292366" y="1389840"/>
                  <a:pt x="298032" y="1390650"/>
                </a:cubicBezTo>
                <a:cubicBezTo>
                  <a:pt x="327649" y="1394882"/>
                  <a:pt x="316388" y="1375621"/>
                  <a:pt x="312320" y="1357313"/>
                </a:cubicBezTo>
                <a:cubicBezTo>
                  <a:pt x="311231" y="1352412"/>
                  <a:pt x="309145" y="1347788"/>
                  <a:pt x="307557" y="1343025"/>
                </a:cubicBezTo>
                <a:cubicBezTo>
                  <a:pt x="309145" y="1338263"/>
                  <a:pt x="308235" y="1331656"/>
                  <a:pt x="312320" y="1328738"/>
                </a:cubicBezTo>
                <a:cubicBezTo>
                  <a:pt x="321718" y="1322025"/>
                  <a:pt x="352701" y="1316851"/>
                  <a:pt x="364707" y="1314450"/>
                </a:cubicBezTo>
                <a:cubicBezTo>
                  <a:pt x="406792" y="1286394"/>
                  <a:pt x="343842" y="1324908"/>
                  <a:pt x="455195" y="1300163"/>
                </a:cubicBezTo>
                <a:cubicBezTo>
                  <a:pt x="460783" y="1298921"/>
                  <a:pt x="461545" y="1290638"/>
                  <a:pt x="464720" y="1285875"/>
                </a:cubicBezTo>
                <a:cubicBezTo>
                  <a:pt x="466307" y="1268413"/>
                  <a:pt x="467002" y="1250846"/>
                  <a:pt x="469482" y="1233488"/>
                </a:cubicBezTo>
                <a:cubicBezTo>
                  <a:pt x="470192" y="1228518"/>
                  <a:pt x="470695" y="1222750"/>
                  <a:pt x="474245" y="1219200"/>
                </a:cubicBezTo>
                <a:cubicBezTo>
                  <a:pt x="477795" y="1215650"/>
                  <a:pt x="483770" y="1216025"/>
                  <a:pt x="488532" y="1214438"/>
                </a:cubicBezTo>
                <a:cubicBezTo>
                  <a:pt x="493295" y="1209675"/>
                  <a:pt x="501615" y="1206777"/>
                  <a:pt x="502820" y="1200150"/>
                </a:cubicBezTo>
                <a:cubicBezTo>
                  <a:pt x="503856" y="1194453"/>
                  <a:pt x="494882" y="1142999"/>
                  <a:pt x="493295" y="1133475"/>
                </a:cubicBezTo>
                <a:cubicBezTo>
                  <a:pt x="494882" y="1127125"/>
                  <a:pt x="496176" y="1120694"/>
                  <a:pt x="498057" y="1114425"/>
                </a:cubicBezTo>
                <a:cubicBezTo>
                  <a:pt x="500942" y="1104808"/>
                  <a:pt x="507582" y="1085850"/>
                  <a:pt x="507582" y="1085850"/>
                </a:cubicBezTo>
                <a:cubicBezTo>
                  <a:pt x="505498" y="1084461"/>
                  <a:pt x="476388" y="1066402"/>
                  <a:pt x="479007" y="1062038"/>
                </a:cubicBezTo>
                <a:cubicBezTo>
                  <a:pt x="484173" y="1053429"/>
                  <a:pt x="507582" y="1052513"/>
                  <a:pt x="507582" y="1052513"/>
                </a:cubicBezTo>
                <a:cubicBezTo>
                  <a:pt x="510757" y="1047750"/>
                  <a:pt x="513060" y="1042272"/>
                  <a:pt x="517107" y="1038225"/>
                </a:cubicBezTo>
                <a:cubicBezTo>
                  <a:pt x="526339" y="1028993"/>
                  <a:pt x="534062" y="1027811"/>
                  <a:pt x="545682" y="1023938"/>
                </a:cubicBezTo>
                <a:cubicBezTo>
                  <a:pt x="547270" y="1019175"/>
                  <a:pt x="546895" y="1013200"/>
                  <a:pt x="550445" y="1009650"/>
                </a:cubicBezTo>
                <a:cubicBezTo>
                  <a:pt x="552721" y="1007374"/>
                  <a:pt x="583620" y="1000166"/>
                  <a:pt x="583782" y="1000125"/>
                </a:cubicBezTo>
                <a:cubicBezTo>
                  <a:pt x="588328" y="986488"/>
                  <a:pt x="588144" y="979943"/>
                  <a:pt x="602832" y="971550"/>
                </a:cubicBezTo>
                <a:cubicBezTo>
                  <a:pt x="608515" y="968303"/>
                  <a:pt x="615588" y="968586"/>
                  <a:pt x="621882" y="966788"/>
                </a:cubicBezTo>
                <a:cubicBezTo>
                  <a:pt x="639134" y="961859"/>
                  <a:pt x="634804" y="962935"/>
                  <a:pt x="650457" y="952500"/>
                </a:cubicBezTo>
                <a:cubicBezTo>
                  <a:pt x="652045" y="947738"/>
                  <a:pt x="652975" y="942703"/>
                  <a:pt x="655220" y="938213"/>
                </a:cubicBezTo>
                <a:cubicBezTo>
                  <a:pt x="657780" y="933093"/>
                  <a:pt x="664113" y="929614"/>
                  <a:pt x="664745" y="923925"/>
                </a:cubicBezTo>
                <a:cubicBezTo>
                  <a:pt x="665978" y="912827"/>
                  <a:pt x="661227" y="889679"/>
                  <a:pt x="650457" y="881063"/>
                </a:cubicBezTo>
                <a:cubicBezTo>
                  <a:pt x="646537" y="877927"/>
                  <a:pt x="640932" y="877888"/>
                  <a:pt x="636170" y="876300"/>
                </a:cubicBezTo>
                <a:cubicBezTo>
                  <a:pt x="631407" y="871538"/>
                  <a:pt x="627056" y="866325"/>
                  <a:pt x="621882" y="862013"/>
                </a:cubicBezTo>
                <a:cubicBezTo>
                  <a:pt x="617485" y="858349"/>
                  <a:pt x="611171" y="856957"/>
                  <a:pt x="607595" y="852488"/>
                </a:cubicBezTo>
                <a:cubicBezTo>
                  <a:pt x="604459" y="848568"/>
                  <a:pt x="605077" y="842690"/>
                  <a:pt x="602832" y="838200"/>
                </a:cubicBezTo>
                <a:cubicBezTo>
                  <a:pt x="600272" y="833081"/>
                  <a:pt x="596482" y="828675"/>
                  <a:pt x="593307" y="823913"/>
                </a:cubicBezTo>
                <a:cubicBezTo>
                  <a:pt x="588545" y="825500"/>
                  <a:pt x="584040" y="828675"/>
                  <a:pt x="579020" y="828675"/>
                </a:cubicBezTo>
                <a:cubicBezTo>
                  <a:pt x="572475" y="828675"/>
                  <a:pt x="566360" y="825333"/>
                  <a:pt x="559970" y="823913"/>
                </a:cubicBezTo>
                <a:cubicBezTo>
                  <a:pt x="525491" y="816251"/>
                  <a:pt x="547398" y="822897"/>
                  <a:pt x="521870" y="814388"/>
                </a:cubicBezTo>
                <a:cubicBezTo>
                  <a:pt x="500265" y="792783"/>
                  <a:pt x="503454" y="803491"/>
                  <a:pt x="512345" y="762000"/>
                </a:cubicBezTo>
                <a:cubicBezTo>
                  <a:pt x="514449" y="752183"/>
                  <a:pt x="521870" y="733425"/>
                  <a:pt x="521870" y="733425"/>
                </a:cubicBezTo>
                <a:cubicBezTo>
                  <a:pt x="508731" y="694014"/>
                  <a:pt x="521562" y="748252"/>
                  <a:pt x="540920" y="714375"/>
                </a:cubicBezTo>
                <a:cubicBezTo>
                  <a:pt x="548817" y="700555"/>
                  <a:pt x="533452" y="681742"/>
                  <a:pt x="526632" y="671513"/>
                </a:cubicBezTo>
                <a:cubicBezTo>
                  <a:pt x="517716" y="644760"/>
                  <a:pt x="519718" y="666598"/>
                  <a:pt x="540920" y="652463"/>
                </a:cubicBezTo>
                <a:cubicBezTo>
                  <a:pt x="545683" y="649288"/>
                  <a:pt x="547270" y="642938"/>
                  <a:pt x="550445" y="638175"/>
                </a:cubicBezTo>
                <a:cubicBezTo>
                  <a:pt x="548857" y="627063"/>
                  <a:pt x="541741" y="615349"/>
                  <a:pt x="545682" y="604838"/>
                </a:cubicBezTo>
                <a:cubicBezTo>
                  <a:pt x="547980" y="598709"/>
                  <a:pt x="558276" y="601151"/>
                  <a:pt x="564732" y="600075"/>
                </a:cubicBezTo>
                <a:cubicBezTo>
                  <a:pt x="577357" y="597971"/>
                  <a:pt x="590132" y="596900"/>
                  <a:pt x="602832" y="595313"/>
                </a:cubicBezTo>
                <a:cubicBezTo>
                  <a:pt x="609463" y="588682"/>
                  <a:pt x="621462" y="574815"/>
                  <a:pt x="631407" y="571500"/>
                </a:cubicBezTo>
                <a:cubicBezTo>
                  <a:pt x="640568" y="568446"/>
                  <a:pt x="650457" y="568325"/>
                  <a:pt x="659982" y="566738"/>
                </a:cubicBezTo>
                <a:cubicBezTo>
                  <a:pt x="664745" y="561975"/>
                  <a:pt x="669958" y="557624"/>
                  <a:pt x="674270" y="552450"/>
                </a:cubicBezTo>
                <a:cubicBezTo>
                  <a:pt x="677934" y="548053"/>
                  <a:pt x="679326" y="541739"/>
                  <a:pt x="683795" y="538163"/>
                </a:cubicBezTo>
                <a:cubicBezTo>
                  <a:pt x="687715" y="535027"/>
                  <a:pt x="693320" y="534988"/>
                  <a:pt x="698082" y="533400"/>
                </a:cubicBezTo>
                <a:cubicBezTo>
                  <a:pt x="715677" y="539265"/>
                  <a:pt x="723816" y="544345"/>
                  <a:pt x="745707" y="533400"/>
                </a:cubicBezTo>
                <a:cubicBezTo>
                  <a:pt x="750197" y="531155"/>
                  <a:pt x="747334" y="523033"/>
                  <a:pt x="750470" y="519113"/>
                </a:cubicBezTo>
                <a:cubicBezTo>
                  <a:pt x="754046" y="514644"/>
                  <a:pt x="759995" y="512763"/>
                  <a:pt x="764757" y="509588"/>
                </a:cubicBezTo>
                <a:cubicBezTo>
                  <a:pt x="777459" y="471485"/>
                  <a:pt x="758406" y="515939"/>
                  <a:pt x="783807" y="490538"/>
                </a:cubicBezTo>
                <a:cubicBezTo>
                  <a:pt x="787357" y="486988"/>
                  <a:pt x="786325" y="480740"/>
                  <a:pt x="788570" y="476250"/>
                </a:cubicBezTo>
                <a:cubicBezTo>
                  <a:pt x="791130" y="471131"/>
                  <a:pt x="794048" y="466010"/>
                  <a:pt x="798095" y="461963"/>
                </a:cubicBezTo>
                <a:cubicBezTo>
                  <a:pt x="807327" y="452731"/>
                  <a:pt x="815049" y="451549"/>
                  <a:pt x="826670" y="447675"/>
                </a:cubicBezTo>
                <a:cubicBezTo>
                  <a:pt x="803884" y="413496"/>
                  <a:pt x="815715" y="427194"/>
                  <a:pt x="793332" y="404813"/>
                </a:cubicBezTo>
                <a:cubicBezTo>
                  <a:pt x="799682" y="401638"/>
                  <a:pt x="805735" y="397781"/>
                  <a:pt x="812382" y="395288"/>
                </a:cubicBezTo>
                <a:cubicBezTo>
                  <a:pt x="818511" y="392990"/>
                  <a:pt x="828505" y="396379"/>
                  <a:pt x="831432" y="390525"/>
                </a:cubicBezTo>
                <a:cubicBezTo>
                  <a:pt x="835052" y="383285"/>
                  <a:pt x="828257" y="374650"/>
                  <a:pt x="826670" y="366713"/>
                </a:cubicBezTo>
                <a:cubicBezTo>
                  <a:pt x="828257" y="360363"/>
                  <a:pt x="827242" y="352691"/>
                  <a:pt x="831432" y="347663"/>
                </a:cubicBezTo>
                <a:cubicBezTo>
                  <a:pt x="835977" y="342209"/>
                  <a:pt x="843890" y="340775"/>
                  <a:pt x="850482" y="338138"/>
                </a:cubicBezTo>
                <a:cubicBezTo>
                  <a:pt x="878355" y="326989"/>
                  <a:pt x="875969" y="329828"/>
                  <a:pt x="902870" y="323850"/>
                </a:cubicBezTo>
                <a:cubicBezTo>
                  <a:pt x="920818" y="319862"/>
                  <a:pt x="920291" y="319631"/>
                  <a:pt x="936207" y="314325"/>
                </a:cubicBezTo>
                <a:cubicBezTo>
                  <a:pt x="947320" y="315913"/>
                  <a:pt x="958501" y="317080"/>
                  <a:pt x="969545" y="319088"/>
                </a:cubicBezTo>
                <a:cubicBezTo>
                  <a:pt x="975985" y="320259"/>
                  <a:pt x="982050" y="323850"/>
                  <a:pt x="988595" y="323850"/>
                </a:cubicBezTo>
                <a:cubicBezTo>
                  <a:pt x="993615" y="323850"/>
                  <a:pt x="998120" y="320675"/>
                  <a:pt x="1002882" y="319088"/>
                </a:cubicBezTo>
                <a:cubicBezTo>
                  <a:pt x="1007645" y="314325"/>
                  <a:pt x="1015040" y="311190"/>
                  <a:pt x="1017170" y="304800"/>
                </a:cubicBezTo>
                <a:cubicBezTo>
                  <a:pt x="1018757" y="300038"/>
                  <a:pt x="1014652" y="295003"/>
                  <a:pt x="1012407" y="290513"/>
                </a:cubicBezTo>
                <a:cubicBezTo>
                  <a:pt x="1002428" y="270556"/>
                  <a:pt x="1004924" y="280307"/>
                  <a:pt x="988595" y="266700"/>
                </a:cubicBezTo>
                <a:cubicBezTo>
                  <a:pt x="974841" y="255239"/>
                  <a:pt x="974149" y="252176"/>
                  <a:pt x="964782" y="238125"/>
                </a:cubicBezTo>
                <a:cubicBezTo>
                  <a:pt x="965563" y="237344"/>
                  <a:pt x="990253" y="214524"/>
                  <a:pt x="988595" y="209550"/>
                </a:cubicBezTo>
                <a:cubicBezTo>
                  <a:pt x="987751" y="207018"/>
                  <a:pt x="959718" y="188712"/>
                  <a:pt x="955257" y="185738"/>
                </a:cubicBezTo>
                <a:cubicBezTo>
                  <a:pt x="952082" y="180975"/>
                  <a:pt x="946541" y="177116"/>
                  <a:pt x="945732" y="171450"/>
                </a:cubicBezTo>
                <a:cubicBezTo>
                  <a:pt x="945134" y="167266"/>
                  <a:pt x="953470" y="143473"/>
                  <a:pt x="955257" y="138113"/>
                </a:cubicBezTo>
                <a:cubicBezTo>
                  <a:pt x="913507" y="96360"/>
                  <a:pt x="964605" y="149330"/>
                  <a:pt x="931445" y="109538"/>
                </a:cubicBezTo>
                <a:cubicBezTo>
                  <a:pt x="927133" y="104364"/>
                  <a:pt x="921920" y="100013"/>
                  <a:pt x="917157" y="95250"/>
                </a:cubicBezTo>
                <a:cubicBezTo>
                  <a:pt x="901587" y="48540"/>
                  <a:pt x="917638" y="67509"/>
                  <a:pt x="850482" y="61913"/>
                </a:cubicBezTo>
                <a:cubicBezTo>
                  <a:pt x="828972" y="56535"/>
                  <a:pt x="821757" y="57000"/>
                  <a:pt x="802857" y="38100"/>
                </a:cubicBezTo>
                <a:cubicBezTo>
                  <a:pt x="793884" y="29127"/>
                  <a:pt x="786218" y="19593"/>
                  <a:pt x="774282" y="14288"/>
                </a:cubicBezTo>
                <a:cubicBezTo>
                  <a:pt x="751641" y="4225"/>
                  <a:pt x="741093" y="3994"/>
                  <a:pt x="717132" y="0"/>
                </a:cubicBezTo>
                <a:cubicBezTo>
                  <a:pt x="712370" y="7938"/>
                  <a:pt x="706985" y="15534"/>
                  <a:pt x="702845" y="23813"/>
                </a:cubicBezTo>
                <a:cubicBezTo>
                  <a:pt x="695099" y="39305"/>
                  <a:pt x="702204" y="38741"/>
                  <a:pt x="688557" y="52388"/>
                </a:cubicBezTo>
                <a:cubicBezTo>
                  <a:pt x="684510" y="56435"/>
                  <a:pt x="679032" y="58738"/>
                  <a:pt x="674270" y="61913"/>
                </a:cubicBezTo>
                <a:cubicBezTo>
                  <a:pt x="667920" y="60325"/>
                  <a:pt x="661489" y="59031"/>
                  <a:pt x="655220" y="57150"/>
                </a:cubicBezTo>
                <a:cubicBezTo>
                  <a:pt x="645603" y="54265"/>
                  <a:pt x="636170" y="50800"/>
                  <a:pt x="626645" y="47625"/>
                </a:cubicBezTo>
                <a:cubicBezTo>
                  <a:pt x="621882" y="46038"/>
                  <a:pt x="617227" y="44081"/>
                  <a:pt x="612357" y="42863"/>
                </a:cubicBezTo>
                <a:lnTo>
                  <a:pt x="593307" y="38100"/>
                </a:lnTo>
                <a:cubicBezTo>
                  <a:pt x="589456" y="38742"/>
                  <a:pt x="554765" y="40507"/>
                  <a:pt x="550445" y="52388"/>
                </a:cubicBezTo>
                <a:cubicBezTo>
                  <a:pt x="545532" y="65898"/>
                  <a:pt x="552111" y="82392"/>
                  <a:pt x="545682" y="95250"/>
                </a:cubicBezTo>
                <a:cubicBezTo>
                  <a:pt x="542755" y="101104"/>
                  <a:pt x="533088" y="98937"/>
                  <a:pt x="526632" y="100013"/>
                </a:cubicBezTo>
                <a:cubicBezTo>
                  <a:pt x="514007" y="102117"/>
                  <a:pt x="501232" y="103188"/>
                  <a:pt x="488532" y="104775"/>
                </a:cubicBezTo>
                <a:cubicBezTo>
                  <a:pt x="477998" y="115310"/>
                  <a:pt x="473220" y="121957"/>
                  <a:pt x="459957" y="128588"/>
                </a:cubicBezTo>
                <a:cubicBezTo>
                  <a:pt x="455467" y="130833"/>
                  <a:pt x="450432" y="131763"/>
                  <a:pt x="445670" y="133350"/>
                </a:cubicBezTo>
                <a:cubicBezTo>
                  <a:pt x="433159" y="145861"/>
                  <a:pt x="427230" y="148778"/>
                  <a:pt x="421857" y="166688"/>
                </a:cubicBezTo>
                <a:cubicBezTo>
                  <a:pt x="415015" y="189495"/>
                  <a:pt x="423127" y="193994"/>
                  <a:pt x="407570" y="209550"/>
                </a:cubicBezTo>
                <a:cubicBezTo>
                  <a:pt x="403522" y="213597"/>
                  <a:pt x="398045" y="215900"/>
                  <a:pt x="393282" y="219075"/>
                </a:cubicBezTo>
                <a:cubicBezTo>
                  <a:pt x="388520" y="225425"/>
                  <a:pt x="383608" y="231666"/>
                  <a:pt x="378995" y="238125"/>
                </a:cubicBezTo>
                <a:cubicBezTo>
                  <a:pt x="366841" y="255141"/>
                  <a:pt x="366791" y="262831"/>
                  <a:pt x="340895" y="271463"/>
                </a:cubicBezTo>
                <a:lnTo>
                  <a:pt x="312320" y="280988"/>
                </a:lnTo>
                <a:cubicBezTo>
                  <a:pt x="305461" y="291277"/>
                  <a:pt x="299824" y="297016"/>
                  <a:pt x="298032" y="309563"/>
                </a:cubicBezTo>
                <a:cubicBezTo>
                  <a:pt x="293485" y="341391"/>
                  <a:pt x="298623" y="352633"/>
                  <a:pt x="288507" y="376238"/>
                </a:cubicBezTo>
                <a:cubicBezTo>
                  <a:pt x="285710" y="382763"/>
                  <a:pt x="283527" y="389834"/>
                  <a:pt x="278982" y="395288"/>
                </a:cubicBezTo>
                <a:cubicBezTo>
                  <a:pt x="275318" y="399685"/>
                  <a:pt x="269092" y="401149"/>
                  <a:pt x="264695" y="404813"/>
                </a:cubicBezTo>
                <a:cubicBezTo>
                  <a:pt x="259521" y="409125"/>
                  <a:pt x="255170" y="414338"/>
                  <a:pt x="250407" y="419100"/>
                </a:cubicBezTo>
                <a:cubicBezTo>
                  <a:pt x="253582" y="425450"/>
                  <a:pt x="255387" y="432696"/>
                  <a:pt x="259932" y="438150"/>
                </a:cubicBezTo>
                <a:cubicBezTo>
                  <a:pt x="283867" y="466871"/>
                  <a:pt x="267613" y="427851"/>
                  <a:pt x="278982" y="461963"/>
                </a:cubicBezTo>
                <a:cubicBezTo>
                  <a:pt x="273325" y="467620"/>
                  <a:pt x="259525" y="483288"/>
                  <a:pt x="250407" y="485775"/>
                </a:cubicBezTo>
                <a:cubicBezTo>
                  <a:pt x="245900" y="487004"/>
                  <a:pt x="171276" y="495097"/>
                  <a:pt x="169445" y="495300"/>
                </a:cubicBezTo>
                <a:cubicBezTo>
                  <a:pt x="163095" y="504825"/>
                  <a:pt x="153172" y="512769"/>
                  <a:pt x="150395" y="523875"/>
                </a:cubicBezTo>
                <a:cubicBezTo>
                  <a:pt x="148807" y="530225"/>
                  <a:pt x="149386" y="537563"/>
                  <a:pt x="145632" y="542925"/>
                </a:cubicBezTo>
                <a:cubicBezTo>
                  <a:pt x="137907" y="553960"/>
                  <a:pt x="117057" y="571500"/>
                  <a:pt x="117057" y="571500"/>
                </a:cubicBezTo>
                <a:cubicBezTo>
                  <a:pt x="107243" y="600945"/>
                  <a:pt x="113190" y="576449"/>
                  <a:pt x="117057" y="628650"/>
                </a:cubicBezTo>
                <a:cubicBezTo>
                  <a:pt x="119171" y="657191"/>
                  <a:pt x="116465" y="686261"/>
                  <a:pt x="121820" y="714375"/>
                </a:cubicBezTo>
                <a:cubicBezTo>
                  <a:pt x="123080" y="720991"/>
                  <a:pt x="131795" y="723489"/>
                  <a:pt x="136107" y="728663"/>
                </a:cubicBezTo>
                <a:cubicBezTo>
                  <a:pt x="147088" y="741840"/>
                  <a:pt x="144268" y="746804"/>
                  <a:pt x="159920" y="757238"/>
                </a:cubicBezTo>
                <a:cubicBezTo>
                  <a:pt x="164097" y="760023"/>
                  <a:pt x="169445" y="760413"/>
                  <a:pt x="174207" y="762000"/>
                </a:cubicBezTo>
                <a:cubicBezTo>
                  <a:pt x="172620" y="768350"/>
                  <a:pt x="174771" y="777245"/>
                  <a:pt x="169445" y="781050"/>
                </a:cubicBezTo>
                <a:cubicBezTo>
                  <a:pt x="111371" y="822533"/>
                  <a:pt x="160365" y="756571"/>
                  <a:pt x="131345" y="800100"/>
                </a:cubicBezTo>
                <a:cubicBezTo>
                  <a:pt x="132932" y="808038"/>
                  <a:pt x="134144" y="816060"/>
                  <a:pt x="136107" y="823913"/>
                </a:cubicBezTo>
                <a:cubicBezTo>
                  <a:pt x="137325" y="828783"/>
                  <a:pt x="139652" y="833330"/>
                  <a:pt x="140870" y="838200"/>
                </a:cubicBezTo>
                <a:lnTo>
                  <a:pt x="150395" y="876300"/>
                </a:lnTo>
                <a:cubicBezTo>
                  <a:pt x="148807" y="885825"/>
                  <a:pt x="147727" y="895449"/>
                  <a:pt x="145632" y="904875"/>
                </a:cubicBezTo>
                <a:cubicBezTo>
                  <a:pt x="144543" y="909776"/>
                  <a:pt x="144955" y="916245"/>
                  <a:pt x="140870" y="919163"/>
                </a:cubicBezTo>
                <a:cubicBezTo>
                  <a:pt x="132700" y="924999"/>
                  <a:pt x="112295" y="928688"/>
                  <a:pt x="112295" y="928688"/>
                </a:cubicBezTo>
                <a:cubicBezTo>
                  <a:pt x="92364" y="958584"/>
                  <a:pt x="92451" y="917575"/>
                  <a:pt x="88482" y="9334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29" name="128 Forma libre"/>
          <p:cNvSpPr/>
          <p:nvPr/>
        </p:nvSpPr>
        <p:spPr>
          <a:xfrm>
            <a:off x="5826622" y="2330194"/>
            <a:ext cx="248960" cy="281569"/>
          </a:xfrm>
          <a:custGeom>
            <a:avLst/>
            <a:gdLst>
              <a:gd name="connsiteX0" fmla="*/ 25635 w 930510"/>
              <a:gd name="connsiteY0" fmla="*/ 118136 h 1006769"/>
              <a:gd name="connsiteX1" fmla="*/ 78022 w 930510"/>
              <a:gd name="connsiteY1" fmla="*/ 118136 h 1006769"/>
              <a:gd name="connsiteX2" fmla="*/ 87547 w 930510"/>
              <a:gd name="connsiteY2" fmla="*/ 132423 h 1006769"/>
              <a:gd name="connsiteX3" fmla="*/ 116122 w 930510"/>
              <a:gd name="connsiteY3" fmla="*/ 151473 h 1006769"/>
              <a:gd name="connsiteX4" fmla="*/ 116122 w 930510"/>
              <a:gd name="connsiteY4" fmla="*/ 151473 h 1006769"/>
              <a:gd name="connsiteX5" fmla="*/ 197085 w 930510"/>
              <a:gd name="connsiteY5" fmla="*/ 160998 h 1006769"/>
              <a:gd name="connsiteX6" fmla="*/ 211372 w 930510"/>
              <a:gd name="connsiteY6" fmla="*/ 165761 h 1006769"/>
              <a:gd name="connsiteX7" fmla="*/ 216135 w 930510"/>
              <a:gd name="connsiteY7" fmla="*/ 180048 h 1006769"/>
              <a:gd name="connsiteX8" fmla="*/ 225660 w 930510"/>
              <a:gd name="connsiteY8" fmla="*/ 194336 h 1006769"/>
              <a:gd name="connsiteX9" fmla="*/ 249472 w 930510"/>
              <a:gd name="connsiteY9" fmla="*/ 222911 h 1006769"/>
              <a:gd name="connsiteX10" fmla="*/ 258997 w 930510"/>
              <a:gd name="connsiteY10" fmla="*/ 251486 h 1006769"/>
              <a:gd name="connsiteX11" fmla="*/ 263760 w 930510"/>
              <a:gd name="connsiteY11" fmla="*/ 289586 h 1006769"/>
              <a:gd name="connsiteX12" fmla="*/ 297097 w 930510"/>
              <a:gd name="connsiteY12" fmla="*/ 313398 h 1006769"/>
              <a:gd name="connsiteX13" fmla="*/ 292335 w 930510"/>
              <a:gd name="connsiteY13" fmla="*/ 361023 h 1006769"/>
              <a:gd name="connsiteX14" fmla="*/ 297097 w 930510"/>
              <a:gd name="connsiteY14" fmla="*/ 375311 h 1006769"/>
              <a:gd name="connsiteX15" fmla="*/ 325672 w 930510"/>
              <a:gd name="connsiteY15" fmla="*/ 394361 h 1006769"/>
              <a:gd name="connsiteX16" fmla="*/ 344722 w 930510"/>
              <a:gd name="connsiteY16" fmla="*/ 413411 h 1006769"/>
              <a:gd name="connsiteX17" fmla="*/ 349485 w 930510"/>
              <a:gd name="connsiteY17" fmla="*/ 427698 h 1006769"/>
              <a:gd name="connsiteX18" fmla="*/ 363772 w 930510"/>
              <a:gd name="connsiteY18" fmla="*/ 432461 h 1006769"/>
              <a:gd name="connsiteX19" fmla="*/ 416160 w 930510"/>
              <a:gd name="connsiteY19" fmla="*/ 441986 h 1006769"/>
              <a:gd name="connsiteX20" fmla="*/ 420922 w 930510"/>
              <a:gd name="connsiteY20" fmla="*/ 461036 h 1006769"/>
              <a:gd name="connsiteX21" fmla="*/ 416160 w 930510"/>
              <a:gd name="connsiteY21" fmla="*/ 484848 h 1006769"/>
              <a:gd name="connsiteX22" fmla="*/ 401872 w 930510"/>
              <a:gd name="connsiteY22" fmla="*/ 494373 h 1006769"/>
              <a:gd name="connsiteX23" fmla="*/ 382822 w 930510"/>
              <a:gd name="connsiteY23" fmla="*/ 499136 h 1006769"/>
              <a:gd name="connsiteX24" fmla="*/ 368535 w 930510"/>
              <a:gd name="connsiteY24" fmla="*/ 503898 h 1006769"/>
              <a:gd name="connsiteX25" fmla="*/ 363772 w 930510"/>
              <a:gd name="connsiteY25" fmla="*/ 532473 h 1006769"/>
              <a:gd name="connsiteX26" fmla="*/ 359010 w 930510"/>
              <a:gd name="connsiteY26" fmla="*/ 546761 h 1006769"/>
              <a:gd name="connsiteX27" fmla="*/ 344722 w 930510"/>
              <a:gd name="connsiteY27" fmla="*/ 551523 h 1006769"/>
              <a:gd name="connsiteX28" fmla="*/ 330435 w 930510"/>
              <a:gd name="connsiteY28" fmla="*/ 561048 h 1006769"/>
              <a:gd name="connsiteX29" fmla="*/ 320910 w 930510"/>
              <a:gd name="connsiteY29" fmla="*/ 575336 h 1006769"/>
              <a:gd name="connsiteX30" fmla="*/ 306622 w 930510"/>
              <a:gd name="connsiteY30" fmla="*/ 580098 h 1006769"/>
              <a:gd name="connsiteX31" fmla="*/ 273285 w 930510"/>
              <a:gd name="connsiteY31" fmla="*/ 594386 h 1006769"/>
              <a:gd name="connsiteX32" fmla="*/ 235185 w 930510"/>
              <a:gd name="connsiteY32" fmla="*/ 618198 h 1006769"/>
              <a:gd name="connsiteX33" fmla="*/ 220897 w 930510"/>
              <a:gd name="connsiteY33" fmla="*/ 622961 h 1006769"/>
              <a:gd name="connsiteX34" fmla="*/ 206610 w 930510"/>
              <a:gd name="connsiteY34" fmla="*/ 651536 h 1006769"/>
              <a:gd name="connsiteX35" fmla="*/ 201847 w 930510"/>
              <a:gd name="connsiteY35" fmla="*/ 665823 h 1006769"/>
              <a:gd name="connsiteX36" fmla="*/ 154222 w 930510"/>
              <a:gd name="connsiteY36" fmla="*/ 680111 h 1006769"/>
              <a:gd name="connsiteX37" fmla="*/ 149460 w 930510"/>
              <a:gd name="connsiteY37" fmla="*/ 703923 h 1006769"/>
              <a:gd name="connsiteX38" fmla="*/ 135172 w 930510"/>
              <a:gd name="connsiteY38" fmla="*/ 713448 h 1006769"/>
              <a:gd name="connsiteX39" fmla="*/ 139935 w 930510"/>
              <a:gd name="connsiteY39" fmla="*/ 737261 h 1006769"/>
              <a:gd name="connsiteX40" fmla="*/ 139935 w 930510"/>
              <a:gd name="connsiteY40" fmla="*/ 803936 h 1006769"/>
              <a:gd name="connsiteX41" fmla="*/ 158985 w 930510"/>
              <a:gd name="connsiteY41" fmla="*/ 832511 h 1006769"/>
              <a:gd name="connsiteX42" fmla="*/ 182797 w 930510"/>
              <a:gd name="connsiteY42" fmla="*/ 942048 h 1006769"/>
              <a:gd name="connsiteX43" fmla="*/ 197085 w 930510"/>
              <a:gd name="connsiteY43" fmla="*/ 951573 h 1006769"/>
              <a:gd name="connsiteX44" fmla="*/ 211372 w 930510"/>
              <a:gd name="connsiteY44" fmla="*/ 956336 h 1006769"/>
              <a:gd name="connsiteX45" fmla="*/ 254235 w 930510"/>
              <a:gd name="connsiteY45" fmla="*/ 965861 h 1006769"/>
              <a:gd name="connsiteX46" fmla="*/ 282810 w 930510"/>
              <a:gd name="connsiteY46" fmla="*/ 975386 h 1006769"/>
              <a:gd name="connsiteX47" fmla="*/ 297097 w 930510"/>
              <a:gd name="connsiteY47" fmla="*/ 1003961 h 1006769"/>
              <a:gd name="connsiteX48" fmla="*/ 330435 w 930510"/>
              <a:gd name="connsiteY48" fmla="*/ 999198 h 1006769"/>
              <a:gd name="connsiteX49" fmla="*/ 378060 w 930510"/>
              <a:gd name="connsiteY49" fmla="*/ 999198 h 1006769"/>
              <a:gd name="connsiteX50" fmla="*/ 454260 w 930510"/>
              <a:gd name="connsiteY50" fmla="*/ 989673 h 1006769"/>
              <a:gd name="connsiteX51" fmla="*/ 487597 w 930510"/>
              <a:gd name="connsiteY51" fmla="*/ 984911 h 1006769"/>
              <a:gd name="connsiteX52" fmla="*/ 501885 w 930510"/>
              <a:gd name="connsiteY52" fmla="*/ 980148 h 1006769"/>
              <a:gd name="connsiteX53" fmla="*/ 578085 w 930510"/>
              <a:gd name="connsiteY53" fmla="*/ 989673 h 1006769"/>
              <a:gd name="connsiteX54" fmla="*/ 592372 w 930510"/>
              <a:gd name="connsiteY54" fmla="*/ 984911 h 1006769"/>
              <a:gd name="connsiteX55" fmla="*/ 601897 w 930510"/>
              <a:gd name="connsiteY55" fmla="*/ 970623 h 1006769"/>
              <a:gd name="connsiteX56" fmla="*/ 649522 w 930510"/>
              <a:gd name="connsiteY56" fmla="*/ 975386 h 1006769"/>
              <a:gd name="connsiteX57" fmla="*/ 678097 w 930510"/>
              <a:gd name="connsiteY57" fmla="*/ 956336 h 1006769"/>
              <a:gd name="connsiteX58" fmla="*/ 701910 w 930510"/>
              <a:gd name="connsiteY58" fmla="*/ 937286 h 1006769"/>
              <a:gd name="connsiteX59" fmla="*/ 716197 w 930510"/>
              <a:gd name="connsiteY59" fmla="*/ 922998 h 1006769"/>
              <a:gd name="connsiteX60" fmla="*/ 735247 w 930510"/>
              <a:gd name="connsiteY60" fmla="*/ 880136 h 1006769"/>
              <a:gd name="connsiteX61" fmla="*/ 749535 w 930510"/>
              <a:gd name="connsiteY61" fmla="*/ 865848 h 1006769"/>
              <a:gd name="connsiteX62" fmla="*/ 787635 w 930510"/>
              <a:gd name="connsiteY62" fmla="*/ 861086 h 1006769"/>
              <a:gd name="connsiteX63" fmla="*/ 816210 w 930510"/>
              <a:gd name="connsiteY63" fmla="*/ 846798 h 1006769"/>
              <a:gd name="connsiteX64" fmla="*/ 825735 w 930510"/>
              <a:gd name="connsiteY64" fmla="*/ 832511 h 1006769"/>
              <a:gd name="connsiteX65" fmla="*/ 854310 w 930510"/>
              <a:gd name="connsiteY65" fmla="*/ 808698 h 1006769"/>
              <a:gd name="connsiteX66" fmla="*/ 863835 w 930510"/>
              <a:gd name="connsiteY66" fmla="*/ 794411 h 1006769"/>
              <a:gd name="connsiteX67" fmla="*/ 892410 w 930510"/>
              <a:gd name="connsiteY67" fmla="*/ 775361 h 1006769"/>
              <a:gd name="connsiteX68" fmla="*/ 911460 w 930510"/>
              <a:gd name="connsiteY68" fmla="*/ 746786 h 1006769"/>
              <a:gd name="connsiteX69" fmla="*/ 916222 w 930510"/>
              <a:gd name="connsiteY69" fmla="*/ 732498 h 1006769"/>
              <a:gd name="connsiteX70" fmla="*/ 925747 w 930510"/>
              <a:gd name="connsiteY70" fmla="*/ 718211 h 1006769"/>
              <a:gd name="connsiteX71" fmla="*/ 930510 w 930510"/>
              <a:gd name="connsiteY71" fmla="*/ 699161 h 1006769"/>
              <a:gd name="connsiteX72" fmla="*/ 925747 w 930510"/>
              <a:gd name="connsiteY72" fmla="*/ 670586 h 1006769"/>
              <a:gd name="connsiteX73" fmla="*/ 911460 w 930510"/>
              <a:gd name="connsiteY73" fmla="*/ 656298 h 1006769"/>
              <a:gd name="connsiteX74" fmla="*/ 878122 w 930510"/>
              <a:gd name="connsiteY74" fmla="*/ 637248 h 1006769"/>
              <a:gd name="connsiteX75" fmla="*/ 863835 w 930510"/>
              <a:gd name="connsiteY75" fmla="*/ 627723 h 1006769"/>
              <a:gd name="connsiteX76" fmla="*/ 849547 w 930510"/>
              <a:gd name="connsiteY76" fmla="*/ 613436 h 1006769"/>
              <a:gd name="connsiteX77" fmla="*/ 830497 w 930510"/>
              <a:gd name="connsiteY77" fmla="*/ 608673 h 1006769"/>
              <a:gd name="connsiteX78" fmla="*/ 830497 w 930510"/>
              <a:gd name="connsiteY78" fmla="*/ 580098 h 1006769"/>
              <a:gd name="connsiteX79" fmla="*/ 806685 w 930510"/>
              <a:gd name="connsiteY79" fmla="*/ 546761 h 1006769"/>
              <a:gd name="connsiteX80" fmla="*/ 792397 w 930510"/>
              <a:gd name="connsiteY80" fmla="*/ 541998 h 1006769"/>
              <a:gd name="connsiteX81" fmla="*/ 787635 w 930510"/>
              <a:gd name="connsiteY81" fmla="*/ 489611 h 1006769"/>
              <a:gd name="connsiteX82" fmla="*/ 759060 w 930510"/>
              <a:gd name="connsiteY82" fmla="*/ 470561 h 1006769"/>
              <a:gd name="connsiteX83" fmla="*/ 754297 w 930510"/>
              <a:gd name="connsiteY83" fmla="*/ 456273 h 1006769"/>
              <a:gd name="connsiteX84" fmla="*/ 763822 w 930510"/>
              <a:gd name="connsiteY84" fmla="*/ 408648 h 1006769"/>
              <a:gd name="connsiteX85" fmla="*/ 768585 w 930510"/>
              <a:gd name="connsiteY85" fmla="*/ 389598 h 1006769"/>
              <a:gd name="connsiteX86" fmla="*/ 754297 w 930510"/>
              <a:gd name="connsiteY86" fmla="*/ 380073 h 1006769"/>
              <a:gd name="connsiteX87" fmla="*/ 744772 w 930510"/>
              <a:gd name="connsiteY87" fmla="*/ 361023 h 1006769"/>
              <a:gd name="connsiteX88" fmla="*/ 711435 w 930510"/>
              <a:gd name="connsiteY88" fmla="*/ 322923 h 1006769"/>
              <a:gd name="connsiteX89" fmla="*/ 701910 w 930510"/>
              <a:gd name="connsiteY89" fmla="*/ 308636 h 1006769"/>
              <a:gd name="connsiteX90" fmla="*/ 701910 w 930510"/>
              <a:gd name="connsiteY90" fmla="*/ 270536 h 1006769"/>
              <a:gd name="connsiteX91" fmla="*/ 730485 w 930510"/>
              <a:gd name="connsiteY91" fmla="*/ 246723 h 1006769"/>
              <a:gd name="connsiteX92" fmla="*/ 740010 w 930510"/>
              <a:gd name="connsiteY92" fmla="*/ 232436 h 1006769"/>
              <a:gd name="connsiteX93" fmla="*/ 711435 w 930510"/>
              <a:gd name="connsiteY93" fmla="*/ 208623 h 1006769"/>
              <a:gd name="connsiteX94" fmla="*/ 687622 w 930510"/>
              <a:gd name="connsiteY94" fmla="*/ 189573 h 1006769"/>
              <a:gd name="connsiteX95" fmla="*/ 668572 w 930510"/>
              <a:gd name="connsiteY95" fmla="*/ 175286 h 1006769"/>
              <a:gd name="connsiteX96" fmla="*/ 625710 w 930510"/>
              <a:gd name="connsiteY96" fmla="*/ 165761 h 1006769"/>
              <a:gd name="connsiteX97" fmla="*/ 616185 w 930510"/>
              <a:gd name="connsiteY97" fmla="*/ 151473 h 1006769"/>
              <a:gd name="connsiteX98" fmla="*/ 620947 w 930510"/>
              <a:gd name="connsiteY98" fmla="*/ 113373 h 1006769"/>
              <a:gd name="connsiteX99" fmla="*/ 625710 w 930510"/>
              <a:gd name="connsiteY99" fmla="*/ 99086 h 1006769"/>
              <a:gd name="connsiteX100" fmla="*/ 639997 w 930510"/>
              <a:gd name="connsiteY100" fmla="*/ 89561 h 1006769"/>
              <a:gd name="connsiteX101" fmla="*/ 654285 w 930510"/>
              <a:gd name="connsiteY101" fmla="*/ 60986 h 1006769"/>
              <a:gd name="connsiteX102" fmla="*/ 644760 w 930510"/>
              <a:gd name="connsiteY102" fmla="*/ 32411 h 1006769"/>
              <a:gd name="connsiteX103" fmla="*/ 625710 w 930510"/>
              <a:gd name="connsiteY103" fmla="*/ 27648 h 1006769"/>
              <a:gd name="connsiteX104" fmla="*/ 611422 w 930510"/>
              <a:gd name="connsiteY104" fmla="*/ 22886 h 1006769"/>
              <a:gd name="connsiteX105" fmla="*/ 587610 w 930510"/>
              <a:gd name="connsiteY105" fmla="*/ 18123 h 1006769"/>
              <a:gd name="connsiteX106" fmla="*/ 573322 w 930510"/>
              <a:gd name="connsiteY106" fmla="*/ 13361 h 1006769"/>
              <a:gd name="connsiteX107" fmla="*/ 535222 w 930510"/>
              <a:gd name="connsiteY107" fmla="*/ 8598 h 1006769"/>
              <a:gd name="connsiteX108" fmla="*/ 482835 w 930510"/>
              <a:gd name="connsiteY108" fmla="*/ 8598 h 1006769"/>
              <a:gd name="connsiteX109" fmla="*/ 435210 w 930510"/>
              <a:gd name="connsiteY109" fmla="*/ 18123 h 1006769"/>
              <a:gd name="connsiteX110" fmla="*/ 420922 w 930510"/>
              <a:gd name="connsiteY110" fmla="*/ 22886 h 1006769"/>
              <a:gd name="connsiteX111" fmla="*/ 411397 w 930510"/>
              <a:gd name="connsiteY111" fmla="*/ 37173 h 1006769"/>
              <a:gd name="connsiteX112" fmla="*/ 406635 w 930510"/>
              <a:gd name="connsiteY112" fmla="*/ 89561 h 1006769"/>
              <a:gd name="connsiteX113" fmla="*/ 378060 w 930510"/>
              <a:gd name="connsiteY113" fmla="*/ 99086 h 1006769"/>
              <a:gd name="connsiteX114" fmla="*/ 368535 w 930510"/>
              <a:gd name="connsiteY114" fmla="*/ 127661 h 1006769"/>
              <a:gd name="connsiteX115" fmla="*/ 363772 w 930510"/>
              <a:gd name="connsiteY115" fmla="*/ 141948 h 1006769"/>
              <a:gd name="connsiteX116" fmla="*/ 335197 w 930510"/>
              <a:gd name="connsiteY116" fmla="*/ 132423 h 1006769"/>
              <a:gd name="connsiteX117" fmla="*/ 320910 w 930510"/>
              <a:gd name="connsiteY117" fmla="*/ 127661 h 1006769"/>
              <a:gd name="connsiteX118" fmla="*/ 297097 w 930510"/>
              <a:gd name="connsiteY118" fmla="*/ 103848 h 1006769"/>
              <a:gd name="connsiteX119" fmla="*/ 268522 w 930510"/>
              <a:gd name="connsiteY119" fmla="*/ 108611 h 1006769"/>
              <a:gd name="connsiteX120" fmla="*/ 235185 w 930510"/>
              <a:gd name="connsiteY120" fmla="*/ 127661 h 1006769"/>
              <a:gd name="connsiteX121" fmla="*/ 220897 w 930510"/>
              <a:gd name="connsiteY121" fmla="*/ 122898 h 1006769"/>
              <a:gd name="connsiteX122" fmla="*/ 182797 w 930510"/>
              <a:gd name="connsiteY122" fmla="*/ 113373 h 1006769"/>
              <a:gd name="connsiteX123" fmla="*/ 149460 w 930510"/>
              <a:gd name="connsiteY123" fmla="*/ 99086 h 1006769"/>
              <a:gd name="connsiteX124" fmla="*/ 120885 w 930510"/>
              <a:gd name="connsiteY124" fmla="*/ 84798 h 1006769"/>
              <a:gd name="connsiteX125" fmla="*/ 92310 w 930510"/>
              <a:gd name="connsiteY125" fmla="*/ 75273 h 1006769"/>
              <a:gd name="connsiteX126" fmla="*/ 54210 w 930510"/>
              <a:gd name="connsiteY126" fmla="*/ 80036 h 1006769"/>
              <a:gd name="connsiteX127" fmla="*/ 20872 w 930510"/>
              <a:gd name="connsiteY127" fmla="*/ 89561 h 1006769"/>
              <a:gd name="connsiteX128" fmla="*/ 16110 w 930510"/>
              <a:gd name="connsiteY128" fmla="*/ 122898 h 1006769"/>
              <a:gd name="connsiteX129" fmla="*/ 35160 w 930510"/>
              <a:gd name="connsiteY129" fmla="*/ 118136 h 1006769"/>
              <a:gd name="connsiteX130" fmla="*/ 25635 w 930510"/>
              <a:gd name="connsiteY130" fmla="*/ 118136 h 100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930510" h="1006769">
                <a:moveTo>
                  <a:pt x="25635" y="118136"/>
                </a:moveTo>
                <a:cubicBezTo>
                  <a:pt x="32779" y="118136"/>
                  <a:pt x="55496" y="108124"/>
                  <a:pt x="78022" y="118136"/>
                </a:cubicBezTo>
                <a:cubicBezTo>
                  <a:pt x="83252" y="120461"/>
                  <a:pt x="83239" y="128654"/>
                  <a:pt x="87547" y="132423"/>
                </a:cubicBezTo>
                <a:cubicBezTo>
                  <a:pt x="96162" y="139961"/>
                  <a:pt x="106597" y="145123"/>
                  <a:pt x="116122" y="151473"/>
                </a:cubicBezTo>
                <a:lnTo>
                  <a:pt x="116122" y="151473"/>
                </a:lnTo>
                <a:cubicBezTo>
                  <a:pt x="151548" y="163283"/>
                  <a:pt x="125402" y="155878"/>
                  <a:pt x="197085" y="160998"/>
                </a:cubicBezTo>
                <a:cubicBezTo>
                  <a:pt x="201847" y="162586"/>
                  <a:pt x="207822" y="162211"/>
                  <a:pt x="211372" y="165761"/>
                </a:cubicBezTo>
                <a:cubicBezTo>
                  <a:pt x="214922" y="169311"/>
                  <a:pt x="213890" y="175558"/>
                  <a:pt x="216135" y="180048"/>
                </a:cubicBezTo>
                <a:cubicBezTo>
                  <a:pt x="218695" y="185168"/>
                  <a:pt x="221996" y="189939"/>
                  <a:pt x="225660" y="194336"/>
                </a:cubicBezTo>
                <a:cubicBezTo>
                  <a:pt x="236343" y="207155"/>
                  <a:pt x="242714" y="207706"/>
                  <a:pt x="249472" y="222911"/>
                </a:cubicBezTo>
                <a:cubicBezTo>
                  <a:pt x="253550" y="232086"/>
                  <a:pt x="258997" y="251486"/>
                  <a:pt x="258997" y="251486"/>
                </a:cubicBezTo>
                <a:cubicBezTo>
                  <a:pt x="260585" y="264186"/>
                  <a:pt x="258464" y="277934"/>
                  <a:pt x="263760" y="289586"/>
                </a:cubicBezTo>
                <a:cubicBezTo>
                  <a:pt x="265043" y="292410"/>
                  <a:pt x="292319" y="310213"/>
                  <a:pt x="297097" y="313398"/>
                </a:cubicBezTo>
                <a:cubicBezTo>
                  <a:pt x="282219" y="335715"/>
                  <a:pt x="285049" y="324591"/>
                  <a:pt x="292335" y="361023"/>
                </a:cubicBezTo>
                <a:cubicBezTo>
                  <a:pt x="293320" y="365946"/>
                  <a:pt x="293547" y="371761"/>
                  <a:pt x="297097" y="375311"/>
                </a:cubicBezTo>
                <a:cubicBezTo>
                  <a:pt x="305192" y="383406"/>
                  <a:pt x="325672" y="394361"/>
                  <a:pt x="325672" y="394361"/>
                </a:cubicBezTo>
                <a:cubicBezTo>
                  <a:pt x="338373" y="432460"/>
                  <a:pt x="319322" y="388011"/>
                  <a:pt x="344722" y="413411"/>
                </a:cubicBezTo>
                <a:cubicBezTo>
                  <a:pt x="348272" y="416961"/>
                  <a:pt x="345935" y="424148"/>
                  <a:pt x="349485" y="427698"/>
                </a:cubicBezTo>
                <a:cubicBezTo>
                  <a:pt x="353035" y="431248"/>
                  <a:pt x="358902" y="431243"/>
                  <a:pt x="363772" y="432461"/>
                </a:cubicBezTo>
                <a:cubicBezTo>
                  <a:pt x="377071" y="435786"/>
                  <a:pt x="403439" y="439866"/>
                  <a:pt x="416160" y="441986"/>
                </a:cubicBezTo>
                <a:cubicBezTo>
                  <a:pt x="417747" y="448336"/>
                  <a:pt x="420922" y="454491"/>
                  <a:pt x="420922" y="461036"/>
                </a:cubicBezTo>
                <a:cubicBezTo>
                  <a:pt x="420922" y="469130"/>
                  <a:pt x="420176" y="477820"/>
                  <a:pt x="416160" y="484848"/>
                </a:cubicBezTo>
                <a:cubicBezTo>
                  <a:pt x="413320" y="489818"/>
                  <a:pt x="407133" y="492118"/>
                  <a:pt x="401872" y="494373"/>
                </a:cubicBezTo>
                <a:cubicBezTo>
                  <a:pt x="395856" y="496951"/>
                  <a:pt x="389116" y="497338"/>
                  <a:pt x="382822" y="499136"/>
                </a:cubicBezTo>
                <a:cubicBezTo>
                  <a:pt x="377995" y="500515"/>
                  <a:pt x="373297" y="502311"/>
                  <a:pt x="368535" y="503898"/>
                </a:cubicBezTo>
                <a:cubicBezTo>
                  <a:pt x="366947" y="513423"/>
                  <a:pt x="365867" y="523047"/>
                  <a:pt x="363772" y="532473"/>
                </a:cubicBezTo>
                <a:cubicBezTo>
                  <a:pt x="362683" y="537374"/>
                  <a:pt x="362560" y="543211"/>
                  <a:pt x="359010" y="546761"/>
                </a:cubicBezTo>
                <a:cubicBezTo>
                  <a:pt x="355460" y="550311"/>
                  <a:pt x="349485" y="549936"/>
                  <a:pt x="344722" y="551523"/>
                </a:cubicBezTo>
                <a:cubicBezTo>
                  <a:pt x="339960" y="554698"/>
                  <a:pt x="334482" y="557001"/>
                  <a:pt x="330435" y="561048"/>
                </a:cubicBezTo>
                <a:cubicBezTo>
                  <a:pt x="326388" y="565096"/>
                  <a:pt x="325380" y="571760"/>
                  <a:pt x="320910" y="575336"/>
                </a:cubicBezTo>
                <a:cubicBezTo>
                  <a:pt x="316990" y="578472"/>
                  <a:pt x="311236" y="578121"/>
                  <a:pt x="306622" y="580098"/>
                </a:cubicBezTo>
                <a:cubicBezTo>
                  <a:pt x="265409" y="597760"/>
                  <a:pt x="306804" y="583212"/>
                  <a:pt x="273285" y="594386"/>
                </a:cubicBezTo>
                <a:cubicBezTo>
                  <a:pt x="258190" y="617027"/>
                  <a:pt x="269190" y="606863"/>
                  <a:pt x="235185" y="618198"/>
                </a:cubicBezTo>
                <a:lnTo>
                  <a:pt x="220897" y="622961"/>
                </a:lnTo>
                <a:cubicBezTo>
                  <a:pt x="208930" y="658864"/>
                  <a:pt x="225071" y="614615"/>
                  <a:pt x="206610" y="651536"/>
                </a:cubicBezTo>
                <a:cubicBezTo>
                  <a:pt x="204365" y="656026"/>
                  <a:pt x="205932" y="662905"/>
                  <a:pt x="201847" y="665823"/>
                </a:cubicBezTo>
                <a:cubicBezTo>
                  <a:pt x="195605" y="670281"/>
                  <a:pt x="164405" y="677565"/>
                  <a:pt x="154222" y="680111"/>
                </a:cubicBezTo>
                <a:cubicBezTo>
                  <a:pt x="152635" y="688048"/>
                  <a:pt x="153476" y="696895"/>
                  <a:pt x="149460" y="703923"/>
                </a:cubicBezTo>
                <a:cubicBezTo>
                  <a:pt x="146620" y="708893"/>
                  <a:pt x="136744" y="707944"/>
                  <a:pt x="135172" y="713448"/>
                </a:cubicBezTo>
                <a:cubicBezTo>
                  <a:pt x="132948" y="721231"/>
                  <a:pt x="138347" y="729323"/>
                  <a:pt x="139935" y="737261"/>
                </a:cubicBezTo>
                <a:cubicBezTo>
                  <a:pt x="138093" y="757526"/>
                  <a:pt x="128660" y="783642"/>
                  <a:pt x="139935" y="803936"/>
                </a:cubicBezTo>
                <a:cubicBezTo>
                  <a:pt x="145494" y="813943"/>
                  <a:pt x="158985" y="832511"/>
                  <a:pt x="158985" y="832511"/>
                </a:cubicBezTo>
                <a:cubicBezTo>
                  <a:pt x="160317" y="855164"/>
                  <a:pt x="150488" y="920510"/>
                  <a:pt x="182797" y="942048"/>
                </a:cubicBezTo>
                <a:cubicBezTo>
                  <a:pt x="187560" y="945223"/>
                  <a:pt x="191965" y="949013"/>
                  <a:pt x="197085" y="951573"/>
                </a:cubicBezTo>
                <a:cubicBezTo>
                  <a:pt x="201575" y="953818"/>
                  <a:pt x="206502" y="955118"/>
                  <a:pt x="211372" y="956336"/>
                </a:cubicBezTo>
                <a:cubicBezTo>
                  <a:pt x="238590" y="963140"/>
                  <a:pt x="229769" y="958521"/>
                  <a:pt x="254235" y="965861"/>
                </a:cubicBezTo>
                <a:cubicBezTo>
                  <a:pt x="263852" y="968746"/>
                  <a:pt x="282810" y="975386"/>
                  <a:pt x="282810" y="975386"/>
                </a:cubicBezTo>
                <a:cubicBezTo>
                  <a:pt x="284416" y="980205"/>
                  <a:pt x="290450" y="1002484"/>
                  <a:pt x="297097" y="1003961"/>
                </a:cubicBezTo>
                <a:cubicBezTo>
                  <a:pt x="308055" y="1006396"/>
                  <a:pt x="319322" y="1000786"/>
                  <a:pt x="330435" y="999198"/>
                </a:cubicBezTo>
                <a:cubicBezTo>
                  <a:pt x="360716" y="1006769"/>
                  <a:pt x="340280" y="1004350"/>
                  <a:pt x="378060" y="999198"/>
                </a:cubicBezTo>
                <a:cubicBezTo>
                  <a:pt x="403423" y="995739"/>
                  <a:pt x="428920" y="993293"/>
                  <a:pt x="454260" y="989673"/>
                </a:cubicBezTo>
                <a:lnTo>
                  <a:pt x="487597" y="984911"/>
                </a:lnTo>
                <a:cubicBezTo>
                  <a:pt x="492360" y="983323"/>
                  <a:pt x="496865" y="980148"/>
                  <a:pt x="501885" y="980148"/>
                </a:cubicBezTo>
                <a:cubicBezTo>
                  <a:pt x="553356" y="980148"/>
                  <a:pt x="547907" y="979615"/>
                  <a:pt x="578085" y="989673"/>
                </a:cubicBezTo>
                <a:cubicBezTo>
                  <a:pt x="582847" y="988086"/>
                  <a:pt x="588452" y="988047"/>
                  <a:pt x="592372" y="984911"/>
                </a:cubicBezTo>
                <a:cubicBezTo>
                  <a:pt x="596842" y="981335"/>
                  <a:pt x="596251" y="971564"/>
                  <a:pt x="601897" y="970623"/>
                </a:cubicBezTo>
                <a:cubicBezTo>
                  <a:pt x="617634" y="968000"/>
                  <a:pt x="633647" y="973798"/>
                  <a:pt x="649522" y="975386"/>
                </a:cubicBezTo>
                <a:cubicBezTo>
                  <a:pt x="659047" y="969036"/>
                  <a:pt x="671747" y="965861"/>
                  <a:pt x="678097" y="956336"/>
                </a:cubicBezTo>
                <a:cubicBezTo>
                  <a:pt x="690407" y="937871"/>
                  <a:pt x="682192" y="943858"/>
                  <a:pt x="701910" y="937286"/>
                </a:cubicBezTo>
                <a:cubicBezTo>
                  <a:pt x="706672" y="932523"/>
                  <a:pt x="712926" y="928886"/>
                  <a:pt x="716197" y="922998"/>
                </a:cubicBezTo>
                <a:cubicBezTo>
                  <a:pt x="736962" y="885620"/>
                  <a:pt x="714777" y="904700"/>
                  <a:pt x="735247" y="880136"/>
                </a:cubicBezTo>
                <a:cubicBezTo>
                  <a:pt x="739559" y="874962"/>
                  <a:pt x="743205" y="868150"/>
                  <a:pt x="749535" y="865848"/>
                </a:cubicBezTo>
                <a:cubicBezTo>
                  <a:pt x="761563" y="861474"/>
                  <a:pt x="774935" y="862673"/>
                  <a:pt x="787635" y="861086"/>
                </a:cubicBezTo>
                <a:cubicBezTo>
                  <a:pt x="799254" y="857212"/>
                  <a:pt x="806978" y="856029"/>
                  <a:pt x="816210" y="846798"/>
                </a:cubicBezTo>
                <a:cubicBezTo>
                  <a:pt x="820257" y="842751"/>
                  <a:pt x="822071" y="836908"/>
                  <a:pt x="825735" y="832511"/>
                </a:cubicBezTo>
                <a:cubicBezTo>
                  <a:pt x="837196" y="818757"/>
                  <a:pt x="840259" y="818065"/>
                  <a:pt x="854310" y="808698"/>
                </a:cubicBezTo>
                <a:cubicBezTo>
                  <a:pt x="857485" y="803936"/>
                  <a:pt x="859366" y="797987"/>
                  <a:pt x="863835" y="794411"/>
                </a:cubicBezTo>
                <a:cubicBezTo>
                  <a:pt x="896555" y="768234"/>
                  <a:pt x="858413" y="819070"/>
                  <a:pt x="892410" y="775361"/>
                </a:cubicBezTo>
                <a:cubicBezTo>
                  <a:pt x="899438" y="766325"/>
                  <a:pt x="911460" y="746786"/>
                  <a:pt x="911460" y="746786"/>
                </a:cubicBezTo>
                <a:cubicBezTo>
                  <a:pt x="913047" y="742023"/>
                  <a:pt x="913977" y="736988"/>
                  <a:pt x="916222" y="732498"/>
                </a:cubicBezTo>
                <a:cubicBezTo>
                  <a:pt x="918782" y="727379"/>
                  <a:pt x="923492" y="723472"/>
                  <a:pt x="925747" y="718211"/>
                </a:cubicBezTo>
                <a:cubicBezTo>
                  <a:pt x="928325" y="712195"/>
                  <a:pt x="928922" y="705511"/>
                  <a:pt x="930510" y="699161"/>
                </a:cubicBezTo>
                <a:cubicBezTo>
                  <a:pt x="928922" y="689636"/>
                  <a:pt x="929669" y="679410"/>
                  <a:pt x="925747" y="670586"/>
                </a:cubicBezTo>
                <a:cubicBezTo>
                  <a:pt x="923012" y="664431"/>
                  <a:pt x="916634" y="660610"/>
                  <a:pt x="911460" y="656298"/>
                </a:cubicBezTo>
                <a:cubicBezTo>
                  <a:pt x="898804" y="645751"/>
                  <a:pt x="892941" y="645716"/>
                  <a:pt x="878122" y="637248"/>
                </a:cubicBezTo>
                <a:cubicBezTo>
                  <a:pt x="873152" y="634408"/>
                  <a:pt x="868232" y="631387"/>
                  <a:pt x="863835" y="627723"/>
                </a:cubicBezTo>
                <a:cubicBezTo>
                  <a:pt x="858661" y="623411"/>
                  <a:pt x="855395" y="616778"/>
                  <a:pt x="849547" y="613436"/>
                </a:cubicBezTo>
                <a:cubicBezTo>
                  <a:pt x="843864" y="610189"/>
                  <a:pt x="836847" y="610261"/>
                  <a:pt x="830497" y="608673"/>
                </a:cubicBezTo>
                <a:cubicBezTo>
                  <a:pt x="817799" y="570576"/>
                  <a:pt x="830497" y="618197"/>
                  <a:pt x="830497" y="580098"/>
                </a:cubicBezTo>
                <a:cubicBezTo>
                  <a:pt x="830497" y="566331"/>
                  <a:pt x="815686" y="553190"/>
                  <a:pt x="806685" y="546761"/>
                </a:cubicBezTo>
                <a:cubicBezTo>
                  <a:pt x="802600" y="543843"/>
                  <a:pt x="797160" y="543586"/>
                  <a:pt x="792397" y="541998"/>
                </a:cubicBezTo>
                <a:cubicBezTo>
                  <a:pt x="790810" y="524536"/>
                  <a:pt x="795050" y="505500"/>
                  <a:pt x="787635" y="489611"/>
                </a:cubicBezTo>
                <a:cubicBezTo>
                  <a:pt x="782794" y="479237"/>
                  <a:pt x="759060" y="470561"/>
                  <a:pt x="759060" y="470561"/>
                </a:cubicBezTo>
                <a:cubicBezTo>
                  <a:pt x="757472" y="465798"/>
                  <a:pt x="754297" y="461293"/>
                  <a:pt x="754297" y="456273"/>
                </a:cubicBezTo>
                <a:cubicBezTo>
                  <a:pt x="754297" y="427837"/>
                  <a:pt x="757958" y="429171"/>
                  <a:pt x="763822" y="408648"/>
                </a:cubicBezTo>
                <a:cubicBezTo>
                  <a:pt x="765620" y="402354"/>
                  <a:pt x="766997" y="395948"/>
                  <a:pt x="768585" y="389598"/>
                </a:cubicBezTo>
                <a:cubicBezTo>
                  <a:pt x="763822" y="386423"/>
                  <a:pt x="757961" y="384470"/>
                  <a:pt x="754297" y="380073"/>
                </a:cubicBezTo>
                <a:cubicBezTo>
                  <a:pt x="749752" y="374619"/>
                  <a:pt x="748425" y="367111"/>
                  <a:pt x="744772" y="361023"/>
                </a:cubicBezTo>
                <a:cubicBezTo>
                  <a:pt x="726251" y="330155"/>
                  <a:pt x="733395" y="337563"/>
                  <a:pt x="711435" y="322923"/>
                </a:cubicBezTo>
                <a:cubicBezTo>
                  <a:pt x="708260" y="318161"/>
                  <a:pt x="704470" y="313755"/>
                  <a:pt x="701910" y="308636"/>
                </a:cubicBezTo>
                <a:cubicBezTo>
                  <a:pt x="695430" y="295676"/>
                  <a:pt x="694804" y="284748"/>
                  <a:pt x="701910" y="270536"/>
                </a:cubicBezTo>
                <a:cubicBezTo>
                  <a:pt x="706495" y="261366"/>
                  <a:pt x="722278" y="252194"/>
                  <a:pt x="730485" y="246723"/>
                </a:cubicBezTo>
                <a:cubicBezTo>
                  <a:pt x="733660" y="241961"/>
                  <a:pt x="740951" y="238082"/>
                  <a:pt x="740010" y="232436"/>
                </a:cubicBezTo>
                <a:cubicBezTo>
                  <a:pt x="738864" y="225561"/>
                  <a:pt x="716719" y="212146"/>
                  <a:pt x="711435" y="208623"/>
                </a:cubicBezTo>
                <a:cubicBezTo>
                  <a:pt x="702767" y="182623"/>
                  <a:pt x="713934" y="202729"/>
                  <a:pt x="687622" y="189573"/>
                </a:cubicBezTo>
                <a:cubicBezTo>
                  <a:pt x="680523" y="186023"/>
                  <a:pt x="675464" y="179224"/>
                  <a:pt x="668572" y="175286"/>
                </a:cubicBezTo>
                <a:cubicBezTo>
                  <a:pt x="658914" y="169767"/>
                  <a:pt x="632711" y="166928"/>
                  <a:pt x="625710" y="165761"/>
                </a:cubicBezTo>
                <a:cubicBezTo>
                  <a:pt x="622535" y="160998"/>
                  <a:pt x="616703" y="157173"/>
                  <a:pt x="616185" y="151473"/>
                </a:cubicBezTo>
                <a:cubicBezTo>
                  <a:pt x="615026" y="138727"/>
                  <a:pt x="618657" y="125965"/>
                  <a:pt x="620947" y="113373"/>
                </a:cubicBezTo>
                <a:cubicBezTo>
                  <a:pt x="621845" y="108434"/>
                  <a:pt x="622574" y="103006"/>
                  <a:pt x="625710" y="99086"/>
                </a:cubicBezTo>
                <a:cubicBezTo>
                  <a:pt x="629286" y="94617"/>
                  <a:pt x="635235" y="92736"/>
                  <a:pt x="639997" y="89561"/>
                </a:cubicBezTo>
                <a:cubicBezTo>
                  <a:pt x="643741" y="83945"/>
                  <a:pt x="655224" y="69435"/>
                  <a:pt x="654285" y="60986"/>
                </a:cubicBezTo>
                <a:cubicBezTo>
                  <a:pt x="653176" y="51007"/>
                  <a:pt x="654500" y="34846"/>
                  <a:pt x="644760" y="32411"/>
                </a:cubicBezTo>
                <a:cubicBezTo>
                  <a:pt x="638410" y="30823"/>
                  <a:pt x="632004" y="29446"/>
                  <a:pt x="625710" y="27648"/>
                </a:cubicBezTo>
                <a:cubicBezTo>
                  <a:pt x="620883" y="26269"/>
                  <a:pt x="616292" y="24104"/>
                  <a:pt x="611422" y="22886"/>
                </a:cubicBezTo>
                <a:cubicBezTo>
                  <a:pt x="603569" y="20923"/>
                  <a:pt x="595463" y="20086"/>
                  <a:pt x="587610" y="18123"/>
                </a:cubicBezTo>
                <a:cubicBezTo>
                  <a:pt x="582740" y="16905"/>
                  <a:pt x="578261" y="14259"/>
                  <a:pt x="573322" y="13361"/>
                </a:cubicBezTo>
                <a:cubicBezTo>
                  <a:pt x="560730" y="11071"/>
                  <a:pt x="547922" y="10186"/>
                  <a:pt x="535222" y="8598"/>
                </a:cubicBezTo>
                <a:cubicBezTo>
                  <a:pt x="509427" y="0"/>
                  <a:pt x="524299" y="2675"/>
                  <a:pt x="482835" y="8598"/>
                </a:cubicBezTo>
                <a:cubicBezTo>
                  <a:pt x="464135" y="11269"/>
                  <a:pt x="452558" y="13166"/>
                  <a:pt x="435210" y="18123"/>
                </a:cubicBezTo>
                <a:cubicBezTo>
                  <a:pt x="430383" y="19502"/>
                  <a:pt x="425685" y="21298"/>
                  <a:pt x="420922" y="22886"/>
                </a:cubicBezTo>
                <a:cubicBezTo>
                  <a:pt x="417747" y="27648"/>
                  <a:pt x="412596" y="31576"/>
                  <a:pt x="411397" y="37173"/>
                </a:cubicBezTo>
                <a:cubicBezTo>
                  <a:pt x="407723" y="54318"/>
                  <a:pt x="414948" y="74122"/>
                  <a:pt x="406635" y="89561"/>
                </a:cubicBezTo>
                <a:cubicBezTo>
                  <a:pt x="401875" y="98401"/>
                  <a:pt x="378060" y="99086"/>
                  <a:pt x="378060" y="99086"/>
                </a:cubicBezTo>
                <a:lnTo>
                  <a:pt x="368535" y="127661"/>
                </a:lnTo>
                <a:lnTo>
                  <a:pt x="363772" y="141948"/>
                </a:lnTo>
                <a:lnTo>
                  <a:pt x="335197" y="132423"/>
                </a:lnTo>
                <a:lnTo>
                  <a:pt x="320910" y="127661"/>
                </a:lnTo>
                <a:cubicBezTo>
                  <a:pt x="315830" y="120040"/>
                  <a:pt x="308528" y="105118"/>
                  <a:pt x="297097" y="103848"/>
                </a:cubicBezTo>
                <a:cubicBezTo>
                  <a:pt x="287500" y="102782"/>
                  <a:pt x="278047" y="107023"/>
                  <a:pt x="268522" y="108611"/>
                </a:cubicBezTo>
                <a:cubicBezTo>
                  <a:pt x="260790" y="114410"/>
                  <a:pt x="247304" y="127661"/>
                  <a:pt x="235185" y="127661"/>
                </a:cubicBezTo>
                <a:cubicBezTo>
                  <a:pt x="230165" y="127661"/>
                  <a:pt x="225767" y="124116"/>
                  <a:pt x="220897" y="122898"/>
                </a:cubicBezTo>
                <a:cubicBezTo>
                  <a:pt x="210023" y="120180"/>
                  <a:pt x="193686" y="118818"/>
                  <a:pt x="182797" y="113373"/>
                </a:cubicBezTo>
                <a:cubicBezTo>
                  <a:pt x="144130" y="94039"/>
                  <a:pt x="195716" y="112302"/>
                  <a:pt x="149460" y="99086"/>
                </a:cubicBezTo>
                <a:cubicBezTo>
                  <a:pt x="112987" y="88665"/>
                  <a:pt x="158452" y="101495"/>
                  <a:pt x="120885" y="84798"/>
                </a:cubicBezTo>
                <a:cubicBezTo>
                  <a:pt x="111710" y="80720"/>
                  <a:pt x="92310" y="75273"/>
                  <a:pt x="92310" y="75273"/>
                </a:cubicBezTo>
                <a:cubicBezTo>
                  <a:pt x="79610" y="76861"/>
                  <a:pt x="66835" y="77932"/>
                  <a:pt x="54210" y="80036"/>
                </a:cubicBezTo>
                <a:cubicBezTo>
                  <a:pt x="42244" y="82030"/>
                  <a:pt x="32200" y="85785"/>
                  <a:pt x="20872" y="89561"/>
                </a:cubicBezTo>
                <a:cubicBezTo>
                  <a:pt x="16424" y="96233"/>
                  <a:pt x="0" y="113232"/>
                  <a:pt x="16110" y="122898"/>
                </a:cubicBezTo>
                <a:cubicBezTo>
                  <a:pt x="21723" y="126266"/>
                  <a:pt x="28742" y="119420"/>
                  <a:pt x="35160" y="118136"/>
                </a:cubicBezTo>
                <a:cubicBezTo>
                  <a:pt x="36717" y="117825"/>
                  <a:pt x="18491" y="118136"/>
                  <a:pt x="25635" y="1181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0" name="129 Forma libre"/>
          <p:cNvSpPr/>
          <p:nvPr/>
        </p:nvSpPr>
        <p:spPr>
          <a:xfrm>
            <a:off x="5527133" y="2305691"/>
            <a:ext cx="506399" cy="359897"/>
          </a:xfrm>
          <a:custGeom>
            <a:avLst/>
            <a:gdLst>
              <a:gd name="connsiteX0" fmla="*/ 468725 w 1892712"/>
              <a:gd name="connsiteY0" fmla="*/ 1196349 h 1286836"/>
              <a:gd name="connsiteX1" fmla="*/ 459200 w 1892712"/>
              <a:gd name="connsiteY1" fmla="*/ 1167774 h 1286836"/>
              <a:gd name="connsiteX2" fmla="*/ 449675 w 1892712"/>
              <a:gd name="connsiteY2" fmla="*/ 1153486 h 1286836"/>
              <a:gd name="connsiteX3" fmla="*/ 444912 w 1892712"/>
              <a:gd name="connsiteY3" fmla="*/ 1139199 h 1286836"/>
              <a:gd name="connsiteX4" fmla="*/ 430625 w 1892712"/>
              <a:gd name="connsiteY4" fmla="*/ 1124911 h 1286836"/>
              <a:gd name="connsiteX5" fmla="*/ 406812 w 1892712"/>
              <a:gd name="connsiteY5" fmla="*/ 1129674 h 1286836"/>
              <a:gd name="connsiteX6" fmla="*/ 402050 w 1892712"/>
              <a:gd name="connsiteY6" fmla="*/ 1143961 h 1286836"/>
              <a:gd name="connsiteX7" fmla="*/ 397287 w 1892712"/>
              <a:gd name="connsiteY7" fmla="*/ 1177299 h 1286836"/>
              <a:gd name="connsiteX8" fmla="*/ 359187 w 1892712"/>
              <a:gd name="connsiteY8" fmla="*/ 1191586 h 1286836"/>
              <a:gd name="connsiteX9" fmla="*/ 325850 w 1892712"/>
              <a:gd name="connsiteY9" fmla="*/ 1186824 h 1286836"/>
              <a:gd name="connsiteX10" fmla="*/ 297275 w 1892712"/>
              <a:gd name="connsiteY10" fmla="*/ 1182061 h 1286836"/>
              <a:gd name="connsiteX11" fmla="*/ 292512 w 1892712"/>
              <a:gd name="connsiteY11" fmla="*/ 1224924 h 1286836"/>
              <a:gd name="connsiteX12" fmla="*/ 278225 w 1892712"/>
              <a:gd name="connsiteY12" fmla="*/ 1258261 h 1286836"/>
              <a:gd name="connsiteX13" fmla="*/ 263937 w 1892712"/>
              <a:gd name="connsiteY13" fmla="*/ 1267786 h 1286836"/>
              <a:gd name="connsiteX14" fmla="*/ 230600 w 1892712"/>
              <a:gd name="connsiteY14" fmla="*/ 1272549 h 1286836"/>
              <a:gd name="connsiteX15" fmla="*/ 202025 w 1892712"/>
              <a:gd name="connsiteY15" fmla="*/ 1286836 h 1286836"/>
              <a:gd name="connsiteX16" fmla="*/ 163925 w 1892712"/>
              <a:gd name="connsiteY16" fmla="*/ 1277311 h 1286836"/>
              <a:gd name="connsiteX17" fmla="*/ 106775 w 1892712"/>
              <a:gd name="connsiteY17" fmla="*/ 1267786 h 1286836"/>
              <a:gd name="connsiteX18" fmla="*/ 82962 w 1892712"/>
              <a:gd name="connsiteY18" fmla="*/ 1263024 h 1286836"/>
              <a:gd name="connsiteX19" fmla="*/ 54387 w 1892712"/>
              <a:gd name="connsiteY19" fmla="*/ 1243974 h 1286836"/>
              <a:gd name="connsiteX20" fmla="*/ 30575 w 1892712"/>
              <a:gd name="connsiteY20" fmla="*/ 1220161 h 1286836"/>
              <a:gd name="connsiteX21" fmla="*/ 59150 w 1892712"/>
              <a:gd name="connsiteY21" fmla="*/ 1215399 h 1286836"/>
              <a:gd name="connsiteX22" fmla="*/ 87725 w 1892712"/>
              <a:gd name="connsiteY22" fmla="*/ 1196349 h 1286836"/>
              <a:gd name="connsiteX23" fmla="*/ 140112 w 1892712"/>
              <a:gd name="connsiteY23" fmla="*/ 1191586 h 1286836"/>
              <a:gd name="connsiteX24" fmla="*/ 106775 w 1892712"/>
              <a:gd name="connsiteY24" fmla="*/ 1158249 h 1286836"/>
              <a:gd name="connsiteX25" fmla="*/ 92487 w 1892712"/>
              <a:gd name="connsiteY25" fmla="*/ 1143961 h 1286836"/>
              <a:gd name="connsiteX26" fmla="*/ 106775 w 1892712"/>
              <a:gd name="connsiteY26" fmla="*/ 1134436 h 1286836"/>
              <a:gd name="connsiteX27" fmla="*/ 82962 w 1892712"/>
              <a:gd name="connsiteY27" fmla="*/ 1115386 h 1286836"/>
              <a:gd name="connsiteX28" fmla="*/ 78200 w 1892712"/>
              <a:gd name="connsiteY28" fmla="*/ 1082049 h 1286836"/>
              <a:gd name="connsiteX29" fmla="*/ 92487 w 1892712"/>
              <a:gd name="connsiteY29" fmla="*/ 1077286 h 1286836"/>
              <a:gd name="connsiteX30" fmla="*/ 116300 w 1892712"/>
              <a:gd name="connsiteY30" fmla="*/ 1058236 h 1286836"/>
              <a:gd name="connsiteX31" fmla="*/ 130587 w 1892712"/>
              <a:gd name="connsiteY31" fmla="*/ 1048711 h 1286836"/>
              <a:gd name="connsiteX32" fmla="*/ 135350 w 1892712"/>
              <a:gd name="connsiteY32" fmla="*/ 1034424 h 1286836"/>
              <a:gd name="connsiteX33" fmla="*/ 106775 w 1892712"/>
              <a:gd name="connsiteY33" fmla="*/ 1020136 h 1286836"/>
              <a:gd name="connsiteX34" fmla="*/ 78200 w 1892712"/>
              <a:gd name="connsiteY34" fmla="*/ 1039186 h 1286836"/>
              <a:gd name="connsiteX35" fmla="*/ 63912 w 1892712"/>
              <a:gd name="connsiteY35" fmla="*/ 1043949 h 1286836"/>
              <a:gd name="connsiteX36" fmla="*/ 59150 w 1892712"/>
              <a:gd name="connsiteY36" fmla="*/ 982036 h 1286836"/>
              <a:gd name="connsiteX37" fmla="*/ 116300 w 1892712"/>
              <a:gd name="connsiteY37" fmla="*/ 986799 h 1286836"/>
              <a:gd name="connsiteX38" fmla="*/ 154400 w 1892712"/>
              <a:gd name="connsiteY38" fmla="*/ 982036 h 1286836"/>
              <a:gd name="connsiteX39" fmla="*/ 187737 w 1892712"/>
              <a:gd name="connsiteY39" fmla="*/ 977274 h 1286836"/>
              <a:gd name="connsiteX40" fmla="*/ 192500 w 1892712"/>
              <a:gd name="connsiteY40" fmla="*/ 962986 h 1286836"/>
              <a:gd name="connsiteX41" fmla="*/ 163925 w 1892712"/>
              <a:gd name="connsiteY41" fmla="*/ 953461 h 1286836"/>
              <a:gd name="connsiteX42" fmla="*/ 135350 w 1892712"/>
              <a:gd name="connsiteY42" fmla="*/ 953461 h 1286836"/>
              <a:gd name="connsiteX43" fmla="*/ 130587 w 1892712"/>
              <a:gd name="connsiteY43" fmla="*/ 929649 h 1286836"/>
              <a:gd name="connsiteX44" fmla="*/ 116300 w 1892712"/>
              <a:gd name="connsiteY44" fmla="*/ 934411 h 1286836"/>
              <a:gd name="connsiteX45" fmla="*/ 92487 w 1892712"/>
              <a:gd name="connsiteY45" fmla="*/ 962986 h 1286836"/>
              <a:gd name="connsiteX46" fmla="*/ 73437 w 1892712"/>
              <a:gd name="connsiteY46" fmla="*/ 967749 h 1286836"/>
              <a:gd name="connsiteX47" fmla="*/ 49625 w 1892712"/>
              <a:gd name="connsiteY47" fmla="*/ 962986 h 1286836"/>
              <a:gd name="connsiteX48" fmla="*/ 30575 w 1892712"/>
              <a:gd name="connsiteY48" fmla="*/ 934411 h 1286836"/>
              <a:gd name="connsiteX49" fmla="*/ 35337 w 1892712"/>
              <a:gd name="connsiteY49" fmla="*/ 910599 h 1286836"/>
              <a:gd name="connsiteX50" fmla="*/ 78200 w 1892712"/>
              <a:gd name="connsiteY50" fmla="*/ 920124 h 1286836"/>
              <a:gd name="connsiteX51" fmla="*/ 92487 w 1892712"/>
              <a:gd name="connsiteY51" fmla="*/ 915361 h 1286836"/>
              <a:gd name="connsiteX52" fmla="*/ 116300 w 1892712"/>
              <a:gd name="connsiteY52" fmla="*/ 886786 h 1286836"/>
              <a:gd name="connsiteX53" fmla="*/ 102012 w 1892712"/>
              <a:gd name="connsiteY53" fmla="*/ 877261 h 1286836"/>
              <a:gd name="connsiteX54" fmla="*/ 102012 w 1892712"/>
              <a:gd name="connsiteY54" fmla="*/ 867736 h 1286836"/>
              <a:gd name="connsiteX55" fmla="*/ 121062 w 1892712"/>
              <a:gd name="connsiteY55" fmla="*/ 872499 h 1286836"/>
              <a:gd name="connsiteX56" fmla="*/ 149637 w 1892712"/>
              <a:gd name="connsiteY56" fmla="*/ 891549 h 1286836"/>
              <a:gd name="connsiteX57" fmla="*/ 178212 w 1892712"/>
              <a:gd name="connsiteY57" fmla="*/ 886786 h 1286836"/>
              <a:gd name="connsiteX58" fmla="*/ 182975 w 1892712"/>
              <a:gd name="connsiteY58" fmla="*/ 872499 h 1286836"/>
              <a:gd name="connsiteX59" fmla="*/ 178212 w 1892712"/>
              <a:gd name="connsiteY59" fmla="*/ 853449 h 1286836"/>
              <a:gd name="connsiteX60" fmla="*/ 149637 w 1892712"/>
              <a:gd name="connsiteY60" fmla="*/ 839161 h 1286836"/>
              <a:gd name="connsiteX61" fmla="*/ 163925 w 1892712"/>
              <a:gd name="connsiteY61" fmla="*/ 834399 h 1286836"/>
              <a:gd name="connsiteX62" fmla="*/ 225837 w 1892712"/>
              <a:gd name="connsiteY62" fmla="*/ 829636 h 1286836"/>
              <a:gd name="connsiteX63" fmla="*/ 240125 w 1892712"/>
              <a:gd name="connsiteY63" fmla="*/ 815349 h 1286836"/>
              <a:gd name="connsiteX64" fmla="*/ 244887 w 1892712"/>
              <a:gd name="connsiteY64" fmla="*/ 791536 h 1286836"/>
              <a:gd name="connsiteX65" fmla="*/ 325850 w 1892712"/>
              <a:gd name="connsiteY65" fmla="*/ 767724 h 1286836"/>
              <a:gd name="connsiteX66" fmla="*/ 316325 w 1892712"/>
              <a:gd name="connsiteY66" fmla="*/ 753436 h 1286836"/>
              <a:gd name="connsiteX67" fmla="*/ 368712 w 1892712"/>
              <a:gd name="connsiteY67" fmla="*/ 753436 h 1286836"/>
              <a:gd name="connsiteX68" fmla="*/ 440150 w 1892712"/>
              <a:gd name="connsiteY68" fmla="*/ 748674 h 1286836"/>
              <a:gd name="connsiteX69" fmla="*/ 459200 w 1892712"/>
              <a:gd name="connsiteY69" fmla="*/ 739149 h 1286836"/>
              <a:gd name="connsiteX70" fmla="*/ 492537 w 1892712"/>
              <a:gd name="connsiteY70" fmla="*/ 720099 h 1286836"/>
              <a:gd name="connsiteX71" fmla="*/ 502062 w 1892712"/>
              <a:gd name="connsiteY71" fmla="*/ 705811 h 1286836"/>
              <a:gd name="connsiteX72" fmla="*/ 478250 w 1892712"/>
              <a:gd name="connsiteY72" fmla="*/ 677236 h 1286836"/>
              <a:gd name="connsiteX73" fmla="*/ 425862 w 1892712"/>
              <a:gd name="connsiteY73" fmla="*/ 681999 h 1286836"/>
              <a:gd name="connsiteX74" fmla="*/ 416337 w 1892712"/>
              <a:gd name="connsiteY74" fmla="*/ 696286 h 1286836"/>
              <a:gd name="connsiteX75" fmla="*/ 402050 w 1892712"/>
              <a:gd name="connsiteY75" fmla="*/ 710574 h 1286836"/>
              <a:gd name="connsiteX76" fmla="*/ 397287 w 1892712"/>
              <a:gd name="connsiteY76" fmla="*/ 686761 h 1286836"/>
              <a:gd name="connsiteX77" fmla="*/ 425862 w 1892712"/>
              <a:gd name="connsiteY77" fmla="*/ 658186 h 1286836"/>
              <a:gd name="connsiteX78" fmla="*/ 459200 w 1892712"/>
              <a:gd name="connsiteY78" fmla="*/ 634374 h 1286836"/>
              <a:gd name="connsiteX79" fmla="*/ 502062 w 1892712"/>
              <a:gd name="connsiteY79" fmla="*/ 624849 h 1286836"/>
              <a:gd name="connsiteX80" fmla="*/ 516350 w 1892712"/>
              <a:gd name="connsiteY80" fmla="*/ 601036 h 1286836"/>
              <a:gd name="connsiteX81" fmla="*/ 554450 w 1892712"/>
              <a:gd name="connsiteY81" fmla="*/ 586749 h 1286836"/>
              <a:gd name="connsiteX82" fmla="*/ 583025 w 1892712"/>
              <a:gd name="connsiteY82" fmla="*/ 581986 h 1286836"/>
              <a:gd name="connsiteX83" fmla="*/ 587787 w 1892712"/>
              <a:gd name="connsiteY83" fmla="*/ 548649 h 1286836"/>
              <a:gd name="connsiteX84" fmla="*/ 602075 w 1892712"/>
              <a:gd name="connsiteY84" fmla="*/ 543886 h 1286836"/>
              <a:gd name="connsiteX85" fmla="*/ 611600 w 1892712"/>
              <a:gd name="connsiteY85" fmla="*/ 524836 h 1286836"/>
              <a:gd name="connsiteX86" fmla="*/ 583025 w 1892712"/>
              <a:gd name="connsiteY86" fmla="*/ 491499 h 1286836"/>
              <a:gd name="connsiteX87" fmla="*/ 573500 w 1892712"/>
              <a:gd name="connsiteY87" fmla="*/ 477211 h 1286836"/>
              <a:gd name="connsiteX88" fmla="*/ 592550 w 1892712"/>
              <a:gd name="connsiteY88" fmla="*/ 453399 h 1286836"/>
              <a:gd name="connsiteX89" fmla="*/ 611600 w 1892712"/>
              <a:gd name="connsiteY89" fmla="*/ 458161 h 1286836"/>
              <a:gd name="connsiteX90" fmla="*/ 654462 w 1892712"/>
              <a:gd name="connsiteY90" fmla="*/ 448636 h 1286836"/>
              <a:gd name="connsiteX91" fmla="*/ 683037 w 1892712"/>
              <a:gd name="connsiteY91" fmla="*/ 439111 h 1286836"/>
              <a:gd name="connsiteX92" fmla="*/ 678275 w 1892712"/>
              <a:gd name="connsiteY92" fmla="*/ 424824 h 1286836"/>
              <a:gd name="connsiteX93" fmla="*/ 649700 w 1892712"/>
              <a:gd name="connsiteY93" fmla="*/ 401011 h 1286836"/>
              <a:gd name="connsiteX94" fmla="*/ 663987 w 1892712"/>
              <a:gd name="connsiteY94" fmla="*/ 391486 h 1286836"/>
              <a:gd name="connsiteX95" fmla="*/ 730662 w 1892712"/>
              <a:gd name="connsiteY95" fmla="*/ 377199 h 1286836"/>
              <a:gd name="connsiteX96" fmla="*/ 759237 w 1892712"/>
              <a:gd name="connsiteY96" fmla="*/ 362911 h 1286836"/>
              <a:gd name="connsiteX97" fmla="*/ 778287 w 1892712"/>
              <a:gd name="connsiteY97" fmla="*/ 339099 h 1286836"/>
              <a:gd name="connsiteX98" fmla="*/ 797337 w 1892712"/>
              <a:gd name="connsiteY98" fmla="*/ 296236 h 1286836"/>
              <a:gd name="connsiteX99" fmla="*/ 802100 w 1892712"/>
              <a:gd name="connsiteY99" fmla="*/ 281949 h 1286836"/>
              <a:gd name="connsiteX100" fmla="*/ 849725 w 1892712"/>
              <a:gd name="connsiteY100" fmla="*/ 286711 h 1286836"/>
              <a:gd name="connsiteX101" fmla="*/ 887825 w 1892712"/>
              <a:gd name="connsiteY101" fmla="*/ 258136 h 1286836"/>
              <a:gd name="connsiteX102" fmla="*/ 906875 w 1892712"/>
              <a:gd name="connsiteY102" fmla="*/ 229561 h 1286836"/>
              <a:gd name="connsiteX103" fmla="*/ 911637 w 1892712"/>
              <a:gd name="connsiteY103" fmla="*/ 210511 h 1286836"/>
              <a:gd name="connsiteX104" fmla="*/ 940212 w 1892712"/>
              <a:gd name="connsiteY104" fmla="*/ 186699 h 1286836"/>
              <a:gd name="connsiteX105" fmla="*/ 944975 w 1892712"/>
              <a:gd name="connsiteY105" fmla="*/ 172411 h 1286836"/>
              <a:gd name="connsiteX106" fmla="*/ 959262 w 1892712"/>
              <a:gd name="connsiteY106" fmla="*/ 167649 h 1286836"/>
              <a:gd name="connsiteX107" fmla="*/ 1021175 w 1892712"/>
              <a:gd name="connsiteY107" fmla="*/ 172411 h 1286836"/>
              <a:gd name="connsiteX108" fmla="*/ 1049750 w 1892712"/>
              <a:gd name="connsiteY108" fmla="*/ 177174 h 1286836"/>
              <a:gd name="connsiteX109" fmla="*/ 1064037 w 1892712"/>
              <a:gd name="connsiteY109" fmla="*/ 162886 h 1286836"/>
              <a:gd name="connsiteX110" fmla="*/ 1083087 w 1892712"/>
              <a:gd name="connsiteY110" fmla="*/ 115261 h 1286836"/>
              <a:gd name="connsiteX111" fmla="*/ 1102137 w 1892712"/>
              <a:gd name="connsiteY111" fmla="*/ 110499 h 1286836"/>
              <a:gd name="connsiteX112" fmla="*/ 1125950 w 1892712"/>
              <a:gd name="connsiteY112" fmla="*/ 120024 h 1286836"/>
              <a:gd name="connsiteX113" fmla="*/ 1154525 w 1892712"/>
              <a:gd name="connsiteY113" fmla="*/ 129549 h 1286836"/>
              <a:gd name="connsiteX114" fmla="*/ 1187862 w 1892712"/>
              <a:gd name="connsiteY114" fmla="*/ 120024 h 1286836"/>
              <a:gd name="connsiteX115" fmla="*/ 1206912 w 1892712"/>
              <a:gd name="connsiteY115" fmla="*/ 115261 h 1286836"/>
              <a:gd name="connsiteX116" fmla="*/ 1235487 w 1892712"/>
              <a:gd name="connsiteY116" fmla="*/ 105736 h 1286836"/>
              <a:gd name="connsiteX117" fmla="*/ 1325975 w 1892712"/>
              <a:gd name="connsiteY117" fmla="*/ 110499 h 1286836"/>
              <a:gd name="connsiteX118" fmla="*/ 1335500 w 1892712"/>
              <a:gd name="connsiteY118" fmla="*/ 96211 h 1286836"/>
              <a:gd name="connsiteX119" fmla="*/ 1340262 w 1892712"/>
              <a:gd name="connsiteY119" fmla="*/ 77161 h 1286836"/>
              <a:gd name="connsiteX120" fmla="*/ 1359312 w 1892712"/>
              <a:gd name="connsiteY120" fmla="*/ 67636 h 1286836"/>
              <a:gd name="connsiteX121" fmla="*/ 1406937 w 1892712"/>
              <a:gd name="connsiteY121" fmla="*/ 53349 h 1286836"/>
              <a:gd name="connsiteX122" fmla="*/ 1421225 w 1892712"/>
              <a:gd name="connsiteY122" fmla="*/ 48586 h 1286836"/>
              <a:gd name="connsiteX123" fmla="*/ 1430750 w 1892712"/>
              <a:gd name="connsiteY123" fmla="*/ 34299 h 1286836"/>
              <a:gd name="connsiteX124" fmla="*/ 1459325 w 1892712"/>
              <a:gd name="connsiteY124" fmla="*/ 10486 h 1286836"/>
              <a:gd name="connsiteX125" fmla="*/ 1464087 w 1892712"/>
              <a:gd name="connsiteY125" fmla="*/ 53349 h 1286836"/>
              <a:gd name="connsiteX126" fmla="*/ 1483137 w 1892712"/>
              <a:gd name="connsiteY126" fmla="*/ 62874 h 1286836"/>
              <a:gd name="connsiteX127" fmla="*/ 1535525 w 1892712"/>
              <a:gd name="connsiteY127" fmla="*/ 58111 h 1286836"/>
              <a:gd name="connsiteX128" fmla="*/ 1540287 w 1892712"/>
              <a:gd name="connsiteY128" fmla="*/ 43824 h 1286836"/>
              <a:gd name="connsiteX129" fmla="*/ 1545050 w 1892712"/>
              <a:gd name="connsiteY129" fmla="*/ 15249 h 1286836"/>
              <a:gd name="connsiteX130" fmla="*/ 1559337 w 1892712"/>
              <a:gd name="connsiteY130" fmla="*/ 10486 h 1286836"/>
              <a:gd name="connsiteX131" fmla="*/ 1578387 w 1892712"/>
              <a:gd name="connsiteY131" fmla="*/ 15249 h 1286836"/>
              <a:gd name="connsiteX132" fmla="*/ 1583150 w 1892712"/>
              <a:gd name="connsiteY132" fmla="*/ 29536 h 1286836"/>
              <a:gd name="connsiteX133" fmla="*/ 1592675 w 1892712"/>
              <a:gd name="connsiteY133" fmla="*/ 43824 h 1286836"/>
              <a:gd name="connsiteX134" fmla="*/ 1645062 w 1892712"/>
              <a:gd name="connsiteY134" fmla="*/ 39061 h 1286836"/>
              <a:gd name="connsiteX135" fmla="*/ 1649825 w 1892712"/>
              <a:gd name="connsiteY135" fmla="*/ 20011 h 1286836"/>
              <a:gd name="connsiteX136" fmla="*/ 1668875 w 1892712"/>
              <a:gd name="connsiteY136" fmla="*/ 961 h 1286836"/>
              <a:gd name="connsiteX137" fmla="*/ 1692687 w 1892712"/>
              <a:gd name="connsiteY137" fmla="*/ 5724 h 1286836"/>
              <a:gd name="connsiteX138" fmla="*/ 1702212 w 1892712"/>
              <a:gd name="connsiteY138" fmla="*/ 34299 h 1286836"/>
              <a:gd name="connsiteX139" fmla="*/ 1711737 w 1892712"/>
              <a:gd name="connsiteY139" fmla="*/ 53349 h 1286836"/>
              <a:gd name="connsiteX140" fmla="*/ 1749837 w 1892712"/>
              <a:gd name="connsiteY140" fmla="*/ 34299 h 1286836"/>
              <a:gd name="connsiteX141" fmla="*/ 1754600 w 1892712"/>
              <a:gd name="connsiteY141" fmla="*/ 20011 h 1286836"/>
              <a:gd name="connsiteX142" fmla="*/ 1802225 w 1892712"/>
              <a:gd name="connsiteY142" fmla="*/ 24774 h 1286836"/>
              <a:gd name="connsiteX143" fmla="*/ 1835562 w 1892712"/>
              <a:gd name="connsiteY143" fmla="*/ 34299 h 1286836"/>
              <a:gd name="connsiteX144" fmla="*/ 1868900 w 1892712"/>
              <a:gd name="connsiteY144" fmla="*/ 43824 h 1286836"/>
              <a:gd name="connsiteX145" fmla="*/ 1878425 w 1892712"/>
              <a:gd name="connsiteY145" fmla="*/ 58111 h 1286836"/>
              <a:gd name="connsiteX146" fmla="*/ 1864137 w 1892712"/>
              <a:gd name="connsiteY146" fmla="*/ 67636 h 1286836"/>
              <a:gd name="connsiteX147" fmla="*/ 1802225 w 1892712"/>
              <a:gd name="connsiteY147" fmla="*/ 72399 h 1286836"/>
              <a:gd name="connsiteX148" fmla="*/ 1787937 w 1892712"/>
              <a:gd name="connsiteY148" fmla="*/ 86686 h 1286836"/>
              <a:gd name="connsiteX149" fmla="*/ 1806987 w 1892712"/>
              <a:gd name="connsiteY149" fmla="*/ 115261 h 1286836"/>
              <a:gd name="connsiteX150" fmla="*/ 1892712 w 1892712"/>
              <a:gd name="connsiteY150" fmla="*/ 129549 h 1286836"/>
              <a:gd name="connsiteX151" fmla="*/ 1878425 w 1892712"/>
              <a:gd name="connsiteY151" fmla="*/ 139074 h 1286836"/>
              <a:gd name="connsiteX152" fmla="*/ 1835562 w 1892712"/>
              <a:gd name="connsiteY152" fmla="*/ 148599 h 1286836"/>
              <a:gd name="connsiteX153" fmla="*/ 1821275 w 1892712"/>
              <a:gd name="connsiteY153" fmla="*/ 153361 h 1286836"/>
              <a:gd name="connsiteX154" fmla="*/ 1778412 w 1892712"/>
              <a:gd name="connsiteY154" fmla="*/ 172411 h 1286836"/>
              <a:gd name="connsiteX155" fmla="*/ 1764125 w 1892712"/>
              <a:gd name="connsiteY155" fmla="*/ 177174 h 1286836"/>
              <a:gd name="connsiteX156" fmla="*/ 1759362 w 1892712"/>
              <a:gd name="connsiteY156" fmla="*/ 139074 h 1286836"/>
              <a:gd name="connsiteX157" fmla="*/ 1745075 w 1892712"/>
              <a:gd name="connsiteY157" fmla="*/ 129549 h 1286836"/>
              <a:gd name="connsiteX158" fmla="*/ 1716500 w 1892712"/>
              <a:gd name="connsiteY158" fmla="*/ 124786 h 1286836"/>
              <a:gd name="connsiteX159" fmla="*/ 1702212 w 1892712"/>
              <a:gd name="connsiteY159" fmla="*/ 120024 h 1286836"/>
              <a:gd name="connsiteX160" fmla="*/ 1692687 w 1892712"/>
              <a:gd name="connsiteY160" fmla="*/ 105736 h 1286836"/>
              <a:gd name="connsiteX161" fmla="*/ 1664112 w 1892712"/>
              <a:gd name="connsiteY161" fmla="*/ 100974 h 1286836"/>
              <a:gd name="connsiteX162" fmla="*/ 1649825 w 1892712"/>
              <a:gd name="connsiteY162" fmla="*/ 96211 h 1286836"/>
              <a:gd name="connsiteX163" fmla="*/ 1597437 w 1892712"/>
              <a:gd name="connsiteY163" fmla="*/ 105736 h 1286836"/>
              <a:gd name="connsiteX164" fmla="*/ 1583150 w 1892712"/>
              <a:gd name="connsiteY164" fmla="*/ 115261 h 1286836"/>
              <a:gd name="connsiteX165" fmla="*/ 1554575 w 1892712"/>
              <a:gd name="connsiteY165" fmla="*/ 124786 h 1286836"/>
              <a:gd name="connsiteX166" fmla="*/ 1540287 w 1892712"/>
              <a:gd name="connsiteY166" fmla="*/ 153361 h 1286836"/>
              <a:gd name="connsiteX167" fmla="*/ 1535525 w 1892712"/>
              <a:gd name="connsiteY167" fmla="*/ 186699 h 1286836"/>
              <a:gd name="connsiteX168" fmla="*/ 1506950 w 1892712"/>
              <a:gd name="connsiteY168" fmla="*/ 200986 h 1286836"/>
              <a:gd name="connsiteX169" fmla="*/ 1492662 w 1892712"/>
              <a:gd name="connsiteY169" fmla="*/ 243849 h 1286836"/>
              <a:gd name="connsiteX170" fmla="*/ 1473612 w 1892712"/>
              <a:gd name="connsiteY170" fmla="*/ 239086 h 1286836"/>
              <a:gd name="connsiteX171" fmla="*/ 1445037 w 1892712"/>
              <a:gd name="connsiteY171" fmla="*/ 229561 h 1286836"/>
              <a:gd name="connsiteX172" fmla="*/ 1440275 w 1892712"/>
              <a:gd name="connsiteY172" fmla="*/ 215274 h 1286836"/>
              <a:gd name="connsiteX173" fmla="*/ 1397412 w 1892712"/>
              <a:gd name="connsiteY173" fmla="*/ 224799 h 1286836"/>
              <a:gd name="connsiteX174" fmla="*/ 1383125 w 1892712"/>
              <a:gd name="connsiteY174" fmla="*/ 239086 h 1286836"/>
              <a:gd name="connsiteX175" fmla="*/ 1349787 w 1892712"/>
              <a:gd name="connsiteY175" fmla="*/ 215274 h 1286836"/>
              <a:gd name="connsiteX176" fmla="*/ 1335500 w 1892712"/>
              <a:gd name="connsiteY176" fmla="*/ 210511 h 1286836"/>
              <a:gd name="connsiteX177" fmla="*/ 1292637 w 1892712"/>
              <a:gd name="connsiteY177" fmla="*/ 205749 h 1286836"/>
              <a:gd name="connsiteX178" fmla="*/ 1245012 w 1892712"/>
              <a:gd name="connsiteY178" fmla="*/ 191461 h 1286836"/>
              <a:gd name="connsiteX179" fmla="*/ 1230725 w 1892712"/>
              <a:gd name="connsiteY179" fmla="*/ 181936 h 1286836"/>
              <a:gd name="connsiteX180" fmla="*/ 1149762 w 1892712"/>
              <a:gd name="connsiteY180" fmla="*/ 181936 h 1286836"/>
              <a:gd name="connsiteX181" fmla="*/ 1140237 w 1892712"/>
              <a:gd name="connsiteY181" fmla="*/ 215274 h 1286836"/>
              <a:gd name="connsiteX182" fmla="*/ 1125950 w 1892712"/>
              <a:gd name="connsiteY182" fmla="*/ 224799 h 1286836"/>
              <a:gd name="connsiteX183" fmla="*/ 1116425 w 1892712"/>
              <a:gd name="connsiteY183" fmla="*/ 239086 h 1286836"/>
              <a:gd name="connsiteX184" fmla="*/ 1073562 w 1892712"/>
              <a:gd name="connsiteY184" fmla="*/ 234324 h 1286836"/>
              <a:gd name="connsiteX185" fmla="*/ 1040225 w 1892712"/>
              <a:gd name="connsiteY185" fmla="*/ 224799 h 1286836"/>
              <a:gd name="connsiteX186" fmla="*/ 1006887 w 1892712"/>
              <a:gd name="connsiteY186" fmla="*/ 229561 h 1286836"/>
              <a:gd name="connsiteX187" fmla="*/ 992600 w 1892712"/>
              <a:gd name="connsiteY187" fmla="*/ 239086 h 1286836"/>
              <a:gd name="connsiteX188" fmla="*/ 978312 w 1892712"/>
              <a:gd name="connsiteY188" fmla="*/ 286711 h 1286836"/>
              <a:gd name="connsiteX189" fmla="*/ 968787 w 1892712"/>
              <a:gd name="connsiteY189" fmla="*/ 300999 h 1286836"/>
              <a:gd name="connsiteX190" fmla="*/ 930687 w 1892712"/>
              <a:gd name="connsiteY190" fmla="*/ 300999 h 1286836"/>
              <a:gd name="connsiteX191" fmla="*/ 921162 w 1892712"/>
              <a:gd name="connsiteY191" fmla="*/ 315286 h 1286836"/>
              <a:gd name="connsiteX192" fmla="*/ 906875 w 1892712"/>
              <a:gd name="connsiteY192" fmla="*/ 320049 h 1286836"/>
              <a:gd name="connsiteX193" fmla="*/ 864012 w 1892712"/>
              <a:gd name="connsiteY193" fmla="*/ 343861 h 1286836"/>
              <a:gd name="connsiteX194" fmla="*/ 854487 w 1892712"/>
              <a:gd name="connsiteY194" fmla="*/ 358149 h 1286836"/>
              <a:gd name="connsiteX195" fmla="*/ 849725 w 1892712"/>
              <a:gd name="connsiteY195" fmla="*/ 401011 h 1286836"/>
              <a:gd name="connsiteX196" fmla="*/ 816387 w 1892712"/>
              <a:gd name="connsiteY196" fmla="*/ 420061 h 1286836"/>
              <a:gd name="connsiteX197" fmla="*/ 806862 w 1892712"/>
              <a:gd name="connsiteY197" fmla="*/ 448636 h 1286836"/>
              <a:gd name="connsiteX198" fmla="*/ 792575 w 1892712"/>
              <a:gd name="connsiteY198" fmla="*/ 458161 h 1286836"/>
              <a:gd name="connsiteX199" fmla="*/ 773525 w 1892712"/>
              <a:gd name="connsiteY199" fmla="*/ 462924 h 1286836"/>
              <a:gd name="connsiteX200" fmla="*/ 759237 w 1892712"/>
              <a:gd name="connsiteY200" fmla="*/ 467686 h 1286836"/>
              <a:gd name="connsiteX201" fmla="*/ 740187 w 1892712"/>
              <a:gd name="connsiteY201" fmla="*/ 496261 h 1286836"/>
              <a:gd name="connsiteX202" fmla="*/ 735425 w 1892712"/>
              <a:gd name="connsiteY202" fmla="*/ 520074 h 1286836"/>
              <a:gd name="connsiteX203" fmla="*/ 716375 w 1892712"/>
              <a:gd name="connsiteY203" fmla="*/ 548649 h 1286836"/>
              <a:gd name="connsiteX204" fmla="*/ 711612 w 1892712"/>
              <a:gd name="connsiteY204" fmla="*/ 562936 h 1286836"/>
              <a:gd name="connsiteX205" fmla="*/ 706850 w 1892712"/>
              <a:gd name="connsiteY205" fmla="*/ 591511 h 1286836"/>
              <a:gd name="connsiteX206" fmla="*/ 716375 w 1892712"/>
              <a:gd name="connsiteY206" fmla="*/ 634374 h 1286836"/>
              <a:gd name="connsiteX207" fmla="*/ 697325 w 1892712"/>
              <a:gd name="connsiteY207" fmla="*/ 662949 h 1286836"/>
              <a:gd name="connsiteX208" fmla="*/ 687800 w 1892712"/>
              <a:gd name="connsiteY208" fmla="*/ 677236 h 1286836"/>
              <a:gd name="connsiteX209" fmla="*/ 673512 w 1892712"/>
              <a:gd name="connsiteY209" fmla="*/ 681999 h 1286836"/>
              <a:gd name="connsiteX210" fmla="*/ 616362 w 1892712"/>
              <a:gd name="connsiteY210" fmla="*/ 696286 h 1286836"/>
              <a:gd name="connsiteX211" fmla="*/ 606837 w 1892712"/>
              <a:gd name="connsiteY211" fmla="*/ 710574 h 1286836"/>
              <a:gd name="connsiteX212" fmla="*/ 592550 w 1892712"/>
              <a:gd name="connsiteY212" fmla="*/ 720099 h 1286836"/>
              <a:gd name="connsiteX213" fmla="*/ 587787 w 1892712"/>
              <a:gd name="connsiteY213" fmla="*/ 734386 h 1286836"/>
              <a:gd name="connsiteX214" fmla="*/ 578262 w 1892712"/>
              <a:gd name="connsiteY214" fmla="*/ 748674 h 1286836"/>
              <a:gd name="connsiteX215" fmla="*/ 563975 w 1892712"/>
              <a:gd name="connsiteY215" fmla="*/ 791536 h 1286836"/>
              <a:gd name="connsiteX216" fmla="*/ 559212 w 1892712"/>
              <a:gd name="connsiteY216" fmla="*/ 805824 h 1286836"/>
              <a:gd name="connsiteX217" fmla="*/ 559212 w 1892712"/>
              <a:gd name="connsiteY217" fmla="*/ 882024 h 1286836"/>
              <a:gd name="connsiteX218" fmla="*/ 563975 w 1892712"/>
              <a:gd name="connsiteY218" fmla="*/ 910599 h 1286836"/>
              <a:gd name="connsiteX219" fmla="*/ 578262 w 1892712"/>
              <a:gd name="connsiteY219" fmla="*/ 924886 h 1286836"/>
              <a:gd name="connsiteX220" fmla="*/ 602075 w 1892712"/>
              <a:gd name="connsiteY220" fmla="*/ 943936 h 1286836"/>
              <a:gd name="connsiteX221" fmla="*/ 606837 w 1892712"/>
              <a:gd name="connsiteY221" fmla="*/ 958224 h 1286836"/>
              <a:gd name="connsiteX222" fmla="*/ 616362 w 1892712"/>
              <a:gd name="connsiteY222" fmla="*/ 972511 h 1286836"/>
              <a:gd name="connsiteX223" fmla="*/ 606837 w 1892712"/>
              <a:gd name="connsiteY223" fmla="*/ 991561 h 1286836"/>
              <a:gd name="connsiteX224" fmla="*/ 578262 w 1892712"/>
              <a:gd name="connsiteY224" fmla="*/ 1015374 h 1286836"/>
              <a:gd name="connsiteX225" fmla="*/ 568737 w 1892712"/>
              <a:gd name="connsiteY225" fmla="*/ 1029661 h 1286836"/>
              <a:gd name="connsiteX226" fmla="*/ 578262 w 1892712"/>
              <a:gd name="connsiteY226" fmla="*/ 1058236 h 1286836"/>
              <a:gd name="connsiteX227" fmla="*/ 573500 w 1892712"/>
              <a:gd name="connsiteY227" fmla="*/ 1110624 h 1286836"/>
              <a:gd name="connsiteX228" fmla="*/ 559212 w 1892712"/>
              <a:gd name="connsiteY228" fmla="*/ 1124911 h 1286836"/>
              <a:gd name="connsiteX229" fmla="*/ 530637 w 1892712"/>
              <a:gd name="connsiteY229" fmla="*/ 1139199 h 1286836"/>
              <a:gd name="connsiteX230" fmla="*/ 525875 w 1892712"/>
              <a:gd name="connsiteY230" fmla="*/ 1186824 h 1286836"/>
              <a:gd name="connsiteX231" fmla="*/ 478250 w 1892712"/>
              <a:gd name="connsiteY231" fmla="*/ 1201111 h 1286836"/>
              <a:gd name="connsiteX232" fmla="*/ 468725 w 1892712"/>
              <a:gd name="connsiteY232" fmla="*/ 1196349 h 128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892712" h="1286836">
                <a:moveTo>
                  <a:pt x="468725" y="1196349"/>
                </a:moveTo>
                <a:cubicBezTo>
                  <a:pt x="465550" y="1190793"/>
                  <a:pt x="464769" y="1176128"/>
                  <a:pt x="459200" y="1167774"/>
                </a:cubicBezTo>
                <a:cubicBezTo>
                  <a:pt x="456025" y="1163011"/>
                  <a:pt x="452235" y="1158606"/>
                  <a:pt x="449675" y="1153486"/>
                </a:cubicBezTo>
                <a:cubicBezTo>
                  <a:pt x="447430" y="1148996"/>
                  <a:pt x="447697" y="1143376"/>
                  <a:pt x="444912" y="1139199"/>
                </a:cubicBezTo>
                <a:cubicBezTo>
                  <a:pt x="441176" y="1133595"/>
                  <a:pt x="435387" y="1129674"/>
                  <a:pt x="430625" y="1124911"/>
                </a:cubicBezTo>
                <a:cubicBezTo>
                  <a:pt x="422687" y="1126499"/>
                  <a:pt x="413547" y="1125184"/>
                  <a:pt x="406812" y="1129674"/>
                </a:cubicBezTo>
                <a:cubicBezTo>
                  <a:pt x="402635" y="1132459"/>
                  <a:pt x="403034" y="1139039"/>
                  <a:pt x="402050" y="1143961"/>
                </a:cubicBezTo>
                <a:cubicBezTo>
                  <a:pt x="399848" y="1154969"/>
                  <a:pt x="402739" y="1167486"/>
                  <a:pt x="397287" y="1177299"/>
                </a:cubicBezTo>
                <a:cubicBezTo>
                  <a:pt x="393270" y="1184530"/>
                  <a:pt x="365868" y="1189916"/>
                  <a:pt x="359187" y="1191586"/>
                </a:cubicBezTo>
                <a:cubicBezTo>
                  <a:pt x="348075" y="1189999"/>
                  <a:pt x="336602" y="1190049"/>
                  <a:pt x="325850" y="1186824"/>
                </a:cubicBezTo>
                <a:cubicBezTo>
                  <a:pt x="296695" y="1178078"/>
                  <a:pt x="326368" y="1172364"/>
                  <a:pt x="297275" y="1182061"/>
                </a:cubicBezTo>
                <a:cubicBezTo>
                  <a:pt x="295687" y="1196349"/>
                  <a:pt x="294698" y="1210716"/>
                  <a:pt x="292512" y="1224924"/>
                </a:cubicBezTo>
                <a:cubicBezTo>
                  <a:pt x="290525" y="1237842"/>
                  <a:pt x="287741" y="1248746"/>
                  <a:pt x="278225" y="1258261"/>
                </a:cubicBezTo>
                <a:cubicBezTo>
                  <a:pt x="274177" y="1262308"/>
                  <a:pt x="269420" y="1266141"/>
                  <a:pt x="263937" y="1267786"/>
                </a:cubicBezTo>
                <a:cubicBezTo>
                  <a:pt x="253185" y="1271012"/>
                  <a:pt x="241712" y="1270961"/>
                  <a:pt x="230600" y="1272549"/>
                </a:cubicBezTo>
                <a:cubicBezTo>
                  <a:pt x="223376" y="1277365"/>
                  <a:pt x="211884" y="1286836"/>
                  <a:pt x="202025" y="1286836"/>
                </a:cubicBezTo>
                <a:cubicBezTo>
                  <a:pt x="178400" y="1286836"/>
                  <a:pt x="182722" y="1281071"/>
                  <a:pt x="163925" y="1277311"/>
                </a:cubicBezTo>
                <a:cubicBezTo>
                  <a:pt x="144987" y="1273523"/>
                  <a:pt x="125713" y="1271573"/>
                  <a:pt x="106775" y="1267786"/>
                </a:cubicBezTo>
                <a:lnTo>
                  <a:pt x="82962" y="1263024"/>
                </a:lnTo>
                <a:cubicBezTo>
                  <a:pt x="73437" y="1256674"/>
                  <a:pt x="60737" y="1253499"/>
                  <a:pt x="54387" y="1243974"/>
                </a:cubicBezTo>
                <a:cubicBezTo>
                  <a:pt x="41687" y="1224924"/>
                  <a:pt x="49625" y="1232861"/>
                  <a:pt x="30575" y="1220161"/>
                </a:cubicBezTo>
                <a:cubicBezTo>
                  <a:pt x="93995" y="1177879"/>
                  <a:pt x="0" y="1235115"/>
                  <a:pt x="59150" y="1215399"/>
                </a:cubicBezTo>
                <a:cubicBezTo>
                  <a:pt x="70010" y="1211779"/>
                  <a:pt x="76324" y="1197386"/>
                  <a:pt x="87725" y="1196349"/>
                </a:cubicBezTo>
                <a:lnTo>
                  <a:pt x="140112" y="1191586"/>
                </a:lnTo>
                <a:lnTo>
                  <a:pt x="106775" y="1158249"/>
                </a:lnTo>
                <a:lnTo>
                  <a:pt x="92487" y="1143961"/>
                </a:lnTo>
                <a:cubicBezTo>
                  <a:pt x="97250" y="1140786"/>
                  <a:pt x="104649" y="1139751"/>
                  <a:pt x="106775" y="1134436"/>
                </a:cubicBezTo>
                <a:cubicBezTo>
                  <a:pt x="113607" y="1117356"/>
                  <a:pt x="89064" y="1116912"/>
                  <a:pt x="82962" y="1115386"/>
                </a:cubicBezTo>
                <a:cubicBezTo>
                  <a:pt x="75184" y="1103720"/>
                  <a:pt x="65898" y="1097426"/>
                  <a:pt x="78200" y="1082049"/>
                </a:cubicBezTo>
                <a:cubicBezTo>
                  <a:pt x="81336" y="1078129"/>
                  <a:pt x="87725" y="1078874"/>
                  <a:pt x="92487" y="1077286"/>
                </a:cubicBezTo>
                <a:cubicBezTo>
                  <a:pt x="147453" y="1086448"/>
                  <a:pt x="107526" y="1088946"/>
                  <a:pt x="116300" y="1058236"/>
                </a:cubicBezTo>
                <a:cubicBezTo>
                  <a:pt x="117872" y="1052733"/>
                  <a:pt x="125825" y="1051886"/>
                  <a:pt x="130587" y="1048711"/>
                </a:cubicBezTo>
                <a:cubicBezTo>
                  <a:pt x="132175" y="1043949"/>
                  <a:pt x="137214" y="1039085"/>
                  <a:pt x="135350" y="1034424"/>
                </a:cubicBezTo>
                <a:cubicBezTo>
                  <a:pt x="132510" y="1027323"/>
                  <a:pt x="112789" y="1022141"/>
                  <a:pt x="106775" y="1020136"/>
                </a:cubicBezTo>
                <a:cubicBezTo>
                  <a:pt x="72801" y="1031461"/>
                  <a:pt x="113875" y="1015403"/>
                  <a:pt x="78200" y="1039186"/>
                </a:cubicBezTo>
                <a:cubicBezTo>
                  <a:pt x="74023" y="1041971"/>
                  <a:pt x="68675" y="1042361"/>
                  <a:pt x="63912" y="1043949"/>
                </a:cubicBezTo>
                <a:cubicBezTo>
                  <a:pt x="53659" y="1028569"/>
                  <a:pt x="31180" y="1001399"/>
                  <a:pt x="59150" y="982036"/>
                </a:cubicBezTo>
                <a:cubicBezTo>
                  <a:pt x="74867" y="971155"/>
                  <a:pt x="97250" y="985211"/>
                  <a:pt x="116300" y="986799"/>
                </a:cubicBezTo>
                <a:cubicBezTo>
                  <a:pt x="186239" y="1010112"/>
                  <a:pt x="118820" y="997849"/>
                  <a:pt x="154400" y="982036"/>
                </a:cubicBezTo>
                <a:cubicBezTo>
                  <a:pt x="164658" y="977477"/>
                  <a:pt x="176625" y="978861"/>
                  <a:pt x="187737" y="977274"/>
                </a:cubicBezTo>
                <a:cubicBezTo>
                  <a:pt x="189325" y="972511"/>
                  <a:pt x="196050" y="966536"/>
                  <a:pt x="192500" y="962986"/>
                </a:cubicBezTo>
                <a:cubicBezTo>
                  <a:pt x="185401" y="955886"/>
                  <a:pt x="163925" y="953461"/>
                  <a:pt x="163925" y="953461"/>
                </a:cubicBezTo>
                <a:cubicBezTo>
                  <a:pt x="156997" y="955770"/>
                  <a:pt x="142278" y="963853"/>
                  <a:pt x="135350" y="953461"/>
                </a:cubicBezTo>
                <a:cubicBezTo>
                  <a:pt x="130860" y="946726"/>
                  <a:pt x="132175" y="937586"/>
                  <a:pt x="130587" y="929649"/>
                </a:cubicBezTo>
                <a:cubicBezTo>
                  <a:pt x="125825" y="931236"/>
                  <a:pt x="120220" y="931275"/>
                  <a:pt x="116300" y="934411"/>
                </a:cubicBezTo>
                <a:cubicBezTo>
                  <a:pt x="91640" y="954139"/>
                  <a:pt x="124236" y="944844"/>
                  <a:pt x="92487" y="962986"/>
                </a:cubicBezTo>
                <a:cubicBezTo>
                  <a:pt x="86804" y="966233"/>
                  <a:pt x="79787" y="966161"/>
                  <a:pt x="73437" y="967749"/>
                </a:cubicBezTo>
                <a:cubicBezTo>
                  <a:pt x="65500" y="966161"/>
                  <a:pt x="56865" y="966606"/>
                  <a:pt x="49625" y="962986"/>
                </a:cubicBezTo>
                <a:cubicBezTo>
                  <a:pt x="35354" y="955850"/>
                  <a:pt x="34808" y="947112"/>
                  <a:pt x="30575" y="934411"/>
                </a:cubicBezTo>
                <a:cubicBezTo>
                  <a:pt x="32162" y="926474"/>
                  <a:pt x="28602" y="915089"/>
                  <a:pt x="35337" y="910599"/>
                </a:cubicBezTo>
                <a:cubicBezTo>
                  <a:pt x="36988" y="909499"/>
                  <a:pt x="74407" y="919176"/>
                  <a:pt x="78200" y="920124"/>
                </a:cubicBezTo>
                <a:cubicBezTo>
                  <a:pt x="82962" y="918536"/>
                  <a:pt x="88310" y="918146"/>
                  <a:pt x="92487" y="915361"/>
                </a:cubicBezTo>
                <a:cubicBezTo>
                  <a:pt x="103490" y="908025"/>
                  <a:pt x="109270" y="897331"/>
                  <a:pt x="116300" y="886786"/>
                </a:cubicBezTo>
                <a:cubicBezTo>
                  <a:pt x="111537" y="883611"/>
                  <a:pt x="107273" y="879516"/>
                  <a:pt x="102012" y="877261"/>
                </a:cubicBezTo>
                <a:cubicBezTo>
                  <a:pt x="83296" y="869240"/>
                  <a:pt x="69928" y="875758"/>
                  <a:pt x="102012" y="867736"/>
                </a:cubicBezTo>
                <a:cubicBezTo>
                  <a:pt x="108362" y="869324"/>
                  <a:pt x="115379" y="869252"/>
                  <a:pt x="121062" y="872499"/>
                </a:cubicBezTo>
                <a:cubicBezTo>
                  <a:pt x="171011" y="901041"/>
                  <a:pt x="105027" y="876677"/>
                  <a:pt x="149637" y="891549"/>
                </a:cubicBezTo>
                <a:cubicBezTo>
                  <a:pt x="159162" y="889961"/>
                  <a:pt x="169828" y="891577"/>
                  <a:pt x="178212" y="886786"/>
                </a:cubicBezTo>
                <a:cubicBezTo>
                  <a:pt x="182571" y="884295"/>
                  <a:pt x="182975" y="877519"/>
                  <a:pt x="182975" y="872499"/>
                </a:cubicBezTo>
                <a:cubicBezTo>
                  <a:pt x="182975" y="865954"/>
                  <a:pt x="181843" y="858895"/>
                  <a:pt x="178212" y="853449"/>
                </a:cubicBezTo>
                <a:cubicBezTo>
                  <a:pt x="172936" y="845536"/>
                  <a:pt x="157787" y="841878"/>
                  <a:pt x="149637" y="839161"/>
                </a:cubicBezTo>
                <a:cubicBezTo>
                  <a:pt x="154400" y="837574"/>
                  <a:pt x="158944" y="835022"/>
                  <a:pt x="163925" y="834399"/>
                </a:cubicBezTo>
                <a:cubicBezTo>
                  <a:pt x="184463" y="831832"/>
                  <a:pt x="205757" y="834656"/>
                  <a:pt x="225837" y="829636"/>
                </a:cubicBezTo>
                <a:cubicBezTo>
                  <a:pt x="232371" y="828002"/>
                  <a:pt x="235362" y="820111"/>
                  <a:pt x="240125" y="815349"/>
                </a:cubicBezTo>
                <a:cubicBezTo>
                  <a:pt x="241712" y="807411"/>
                  <a:pt x="237168" y="793974"/>
                  <a:pt x="244887" y="791536"/>
                </a:cubicBezTo>
                <a:cubicBezTo>
                  <a:pt x="295888" y="775430"/>
                  <a:pt x="346989" y="817050"/>
                  <a:pt x="325850" y="767724"/>
                </a:cubicBezTo>
                <a:cubicBezTo>
                  <a:pt x="323595" y="762463"/>
                  <a:pt x="319500" y="758199"/>
                  <a:pt x="316325" y="753436"/>
                </a:cubicBezTo>
                <a:cubicBezTo>
                  <a:pt x="349090" y="742515"/>
                  <a:pt x="309476" y="753436"/>
                  <a:pt x="368712" y="753436"/>
                </a:cubicBezTo>
                <a:cubicBezTo>
                  <a:pt x="392578" y="753436"/>
                  <a:pt x="416337" y="750261"/>
                  <a:pt x="440150" y="748674"/>
                </a:cubicBezTo>
                <a:cubicBezTo>
                  <a:pt x="446500" y="745499"/>
                  <a:pt x="453180" y="742912"/>
                  <a:pt x="459200" y="739149"/>
                </a:cubicBezTo>
                <a:cubicBezTo>
                  <a:pt x="492151" y="718554"/>
                  <a:pt x="464468" y="729455"/>
                  <a:pt x="492537" y="720099"/>
                </a:cubicBezTo>
                <a:cubicBezTo>
                  <a:pt x="495712" y="715336"/>
                  <a:pt x="501121" y="711457"/>
                  <a:pt x="502062" y="705811"/>
                </a:cubicBezTo>
                <a:cubicBezTo>
                  <a:pt x="504486" y="691266"/>
                  <a:pt x="485984" y="683037"/>
                  <a:pt x="478250" y="677236"/>
                </a:cubicBezTo>
                <a:cubicBezTo>
                  <a:pt x="460787" y="678824"/>
                  <a:pt x="442621" y="676842"/>
                  <a:pt x="425862" y="681999"/>
                </a:cubicBezTo>
                <a:cubicBezTo>
                  <a:pt x="420391" y="683682"/>
                  <a:pt x="420001" y="691889"/>
                  <a:pt x="416337" y="696286"/>
                </a:cubicBezTo>
                <a:cubicBezTo>
                  <a:pt x="412025" y="701460"/>
                  <a:pt x="406812" y="705811"/>
                  <a:pt x="402050" y="710574"/>
                </a:cubicBezTo>
                <a:cubicBezTo>
                  <a:pt x="400462" y="702636"/>
                  <a:pt x="395531" y="694663"/>
                  <a:pt x="397287" y="686761"/>
                </a:cubicBezTo>
                <a:cubicBezTo>
                  <a:pt x="400549" y="672082"/>
                  <a:pt x="415398" y="665660"/>
                  <a:pt x="425862" y="658186"/>
                </a:cubicBezTo>
                <a:cubicBezTo>
                  <a:pt x="430897" y="654589"/>
                  <a:pt x="451716" y="638116"/>
                  <a:pt x="459200" y="634374"/>
                </a:cubicBezTo>
                <a:cubicBezTo>
                  <a:pt x="470927" y="628510"/>
                  <a:pt x="491081" y="626679"/>
                  <a:pt x="502062" y="624849"/>
                </a:cubicBezTo>
                <a:cubicBezTo>
                  <a:pt x="506825" y="616911"/>
                  <a:pt x="510326" y="608064"/>
                  <a:pt x="516350" y="601036"/>
                </a:cubicBezTo>
                <a:cubicBezTo>
                  <a:pt x="526316" y="589409"/>
                  <a:pt x="540661" y="589256"/>
                  <a:pt x="554450" y="586749"/>
                </a:cubicBezTo>
                <a:cubicBezTo>
                  <a:pt x="563951" y="585022"/>
                  <a:pt x="573500" y="583574"/>
                  <a:pt x="583025" y="581986"/>
                </a:cubicBezTo>
                <a:cubicBezTo>
                  <a:pt x="584612" y="570874"/>
                  <a:pt x="582767" y="558689"/>
                  <a:pt x="587787" y="548649"/>
                </a:cubicBezTo>
                <a:cubicBezTo>
                  <a:pt x="590032" y="544159"/>
                  <a:pt x="598525" y="547436"/>
                  <a:pt x="602075" y="543886"/>
                </a:cubicBezTo>
                <a:cubicBezTo>
                  <a:pt x="607095" y="538866"/>
                  <a:pt x="608425" y="531186"/>
                  <a:pt x="611600" y="524836"/>
                </a:cubicBezTo>
                <a:cubicBezTo>
                  <a:pt x="589731" y="492033"/>
                  <a:pt x="617675" y="531924"/>
                  <a:pt x="583025" y="491499"/>
                </a:cubicBezTo>
                <a:cubicBezTo>
                  <a:pt x="579300" y="487153"/>
                  <a:pt x="576675" y="481974"/>
                  <a:pt x="573500" y="477211"/>
                </a:cubicBezTo>
                <a:cubicBezTo>
                  <a:pt x="577104" y="466400"/>
                  <a:pt x="577470" y="455553"/>
                  <a:pt x="592550" y="453399"/>
                </a:cubicBezTo>
                <a:cubicBezTo>
                  <a:pt x="599030" y="452473"/>
                  <a:pt x="605250" y="456574"/>
                  <a:pt x="611600" y="458161"/>
                </a:cubicBezTo>
                <a:cubicBezTo>
                  <a:pt x="625205" y="455440"/>
                  <a:pt x="641003" y="452674"/>
                  <a:pt x="654462" y="448636"/>
                </a:cubicBezTo>
                <a:cubicBezTo>
                  <a:pt x="664079" y="445751"/>
                  <a:pt x="683037" y="439111"/>
                  <a:pt x="683037" y="439111"/>
                </a:cubicBezTo>
                <a:cubicBezTo>
                  <a:pt x="681450" y="434349"/>
                  <a:pt x="681825" y="428374"/>
                  <a:pt x="678275" y="424824"/>
                </a:cubicBezTo>
                <a:cubicBezTo>
                  <a:pt x="629938" y="376487"/>
                  <a:pt x="682648" y="450434"/>
                  <a:pt x="649700" y="401011"/>
                </a:cubicBezTo>
                <a:cubicBezTo>
                  <a:pt x="654462" y="397836"/>
                  <a:pt x="658608" y="393442"/>
                  <a:pt x="663987" y="391486"/>
                </a:cubicBezTo>
                <a:cubicBezTo>
                  <a:pt x="684072" y="384182"/>
                  <a:pt x="709373" y="380747"/>
                  <a:pt x="730662" y="377199"/>
                </a:cubicBezTo>
                <a:cubicBezTo>
                  <a:pt x="740074" y="374061"/>
                  <a:pt x="752522" y="371304"/>
                  <a:pt x="759237" y="362911"/>
                </a:cubicBezTo>
                <a:cubicBezTo>
                  <a:pt x="785527" y="330049"/>
                  <a:pt x="737343" y="366396"/>
                  <a:pt x="778287" y="339099"/>
                </a:cubicBezTo>
                <a:cubicBezTo>
                  <a:pt x="793382" y="316456"/>
                  <a:pt x="786001" y="330243"/>
                  <a:pt x="797337" y="296236"/>
                </a:cubicBezTo>
                <a:lnTo>
                  <a:pt x="802100" y="281949"/>
                </a:lnTo>
                <a:cubicBezTo>
                  <a:pt x="817975" y="283536"/>
                  <a:pt x="833771" y="286711"/>
                  <a:pt x="849725" y="286711"/>
                </a:cubicBezTo>
                <a:cubicBezTo>
                  <a:pt x="872026" y="286711"/>
                  <a:pt x="874952" y="275836"/>
                  <a:pt x="887825" y="258136"/>
                </a:cubicBezTo>
                <a:cubicBezTo>
                  <a:pt x="894558" y="248878"/>
                  <a:pt x="900525" y="239086"/>
                  <a:pt x="906875" y="229561"/>
                </a:cubicBezTo>
                <a:cubicBezTo>
                  <a:pt x="908462" y="223211"/>
                  <a:pt x="908390" y="216194"/>
                  <a:pt x="911637" y="210511"/>
                </a:cubicBezTo>
                <a:cubicBezTo>
                  <a:pt x="917277" y="200641"/>
                  <a:pt x="931110" y="192768"/>
                  <a:pt x="940212" y="186699"/>
                </a:cubicBezTo>
                <a:cubicBezTo>
                  <a:pt x="941800" y="181936"/>
                  <a:pt x="941425" y="175961"/>
                  <a:pt x="944975" y="172411"/>
                </a:cubicBezTo>
                <a:cubicBezTo>
                  <a:pt x="948525" y="168861"/>
                  <a:pt x="954242" y="167649"/>
                  <a:pt x="959262" y="167649"/>
                </a:cubicBezTo>
                <a:cubicBezTo>
                  <a:pt x="979961" y="167649"/>
                  <a:pt x="1000537" y="170824"/>
                  <a:pt x="1021175" y="172411"/>
                </a:cubicBezTo>
                <a:cubicBezTo>
                  <a:pt x="1030700" y="173999"/>
                  <a:pt x="1040324" y="179269"/>
                  <a:pt x="1049750" y="177174"/>
                </a:cubicBezTo>
                <a:cubicBezTo>
                  <a:pt x="1056325" y="175713"/>
                  <a:pt x="1060301" y="168490"/>
                  <a:pt x="1064037" y="162886"/>
                </a:cubicBezTo>
                <a:cubicBezTo>
                  <a:pt x="1086166" y="129693"/>
                  <a:pt x="1034208" y="171124"/>
                  <a:pt x="1083087" y="115261"/>
                </a:cubicBezTo>
                <a:cubicBezTo>
                  <a:pt x="1087397" y="110335"/>
                  <a:pt x="1095787" y="112086"/>
                  <a:pt x="1102137" y="110499"/>
                </a:cubicBezTo>
                <a:cubicBezTo>
                  <a:pt x="1110075" y="113674"/>
                  <a:pt x="1117916" y="117102"/>
                  <a:pt x="1125950" y="120024"/>
                </a:cubicBezTo>
                <a:cubicBezTo>
                  <a:pt x="1135386" y="123455"/>
                  <a:pt x="1154525" y="129549"/>
                  <a:pt x="1154525" y="129549"/>
                </a:cubicBezTo>
                <a:cubicBezTo>
                  <a:pt x="1214080" y="114659"/>
                  <a:pt x="1140036" y="133689"/>
                  <a:pt x="1187862" y="120024"/>
                </a:cubicBezTo>
                <a:cubicBezTo>
                  <a:pt x="1194156" y="118226"/>
                  <a:pt x="1200643" y="117142"/>
                  <a:pt x="1206912" y="115261"/>
                </a:cubicBezTo>
                <a:cubicBezTo>
                  <a:pt x="1216529" y="112376"/>
                  <a:pt x="1235487" y="105736"/>
                  <a:pt x="1235487" y="105736"/>
                </a:cubicBezTo>
                <a:cubicBezTo>
                  <a:pt x="1303710" y="117106"/>
                  <a:pt x="1273518" y="117992"/>
                  <a:pt x="1325975" y="110499"/>
                </a:cubicBezTo>
                <a:cubicBezTo>
                  <a:pt x="1329150" y="105736"/>
                  <a:pt x="1333245" y="101472"/>
                  <a:pt x="1335500" y="96211"/>
                </a:cubicBezTo>
                <a:cubicBezTo>
                  <a:pt x="1338078" y="90195"/>
                  <a:pt x="1336072" y="82189"/>
                  <a:pt x="1340262" y="77161"/>
                </a:cubicBezTo>
                <a:cubicBezTo>
                  <a:pt x="1344807" y="71707"/>
                  <a:pt x="1353148" y="71158"/>
                  <a:pt x="1359312" y="67636"/>
                </a:cubicBezTo>
                <a:cubicBezTo>
                  <a:pt x="1388190" y="51135"/>
                  <a:pt x="1357638" y="60391"/>
                  <a:pt x="1406937" y="53349"/>
                </a:cubicBezTo>
                <a:cubicBezTo>
                  <a:pt x="1411700" y="51761"/>
                  <a:pt x="1417305" y="51722"/>
                  <a:pt x="1421225" y="48586"/>
                </a:cubicBezTo>
                <a:cubicBezTo>
                  <a:pt x="1425694" y="45010"/>
                  <a:pt x="1427086" y="38696"/>
                  <a:pt x="1430750" y="34299"/>
                </a:cubicBezTo>
                <a:cubicBezTo>
                  <a:pt x="1442211" y="20545"/>
                  <a:pt x="1445274" y="19853"/>
                  <a:pt x="1459325" y="10486"/>
                </a:cubicBezTo>
                <a:cubicBezTo>
                  <a:pt x="1460912" y="24774"/>
                  <a:pt x="1458138" y="40262"/>
                  <a:pt x="1464087" y="53349"/>
                </a:cubicBezTo>
                <a:cubicBezTo>
                  <a:pt x="1467025" y="59812"/>
                  <a:pt x="1476053" y="62402"/>
                  <a:pt x="1483137" y="62874"/>
                </a:cubicBezTo>
                <a:cubicBezTo>
                  <a:pt x="1500633" y="64040"/>
                  <a:pt x="1518062" y="59699"/>
                  <a:pt x="1535525" y="58111"/>
                </a:cubicBezTo>
                <a:cubicBezTo>
                  <a:pt x="1537112" y="53349"/>
                  <a:pt x="1539198" y="48724"/>
                  <a:pt x="1540287" y="43824"/>
                </a:cubicBezTo>
                <a:cubicBezTo>
                  <a:pt x="1542382" y="34398"/>
                  <a:pt x="1540259" y="23633"/>
                  <a:pt x="1545050" y="15249"/>
                </a:cubicBezTo>
                <a:cubicBezTo>
                  <a:pt x="1547541" y="10890"/>
                  <a:pt x="1554575" y="12074"/>
                  <a:pt x="1559337" y="10486"/>
                </a:cubicBezTo>
                <a:cubicBezTo>
                  <a:pt x="1565687" y="12074"/>
                  <a:pt x="1573276" y="11160"/>
                  <a:pt x="1578387" y="15249"/>
                </a:cubicBezTo>
                <a:cubicBezTo>
                  <a:pt x="1582307" y="18385"/>
                  <a:pt x="1580905" y="25046"/>
                  <a:pt x="1583150" y="29536"/>
                </a:cubicBezTo>
                <a:cubicBezTo>
                  <a:pt x="1585710" y="34656"/>
                  <a:pt x="1589500" y="39061"/>
                  <a:pt x="1592675" y="43824"/>
                </a:cubicBezTo>
                <a:cubicBezTo>
                  <a:pt x="1610137" y="42236"/>
                  <a:pt x="1628876" y="45805"/>
                  <a:pt x="1645062" y="39061"/>
                </a:cubicBezTo>
                <a:cubicBezTo>
                  <a:pt x="1651104" y="36543"/>
                  <a:pt x="1648027" y="26305"/>
                  <a:pt x="1649825" y="20011"/>
                </a:cubicBezTo>
                <a:cubicBezTo>
                  <a:pt x="1655172" y="1295"/>
                  <a:pt x="1650827" y="6977"/>
                  <a:pt x="1668875" y="961"/>
                </a:cubicBezTo>
                <a:cubicBezTo>
                  <a:pt x="1676812" y="2549"/>
                  <a:pt x="1686963" y="0"/>
                  <a:pt x="1692687" y="5724"/>
                </a:cubicBezTo>
                <a:cubicBezTo>
                  <a:pt x="1699786" y="12824"/>
                  <a:pt x="1702212" y="34299"/>
                  <a:pt x="1702212" y="34299"/>
                </a:cubicBezTo>
                <a:cubicBezTo>
                  <a:pt x="1700096" y="40649"/>
                  <a:pt x="1688455" y="59699"/>
                  <a:pt x="1711737" y="53349"/>
                </a:cubicBezTo>
                <a:cubicBezTo>
                  <a:pt x="1725436" y="49613"/>
                  <a:pt x="1749837" y="34299"/>
                  <a:pt x="1749837" y="34299"/>
                </a:cubicBezTo>
                <a:cubicBezTo>
                  <a:pt x="1751425" y="29536"/>
                  <a:pt x="1749661" y="20909"/>
                  <a:pt x="1754600" y="20011"/>
                </a:cubicBezTo>
                <a:cubicBezTo>
                  <a:pt x="1770297" y="17157"/>
                  <a:pt x="1786431" y="22518"/>
                  <a:pt x="1802225" y="24774"/>
                </a:cubicBezTo>
                <a:cubicBezTo>
                  <a:pt x="1817126" y="26903"/>
                  <a:pt x="1821983" y="30419"/>
                  <a:pt x="1835562" y="34299"/>
                </a:cubicBezTo>
                <a:cubicBezTo>
                  <a:pt x="1877431" y="46262"/>
                  <a:pt x="1834636" y="32402"/>
                  <a:pt x="1868900" y="43824"/>
                </a:cubicBezTo>
                <a:cubicBezTo>
                  <a:pt x="1872075" y="48586"/>
                  <a:pt x="1879548" y="52499"/>
                  <a:pt x="1878425" y="58111"/>
                </a:cubicBezTo>
                <a:cubicBezTo>
                  <a:pt x="1877302" y="63724"/>
                  <a:pt x="1869763" y="66581"/>
                  <a:pt x="1864137" y="67636"/>
                </a:cubicBezTo>
                <a:cubicBezTo>
                  <a:pt x="1843793" y="71451"/>
                  <a:pt x="1822862" y="70811"/>
                  <a:pt x="1802225" y="72399"/>
                </a:cubicBezTo>
                <a:cubicBezTo>
                  <a:pt x="1797462" y="77161"/>
                  <a:pt x="1790067" y="80296"/>
                  <a:pt x="1787937" y="86686"/>
                </a:cubicBezTo>
                <a:cubicBezTo>
                  <a:pt x="1784861" y="95915"/>
                  <a:pt x="1802524" y="112782"/>
                  <a:pt x="1806987" y="115261"/>
                </a:cubicBezTo>
                <a:cubicBezTo>
                  <a:pt x="1831716" y="128999"/>
                  <a:pt x="1867408" y="127440"/>
                  <a:pt x="1892712" y="129549"/>
                </a:cubicBezTo>
                <a:cubicBezTo>
                  <a:pt x="1887950" y="132724"/>
                  <a:pt x="1883544" y="136514"/>
                  <a:pt x="1878425" y="139074"/>
                </a:cubicBezTo>
                <a:cubicBezTo>
                  <a:pt x="1865564" y="145505"/>
                  <a:pt x="1848724" y="145674"/>
                  <a:pt x="1835562" y="148599"/>
                </a:cubicBezTo>
                <a:cubicBezTo>
                  <a:pt x="1830662" y="149688"/>
                  <a:pt x="1826037" y="151774"/>
                  <a:pt x="1821275" y="153361"/>
                </a:cubicBezTo>
                <a:cubicBezTo>
                  <a:pt x="1798632" y="168456"/>
                  <a:pt x="1812419" y="161075"/>
                  <a:pt x="1778412" y="172411"/>
                </a:cubicBezTo>
                <a:lnTo>
                  <a:pt x="1764125" y="177174"/>
                </a:lnTo>
                <a:cubicBezTo>
                  <a:pt x="1762537" y="164474"/>
                  <a:pt x="1764115" y="150957"/>
                  <a:pt x="1759362" y="139074"/>
                </a:cubicBezTo>
                <a:cubicBezTo>
                  <a:pt x="1757236" y="133760"/>
                  <a:pt x="1750505" y="131359"/>
                  <a:pt x="1745075" y="129549"/>
                </a:cubicBezTo>
                <a:cubicBezTo>
                  <a:pt x="1735914" y="126495"/>
                  <a:pt x="1725926" y="126881"/>
                  <a:pt x="1716500" y="124786"/>
                </a:cubicBezTo>
                <a:cubicBezTo>
                  <a:pt x="1711599" y="123697"/>
                  <a:pt x="1706975" y="121611"/>
                  <a:pt x="1702212" y="120024"/>
                </a:cubicBezTo>
                <a:cubicBezTo>
                  <a:pt x="1699037" y="115261"/>
                  <a:pt x="1697807" y="108296"/>
                  <a:pt x="1692687" y="105736"/>
                </a:cubicBezTo>
                <a:cubicBezTo>
                  <a:pt x="1684050" y="101418"/>
                  <a:pt x="1673538" y="103069"/>
                  <a:pt x="1664112" y="100974"/>
                </a:cubicBezTo>
                <a:cubicBezTo>
                  <a:pt x="1659212" y="99885"/>
                  <a:pt x="1654587" y="97799"/>
                  <a:pt x="1649825" y="96211"/>
                </a:cubicBezTo>
                <a:cubicBezTo>
                  <a:pt x="1636699" y="97852"/>
                  <a:pt x="1612117" y="98396"/>
                  <a:pt x="1597437" y="105736"/>
                </a:cubicBezTo>
                <a:cubicBezTo>
                  <a:pt x="1592318" y="108296"/>
                  <a:pt x="1588380" y="112936"/>
                  <a:pt x="1583150" y="115261"/>
                </a:cubicBezTo>
                <a:cubicBezTo>
                  <a:pt x="1573975" y="119339"/>
                  <a:pt x="1554575" y="124786"/>
                  <a:pt x="1554575" y="124786"/>
                </a:cubicBezTo>
                <a:cubicBezTo>
                  <a:pt x="1546549" y="136825"/>
                  <a:pt x="1543103" y="139280"/>
                  <a:pt x="1540287" y="153361"/>
                </a:cubicBezTo>
                <a:cubicBezTo>
                  <a:pt x="1538086" y="164368"/>
                  <a:pt x="1540084" y="176441"/>
                  <a:pt x="1535525" y="186699"/>
                </a:cubicBezTo>
                <a:cubicBezTo>
                  <a:pt x="1532314" y="193924"/>
                  <a:pt x="1513290" y="198873"/>
                  <a:pt x="1506950" y="200986"/>
                </a:cubicBezTo>
                <a:cubicBezTo>
                  <a:pt x="1502187" y="215274"/>
                  <a:pt x="1507273" y="247502"/>
                  <a:pt x="1492662" y="243849"/>
                </a:cubicBezTo>
                <a:cubicBezTo>
                  <a:pt x="1486312" y="242261"/>
                  <a:pt x="1479881" y="240967"/>
                  <a:pt x="1473612" y="239086"/>
                </a:cubicBezTo>
                <a:cubicBezTo>
                  <a:pt x="1463995" y="236201"/>
                  <a:pt x="1445037" y="229561"/>
                  <a:pt x="1445037" y="229561"/>
                </a:cubicBezTo>
                <a:cubicBezTo>
                  <a:pt x="1443450" y="224799"/>
                  <a:pt x="1445102" y="216653"/>
                  <a:pt x="1440275" y="215274"/>
                </a:cubicBezTo>
                <a:cubicBezTo>
                  <a:pt x="1431247" y="212694"/>
                  <a:pt x="1408124" y="221228"/>
                  <a:pt x="1397412" y="224799"/>
                </a:cubicBezTo>
                <a:cubicBezTo>
                  <a:pt x="1392650" y="229561"/>
                  <a:pt x="1389808" y="238251"/>
                  <a:pt x="1383125" y="239086"/>
                </a:cubicBezTo>
                <a:cubicBezTo>
                  <a:pt x="1354404" y="242676"/>
                  <a:pt x="1363782" y="226471"/>
                  <a:pt x="1349787" y="215274"/>
                </a:cubicBezTo>
                <a:cubicBezTo>
                  <a:pt x="1345867" y="212138"/>
                  <a:pt x="1340452" y="211336"/>
                  <a:pt x="1335500" y="210511"/>
                </a:cubicBezTo>
                <a:cubicBezTo>
                  <a:pt x="1321320" y="208148"/>
                  <a:pt x="1306925" y="207336"/>
                  <a:pt x="1292637" y="205749"/>
                </a:cubicBezTo>
                <a:cubicBezTo>
                  <a:pt x="1257852" y="194154"/>
                  <a:pt x="1273802" y="198659"/>
                  <a:pt x="1245012" y="191461"/>
                </a:cubicBezTo>
                <a:cubicBezTo>
                  <a:pt x="1240250" y="188286"/>
                  <a:pt x="1235844" y="184496"/>
                  <a:pt x="1230725" y="181936"/>
                </a:cubicBezTo>
                <a:cubicBezTo>
                  <a:pt x="1205633" y="169391"/>
                  <a:pt x="1175574" y="180092"/>
                  <a:pt x="1149762" y="181936"/>
                </a:cubicBezTo>
                <a:cubicBezTo>
                  <a:pt x="1149450" y="183184"/>
                  <a:pt x="1142723" y="212167"/>
                  <a:pt x="1140237" y="215274"/>
                </a:cubicBezTo>
                <a:cubicBezTo>
                  <a:pt x="1136661" y="219743"/>
                  <a:pt x="1130712" y="221624"/>
                  <a:pt x="1125950" y="224799"/>
                </a:cubicBezTo>
                <a:cubicBezTo>
                  <a:pt x="1122775" y="229561"/>
                  <a:pt x="1122056" y="238062"/>
                  <a:pt x="1116425" y="239086"/>
                </a:cubicBezTo>
                <a:cubicBezTo>
                  <a:pt x="1102281" y="241658"/>
                  <a:pt x="1087770" y="236510"/>
                  <a:pt x="1073562" y="234324"/>
                </a:cubicBezTo>
                <a:cubicBezTo>
                  <a:pt x="1062462" y="232616"/>
                  <a:pt x="1050890" y="228354"/>
                  <a:pt x="1040225" y="224799"/>
                </a:cubicBezTo>
                <a:cubicBezTo>
                  <a:pt x="1029112" y="226386"/>
                  <a:pt x="1017639" y="226335"/>
                  <a:pt x="1006887" y="229561"/>
                </a:cubicBezTo>
                <a:cubicBezTo>
                  <a:pt x="1001405" y="231206"/>
                  <a:pt x="995633" y="234232"/>
                  <a:pt x="992600" y="239086"/>
                </a:cubicBezTo>
                <a:cubicBezTo>
                  <a:pt x="978051" y="262365"/>
                  <a:pt x="987436" y="265421"/>
                  <a:pt x="978312" y="286711"/>
                </a:cubicBezTo>
                <a:cubicBezTo>
                  <a:pt x="976057" y="291972"/>
                  <a:pt x="971962" y="296236"/>
                  <a:pt x="968787" y="300999"/>
                </a:cubicBezTo>
                <a:cubicBezTo>
                  <a:pt x="954135" y="296114"/>
                  <a:pt x="947627" y="291319"/>
                  <a:pt x="930687" y="300999"/>
                </a:cubicBezTo>
                <a:cubicBezTo>
                  <a:pt x="925717" y="303839"/>
                  <a:pt x="925631" y="311710"/>
                  <a:pt x="921162" y="315286"/>
                </a:cubicBezTo>
                <a:cubicBezTo>
                  <a:pt x="917242" y="318422"/>
                  <a:pt x="911263" y="317611"/>
                  <a:pt x="906875" y="320049"/>
                </a:cubicBezTo>
                <a:cubicBezTo>
                  <a:pt x="857754" y="347339"/>
                  <a:pt x="896339" y="333087"/>
                  <a:pt x="864012" y="343861"/>
                </a:cubicBezTo>
                <a:cubicBezTo>
                  <a:pt x="860837" y="348624"/>
                  <a:pt x="855875" y="352596"/>
                  <a:pt x="854487" y="358149"/>
                </a:cubicBezTo>
                <a:cubicBezTo>
                  <a:pt x="851001" y="372095"/>
                  <a:pt x="855254" y="387742"/>
                  <a:pt x="849725" y="401011"/>
                </a:cubicBezTo>
                <a:cubicBezTo>
                  <a:pt x="845074" y="412174"/>
                  <a:pt x="826559" y="416671"/>
                  <a:pt x="816387" y="420061"/>
                </a:cubicBezTo>
                <a:cubicBezTo>
                  <a:pt x="813212" y="429586"/>
                  <a:pt x="815216" y="443067"/>
                  <a:pt x="806862" y="448636"/>
                </a:cubicBezTo>
                <a:cubicBezTo>
                  <a:pt x="802100" y="451811"/>
                  <a:pt x="797836" y="455906"/>
                  <a:pt x="792575" y="458161"/>
                </a:cubicBezTo>
                <a:cubicBezTo>
                  <a:pt x="786559" y="460739"/>
                  <a:pt x="779819" y="461126"/>
                  <a:pt x="773525" y="462924"/>
                </a:cubicBezTo>
                <a:cubicBezTo>
                  <a:pt x="768698" y="464303"/>
                  <a:pt x="764000" y="466099"/>
                  <a:pt x="759237" y="467686"/>
                </a:cubicBezTo>
                <a:cubicBezTo>
                  <a:pt x="752887" y="477211"/>
                  <a:pt x="742432" y="485036"/>
                  <a:pt x="740187" y="496261"/>
                </a:cubicBezTo>
                <a:cubicBezTo>
                  <a:pt x="738600" y="504199"/>
                  <a:pt x="738775" y="512705"/>
                  <a:pt x="735425" y="520074"/>
                </a:cubicBezTo>
                <a:cubicBezTo>
                  <a:pt x="730688" y="530496"/>
                  <a:pt x="719996" y="537789"/>
                  <a:pt x="716375" y="548649"/>
                </a:cubicBezTo>
                <a:lnTo>
                  <a:pt x="711612" y="562936"/>
                </a:lnTo>
                <a:cubicBezTo>
                  <a:pt x="710025" y="572461"/>
                  <a:pt x="706850" y="581855"/>
                  <a:pt x="706850" y="591511"/>
                </a:cubicBezTo>
                <a:cubicBezTo>
                  <a:pt x="706850" y="608277"/>
                  <a:pt x="711463" y="619639"/>
                  <a:pt x="716375" y="634374"/>
                </a:cubicBezTo>
                <a:cubicBezTo>
                  <a:pt x="708005" y="659481"/>
                  <a:pt x="717143" y="639166"/>
                  <a:pt x="697325" y="662949"/>
                </a:cubicBezTo>
                <a:cubicBezTo>
                  <a:pt x="693661" y="667346"/>
                  <a:pt x="692269" y="673660"/>
                  <a:pt x="687800" y="677236"/>
                </a:cubicBezTo>
                <a:cubicBezTo>
                  <a:pt x="683880" y="680372"/>
                  <a:pt x="678126" y="680021"/>
                  <a:pt x="673512" y="681999"/>
                </a:cubicBezTo>
                <a:cubicBezTo>
                  <a:pt x="635840" y="698145"/>
                  <a:pt x="674441" y="689027"/>
                  <a:pt x="616362" y="696286"/>
                </a:cubicBezTo>
                <a:cubicBezTo>
                  <a:pt x="613187" y="701049"/>
                  <a:pt x="610884" y="706526"/>
                  <a:pt x="606837" y="710574"/>
                </a:cubicBezTo>
                <a:cubicBezTo>
                  <a:pt x="602790" y="714621"/>
                  <a:pt x="596126" y="715630"/>
                  <a:pt x="592550" y="720099"/>
                </a:cubicBezTo>
                <a:cubicBezTo>
                  <a:pt x="589414" y="724019"/>
                  <a:pt x="590032" y="729896"/>
                  <a:pt x="587787" y="734386"/>
                </a:cubicBezTo>
                <a:cubicBezTo>
                  <a:pt x="585227" y="739506"/>
                  <a:pt x="581437" y="743911"/>
                  <a:pt x="578262" y="748674"/>
                </a:cubicBezTo>
                <a:lnTo>
                  <a:pt x="563975" y="791536"/>
                </a:lnTo>
                <a:lnTo>
                  <a:pt x="559212" y="805824"/>
                </a:lnTo>
                <a:cubicBezTo>
                  <a:pt x="552322" y="847165"/>
                  <a:pt x="552671" y="829699"/>
                  <a:pt x="559212" y="882024"/>
                </a:cubicBezTo>
                <a:cubicBezTo>
                  <a:pt x="560410" y="891606"/>
                  <a:pt x="560053" y="901775"/>
                  <a:pt x="563975" y="910599"/>
                </a:cubicBezTo>
                <a:cubicBezTo>
                  <a:pt x="566710" y="916753"/>
                  <a:pt x="573500" y="920124"/>
                  <a:pt x="578262" y="924886"/>
                </a:cubicBezTo>
                <a:cubicBezTo>
                  <a:pt x="589683" y="959145"/>
                  <a:pt x="572173" y="920014"/>
                  <a:pt x="602075" y="943936"/>
                </a:cubicBezTo>
                <a:cubicBezTo>
                  <a:pt x="605995" y="947072"/>
                  <a:pt x="604592" y="953734"/>
                  <a:pt x="606837" y="958224"/>
                </a:cubicBezTo>
                <a:cubicBezTo>
                  <a:pt x="609397" y="963343"/>
                  <a:pt x="613187" y="967749"/>
                  <a:pt x="616362" y="972511"/>
                </a:cubicBezTo>
                <a:cubicBezTo>
                  <a:pt x="613187" y="978861"/>
                  <a:pt x="610963" y="985784"/>
                  <a:pt x="606837" y="991561"/>
                </a:cubicBezTo>
                <a:cubicBezTo>
                  <a:pt x="598502" y="1003231"/>
                  <a:pt x="589656" y="1007778"/>
                  <a:pt x="578262" y="1015374"/>
                </a:cubicBezTo>
                <a:cubicBezTo>
                  <a:pt x="575087" y="1020136"/>
                  <a:pt x="568737" y="1023937"/>
                  <a:pt x="568737" y="1029661"/>
                </a:cubicBezTo>
                <a:cubicBezTo>
                  <a:pt x="568737" y="1039701"/>
                  <a:pt x="578262" y="1058236"/>
                  <a:pt x="578262" y="1058236"/>
                </a:cubicBezTo>
                <a:cubicBezTo>
                  <a:pt x="576675" y="1075699"/>
                  <a:pt x="578317" y="1093764"/>
                  <a:pt x="573500" y="1110624"/>
                </a:cubicBezTo>
                <a:cubicBezTo>
                  <a:pt x="571650" y="1117100"/>
                  <a:pt x="564386" y="1120599"/>
                  <a:pt x="559212" y="1124911"/>
                </a:cubicBezTo>
                <a:cubicBezTo>
                  <a:pt x="546902" y="1135169"/>
                  <a:pt x="544957" y="1134425"/>
                  <a:pt x="530637" y="1139199"/>
                </a:cubicBezTo>
                <a:cubicBezTo>
                  <a:pt x="529050" y="1155074"/>
                  <a:pt x="533914" y="1173043"/>
                  <a:pt x="525875" y="1186824"/>
                </a:cubicBezTo>
                <a:cubicBezTo>
                  <a:pt x="524506" y="1189170"/>
                  <a:pt x="485256" y="1199943"/>
                  <a:pt x="478250" y="1201111"/>
                </a:cubicBezTo>
                <a:cubicBezTo>
                  <a:pt x="475118" y="1201633"/>
                  <a:pt x="471900" y="1201905"/>
                  <a:pt x="468725" y="11963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1" name="130 Forma libre"/>
          <p:cNvSpPr/>
          <p:nvPr/>
        </p:nvSpPr>
        <p:spPr>
          <a:xfrm>
            <a:off x="5585008" y="2680442"/>
            <a:ext cx="109717" cy="86397"/>
          </a:xfrm>
          <a:custGeom>
            <a:avLst/>
            <a:gdLst>
              <a:gd name="connsiteX0" fmla="*/ 404813 w 410077"/>
              <a:gd name="connsiteY0" fmla="*/ 208829 h 308918"/>
              <a:gd name="connsiteX1" fmla="*/ 371475 w 410077"/>
              <a:gd name="connsiteY1" fmla="*/ 213591 h 308918"/>
              <a:gd name="connsiteX2" fmla="*/ 357188 w 410077"/>
              <a:gd name="connsiteY2" fmla="*/ 218354 h 308918"/>
              <a:gd name="connsiteX3" fmla="*/ 361950 w 410077"/>
              <a:gd name="connsiteY3" fmla="*/ 251691 h 308918"/>
              <a:gd name="connsiteX4" fmla="*/ 333375 w 410077"/>
              <a:gd name="connsiteY4" fmla="*/ 270741 h 308918"/>
              <a:gd name="connsiteX5" fmla="*/ 371475 w 410077"/>
              <a:gd name="connsiteY5" fmla="*/ 289791 h 308918"/>
              <a:gd name="connsiteX6" fmla="*/ 357188 w 410077"/>
              <a:gd name="connsiteY6" fmla="*/ 299316 h 308918"/>
              <a:gd name="connsiteX7" fmla="*/ 280988 w 410077"/>
              <a:gd name="connsiteY7" fmla="*/ 299316 h 308918"/>
              <a:gd name="connsiteX8" fmla="*/ 252413 w 410077"/>
              <a:gd name="connsiteY8" fmla="*/ 289791 h 308918"/>
              <a:gd name="connsiteX9" fmla="*/ 238125 w 410077"/>
              <a:gd name="connsiteY9" fmla="*/ 285029 h 308918"/>
              <a:gd name="connsiteX10" fmla="*/ 261938 w 410077"/>
              <a:gd name="connsiteY10" fmla="*/ 275504 h 308918"/>
              <a:gd name="connsiteX11" fmla="*/ 309563 w 410077"/>
              <a:gd name="connsiteY11" fmla="*/ 280266 h 308918"/>
              <a:gd name="connsiteX12" fmla="*/ 304800 w 410077"/>
              <a:gd name="connsiteY12" fmla="*/ 265979 h 308918"/>
              <a:gd name="connsiteX13" fmla="*/ 290513 w 410077"/>
              <a:gd name="connsiteY13" fmla="*/ 251691 h 308918"/>
              <a:gd name="connsiteX14" fmla="*/ 257175 w 410077"/>
              <a:gd name="connsiteY14" fmla="*/ 237404 h 308918"/>
              <a:gd name="connsiteX15" fmla="*/ 219075 w 410077"/>
              <a:gd name="connsiteY15" fmla="*/ 232641 h 308918"/>
              <a:gd name="connsiteX16" fmla="*/ 200025 w 410077"/>
              <a:gd name="connsiteY16" fmla="*/ 265979 h 308918"/>
              <a:gd name="connsiteX17" fmla="*/ 185738 w 410077"/>
              <a:gd name="connsiteY17" fmla="*/ 256454 h 308918"/>
              <a:gd name="connsiteX18" fmla="*/ 157163 w 410077"/>
              <a:gd name="connsiteY18" fmla="*/ 242166 h 308918"/>
              <a:gd name="connsiteX19" fmla="*/ 133350 w 410077"/>
              <a:gd name="connsiteY19" fmla="*/ 275504 h 308918"/>
              <a:gd name="connsiteX20" fmla="*/ 133350 w 410077"/>
              <a:gd name="connsiteY20" fmla="*/ 275504 h 308918"/>
              <a:gd name="connsiteX21" fmla="*/ 119063 w 410077"/>
              <a:gd name="connsiteY21" fmla="*/ 285029 h 308918"/>
              <a:gd name="connsiteX22" fmla="*/ 61913 w 410077"/>
              <a:gd name="connsiteY22" fmla="*/ 280266 h 308918"/>
              <a:gd name="connsiteX23" fmla="*/ 57150 w 410077"/>
              <a:gd name="connsiteY23" fmla="*/ 265979 h 308918"/>
              <a:gd name="connsiteX24" fmla="*/ 52388 w 410077"/>
              <a:gd name="connsiteY24" fmla="*/ 246929 h 308918"/>
              <a:gd name="connsiteX25" fmla="*/ 38100 w 410077"/>
              <a:gd name="connsiteY25" fmla="*/ 256454 h 308918"/>
              <a:gd name="connsiteX26" fmla="*/ 23813 w 410077"/>
              <a:gd name="connsiteY26" fmla="*/ 246929 h 308918"/>
              <a:gd name="connsiteX27" fmla="*/ 0 w 410077"/>
              <a:gd name="connsiteY27" fmla="*/ 208829 h 308918"/>
              <a:gd name="connsiteX28" fmla="*/ 4763 w 410077"/>
              <a:gd name="connsiteY28" fmla="*/ 194541 h 308918"/>
              <a:gd name="connsiteX29" fmla="*/ 33338 w 410077"/>
              <a:gd name="connsiteY29" fmla="*/ 180254 h 308918"/>
              <a:gd name="connsiteX30" fmla="*/ 38100 w 410077"/>
              <a:gd name="connsiteY30" fmla="*/ 165966 h 308918"/>
              <a:gd name="connsiteX31" fmla="*/ 23813 w 410077"/>
              <a:gd name="connsiteY31" fmla="*/ 132629 h 308918"/>
              <a:gd name="connsiteX32" fmla="*/ 9525 w 410077"/>
              <a:gd name="connsiteY32" fmla="*/ 104054 h 308918"/>
              <a:gd name="connsiteX33" fmla="*/ 28575 w 410077"/>
              <a:gd name="connsiteY33" fmla="*/ 75479 h 308918"/>
              <a:gd name="connsiteX34" fmla="*/ 42863 w 410077"/>
              <a:gd name="connsiteY34" fmla="*/ 61191 h 308918"/>
              <a:gd name="connsiteX35" fmla="*/ 71438 w 410077"/>
              <a:gd name="connsiteY35" fmla="*/ 51666 h 308918"/>
              <a:gd name="connsiteX36" fmla="*/ 119063 w 410077"/>
              <a:gd name="connsiteY36" fmla="*/ 51666 h 308918"/>
              <a:gd name="connsiteX37" fmla="*/ 128588 w 410077"/>
              <a:gd name="connsiteY37" fmla="*/ 37379 h 308918"/>
              <a:gd name="connsiteX38" fmla="*/ 142875 w 410077"/>
              <a:gd name="connsiteY38" fmla="*/ 23091 h 308918"/>
              <a:gd name="connsiteX39" fmla="*/ 176213 w 410077"/>
              <a:gd name="connsiteY39" fmla="*/ 4041 h 308918"/>
              <a:gd name="connsiteX40" fmla="*/ 195263 w 410077"/>
              <a:gd name="connsiteY40" fmla="*/ 23091 h 308918"/>
              <a:gd name="connsiteX41" fmla="*/ 209550 w 410077"/>
              <a:gd name="connsiteY41" fmla="*/ 32616 h 308918"/>
              <a:gd name="connsiteX42" fmla="*/ 204788 w 410077"/>
              <a:gd name="connsiteY42" fmla="*/ 61191 h 308918"/>
              <a:gd name="connsiteX43" fmla="*/ 195263 w 410077"/>
              <a:gd name="connsiteY43" fmla="*/ 89766 h 308918"/>
              <a:gd name="connsiteX44" fmla="*/ 200025 w 410077"/>
              <a:gd name="connsiteY44" fmla="*/ 127866 h 308918"/>
              <a:gd name="connsiteX45" fmla="*/ 214313 w 410077"/>
              <a:gd name="connsiteY45" fmla="*/ 132629 h 308918"/>
              <a:gd name="connsiteX46" fmla="*/ 219075 w 410077"/>
              <a:gd name="connsiteY46" fmla="*/ 146916 h 308918"/>
              <a:gd name="connsiteX47" fmla="*/ 204788 w 410077"/>
              <a:gd name="connsiteY47" fmla="*/ 156441 h 308918"/>
              <a:gd name="connsiteX48" fmla="*/ 166688 w 410077"/>
              <a:gd name="connsiteY48" fmla="*/ 165966 h 308918"/>
              <a:gd name="connsiteX49" fmla="*/ 185738 w 410077"/>
              <a:gd name="connsiteY49" fmla="*/ 208829 h 308918"/>
              <a:gd name="connsiteX50" fmla="*/ 204788 w 410077"/>
              <a:gd name="connsiteY50" fmla="*/ 213591 h 308918"/>
              <a:gd name="connsiteX51" fmla="*/ 219075 w 410077"/>
              <a:gd name="connsiteY51" fmla="*/ 199304 h 308918"/>
              <a:gd name="connsiteX52" fmla="*/ 228600 w 410077"/>
              <a:gd name="connsiteY52" fmla="*/ 185016 h 308918"/>
              <a:gd name="connsiteX53" fmla="*/ 247650 w 410077"/>
              <a:gd name="connsiteY53" fmla="*/ 189779 h 308918"/>
              <a:gd name="connsiteX54" fmla="*/ 257175 w 410077"/>
              <a:gd name="connsiteY54" fmla="*/ 204066 h 308918"/>
              <a:gd name="connsiteX55" fmla="*/ 276225 w 410077"/>
              <a:gd name="connsiteY55" fmla="*/ 175491 h 308918"/>
              <a:gd name="connsiteX56" fmla="*/ 290513 w 410077"/>
              <a:gd name="connsiteY56" fmla="*/ 180254 h 308918"/>
              <a:gd name="connsiteX57" fmla="*/ 319088 w 410077"/>
              <a:gd name="connsiteY57" fmla="*/ 194541 h 308918"/>
              <a:gd name="connsiteX58" fmla="*/ 323850 w 410077"/>
              <a:gd name="connsiteY58" fmla="*/ 180254 h 308918"/>
              <a:gd name="connsiteX59" fmla="*/ 352425 w 410077"/>
              <a:gd name="connsiteY59" fmla="*/ 189779 h 308918"/>
              <a:gd name="connsiteX60" fmla="*/ 361950 w 410077"/>
              <a:gd name="connsiteY60" fmla="*/ 161204 h 308918"/>
              <a:gd name="connsiteX61" fmla="*/ 371475 w 410077"/>
              <a:gd name="connsiteY61" fmla="*/ 146916 h 308918"/>
              <a:gd name="connsiteX62" fmla="*/ 385763 w 410077"/>
              <a:gd name="connsiteY62" fmla="*/ 137391 h 308918"/>
              <a:gd name="connsiteX63" fmla="*/ 409575 w 410077"/>
              <a:gd name="connsiteY63" fmla="*/ 161204 h 308918"/>
              <a:gd name="connsiteX64" fmla="*/ 400050 w 410077"/>
              <a:gd name="connsiteY64" fmla="*/ 175491 h 308918"/>
              <a:gd name="connsiteX65" fmla="*/ 404813 w 410077"/>
              <a:gd name="connsiteY65" fmla="*/ 208829 h 30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0077" h="308918">
                <a:moveTo>
                  <a:pt x="404813" y="208829"/>
                </a:moveTo>
                <a:cubicBezTo>
                  <a:pt x="400051" y="215179"/>
                  <a:pt x="382482" y="211390"/>
                  <a:pt x="371475" y="213591"/>
                </a:cubicBezTo>
                <a:cubicBezTo>
                  <a:pt x="366552" y="214576"/>
                  <a:pt x="358406" y="213484"/>
                  <a:pt x="357188" y="218354"/>
                </a:cubicBezTo>
                <a:cubicBezTo>
                  <a:pt x="354466" y="229244"/>
                  <a:pt x="360363" y="240579"/>
                  <a:pt x="361950" y="251691"/>
                </a:cubicBezTo>
                <a:cubicBezTo>
                  <a:pt x="352425" y="258041"/>
                  <a:pt x="323136" y="265621"/>
                  <a:pt x="333375" y="270741"/>
                </a:cubicBezTo>
                <a:lnTo>
                  <a:pt x="371475" y="289791"/>
                </a:lnTo>
                <a:cubicBezTo>
                  <a:pt x="366713" y="292966"/>
                  <a:pt x="362547" y="297306"/>
                  <a:pt x="357188" y="299316"/>
                </a:cubicBezTo>
                <a:cubicBezTo>
                  <a:pt x="331583" y="308918"/>
                  <a:pt x="308076" y="301779"/>
                  <a:pt x="280988" y="299316"/>
                </a:cubicBezTo>
                <a:lnTo>
                  <a:pt x="252413" y="289791"/>
                </a:lnTo>
                <a:lnTo>
                  <a:pt x="238125" y="285029"/>
                </a:lnTo>
                <a:cubicBezTo>
                  <a:pt x="246063" y="281854"/>
                  <a:pt x="253408" y="276073"/>
                  <a:pt x="261938" y="275504"/>
                </a:cubicBezTo>
                <a:cubicBezTo>
                  <a:pt x="277857" y="274443"/>
                  <a:pt x="293989" y="283727"/>
                  <a:pt x="309563" y="280266"/>
                </a:cubicBezTo>
                <a:cubicBezTo>
                  <a:pt x="314463" y="279177"/>
                  <a:pt x="307585" y="270156"/>
                  <a:pt x="304800" y="265979"/>
                </a:cubicBezTo>
                <a:cubicBezTo>
                  <a:pt x="301064" y="260375"/>
                  <a:pt x="295994" y="255606"/>
                  <a:pt x="290513" y="251691"/>
                </a:cubicBezTo>
                <a:cubicBezTo>
                  <a:pt x="284904" y="247684"/>
                  <a:pt x="265519" y="238921"/>
                  <a:pt x="257175" y="237404"/>
                </a:cubicBezTo>
                <a:cubicBezTo>
                  <a:pt x="244583" y="235114"/>
                  <a:pt x="231775" y="234229"/>
                  <a:pt x="219075" y="232641"/>
                </a:cubicBezTo>
                <a:cubicBezTo>
                  <a:pt x="173840" y="247722"/>
                  <a:pt x="247524" y="218480"/>
                  <a:pt x="200025" y="265979"/>
                </a:cubicBezTo>
                <a:cubicBezTo>
                  <a:pt x="195978" y="270026"/>
                  <a:pt x="190857" y="259014"/>
                  <a:pt x="185738" y="256454"/>
                </a:cubicBezTo>
                <a:cubicBezTo>
                  <a:pt x="146304" y="236736"/>
                  <a:pt x="198106" y="269462"/>
                  <a:pt x="157163" y="242166"/>
                </a:cubicBezTo>
                <a:cubicBezTo>
                  <a:pt x="133350" y="250104"/>
                  <a:pt x="144463" y="242166"/>
                  <a:pt x="133350" y="275504"/>
                </a:cubicBezTo>
                <a:lnTo>
                  <a:pt x="133350" y="275504"/>
                </a:lnTo>
                <a:lnTo>
                  <a:pt x="119063" y="285029"/>
                </a:lnTo>
                <a:cubicBezTo>
                  <a:pt x="74613" y="273917"/>
                  <a:pt x="93663" y="272329"/>
                  <a:pt x="61913" y="280266"/>
                </a:cubicBezTo>
                <a:cubicBezTo>
                  <a:pt x="60325" y="275504"/>
                  <a:pt x="58529" y="270806"/>
                  <a:pt x="57150" y="265979"/>
                </a:cubicBezTo>
                <a:cubicBezTo>
                  <a:pt x="55352" y="259685"/>
                  <a:pt x="58242" y="249856"/>
                  <a:pt x="52388" y="246929"/>
                </a:cubicBezTo>
                <a:cubicBezTo>
                  <a:pt x="47268" y="244369"/>
                  <a:pt x="42863" y="253279"/>
                  <a:pt x="38100" y="256454"/>
                </a:cubicBezTo>
                <a:cubicBezTo>
                  <a:pt x="33338" y="253279"/>
                  <a:pt x="26593" y="251932"/>
                  <a:pt x="23813" y="246929"/>
                </a:cubicBezTo>
                <a:cubicBezTo>
                  <a:pt x="271" y="204552"/>
                  <a:pt x="30742" y="219075"/>
                  <a:pt x="0" y="208829"/>
                </a:cubicBezTo>
                <a:cubicBezTo>
                  <a:pt x="1588" y="204066"/>
                  <a:pt x="1627" y="198461"/>
                  <a:pt x="4763" y="194541"/>
                </a:cubicBezTo>
                <a:cubicBezTo>
                  <a:pt x="11478" y="186147"/>
                  <a:pt x="23925" y="183391"/>
                  <a:pt x="33338" y="180254"/>
                </a:cubicBezTo>
                <a:cubicBezTo>
                  <a:pt x="34925" y="175491"/>
                  <a:pt x="38100" y="170986"/>
                  <a:pt x="38100" y="165966"/>
                </a:cubicBezTo>
                <a:cubicBezTo>
                  <a:pt x="38100" y="146141"/>
                  <a:pt x="31591" y="148184"/>
                  <a:pt x="23813" y="132629"/>
                </a:cubicBezTo>
                <a:cubicBezTo>
                  <a:pt x="4095" y="93195"/>
                  <a:pt x="36821" y="144997"/>
                  <a:pt x="9525" y="104054"/>
                </a:cubicBezTo>
                <a:cubicBezTo>
                  <a:pt x="17998" y="61693"/>
                  <a:pt x="4918" y="91250"/>
                  <a:pt x="28575" y="75479"/>
                </a:cubicBezTo>
                <a:cubicBezTo>
                  <a:pt x="34179" y="71743"/>
                  <a:pt x="36975" y="64462"/>
                  <a:pt x="42863" y="61191"/>
                </a:cubicBezTo>
                <a:cubicBezTo>
                  <a:pt x="51640" y="56315"/>
                  <a:pt x="71438" y="51666"/>
                  <a:pt x="71438" y="51666"/>
                </a:cubicBezTo>
                <a:cubicBezTo>
                  <a:pt x="89303" y="56133"/>
                  <a:pt x="99600" y="61398"/>
                  <a:pt x="119063" y="51666"/>
                </a:cubicBezTo>
                <a:cubicBezTo>
                  <a:pt x="124182" y="49106"/>
                  <a:pt x="124924" y="41776"/>
                  <a:pt x="128588" y="37379"/>
                </a:cubicBezTo>
                <a:cubicBezTo>
                  <a:pt x="132900" y="32205"/>
                  <a:pt x="137701" y="27403"/>
                  <a:pt x="142875" y="23091"/>
                </a:cubicBezTo>
                <a:cubicBezTo>
                  <a:pt x="152971" y="14678"/>
                  <a:pt x="164570" y="9863"/>
                  <a:pt x="176213" y="4041"/>
                </a:cubicBezTo>
                <a:cubicBezTo>
                  <a:pt x="207385" y="14433"/>
                  <a:pt x="176790" y="0"/>
                  <a:pt x="195263" y="23091"/>
                </a:cubicBezTo>
                <a:cubicBezTo>
                  <a:pt x="198839" y="27560"/>
                  <a:pt x="204788" y="29441"/>
                  <a:pt x="209550" y="32616"/>
                </a:cubicBezTo>
                <a:cubicBezTo>
                  <a:pt x="207963" y="42141"/>
                  <a:pt x="207130" y="51823"/>
                  <a:pt x="204788" y="61191"/>
                </a:cubicBezTo>
                <a:cubicBezTo>
                  <a:pt x="202353" y="70931"/>
                  <a:pt x="195263" y="89766"/>
                  <a:pt x="195263" y="89766"/>
                </a:cubicBezTo>
                <a:cubicBezTo>
                  <a:pt x="196850" y="102466"/>
                  <a:pt x="194827" y="116170"/>
                  <a:pt x="200025" y="127866"/>
                </a:cubicBezTo>
                <a:cubicBezTo>
                  <a:pt x="202064" y="132454"/>
                  <a:pt x="210763" y="129079"/>
                  <a:pt x="214313" y="132629"/>
                </a:cubicBezTo>
                <a:cubicBezTo>
                  <a:pt x="217863" y="136179"/>
                  <a:pt x="217488" y="142154"/>
                  <a:pt x="219075" y="146916"/>
                </a:cubicBezTo>
                <a:cubicBezTo>
                  <a:pt x="214313" y="150091"/>
                  <a:pt x="210167" y="154485"/>
                  <a:pt x="204788" y="156441"/>
                </a:cubicBezTo>
                <a:cubicBezTo>
                  <a:pt x="192485" y="160915"/>
                  <a:pt x="166688" y="165966"/>
                  <a:pt x="166688" y="165966"/>
                </a:cubicBezTo>
                <a:cubicBezTo>
                  <a:pt x="168567" y="171602"/>
                  <a:pt x="176035" y="202360"/>
                  <a:pt x="185738" y="208829"/>
                </a:cubicBezTo>
                <a:cubicBezTo>
                  <a:pt x="191184" y="212460"/>
                  <a:pt x="198438" y="212004"/>
                  <a:pt x="204788" y="213591"/>
                </a:cubicBezTo>
                <a:cubicBezTo>
                  <a:pt x="209550" y="208829"/>
                  <a:pt x="214763" y="204478"/>
                  <a:pt x="219075" y="199304"/>
                </a:cubicBezTo>
                <a:cubicBezTo>
                  <a:pt x="222739" y="194907"/>
                  <a:pt x="223170" y="186826"/>
                  <a:pt x="228600" y="185016"/>
                </a:cubicBezTo>
                <a:cubicBezTo>
                  <a:pt x="234810" y="182946"/>
                  <a:pt x="241300" y="188191"/>
                  <a:pt x="247650" y="189779"/>
                </a:cubicBezTo>
                <a:cubicBezTo>
                  <a:pt x="250825" y="194541"/>
                  <a:pt x="251562" y="202944"/>
                  <a:pt x="257175" y="204066"/>
                </a:cubicBezTo>
                <a:cubicBezTo>
                  <a:pt x="272838" y="207198"/>
                  <a:pt x="274731" y="181469"/>
                  <a:pt x="276225" y="175491"/>
                </a:cubicBezTo>
                <a:cubicBezTo>
                  <a:pt x="280988" y="177079"/>
                  <a:pt x="285925" y="178215"/>
                  <a:pt x="290513" y="180254"/>
                </a:cubicBezTo>
                <a:cubicBezTo>
                  <a:pt x="300244" y="184579"/>
                  <a:pt x="308439" y="194541"/>
                  <a:pt x="319088" y="194541"/>
                </a:cubicBezTo>
                <a:cubicBezTo>
                  <a:pt x="324108" y="194541"/>
                  <a:pt x="322263" y="185016"/>
                  <a:pt x="323850" y="180254"/>
                </a:cubicBezTo>
                <a:cubicBezTo>
                  <a:pt x="329610" y="188894"/>
                  <a:pt x="336280" y="208615"/>
                  <a:pt x="352425" y="189779"/>
                </a:cubicBezTo>
                <a:cubicBezTo>
                  <a:pt x="358959" y="182156"/>
                  <a:pt x="356381" y="169558"/>
                  <a:pt x="361950" y="161204"/>
                </a:cubicBezTo>
                <a:cubicBezTo>
                  <a:pt x="365125" y="156441"/>
                  <a:pt x="367428" y="150963"/>
                  <a:pt x="371475" y="146916"/>
                </a:cubicBezTo>
                <a:cubicBezTo>
                  <a:pt x="375522" y="142869"/>
                  <a:pt x="381000" y="140566"/>
                  <a:pt x="385763" y="137391"/>
                </a:cubicBezTo>
                <a:cubicBezTo>
                  <a:pt x="392113" y="141625"/>
                  <a:pt x="409575" y="150620"/>
                  <a:pt x="409575" y="161204"/>
                </a:cubicBezTo>
                <a:cubicBezTo>
                  <a:pt x="409575" y="166928"/>
                  <a:pt x="403225" y="170729"/>
                  <a:pt x="400050" y="175491"/>
                </a:cubicBezTo>
                <a:cubicBezTo>
                  <a:pt x="410077" y="205572"/>
                  <a:pt x="409575" y="202479"/>
                  <a:pt x="404813" y="2088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2" name="131 Forma libre"/>
          <p:cNvSpPr/>
          <p:nvPr/>
        </p:nvSpPr>
        <p:spPr>
          <a:xfrm>
            <a:off x="5682344" y="2878211"/>
            <a:ext cx="147314" cy="75080"/>
          </a:xfrm>
          <a:custGeom>
            <a:avLst/>
            <a:gdLst>
              <a:gd name="connsiteX0" fmla="*/ 226748 w 550598"/>
              <a:gd name="connsiteY0" fmla="*/ 1756 h 268456"/>
              <a:gd name="connsiteX1" fmla="*/ 145786 w 550598"/>
              <a:gd name="connsiteY1" fmla="*/ 6519 h 268456"/>
              <a:gd name="connsiteX2" fmla="*/ 131498 w 550598"/>
              <a:gd name="connsiteY2" fmla="*/ 35094 h 268456"/>
              <a:gd name="connsiteX3" fmla="*/ 98161 w 550598"/>
              <a:gd name="connsiteY3" fmla="*/ 39856 h 268456"/>
              <a:gd name="connsiteX4" fmla="*/ 79111 w 550598"/>
              <a:gd name="connsiteY4" fmla="*/ 58906 h 268456"/>
              <a:gd name="connsiteX5" fmla="*/ 26723 w 550598"/>
              <a:gd name="connsiteY5" fmla="*/ 73194 h 268456"/>
              <a:gd name="connsiteX6" fmla="*/ 12436 w 550598"/>
              <a:gd name="connsiteY6" fmla="*/ 77956 h 268456"/>
              <a:gd name="connsiteX7" fmla="*/ 17198 w 550598"/>
              <a:gd name="connsiteY7" fmla="*/ 120819 h 268456"/>
              <a:gd name="connsiteX8" fmla="*/ 21961 w 550598"/>
              <a:gd name="connsiteY8" fmla="*/ 144631 h 268456"/>
              <a:gd name="connsiteX9" fmla="*/ 50536 w 550598"/>
              <a:gd name="connsiteY9" fmla="*/ 163681 h 268456"/>
              <a:gd name="connsiteX10" fmla="*/ 64823 w 550598"/>
              <a:gd name="connsiteY10" fmla="*/ 192256 h 268456"/>
              <a:gd name="connsiteX11" fmla="*/ 79111 w 550598"/>
              <a:gd name="connsiteY11" fmla="*/ 197019 h 268456"/>
              <a:gd name="connsiteX12" fmla="*/ 93398 w 550598"/>
              <a:gd name="connsiteY12" fmla="*/ 206544 h 268456"/>
              <a:gd name="connsiteX13" fmla="*/ 98161 w 550598"/>
              <a:gd name="connsiteY13" fmla="*/ 220831 h 268456"/>
              <a:gd name="connsiteX14" fmla="*/ 126736 w 550598"/>
              <a:gd name="connsiteY14" fmla="*/ 244644 h 268456"/>
              <a:gd name="connsiteX15" fmla="*/ 136261 w 550598"/>
              <a:gd name="connsiteY15" fmla="*/ 258931 h 268456"/>
              <a:gd name="connsiteX16" fmla="*/ 155311 w 550598"/>
              <a:gd name="connsiteY16" fmla="*/ 263694 h 268456"/>
              <a:gd name="connsiteX17" fmla="*/ 169598 w 550598"/>
              <a:gd name="connsiteY17" fmla="*/ 268456 h 268456"/>
              <a:gd name="connsiteX18" fmla="*/ 183886 w 550598"/>
              <a:gd name="connsiteY18" fmla="*/ 258931 h 268456"/>
              <a:gd name="connsiteX19" fmla="*/ 226748 w 550598"/>
              <a:gd name="connsiteY19" fmla="*/ 249406 h 268456"/>
              <a:gd name="connsiteX20" fmla="*/ 231511 w 550598"/>
              <a:gd name="connsiteY20" fmla="*/ 235119 h 268456"/>
              <a:gd name="connsiteX21" fmla="*/ 241036 w 550598"/>
              <a:gd name="connsiteY21" fmla="*/ 220831 h 268456"/>
              <a:gd name="connsiteX22" fmla="*/ 236273 w 550598"/>
              <a:gd name="connsiteY22" fmla="*/ 206544 h 268456"/>
              <a:gd name="connsiteX23" fmla="*/ 264848 w 550598"/>
              <a:gd name="connsiteY23" fmla="*/ 216069 h 268456"/>
              <a:gd name="connsiteX24" fmla="*/ 274373 w 550598"/>
              <a:gd name="connsiteY24" fmla="*/ 230356 h 268456"/>
              <a:gd name="connsiteX25" fmla="*/ 350573 w 550598"/>
              <a:gd name="connsiteY25" fmla="*/ 249406 h 268456"/>
              <a:gd name="connsiteX26" fmla="*/ 379148 w 550598"/>
              <a:gd name="connsiteY26" fmla="*/ 263694 h 268456"/>
              <a:gd name="connsiteX27" fmla="*/ 393436 w 550598"/>
              <a:gd name="connsiteY27" fmla="*/ 258931 h 268456"/>
              <a:gd name="connsiteX28" fmla="*/ 407723 w 550598"/>
              <a:gd name="connsiteY28" fmla="*/ 249406 h 268456"/>
              <a:gd name="connsiteX29" fmla="*/ 417248 w 550598"/>
              <a:gd name="connsiteY29" fmla="*/ 235119 h 268456"/>
              <a:gd name="connsiteX30" fmla="*/ 474398 w 550598"/>
              <a:gd name="connsiteY30" fmla="*/ 220831 h 268456"/>
              <a:gd name="connsiteX31" fmla="*/ 464873 w 550598"/>
              <a:gd name="connsiteY31" fmla="*/ 206544 h 268456"/>
              <a:gd name="connsiteX32" fmla="*/ 479161 w 550598"/>
              <a:gd name="connsiteY32" fmla="*/ 201781 h 268456"/>
              <a:gd name="connsiteX33" fmla="*/ 512498 w 550598"/>
              <a:gd name="connsiteY33" fmla="*/ 197019 h 268456"/>
              <a:gd name="connsiteX34" fmla="*/ 522023 w 550598"/>
              <a:gd name="connsiteY34" fmla="*/ 163681 h 268456"/>
              <a:gd name="connsiteX35" fmla="*/ 550598 w 550598"/>
              <a:gd name="connsiteY35" fmla="*/ 149394 h 268456"/>
              <a:gd name="connsiteX36" fmla="*/ 541073 w 550598"/>
              <a:gd name="connsiteY36" fmla="*/ 135106 h 268456"/>
              <a:gd name="connsiteX37" fmla="*/ 479161 w 550598"/>
              <a:gd name="connsiteY37" fmla="*/ 120819 h 268456"/>
              <a:gd name="connsiteX38" fmla="*/ 469636 w 550598"/>
              <a:gd name="connsiteY38" fmla="*/ 106531 h 268456"/>
              <a:gd name="connsiteX39" fmla="*/ 445823 w 550598"/>
              <a:gd name="connsiteY39" fmla="*/ 68431 h 268456"/>
              <a:gd name="connsiteX40" fmla="*/ 431536 w 550598"/>
              <a:gd name="connsiteY40" fmla="*/ 63669 h 268456"/>
              <a:gd name="connsiteX41" fmla="*/ 350573 w 550598"/>
              <a:gd name="connsiteY41" fmla="*/ 58906 h 268456"/>
              <a:gd name="connsiteX42" fmla="*/ 336286 w 550598"/>
              <a:gd name="connsiteY42" fmla="*/ 54144 h 268456"/>
              <a:gd name="connsiteX43" fmla="*/ 293423 w 550598"/>
              <a:gd name="connsiteY43" fmla="*/ 44619 h 268456"/>
              <a:gd name="connsiteX44" fmla="*/ 283898 w 550598"/>
              <a:gd name="connsiteY44" fmla="*/ 30331 h 268456"/>
              <a:gd name="connsiteX45" fmla="*/ 264848 w 550598"/>
              <a:gd name="connsiteY45" fmla="*/ 6519 h 268456"/>
              <a:gd name="connsiteX46" fmla="*/ 245798 w 550598"/>
              <a:gd name="connsiteY46" fmla="*/ 1756 h 268456"/>
              <a:gd name="connsiteX47" fmla="*/ 226748 w 550598"/>
              <a:gd name="connsiteY47" fmla="*/ 1756 h 26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50598" h="268456">
                <a:moveTo>
                  <a:pt x="226748" y="1756"/>
                </a:moveTo>
                <a:cubicBezTo>
                  <a:pt x="210079" y="2550"/>
                  <a:pt x="172240" y="950"/>
                  <a:pt x="145786" y="6519"/>
                </a:cubicBezTo>
                <a:cubicBezTo>
                  <a:pt x="123593" y="11191"/>
                  <a:pt x="146740" y="27473"/>
                  <a:pt x="131498" y="35094"/>
                </a:cubicBezTo>
                <a:cubicBezTo>
                  <a:pt x="121458" y="40114"/>
                  <a:pt x="109273" y="38269"/>
                  <a:pt x="98161" y="39856"/>
                </a:cubicBezTo>
                <a:cubicBezTo>
                  <a:pt x="60058" y="52558"/>
                  <a:pt x="104512" y="33505"/>
                  <a:pt x="79111" y="58906"/>
                </a:cubicBezTo>
                <a:cubicBezTo>
                  <a:pt x="66990" y="71027"/>
                  <a:pt x="40257" y="71260"/>
                  <a:pt x="26723" y="73194"/>
                </a:cubicBezTo>
                <a:cubicBezTo>
                  <a:pt x="21961" y="74781"/>
                  <a:pt x="15986" y="74406"/>
                  <a:pt x="12436" y="77956"/>
                </a:cubicBezTo>
                <a:cubicBezTo>
                  <a:pt x="0" y="90392"/>
                  <a:pt x="15081" y="110234"/>
                  <a:pt x="17198" y="120819"/>
                </a:cubicBezTo>
                <a:cubicBezTo>
                  <a:pt x="18786" y="128756"/>
                  <a:pt x="16991" y="138242"/>
                  <a:pt x="21961" y="144631"/>
                </a:cubicBezTo>
                <a:cubicBezTo>
                  <a:pt x="28989" y="153667"/>
                  <a:pt x="50536" y="163681"/>
                  <a:pt x="50536" y="163681"/>
                </a:cubicBezTo>
                <a:cubicBezTo>
                  <a:pt x="53673" y="173094"/>
                  <a:pt x="56429" y="185541"/>
                  <a:pt x="64823" y="192256"/>
                </a:cubicBezTo>
                <a:cubicBezTo>
                  <a:pt x="68743" y="195392"/>
                  <a:pt x="74621" y="194774"/>
                  <a:pt x="79111" y="197019"/>
                </a:cubicBezTo>
                <a:cubicBezTo>
                  <a:pt x="84230" y="199579"/>
                  <a:pt x="88636" y="203369"/>
                  <a:pt x="93398" y="206544"/>
                </a:cubicBezTo>
                <a:cubicBezTo>
                  <a:pt x="94986" y="211306"/>
                  <a:pt x="95376" y="216654"/>
                  <a:pt x="98161" y="220831"/>
                </a:cubicBezTo>
                <a:cubicBezTo>
                  <a:pt x="105497" y="231834"/>
                  <a:pt x="116191" y="237614"/>
                  <a:pt x="126736" y="244644"/>
                </a:cubicBezTo>
                <a:cubicBezTo>
                  <a:pt x="129911" y="249406"/>
                  <a:pt x="131499" y="255756"/>
                  <a:pt x="136261" y="258931"/>
                </a:cubicBezTo>
                <a:cubicBezTo>
                  <a:pt x="141707" y="262562"/>
                  <a:pt x="149017" y="261896"/>
                  <a:pt x="155311" y="263694"/>
                </a:cubicBezTo>
                <a:cubicBezTo>
                  <a:pt x="160138" y="265073"/>
                  <a:pt x="164836" y="266869"/>
                  <a:pt x="169598" y="268456"/>
                </a:cubicBezTo>
                <a:cubicBezTo>
                  <a:pt x="174361" y="265281"/>
                  <a:pt x="178766" y="261491"/>
                  <a:pt x="183886" y="258931"/>
                </a:cubicBezTo>
                <a:cubicBezTo>
                  <a:pt x="195608" y="253070"/>
                  <a:pt x="215777" y="251235"/>
                  <a:pt x="226748" y="249406"/>
                </a:cubicBezTo>
                <a:cubicBezTo>
                  <a:pt x="228336" y="244644"/>
                  <a:pt x="229266" y="239609"/>
                  <a:pt x="231511" y="235119"/>
                </a:cubicBezTo>
                <a:cubicBezTo>
                  <a:pt x="234071" y="229999"/>
                  <a:pt x="240095" y="226477"/>
                  <a:pt x="241036" y="220831"/>
                </a:cubicBezTo>
                <a:cubicBezTo>
                  <a:pt x="241861" y="215879"/>
                  <a:pt x="231350" y="207528"/>
                  <a:pt x="236273" y="206544"/>
                </a:cubicBezTo>
                <a:cubicBezTo>
                  <a:pt x="246118" y="204575"/>
                  <a:pt x="264848" y="216069"/>
                  <a:pt x="264848" y="216069"/>
                </a:cubicBezTo>
                <a:cubicBezTo>
                  <a:pt x="268023" y="220831"/>
                  <a:pt x="270709" y="225959"/>
                  <a:pt x="274373" y="230356"/>
                </a:cubicBezTo>
                <a:cubicBezTo>
                  <a:pt x="298147" y="258884"/>
                  <a:pt x="297772" y="245345"/>
                  <a:pt x="350573" y="249406"/>
                </a:cubicBezTo>
                <a:cubicBezTo>
                  <a:pt x="357795" y="254220"/>
                  <a:pt x="369291" y="263694"/>
                  <a:pt x="379148" y="263694"/>
                </a:cubicBezTo>
                <a:cubicBezTo>
                  <a:pt x="384168" y="263694"/>
                  <a:pt x="388946" y="261176"/>
                  <a:pt x="393436" y="258931"/>
                </a:cubicBezTo>
                <a:cubicBezTo>
                  <a:pt x="398555" y="256371"/>
                  <a:pt x="402961" y="252581"/>
                  <a:pt x="407723" y="249406"/>
                </a:cubicBezTo>
                <a:cubicBezTo>
                  <a:pt x="410898" y="244644"/>
                  <a:pt x="411869" y="237075"/>
                  <a:pt x="417248" y="235119"/>
                </a:cubicBezTo>
                <a:cubicBezTo>
                  <a:pt x="506254" y="202754"/>
                  <a:pt x="432043" y="249069"/>
                  <a:pt x="474398" y="220831"/>
                </a:cubicBezTo>
                <a:cubicBezTo>
                  <a:pt x="471223" y="216069"/>
                  <a:pt x="463485" y="212097"/>
                  <a:pt x="464873" y="206544"/>
                </a:cubicBezTo>
                <a:cubicBezTo>
                  <a:pt x="466091" y="201674"/>
                  <a:pt x="474238" y="202766"/>
                  <a:pt x="479161" y="201781"/>
                </a:cubicBezTo>
                <a:cubicBezTo>
                  <a:pt x="490168" y="199580"/>
                  <a:pt x="501386" y="198606"/>
                  <a:pt x="512498" y="197019"/>
                </a:cubicBezTo>
                <a:cubicBezTo>
                  <a:pt x="512808" y="195778"/>
                  <a:pt x="519540" y="166784"/>
                  <a:pt x="522023" y="163681"/>
                </a:cubicBezTo>
                <a:cubicBezTo>
                  <a:pt x="528737" y="155288"/>
                  <a:pt x="541186" y="152531"/>
                  <a:pt x="550598" y="149394"/>
                </a:cubicBezTo>
                <a:cubicBezTo>
                  <a:pt x="547423" y="144631"/>
                  <a:pt x="545470" y="138770"/>
                  <a:pt x="541073" y="135106"/>
                </a:cubicBezTo>
                <a:cubicBezTo>
                  <a:pt x="523892" y="120788"/>
                  <a:pt x="499260" y="123052"/>
                  <a:pt x="479161" y="120819"/>
                </a:cubicBezTo>
                <a:cubicBezTo>
                  <a:pt x="475986" y="116056"/>
                  <a:pt x="471961" y="111762"/>
                  <a:pt x="469636" y="106531"/>
                </a:cubicBezTo>
                <a:cubicBezTo>
                  <a:pt x="457226" y="78607"/>
                  <a:pt x="469078" y="80058"/>
                  <a:pt x="445823" y="68431"/>
                </a:cubicBezTo>
                <a:cubicBezTo>
                  <a:pt x="441333" y="66186"/>
                  <a:pt x="436531" y="64168"/>
                  <a:pt x="431536" y="63669"/>
                </a:cubicBezTo>
                <a:cubicBezTo>
                  <a:pt x="404636" y="60979"/>
                  <a:pt x="377561" y="60494"/>
                  <a:pt x="350573" y="58906"/>
                </a:cubicBezTo>
                <a:cubicBezTo>
                  <a:pt x="345811" y="57319"/>
                  <a:pt x="341113" y="55523"/>
                  <a:pt x="336286" y="54144"/>
                </a:cubicBezTo>
                <a:cubicBezTo>
                  <a:pt x="320582" y="49657"/>
                  <a:pt x="309805" y="47895"/>
                  <a:pt x="293423" y="44619"/>
                </a:cubicBezTo>
                <a:cubicBezTo>
                  <a:pt x="290248" y="39856"/>
                  <a:pt x="286458" y="35451"/>
                  <a:pt x="283898" y="30331"/>
                </a:cubicBezTo>
                <a:cubicBezTo>
                  <a:pt x="275597" y="13728"/>
                  <a:pt x="285285" y="15278"/>
                  <a:pt x="264848" y="6519"/>
                </a:cubicBezTo>
                <a:cubicBezTo>
                  <a:pt x="258832" y="3941"/>
                  <a:pt x="252188" y="3176"/>
                  <a:pt x="245798" y="1756"/>
                </a:cubicBezTo>
                <a:cubicBezTo>
                  <a:pt x="237896" y="0"/>
                  <a:pt x="243417" y="962"/>
                  <a:pt x="226748" y="17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3" name="132 Forma libre"/>
          <p:cNvSpPr/>
          <p:nvPr/>
        </p:nvSpPr>
        <p:spPr>
          <a:xfrm>
            <a:off x="5619412" y="2936178"/>
            <a:ext cx="174568" cy="83711"/>
          </a:xfrm>
          <a:custGeom>
            <a:avLst/>
            <a:gdLst>
              <a:gd name="connsiteX0" fmla="*/ 9525 w 652462"/>
              <a:gd name="connsiteY0" fmla="*/ 175491 h 299316"/>
              <a:gd name="connsiteX1" fmla="*/ 4762 w 652462"/>
              <a:gd name="connsiteY1" fmla="*/ 208829 h 299316"/>
              <a:gd name="connsiteX2" fmla="*/ 0 w 652462"/>
              <a:gd name="connsiteY2" fmla="*/ 223116 h 299316"/>
              <a:gd name="connsiteX3" fmla="*/ 19050 w 652462"/>
              <a:gd name="connsiteY3" fmla="*/ 246929 h 299316"/>
              <a:gd name="connsiteX4" fmla="*/ 42862 w 652462"/>
              <a:gd name="connsiteY4" fmla="*/ 251691 h 299316"/>
              <a:gd name="connsiteX5" fmla="*/ 57150 w 652462"/>
              <a:gd name="connsiteY5" fmla="*/ 256454 h 299316"/>
              <a:gd name="connsiteX6" fmla="*/ 66675 w 652462"/>
              <a:gd name="connsiteY6" fmla="*/ 237404 h 299316"/>
              <a:gd name="connsiteX7" fmla="*/ 100012 w 652462"/>
              <a:gd name="connsiteY7" fmla="*/ 251691 h 299316"/>
              <a:gd name="connsiteX8" fmla="*/ 119062 w 652462"/>
              <a:gd name="connsiteY8" fmla="*/ 246929 h 299316"/>
              <a:gd name="connsiteX9" fmla="*/ 147637 w 652462"/>
              <a:gd name="connsiteY9" fmla="*/ 232641 h 299316"/>
              <a:gd name="connsiteX10" fmla="*/ 200025 w 652462"/>
              <a:gd name="connsiteY10" fmla="*/ 227879 h 299316"/>
              <a:gd name="connsiteX11" fmla="*/ 233362 w 652462"/>
              <a:gd name="connsiteY11" fmla="*/ 232641 h 299316"/>
              <a:gd name="connsiteX12" fmla="*/ 242887 w 652462"/>
              <a:gd name="connsiteY12" fmla="*/ 251691 h 299316"/>
              <a:gd name="connsiteX13" fmla="*/ 261937 w 652462"/>
              <a:gd name="connsiteY13" fmla="*/ 256454 h 299316"/>
              <a:gd name="connsiteX14" fmla="*/ 276225 w 652462"/>
              <a:gd name="connsiteY14" fmla="*/ 251691 h 299316"/>
              <a:gd name="connsiteX15" fmla="*/ 304800 w 652462"/>
              <a:gd name="connsiteY15" fmla="*/ 270741 h 299316"/>
              <a:gd name="connsiteX16" fmla="*/ 371475 w 652462"/>
              <a:gd name="connsiteY16" fmla="*/ 275504 h 299316"/>
              <a:gd name="connsiteX17" fmla="*/ 385762 w 652462"/>
              <a:gd name="connsiteY17" fmla="*/ 270741 h 299316"/>
              <a:gd name="connsiteX18" fmla="*/ 414337 w 652462"/>
              <a:gd name="connsiteY18" fmla="*/ 289791 h 299316"/>
              <a:gd name="connsiteX19" fmla="*/ 428625 w 652462"/>
              <a:gd name="connsiteY19" fmla="*/ 299316 h 299316"/>
              <a:gd name="connsiteX20" fmla="*/ 476250 w 652462"/>
              <a:gd name="connsiteY20" fmla="*/ 285029 h 299316"/>
              <a:gd name="connsiteX21" fmla="*/ 490537 w 652462"/>
              <a:gd name="connsiteY21" fmla="*/ 280266 h 299316"/>
              <a:gd name="connsiteX22" fmla="*/ 571500 w 652462"/>
              <a:gd name="connsiteY22" fmla="*/ 275504 h 299316"/>
              <a:gd name="connsiteX23" fmla="*/ 576262 w 652462"/>
              <a:gd name="connsiteY23" fmla="*/ 256454 h 299316"/>
              <a:gd name="connsiteX24" fmla="*/ 571500 w 652462"/>
              <a:gd name="connsiteY24" fmla="*/ 242166 h 299316"/>
              <a:gd name="connsiteX25" fmla="*/ 590550 w 652462"/>
              <a:gd name="connsiteY25" fmla="*/ 232641 h 299316"/>
              <a:gd name="connsiteX26" fmla="*/ 604837 w 652462"/>
              <a:gd name="connsiteY26" fmla="*/ 223116 h 299316"/>
              <a:gd name="connsiteX27" fmla="*/ 614362 w 652462"/>
              <a:gd name="connsiteY27" fmla="*/ 208829 h 299316"/>
              <a:gd name="connsiteX28" fmla="*/ 619125 w 652462"/>
              <a:gd name="connsiteY28" fmla="*/ 180254 h 299316"/>
              <a:gd name="connsiteX29" fmla="*/ 609600 w 652462"/>
              <a:gd name="connsiteY29" fmla="*/ 142154 h 299316"/>
              <a:gd name="connsiteX30" fmla="*/ 638175 w 652462"/>
              <a:gd name="connsiteY30" fmla="*/ 132629 h 299316"/>
              <a:gd name="connsiteX31" fmla="*/ 652462 w 652462"/>
              <a:gd name="connsiteY31" fmla="*/ 127866 h 299316"/>
              <a:gd name="connsiteX32" fmla="*/ 647700 w 652462"/>
              <a:gd name="connsiteY32" fmla="*/ 113579 h 299316"/>
              <a:gd name="connsiteX33" fmla="*/ 642937 w 652462"/>
              <a:gd name="connsiteY33" fmla="*/ 56429 h 299316"/>
              <a:gd name="connsiteX34" fmla="*/ 619125 w 652462"/>
              <a:gd name="connsiteY34" fmla="*/ 51666 h 299316"/>
              <a:gd name="connsiteX35" fmla="*/ 590550 w 652462"/>
              <a:gd name="connsiteY35" fmla="*/ 42141 h 299316"/>
              <a:gd name="connsiteX36" fmla="*/ 576262 w 652462"/>
              <a:gd name="connsiteY36" fmla="*/ 37379 h 299316"/>
              <a:gd name="connsiteX37" fmla="*/ 533400 w 652462"/>
              <a:gd name="connsiteY37" fmla="*/ 32616 h 299316"/>
              <a:gd name="connsiteX38" fmla="*/ 519112 w 652462"/>
              <a:gd name="connsiteY38" fmla="*/ 23091 h 299316"/>
              <a:gd name="connsiteX39" fmla="*/ 500062 w 652462"/>
              <a:gd name="connsiteY39" fmla="*/ 4041 h 299316"/>
              <a:gd name="connsiteX40" fmla="*/ 481012 w 652462"/>
              <a:gd name="connsiteY40" fmla="*/ 8804 h 299316"/>
              <a:gd name="connsiteX41" fmla="*/ 461962 w 652462"/>
              <a:gd name="connsiteY41" fmla="*/ 37379 h 299316"/>
              <a:gd name="connsiteX42" fmla="*/ 409575 w 652462"/>
              <a:gd name="connsiteY42" fmla="*/ 51666 h 299316"/>
              <a:gd name="connsiteX43" fmla="*/ 395287 w 652462"/>
              <a:gd name="connsiteY43" fmla="*/ 56429 h 299316"/>
              <a:gd name="connsiteX44" fmla="*/ 381000 w 652462"/>
              <a:gd name="connsiteY44" fmla="*/ 46904 h 299316"/>
              <a:gd name="connsiteX45" fmla="*/ 371475 w 652462"/>
              <a:gd name="connsiteY45" fmla="*/ 61191 h 299316"/>
              <a:gd name="connsiteX46" fmla="*/ 357187 w 652462"/>
              <a:gd name="connsiteY46" fmla="*/ 89766 h 299316"/>
              <a:gd name="connsiteX47" fmla="*/ 300037 w 652462"/>
              <a:gd name="connsiteY47" fmla="*/ 108816 h 299316"/>
              <a:gd name="connsiteX48" fmla="*/ 295275 w 652462"/>
              <a:gd name="connsiteY48" fmla="*/ 161204 h 299316"/>
              <a:gd name="connsiteX49" fmla="*/ 266700 w 652462"/>
              <a:gd name="connsiteY49" fmla="*/ 170729 h 299316"/>
              <a:gd name="connsiteX50" fmla="*/ 252412 w 652462"/>
              <a:gd name="connsiteY50" fmla="*/ 165966 h 299316"/>
              <a:gd name="connsiteX51" fmla="*/ 242887 w 652462"/>
              <a:gd name="connsiteY51" fmla="*/ 151679 h 299316"/>
              <a:gd name="connsiteX52" fmla="*/ 228600 w 652462"/>
              <a:gd name="connsiteY52" fmla="*/ 142154 h 299316"/>
              <a:gd name="connsiteX53" fmla="*/ 200025 w 652462"/>
              <a:gd name="connsiteY53" fmla="*/ 151679 h 299316"/>
              <a:gd name="connsiteX54" fmla="*/ 195262 w 652462"/>
              <a:gd name="connsiteY54" fmla="*/ 165966 h 299316"/>
              <a:gd name="connsiteX55" fmla="*/ 180975 w 652462"/>
              <a:gd name="connsiteY55" fmla="*/ 170729 h 299316"/>
              <a:gd name="connsiteX56" fmla="*/ 161925 w 652462"/>
              <a:gd name="connsiteY56" fmla="*/ 180254 h 299316"/>
              <a:gd name="connsiteX57" fmla="*/ 119062 w 652462"/>
              <a:gd name="connsiteY57" fmla="*/ 180254 h 299316"/>
              <a:gd name="connsiteX58" fmla="*/ 100012 w 652462"/>
              <a:gd name="connsiteY58" fmla="*/ 175491 h 299316"/>
              <a:gd name="connsiteX59" fmla="*/ 71437 w 652462"/>
              <a:gd name="connsiteY59" fmla="*/ 165966 h 299316"/>
              <a:gd name="connsiteX60" fmla="*/ 57150 w 652462"/>
              <a:gd name="connsiteY60" fmla="*/ 175491 h 299316"/>
              <a:gd name="connsiteX61" fmla="*/ 42862 w 652462"/>
              <a:gd name="connsiteY61" fmla="*/ 165966 h 299316"/>
              <a:gd name="connsiteX62" fmla="*/ 28575 w 652462"/>
              <a:gd name="connsiteY62" fmla="*/ 161204 h 299316"/>
              <a:gd name="connsiteX63" fmla="*/ 9525 w 652462"/>
              <a:gd name="connsiteY63" fmla="*/ 175491 h 2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52462" h="299316">
                <a:moveTo>
                  <a:pt x="9525" y="175491"/>
                </a:moveTo>
                <a:cubicBezTo>
                  <a:pt x="5556" y="183429"/>
                  <a:pt x="6964" y="197821"/>
                  <a:pt x="4762" y="208829"/>
                </a:cubicBezTo>
                <a:cubicBezTo>
                  <a:pt x="3778" y="213751"/>
                  <a:pt x="0" y="218096"/>
                  <a:pt x="0" y="223116"/>
                </a:cubicBezTo>
                <a:cubicBezTo>
                  <a:pt x="0" y="235647"/>
                  <a:pt x="8078" y="242815"/>
                  <a:pt x="19050" y="246929"/>
                </a:cubicBezTo>
                <a:cubicBezTo>
                  <a:pt x="26629" y="249771"/>
                  <a:pt x="35009" y="249728"/>
                  <a:pt x="42862" y="251691"/>
                </a:cubicBezTo>
                <a:cubicBezTo>
                  <a:pt x="47732" y="252909"/>
                  <a:pt x="52387" y="254866"/>
                  <a:pt x="57150" y="256454"/>
                </a:cubicBezTo>
                <a:cubicBezTo>
                  <a:pt x="60325" y="250104"/>
                  <a:pt x="60325" y="240579"/>
                  <a:pt x="66675" y="237404"/>
                </a:cubicBezTo>
                <a:cubicBezTo>
                  <a:pt x="75462" y="233010"/>
                  <a:pt x="94109" y="247755"/>
                  <a:pt x="100012" y="251691"/>
                </a:cubicBezTo>
                <a:cubicBezTo>
                  <a:pt x="106362" y="250104"/>
                  <a:pt x="113046" y="249507"/>
                  <a:pt x="119062" y="246929"/>
                </a:cubicBezTo>
                <a:cubicBezTo>
                  <a:pt x="137923" y="238846"/>
                  <a:pt x="127573" y="235507"/>
                  <a:pt x="147637" y="232641"/>
                </a:cubicBezTo>
                <a:cubicBezTo>
                  <a:pt x="164995" y="230161"/>
                  <a:pt x="182562" y="229466"/>
                  <a:pt x="200025" y="227879"/>
                </a:cubicBezTo>
                <a:cubicBezTo>
                  <a:pt x="211137" y="229466"/>
                  <a:pt x="223549" y="227190"/>
                  <a:pt x="233362" y="232641"/>
                </a:cubicBezTo>
                <a:cubicBezTo>
                  <a:pt x="239568" y="236089"/>
                  <a:pt x="237433" y="247146"/>
                  <a:pt x="242887" y="251691"/>
                </a:cubicBezTo>
                <a:cubicBezTo>
                  <a:pt x="247915" y="255881"/>
                  <a:pt x="255587" y="254866"/>
                  <a:pt x="261937" y="256454"/>
                </a:cubicBezTo>
                <a:cubicBezTo>
                  <a:pt x="266700" y="254866"/>
                  <a:pt x="271462" y="250103"/>
                  <a:pt x="276225" y="251691"/>
                </a:cubicBezTo>
                <a:cubicBezTo>
                  <a:pt x="321464" y="266771"/>
                  <a:pt x="263698" y="265905"/>
                  <a:pt x="304800" y="270741"/>
                </a:cubicBezTo>
                <a:cubicBezTo>
                  <a:pt x="326929" y="273344"/>
                  <a:pt x="349250" y="273916"/>
                  <a:pt x="371475" y="275504"/>
                </a:cubicBezTo>
                <a:cubicBezTo>
                  <a:pt x="376237" y="273916"/>
                  <a:pt x="380742" y="270741"/>
                  <a:pt x="385762" y="270741"/>
                </a:cubicBezTo>
                <a:cubicBezTo>
                  <a:pt x="400827" y="270741"/>
                  <a:pt x="404029" y="281201"/>
                  <a:pt x="414337" y="289791"/>
                </a:cubicBezTo>
                <a:cubicBezTo>
                  <a:pt x="418734" y="293455"/>
                  <a:pt x="423862" y="296141"/>
                  <a:pt x="428625" y="299316"/>
                </a:cubicBezTo>
                <a:cubicBezTo>
                  <a:pt x="457411" y="292120"/>
                  <a:pt x="441472" y="296622"/>
                  <a:pt x="476250" y="285029"/>
                </a:cubicBezTo>
                <a:cubicBezTo>
                  <a:pt x="481012" y="283441"/>
                  <a:pt x="485526" y="280561"/>
                  <a:pt x="490537" y="280266"/>
                </a:cubicBezTo>
                <a:lnTo>
                  <a:pt x="571500" y="275504"/>
                </a:lnTo>
                <a:cubicBezTo>
                  <a:pt x="573087" y="269154"/>
                  <a:pt x="576262" y="262999"/>
                  <a:pt x="576262" y="256454"/>
                </a:cubicBezTo>
                <a:cubicBezTo>
                  <a:pt x="576262" y="251434"/>
                  <a:pt x="568917" y="246471"/>
                  <a:pt x="571500" y="242166"/>
                </a:cubicBezTo>
                <a:cubicBezTo>
                  <a:pt x="575153" y="236078"/>
                  <a:pt x="584386" y="236163"/>
                  <a:pt x="590550" y="232641"/>
                </a:cubicBezTo>
                <a:cubicBezTo>
                  <a:pt x="595520" y="229801"/>
                  <a:pt x="600075" y="226291"/>
                  <a:pt x="604837" y="223116"/>
                </a:cubicBezTo>
                <a:cubicBezTo>
                  <a:pt x="608012" y="218354"/>
                  <a:pt x="612552" y="214259"/>
                  <a:pt x="614362" y="208829"/>
                </a:cubicBezTo>
                <a:cubicBezTo>
                  <a:pt x="617416" y="199668"/>
                  <a:pt x="619125" y="189910"/>
                  <a:pt x="619125" y="180254"/>
                </a:cubicBezTo>
                <a:cubicBezTo>
                  <a:pt x="619125" y="168762"/>
                  <a:pt x="613357" y="153427"/>
                  <a:pt x="609600" y="142154"/>
                </a:cubicBezTo>
                <a:lnTo>
                  <a:pt x="638175" y="132629"/>
                </a:lnTo>
                <a:lnTo>
                  <a:pt x="652462" y="127866"/>
                </a:lnTo>
                <a:cubicBezTo>
                  <a:pt x="650875" y="123104"/>
                  <a:pt x="648363" y="118555"/>
                  <a:pt x="647700" y="113579"/>
                </a:cubicBezTo>
                <a:cubicBezTo>
                  <a:pt x="645174" y="94631"/>
                  <a:pt x="650948" y="73786"/>
                  <a:pt x="642937" y="56429"/>
                </a:cubicBezTo>
                <a:cubicBezTo>
                  <a:pt x="639545" y="49079"/>
                  <a:pt x="626934" y="53796"/>
                  <a:pt x="619125" y="51666"/>
                </a:cubicBezTo>
                <a:cubicBezTo>
                  <a:pt x="609439" y="49024"/>
                  <a:pt x="600075" y="45316"/>
                  <a:pt x="590550" y="42141"/>
                </a:cubicBezTo>
                <a:cubicBezTo>
                  <a:pt x="585787" y="40554"/>
                  <a:pt x="581252" y="37933"/>
                  <a:pt x="576262" y="37379"/>
                </a:cubicBezTo>
                <a:lnTo>
                  <a:pt x="533400" y="32616"/>
                </a:lnTo>
                <a:cubicBezTo>
                  <a:pt x="528637" y="29441"/>
                  <a:pt x="522688" y="27561"/>
                  <a:pt x="519112" y="23091"/>
                </a:cubicBezTo>
                <a:cubicBezTo>
                  <a:pt x="500639" y="0"/>
                  <a:pt x="531237" y="14433"/>
                  <a:pt x="500062" y="4041"/>
                </a:cubicBezTo>
                <a:cubicBezTo>
                  <a:pt x="493712" y="5629"/>
                  <a:pt x="485202" y="3776"/>
                  <a:pt x="481012" y="8804"/>
                </a:cubicBezTo>
                <a:cubicBezTo>
                  <a:pt x="455385" y="39556"/>
                  <a:pt x="496259" y="28805"/>
                  <a:pt x="461962" y="37379"/>
                </a:cubicBezTo>
                <a:cubicBezTo>
                  <a:pt x="408108" y="50842"/>
                  <a:pt x="470880" y="31230"/>
                  <a:pt x="409575" y="51666"/>
                </a:cubicBezTo>
                <a:lnTo>
                  <a:pt x="395287" y="56429"/>
                </a:lnTo>
                <a:cubicBezTo>
                  <a:pt x="390525" y="53254"/>
                  <a:pt x="386613" y="45782"/>
                  <a:pt x="381000" y="46904"/>
                </a:cubicBezTo>
                <a:cubicBezTo>
                  <a:pt x="375387" y="48026"/>
                  <a:pt x="374035" y="56072"/>
                  <a:pt x="371475" y="61191"/>
                </a:cubicBezTo>
                <a:cubicBezTo>
                  <a:pt x="363728" y="76685"/>
                  <a:pt x="370836" y="76117"/>
                  <a:pt x="357187" y="89766"/>
                </a:cubicBezTo>
                <a:cubicBezTo>
                  <a:pt x="342345" y="104608"/>
                  <a:pt x="319089" y="105641"/>
                  <a:pt x="300037" y="108816"/>
                </a:cubicBezTo>
                <a:cubicBezTo>
                  <a:pt x="298450" y="126279"/>
                  <a:pt x="303588" y="145765"/>
                  <a:pt x="295275" y="161204"/>
                </a:cubicBezTo>
                <a:cubicBezTo>
                  <a:pt x="290515" y="170044"/>
                  <a:pt x="266700" y="170729"/>
                  <a:pt x="266700" y="170729"/>
                </a:cubicBezTo>
                <a:cubicBezTo>
                  <a:pt x="261937" y="169141"/>
                  <a:pt x="256332" y="169102"/>
                  <a:pt x="252412" y="165966"/>
                </a:cubicBezTo>
                <a:cubicBezTo>
                  <a:pt x="247943" y="162390"/>
                  <a:pt x="246934" y="155726"/>
                  <a:pt x="242887" y="151679"/>
                </a:cubicBezTo>
                <a:cubicBezTo>
                  <a:pt x="238840" y="147632"/>
                  <a:pt x="233362" y="145329"/>
                  <a:pt x="228600" y="142154"/>
                </a:cubicBezTo>
                <a:cubicBezTo>
                  <a:pt x="219075" y="145329"/>
                  <a:pt x="203200" y="142154"/>
                  <a:pt x="200025" y="151679"/>
                </a:cubicBezTo>
                <a:cubicBezTo>
                  <a:pt x="198437" y="156441"/>
                  <a:pt x="198812" y="162416"/>
                  <a:pt x="195262" y="165966"/>
                </a:cubicBezTo>
                <a:cubicBezTo>
                  <a:pt x="191712" y="169516"/>
                  <a:pt x="185589" y="168751"/>
                  <a:pt x="180975" y="170729"/>
                </a:cubicBezTo>
                <a:cubicBezTo>
                  <a:pt x="174450" y="173526"/>
                  <a:pt x="168275" y="177079"/>
                  <a:pt x="161925" y="180254"/>
                </a:cubicBezTo>
                <a:cubicBezTo>
                  <a:pt x="129761" y="169532"/>
                  <a:pt x="169353" y="180254"/>
                  <a:pt x="119062" y="180254"/>
                </a:cubicBezTo>
                <a:cubicBezTo>
                  <a:pt x="112517" y="180254"/>
                  <a:pt x="106281" y="177372"/>
                  <a:pt x="100012" y="175491"/>
                </a:cubicBezTo>
                <a:cubicBezTo>
                  <a:pt x="90395" y="172606"/>
                  <a:pt x="71437" y="165966"/>
                  <a:pt x="71437" y="165966"/>
                </a:cubicBezTo>
                <a:cubicBezTo>
                  <a:pt x="66675" y="169141"/>
                  <a:pt x="62874" y="175491"/>
                  <a:pt x="57150" y="175491"/>
                </a:cubicBezTo>
                <a:cubicBezTo>
                  <a:pt x="51426" y="175491"/>
                  <a:pt x="47982" y="168526"/>
                  <a:pt x="42862" y="165966"/>
                </a:cubicBezTo>
                <a:cubicBezTo>
                  <a:pt x="38372" y="163721"/>
                  <a:pt x="33337" y="162791"/>
                  <a:pt x="28575" y="161204"/>
                </a:cubicBezTo>
                <a:cubicBezTo>
                  <a:pt x="17289" y="178133"/>
                  <a:pt x="13494" y="167554"/>
                  <a:pt x="9525" y="1754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4" name="133 Forma libre"/>
          <p:cNvSpPr/>
          <p:nvPr/>
        </p:nvSpPr>
        <p:spPr>
          <a:xfrm>
            <a:off x="5539377" y="2976943"/>
            <a:ext cx="105520" cy="61594"/>
          </a:xfrm>
          <a:custGeom>
            <a:avLst/>
            <a:gdLst>
              <a:gd name="connsiteX0" fmla="*/ 113403 w 394391"/>
              <a:gd name="connsiteY0" fmla="*/ 15447 h 220234"/>
              <a:gd name="connsiteX1" fmla="*/ 70541 w 394391"/>
              <a:gd name="connsiteY1" fmla="*/ 20209 h 220234"/>
              <a:gd name="connsiteX2" fmla="*/ 65778 w 394391"/>
              <a:gd name="connsiteY2" fmla="*/ 39259 h 220234"/>
              <a:gd name="connsiteX3" fmla="*/ 51491 w 394391"/>
              <a:gd name="connsiteY3" fmla="*/ 67834 h 220234"/>
              <a:gd name="connsiteX4" fmla="*/ 22916 w 394391"/>
              <a:gd name="connsiteY4" fmla="*/ 77359 h 220234"/>
              <a:gd name="connsiteX5" fmla="*/ 13391 w 394391"/>
              <a:gd name="connsiteY5" fmla="*/ 96409 h 220234"/>
              <a:gd name="connsiteX6" fmla="*/ 8628 w 394391"/>
              <a:gd name="connsiteY6" fmla="*/ 115459 h 220234"/>
              <a:gd name="connsiteX7" fmla="*/ 3866 w 394391"/>
              <a:gd name="connsiteY7" fmla="*/ 129747 h 220234"/>
              <a:gd name="connsiteX8" fmla="*/ 27678 w 394391"/>
              <a:gd name="connsiteY8" fmla="*/ 158322 h 220234"/>
              <a:gd name="connsiteX9" fmla="*/ 46728 w 394391"/>
              <a:gd name="connsiteY9" fmla="*/ 186897 h 220234"/>
              <a:gd name="connsiteX10" fmla="*/ 56253 w 394391"/>
              <a:gd name="connsiteY10" fmla="*/ 201184 h 220234"/>
              <a:gd name="connsiteX11" fmla="*/ 70541 w 394391"/>
              <a:gd name="connsiteY11" fmla="*/ 205947 h 220234"/>
              <a:gd name="connsiteX12" fmla="*/ 84828 w 394391"/>
              <a:gd name="connsiteY12" fmla="*/ 215472 h 220234"/>
              <a:gd name="connsiteX13" fmla="*/ 108641 w 394391"/>
              <a:gd name="connsiteY13" fmla="*/ 220234 h 220234"/>
              <a:gd name="connsiteX14" fmla="*/ 118166 w 394391"/>
              <a:gd name="connsiteY14" fmla="*/ 205947 h 220234"/>
              <a:gd name="connsiteX15" fmla="*/ 132453 w 394391"/>
              <a:gd name="connsiteY15" fmla="*/ 201184 h 220234"/>
              <a:gd name="connsiteX16" fmla="*/ 165791 w 394391"/>
              <a:gd name="connsiteY16" fmla="*/ 191659 h 220234"/>
              <a:gd name="connsiteX17" fmla="*/ 175316 w 394391"/>
              <a:gd name="connsiteY17" fmla="*/ 163084 h 220234"/>
              <a:gd name="connsiteX18" fmla="*/ 180078 w 394391"/>
              <a:gd name="connsiteY18" fmla="*/ 148797 h 220234"/>
              <a:gd name="connsiteX19" fmla="*/ 199128 w 394391"/>
              <a:gd name="connsiteY19" fmla="*/ 177372 h 220234"/>
              <a:gd name="connsiteX20" fmla="*/ 208653 w 394391"/>
              <a:gd name="connsiteY20" fmla="*/ 196422 h 220234"/>
              <a:gd name="connsiteX21" fmla="*/ 222941 w 394391"/>
              <a:gd name="connsiteY21" fmla="*/ 201184 h 220234"/>
              <a:gd name="connsiteX22" fmla="*/ 246753 w 394391"/>
              <a:gd name="connsiteY22" fmla="*/ 196422 h 220234"/>
              <a:gd name="connsiteX23" fmla="*/ 256278 w 394391"/>
              <a:gd name="connsiteY23" fmla="*/ 167847 h 220234"/>
              <a:gd name="connsiteX24" fmla="*/ 275328 w 394391"/>
              <a:gd name="connsiteY24" fmla="*/ 158322 h 220234"/>
              <a:gd name="connsiteX25" fmla="*/ 303903 w 394391"/>
              <a:gd name="connsiteY25" fmla="*/ 163084 h 220234"/>
              <a:gd name="connsiteX26" fmla="*/ 318191 w 394391"/>
              <a:gd name="connsiteY26" fmla="*/ 153559 h 220234"/>
              <a:gd name="connsiteX27" fmla="*/ 332478 w 394391"/>
              <a:gd name="connsiteY27" fmla="*/ 148797 h 220234"/>
              <a:gd name="connsiteX28" fmla="*/ 346766 w 394391"/>
              <a:gd name="connsiteY28" fmla="*/ 158322 h 220234"/>
              <a:gd name="connsiteX29" fmla="*/ 351528 w 394391"/>
              <a:gd name="connsiteY29" fmla="*/ 172609 h 220234"/>
              <a:gd name="connsiteX30" fmla="*/ 356291 w 394391"/>
              <a:gd name="connsiteY30" fmla="*/ 158322 h 220234"/>
              <a:gd name="connsiteX31" fmla="*/ 361053 w 394391"/>
              <a:gd name="connsiteY31" fmla="*/ 139272 h 220234"/>
              <a:gd name="connsiteX32" fmla="*/ 394391 w 394391"/>
              <a:gd name="connsiteY32" fmla="*/ 134509 h 220234"/>
              <a:gd name="connsiteX33" fmla="*/ 389628 w 394391"/>
              <a:gd name="connsiteY33" fmla="*/ 101172 h 220234"/>
              <a:gd name="connsiteX34" fmla="*/ 380103 w 394391"/>
              <a:gd name="connsiteY34" fmla="*/ 86884 h 220234"/>
              <a:gd name="connsiteX35" fmla="*/ 351528 w 394391"/>
              <a:gd name="connsiteY35" fmla="*/ 91647 h 220234"/>
              <a:gd name="connsiteX36" fmla="*/ 342003 w 394391"/>
              <a:gd name="connsiteY36" fmla="*/ 105934 h 220234"/>
              <a:gd name="connsiteX37" fmla="*/ 313428 w 394391"/>
              <a:gd name="connsiteY37" fmla="*/ 86884 h 220234"/>
              <a:gd name="connsiteX38" fmla="*/ 308666 w 394391"/>
              <a:gd name="connsiteY38" fmla="*/ 39259 h 220234"/>
              <a:gd name="connsiteX39" fmla="*/ 270566 w 394391"/>
              <a:gd name="connsiteY39" fmla="*/ 15447 h 220234"/>
              <a:gd name="connsiteX40" fmla="*/ 251516 w 394391"/>
              <a:gd name="connsiteY40" fmla="*/ 10684 h 220234"/>
              <a:gd name="connsiteX41" fmla="*/ 237228 w 394391"/>
              <a:gd name="connsiteY41" fmla="*/ 1159 h 220234"/>
              <a:gd name="connsiteX42" fmla="*/ 199128 w 394391"/>
              <a:gd name="connsiteY42" fmla="*/ 5922 h 220234"/>
              <a:gd name="connsiteX43" fmla="*/ 184841 w 394391"/>
              <a:gd name="connsiteY43" fmla="*/ 20209 h 220234"/>
              <a:gd name="connsiteX44" fmla="*/ 170553 w 394391"/>
              <a:gd name="connsiteY44" fmla="*/ 29734 h 220234"/>
              <a:gd name="connsiteX45" fmla="*/ 141978 w 394391"/>
              <a:gd name="connsiteY45" fmla="*/ 39259 h 220234"/>
              <a:gd name="connsiteX46" fmla="*/ 108641 w 394391"/>
              <a:gd name="connsiteY46" fmla="*/ 20209 h 220234"/>
              <a:gd name="connsiteX47" fmla="*/ 113403 w 394391"/>
              <a:gd name="connsiteY47" fmla="*/ 15447 h 2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4391" h="220234">
                <a:moveTo>
                  <a:pt x="113403" y="15447"/>
                </a:moveTo>
                <a:cubicBezTo>
                  <a:pt x="99116" y="17034"/>
                  <a:pt x="83399" y="13780"/>
                  <a:pt x="70541" y="20209"/>
                </a:cubicBezTo>
                <a:cubicBezTo>
                  <a:pt x="64687" y="23136"/>
                  <a:pt x="67576" y="32965"/>
                  <a:pt x="65778" y="39259"/>
                </a:cubicBezTo>
                <a:cubicBezTo>
                  <a:pt x="63634" y="46763"/>
                  <a:pt x="58753" y="63296"/>
                  <a:pt x="51491" y="67834"/>
                </a:cubicBezTo>
                <a:cubicBezTo>
                  <a:pt x="42977" y="73155"/>
                  <a:pt x="22916" y="77359"/>
                  <a:pt x="22916" y="77359"/>
                </a:cubicBezTo>
                <a:cubicBezTo>
                  <a:pt x="19741" y="83709"/>
                  <a:pt x="15884" y="89762"/>
                  <a:pt x="13391" y="96409"/>
                </a:cubicBezTo>
                <a:cubicBezTo>
                  <a:pt x="11093" y="102538"/>
                  <a:pt x="10426" y="109165"/>
                  <a:pt x="8628" y="115459"/>
                </a:cubicBezTo>
                <a:cubicBezTo>
                  <a:pt x="7249" y="120286"/>
                  <a:pt x="5453" y="124984"/>
                  <a:pt x="3866" y="129747"/>
                </a:cubicBezTo>
                <a:cubicBezTo>
                  <a:pt x="14055" y="160316"/>
                  <a:pt x="0" y="127183"/>
                  <a:pt x="27678" y="158322"/>
                </a:cubicBezTo>
                <a:cubicBezTo>
                  <a:pt x="35283" y="166878"/>
                  <a:pt x="40378" y="177372"/>
                  <a:pt x="46728" y="186897"/>
                </a:cubicBezTo>
                <a:cubicBezTo>
                  <a:pt x="49903" y="191659"/>
                  <a:pt x="50823" y="199374"/>
                  <a:pt x="56253" y="201184"/>
                </a:cubicBezTo>
                <a:cubicBezTo>
                  <a:pt x="61016" y="202772"/>
                  <a:pt x="66051" y="203702"/>
                  <a:pt x="70541" y="205947"/>
                </a:cubicBezTo>
                <a:cubicBezTo>
                  <a:pt x="75660" y="208507"/>
                  <a:pt x="79469" y="213462"/>
                  <a:pt x="84828" y="215472"/>
                </a:cubicBezTo>
                <a:cubicBezTo>
                  <a:pt x="92407" y="218314"/>
                  <a:pt x="100703" y="218647"/>
                  <a:pt x="108641" y="220234"/>
                </a:cubicBezTo>
                <a:cubicBezTo>
                  <a:pt x="111816" y="215472"/>
                  <a:pt x="113697" y="209523"/>
                  <a:pt x="118166" y="205947"/>
                </a:cubicBezTo>
                <a:cubicBezTo>
                  <a:pt x="122086" y="202811"/>
                  <a:pt x="127626" y="202563"/>
                  <a:pt x="132453" y="201184"/>
                </a:cubicBezTo>
                <a:cubicBezTo>
                  <a:pt x="174322" y="189221"/>
                  <a:pt x="131527" y="203081"/>
                  <a:pt x="165791" y="191659"/>
                </a:cubicBezTo>
                <a:lnTo>
                  <a:pt x="175316" y="163084"/>
                </a:lnTo>
                <a:lnTo>
                  <a:pt x="180078" y="148797"/>
                </a:lnTo>
                <a:cubicBezTo>
                  <a:pt x="186428" y="158322"/>
                  <a:pt x="194008" y="167133"/>
                  <a:pt x="199128" y="177372"/>
                </a:cubicBezTo>
                <a:cubicBezTo>
                  <a:pt x="202303" y="183722"/>
                  <a:pt x="203633" y="191402"/>
                  <a:pt x="208653" y="196422"/>
                </a:cubicBezTo>
                <a:cubicBezTo>
                  <a:pt x="212203" y="199972"/>
                  <a:pt x="218178" y="199597"/>
                  <a:pt x="222941" y="201184"/>
                </a:cubicBezTo>
                <a:cubicBezTo>
                  <a:pt x="230878" y="199597"/>
                  <a:pt x="241029" y="202146"/>
                  <a:pt x="246753" y="196422"/>
                </a:cubicBezTo>
                <a:cubicBezTo>
                  <a:pt x="253853" y="189322"/>
                  <a:pt x="247298" y="172337"/>
                  <a:pt x="256278" y="167847"/>
                </a:cubicBezTo>
                <a:lnTo>
                  <a:pt x="275328" y="158322"/>
                </a:lnTo>
                <a:cubicBezTo>
                  <a:pt x="284853" y="159909"/>
                  <a:pt x="294306" y="164150"/>
                  <a:pt x="303903" y="163084"/>
                </a:cubicBezTo>
                <a:cubicBezTo>
                  <a:pt x="309592" y="162452"/>
                  <a:pt x="313071" y="156119"/>
                  <a:pt x="318191" y="153559"/>
                </a:cubicBezTo>
                <a:cubicBezTo>
                  <a:pt x="322681" y="151314"/>
                  <a:pt x="327716" y="150384"/>
                  <a:pt x="332478" y="148797"/>
                </a:cubicBezTo>
                <a:cubicBezTo>
                  <a:pt x="337241" y="151972"/>
                  <a:pt x="343190" y="153852"/>
                  <a:pt x="346766" y="158322"/>
                </a:cubicBezTo>
                <a:cubicBezTo>
                  <a:pt x="349902" y="162242"/>
                  <a:pt x="346508" y="172609"/>
                  <a:pt x="351528" y="172609"/>
                </a:cubicBezTo>
                <a:cubicBezTo>
                  <a:pt x="356548" y="172609"/>
                  <a:pt x="354912" y="163149"/>
                  <a:pt x="356291" y="158322"/>
                </a:cubicBezTo>
                <a:cubicBezTo>
                  <a:pt x="358089" y="152028"/>
                  <a:pt x="355503" y="142741"/>
                  <a:pt x="361053" y="139272"/>
                </a:cubicBezTo>
                <a:cubicBezTo>
                  <a:pt x="370572" y="133322"/>
                  <a:pt x="383278" y="136097"/>
                  <a:pt x="394391" y="134509"/>
                </a:cubicBezTo>
                <a:cubicBezTo>
                  <a:pt x="392803" y="123397"/>
                  <a:pt x="392854" y="111924"/>
                  <a:pt x="389628" y="101172"/>
                </a:cubicBezTo>
                <a:cubicBezTo>
                  <a:pt x="387983" y="95689"/>
                  <a:pt x="385656" y="88272"/>
                  <a:pt x="380103" y="86884"/>
                </a:cubicBezTo>
                <a:cubicBezTo>
                  <a:pt x="370735" y="84542"/>
                  <a:pt x="361053" y="90059"/>
                  <a:pt x="351528" y="91647"/>
                </a:cubicBezTo>
                <a:cubicBezTo>
                  <a:pt x="348353" y="96409"/>
                  <a:pt x="347433" y="104124"/>
                  <a:pt x="342003" y="105934"/>
                </a:cubicBezTo>
                <a:cubicBezTo>
                  <a:pt x="325228" y="111526"/>
                  <a:pt x="319738" y="96350"/>
                  <a:pt x="313428" y="86884"/>
                </a:cubicBezTo>
                <a:cubicBezTo>
                  <a:pt x="311841" y="71009"/>
                  <a:pt x="312253" y="54805"/>
                  <a:pt x="308666" y="39259"/>
                </a:cubicBezTo>
                <a:cubicBezTo>
                  <a:pt x="304441" y="20951"/>
                  <a:pt x="285504" y="19182"/>
                  <a:pt x="270566" y="15447"/>
                </a:cubicBezTo>
                <a:lnTo>
                  <a:pt x="251516" y="10684"/>
                </a:lnTo>
                <a:cubicBezTo>
                  <a:pt x="246753" y="7509"/>
                  <a:pt x="242928" y="1677"/>
                  <a:pt x="237228" y="1159"/>
                </a:cubicBezTo>
                <a:cubicBezTo>
                  <a:pt x="224482" y="0"/>
                  <a:pt x="211156" y="1548"/>
                  <a:pt x="199128" y="5922"/>
                </a:cubicBezTo>
                <a:cubicBezTo>
                  <a:pt x="192799" y="8224"/>
                  <a:pt x="190015" y="15897"/>
                  <a:pt x="184841" y="20209"/>
                </a:cubicBezTo>
                <a:cubicBezTo>
                  <a:pt x="180444" y="23873"/>
                  <a:pt x="175784" y="27409"/>
                  <a:pt x="170553" y="29734"/>
                </a:cubicBezTo>
                <a:cubicBezTo>
                  <a:pt x="161378" y="33812"/>
                  <a:pt x="141978" y="39259"/>
                  <a:pt x="141978" y="39259"/>
                </a:cubicBezTo>
                <a:cubicBezTo>
                  <a:pt x="123484" y="36177"/>
                  <a:pt x="108641" y="42356"/>
                  <a:pt x="108641" y="20209"/>
                </a:cubicBezTo>
                <a:lnTo>
                  <a:pt x="113403" y="154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5" name="134 Forma libre"/>
          <p:cNvSpPr/>
          <p:nvPr/>
        </p:nvSpPr>
        <p:spPr>
          <a:xfrm>
            <a:off x="5550604" y="2996013"/>
            <a:ext cx="287575" cy="291701"/>
          </a:xfrm>
          <a:custGeom>
            <a:avLst/>
            <a:gdLst>
              <a:gd name="connsiteX0" fmla="*/ 9526 w 1074839"/>
              <a:gd name="connsiteY0" fmla="*/ 147286 h 1042993"/>
              <a:gd name="connsiteX1" fmla="*/ 4763 w 1074839"/>
              <a:gd name="connsiteY1" fmla="*/ 161573 h 1042993"/>
              <a:gd name="connsiteX2" fmla="*/ 19051 w 1074839"/>
              <a:gd name="connsiteY2" fmla="*/ 209198 h 1042993"/>
              <a:gd name="connsiteX3" fmla="*/ 33338 w 1074839"/>
              <a:gd name="connsiteY3" fmla="*/ 218723 h 1042993"/>
              <a:gd name="connsiteX4" fmla="*/ 4763 w 1074839"/>
              <a:gd name="connsiteY4" fmla="*/ 228248 h 1042993"/>
              <a:gd name="connsiteX5" fmla="*/ 1 w 1074839"/>
              <a:gd name="connsiteY5" fmla="*/ 242536 h 1042993"/>
              <a:gd name="connsiteX6" fmla="*/ 9526 w 1074839"/>
              <a:gd name="connsiteY6" fmla="*/ 256823 h 1042993"/>
              <a:gd name="connsiteX7" fmla="*/ 23813 w 1074839"/>
              <a:gd name="connsiteY7" fmla="*/ 271111 h 1042993"/>
              <a:gd name="connsiteX8" fmla="*/ 28576 w 1074839"/>
              <a:gd name="connsiteY8" fmla="*/ 285398 h 1042993"/>
              <a:gd name="connsiteX9" fmla="*/ 19051 w 1074839"/>
              <a:gd name="connsiteY9" fmla="*/ 299686 h 1042993"/>
              <a:gd name="connsiteX10" fmla="*/ 14288 w 1074839"/>
              <a:gd name="connsiteY10" fmla="*/ 313973 h 1042993"/>
              <a:gd name="connsiteX11" fmla="*/ 47626 w 1074839"/>
              <a:gd name="connsiteY11" fmla="*/ 337786 h 1042993"/>
              <a:gd name="connsiteX12" fmla="*/ 66676 w 1074839"/>
              <a:gd name="connsiteY12" fmla="*/ 342548 h 1042993"/>
              <a:gd name="connsiteX13" fmla="*/ 76201 w 1074839"/>
              <a:gd name="connsiteY13" fmla="*/ 356836 h 1042993"/>
              <a:gd name="connsiteX14" fmla="*/ 80963 w 1074839"/>
              <a:gd name="connsiteY14" fmla="*/ 371123 h 1042993"/>
              <a:gd name="connsiteX15" fmla="*/ 95251 w 1074839"/>
              <a:gd name="connsiteY15" fmla="*/ 361598 h 1042993"/>
              <a:gd name="connsiteX16" fmla="*/ 114301 w 1074839"/>
              <a:gd name="connsiteY16" fmla="*/ 352073 h 1042993"/>
              <a:gd name="connsiteX17" fmla="*/ 147638 w 1074839"/>
              <a:gd name="connsiteY17" fmla="*/ 347311 h 1042993"/>
              <a:gd name="connsiteX18" fmla="*/ 166688 w 1074839"/>
              <a:gd name="connsiteY18" fmla="*/ 304448 h 1042993"/>
              <a:gd name="connsiteX19" fmla="*/ 214313 w 1074839"/>
              <a:gd name="connsiteY19" fmla="*/ 309211 h 1042993"/>
              <a:gd name="connsiteX20" fmla="*/ 223838 w 1074839"/>
              <a:gd name="connsiteY20" fmla="*/ 323498 h 1042993"/>
              <a:gd name="connsiteX21" fmla="*/ 238126 w 1074839"/>
              <a:gd name="connsiteY21" fmla="*/ 337786 h 1042993"/>
              <a:gd name="connsiteX22" fmla="*/ 266701 w 1074839"/>
              <a:gd name="connsiteY22" fmla="*/ 333023 h 1042993"/>
              <a:gd name="connsiteX23" fmla="*/ 300038 w 1074839"/>
              <a:gd name="connsiteY23" fmla="*/ 333023 h 1042993"/>
              <a:gd name="connsiteX24" fmla="*/ 309563 w 1074839"/>
              <a:gd name="connsiteY24" fmla="*/ 380648 h 1042993"/>
              <a:gd name="connsiteX25" fmla="*/ 333376 w 1074839"/>
              <a:gd name="connsiteY25" fmla="*/ 404461 h 1042993"/>
              <a:gd name="connsiteX26" fmla="*/ 342901 w 1074839"/>
              <a:gd name="connsiteY26" fmla="*/ 456848 h 1042993"/>
              <a:gd name="connsiteX27" fmla="*/ 347663 w 1074839"/>
              <a:gd name="connsiteY27" fmla="*/ 471136 h 1042993"/>
              <a:gd name="connsiteX28" fmla="*/ 361951 w 1074839"/>
              <a:gd name="connsiteY28" fmla="*/ 475898 h 1042993"/>
              <a:gd name="connsiteX29" fmla="*/ 390526 w 1074839"/>
              <a:gd name="connsiteY29" fmla="*/ 504473 h 1042993"/>
              <a:gd name="connsiteX30" fmla="*/ 404813 w 1074839"/>
              <a:gd name="connsiteY30" fmla="*/ 518761 h 1042993"/>
              <a:gd name="connsiteX31" fmla="*/ 428626 w 1074839"/>
              <a:gd name="connsiteY31" fmla="*/ 533048 h 1042993"/>
              <a:gd name="connsiteX32" fmla="*/ 438151 w 1074839"/>
              <a:gd name="connsiteY32" fmla="*/ 547336 h 1042993"/>
              <a:gd name="connsiteX33" fmla="*/ 452438 w 1074839"/>
              <a:gd name="connsiteY33" fmla="*/ 552098 h 1042993"/>
              <a:gd name="connsiteX34" fmla="*/ 466726 w 1074839"/>
              <a:gd name="connsiteY34" fmla="*/ 561623 h 1042993"/>
              <a:gd name="connsiteX35" fmla="*/ 481013 w 1074839"/>
              <a:gd name="connsiteY35" fmla="*/ 575911 h 1042993"/>
              <a:gd name="connsiteX36" fmla="*/ 509588 w 1074839"/>
              <a:gd name="connsiteY36" fmla="*/ 590198 h 1042993"/>
              <a:gd name="connsiteX37" fmla="*/ 528638 w 1074839"/>
              <a:gd name="connsiteY37" fmla="*/ 614011 h 1042993"/>
              <a:gd name="connsiteX38" fmla="*/ 538163 w 1074839"/>
              <a:gd name="connsiteY38" fmla="*/ 628298 h 1042993"/>
              <a:gd name="connsiteX39" fmla="*/ 566738 w 1074839"/>
              <a:gd name="connsiteY39" fmla="*/ 647348 h 1042993"/>
              <a:gd name="connsiteX40" fmla="*/ 595313 w 1074839"/>
              <a:gd name="connsiteY40" fmla="*/ 661636 h 1042993"/>
              <a:gd name="connsiteX41" fmla="*/ 633413 w 1074839"/>
              <a:gd name="connsiteY41" fmla="*/ 656873 h 1042993"/>
              <a:gd name="connsiteX42" fmla="*/ 642938 w 1074839"/>
              <a:gd name="connsiteY42" fmla="*/ 671161 h 1042993"/>
              <a:gd name="connsiteX43" fmla="*/ 657226 w 1074839"/>
              <a:gd name="connsiteY43" fmla="*/ 680686 h 1042993"/>
              <a:gd name="connsiteX44" fmla="*/ 661988 w 1074839"/>
              <a:gd name="connsiteY44" fmla="*/ 694973 h 1042993"/>
              <a:gd name="connsiteX45" fmla="*/ 704851 w 1074839"/>
              <a:gd name="connsiteY45" fmla="*/ 718786 h 1042993"/>
              <a:gd name="connsiteX46" fmla="*/ 738188 w 1074839"/>
              <a:gd name="connsiteY46" fmla="*/ 728311 h 1042993"/>
              <a:gd name="connsiteX47" fmla="*/ 752476 w 1074839"/>
              <a:gd name="connsiteY47" fmla="*/ 737836 h 1042993"/>
              <a:gd name="connsiteX48" fmla="*/ 762001 w 1074839"/>
              <a:gd name="connsiteY48" fmla="*/ 752123 h 1042993"/>
              <a:gd name="connsiteX49" fmla="*/ 776288 w 1074839"/>
              <a:gd name="connsiteY49" fmla="*/ 804511 h 1042993"/>
              <a:gd name="connsiteX50" fmla="*/ 804863 w 1074839"/>
              <a:gd name="connsiteY50" fmla="*/ 809273 h 1042993"/>
              <a:gd name="connsiteX51" fmla="*/ 819151 w 1074839"/>
              <a:gd name="connsiteY51" fmla="*/ 847373 h 1042993"/>
              <a:gd name="connsiteX52" fmla="*/ 833438 w 1074839"/>
              <a:gd name="connsiteY52" fmla="*/ 856898 h 1042993"/>
              <a:gd name="connsiteX53" fmla="*/ 857251 w 1074839"/>
              <a:gd name="connsiteY53" fmla="*/ 914048 h 1042993"/>
              <a:gd name="connsiteX54" fmla="*/ 866776 w 1074839"/>
              <a:gd name="connsiteY54" fmla="*/ 942623 h 1042993"/>
              <a:gd name="connsiteX55" fmla="*/ 833438 w 1074839"/>
              <a:gd name="connsiteY55" fmla="*/ 975961 h 1042993"/>
              <a:gd name="connsiteX56" fmla="*/ 833438 w 1074839"/>
              <a:gd name="connsiteY56" fmla="*/ 1037873 h 1042993"/>
              <a:gd name="connsiteX57" fmla="*/ 847726 w 1074839"/>
              <a:gd name="connsiteY57" fmla="*/ 1028348 h 1042993"/>
              <a:gd name="connsiteX58" fmla="*/ 871538 w 1074839"/>
              <a:gd name="connsiteY58" fmla="*/ 999773 h 1042993"/>
              <a:gd name="connsiteX59" fmla="*/ 900113 w 1074839"/>
              <a:gd name="connsiteY59" fmla="*/ 990248 h 1042993"/>
              <a:gd name="connsiteX60" fmla="*/ 904876 w 1074839"/>
              <a:gd name="connsiteY60" fmla="*/ 975961 h 1042993"/>
              <a:gd name="connsiteX61" fmla="*/ 900113 w 1074839"/>
              <a:gd name="connsiteY61" fmla="*/ 947386 h 1042993"/>
              <a:gd name="connsiteX62" fmla="*/ 933451 w 1074839"/>
              <a:gd name="connsiteY62" fmla="*/ 933098 h 1042993"/>
              <a:gd name="connsiteX63" fmla="*/ 947738 w 1074839"/>
              <a:gd name="connsiteY63" fmla="*/ 923573 h 1042993"/>
              <a:gd name="connsiteX64" fmla="*/ 966788 w 1074839"/>
              <a:gd name="connsiteY64" fmla="*/ 894998 h 1042993"/>
              <a:gd name="connsiteX65" fmla="*/ 947738 w 1074839"/>
              <a:gd name="connsiteY65" fmla="*/ 856898 h 1042993"/>
              <a:gd name="connsiteX66" fmla="*/ 923926 w 1074839"/>
              <a:gd name="connsiteY66" fmla="*/ 852136 h 1042993"/>
              <a:gd name="connsiteX67" fmla="*/ 914401 w 1074839"/>
              <a:gd name="connsiteY67" fmla="*/ 837848 h 1042993"/>
              <a:gd name="connsiteX68" fmla="*/ 900113 w 1074839"/>
              <a:gd name="connsiteY68" fmla="*/ 828323 h 1042993"/>
              <a:gd name="connsiteX69" fmla="*/ 919163 w 1074839"/>
              <a:gd name="connsiteY69" fmla="*/ 756886 h 1042993"/>
              <a:gd name="connsiteX70" fmla="*/ 971551 w 1074839"/>
              <a:gd name="connsiteY70" fmla="*/ 761648 h 1042993"/>
              <a:gd name="connsiteX71" fmla="*/ 1000126 w 1074839"/>
              <a:gd name="connsiteY71" fmla="*/ 771173 h 1042993"/>
              <a:gd name="connsiteX72" fmla="*/ 1014413 w 1074839"/>
              <a:gd name="connsiteY72" fmla="*/ 775936 h 1042993"/>
              <a:gd name="connsiteX73" fmla="*/ 1038226 w 1074839"/>
              <a:gd name="connsiteY73" fmla="*/ 818798 h 1042993"/>
              <a:gd name="connsiteX74" fmla="*/ 1052513 w 1074839"/>
              <a:gd name="connsiteY74" fmla="*/ 823561 h 1042993"/>
              <a:gd name="connsiteX75" fmla="*/ 1066801 w 1074839"/>
              <a:gd name="connsiteY75" fmla="*/ 804511 h 1042993"/>
              <a:gd name="connsiteX76" fmla="*/ 1066801 w 1074839"/>
              <a:gd name="connsiteY76" fmla="*/ 761648 h 1042993"/>
              <a:gd name="connsiteX77" fmla="*/ 1057276 w 1074839"/>
              <a:gd name="connsiteY77" fmla="*/ 747361 h 1042993"/>
              <a:gd name="connsiteX78" fmla="*/ 1000126 w 1074839"/>
              <a:gd name="connsiteY78" fmla="*/ 733073 h 1042993"/>
              <a:gd name="connsiteX79" fmla="*/ 962026 w 1074839"/>
              <a:gd name="connsiteY79" fmla="*/ 704498 h 1042993"/>
              <a:gd name="connsiteX80" fmla="*/ 928688 w 1074839"/>
              <a:gd name="connsiteY80" fmla="*/ 675923 h 1042993"/>
              <a:gd name="connsiteX81" fmla="*/ 900113 w 1074839"/>
              <a:gd name="connsiteY81" fmla="*/ 666398 h 1042993"/>
              <a:gd name="connsiteX82" fmla="*/ 885826 w 1074839"/>
              <a:gd name="connsiteY82" fmla="*/ 661636 h 1042993"/>
              <a:gd name="connsiteX83" fmla="*/ 833438 w 1074839"/>
              <a:gd name="connsiteY83" fmla="*/ 652111 h 1042993"/>
              <a:gd name="connsiteX84" fmla="*/ 823913 w 1074839"/>
              <a:gd name="connsiteY84" fmla="*/ 637823 h 1042993"/>
              <a:gd name="connsiteX85" fmla="*/ 838201 w 1074839"/>
              <a:gd name="connsiteY85" fmla="*/ 604486 h 1042993"/>
              <a:gd name="connsiteX86" fmla="*/ 842963 w 1074839"/>
              <a:gd name="connsiteY86" fmla="*/ 590198 h 1042993"/>
              <a:gd name="connsiteX87" fmla="*/ 828676 w 1074839"/>
              <a:gd name="connsiteY87" fmla="*/ 585436 h 1042993"/>
              <a:gd name="connsiteX88" fmla="*/ 800101 w 1074839"/>
              <a:gd name="connsiteY88" fmla="*/ 580673 h 1042993"/>
              <a:gd name="connsiteX89" fmla="*/ 742951 w 1074839"/>
              <a:gd name="connsiteY89" fmla="*/ 575911 h 1042993"/>
              <a:gd name="connsiteX90" fmla="*/ 709613 w 1074839"/>
              <a:gd name="connsiteY90" fmla="*/ 547336 h 1042993"/>
              <a:gd name="connsiteX91" fmla="*/ 681038 w 1074839"/>
              <a:gd name="connsiteY91" fmla="*/ 523523 h 1042993"/>
              <a:gd name="connsiteX92" fmla="*/ 671513 w 1074839"/>
              <a:gd name="connsiteY92" fmla="*/ 504473 h 1042993"/>
              <a:gd name="connsiteX93" fmla="*/ 657226 w 1074839"/>
              <a:gd name="connsiteY93" fmla="*/ 490186 h 1042993"/>
              <a:gd name="connsiteX94" fmla="*/ 628651 w 1074839"/>
              <a:gd name="connsiteY94" fmla="*/ 471136 h 1042993"/>
              <a:gd name="connsiteX95" fmla="*/ 623888 w 1074839"/>
              <a:gd name="connsiteY95" fmla="*/ 456848 h 1042993"/>
              <a:gd name="connsiteX96" fmla="*/ 619126 w 1074839"/>
              <a:gd name="connsiteY96" fmla="*/ 390173 h 1042993"/>
              <a:gd name="connsiteX97" fmla="*/ 604838 w 1074839"/>
              <a:gd name="connsiteY97" fmla="*/ 385411 h 1042993"/>
              <a:gd name="connsiteX98" fmla="*/ 590551 w 1074839"/>
              <a:gd name="connsiteY98" fmla="*/ 375886 h 1042993"/>
              <a:gd name="connsiteX99" fmla="*/ 557213 w 1074839"/>
              <a:gd name="connsiteY99" fmla="*/ 366361 h 1042993"/>
              <a:gd name="connsiteX100" fmla="*/ 538163 w 1074839"/>
              <a:gd name="connsiteY100" fmla="*/ 337786 h 1042993"/>
              <a:gd name="connsiteX101" fmla="*/ 533401 w 1074839"/>
              <a:gd name="connsiteY101" fmla="*/ 323498 h 1042993"/>
              <a:gd name="connsiteX102" fmla="*/ 519113 w 1074839"/>
              <a:gd name="connsiteY102" fmla="*/ 294923 h 1042993"/>
              <a:gd name="connsiteX103" fmla="*/ 514351 w 1074839"/>
              <a:gd name="connsiteY103" fmla="*/ 228248 h 1042993"/>
              <a:gd name="connsiteX104" fmla="*/ 500063 w 1074839"/>
              <a:gd name="connsiteY104" fmla="*/ 218723 h 1042993"/>
              <a:gd name="connsiteX105" fmla="*/ 490538 w 1074839"/>
              <a:gd name="connsiteY105" fmla="*/ 190148 h 1042993"/>
              <a:gd name="connsiteX106" fmla="*/ 504826 w 1074839"/>
              <a:gd name="connsiteY106" fmla="*/ 185386 h 1042993"/>
              <a:gd name="connsiteX107" fmla="*/ 557213 w 1074839"/>
              <a:gd name="connsiteY107" fmla="*/ 180623 h 1042993"/>
              <a:gd name="connsiteX108" fmla="*/ 571501 w 1074839"/>
              <a:gd name="connsiteY108" fmla="*/ 152048 h 1042993"/>
              <a:gd name="connsiteX109" fmla="*/ 609601 w 1074839"/>
              <a:gd name="connsiteY109" fmla="*/ 147286 h 1042993"/>
              <a:gd name="connsiteX110" fmla="*/ 614363 w 1074839"/>
              <a:gd name="connsiteY110" fmla="*/ 132998 h 1042993"/>
              <a:gd name="connsiteX111" fmla="*/ 604838 w 1074839"/>
              <a:gd name="connsiteY111" fmla="*/ 118711 h 1042993"/>
              <a:gd name="connsiteX112" fmla="*/ 600076 w 1074839"/>
              <a:gd name="connsiteY112" fmla="*/ 99661 h 1042993"/>
              <a:gd name="connsiteX113" fmla="*/ 595313 w 1074839"/>
              <a:gd name="connsiteY113" fmla="*/ 85373 h 1042993"/>
              <a:gd name="connsiteX114" fmla="*/ 585788 w 1074839"/>
              <a:gd name="connsiteY114" fmla="*/ 61561 h 1042993"/>
              <a:gd name="connsiteX115" fmla="*/ 557213 w 1074839"/>
              <a:gd name="connsiteY115" fmla="*/ 52036 h 1042993"/>
              <a:gd name="connsiteX116" fmla="*/ 523876 w 1074839"/>
              <a:gd name="connsiteY116" fmla="*/ 32986 h 1042993"/>
              <a:gd name="connsiteX117" fmla="*/ 504826 w 1074839"/>
              <a:gd name="connsiteY117" fmla="*/ 23461 h 1042993"/>
              <a:gd name="connsiteX118" fmla="*/ 471488 w 1074839"/>
              <a:gd name="connsiteY118" fmla="*/ 13936 h 1042993"/>
              <a:gd name="connsiteX119" fmla="*/ 452438 w 1074839"/>
              <a:gd name="connsiteY119" fmla="*/ 4411 h 1042993"/>
              <a:gd name="connsiteX120" fmla="*/ 423863 w 1074839"/>
              <a:gd name="connsiteY120" fmla="*/ 23461 h 1042993"/>
              <a:gd name="connsiteX121" fmla="*/ 409576 w 1074839"/>
              <a:gd name="connsiteY121" fmla="*/ 28223 h 1042993"/>
              <a:gd name="connsiteX122" fmla="*/ 333376 w 1074839"/>
              <a:gd name="connsiteY122" fmla="*/ 37748 h 1042993"/>
              <a:gd name="connsiteX123" fmla="*/ 338138 w 1074839"/>
              <a:gd name="connsiteY123" fmla="*/ 56798 h 1042993"/>
              <a:gd name="connsiteX124" fmla="*/ 333376 w 1074839"/>
              <a:gd name="connsiteY124" fmla="*/ 71086 h 1042993"/>
              <a:gd name="connsiteX125" fmla="*/ 319088 w 1074839"/>
              <a:gd name="connsiteY125" fmla="*/ 75848 h 1042993"/>
              <a:gd name="connsiteX126" fmla="*/ 266701 w 1074839"/>
              <a:gd name="connsiteY126" fmla="*/ 90136 h 1042993"/>
              <a:gd name="connsiteX127" fmla="*/ 238126 w 1074839"/>
              <a:gd name="connsiteY127" fmla="*/ 99661 h 1042993"/>
              <a:gd name="connsiteX128" fmla="*/ 223838 w 1074839"/>
              <a:gd name="connsiteY128" fmla="*/ 104423 h 1042993"/>
              <a:gd name="connsiteX129" fmla="*/ 209551 w 1074839"/>
              <a:gd name="connsiteY129" fmla="*/ 99661 h 1042993"/>
              <a:gd name="connsiteX130" fmla="*/ 185738 w 1074839"/>
              <a:gd name="connsiteY130" fmla="*/ 142523 h 1042993"/>
              <a:gd name="connsiteX131" fmla="*/ 171451 w 1074839"/>
              <a:gd name="connsiteY131" fmla="*/ 132998 h 1042993"/>
              <a:gd name="connsiteX132" fmla="*/ 166688 w 1074839"/>
              <a:gd name="connsiteY132" fmla="*/ 118711 h 1042993"/>
              <a:gd name="connsiteX133" fmla="*/ 152401 w 1074839"/>
              <a:gd name="connsiteY133" fmla="*/ 99661 h 1042993"/>
              <a:gd name="connsiteX134" fmla="*/ 133351 w 1074839"/>
              <a:gd name="connsiteY134" fmla="*/ 75848 h 1042993"/>
              <a:gd name="connsiteX135" fmla="*/ 123826 w 1074839"/>
              <a:gd name="connsiteY135" fmla="*/ 90136 h 1042993"/>
              <a:gd name="connsiteX136" fmla="*/ 114301 w 1074839"/>
              <a:gd name="connsiteY136" fmla="*/ 118711 h 1042993"/>
              <a:gd name="connsiteX137" fmla="*/ 52388 w 1074839"/>
              <a:gd name="connsiteY137" fmla="*/ 128236 h 1042993"/>
              <a:gd name="connsiteX138" fmla="*/ 47626 w 1074839"/>
              <a:gd name="connsiteY138" fmla="*/ 142523 h 1042993"/>
              <a:gd name="connsiteX139" fmla="*/ 19051 w 1074839"/>
              <a:gd name="connsiteY139" fmla="*/ 156811 h 1042993"/>
              <a:gd name="connsiteX140" fmla="*/ 9526 w 1074839"/>
              <a:gd name="connsiteY140" fmla="*/ 147286 h 104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074839" h="1042993">
                <a:moveTo>
                  <a:pt x="9526" y="147286"/>
                </a:moveTo>
                <a:cubicBezTo>
                  <a:pt x="7145" y="148080"/>
                  <a:pt x="4763" y="156553"/>
                  <a:pt x="4763" y="161573"/>
                </a:cubicBezTo>
                <a:cubicBezTo>
                  <a:pt x="4763" y="179560"/>
                  <a:pt x="6140" y="196287"/>
                  <a:pt x="19051" y="209198"/>
                </a:cubicBezTo>
                <a:cubicBezTo>
                  <a:pt x="23098" y="213245"/>
                  <a:pt x="28576" y="215548"/>
                  <a:pt x="33338" y="218723"/>
                </a:cubicBezTo>
                <a:cubicBezTo>
                  <a:pt x="22453" y="251383"/>
                  <a:pt x="39245" y="216754"/>
                  <a:pt x="4763" y="228248"/>
                </a:cubicBezTo>
                <a:cubicBezTo>
                  <a:pt x="0" y="229836"/>
                  <a:pt x="1588" y="237773"/>
                  <a:pt x="1" y="242536"/>
                </a:cubicBezTo>
                <a:cubicBezTo>
                  <a:pt x="3176" y="247298"/>
                  <a:pt x="5862" y="252426"/>
                  <a:pt x="9526" y="256823"/>
                </a:cubicBezTo>
                <a:cubicBezTo>
                  <a:pt x="13838" y="261997"/>
                  <a:pt x="20077" y="265507"/>
                  <a:pt x="23813" y="271111"/>
                </a:cubicBezTo>
                <a:cubicBezTo>
                  <a:pt x="26598" y="275288"/>
                  <a:pt x="26988" y="280636"/>
                  <a:pt x="28576" y="285398"/>
                </a:cubicBezTo>
                <a:cubicBezTo>
                  <a:pt x="25401" y="290161"/>
                  <a:pt x="21611" y="294566"/>
                  <a:pt x="19051" y="299686"/>
                </a:cubicBezTo>
                <a:cubicBezTo>
                  <a:pt x="16806" y="304176"/>
                  <a:pt x="14288" y="308953"/>
                  <a:pt x="14288" y="313973"/>
                </a:cubicBezTo>
                <a:cubicBezTo>
                  <a:pt x="14288" y="334412"/>
                  <a:pt x="30164" y="333421"/>
                  <a:pt x="47626" y="337786"/>
                </a:cubicBezTo>
                <a:lnTo>
                  <a:pt x="66676" y="342548"/>
                </a:lnTo>
                <a:cubicBezTo>
                  <a:pt x="69851" y="347311"/>
                  <a:pt x="73641" y="351716"/>
                  <a:pt x="76201" y="356836"/>
                </a:cubicBezTo>
                <a:cubicBezTo>
                  <a:pt x="78446" y="361326"/>
                  <a:pt x="76093" y="369906"/>
                  <a:pt x="80963" y="371123"/>
                </a:cubicBezTo>
                <a:cubicBezTo>
                  <a:pt x="86516" y="372511"/>
                  <a:pt x="90281" y="364438"/>
                  <a:pt x="95251" y="361598"/>
                </a:cubicBezTo>
                <a:cubicBezTo>
                  <a:pt x="101415" y="358076"/>
                  <a:pt x="107452" y="353941"/>
                  <a:pt x="114301" y="352073"/>
                </a:cubicBezTo>
                <a:cubicBezTo>
                  <a:pt x="125131" y="349120"/>
                  <a:pt x="136526" y="348898"/>
                  <a:pt x="147638" y="347311"/>
                </a:cubicBezTo>
                <a:cubicBezTo>
                  <a:pt x="158973" y="313306"/>
                  <a:pt x="151594" y="327090"/>
                  <a:pt x="166688" y="304448"/>
                </a:cubicBezTo>
                <a:cubicBezTo>
                  <a:pt x="182563" y="306036"/>
                  <a:pt x="199178" y="304166"/>
                  <a:pt x="214313" y="309211"/>
                </a:cubicBezTo>
                <a:cubicBezTo>
                  <a:pt x="219743" y="311021"/>
                  <a:pt x="220174" y="319101"/>
                  <a:pt x="223838" y="323498"/>
                </a:cubicBezTo>
                <a:cubicBezTo>
                  <a:pt x="228150" y="328672"/>
                  <a:pt x="233363" y="333023"/>
                  <a:pt x="238126" y="337786"/>
                </a:cubicBezTo>
                <a:cubicBezTo>
                  <a:pt x="247651" y="336198"/>
                  <a:pt x="257045" y="333023"/>
                  <a:pt x="266701" y="333023"/>
                </a:cubicBezTo>
                <a:cubicBezTo>
                  <a:pt x="308561" y="333023"/>
                  <a:pt x="265783" y="344443"/>
                  <a:pt x="300038" y="333023"/>
                </a:cubicBezTo>
                <a:cubicBezTo>
                  <a:pt x="331306" y="343446"/>
                  <a:pt x="305310" y="329606"/>
                  <a:pt x="309563" y="380648"/>
                </a:cubicBezTo>
                <a:cubicBezTo>
                  <a:pt x="310497" y="391855"/>
                  <a:pt x="326092" y="399605"/>
                  <a:pt x="333376" y="404461"/>
                </a:cubicBezTo>
                <a:cubicBezTo>
                  <a:pt x="344297" y="437226"/>
                  <a:pt x="332131" y="397613"/>
                  <a:pt x="342901" y="456848"/>
                </a:cubicBezTo>
                <a:cubicBezTo>
                  <a:pt x="343799" y="461787"/>
                  <a:pt x="344113" y="467586"/>
                  <a:pt x="347663" y="471136"/>
                </a:cubicBezTo>
                <a:cubicBezTo>
                  <a:pt x="351213" y="474686"/>
                  <a:pt x="357188" y="474311"/>
                  <a:pt x="361951" y="475898"/>
                </a:cubicBezTo>
                <a:lnTo>
                  <a:pt x="390526" y="504473"/>
                </a:lnTo>
                <a:cubicBezTo>
                  <a:pt x="395288" y="509236"/>
                  <a:pt x="399038" y="515296"/>
                  <a:pt x="404813" y="518761"/>
                </a:cubicBezTo>
                <a:lnTo>
                  <a:pt x="428626" y="533048"/>
                </a:lnTo>
                <a:cubicBezTo>
                  <a:pt x="431801" y="537811"/>
                  <a:pt x="433681" y="543760"/>
                  <a:pt x="438151" y="547336"/>
                </a:cubicBezTo>
                <a:cubicBezTo>
                  <a:pt x="442071" y="550472"/>
                  <a:pt x="447948" y="549853"/>
                  <a:pt x="452438" y="552098"/>
                </a:cubicBezTo>
                <a:cubicBezTo>
                  <a:pt x="457558" y="554658"/>
                  <a:pt x="462329" y="557959"/>
                  <a:pt x="466726" y="561623"/>
                </a:cubicBezTo>
                <a:cubicBezTo>
                  <a:pt x="471900" y="565935"/>
                  <a:pt x="475839" y="571599"/>
                  <a:pt x="481013" y="575911"/>
                </a:cubicBezTo>
                <a:cubicBezTo>
                  <a:pt x="493322" y="586169"/>
                  <a:pt x="495270" y="585426"/>
                  <a:pt x="509588" y="590198"/>
                </a:cubicBezTo>
                <a:cubicBezTo>
                  <a:pt x="518860" y="618013"/>
                  <a:pt x="507096" y="592469"/>
                  <a:pt x="528638" y="614011"/>
                </a:cubicBezTo>
                <a:cubicBezTo>
                  <a:pt x="532685" y="618058"/>
                  <a:pt x="533855" y="624529"/>
                  <a:pt x="538163" y="628298"/>
                </a:cubicBezTo>
                <a:cubicBezTo>
                  <a:pt x="546778" y="635836"/>
                  <a:pt x="557213" y="640998"/>
                  <a:pt x="566738" y="647348"/>
                </a:cubicBezTo>
                <a:cubicBezTo>
                  <a:pt x="585202" y="659657"/>
                  <a:pt x="575597" y="655063"/>
                  <a:pt x="595313" y="661636"/>
                </a:cubicBezTo>
                <a:cubicBezTo>
                  <a:pt x="608013" y="660048"/>
                  <a:pt x="620863" y="654363"/>
                  <a:pt x="633413" y="656873"/>
                </a:cubicBezTo>
                <a:cubicBezTo>
                  <a:pt x="639026" y="657996"/>
                  <a:pt x="638891" y="667114"/>
                  <a:pt x="642938" y="671161"/>
                </a:cubicBezTo>
                <a:cubicBezTo>
                  <a:pt x="646985" y="675208"/>
                  <a:pt x="652463" y="677511"/>
                  <a:pt x="657226" y="680686"/>
                </a:cubicBezTo>
                <a:cubicBezTo>
                  <a:pt x="658813" y="685448"/>
                  <a:pt x="658438" y="691423"/>
                  <a:pt x="661988" y="694973"/>
                </a:cubicBezTo>
                <a:cubicBezTo>
                  <a:pt x="675631" y="708616"/>
                  <a:pt x="688083" y="713995"/>
                  <a:pt x="704851" y="718786"/>
                </a:cubicBezTo>
                <a:cubicBezTo>
                  <a:pt x="711980" y="720823"/>
                  <a:pt x="730570" y="724502"/>
                  <a:pt x="738188" y="728311"/>
                </a:cubicBezTo>
                <a:cubicBezTo>
                  <a:pt x="743308" y="730871"/>
                  <a:pt x="747713" y="734661"/>
                  <a:pt x="752476" y="737836"/>
                </a:cubicBezTo>
                <a:cubicBezTo>
                  <a:pt x="755651" y="742598"/>
                  <a:pt x="760495" y="746601"/>
                  <a:pt x="762001" y="752123"/>
                </a:cubicBezTo>
                <a:cubicBezTo>
                  <a:pt x="763223" y="756604"/>
                  <a:pt x="761564" y="797149"/>
                  <a:pt x="776288" y="804511"/>
                </a:cubicBezTo>
                <a:cubicBezTo>
                  <a:pt x="784925" y="808829"/>
                  <a:pt x="795338" y="807686"/>
                  <a:pt x="804863" y="809273"/>
                </a:cubicBezTo>
                <a:cubicBezTo>
                  <a:pt x="808271" y="826311"/>
                  <a:pt x="806888" y="835110"/>
                  <a:pt x="819151" y="847373"/>
                </a:cubicBezTo>
                <a:cubicBezTo>
                  <a:pt x="823198" y="851420"/>
                  <a:pt x="828676" y="853723"/>
                  <a:pt x="833438" y="856898"/>
                </a:cubicBezTo>
                <a:cubicBezTo>
                  <a:pt x="864145" y="902959"/>
                  <a:pt x="845291" y="866208"/>
                  <a:pt x="857251" y="914048"/>
                </a:cubicBezTo>
                <a:cubicBezTo>
                  <a:pt x="859686" y="923788"/>
                  <a:pt x="866776" y="942623"/>
                  <a:pt x="866776" y="942623"/>
                </a:cubicBezTo>
                <a:cubicBezTo>
                  <a:pt x="844941" y="975375"/>
                  <a:pt x="858586" y="967578"/>
                  <a:pt x="833438" y="975961"/>
                </a:cubicBezTo>
                <a:cubicBezTo>
                  <a:pt x="826280" y="997436"/>
                  <a:pt x="819757" y="1010512"/>
                  <a:pt x="833438" y="1037873"/>
                </a:cubicBezTo>
                <a:cubicBezTo>
                  <a:pt x="835998" y="1042993"/>
                  <a:pt x="842963" y="1031523"/>
                  <a:pt x="847726" y="1028348"/>
                </a:cubicBezTo>
                <a:cubicBezTo>
                  <a:pt x="853654" y="1019457"/>
                  <a:pt x="861833" y="1005165"/>
                  <a:pt x="871538" y="999773"/>
                </a:cubicBezTo>
                <a:cubicBezTo>
                  <a:pt x="880315" y="994897"/>
                  <a:pt x="900113" y="990248"/>
                  <a:pt x="900113" y="990248"/>
                </a:cubicBezTo>
                <a:cubicBezTo>
                  <a:pt x="901701" y="985486"/>
                  <a:pt x="904876" y="980981"/>
                  <a:pt x="904876" y="975961"/>
                </a:cubicBezTo>
                <a:cubicBezTo>
                  <a:pt x="904876" y="966305"/>
                  <a:pt x="897771" y="956754"/>
                  <a:pt x="900113" y="947386"/>
                </a:cubicBezTo>
                <a:cubicBezTo>
                  <a:pt x="902305" y="938616"/>
                  <a:pt x="928907" y="934234"/>
                  <a:pt x="933451" y="933098"/>
                </a:cubicBezTo>
                <a:cubicBezTo>
                  <a:pt x="938213" y="929923"/>
                  <a:pt x="943969" y="927881"/>
                  <a:pt x="947738" y="923573"/>
                </a:cubicBezTo>
                <a:cubicBezTo>
                  <a:pt x="955276" y="914958"/>
                  <a:pt x="966788" y="894998"/>
                  <a:pt x="966788" y="894998"/>
                </a:cubicBezTo>
                <a:cubicBezTo>
                  <a:pt x="963377" y="877942"/>
                  <a:pt x="965526" y="865792"/>
                  <a:pt x="947738" y="856898"/>
                </a:cubicBezTo>
                <a:cubicBezTo>
                  <a:pt x="940498" y="853278"/>
                  <a:pt x="931863" y="853723"/>
                  <a:pt x="923926" y="852136"/>
                </a:cubicBezTo>
                <a:cubicBezTo>
                  <a:pt x="920751" y="847373"/>
                  <a:pt x="918448" y="841895"/>
                  <a:pt x="914401" y="837848"/>
                </a:cubicBezTo>
                <a:cubicBezTo>
                  <a:pt x="910354" y="833801"/>
                  <a:pt x="900870" y="833997"/>
                  <a:pt x="900113" y="828323"/>
                </a:cubicBezTo>
                <a:cubicBezTo>
                  <a:pt x="892258" y="769409"/>
                  <a:pt x="891265" y="775485"/>
                  <a:pt x="919163" y="756886"/>
                </a:cubicBezTo>
                <a:cubicBezTo>
                  <a:pt x="936626" y="758473"/>
                  <a:pt x="954283" y="758601"/>
                  <a:pt x="971551" y="761648"/>
                </a:cubicBezTo>
                <a:cubicBezTo>
                  <a:pt x="981438" y="763393"/>
                  <a:pt x="990601" y="767998"/>
                  <a:pt x="1000126" y="771173"/>
                </a:cubicBezTo>
                <a:lnTo>
                  <a:pt x="1014413" y="775936"/>
                </a:lnTo>
                <a:cubicBezTo>
                  <a:pt x="1018607" y="788516"/>
                  <a:pt x="1025945" y="814704"/>
                  <a:pt x="1038226" y="818798"/>
                </a:cubicBezTo>
                <a:lnTo>
                  <a:pt x="1052513" y="823561"/>
                </a:lnTo>
                <a:cubicBezTo>
                  <a:pt x="1057276" y="817211"/>
                  <a:pt x="1062863" y="811403"/>
                  <a:pt x="1066801" y="804511"/>
                </a:cubicBezTo>
                <a:cubicBezTo>
                  <a:pt x="1074839" y="790445"/>
                  <a:pt x="1071961" y="777127"/>
                  <a:pt x="1066801" y="761648"/>
                </a:cubicBezTo>
                <a:cubicBezTo>
                  <a:pt x="1064991" y="756218"/>
                  <a:pt x="1062130" y="750394"/>
                  <a:pt x="1057276" y="747361"/>
                </a:cubicBezTo>
                <a:cubicBezTo>
                  <a:pt x="1043554" y="738785"/>
                  <a:pt x="1015508" y="735637"/>
                  <a:pt x="1000126" y="733073"/>
                </a:cubicBezTo>
                <a:cubicBezTo>
                  <a:pt x="987426" y="723548"/>
                  <a:pt x="973251" y="715723"/>
                  <a:pt x="962026" y="704498"/>
                </a:cubicBezTo>
                <a:cubicBezTo>
                  <a:pt x="952583" y="695055"/>
                  <a:pt x="941745" y="681726"/>
                  <a:pt x="928688" y="675923"/>
                </a:cubicBezTo>
                <a:cubicBezTo>
                  <a:pt x="919513" y="671845"/>
                  <a:pt x="909638" y="669573"/>
                  <a:pt x="900113" y="666398"/>
                </a:cubicBezTo>
                <a:cubicBezTo>
                  <a:pt x="895351" y="664811"/>
                  <a:pt x="890778" y="662461"/>
                  <a:pt x="885826" y="661636"/>
                </a:cubicBezTo>
                <a:cubicBezTo>
                  <a:pt x="849266" y="655542"/>
                  <a:pt x="866720" y="658767"/>
                  <a:pt x="833438" y="652111"/>
                </a:cubicBezTo>
                <a:cubicBezTo>
                  <a:pt x="830263" y="647348"/>
                  <a:pt x="824722" y="643489"/>
                  <a:pt x="823913" y="637823"/>
                </a:cubicBezTo>
                <a:cubicBezTo>
                  <a:pt x="822104" y="625160"/>
                  <a:pt x="832006" y="613778"/>
                  <a:pt x="838201" y="604486"/>
                </a:cubicBezTo>
                <a:cubicBezTo>
                  <a:pt x="839788" y="599723"/>
                  <a:pt x="845208" y="594688"/>
                  <a:pt x="842963" y="590198"/>
                </a:cubicBezTo>
                <a:cubicBezTo>
                  <a:pt x="840718" y="585708"/>
                  <a:pt x="833576" y="586525"/>
                  <a:pt x="828676" y="585436"/>
                </a:cubicBezTo>
                <a:cubicBezTo>
                  <a:pt x="819250" y="583341"/>
                  <a:pt x="809698" y="581739"/>
                  <a:pt x="800101" y="580673"/>
                </a:cubicBezTo>
                <a:cubicBezTo>
                  <a:pt x="781102" y="578562"/>
                  <a:pt x="762001" y="577498"/>
                  <a:pt x="742951" y="575911"/>
                </a:cubicBezTo>
                <a:cubicBezTo>
                  <a:pt x="684596" y="540897"/>
                  <a:pt x="742596" y="580319"/>
                  <a:pt x="709613" y="547336"/>
                </a:cubicBezTo>
                <a:cubicBezTo>
                  <a:pt x="688728" y="526451"/>
                  <a:pt x="700543" y="550830"/>
                  <a:pt x="681038" y="523523"/>
                </a:cubicBezTo>
                <a:cubicBezTo>
                  <a:pt x="676911" y="517746"/>
                  <a:pt x="675639" y="510250"/>
                  <a:pt x="671513" y="504473"/>
                </a:cubicBezTo>
                <a:cubicBezTo>
                  <a:pt x="667598" y="498993"/>
                  <a:pt x="662542" y="494321"/>
                  <a:pt x="657226" y="490186"/>
                </a:cubicBezTo>
                <a:cubicBezTo>
                  <a:pt x="648190" y="483158"/>
                  <a:pt x="628651" y="471136"/>
                  <a:pt x="628651" y="471136"/>
                </a:cubicBezTo>
                <a:cubicBezTo>
                  <a:pt x="627063" y="466373"/>
                  <a:pt x="624475" y="461834"/>
                  <a:pt x="623888" y="456848"/>
                </a:cubicBezTo>
                <a:cubicBezTo>
                  <a:pt x="621285" y="434719"/>
                  <a:pt x="624867" y="411702"/>
                  <a:pt x="619126" y="390173"/>
                </a:cubicBezTo>
                <a:cubicBezTo>
                  <a:pt x="617832" y="385322"/>
                  <a:pt x="609601" y="386998"/>
                  <a:pt x="604838" y="385411"/>
                </a:cubicBezTo>
                <a:cubicBezTo>
                  <a:pt x="600076" y="382236"/>
                  <a:pt x="595670" y="378446"/>
                  <a:pt x="590551" y="375886"/>
                </a:cubicBezTo>
                <a:cubicBezTo>
                  <a:pt x="583716" y="372468"/>
                  <a:pt x="563321" y="367888"/>
                  <a:pt x="557213" y="366361"/>
                </a:cubicBezTo>
                <a:cubicBezTo>
                  <a:pt x="545890" y="332387"/>
                  <a:pt x="561946" y="373461"/>
                  <a:pt x="538163" y="337786"/>
                </a:cubicBezTo>
                <a:cubicBezTo>
                  <a:pt x="535378" y="333609"/>
                  <a:pt x="535646" y="327988"/>
                  <a:pt x="533401" y="323498"/>
                </a:cubicBezTo>
                <a:cubicBezTo>
                  <a:pt x="514933" y="286561"/>
                  <a:pt x="531088" y="330844"/>
                  <a:pt x="519113" y="294923"/>
                </a:cubicBezTo>
                <a:cubicBezTo>
                  <a:pt x="517526" y="272698"/>
                  <a:pt x="519755" y="249864"/>
                  <a:pt x="514351" y="228248"/>
                </a:cubicBezTo>
                <a:cubicBezTo>
                  <a:pt x="512963" y="222695"/>
                  <a:pt x="503097" y="223577"/>
                  <a:pt x="500063" y="218723"/>
                </a:cubicBezTo>
                <a:cubicBezTo>
                  <a:pt x="494742" y="210209"/>
                  <a:pt x="490538" y="190148"/>
                  <a:pt x="490538" y="190148"/>
                </a:cubicBezTo>
                <a:cubicBezTo>
                  <a:pt x="495301" y="188561"/>
                  <a:pt x="499856" y="186096"/>
                  <a:pt x="504826" y="185386"/>
                </a:cubicBezTo>
                <a:cubicBezTo>
                  <a:pt x="522184" y="182906"/>
                  <a:pt x="540454" y="185780"/>
                  <a:pt x="557213" y="180623"/>
                </a:cubicBezTo>
                <a:cubicBezTo>
                  <a:pt x="602236" y="166770"/>
                  <a:pt x="536235" y="167722"/>
                  <a:pt x="571501" y="152048"/>
                </a:cubicBezTo>
                <a:cubicBezTo>
                  <a:pt x="583197" y="146850"/>
                  <a:pt x="596901" y="148873"/>
                  <a:pt x="609601" y="147286"/>
                </a:cubicBezTo>
                <a:cubicBezTo>
                  <a:pt x="611188" y="142523"/>
                  <a:pt x="615188" y="137950"/>
                  <a:pt x="614363" y="132998"/>
                </a:cubicBezTo>
                <a:cubicBezTo>
                  <a:pt x="613422" y="127352"/>
                  <a:pt x="607093" y="123972"/>
                  <a:pt x="604838" y="118711"/>
                </a:cubicBezTo>
                <a:cubicBezTo>
                  <a:pt x="602260" y="112695"/>
                  <a:pt x="601874" y="105955"/>
                  <a:pt x="600076" y="99661"/>
                </a:cubicBezTo>
                <a:cubicBezTo>
                  <a:pt x="598697" y="94834"/>
                  <a:pt x="597076" y="90074"/>
                  <a:pt x="595313" y="85373"/>
                </a:cubicBezTo>
                <a:cubicBezTo>
                  <a:pt x="592311" y="77369"/>
                  <a:pt x="592222" y="67190"/>
                  <a:pt x="585788" y="61561"/>
                </a:cubicBezTo>
                <a:cubicBezTo>
                  <a:pt x="578232" y="54950"/>
                  <a:pt x="557213" y="52036"/>
                  <a:pt x="557213" y="52036"/>
                </a:cubicBezTo>
                <a:cubicBezTo>
                  <a:pt x="540820" y="27446"/>
                  <a:pt x="556664" y="43915"/>
                  <a:pt x="523876" y="32986"/>
                </a:cubicBezTo>
                <a:cubicBezTo>
                  <a:pt x="517141" y="30741"/>
                  <a:pt x="511351" y="26258"/>
                  <a:pt x="504826" y="23461"/>
                </a:cubicBezTo>
                <a:cubicBezTo>
                  <a:pt x="495257" y="19360"/>
                  <a:pt x="481161" y="16354"/>
                  <a:pt x="471488" y="13936"/>
                </a:cubicBezTo>
                <a:cubicBezTo>
                  <a:pt x="465138" y="10761"/>
                  <a:pt x="459466" y="5415"/>
                  <a:pt x="452438" y="4411"/>
                </a:cubicBezTo>
                <a:cubicBezTo>
                  <a:pt x="438450" y="2412"/>
                  <a:pt x="432726" y="17552"/>
                  <a:pt x="423863" y="23461"/>
                </a:cubicBezTo>
                <a:cubicBezTo>
                  <a:pt x="419686" y="26246"/>
                  <a:pt x="414338" y="26636"/>
                  <a:pt x="409576" y="28223"/>
                </a:cubicBezTo>
                <a:cubicBezTo>
                  <a:pt x="391646" y="27028"/>
                  <a:pt x="333376" y="0"/>
                  <a:pt x="333376" y="37748"/>
                </a:cubicBezTo>
                <a:cubicBezTo>
                  <a:pt x="333376" y="44293"/>
                  <a:pt x="336551" y="50448"/>
                  <a:pt x="338138" y="56798"/>
                </a:cubicBezTo>
                <a:cubicBezTo>
                  <a:pt x="336551" y="61561"/>
                  <a:pt x="336926" y="67536"/>
                  <a:pt x="333376" y="71086"/>
                </a:cubicBezTo>
                <a:cubicBezTo>
                  <a:pt x="329826" y="74636"/>
                  <a:pt x="323958" y="74630"/>
                  <a:pt x="319088" y="75848"/>
                </a:cubicBezTo>
                <a:cubicBezTo>
                  <a:pt x="265237" y="89311"/>
                  <a:pt x="328002" y="69703"/>
                  <a:pt x="266701" y="90136"/>
                </a:cubicBezTo>
                <a:lnTo>
                  <a:pt x="238126" y="99661"/>
                </a:lnTo>
                <a:lnTo>
                  <a:pt x="223838" y="104423"/>
                </a:lnTo>
                <a:cubicBezTo>
                  <a:pt x="219076" y="102836"/>
                  <a:pt x="213636" y="96743"/>
                  <a:pt x="209551" y="99661"/>
                </a:cubicBezTo>
                <a:cubicBezTo>
                  <a:pt x="195223" y="109895"/>
                  <a:pt x="190830" y="127250"/>
                  <a:pt x="185738" y="142523"/>
                </a:cubicBezTo>
                <a:cubicBezTo>
                  <a:pt x="180976" y="139348"/>
                  <a:pt x="175027" y="137467"/>
                  <a:pt x="171451" y="132998"/>
                </a:cubicBezTo>
                <a:cubicBezTo>
                  <a:pt x="168315" y="129078"/>
                  <a:pt x="169179" y="123070"/>
                  <a:pt x="166688" y="118711"/>
                </a:cubicBezTo>
                <a:cubicBezTo>
                  <a:pt x="162750" y="111819"/>
                  <a:pt x="157163" y="106011"/>
                  <a:pt x="152401" y="99661"/>
                </a:cubicBezTo>
                <a:cubicBezTo>
                  <a:pt x="150215" y="93102"/>
                  <a:pt x="146814" y="73155"/>
                  <a:pt x="133351" y="75848"/>
                </a:cubicBezTo>
                <a:cubicBezTo>
                  <a:pt x="127738" y="76971"/>
                  <a:pt x="126151" y="84905"/>
                  <a:pt x="123826" y="90136"/>
                </a:cubicBezTo>
                <a:cubicBezTo>
                  <a:pt x="119748" y="99311"/>
                  <a:pt x="123826" y="115536"/>
                  <a:pt x="114301" y="118711"/>
                </a:cubicBezTo>
                <a:cubicBezTo>
                  <a:pt x="84877" y="128518"/>
                  <a:pt x="105008" y="122973"/>
                  <a:pt x="52388" y="128236"/>
                </a:cubicBezTo>
                <a:cubicBezTo>
                  <a:pt x="50801" y="132998"/>
                  <a:pt x="50762" y="138603"/>
                  <a:pt x="47626" y="142523"/>
                </a:cubicBezTo>
                <a:cubicBezTo>
                  <a:pt x="40912" y="150915"/>
                  <a:pt x="28462" y="153674"/>
                  <a:pt x="19051" y="156811"/>
                </a:cubicBezTo>
                <a:cubicBezTo>
                  <a:pt x="3257" y="151546"/>
                  <a:pt x="11907" y="146492"/>
                  <a:pt x="9526" y="1472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6" name="135 Forma libre"/>
          <p:cNvSpPr/>
          <p:nvPr/>
        </p:nvSpPr>
        <p:spPr>
          <a:xfrm>
            <a:off x="5687289" y="3271408"/>
            <a:ext cx="82952" cy="55276"/>
          </a:xfrm>
          <a:custGeom>
            <a:avLst/>
            <a:gdLst>
              <a:gd name="connsiteX0" fmla="*/ 303517 w 310041"/>
              <a:gd name="connsiteY0" fmla="*/ 5556 h 197643"/>
              <a:gd name="connsiteX1" fmla="*/ 274942 w 310041"/>
              <a:gd name="connsiteY1" fmla="*/ 10319 h 197643"/>
              <a:gd name="connsiteX2" fmla="*/ 260655 w 310041"/>
              <a:gd name="connsiteY2" fmla="*/ 5556 h 197643"/>
              <a:gd name="connsiteX3" fmla="*/ 232080 w 310041"/>
              <a:gd name="connsiteY3" fmla="*/ 15081 h 197643"/>
              <a:gd name="connsiteX4" fmla="*/ 155880 w 310041"/>
              <a:gd name="connsiteY4" fmla="*/ 38894 h 197643"/>
              <a:gd name="connsiteX5" fmla="*/ 113017 w 310041"/>
              <a:gd name="connsiteY5" fmla="*/ 34131 h 197643"/>
              <a:gd name="connsiteX6" fmla="*/ 103492 w 310041"/>
              <a:gd name="connsiteY6" fmla="*/ 19844 h 197643"/>
              <a:gd name="connsiteX7" fmla="*/ 89205 w 310041"/>
              <a:gd name="connsiteY7" fmla="*/ 15081 h 197643"/>
              <a:gd name="connsiteX8" fmla="*/ 70155 w 310041"/>
              <a:gd name="connsiteY8" fmla="*/ 19844 h 197643"/>
              <a:gd name="connsiteX9" fmla="*/ 55867 w 310041"/>
              <a:gd name="connsiteY9" fmla="*/ 24606 h 197643"/>
              <a:gd name="connsiteX10" fmla="*/ 17767 w 310041"/>
              <a:gd name="connsiteY10" fmla="*/ 34131 h 197643"/>
              <a:gd name="connsiteX11" fmla="*/ 3480 w 310041"/>
              <a:gd name="connsiteY11" fmla="*/ 62706 h 197643"/>
              <a:gd name="connsiteX12" fmla="*/ 22530 w 310041"/>
              <a:gd name="connsiteY12" fmla="*/ 67469 h 197643"/>
              <a:gd name="connsiteX13" fmla="*/ 36817 w 310041"/>
              <a:gd name="connsiteY13" fmla="*/ 72231 h 197643"/>
              <a:gd name="connsiteX14" fmla="*/ 46342 w 310041"/>
              <a:gd name="connsiteY14" fmla="*/ 86519 h 197643"/>
              <a:gd name="connsiteX15" fmla="*/ 89205 w 310041"/>
              <a:gd name="connsiteY15" fmla="*/ 100806 h 197643"/>
              <a:gd name="connsiteX16" fmla="*/ 103492 w 310041"/>
              <a:gd name="connsiteY16" fmla="*/ 110331 h 197643"/>
              <a:gd name="connsiteX17" fmla="*/ 132067 w 310041"/>
              <a:gd name="connsiteY17" fmla="*/ 134144 h 197643"/>
              <a:gd name="connsiteX18" fmla="*/ 146355 w 310041"/>
              <a:gd name="connsiteY18" fmla="*/ 138906 h 197643"/>
              <a:gd name="connsiteX19" fmla="*/ 165405 w 310041"/>
              <a:gd name="connsiteY19" fmla="*/ 148431 h 197643"/>
              <a:gd name="connsiteX20" fmla="*/ 179692 w 310041"/>
              <a:gd name="connsiteY20" fmla="*/ 153194 h 197643"/>
              <a:gd name="connsiteX21" fmla="*/ 193980 w 310041"/>
              <a:gd name="connsiteY21" fmla="*/ 162719 h 197643"/>
              <a:gd name="connsiteX22" fmla="*/ 222555 w 310041"/>
              <a:gd name="connsiteY22" fmla="*/ 172244 h 197643"/>
              <a:gd name="connsiteX23" fmla="*/ 251130 w 310041"/>
              <a:gd name="connsiteY23" fmla="*/ 186531 h 197643"/>
              <a:gd name="connsiteX24" fmla="*/ 270180 w 310041"/>
              <a:gd name="connsiteY24" fmla="*/ 181769 h 197643"/>
              <a:gd name="connsiteX25" fmla="*/ 279705 w 310041"/>
              <a:gd name="connsiteY25" fmla="*/ 172244 h 197643"/>
              <a:gd name="connsiteX26" fmla="*/ 284467 w 310041"/>
              <a:gd name="connsiteY26" fmla="*/ 143669 h 197643"/>
              <a:gd name="connsiteX27" fmla="*/ 279705 w 310041"/>
              <a:gd name="connsiteY27" fmla="*/ 124619 h 197643"/>
              <a:gd name="connsiteX28" fmla="*/ 270180 w 310041"/>
              <a:gd name="connsiteY28" fmla="*/ 81756 h 197643"/>
              <a:gd name="connsiteX29" fmla="*/ 274942 w 310041"/>
              <a:gd name="connsiteY29" fmla="*/ 57944 h 197643"/>
              <a:gd name="connsiteX30" fmla="*/ 289230 w 310041"/>
              <a:gd name="connsiteY30" fmla="*/ 43656 h 197643"/>
              <a:gd name="connsiteX31" fmla="*/ 303517 w 310041"/>
              <a:gd name="connsiteY31" fmla="*/ 5556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0041" h="197643">
                <a:moveTo>
                  <a:pt x="303517" y="5556"/>
                </a:moveTo>
                <a:cubicBezTo>
                  <a:pt x="301136" y="0"/>
                  <a:pt x="284598" y="10319"/>
                  <a:pt x="274942" y="10319"/>
                </a:cubicBezTo>
                <a:cubicBezTo>
                  <a:pt x="269922" y="10319"/>
                  <a:pt x="265644" y="5002"/>
                  <a:pt x="260655" y="5556"/>
                </a:cubicBezTo>
                <a:cubicBezTo>
                  <a:pt x="250676" y="6665"/>
                  <a:pt x="232080" y="15081"/>
                  <a:pt x="232080" y="15081"/>
                </a:cubicBezTo>
                <a:cubicBezTo>
                  <a:pt x="190230" y="42981"/>
                  <a:pt x="214896" y="32992"/>
                  <a:pt x="155880" y="38894"/>
                </a:cubicBezTo>
                <a:cubicBezTo>
                  <a:pt x="141592" y="37306"/>
                  <a:pt x="126527" y="39044"/>
                  <a:pt x="113017" y="34131"/>
                </a:cubicBezTo>
                <a:cubicBezTo>
                  <a:pt x="107638" y="32175"/>
                  <a:pt x="107961" y="23420"/>
                  <a:pt x="103492" y="19844"/>
                </a:cubicBezTo>
                <a:cubicBezTo>
                  <a:pt x="99572" y="16708"/>
                  <a:pt x="93967" y="16669"/>
                  <a:pt x="89205" y="15081"/>
                </a:cubicBezTo>
                <a:cubicBezTo>
                  <a:pt x="82855" y="16669"/>
                  <a:pt x="76449" y="18046"/>
                  <a:pt x="70155" y="19844"/>
                </a:cubicBezTo>
                <a:cubicBezTo>
                  <a:pt x="65328" y="21223"/>
                  <a:pt x="60737" y="23388"/>
                  <a:pt x="55867" y="24606"/>
                </a:cubicBezTo>
                <a:lnTo>
                  <a:pt x="17767" y="34131"/>
                </a:lnTo>
                <a:cubicBezTo>
                  <a:pt x="16919" y="35403"/>
                  <a:pt x="0" y="58067"/>
                  <a:pt x="3480" y="62706"/>
                </a:cubicBezTo>
                <a:cubicBezTo>
                  <a:pt x="7407" y="67942"/>
                  <a:pt x="16236" y="65671"/>
                  <a:pt x="22530" y="67469"/>
                </a:cubicBezTo>
                <a:cubicBezTo>
                  <a:pt x="27357" y="68848"/>
                  <a:pt x="32055" y="70644"/>
                  <a:pt x="36817" y="72231"/>
                </a:cubicBezTo>
                <a:cubicBezTo>
                  <a:pt x="39992" y="76994"/>
                  <a:pt x="41945" y="82855"/>
                  <a:pt x="46342" y="86519"/>
                </a:cubicBezTo>
                <a:cubicBezTo>
                  <a:pt x="58795" y="96897"/>
                  <a:pt x="74207" y="97807"/>
                  <a:pt x="89205" y="100806"/>
                </a:cubicBezTo>
                <a:cubicBezTo>
                  <a:pt x="93967" y="103981"/>
                  <a:pt x="99095" y="106667"/>
                  <a:pt x="103492" y="110331"/>
                </a:cubicBezTo>
                <a:cubicBezTo>
                  <a:pt x="119288" y="123494"/>
                  <a:pt x="114334" y="125278"/>
                  <a:pt x="132067" y="134144"/>
                </a:cubicBezTo>
                <a:cubicBezTo>
                  <a:pt x="136557" y="136389"/>
                  <a:pt x="141741" y="136929"/>
                  <a:pt x="146355" y="138906"/>
                </a:cubicBezTo>
                <a:cubicBezTo>
                  <a:pt x="152881" y="141703"/>
                  <a:pt x="158880" y="145634"/>
                  <a:pt x="165405" y="148431"/>
                </a:cubicBezTo>
                <a:cubicBezTo>
                  <a:pt x="170019" y="150409"/>
                  <a:pt x="175202" y="150949"/>
                  <a:pt x="179692" y="153194"/>
                </a:cubicBezTo>
                <a:cubicBezTo>
                  <a:pt x="184812" y="155754"/>
                  <a:pt x="188749" y="160394"/>
                  <a:pt x="193980" y="162719"/>
                </a:cubicBezTo>
                <a:cubicBezTo>
                  <a:pt x="203155" y="166797"/>
                  <a:pt x="214201" y="166675"/>
                  <a:pt x="222555" y="172244"/>
                </a:cubicBezTo>
                <a:cubicBezTo>
                  <a:pt x="241019" y="184554"/>
                  <a:pt x="231412" y="179959"/>
                  <a:pt x="251130" y="186531"/>
                </a:cubicBezTo>
                <a:cubicBezTo>
                  <a:pt x="257480" y="184944"/>
                  <a:pt x="263635" y="181769"/>
                  <a:pt x="270180" y="181769"/>
                </a:cubicBezTo>
                <a:cubicBezTo>
                  <a:pt x="287113" y="181769"/>
                  <a:pt x="288171" y="197643"/>
                  <a:pt x="279705" y="172244"/>
                </a:cubicBezTo>
                <a:cubicBezTo>
                  <a:pt x="281292" y="162719"/>
                  <a:pt x="284467" y="153325"/>
                  <a:pt x="284467" y="143669"/>
                </a:cubicBezTo>
                <a:cubicBezTo>
                  <a:pt x="284467" y="137124"/>
                  <a:pt x="280989" y="131037"/>
                  <a:pt x="279705" y="124619"/>
                </a:cubicBezTo>
                <a:cubicBezTo>
                  <a:pt x="271324" y="82712"/>
                  <a:pt x="279447" y="109562"/>
                  <a:pt x="270180" y="81756"/>
                </a:cubicBezTo>
                <a:cubicBezTo>
                  <a:pt x="271767" y="73819"/>
                  <a:pt x="271322" y="65184"/>
                  <a:pt x="274942" y="57944"/>
                </a:cubicBezTo>
                <a:cubicBezTo>
                  <a:pt x="277954" y="51920"/>
                  <a:pt x="285095" y="48973"/>
                  <a:pt x="289230" y="43656"/>
                </a:cubicBezTo>
                <a:cubicBezTo>
                  <a:pt x="310041" y="16899"/>
                  <a:pt x="305898" y="11112"/>
                  <a:pt x="303517" y="55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7" name="136 Forma libre"/>
          <p:cNvSpPr/>
          <p:nvPr/>
        </p:nvSpPr>
        <p:spPr>
          <a:xfrm>
            <a:off x="5705374" y="3002575"/>
            <a:ext cx="76832" cy="47748"/>
          </a:xfrm>
          <a:custGeom>
            <a:avLst/>
            <a:gdLst>
              <a:gd name="connsiteX0" fmla="*/ 35897 w 287167"/>
              <a:gd name="connsiteY0" fmla="*/ 33337 h 170728"/>
              <a:gd name="connsiteX1" fmla="*/ 21610 w 287167"/>
              <a:gd name="connsiteY1" fmla="*/ 38100 h 170728"/>
              <a:gd name="connsiteX2" fmla="*/ 2560 w 287167"/>
              <a:gd name="connsiteY2" fmla="*/ 42862 h 170728"/>
              <a:gd name="connsiteX3" fmla="*/ 12085 w 287167"/>
              <a:gd name="connsiteY3" fmla="*/ 57150 h 170728"/>
              <a:gd name="connsiteX4" fmla="*/ 26372 w 287167"/>
              <a:gd name="connsiteY4" fmla="*/ 85725 h 170728"/>
              <a:gd name="connsiteX5" fmla="*/ 31135 w 287167"/>
              <a:gd name="connsiteY5" fmla="*/ 100012 h 170728"/>
              <a:gd name="connsiteX6" fmla="*/ 35897 w 287167"/>
              <a:gd name="connsiteY6" fmla="*/ 119062 h 170728"/>
              <a:gd name="connsiteX7" fmla="*/ 69235 w 287167"/>
              <a:gd name="connsiteY7" fmla="*/ 161925 h 170728"/>
              <a:gd name="connsiteX8" fmla="*/ 83522 w 287167"/>
              <a:gd name="connsiteY8" fmla="*/ 166687 h 170728"/>
              <a:gd name="connsiteX9" fmla="*/ 102572 w 287167"/>
              <a:gd name="connsiteY9" fmla="*/ 147637 h 170728"/>
              <a:gd name="connsiteX10" fmla="*/ 116860 w 287167"/>
              <a:gd name="connsiteY10" fmla="*/ 138112 h 170728"/>
              <a:gd name="connsiteX11" fmla="*/ 135910 w 287167"/>
              <a:gd name="connsiteY11" fmla="*/ 142875 h 170728"/>
              <a:gd name="connsiteX12" fmla="*/ 145435 w 287167"/>
              <a:gd name="connsiteY12" fmla="*/ 157162 h 170728"/>
              <a:gd name="connsiteX13" fmla="*/ 174010 w 287167"/>
              <a:gd name="connsiteY13" fmla="*/ 166687 h 170728"/>
              <a:gd name="connsiteX14" fmla="*/ 188297 w 287167"/>
              <a:gd name="connsiteY14" fmla="*/ 161925 h 170728"/>
              <a:gd name="connsiteX15" fmla="*/ 197822 w 287167"/>
              <a:gd name="connsiteY15" fmla="*/ 133350 h 170728"/>
              <a:gd name="connsiteX16" fmla="*/ 235922 w 287167"/>
              <a:gd name="connsiteY16" fmla="*/ 123825 h 170728"/>
              <a:gd name="connsiteX17" fmla="*/ 231160 w 287167"/>
              <a:gd name="connsiteY17" fmla="*/ 109537 h 170728"/>
              <a:gd name="connsiteX18" fmla="*/ 216872 w 287167"/>
              <a:gd name="connsiteY18" fmla="*/ 100012 h 170728"/>
              <a:gd name="connsiteX19" fmla="*/ 226397 w 287167"/>
              <a:gd name="connsiteY19" fmla="*/ 85725 h 170728"/>
              <a:gd name="connsiteX20" fmla="*/ 264497 w 287167"/>
              <a:gd name="connsiteY20" fmla="*/ 76200 h 170728"/>
              <a:gd name="connsiteX21" fmla="*/ 283547 w 287167"/>
              <a:gd name="connsiteY21" fmla="*/ 47625 h 170728"/>
              <a:gd name="connsiteX22" fmla="*/ 269260 w 287167"/>
              <a:gd name="connsiteY22" fmla="*/ 0 h 170728"/>
              <a:gd name="connsiteX23" fmla="*/ 250210 w 287167"/>
              <a:gd name="connsiteY23" fmla="*/ 4762 h 170728"/>
              <a:gd name="connsiteX24" fmla="*/ 250210 w 287167"/>
              <a:gd name="connsiteY24" fmla="*/ 33337 h 170728"/>
              <a:gd name="connsiteX25" fmla="*/ 183535 w 287167"/>
              <a:gd name="connsiteY25" fmla="*/ 42862 h 170728"/>
              <a:gd name="connsiteX26" fmla="*/ 169247 w 287167"/>
              <a:gd name="connsiteY26" fmla="*/ 38100 h 170728"/>
              <a:gd name="connsiteX27" fmla="*/ 135910 w 287167"/>
              <a:gd name="connsiteY27" fmla="*/ 47625 h 170728"/>
              <a:gd name="connsiteX28" fmla="*/ 121622 w 287167"/>
              <a:gd name="connsiteY28" fmla="*/ 57150 h 170728"/>
              <a:gd name="connsiteX29" fmla="*/ 107335 w 287167"/>
              <a:gd name="connsiteY29" fmla="*/ 47625 h 170728"/>
              <a:gd name="connsiteX30" fmla="*/ 97810 w 287167"/>
              <a:gd name="connsiteY30" fmla="*/ 33337 h 170728"/>
              <a:gd name="connsiteX31" fmla="*/ 83522 w 287167"/>
              <a:gd name="connsiteY31" fmla="*/ 28575 h 170728"/>
              <a:gd name="connsiteX32" fmla="*/ 35897 w 287167"/>
              <a:gd name="connsiteY32" fmla="*/ 33337 h 17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7167" h="170728">
                <a:moveTo>
                  <a:pt x="35897" y="33337"/>
                </a:moveTo>
                <a:cubicBezTo>
                  <a:pt x="25578" y="34925"/>
                  <a:pt x="26437" y="36721"/>
                  <a:pt x="21610" y="38100"/>
                </a:cubicBezTo>
                <a:cubicBezTo>
                  <a:pt x="15316" y="39898"/>
                  <a:pt x="5487" y="37008"/>
                  <a:pt x="2560" y="42862"/>
                </a:cubicBezTo>
                <a:cubicBezTo>
                  <a:pt x="0" y="47982"/>
                  <a:pt x="8910" y="52387"/>
                  <a:pt x="12085" y="57150"/>
                </a:cubicBezTo>
                <a:cubicBezTo>
                  <a:pt x="24052" y="93053"/>
                  <a:pt x="7911" y="48804"/>
                  <a:pt x="26372" y="85725"/>
                </a:cubicBezTo>
                <a:cubicBezTo>
                  <a:pt x="28617" y="90215"/>
                  <a:pt x="29756" y="95185"/>
                  <a:pt x="31135" y="100012"/>
                </a:cubicBezTo>
                <a:cubicBezTo>
                  <a:pt x="32933" y="106306"/>
                  <a:pt x="32970" y="113208"/>
                  <a:pt x="35897" y="119062"/>
                </a:cubicBezTo>
                <a:cubicBezTo>
                  <a:pt x="40628" y="128524"/>
                  <a:pt x="57476" y="154085"/>
                  <a:pt x="69235" y="161925"/>
                </a:cubicBezTo>
                <a:cubicBezTo>
                  <a:pt x="73412" y="164710"/>
                  <a:pt x="78760" y="165100"/>
                  <a:pt x="83522" y="166687"/>
                </a:cubicBezTo>
                <a:cubicBezTo>
                  <a:pt x="114696" y="156297"/>
                  <a:pt x="84099" y="170728"/>
                  <a:pt x="102572" y="147637"/>
                </a:cubicBezTo>
                <a:cubicBezTo>
                  <a:pt x="106148" y="143167"/>
                  <a:pt x="112097" y="141287"/>
                  <a:pt x="116860" y="138112"/>
                </a:cubicBezTo>
                <a:cubicBezTo>
                  <a:pt x="123210" y="139700"/>
                  <a:pt x="130464" y="139244"/>
                  <a:pt x="135910" y="142875"/>
                </a:cubicBezTo>
                <a:cubicBezTo>
                  <a:pt x="140672" y="146050"/>
                  <a:pt x="140581" y="154129"/>
                  <a:pt x="145435" y="157162"/>
                </a:cubicBezTo>
                <a:cubicBezTo>
                  <a:pt x="153949" y="162483"/>
                  <a:pt x="174010" y="166687"/>
                  <a:pt x="174010" y="166687"/>
                </a:cubicBezTo>
                <a:cubicBezTo>
                  <a:pt x="178772" y="165100"/>
                  <a:pt x="185379" y="166010"/>
                  <a:pt x="188297" y="161925"/>
                </a:cubicBezTo>
                <a:cubicBezTo>
                  <a:pt x="194133" y="153755"/>
                  <a:pt x="188297" y="136525"/>
                  <a:pt x="197822" y="133350"/>
                </a:cubicBezTo>
                <a:cubicBezTo>
                  <a:pt x="219789" y="126027"/>
                  <a:pt x="207187" y="129571"/>
                  <a:pt x="235922" y="123825"/>
                </a:cubicBezTo>
                <a:cubicBezTo>
                  <a:pt x="234335" y="119062"/>
                  <a:pt x="234296" y="113457"/>
                  <a:pt x="231160" y="109537"/>
                </a:cubicBezTo>
                <a:cubicBezTo>
                  <a:pt x="227584" y="105067"/>
                  <a:pt x="217995" y="105625"/>
                  <a:pt x="216872" y="100012"/>
                </a:cubicBezTo>
                <a:cubicBezTo>
                  <a:pt x="215749" y="94400"/>
                  <a:pt x="221928" y="89301"/>
                  <a:pt x="226397" y="85725"/>
                </a:cubicBezTo>
                <a:cubicBezTo>
                  <a:pt x="231280" y="81819"/>
                  <a:pt x="263307" y="76438"/>
                  <a:pt x="264497" y="76200"/>
                </a:cubicBezTo>
                <a:cubicBezTo>
                  <a:pt x="270847" y="66675"/>
                  <a:pt x="287167" y="58485"/>
                  <a:pt x="283547" y="47625"/>
                </a:cubicBezTo>
                <a:cubicBezTo>
                  <a:pt x="271952" y="12840"/>
                  <a:pt x="276457" y="28791"/>
                  <a:pt x="269260" y="0"/>
                </a:cubicBezTo>
                <a:cubicBezTo>
                  <a:pt x="262910" y="1587"/>
                  <a:pt x="255321" y="673"/>
                  <a:pt x="250210" y="4762"/>
                </a:cubicBezTo>
                <a:cubicBezTo>
                  <a:pt x="240183" y="12784"/>
                  <a:pt x="247536" y="25315"/>
                  <a:pt x="250210" y="33337"/>
                </a:cubicBezTo>
                <a:cubicBezTo>
                  <a:pt x="223768" y="42152"/>
                  <a:pt x="225273" y="42862"/>
                  <a:pt x="183535" y="42862"/>
                </a:cubicBezTo>
                <a:cubicBezTo>
                  <a:pt x="178515" y="42862"/>
                  <a:pt x="174010" y="39687"/>
                  <a:pt x="169247" y="38100"/>
                </a:cubicBezTo>
                <a:cubicBezTo>
                  <a:pt x="163137" y="39627"/>
                  <a:pt x="142747" y="44206"/>
                  <a:pt x="135910" y="47625"/>
                </a:cubicBezTo>
                <a:cubicBezTo>
                  <a:pt x="130790" y="50185"/>
                  <a:pt x="126385" y="53975"/>
                  <a:pt x="121622" y="57150"/>
                </a:cubicBezTo>
                <a:cubicBezTo>
                  <a:pt x="116860" y="53975"/>
                  <a:pt x="111382" y="51672"/>
                  <a:pt x="107335" y="47625"/>
                </a:cubicBezTo>
                <a:cubicBezTo>
                  <a:pt x="103288" y="43577"/>
                  <a:pt x="102280" y="36913"/>
                  <a:pt x="97810" y="33337"/>
                </a:cubicBezTo>
                <a:cubicBezTo>
                  <a:pt x="93890" y="30201"/>
                  <a:pt x="88285" y="30162"/>
                  <a:pt x="83522" y="28575"/>
                </a:cubicBezTo>
                <a:cubicBezTo>
                  <a:pt x="37504" y="33688"/>
                  <a:pt x="46216" y="31750"/>
                  <a:pt x="35897" y="333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8" name="137 Forma libre"/>
          <p:cNvSpPr/>
          <p:nvPr/>
        </p:nvSpPr>
        <p:spPr>
          <a:xfrm>
            <a:off x="5789039" y="2919365"/>
            <a:ext cx="132362" cy="66172"/>
          </a:xfrm>
          <a:custGeom>
            <a:avLst/>
            <a:gdLst>
              <a:gd name="connsiteX0" fmla="*/ 156579 w 494716"/>
              <a:gd name="connsiteY0" fmla="*/ 2245 h 236600"/>
              <a:gd name="connsiteX1" fmla="*/ 137529 w 494716"/>
              <a:gd name="connsiteY1" fmla="*/ 7007 h 236600"/>
              <a:gd name="connsiteX2" fmla="*/ 123241 w 494716"/>
              <a:gd name="connsiteY2" fmla="*/ 11770 h 236600"/>
              <a:gd name="connsiteX3" fmla="*/ 113716 w 494716"/>
              <a:gd name="connsiteY3" fmla="*/ 40345 h 236600"/>
              <a:gd name="connsiteX4" fmla="*/ 85141 w 494716"/>
              <a:gd name="connsiteY4" fmla="*/ 49870 h 236600"/>
              <a:gd name="connsiteX5" fmla="*/ 70854 w 494716"/>
              <a:gd name="connsiteY5" fmla="*/ 54632 h 236600"/>
              <a:gd name="connsiteX6" fmla="*/ 66091 w 494716"/>
              <a:gd name="connsiteY6" fmla="*/ 68920 h 236600"/>
              <a:gd name="connsiteX7" fmla="*/ 32754 w 494716"/>
              <a:gd name="connsiteY7" fmla="*/ 83207 h 236600"/>
              <a:gd name="connsiteX8" fmla="*/ 18466 w 494716"/>
              <a:gd name="connsiteY8" fmla="*/ 87970 h 236600"/>
              <a:gd name="connsiteX9" fmla="*/ 8941 w 494716"/>
              <a:gd name="connsiteY9" fmla="*/ 102257 h 236600"/>
              <a:gd name="connsiteX10" fmla="*/ 8941 w 494716"/>
              <a:gd name="connsiteY10" fmla="*/ 159407 h 236600"/>
              <a:gd name="connsiteX11" fmla="*/ 23229 w 494716"/>
              <a:gd name="connsiteY11" fmla="*/ 173695 h 236600"/>
              <a:gd name="connsiteX12" fmla="*/ 51804 w 494716"/>
              <a:gd name="connsiteY12" fmla="*/ 183220 h 236600"/>
              <a:gd name="connsiteX13" fmla="*/ 80379 w 494716"/>
              <a:gd name="connsiteY13" fmla="*/ 211795 h 236600"/>
              <a:gd name="connsiteX14" fmla="*/ 108954 w 494716"/>
              <a:gd name="connsiteY14" fmla="*/ 216557 h 236600"/>
              <a:gd name="connsiteX15" fmla="*/ 180391 w 494716"/>
              <a:gd name="connsiteY15" fmla="*/ 187982 h 236600"/>
              <a:gd name="connsiteX16" fmla="*/ 175629 w 494716"/>
              <a:gd name="connsiteY16" fmla="*/ 173695 h 236600"/>
              <a:gd name="connsiteX17" fmla="*/ 189916 w 494716"/>
              <a:gd name="connsiteY17" fmla="*/ 168932 h 236600"/>
              <a:gd name="connsiteX18" fmla="*/ 242304 w 494716"/>
              <a:gd name="connsiteY18" fmla="*/ 164170 h 236600"/>
              <a:gd name="connsiteX19" fmla="*/ 247066 w 494716"/>
              <a:gd name="connsiteY19" fmla="*/ 149882 h 236600"/>
              <a:gd name="connsiteX20" fmla="*/ 261354 w 494716"/>
              <a:gd name="connsiteY20" fmla="*/ 145120 h 236600"/>
              <a:gd name="connsiteX21" fmla="*/ 275641 w 494716"/>
              <a:gd name="connsiteY21" fmla="*/ 149882 h 236600"/>
              <a:gd name="connsiteX22" fmla="*/ 294691 w 494716"/>
              <a:gd name="connsiteY22" fmla="*/ 154645 h 236600"/>
              <a:gd name="connsiteX23" fmla="*/ 304216 w 494716"/>
              <a:gd name="connsiteY23" fmla="*/ 168932 h 236600"/>
              <a:gd name="connsiteX24" fmla="*/ 318504 w 494716"/>
              <a:gd name="connsiteY24" fmla="*/ 154645 h 236600"/>
              <a:gd name="connsiteX25" fmla="*/ 328029 w 494716"/>
              <a:gd name="connsiteY25" fmla="*/ 140357 h 236600"/>
              <a:gd name="connsiteX26" fmla="*/ 342316 w 494716"/>
              <a:gd name="connsiteY26" fmla="*/ 135595 h 236600"/>
              <a:gd name="connsiteX27" fmla="*/ 432804 w 494716"/>
              <a:gd name="connsiteY27" fmla="*/ 140357 h 236600"/>
              <a:gd name="connsiteX28" fmla="*/ 461379 w 494716"/>
              <a:gd name="connsiteY28" fmla="*/ 126070 h 236600"/>
              <a:gd name="connsiteX29" fmla="*/ 475666 w 494716"/>
              <a:gd name="connsiteY29" fmla="*/ 121307 h 236600"/>
              <a:gd name="connsiteX30" fmla="*/ 489954 w 494716"/>
              <a:gd name="connsiteY30" fmla="*/ 78445 h 236600"/>
              <a:gd name="connsiteX31" fmla="*/ 494716 w 494716"/>
              <a:gd name="connsiteY31" fmla="*/ 64157 h 236600"/>
              <a:gd name="connsiteX32" fmla="*/ 485191 w 494716"/>
              <a:gd name="connsiteY32" fmla="*/ 30820 h 236600"/>
              <a:gd name="connsiteX33" fmla="*/ 470904 w 494716"/>
              <a:gd name="connsiteY33" fmla="*/ 26057 h 236600"/>
              <a:gd name="connsiteX34" fmla="*/ 418516 w 494716"/>
              <a:gd name="connsiteY34" fmla="*/ 21295 h 236600"/>
              <a:gd name="connsiteX35" fmla="*/ 380416 w 494716"/>
              <a:gd name="connsiteY35" fmla="*/ 21295 h 236600"/>
              <a:gd name="connsiteX36" fmla="*/ 294691 w 494716"/>
              <a:gd name="connsiteY36" fmla="*/ 26057 h 236600"/>
              <a:gd name="connsiteX37" fmla="*/ 275641 w 494716"/>
              <a:gd name="connsiteY37" fmla="*/ 49870 h 236600"/>
              <a:gd name="connsiteX38" fmla="*/ 256591 w 494716"/>
              <a:gd name="connsiteY38" fmla="*/ 21295 h 236600"/>
              <a:gd name="connsiteX39" fmla="*/ 242304 w 494716"/>
              <a:gd name="connsiteY39" fmla="*/ 11770 h 236600"/>
              <a:gd name="connsiteX40" fmla="*/ 228016 w 494716"/>
              <a:gd name="connsiteY40" fmla="*/ 7007 h 236600"/>
              <a:gd name="connsiteX41" fmla="*/ 156579 w 494716"/>
              <a:gd name="connsiteY41" fmla="*/ 2245 h 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4716" h="236600">
                <a:moveTo>
                  <a:pt x="156579" y="2245"/>
                </a:moveTo>
                <a:cubicBezTo>
                  <a:pt x="141498" y="2245"/>
                  <a:pt x="143823" y="5209"/>
                  <a:pt x="137529" y="7007"/>
                </a:cubicBezTo>
                <a:cubicBezTo>
                  <a:pt x="132702" y="8386"/>
                  <a:pt x="126159" y="7685"/>
                  <a:pt x="123241" y="11770"/>
                </a:cubicBezTo>
                <a:cubicBezTo>
                  <a:pt x="117405" y="19940"/>
                  <a:pt x="123241" y="37170"/>
                  <a:pt x="113716" y="40345"/>
                </a:cubicBezTo>
                <a:lnTo>
                  <a:pt x="85141" y="49870"/>
                </a:lnTo>
                <a:lnTo>
                  <a:pt x="70854" y="54632"/>
                </a:lnTo>
                <a:cubicBezTo>
                  <a:pt x="69266" y="59395"/>
                  <a:pt x="69227" y="65000"/>
                  <a:pt x="66091" y="68920"/>
                </a:cubicBezTo>
                <a:cubicBezTo>
                  <a:pt x="57498" y="79662"/>
                  <a:pt x="44618" y="79817"/>
                  <a:pt x="32754" y="83207"/>
                </a:cubicBezTo>
                <a:cubicBezTo>
                  <a:pt x="27927" y="84586"/>
                  <a:pt x="23229" y="86382"/>
                  <a:pt x="18466" y="87970"/>
                </a:cubicBezTo>
                <a:cubicBezTo>
                  <a:pt x="15291" y="92732"/>
                  <a:pt x="11501" y="97138"/>
                  <a:pt x="8941" y="102257"/>
                </a:cubicBezTo>
                <a:cubicBezTo>
                  <a:pt x="0" y="120140"/>
                  <a:pt x="2576" y="140313"/>
                  <a:pt x="8941" y="159407"/>
                </a:cubicBezTo>
                <a:cubicBezTo>
                  <a:pt x="11071" y="165797"/>
                  <a:pt x="17341" y="170424"/>
                  <a:pt x="23229" y="173695"/>
                </a:cubicBezTo>
                <a:cubicBezTo>
                  <a:pt x="32006" y="178571"/>
                  <a:pt x="51804" y="183220"/>
                  <a:pt x="51804" y="183220"/>
                </a:cubicBezTo>
                <a:cubicBezTo>
                  <a:pt x="59869" y="193974"/>
                  <a:pt x="66450" y="207152"/>
                  <a:pt x="80379" y="211795"/>
                </a:cubicBezTo>
                <a:cubicBezTo>
                  <a:pt x="89540" y="214848"/>
                  <a:pt x="99429" y="214970"/>
                  <a:pt x="108954" y="216557"/>
                </a:cubicBezTo>
                <a:cubicBezTo>
                  <a:pt x="185687" y="211762"/>
                  <a:pt x="192546" y="236600"/>
                  <a:pt x="180391" y="187982"/>
                </a:cubicBezTo>
                <a:cubicBezTo>
                  <a:pt x="179173" y="183112"/>
                  <a:pt x="177216" y="178457"/>
                  <a:pt x="175629" y="173695"/>
                </a:cubicBezTo>
                <a:cubicBezTo>
                  <a:pt x="180391" y="172107"/>
                  <a:pt x="184946" y="169642"/>
                  <a:pt x="189916" y="168932"/>
                </a:cubicBezTo>
                <a:cubicBezTo>
                  <a:pt x="207274" y="166452"/>
                  <a:pt x="225669" y="169715"/>
                  <a:pt x="242304" y="164170"/>
                </a:cubicBezTo>
                <a:cubicBezTo>
                  <a:pt x="247067" y="162582"/>
                  <a:pt x="243516" y="153432"/>
                  <a:pt x="247066" y="149882"/>
                </a:cubicBezTo>
                <a:cubicBezTo>
                  <a:pt x="250616" y="146332"/>
                  <a:pt x="256591" y="146707"/>
                  <a:pt x="261354" y="145120"/>
                </a:cubicBezTo>
                <a:cubicBezTo>
                  <a:pt x="266116" y="146707"/>
                  <a:pt x="270814" y="148503"/>
                  <a:pt x="275641" y="149882"/>
                </a:cubicBezTo>
                <a:cubicBezTo>
                  <a:pt x="281935" y="151680"/>
                  <a:pt x="289245" y="151014"/>
                  <a:pt x="294691" y="154645"/>
                </a:cubicBezTo>
                <a:cubicBezTo>
                  <a:pt x="299453" y="157820"/>
                  <a:pt x="301041" y="164170"/>
                  <a:pt x="304216" y="168932"/>
                </a:cubicBezTo>
                <a:cubicBezTo>
                  <a:pt x="308979" y="164170"/>
                  <a:pt x="314192" y="159819"/>
                  <a:pt x="318504" y="154645"/>
                </a:cubicBezTo>
                <a:cubicBezTo>
                  <a:pt x="322168" y="150248"/>
                  <a:pt x="323559" y="143933"/>
                  <a:pt x="328029" y="140357"/>
                </a:cubicBezTo>
                <a:cubicBezTo>
                  <a:pt x="331949" y="137221"/>
                  <a:pt x="337554" y="137182"/>
                  <a:pt x="342316" y="135595"/>
                </a:cubicBezTo>
                <a:cubicBezTo>
                  <a:pt x="372479" y="137182"/>
                  <a:pt x="402600" y="140357"/>
                  <a:pt x="432804" y="140357"/>
                </a:cubicBezTo>
                <a:cubicBezTo>
                  <a:pt x="444774" y="140357"/>
                  <a:pt x="451748" y="130886"/>
                  <a:pt x="461379" y="126070"/>
                </a:cubicBezTo>
                <a:cubicBezTo>
                  <a:pt x="465869" y="123825"/>
                  <a:pt x="470904" y="122895"/>
                  <a:pt x="475666" y="121307"/>
                </a:cubicBezTo>
                <a:lnTo>
                  <a:pt x="489954" y="78445"/>
                </a:lnTo>
                <a:lnTo>
                  <a:pt x="494716" y="64157"/>
                </a:lnTo>
                <a:cubicBezTo>
                  <a:pt x="494674" y="63989"/>
                  <a:pt x="487470" y="33099"/>
                  <a:pt x="485191" y="30820"/>
                </a:cubicBezTo>
                <a:cubicBezTo>
                  <a:pt x="481641" y="27270"/>
                  <a:pt x="475874" y="26767"/>
                  <a:pt x="470904" y="26057"/>
                </a:cubicBezTo>
                <a:cubicBezTo>
                  <a:pt x="453546" y="23577"/>
                  <a:pt x="435979" y="22882"/>
                  <a:pt x="418516" y="21295"/>
                </a:cubicBezTo>
                <a:cubicBezTo>
                  <a:pt x="391756" y="12374"/>
                  <a:pt x="416881" y="18124"/>
                  <a:pt x="380416" y="21295"/>
                </a:cubicBezTo>
                <a:cubicBezTo>
                  <a:pt x="351905" y="23774"/>
                  <a:pt x="323266" y="24470"/>
                  <a:pt x="294691" y="26057"/>
                </a:cubicBezTo>
                <a:cubicBezTo>
                  <a:pt x="293733" y="28933"/>
                  <a:pt x="287706" y="56764"/>
                  <a:pt x="275641" y="49870"/>
                </a:cubicBezTo>
                <a:cubicBezTo>
                  <a:pt x="265702" y="44190"/>
                  <a:pt x="266116" y="27645"/>
                  <a:pt x="256591" y="21295"/>
                </a:cubicBezTo>
                <a:cubicBezTo>
                  <a:pt x="251829" y="18120"/>
                  <a:pt x="247423" y="14330"/>
                  <a:pt x="242304" y="11770"/>
                </a:cubicBezTo>
                <a:cubicBezTo>
                  <a:pt x="237814" y="9525"/>
                  <a:pt x="232939" y="7992"/>
                  <a:pt x="228016" y="7007"/>
                </a:cubicBezTo>
                <a:cubicBezTo>
                  <a:pt x="192982" y="0"/>
                  <a:pt x="171660" y="2245"/>
                  <a:pt x="156579" y="2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39" name="138 Forma libre"/>
          <p:cNvSpPr/>
          <p:nvPr/>
        </p:nvSpPr>
        <p:spPr>
          <a:xfrm>
            <a:off x="5776276" y="3187798"/>
            <a:ext cx="159640" cy="86577"/>
          </a:xfrm>
          <a:custGeom>
            <a:avLst/>
            <a:gdLst>
              <a:gd name="connsiteX0" fmla="*/ 47119 w 596671"/>
              <a:gd name="connsiteY0" fmla="*/ 61913 h 309563"/>
              <a:gd name="connsiteX1" fmla="*/ 4257 w 596671"/>
              <a:gd name="connsiteY1" fmla="*/ 71438 h 309563"/>
              <a:gd name="connsiteX2" fmla="*/ 9019 w 596671"/>
              <a:gd name="connsiteY2" fmla="*/ 85725 h 309563"/>
              <a:gd name="connsiteX3" fmla="*/ 23307 w 596671"/>
              <a:gd name="connsiteY3" fmla="*/ 100013 h 309563"/>
              <a:gd name="connsiteX4" fmla="*/ 28069 w 596671"/>
              <a:gd name="connsiteY4" fmla="*/ 114300 h 309563"/>
              <a:gd name="connsiteX5" fmla="*/ 13782 w 596671"/>
              <a:gd name="connsiteY5" fmla="*/ 161925 h 309563"/>
              <a:gd name="connsiteX6" fmla="*/ 18544 w 596671"/>
              <a:gd name="connsiteY6" fmla="*/ 180975 h 309563"/>
              <a:gd name="connsiteX7" fmla="*/ 47119 w 596671"/>
              <a:gd name="connsiteY7" fmla="*/ 209550 h 309563"/>
              <a:gd name="connsiteX8" fmla="*/ 51882 w 596671"/>
              <a:gd name="connsiteY8" fmla="*/ 238125 h 309563"/>
              <a:gd name="connsiteX9" fmla="*/ 70932 w 596671"/>
              <a:gd name="connsiteY9" fmla="*/ 247650 h 309563"/>
              <a:gd name="connsiteX10" fmla="*/ 85219 w 596671"/>
              <a:gd name="connsiteY10" fmla="*/ 257175 h 309563"/>
              <a:gd name="connsiteX11" fmla="*/ 109032 w 596671"/>
              <a:gd name="connsiteY11" fmla="*/ 276225 h 309563"/>
              <a:gd name="connsiteX12" fmla="*/ 118557 w 596671"/>
              <a:gd name="connsiteY12" fmla="*/ 290513 h 309563"/>
              <a:gd name="connsiteX13" fmla="*/ 132844 w 596671"/>
              <a:gd name="connsiteY13" fmla="*/ 295275 h 309563"/>
              <a:gd name="connsiteX14" fmla="*/ 166182 w 596671"/>
              <a:gd name="connsiteY14" fmla="*/ 300038 h 309563"/>
              <a:gd name="connsiteX15" fmla="*/ 199519 w 596671"/>
              <a:gd name="connsiteY15" fmla="*/ 309563 h 309563"/>
              <a:gd name="connsiteX16" fmla="*/ 237619 w 596671"/>
              <a:gd name="connsiteY16" fmla="*/ 300038 h 309563"/>
              <a:gd name="connsiteX17" fmla="*/ 270957 w 596671"/>
              <a:gd name="connsiteY17" fmla="*/ 290513 h 309563"/>
              <a:gd name="connsiteX18" fmla="*/ 290007 w 596671"/>
              <a:gd name="connsiteY18" fmla="*/ 276225 h 309563"/>
              <a:gd name="connsiteX19" fmla="*/ 313819 w 596671"/>
              <a:gd name="connsiteY19" fmla="*/ 257175 h 309563"/>
              <a:gd name="connsiteX20" fmla="*/ 375732 w 596671"/>
              <a:gd name="connsiteY20" fmla="*/ 266700 h 309563"/>
              <a:gd name="connsiteX21" fmla="*/ 418594 w 596671"/>
              <a:gd name="connsiteY21" fmla="*/ 261938 h 309563"/>
              <a:gd name="connsiteX22" fmla="*/ 432882 w 596671"/>
              <a:gd name="connsiteY22" fmla="*/ 233363 h 309563"/>
              <a:gd name="connsiteX23" fmla="*/ 447169 w 596671"/>
              <a:gd name="connsiteY23" fmla="*/ 223838 h 309563"/>
              <a:gd name="connsiteX24" fmla="*/ 470982 w 596671"/>
              <a:gd name="connsiteY24" fmla="*/ 214313 h 309563"/>
              <a:gd name="connsiteX25" fmla="*/ 480507 w 596671"/>
              <a:gd name="connsiteY25" fmla="*/ 171450 h 309563"/>
              <a:gd name="connsiteX26" fmla="*/ 509082 w 596671"/>
              <a:gd name="connsiteY26" fmla="*/ 142875 h 309563"/>
              <a:gd name="connsiteX27" fmla="*/ 542419 w 596671"/>
              <a:gd name="connsiteY27" fmla="*/ 100013 h 309563"/>
              <a:gd name="connsiteX28" fmla="*/ 556707 w 596671"/>
              <a:gd name="connsiteY28" fmla="*/ 95250 h 309563"/>
              <a:gd name="connsiteX29" fmla="*/ 570994 w 596671"/>
              <a:gd name="connsiteY29" fmla="*/ 85725 h 309563"/>
              <a:gd name="connsiteX30" fmla="*/ 580519 w 596671"/>
              <a:gd name="connsiteY30" fmla="*/ 71438 h 309563"/>
              <a:gd name="connsiteX31" fmla="*/ 594807 w 596671"/>
              <a:gd name="connsiteY31" fmla="*/ 61913 h 309563"/>
              <a:gd name="connsiteX32" fmla="*/ 590044 w 596671"/>
              <a:gd name="connsiteY32" fmla="*/ 47625 h 309563"/>
              <a:gd name="connsiteX33" fmla="*/ 561469 w 596671"/>
              <a:gd name="connsiteY33" fmla="*/ 38100 h 309563"/>
              <a:gd name="connsiteX34" fmla="*/ 528132 w 596671"/>
              <a:gd name="connsiteY34" fmla="*/ 0 h 309563"/>
              <a:gd name="connsiteX35" fmla="*/ 509082 w 596671"/>
              <a:gd name="connsiteY35" fmla="*/ 4763 h 309563"/>
              <a:gd name="connsiteX36" fmla="*/ 494794 w 596671"/>
              <a:gd name="connsiteY36" fmla="*/ 9525 h 309563"/>
              <a:gd name="connsiteX37" fmla="*/ 418594 w 596671"/>
              <a:gd name="connsiteY37" fmla="*/ 4763 h 309563"/>
              <a:gd name="connsiteX38" fmla="*/ 375732 w 596671"/>
              <a:gd name="connsiteY38" fmla="*/ 19050 h 309563"/>
              <a:gd name="connsiteX39" fmla="*/ 356682 w 596671"/>
              <a:gd name="connsiteY39" fmla="*/ 38100 h 309563"/>
              <a:gd name="connsiteX40" fmla="*/ 313819 w 596671"/>
              <a:gd name="connsiteY40" fmla="*/ 19050 h 309563"/>
              <a:gd name="connsiteX41" fmla="*/ 290007 w 596671"/>
              <a:gd name="connsiteY41" fmla="*/ 38100 h 309563"/>
              <a:gd name="connsiteX42" fmla="*/ 275719 w 596671"/>
              <a:gd name="connsiteY42" fmla="*/ 42863 h 309563"/>
              <a:gd name="connsiteX43" fmla="*/ 237619 w 596671"/>
              <a:gd name="connsiteY43" fmla="*/ 47625 h 309563"/>
              <a:gd name="connsiteX44" fmla="*/ 228094 w 596671"/>
              <a:gd name="connsiteY44" fmla="*/ 61913 h 309563"/>
              <a:gd name="connsiteX45" fmla="*/ 218569 w 596671"/>
              <a:gd name="connsiteY45" fmla="*/ 95250 h 309563"/>
              <a:gd name="connsiteX46" fmla="*/ 166182 w 596671"/>
              <a:gd name="connsiteY46" fmla="*/ 90488 h 309563"/>
              <a:gd name="connsiteX47" fmla="*/ 137607 w 596671"/>
              <a:gd name="connsiteY47" fmla="*/ 80963 h 309563"/>
              <a:gd name="connsiteX48" fmla="*/ 123319 w 596671"/>
              <a:gd name="connsiteY48" fmla="*/ 76200 h 309563"/>
              <a:gd name="connsiteX49" fmla="*/ 89982 w 596671"/>
              <a:gd name="connsiteY49" fmla="*/ 71438 h 309563"/>
              <a:gd name="connsiteX50" fmla="*/ 47119 w 596671"/>
              <a:gd name="connsiteY50" fmla="*/ 61913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96671" h="309563">
                <a:moveTo>
                  <a:pt x="47119" y="61913"/>
                </a:moveTo>
                <a:cubicBezTo>
                  <a:pt x="32832" y="61913"/>
                  <a:pt x="16668" y="63681"/>
                  <a:pt x="4257" y="71438"/>
                </a:cubicBezTo>
                <a:cubicBezTo>
                  <a:pt x="0" y="74099"/>
                  <a:pt x="6234" y="81548"/>
                  <a:pt x="9019" y="85725"/>
                </a:cubicBezTo>
                <a:cubicBezTo>
                  <a:pt x="12755" y="91329"/>
                  <a:pt x="18544" y="95250"/>
                  <a:pt x="23307" y="100013"/>
                </a:cubicBezTo>
                <a:cubicBezTo>
                  <a:pt x="24894" y="104775"/>
                  <a:pt x="28069" y="109280"/>
                  <a:pt x="28069" y="114300"/>
                </a:cubicBezTo>
                <a:cubicBezTo>
                  <a:pt x="28069" y="144947"/>
                  <a:pt x="26693" y="142559"/>
                  <a:pt x="13782" y="161925"/>
                </a:cubicBezTo>
                <a:cubicBezTo>
                  <a:pt x="15369" y="168275"/>
                  <a:pt x="14791" y="175613"/>
                  <a:pt x="18544" y="180975"/>
                </a:cubicBezTo>
                <a:cubicBezTo>
                  <a:pt x="26269" y="192010"/>
                  <a:pt x="47119" y="209550"/>
                  <a:pt x="47119" y="209550"/>
                </a:cubicBezTo>
                <a:cubicBezTo>
                  <a:pt x="48707" y="219075"/>
                  <a:pt x="46764" y="229936"/>
                  <a:pt x="51882" y="238125"/>
                </a:cubicBezTo>
                <a:cubicBezTo>
                  <a:pt x="55645" y="244145"/>
                  <a:pt x="64768" y="244128"/>
                  <a:pt x="70932" y="247650"/>
                </a:cubicBezTo>
                <a:cubicBezTo>
                  <a:pt x="75902" y="250490"/>
                  <a:pt x="80457" y="254000"/>
                  <a:pt x="85219" y="257175"/>
                </a:cubicBezTo>
                <a:cubicBezTo>
                  <a:pt x="112516" y="298123"/>
                  <a:pt x="76169" y="249935"/>
                  <a:pt x="109032" y="276225"/>
                </a:cubicBezTo>
                <a:cubicBezTo>
                  <a:pt x="113502" y="279801"/>
                  <a:pt x="114087" y="286937"/>
                  <a:pt x="118557" y="290513"/>
                </a:cubicBezTo>
                <a:cubicBezTo>
                  <a:pt x="122477" y="293649"/>
                  <a:pt x="127922" y="294291"/>
                  <a:pt x="132844" y="295275"/>
                </a:cubicBezTo>
                <a:cubicBezTo>
                  <a:pt x="143852" y="297477"/>
                  <a:pt x="155138" y="298030"/>
                  <a:pt x="166182" y="300038"/>
                </a:cubicBezTo>
                <a:cubicBezTo>
                  <a:pt x="179345" y="302431"/>
                  <a:pt x="187273" y="305480"/>
                  <a:pt x="199519" y="309563"/>
                </a:cubicBezTo>
                <a:cubicBezTo>
                  <a:pt x="212219" y="306388"/>
                  <a:pt x="225200" y="304178"/>
                  <a:pt x="237619" y="300038"/>
                </a:cubicBezTo>
                <a:cubicBezTo>
                  <a:pt x="258116" y="293205"/>
                  <a:pt x="247037" y="296492"/>
                  <a:pt x="270957" y="290513"/>
                </a:cubicBezTo>
                <a:cubicBezTo>
                  <a:pt x="277307" y="285750"/>
                  <a:pt x="284394" y="281838"/>
                  <a:pt x="290007" y="276225"/>
                </a:cubicBezTo>
                <a:cubicBezTo>
                  <a:pt x="311549" y="254683"/>
                  <a:pt x="286005" y="266448"/>
                  <a:pt x="313819" y="257175"/>
                </a:cubicBezTo>
                <a:cubicBezTo>
                  <a:pt x="331950" y="260801"/>
                  <a:pt x="358427" y="266700"/>
                  <a:pt x="375732" y="266700"/>
                </a:cubicBezTo>
                <a:cubicBezTo>
                  <a:pt x="390107" y="266700"/>
                  <a:pt x="404307" y="263525"/>
                  <a:pt x="418594" y="261938"/>
                </a:cubicBezTo>
                <a:cubicBezTo>
                  <a:pt x="422468" y="250317"/>
                  <a:pt x="423650" y="242595"/>
                  <a:pt x="432882" y="233363"/>
                </a:cubicBezTo>
                <a:cubicBezTo>
                  <a:pt x="436929" y="229316"/>
                  <a:pt x="442407" y="227013"/>
                  <a:pt x="447169" y="223838"/>
                </a:cubicBezTo>
                <a:cubicBezTo>
                  <a:pt x="462028" y="228790"/>
                  <a:pt x="464212" y="234623"/>
                  <a:pt x="470982" y="214313"/>
                </a:cubicBezTo>
                <a:cubicBezTo>
                  <a:pt x="471316" y="213312"/>
                  <a:pt x="475422" y="177988"/>
                  <a:pt x="480507" y="171450"/>
                </a:cubicBezTo>
                <a:cubicBezTo>
                  <a:pt x="488777" y="160817"/>
                  <a:pt x="501610" y="154083"/>
                  <a:pt x="509082" y="142875"/>
                </a:cubicBezTo>
                <a:cubicBezTo>
                  <a:pt x="516651" y="131522"/>
                  <a:pt x="528990" y="108966"/>
                  <a:pt x="542419" y="100013"/>
                </a:cubicBezTo>
                <a:cubicBezTo>
                  <a:pt x="546596" y="97228"/>
                  <a:pt x="552217" y="97495"/>
                  <a:pt x="556707" y="95250"/>
                </a:cubicBezTo>
                <a:cubicBezTo>
                  <a:pt x="561826" y="92690"/>
                  <a:pt x="566232" y="88900"/>
                  <a:pt x="570994" y="85725"/>
                </a:cubicBezTo>
                <a:cubicBezTo>
                  <a:pt x="574169" y="80963"/>
                  <a:pt x="576472" y="75485"/>
                  <a:pt x="580519" y="71438"/>
                </a:cubicBezTo>
                <a:cubicBezTo>
                  <a:pt x="584567" y="67391"/>
                  <a:pt x="592681" y="67228"/>
                  <a:pt x="594807" y="61913"/>
                </a:cubicBezTo>
                <a:cubicBezTo>
                  <a:pt x="596671" y="57252"/>
                  <a:pt x="594129" y="50543"/>
                  <a:pt x="590044" y="47625"/>
                </a:cubicBezTo>
                <a:cubicBezTo>
                  <a:pt x="581874" y="41789"/>
                  <a:pt x="561469" y="38100"/>
                  <a:pt x="561469" y="38100"/>
                </a:cubicBezTo>
                <a:cubicBezTo>
                  <a:pt x="539244" y="4763"/>
                  <a:pt x="551944" y="15875"/>
                  <a:pt x="528132" y="0"/>
                </a:cubicBezTo>
                <a:cubicBezTo>
                  <a:pt x="521782" y="1588"/>
                  <a:pt x="515376" y="2965"/>
                  <a:pt x="509082" y="4763"/>
                </a:cubicBezTo>
                <a:cubicBezTo>
                  <a:pt x="504255" y="6142"/>
                  <a:pt x="499814" y="9525"/>
                  <a:pt x="494794" y="9525"/>
                </a:cubicBezTo>
                <a:cubicBezTo>
                  <a:pt x="469344" y="9525"/>
                  <a:pt x="443994" y="6350"/>
                  <a:pt x="418594" y="4763"/>
                </a:cubicBezTo>
                <a:cubicBezTo>
                  <a:pt x="404650" y="7087"/>
                  <a:pt x="386035" y="6171"/>
                  <a:pt x="375732" y="19050"/>
                </a:cubicBezTo>
                <a:cubicBezTo>
                  <a:pt x="357260" y="42140"/>
                  <a:pt x="387852" y="27711"/>
                  <a:pt x="356682" y="38100"/>
                </a:cubicBezTo>
                <a:cubicBezTo>
                  <a:pt x="322677" y="26765"/>
                  <a:pt x="336461" y="34144"/>
                  <a:pt x="313819" y="19050"/>
                </a:cubicBezTo>
                <a:cubicBezTo>
                  <a:pt x="266141" y="30971"/>
                  <a:pt x="315059" y="13048"/>
                  <a:pt x="290007" y="38100"/>
                </a:cubicBezTo>
                <a:cubicBezTo>
                  <a:pt x="286457" y="41650"/>
                  <a:pt x="280658" y="41965"/>
                  <a:pt x="275719" y="42863"/>
                </a:cubicBezTo>
                <a:cubicBezTo>
                  <a:pt x="263127" y="45153"/>
                  <a:pt x="250319" y="46038"/>
                  <a:pt x="237619" y="47625"/>
                </a:cubicBezTo>
                <a:cubicBezTo>
                  <a:pt x="234444" y="52388"/>
                  <a:pt x="230654" y="56793"/>
                  <a:pt x="228094" y="61913"/>
                </a:cubicBezTo>
                <a:cubicBezTo>
                  <a:pt x="224679" y="68742"/>
                  <a:pt x="220094" y="89151"/>
                  <a:pt x="218569" y="95250"/>
                </a:cubicBezTo>
                <a:cubicBezTo>
                  <a:pt x="201107" y="93663"/>
                  <a:pt x="183450" y="93535"/>
                  <a:pt x="166182" y="90488"/>
                </a:cubicBezTo>
                <a:cubicBezTo>
                  <a:pt x="156295" y="88743"/>
                  <a:pt x="147132" y="84138"/>
                  <a:pt x="137607" y="80963"/>
                </a:cubicBezTo>
                <a:cubicBezTo>
                  <a:pt x="132844" y="79375"/>
                  <a:pt x="128289" y="76910"/>
                  <a:pt x="123319" y="76200"/>
                </a:cubicBezTo>
                <a:lnTo>
                  <a:pt x="89982" y="71438"/>
                </a:lnTo>
                <a:cubicBezTo>
                  <a:pt x="80701" y="43596"/>
                  <a:pt x="61406" y="61913"/>
                  <a:pt x="47119" y="619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0" name="139 Forma libre"/>
          <p:cNvSpPr/>
          <p:nvPr/>
        </p:nvSpPr>
        <p:spPr>
          <a:xfrm>
            <a:off x="5714855" y="3007903"/>
            <a:ext cx="135190" cy="101273"/>
          </a:xfrm>
          <a:custGeom>
            <a:avLst/>
            <a:gdLst>
              <a:gd name="connsiteX0" fmla="*/ 9985 w 505285"/>
              <a:gd name="connsiteY0" fmla="*/ 119062 h 362110"/>
              <a:gd name="connsiteX1" fmla="*/ 460 w 505285"/>
              <a:gd name="connsiteY1" fmla="*/ 152400 h 362110"/>
              <a:gd name="connsiteX2" fmla="*/ 24273 w 505285"/>
              <a:gd name="connsiteY2" fmla="*/ 195262 h 362110"/>
              <a:gd name="connsiteX3" fmla="*/ 38560 w 505285"/>
              <a:gd name="connsiteY3" fmla="*/ 204787 h 362110"/>
              <a:gd name="connsiteX4" fmla="*/ 52848 w 505285"/>
              <a:gd name="connsiteY4" fmla="*/ 195262 h 362110"/>
              <a:gd name="connsiteX5" fmla="*/ 67135 w 505285"/>
              <a:gd name="connsiteY5" fmla="*/ 200025 h 362110"/>
              <a:gd name="connsiteX6" fmla="*/ 81423 w 505285"/>
              <a:gd name="connsiteY6" fmla="*/ 195262 h 362110"/>
              <a:gd name="connsiteX7" fmla="*/ 100473 w 505285"/>
              <a:gd name="connsiteY7" fmla="*/ 223837 h 362110"/>
              <a:gd name="connsiteX8" fmla="*/ 119523 w 505285"/>
              <a:gd name="connsiteY8" fmla="*/ 238125 h 362110"/>
              <a:gd name="connsiteX9" fmla="*/ 133810 w 505285"/>
              <a:gd name="connsiteY9" fmla="*/ 247650 h 362110"/>
              <a:gd name="connsiteX10" fmla="*/ 148098 w 505285"/>
              <a:gd name="connsiteY10" fmla="*/ 261937 h 362110"/>
              <a:gd name="connsiteX11" fmla="*/ 176673 w 505285"/>
              <a:gd name="connsiteY11" fmla="*/ 280987 h 362110"/>
              <a:gd name="connsiteX12" fmla="*/ 162385 w 505285"/>
              <a:gd name="connsiteY12" fmla="*/ 290512 h 362110"/>
              <a:gd name="connsiteX13" fmla="*/ 148098 w 505285"/>
              <a:gd name="connsiteY13" fmla="*/ 295275 h 362110"/>
              <a:gd name="connsiteX14" fmla="*/ 167148 w 505285"/>
              <a:gd name="connsiteY14" fmla="*/ 319087 h 362110"/>
              <a:gd name="connsiteX15" fmla="*/ 181435 w 505285"/>
              <a:gd name="connsiteY15" fmla="*/ 333375 h 362110"/>
              <a:gd name="connsiteX16" fmla="*/ 224298 w 505285"/>
              <a:gd name="connsiteY16" fmla="*/ 357187 h 362110"/>
              <a:gd name="connsiteX17" fmla="*/ 238585 w 505285"/>
              <a:gd name="connsiteY17" fmla="*/ 347662 h 362110"/>
              <a:gd name="connsiteX18" fmla="*/ 286210 w 505285"/>
              <a:gd name="connsiteY18" fmla="*/ 361950 h 362110"/>
              <a:gd name="connsiteX19" fmla="*/ 300498 w 505285"/>
              <a:gd name="connsiteY19" fmla="*/ 357187 h 362110"/>
              <a:gd name="connsiteX20" fmla="*/ 271923 w 505285"/>
              <a:gd name="connsiteY20" fmla="*/ 323850 h 362110"/>
              <a:gd name="connsiteX21" fmla="*/ 262398 w 505285"/>
              <a:gd name="connsiteY21" fmla="*/ 309562 h 362110"/>
              <a:gd name="connsiteX22" fmla="*/ 248110 w 505285"/>
              <a:gd name="connsiteY22" fmla="*/ 276225 h 362110"/>
              <a:gd name="connsiteX23" fmla="*/ 233823 w 505285"/>
              <a:gd name="connsiteY23" fmla="*/ 266700 h 362110"/>
              <a:gd name="connsiteX24" fmla="*/ 229060 w 505285"/>
              <a:gd name="connsiteY24" fmla="*/ 252412 h 362110"/>
              <a:gd name="connsiteX25" fmla="*/ 224298 w 505285"/>
              <a:gd name="connsiteY25" fmla="*/ 228600 h 362110"/>
              <a:gd name="connsiteX26" fmla="*/ 205248 w 505285"/>
              <a:gd name="connsiteY26" fmla="*/ 200025 h 362110"/>
              <a:gd name="connsiteX27" fmla="*/ 195723 w 505285"/>
              <a:gd name="connsiteY27" fmla="*/ 185737 h 362110"/>
              <a:gd name="connsiteX28" fmla="*/ 224298 w 505285"/>
              <a:gd name="connsiteY28" fmla="*/ 171450 h 362110"/>
              <a:gd name="connsiteX29" fmla="*/ 238585 w 505285"/>
              <a:gd name="connsiteY29" fmla="*/ 180975 h 362110"/>
              <a:gd name="connsiteX30" fmla="*/ 314785 w 505285"/>
              <a:gd name="connsiteY30" fmla="*/ 171450 h 362110"/>
              <a:gd name="connsiteX31" fmla="*/ 343360 w 505285"/>
              <a:gd name="connsiteY31" fmla="*/ 180975 h 362110"/>
              <a:gd name="connsiteX32" fmla="*/ 362410 w 505285"/>
              <a:gd name="connsiteY32" fmla="*/ 176212 h 362110"/>
              <a:gd name="connsiteX33" fmla="*/ 405273 w 505285"/>
              <a:gd name="connsiteY33" fmla="*/ 185737 h 362110"/>
              <a:gd name="connsiteX34" fmla="*/ 443373 w 505285"/>
              <a:gd name="connsiteY34" fmla="*/ 190500 h 362110"/>
              <a:gd name="connsiteX35" fmla="*/ 452898 w 505285"/>
              <a:gd name="connsiteY35" fmla="*/ 204787 h 362110"/>
              <a:gd name="connsiteX36" fmla="*/ 486235 w 505285"/>
              <a:gd name="connsiteY36" fmla="*/ 204787 h 362110"/>
              <a:gd name="connsiteX37" fmla="*/ 486235 w 505285"/>
              <a:gd name="connsiteY37" fmla="*/ 176212 h 362110"/>
              <a:gd name="connsiteX38" fmla="*/ 505285 w 505285"/>
              <a:gd name="connsiteY38" fmla="*/ 171450 h 362110"/>
              <a:gd name="connsiteX39" fmla="*/ 490998 w 505285"/>
              <a:gd name="connsiteY39" fmla="*/ 157162 h 362110"/>
              <a:gd name="connsiteX40" fmla="*/ 476710 w 505285"/>
              <a:gd name="connsiteY40" fmla="*/ 147637 h 362110"/>
              <a:gd name="connsiteX41" fmla="*/ 471948 w 505285"/>
              <a:gd name="connsiteY41" fmla="*/ 133350 h 362110"/>
              <a:gd name="connsiteX42" fmla="*/ 467185 w 505285"/>
              <a:gd name="connsiteY42" fmla="*/ 109537 h 362110"/>
              <a:gd name="connsiteX43" fmla="*/ 405273 w 505285"/>
              <a:gd name="connsiteY43" fmla="*/ 104775 h 362110"/>
              <a:gd name="connsiteX44" fmla="*/ 367173 w 505285"/>
              <a:gd name="connsiteY44" fmla="*/ 95250 h 362110"/>
              <a:gd name="connsiteX45" fmla="*/ 352885 w 505285"/>
              <a:gd name="connsiteY45" fmla="*/ 90487 h 362110"/>
              <a:gd name="connsiteX46" fmla="*/ 343360 w 505285"/>
              <a:gd name="connsiteY46" fmla="*/ 61912 h 362110"/>
              <a:gd name="connsiteX47" fmla="*/ 329073 w 505285"/>
              <a:gd name="connsiteY47" fmla="*/ 52387 h 362110"/>
              <a:gd name="connsiteX48" fmla="*/ 286210 w 505285"/>
              <a:gd name="connsiteY48" fmla="*/ 33337 h 362110"/>
              <a:gd name="connsiteX49" fmla="*/ 276685 w 505285"/>
              <a:gd name="connsiteY49" fmla="*/ 14287 h 362110"/>
              <a:gd name="connsiteX50" fmla="*/ 248110 w 505285"/>
              <a:gd name="connsiteY50" fmla="*/ 0 h 362110"/>
              <a:gd name="connsiteX51" fmla="*/ 243348 w 505285"/>
              <a:gd name="connsiteY51" fmla="*/ 14287 h 362110"/>
              <a:gd name="connsiteX52" fmla="*/ 248110 w 505285"/>
              <a:gd name="connsiteY52" fmla="*/ 28575 h 362110"/>
              <a:gd name="connsiteX53" fmla="*/ 233823 w 505285"/>
              <a:gd name="connsiteY53" fmla="*/ 42862 h 362110"/>
              <a:gd name="connsiteX54" fmla="*/ 224298 w 505285"/>
              <a:gd name="connsiteY54" fmla="*/ 57150 h 362110"/>
              <a:gd name="connsiteX55" fmla="*/ 195723 w 505285"/>
              <a:gd name="connsiteY55" fmla="*/ 66675 h 362110"/>
              <a:gd name="connsiteX56" fmla="*/ 190960 w 505285"/>
              <a:gd name="connsiteY56" fmla="*/ 80962 h 362110"/>
              <a:gd name="connsiteX57" fmla="*/ 186198 w 505285"/>
              <a:gd name="connsiteY57" fmla="*/ 100012 h 362110"/>
              <a:gd name="connsiteX58" fmla="*/ 171910 w 505285"/>
              <a:gd name="connsiteY58" fmla="*/ 104775 h 362110"/>
              <a:gd name="connsiteX59" fmla="*/ 152860 w 505285"/>
              <a:gd name="connsiteY59" fmla="*/ 109537 h 362110"/>
              <a:gd name="connsiteX60" fmla="*/ 148098 w 505285"/>
              <a:gd name="connsiteY60" fmla="*/ 128587 h 362110"/>
              <a:gd name="connsiteX61" fmla="*/ 143335 w 505285"/>
              <a:gd name="connsiteY61" fmla="*/ 142875 h 362110"/>
              <a:gd name="connsiteX62" fmla="*/ 124285 w 505285"/>
              <a:gd name="connsiteY62" fmla="*/ 147637 h 362110"/>
              <a:gd name="connsiteX63" fmla="*/ 86185 w 505285"/>
              <a:gd name="connsiteY63" fmla="*/ 133350 h 362110"/>
              <a:gd name="connsiteX64" fmla="*/ 81423 w 505285"/>
              <a:gd name="connsiteY64" fmla="*/ 119062 h 362110"/>
              <a:gd name="connsiteX65" fmla="*/ 33798 w 505285"/>
              <a:gd name="connsiteY65" fmla="*/ 133350 h 362110"/>
              <a:gd name="connsiteX66" fmla="*/ 9985 w 505285"/>
              <a:gd name="connsiteY66" fmla="*/ 128587 h 362110"/>
              <a:gd name="connsiteX67" fmla="*/ 9985 w 505285"/>
              <a:gd name="connsiteY67" fmla="*/ 119062 h 36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05285" h="362110">
                <a:moveTo>
                  <a:pt x="9985" y="119062"/>
                </a:moveTo>
                <a:cubicBezTo>
                  <a:pt x="8398" y="123031"/>
                  <a:pt x="0" y="147803"/>
                  <a:pt x="460" y="152400"/>
                </a:cubicBezTo>
                <a:cubicBezTo>
                  <a:pt x="2635" y="174153"/>
                  <a:pt x="9244" y="182739"/>
                  <a:pt x="24273" y="195262"/>
                </a:cubicBezTo>
                <a:cubicBezTo>
                  <a:pt x="28670" y="198926"/>
                  <a:pt x="33798" y="201612"/>
                  <a:pt x="38560" y="204787"/>
                </a:cubicBezTo>
                <a:cubicBezTo>
                  <a:pt x="43323" y="201612"/>
                  <a:pt x="47202" y="196203"/>
                  <a:pt x="52848" y="195262"/>
                </a:cubicBezTo>
                <a:cubicBezTo>
                  <a:pt x="57800" y="194437"/>
                  <a:pt x="62115" y="200025"/>
                  <a:pt x="67135" y="200025"/>
                </a:cubicBezTo>
                <a:cubicBezTo>
                  <a:pt x="72155" y="200025"/>
                  <a:pt x="76660" y="196850"/>
                  <a:pt x="81423" y="195262"/>
                </a:cubicBezTo>
                <a:cubicBezTo>
                  <a:pt x="87773" y="204787"/>
                  <a:pt x="91315" y="216968"/>
                  <a:pt x="100473" y="223837"/>
                </a:cubicBezTo>
                <a:cubicBezTo>
                  <a:pt x="106823" y="228600"/>
                  <a:pt x="113064" y="233511"/>
                  <a:pt x="119523" y="238125"/>
                </a:cubicBezTo>
                <a:cubicBezTo>
                  <a:pt x="124180" y="241452"/>
                  <a:pt x="129413" y="243986"/>
                  <a:pt x="133810" y="247650"/>
                </a:cubicBezTo>
                <a:cubicBezTo>
                  <a:pt x="138984" y="251962"/>
                  <a:pt x="142782" y="257802"/>
                  <a:pt x="148098" y="261937"/>
                </a:cubicBezTo>
                <a:cubicBezTo>
                  <a:pt x="157134" y="268965"/>
                  <a:pt x="176673" y="280987"/>
                  <a:pt x="176673" y="280987"/>
                </a:cubicBezTo>
                <a:cubicBezTo>
                  <a:pt x="171910" y="284162"/>
                  <a:pt x="167505" y="287952"/>
                  <a:pt x="162385" y="290512"/>
                </a:cubicBezTo>
                <a:cubicBezTo>
                  <a:pt x="157895" y="292757"/>
                  <a:pt x="150343" y="290785"/>
                  <a:pt x="148098" y="295275"/>
                </a:cubicBezTo>
                <a:cubicBezTo>
                  <a:pt x="142119" y="307233"/>
                  <a:pt x="162994" y="315625"/>
                  <a:pt x="167148" y="319087"/>
                </a:cubicBezTo>
                <a:cubicBezTo>
                  <a:pt x="172322" y="323399"/>
                  <a:pt x="176119" y="329240"/>
                  <a:pt x="181435" y="333375"/>
                </a:cubicBezTo>
                <a:cubicBezTo>
                  <a:pt x="205999" y="352481"/>
                  <a:pt x="202741" y="350002"/>
                  <a:pt x="224298" y="357187"/>
                </a:cubicBezTo>
                <a:cubicBezTo>
                  <a:pt x="229060" y="354012"/>
                  <a:pt x="232890" y="348231"/>
                  <a:pt x="238585" y="347662"/>
                </a:cubicBezTo>
                <a:cubicBezTo>
                  <a:pt x="265234" y="344997"/>
                  <a:pt x="268883" y="350398"/>
                  <a:pt x="286210" y="361950"/>
                </a:cubicBezTo>
                <a:cubicBezTo>
                  <a:pt x="290973" y="360362"/>
                  <a:pt x="299513" y="362110"/>
                  <a:pt x="300498" y="357187"/>
                </a:cubicBezTo>
                <a:cubicBezTo>
                  <a:pt x="303341" y="342975"/>
                  <a:pt x="278857" y="329050"/>
                  <a:pt x="271923" y="323850"/>
                </a:cubicBezTo>
                <a:cubicBezTo>
                  <a:pt x="268748" y="319087"/>
                  <a:pt x="264653" y="314823"/>
                  <a:pt x="262398" y="309562"/>
                </a:cubicBezTo>
                <a:cubicBezTo>
                  <a:pt x="254200" y="290435"/>
                  <a:pt x="263055" y="291170"/>
                  <a:pt x="248110" y="276225"/>
                </a:cubicBezTo>
                <a:cubicBezTo>
                  <a:pt x="244063" y="272178"/>
                  <a:pt x="238585" y="269875"/>
                  <a:pt x="233823" y="266700"/>
                </a:cubicBezTo>
                <a:cubicBezTo>
                  <a:pt x="232235" y="261937"/>
                  <a:pt x="230278" y="257282"/>
                  <a:pt x="229060" y="252412"/>
                </a:cubicBezTo>
                <a:cubicBezTo>
                  <a:pt x="227097" y="244559"/>
                  <a:pt x="227647" y="235969"/>
                  <a:pt x="224298" y="228600"/>
                </a:cubicBezTo>
                <a:cubicBezTo>
                  <a:pt x="219561" y="218178"/>
                  <a:pt x="211598" y="209550"/>
                  <a:pt x="205248" y="200025"/>
                </a:cubicBezTo>
                <a:lnTo>
                  <a:pt x="195723" y="185737"/>
                </a:lnTo>
                <a:cubicBezTo>
                  <a:pt x="200700" y="182419"/>
                  <a:pt x="216410" y="170135"/>
                  <a:pt x="224298" y="171450"/>
                </a:cubicBezTo>
                <a:cubicBezTo>
                  <a:pt x="229944" y="172391"/>
                  <a:pt x="233823" y="177800"/>
                  <a:pt x="238585" y="180975"/>
                </a:cubicBezTo>
                <a:cubicBezTo>
                  <a:pt x="266271" y="174053"/>
                  <a:pt x="280051" y="169520"/>
                  <a:pt x="314785" y="171450"/>
                </a:cubicBezTo>
                <a:cubicBezTo>
                  <a:pt x="324810" y="172007"/>
                  <a:pt x="343360" y="180975"/>
                  <a:pt x="343360" y="180975"/>
                </a:cubicBezTo>
                <a:cubicBezTo>
                  <a:pt x="349710" y="179387"/>
                  <a:pt x="355865" y="176212"/>
                  <a:pt x="362410" y="176212"/>
                </a:cubicBezTo>
                <a:cubicBezTo>
                  <a:pt x="402776" y="176212"/>
                  <a:pt x="378268" y="180827"/>
                  <a:pt x="405273" y="185737"/>
                </a:cubicBezTo>
                <a:cubicBezTo>
                  <a:pt x="417865" y="188027"/>
                  <a:pt x="430673" y="188912"/>
                  <a:pt x="443373" y="190500"/>
                </a:cubicBezTo>
                <a:cubicBezTo>
                  <a:pt x="446548" y="195262"/>
                  <a:pt x="448429" y="201211"/>
                  <a:pt x="452898" y="204787"/>
                </a:cubicBezTo>
                <a:cubicBezTo>
                  <a:pt x="464286" y="213898"/>
                  <a:pt x="474191" y="207798"/>
                  <a:pt x="486235" y="204787"/>
                </a:cubicBezTo>
                <a:cubicBezTo>
                  <a:pt x="483562" y="196766"/>
                  <a:pt x="476209" y="184233"/>
                  <a:pt x="486235" y="176212"/>
                </a:cubicBezTo>
                <a:cubicBezTo>
                  <a:pt x="491346" y="172123"/>
                  <a:pt x="498935" y="173037"/>
                  <a:pt x="505285" y="171450"/>
                </a:cubicBezTo>
                <a:cubicBezTo>
                  <a:pt x="500523" y="166687"/>
                  <a:pt x="496172" y="161474"/>
                  <a:pt x="490998" y="157162"/>
                </a:cubicBezTo>
                <a:cubicBezTo>
                  <a:pt x="486601" y="153498"/>
                  <a:pt x="480286" y="152107"/>
                  <a:pt x="476710" y="147637"/>
                </a:cubicBezTo>
                <a:cubicBezTo>
                  <a:pt x="473574" y="143717"/>
                  <a:pt x="473166" y="138220"/>
                  <a:pt x="471948" y="133350"/>
                </a:cubicBezTo>
                <a:cubicBezTo>
                  <a:pt x="469985" y="125497"/>
                  <a:pt x="474625" y="112726"/>
                  <a:pt x="467185" y="109537"/>
                </a:cubicBezTo>
                <a:cubicBezTo>
                  <a:pt x="448160" y="101384"/>
                  <a:pt x="425910" y="106362"/>
                  <a:pt x="405273" y="104775"/>
                </a:cubicBezTo>
                <a:cubicBezTo>
                  <a:pt x="372612" y="93887"/>
                  <a:pt x="413150" y="106744"/>
                  <a:pt x="367173" y="95250"/>
                </a:cubicBezTo>
                <a:cubicBezTo>
                  <a:pt x="362303" y="94032"/>
                  <a:pt x="357648" y="92075"/>
                  <a:pt x="352885" y="90487"/>
                </a:cubicBezTo>
                <a:cubicBezTo>
                  <a:pt x="349710" y="80962"/>
                  <a:pt x="351714" y="67481"/>
                  <a:pt x="343360" y="61912"/>
                </a:cubicBezTo>
                <a:cubicBezTo>
                  <a:pt x="338598" y="58737"/>
                  <a:pt x="334303" y="54712"/>
                  <a:pt x="329073" y="52387"/>
                </a:cubicBezTo>
                <a:cubicBezTo>
                  <a:pt x="278062" y="29715"/>
                  <a:pt x="318547" y="54894"/>
                  <a:pt x="286210" y="33337"/>
                </a:cubicBezTo>
                <a:cubicBezTo>
                  <a:pt x="283035" y="26987"/>
                  <a:pt x="281230" y="19741"/>
                  <a:pt x="276685" y="14287"/>
                </a:cubicBezTo>
                <a:cubicBezTo>
                  <a:pt x="269583" y="5764"/>
                  <a:pt x="257863" y="3250"/>
                  <a:pt x="248110" y="0"/>
                </a:cubicBezTo>
                <a:cubicBezTo>
                  <a:pt x="246523" y="4762"/>
                  <a:pt x="243348" y="9267"/>
                  <a:pt x="243348" y="14287"/>
                </a:cubicBezTo>
                <a:cubicBezTo>
                  <a:pt x="243348" y="19307"/>
                  <a:pt x="249698" y="23812"/>
                  <a:pt x="248110" y="28575"/>
                </a:cubicBezTo>
                <a:cubicBezTo>
                  <a:pt x="245980" y="34964"/>
                  <a:pt x="238135" y="37688"/>
                  <a:pt x="233823" y="42862"/>
                </a:cubicBezTo>
                <a:cubicBezTo>
                  <a:pt x="230159" y="47259"/>
                  <a:pt x="229152" y="54116"/>
                  <a:pt x="224298" y="57150"/>
                </a:cubicBezTo>
                <a:cubicBezTo>
                  <a:pt x="215784" y="62471"/>
                  <a:pt x="195723" y="66675"/>
                  <a:pt x="195723" y="66675"/>
                </a:cubicBezTo>
                <a:cubicBezTo>
                  <a:pt x="194135" y="71437"/>
                  <a:pt x="192339" y="76135"/>
                  <a:pt x="190960" y="80962"/>
                </a:cubicBezTo>
                <a:cubicBezTo>
                  <a:pt x="189162" y="87256"/>
                  <a:pt x="190287" y="94901"/>
                  <a:pt x="186198" y="100012"/>
                </a:cubicBezTo>
                <a:cubicBezTo>
                  <a:pt x="183062" y="103932"/>
                  <a:pt x="176737" y="103396"/>
                  <a:pt x="171910" y="104775"/>
                </a:cubicBezTo>
                <a:cubicBezTo>
                  <a:pt x="165616" y="106573"/>
                  <a:pt x="159210" y="107950"/>
                  <a:pt x="152860" y="109537"/>
                </a:cubicBezTo>
                <a:cubicBezTo>
                  <a:pt x="151273" y="115887"/>
                  <a:pt x="149896" y="122293"/>
                  <a:pt x="148098" y="128587"/>
                </a:cubicBezTo>
                <a:cubicBezTo>
                  <a:pt x="146719" y="133414"/>
                  <a:pt x="147255" y="139739"/>
                  <a:pt x="143335" y="142875"/>
                </a:cubicBezTo>
                <a:cubicBezTo>
                  <a:pt x="138224" y="146964"/>
                  <a:pt x="130635" y="146050"/>
                  <a:pt x="124285" y="147637"/>
                </a:cubicBezTo>
                <a:cubicBezTo>
                  <a:pt x="111377" y="145056"/>
                  <a:pt x="95528" y="145029"/>
                  <a:pt x="86185" y="133350"/>
                </a:cubicBezTo>
                <a:cubicBezTo>
                  <a:pt x="83049" y="129430"/>
                  <a:pt x="83010" y="123825"/>
                  <a:pt x="81423" y="119062"/>
                </a:cubicBezTo>
                <a:cubicBezTo>
                  <a:pt x="62057" y="131972"/>
                  <a:pt x="64442" y="133350"/>
                  <a:pt x="33798" y="133350"/>
                </a:cubicBezTo>
                <a:cubicBezTo>
                  <a:pt x="25703" y="133350"/>
                  <a:pt x="17970" y="129918"/>
                  <a:pt x="9985" y="128587"/>
                </a:cubicBezTo>
                <a:cubicBezTo>
                  <a:pt x="8419" y="128326"/>
                  <a:pt x="11573" y="115093"/>
                  <a:pt x="9985" y="1190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1" name="140 Forma libre"/>
          <p:cNvSpPr/>
          <p:nvPr/>
        </p:nvSpPr>
        <p:spPr>
          <a:xfrm>
            <a:off x="5768979" y="3285796"/>
            <a:ext cx="87446" cy="88477"/>
          </a:xfrm>
          <a:custGeom>
            <a:avLst/>
            <a:gdLst>
              <a:gd name="connsiteX0" fmla="*/ 2954 w 326838"/>
              <a:gd name="connsiteY0" fmla="*/ 25845 h 316357"/>
              <a:gd name="connsiteX1" fmla="*/ 12479 w 326838"/>
              <a:gd name="connsiteY1" fmla="*/ 68707 h 316357"/>
              <a:gd name="connsiteX2" fmla="*/ 22004 w 326838"/>
              <a:gd name="connsiteY2" fmla="*/ 82995 h 316357"/>
              <a:gd name="connsiteX3" fmla="*/ 36291 w 326838"/>
              <a:gd name="connsiteY3" fmla="*/ 111570 h 316357"/>
              <a:gd name="connsiteX4" fmla="*/ 50579 w 326838"/>
              <a:gd name="connsiteY4" fmla="*/ 116332 h 316357"/>
              <a:gd name="connsiteX5" fmla="*/ 55341 w 326838"/>
              <a:gd name="connsiteY5" fmla="*/ 154432 h 316357"/>
              <a:gd name="connsiteX6" fmla="*/ 60104 w 326838"/>
              <a:gd name="connsiteY6" fmla="*/ 168720 h 316357"/>
              <a:gd name="connsiteX7" fmla="*/ 74391 w 326838"/>
              <a:gd name="connsiteY7" fmla="*/ 173482 h 316357"/>
              <a:gd name="connsiteX8" fmla="*/ 83916 w 326838"/>
              <a:gd name="connsiteY8" fmla="*/ 192532 h 316357"/>
              <a:gd name="connsiteX9" fmla="*/ 102966 w 326838"/>
              <a:gd name="connsiteY9" fmla="*/ 221107 h 316357"/>
              <a:gd name="connsiteX10" fmla="*/ 122016 w 326838"/>
              <a:gd name="connsiteY10" fmla="*/ 225870 h 316357"/>
              <a:gd name="connsiteX11" fmla="*/ 136304 w 326838"/>
              <a:gd name="connsiteY11" fmla="*/ 235395 h 316357"/>
              <a:gd name="connsiteX12" fmla="*/ 150591 w 326838"/>
              <a:gd name="connsiteY12" fmla="*/ 240157 h 316357"/>
              <a:gd name="connsiteX13" fmla="*/ 160116 w 326838"/>
              <a:gd name="connsiteY13" fmla="*/ 254445 h 316357"/>
              <a:gd name="connsiteX14" fmla="*/ 188691 w 326838"/>
              <a:gd name="connsiteY14" fmla="*/ 268732 h 316357"/>
              <a:gd name="connsiteX15" fmla="*/ 202979 w 326838"/>
              <a:gd name="connsiteY15" fmla="*/ 283020 h 316357"/>
              <a:gd name="connsiteX16" fmla="*/ 212504 w 326838"/>
              <a:gd name="connsiteY16" fmla="*/ 297307 h 316357"/>
              <a:gd name="connsiteX17" fmla="*/ 245841 w 326838"/>
              <a:gd name="connsiteY17" fmla="*/ 316357 h 316357"/>
              <a:gd name="connsiteX18" fmla="*/ 250604 w 326838"/>
              <a:gd name="connsiteY18" fmla="*/ 287782 h 316357"/>
              <a:gd name="connsiteX19" fmla="*/ 245841 w 326838"/>
              <a:gd name="connsiteY19" fmla="*/ 273495 h 316357"/>
              <a:gd name="connsiteX20" fmla="*/ 260129 w 326838"/>
              <a:gd name="connsiteY20" fmla="*/ 263970 h 316357"/>
              <a:gd name="connsiteX21" fmla="*/ 269654 w 326838"/>
              <a:gd name="connsiteY21" fmla="*/ 249682 h 316357"/>
              <a:gd name="connsiteX22" fmla="*/ 274416 w 326838"/>
              <a:gd name="connsiteY22" fmla="*/ 230632 h 316357"/>
              <a:gd name="connsiteX23" fmla="*/ 288704 w 326838"/>
              <a:gd name="connsiteY23" fmla="*/ 225870 h 316357"/>
              <a:gd name="connsiteX24" fmla="*/ 293466 w 326838"/>
              <a:gd name="connsiteY24" fmla="*/ 211582 h 316357"/>
              <a:gd name="connsiteX25" fmla="*/ 307754 w 326838"/>
              <a:gd name="connsiteY25" fmla="*/ 192532 h 316357"/>
              <a:gd name="connsiteX26" fmla="*/ 322041 w 326838"/>
              <a:gd name="connsiteY26" fmla="*/ 197295 h 316357"/>
              <a:gd name="connsiteX27" fmla="*/ 326804 w 326838"/>
              <a:gd name="connsiteY27" fmla="*/ 183007 h 316357"/>
              <a:gd name="connsiteX28" fmla="*/ 307754 w 326838"/>
              <a:gd name="connsiteY28" fmla="*/ 149670 h 316357"/>
              <a:gd name="connsiteX29" fmla="*/ 322041 w 326838"/>
              <a:gd name="connsiteY29" fmla="*/ 140145 h 316357"/>
              <a:gd name="connsiteX30" fmla="*/ 302991 w 326838"/>
              <a:gd name="connsiteY30" fmla="*/ 106807 h 316357"/>
              <a:gd name="connsiteX31" fmla="*/ 298229 w 326838"/>
              <a:gd name="connsiteY31" fmla="*/ 92520 h 316357"/>
              <a:gd name="connsiteX32" fmla="*/ 312516 w 326838"/>
              <a:gd name="connsiteY32" fmla="*/ 63945 h 316357"/>
              <a:gd name="connsiteX33" fmla="*/ 293466 w 326838"/>
              <a:gd name="connsiteY33" fmla="*/ 40132 h 316357"/>
              <a:gd name="connsiteX34" fmla="*/ 279179 w 326838"/>
              <a:gd name="connsiteY34" fmla="*/ 44895 h 316357"/>
              <a:gd name="connsiteX35" fmla="*/ 274416 w 326838"/>
              <a:gd name="connsiteY35" fmla="*/ 59182 h 316357"/>
              <a:gd name="connsiteX36" fmla="*/ 255366 w 326838"/>
              <a:gd name="connsiteY36" fmla="*/ 54420 h 316357"/>
              <a:gd name="connsiteX37" fmla="*/ 231554 w 326838"/>
              <a:gd name="connsiteY37" fmla="*/ 30607 h 316357"/>
              <a:gd name="connsiteX38" fmla="*/ 155354 w 326838"/>
              <a:gd name="connsiteY38" fmla="*/ 21082 h 316357"/>
              <a:gd name="connsiteX39" fmla="*/ 17241 w 326838"/>
              <a:gd name="connsiteY39" fmla="*/ 16320 h 316357"/>
              <a:gd name="connsiteX40" fmla="*/ 2954 w 326838"/>
              <a:gd name="connsiteY40" fmla="*/ 25845 h 31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6838" h="316357">
                <a:moveTo>
                  <a:pt x="2954" y="25845"/>
                </a:moveTo>
                <a:cubicBezTo>
                  <a:pt x="2160" y="34576"/>
                  <a:pt x="6615" y="56980"/>
                  <a:pt x="12479" y="68707"/>
                </a:cubicBezTo>
                <a:cubicBezTo>
                  <a:pt x="15039" y="73827"/>
                  <a:pt x="18829" y="78232"/>
                  <a:pt x="22004" y="82995"/>
                </a:cubicBezTo>
                <a:cubicBezTo>
                  <a:pt x="25141" y="92407"/>
                  <a:pt x="27898" y="104856"/>
                  <a:pt x="36291" y="111570"/>
                </a:cubicBezTo>
                <a:cubicBezTo>
                  <a:pt x="40211" y="114706"/>
                  <a:pt x="45816" y="114745"/>
                  <a:pt x="50579" y="116332"/>
                </a:cubicBezTo>
                <a:cubicBezTo>
                  <a:pt x="52166" y="129032"/>
                  <a:pt x="53051" y="141840"/>
                  <a:pt x="55341" y="154432"/>
                </a:cubicBezTo>
                <a:cubicBezTo>
                  <a:pt x="56239" y="159371"/>
                  <a:pt x="56554" y="165170"/>
                  <a:pt x="60104" y="168720"/>
                </a:cubicBezTo>
                <a:cubicBezTo>
                  <a:pt x="63654" y="172270"/>
                  <a:pt x="69629" y="171895"/>
                  <a:pt x="74391" y="173482"/>
                </a:cubicBezTo>
                <a:cubicBezTo>
                  <a:pt x="77566" y="179832"/>
                  <a:pt x="81119" y="186007"/>
                  <a:pt x="83916" y="192532"/>
                </a:cubicBezTo>
                <a:cubicBezTo>
                  <a:pt x="90182" y="207153"/>
                  <a:pt x="85970" y="211395"/>
                  <a:pt x="102966" y="221107"/>
                </a:cubicBezTo>
                <a:cubicBezTo>
                  <a:pt x="108649" y="224354"/>
                  <a:pt x="115666" y="224282"/>
                  <a:pt x="122016" y="225870"/>
                </a:cubicBezTo>
                <a:cubicBezTo>
                  <a:pt x="126779" y="229045"/>
                  <a:pt x="131184" y="232835"/>
                  <a:pt x="136304" y="235395"/>
                </a:cubicBezTo>
                <a:cubicBezTo>
                  <a:pt x="140794" y="237640"/>
                  <a:pt x="146671" y="237021"/>
                  <a:pt x="150591" y="240157"/>
                </a:cubicBezTo>
                <a:cubicBezTo>
                  <a:pt x="155061" y="243733"/>
                  <a:pt x="156069" y="250398"/>
                  <a:pt x="160116" y="254445"/>
                </a:cubicBezTo>
                <a:cubicBezTo>
                  <a:pt x="169348" y="263677"/>
                  <a:pt x="177071" y="264859"/>
                  <a:pt x="188691" y="268732"/>
                </a:cubicBezTo>
                <a:cubicBezTo>
                  <a:pt x="193454" y="273495"/>
                  <a:pt x="198667" y="277846"/>
                  <a:pt x="202979" y="283020"/>
                </a:cubicBezTo>
                <a:cubicBezTo>
                  <a:pt x="206643" y="287417"/>
                  <a:pt x="208457" y="293260"/>
                  <a:pt x="212504" y="297307"/>
                </a:cubicBezTo>
                <a:cubicBezTo>
                  <a:pt x="219236" y="304039"/>
                  <a:pt x="238369" y="312621"/>
                  <a:pt x="245841" y="316357"/>
                </a:cubicBezTo>
                <a:cubicBezTo>
                  <a:pt x="247429" y="306832"/>
                  <a:pt x="250604" y="297438"/>
                  <a:pt x="250604" y="287782"/>
                </a:cubicBezTo>
                <a:cubicBezTo>
                  <a:pt x="250604" y="282762"/>
                  <a:pt x="243977" y="278156"/>
                  <a:pt x="245841" y="273495"/>
                </a:cubicBezTo>
                <a:cubicBezTo>
                  <a:pt x="247967" y="268180"/>
                  <a:pt x="255366" y="267145"/>
                  <a:pt x="260129" y="263970"/>
                </a:cubicBezTo>
                <a:cubicBezTo>
                  <a:pt x="263304" y="259207"/>
                  <a:pt x="267399" y="254943"/>
                  <a:pt x="269654" y="249682"/>
                </a:cubicBezTo>
                <a:cubicBezTo>
                  <a:pt x="272232" y="243666"/>
                  <a:pt x="270327" y="235743"/>
                  <a:pt x="274416" y="230632"/>
                </a:cubicBezTo>
                <a:cubicBezTo>
                  <a:pt x="277552" y="226712"/>
                  <a:pt x="283941" y="227457"/>
                  <a:pt x="288704" y="225870"/>
                </a:cubicBezTo>
                <a:cubicBezTo>
                  <a:pt x="290291" y="221107"/>
                  <a:pt x="293466" y="216602"/>
                  <a:pt x="293466" y="211582"/>
                </a:cubicBezTo>
                <a:cubicBezTo>
                  <a:pt x="293466" y="189377"/>
                  <a:pt x="274926" y="200740"/>
                  <a:pt x="307754" y="192532"/>
                </a:cubicBezTo>
                <a:cubicBezTo>
                  <a:pt x="312516" y="194120"/>
                  <a:pt x="317551" y="199540"/>
                  <a:pt x="322041" y="197295"/>
                </a:cubicBezTo>
                <a:cubicBezTo>
                  <a:pt x="326531" y="195050"/>
                  <a:pt x="326804" y="188027"/>
                  <a:pt x="326804" y="183007"/>
                </a:cubicBezTo>
                <a:cubicBezTo>
                  <a:pt x="326804" y="157506"/>
                  <a:pt x="324614" y="160911"/>
                  <a:pt x="307754" y="149670"/>
                </a:cubicBezTo>
                <a:cubicBezTo>
                  <a:pt x="312516" y="146495"/>
                  <a:pt x="320231" y="145575"/>
                  <a:pt x="322041" y="140145"/>
                </a:cubicBezTo>
                <a:cubicBezTo>
                  <a:pt x="326838" y="125753"/>
                  <a:pt x="310390" y="114206"/>
                  <a:pt x="302991" y="106807"/>
                </a:cubicBezTo>
                <a:cubicBezTo>
                  <a:pt x="301404" y="102045"/>
                  <a:pt x="298229" y="97540"/>
                  <a:pt x="298229" y="92520"/>
                </a:cubicBezTo>
                <a:cubicBezTo>
                  <a:pt x="298229" y="82659"/>
                  <a:pt x="307699" y="71171"/>
                  <a:pt x="312516" y="63945"/>
                </a:cubicBezTo>
                <a:cubicBezTo>
                  <a:pt x="308802" y="52800"/>
                  <a:pt x="308673" y="42666"/>
                  <a:pt x="293466" y="40132"/>
                </a:cubicBezTo>
                <a:cubicBezTo>
                  <a:pt x="288514" y="39307"/>
                  <a:pt x="283941" y="43307"/>
                  <a:pt x="279179" y="44895"/>
                </a:cubicBezTo>
                <a:cubicBezTo>
                  <a:pt x="277591" y="49657"/>
                  <a:pt x="279077" y="57318"/>
                  <a:pt x="274416" y="59182"/>
                </a:cubicBezTo>
                <a:cubicBezTo>
                  <a:pt x="268339" y="61613"/>
                  <a:pt x="260812" y="58051"/>
                  <a:pt x="255366" y="54420"/>
                </a:cubicBezTo>
                <a:cubicBezTo>
                  <a:pt x="238514" y="43186"/>
                  <a:pt x="254755" y="35491"/>
                  <a:pt x="231554" y="30607"/>
                </a:cubicBezTo>
                <a:cubicBezTo>
                  <a:pt x="206505" y="25334"/>
                  <a:pt x="180754" y="24257"/>
                  <a:pt x="155354" y="21082"/>
                </a:cubicBezTo>
                <a:cubicBezTo>
                  <a:pt x="92107" y="0"/>
                  <a:pt x="136810" y="11121"/>
                  <a:pt x="17241" y="16320"/>
                </a:cubicBezTo>
                <a:cubicBezTo>
                  <a:pt x="0" y="27814"/>
                  <a:pt x="3748" y="17114"/>
                  <a:pt x="2954" y="258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2" name="141 Forma libre"/>
          <p:cNvSpPr/>
          <p:nvPr/>
        </p:nvSpPr>
        <p:spPr>
          <a:xfrm>
            <a:off x="5833481" y="3261057"/>
            <a:ext cx="108309" cy="137565"/>
          </a:xfrm>
          <a:custGeom>
            <a:avLst/>
            <a:gdLst>
              <a:gd name="connsiteX0" fmla="*/ 76200 w 404812"/>
              <a:gd name="connsiteY0" fmla="*/ 9525 h 491872"/>
              <a:gd name="connsiteX1" fmla="*/ 61912 w 404812"/>
              <a:gd name="connsiteY1" fmla="*/ 19050 h 491872"/>
              <a:gd name="connsiteX2" fmla="*/ 33337 w 404812"/>
              <a:gd name="connsiteY2" fmla="*/ 28575 h 491872"/>
              <a:gd name="connsiteX3" fmla="*/ 23812 w 404812"/>
              <a:gd name="connsiteY3" fmla="*/ 57150 h 491872"/>
              <a:gd name="connsiteX4" fmla="*/ 33337 w 404812"/>
              <a:gd name="connsiteY4" fmla="*/ 71437 h 491872"/>
              <a:gd name="connsiteX5" fmla="*/ 47625 w 404812"/>
              <a:gd name="connsiteY5" fmla="*/ 76200 h 491872"/>
              <a:gd name="connsiteX6" fmla="*/ 42862 w 404812"/>
              <a:gd name="connsiteY6" fmla="*/ 100012 h 491872"/>
              <a:gd name="connsiteX7" fmla="*/ 33337 w 404812"/>
              <a:gd name="connsiteY7" fmla="*/ 128587 h 491872"/>
              <a:gd name="connsiteX8" fmla="*/ 38100 w 404812"/>
              <a:gd name="connsiteY8" fmla="*/ 147637 h 491872"/>
              <a:gd name="connsiteX9" fmla="*/ 52387 w 404812"/>
              <a:gd name="connsiteY9" fmla="*/ 138112 h 491872"/>
              <a:gd name="connsiteX10" fmla="*/ 47625 w 404812"/>
              <a:gd name="connsiteY10" fmla="*/ 171450 h 491872"/>
              <a:gd name="connsiteX11" fmla="*/ 61912 w 404812"/>
              <a:gd name="connsiteY11" fmla="*/ 219075 h 491872"/>
              <a:gd name="connsiteX12" fmla="*/ 71437 w 404812"/>
              <a:gd name="connsiteY12" fmla="*/ 233362 h 491872"/>
              <a:gd name="connsiteX13" fmla="*/ 66675 w 404812"/>
              <a:gd name="connsiteY13" fmla="*/ 247650 h 491872"/>
              <a:gd name="connsiteX14" fmla="*/ 71437 w 404812"/>
              <a:gd name="connsiteY14" fmla="*/ 276225 h 491872"/>
              <a:gd name="connsiteX15" fmla="*/ 57150 w 404812"/>
              <a:gd name="connsiteY15" fmla="*/ 280987 h 491872"/>
              <a:gd name="connsiteX16" fmla="*/ 42862 w 404812"/>
              <a:gd name="connsiteY16" fmla="*/ 309562 h 491872"/>
              <a:gd name="connsiteX17" fmla="*/ 33337 w 404812"/>
              <a:gd name="connsiteY17" fmla="*/ 342900 h 491872"/>
              <a:gd name="connsiteX18" fmla="*/ 19050 w 404812"/>
              <a:gd name="connsiteY18" fmla="*/ 352425 h 491872"/>
              <a:gd name="connsiteX19" fmla="*/ 9525 w 404812"/>
              <a:gd name="connsiteY19" fmla="*/ 366712 h 491872"/>
              <a:gd name="connsiteX20" fmla="*/ 0 w 404812"/>
              <a:gd name="connsiteY20" fmla="*/ 395287 h 491872"/>
              <a:gd name="connsiteX21" fmla="*/ 9525 w 404812"/>
              <a:gd name="connsiteY21" fmla="*/ 409575 h 491872"/>
              <a:gd name="connsiteX22" fmla="*/ 23812 w 404812"/>
              <a:gd name="connsiteY22" fmla="*/ 414337 h 491872"/>
              <a:gd name="connsiteX23" fmla="*/ 42862 w 404812"/>
              <a:gd name="connsiteY23" fmla="*/ 423862 h 491872"/>
              <a:gd name="connsiteX24" fmla="*/ 57150 w 404812"/>
              <a:gd name="connsiteY24" fmla="*/ 452437 h 491872"/>
              <a:gd name="connsiteX25" fmla="*/ 71437 w 404812"/>
              <a:gd name="connsiteY25" fmla="*/ 481012 h 491872"/>
              <a:gd name="connsiteX26" fmla="*/ 90487 w 404812"/>
              <a:gd name="connsiteY26" fmla="*/ 447675 h 491872"/>
              <a:gd name="connsiteX27" fmla="*/ 95250 w 404812"/>
              <a:gd name="connsiteY27" fmla="*/ 433387 h 491872"/>
              <a:gd name="connsiteX28" fmla="*/ 100012 w 404812"/>
              <a:gd name="connsiteY28" fmla="*/ 414337 h 491872"/>
              <a:gd name="connsiteX29" fmla="*/ 138112 w 404812"/>
              <a:gd name="connsiteY29" fmla="*/ 400050 h 491872"/>
              <a:gd name="connsiteX30" fmla="*/ 142875 w 404812"/>
              <a:gd name="connsiteY30" fmla="*/ 385762 h 491872"/>
              <a:gd name="connsiteX31" fmla="*/ 200025 w 404812"/>
              <a:gd name="connsiteY31" fmla="*/ 371475 h 491872"/>
              <a:gd name="connsiteX32" fmla="*/ 219075 w 404812"/>
              <a:gd name="connsiteY32" fmla="*/ 366712 h 491872"/>
              <a:gd name="connsiteX33" fmla="*/ 233362 w 404812"/>
              <a:gd name="connsiteY33" fmla="*/ 371475 h 491872"/>
              <a:gd name="connsiteX34" fmla="*/ 285750 w 404812"/>
              <a:gd name="connsiteY34" fmla="*/ 376237 h 491872"/>
              <a:gd name="connsiteX35" fmla="*/ 295275 w 404812"/>
              <a:gd name="connsiteY35" fmla="*/ 390525 h 491872"/>
              <a:gd name="connsiteX36" fmla="*/ 352425 w 404812"/>
              <a:gd name="connsiteY36" fmla="*/ 423862 h 491872"/>
              <a:gd name="connsiteX37" fmla="*/ 361950 w 404812"/>
              <a:gd name="connsiteY37" fmla="*/ 404812 h 491872"/>
              <a:gd name="connsiteX38" fmla="*/ 357187 w 404812"/>
              <a:gd name="connsiteY38" fmla="*/ 371475 h 491872"/>
              <a:gd name="connsiteX39" fmla="*/ 385762 w 404812"/>
              <a:gd name="connsiteY39" fmla="*/ 361950 h 491872"/>
              <a:gd name="connsiteX40" fmla="*/ 395287 w 404812"/>
              <a:gd name="connsiteY40" fmla="*/ 347662 h 491872"/>
              <a:gd name="connsiteX41" fmla="*/ 404812 w 404812"/>
              <a:gd name="connsiteY41" fmla="*/ 319087 h 491872"/>
              <a:gd name="connsiteX42" fmla="*/ 390525 w 404812"/>
              <a:gd name="connsiteY42" fmla="*/ 314325 h 491872"/>
              <a:gd name="connsiteX43" fmla="*/ 361950 w 404812"/>
              <a:gd name="connsiteY43" fmla="*/ 295275 h 491872"/>
              <a:gd name="connsiteX44" fmla="*/ 352425 w 404812"/>
              <a:gd name="connsiteY44" fmla="*/ 276225 h 491872"/>
              <a:gd name="connsiteX45" fmla="*/ 361950 w 404812"/>
              <a:gd name="connsiteY45" fmla="*/ 238125 h 491872"/>
              <a:gd name="connsiteX46" fmla="*/ 376237 w 404812"/>
              <a:gd name="connsiteY46" fmla="*/ 228600 h 491872"/>
              <a:gd name="connsiteX47" fmla="*/ 381000 w 404812"/>
              <a:gd name="connsiteY47" fmla="*/ 214312 h 491872"/>
              <a:gd name="connsiteX48" fmla="*/ 366712 w 404812"/>
              <a:gd name="connsiteY48" fmla="*/ 185737 h 491872"/>
              <a:gd name="connsiteX49" fmla="*/ 352425 w 404812"/>
              <a:gd name="connsiteY49" fmla="*/ 180975 h 491872"/>
              <a:gd name="connsiteX50" fmla="*/ 357187 w 404812"/>
              <a:gd name="connsiteY50" fmla="*/ 166687 h 491872"/>
              <a:gd name="connsiteX51" fmla="*/ 314325 w 404812"/>
              <a:gd name="connsiteY51" fmla="*/ 161925 h 491872"/>
              <a:gd name="connsiteX52" fmla="*/ 309562 w 404812"/>
              <a:gd name="connsiteY52" fmla="*/ 176212 h 491872"/>
              <a:gd name="connsiteX53" fmla="*/ 276225 w 404812"/>
              <a:gd name="connsiteY53" fmla="*/ 161925 h 491872"/>
              <a:gd name="connsiteX54" fmla="*/ 266700 w 404812"/>
              <a:gd name="connsiteY54" fmla="*/ 109537 h 491872"/>
              <a:gd name="connsiteX55" fmla="*/ 252412 w 404812"/>
              <a:gd name="connsiteY55" fmla="*/ 95250 h 491872"/>
              <a:gd name="connsiteX56" fmla="*/ 238125 w 404812"/>
              <a:gd name="connsiteY56" fmla="*/ 66675 h 491872"/>
              <a:gd name="connsiteX57" fmla="*/ 223837 w 404812"/>
              <a:gd name="connsiteY57" fmla="*/ 57150 h 491872"/>
              <a:gd name="connsiteX58" fmla="*/ 195262 w 404812"/>
              <a:gd name="connsiteY58" fmla="*/ 23812 h 491872"/>
              <a:gd name="connsiteX59" fmla="*/ 166687 w 404812"/>
              <a:gd name="connsiteY59" fmla="*/ 14287 h 491872"/>
              <a:gd name="connsiteX60" fmla="*/ 138112 w 404812"/>
              <a:gd name="connsiteY60" fmla="*/ 0 h 491872"/>
              <a:gd name="connsiteX61" fmla="*/ 80962 w 404812"/>
              <a:gd name="connsiteY61" fmla="*/ 4762 h 491872"/>
              <a:gd name="connsiteX62" fmla="*/ 76200 w 404812"/>
              <a:gd name="connsiteY62" fmla="*/ 9525 h 49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04812" h="491872">
                <a:moveTo>
                  <a:pt x="76200" y="9525"/>
                </a:moveTo>
                <a:cubicBezTo>
                  <a:pt x="73025" y="11906"/>
                  <a:pt x="67143" y="16725"/>
                  <a:pt x="61912" y="19050"/>
                </a:cubicBezTo>
                <a:cubicBezTo>
                  <a:pt x="52737" y="23128"/>
                  <a:pt x="40437" y="21475"/>
                  <a:pt x="33337" y="28575"/>
                </a:cubicBezTo>
                <a:cubicBezTo>
                  <a:pt x="26237" y="35675"/>
                  <a:pt x="23812" y="57150"/>
                  <a:pt x="23812" y="57150"/>
                </a:cubicBezTo>
                <a:cubicBezTo>
                  <a:pt x="26987" y="61912"/>
                  <a:pt x="28868" y="67861"/>
                  <a:pt x="33337" y="71437"/>
                </a:cubicBezTo>
                <a:cubicBezTo>
                  <a:pt x="37257" y="74573"/>
                  <a:pt x="46037" y="71437"/>
                  <a:pt x="47625" y="76200"/>
                </a:cubicBezTo>
                <a:cubicBezTo>
                  <a:pt x="50185" y="83879"/>
                  <a:pt x="44992" y="92203"/>
                  <a:pt x="42862" y="100012"/>
                </a:cubicBezTo>
                <a:cubicBezTo>
                  <a:pt x="40220" y="109698"/>
                  <a:pt x="33337" y="128587"/>
                  <a:pt x="33337" y="128587"/>
                </a:cubicBezTo>
                <a:cubicBezTo>
                  <a:pt x="34925" y="134937"/>
                  <a:pt x="32246" y="144710"/>
                  <a:pt x="38100" y="147637"/>
                </a:cubicBezTo>
                <a:cubicBezTo>
                  <a:pt x="43219" y="150197"/>
                  <a:pt x="50261" y="132798"/>
                  <a:pt x="52387" y="138112"/>
                </a:cubicBezTo>
                <a:cubicBezTo>
                  <a:pt x="56556" y="148535"/>
                  <a:pt x="49212" y="160337"/>
                  <a:pt x="47625" y="171450"/>
                </a:cubicBezTo>
                <a:cubicBezTo>
                  <a:pt x="50287" y="182100"/>
                  <a:pt x="57273" y="212117"/>
                  <a:pt x="61912" y="219075"/>
                </a:cubicBezTo>
                <a:lnTo>
                  <a:pt x="71437" y="233362"/>
                </a:lnTo>
                <a:cubicBezTo>
                  <a:pt x="69850" y="238125"/>
                  <a:pt x="66675" y="242630"/>
                  <a:pt x="66675" y="247650"/>
                </a:cubicBezTo>
                <a:cubicBezTo>
                  <a:pt x="66675" y="257306"/>
                  <a:pt x="74090" y="266940"/>
                  <a:pt x="71437" y="276225"/>
                </a:cubicBezTo>
                <a:cubicBezTo>
                  <a:pt x="70058" y="281052"/>
                  <a:pt x="61912" y="279400"/>
                  <a:pt x="57150" y="280987"/>
                </a:cubicBezTo>
                <a:cubicBezTo>
                  <a:pt x="46716" y="296639"/>
                  <a:pt x="47791" y="292312"/>
                  <a:pt x="42862" y="309562"/>
                </a:cubicBezTo>
                <a:cubicBezTo>
                  <a:pt x="42481" y="310897"/>
                  <a:pt x="35876" y="339726"/>
                  <a:pt x="33337" y="342900"/>
                </a:cubicBezTo>
                <a:cubicBezTo>
                  <a:pt x="29761" y="347369"/>
                  <a:pt x="23812" y="349250"/>
                  <a:pt x="19050" y="352425"/>
                </a:cubicBezTo>
                <a:cubicBezTo>
                  <a:pt x="15875" y="357187"/>
                  <a:pt x="11850" y="361482"/>
                  <a:pt x="9525" y="366712"/>
                </a:cubicBezTo>
                <a:cubicBezTo>
                  <a:pt x="5447" y="375887"/>
                  <a:pt x="0" y="395287"/>
                  <a:pt x="0" y="395287"/>
                </a:cubicBezTo>
                <a:cubicBezTo>
                  <a:pt x="3175" y="400050"/>
                  <a:pt x="5055" y="405999"/>
                  <a:pt x="9525" y="409575"/>
                </a:cubicBezTo>
                <a:cubicBezTo>
                  <a:pt x="13445" y="412711"/>
                  <a:pt x="19198" y="412360"/>
                  <a:pt x="23812" y="414337"/>
                </a:cubicBezTo>
                <a:cubicBezTo>
                  <a:pt x="30338" y="417134"/>
                  <a:pt x="36512" y="420687"/>
                  <a:pt x="42862" y="423862"/>
                </a:cubicBezTo>
                <a:cubicBezTo>
                  <a:pt x="54837" y="459783"/>
                  <a:pt x="38682" y="415500"/>
                  <a:pt x="57150" y="452437"/>
                </a:cubicBezTo>
                <a:cubicBezTo>
                  <a:pt x="76867" y="491872"/>
                  <a:pt x="44140" y="440069"/>
                  <a:pt x="71437" y="481012"/>
                </a:cubicBezTo>
                <a:cubicBezTo>
                  <a:pt x="81004" y="466663"/>
                  <a:pt x="83235" y="464595"/>
                  <a:pt x="90487" y="447675"/>
                </a:cubicBezTo>
                <a:cubicBezTo>
                  <a:pt x="92465" y="443061"/>
                  <a:pt x="93871" y="438214"/>
                  <a:pt x="95250" y="433387"/>
                </a:cubicBezTo>
                <a:cubicBezTo>
                  <a:pt x="97048" y="427093"/>
                  <a:pt x="96381" y="419783"/>
                  <a:pt x="100012" y="414337"/>
                </a:cubicBezTo>
                <a:cubicBezTo>
                  <a:pt x="107559" y="403017"/>
                  <a:pt x="127745" y="402123"/>
                  <a:pt x="138112" y="400050"/>
                </a:cubicBezTo>
                <a:cubicBezTo>
                  <a:pt x="139700" y="395287"/>
                  <a:pt x="139739" y="389682"/>
                  <a:pt x="142875" y="385762"/>
                </a:cubicBezTo>
                <a:cubicBezTo>
                  <a:pt x="155679" y="369756"/>
                  <a:pt x="185239" y="373118"/>
                  <a:pt x="200025" y="371475"/>
                </a:cubicBezTo>
                <a:cubicBezTo>
                  <a:pt x="206375" y="369887"/>
                  <a:pt x="212530" y="366712"/>
                  <a:pt x="219075" y="366712"/>
                </a:cubicBezTo>
                <a:cubicBezTo>
                  <a:pt x="224095" y="366712"/>
                  <a:pt x="228392" y="370765"/>
                  <a:pt x="233362" y="371475"/>
                </a:cubicBezTo>
                <a:cubicBezTo>
                  <a:pt x="250720" y="373955"/>
                  <a:pt x="268287" y="374650"/>
                  <a:pt x="285750" y="376237"/>
                </a:cubicBezTo>
                <a:cubicBezTo>
                  <a:pt x="288925" y="381000"/>
                  <a:pt x="293769" y="385003"/>
                  <a:pt x="295275" y="390525"/>
                </a:cubicBezTo>
                <a:cubicBezTo>
                  <a:pt x="310212" y="445297"/>
                  <a:pt x="276330" y="430780"/>
                  <a:pt x="352425" y="423862"/>
                </a:cubicBezTo>
                <a:cubicBezTo>
                  <a:pt x="355600" y="417512"/>
                  <a:pt x="361307" y="411882"/>
                  <a:pt x="361950" y="404812"/>
                </a:cubicBezTo>
                <a:cubicBezTo>
                  <a:pt x="362966" y="393633"/>
                  <a:pt x="351736" y="381288"/>
                  <a:pt x="357187" y="371475"/>
                </a:cubicBezTo>
                <a:cubicBezTo>
                  <a:pt x="362063" y="362698"/>
                  <a:pt x="385762" y="361950"/>
                  <a:pt x="385762" y="361950"/>
                </a:cubicBezTo>
                <a:cubicBezTo>
                  <a:pt x="388937" y="357187"/>
                  <a:pt x="392962" y="352893"/>
                  <a:pt x="395287" y="347662"/>
                </a:cubicBezTo>
                <a:cubicBezTo>
                  <a:pt x="399365" y="338487"/>
                  <a:pt x="404812" y="319087"/>
                  <a:pt x="404812" y="319087"/>
                </a:cubicBezTo>
                <a:cubicBezTo>
                  <a:pt x="400050" y="317500"/>
                  <a:pt x="394913" y="316763"/>
                  <a:pt x="390525" y="314325"/>
                </a:cubicBezTo>
                <a:cubicBezTo>
                  <a:pt x="380518" y="308766"/>
                  <a:pt x="361950" y="295275"/>
                  <a:pt x="361950" y="295275"/>
                </a:cubicBezTo>
                <a:cubicBezTo>
                  <a:pt x="358775" y="288925"/>
                  <a:pt x="353209" y="283281"/>
                  <a:pt x="352425" y="276225"/>
                </a:cubicBezTo>
                <a:cubicBezTo>
                  <a:pt x="352338" y="275442"/>
                  <a:pt x="358244" y="242757"/>
                  <a:pt x="361950" y="238125"/>
                </a:cubicBezTo>
                <a:cubicBezTo>
                  <a:pt x="365526" y="233656"/>
                  <a:pt x="371475" y="231775"/>
                  <a:pt x="376237" y="228600"/>
                </a:cubicBezTo>
                <a:cubicBezTo>
                  <a:pt x="377825" y="223837"/>
                  <a:pt x="381000" y="219332"/>
                  <a:pt x="381000" y="214312"/>
                </a:cubicBezTo>
                <a:cubicBezTo>
                  <a:pt x="381000" y="207411"/>
                  <a:pt x="371526" y="189589"/>
                  <a:pt x="366712" y="185737"/>
                </a:cubicBezTo>
                <a:cubicBezTo>
                  <a:pt x="362792" y="182601"/>
                  <a:pt x="357187" y="182562"/>
                  <a:pt x="352425" y="180975"/>
                </a:cubicBezTo>
                <a:cubicBezTo>
                  <a:pt x="354012" y="176212"/>
                  <a:pt x="359770" y="170992"/>
                  <a:pt x="357187" y="166687"/>
                </a:cubicBezTo>
                <a:cubicBezTo>
                  <a:pt x="347328" y="150255"/>
                  <a:pt x="326365" y="159517"/>
                  <a:pt x="314325" y="161925"/>
                </a:cubicBezTo>
                <a:cubicBezTo>
                  <a:pt x="312737" y="166687"/>
                  <a:pt x="314223" y="174348"/>
                  <a:pt x="309562" y="176212"/>
                </a:cubicBezTo>
                <a:cubicBezTo>
                  <a:pt x="299951" y="180057"/>
                  <a:pt x="282849" y="166341"/>
                  <a:pt x="276225" y="161925"/>
                </a:cubicBezTo>
                <a:cubicBezTo>
                  <a:pt x="276024" y="160317"/>
                  <a:pt x="273475" y="119700"/>
                  <a:pt x="266700" y="109537"/>
                </a:cubicBezTo>
                <a:cubicBezTo>
                  <a:pt x="262964" y="103933"/>
                  <a:pt x="257175" y="100012"/>
                  <a:pt x="252412" y="95250"/>
                </a:cubicBezTo>
                <a:cubicBezTo>
                  <a:pt x="248539" y="83629"/>
                  <a:pt x="247358" y="75908"/>
                  <a:pt x="238125" y="66675"/>
                </a:cubicBezTo>
                <a:cubicBezTo>
                  <a:pt x="234077" y="62628"/>
                  <a:pt x="228600" y="60325"/>
                  <a:pt x="223837" y="57150"/>
                </a:cubicBezTo>
                <a:cubicBezTo>
                  <a:pt x="215874" y="45204"/>
                  <a:pt x="208095" y="31512"/>
                  <a:pt x="195262" y="23812"/>
                </a:cubicBezTo>
                <a:cubicBezTo>
                  <a:pt x="186653" y="18646"/>
                  <a:pt x="175041" y="19856"/>
                  <a:pt x="166687" y="14287"/>
                </a:cubicBezTo>
                <a:cubicBezTo>
                  <a:pt x="148223" y="1977"/>
                  <a:pt x="157830" y="6572"/>
                  <a:pt x="138112" y="0"/>
                </a:cubicBezTo>
                <a:cubicBezTo>
                  <a:pt x="119062" y="1587"/>
                  <a:pt x="99910" y="2236"/>
                  <a:pt x="80962" y="4762"/>
                </a:cubicBezTo>
                <a:cubicBezTo>
                  <a:pt x="75986" y="5425"/>
                  <a:pt x="79375" y="7144"/>
                  <a:pt x="76200" y="95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3" name="142 Forma libre"/>
          <p:cNvSpPr/>
          <p:nvPr/>
        </p:nvSpPr>
        <p:spPr>
          <a:xfrm>
            <a:off x="5848560" y="3375605"/>
            <a:ext cx="51180" cy="91289"/>
          </a:xfrm>
          <a:custGeom>
            <a:avLst/>
            <a:gdLst>
              <a:gd name="connsiteX0" fmla="*/ 29365 w 191290"/>
              <a:gd name="connsiteY0" fmla="*/ 42862 h 326410"/>
              <a:gd name="connsiteX1" fmla="*/ 34127 w 191290"/>
              <a:gd name="connsiteY1" fmla="*/ 71437 h 326410"/>
              <a:gd name="connsiteX2" fmla="*/ 43652 w 191290"/>
              <a:gd name="connsiteY2" fmla="*/ 100012 h 326410"/>
              <a:gd name="connsiteX3" fmla="*/ 48415 w 191290"/>
              <a:gd name="connsiteY3" fmla="*/ 152400 h 326410"/>
              <a:gd name="connsiteX4" fmla="*/ 53177 w 191290"/>
              <a:gd name="connsiteY4" fmla="*/ 166687 h 326410"/>
              <a:gd name="connsiteX5" fmla="*/ 43652 w 191290"/>
              <a:gd name="connsiteY5" fmla="*/ 190500 h 326410"/>
              <a:gd name="connsiteX6" fmla="*/ 38890 w 191290"/>
              <a:gd name="connsiteY6" fmla="*/ 209550 h 326410"/>
              <a:gd name="connsiteX7" fmla="*/ 29365 w 191290"/>
              <a:gd name="connsiteY7" fmla="*/ 238125 h 326410"/>
              <a:gd name="connsiteX8" fmla="*/ 48415 w 191290"/>
              <a:gd name="connsiteY8" fmla="*/ 261937 h 326410"/>
              <a:gd name="connsiteX9" fmla="*/ 76990 w 191290"/>
              <a:gd name="connsiteY9" fmla="*/ 285750 h 326410"/>
              <a:gd name="connsiteX10" fmla="*/ 91277 w 191290"/>
              <a:gd name="connsiteY10" fmla="*/ 290512 h 326410"/>
              <a:gd name="connsiteX11" fmla="*/ 96040 w 191290"/>
              <a:gd name="connsiteY11" fmla="*/ 304800 h 326410"/>
              <a:gd name="connsiteX12" fmla="*/ 100802 w 191290"/>
              <a:gd name="connsiteY12" fmla="*/ 323850 h 326410"/>
              <a:gd name="connsiteX13" fmla="*/ 115090 w 191290"/>
              <a:gd name="connsiteY13" fmla="*/ 314325 h 326410"/>
              <a:gd name="connsiteX14" fmla="*/ 148427 w 191290"/>
              <a:gd name="connsiteY14" fmla="*/ 309562 h 326410"/>
              <a:gd name="connsiteX15" fmla="*/ 157952 w 191290"/>
              <a:gd name="connsiteY15" fmla="*/ 276225 h 326410"/>
              <a:gd name="connsiteX16" fmla="*/ 162715 w 191290"/>
              <a:gd name="connsiteY16" fmla="*/ 238125 h 326410"/>
              <a:gd name="connsiteX17" fmla="*/ 191290 w 191290"/>
              <a:gd name="connsiteY17" fmla="*/ 219075 h 326410"/>
              <a:gd name="connsiteX18" fmla="*/ 186527 w 191290"/>
              <a:gd name="connsiteY18" fmla="*/ 204787 h 326410"/>
              <a:gd name="connsiteX19" fmla="*/ 181765 w 191290"/>
              <a:gd name="connsiteY19" fmla="*/ 180975 h 326410"/>
              <a:gd name="connsiteX20" fmla="*/ 162715 w 191290"/>
              <a:gd name="connsiteY20" fmla="*/ 152400 h 326410"/>
              <a:gd name="connsiteX21" fmla="*/ 153190 w 191290"/>
              <a:gd name="connsiteY21" fmla="*/ 138112 h 326410"/>
              <a:gd name="connsiteX22" fmla="*/ 143665 w 191290"/>
              <a:gd name="connsiteY22" fmla="*/ 123825 h 326410"/>
              <a:gd name="connsiteX23" fmla="*/ 138902 w 191290"/>
              <a:gd name="connsiteY23" fmla="*/ 109537 h 326410"/>
              <a:gd name="connsiteX24" fmla="*/ 138902 w 191290"/>
              <a:gd name="connsiteY24" fmla="*/ 33337 h 326410"/>
              <a:gd name="connsiteX25" fmla="*/ 110327 w 191290"/>
              <a:gd name="connsiteY25" fmla="*/ 28575 h 326410"/>
              <a:gd name="connsiteX26" fmla="*/ 105565 w 191290"/>
              <a:gd name="connsiteY26" fmla="*/ 14287 h 326410"/>
              <a:gd name="connsiteX27" fmla="*/ 91277 w 191290"/>
              <a:gd name="connsiteY27" fmla="*/ 9525 h 326410"/>
              <a:gd name="connsiteX28" fmla="*/ 76990 w 191290"/>
              <a:gd name="connsiteY28" fmla="*/ 0 h 326410"/>
              <a:gd name="connsiteX29" fmla="*/ 34127 w 191290"/>
              <a:gd name="connsiteY29" fmla="*/ 14287 h 326410"/>
              <a:gd name="connsiteX30" fmla="*/ 29365 w 191290"/>
              <a:gd name="connsiteY30" fmla="*/ 42862 h 32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1290" h="326410">
                <a:moveTo>
                  <a:pt x="29365" y="42862"/>
                </a:moveTo>
                <a:cubicBezTo>
                  <a:pt x="29365" y="52387"/>
                  <a:pt x="31785" y="62069"/>
                  <a:pt x="34127" y="71437"/>
                </a:cubicBezTo>
                <a:cubicBezTo>
                  <a:pt x="36562" y="81177"/>
                  <a:pt x="43652" y="100012"/>
                  <a:pt x="43652" y="100012"/>
                </a:cubicBezTo>
                <a:cubicBezTo>
                  <a:pt x="45240" y="117475"/>
                  <a:pt x="45935" y="135042"/>
                  <a:pt x="48415" y="152400"/>
                </a:cubicBezTo>
                <a:cubicBezTo>
                  <a:pt x="49125" y="157369"/>
                  <a:pt x="53800" y="161706"/>
                  <a:pt x="53177" y="166687"/>
                </a:cubicBezTo>
                <a:cubicBezTo>
                  <a:pt x="52117" y="175170"/>
                  <a:pt x="46355" y="182390"/>
                  <a:pt x="43652" y="190500"/>
                </a:cubicBezTo>
                <a:cubicBezTo>
                  <a:pt x="41582" y="196710"/>
                  <a:pt x="40771" y="203281"/>
                  <a:pt x="38890" y="209550"/>
                </a:cubicBezTo>
                <a:cubicBezTo>
                  <a:pt x="36005" y="219167"/>
                  <a:pt x="29365" y="238125"/>
                  <a:pt x="29365" y="238125"/>
                </a:cubicBezTo>
                <a:cubicBezTo>
                  <a:pt x="61316" y="259426"/>
                  <a:pt x="30013" y="234334"/>
                  <a:pt x="48415" y="261937"/>
                </a:cubicBezTo>
                <a:cubicBezTo>
                  <a:pt x="53683" y="269839"/>
                  <a:pt x="68203" y="281356"/>
                  <a:pt x="76990" y="285750"/>
                </a:cubicBezTo>
                <a:cubicBezTo>
                  <a:pt x="81480" y="287995"/>
                  <a:pt x="86515" y="288925"/>
                  <a:pt x="91277" y="290512"/>
                </a:cubicBezTo>
                <a:cubicBezTo>
                  <a:pt x="92865" y="295275"/>
                  <a:pt x="94661" y="299973"/>
                  <a:pt x="96040" y="304800"/>
                </a:cubicBezTo>
                <a:cubicBezTo>
                  <a:pt x="97838" y="311094"/>
                  <a:pt x="94948" y="320923"/>
                  <a:pt x="100802" y="323850"/>
                </a:cubicBezTo>
                <a:cubicBezTo>
                  <a:pt x="105922" y="326410"/>
                  <a:pt x="109607" y="315970"/>
                  <a:pt x="115090" y="314325"/>
                </a:cubicBezTo>
                <a:cubicBezTo>
                  <a:pt x="125842" y="311099"/>
                  <a:pt x="137315" y="311150"/>
                  <a:pt x="148427" y="309562"/>
                </a:cubicBezTo>
                <a:cubicBezTo>
                  <a:pt x="135276" y="243801"/>
                  <a:pt x="142068" y="315934"/>
                  <a:pt x="157952" y="276225"/>
                </a:cubicBezTo>
                <a:cubicBezTo>
                  <a:pt x="162705" y="264342"/>
                  <a:pt x="156266" y="249180"/>
                  <a:pt x="162715" y="238125"/>
                </a:cubicBezTo>
                <a:cubicBezTo>
                  <a:pt x="168483" y="228237"/>
                  <a:pt x="191290" y="219075"/>
                  <a:pt x="191290" y="219075"/>
                </a:cubicBezTo>
                <a:cubicBezTo>
                  <a:pt x="189702" y="214312"/>
                  <a:pt x="187745" y="209657"/>
                  <a:pt x="186527" y="204787"/>
                </a:cubicBezTo>
                <a:cubicBezTo>
                  <a:pt x="184564" y="196934"/>
                  <a:pt x="185114" y="188344"/>
                  <a:pt x="181765" y="180975"/>
                </a:cubicBezTo>
                <a:cubicBezTo>
                  <a:pt x="177028" y="170553"/>
                  <a:pt x="169065" y="161925"/>
                  <a:pt x="162715" y="152400"/>
                </a:cubicBezTo>
                <a:lnTo>
                  <a:pt x="153190" y="138112"/>
                </a:lnTo>
                <a:cubicBezTo>
                  <a:pt x="150015" y="133350"/>
                  <a:pt x="145475" y="129255"/>
                  <a:pt x="143665" y="123825"/>
                </a:cubicBezTo>
                <a:lnTo>
                  <a:pt x="138902" y="109537"/>
                </a:lnTo>
                <a:cubicBezTo>
                  <a:pt x="140661" y="95468"/>
                  <a:pt x="149845" y="47406"/>
                  <a:pt x="138902" y="33337"/>
                </a:cubicBezTo>
                <a:cubicBezTo>
                  <a:pt x="132973" y="25715"/>
                  <a:pt x="119852" y="30162"/>
                  <a:pt x="110327" y="28575"/>
                </a:cubicBezTo>
                <a:cubicBezTo>
                  <a:pt x="108740" y="23812"/>
                  <a:pt x="109115" y="17837"/>
                  <a:pt x="105565" y="14287"/>
                </a:cubicBezTo>
                <a:cubicBezTo>
                  <a:pt x="102015" y="10737"/>
                  <a:pt x="95767" y="11770"/>
                  <a:pt x="91277" y="9525"/>
                </a:cubicBezTo>
                <a:cubicBezTo>
                  <a:pt x="86158" y="6965"/>
                  <a:pt x="81752" y="3175"/>
                  <a:pt x="76990" y="0"/>
                </a:cubicBezTo>
                <a:cubicBezTo>
                  <a:pt x="67291" y="1616"/>
                  <a:pt x="41914" y="1828"/>
                  <a:pt x="34127" y="14287"/>
                </a:cubicBezTo>
                <a:cubicBezTo>
                  <a:pt x="0" y="68889"/>
                  <a:pt x="29365" y="33337"/>
                  <a:pt x="29365" y="428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4" name="143 Forma libre"/>
          <p:cNvSpPr/>
          <p:nvPr/>
        </p:nvSpPr>
        <p:spPr>
          <a:xfrm>
            <a:off x="5927773" y="3322326"/>
            <a:ext cx="148928" cy="89241"/>
          </a:xfrm>
          <a:custGeom>
            <a:avLst/>
            <a:gdLst>
              <a:gd name="connsiteX0" fmla="*/ 23812 w 556630"/>
              <a:gd name="connsiteY0" fmla="*/ 0 h 319087"/>
              <a:gd name="connsiteX1" fmla="*/ 42862 w 556630"/>
              <a:gd name="connsiteY1" fmla="*/ 4762 h 319087"/>
              <a:gd name="connsiteX2" fmla="*/ 42862 w 556630"/>
              <a:gd name="connsiteY2" fmla="*/ 33337 h 319087"/>
              <a:gd name="connsiteX3" fmla="*/ 47625 w 556630"/>
              <a:gd name="connsiteY3" fmla="*/ 47625 h 319087"/>
              <a:gd name="connsiteX4" fmla="*/ 76200 w 556630"/>
              <a:gd name="connsiteY4" fmla="*/ 38100 h 319087"/>
              <a:gd name="connsiteX5" fmla="*/ 100012 w 556630"/>
              <a:gd name="connsiteY5" fmla="*/ 42862 h 319087"/>
              <a:gd name="connsiteX6" fmla="*/ 147637 w 556630"/>
              <a:gd name="connsiteY6" fmla="*/ 47625 h 319087"/>
              <a:gd name="connsiteX7" fmla="*/ 161925 w 556630"/>
              <a:gd name="connsiteY7" fmla="*/ 57150 h 319087"/>
              <a:gd name="connsiteX8" fmla="*/ 176212 w 556630"/>
              <a:gd name="connsiteY8" fmla="*/ 61912 h 319087"/>
              <a:gd name="connsiteX9" fmla="*/ 195262 w 556630"/>
              <a:gd name="connsiteY9" fmla="*/ 57150 h 319087"/>
              <a:gd name="connsiteX10" fmla="*/ 209550 w 556630"/>
              <a:gd name="connsiteY10" fmla="*/ 47625 h 319087"/>
              <a:gd name="connsiteX11" fmla="*/ 233362 w 556630"/>
              <a:gd name="connsiteY11" fmla="*/ 52387 h 319087"/>
              <a:gd name="connsiteX12" fmla="*/ 247650 w 556630"/>
              <a:gd name="connsiteY12" fmla="*/ 61912 h 319087"/>
              <a:gd name="connsiteX13" fmla="*/ 276225 w 556630"/>
              <a:gd name="connsiteY13" fmla="*/ 71437 h 319087"/>
              <a:gd name="connsiteX14" fmla="*/ 304800 w 556630"/>
              <a:gd name="connsiteY14" fmla="*/ 57150 h 319087"/>
              <a:gd name="connsiteX15" fmla="*/ 328612 w 556630"/>
              <a:gd name="connsiteY15" fmla="*/ 33337 h 319087"/>
              <a:gd name="connsiteX16" fmla="*/ 371475 w 556630"/>
              <a:gd name="connsiteY16" fmla="*/ 23812 h 319087"/>
              <a:gd name="connsiteX17" fmla="*/ 414337 w 556630"/>
              <a:gd name="connsiteY17" fmla="*/ 4762 h 319087"/>
              <a:gd name="connsiteX18" fmla="*/ 466725 w 556630"/>
              <a:gd name="connsiteY18" fmla="*/ 14287 h 319087"/>
              <a:gd name="connsiteX19" fmla="*/ 481012 w 556630"/>
              <a:gd name="connsiteY19" fmla="*/ 28575 h 319087"/>
              <a:gd name="connsiteX20" fmla="*/ 504825 w 556630"/>
              <a:gd name="connsiteY20" fmla="*/ 33337 h 319087"/>
              <a:gd name="connsiteX21" fmla="*/ 533400 w 556630"/>
              <a:gd name="connsiteY21" fmla="*/ 42862 h 319087"/>
              <a:gd name="connsiteX22" fmla="*/ 538162 w 556630"/>
              <a:gd name="connsiteY22" fmla="*/ 57150 h 319087"/>
              <a:gd name="connsiteX23" fmla="*/ 552450 w 556630"/>
              <a:gd name="connsiteY23" fmla="*/ 85725 h 319087"/>
              <a:gd name="connsiteX24" fmla="*/ 538162 w 556630"/>
              <a:gd name="connsiteY24" fmla="*/ 95250 h 319087"/>
              <a:gd name="connsiteX25" fmla="*/ 523875 w 556630"/>
              <a:gd name="connsiteY25" fmla="*/ 100012 h 319087"/>
              <a:gd name="connsiteX26" fmla="*/ 514350 w 556630"/>
              <a:gd name="connsiteY26" fmla="*/ 119062 h 319087"/>
              <a:gd name="connsiteX27" fmla="*/ 509587 w 556630"/>
              <a:gd name="connsiteY27" fmla="*/ 161925 h 319087"/>
              <a:gd name="connsiteX28" fmla="*/ 490537 w 556630"/>
              <a:gd name="connsiteY28" fmla="*/ 190500 h 319087"/>
              <a:gd name="connsiteX29" fmla="*/ 495300 w 556630"/>
              <a:gd name="connsiteY29" fmla="*/ 214312 h 319087"/>
              <a:gd name="connsiteX30" fmla="*/ 500062 w 556630"/>
              <a:gd name="connsiteY30" fmla="*/ 233362 h 319087"/>
              <a:gd name="connsiteX31" fmla="*/ 495300 w 556630"/>
              <a:gd name="connsiteY31" fmla="*/ 247650 h 319087"/>
              <a:gd name="connsiteX32" fmla="*/ 438150 w 556630"/>
              <a:gd name="connsiteY32" fmla="*/ 242887 h 319087"/>
              <a:gd name="connsiteX33" fmla="*/ 409575 w 556630"/>
              <a:gd name="connsiteY33" fmla="*/ 252412 h 319087"/>
              <a:gd name="connsiteX34" fmla="*/ 400050 w 556630"/>
              <a:gd name="connsiteY34" fmla="*/ 266700 h 319087"/>
              <a:gd name="connsiteX35" fmla="*/ 390525 w 556630"/>
              <a:gd name="connsiteY35" fmla="*/ 276225 h 319087"/>
              <a:gd name="connsiteX36" fmla="*/ 366712 w 556630"/>
              <a:gd name="connsiteY36" fmla="*/ 280987 h 319087"/>
              <a:gd name="connsiteX37" fmla="*/ 352425 w 556630"/>
              <a:gd name="connsiteY37" fmla="*/ 314325 h 319087"/>
              <a:gd name="connsiteX38" fmla="*/ 338137 w 556630"/>
              <a:gd name="connsiteY38" fmla="*/ 319087 h 319087"/>
              <a:gd name="connsiteX39" fmla="*/ 242887 w 556630"/>
              <a:gd name="connsiteY39" fmla="*/ 309562 h 319087"/>
              <a:gd name="connsiteX40" fmla="*/ 238125 w 556630"/>
              <a:gd name="connsiteY40" fmla="*/ 295275 h 319087"/>
              <a:gd name="connsiteX41" fmla="*/ 204787 w 556630"/>
              <a:gd name="connsiteY41" fmla="*/ 276225 h 319087"/>
              <a:gd name="connsiteX42" fmla="*/ 190500 w 556630"/>
              <a:gd name="connsiteY42" fmla="*/ 280987 h 319087"/>
              <a:gd name="connsiteX43" fmla="*/ 180975 w 556630"/>
              <a:gd name="connsiteY43" fmla="*/ 295275 h 319087"/>
              <a:gd name="connsiteX44" fmla="*/ 152400 w 556630"/>
              <a:gd name="connsiteY44" fmla="*/ 304800 h 319087"/>
              <a:gd name="connsiteX45" fmla="*/ 138112 w 556630"/>
              <a:gd name="connsiteY45" fmla="*/ 295275 h 319087"/>
              <a:gd name="connsiteX46" fmla="*/ 123825 w 556630"/>
              <a:gd name="connsiteY46" fmla="*/ 290512 h 319087"/>
              <a:gd name="connsiteX47" fmla="*/ 61912 w 556630"/>
              <a:gd name="connsiteY47" fmla="*/ 280987 h 319087"/>
              <a:gd name="connsiteX48" fmla="*/ 47625 w 556630"/>
              <a:gd name="connsiteY48" fmla="*/ 266700 h 319087"/>
              <a:gd name="connsiteX49" fmla="*/ 42862 w 556630"/>
              <a:gd name="connsiteY49" fmla="*/ 252412 h 319087"/>
              <a:gd name="connsiteX50" fmla="*/ 38100 w 556630"/>
              <a:gd name="connsiteY50" fmla="*/ 233362 h 319087"/>
              <a:gd name="connsiteX51" fmla="*/ 23812 w 556630"/>
              <a:gd name="connsiteY51" fmla="*/ 223837 h 319087"/>
              <a:gd name="connsiteX52" fmla="*/ 4762 w 556630"/>
              <a:gd name="connsiteY52" fmla="*/ 180975 h 319087"/>
              <a:gd name="connsiteX53" fmla="*/ 9525 w 556630"/>
              <a:gd name="connsiteY53" fmla="*/ 147637 h 319087"/>
              <a:gd name="connsiteX54" fmla="*/ 23812 w 556630"/>
              <a:gd name="connsiteY54" fmla="*/ 138112 h 319087"/>
              <a:gd name="connsiteX55" fmla="*/ 28575 w 556630"/>
              <a:gd name="connsiteY55" fmla="*/ 123825 h 319087"/>
              <a:gd name="connsiteX56" fmla="*/ 19050 w 556630"/>
              <a:gd name="connsiteY56" fmla="*/ 109537 h 319087"/>
              <a:gd name="connsiteX57" fmla="*/ 4762 w 556630"/>
              <a:gd name="connsiteY57" fmla="*/ 52387 h 319087"/>
              <a:gd name="connsiteX58" fmla="*/ 0 w 556630"/>
              <a:gd name="connsiteY58" fmla="*/ 38100 h 319087"/>
              <a:gd name="connsiteX59" fmla="*/ 14287 w 556630"/>
              <a:gd name="connsiteY59" fmla="*/ 9525 h 319087"/>
              <a:gd name="connsiteX60" fmla="*/ 28575 w 556630"/>
              <a:gd name="connsiteY60" fmla="*/ 4762 h 319087"/>
              <a:gd name="connsiteX61" fmla="*/ 23812 w 556630"/>
              <a:gd name="connsiteY61" fmla="*/ 0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56630" h="319087">
                <a:moveTo>
                  <a:pt x="23812" y="0"/>
                </a:moveTo>
                <a:cubicBezTo>
                  <a:pt x="26193" y="0"/>
                  <a:pt x="37751" y="673"/>
                  <a:pt x="42862" y="4762"/>
                </a:cubicBezTo>
                <a:cubicBezTo>
                  <a:pt x="52889" y="12784"/>
                  <a:pt x="45536" y="25315"/>
                  <a:pt x="42862" y="33337"/>
                </a:cubicBezTo>
                <a:cubicBezTo>
                  <a:pt x="44450" y="38100"/>
                  <a:pt x="42655" y="46915"/>
                  <a:pt x="47625" y="47625"/>
                </a:cubicBezTo>
                <a:cubicBezTo>
                  <a:pt x="57564" y="49045"/>
                  <a:pt x="76200" y="38100"/>
                  <a:pt x="76200" y="38100"/>
                </a:cubicBezTo>
                <a:cubicBezTo>
                  <a:pt x="84137" y="39687"/>
                  <a:pt x="91989" y="41792"/>
                  <a:pt x="100012" y="42862"/>
                </a:cubicBezTo>
                <a:cubicBezTo>
                  <a:pt x="115826" y="44971"/>
                  <a:pt x="132091" y="44037"/>
                  <a:pt x="147637" y="47625"/>
                </a:cubicBezTo>
                <a:cubicBezTo>
                  <a:pt x="153214" y="48912"/>
                  <a:pt x="156805" y="54590"/>
                  <a:pt x="161925" y="57150"/>
                </a:cubicBezTo>
                <a:cubicBezTo>
                  <a:pt x="166415" y="59395"/>
                  <a:pt x="171450" y="60325"/>
                  <a:pt x="176212" y="61912"/>
                </a:cubicBezTo>
                <a:cubicBezTo>
                  <a:pt x="182562" y="60325"/>
                  <a:pt x="189246" y="59728"/>
                  <a:pt x="195262" y="57150"/>
                </a:cubicBezTo>
                <a:cubicBezTo>
                  <a:pt x="200523" y="54895"/>
                  <a:pt x="203870" y="48335"/>
                  <a:pt x="209550" y="47625"/>
                </a:cubicBezTo>
                <a:cubicBezTo>
                  <a:pt x="217582" y="46621"/>
                  <a:pt x="225425" y="50800"/>
                  <a:pt x="233362" y="52387"/>
                </a:cubicBezTo>
                <a:cubicBezTo>
                  <a:pt x="238125" y="55562"/>
                  <a:pt x="242419" y="59587"/>
                  <a:pt x="247650" y="61912"/>
                </a:cubicBezTo>
                <a:cubicBezTo>
                  <a:pt x="256825" y="65990"/>
                  <a:pt x="276225" y="71437"/>
                  <a:pt x="276225" y="71437"/>
                </a:cubicBezTo>
                <a:cubicBezTo>
                  <a:pt x="287845" y="67564"/>
                  <a:pt x="295568" y="66382"/>
                  <a:pt x="304800" y="57150"/>
                </a:cubicBezTo>
                <a:cubicBezTo>
                  <a:pt x="323849" y="38101"/>
                  <a:pt x="303214" y="46036"/>
                  <a:pt x="328612" y="33337"/>
                </a:cubicBezTo>
                <a:cubicBezTo>
                  <a:pt x="342234" y="26526"/>
                  <a:pt x="356850" y="27468"/>
                  <a:pt x="371475" y="23812"/>
                </a:cubicBezTo>
                <a:cubicBezTo>
                  <a:pt x="398680" y="17011"/>
                  <a:pt x="395573" y="17272"/>
                  <a:pt x="414337" y="4762"/>
                </a:cubicBezTo>
                <a:cubicBezTo>
                  <a:pt x="415639" y="4948"/>
                  <a:pt x="459243" y="10011"/>
                  <a:pt x="466725" y="14287"/>
                </a:cubicBezTo>
                <a:cubicBezTo>
                  <a:pt x="472573" y="17629"/>
                  <a:pt x="474988" y="25563"/>
                  <a:pt x="481012" y="28575"/>
                </a:cubicBezTo>
                <a:cubicBezTo>
                  <a:pt x="488252" y="32195"/>
                  <a:pt x="497015" y="31207"/>
                  <a:pt x="504825" y="33337"/>
                </a:cubicBezTo>
                <a:cubicBezTo>
                  <a:pt x="514511" y="35979"/>
                  <a:pt x="533400" y="42862"/>
                  <a:pt x="533400" y="42862"/>
                </a:cubicBezTo>
                <a:cubicBezTo>
                  <a:pt x="534987" y="47625"/>
                  <a:pt x="535917" y="52660"/>
                  <a:pt x="538162" y="57150"/>
                </a:cubicBezTo>
                <a:cubicBezTo>
                  <a:pt x="556630" y="94087"/>
                  <a:pt x="540475" y="49804"/>
                  <a:pt x="552450" y="85725"/>
                </a:cubicBezTo>
                <a:cubicBezTo>
                  <a:pt x="547687" y="88900"/>
                  <a:pt x="543282" y="92690"/>
                  <a:pt x="538162" y="95250"/>
                </a:cubicBezTo>
                <a:cubicBezTo>
                  <a:pt x="533672" y="97495"/>
                  <a:pt x="527425" y="96462"/>
                  <a:pt x="523875" y="100012"/>
                </a:cubicBezTo>
                <a:cubicBezTo>
                  <a:pt x="518855" y="105032"/>
                  <a:pt x="517525" y="112712"/>
                  <a:pt x="514350" y="119062"/>
                </a:cubicBezTo>
                <a:cubicBezTo>
                  <a:pt x="520435" y="137318"/>
                  <a:pt x="524403" y="139700"/>
                  <a:pt x="509587" y="161925"/>
                </a:cubicBezTo>
                <a:lnTo>
                  <a:pt x="490537" y="190500"/>
                </a:lnTo>
                <a:cubicBezTo>
                  <a:pt x="492125" y="198437"/>
                  <a:pt x="493544" y="206410"/>
                  <a:pt x="495300" y="214312"/>
                </a:cubicBezTo>
                <a:cubicBezTo>
                  <a:pt x="496720" y="220702"/>
                  <a:pt x="500062" y="226817"/>
                  <a:pt x="500062" y="233362"/>
                </a:cubicBezTo>
                <a:cubicBezTo>
                  <a:pt x="500062" y="238382"/>
                  <a:pt x="496887" y="242887"/>
                  <a:pt x="495300" y="247650"/>
                </a:cubicBezTo>
                <a:cubicBezTo>
                  <a:pt x="456625" y="237981"/>
                  <a:pt x="467013" y="234228"/>
                  <a:pt x="438150" y="242887"/>
                </a:cubicBezTo>
                <a:cubicBezTo>
                  <a:pt x="428533" y="245772"/>
                  <a:pt x="409575" y="252412"/>
                  <a:pt x="409575" y="252412"/>
                </a:cubicBezTo>
                <a:cubicBezTo>
                  <a:pt x="406400" y="257175"/>
                  <a:pt x="400991" y="261054"/>
                  <a:pt x="400050" y="266700"/>
                </a:cubicBezTo>
                <a:cubicBezTo>
                  <a:pt x="397376" y="282742"/>
                  <a:pt x="418598" y="285582"/>
                  <a:pt x="390525" y="276225"/>
                </a:cubicBezTo>
                <a:cubicBezTo>
                  <a:pt x="382587" y="277812"/>
                  <a:pt x="373740" y="276971"/>
                  <a:pt x="366712" y="280987"/>
                </a:cubicBezTo>
                <a:cubicBezTo>
                  <a:pt x="349760" y="290674"/>
                  <a:pt x="362916" y="301211"/>
                  <a:pt x="352425" y="314325"/>
                </a:cubicBezTo>
                <a:cubicBezTo>
                  <a:pt x="349289" y="318245"/>
                  <a:pt x="342900" y="317500"/>
                  <a:pt x="338137" y="319087"/>
                </a:cubicBezTo>
                <a:cubicBezTo>
                  <a:pt x="306387" y="315912"/>
                  <a:pt x="273928" y="316953"/>
                  <a:pt x="242887" y="309562"/>
                </a:cubicBezTo>
                <a:cubicBezTo>
                  <a:pt x="238004" y="308399"/>
                  <a:pt x="240910" y="299452"/>
                  <a:pt x="238125" y="295275"/>
                </a:cubicBezTo>
                <a:cubicBezTo>
                  <a:pt x="226775" y="278250"/>
                  <a:pt x="223018" y="280782"/>
                  <a:pt x="204787" y="276225"/>
                </a:cubicBezTo>
                <a:cubicBezTo>
                  <a:pt x="200025" y="277812"/>
                  <a:pt x="194420" y="277851"/>
                  <a:pt x="190500" y="280987"/>
                </a:cubicBezTo>
                <a:cubicBezTo>
                  <a:pt x="186030" y="284563"/>
                  <a:pt x="185829" y="292241"/>
                  <a:pt x="180975" y="295275"/>
                </a:cubicBezTo>
                <a:cubicBezTo>
                  <a:pt x="172461" y="300596"/>
                  <a:pt x="152400" y="304800"/>
                  <a:pt x="152400" y="304800"/>
                </a:cubicBezTo>
                <a:cubicBezTo>
                  <a:pt x="147637" y="301625"/>
                  <a:pt x="143232" y="297835"/>
                  <a:pt x="138112" y="295275"/>
                </a:cubicBezTo>
                <a:cubicBezTo>
                  <a:pt x="133622" y="293030"/>
                  <a:pt x="128759" y="291437"/>
                  <a:pt x="123825" y="290512"/>
                </a:cubicBezTo>
                <a:cubicBezTo>
                  <a:pt x="103302" y="286664"/>
                  <a:pt x="82550" y="284162"/>
                  <a:pt x="61912" y="280987"/>
                </a:cubicBezTo>
                <a:cubicBezTo>
                  <a:pt x="57150" y="276225"/>
                  <a:pt x="51361" y="272304"/>
                  <a:pt x="47625" y="266700"/>
                </a:cubicBezTo>
                <a:cubicBezTo>
                  <a:pt x="44840" y="262523"/>
                  <a:pt x="44241" y="257239"/>
                  <a:pt x="42862" y="252412"/>
                </a:cubicBezTo>
                <a:cubicBezTo>
                  <a:pt x="41064" y="246118"/>
                  <a:pt x="41731" y="238808"/>
                  <a:pt x="38100" y="233362"/>
                </a:cubicBezTo>
                <a:cubicBezTo>
                  <a:pt x="34925" y="228599"/>
                  <a:pt x="28575" y="227012"/>
                  <a:pt x="23812" y="223837"/>
                </a:cubicBezTo>
                <a:cubicBezTo>
                  <a:pt x="12477" y="189832"/>
                  <a:pt x="19856" y="203616"/>
                  <a:pt x="4762" y="180975"/>
                </a:cubicBezTo>
                <a:cubicBezTo>
                  <a:pt x="6350" y="169862"/>
                  <a:pt x="4966" y="157895"/>
                  <a:pt x="9525" y="147637"/>
                </a:cubicBezTo>
                <a:cubicBezTo>
                  <a:pt x="11850" y="142407"/>
                  <a:pt x="20236" y="142581"/>
                  <a:pt x="23812" y="138112"/>
                </a:cubicBezTo>
                <a:cubicBezTo>
                  <a:pt x="26948" y="134192"/>
                  <a:pt x="26987" y="128587"/>
                  <a:pt x="28575" y="123825"/>
                </a:cubicBezTo>
                <a:cubicBezTo>
                  <a:pt x="25400" y="119062"/>
                  <a:pt x="21375" y="114768"/>
                  <a:pt x="19050" y="109537"/>
                </a:cubicBezTo>
                <a:cubicBezTo>
                  <a:pt x="6220" y="80669"/>
                  <a:pt x="11418" y="82337"/>
                  <a:pt x="4762" y="52387"/>
                </a:cubicBezTo>
                <a:cubicBezTo>
                  <a:pt x="3673" y="47487"/>
                  <a:pt x="1587" y="42862"/>
                  <a:pt x="0" y="38100"/>
                </a:cubicBezTo>
                <a:cubicBezTo>
                  <a:pt x="3137" y="28687"/>
                  <a:pt x="5893" y="16240"/>
                  <a:pt x="14287" y="9525"/>
                </a:cubicBezTo>
                <a:cubicBezTo>
                  <a:pt x="18207" y="6389"/>
                  <a:pt x="24085" y="7007"/>
                  <a:pt x="28575" y="4762"/>
                </a:cubicBezTo>
                <a:cubicBezTo>
                  <a:pt x="30583" y="3758"/>
                  <a:pt x="21431" y="0"/>
                  <a:pt x="2381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5" name="144 Forma libre"/>
          <p:cNvSpPr/>
          <p:nvPr/>
        </p:nvSpPr>
        <p:spPr>
          <a:xfrm>
            <a:off x="5885412" y="3378047"/>
            <a:ext cx="70025" cy="49505"/>
          </a:xfrm>
          <a:custGeom>
            <a:avLst/>
            <a:gdLst>
              <a:gd name="connsiteX0" fmla="*/ 158329 w 261727"/>
              <a:gd name="connsiteY0" fmla="*/ 794 h 177006"/>
              <a:gd name="connsiteX1" fmla="*/ 101179 w 261727"/>
              <a:gd name="connsiteY1" fmla="*/ 5556 h 177006"/>
              <a:gd name="connsiteX2" fmla="*/ 91654 w 261727"/>
              <a:gd name="connsiteY2" fmla="*/ 19844 h 177006"/>
              <a:gd name="connsiteX3" fmla="*/ 77366 w 261727"/>
              <a:gd name="connsiteY3" fmla="*/ 29369 h 177006"/>
              <a:gd name="connsiteX4" fmla="*/ 48791 w 261727"/>
              <a:gd name="connsiteY4" fmla="*/ 34131 h 177006"/>
              <a:gd name="connsiteX5" fmla="*/ 24979 w 261727"/>
              <a:gd name="connsiteY5" fmla="*/ 38894 h 177006"/>
              <a:gd name="connsiteX6" fmla="*/ 20216 w 261727"/>
              <a:gd name="connsiteY6" fmla="*/ 72231 h 177006"/>
              <a:gd name="connsiteX7" fmla="*/ 5929 w 261727"/>
              <a:gd name="connsiteY7" fmla="*/ 81756 h 177006"/>
              <a:gd name="connsiteX8" fmla="*/ 1166 w 261727"/>
              <a:gd name="connsiteY8" fmla="*/ 115094 h 177006"/>
              <a:gd name="connsiteX9" fmla="*/ 20216 w 261727"/>
              <a:gd name="connsiteY9" fmla="*/ 157956 h 177006"/>
              <a:gd name="connsiteX10" fmla="*/ 48791 w 261727"/>
              <a:gd name="connsiteY10" fmla="*/ 177006 h 177006"/>
              <a:gd name="connsiteX11" fmla="*/ 72604 w 261727"/>
              <a:gd name="connsiteY11" fmla="*/ 172244 h 177006"/>
              <a:gd name="connsiteX12" fmla="*/ 124991 w 261727"/>
              <a:gd name="connsiteY12" fmla="*/ 157956 h 177006"/>
              <a:gd name="connsiteX13" fmla="*/ 163091 w 261727"/>
              <a:gd name="connsiteY13" fmla="*/ 162719 h 177006"/>
              <a:gd name="connsiteX14" fmla="*/ 210716 w 261727"/>
              <a:gd name="connsiteY14" fmla="*/ 148431 h 177006"/>
              <a:gd name="connsiteX15" fmla="*/ 253579 w 261727"/>
              <a:gd name="connsiteY15" fmla="*/ 129381 h 177006"/>
              <a:gd name="connsiteX16" fmla="*/ 248816 w 261727"/>
              <a:gd name="connsiteY16" fmla="*/ 86519 h 177006"/>
              <a:gd name="connsiteX17" fmla="*/ 225004 w 261727"/>
              <a:gd name="connsiteY17" fmla="*/ 81756 h 177006"/>
              <a:gd name="connsiteX18" fmla="*/ 220241 w 261727"/>
              <a:gd name="connsiteY18" fmla="*/ 67469 h 177006"/>
              <a:gd name="connsiteX19" fmla="*/ 215479 w 261727"/>
              <a:gd name="connsiteY19" fmla="*/ 19844 h 177006"/>
              <a:gd name="connsiteX20" fmla="*/ 186904 w 261727"/>
              <a:gd name="connsiteY20" fmla="*/ 10319 h 177006"/>
              <a:gd name="connsiteX21" fmla="*/ 158329 w 261727"/>
              <a:gd name="connsiteY21" fmla="*/ 794 h 1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1727" h="177006">
                <a:moveTo>
                  <a:pt x="158329" y="794"/>
                </a:moveTo>
                <a:cubicBezTo>
                  <a:pt x="144042" y="0"/>
                  <a:pt x="119560" y="304"/>
                  <a:pt x="101179" y="5556"/>
                </a:cubicBezTo>
                <a:cubicBezTo>
                  <a:pt x="95675" y="7128"/>
                  <a:pt x="95701" y="15797"/>
                  <a:pt x="91654" y="19844"/>
                </a:cubicBezTo>
                <a:cubicBezTo>
                  <a:pt x="87607" y="23891"/>
                  <a:pt x="82796" y="27559"/>
                  <a:pt x="77366" y="29369"/>
                </a:cubicBezTo>
                <a:cubicBezTo>
                  <a:pt x="68205" y="32422"/>
                  <a:pt x="58292" y="32404"/>
                  <a:pt x="48791" y="34131"/>
                </a:cubicBezTo>
                <a:cubicBezTo>
                  <a:pt x="40827" y="35579"/>
                  <a:pt x="32916" y="37306"/>
                  <a:pt x="24979" y="38894"/>
                </a:cubicBezTo>
                <a:cubicBezTo>
                  <a:pt x="23391" y="50006"/>
                  <a:pt x="24775" y="61973"/>
                  <a:pt x="20216" y="72231"/>
                </a:cubicBezTo>
                <a:cubicBezTo>
                  <a:pt x="17891" y="77461"/>
                  <a:pt x="8254" y="76526"/>
                  <a:pt x="5929" y="81756"/>
                </a:cubicBezTo>
                <a:cubicBezTo>
                  <a:pt x="1370" y="92014"/>
                  <a:pt x="2754" y="103981"/>
                  <a:pt x="1166" y="115094"/>
                </a:cubicBezTo>
                <a:cubicBezTo>
                  <a:pt x="5748" y="142582"/>
                  <a:pt x="0" y="142232"/>
                  <a:pt x="20216" y="157956"/>
                </a:cubicBezTo>
                <a:cubicBezTo>
                  <a:pt x="29252" y="164984"/>
                  <a:pt x="48791" y="177006"/>
                  <a:pt x="48791" y="177006"/>
                </a:cubicBezTo>
                <a:cubicBezTo>
                  <a:pt x="56729" y="175419"/>
                  <a:pt x="64794" y="174374"/>
                  <a:pt x="72604" y="172244"/>
                </a:cubicBezTo>
                <a:cubicBezTo>
                  <a:pt x="139092" y="154112"/>
                  <a:pt x="66959" y="169564"/>
                  <a:pt x="124991" y="157956"/>
                </a:cubicBezTo>
                <a:cubicBezTo>
                  <a:pt x="137691" y="159544"/>
                  <a:pt x="150292" y="162719"/>
                  <a:pt x="163091" y="162719"/>
                </a:cubicBezTo>
                <a:cubicBezTo>
                  <a:pt x="212728" y="162719"/>
                  <a:pt x="181667" y="161342"/>
                  <a:pt x="210716" y="148431"/>
                </a:cubicBezTo>
                <a:cubicBezTo>
                  <a:pt x="261727" y="125759"/>
                  <a:pt x="221242" y="150938"/>
                  <a:pt x="253579" y="129381"/>
                </a:cubicBezTo>
                <a:cubicBezTo>
                  <a:pt x="251991" y="115094"/>
                  <a:pt x="256212" y="98846"/>
                  <a:pt x="248816" y="86519"/>
                </a:cubicBezTo>
                <a:cubicBezTo>
                  <a:pt x="244651" y="79578"/>
                  <a:pt x="231739" y="86246"/>
                  <a:pt x="225004" y="81756"/>
                </a:cubicBezTo>
                <a:cubicBezTo>
                  <a:pt x="220827" y="78971"/>
                  <a:pt x="221829" y="72231"/>
                  <a:pt x="220241" y="67469"/>
                </a:cubicBezTo>
                <a:cubicBezTo>
                  <a:pt x="218654" y="51594"/>
                  <a:pt x="223518" y="33625"/>
                  <a:pt x="215479" y="19844"/>
                </a:cubicBezTo>
                <a:cubicBezTo>
                  <a:pt x="210420" y="11171"/>
                  <a:pt x="196749" y="12288"/>
                  <a:pt x="186904" y="10319"/>
                </a:cubicBezTo>
                <a:cubicBezTo>
                  <a:pt x="158688" y="4675"/>
                  <a:pt x="172616" y="1588"/>
                  <a:pt x="158329" y="7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6" name="145 Forma libre"/>
          <p:cNvSpPr/>
          <p:nvPr/>
        </p:nvSpPr>
        <p:spPr>
          <a:xfrm>
            <a:off x="5867662" y="3360443"/>
            <a:ext cx="49974" cy="40469"/>
          </a:xfrm>
          <a:custGeom>
            <a:avLst/>
            <a:gdLst>
              <a:gd name="connsiteX0" fmla="*/ 19879 w 186782"/>
              <a:gd name="connsiteY0" fmla="*/ 30400 h 144700"/>
              <a:gd name="connsiteX1" fmla="*/ 5592 w 186782"/>
              <a:gd name="connsiteY1" fmla="*/ 39925 h 144700"/>
              <a:gd name="connsiteX2" fmla="*/ 24642 w 186782"/>
              <a:gd name="connsiteY2" fmla="*/ 68500 h 144700"/>
              <a:gd name="connsiteX3" fmla="*/ 38929 w 186782"/>
              <a:gd name="connsiteY3" fmla="*/ 97075 h 144700"/>
              <a:gd name="connsiteX4" fmla="*/ 72267 w 186782"/>
              <a:gd name="connsiteY4" fmla="*/ 101838 h 144700"/>
              <a:gd name="connsiteX5" fmla="*/ 81792 w 186782"/>
              <a:gd name="connsiteY5" fmla="*/ 116125 h 144700"/>
              <a:gd name="connsiteX6" fmla="*/ 86554 w 186782"/>
              <a:gd name="connsiteY6" fmla="*/ 144700 h 144700"/>
              <a:gd name="connsiteX7" fmla="*/ 105604 w 186782"/>
              <a:gd name="connsiteY7" fmla="*/ 116125 h 144700"/>
              <a:gd name="connsiteX8" fmla="*/ 100842 w 186782"/>
              <a:gd name="connsiteY8" fmla="*/ 101838 h 144700"/>
              <a:gd name="connsiteX9" fmla="*/ 134179 w 186782"/>
              <a:gd name="connsiteY9" fmla="*/ 97075 h 144700"/>
              <a:gd name="connsiteX10" fmla="*/ 167517 w 186782"/>
              <a:gd name="connsiteY10" fmla="*/ 87550 h 144700"/>
              <a:gd name="connsiteX11" fmla="*/ 177042 w 186782"/>
              <a:gd name="connsiteY11" fmla="*/ 73263 h 144700"/>
              <a:gd name="connsiteX12" fmla="*/ 186567 w 186782"/>
              <a:gd name="connsiteY12" fmla="*/ 44688 h 144700"/>
              <a:gd name="connsiteX13" fmla="*/ 157992 w 186782"/>
              <a:gd name="connsiteY13" fmla="*/ 11350 h 144700"/>
              <a:gd name="connsiteX14" fmla="*/ 143704 w 186782"/>
              <a:gd name="connsiteY14" fmla="*/ 1825 h 144700"/>
              <a:gd name="connsiteX15" fmla="*/ 43692 w 186782"/>
              <a:gd name="connsiteY15" fmla="*/ 16113 h 144700"/>
              <a:gd name="connsiteX16" fmla="*/ 29404 w 186782"/>
              <a:gd name="connsiteY16" fmla="*/ 20875 h 144700"/>
              <a:gd name="connsiteX17" fmla="*/ 15117 w 186782"/>
              <a:gd name="connsiteY17" fmla="*/ 30400 h 144700"/>
              <a:gd name="connsiteX18" fmla="*/ 19879 w 186782"/>
              <a:gd name="connsiteY18" fmla="*/ 30400 h 1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6782" h="144700">
                <a:moveTo>
                  <a:pt x="19879" y="30400"/>
                </a:moveTo>
                <a:cubicBezTo>
                  <a:pt x="18292" y="31987"/>
                  <a:pt x="7402" y="34495"/>
                  <a:pt x="5592" y="39925"/>
                </a:cubicBezTo>
                <a:cubicBezTo>
                  <a:pt x="0" y="56700"/>
                  <a:pt x="15176" y="62190"/>
                  <a:pt x="24642" y="68500"/>
                </a:cubicBezTo>
                <a:cubicBezTo>
                  <a:pt x="26755" y="74840"/>
                  <a:pt x="31703" y="93863"/>
                  <a:pt x="38929" y="97075"/>
                </a:cubicBezTo>
                <a:cubicBezTo>
                  <a:pt x="49187" y="101634"/>
                  <a:pt x="61154" y="100250"/>
                  <a:pt x="72267" y="101838"/>
                </a:cubicBezTo>
                <a:cubicBezTo>
                  <a:pt x="75442" y="106600"/>
                  <a:pt x="79982" y="110695"/>
                  <a:pt x="81792" y="116125"/>
                </a:cubicBezTo>
                <a:cubicBezTo>
                  <a:pt x="84846" y="125286"/>
                  <a:pt x="76898" y="144700"/>
                  <a:pt x="86554" y="144700"/>
                </a:cubicBezTo>
                <a:cubicBezTo>
                  <a:pt x="98002" y="144700"/>
                  <a:pt x="105604" y="116125"/>
                  <a:pt x="105604" y="116125"/>
                </a:cubicBezTo>
                <a:cubicBezTo>
                  <a:pt x="104017" y="111363"/>
                  <a:pt x="96665" y="104623"/>
                  <a:pt x="100842" y="101838"/>
                </a:cubicBezTo>
                <a:cubicBezTo>
                  <a:pt x="110182" y="95611"/>
                  <a:pt x="123135" y="99083"/>
                  <a:pt x="134179" y="97075"/>
                </a:cubicBezTo>
                <a:cubicBezTo>
                  <a:pt x="147341" y="94682"/>
                  <a:pt x="155271" y="91632"/>
                  <a:pt x="167517" y="87550"/>
                </a:cubicBezTo>
                <a:cubicBezTo>
                  <a:pt x="170692" y="82788"/>
                  <a:pt x="174717" y="78493"/>
                  <a:pt x="177042" y="73263"/>
                </a:cubicBezTo>
                <a:cubicBezTo>
                  <a:pt x="181120" y="64088"/>
                  <a:pt x="186567" y="44688"/>
                  <a:pt x="186567" y="44688"/>
                </a:cubicBezTo>
                <a:cubicBezTo>
                  <a:pt x="174972" y="9903"/>
                  <a:pt x="186782" y="18548"/>
                  <a:pt x="157992" y="11350"/>
                </a:cubicBezTo>
                <a:cubicBezTo>
                  <a:pt x="153229" y="8175"/>
                  <a:pt x="149417" y="2182"/>
                  <a:pt x="143704" y="1825"/>
                </a:cubicBezTo>
                <a:cubicBezTo>
                  <a:pt x="114506" y="0"/>
                  <a:pt x="72927" y="6369"/>
                  <a:pt x="43692" y="16113"/>
                </a:cubicBezTo>
                <a:lnTo>
                  <a:pt x="29404" y="20875"/>
                </a:lnTo>
                <a:cubicBezTo>
                  <a:pt x="24642" y="24050"/>
                  <a:pt x="20236" y="27840"/>
                  <a:pt x="15117" y="30400"/>
                </a:cubicBezTo>
                <a:cubicBezTo>
                  <a:pt x="10627" y="32645"/>
                  <a:pt x="21466" y="28813"/>
                  <a:pt x="19879" y="304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7" name="146 Forma libre"/>
          <p:cNvSpPr/>
          <p:nvPr/>
        </p:nvSpPr>
        <p:spPr>
          <a:xfrm>
            <a:off x="5881901" y="3399581"/>
            <a:ext cx="160446" cy="163830"/>
          </a:xfrm>
          <a:custGeom>
            <a:avLst/>
            <a:gdLst>
              <a:gd name="connsiteX0" fmla="*/ 0 w 599684"/>
              <a:gd name="connsiteY0" fmla="*/ 242887 h 585787"/>
              <a:gd name="connsiteX1" fmla="*/ 4762 w 599684"/>
              <a:gd name="connsiteY1" fmla="*/ 257175 h 585787"/>
              <a:gd name="connsiteX2" fmla="*/ 33337 w 599684"/>
              <a:gd name="connsiteY2" fmla="*/ 280987 h 585787"/>
              <a:gd name="connsiteX3" fmla="*/ 71437 w 599684"/>
              <a:gd name="connsiteY3" fmla="*/ 314325 h 585787"/>
              <a:gd name="connsiteX4" fmla="*/ 85725 w 599684"/>
              <a:gd name="connsiteY4" fmla="*/ 323850 h 585787"/>
              <a:gd name="connsiteX5" fmla="*/ 90487 w 599684"/>
              <a:gd name="connsiteY5" fmla="*/ 338137 h 585787"/>
              <a:gd name="connsiteX6" fmla="*/ 80962 w 599684"/>
              <a:gd name="connsiteY6" fmla="*/ 366712 h 585787"/>
              <a:gd name="connsiteX7" fmla="*/ 109537 w 599684"/>
              <a:gd name="connsiteY7" fmla="*/ 376237 h 585787"/>
              <a:gd name="connsiteX8" fmla="*/ 119062 w 599684"/>
              <a:gd name="connsiteY8" fmla="*/ 390525 h 585787"/>
              <a:gd name="connsiteX9" fmla="*/ 133350 w 599684"/>
              <a:gd name="connsiteY9" fmla="*/ 381000 h 585787"/>
              <a:gd name="connsiteX10" fmla="*/ 147637 w 599684"/>
              <a:gd name="connsiteY10" fmla="*/ 376237 h 585787"/>
              <a:gd name="connsiteX11" fmla="*/ 166687 w 599684"/>
              <a:gd name="connsiteY11" fmla="*/ 381000 h 585787"/>
              <a:gd name="connsiteX12" fmla="*/ 180975 w 599684"/>
              <a:gd name="connsiteY12" fmla="*/ 385762 h 585787"/>
              <a:gd name="connsiteX13" fmla="*/ 195262 w 599684"/>
              <a:gd name="connsiteY13" fmla="*/ 381000 h 585787"/>
              <a:gd name="connsiteX14" fmla="*/ 223837 w 599684"/>
              <a:gd name="connsiteY14" fmla="*/ 385762 h 585787"/>
              <a:gd name="connsiteX15" fmla="*/ 238125 w 599684"/>
              <a:gd name="connsiteY15" fmla="*/ 390525 h 585787"/>
              <a:gd name="connsiteX16" fmla="*/ 261937 w 599684"/>
              <a:gd name="connsiteY16" fmla="*/ 395287 h 585787"/>
              <a:gd name="connsiteX17" fmla="*/ 257175 w 599684"/>
              <a:gd name="connsiteY17" fmla="*/ 419100 h 585787"/>
              <a:gd name="connsiteX18" fmla="*/ 228600 w 599684"/>
              <a:gd name="connsiteY18" fmla="*/ 409575 h 585787"/>
              <a:gd name="connsiteX19" fmla="*/ 171450 w 599684"/>
              <a:gd name="connsiteY19" fmla="*/ 400050 h 585787"/>
              <a:gd name="connsiteX20" fmla="*/ 157162 w 599684"/>
              <a:gd name="connsiteY20" fmla="*/ 404812 h 585787"/>
              <a:gd name="connsiteX21" fmla="*/ 138112 w 599684"/>
              <a:gd name="connsiteY21" fmla="*/ 409575 h 585787"/>
              <a:gd name="connsiteX22" fmla="*/ 128587 w 599684"/>
              <a:gd name="connsiteY22" fmla="*/ 423862 h 585787"/>
              <a:gd name="connsiteX23" fmla="*/ 100012 w 599684"/>
              <a:gd name="connsiteY23" fmla="*/ 428625 h 585787"/>
              <a:gd name="connsiteX24" fmla="*/ 85725 w 599684"/>
              <a:gd name="connsiteY24" fmla="*/ 442912 h 585787"/>
              <a:gd name="connsiteX25" fmla="*/ 95250 w 599684"/>
              <a:gd name="connsiteY25" fmla="*/ 457200 h 585787"/>
              <a:gd name="connsiteX26" fmla="*/ 123825 w 599684"/>
              <a:gd name="connsiteY26" fmla="*/ 476250 h 585787"/>
              <a:gd name="connsiteX27" fmla="*/ 133350 w 599684"/>
              <a:gd name="connsiteY27" fmla="*/ 509587 h 585787"/>
              <a:gd name="connsiteX28" fmla="*/ 147637 w 599684"/>
              <a:gd name="connsiteY28" fmla="*/ 552450 h 585787"/>
              <a:gd name="connsiteX29" fmla="*/ 161925 w 599684"/>
              <a:gd name="connsiteY29" fmla="*/ 557212 h 585787"/>
              <a:gd name="connsiteX30" fmla="*/ 185737 w 599684"/>
              <a:gd name="connsiteY30" fmla="*/ 538162 h 585787"/>
              <a:gd name="connsiteX31" fmla="*/ 200025 w 599684"/>
              <a:gd name="connsiteY31" fmla="*/ 552450 h 585787"/>
              <a:gd name="connsiteX32" fmla="*/ 228600 w 599684"/>
              <a:gd name="connsiteY32" fmla="*/ 561975 h 585787"/>
              <a:gd name="connsiteX33" fmla="*/ 271462 w 599684"/>
              <a:gd name="connsiteY33" fmla="*/ 585787 h 585787"/>
              <a:gd name="connsiteX34" fmla="*/ 276225 w 599684"/>
              <a:gd name="connsiteY34" fmla="*/ 566737 h 585787"/>
              <a:gd name="connsiteX35" fmla="*/ 290512 w 599684"/>
              <a:gd name="connsiteY35" fmla="*/ 571500 h 585787"/>
              <a:gd name="connsiteX36" fmla="*/ 285750 w 599684"/>
              <a:gd name="connsiteY36" fmla="*/ 552450 h 585787"/>
              <a:gd name="connsiteX37" fmla="*/ 266700 w 599684"/>
              <a:gd name="connsiteY37" fmla="*/ 519112 h 585787"/>
              <a:gd name="connsiteX38" fmla="*/ 257175 w 599684"/>
              <a:gd name="connsiteY38" fmla="*/ 504825 h 585787"/>
              <a:gd name="connsiteX39" fmla="*/ 242887 w 599684"/>
              <a:gd name="connsiteY39" fmla="*/ 495300 h 585787"/>
              <a:gd name="connsiteX40" fmla="*/ 247650 w 599684"/>
              <a:gd name="connsiteY40" fmla="*/ 476250 h 585787"/>
              <a:gd name="connsiteX41" fmla="*/ 266700 w 599684"/>
              <a:gd name="connsiteY41" fmla="*/ 485775 h 585787"/>
              <a:gd name="connsiteX42" fmla="*/ 304800 w 599684"/>
              <a:gd name="connsiteY42" fmla="*/ 495300 h 585787"/>
              <a:gd name="connsiteX43" fmla="*/ 304800 w 599684"/>
              <a:gd name="connsiteY43" fmla="*/ 452437 h 585787"/>
              <a:gd name="connsiteX44" fmla="*/ 290512 w 599684"/>
              <a:gd name="connsiteY44" fmla="*/ 438150 h 585787"/>
              <a:gd name="connsiteX45" fmla="*/ 280987 w 599684"/>
              <a:gd name="connsiteY45" fmla="*/ 423862 h 585787"/>
              <a:gd name="connsiteX46" fmla="*/ 300037 w 599684"/>
              <a:gd name="connsiteY46" fmla="*/ 419100 h 585787"/>
              <a:gd name="connsiteX47" fmla="*/ 333375 w 599684"/>
              <a:gd name="connsiteY47" fmla="*/ 414337 h 585787"/>
              <a:gd name="connsiteX48" fmla="*/ 328612 w 599684"/>
              <a:gd name="connsiteY48" fmla="*/ 395287 h 585787"/>
              <a:gd name="connsiteX49" fmla="*/ 295275 w 599684"/>
              <a:gd name="connsiteY49" fmla="*/ 361950 h 585787"/>
              <a:gd name="connsiteX50" fmla="*/ 266700 w 599684"/>
              <a:gd name="connsiteY50" fmla="*/ 352425 h 585787"/>
              <a:gd name="connsiteX51" fmla="*/ 252412 w 599684"/>
              <a:gd name="connsiteY51" fmla="*/ 342900 h 585787"/>
              <a:gd name="connsiteX52" fmla="*/ 238125 w 599684"/>
              <a:gd name="connsiteY52" fmla="*/ 338137 h 585787"/>
              <a:gd name="connsiteX53" fmla="*/ 219075 w 599684"/>
              <a:gd name="connsiteY53" fmla="*/ 328612 h 585787"/>
              <a:gd name="connsiteX54" fmla="*/ 209550 w 599684"/>
              <a:gd name="connsiteY54" fmla="*/ 314325 h 585787"/>
              <a:gd name="connsiteX55" fmla="*/ 247650 w 599684"/>
              <a:gd name="connsiteY55" fmla="*/ 300037 h 585787"/>
              <a:gd name="connsiteX56" fmla="*/ 257175 w 599684"/>
              <a:gd name="connsiteY56" fmla="*/ 285750 h 585787"/>
              <a:gd name="connsiteX57" fmla="*/ 252412 w 599684"/>
              <a:gd name="connsiteY57" fmla="*/ 247650 h 585787"/>
              <a:gd name="connsiteX58" fmla="*/ 247650 w 599684"/>
              <a:gd name="connsiteY58" fmla="*/ 233362 h 585787"/>
              <a:gd name="connsiteX59" fmla="*/ 228600 w 599684"/>
              <a:gd name="connsiteY59" fmla="*/ 214312 h 585787"/>
              <a:gd name="connsiteX60" fmla="*/ 209550 w 599684"/>
              <a:gd name="connsiteY60" fmla="*/ 204787 h 585787"/>
              <a:gd name="connsiteX61" fmla="*/ 214312 w 599684"/>
              <a:gd name="connsiteY61" fmla="*/ 152400 h 585787"/>
              <a:gd name="connsiteX62" fmla="*/ 223837 w 599684"/>
              <a:gd name="connsiteY62" fmla="*/ 123825 h 585787"/>
              <a:gd name="connsiteX63" fmla="*/ 242887 w 599684"/>
              <a:gd name="connsiteY63" fmla="*/ 119062 h 585787"/>
              <a:gd name="connsiteX64" fmla="*/ 252412 w 599684"/>
              <a:gd name="connsiteY64" fmla="*/ 133350 h 585787"/>
              <a:gd name="connsiteX65" fmla="*/ 285750 w 599684"/>
              <a:gd name="connsiteY65" fmla="*/ 152400 h 585787"/>
              <a:gd name="connsiteX66" fmla="*/ 304800 w 599684"/>
              <a:gd name="connsiteY66" fmla="*/ 166687 h 585787"/>
              <a:gd name="connsiteX67" fmla="*/ 323850 w 599684"/>
              <a:gd name="connsiteY67" fmla="*/ 161925 h 585787"/>
              <a:gd name="connsiteX68" fmla="*/ 328612 w 599684"/>
              <a:gd name="connsiteY68" fmla="*/ 123825 h 585787"/>
              <a:gd name="connsiteX69" fmla="*/ 319087 w 599684"/>
              <a:gd name="connsiteY69" fmla="*/ 109537 h 585787"/>
              <a:gd name="connsiteX70" fmla="*/ 338137 w 599684"/>
              <a:gd name="connsiteY70" fmla="*/ 104775 h 585787"/>
              <a:gd name="connsiteX71" fmla="*/ 409575 w 599684"/>
              <a:gd name="connsiteY71" fmla="*/ 100012 h 585787"/>
              <a:gd name="connsiteX72" fmla="*/ 423862 w 599684"/>
              <a:gd name="connsiteY72" fmla="*/ 90487 h 585787"/>
              <a:gd name="connsiteX73" fmla="*/ 452437 w 599684"/>
              <a:gd name="connsiteY73" fmla="*/ 80962 h 585787"/>
              <a:gd name="connsiteX74" fmla="*/ 485775 w 599684"/>
              <a:gd name="connsiteY74" fmla="*/ 90487 h 585787"/>
              <a:gd name="connsiteX75" fmla="*/ 500062 w 599684"/>
              <a:gd name="connsiteY75" fmla="*/ 100012 h 585787"/>
              <a:gd name="connsiteX76" fmla="*/ 538162 w 599684"/>
              <a:gd name="connsiteY76" fmla="*/ 104775 h 585787"/>
              <a:gd name="connsiteX77" fmla="*/ 566737 w 599684"/>
              <a:gd name="connsiteY77" fmla="*/ 90487 h 585787"/>
              <a:gd name="connsiteX78" fmla="*/ 581025 w 599684"/>
              <a:gd name="connsiteY78" fmla="*/ 80962 h 585787"/>
              <a:gd name="connsiteX79" fmla="*/ 585787 w 599684"/>
              <a:gd name="connsiteY79" fmla="*/ 14287 h 585787"/>
              <a:gd name="connsiteX80" fmla="*/ 557212 w 599684"/>
              <a:gd name="connsiteY80" fmla="*/ 0 h 585787"/>
              <a:gd name="connsiteX81" fmla="*/ 528637 w 599684"/>
              <a:gd name="connsiteY81" fmla="*/ 19050 h 585787"/>
              <a:gd name="connsiteX82" fmla="*/ 509587 w 599684"/>
              <a:gd name="connsiteY82" fmla="*/ 38100 h 585787"/>
              <a:gd name="connsiteX83" fmla="*/ 471487 w 599684"/>
              <a:gd name="connsiteY83" fmla="*/ 33337 h 585787"/>
              <a:gd name="connsiteX84" fmla="*/ 414337 w 599684"/>
              <a:gd name="connsiteY84" fmla="*/ 23812 h 585787"/>
              <a:gd name="connsiteX85" fmla="*/ 404812 w 599684"/>
              <a:gd name="connsiteY85" fmla="*/ 9525 h 585787"/>
              <a:gd name="connsiteX86" fmla="*/ 371475 w 599684"/>
              <a:gd name="connsiteY86" fmla="*/ 9525 h 585787"/>
              <a:gd name="connsiteX87" fmla="*/ 357187 w 599684"/>
              <a:gd name="connsiteY87" fmla="*/ 14287 h 585787"/>
              <a:gd name="connsiteX88" fmla="*/ 261937 w 599684"/>
              <a:gd name="connsiteY88" fmla="*/ 19050 h 585787"/>
              <a:gd name="connsiteX89" fmla="*/ 257175 w 599684"/>
              <a:gd name="connsiteY89" fmla="*/ 52387 h 585787"/>
              <a:gd name="connsiteX90" fmla="*/ 242887 w 599684"/>
              <a:gd name="connsiteY90" fmla="*/ 61912 h 585787"/>
              <a:gd name="connsiteX91" fmla="*/ 223837 w 599684"/>
              <a:gd name="connsiteY91" fmla="*/ 66675 h 585787"/>
              <a:gd name="connsiteX92" fmla="*/ 209550 w 599684"/>
              <a:gd name="connsiteY92" fmla="*/ 71437 h 585787"/>
              <a:gd name="connsiteX93" fmla="*/ 109537 w 599684"/>
              <a:gd name="connsiteY93" fmla="*/ 85725 h 585787"/>
              <a:gd name="connsiteX94" fmla="*/ 76200 w 599684"/>
              <a:gd name="connsiteY94" fmla="*/ 100012 h 585787"/>
              <a:gd name="connsiteX95" fmla="*/ 61912 w 599684"/>
              <a:gd name="connsiteY95" fmla="*/ 104775 h 585787"/>
              <a:gd name="connsiteX96" fmla="*/ 57150 w 599684"/>
              <a:gd name="connsiteY96" fmla="*/ 119062 h 585787"/>
              <a:gd name="connsiteX97" fmla="*/ 52387 w 599684"/>
              <a:gd name="connsiteY97" fmla="*/ 142875 h 585787"/>
              <a:gd name="connsiteX98" fmla="*/ 38100 w 599684"/>
              <a:gd name="connsiteY98" fmla="*/ 152400 h 585787"/>
              <a:gd name="connsiteX99" fmla="*/ 23812 w 599684"/>
              <a:gd name="connsiteY99" fmla="*/ 195262 h 585787"/>
              <a:gd name="connsiteX100" fmla="*/ 19050 w 599684"/>
              <a:gd name="connsiteY100" fmla="*/ 209550 h 585787"/>
              <a:gd name="connsiteX101" fmla="*/ 4762 w 599684"/>
              <a:gd name="connsiteY101" fmla="*/ 238125 h 585787"/>
              <a:gd name="connsiteX102" fmla="*/ 0 w 599684"/>
              <a:gd name="connsiteY102" fmla="*/ 242887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9684" h="585787">
                <a:moveTo>
                  <a:pt x="0" y="242887"/>
                </a:moveTo>
                <a:cubicBezTo>
                  <a:pt x="0" y="246062"/>
                  <a:pt x="1977" y="252998"/>
                  <a:pt x="4762" y="257175"/>
                </a:cubicBezTo>
                <a:cubicBezTo>
                  <a:pt x="12094" y="268173"/>
                  <a:pt x="22797" y="273960"/>
                  <a:pt x="33337" y="280987"/>
                </a:cubicBezTo>
                <a:cubicBezTo>
                  <a:pt x="49212" y="304800"/>
                  <a:pt x="38100" y="292100"/>
                  <a:pt x="71437" y="314325"/>
                </a:cubicBezTo>
                <a:lnTo>
                  <a:pt x="85725" y="323850"/>
                </a:lnTo>
                <a:cubicBezTo>
                  <a:pt x="87312" y="328612"/>
                  <a:pt x="92074" y="333375"/>
                  <a:pt x="90487" y="338137"/>
                </a:cubicBezTo>
                <a:cubicBezTo>
                  <a:pt x="87945" y="345762"/>
                  <a:pt x="62671" y="353647"/>
                  <a:pt x="80962" y="366712"/>
                </a:cubicBezTo>
                <a:cubicBezTo>
                  <a:pt x="89132" y="372548"/>
                  <a:pt x="109537" y="376237"/>
                  <a:pt x="109537" y="376237"/>
                </a:cubicBezTo>
                <a:cubicBezTo>
                  <a:pt x="112712" y="381000"/>
                  <a:pt x="113449" y="389402"/>
                  <a:pt x="119062" y="390525"/>
                </a:cubicBezTo>
                <a:cubicBezTo>
                  <a:pt x="124675" y="391648"/>
                  <a:pt x="128230" y="383560"/>
                  <a:pt x="133350" y="381000"/>
                </a:cubicBezTo>
                <a:cubicBezTo>
                  <a:pt x="137840" y="378755"/>
                  <a:pt x="142875" y="377825"/>
                  <a:pt x="147637" y="376237"/>
                </a:cubicBezTo>
                <a:cubicBezTo>
                  <a:pt x="153987" y="377825"/>
                  <a:pt x="160393" y="379202"/>
                  <a:pt x="166687" y="381000"/>
                </a:cubicBezTo>
                <a:cubicBezTo>
                  <a:pt x="171514" y="382379"/>
                  <a:pt x="175955" y="385762"/>
                  <a:pt x="180975" y="385762"/>
                </a:cubicBezTo>
                <a:cubicBezTo>
                  <a:pt x="185995" y="385762"/>
                  <a:pt x="190500" y="382587"/>
                  <a:pt x="195262" y="381000"/>
                </a:cubicBezTo>
                <a:cubicBezTo>
                  <a:pt x="204787" y="382587"/>
                  <a:pt x="214411" y="383667"/>
                  <a:pt x="223837" y="385762"/>
                </a:cubicBezTo>
                <a:cubicBezTo>
                  <a:pt x="228738" y="386851"/>
                  <a:pt x="233255" y="389307"/>
                  <a:pt x="238125" y="390525"/>
                </a:cubicBezTo>
                <a:cubicBezTo>
                  <a:pt x="245978" y="392488"/>
                  <a:pt x="254000" y="393700"/>
                  <a:pt x="261937" y="395287"/>
                </a:cubicBezTo>
                <a:cubicBezTo>
                  <a:pt x="266170" y="401637"/>
                  <a:pt x="284691" y="419100"/>
                  <a:pt x="257175" y="419100"/>
                </a:cubicBezTo>
                <a:cubicBezTo>
                  <a:pt x="247135" y="419100"/>
                  <a:pt x="238504" y="411226"/>
                  <a:pt x="228600" y="409575"/>
                </a:cubicBezTo>
                <a:lnTo>
                  <a:pt x="171450" y="400050"/>
                </a:lnTo>
                <a:cubicBezTo>
                  <a:pt x="166687" y="401637"/>
                  <a:pt x="161989" y="403433"/>
                  <a:pt x="157162" y="404812"/>
                </a:cubicBezTo>
                <a:cubicBezTo>
                  <a:pt x="150868" y="406610"/>
                  <a:pt x="143558" y="405944"/>
                  <a:pt x="138112" y="409575"/>
                </a:cubicBezTo>
                <a:cubicBezTo>
                  <a:pt x="133350" y="412750"/>
                  <a:pt x="133706" y="421302"/>
                  <a:pt x="128587" y="423862"/>
                </a:cubicBezTo>
                <a:cubicBezTo>
                  <a:pt x="119950" y="428180"/>
                  <a:pt x="109537" y="427037"/>
                  <a:pt x="100012" y="428625"/>
                </a:cubicBezTo>
                <a:cubicBezTo>
                  <a:pt x="95250" y="433387"/>
                  <a:pt x="86832" y="436269"/>
                  <a:pt x="85725" y="442912"/>
                </a:cubicBezTo>
                <a:cubicBezTo>
                  <a:pt x="84784" y="448558"/>
                  <a:pt x="90942" y="453431"/>
                  <a:pt x="95250" y="457200"/>
                </a:cubicBezTo>
                <a:cubicBezTo>
                  <a:pt x="103865" y="464738"/>
                  <a:pt x="123825" y="476250"/>
                  <a:pt x="123825" y="476250"/>
                </a:cubicBezTo>
                <a:cubicBezTo>
                  <a:pt x="128362" y="489862"/>
                  <a:pt x="130361" y="494643"/>
                  <a:pt x="133350" y="509587"/>
                </a:cubicBezTo>
                <a:cubicBezTo>
                  <a:pt x="136227" y="523972"/>
                  <a:pt x="134431" y="541885"/>
                  <a:pt x="147637" y="552450"/>
                </a:cubicBezTo>
                <a:cubicBezTo>
                  <a:pt x="151557" y="555586"/>
                  <a:pt x="157162" y="555625"/>
                  <a:pt x="161925" y="557212"/>
                </a:cubicBezTo>
                <a:cubicBezTo>
                  <a:pt x="166059" y="551011"/>
                  <a:pt x="173191" y="533980"/>
                  <a:pt x="185737" y="538162"/>
                </a:cubicBezTo>
                <a:cubicBezTo>
                  <a:pt x="192127" y="540292"/>
                  <a:pt x="194137" y="549179"/>
                  <a:pt x="200025" y="552450"/>
                </a:cubicBezTo>
                <a:cubicBezTo>
                  <a:pt x="208802" y="557326"/>
                  <a:pt x="220246" y="556406"/>
                  <a:pt x="228600" y="561975"/>
                </a:cubicBezTo>
                <a:cubicBezTo>
                  <a:pt x="261352" y="583810"/>
                  <a:pt x="246315" y="577405"/>
                  <a:pt x="271462" y="585787"/>
                </a:cubicBezTo>
                <a:cubicBezTo>
                  <a:pt x="273050" y="579437"/>
                  <a:pt x="270989" y="570664"/>
                  <a:pt x="276225" y="566737"/>
                </a:cubicBezTo>
                <a:cubicBezTo>
                  <a:pt x="280241" y="563725"/>
                  <a:pt x="287727" y="575677"/>
                  <a:pt x="290512" y="571500"/>
                </a:cubicBezTo>
                <a:cubicBezTo>
                  <a:pt x="294143" y="566054"/>
                  <a:pt x="287548" y="558744"/>
                  <a:pt x="285750" y="552450"/>
                </a:cubicBezTo>
                <a:cubicBezTo>
                  <a:pt x="279862" y="531843"/>
                  <a:pt x="281809" y="540264"/>
                  <a:pt x="266700" y="519112"/>
                </a:cubicBezTo>
                <a:cubicBezTo>
                  <a:pt x="263373" y="514454"/>
                  <a:pt x="261222" y="508872"/>
                  <a:pt x="257175" y="504825"/>
                </a:cubicBezTo>
                <a:cubicBezTo>
                  <a:pt x="253127" y="500778"/>
                  <a:pt x="247650" y="498475"/>
                  <a:pt x="242887" y="495300"/>
                </a:cubicBezTo>
                <a:cubicBezTo>
                  <a:pt x="244475" y="488950"/>
                  <a:pt x="241573" y="478681"/>
                  <a:pt x="247650" y="476250"/>
                </a:cubicBezTo>
                <a:cubicBezTo>
                  <a:pt x="254242" y="473613"/>
                  <a:pt x="259965" y="483530"/>
                  <a:pt x="266700" y="485775"/>
                </a:cubicBezTo>
                <a:cubicBezTo>
                  <a:pt x="279119" y="489915"/>
                  <a:pt x="304800" y="495300"/>
                  <a:pt x="304800" y="495300"/>
                </a:cubicBezTo>
                <a:cubicBezTo>
                  <a:pt x="310540" y="478077"/>
                  <a:pt x="314379" y="473988"/>
                  <a:pt x="304800" y="452437"/>
                </a:cubicBezTo>
                <a:cubicBezTo>
                  <a:pt x="302065" y="446282"/>
                  <a:pt x="294824" y="443324"/>
                  <a:pt x="290512" y="438150"/>
                </a:cubicBezTo>
                <a:cubicBezTo>
                  <a:pt x="286848" y="433753"/>
                  <a:pt x="284162" y="428625"/>
                  <a:pt x="280987" y="423862"/>
                </a:cubicBezTo>
                <a:cubicBezTo>
                  <a:pt x="287337" y="422275"/>
                  <a:pt x="293597" y="420271"/>
                  <a:pt x="300037" y="419100"/>
                </a:cubicBezTo>
                <a:cubicBezTo>
                  <a:pt x="311081" y="417092"/>
                  <a:pt x="324751" y="421523"/>
                  <a:pt x="333375" y="414337"/>
                </a:cubicBezTo>
                <a:cubicBezTo>
                  <a:pt x="338403" y="410147"/>
                  <a:pt x="331791" y="401009"/>
                  <a:pt x="328612" y="395287"/>
                </a:cubicBezTo>
                <a:cubicBezTo>
                  <a:pt x="321789" y="383006"/>
                  <a:pt x="309121" y="368104"/>
                  <a:pt x="295275" y="361950"/>
                </a:cubicBezTo>
                <a:cubicBezTo>
                  <a:pt x="286100" y="357872"/>
                  <a:pt x="266700" y="352425"/>
                  <a:pt x="266700" y="352425"/>
                </a:cubicBezTo>
                <a:cubicBezTo>
                  <a:pt x="261937" y="349250"/>
                  <a:pt x="257532" y="345460"/>
                  <a:pt x="252412" y="342900"/>
                </a:cubicBezTo>
                <a:cubicBezTo>
                  <a:pt x="247922" y="340655"/>
                  <a:pt x="242739" y="340115"/>
                  <a:pt x="238125" y="338137"/>
                </a:cubicBezTo>
                <a:cubicBezTo>
                  <a:pt x="231600" y="335340"/>
                  <a:pt x="225425" y="331787"/>
                  <a:pt x="219075" y="328612"/>
                </a:cubicBezTo>
                <a:cubicBezTo>
                  <a:pt x="215900" y="323850"/>
                  <a:pt x="207424" y="319639"/>
                  <a:pt x="209550" y="314325"/>
                </a:cubicBezTo>
                <a:cubicBezTo>
                  <a:pt x="212317" y="307408"/>
                  <a:pt x="242122" y="301419"/>
                  <a:pt x="247650" y="300037"/>
                </a:cubicBezTo>
                <a:cubicBezTo>
                  <a:pt x="250825" y="295275"/>
                  <a:pt x="256657" y="291450"/>
                  <a:pt x="257175" y="285750"/>
                </a:cubicBezTo>
                <a:cubicBezTo>
                  <a:pt x="258334" y="273004"/>
                  <a:pt x="254702" y="260242"/>
                  <a:pt x="252412" y="247650"/>
                </a:cubicBezTo>
                <a:cubicBezTo>
                  <a:pt x="251514" y="242711"/>
                  <a:pt x="250568" y="237447"/>
                  <a:pt x="247650" y="233362"/>
                </a:cubicBezTo>
                <a:cubicBezTo>
                  <a:pt x="242430" y="226054"/>
                  <a:pt x="235784" y="219700"/>
                  <a:pt x="228600" y="214312"/>
                </a:cubicBezTo>
                <a:cubicBezTo>
                  <a:pt x="222920" y="210052"/>
                  <a:pt x="215900" y="207962"/>
                  <a:pt x="209550" y="204787"/>
                </a:cubicBezTo>
                <a:cubicBezTo>
                  <a:pt x="211137" y="187325"/>
                  <a:pt x="211265" y="169668"/>
                  <a:pt x="214312" y="152400"/>
                </a:cubicBezTo>
                <a:cubicBezTo>
                  <a:pt x="216057" y="142513"/>
                  <a:pt x="214097" y="126260"/>
                  <a:pt x="223837" y="123825"/>
                </a:cubicBezTo>
                <a:lnTo>
                  <a:pt x="242887" y="119062"/>
                </a:lnTo>
                <a:cubicBezTo>
                  <a:pt x="246062" y="123825"/>
                  <a:pt x="248365" y="129303"/>
                  <a:pt x="252412" y="133350"/>
                </a:cubicBezTo>
                <a:cubicBezTo>
                  <a:pt x="261150" y="142088"/>
                  <a:pt x="275791" y="146176"/>
                  <a:pt x="285750" y="152400"/>
                </a:cubicBezTo>
                <a:cubicBezTo>
                  <a:pt x="292481" y="156607"/>
                  <a:pt x="298450" y="161925"/>
                  <a:pt x="304800" y="166687"/>
                </a:cubicBezTo>
                <a:cubicBezTo>
                  <a:pt x="311150" y="165100"/>
                  <a:pt x="318404" y="165556"/>
                  <a:pt x="323850" y="161925"/>
                </a:cubicBezTo>
                <a:cubicBezTo>
                  <a:pt x="338456" y="152188"/>
                  <a:pt x="333662" y="137290"/>
                  <a:pt x="328612" y="123825"/>
                </a:cubicBezTo>
                <a:cubicBezTo>
                  <a:pt x="326602" y="118466"/>
                  <a:pt x="322262" y="114300"/>
                  <a:pt x="319087" y="109537"/>
                </a:cubicBezTo>
                <a:cubicBezTo>
                  <a:pt x="325437" y="107950"/>
                  <a:pt x="331628" y="105460"/>
                  <a:pt x="338137" y="104775"/>
                </a:cubicBezTo>
                <a:cubicBezTo>
                  <a:pt x="361871" y="102277"/>
                  <a:pt x="386034" y="103936"/>
                  <a:pt x="409575" y="100012"/>
                </a:cubicBezTo>
                <a:cubicBezTo>
                  <a:pt x="415221" y="99071"/>
                  <a:pt x="418632" y="92812"/>
                  <a:pt x="423862" y="90487"/>
                </a:cubicBezTo>
                <a:cubicBezTo>
                  <a:pt x="433037" y="86409"/>
                  <a:pt x="452437" y="80962"/>
                  <a:pt x="452437" y="80962"/>
                </a:cubicBezTo>
                <a:cubicBezTo>
                  <a:pt x="458534" y="82486"/>
                  <a:pt x="478947" y="87073"/>
                  <a:pt x="485775" y="90487"/>
                </a:cubicBezTo>
                <a:cubicBezTo>
                  <a:pt x="490894" y="93047"/>
                  <a:pt x="494540" y="98506"/>
                  <a:pt x="500062" y="100012"/>
                </a:cubicBezTo>
                <a:cubicBezTo>
                  <a:pt x="512410" y="103380"/>
                  <a:pt x="525462" y="103187"/>
                  <a:pt x="538162" y="104775"/>
                </a:cubicBezTo>
                <a:cubicBezTo>
                  <a:pt x="579111" y="77477"/>
                  <a:pt x="527301" y="110206"/>
                  <a:pt x="566737" y="90487"/>
                </a:cubicBezTo>
                <a:cubicBezTo>
                  <a:pt x="571857" y="87927"/>
                  <a:pt x="576262" y="84137"/>
                  <a:pt x="581025" y="80962"/>
                </a:cubicBezTo>
                <a:cubicBezTo>
                  <a:pt x="597464" y="56304"/>
                  <a:pt x="599684" y="59452"/>
                  <a:pt x="585787" y="14287"/>
                </a:cubicBezTo>
                <a:cubicBezTo>
                  <a:pt x="583676" y="7428"/>
                  <a:pt x="562586" y="1791"/>
                  <a:pt x="557212" y="0"/>
                </a:cubicBezTo>
                <a:cubicBezTo>
                  <a:pt x="542233" y="4993"/>
                  <a:pt x="538830" y="3760"/>
                  <a:pt x="528637" y="19050"/>
                </a:cubicBezTo>
                <a:cubicBezTo>
                  <a:pt x="514123" y="40822"/>
                  <a:pt x="536803" y="29027"/>
                  <a:pt x="509587" y="38100"/>
                </a:cubicBezTo>
                <a:lnTo>
                  <a:pt x="471487" y="33337"/>
                </a:lnTo>
                <a:cubicBezTo>
                  <a:pt x="422183" y="27536"/>
                  <a:pt x="442770" y="33290"/>
                  <a:pt x="414337" y="23812"/>
                </a:cubicBezTo>
                <a:cubicBezTo>
                  <a:pt x="411162" y="19050"/>
                  <a:pt x="409281" y="13101"/>
                  <a:pt x="404812" y="9525"/>
                </a:cubicBezTo>
                <a:cubicBezTo>
                  <a:pt x="393728" y="657"/>
                  <a:pt x="383123" y="6197"/>
                  <a:pt x="371475" y="9525"/>
                </a:cubicBezTo>
                <a:cubicBezTo>
                  <a:pt x="366648" y="10904"/>
                  <a:pt x="362188" y="13852"/>
                  <a:pt x="357187" y="14287"/>
                </a:cubicBezTo>
                <a:cubicBezTo>
                  <a:pt x="325517" y="17041"/>
                  <a:pt x="293687" y="17462"/>
                  <a:pt x="261937" y="19050"/>
                </a:cubicBezTo>
                <a:cubicBezTo>
                  <a:pt x="260350" y="30162"/>
                  <a:pt x="261734" y="42129"/>
                  <a:pt x="257175" y="52387"/>
                </a:cubicBezTo>
                <a:cubicBezTo>
                  <a:pt x="254850" y="57618"/>
                  <a:pt x="248148" y="59657"/>
                  <a:pt x="242887" y="61912"/>
                </a:cubicBezTo>
                <a:cubicBezTo>
                  <a:pt x="236871" y="64490"/>
                  <a:pt x="230131" y="64877"/>
                  <a:pt x="223837" y="66675"/>
                </a:cubicBezTo>
                <a:cubicBezTo>
                  <a:pt x="219010" y="68054"/>
                  <a:pt x="214312" y="69850"/>
                  <a:pt x="209550" y="71437"/>
                </a:cubicBezTo>
                <a:cubicBezTo>
                  <a:pt x="170179" y="97683"/>
                  <a:pt x="207327" y="76412"/>
                  <a:pt x="109537" y="85725"/>
                </a:cubicBezTo>
                <a:cubicBezTo>
                  <a:pt x="99963" y="86637"/>
                  <a:pt x="83550" y="96862"/>
                  <a:pt x="76200" y="100012"/>
                </a:cubicBezTo>
                <a:cubicBezTo>
                  <a:pt x="71586" y="101990"/>
                  <a:pt x="66675" y="103187"/>
                  <a:pt x="61912" y="104775"/>
                </a:cubicBezTo>
                <a:cubicBezTo>
                  <a:pt x="60325" y="109537"/>
                  <a:pt x="58368" y="114192"/>
                  <a:pt x="57150" y="119062"/>
                </a:cubicBezTo>
                <a:cubicBezTo>
                  <a:pt x="55187" y="126915"/>
                  <a:pt x="56403" y="135847"/>
                  <a:pt x="52387" y="142875"/>
                </a:cubicBezTo>
                <a:cubicBezTo>
                  <a:pt x="49547" y="147845"/>
                  <a:pt x="42862" y="149225"/>
                  <a:pt x="38100" y="152400"/>
                </a:cubicBezTo>
                <a:lnTo>
                  <a:pt x="23812" y="195262"/>
                </a:lnTo>
                <a:cubicBezTo>
                  <a:pt x="22224" y="200025"/>
                  <a:pt x="21835" y="205373"/>
                  <a:pt x="19050" y="209550"/>
                </a:cubicBezTo>
                <a:cubicBezTo>
                  <a:pt x="11022" y="221591"/>
                  <a:pt x="7579" y="224041"/>
                  <a:pt x="4762" y="238125"/>
                </a:cubicBezTo>
                <a:cubicBezTo>
                  <a:pt x="4139" y="241238"/>
                  <a:pt x="0" y="239712"/>
                  <a:pt x="0" y="2428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8" name="147 Forma libre"/>
          <p:cNvSpPr/>
          <p:nvPr/>
        </p:nvSpPr>
        <p:spPr>
          <a:xfrm>
            <a:off x="5879777" y="3194459"/>
            <a:ext cx="222564" cy="151767"/>
          </a:xfrm>
          <a:custGeom>
            <a:avLst/>
            <a:gdLst>
              <a:gd name="connsiteX0" fmla="*/ 198440 w 831852"/>
              <a:gd name="connsiteY0" fmla="*/ 42862 h 542652"/>
              <a:gd name="connsiteX1" fmla="*/ 188915 w 831852"/>
              <a:gd name="connsiteY1" fmla="*/ 57150 h 542652"/>
              <a:gd name="connsiteX2" fmla="*/ 160340 w 831852"/>
              <a:gd name="connsiteY2" fmla="*/ 71437 h 542652"/>
              <a:gd name="connsiteX3" fmla="*/ 146052 w 831852"/>
              <a:gd name="connsiteY3" fmla="*/ 85725 h 542652"/>
              <a:gd name="connsiteX4" fmla="*/ 141290 w 831852"/>
              <a:gd name="connsiteY4" fmla="*/ 100012 h 542652"/>
              <a:gd name="connsiteX5" fmla="*/ 127002 w 831852"/>
              <a:gd name="connsiteY5" fmla="*/ 109537 h 542652"/>
              <a:gd name="connsiteX6" fmla="*/ 103190 w 831852"/>
              <a:gd name="connsiteY6" fmla="*/ 138112 h 542652"/>
              <a:gd name="connsiteX7" fmla="*/ 88902 w 831852"/>
              <a:gd name="connsiteY7" fmla="*/ 147637 h 542652"/>
              <a:gd name="connsiteX8" fmla="*/ 84140 w 831852"/>
              <a:gd name="connsiteY8" fmla="*/ 166687 h 542652"/>
              <a:gd name="connsiteX9" fmla="*/ 79377 w 831852"/>
              <a:gd name="connsiteY9" fmla="*/ 200025 h 542652"/>
              <a:gd name="connsiteX10" fmla="*/ 50802 w 831852"/>
              <a:gd name="connsiteY10" fmla="*/ 204787 h 542652"/>
              <a:gd name="connsiteX11" fmla="*/ 46040 w 831852"/>
              <a:gd name="connsiteY11" fmla="*/ 219075 h 542652"/>
              <a:gd name="connsiteX12" fmla="*/ 22227 w 831852"/>
              <a:gd name="connsiteY12" fmla="*/ 247650 h 542652"/>
              <a:gd name="connsiteX13" fmla="*/ 7940 w 831852"/>
              <a:gd name="connsiteY13" fmla="*/ 257175 h 542652"/>
              <a:gd name="connsiteX14" fmla="*/ 31752 w 831852"/>
              <a:gd name="connsiteY14" fmla="*/ 280987 h 542652"/>
              <a:gd name="connsiteX15" fmla="*/ 55565 w 831852"/>
              <a:gd name="connsiteY15" fmla="*/ 304800 h 542652"/>
              <a:gd name="connsiteX16" fmla="*/ 60327 w 831852"/>
              <a:gd name="connsiteY16" fmla="*/ 319087 h 542652"/>
              <a:gd name="connsiteX17" fmla="*/ 88902 w 831852"/>
              <a:gd name="connsiteY17" fmla="*/ 338137 h 542652"/>
              <a:gd name="connsiteX18" fmla="*/ 98427 w 831852"/>
              <a:gd name="connsiteY18" fmla="*/ 381000 h 542652"/>
              <a:gd name="connsiteX19" fmla="*/ 107952 w 831852"/>
              <a:gd name="connsiteY19" fmla="*/ 409575 h 542652"/>
              <a:gd name="connsiteX20" fmla="*/ 117477 w 831852"/>
              <a:gd name="connsiteY20" fmla="*/ 423862 h 542652"/>
              <a:gd name="connsiteX21" fmla="*/ 131765 w 831852"/>
              <a:gd name="connsiteY21" fmla="*/ 419100 h 542652"/>
              <a:gd name="connsiteX22" fmla="*/ 160340 w 831852"/>
              <a:gd name="connsiteY22" fmla="*/ 400050 h 542652"/>
              <a:gd name="connsiteX23" fmla="*/ 184152 w 831852"/>
              <a:gd name="connsiteY23" fmla="*/ 428625 h 542652"/>
              <a:gd name="connsiteX24" fmla="*/ 203202 w 831852"/>
              <a:gd name="connsiteY24" fmla="*/ 457200 h 542652"/>
              <a:gd name="connsiteX25" fmla="*/ 222252 w 831852"/>
              <a:gd name="connsiteY25" fmla="*/ 485775 h 542652"/>
              <a:gd name="connsiteX26" fmla="*/ 241302 w 831852"/>
              <a:gd name="connsiteY26" fmla="*/ 504825 h 542652"/>
              <a:gd name="connsiteX27" fmla="*/ 293690 w 831852"/>
              <a:gd name="connsiteY27" fmla="*/ 504825 h 542652"/>
              <a:gd name="connsiteX28" fmla="*/ 312740 w 831852"/>
              <a:gd name="connsiteY28" fmla="*/ 523875 h 542652"/>
              <a:gd name="connsiteX29" fmla="*/ 360365 w 831852"/>
              <a:gd name="connsiteY29" fmla="*/ 523875 h 542652"/>
              <a:gd name="connsiteX30" fmla="*/ 374652 w 831852"/>
              <a:gd name="connsiteY30" fmla="*/ 514350 h 542652"/>
              <a:gd name="connsiteX31" fmla="*/ 403227 w 831852"/>
              <a:gd name="connsiteY31" fmla="*/ 514350 h 542652"/>
              <a:gd name="connsiteX32" fmla="*/ 422277 w 831852"/>
              <a:gd name="connsiteY32" fmla="*/ 519112 h 542652"/>
              <a:gd name="connsiteX33" fmla="*/ 474665 w 831852"/>
              <a:gd name="connsiteY33" fmla="*/ 533400 h 542652"/>
              <a:gd name="connsiteX34" fmla="*/ 484190 w 831852"/>
              <a:gd name="connsiteY34" fmla="*/ 519112 h 542652"/>
              <a:gd name="connsiteX35" fmla="*/ 541340 w 831852"/>
              <a:gd name="connsiteY35" fmla="*/ 504825 h 542652"/>
              <a:gd name="connsiteX36" fmla="*/ 546102 w 831852"/>
              <a:gd name="connsiteY36" fmla="*/ 490537 h 542652"/>
              <a:gd name="connsiteX37" fmla="*/ 560390 w 831852"/>
              <a:gd name="connsiteY37" fmla="*/ 485775 h 542652"/>
              <a:gd name="connsiteX38" fmla="*/ 603252 w 831852"/>
              <a:gd name="connsiteY38" fmla="*/ 476250 h 542652"/>
              <a:gd name="connsiteX39" fmla="*/ 622302 w 831852"/>
              <a:gd name="connsiteY39" fmla="*/ 481012 h 542652"/>
              <a:gd name="connsiteX40" fmla="*/ 636590 w 831852"/>
              <a:gd name="connsiteY40" fmla="*/ 485775 h 542652"/>
              <a:gd name="connsiteX41" fmla="*/ 684215 w 831852"/>
              <a:gd name="connsiteY41" fmla="*/ 495300 h 542652"/>
              <a:gd name="connsiteX42" fmla="*/ 712790 w 831852"/>
              <a:gd name="connsiteY42" fmla="*/ 514350 h 542652"/>
              <a:gd name="connsiteX43" fmla="*/ 741365 w 831852"/>
              <a:gd name="connsiteY43" fmla="*/ 523875 h 542652"/>
              <a:gd name="connsiteX44" fmla="*/ 750890 w 831852"/>
              <a:gd name="connsiteY44" fmla="*/ 509587 h 542652"/>
              <a:gd name="connsiteX45" fmla="*/ 760415 w 831852"/>
              <a:gd name="connsiteY45" fmla="*/ 476250 h 542652"/>
              <a:gd name="connsiteX46" fmla="*/ 760415 w 831852"/>
              <a:gd name="connsiteY46" fmla="*/ 419100 h 542652"/>
              <a:gd name="connsiteX47" fmla="*/ 774702 w 831852"/>
              <a:gd name="connsiteY47" fmla="*/ 414337 h 542652"/>
              <a:gd name="connsiteX48" fmla="*/ 793752 w 831852"/>
              <a:gd name="connsiteY48" fmla="*/ 404812 h 542652"/>
              <a:gd name="connsiteX49" fmla="*/ 822327 w 831852"/>
              <a:gd name="connsiteY49" fmla="*/ 381000 h 542652"/>
              <a:gd name="connsiteX50" fmla="*/ 831852 w 831852"/>
              <a:gd name="connsiteY50" fmla="*/ 366712 h 542652"/>
              <a:gd name="connsiteX51" fmla="*/ 822327 w 831852"/>
              <a:gd name="connsiteY51" fmla="*/ 323850 h 542652"/>
              <a:gd name="connsiteX52" fmla="*/ 808040 w 831852"/>
              <a:gd name="connsiteY52" fmla="*/ 314325 h 542652"/>
              <a:gd name="connsiteX53" fmla="*/ 769940 w 831852"/>
              <a:gd name="connsiteY53" fmla="*/ 319087 h 542652"/>
              <a:gd name="connsiteX54" fmla="*/ 755652 w 831852"/>
              <a:gd name="connsiteY54" fmla="*/ 328612 h 542652"/>
              <a:gd name="connsiteX55" fmla="*/ 741365 w 831852"/>
              <a:gd name="connsiteY55" fmla="*/ 333375 h 542652"/>
              <a:gd name="connsiteX56" fmla="*/ 727077 w 831852"/>
              <a:gd name="connsiteY56" fmla="*/ 328612 h 542652"/>
              <a:gd name="connsiteX57" fmla="*/ 688977 w 831852"/>
              <a:gd name="connsiteY57" fmla="*/ 319087 h 542652"/>
              <a:gd name="connsiteX58" fmla="*/ 684215 w 831852"/>
              <a:gd name="connsiteY58" fmla="*/ 266700 h 542652"/>
              <a:gd name="connsiteX59" fmla="*/ 674690 w 831852"/>
              <a:gd name="connsiteY59" fmla="*/ 219075 h 542652"/>
              <a:gd name="connsiteX60" fmla="*/ 679452 w 831852"/>
              <a:gd name="connsiteY60" fmla="*/ 204787 h 542652"/>
              <a:gd name="connsiteX61" fmla="*/ 688977 w 831852"/>
              <a:gd name="connsiteY61" fmla="*/ 190500 h 542652"/>
              <a:gd name="connsiteX62" fmla="*/ 674690 w 831852"/>
              <a:gd name="connsiteY62" fmla="*/ 147637 h 542652"/>
              <a:gd name="connsiteX63" fmla="*/ 650877 w 831852"/>
              <a:gd name="connsiteY63" fmla="*/ 138112 h 542652"/>
              <a:gd name="connsiteX64" fmla="*/ 631827 w 831852"/>
              <a:gd name="connsiteY64" fmla="*/ 95250 h 542652"/>
              <a:gd name="connsiteX65" fmla="*/ 612777 w 831852"/>
              <a:gd name="connsiteY65" fmla="*/ 85725 h 542652"/>
              <a:gd name="connsiteX66" fmla="*/ 588965 w 831852"/>
              <a:gd name="connsiteY66" fmla="*/ 61912 h 542652"/>
              <a:gd name="connsiteX67" fmla="*/ 579440 w 831852"/>
              <a:gd name="connsiteY67" fmla="*/ 47625 h 542652"/>
              <a:gd name="connsiteX68" fmla="*/ 565152 w 831852"/>
              <a:gd name="connsiteY68" fmla="*/ 33337 h 542652"/>
              <a:gd name="connsiteX69" fmla="*/ 541340 w 831852"/>
              <a:gd name="connsiteY69" fmla="*/ 0 h 542652"/>
              <a:gd name="connsiteX70" fmla="*/ 527052 w 831852"/>
              <a:gd name="connsiteY70" fmla="*/ 9525 h 542652"/>
              <a:gd name="connsiteX71" fmla="*/ 479427 w 831852"/>
              <a:gd name="connsiteY71" fmla="*/ 19050 h 542652"/>
              <a:gd name="connsiteX72" fmla="*/ 455615 w 831852"/>
              <a:gd name="connsiteY72" fmla="*/ 52387 h 542652"/>
              <a:gd name="connsiteX73" fmla="*/ 407990 w 831852"/>
              <a:gd name="connsiteY73" fmla="*/ 52387 h 542652"/>
              <a:gd name="connsiteX74" fmla="*/ 379415 w 831852"/>
              <a:gd name="connsiteY74" fmla="*/ 71437 h 542652"/>
              <a:gd name="connsiteX75" fmla="*/ 360365 w 831852"/>
              <a:gd name="connsiteY75" fmla="*/ 66675 h 542652"/>
              <a:gd name="connsiteX76" fmla="*/ 346077 w 831852"/>
              <a:gd name="connsiteY76" fmla="*/ 38100 h 542652"/>
              <a:gd name="connsiteX77" fmla="*/ 265115 w 831852"/>
              <a:gd name="connsiteY77" fmla="*/ 28575 h 542652"/>
              <a:gd name="connsiteX78" fmla="*/ 250827 w 831852"/>
              <a:gd name="connsiteY78" fmla="*/ 23812 h 542652"/>
              <a:gd name="connsiteX79" fmla="*/ 198440 w 831852"/>
              <a:gd name="connsiteY79" fmla="*/ 38100 h 542652"/>
              <a:gd name="connsiteX80" fmla="*/ 198440 w 831852"/>
              <a:gd name="connsiteY80" fmla="*/ 42862 h 54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31852" h="542652">
                <a:moveTo>
                  <a:pt x="198440" y="42862"/>
                </a:moveTo>
                <a:cubicBezTo>
                  <a:pt x="196853" y="46037"/>
                  <a:pt x="192962" y="53103"/>
                  <a:pt x="188915" y="57150"/>
                </a:cubicBezTo>
                <a:cubicBezTo>
                  <a:pt x="179683" y="66382"/>
                  <a:pt x="171960" y="67564"/>
                  <a:pt x="160340" y="71437"/>
                </a:cubicBezTo>
                <a:cubicBezTo>
                  <a:pt x="155577" y="76200"/>
                  <a:pt x="149788" y="80121"/>
                  <a:pt x="146052" y="85725"/>
                </a:cubicBezTo>
                <a:cubicBezTo>
                  <a:pt x="143267" y="89902"/>
                  <a:pt x="144426" y="96092"/>
                  <a:pt x="141290" y="100012"/>
                </a:cubicBezTo>
                <a:cubicBezTo>
                  <a:pt x="137714" y="104482"/>
                  <a:pt x="131399" y="105873"/>
                  <a:pt x="127002" y="109537"/>
                </a:cubicBezTo>
                <a:cubicBezTo>
                  <a:pt x="80185" y="148552"/>
                  <a:pt x="140657" y="100647"/>
                  <a:pt x="103190" y="138112"/>
                </a:cubicBezTo>
                <a:cubicBezTo>
                  <a:pt x="99142" y="142159"/>
                  <a:pt x="93665" y="144462"/>
                  <a:pt x="88902" y="147637"/>
                </a:cubicBezTo>
                <a:cubicBezTo>
                  <a:pt x="87315" y="153987"/>
                  <a:pt x="85311" y="160247"/>
                  <a:pt x="84140" y="166687"/>
                </a:cubicBezTo>
                <a:cubicBezTo>
                  <a:pt x="82132" y="177731"/>
                  <a:pt x="86769" y="191577"/>
                  <a:pt x="79377" y="200025"/>
                </a:cubicBezTo>
                <a:cubicBezTo>
                  <a:pt x="73018" y="207292"/>
                  <a:pt x="60327" y="203200"/>
                  <a:pt x="50802" y="204787"/>
                </a:cubicBezTo>
                <a:cubicBezTo>
                  <a:pt x="49215" y="209550"/>
                  <a:pt x="48285" y="214585"/>
                  <a:pt x="46040" y="219075"/>
                </a:cubicBezTo>
                <a:cubicBezTo>
                  <a:pt x="40689" y="229778"/>
                  <a:pt x="31254" y="240127"/>
                  <a:pt x="22227" y="247650"/>
                </a:cubicBezTo>
                <a:cubicBezTo>
                  <a:pt x="17830" y="251314"/>
                  <a:pt x="12702" y="254000"/>
                  <a:pt x="7940" y="257175"/>
                </a:cubicBezTo>
                <a:cubicBezTo>
                  <a:pt x="33343" y="295278"/>
                  <a:pt x="0" y="249234"/>
                  <a:pt x="31752" y="280987"/>
                </a:cubicBezTo>
                <a:cubicBezTo>
                  <a:pt x="63499" y="312735"/>
                  <a:pt x="17468" y="279403"/>
                  <a:pt x="55565" y="304800"/>
                </a:cubicBezTo>
                <a:cubicBezTo>
                  <a:pt x="57152" y="309562"/>
                  <a:pt x="56777" y="315537"/>
                  <a:pt x="60327" y="319087"/>
                </a:cubicBezTo>
                <a:cubicBezTo>
                  <a:pt x="68422" y="327182"/>
                  <a:pt x="88902" y="338137"/>
                  <a:pt x="88902" y="338137"/>
                </a:cubicBezTo>
                <a:cubicBezTo>
                  <a:pt x="102528" y="379012"/>
                  <a:pt x="81666" y="313955"/>
                  <a:pt x="98427" y="381000"/>
                </a:cubicBezTo>
                <a:cubicBezTo>
                  <a:pt x="100862" y="390740"/>
                  <a:pt x="102383" y="401221"/>
                  <a:pt x="107952" y="409575"/>
                </a:cubicBezTo>
                <a:lnTo>
                  <a:pt x="117477" y="423862"/>
                </a:lnTo>
                <a:cubicBezTo>
                  <a:pt x="122240" y="422275"/>
                  <a:pt x="127377" y="421538"/>
                  <a:pt x="131765" y="419100"/>
                </a:cubicBezTo>
                <a:cubicBezTo>
                  <a:pt x="141772" y="413541"/>
                  <a:pt x="160340" y="400050"/>
                  <a:pt x="160340" y="400050"/>
                </a:cubicBezTo>
                <a:cubicBezTo>
                  <a:pt x="194263" y="408530"/>
                  <a:pt x="169424" y="396223"/>
                  <a:pt x="184152" y="428625"/>
                </a:cubicBezTo>
                <a:cubicBezTo>
                  <a:pt x="188889" y="439047"/>
                  <a:pt x="203202" y="457200"/>
                  <a:pt x="203202" y="457200"/>
                </a:cubicBezTo>
                <a:cubicBezTo>
                  <a:pt x="214140" y="500949"/>
                  <a:pt x="198333" y="455877"/>
                  <a:pt x="222252" y="485775"/>
                </a:cubicBezTo>
                <a:cubicBezTo>
                  <a:pt x="240725" y="508866"/>
                  <a:pt x="210130" y="494433"/>
                  <a:pt x="241302" y="504825"/>
                </a:cubicBezTo>
                <a:cubicBezTo>
                  <a:pt x="251168" y="503415"/>
                  <a:pt x="281214" y="494844"/>
                  <a:pt x="293690" y="504825"/>
                </a:cubicBezTo>
                <a:cubicBezTo>
                  <a:pt x="329976" y="533854"/>
                  <a:pt x="263751" y="507544"/>
                  <a:pt x="312740" y="523875"/>
                </a:cubicBezTo>
                <a:cubicBezTo>
                  <a:pt x="355502" y="509619"/>
                  <a:pt x="282196" y="531691"/>
                  <a:pt x="360365" y="523875"/>
                </a:cubicBezTo>
                <a:cubicBezTo>
                  <a:pt x="366060" y="523306"/>
                  <a:pt x="369890" y="517525"/>
                  <a:pt x="374652" y="514350"/>
                </a:cubicBezTo>
                <a:cubicBezTo>
                  <a:pt x="412755" y="527049"/>
                  <a:pt x="365126" y="514350"/>
                  <a:pt x="403227" y="514350"/>
                </a:cubicBezTo>
                <a:cubicBezTo>
                  <a:pt x="409772" y="514350"/>
                  <a:pt x="415927" y="517525"/>
                  <a:pt x="422277" y="519112"/>
                </a:cubicBezTo>
                <a:cubicBezTo>
                  <a:pt x="457587" y="542652"/>
                  <a:pt x="439627" y="540407"/>
                  <a:pt x="474665" y="533400"/>
                </a:cubicBezTo>
                <a:cubicBezTo>
                  <a:pt x="477840" y="528637"/>
                  <a:pt x="479336" y="522146"/>
                  <a:pt x="484190" y="519112"/>
                </a:cubicBezTo>
                <a:cubicBezTo>
                  <a:pt x="497913" y="510535"/>
                  <a:pt x="525956" y="507389"/>
                  <a:pt x="541340" y="504825"/>
                </a:cubicBezTo>
                <a:cubicBezTo>
                  <a:pt x="542927" y="500062"/>
                  <a:pt x="542552" y="494087"/>
                  <a:pt x="546102" y="490537"/>
                </a:cubicBezTo>
                <a:cubicBezTo>
                  <a:pt x="549652" y="486987"/>
                  <a:pt x="555489" y="486864"/>
                  <a:pt x="560390" y="485775"/>
                </a:cubicBezTo>
                <a:cubicBezTo>
                  <a:pt x="610677" y="474600"/>
                  <a:pt x="571091" y="486970"/>
                  <a:pt x="603252" y="476250"/>
                </a:cubicBezTo>
                <a:cubicBezTo>
                  <a:pt x="609602" y="477837"/>
                  <a:pt x="616008" y="479214"/>
                  <a:pt x="622302" y="481012"/>
                </a:cubicBezTo>
                <a:cubicBezTo>
                  <a:pt x="627129" y="482391"/>
                  <a:pt x="631698" y="484646"/>
                  <a:pt x="636590" y="485775"/>
                </a:cubicBezTo>
                <a:cubicBezTo>
                  <a:pt x="652365" y="489415"/>
                  <a:pt x="684215" y="495300"/>
                  <a:pt x="684215" y="495300"/>
                </a:cubicBezTo>
                <a:cubicBezTo>
                  <a:pt x="693740" y="501650"/>
                  <a:pt x="701930" y="510730"/>
                  <a:pt x="712790" y="514350"/>
                </a:cubicBezTo>
                <a:lnTo>
                  <a:pt x="741365" y="523875"/>
                </a:lnTo>
                <a:cubicBezTo>
                  <a:pt x="744540" y="519112"/>
                  <a:pt x="748330" y="514707"/>
                  <a:pt x="750890" y="509587"/>
                </a:cubicBezTo>
                <a:cubicBezTo>
                  <a:pt x="754305" y="502758"/>
                  <a:pt x="758890" y="482349"/>
                  <a:pt x="760415" y="476250"/>
                </a:cubicBezTo>
                <a:cubicBezTo>
                  <a:pt x="759413" y="468237"/>
                  <a:pt x="750209" y="431858"/>
                  <a:pt x="760415" y="419100"/>
                </a:cubicBezTo>
                <a:cubicBezTo>
                  <a:pt x="763551" y="415180"/>
                  <a:pt x="770088" y="416315"/>
                  <a:pt x="774702" y="414337"/>
                </a:cubicBezTo>
                <a:cubicBezTo>
                  <a:pt x="781227" y="411540"/>
                  <a:pt x="787588" y="408334"/>
                  <a:pt x="793752" y="404812"/>
                </a:cubicBezTo>
                <a:cubicBezTo>
                  <a:pt x="805672" y="398001"/>
                  <a:pt x="813372" y="391746"/>
                  <a:pt x="822327" y="381000"/>
                </a:cubicBezTo>
                <a:cubicBezTo>
                  <a:pt x="825991" y="376603"/>
                  <a:pt x="828677" y="371475"/>
                  <a:pt x="831852" y="366712"/>
                </a:cubicBezTo>
                <a:cubicBezTo>
                  <a:pt x="831803" y="366415"/>
                  <a:pt x="827265" y="330022"/>
                  <a:pt x="822327" y="323850"/>
                </a:cubicBezTo>
                <a:cubicBezTo>
                  <a:pt x="818751" y="319381"/>
                  <a:pt x="812802" y="317500"/>
                  <a:pt x="808040" y="314325"/>
                </a:cubicBezTo>
                <a:cubicBezTo>
                  <a:pt x="795340" y="315912"/>
                  <a:pt x="782288" y="315720"/>
                  <a:pt x="769940" y="319087"/>
                </a:cubicBezTo>
                <a:cubicBezTo>
                  <a:pt x="764418" y="320593"/>
                  <a:pt x="760772" y="326052"/>
                  <a:pt x="755652" y="328612"/>
                </a:cubicBezTo>
                <a:cubicBezTo>
                  <a:pt x="751162" y="330857"/>
                  <a:pt x="746127" y="331787"/>
                  <a:pt x="741365" y="333375"/>
                </a:cubicBezTo>
                <a:cubicBezTo>
                  <a:pt x="736602" y="331787"/>
                  <a:pt x="731947" y="329830"/>
                  <a:pt x="727077" y="328612"/>
                </a:cubicBezTo>
                <a:lnTo>
                  <a:pt x="688977" y="319087"/>
                </a:lnTo>
                <a:cubicBezTo>
                  <a:pt x="669905" y="290480"/>
                  <a:pt x="684215" y="318689"/>
                  <a:pt x="684215" y="266700"/>
                </a:cubicBezTo>
                <a:cubicBezTo>
                  <a:pt x="684215" y="244813"/>
                  <a:pt x="680554" y="236669"/>
                  <a:pt x="674690" y="219075"/>
                </a:cubicBezTo>
                <a:cubicBezTo>
                  <a:pt x="676277" y="214312"/>
                  <a:pt x="677207" y="209277"/>
                  <a:pt x="679452" y="204787"/>
                </a:cubicBezTo>
                <a:cubicBezTo>
                  <a:pt x="682012" y="199668"/>
                  <a:pt x="688345" y="196189"/>
                  <a:pt x="688977" y="190500"/>
                </a:cubicBezTo>
                <a:cubicBezTo>
                  <a:pt x="690050" y="180845"/>
                  <a:pt x="685555" y="155398"/>
                  <a:pt x="674690" y="147637"/>
                </a:cubicBezTo>
                <a:cubicBezTo>
                  <a:pt x="667733" y="142668"/>
                  <a:pt x="658815" y="141287"/>
                  <a:pt x="650877" y="138112"/>
                </a:cubicBezTo>
                <a:cubicBezTo>
                  <a:pt x="647689" y="128547"/>
                  <a:pt x="642277" y="103958"/>
                  <a:pt x="631827" y="95250"/>
                </a:cubicBezTo>
                <a:cubicBezTo>
                  <a:pt x="626373" y="90705"/>
                  <a:pt x="619127" y="88900"/>
                  <a:pt x="612777" y="85725"/>
                </a:cubicBezTo>
                <a:cubicBezTo>
                  <a:pt x="587379" y="47627"/>
                  <a:pt x="620712" y="93659"/>
                  <a:pt x="588965" y="61912"/>
                </a:cubicBezTo>
                <a:cubicBezTo>
                  <a:pt x="584918" y="57865"/>
                  <a:pt x="583104" y="52022"/>
                  <a:pt x="579440" y="47625"/>
                </a:cubicBezTo>
                <a:cubicBezTo>
                  <a:pt x="575128" y="42451"/>
                  <a:pt x="569915" y="38100"/>
                  <a:pt x="565152" y="33337"/>
                </a:cubicBezTo>
                <a:cubicBezTo>
                  <a:pt x="554040" y="0"/>
                  <a:pt x="565152" y="7937"/>
                  <a:pt x="541340" y="0"/>
                </a:cubicBezTo>
                <a:cubicBezTo>
                  <a:pt x="536577" y="3175"/>
                  <a:pt x="532313" y="7270"/>
                  <a:pt x="527052" y="9525"/>
                </a:cubicBezTo>
                <a:cubicBezTo>
                  <a:pt x="518013" y="13399"/>
                  <a:pt x="485868" y="17976"/>
                  <a:pt x="479427" y="19050"/>
                </a:cubicBezTo>
                <a:cubicBezTo>
                  <a:pt x="468315" y="52387"/>
                  <a:pt x="479427" y="44450"/>
                  <a:pt x="455615" y="52387"/>
                </a:cubicBezTo>
                <a:cubicBezTo>
                  <a:pt x="436447" y="45999"/>
                  <a:pt x="433396" y="42616"/>
                  <a:pt x="407990" y="52387"/>
                </a:cubicBezTo>
                <a:cubicBezTo>
                  <a:pt x="397305" y="56496"/>
                  <a:pt x="379415" y="71437"/>
                  <a:pt x="379415" y="71437"/>
                </a:cubicBezTo>
                <a:cubicBezTo>
                  <a:pt x="373065" y="69850"/>
                  <a:pt x="365476" y="70764"/>
                  <a:pt x="360365" y="66675"/>
                </a:cubicBezTo>
                <a:cubicBezTo>
                  <a:pt x="351732" y="59769"/>
                  <a:pt x="360735" y="41957"/>
                  <a:pt x="346077" y="38100"/>
                </a:cubicBezTo>
                <a:cubicBezTo>
                  <a:pt x="319798" y="31185"/>
                  <a:pt x="292102" y="31750"/>
                  <a:pt x="265115" y="28575"/>
                </a:cubicBezTo>
                <a:cubicBezTo>
                  <a:pt x="260352" y="26987"/>
                  <a:pt x="255847" y="23812"/>
                  <a:pt x="250827" y="23812"/>
                </a:cubicBezTo>
                <a:cubicBezTo>
                  <a:pt x="231106" y="23812"/>
                  <a:pt x="212617" y="23923"/>
                  <a:pt x="198440" y="38100"/>
                </a:cubicBezTo>
                <a:lnTo>
                  <a:pt x="198440" y="428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49" name="148 Forma libre"/>
          <p:cNvSpPr/>
          <p:nvPr/>
        </p:nvSpPr>
        <p:spPr>
          <a:xfrm>
            <a:off x="5917400" y="2833416"/>
            <a:ext cx="418114" cy="250409"/>
          </a:xfrm>
          <a:custGeom>
            <a:avLst/>
            <a:gdLst>
              <a:gd name="connsiteX0" fmla="*/ 776956 w 1562736"/>
              <a:gd name="connsiteY0" fmla="*/ 28575 h 895350"/>
              <a:gd name="connsiteX1" fmla="*/ 748381 w 1562736"/>
              <a:gd name="connsiteY1" fmla="*/ 28575 h 895350"/>
              <a:gd name="connsiteX2" fmla="*/ 743619 w 1562736"/>
              <a:gd name="connsiteY2" fmla="*/ 42863 h 895350"/>
              <a:gd name="connsiteX3" fmla="*/ 715044 w 1562736"/>
              <a:gd name="connsiteY3" fmla="*/ 52388 h 895350"/>
              <a:gd name="connsiteX4" fmla="*/ 705519 w 1562736"/>
              <a:gd name="connsiteY4" fmla="*/ 66675 h 895350"/>
              <a:gd name="connsiteX5" fmla="*/ 610269 w 1562736"/>
              <a:gd name="connsiteY5" fmla="*/ 109538 h 895350"/>
              <a:gd name="connsiteX6" fmla="*/ 586456 w 1562736"/>
              <a:gd name="connsiteY6" fmla="*/ 104775 h 895350"/>
              <a:gd name="connsiteX7" fmla="*/ 576931 w 1562736"/>
              <a:gd name="connsiteY7" fmla="*/ 90488 h 895350"/>
              <a:gd name="connsiteX8" fmla="*/ 543594 w 1562736"/>
              <a:gd name="connsiteY8" fmla="*/ 95250 h 895350"/>
              <a:gd name="connsiteX9" fmla="*/ 515019 w 1562736"/>
              <a:gd name="connsiteY9" fmla="*/ 114300 h 895350"/>
              <a:gd name="connsiteX10" fmla="*/ 510256 w 1562736"/>
              <a:gd name="connsiteY10" fmla="*/ 100013 h 895350"/>
              <a:gd name="connsiteX11" fmla="*/ 467394 w 1562736"/>
              <a:gd name="connsiteY11" fmla="*/ 85725 h 895350"/>
              <a:gd name="connsiteX12" fmla="*/ 434056 w 1562736"/>
              <a:gd name="connsiteY12" fmla="*/ 104775 h 895350"/>
              <a:gd name="connsiteX13" fmla="*/ 429294 w 1562736"/>
              <a:gd name="connsiteY13" fmla="*/ 90488 h 895350"/>
              <a:gd name="connsiteX14" fmla="*/ 415006 w 1562736"/>
              <a:gd name="connsiteY14" fmla="*/ 85725 h 895350"/>
              <a:gd name="connsiteX15" fmla="*/ 395956 w 1562736"/>
              <a:gd name="connsiteY15" fmla="*/ 76200 h 895350"/>
              <a:gd name="connsiteX16" fmla="*/ 376906 w 1562736"/>
              <a:gd name="connsiteY16" fmla="*/ 71438 h 895350"/>
              <a:gd name="connsiteX17" fmla="*/ 362619 w 1562736"/>
              <a:gd name="connsiteY17" fmla="*/ 66675 h 895350"/>
              <a:gd name="connsiteX18" fmla="*/ 286419 w 1562736"/>
              <a:gd name="connsiteY18" fmla="*/ 57150 h 895350"/>
              <a:gd name="connsiteX19" fmla="*/ 257844 w 1562736"/>
              <a:gd name="connsiteY19" fmla="*/ 42863 h 895350"/>
              <a:gd name="connsiteX20" fmla="*/ 243556 w 1562736"/>
              <a:gd name="connsiteY20" fmla="*/ 47625 h 895350"/>
              <a:gd name="connsiteX21" fmla="*/ 214981 w 1562736"/>
              <a:gd name="connsiteY21" fmla="*/ 61913 h 895350"/>
              <a:gd name="connsiteX22" fmla="*/ 181644 w 1562736"/>
              <a:gd name="connsiteY22" fmla="*/ 52388 h 895350"/>
              <a:gd name="connsiteX23" fmla="*/ 162594 w 1562736"/>
              <a:gd name="connsiteY23" fmla="*/ 57150 h 895350"/>
              <a:gd name="connsiteX24" fmla="*/ 134019 w 1562736"/>
              <a:gd name="connsiteY24" fmla="*/ 66675 h 895350"/>
              <a:gd name="connsiteX25" fmla="*/ 124494 w 1562736"/>
              <a:gd name="connsiteY25" fmla="*/ 80963 h 895350"/>
              <a:gd name="connsiteX26" fmla="*/ 95919 w 1562736"/>
              <a:gd name="connsiteY26" fmla="*/ 100013 h 895350"/>
              <a:gd name="connsiteX27" fmla="*/ 91156 w 1562736"/>
              <a:gd name="connsiteY27" fmla="*/ 114300 h 895350"/>
              <a:gd name="connsiteX28" fmla="*/ 110206 w 1562736"/>
              <a:gd name="connsiteY28" fmla="*/ 142875 h 895350"/>
              <a:gd name="connsiteX29" fmla="*/ 124494 w 1562736"/>
              <a:gd name="connsiteY29" fmla="*/ 171450 h 895350"/>
              <a:gd name="connsiteX30" fmla="*/ 134019 w 1562736"/>
              <a:gd name="connsiteY30" fmla="*/ 185738 h 895350"/>
              <a:gd name="connsiteX31" fmla="*/ 138781 w 1562736"/>
              <a:gd name="connsiteY31" fmla="*/ 200025 h 895350"/>
              <a:gd name="connsiteX32" fmla="*/ 124494 w 1562736"/>
              <a:gd name="connsiteY32" fmla="*/ 228600 h 895350"/>
              <a:gd name="connsiteX33" fmla="*/ 100681 w 1562736"/>
              <a:gd name="connsiteY33" fmla="*/ 233363 h 895350"/>
              <a:gd name="connsiteX34" fmla="*/ 81631 w 1562736"/>
              <a:gd name="connsiteY34" fmla="*/ 238125 h 895350"/>
              <a:gd name="connsiteX35" fmla="*/ 72106 w 1562736"/>
              <a:gd name="connsiteY35" fmla="*/ 252413 h 895350"/>
              <a:gd name="connsiteX36" fmla="*/ 67344 w 1562736"/>
              <a:gd name="connsiteY36" fmla="*/ 276225 h 895350"/>
              <a:gd name="connsiteX37" fmla="*/ 53056 w 1562736"/>
              <a:gd name="connsiteY37" fmla="*/ 280988 h 895350"/>
              <a:gd name="connsiteX38" fmla="*/ 29244 w 1562736"/>
              <a:gd name="connsiteY38" fmla="*/ 323850 h 895350"/>
              <a:gd name="connsiteX39" fmla="*/ 34006 w 1562736"/>
              <a:gd name="connsiteY39" fmla="*/ 347663 h 895350"/>
              <a:gd name="connsiteX40" fmla="*/ 19719 w 1562736"/>
              <a:gd name="connsiteY40" fmla="*/ 376238 h 895350"/>
              <a:gd name="connsiteX41" fmla="*/ 5431 w 1562736"/>
              <a:gd name="connsiteY41" fmla="*/ 404813 h 895350"/>
              <a:gd name="connsiteX42" fmla="*/ 19719 w 1562736"/>
              <a:gd name="connsiteY42" fmla="*/ 461963 h 895350"/>
              <a:gd name="connsiteX43" fmla="*/ 34006 w 1562736"/>
              <a:gd name="connsiteY43" fmla="*/ 466725 h 895350"/>
              <a:gd name="connsiteX44" fmla="*/ 76869 w 1562736"/>
              <a:gd name="connsiteY44" fmla="*/ 490538 h 895350"/>
              <a:gd name="connsiteX45" fmla="*/ 91156 w 1562736"/>
              <a:gd name="connsiteY45" fmla="*/ 485775 h 895350"/>
              <a:gd name="connsiteX46" fmla="*/ 119731 w 1562736"/>
              <a:gd name="connsiteY46" fmla="*/ 495300 h 895350"/>
              <a:gd name="connsiteX47" fmla="*/ 186406 w 1562736"/>
              <a:gd name="connsiteY47" fmla="*/ 500063 h 895350"/>
              <a:gd name="connsiteX48" fmla="*/ 214981 w 1562736"/>
              <a:gd name="connsiteY48" fmla="*/ 514350 h 895350"/>
              <a:gd name="connsiteX49" fmla="*/ 219744 w 1562736"/>
              <a:gd name="connsiteY49" fmla="*/ 528638 h 895350"/>
              <a:gd name="connsiteX50" fmla="*/ 238794 w 1562736"/>
              <a:gd name="connsiteY50" fmla="*/ 533400 h 895350"/>
              <a:gd name="connsiteX51" fmla="*/ 253081 w 1562736"/>
              <a:gd name="connsiteY51" fmla="*/ 538163 h 895350"/>
              <a:gd name="connsiteX52" fmla="*/ 281656 w 1562736"/>
              <a:gd name="connsiteY52" fmla="*/ 519113 h 895350"/>
              <a:gd name="connsiteX53" fmla="*/ 338806 w 1562736"/>
              <a:gd name="connsiteY53" fmla="*/ 504825 h 895350"/>
              <a:gd name="connsiteX54" fmla="*/ 348331 w 1562736"/>
              <a:gd name="connsiteY54" fmla="*/ 490538 h 895350"/>
              <a:gd name="connsiteX55" fmla="*/ 391194 w 1562736"/>
              <a:gd name="connsiteY55" fmla="*/ 481013 h 895350"/>
              <a:gd name="connsiteX56" fmla="*/ 395956 w 1562736"/>
              <a:gd name="connsiteY56" fmla="*/ 466725 h 895350"/>
              <a:gd name="connsiteX57" fmla="*/ 410244 w 1562736"/>
              <a:gd name="connsiteY57" fmla="*/ 461963 h 895350"/>
              <a:gd name="connsiteX58" fmla="*/ 438819 w 1562736"/>
              <a:gd name="connsiteY58" fmla="*/ 438150 h 895350"/>
              <a:gd name="connsiteX59" fmla="*/ 472156 w 1562736"/>
              <a:gd name="connsiteY59" fmla="*/ 447675 h 895350"/>
              <a:gd name="connsiteX60" fmla="*/ 486444 w 1562736"/>
              <a:gd name="connsiteY60" fmla="*/ 457200 h 895350"/>
              <a:gd name="connsiteX61" fmla="*/ 500731 w 1562736"/>
              <a:gd name="connsiteY61" fmla="*/ 461963 h 895350"/>
              <a:gd name="connsiteX62" fmla="*/ 515019 w 1562736"/>
              <a:gd name="connsiteY62" fmla="*/ 471488 h 895350"/>
              <a:gd name="connsiteX63" fmla="*/ 548356 w 1562736"/>
              <a:gd name="connsiteY63" fmla="*/ 481013 h 895350"/>
              <a:gd name="connsiteX64" fmla="*/ 591219 w 1562736"/>
              <a:gd name="connsiteY64" fmla="*/ 504825 h 895350"/>
              <a:gd name="connsiteX65" fmla="*/ 605506 w 1562736"/>
              <a:gd name="connsiteY65" fmla="*/ 514350 h 895350"/>
              <a:gd name="connsiteX66" fmla="*/ 624556 w 1562736"/>
              <a:gd name="connsiteY66" fmla="*/ 519113 h 895350"/>
              <a:gd name="connsiteX67" fmla="*/ 634081 w 1562736"/>
              <a:gd name="connsiteY67" fmla="*/ 533400 h 895350"/>
              <a:gd name="connsiteX68" fmla="*/ 638844 w 1562736"/>
              <a:gd name="connsiteY68" fmla="*/ 552450 h 895350"/>
              <a:gd name="connsiteX69" fmla="*/ 662656 w 1562736"/>
              <a:gd name="connsiteY69" fmla="*/ 571500 h 895350"/>
              <a:gd name="connsiteX70" fmla="*/ 667419 w 1562736"/>
              <a:gd name="connsiteY70" fmla="*/ 604838 h 895350"/>
              <a:gd name="connsiteX71" fmla="*/ 681706 w 1562736"/>
              <a:gd name="connsiteY71" fmla="*/ 614363 h 895350"/>
              <a:gd name="connsiteX72" fmla="*/ 691231 w 1562736"/>
              <a:gd name="connsiteY72" fmla="*/ 628650 h 895350"/>
              <a:gd name="connsiteX73" fmla="*/ 686469 w 1562736"/>
              <a:gd name="connsiteY73" fmla="*/ 666750 h 895350"/>
              <a:gd name="connsiteX74" fmla="*/ 662656 w 1562736"/>
              <a:gd name="connsiteY74" fmla="*/ 661988 h 895350"/>
              <a:gd name="connsiteX75" fmla="*/ 634081 w 1562736"/>
              <a:gd name="connsiteY75" fmla="*/ 647700 h 895350"/>
              <a:gd name="connsiteX76" fmla="*/ 619794 w 1562736"/>
              <a:gd name="connsiteY76" fmla="*/ 657225 h 895350"/>
              <a:gd name="connsiteX77" fmla="*/ 615031 w 1562736"/>
              <a:gd name="connsiteY77" fmla="*/ 671513 h 895350"/>
              <a:gd name="connsiteX78" fmla="*/ 610269 w 1562736"/>
              <a:gd name="connsiteY78" fmla="*/ 709613 h 895350"/>
              <a:gd name="connsiteX79" fmla="*/ 581694 w 1562736"/>
              <a:gd name="connsiteY79" fmla="*/ 723900 h 895350"/>
              <a:gd name="connsiteX80" fmla="*/ 572169 w 1562736"/>
              <a:gd name="connsiteY80" fmla="*/ 738188 h 895350"/>
              <a:gd name="connsiteX81" fmla="*/ 562644 w 1562736"/>
              <a:gd name="connsiteY81" fmla="*/ 766763 h 895350"/>
              <a:gd name="connsiteX82" fmla="*/ 567406 w 1562736"/>
              <a:gd name="connsiteY82" fmla="*/ 785813 h 895350"/>
              <a:gd name="connsiteX83" fmla="*/ 619794 w 1562736"/>
              <a:gd name="connsiteY83" fmla="*/ 785813 h 895350"/>
              <a:gd name="connsiteX84" fmla="*/ 634081 w 1562736"/>
              <a:gd name="connsiteY84" fmla="*/ 776288 h 895350"/>
              <a:gd name="connsiteX85" fmla="*/ 681706 w 1562736"/>
              <a:gd name="connsiteY85" fmla="*/ 776288 h 895350"/>
              <a:gd name="connsiteX86" fmla="*/ 686469 w 1562736"/>
              <a:gd name="connsiteY86" fmla="*/ 762000 h 895350"/>
              <a:gd name="connsiteX87" fmla="*/ 681706 w 1562736"/>
              <a:gd name="connsiteY87" fmla="*/ 747713 h 895350"/>
              <a:gd name="connsiteX88" fmla="*/ 719806 w 1562736"/>
              <a:gd name="connsiteY88" fmla="*/ 733425 h 895350"/>
              <a:gd name="connsiteX89" fmla="*/ 724569 w 1562736"/>
              <a:gd name="connsiteY89" fmla="*/ 719138 h 895350"/>
              <a:gd name="connsiteX90" fmla="*/ 748381 w 1562736"/>
              <a:gd name="connsiteY90" fmla="*/ 700088 h 895350"/>
              <a:gd name="connsiteX91" fmla="*/ 743619 w 1562736"/>
              <a:gd name="connsiteY91" fmla="*/ 685800 h 895350"/>
              <a:gd name="connsiteX92" fmla="*/ 800769 w 1562736"/>
              <a:gd name="connsiteY92" fmla="*/ 657225 h 895350"/>
              <a:gd name="connsiteX93" fmla="*/ 815056 w 1562736"/>
              <a:gd name="connsiteY93" fmla="*/ 652463 h 895350"/>
              <a:gd name="connsiteX94" fmla="*/ 829344 w 1562736"/>
              <a:gd name="connsiteY94" fmla="*/ 647700 h 895350"/>
              <a:gd name="connsiteX95" fmla="*/ 867444 w 1562736"/>
              <a:gd name="connsiteY95" fmla="*/ 671513 h 895350"/>
              <a:gd name="connsiteX96" fmla="*/ 872206 w 1562736"/>
              <a:gd name="connsiteY96" fmla="*/ 685800 h 895350"/>
              <a:gd name="connsiteX97" fmla="*/ 900781 w 1562736"/>
              <a:gd name="connsiteY97" fmla="*/ 700088 h 895350"/>
              <a:gd name="connsiteX98" fmla="*/ 1000794 w 1562736"/>
              <a:gd name="connsiteY98" fmla="*/ 695325 h 895350"/>
              <a:gd name="connsiteX99" fmla="*/ 1015081 w 1562736"/>
              <a:gd name="connsiteY99" fmla="*/ 704850 h 895350"/>
              <a:gd name="connsiteX100" fmla="*/ 1019844 w 1562736"/>
              <a:gd name="connsiteY100" fmla="*/ 719138 h 895350"/>
              <a:gd name="connsiteX101" fmla="*/ 1015081 w 1562736"/>
              <a:gd name="connsiteY101" fmla="*/ 738188 h 895350"/>
              <a:gd name="connsiteX102" fmla="*/ 962694 w 1562736"/>
              <a:gd name="connsiteY102" fmla="*/ 752475 h 895350"/>
              <a:gd name="connsiteX103" fmla="*/ 953169 w 1562736"/>
              <a:gd name="connsiteY103" fmla="*/ 766763 h 895350"/>
              <a:gd name="connsiteX104" fmla="*/ 991269 w 1562736"/>
              <a:gd name="connsiteY104" fmla="*/ 785813 h 895350"/>
              <a:gd name="connsiteX105" fmla="*/ 1005556 w 1562736"/>
              <a:gd name="connsiteY105" fmla="*/ 795338 h 895350"/>
              <a:gd name="connsiteX106" fmla="*/ 1034131 w 1562736"/>
              <a:gd name="connsiteY106" fmla="*/ 804863 h 895350"/>
              <a:gd name="connsiteX107" fmla="*/ 1038894 w 1562736"/>
              <a:gd name="connsiteY107" fmla="*/ 819150 h 895350"/>
              <a:gd name="connsiteX108" fmla="*/ 1048419 w 1562736"/>
              <a:gd name="connsiteY108" fmla="*/ 833438 h 895350"/>
              <a:gd name="connsiteX109" fmla="*/ 1053181 w 1562736"/>
              <a:gd name="connsiteY109" fmla="*/ 895350 h 895350"/>
              <a:gd name="connsiteX110" fmla="*/ 1086519 w 1562736"/>
              <a:gd name="connsiteY110" fmla="*/ 890588 h 895350"/>
              <a:gd name="connsiteX111" fmla="*/ 1115094 w 1562736"/>
              <a:gd name="connsiteY111" fmla="*/ 885825 h 895350"/>
              <a:gd name="connsiteX112" fmla="*/ 1124619 w 1562736"/>
              <a:gd name="connsiteY112" fmla="*/ 871538 h 895350"/>
              <a:gd name="connsiteX113" fmla="*/ 1129381 w 1562736"/>
              <a:gd name="connsiteY113" fmla="*/ 857250 h 895350"/>
              <a:gd name="connsiteX114" fmla="*/ 1134144 w 1562736"/>
              <a:gd name="connsiteY114" fmla="*/ 838200 h 895350"/>
              <a:gd name="connsiteX115" fmla="*/ 1153194 w 1562736"/>
              <a:gd name="connsiteY115" fmla="*/ 833438 h 895350"/>
              <a:gd name="connsiteX116" fmla="*/ 1205581 w 1562736"/>
              <a:gd name="connsiteY116" fmla="*/ 838200 h 895350"/>
              <a:gd name="connsiteX117" fmla="*/ 1210344 w 1562736"/>
              <a:gd name="connsiteY117" fmla="*/ 823913 h 895350"/>
              <a:gd name="connsiteX118" fmla="*/ 1224631 w 1562736"/>
              <a:gd name="connsiteY118" fmla="*/ 819150 h 895350"/>
              <a:gd name="connsiteX119" fmla="*/ 1277019 w 1562736"/>
              <a:gd name="connsiteY119" fmla="*/ 814388 h 895350"/>
              <a:gd name="connsiteX120" fmla="*/ 1291306 w 1562736"/>
              <a:gd name="connsiteY120" fmla="*/ 809625 h 895350"/>
              <a:gd name="connsiteX121" fmla="*/ 1286544 w 1562736"/>
              <a:gd name="connsiteY121" fmla="*/ 790575 h 895350"/>
              <a:gd name="connsiteX122" fmla="*/ 1224631 w 1562736"/>
              <a:gd name="connsiteY122" fmla="*/ 776288 h 895350"/>
              <a:gd name="connsiteX123" fmla="*/ 1186531 w 1562736"/>
              <a:gd name="connsiteY123" fmla="*/ 781050 h 895350"/>
              <a:gd name="connsiteX124" fmla="*/ 1157956 w 1562736"/>
              <a:gd name="connsiteY124" fmla="*/ 762000 h 895350"/>
              <a:gd name="connsiteX125" fmla="*/ 1148431 w 1562736"/>
              <a:gd name="connsiteY125" fmla="*/ 747713 h 895350"/>
              <a:gd name="connsiteX126" fmla="*/ 1134144 w 1562736"/>
              <a:gd name="connsiteY126" fmla="*/ 719138 h 895350"/>
              <a:gd name="connsiteX127" fmla="*/ 1119856 w 1562736"/>
              <a:gd name="connsiteY127" fmla="*/ 709613 h 895350"/>
              <a:gd name="connsiteX128" fmla="*/ 1110331 w 1562736"/>
              <a:gd name="connsiteY128" fmla="*/ 695325 h 895350"/>
              <a:gd name="connsiteX129" fmla="*/ 1129381 w 1562736"/>
              <a:gd name="connsiteY129" fmla="*/ 685800 h 895350"/>
              <a:gd name="connsiteX130" fmla="*/ 1177006 w 1562736"/>
              <a:gd name="connsiteY130" fmla="*/ 676275 h 895350"/>
              <a:gd name="connsiteX131" fmla="*/ 1181769 w 1562736"/>
              <a:gd name="connsiteY131" fmla="*/ 642938 h 895350"/>
              <a:gd name="connsiteX132" fmla="*/ 1257969 w 1562736"/>
              <a:gd name="connsiteY132" fmla="*/ 633413 h 895350"/>
              <a:gd name="connsiteX133" fmla="*/ 1291306 w 1562736"/>
              <a:gd name="connsiteY133" fmla="*/ 638175 h 895350"/>
              <a:gd name="connsiteX134" fmla="*/ 1319881 w 1562736"/>
              <a:gd name="connsiteY134" fmla="*/ 614363 h 895350"/>
              <a:gd name="connsiteX135" fmla="*/ 1338931 w 1562736"/>
              <a:gd name="connsiteY135" fmla="*/ 609600 h 895350"/>
              <a:gd name="connsiteX136" fmla="*/ 1357981 w 1562736"/>
              <a:gd name="connsiteY136" fmla="*/ 614363 h 895350"/>
              <a:gd name="connsiteX137" fmla="*/ 1386556 w 1562736"/>
              <a:gd name="connsiteY137" fmla="*/ 595313 h 895350"/>
              <a:gd name="connsiteX138" fmla="*/ 1400844 w 1562736"/>
              <a:gd name="connsiteY138" fmla="*/ 585788 h 895350"/>
              <a:gd name="connsiteX139" fmla="*/ 1429419 w 1562736"/>
              <a:gd name="connsiteY139" fmla="*/ 571500 h 895350"/>
              <a:gd name="connsiteX140" fmla="*/ 1434181 w 1562736"/>
              <a:gd name="connsiteY140" fmla="*/ 528638 h 895350"/>
              <a:gd name="connsiteX141" fmla="*/ 1477044 w 1562736"/>
              <a:gd name="connsiteY141" fmla="*/ 514350 h 895350"/>
              <a:gd name="connsiteX142" fmla="*/ 1486569 w 1562736"/>
              <a:gd name="connsiteY142" fmla="*/ 500063 h 895350"/>
              <a:gd name="connsiteX143" fmla="*/ 1500856 w 1562736"/>
              <a:gd name="connsiteY143" fmla="*/ 495300 h 895350"/>
              <a:gd name="connsiteX144" fmla="*/ 1538956 w 1562736"/>
              <a:gd name="connsiteY144" fmla="*/ 504825 h 895350"/>
              <a:gd name="connsiteX145" fmla="*/ 1553244 w 1562736"/>
              <a:gd name="connsiteY145" fmla="*/ 495300 h 895350"/>
              <a:gd name="connsiteX146" fmla="*/ 1558006 w 1562736"/>
              <a:gd name="connsiteY146" fmla="*/ 471488 h 895350"/>
              <a:gd name="connsiteX147" fmla="*/ 1553244 w 1562736"/>
              <a:gd name="connsiteY147" fmla="*/ 442913 h 895350"/>
              <a:gd name="connsiteX148" fmla="*/ 1529431 w 1562736"/>
              <a:gd name="connsiteY148" fmla="*/ 414338 h 895350"/>
              <a:gd name="connsiteX149" fmla="*/ 1534194 w 1562736"/>
              <a:gd name="connsiteY149" fmla="*/ 395288 h 895350"/>
              <a:gd name="connsiteX150" fmla="*/ 1553244 w 1562736"/>
              <a:gd name="connsiteY150" fmla="*/ 366713 h 895350"/>
              <a:gd name="connsiteX151" fmla="*/ 1548481 w 1562736"/>
              <a:gd name="connsiteY151" fmla="*/ 304800 h 895350"/>
              <a:gd name="connsiteX152" fmla="*/ 1529431 w 1562736"/>
              <a:gd name="connsiteY152" fmla="*/ 309563 h 895350"/>
              <a:gd name="connsiteX153" fmla="*/ 1510381 w 1562736"/>
              <a:gd name="connsiteY153" fmla="*/ 300038 h 895350"/>
              <a:gd name="connsiteX154" fmla="*/ 1496094 w 1562736"/>
              <a:gd name="connsiteY154" fmla="*/ 295275 h 895350"/>
              <a:gd name="connsiteX155" fmla="*/ 1481806 w 1562736"/>
              <a:gd name="connsiteY155" fmla="*/ 285750 h 895350"/>
              <a:gd name="connsiteX156" fmla="*/ 1448469 w 1562736"/>
              <a:gd name="connsiteY156" fmla="*/ 276225 h 895350"/>
              <a:gd name="connsiteX157" fmla="*/ 1429419 w 1562736"/>
              <a:gd name="connsiteY157" fmla="*/ 280988 h 895350"/>
              <a:gd name="connsiteX158" fmla="*/ 1396081 w 1562736"/>
              <a:gd name="connsiteY158" fmla="*/ 271463 h 895350"/>
              <a:gd name="connsiteX159" fmla="*/ 1324644 w 1562736"/>
              <a:gd name="connsiteY159" fmla="*/ 247650 h 895350"/>
              <a:gd name="connsiteX160" fmla="*/ 1310356 w 1562736"/>
              <a:gd name="connsiteY160" fmla="*/ 233363 h 895350"/>
              <a:gd name="connsiteX161" fmla="*/ 1281781 w 1562736"/>
              <a:gd name="connsiteY161" fmla="*/ 214313 h 895350"/>
              <a:gd name="connsiteX162" fmla="*/ 1262731 w 1562736"/>
              <a:gd name="connsiteY162" fmla="*/ 233363 h 895350"/>
              <a:gd name="connsiteX163" fmla="*/ 1234156 w 1562736"/>
              <a:gd name="connsiteY163" fmla="*/ 252413 h 895350"/>
              <a:gd name="connsiteX164" fmla="*/ 1205581 w 1562736"/>
              <a:gd name="connsiteY164" fmla="*/ 238125 h 895350"/>
              <a:gd name="connsiteX165" fmla="*/ 1196056 w 1562736"/>
              <a:gd name="connsiteY165" fmla="*/ 223838 h 895350"/>
              <a:gd name="connsiteX166" fmla="*/ 1129381 w 1562736"/>
              <a:gd name="connsiteY166" fmla="*/ 219075 h 895350"/>
              <a:gd name="connsiteX167" fmla="*/ 1105569 w 1562736"/>
              <a:gd name="connsiteY167" fmla="*/ 166688 h 895350"/>
              <a:gd name="connsiteX168" fmla="*/ 1096044 w 1562736"/>
              <a:gd name="connsiteY168" fmla="*/ 138113 h 895350"/>
              <a:gd name="connsiteX169" fmla="*/ 1081756 w 1562736"/>
              <a:gd name="connsiteY169" fmla="*/ 133350 h 895350"/>
              <a:gd name="connsiteX170" fmla="*/ 1005556 w 1562736"/>
              <a:gd name="connsiteY170" fmla="*/ 123825 h 895350"/>
              <a:gd name="connsiteX171" fmla="*/ 1005556 w 1562736"/>
              <a:gd name="connsiteY171" fmla="*/ 76200 h 895350"/>
              <a:gd name="connsiteX172" fmla="*/ 996031 w 1562736"/>
              <a:gd name="connsiteY172" fmla="*/ 61913 h 895350"/>
              <a:gd name="connsiteX173" fmla="*/ 962694 w 1562736"/>
              <a:gd name="connsiteY173" fmla="*/ 38100 h 895350"/>
              <a:gd name="connsiteX174" fmla="*/ 948406 w 1562736"/>
              <a:gd name="connsiteY174" fmla="*/ 9525 h 895350"/>
              <a:gd name="connsiteX175" fmla="*/ 934119 w 1562736"/>
              <a:gd name="connsiteY175" fmla="*/ 0 h 895350"/>
              <a:gd name="connsiteX176" fmla="*/ 896019 w 1562736"/>
              <a:gd name="connsiteY176" fmla="*/ 4763 h 895350"/>
              <a:gd name="connsiteX177" fmla="*/ 876969 w 1562736"/>
              <a:gd name="connsiteY177" fmla="*/ 19050 h 895350"/>
              <a:gd name="connsiteX178" fmla="*/ 819819 w 1562736"/>
              <a:gd name="connsiteY178" fmla="*/ 23813 h 895350"/>
              <a:gd name="connsiteX179" fmla="*/ 796006 w 1562736"/>
              <a:gd name="connsiteY179" fmla="*/ 33338 h 895350"/>
              <a:gd name="connsiteX180" fmla="*/ 781719 w 1562736"/>
              <a:gd name="connsiteY180" fmla="*/ 38100 h 895350"/>
              <a:gd name="connsiteX181" fmla="*/ 738856 w 1562736"/>
              <a:gd name="connsiteY181" fmla="*/ 23813 h 895350"/>
              <a:gd name="connsiteX182" fmla="*/ 776956 w 1562736"/>
              <a:gd name="connsiteY182" fmla="*/ 28575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562736" h="895350">
                <a:moveTo>
                  <a:pt x="776956" y="28575"/>
                </a:moveTo>
                <a:cubicBezTo>
                  <a:pt x="767432" y="25400"/>
                  <a:pt x="757905" y="19051"/>
                  <a:pt x="748381" y="28575"/>
                </a:cubicBezTo>
                <a:cubicBezTo>
                  <a:pt x="744831" y="32125"/>
                  <a:pt x="747704" y="39945"/>
                  <a:pt x="743619" y="42863"/>
                </a:cubicBezTo>
                <a:cubicBezTo>
                  <a:pt x="735449" y="48699"/>
                  <a:pt x="715044" y="52388"/>
                  <a:pt x="715044" y="52388"/>
                </a:cubicBezTo>
                <a:cubicBezTo>
                  <a:pt x="711869" y="57150"/>
                  <a:pt x="706806" y="61098"/>
                  <a:pt x="705519" y="66675"/>
                </a:cubicBezTo>
                <a:cubicBezTo>
                  <a:pt x="687714" y="143826"/>
                  <a:pt x="735688" y="116138"/>
                  <a:pt x="610269" y="109538"/>
                </a:cubicBezTo>
                <a:cubicBezTo>
                  <a:pt x="602331" y="107950"/>
                  <a:pt x="593484" y="108791"/>
                  <a:pt x="586456" y="104775"/>
                </a:cubicBezTo>
                <a:cubicBezTo>
                  <a:pt x="581486" y="101935"/>
                  <a:pt x="582518" y="91730"/>
                  <a:pt x="576931" y="90488"/>
                </a:cubicBezTo>
                <a:cubicBezTo>
                  <a:pt x="565973" y="88053"/>
                  <a:pt x="554706" y="93663"/>
                  <a:pt x="543594" y="95250"/>
                </a:cubicBezTo>
                <a:cubicBezTo>
                  <a:pt x="541169" y="97675"/>
                  <a:pt x="524209" y="118895"/>
                  <a:pt x="515019" y="114300"/>
                </a:cubicBezTo>
                <a:cubicBezTo>
                  <a:pt x="510529" y="112055"/>
                  <a:pt x="513806" y="103563"/>
                  <a:pt x="510256" y="100013"/>
                </a:cubicBezTo>
                <a:cubicBezTo>
                  <a:pt x="500397" y="90155"/>
                  <a:pt x="479433" y="88133"/>
                  <a:pt x="467394" y="85725"/>
                </a:cubicBezTo>
                <a:cubicBezTo>
                  <a:pt x="462938" y="88695"/>
                  <a:pt x="438704" y="105704"/>
                  <a:pt x="434056" y="104775"/>
                </a:cubicBezTo>
                <a:cubicBezTo>
                  <a:pt x="429134" y="103791"/>
                  <a:pt x="432844" y="94038"/>
                  <a:pt x="429294" y="90488"/>
                </a:cubicBezTo>
                <a:cubicBezTo>
                  <a:pt x="425744" y="86938"/>
                  <a:pt x="419620" y="87703"/>
                  <a:pt x="415006" y="85725"/>
                </a:cubicBezTo>
                <a:cubicBezTo>
                  <a:pt x="408481" y="82928"/>
                  <a:pt x="402604" y="78693"/>
                  <a:pt x="395956" y="76200"/>
                </a:cubicBezTo>
                <a:cubicBezTo>
                  <a:pt x="389827" y="73902"/>
                  <a:pt x="383200" y="73236"/>
                  <a:pt x="376906" y="71438"/>
                </a:cubicBezTo>
                <a:cubicBezTo>
                  <a:pt x="372079" y="70059"/>
                  <a:pt x="367519" y="67764"/>
                  <a:pt x="362619" y="66675"/>
                </a:cubicBezTo>
                <a:cubicBezTo>
                  <a:pt x="338457" y="61306"/>
                  <a:pt x="310360" y="59544"/>
                  <a:pt x="286419" y="57150"/>
                </a:cubicBezTo>
                <a:cubicBezTo>
                  <a:pt x="279195" y="52334"/>
                  <a:pt x="267703" y="42863"/>
                  <a:pt x="257844" y="42863"/>
                </a:cubicBezTo>
                <a:cubicBezTo>
                  <a:pt x="252824" y="42863"/>
                  <a:pt x="248319" y="46038"/>
                  <a:pt x="243556" y="47625"/>
                </a:cubicBezTo>
                <a:cubicBezTo>
                  <a:pt x="236332" y="52441"/>
                  <a:pt x="224840" y="61913"/>
                  <a:pt x="214981" y="61913"/>
                </a:cubicBezTo>
                <a:cubicBezTo>
                  <a:pt x="209004" y="61913"/>
                  <a:pt x="188380" y="54633"/>
                  <a:pt x="181644" y="52388"/>
                </a:cubicBezTo>
                <a:cubicBezTo>
                  <a:pt x="175294" y="53975"/>
                  <a:pt x="168863" y="55269"/>
                  <a:pt x="162594" y="57150"/>
                </a:cubicBezTo>
                <a:cubicBezTo>
                  <a:pt x="152977" y="60035"/>
                  <a:pt x="134019" y="66675"/>
                  <a:pt x="134019" y="66675"/>
                </a:cubicBezTo>
                <a:cubicBezTo>
                  <a:pt x="130844" y="71438"/>
                  <a:pt x="128802" y="77194"/>
                  <a:pt x="124494" y="80963"/>
                </a:cubicBezTo>
                <a:cubicBezTo>
                  <a:pt x="115879" y="88501"/>
                  <a:pt x="95919" y="100013"/>
                  <a:pt x="95919" y="100013"/>
                </a:cubicBezTo>
                <a:cubicBezTo>
                  <a:pt x="94331" y="104775"/>
                  <a:pt x="89569" y="109538"/>
                  <a:pt x="91156" y="114300"/>
                </a:cubicBezTo>
                <a:cubicBezTo>
                  <a:pt x="94776" y="125160"/>
                  <a:pt x="103856" y="133350"/>
                  <a:pt x="110206" y="142875"/>
                </a:cubicBezTo>
                <a:cubicBezTo>
                  <a:pt x="137502" y="183820"/>
                  <a:pt x="104777" y="132018"/>
                  <a:pt x="124494" y="171450"/>
                </a:cubicBezTo>
                <a:cubicBezTo>
                  <a:pt x="127054" y="176570"/>
                  <a:pt x="130844" y="180975"/>
                  <a:pt x="134019" y="185738"/>
                </a:cubicBezTo>
                <a:cubicBezTo>
                  <a:pt x="135606" y="190500"/>
                  <a:pt x="138781" y="195005"/>
                  <a:pt x="138781" y="200025"/>
                </a:cubicBezTo>
                <a:cubicBezTo>
                  <a:pt x="138781" y="205963"/>
                  <a:pt x="129311" y="225847"/>
                  <a:pt x="124494" y="228600"/>
                </a:cubicBezTo>
                <a:cubicBezTo>
                  <a:pt x="117466" y="232616"/>
                  <a:pt x="108583" y="231607"/>
                  <a:pt x="100681" y="233363"/>
                </a:cubicBezTo>
                <a:cubicBezTo>
                  <a:pt x="94291" y="234783"/>
                  <a:pt x="87981" y="236538"/>
                  <a:pt x="81631" y="238125"/>
                </a:cubicBezTo>
                <a:cubicBezTo>
                  <a:pt x="78456" y="242888"/>
                  <a:pt x="74116" y="247053"/>
                  <a:pt x="72106" y="252413"/>
                </a:cubicBezTo>
                <a:cubicBezTo>
                  <a:pt x="69264" y="259992"/>
                  <a:pt x="71834" y="269490"/>
                  <a:pt x="67344" y="276225"/>
                </a:cubicBezTo>
                <a:cubicBezTo>
                  <a:pt x="64559" y="280402"/>
                  <a:pt x="57819" y="279400"/>
                  <a:pt x="53056" y="280988"/>
                </a:cubicBezTo>
                <a:cubicBezTo>
                  <a:pt x="31221" y="313740"/>
                  <a:pt x="37626" y="298703"/>
                  <a:pt x="29244" y="323850"/>
                </a:cubicBezTo>
                <a:cubicBezTo>
                  <a:pt x="30831" y="331788"/>
                  <a:pt x="34006" y="339568"/>
                  <a:pt x="34006" y="347663"/>
                </a:cubicBezTo>
                <a:cubicBezTo>
                  <a:pt x="34006" y="359633"/>
                  <a:pt x="24535" y="366607"/>
                  <a:pt x="19719" y="376238"/>
                </a:cubicBezTo>
                <a:cubicBezTo>
                  <a:pt x="0" y="415674"/>
                  <a:pt x="32729" y="363864"/>
                  <a:pt x="5431" y="404813"/>
                </a:cubicBezTo>
                <a:cubicBezTo>
                  <a:pt x="6151" y="409133"/>
                  <a:pt x="13060" y="459744"/>
                  <a:pt x="19719" y="461963"/>
                </a:cubicBezTo>
                <a:lnTo>
                  <a:pt x="34006" y="466725"/>
                </a:lnTo>
                <a:cubicBezTo>
                  <a:pt x="66758" y="488560"/>
                  <a:pt x="51721" y="482155"/>
                  <a:pt x="76869" y="490538"/>
                </a:cubicBezTo>
                <a:cubicBezTo>
                  <a:pt x="81631" y="488950"/>
                  <a:pt x="86167" y="485221"/>
                  <a:pt x="91156" y="485775"/>
                </a:cubicBezTo>
                <a:cubicBezTo>
                  <a:pt x="101135" y="486884"/>
                  <a:pt x="109716" y="494585"/>
                  <a:pt x="119731" y="495300"/>
                </a:cubicBezTo>
                <a:lnTo>
                  <a:pt x="186406" y="500063"/>
                </a:lnTo>
                <a:cubicBezTo>
                  <a:pt x="195819" y="503200"/>
                  <a:pt x="208266" y="505956"/>
                  <a:pt x="214981" y="514350"/>
                </a:cubicBezTo>
                <a:cubicBezTo>
                  <a:pt x="218117" y="518270"/>
                  <a:pt x="215824" y="525502"/>
                  <a:pt x="219744" y="528638"/>
                </a:cubicBezTo>
                <a:cubicBezTo>
                  <a:pt x="224855" y="532727"/>
                  <a:pt x="232500" y="531602"/>
                  <a:pt x="238794" y="533400"/>
                </a:cubicBezTo>
                <a:cubicBezTo>
                  <a:pt x="243621" y="534779"/>
                  <a:pt x="248319" y="536575"/>
                  <a:pt x="253081" y="538163"/>
                </a:cubicBezTo>
                <a:lnTo>
                  <a:pt x="281656" y="519113"/>
                </a:lnTo>
                <a:cubicBezTo>
                  <a:pt x="307904" y="501614"/>
                  <a:pt x="290257" y="510220"/>
                  <a:pt x="338806" y="504825"/>
                </a:cubicBezTo>
                <a:cubicBezTo>
                  <a:pt x="341981" y="500063"/>
                  <a:pt x="343862" y="494114"/>
                  <a:pt x="348331" y="490538"/>
                </a:cubicBezTo>
                <a:cubicBezTo>
                  <a:pt x="354503" y="485600"/>
                  <a:pt x="390898" y="481062"/>
                  <a:pt x="391194" y="481013"/>
                </a:cubicBezTo>
                <a:cubicBezTo>
                  <a:pt x="392781" y="476250"/>
                  <a:pt x="392406" y="470275"/>
                  <a:pt x="395956" y="466725"/>
                </a:cubicBezTo>
                <a:cubicBezTo>
                  <a:pt x="399506" y="463175"/>
                  <a:pt x="405754" y="464208"/>
                  <a:pt x="410244" y="461963"/>
                </a:cubicBezTo>
                <a:cubicBezTo>
                  <a:pt x="423503" y="455334"/>
                  <a:pt x="428288" y="448681"/>
                  <a:pt x="438819" y="438150"/>
                </a:cubicBezTo>
                <a:cubicBezTo>
                  <a:pt x="444918" y="439675"/>
                  <a:pt x="465327" y="444260"/>
                  <a:pt x="472156" y="447675"/>
                </a:cubicBezTo>
                <a:cubicBezTo>
                  <a:pt x="477276" y="450235"/>
                  <a:pt x="481324" y="454640"/>
                  <a:pt x="486444" y="457200"/>
                </a:cubicBezTo>
                <a:cubicBezTo>
                  <a:pt x="490934" y="459445"/>
                  <a:pt x="496241" y="459718"/>
                  <a:pt x="500731" y="461963"/>
                </a:cubicBezTo>
                <a:cubicBezTo>
                  <a:pt x="505851" y="464523"/>
                  <a:pt x="509758" y="469233"/>
                  <a:pt x="515019" y="471488"/>
                </a:cubicBezTo>
                <a:cubicBezTo>
                  <a:pt x="525820" y="476117"/>
                  <a:pt x="537921" y="475216"/>
                  <a:pt x="548356" y="481013"/>
                </a:cubicBezTo>
                <a:cubicBezTo>
                  <a:pt x="597477" y="508303"/>
                  <a:pt x="558892" y="494051"/>
                  <a:pt x="591219" y="504825"/>
                </a:cubicBezTo>
                <a:cubicBezTo>
                  <a:pt x="595981" y="508000"/>
                  <a:pt x="600245" y="512095"/>
                  <a:pt x="605506" y="514350"/>
                </a:cubicBezTo>
                <a:cubicBezTo>
                  <a:pt x="611522" y="516928"/>
                  <a:pt x="619110" y="515482"/>
                  <a:pt x="624556" y="519113"/>
                </a:cubicBezTo>
                <a:cubicBezTo>
                  <a:pt x="629318" y="522288"/>
                  <a:pt x="630906" y="528638"/>
                  <a:pt x="634081" y="533400"/>
                </a:cubicBezTo>
                <a:cubicBezTo>
                  <a:pt x="635669" y="539750"/>
                  <a:pt x="634216" y="547822"/>
                  <a:pt x="638844" y="552450"/>
                </a:cubicBezTo>
                <a:cubicBezTo>
                  <a:pt x="671733" y="585339"/>
                  <a:pt x="648946" y="530367"/>
                  <a:pt x="662656" y="571500"/>
                </a:cubicBezTo>
                <a:cubicBezTo>
                  <a:pt x="664244" y="582613"/>
                  <a:pt x="662860" y="594580"/>
                  <a:pt x="667419" y="604838"/>
                </a:cubicBezTo>
                <a:cubicBezTo>
                  <a:pt x="669744" y="610068"/>
                  <a:pt x="677659" y="610316"/>
                  <a:pt x="681706" y="614363"/>
                </a:cubicBezTo>
                <a:cubicBezTo>
                  <a:pt x="685753" y="618410"/>
                  <a:pt x="688056" y="623888"/>
                  <a:pt x="691231" y="628650"/>
                </a:cubicBezTo>
                <a:cubicBezTo>
                  <a:pt x="689644" y="641350"/>
                  <a:pt x="694798" y="657032"/>
                  <a:pt x="686469" y="666750"/>
                </a:cubicBezTo>
                <a:cubicBezTo>
                  <a:pt x="681201" y="672896"/>
                  <a:pt x="670509" y="663951"/>
                  <a:pt x="662656" y="661988"/>
                </a:cubicBezTo>
                <a:cubicBezTo>
                  <a:pt x="646885" y="658045"/>
                  <a:pt x="648047" y="657010"/>
                  <a:pt x="634081" y="647700"/>
                </a:cubicBezTo>
                <a:cubicBezTo>
                  <a:pt x="629319" y="650875"/>
                  <a:pt x="623370" y="652756"/>
                  <a:pt x="619794" y="657225"/>
                </a:cubicBezTo>
                <a:cubicBezTo>
                  <a:pt x="616658" y="661145"/>
                  <a:pt x="615929" y="666574"/>
                  <a:pt x="615031" y="671513"/>
                </a:cubicBezTo>
                <a:cubicBezTo>
                  <a:pt x="612741" y="684105"/>
                  <a:pt x="615022" y="697730"/>
                  <a:pt x="610269" y="709613"/>
                </a:cubicBezTo>
                <a:cubicBezTo>
                  <a:pt x="607428" y="716715"/>
                  <a:pt x="587709" y="721895"/>
                  <a:pt x="581694" y="723900"/>
                </a:cubicBezTo>
                <a:cubicBezTo>
                  <a:pt x="578519" y="728663"/>
                  <a:pt x="574494" y="732957"/>
                  <a:pt x="572169" y="738188"/>
                </a:cubicBezTo>
                <a:cubicBezTo>
                  <a:pt x="568091" y="747363"/>
                  <a:pt x="562644" y="766763"/>
                  <a:pt x="562644" y="766763"/>
                </a:cubicBezTo>
                <a:cubicBezTo>
                  <a:pt x="564231" y="773113"/>
                  <a:pt x="561684" y="782634"/>
                  <a:pt x="567406" y="785813"/>
                </a:cubicBezTo>
                <a:cubicBezTo>
                  <a:pt x="589618" y="798153"/>
                  <a:pt x="601550" y="791894"/>
                  <a:pt x="619794" y="785813"/>
                </a:cubicBezTo>
                <a:cubicBezTo>
                  <a:pt x="624556" y="782638"/>
                  <a:pt x="628386" y="776858"/>
                  <a:pt x="634081" y="776288"/>
                </a:cubicBezTo>
                <a:cubicBezTo>
                  <a:pt x="712264" y="768469"/>
                  <a:pt x="638938" y="790543"/>
                  <a:pt x="681706" y="776288"/>
                </a:cubicBezTo>
                <a:cubicBezTo>
                  <a:pt x="683294" y="771525"/>
                  <a:pt x="686469" y="767020"/>
                  <a:pt x="686469" y="762000"/>
                </a:cubicBezTo>
                <a:cubicBezTo>
                  <a:pt x="686469" y="756980"/>
                  <a:pt x="679842" y="752374"/>
                  <a:pt x="681706" y="747713"/>
                </a:cubicBezTo>
                <a:cubicBezTo>
                  <a:pt x="685971" y="737050"/>
                  <a:pt x="714080" y="734570"/>
                  <a:pt x="719806" y="733425"/>
                </a:cubicBezTo>
                <a:cubicBezTo>
                  <a:pt x="721394" y="728663"/>
                  <a:pt x="720649" y="722274"/>
                  <a:pt x="724569" y="719138"/>
                </a:cubicBezTo>
                <a:cubicBezTo>
                  <a:pt x="754468" y="695219"/>
                  <a:pt x="736964" y="734342"/>
                  <a:pt x="748381" y="700088"/>
                </a:cubicBezTo>
                <a:cubicBezTo>
                  <a:pt x="746794" y="695325"/>
                  <a:pt x="740701" y="689885"/>
                  <a:pt x="743619" y="685800"/>
                </a:cubicBezTo>
                <a:cubicBezTo>
                  <a:pt x="755159" y="669644"/>
                  <a:pt x="783601" y="662947"/>
                  <a:pt x="800769" y="657225"/>
                </a:cubicBezTo>
                <a:lnTo>
                  <a:pt x="815056" y="652463"/>
                </a:lnTo>
                <a:lnTo>
                  <a:pt x="829344" y="647700"/>
                </a:lnTo>
                <a:cubicBezTo>
                  <a:pt x="863349" y="659035"/>
                  <a:pt x="852350" y="648871"/>
                  <a:pt x="867444" y="671513"/>
                </a:cubicBezTo>
                <a:cubicBezTo>
                  <a:pt x="869031" y="676275"/>
                  <a:pt x="869070" y="681880"/>
                  <a:pt x="872206" y="685800"/>
                </a:cubicBezTo>
                <a:cubicBezTo>
                  <a:pt x="878920" y="694192"/>
                  <a:pt x="891370" y="696951"/>
                  <a:pt x="900781" y="700088"/>
                </a:cubicBezTo>
                <a:cubicBezTo>
                  <a:pt x="934119" y="698500"/>
                  <a:pt x="967447" y="693936"/>
                  <a:pt x="1000794" y="695325"/>
                </a:cubicBezTo>
                <a:cubicBezTo>
                  <a:pt x="1006513" y="695563"/>
                  <a:pt x="1011505" y="700381"/>
                  <a:pt x="1015081" y="704850"/>
                </a:cubicBezTo>
                <a:cubicBezTo>
                  <a:pt x="1018217" y="708770"/>
                  <a:pt x="1018256" y="714375"/>
                  <a:pt x="1019844" y="719138"/>
                </a:cubicBezTo>
                <a:cubicBezTo>
                  <a:pt x="1018256" y="725488"/>
                  <a:pt x="1020051" y="733928"/>
                  <a:pt x="1015081" y="738188"/>
                </a:cubicBezTo>
                <a:cubicBezTo>
                  <a:pt x="1007724" y="744494"/>
                  <a:pt x="973054" y="750403"/>
                  <a:pt x="962694" y="752475"/>
                </a:cubicBezTo>
                <a:cubicBezTo>
                  <a:pt x="959519" y="757238"/>
                  <a:pt x="954110" y="761117"/>
                  <a:pt x="953169" y="766763"/>
                </a:cubicBezTo>
                <a:cubicBezTo>
                  <a:pt x="949302" y="789960"/>
                  <a:pt x="980194" y="784231"/>
                  <a:pt x="991269" y="785813"/>
                </a:cubicBezTo>
                <a:cubicBezTo>
                  <a:pt x="996031" y="788988"/>
                  <a:pt x="1000326" y="793013"/>
                  <a:pt x="1005556" y="795338"/>
                </a:cubicBezTo>
                <a:cubicBezTo>
                  <a:pt x="1014731" y="799416"/>
                  <a:pt x="1034131" y="804863"/>
                  <a:pt x="1034131" y="804863"/>
                </a:cubicBezTo>
                <a:cubicBezTo>
                  <a:pt x="1035719" y="809625"/>
                  <a:pt x="1036649" y="814660"/>
                  <a:pt x="1038894" y="819150"/>
                </a:cubicBezTo>
                <a:cubicBezTo>
                  <a:pt x="1041454" y="824270"/>
                  <a:pt x="1047364" y="827812"/>
                  <a:pt x="1048419" y="833438"/>
                </a:cubicBezTo>
                <a:cubicBezTo>
                  <a:pt x="1052233" y="853782"/>
                  <a:pt x="1051594" y="874713"/>
                  <a:pt x="1053181" y="895350"/>
                </a:cubicBezTo>
                <a:lnTo>
                  <a:pt x="1086519" y="890588"/>
                </a:lnTo>
                <a:cubicBezTo>
                  <a:pt x="1096063" y="889120"/>
                  <a:pt x="1106457" y="890143"/>
                  <a:pt x="1115094" y="885825"/>
                </a:cubicBezTo>
                <a:cubicBezTo>
                  <a:pt x="1120213" y="883265"/>
                  <a:pt x="1121444" y="876300"/>
                  <a:pt x="1124619" y="871538"/>
                </a:cubicBezTo>
                <a:cubicBezTo>
                  <a:pt x="1126206" y="866775"/>
                  <a:pt x="1128002" y="862077"/>
                  <a:pt x="1129381" y="857250"/>
                </a:cubicBezTo>
                <a:cubicBezTo>
                  <a:pt x="1131179" y="850956"/>
                  <a:pt x="1129516" y="842828"/>
                  <a:pt x="1134144" y="838200"/>
                </a:cubicBezTo>
                <a:cubicBezTo>
                  <a:pt x="1138772" y="833572"/>
                  <a:pt x="1146844" y="835025"/>
                  <a:pt x="1153194" y="833438"/>
                </a:cubicBezTo>
                <a:cubicBezTo>
                  <a:pt x="1170656" y="835025"/>
                  <a:pt x="1188285" y="841083"/>
                  <a:pt x="1205581" y="838200"/>
                </a:cubicBezTo>
                <a:cubicBezTo>
                  <a:pt x="1210533" y="837375"/>
                  <a:pt x="1206794" y="827463"/>
                  <a:pt x="1210344" y="823913"/>
                </a:cubicBezTo>
                <a:cubicBezTo>
                  <a:pt x="1213894" y="820363"/>
                  <a:pt x="1219869" y="820738"/>
                  <a:pt x="1224631" y="819150"/>
                </a:cubicBezTo>
                <a:cubicBezTo>
                  <a:pt x="1258288" y="825882"/>
                  <a:pt x="1240766" y="826473"/>
                  <a:pt x="1277019" y="814388"/>
                </a:cubicBezTo>
                <a:lnTo>
                  <a:pt x="1291306" y="809625"/>
                </a:lnTo>
                <a:cubicBezTo>
                  <a:pt x="1289719" y="803275"/>
                  <a:pt x="1290175" y="796021"/>
                  <a:pt x="1286544" y="790575"/>
                </a:cubicBezTo>
                <a:cubicBezTo>
                  <a:pt x="1275388" y="773841"/>
                  <a:pt x="1232222" y="777047"/>
                  <a:pt x="1224631" y="776288"/>
                </a:cubicBezTo>
                <a:cubicBezTo>
                  <a:pt x="1211931" y="777875"/>
                  <a:pt x="1199046" y="783732"/>
                  <a:pt x="1186531" y="781050"/>
                </a:cubicBezTo>
                <a:cubicBezTo>
                  <a:pt x="1175338" y="778651"/>
                  <a:pt x="1157956" y="762000"/>
                  <a:pt x="1157956" y="762000"/>
                </a:cubicBezTo>
                <a:cubicBezTo>
                  <a:pt x="1154781" y="757238"/>
                  <a:pt x="1150991" y="752832"/>
                  <a:pt x="1148431" y="747713"/>
                </a:cubicBezTo>
                <a:cubicBezTo>
                  <a:pt x="1140684" y="732218"/>
                  <a:pt x="1147794" y="732788"/>
                  <a:pt x="1134144" y="719138"/>
                </a:cubicBezTo>
                <a:cubicBezTo>
                  <a:pt x="1130096" y="715091"/>
                  <a:pt x="1124619" y="712788"/>
                  <a:pt x="1119856" y="709613"/>
                </a:cubicBezTo>
                <a:cubicBezTo>
                  <a:pt x="1116681" y="704850"/>
                  <a:pt x="1108205" y="700640"/>
                  <a:pt x="1110331" y="695325"/>
                </a:cubicBezTo>
                <a:cubicBezTo>
                  <a:pt x="1112968" y="688733"/>
                  <a:pt x="1122733" y="688293"/>
                  <a:pt x="1129381" y="685800"/>
                </a:cubicBezTo>
                <a:cubicBezTo>
                  <a:pt x="1140744" y="681539"/>
                  <a:pt x="1167136" y="677920"/>
                  <a:pt x="1177006" y="676275"/>
                </a:cubicBezTo>
                <a:cubicBezTo>
                  <a:pt x="1178594" y="665163"/>
                  <a:pt x="1171848" y="648190"/>
                  <a:pt x="1181769" y="642938"/>
                </a:cubicBezTo>
                <a:cubicBezTo>
                  <a:pt x="1204392" y="630961"/>
                  <a:pt x="1257969" y="633413"/>
                  <a:pt x="1257969" y="633413"/>
                </a:cubicBezTo>
                <a:cubicBezTo>
                  <a:pt x="1269081" y="635000"/>
                  <a:pt x="1280127" y="639191"/>
                  <a:pt x="1291306" y="638175"/>
                </a:cubicBezTo>
                <a:cubicBezTo>
                  <a:pt x="1322472" y="635341"/>
                  <a:pt x="1300777" y="627099"/>
                  <a:pt x="1319881" y="614363"/>
                </a:cubicBezTo>
                <a:cubicBezTo>
                  <a:pt x="1325327" y="610732"/>
                  <a:pt x="1332581" y="611188"/>
                  <a:pt x="1338931" y="609600"/>
                </a:cubicBezTo>
                <a:cubicBezTo>
                  <a:pt x="1345281" y="611188"/>
                  <a:pt x="1351436" y="614363"/>
                  <a:pt x="1357981" y="614363"/>
                </a:cubicBezTo>
                <a:cubicBezTo>
                  <a:pt x="1373046" y="614363"/>
                  <a:pt x="1376248" y="603903"/>
                  <a:pt x="1386556" y="595313"/>
                </a:cubicBezTo>
                <a:cubicBezTo>
                  <a:pt x="1390953" y="591649"/>
                  <a:pt x="1395724" y="588348"/>
                  <a:pt x="1400844" y="585788"/>
                </a:cubicBezTo>
                <a:cubicBezTo>
                  <a:pt x="1440280" y="566069"/>
                  <a:pt x="1388470" y="598798"/>
                  <a:pt x="1429419" y="571500"/>
                </a:cubicBezTo>
                <a:cubicBezTo>
                  <a:pt x="1431006" y="557213"/>
                  <a:pt x="1429268" y="542148"/>
                  <a:pt x="1434181" y="528638"/>
                </a:cubicBezTo>
                <a:cubicBezTo>
                  <a:pt x="1438501" y="516757"/>
                  <a:pt x="1473193" y="514992"/>
                  <a:pt x="1477044" y="514350"/>
                </a:cubicBezTo>
                <a:cubicBezTo>
                  <a:pt x="1480219" y="509588"/>
                  <a:pt x="1482100" y="503639"/>
                  <a:pt x="1486569" y="500063"/>
                </a:cubicBezTo>
                <a:cubicBezTo>
                  <a:pt x="1490489" y="496927"/>
                  <a:pt x="1495836" y="495300"/>
                  <a:pt x="1500856" y="495300"/>
                </a:cubicBezTo>
                <a:cubicBezTo>
                  <a:pt x="1512348" y="495300"/>
                  <a:pt x="1527683" y="501068"/>
                  <a:pt x="1538956" y="504825"/>
                </a:cubicBezTo>
                <a:cubicBezTo>
                  <a:pt x="1543719" y="501650"/>
                  <a:pt x="1550404" y="500270"/>
                  <a:pt x="1553244" y="495300"/>
                </a:cubicBezTo>
                <a:cubicBezTo>
                  <a:pt x="1557260" y="488272"/>
                  <a:pt x="1558006" y="479582"/>
                  <a:pt x="1558006" y="471488"/>
                </a:cubicBezTo>
                <a:cubicBezTo>
                  <a:pt x="1558006" y="461832"/>
                  <a:pt x="1556297" y="452074"/>
                  <a:pt x="1553244" y="442913"/>
                </a:cubicBezTo>
                <a:cubicBezTo>
                  <a:pt x="1549928" y="432965"/>
                  <a:pt x="1536064" y="420971"/>
                  <a:pt x="1529431" y="414338"/>
                </a:cubicBezTo>
                <a:cubicBezTo>
                  <a:pt x="1531019" y="407988"/>
                  <a:pt x="1530947" y="400971"/>
                  <a:pt x="1534194" y="395288"/>
                </a:cubicBezTo>
                <a:cubicBezTo>
                  <a:pt x="1562736" y="345339"/>
                  <a:pt x="1538372" y="411323"/>
                  <a:pt x="1553244" y="366713"/>
                </a:cubicBezTo>
                <a:cubicBezTo>
                  <a:pt x="1551656" y="346075"/>
                  <a:pt x="1556442" y="323906"/>
                  <a:pt x="1548481" y="304800"/>
                </a:cubicBezTo>
                <a:cubicBezTo>
                  <a:pt x="1545963" y="298758"/>
                  <a:pt x="1535926" y="310375"/>
                  <a:pt x="1529431" y="309563"/>
                </a:cubicBezTo>
                <a:cubicBezTo>
                  <a:pt x="1522386" y="308683"/>
                  <a:pt x="1516906" y="302835"/>
                  <a:pt x="1510381" y="300038"/>
                </a:cubicBezTo>
                <a:cubicBezTo>
                  <a:pt x="1505767" y="298060"/>
                  <a:pt x="1500584" y="297520"/>
                  <a:pt x="1496094" y="295275"/>
                </a:cubicBezTo>
                <a:cubicBezTo>
                  <a:pt x="1490974" y="292715"/>
                  <a:pt x="1486926" y="288310"/>
                  <a:pt x="1481806" y="285750"/>
                </a:cubicBezTo>
                <a:cubicBezTo>
                  <a:pt x="1474977" y="282335"/>
                  <a:pt x="1454568" y="277750"/>
                  <a:pt x="1448469" y="276225"/>
                </a:cubicBezTo>
                <a:cubicBezTo>
                  <a:pt x="1442119" y="277813"/>
                  <a:pt x="1435964" y="280988"/>
                  <a:pt x="1429419" y="280988"/>
                </a:cubicBezTo>
                <a:cubicBezTo>
                  <a:pt x="1423443" y="280988"/>
                  <a:pt x="1402816" y="273708"/>
                  <a:pt x="1396081" y="271463"/>
                </a:cubicBezTo>
                <a:cubicBezTo>
                  <a:pt x="1339830" y="277713"/>
                  <a:pt x="1363385" y="286390"/>
                  <a:pt x="1324644" y="247650"/>
                </a:cubicBezTo>
                <a:cubicBezTo>
                  <a:pt x="1319881" y="242888"/>
                  <a:pt x="1315960" y="237099"/>
                  <a:pt x="1310356" y="233363"/>
                </a:cubicBezTo>
                <a:lnTo>
                  <a:pt x="1281781" y="214313"/>
                </a:lnTo>
                <a:cubicBezTo>
                  <a:pt x="1273700" y="238557"/>
                  <a:pt x="1283513" y="221817"/>
                  <a:pt x="1262731" y="233363"/>
                </a:cubicBezTo>
                <a:cubicBezTo>
                  <a:pt x="1252724" y="238922"/>
                  <a:pt x="1234156" y="252413"/>
                  <a:pt x="1234156" y="252413"/>
                </a:cubicBezTo>
                <a:cubicBezTo>
                  <a:pt x="1222537" y="248539"/>
                  <a:pt x="1214813" y="247356"/>
                  <a:pt x="1205581" y="238125"/>
                </a:cubicBezTo>
                <a:cubicBezTo>
                  <a:pt x="1201534" y="234078"/>
                  <a:pt x="1201609" y="225226"/>
                  <a:pt x="1196056" y="223838"/>
                </a:cubicBezTo>
                <a:cubicBezTo>
                  <a:pt x="1174440" y="218434"/>
                  <a:pt x="1151606" y="220663"/>
                  <a:pt x="1129381" y="219075"/>
                </a:cubicBezTo>
                <a:cubicBezTo>
                  <a:pt x="1099742" y="174616"/>
                  <a:pt x="1116889" y="208195"/>
                  <a:pt x="1105569" y="166688"/>
                </a:cubicBezTo>
                <a:cubicBezTo>
                  <a:pt x="1102927" y="157002"/>
                  <a:pt x="1105569" y="141288"/>
                  <a:pt x="1096044" y="138113"/>
                </a:cubicBezTo>
                <a:cubicBezTo>
                  <a:pt x="1091281" y="136525"/>
                  <a:pt x="1086715" y="134133"/>
                  <a:pt x="1081756" y="133350"/>
                </a:cubicBezTo>
                <a:cubicBezTo>
                  <a:pt x="1056472" y="129358"/>
                  <a:pt x="1005556" y="123825"/>
                  <a:pt x="1005556" y="123825"/>
                </a:cubicBezTo>
                <a:cubicBezTo>
                  <a:pt x="991301" y="81057"/>
                  <a:pt x="1013375" y="154383"/>
                  <a:pt x="1005556" y="76200"/>
                </a:cubicBezTo>
                <a:cubicBezTo>
                  <a:pt x="1004986" y="70505"/>
                  <a:pt x="999695" y="66310"/>
                  <a:pt x="996031" y="61913"/>
                </a:cubicBezTo>
                <a:cubicBezTo>
                  <a:pt x="982239" y="45362"/>
                  <a:pt x="981955" y="47730"/>
                  <a:pt x="962694" y="38100"/>
                </a:cubicBezTo>
                <a:cubicBezTo>
                  <a:pt x="958820" y="26481"/>
                  <a:pt x="957637" y="18757"/>
                  <a:pt x="948406" y="9525"/>
                </a:cubicBezTo>
                <a:cubicBezTo>
                  <a:pt x="944359" y="5478"/>
                  <a:pt x="938881" y="3175"/>
                  <a:pt x="934119" y="0"/>
                </a:cubicBezTo>
                <a:cubicBezTo>
                  <a:pt x="921419" y="1588"/>
                  <a:pt x="908161" y="716"/>
                  <a:pt x="896019" y="4763"/>
                </a:cubicBezTo>
                <a:cubicBezTo>
                  <a:pt x="888489" y="7273"/>
                  <a:pt x="884669" y="17125"/>
                  <a:pt x="876969" y="19050"/>
                </a:cubicBezTo>
                <a:cubicBezTo>
                  <a:pt x="858424" y="23686"/>
                  <a:pt x="838869" y="22225"/>
                  <a:pt x="819819" y="23813"/>
                </a:cubicBezTo>
                <a:cubicBezTo>
                  <a:pt x="811881" y="26988"/>
                  <a:pt x="804011" y="30336"/>
                  <a:pt x="796006" y="33338"/>
                </a:cubicBezTo>
                <a:cubicBezTo>
                  <a:pt x="791306" y="35101"/>
                  <a:pt x="786671" y="38925"/>
                  <a:pt x="781719" y="38100"/>
                </a:cubicBezTo>
                <a:cubicBezTo>
                  <a:pt x="766863" y="35624"/>
                  <a:pt x="738856" y="23813"/>
                  <a:pt x="738856" y="23813"/>
                </a:cubicBezTo>
                <a:lnTo>
                  <a:pt x="776956" y="285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50" name="149 Forma libre"/>
          <p:cNvSpPr/>
          <p:nvPr/>
        </p:nvSpPr>
        <p:spPr>
          <a:xfrm>
            <a:off x="6910195" y="3507469"/>
            <a:ext cx="337667" cy="282375"/>
          </a:xfrm>
          <a:custGeom>
            <a:avLst/>
            <a:gdLst>
              <a:gd name="connsiteX0" fmla="*/ 19050 w 1262060"/>
              <a:gd name="connsiteY0" fmla="*/ 323850 h 1009650"/>
              <a:gd name="connsiteX1" fmla="*/ 28575 w 1262060"/>
              <a:gd name="connsiteY1" fmla="*/ 366713 h 1009650"/>
              <a:gd name="connsiteX2" fmla="*/ 33338 w 1262060"/>
              <a:gd name="connsiteY2" fmla="*/ 381000 h 1009650"/>
              <a:gd name="connsiteX3" fmla="*/ 23813 w 1262060"/>
              <a:gd name="connsiteY3" fmla="*/ 419100 h 1009650"/>
              <a:gd name="connsiteX4" fmla="*/ 14288 w 1262060"/>
              <a:gd name="connsiteY4" fmla="*/ 433388 h 1009650"/>
              <a:gd name="connsiteX5" fmla="*/ 4763 w 1262060"/>
              <a:gd name="connsiteY5" fmla="*/ 461963 h 1009650"/>
              <a:gd name="connsiteX6" fmla="*/ 0 w 1262060"/>
              <a:gd name="connsiteY6" fmla="*/ 476250 h 1009650"/>
              <a:gd name="connsiteX7" fmla="*/ 4763 w 1262060"/>
              <a:gd name="connsiteY7" fmla="*/ 509588 h 1009650"/>
              <a:gd name="connsiteX8" fmla="*/ 9525 w 1262060"/>
              <a:gd name="connsiteY8" fmla="*/ 523875 h 1009650"/>
              <a:gd name="connsiteX9" fmla="*/ 23813 w 1262060"/>
              <a:gd name="connsiteY9" fmla="*/ 528638 h 1009650"/>
              <a:gd name="connsiteX10" fmla="*/ 28575 w 1262060"/>
              <a:gd name="connsiteY10" fmla="*/ 600075 h 1009650"/>
              <a:gd name="connsiteX11" fmla="*/ 42863 w 1262060"/>
              <a:gd name="connsiteY11" fmla="*/ 609600 h 1009650"/>
              <a:gd name="connsiteX12" fmla="*/ 33338 w 1262060"/>
              <a:gd name="connsiteY12" fmla="*/ 671513 h 1009650"/>
              <a:gd name="connsiteX13" fmla="*/ 42863 w 1262060"/>
              <a:gd name="connsiteY13" fmla="*/ 704850 h 1009650"/>
              <a:gd name="connsiteX14" fmla="*/ 57150 w 1262060"/>
              <a:gd name="connsiteY14" fmla="*/ 719138 h 1009650"/>
              <a:gd name="connsiteX15" fmla="*/ 76200 w 1262060"/>
              <a:gd name="connsiteY15" fmla="*/ 747713 h 1009650"/>
              <a:gd name="connsiteX16" fmla="*/ 85725 w 1262060"/>
              <a:gd name="connsiteY16" fmla="*/ 762000 h 1009650"/>
              <a:gd name="connsiteX17" fmla="*/ 100013 w 1262060"/>
              <a:gd name="connsiteY17" fmla="*/ 766763 h 1009650"/>
              <a:gd name="connsiteX18" fmla="*/ 114300 w 1262060"/>
              <a:gd name="connsiteY18" fmla="*/ 776288 h 1009650"/>
              <a:gd name="connsiteX19" fmla="*/ 123825 w 1262060"/>
              <a:gd name="connsiteY19" fmla="*/ 790575 h 1009650"/>
              <a:gd name="connsiteX20" fmla="*/ 161925 w 1262060"/>
              <a:gd name="connsiteY20" fmla="*/ 800100 h 1009650"/>
              <a:gd name="connsiteX21" fmla="*/ 176213 w 1262060"/>
              <a:gd name="connsiteY21" fmla="*/ 804863 h 1009650"/>
              <a:gd name="connsiteX22" fmla="*/ 166688 w 1262060"/>
              <a:gd name="connsiteY22" fmla="*/ 881063 h 1009650"/>
              <a:gd name="connsiteX23" fmla="*/ 161925 w 1262060"/>
              <a:gd name="connsiteY23" fmla="*/ 895350 h 1009650"/>
              <a:gd name="connsiteX24" fmla="*/ 147638 w 1262060"/>
              <a:gd name="connsiteY24" fmla="*/ 904875 h 1009650"/>
              <a:gd name="connsiteX25" fmla="*/ 142875 w 1262060"/>
              <a:gd name="connsiteY25" fmla="*/ 919163 h 1009650"/>
              <a:gd name="connsiteX26" fmla="*/ 123825 w 1262060"/>
              <a:gd name="connsiteY26" fmla="*/ 947738 h 1009650"/>
              <a:gd name="connsiteX27" fmla="*/ 128588 w 1262060"/>
              <a:gd name="connsiteY27" fmla="*/ 962025 h 1009650"/>
              <a:gd name="connsiteX28" fmla="*/ 171450 w 1262060"/>
              <a:gd name="connsiteY28" fmla="*/ 976313 h 1009650"/>
              <a:gd name="connsiteX29" fmla="*/ 209550 w 1262060"/>
              <a:gd name="connsiteY29" fmla="*/ 985838 h 1009650"/>
              <a:gd name="connsiteX30" fmla="*/ 257175 w 1262060"/>
              <a:gd name="connsiteY30" fmla="*/ 1000125 h 1009650"/>
              <a:gd name="connsiteX31" fmla="*/ 276225 w 1262060"/>
              <a:gd name="connsiteY31" fmla="*/ 1009650 h 1009650"/>
              <a:gd name="connsiteX32" fmla="*/ 295275 w 1262060"/>
              <a:gd name="connsiteY32" fmla="*/ 1004888 h 1009650"/>
              <a:gd name="connsiteX33" fmla="*/ 309563 w 1262060"/>
              <a:gd name="connsiteY33" fmla="*/ 1000125 h 1009650"/>
              <a:gd name="connsiteX34" fmla="*/ 376238 w 1262060"/>
              <a:gd name="connsiteY34" fmla="*/ 1004888 h 1009650"/>
              <a:gd name="connsiteX35" fmla="*/ 390525 w 1262060"/>
              <a:gd name="connsiteY35" fmla="*/ 995363 h 1009650"/>
              <a:gd name="connsiteX36" fmla="*/ 419100 w 1262060"/>
              <a:gd name="connsiteY36" fmla="*/ 1004888 h 1009650"/>
              <a:gd name="connsiteX37" fmla="*/ 457200 w 1262060"/>
              <a:gd name="connsiteY37" fmla="*/ 1000125 h 1009650"/>
              <a:gd name="connsiteX38" fmla="*/ 485775 w 1262060"/>
              <a:gd name="connsiteY38" fmla="*/ 995363 h 1009650"/>
              <a:gd name="connsiteX39" fmla="*/ 500063 w 1262060"/>
              <a:gd name="connsiteY39" fmla="*/ 985838 h 1009650"/>
              <a:gd name="connsiteX40" fmla="*/ 514350 w 1262060"/>
              <a:gd name="connsiteY40" fmla="*/ 990600 h 1009650"/>
              <a:gd name="connsiteX41" fmla="*/ 533400 w 1262060"/>
              <a:gd name="connsiteY41" fmla="*/ 995363 h 1009650"/>
              <a:gd name="connsiteX42" fmla="*/ 581025 w 1262060"/>
              <a:gd name="connsiteY42" fmla="*/ 981075 h 1009650"/>
              <a:gd name="connsiteX43" fmla="*/ 595313 w 1262060"/>
              <a:gd name="connsiteY43" fmla="*/ 952500 h 1009650"/>
              <a:gd name="connsiteX44" fmla="*/ 614363 w 1262060"/>
              <a:gd name="connsiteY44" fmla="*/ 947738 h 1009650"/>
              <a:gd name="connsiteX45" fmla="*/ 628650 w 1262060"/>
              <a:gd name="connsiteY45" fmla="*/ 938213 h 1009650"/>
              <a:gd name="connsiteX46" fmla="*/ 623888 w 1262060"/>
              <a:gd name="connsiteY46" fmla="*/ 923925 h 1009650"/>
              <a:gd name="connsiteX47" fmla="*/ 604838 w 1262060"/>
              <a:gd name="connsiteY47" fmla="*/ 895350 h 1009650"/>
              <a:gd name="connsiteX48" fmla="*/ 614363 w 1262060"/>
              <a:gd name="connsiteY48" fmla="*/ 847725 h 1009650"/>
              <a:gd name="connsiteX49" fmla="*/ 623888 w 1262060"/>
              <a:gd name="connsiteY49" fmla="*/ 833438 h 1009650"/>
              <a:gd name="connsiteX50" fmla="*/ 642938 w 1262060"/>
              <a:gd name="connsiteY50" fmla="*/ 804863 h 1009650"/>
              <a:gd name="connsiteX51" fmla="*/ 652463 w 1262060"/>
              <a:gd name="connsiteY51" fmla="*/ 790575 h 1009650"/>
              <a:gd name="connsiteX52" fmla="*/ 666750 w 1262060"/>
              <a:gd name="connsiteY52" fmla="*/ 785813 h 1009650"/>
              <a:gd name="connsiteX53" fmla="*/ 695325 w 1262060"/>
              <a:gd name="connsiteY53" fmla="*/ 790575 h 1009650"/>
              <a:gd name="connsiteX54" fmla="*/ 723900 w 1262060"/>
              <a:gd name="connsiteY54" fmla="*/ 781050 h 1009650"/>
              <a:gd name="connsiteX55" fmla="*/ 728663 w 1262060"/>
              <a:gd name="connsiteY55" fmla="*/ 766763 h 1009650"/>
              <a:gd name="connsiteX56" fmla="*/ 742950 w 1262060"/>
              <a:gd name="connsiteY56" fmla="*/ 757238 h 1009650"/>
              <a:gd name="connsiteX57" fmla="*/ 781050 w 1262060"/>
              <a:gd name="connsiteY57" fmla="*/ 747713 h 1009650"/>
              <a:gd name="connsiteX58" fmla="*/ 785813 w 1262060"/>
              <a:gd name="connsiteY58" fmla="*/ 733425 h 1009650"/>
              <a:gd name="connsiteX59" fmla="*/ 814388 w 1262060"/>
              <a:gd name="connsiteY59" fmla="*/ 742950 h 1009650"/>
              <a:gd name="connsiteX60" fmla="*/ 838200 w 1262060"/>
              <a:gd name="connsiteY60" fmla="*/ 747713 h 1009650"/>
              <a:gd name="connsiteX61" fmla="*/ 852488 w 1262060"/>
              <a:gd name="connsiteY61" fmla="*/ 742950 h 1009650"/>
              <a:gd name="connsiteX62" fmla="*/ 866775 w 1262060"/>
              <a:gd name="connsiteY62" fmla="*/ 690563 h 1009650"/>
              <a:gd name="connsiteX63" fmla="*/ 862013 w 1262060"/>
              <a:gd name="connsiteY63" fmla="*/ 676275 h 1009650"/>
              <a:gd name="connsiteX64" fmla="*/ 871538 w 1262060"/>
              <a:gd name="connsiteY64" fmla="*/ 638175 h 1009650"/>
              <a:gd name="connsiteX65" fmla="*/ 876300 w 1262060"/>
              <a:gd name="connsiteY65" fmla="*/ 604838 h 1009650"/>
              <a:gd name="connsiteX66" fmla="*/ 890588 w 1262060"/>
              <a:gd name="connsiteY66" fmla="*/ 595313 h 1009650"/>
              <a:gd name="connsiteX67" fmla="*/ 919163 w 1262060"/>
              <a:gd name="connsiteY67" fmla="*/ 585788 h 1009650"/>
              <a:gd name="connsiteX68" fmla="*/ 933450 w 1262060"/>
              <a:gd name="connsiteY68" fmla="*/ 576263 h 1009650"/>
              <a:gd name="connsiteX69" fmla="*/ 923925 w 1262060"/>
              <a:gd name="connsiteY69" fmla="*/ 547688 h 1009650"/>
              <a:gd name="connsiteX70" fmla="*/ 890588 w 1262060"/>
              <a:gd name="connsiteY70" fmla="*/ 528638 h 1009650"/>
              <a:gd name="connsiteX71" fmla="*/ 885825 w 1262060"/>
              <a:gd name="connsiteY71" fmla="*/ 481013 h 1009650"/>
              <a:gd name="connsiteX72" fmla="*/ 914400 w 1262060"/>
              <a:gd name="connsiteY72" fmla="*/ 485775 h 1009650"/>
              <a:gd name="connsiteX73" fmla="*/ 942975 w 1262060"/>
              <a:gd name="connsiteY73" fmla="*/ 495300 h 1009650"/>
              <a:gd name="connsiteX74" fmla="*/ 962025 w 1262060"/>
              <a:gd name="connsiteY74" fmla="*/ 500063 h 1009650"/>
              <a:gd name="connsiteX75" fmla="*/ 995363 w 1262060"/>
              <a:gd name="connsiteY75" fmla="*/ 485775 h 1009650"/>
              <a:gd name="connsiteX76" fmla="*/ 1004888 w 1262060"/>
              <a:gd name="connsiteY76" fmla="*/ 471488 h 1009650"/>
              <a:gd name="connsiteX77" fmla="*/ 1004888 w 1262060"/>
              <a:gd name="connsiteY77" fmla="*/ 438150 h 1009650"/>
              <a:gd name="connsiteX78" fmla="*/ 990600 w 1262060"/>
              <a:gd name="connsiteY78" fmla="*/ 433388 h 1009650"/>
              <a:gd name="connsiteX79" fmla="*/ 995363 w 1262060"/>
              <a:gd name="connsiteY79" fmla="*/ 404813 h 1009650"/>
              <a:gd name="connsiteX80" fmla="*/ 1014413 w 1262060"/>
              <a:gd name="connsiteY80" fmla="*/ 376238 h 1009650"/>
              <a:gd name="connsiteX81" fmla="*/ 1009650 w 1262060"/>
              <a:gd name="connsiteY81" fmla="*/ 352425 h 1009650"/>
              <a:gd name="connsiteX82" fmla="*/ 1004888 w 1262060"/>
              <a:gd name="connsiteY82" fmla="*/ 338138 h 1009650"/>
              <a:gd name="connsiteX83" fmla="*/ 1000125 w 1262060"/>
              <a:gd name="connsiteY83" fmla="*/ 295275 h 1009650"/>
              <a:gd name="connsiteX84" fmla="*/ 995363 w 1262060"/>
              <a:gd name="connsiteY84" fmla="*/ 266700 h 1009650"/>
              <a:gd name="connsiteX85" fmla="*/ 981075 w 1262060"/>
              <a:gd name="connsiteY85" fmla="*/ 261938 h 1009650"/>
              <a:gd name="connsiteX86" fmla="*/ 971550 w 1262060"/>
              <a:gd name="connsiteY86" fmla="*/ 247650 h 1009650"/>
              <a:gd name="connsiteX87" fmla="*/ 976313 w 1262060"/>
              <a:gd name="connsiteY87" fmla="*/ 223838 h 1009650"/>
              <a:gd name="connsiteX88" fmla="*/ 1004888 w 1262060"/>
              <a:gd name="connsiteY88" fmla="*/ 204788 h 1009650"/>
              <a:gd name="connsiteX89" fmla="*/ 1033463 w 1262060"/>
              <a:gd name="connsiteY89" fmla="*/ 195263 h 1009650"/>
              <a:gd name="connsiteX90" fmla="*/ 1047750 w 1262060"/>
              <a:gd name="connsiteY90" fmla="*/ 190500 h 1009650"/>
              <a:gd name="connsiteX91" fmla="*/ 1090613 w 1262060"/>
              <a:gd name="connsiteY91" fmla="*/ 166688 h 1009650"/>
              <a:gd name="connsiteX92" fmla="*/ 1238250 w 1262060"/>
              <a:gd name="connsiteY92" fmla="*/ 161925 h 1009650"/>
              <a:gd name="connsiteX93" fmla="*/ 1252538 w 1262060"/>
              <a:gd name="connsiteY93" fmla="*/ 152400 h 1009650"/>
              <a:gd name="connsiteX94" fmla="*/ 1247775 w 1262060"/>
              <a:gd name="connsiteY94" fmla="*/ 109538 h 1009650"/>
              <a:gd name="connsiteX95" fmla="*/ 1143000 w 1262060"/>
              <a:gd name="connsiteY95" fmla="*/ 100013 h 1009650"/>
              <a:gd name="connsiteX96" fmla="*/ 1104900 w 1262060"/>
              <a:gd name="connsiteY96" fmla="*/ 119063 h 1009650"/>
              <a:gd name="connsiteX97" fmla="*/ 1085850 w 1262060"/>
              <a:gd name="connsiteY97" fmla="*/ 142875 h 1009650"/>
              <a:gd name="connsiteX98" fmla="*/ 1042988 w 1262060"/>
              <a:gd name="connsiteY98" fmla="*/ 138113 h 1009650"/>
              <a:gd name="connsiteX99" fmla="*/ 1014413 w 1262060"/>
              <a:gd name="connsiteY99" fmla="*/ 147638 h 1009650"/>
              <a:gd name="connsiteX100" fmla="*/ 985838 w 1262060"/>
              <a:gd name="connsiteY100" fmla="*/ 166688 h 1009650"/>
              <a:gd name="connsiteX101" fmla="*/ 966788 w 1262060"/>
              <a:gd name="connsiteY101" fmla="*/ 147638 h 1009650"/>
              <a:gd name="connsiteX102" fmla="*/ 957263 w 1262060"/>
              <a:gd name="connsiteY102" fmla="*/ 100013 h 1009650"/>
              <a:gd name="connsiteX103" fmla="*/ 952500 w 1262060"/>
              <a:gd name="connsiteY103" fmla="*/ 85725 h 1009650"/>
              <a:gd name="connsiteX104" fmla="*/ 942975 w 1262060"/>
              <a:gd name="connsiteY104" fmla="*/ 71438 h 1009650"/>
              <a:gd name="connsiteX105" fmla="*/ 919163 w 1262060"/>
              <a:gd name="connsiteY105" fmla="*/ 66675 h 1009650"/>
              <a:gd name="connsiteX106" fmla="*/ 919163 w 1262060"/>
              <a:gd name="connsiteY106" fmla="*/ 28575 h 1009650"/>
              <a:gd name="connsiteX107" fmla="*/ 904875 w 1262060"/>
              <a:gd name="connsiteY107" fmla="*/ 33338 h 1009650"/>
              <a:gd name="connsiteX108" fmla="*/ 890588 w 1262060"/>
              <a:gd name="connsiteY108" fmla="*/ 19050 h 1009650"/>
              <a:gd name="connsiteX109" fmla="*/ 881063 w 1262060"/>
              <a:gd name="connsiteY109" fmla="*/ 4763 h 1009650"/>
              <a:gd name="connsiteX110" fmla="*/ 866775 w 1262060"/>
              <a:gd name="connsiteY110" fmla="*/ 0 h 1009650"/>
              <a:gd name="connsiteX111" fmla="*/ 842963 w 1262060"/>
              <a:gd name="connsiteY111" fmla="*/ 4763 h 1009650"/>
              <a:gd name="connsiteX112" fmla="*/ 828675 w 1262060"/>
              <a:gd name="connsiteY112" fmla="*/ 9525 h 1009650"/>
              <a:gd name="connsiteX113" fmla="*/ 823913 w 1262060"/>
              <a:gd name="connsiteY113" fmla="*/ 38100 h 1009650"/>
              <a:gd name="connsiteX114" fmla="*/ 819150 w 1262060"/>
              <a:gd name="connsiteY114" fmla="*/ 52388 h 1009650"/>
              <a:gd name="connsiteX115" fmla="*/ 809625 w 1262060"/>
              <a:gd name="connsiteY115" fmla="*/ 85725 h 1009650"/>
              <a:gd name="connsiteX116" fmla="*/ 766763 w 1262060"/>
              <a:gd name="connsiteY116" fmla="*/ 80963 h 1009650"/>
              <a:gd name="connsiteX117" fmla="*/ 757238 w 1262060"/>
              <a:gd name="connsiteY117" fmla="*/ 95250 h 1009650"/>
              <a:gd name="connsiteX118" fmla="*/ 752475 w 1262060"/>
              <a:gd name="connsiteY118" fmla="*/ 123825 h 1009650"/>
              <a:gd name="connsiteX119" fmla="*/ 728663 w 1262060"/>
              <a:gd name="connsiteY119" fmla="*/ 119063 h 1009650"/>
              <a:gd name="connsiteX120" fmla="*/ 695325 w 1262060"/>
              <a:gd name="connsiteY120" fmla="*/ 114300 h 1009650"/>
              <a:gd name="connsiteX121" fmla="*/ 685800 w 1262060"/>
              <a:gd name="connsiteY121" fmla="*/ 128588 h 1009650"/>
              <a:gd name="connsiteX122" fmla="*/ 671513 w 1262060"/>
              <a:gd name="connsiteY122" fmla="*/ 133350 h 1009650"/>
              <a:gd name="connsiteX123" fmla="*/ 647700 w 1262060"/>
              <a:gd name="connsiteY123" fmla="*/ 147638 h 1009650"/>
              <a:gd name="connsiteX124" fmla="*/ 609600 w 1262060"/>
              <a:gd name="connsiteY124" fmla="*/ 138113 h 1009650"/>
              <a:gd name="connsiteX125" fmla="*/ 600075 w 1262060"/>
              <a:gd name="connsiteY125" fmla="*/ 123825 h 1009650"/>
              <a:gd name="connsiteX126" fmla="*/ 552450 w 1262060"/>
              <a:gd name="connsiteY126" fmla="*/ 109538 h 1009650"/>
              <a:gd name="connsiteX127" fmla="*/ 481013 w 1262060"/>
              <a:gd name="connsiteY127" fmla="*/ 95250 h 1009650"/>
              <a:gd name="connsiteX128" fmla="*/ 466725 w 1262060"/>
              <a:gd name="connsiteY128" fmla="*/ 100013 h 1009650"/>
              <a:gd name="connsiteX129" fmla="*/ 428625 w 1262060"/>
              <a:gd name="connsiteY129" fmla="*/ 104775 h 1009650"/>
              <a:gd name="connsiteX130" fmla="*/ 414338 w 1262060"/>
              <a:gd name="connsiteY130" fmla="*/ 114300 h 1009650"/>
              <a:gd name="connsiteX131" fmla="*/ 366713 w 1262060"/>
              <a:gd name="connsiteY131" fmla="*/ 123825 h 1009650"/>
              <a:gd name="connsiteX132" fmla="*/ 338138 w 1262060"/>
              <a:gd name="connsiteY132" fmla="*/ 147638 h 1009650"/>
              <a:gd name="connsiteX133" fmla="*/ 333375 w 1262060"/>
              <a:gd name="connsiteY133" fmla="*/ 161925 h 1009650"/>
              <a:gd name="connsiteX134" fmla="*/ 342900 w 1262060"/>
              <a:gd name="connsiteY134" fmla="*/ 190500 h 1009650"/>
              <a:gd name="connsiteX135" fmla="*/ 323850 w 1262060"/>
              <a:gd name="connsiteY135" fmla="*/ 219075 h 1009650"/>
              <a:gd name="connsiteX136" fmla="*/ 295275 w 1262060"/>
              <a:gd name="connsiteY136" fmla="*/ 242888 h 1009650"/>
              <a:gd name="connsiteX137" fmla="*/ 290513 w 1262060"/>
              <a:gd name="connsiteY137" fmla="*/ 266700 h 1009650"/>
              <a:gd name="connsiteX138" fmla="*/ 271463 w 1262060"/>
              <a:gd name="connsiteY138" fmla="*/ 271463 h 1009650"/>
              <a:gd name="connsiteX139" fmla="*/ 233363 w 1262060"/>
              <a:gd name="connsiteY139" fmla="*/ 276225 h 1009650"/>
              <a:gd name="connsiteX140" fmla="*/ 214313 w 1262060"/>
              <a:gd name="connsiteY140" fmla="*/ 314325 h 1009650"/>
              <a:gd name="connsiteX141" fmla="*/ 185738 w 1262060"/>
              <a:gd name="connsiteY141" fmla="*/ 333375 h 1009650"/>
              <a:gd name="connsiteX142" fmla="*/ 180975 w 1262060"/>
              <a:gd name="connsiteY142" fmla="*/ 347663 h 1009650"/>
              <a:gd name="connsiteX143" fmla="*/ 142875 w 1262060"/>
              <a:gd name="connsiteY143" fmla="*/ 333375 h 1009650"/>
              <a:gd name="connsiteX144" fmla="*/ 114300 w 1262060"/>
              <a:gd name="connsiteY144" fmla="*/ 328613 h 1009650"/>
              <a:gd name="connsiteX145" fmla="*/ 57150 w 1262060"/>
              <a:gd name="connsiteY145" fmla="*/ 319088 h 1009650"/>
              <a:gd name="connsiteX146" fmla="*/ 42863 w 1262060"/>
              <a:gd name="connsiteY146" fmla="*/ 314325 h 1009650"/>
              <a:gd name="connsiteX147" fmla="*/ 19050 w 1262060"/>
              <a:gd name="connsiteY147" fmla="*/ 3238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262060" h="1009650">
                <a:moveTo>
                  <a:pt x="19050" y="323850"/>
                </a:moveTo>
                <a:cubicBezTo>
                  <a:pt x="16669" y="332581"/>
                  <a:pt x="24094" y="351031"/>
                  <a:pt x="28575" y="366713"/>
                </a:cubicBezTo>
                <a:cubicBezTo>
                  <a:pt x="29954" y="371540"/>
                  <a:pt x="31750" y="376238"/>
                  <a:pt x="33338" y="381000"/>
                </a:cubicBezTo>
                <a:cubicBezTo>
                  <a:pt x="31527" y="390053"/>
                  <a:pt x="28693" y="409339"/>
                  <a:pt x="23813" y="419100"/>
                </a:cubicBezTo>
                <a:cubicBezTo>
                  <a:pt x="21253" y="424220"/>
                  <a:pt x="16613" y="428157"/>
                  <a:pt x="14288" y="433388"/>
                </a:cubicBezTo>
                <a:cubicBezTo>
                  <a:pt x="10210" y="442563"/>
                  <a:pt x="7938" y="452438"/>
                  <a:pt x="4763" y="461963"/>
                </a:cubicBezTo>
                <a:lnTo>
                  <a:pt x="0" y="476250"/>
                </a:lnTo>
                <a:cubicBezTo>
                  <a:pt x="1588" y="487363"/>
                  <a:pt x="2561" y="498580"/>
                  <a:pt x="4763" y="509588"/>
                </a:cubicBezTo>
                <a:cubicBezTo>
                  <a:pt x="5747" y="514510"/>
                  <a:pt x="5975" y="520325"/>
                  <a:pt x="9525" y="523875"/>
                </a:cubicBezTo>
                <a:cubicBezTo>
                  <a:pt x="13075" y="527425"/>
                  <a:pt x="19050" y="527050"/>
                  <a:pt x="23813" y="528638"/>
                </a:cubicBezTo>
                <a:cubicBezTo>
                  <a:pt x="25400" y="552450"/>
                  <a:pt x="23109" y="576844"/>
                  <a:pt x="28575" y="600075"/>
                </a:cubicBezTo>
                <a:cubicBezTo>
                  <a:pt x="29886" y="605647"/>
                  <a:pt x="41740" y="603987"/>
                  <a:pt x="42863" y="609600"/>
                </a:cubicBezTo>
                <a:cubicBezTo>
                  <a:pt x="44592" y="618246"/>
                  <a:pt x="35869" y="658858"/>
                  <a:pt x="33338" y="671513"/>
                </a:cubicBezTo>
                <a:cubicBezTo>
                  <a:pt x="33974" y="674058"/>
                  <a:pt x="40128" y="700747"/>
                  <a:pt x="42863" y="704850"/>
                </a:cubicBezTo>
                <a:cubicBezTo>
                  <a:pt x="46599" y="710454"/>
                  <a:pt x="52388" y="714375"/>
                  <a:pt x="57150" y="719138"/>
                </a:cubicBezTo>
                <a:cubicBezTo>
                  <a:pt x="65520" y="744245"/>
                  <a:pt x="56382" y="723930"/>
                  <a:pt x="76200" y="747713"/>
                </a:cubicBezTo>
                <a:cubicBezTo>
                  <a:pt x="79864" y="752110"/>
                  <a:pt x="81256" y="758424"/>
                  <a:pt x="85725" y="762000"/>
                </a:cubicBezTo>
                <a:cubicBezTo>
                  <a:pt x="89645" y="765136"/>
                  <a:pt x="95523" y="764518"/>
                  <a:pt x="100013" y="766763"/>
                </a:cubicBezTo>
                <a:cubicBezTo>
                  <a:pt x="105132" y="769323"/>
                  <a:pt x="109538" y="773113"/>
                  <a:pt x="114300" y="776288"/>
                </a:cubicBezTo>
                <a:cubicBezTo>
                  <a:pt x="117475" y="781050"/>
                  <a:pt x="118706" y="788015"/>
                  <a:pt x="123825" y="790575"/>
                </a:cubicBezTo>
                <a:cubicBezTo>
                  <a:pt x="135534" y="796429"/>
                  <a:pt x="149506" y="795960"/>
                  <a:pt x="161925" y="800100"/>
                </a:cubicBezTo>
                <a:lnTo>
                  <a:pt x="176213" y="804863"/>
                </a:lnTo>
                <a:cubicBezTo>
                  <a:pt x="163655" y="842531"/>
                  <a:pt x="176983" y="798703"/>
                  <a:pt x="166688" y="881063"/>
                </a:cubicBezTo>
                <a:cubicBezTo>
                  <a:pt x="166065" y="886044"/>
                  <a:pt x="165061" y="891430"/>
                  <a:pt x="161925" y="895350"/>
                </a:cubicBezTo>
                <a:cubicBezTo>
                  <a:pt x="158349" y="899819"/>
                  <a:pt x="152400" y="901700"/>
                  <a:pt x="147638" y="904875"/>
                </a:cubicBezTo>
                <a:cubicBezTo>
                  <a:pt x="146050" y="909638"/>
                  <a:pt x="145313" y="914774"/>
                  <a:pt x="142875" y="919163"/>
                </a:cubicBezTo>
                <a:cubicBezTo>
                  <a:pt x="137316" y="929170"/>
                  <a:pt x="123825" y="947738"/>
                  <a:pt x="123825" y="947738"/>
                </a:cubicBezTo>
                <a:cubicBezTo>
                  <a:pt x="125413" y="952500"/>
                  <a:pt x="125452" y="958105"/>
                  <a:pt x="128588" y="962025"/>
                </a:cubicBezTo>
                <a:cubicBezTo>
                  <a:pt x="139008" y="975050"/>
                  <a:pt x="157309" y="973742"/>
                  <a:pt x="171450" y="976313"/>
                </a:cubicBezTo>
                <a:cubicBezTo>
                  <a:pt x="211412" y="983579"/>
                  <a:pt x="180622" y="977573"/>
                  <a:pt x="209550" y="985838"/>
                </a:cubicBezTo>
                <a:cubicBezTo>
                  <a:pt x="225505" y="990397"/>
                  <a:pt x="242079" y="992577"/>
                  <a:pt x="257175" y="1000125"/>
                </a:cubicBezTo>
                <a:lnTo>
                  <a:pt x="276225" y="1009650"/>
                </a:lnTo>
                <a:cubicBezTo>
                  <a:pt x="282575" y="1008063"/>
                  <a:pt x="288981" y="1006686"/>
                  <a:pt x="295275" y="1004888"/>
                </a:cubicBezTo>
                <a:cubicBezTo>
                  <a:pt x="300102" y="1003509"/>
                  <a:pt x="304543" y="1000125"/>
                  <a:pt x="309563" y="1000125"/>
                </a:cubicBezTo>
                <a:cubicBezTo>
                  <a:pt x="331845" y="1000125"/>
                  <a:pt x="354013" y="1003300"/>
                  <a:pt x="376238" y="1004888"/>
                </a:cubicBezTo>
                <a:cubicBezTo>
                  <a:pt x="381000" y="1001713"/>
                  <a:pt x="384801" y="995363"/>
                  <a:pt x="390525" y="995363"/>
                </a:cubicBezTo>
                <a:cubicBezTo>
                  <a:pt x="400565" y="995363"/>
                  <a:pt x="419100" y="1004888"/>
                  <a:pt x="419100" y="1004888"/>
                </a:cubicBezTo>
                <a:cubicBezTo>
                  <a:pt x="446365" y="986712"/>
                  <a:pt x="418948" y="1000125"/>
                  <a:pt x="457200" y="1000125"/>
                </a:cubicBezTo>
                <a:cubicBezTo>
                  <a:pt x="466856" y="1000125"/>
                  <a:pt x="476250" y="996950"/>
                  <a:pt x="485775" y="995363"/>
                </a:cubicBezTo>
                <a:cubicBezTo>
                  <a:pt x="490538" y="992188"/>
                  <a:pt x="494417" y="986779"/>
                  <a:pt x="500063" y="985838"/>
                </a:cubicBezTo>
                <a:cubicBezTo>
                  <a:pt x="505015" y="985013"/>
                  <a:pt x="509523" y="989221"/>
                  <a:pt x="514350" y="990600"/>
                </a:cubicBezTo>
                <a:cubicBezTo>
                  <a:pt x="520644" y="992398"/>
                  <a:pt x="527050" y="993775"/>
                  <a:pt x="533400" y="995363"/>
                </a:cubicBezTo>
                <a:cubicBezTo>
                  <a:pt x="547990" y="993278"/>
                  <a:pt x="569846" y="995048"/>
                  <a:pt x="581025" y="981075"/>
                </a:cubicBezTo>
                <a:cubicBezTo>
                  <a:pt x="591891" y="967493"/>
                  <a:pt x="578109" y="963969"/>
                  <a:pt x="595313" y="952500"/>
                </a:cubicBezTo>
                <a:cubicBezTo>
                  <a:pt x="600759" y="948869"/>
                  <a:pt x="608013" y="949325"/>
                  <a:pt x="614363" y="947738"/>
                </a:cubicBezTo>
                <a:cubicBezTo>
                  <a:pt x="619125" y="944563"/>
                  <a:pt x="626524" y="943527"/>
                  <a:pt x="628650" y="938213"/>
                </a:cubicBezTo>
                <a:cubicBezTo>
                  <a:pt x="630514" y="933552"/>
                  <a:pt x="626326" y="928313"/>
                  <a:pt x="623888" y="923925"/>
                </a:cubicBezTo>
                <a:cubicBezTo>
                  <a:pt x="618329" y="913918"/>
                  <a:pt x="604838" y="895350"/>
                  <a:pt x="604838" y="895350"/>
                </a:cubicBezTo>
                <a:cubicBezTo>
                  <a:pt x="606594" y="883060"/>
                  <a:pt x="607712" y="861026"/>
                  <a:pt x="614363" y="847725"/>
                </a:cubicBezTo>
                <a:cubicBezTo>
                  <a:pt x="616923" y="842606"/>
                  <a:pt x="620713" y="838200"/>
                  <a:pt x="623888" y="833438"/>
                </a:cubicBezTo>
                <a:cubicBezTo>
                  <a:pt x="632257" y="808328"/>
                  <a:pt x="623118" y="828646"/>
                  <a:pt x="642938" y="804863"/>
                </a:cubicBezTo>
                <a:cubicBezTo>
                  <a:pt x="646602" y="800466"/>
                  <a:pt x="647993" y="794151"/>
                  <a:pt x="652463" y="790575"/>
                </a:cubicBezTo>
                <a:cubicBezTo>
                  <a:pt x="656383" y="787439"/>
                  <a:pt x="661988" y="787400"/>
                  <a:pt x="666750" y="785813"/>
                </a:cubicBezTo>
                <a:cubicBezTo>
                  <a:pt x="676275" y="787400"/>
                  <a:pt x="685702" y="791377"/>
                  <a:pt x="695325" y="790575"/>
                </a:cubicBezTo>
                <a:cubicBezTo>
                  <a:pt x="705331" y="789741"/>
                  <a:pt x="723900" y="781050"/>
                  <a:pt x="723900" y="781050"/>
                </a:cubicBezTo>
                <a:cubicBezTo>
                  <a:pt x="725488" y="776288"/>
                  <a:pt x="725527" y="770683"/>
                  <a:pt x="728663" y="766763"/>
                </a:cubicBezTo>
                <a:cubicBezTo>
                  <a:pt x="732239" y="762294"/>
                  <a:pt x="737831" y="759798"/>
                  <a:pt x="742950" y="757238"/>
                </a:cubicBezTo>
                <a:cubicBezTo>
                  <a:pt x="752715" y="752355"/>
                  <a:pt x="771989" y="749525"/>
                  <a:pt x="781050" y="747713"/>
                </a:cubicBezTo>
                <a:cubicBezTo>
                  <a:pt x="782638" y="742950"/>
                  <a:pt x="780843" y="734135"/>
                  <a:pt x="785813" y="733425"/>
                </a:cubicBezTo>
                <a:cubicBezTo>
                  <a:pt x="795752" y="732005"/>
                  <a:pt x="804543" y="740981"/>
                  <a:pt x="814388" y="742950"/>
                </a:cubicBezTo>
                <a:lnTo>
                  <a:pt x="838200" y="747713"/>
                </a:lnTo>
                <a:cubicBezTo>
                  <a:pt x="842963" y="746125"/>
                  <a:pt x="849570" y="747035"/>
                  <a:pt x="852488" y="742950"/>
                </a:cubicBezTo>
                <a:cubicBezTo>
                  <a:pt x="859202" y="733550"/>
                  <a:pt x="864374" y="702570"/>
                  <a:pt x="866775" y="690563"/>
                </a:cubicBezTo>
                <a:cubicBezTo>
                  <a:pt x="865188" y="685800"/>
                  <a:pt x="862013" y="681295"/>
                  <a:pt x="862013" y="676275"/>
                </a:cubicBezTo>
                <a:cubicBezTo>
                  <a:pt x="862013" y="664778"/>
                  <a:pt x="867779" y="649451"/>
                  <a:pt x="871538" y="638175"/>
                </a:cubicBezTo>
                <a:cubicBezTo>
                  <a:pt x="873125" y="627063"/>
                  <a:pt x="871741" y="615096"/>
                  <a:pt x="876300" y="604838"/>
                </a:cubicBezTo>
                <a:cubicBezTo>
                  <a:pt x="878625" y="599607"/>
                  <a:pt x="885357" y="597638"/>
                  <a:pt x="890588" y="595313"/>
                </a:cubicBezTo>
                <a:cubicBezTo>
                  <a:pt x="899763" y="591235"/>
                  <a:pt x="919163" y="585788"/>
                  <a:pt x="919163" y="585788"/>
                </a:cubicBezTo>
                <a:cubicBezTo>
                  <a:pt x="923925" y="582613"/>
                  <a:pt x="929874" y="580732"/>
                  <a:pt x="933450" y="576263"/>
                </a:cubicBezTo>
                <a:cubicBezTo>
                  <a:pt x="945166" y="561618"/>
                  <a:pt x="935293" y="557432"/>
                  <a:pt x="923925" y="547688"/>
                </a:cubicBezTo>
                <a:cubicBezTo>
                  <a:pt x="905575" y="531960"/>
                  <a:pt x="909423" y="534916"/>
                  <a:pt x="890588" y="528638"/>
                </a:cubicBezTo>
                <a:cubicBezTo>
                  <a:pt x="878993" y="493853"/>
                  <a:pt x="878628" y="509804"/>
                  <a:pt x="885825" y="481013"/>
                </a:cubicBezTo>
                <a:cubicBezTo>
                  <a:pt x="895350" y="482600"/>
                  <a:pt x="905032" y="483433"/>
                  <a:pt x="914400" y="485775"/>
                </a:cubicBezTo>
                <a:cubicBezTo>
                  <a:pt x="924140" y="488210"/>
                  <a:pt x="933235" y="492865"/>
                  <a:pt x="942975" y="495300"/>
                </a:cubicBezTo>
                <a:lnTo>
                  <a:pt x="962025" y="500063"/>
                </a:lnTo>
                <a:cubicBezTo>
                  <a:pt x="976598" y="496419"/>
                  <a:pt x="984400" y="496738"/>
                  <a:pt x="995363" y="485775"/>
                </a:cubicBezTo>
                <a:cubicBezTo>
                  <a:pt x="999410" y="481728"/>
                  <a:pt x="1001713" y="476250"/>
                  <a:pt x="1004888" y="471488"/>
                </a:cubicBezTo>
                <a:cubicBezTo>
                  <a:pt x="1008752" y="459895"/>
                  <a:pt x="1014737" y="450461"/>
                  <a:pt x="1004888" y="438150"/>
                </a:cubicBezTo>
                <a:cubicBezTo>
                  <a:pt x="1001752" y="434230"/>
                  <a:pt x="995363" y="434975"/>
                  <a:pt x="990600" y="433388"/>
                </a:cubicBezTo>
                <a:cubicBezTo>
                  <a:pt x="975741" y="411098"/>
                  <a:pt x="978908" y="425969"/>
                  <a:pt x="995363" y="404813"/>
                </a:cubicBezTo>
                <a:cubicBezTo>
                  <a:pt x="1002391" y="395777"/>
                  <a:pt x="1014413" y="376238"/>
                  <a:pt x="1014413" y="376238"/>
                </a:cubicBezTo>
                <a:cubicBezTo>
                  <a:pt x="1012825" y="368300"/>
                  <a:pt x="1011613" y="360278"/>
                  <a:pt x="1009650" y="352425"/>
                </a:cubicBezTo>
                <a:cubicBezTo>
                  <a:pt x="1008432" y="347555"/>
                  <a:pt x="1005713" y="343090"/>
                  <a:pt x="1004888" y="338138"/>
                </a:cubicBezTo>
                <a:cubicBezTo>
                  <a:pt x="1002525" y="323958"/>
                  <a:pt x="1002025" y="309525"/>
                  <a:pt x="1000125" y="295275"/>
                </a:cubicBezTo>
                <a:cubicBezTo>
                  <a:pt x="998849" y="285703"/>
                  <a:pt x="1000154" y="275084"/>
                  <a:pt x="995363" y="266700"/>
                </a:cubicBezTo>
                <a:cubicBezTo>
                  <a:pt x="992872" y="262341"/>
                  <a:pt x="985838" y="263525"/>
                  <a:pt x="981075" y="261938"/>
                </a:cubicBezTo>
                <a:cubicBezTo>
                  <a:pt x="977900" y="257175"/>
                  <a:pt x="972260" y="253330"/>
                  <a:pt x="971550" y="247650"/>
                </a:cubicBezTo>
                <a:cubicBezTo>
                  <a:pt x="970546" y="239618"/>
                  <a:pt x="973471" y="231417"/>
                  <a:pt x="976313" y="223838"/>
                </a:cubicBezTo>
                <a:cubicBezTo>
                  <a:pt x="983439" y="204837"/>
                  <a:pt x="987180" y="210100"/>
                  <a:pt x="1004888" y="204788"/>
                </a:cubicBezTo>
                <a:cubicBezTo>
                  <a:pt x="1014505" y="201903"/>
                  <a:pt x="1023938" y="198438"/>
                  <a:pt x="1033463" y="195263"/>
                </a:cubicBezTo>
                <a:cubicBezTo>
                  <a:pt x="1038225" y="193675"/>
                  <a:pt x="1043573" y="193285"/>
                  <a:pt x="1047750" y="190500"/>
                </a:cubicBezTo>
                <a:cubicBezTo>
                  <a:pt x="1054608" y="185928"/>
                  <a:pt x="1076820" y="167499"/>
                  <a:pt x="1090613" y="166688"/>
                </a:cubicBezTo>
                <a:cubicBezTo>
                  <a:pt x="1139766" y="163797"/>
                  <a:pt x="1189038" y="163513"/>
                  <a:pt x="1238250" y="161925"/>
                </a:cubicBezTo>
                <a:cubicBezTo>
                  <a:pt x="1243013" y="158750"/>
                  <a:pt x="1248962" y="156870"/>
                  <a:pt x="1252538" y="152400"/>
                </a:cubicBezTo>
                <a:cubicBezTo>
                  <a:pt x="1258888" y="144462"/>
                  <a:pt x="1262060" y="111125"/>
                  <a:pt x="1247775" y="109538"/>
                </a:cubicBezTo>
                <a:cubicBezTo>
                  <a:pt x="1184341" y="102489"/>
                  <a:pt x="1219246" y="105877"/>
                  <a:pt x="1143000" y="100013"/>
                </a:cubicBezTo>
                <a:cubicBezTo>
                  <a:pt x="1135810" y="102889"/>
                  <a:pt x="1111614" y="110671"/>
                  <a:pt x="1104900" y="119063"/>
                </a:cubicBezTo>
                <a:cubicBezTo>
                  <a:pt x="1078609" y="151926"/>
                  <a:pt x="1126799" y="115577"/>
                  <a:pt x="1085850" y="142875"/>
                </a:cubicBezTo>
                <a:cubicBezTo>
                  <a:pt x="1071563" y="141288"/>
                  <a:pt x="1057331" y="137157"/>
                  <a:pt x="1042988" y="138113"/>
                </a:cubicBezTo>
                <a:cubicBezTo>
                  <a:pt x="1032970" y="138781"/>
                  <a:pt x="1014413" y="147638"/>
                  <a:pt x="1014413" y="147638"/>
                </a:cubicBezTo>
                <a:cubicBezTo>
                  <a:pt x="1011372" y="150679"/>
                  <a:pt x="995486" y="170823"/>
                  <a:pt x="985838" y="166688"/>
                </a:cubicBezTo>
                <a:cubicBezTo>
                  <a:pt x="977584" y="163151"/>
                  <a:pt x="973138" y="153988"/>
                  <a:pt x="966788" y="147638"/>
                </a:cubicBezTo>
                <a:cubicBezTo>
                  <a:pt x="963613" y="131763"/>
                  <a:pt x="962383" y="115371"/>
                  <a:pt x="957263" y="100013"/>
                </a:cubicBezTo>
                <a:cubicBezTo>
                  <a:pt x="955675" y="95250"/>
                  <a:pt x="954745" y="90215"/>
                  <a:pt x="952500" y="85725"/>
                </a:cubicBezTo>
                <a:cubicBezTo>
                  <a:pt x="949940" y="80606"/>
                  <a:pt x="947945" y="74278"/>
                  <a:pt x="942975" y="71438"/>
                </a:cubicBezTo>
                <a:cubicBezTo>
                  <a:pt x="935947" y="67422"/>
                  <a:pt x="927100" y="68263"/>
                  <a:pt x="919163" y="66675"/>
                </a:cubicBezTo>
                <a:cubicBezTo>
                  <a:pt x="921168" y="58655"/>
                  <a:pt x="929857" y="36595"/>
                  <a:pt x="919163" y="28575"/>
                </a:cubicBezTo>
                <a:cubicBezTo>
                  <a:pt x="915147" y="25563"/>
                  <a:pt x="909638" y="31750"/>
                  <a:pt x="904875" y="33338"/>
                </a:cubicBezTo>
                <a:cubicBezTo>
                  <a:pt x="900113" y="28575"/>
                  <a:pt x="894900" y="24224"/>
                  <a:pt x="890588" y="19050"/>
                </a:cubicBezTo>
                <a:cubicBezTo>
                  <a:pt x="886924" y="14653"/>
                  <a:pt x="885532" y="8339"/>
                  <a:pt x="881063" y="4763"/>
                </a:cubicBezTo>
                <a:cubicBezTo>
                  <a:pt x="877143" y="1627"/>
                  <a:pt x="871538" y="1588"/>
                  <a:pt x="866775" y="0"/>
                </a:cubicBezTo>
                <a:cubicBezTo>
                  <a:pt x="858838" y="1588"/>
                  <a:pt x="850816" y="2800"/>
                  <a:pt x="842963" y="4763"/>
                </a:cubicBezTo>
                <a:cubicBezTo>
                  <a:pt x="838093" y="5981"/>
                  <a:pt x="831166" y="5166"/>
                  <a:pt x="828675" y="9525"/>
                </a:cubicBezTo>
                <a:cubicBezTo>
                  <a:pt x="823884" y="17909"/>
                  <a:pt x="826008" y="28674"/>
                  <a:pt x="823913" y="38100"/>
                </a:cubicBezTo>
                <a:cubicBezTo>
                  <a:pt x="822824" y="43001"/>
                  <a:pt x="820738" y="47625"/>
                  <a:pt x="819150" y="52388"/>
                </a:cubicBezTo>
                <a:cubicBezTo>
                  <a:pt x="830745" y="87173"/>
                  <a:pt x="838416" y="78528"/>
                  <a:pt x="809625" y="85725"/>
                </a:cubicBezTo>
                <a:cubicBezTo>
                  <a:pt x="776288" y="74613"/>
                  <a:pt x="790575" y="73025"/>
                  <a:pt x="766763" y="80963"/>
                </a:cubicBezTo>
                <a:cubicBezTo>
                  <a:pt x="763588" y="85725"/>
                  <a:pt x="759048" y="89820"/>
                  <a:pt x="757238" y="95250"/>
                </a:cubicBezTo>
                <a:cubicBezTo>
                  <a:pt x="754184" y="104411"/>
                  <a:pt x="759893" y="117643"/>
                  <a:pt x="752475" y="123825"/>
                </a:cubicBezTo>
                <a:cubicBezTo>
                  <a:pt x="746257" y="129007"/>
                  <a:pt x="736600" y="120650"/>
                  <a:pt x="728663" y="119063"/>
                </a:cubicBezTo>
                <a:cubicBezTo>
                  <a:pt x="715653" y="110390"/>
                  <a:pt x="712239" y="103024"/>
                  <a:pt x="695325" y="114300"/>
                </a:cubicBezTo>
                <a:cubicBezTo>
                  <a:pt x="690562" y="117475"/>
                  <a:pt x="690270" y="125012"/>
                  <a:pt x="685800" y="128588"/>
                </a:cubicBezTo>
                <a:cubicBezTo>
                  <a:pt x="681880" y="131724"/>
                  <a:pt x="676003" y="131105"/>
                  <a:pt x="671513" y="133350"/>
                </a:cubicBezTo>
                <a:cubicBezTo>
                  <a:pt x="663233" y="137490"/>
                  <a:pt x="655638" y="142875"/>
                  <a:pt x="647700" y="147638"/>
                </a:cubicBezTo>
                <a:cubicBezTo>
                  <a:pt x="646518" y="147402"/>
                  <a:pt x="614479" y="142016"/>
                  <a:pt x="609600" y="138113"/>
                </a:cubicBezTo>
                <a:cubicBezTo>
                  <a:pt x="605130" y="134537"/>
                  <a:pt x="604929" y="126859"/>
                  <a:pt x="600075" y="123825"/>
                </a:cubicBezTo>
                <a:cubicBezTo>
                  <a:pt x="592343" y="118993"/>
                  <a:pt x="563604" y="112326"/>
                  <a:pt x="552450" y="109538"/>
                </a:cubicBezTo>
                <a:cubicBezTo>
                  <a:pt x="511914" y="82514"/>
                  <a:pt x="535253" y="89224"/>
                  <a:pt x="481013" y="95250"/>
                </a:cubicBezTo>
                <a:cubicBezTo>
                  <a:pt x="476250" y="96838"/>
                  <a:pt x="471664" y="99115"/>
                  <a:pt x="466725" y="100013"/>
                </a:cubicBezTo>
                <a:cubicBezTo>
                  <a:pt x="454133" y="102303"/>
                  <a:pt x="440973" y="101407"/>
                  <a:pt x="428625" y="104775"/>
                </a:cubicBezTo>
                <a:cubicBezTo>
                  <a:pt x="423103" y="106281"/>
                  <a:pt x="419457" y="111740"/>
                  <a:pt x="414338" y="114300"/>
                </a:cubicBezTo>
                <a:cubicBezTo>
                  <a:pt x="401037" y="120951"/>
                  <a:pt x="379003" y="122069"/>
                  <a:pt x="366713" y="123825"/>
                </a:cubicBezTo>
                <a:cubicBezTo>
                  <a:pt x="356168" y="130855"/>
                  <a:pt x="345474" y="136635"/>
                  <a:pt x="338138" y="147638"/>
                </a:cubicBezTo>
                <a:cubicBezTo>
                  <a:pt x="335353" y="151815"/>
                  <a:pt x="334963" y="157163"/>
                  <a:pt x="333375" y="161925"/>
                </a:cubicBezTo>
                <a:cubicBezTo>
                  <a:pt x="336550" y="171450"/>
                  <a:pt x="348469" y="182146"/>
                  <a:pt x="342900" y="190500"/>
                </a:cubicBezTo>
                <a:cubicBezTo>
                  <a:pt x="336550" y="200025"/>
                  <a:pt x="333375" y="212725"/>
                  <a:pt x="323850" y="219075"/>
                </a:cubicBezTo>
                <a:cubicBezTo>
                  <a:pt x="303959" y="232336"/>
                  <a:pt x="313610" y="224553"/>
                  <a:pt x="295275" y="242888"/>
                </a:cubicBezTo>
                <a:cubicBezTo>
                  <a:pt x="293688" y="250825"/>
                  <a:pt x="295695" y="260482"/>
                  <a:pt x="290513" y="266700"/>
                </a:cubicBezTo>
                <a:cubicBezTo>
                  <a:pt x="286323" y="271728"/>
                  <a:pt x="277919" y="270387"/>
                  <a:pt x="271463" y="271463"/>
                </a:cubicBezTo>
                <a:cubicBezTo>
                  <a:pt x="258838" y="273567"/>
                  <a:pt x="246063" y="274638"/>
                  <a:pt x="233363" y="276225"/>
                </a:cubicBezTo>
                <a:cubicBezTo>
                  <a:pt x="190756" y="304629"/>
                  <a:pt x="254236" y="257291"/>
                  <a:pt x="214313" y="314325"/>
                </a:cubicBezTo>
                <a:cubicBezTo>
                  <a:pt x="207748" y="323703"/>
                  <a:pt x="185738" y="333375"/>
                  <a:pt x="185738" y="333375"/>
                </a:cubicBezTo>
                <a:cubicBezTo>
                  <a:pt x="184150" y="338138"/>
                  <a:pt x="185738" y="346075"/>
                  <a:pt x="180975" y="347663"/>
                </a:cubicBezTo>
                <a:cubicBezTo>
                  <a:pt x="160227" y="354579"/>
                  <a:pt x="157763" y="338337"/>
                  <a:pt x="142875" y="333375"/>
                </a:cubicBezTo>
                <a:cubicBezTo>
                  <a:pt x="133714" y="330322"/>
                  <a:pt x="123844" y="330081"/>
                  <a:pt x="114300" y="328613"/>
                </a:cubicBezTo>
                <a:cubicBezTo>
                  <a:pt x="93352" y="325390"/>
                  <a:pt x="77257" y="324115"/>
                  <a:pt x="57150" y="319088"/>
                </a:cubicBezTo>
                <a:cubicBezTo>
                  <a:pt x="52280" y="317870"/>
                  <a:pt x="47625" y="315913"/>
                  <a:pt x="42863" y="314325"/>
                </a:cubicBezTo>
                <a:cubicBezTo>
                  <a:pt x="20369" y="319949"/>
                  <a:pt x="21431" y="315119"/>
                  <a:pt x="19050" y="3238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51" name="150 Forma libre"/>
          <p:cNvSpPr/>
          <p:nvPr/>
        </p:nvSpPr>
        <p:spPr>
          <a:xfrm>
            <a:off x="7052906" y="3421721"/>
            <a:ext cx="205369" cy="136363"/>
          </a:xfrm>
          <a:custGeom>
            <a:avLst/>
            <a:gdLst>
              <a:gd name="connsiteX0" fmla="*/ 90488 w 767584"/>
              <a:gd name="connsiteY0" fmla="*/ 454236 h 487573"/>
              <a:gd name="connsiteX1" fmla="*/ 104775 w 767584"/>
              <a:gd name="connsiteY1" fmla="*/ 458998 h 487573"/>
              <a:gd name="connsiteX2" fmla="*/ 138113 w 767584"/>
              <a:gd name="connsiteY2" fmla="*/ 449473 h 487573"/>
              <a:gd name="connsiteX3" fmla="*/ 152400 w 767584"/>
              <a:gd name="connsiteY3" fmla="*/ 435186 h 487573"/>
              <a:gd name="connsiteX4" fmla="*/ 166688 w 767584"/>
              <a:gd name="connsiteY4" fmla="*/ 430423 h 487573"/>
              <a:gd name="connsiteX5" fmla="*/ 195263 w 767584"/>
              <a:gd name="connsiteY5" fmla="*/ 444711 h 487573"/>
              <a:gd name="connsiteX6" fmla="*/ 228600 w 767584"/>
              <a:gd name="connsiteY6" fmla="*/ 430423 h 487573"/>
              <a:gd name="connsiteX7" fmla="*/ 233363 w 767584"/>
              <a:gd name="connsiteY7" fmla="*/ 397086 h 487573"/>
              <a:gd name="connsiteX8" fmla="*/ 271463 w 767584"/>
              <a:gd name="connsiteY8" fmla="*/ 392323 h 487573"/>
              <a:gd name="connsiteX9" fmla="*/ 285750 w 767584"/>
              <a:gd name="connsiteY9" fmla="*/ 378036 h 487573"/>
              <a:gd name="connsiteX10" fmla="*/ 300038 w 767584"/>
              <a:gd name="connsiteY10" fmla="*/ 368511 h 487573"/>
              <a:gd name="connsiteX11" fmla="*/ 309563 w 767584"/>
              <a:gd name="connsiteY11" fmla="*/ 354223 h 487573"/>
              <a:gd name="connsiteX12" fmla="*/ 309563 w 767584"/>
              <a:gd name="connsiteY12" fmla="*/ 325648 h 487573"/>
              <a:gd name="connsiteX13" fmla="*/ 338138 w 767584"/>
              <a:gd name="connsiteY13" fmla="*/ 316123 h 487573"/>
              <a:gd name="connsiteX14" fmla="*/ 352425 w 767584"/>
              <a:gd name="connsiteY14" fmla="*/ 311361 h 487573"/>
              <a:gd name="connsiteX15" fmla="*/ 361950 w 767584"/>
              <a:gd name="connsiteY15" fmla="*/ 325648 h 487573"/>
              <a:gd name="connsiteX16" fmla="*/ 390525 w 767584"/>
              <a:gd name="connsiteY16" fmla="*/ 339936 h 487573"/>
              <a:gd name="connsiteX17" fmla="*/ 409575 w 767584"/>
              <a:gd name="connsiteY17" fmla="*/ 382798 h 487573"/>
              <a:gd name="connsiteX18" fmla="*/ 423863 w 767584"/>
              <a:gd name="connsiteY18" fmla="*/ 392323 h 487573"/>
              <a:gd name="connsiteX19" fmla="*/ 428625 w 767584"/>
              <a:gd name="connsiteY19" fmla="*/ 416136 h 487573"/>
              <a:gd name="connsiteX20" fmla="*/ 433388 w 767584"/>
              <a:gd name="connsiteY20" fmla="*/ 449473 h 487573"/>
              <a:gd name="connsiteX21" fmla="*/ 442913 w 767584"/>
              <a:gd name="connsiteY21" fmla="*/ 478048 h 487573"/>
              <a:gd name="connsiteX22" fmla="*/ 457200 w 767584"/>
              <a:gd name="connsiteY22" fmla="*/ 487573 h 487573"/>
              <a:gd name="connsiteX23" fmla="*/ 476250 w 767584"/>
              <a:gd name="connsiteY23" fmla="*/ 478048 h 487573"/>
              <a:gd name="connsiteX24" fmla="*/ 519113 w 767584"/>
              <a:gd name="connsiteY24" fmla="*/ 454236 h 487573"/>
              <a:gd name="connsiteX25" fmla="*/ 533400 w 767584"/>
              <a:gd name="connsiteY25" fmla="*/ 444711 h 487573"/>
              <a:gd name="connsiteX26" fmla="*/ 557213 w 767584"/>
              <a:gd name="connsiteY26" fmla="*/ 439948 h 487573"/>
              <a:gd name="connsiteX27" fmla="*/ 576263 w 767584"/>
              <a:gd name="connsiteY27" fmla="*/ 435186 h 487573"/>
              <a:gd name="connsiteX28" fmla="*/ 590550 w 767584"/>
              <a:gd name="connsiteY28" fmla="*/ 425661 h 487573"/>
              <a:gd name="connsiteX29" fmla="*/ 604838 w 767584"/>
              <a:gd name="connsiteY29" fmla="*/ 411373 h 487573"/>
              <a:gd name="connsiteX30" fmla="*/ 661988 w 767584"/>
              <a:gd name="connsiteY30" fmla="*/ 416136 h 487573"/>
              <a:gd name="connsiteX31" fmla="*/ 757238 w 767584"/>
              <a:gd name="connsiteY31" fmla="*/ 411373 h 487573"/>
              <a:gd name="connsiteX32" fmla="*/ 752475 w 767584"/>
              <a:gd name="connsiteY32" fmla="*/ 378036 h 487573"/>
              <a:gd name="connsiteX33" fmla="*/ 738188 w 767584"/>
              <a:gd name="connsiteY33" fmla="*/ 363748 h 487573"/>
              <a:gd name="connsiteX34" fmla="*/ 728663 w 767584"/>
              <a:gd name="connsiteY34" fmla="*/ 349461 h 487573"/>
              <a:gd name="connsiteX35" fmla="*/ 704850 w 767584"/>
              <a:gd name="connsiteY35" fmla="*/ 311361 h 487573"/>
              <a:gd name="connsiteX36" fmla="*/ 690563 w 767584"/>
              <a:gd name="connsiteY36" fmla="*/ 273261 h 487573"/>
              <a:gd name="connsiteX37" fmla="*/ 671513 w 767584"/>
              <a:gd name="connsiteY37" fmla="*/ 268498 h 487573"/>
              <a:gd name="connsiteX38" fmla="*/ 604838 w 767584"/>
              <a:gd name="connsiteY38" fmla="*/ 263736 h 487573"/>
              <a:gd name="connsiteX39" fmla="*/ 590550 w 767584"/>
              <a:gd name="connsiteY39" fmla="*/ 249448 h 487573"/>
              <a:gd name="connsiteX40" fmla="*/ 585788 w 767584"/>
              <a:gd name="connsiteY40" fmla="*/ 211348 h 487573"/>
              <a:gd name="connsiteX41" fmla="*/ 561975 w 767584"/>
              <a:gd name="connsiteY41" fmla="*/ 182773 h 487573"/>
              <a:gd name="connsiteX42" fmla="*/ 547688 w 767584"/>
              <a:gd name="connsiteY42" fmla="*/ 178011 h 487573"/>
              <a:gd name="connsiteX43" fmla="*/ 509588 w 767584"/>
              <a:gd name="connsiteY43" fmla="*/ 182773 h 487573"/>
              <a:gd name="connsiteX44" fmla="*/ 495300 w 767584"/>
              <a:gd name="connsiteY44" fmla="*/ 187536 h 487573"/>
              <a:gd name="connsiteX45" fmla="*/ 452438 w 767584"/>
              <a:gd name="connsiteY45" fmla="*/ 197061 h 487573"/>
              <a:gd name="connsiteX46" fmla="*/ 447675 w 767584"/>
              <a:gd name="connsiteY46" fmla="*/ 211348 h 487573"/>
              <a:gd name="connsiteX47" fmla="*/ 419100 w 767584"/>
              <a:gd name="connsiteY47" fmla="*/ 192298 h 487573"/>
              <a:gd name="connsiteX48" fmla="*/ 404813 w 767584"/>
              <a:gd name="connsiteY48" fmla="*/ 182773 h 487573"/>
              <a:gd name="connsiteX49" fmla="*/ 390525 w 767584"/>
              <a:gd name="connsiteY49" fmla="*/ 187536 h 487573"/>
              <a:gd name="connsiteX50" fmla="*/ 357188 w 767584"/>
              <a:gd name="connsiteY50" fmla="*/ 158961 h 487573"/>
              <a:gd name="connsiteX51" fmla="*/ 333375 w 767584"/>
              <a:gd name="connsiteY51" fmla="*/ 168486 h 487573"/>
              <a:gd name="connsiteX52" fmla="*/ 304800 w 767584"/>
              <a:gd name="connsiteY52" fmla="*/ 178011 h 487573"/>
              <a:gd name="connsiteX53" fmla="*/ 238125 w 767584"/>
              <a:gd name="connsiteY53" fmla="*/ 163723 h 487573"/>
              <a:gd name="connsiteX54" fmla="*/ 171450 w 767584"/>
              <a:gd name="connsiteY54" fmla="*/ 154198 h 487573"/>
              <a:gd name="connsiteX55" fmla="*/ 157163 w 767584"/>
              <a:gd name="connsiteY55" fmla="*/ 149436 h 487573"/>
              <a:gd name="connsiteX56" fmla="*/ 152400 w 767584"/>
              <a:gd name="connsiteY56" fmla="*/ 116098 h 487573"/>
              <a:gd name="connsiteX57" fmla="*/ 166688 w 767584"/>
              <a:gd name="connsiteY57" fmla="*/ 111336 h 487573"/>
              <a:gd name="connsiteX58" fmla="*/ 171450 w 767584"/>
              <a:gd name="connsiteY58" fmla="*/ 97048 h 487573"/>
              <a:gd name="connsiteX59" fmla="*/ 204788 w 767584"/>
              <a:gd name="connsiteY59" fmla="*/ 87523 h 487573"/>
              <a:gd name="connsiteX60" fmla="*/ 233363 w 767584"/>
              <a:gd name="connsiteY60" fmla="*/ 92286 h 487573"/>
              <a:gd name="connsiteX61" fmla="*/ 252413 w 767584"/>
              <a:gd name="connsiteY61" fmla="*/ 101811 h 487573"/>
              <a:gd name="connsiteX62" fmla="*/ 261938 w 767584"/>
              <a:gd name="connsiteY62" fmla="*/ 87523 h 487573"/>
              <a:gd name="connsiteX63" fmla="*/ 252413 w 767584"/>
              <a:gd name="connsiteY63" fmla="*/ 73236 h 487573"/>
              <a:gd name="connsiteX64" fmla="*/ 238125 w 767584"/>
              <a:gd name="connsiteY64" fmla="*/ 54186 h 487573"/>
              <a:gd name="connsiteX65" fmla="*/ 228600 w 767584"/>
              <a:gd name="connsiteY65" fmla="*/ 1798 h 487573"/>
              <a:gd name="connsiteX66" fmla="*/ 209550 w 767584"/>
              <a:gd name="connsiteY66" fmla="*/ 6561 h 487573"/>
              <a:gd name="connsiteX67" fmla="*/ 200025 w 767584"/>
              <a:gd name="connsiteY67" fmla="*/ 20848 h 487573"/>
              <a:gd name="connsiteX68" fmla="*/ 166688 w 767584"/>
              <a:gd name="connsiteY68" fmla="*/ 35136 h 487573"/>
              <a:gd name="connsiteX69" fmla="*/ 142875 w 767584"/>
              <a:gd name="connsiteY69" fmla="*/ 39898 h 487573"/>
              <a:gd name="connsiteX70" fmla="*/ 138113 w 767584"/>
              <a:gd name="connsiteY70" fmla="*/ 54186 h 487573"/>
              <a:gd name="connsiteX71" fmla="*/ 133350 w 767584"/>
              <a:gd name="connsiteY71" fmla="*/ 87523 h 487573"/>
              <a:gd name="connsiteX72" fmla="*/ 119063 w 767584"/>
              <a:gd name="connsiteY72" fmla="*/ 92286 h 487573"/>
              <a:gd name="connsiteX73" fmla="*/ 109538 w 767584"/>
              <a:gd name="connsiteY73" fmla="*/ 106573 h 487573"/>
              <a:gd name="connsiteX74" fmla="*/ 95250 w 767584"/>
              <a:gd name="connsiteY74" fmla="*/ 144673 h 487573"/>
              <a:gd name="connsiteX75" fmla="*/ 80963 w 767584"/>
              <a:gd name="connsiteY75" fmla="*/ 149436 h 487573"/>
              <a:gd name="connsiteX76" fmla="*/ 66675 w 767584"/>
              <a:gd name="connsiteY76" fmla="*/ 178011 h 487573"/>
              <a:gd name="connsiteX77" fmla="*/ 52388 w 767584"/>
              <a:gd name="connsiteY77" fmla="*/ 173248 h 487573"/>
              <a:gd name="connsiteX78" fmla="*/ 38100 w 767584"/>
              <a:gd name="connsiteY78" fmla="*/ 158961 h 487573"/>
              <a:gd name="connsiteX79" fmla="*/ 0 w 767584"/>
              <a:gd name="connsiteY79" fmla="*/ 178011 h 487573"/>
              <a:gd name="connsiteX80" fmla="*/ 4763 w 767584"/>
              <a:gd name="connsiteY80" fmla="*/ 201823 h 487573"/>
              <a:gd name="connsiteX81" fmla="*/ 19050 w 767584"/>
              <a:gd name="connsiteY81" fmla="*/ 206586 h 487573"/>
              <a:gd name="connsiteX82" fmla="*/ 38100 w 767584"/>
              <a:gd name="connsiteY82" fmla="*/ 235161 h 487573"/>
              <a:gd name="connsiteX83" fmla="*/ 57150 w 767584"/>
              <a:gd name="connsiteY83" fmla="*/ 230398 h 487573"/>
              <a:gd name="connsiteX84" fmla="*/ 61913 w 767584"/>
              <a:gd name="connsiteY84" fmla="*/ 244686 h 487573"/>
              <a:gd name="connsiteX85" fmla="*/ 80963 w 767584"/>
              <a:gd name="connsiteY85" fmla="*/ 301836 h 487573"/>
              <a:gd name="connsiteX86" fmla="*/ 95250 w 767584"/>
              <a:gd name="connsiteY86" fmla="*/ 306598 h 487573"/>
              <a:gd name="connsiteX87" fmla="*/ 109538 w 767584"/>
              <a:gd name="connsiteY87" fmla="*/ 316123 h 487573"/>
              <a:gd name="connsiteX88" fmla="*/ 114300 w 767584"/>
              <a:gd name="connsiteY88" fmla="*/ 330411 h 487573"/>
              <a:gd name="connsiteX89" fmla="*/ 95250 w 767584"/>
              <a:gd name="connsiteY89" fmla="*/ 368511 h 487573"/>
              <a:gd name="connsiteX90" fmla="*/ 80963 w 767584"/>
              <a:gd name="connsiteY90" fmla="*/ 373273 h 487573"/>
              <a:gd name="connsiteX91" fmla="*/ 80963 w 767584"/>
              <a:gd name="connsiteY91" fmla="*/ 444711 h 487573"/>
              <a:gd name="connsiteX92" fmla="*/ 90488 w 767584"/>
              <a:gd name="connsiteY92" fmla="*/ 454236 h 48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67584" h="487573">
                <a:moveTo>
                  <a:pt x="90488" y="454236"/>
                </a:moveTo>
                <a:cubicBezTo>
                  <a:pt x="94457" y="456617"/>
                  <a:pt x="99755" y="458998"/>
                  <a:pt x="104775" y="458998"/>
                </a:cubicBezTo>
                <a:cubicBezTo>
                  <a:pt x="110758" y="458998"/>
                  <a:pt x="131373" y="451720"/>
                  <a:pt x="138113" y="449473"/>
                </a:cubicBezTo>
                <a:cubicBezTo>
                  <a:pt x="142875" y="444711"/>
                  <a:pt x="146796" y="438922"/>
                  <a:pt x="152400" y="435186"/>
                </a:cubicBezTo>
                <a:cubicBezTo>
                  <a:pt x="156577" y="432401"/>
                  <a:pt x="161668" y="430423"/>
                  <a:pt x="166688" y="430423"/>
                </a:cubicBezTo>
                <a:cubicBezTo>
                  <a:pt x="176545" y="430423"/>
                  <a:pt x="188041" y="439897"/>
                  <a:pt x="195263" y="444711"/>
                </a:cubicBezTo>
                <a:cubicBezTo>
                  <a:pt x="202001" y="443026"/>
                  <a:pt x="224489" y="439673"/>
                  <a:pt x="228600" y="430423"/>
                </a:cubicBezTo>
                <a:cubicBezTo>
                  <a:pt x="233159" y="420165"/>
                  <a:pt x="224973" y="404544"/>
                  <a:pt x="233363" y="397086"/>
                </a:cubicBezTo>
                <a:cubicBezTo>
                  <a:pt x="242929" y="388583"/>
                  <a:pt x="258763" y="393911"/>
                  <a:pt x="271463" y="392323"/>
                </a:cubicBezTo>
                <a:cubicBezTo>
                  <a:pt x="276225" y="387561"/>
                  <a:pt x="280576" y="382348"/>
                  <a:pt x="285750" y="378036"/>
                </a:cubicBezTo>
                <a:cubicBezTo>
                  <a:pt x="290147" y="374372"/>
                  <a:pt x="295991" y="372558"/>
                  <a:pt x="300038" y="368511"/>
                </a:cubicBezTo>
                <a:cubicBezTo>
                  <a:pt x="304085" y="364464"/>
                  <a:pt x="306388" y="358986"/>
                  <a:pt x="309563" y="354223"/>
                </a:cubicBezTo>
                <a:cubicBezTo>
                  <a:pt x="307120" y="346895"/>
                  <a:pt x="299304" y="332976"/>
                  <a:pt x="309563" y="325648"/>
                </a:cubicBezTo>
                <a:cubicBezTo>
                  <a:pt x="317733" y="319812"/>
                  <a:pt x="328613" y="319298"/>
                  <a:pt x="338138" y="316123"/>
                </a:cubicBezTo>
                <a:lnTo>
                  <a:pt x="352425" y="311361"/>
                </a:lnTo>
                <a:cubicBezTo>
                  <a:pt x="355600" y="316123"/>
                  <a:pt x="357903" y="321601"/>
                  <a:pt x="361950" y="325648"/>
                </a:cubicBezTo>
                <a:cubicBezTo>
                  <a:pt x="371182" y="334879"/>
                  <a:pt x="378906" y="336062"/>
                  <a:pt x="390525" y="339936"/>
                </a:cubicBezTo>
                <a:cubicBezTo>
                  <a:pt x="395241" y="354083"/>
                  <a:pt x="398254" y="371477"/>
                  <a:pt x="409575" y="382798"/>
                </a:cubicBezTo>
                <a:cubicBezTo>
                  <a:pt x="413623" y="386845"/>
                  <a:pt x="419100" y="389148"/>
                  <a:pt x="423863" y="392323"/>
                </a:cubicBezTo>
                <a:cubicBezTo>
                  <a:pt x="425450" y="400261"/>
                  <a:pt x="427294" y="408151"/>
                  <a:pt x="428625" y="416136"/>
                </a:cubicBezTo>
                <a:cubicBezTo>
                  <a:pt x="430470" y="427208"/>
                  <a:pt x="430864" y="438535"/>
                  <a:pt x="433388" y="449473"/>
                </a:cubicBezTo>
                <a:cubicBezTo>
                  <a:pt x="435646" y="459256"/>
                  <a:pt x="434559" y="472479"/>
                  <a:pt x="442913" y="478048"/>
                </a:cubicBezTo>
                <a:lnTo>
                  <a:pt x="457200" y="487573"/>
                </a:lnTo>
                <a:cubicBezTo>
                  <a:pt x="463550" y="484398"/>
                  <a:pt x="470162" y="481701"/>
                  <a:pt x="476250" y="478048"/>
                </a:cubicBezTo>
                <a:cubicBezTo>
                  <a:pt x="517189" y="453485"/>
                  <a:pt x="490375" y="463814"/>
                  <a:pt x="519113" y="454236"/>
                </a:cubicBezTo>
                <a:cubicBezTo>
                  <a:pt x="523875" y="451061"/>
                  <a:pt x="528041" y="446721"/>
                  <a:pt x="533400" y="444711"/>
                </a:cubicBezTo>
                <a:cubicBezTo>
                  <a:pt x="540979" y="441869"/>
                  <a:pt x="549311" y="441704"/>
                  <a:pt x="557213" y="439948"/>
                </a:cubicBezTo>
                <a:cubicBezTo>
                  <a:pt x="563603" y="438528"/>
                  <a:pt x="569913" y="436773"/>
                  <a:pt x="576263" y="435186"/>
                </a:cubicBezTo>
                <a:cubicBezTo>
                  <a:pt x="581025" y="432011"/>
                  <a:pt x="586153" y="429325"/>
                  <a:pt x="590550" y="425661"/>
                </a:cubicBezTo>
                <a:cubicBezTo>
                  <a:pt x="595724" y="421349"/>
                  <a:pt x="598162" y="412263"/>
                  <a:pt x="604838" y="411373"/>
                </a:cubicBezTo>
                <a:cubicBezTo>
                  <a:pt x="623786" y="408847"/>
                  <a:pt x="642938" y="414548"/>
                  <a:pt x="661988" y="416136"/>
                </a:cubicBezTo>
                <a:cubicBezTo>
                  <a:pt x="693738" y="414548"/>
                  <a:pt x="727940" y="423709"/>
                  <a:pt x="757238" y="411373"/>
                </a:cubicBezTo>
                <a:cubicBezTo>
                  <a:pt x="767584" y="407017"/>
                  <a:pt x="756644" y="388458"/>
                  <a:pt x="752475" y="378036"/>
                </a:cubicBezTo>
                <a:cubicBezTo>
                  <a:pt x="749974" y="371783"/>
                  <a:pt x="742500" y="368922"/>
                  <a:pt x="738188" y="363748"/>
                </a:cubicBezTo>
                <a:cubicBezTo>
                  <a:pt x="734524" y="359351"/>
                  <a:pt x="730988" y="354691"/>
                  <a:pt x="728663" y="349461"/>
                </a:cubicBezTo>
                <a:cubicBezTo>
                  <a:pt x="711958" y="311876"/>
                  <a:pt x="730553" y="328496"/>
                  <a:pt x="704850" y="311361"/>
                </a:cubicBezTo>
                <a:cubicBezTo>
                  <a:pt x="702777" y="300993"/>
                  <a:pt x="701884" y="280808"/>
                  <a:pt x="690563" y="273261"/>
                </a:cubicBezTo>
                <a:cubicBezTo>
                  <a:pt x="685117" y="269630"/>
                  <a:pt x="677863" y="270086"/>
                  <a:pt x="671513" y="268498"/>
                </a:cubicBezTo>
                <a:cubicBezTo>
                  <a:pt x="629376" y="272329"/>
                  <a:pt x="628508" y="283461"/>
                  <a:pt x="604838" y="263736"/>
                </a:cubicBezTo>
                <a:cubicBezTo>
                  <a:pt x="599664" y="259424"/>
                  <a:pt x="595313" y="254211"/>
                  <a:pt x="590550" y="249448"/>
                </a:cubicBezTo>
                <a:cubicBezTo>
                  <a:pt x="588963" y="236748"/>
                  <a:pt x="589156" y="223696"/>
                  <a:pt x="585788" y="211348"/>
                </a:cubicBezTo>
                <a:cubicBezTo>
                  <a:pt x="583836" y="204190"/>
                  <a:pt x="567002" y="186124"/>
                  <a:pt x="561975" y="182773"/>
                </a:cubicBezTo>
                <a:cubicBezTo>
                  <a:pt x="557798" y="179988"/>
                  <a:pt x="552450" y="179598"/>
                  <a:pt x="547688" y="178011"/>
                </a:cubicBezTo>
                <a:cubicBezTo>
                  <a:pt x="534988" y="179598"/>
                  <a:pt x="522180" y="180483"/>
                  <a:pt x="509588" y="182773"/>
                </a:cubicBezTo>
                <a:cubicBezTo>
                  <a:pt x="504649" y="183671"/>
                  <a:pt x="500127" y="186157"/>
                  <a:pt x="495300" y="187536"/>
                </a:cubicBezTo>
                <a:cubicBezTo>
                  <a:pt x="479617" y="192017"/>
                  <a:pt x="468792" y="193790"/>
                  <a:pt x="452438" y="197061"/>
                </a:cubicBezTo>
                <a:cubicBezTo>
                  <a:pt x="450850" y="201823"/>
                  <a:pt x="452645" y="212058"/>
                  <a:pt x="447675" y="211348"/>
                </a:cubicBezTo>
                <a:cubicBezTo>
                  <a:pt x="436342" y="209729"/>
                  <a:pt x="428625" y="198648"/>
                  <a:pt x="419100" y="192298"/>
                </a:cubicBezTo>
                <a:lnTo>
                  <a:pt x="404813" y="182773"/>
                </a:lnTo>
                <a:cubicBezTo>
                  <a:pt x="400050" y="184361"/>
                  <a:pt x="395395" y="188754"/>
                  <a:pt x="390525" y="187536"/>
                </a:cubicBezTo>
                <a:cubicBezTo>
                  <a:pt x="369848" y="182367"/>
                  <a:pt x="366875" y="173490"/>
                  <a:pt x="357188" y="158961"/>
                </a:cubicBezTo>
                <a:cubicBezTo>
                  <a:pt x="349250" y="162136"/>
                  <a:pt x="341409" y="165564"/>
                  <a:pt x="333375" y="168486"/>
                </a:cubicBezTo>
                <a:cubicBezTo>
                  <a:pt x="323939" y="171917"/>
                  <a:pt x="304800" y="178011"/>
                  <a:pt x="304800" y="178011"/>
                </a:cubicBezTo>
                <a:cubicBezTo>
                  <a:pt x="264083" y="164439"/>
                  <a:pt x="286188" y="169731"/>
                  <a:pt x="238125" y="163723"/>
                </a:cubicBezTo>
                <a:cubicBezTo>
                  <a:pt x="202723" y="151923"/>
                  <a:pt x="244488" y="164632"/>
                  <a:pt x="171450" y="154198"/>
                </a:cubicBezTo>
                <a:cubicBezTo>
                  <a:pt x="166481" y="153488"/>
                  <a:pt x="161925" y="151023"/>
                  <a:pt x="157163" y="149436"/>
                </a:cubicBezTo>
                <a:cubicBezTo>
                  <a:pt x="149386" y="137771"/>
                  <a:pt x="140099" y="131474"/>
                  <a:pt x="152400" y="116098"/>
                </a:cubicBezTo>
                <a:cubicBezTo>
                  <a:pt x="155536" y="112178"/>
                  <a:pt x="161925" y="112923"/>
                  <a:pt x="166688" y="111336"/>
                </a:cubicBezTo>
                <a:cubicBezTo>
                  <a:pt x="168275" y="106573"/>
                  <a:pt x="167900" y="100598"/>
                  <a:pt x="171450" y="97048"/>
                </a:cubicBezTo>
                <a:cubicBezTo>
                  <a:pt x="173726" y="94772"/>
                  <a:pt x="204626" y="87564"/>
                  <a:pt x="204788" y="87523"/>
                </a:cubicBezTo>
                <a:cubicBezTo>
                  <a:pt x="214313" y="89111"/>
                  <a:pt x="224114" y="89511"/>
                  <a:pt x="233363" y="92286"/>
                </a:cubicBezTo>
                <a:cubicBezTo>
                  <a:pt x="240163" y="94326"/>
                  <a:pt x="245410" y="102978"/>
                  <a:pt x="252413" y="101811"/>
                </a:cubicBezTo>
                <a:cubicBezTo>
                  <a:pt x="258059" y="100870"/>
                  <a:pt x="258763" y="92286"/>
                  <a:pt x="261938" y="87523"/>
                </a:cubicBezTo>
                <a:cubicBezTo>
                  <a:pt x="258763" y="82761"/>
                  <a:pt x="257175" y="76411"/>
                  <a:pt x="252413" y="73236"/>
                </a:cubicBezTo>
                <a:cubicBezTo>
                  <a:pt x="231211" y="59101"/>
                  <a:pt x="229209" y="80936"/>
                  <a:pt x="238125" y="54186"/>
                </a:cubicBezTo>
                <a:cubicBezTo>
                  <a:pt x="239900" y="39987"/>
                  <a:pt x="253950" y="9041"/>
                  <a:pt x="228600" y="1798"/>
                </a:cubicBezTo>
                <a:cubicBezTo>
                  <a:pt x="222306" y="0"/>
                  <a:pt x="215900" y="4973"/>
                  <a:pt x="209550" y="6561"/>
                </a:cubicBezTo>
                <a:cubicBezTo>
                  <a:pt x="206375" y="11323"/>
                  <a:pt x="204072" y="16801"/>
                  <a:pt x="200025" y="20848"/>
                </a:cubicBezTo>
                <a:cubicBezTo>
                  <a:pt x="189517" y="31356"/>
                  <a:pt x="180741" y="32013"/>
                  <a:pt x="166688" y="35136"/>
                </a:cubicBezTo>
                <a:cubicBezTo>
                  <a:pt x="158786" y="36892"/>
                  <a:pt x="150813" y="38311"/>
                  <a:pt x="142875" y="39898"/>
                </a:cubicBezTo>
                <a:cubicBezTo>
                  <a:pt x="141288" y="44661"/>
                  <a:pt x="139098" y="49263"/>
                  <a:pt x="138113" y="54186"/>
                </a:cubicBezTo>
                <a:cubicBezTo>
                  <a:pt x="135912" y="65193"/>
                  <a:pt x="138370" y="77483"/>
                  <a:pt x="133350" y="87523"/>
                </a:cubicBezTo>
                <a:cubicBezTo>
                  <a:pt x="131105" y="92013"/>
                  <a:pt x="123825" y="90698"/>
                  <a:pt x="119063" y="92286"/>
                </a:cubicBezTo>
                <a:cubicBezTo>
                  <a:pt x="115888" y="97048"/>
                  <a:pt x="111548" y="101214"/>
                  <a:pt x="109538" y="106573"/>
                </a:cubicBezTo>
                <a:cubicBezTo>
                  <a:pt x="103729" y="122064"/>
                  <a:pt x="109211" y="133504"/>
                  <a:pt x="95250" y="144673"/>
                </a:cubicBezTo>
                <a:cubicBezTo>
                  <a:pt x="91330" y="147809"/>
                  <a:pt x="85725" y="147848"/>
                  <a:pt x="80963" y="149436"/>
                </a:cubicBezTo>
                <a:cubicBezTo>
                  <a:pt x="78958" y="155450"/>
                  <a:pt x="73776" y="175171"/>
                  <a:pt x="66675" y="178011"/>
                </a:cubicBezTo>
                <a:cubicBezTo>
                  <a:pt x="62014" y="179875"/>
                  <a:pt x="57150" y="174836"/>
                  <a:pt x="52388" y="173248"/>
                </a:cubicBezTo>
                <a:cubicBezTo>
                  <a:pt x="47625" y="168486"/>
                  <a:pt x="44675" y="160422"/>
                  <a:pt x="38100" y="158961"/>
                </a:cubicBezTo>
                <a:cubicBezTo>
                  <a:pt x="11606" y="153073"/>
                  <a:pt x="10301" y="162559"/>
                  <a:pt x="0" y="178011"/>
                </a:cubicBezTo>
                <a:cubicBezTo>
                  <a:pt x="1588" y="185948"/>
                  <a:pt x="273" y="195088"/>
                  <a:pt x="4763" y="201823"/>
                </a:cubicBezTo>
                <a:cubicBezTo>
                  <a:pt x="7548" y="206000"/>
                  <a:pt x="15500" y="203036"/>
                  <a:pt x="19050" y="206586"/>
                </a:cubicBezTo>
                <a:cubicBezTo>
                  <a:pt x="27145" y="214681"/>
                  <a:pt x="38100" y="235161"/>
                  <a:pt x="38100" y="235161"/>
                </a:cubicBezTo>
                <a:cubicBezTo>
                  <a:pt x="44450" y="233573"/>
                  <a:pt x="51073" y="227967"/>
                  <a:pt x="57150" y="230398"/>
                </a:cubicBezTo>
                <a:cubicBezTo>
                  <a:pt x="61811" y="232262"/>
                  <a:pt x="60695" y="239816"/>
                  <a:pt x="61913" y="244686"/>
                </a:cubicBezTo>
                <a:cubicBezTo>
                  <a:pt x="64493" y="255005"/>
                  <a:pt x="66521" y="290283"/>
                  <a:pt x="80963" y="301836"/>
                </a:cubicBezTo>
                <a:cubicBezTo>
                  <a:pt x="84883" y="304972"/>
                  <a:pt x="90488" y="305011"/>
                  <a:pt x="95250" y="306598"/>
                </a:cubicBezTo>
                <a:cubicBezTo>
                  <a:pt x="100013" y="309773"/>
                  <a:pt x="105962" y="311653"/>
                  <a:pt x="109538" y="316123"/>
                </a:cubicBezTo>
                <a:cubicBezTo>
                  <a:pt x="112674" y="320043"/>
                  <a:pt x="114300" y="325391"/>
                  <a:pt x="114300" y="330411"/>
                </a:cubicBezTo>
                <a:cubicBezTo>
                  <a:pt x="114300" y="344080"/>
                  <a:pt x="105356" y="360089"/>
                  <a:pt x="95250" y="368511"/>
                </a:cubicBezTo>
                <a:cubicBezTo>
                  <a:pt x="91394" y="371725"/>
                  <a:pt x="85725" y="371686"/>
                  <a:pt x="80963" y="373273"/>
                </a:cubicBezTo>
                <a:cubicBezTo>
                  <a:pt x="78670" y="393911"/>
                  <a:pt x="71461" y="423332"/>
                  <a:pt x="80963" y="444711"/>
                </a:cubicBezTo>
                <a:cubicBezTo>
                  <a:pt x="83698" y="450865"/>
                  <a:pt x="86519" y="451855"/>
                  <a:pt x="90488" y="4542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52" name="151 Forma libre"/>
          <p:cNvSpPr/>
          <p:nvPr/>
        </p:nvSpPr>
        <p:spPr>
          <a:xfrm>
            <a:off x="7093682" y="3352962"/>
            <a:ext cx="248047" cy="132614"/>
          </a:xfrm>
          <a:custGeom>
            <a:avLst/>
            <a:gdLst>
              <a:gd name="connsiteX0" fmla="*/ 90488 w 927100"/>
              <a:gd name="connsiteY0" fmla="*/ 338138 h 474170"/>
              <a:gd name="connsiteX1" fmla="*/ 42863 w 927100"/>
              <a:gd name="connsiteY1" fmla="*/ 333375 h 474170"/>
              <a:gd name="connsiteX2" fmla="*/ 23813 w 927100"/>
              <a:gd name="connsiteY2" fmla="*/ 338138 h 474170"/>
              <a:gd name="connsiteX3" fmla="*/ 0 w 927100"/>
              <a:gd name="connsiteY3" fmla="*/ 381000 h 474170"/>
              <a:gd name="connsiteX4" fmla="*/ 4763 w 927100"/>
              <a:gd name="connsiteY4" fmla="*/ 395288 h 474170"/>
              <a:gd name="connsiteX5" fmla="*/ 19050 w 927100"/>
              <a:gd name="connsiteY5" fmla="*/ 400050 h 474170"/>
              <a:gd name="connsiteX6" fmla="*/ 114300 w 927100"/>
              <a:gd name="connsiteY6" fmla="*/ 414338 h 474170"/>
              <a:gd name="connsiteX7" fmla="*/ 142875 w 927100"/>
              <a:gd name="connsiteY7" fmla="*/ 438150 h 474170"/>
              <a:gd name="connsiteX8" fmla="*/ 171450 w 927100"/>
              <a:gd name="connsiteY8" fmla="*/ 428625 h 474170"/>
              <a:gd name="connsiteX9" fmla="*/ 190500 w 927100"/>
              <a:gd name="connsiteY9" fmla="*/ 423863 h 474170"/>
              <a:gd name="connsiteX10" fmla="*/ 228600 w 927100"/>
              <a:gd name="connsiteY10" fmla="*/ 428625 h 474170"/>
              <a:gd name="connsiteX11" fmla="*/ 257175 w 927100"/>
              <a:gd name="connsiteY11" fmla="*/ 442913 h 474170"/>
              <a:gd name="connsiteX12" fmla="*/ 276225 w 927100"/>
              <a:gd name="connsiteY12" fmla="*/ 447675 h 474170"/>
              <a:gd name="connsiteX13" fmla="*/ 285750 w 927100"/>
              <a:gd name="connsiteY13" fmla="*/ 466725 h 474170"/>
              <a:gd name="connsiteX14" fmla="*/ 309563 w 927100"/>
              <a:gd name="connsiteY14" fmla="*/ 447675 h 474170"/>
              <a:gd name="connsiteX15" fmla="*/ 338138 w 927100"/>
              <a:gd name="connsiteY15" fmla="*/ 438150 h 474170"/>
              <a:gd name="connsiteX16" fmla="*/ 414338 w 927100"/>
              <a:gd name="connsiteY16" fmla="*/ 438150 h 474170"/>
              <a:gd name="connsiteX17" fmla="*/ 433388 w 927100"/>
              <a:gd name="connsiteY17" fmla="*/ 423863 h 474170"/>
              <a:gd name="connsiteX18" fmla="*/ 433388 w 927100"/>
              <a:gd name="connsiteY18" fmla="*/ 381000 h 474170"/>
              <a:gd name="connsiteX19" fmla="*/ 452438 w 927100"/>
              <a:gd name="connsiteY19" fmla="*/ 352425 h 474170"/>
              <a:gd name="connsiteX20" fmla="*/ 457200 w 927100"/>
              <a:gd name="connsiteY20" fmla="*/ 338138 h 474170"/>
              <a:gd name="connsiteX21" fmla="*/ 471488 w 927100"/>
              <a:gd name="connsiteY21" fmla="*/ 333375 h 474170"/>
              <a:gd name="connsiteX22" fmla="*/ 500063 w 927100"/>
              <a:gd name="connsiteY22" fmla="*/ 328613 h 474170"/>
              <a:gd name="connsiteX23" fmla="*/ 561975 w 927100"/>
              <a:gd name="connsiteY23" fmla="*/ 290513 h 474170"/>
              <a:gd name="connsiteX24" fmla="*/ 571500 w 927100"/>
              <a:gd name="connsiteY24" fmla="*/ 319088 h 474170"/>
              <a:gd name="connsiteX25" fmla="*/ 628650 w 927100"/>
              <a:gd name="connsiteY25" fmla="*/ 314325 h 474170"/>
              <a:gd name="connsiteX26" fmla="*/ 642938 w 927100"/>
              <a:gd name="connsiteY26" fmla="*/ 257175 h 474170"/>
              <a:gd name="connsiteX27" fmla="*/ 661988 w 927100"/>
              <a:gd name="connsiteY27" fmla="*/ 252413 h 474170"/>
              <a:gd name="connsiteX28" fmla="*/ 676275 w 927100"/>
              <a:gd name="connsiteY28" fmla="*/ 247650 h 474170"/>
              <a:gd name="connsiteX29" fmla="*/ 781050 w 927100"/>
              <a:gd name="connsiteY29" fmla="*/ 242888 h 474170"/>
              <a:gd name="connsiteX30" fmla="*/ 790575 w 927100"/>
              <a:gd name="connsiteY30" fmla="*/ 228600 h 474170"/>
              <a:gd name="connsiteX31" fmla="*/ 809625 w 927100"/>
              <a:gd name="connsiteY31" fmla="*/ 195263 h 474170"/>
              <a:gd name="connsiteX32" fmla="*/ 847725 w 927100"/>
              <a:gd name="connsiteY32" fmla="*/ 190500 h 474170"/>
              <a:gd name="connsiteX33" fmla="*/ 857250 w 927100"/>
              <a:gd name="connsiteY33" fmla="*/ 176213 h 474170"/>
              <a:gd name="connsiteX34" fmla="*/ 900113 w 927100"/>
              <a:gd name="connsiteY34" fmla="*/ 142875 h 474170"/>
              <a:gd name="connsiteX35" fmla="*/ 914400 w 927100"/>
              <a:gd name="connsiteY35" fmla="*/ 133350 h 474170"/>
              <a:gd name="connsiteX36" fmla="*/ 923925 w 927100"/>
              <a:gd name="connsiteY36" fmla="*/ 119063 h 474170"/>
              <a:gd name="connsiteX37" fmla="*/ 900113 w 927100"/>
              <a:gd name="connsiteY37" fmla="*/ 95250 h 474170"/>
              <a:gd name="connsiteX38" fmla="*/ 871538 w 927100"/>
              <a:gd name="connsiteY38" fmla="*/ 90488 h 474170"/>
              <a:gd name="connsiteX39" fmla="*/ 857250 w 927100"/>
              <a:gd name="connsiteY39" fmla="*/ 80963 h 474170"/>
              <a:gd name="connsiteX40" fmla="*/ 842963 w 927100"/>
              <a:gd name="connsiteY40" fmla="*/ 76200 h 474170"/>
              <a:gd name="connsiteX41" fmla="*/ 823913 w 927100"/>
              <a:gd name="connsiteY41" fmla="*/ 57150 h 474170"/>
              <a:gd name="connsiteX42" fmla="*/ 795338 w 927100"/>
              <a:gd name="connsiteY42" fmla="*/ 42863 h 474170"/>
              <a:gd name="connsiteX43" fmla="*/ 762000 w 927100"/>
              <a:gd name="connsiteY43" fmla="*/ 47625 h 474170"/>
              <a:gd name="connsiteX44" fmla="*/ 728663 w 927100"/>
              <a:gd name="connsiteY44" fmla="*/ 38100 h 474170"/>
              <a:gd name="connsiteX45" fmla="*/ 685800 w 927100"/>
              <a:gd name="connsiteY45" fmla="*/ 33338 h 474170"/>
              <a:gd name="connsiteX46" fmla="*/ 661988 w 927100"/>
              <a:gd name="connsiteY46" fmla="*/ 28575 h 474170"/>
              <a:gd name="connsiteX47" fmla="*/ 581025 w 927100"/>
              <a:gd name="connsiteY47" fmla="*/ 33338 h 474170"/>
              <a:gd name="connsiteX48" fmla="*/ 490538 w 927100"/>
              <a:gd name="connsiteY48" fmla="*/ 38100 h 474170"/>
              <a:gd name="connsiteX49" fmla="*/ 476250 w 927100"/>
              <a:gd name="connsiteY49" fmla="*/ 52388 h 474170"/>
              <a:gd name="connsiteX50" fmla="*/ 461963 w 927100"/>
              <a:gd name="connsiteY50" fmla="*/ 57150 h 474170"/>
              <a:gd name="connsiteX51" fmla="*/ 423863 w 927100"/>
              <a:gd name="connsiteY51" fmla="*/ 42863 h 474170"/>
              <a:gd name="connsiteX52" fmla="*/ 419100 w 927100"/>
              <a:gd name="connsiteY52" fmla="*/ 28575 h 474170"/>
              <a:gd name="connsiteX53" fmla="*/ 400050 w 927100"/>
              <a:gd name="connsiteY53" fmla="*/ 14288 h 474170"/>
              <a:gd name="connsiteX54" fmla="*/ 385763 w 927100"/>
              <a:gd name="connsiteY54" fmla="*/ 4763 h 474170"/>
              <a:gd name="connsiteX55" fmla="*/ 338138 w 927100"/>
              <a:gd name="connsiteY55" fmla="*/ 0 h 474170"/>
              <a:gd name="connsiteX56" fmla="*/ 300038 w 927100"/>
              <a:gd name="connsiteY56" fmla="*/ 14288 h 474170"/>
              <a:gd name="connsiteX57" fmla="*/ 290513 w 927100"/>
              <a:gd name="connsiteY57" fmla="*/ 42863 h 474170"/>
              <a:gd name="connsiteX58" fmla="*/ 280988 w 927100"/>
              <a:gd name="connsiteY58" fmla="*/ 80963 h 474170"/>
              <a:gd name="connsiteX59" fmla="*/ 266700 w 927100"/>
              <a:gd name="connsiteY59" fmla="*/ 76200 h 474170"/>
              <a:gd name="connsiteX60" fmla="*/ 233363 w 927100"/>
              <a:gd name="connsiteY60" fmla="*/ 71438 h 474170"/>
              <a:gd name="connsiteX61" fmla="*/ 209550 w 927100"/>
              <a:gd name="connsiteY61" fmla="*/ 57150 h 474170"/>
              <a:gd name="connsiteX62" fmla="*/ 185738 w 927100"/>
              <a:gd name="connsiteY62" fmla="*/ 52388 h 474170"/>
              <a:gd name="connsiteX63" fmla="*/ 119063 w 927100"/>
              <a:gd name="connsiteY63" fmla="*/ 47625 h 474170"/>
              <a:gd name="connsiteX64" fmla="*/ 90488 w 927100"/>
              <a:gd name="connsiteY64" fmla="*/ 66675 h 474170"/>
              <a:gd name="connsiteX65" fmla="*/ 76200 w 927100"/>
              <a:gd name="connsiteY65" fmla="*/ 76200 h 474170"/>
              <a:gd name="connsiteX66" fmla="*/ 66675 w 927100"/>
              <a:gd name="connsiteY66" fmla="*/ 90488 h 474170"/>
              <a:gd name="connsiteX67" fmla="*/ 95250 w 927100"/>
              <a:gd name="connsiteY67" fmla="*/ 109538 h 474170"/>
              <a:gd name="connsiteX68" fmla="*/ 80963 w 927100"/>
              <a:gd name="connsiteY68" fmla="*/ 138113 h 474170"/>
              <a:gd name="connsiteX69" fmla="*/ 52388 w 927100"/>
              <a:gd name="connsiteY69" fmla="*/ 157163 h 474170"/>
              <a:gd name="connsiteX70" fmla="*/ 57150 w 927100"/>
              <a:gd name="connsiteY70" fmla="*/ 185738 h 474170"/>
              <a:gd name="connsiteX71" fmla="*/ 71438 w 927100"/>
              <a:gd name="connsiteY71" fmla="*/ 195263 h 474170"/>
              <a:gd name="connsiteX72" fmla="*/ 80963 w 927100"/>
              <a:gd name="connsiteY72" fmla="*/ 209550 h 474170"/>
              <a:gd name="connsiteX73" fmla="*/ 85725 w 927100"/>
              <a:gd name="connsiteY73" fmla="*/ 223838 h 474170"/>
              <a:gd name="connsiteX74" fmla="*/ 114300 w 927100"/>
              <a:gd name="connsiteY74" fmla="*/ 238125 h 474170"/>
              <a:gd name="connsiteX75" fmla="*/ 133350 w 927100"/>
              <a:gd name="connsiteY75" fmla="*/ 233363 h 474170"/>
              <a:gd name="connsiteX76" fmla="*/ 147638 w 927100"/>
              <a:gd name="connsiteY76" fmla="*/ 223838 h 474170"/>
              <a:gd name="connsiteX77" fmla="*/ 171450 w 927100"/>
              <a:gd name="connsiteY77" fmla="*/ 219075 h 474170"/>
              <a:gd name="connsiteX78" fmla="*/ 176213 w 927100"/>
              <a:gd name="connsiteY78" fmla="*/ 195263 h 474170"/>
              <a:gd name="connsiteX79" fmla="*/ 190500 w 927100"/>
              <a:gd name="connsiteY79" fmla="*/ 200025 h 474170"/>
              <a:gd name="connsiteX80" fmla="*/ 195263 w 927100"/>
              <a:gd name="connsiteY80" fmla="*/ 214313 h 474170"/>
              <a:gd name="connsiteX81" fmla="*/ 228600 w 927100"/>
              <a:gd name="connsiteY81" fmla="*/ 228600 h 474170"/>
              <a:gd name="connsiteX82" fmla="*/ 252413 w 927100"/>
              <a:gd name="connsiteY82" fmla="*/ 252413 h 474170"/>
              <a:gd name="connsiteX83" fmla="*/ 290513 w 927100"/>
              <a:gd name="connsiteY83" fmla="*/ 261938 h 474170"/>
              <a:gd name="connsiteX84" fmla="*/ 304800 w 927100"/>
              <a:gd name="connsiteY84" fmla="*/ 271463 h 474170"/>
              <a:gd name="connsiteX85" fmla="*/ 300038 w 927100"/>
              <a:gd name="connsiteY85" fmla="*/ 285750 h 474170"/>
              <a:gd name="connsiteX86" fmla="*/ 285750 w 927100"/>
              <a:gd name="connsiteY86" fmla="*/ 290513 h 474170"/>
              <a:gd name="connsiteX87" fmla="*/ 252413 w 927100"/>
              <a:gd name="connsiteY87" fmla="*/ 304800 h 474170"/>
              <a:gd name="connsiteX88" fmla="*/ 238125 w 927100"/>
              <a:gd name="connsiteY88" fmla="*/ 333375 h 474170"/>
              <a:gd name="connsiteX89" fmla="*/ 219075 w 927100"/>
              <a:gd name="connsiteY89" fmla="*/ 328613 h 474170"/>
              <a:gd name="connsiteX90" fmla="*/ 190500 w 927100"/>
              <a:gd name="connsiteY90" fmla="*/ 319088 h 474170"/>
              <a:gd name="connsiteX91" fmla="*/ 142875 w 927100"/>
              <a:gd name="connsiteY91" fmla="*/ 328613 h 474170"/>
              <a:gd name="connsiteX92" fmla="*/ 123825 w 927100"/>
              <a:gd name="connsiteY92" fmla="*/ 357188 h 474170"/>
              <a:gd name="connsiteX93" fmla="*/ 90488 w 927100"/>
              <a:gd name="connsiteY93" fmla="*/ 338138 h 47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27100" h="474170">
                <a:moveTo>
                  <a:pt x="90488" y="338138"/>
                </a:moveTo>
                <a:cubicBezTo>
                  <a:pt x="76994" y="334169"/>
                  <a:pt x="58817" y="333375"/>
                  <a:pt x="42863" y="333375"/>
                </a:cubicBezTo>
                <a:cubicBezTo>
                  <a:pt x="36318" y="333375"/>
                  <a:pt x="28739" y="333828"/>
                  <a:pt x="23813" y="338138"/>
                </a:cubicBezTo>
                <a:cubicBezTo>
                  <a:pt x="8402" y="351623"/>
                  <a:pt x="5567" y="364302"/>
                  <a:pt x="0" y="381000"/>
                </a:cubicBezTo>
                <a:cubicBezTo>
                  <a:pt x="1588" y="385763"/>
                  <a:pt x="1213" y="391738"/>
                  <a:pt x="4763" y="395288"/>
                </a:cubicBezTo>
                <a:cubicBezTo>
                  <a:pt x="8313" y="398838"/>
                  <a:pt x="14436" y="398073"/>
                  <a:pt x="19050" y="400050"/>
                </a:cubicBezTo>
                <a:cubicBezTo>
                  <a:pt x="69023" y="421466"/>
                  <a:pt x="1764" y="407304"/>
                  <a:pt x="114300" y="414338"/>
                </a:cubicBezTo>
                <a:cubicBezTo>
                  <a:pt x="117030" y="417067"/>
                  <a:pt x="136246" y="438150"/>
                  <a:pt x="142875" y="438150"/>
                </a:cubicBezTo>
                <a:cubicBezTo>
                  <a:pt x="152915" y="438150"/>
                  <a:pt x="161709" y="431060"/>
                  <a:pt x="171450" y="428625"/>
                </a:cubicBezTo>
                <a:lnTo>
                  <a:pt x="190500" y="423863"/>
                </a:lnTo>
                <a:cubicBezTo>
                  <a:pt x="203200" y="425450"/>
                  <a:pt x="216008" y="426335"/>
                  <a:pt x="228600" y="428625"/>
                </a:cubicBezTo>
                <a:cubicBezTo>
                  <a:pt x="251838" y="432850"/>
                  <a:pt x="234698" y="433280"/>
                  <a:pt x="257175" y="442913"/>
                </a:cubicBezTo>
                <a:cubicBezTo>
                  <a:pt x="263191" y="445491"/>
                  <a:pt x="269875" y="446088"/>
                  <a:pt x="276225" y="447675"/>
                </a:cubicBezTo>
                <a:cubicBezTo>
                  <a:pt x="279400" y="454025"/>
                  <a:pt x="279662" y="463072"/>
                  <a:pt x="285750" y="466725"/>
                </a:cubicBezTo>
                <a:cubicBezTo>
                  <a:pt x="298158" y="474170"/>
                  <a:pt x="305589" y="450159"/>
                  <a:pt x="309563" y="447675"/>
                </a:cubicBezTo>
                <a:cubicBezTo>
                  <a:pt x="318077" y="442354"/>
                  <a:pt x="338138" y="438150"/>
                  <a:pt x="338138" y="438150"/>
                </a:cubicBezTo>
                <a:cubicBezTo>
                  <a:pt x="358033" y="439959"/>
                  <a:pt x="392053" y="448054"/>
                  <a:pt x="414338" y="438150"/>
                </a:cubicBezTo>
                <a:cubicBezTo>
                  <a:pt x="421591" y="434926"/>
                  <a:pt x="427038" y="428625"/>
                  <a:pt x="433388" y="423863"/>
                </a:cubicBezTo>
                <a:cubicBezTo>
                  <a:pt x="427508" y="406224"/>
                  <a:pt x="424074" y="403352"/>
                  <a:pt x="433388" y="381000"/>
                </a:cubicBezTo>
                <a:cubicBezTo>
                  <a:pt x="437791" y="370433"/>
                  <a:pt x="452438" y="352425"/>
                  <a:pt x="452438" y="352425"/>
                </a:cubicBezTo>
                <a:cubicBezTo>
                  <a:pt x="454025" y="347663"/>
                  <a:pt x="453650" y="341688"/>
                  <a:pt x="457200" y="338138"/>
                </a:cubicBezTo>
                <a:cubicBezTo>
                  <a:pt x="460750" y="334588"/>
                  <a:pt x="466587" y="334464"/>
                  <a:pt x="471488" y="333375"/>
                </a:cubicBezTo>
                <a:cubicBezTo>
                  <a:pt x="480914" y="331280"/>
                  <a:pt x="490538" y="330200"/>
                  <a:pt x="500063" y="328613"/>
                </a:cubicBezTo>
                <a:cubicBezTo>
                  <a:pt x="505126" y="293169"/>
                  <a:pt x="497729" y="267568"/>
                  <a:pt x="561975" y="290513"/>
                </a:cubicBezTo>
                <a:cubicBezTo>
                  <a:pt x="571430" y="293890"/>
                  <a:pt x="571500" y="319088"/>
                  <a:pt x="571500" y="319088"/>
                </a:cubicBezTo>
                <a:cubicBezTo>
                  <a:pt x="590550" y="317500"/>
                  <a:pt x="611552" y="322874"/>
                  <a:pt x="628650" y="314325"/>
                </a:cubicBezTo>
                <a:cubicBezTo>
                  <a:pt x="640368" y="308466"/>
                  <a:pt x="637352" y="264996"/>
                  <a:pt x="642938" y="257175"/>
                </a:cubicBezTo>
                <a:cubicBezTo>
                  <a:pt x="646743" y="251849"/>
                  <a:pt x="655694" y="254211"/>
                  <a:pt x="661988" y="252413"/>
                </a:cubicBezTo>
                <a:cubicBezTo>
                  <a:pt x="666815" y="251034"/>
                  <a:pt x="671271" y="248050"/>
                  <a:pt x="676275" y="247650"/>
                </a:cubicBezTo>
                <a:cubicBezTo>
                  <a:pt x="711125" y="244862"/>
                  <a:pt x="746125" y="244475"/>
                  <a:pt x="781050" y="242888"/>
                </a:cubicBezTo>
                <a:cubicBezTo>
                  <a:pt x="784225" y="238125"/>
                  <a:pt x="788565" y="233959"/>
                  <a:pt x="790575" y="228600"/>
                </a:cubicBezTo>
                <a:cubicBezTo>
                  <a:pt x="797304" y="210658"/>
                  <a:pt x="788007" y="201159"/>
                  <a:pt x="809625" y="195263"/>
                </a:cubicBezTo>
                <a:cubicBezTo>
                  <a:pt x="821973" y="191895"/>
                  <a:pt x="835025" y="192088"/>
                  <a:pt x="847725" y="190500"/>
                </a:cubicBezTo>
                <a:cubicBezTo>
                  <a:pt x="850900" y="185738"/>
                  <a:pt x="853586" y="180610"/>
                  <a:pt x="857250" y="176213"/>
                </a:cubicBezTo>
                <a:cubicBezTo>
                  <a:pt x="871240" y="159425"/>
                  <a:pt x="880198" y="156152"/>
                  <a:pt x="900113" y="142875"/>
                </a:cubicBezTo>
                <a:lnTo>
                  <a:pt x="914400" y="133350"/>
                </a:lnTo>
                <a:cubicBezTo>
                  <a:pt x="917575" y="128588"/>
                  <a:pt x="923115" y="124729"/>
                  <a:pt x="923925" y="119063"/>
                </a:cubicBezTo>
                <a:cubicBezTo>
                  <a:pt x="927100" y="96839"/>
                  <a:pt x="915988" y="98425"/>
                  <a:pt x="900113" y="95250"/>
                </a:cubicBezTo>
                <a:cubicBezTo>
                  <a:pt x="890644" y="93356"/>
                  <a:pt x="881063" y="92075"/>
                  <a:pt x="871538" y="90488"/>
                </a:cubicBezTo>
                <a:cubicBezTo>
                  <a:pt x="866775" y="87313"/>
                  <a:pt x="862370" y="83523"/>
                  <a:pt x="857250" y="80963"/>
                </a:cubicBezTo>
                <a:cubicBezTo>
                  <a:pt x="852760" y="78718"/>
                  <a:pt x="847048" y="79118"/>
                  <a:pt x="842963" y="76200"/>
                </a:cubicBezTo>
                <a:cubicBezTo>
                  <a:pt x="835656" y="70980"/>
                  <a:pt x="830731" y="62994"/>
                  <a:pt x="823913" y="57150"/>
                </a:cubicBezTo>
                <a:cubicBezTo>
                  <a:pt x="812163" y="47079"/>
                  <a:pt x="809166" y="47472"/>
                  <a:pt x="795338" y="42863"/>
                </a:cubicBezTo>
                <a:cubicBezTo>
                  <a:pt x="784225" y="44450"/>
                  <a:pt x="773225" y="47625"/>
                  <a:pt x="762000" y="47625"/>
                </a:cubicBezTo>
                <a:cubicBezTo>
                  <a:pt x="747224" y="47625"/>
                  <a:pt x="742146" y="40347"/>
                  <a:pt x="728663" y="38100"/>
                </a:cubicBezTo>
                <a:cubicBezTo>
                  <a:pt x="714483" y="35737"/>
                  <a:pt x="700031" y="35371"/>
                  <a:pt x="685800" y="33338"/>
                </a:cubicBezTo>
                <a:cubicBezTo>
                  <a:pt x="677787" y="32193"/>
                  <a:pt x="669925" y="30163"/>
                  <a:pt x="661988" y="28575"/>
                </a:cubicBezTo>
                <a:lnTo>
                  <a:pt x="581025" y="33338"/>
                </a:lnTo>
                <a:cubicBezTo>
                  <a:pt x="550867" y="35013"/>
                  <a:pt x="520255" y="32697"/>
                  <a:pt x="490538" y="38100"/>
                </a:cubicBezTo>
                <a:cubicBezTo>
                  <a:pt x="483911" y="39305"/>
                  <a:pt x="481854" y="48652"/>
                  <a:pt x="476250" y="52388"/>
                </a:cubicBezTo>
                <a:cubicBezTo>
                  <a:pt x="472073" y="55173"/>
                  <a:pt x="466725" y="55563"/>
                  <a:pt x="461963" y="57150"/>
                </a:cubicBezTo>
                <a:cubicBezTo>
                  <a:pt x="449054" y="54569"/>
                  <a:pt x="433207" y="54543"/>
                  <a:pt x="423863" y="42863"/>
                </a:cubicBezTo>
                <a:cubicBezTo>
                  <a:pt x="420727" y="38943"/>
                  <a:pt x="422314" y="32432"/>
                  <a:pt x="419100" y="28575"/>
                </a:cubicBezTo>
                <a:cubicBezTo>
                  <a:pt x="414019" y="22477"/>
                  <a:pt x="406509" y="18902"/>
                  <a:pt x="400050" y="14288"/>
                </a:cubicBezTo>
                <a:cubicBezTo>
                  <a:pt x="395392" y="10961"/>
                  <a:pt x="391340" y="6050"/>
                  <a:pt x="385763" y="4763"/>
                </a:cubicBezTo>
                <a:cubicBezTo>
                  <a:pt x="370217" y="1175"/>
                  <a:pt x="354013" y="1588"/>
                  <a:pt x="338138" y="0"/>
                </a:cubicBezTo>
                <a:cubicBezTo>
                  <a:pt x="328533" y="1921"/>
                  <a:pt x="307045" y="3076"/>
                  <a:pt x="300038" y="14288"/>
                </a:cubicBezTo>
                <a:cubicBezTo>
                  <a:pt x="294717" y="22802"/>
                  <a:pt x="293688" y="33338"/>
                  <a:pt x="290513" y="42863"/>
                </a:cubicBezTo>
                <a:cubicBezTo>
                  <a:pt x="283189" y="64834"/>
                  <a:pt x="286736" y="52219"/>
                  <a:pt x="280988" y="80963"/>
                </a:cubicBezTo>
                <a:cubicBezTo>
                  <a:pt x="276225" y="79375"/>
                  <a:pt x="271623" y="77185"/>
                  <a:pt x="266700" y="76200"/>
                </a:cubicBezTo>
                <a:cubicBezTo>
                  <a:pt x="255693" y="73999"/>
                  <a:pt x="244012" y="74988"/>
                  <a:pt x="233363" y="71438"/>
                </a:cubicBezTo>
                <a:cubicBezTo>
                  <a:pt x="224581" y="68511"/>
                  <a:pt x="218145" y="60588"/>
                  <a:pt x="209550" y="57150"/>
                </a:cubicBezTo>
                <a:cubicBezTo>
                  <a:pt x="202034" y="54144"/>
                  <a:pt x="193675" y="53975"/>
                  <a:pt x="185738" y="52388"/>
                </a:cubicBezTo>
                <a:cubicBezTo>
                  <a:pt x="160871" y="35811"/>
                  <a:pt x="164864" y="34154"/>
                  <a:pt x="119063" y="47625"/>
                </a:cubicBezTo>
                <a:cubicBezTo>
                  <a:pt x="108081" y="50855"/>
                  <a:pt x="100013" y="60325"/>
                  <a:pt x="90488" y="66675"/>
                </a:cubicBezTo>
                <a:lnTo>
                  <a:pt x="76200" y="76200"/>
                </a:lnTo>
                <a:cubicBezTo>
                  <a:pt x="73025" y="80963"/>
                  <a:pt x="67616" y="84842"/>
                  <a:pt x="66675" y="90488"/>
                </a:cubicBezTo>
                <a:cubicBezTo>
                  <a:pt x="63369" y="110328"/>
                  <a:pt x="83655" y="107219"/>
                  <a:pt x="95250" y="109538"/>
                </a:cubicBezTo>
                <a:cubicBezTo>
                  <a:pt x="102326" y="130764"/>
                  <a:pt x="104341" y="121748"/>
                  <a:pt x="80963" y="138113"/>
                </a:cubicBezTo>
                <a:cubicBezTo>
                  <a:pt x="71585" y="144678"/>
                  <a:pt x="52388" y="157163"/>
                  <a:pt x="52388" y="157163"/>
                </a:cubicBezTo>
                <a:cubicBezTo>
                  <a:pt x="53975" y="166688"/>
                  <a:pt x="52832" y="177101"/>
                  <a:pt x="57150" y="185738"/>
                </a:cubicBezTo>
                <a:cubicBezTo>
                  <a:pt x="59710" y="190858"/>
                  <a:pt x="67390" y="191216"/>
                  <a:pt x="71438" y="195263"/>
                </a:cubicBezTo>
                <a:cubicBezTo>
                  <a:pt x="75485" y="199310"/>
                  <a:pt x="77788" y="204788"/>
                  <a:pt x="80963" y="209550"/>
                </a:cubicBezTo>
                <a:cubicBezTo>
                  <a:pt x="82550" y="214313"/>
                  <a:pt x="82589" y="219918"/>
                  <a:pt x="85725" y="223838"/>
                </a:cubicBezTo>
                <a:cubicBezTo>
                  <a:pt x="92439" y="232231"/>
                  <a:pt x="104888" y="234988"/>
                  <a:pt x="114300" y="238125"/>
                </a:cubicBezTo>
                <a:cubicBezTo>
                  <a:pt x="120650" y="236538"/>
                  <a:pt x="127334" y="235941"/>
                  <a:pt x="133350" y="233363"/>
                </a:cubicBezTo>
                <a:cubicBezTo>
                  <a:pt x="138611" y="231108"/>
                  <a:pt x="142279" y="225848"/>
                  <a:pt x="147638" y="223838"/>
                </a:cubicBezTo>
                <a:cubicBezTo>
                  <a:pt x="155217" y="220996"/>
                  <a:pt x="163513" y="220663"/>
                  <a:pt x="171450" y="219075"/>
                </a:cubicBezTo>
                <a:cubicBezTo>
                  <a:pt x="173038" y="211138"/>
                  <a:pt x="170489" y="200987"/>
                  <a:pt x="176213" y="195263"/>
                </a:cubicBezTo>
                <a:cubicBezTo>
                  <a:pt x="179763" y="191713"/>
                  <a:pt x="186950" y="196475"/>
                  <a:pt x="190500" y="200025"/>
                </a:cubicBezTo>
                <a:cubicBezTo>
                  <a:pt x="194050" y="203575"/>
                  <a:pt x="192127" y="210393"/>
                  <a:pt x="195263" y="214313"/>
                </a:cubicBezTo>
                <a:cubicBezTo>
                  <a:pt x="203486" y="224592"/>
                  <a:pt x="217160" y="225740"/>
                  <a:pt x="228600" y="228600"/>
                </a:cubicBezTo>
                <a:cubicBezTo>
                  <a:pt x="236220" y="240031"/>
                  <a:pt x="238442" y="247333"/>
                  <a:pt x="252413" y="252413"/>
                </a:cubicBezTo>
                <a:cubicBezTo>
                  <a:pt x="264716" y="256887"/>
                  <a:pt x="290513" y="261938"/>
                  <a:pt x="290513" y="261938"/>
                </a:cubicBezTo>
                <a:cubicBezTo>
                  <a:pt x="295275" y="265113"/>
                  <a:pt x="302674" y="266149"/>
                  <a:pt x="304800" y="271463"/>
                </a:cubicBezTo>
                <a:cubicBezTo>
                  <a:pt x="306664" y="276124"/>
                  <a:pt x="303588" y="282200"/>
                  <a:pt x="300038" y="285750"/>
                </a:cubicBezTo>
                <a:cubicBezTo>
                  <a:pt x="296488" y="289300"/>
                  <a:pt x="290240" y="288268"/>
                  <a:pt x="285750" y="290513"/>
                </a:cubicBezTo>
                <a:cubicBezTo>
                  <a:pt x="252863" y="306957"/>
                  <a:pt x="292058" y="294890"/>
                  <a:pt x="252413" y="304800"/>
                </a:cubicBezTo>
                <a:cubicBezTo>
                  <a:pt x="250564" y="310347"/>
                  <a:pt x="245049" y="331067"/>
                  <a:pt x="238125" y="333375"/>
                </a:cubicBezTo>
                <a:cubicBezTo>
                  <a:pt x="231915" y="335445"/>
                  <a:pt x="225344" y="330494"/>
                  <a:pt x="219075" y="328613"/>
                </a:cubicBezTo>
                <a:cubicBezTo>
                  <a:pt x="209458" y="325728"/>
                  <a:pt x="190500" y="319088"/>
                  <a:pt x="190500" y="319088"/>
                </a:cubicBezTo>
                <a:cubicBezTo>
                  <a:pt x="174625" y="322263"/>
                  <a:pt x="151855" y="315143"/>
                  <a:pt x="142875" y="328613"/>
                </a:cubicBezTo>
                <a:lnTo>
                  <a:pt x="123825" y="357188"/>
                </a:lnTo>
                <a:cubicBezTo>
                  <a:pt x="90990" y="346243"/>
                  <a:pt x="103982" y="342107"/>
                  <a:pt x="90488" y="3381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53" name="152 Forma libre"/>
          <p:cNvSpPr/>
          <p:nvPr/>
        </p:nvSpPr>
        <p:spPr>
          <a:xfrm>
            <a:off x="6730267" y="3282241"/>
            <a:ext cx="447513" cy="261979"/>
          </a:xfrm>
          <a:custGeom>
            <a:avLst/>
            <a:gdLst>
              <a:gd name="connsiteX0" fmla="*/ 100994 w 1672619"/>
              <a:gd name="connsiteY0" fmla="*/ 467180 h 936721"/>
              <a:gd name="connsiteX1" fmla="*/ 148619 w 1672619"/>
              <a:gd name="connsiteY1" fmla="*/ 481467 h 936721"/>
              <a:gd name="connsiteX2" fmla="*/ 181957 w 1672619"/>
              <a:gd name="connsiteY2" fmla="*/ 486230 h 936721"/>
              <a:gd name="connsiteX3" fmla="*/ 191482 w 1672619"/>
              <a:gd name="connsiteY3" fmla="*/ 419555 h 936721"/>
              <a:gd name="connsiteX4" fmla="*/ 196244 w 1672619"/>
              <a:gd name="connsiteY4" fmla="*/ 405267 h 936721"/>
              <a:gd name="connsiteX5" fmla="*/ 210532 w 1672619"/>
              <a:gd name="connsiteY5" fmla="*/ 400505 h 936721"/>
              <a:gd name="connsiteX6" fmla="*/ 234344 w 1672619"/>
              <a:gd name="connsiteY6" fmla="*/ 395742 h 936721"/>
              <a:gd name="connsiteX7" fmla="*/ 267682 w 1672619"/>
              <a:gd name="connsiteY7" fmla="*/ 362405 h 936721"/>
              <a:gd name="connsiteX8" fmla="*/ 286732 w 1672619"/>
              <a:gd name="connsiteY8" fmla="*/ 357642 h 936721"/>
              <a:gd name="connsiteX9" fmla="*/ 296257 w 1672619"/>
              <a:gd name="connsiteY9" fmla="*/ 343355 h 936721"/>
              <a:gd name="connsiteX10" fmla="*/ 358169 w 1672619"/>
              <a:gd name="connsiteY10" fmla="*/ 343355 h 936721"/>
              <a:gd name="connsiteX11" fmla="*/ 391507 w 1672619"/>
              <a:gd name="connsiteY11" fmla="*/ 376692 h 936721"/>
              <a:gd name="connsiteX12" fmla="*/ 415319 w 1672619"/>
              <a:gd name="connsiteY12" fmla="*/ 381455 h 936721"/>
              <a:gd name="connsiteX13" fmla="*/ 429607 w 1672619"/>
              <a:gd name="connsiteY13" fmla="*/ 390980 h 936721"/>
              <a:gd name="connsiteX14" fmla="*/ 434369 w 1672619"/>
              <a:gd name="connsiteY14" fmla="*/ 419555 h 936721"/>
              <a:gd name="connsiteX15" fmla="*/ 439132 w 1672619"/>
              <a:gd name="connsiteY15" fmla="*/ 433842 h 936721"/>
              <a:gd name="connsiteX16" fmla="*/ 453419 w 1672619"/>
              <a:gd name="connsiteY16" fmla="*/ 438605 h 936721"/>
              <a:gd name="connsiteX17" fmla="*/ 458182 w 1672619"/>
              <a:gd name="connsiteY17" fmla="*/ 452892 h 936721"/>
              <a:gd name="connsiteX18" fmla="*/ 462944 w 1672619"/>
              <a:gd name="connsiteY18" fmla="*/ 481467 h 936721"/>
              <a:gd name="connsiteX19" fmla="*/ 491519 w 1672619"/>
              <a:gd name="connsiteY19" fmla="*/ 490992 h 936721"/>
              <a:gd name="connsiteX20" fmla="*/ 558194 w 1672619"/>
              <a:gd name="connsiteY20" fmla="*/ 495755 h 936721"/>
              <a:gd name="connsiteX21" fmla="*/ 572482 w 1672619"/>
              <a:gd name="connsiteY21" fmla="*/ 490992 h 936721"/>
              <a:gd name="connsiteX22" fmla="*/ 648682 w 1672619"/>
              <a:gd name="connsiteY22" fmla="*/ 500517 h 936721"/>
              <a:gd name="connsiteX23" fmla="*/ 672494 w 1672619"/>
              <a:gd name="connsiteY23" fmla="*/ 552905 h 936721"/>
              <a:gd name="connsiteX24" fmla="*/ 710594 w 1672619"/>
              <a:gd name="connsiteY24" fmla="*/ 576717 h 936721"/>
              <a:gd name="connsiteX25" fmla="*/ 720119 w 1672619"/>
              <a:gd name="connsiteY25" fmla="*/ 591005 h 936721"/>
              <a:gd name="connsiteX26" fmla="*/ 734407 w 1672619"/>
              <a:gd name="connsiteY26" fmla="*/ 600530 h 936721"/>
              <a:gd name="connsiteX27" fmla="*/ 739169 w 1672619"/>
              <a:gd name="connsiteY27" fmla="*/ 614817 h 936721"/>
              <a:gd name="connsiteX28" fmla="*/ 743932 w 1672619"/>
              <a:gd name="connsiteY28" fmla="*/ 648155 h 936721"/>
              <a:gd name="connsiteX29" fmla="*/ 758219 w 1672619"/>
              <a:gd name="connsiteY29" fmla="*/ 652917 h 936721"/>
              <a:gd name="connsiteX30" fmla="*/ 786794 w 1672619"/>
              <a:gd name="connsiteY30" fmla="*/ 671967 h 936721"/>
              <a:gd name="connsiteX31" fmla="*/ 801082 w 1672619"/>
              <a:gd name="connsiteY31" fmla="*/ 681492 h 936721"/>
              <a:gd name="connsiteX32" fmla="*/ 815369 w 1672619"/>
              <a:gd name="connsiteY32" fmla="*/ 686255 h 936721"/>
              <a:gd name="connsiteX33" fmla="*/ 829657 w 1672619"/>
              <a:gd name="connsiteY33" fmla="*/ 695780 h 936721"/>
              <a:gd name="connsiteX34" fmla="*/ 848707 w 1672619"/>
              <a:gd name="connsiteY34" fmla="*/ 700542 h 936721"/>
              <a:gd name="connsiteX35" fmla="*/ 872519 w 1672619"/>
              <a:gd name="connsiteY35" fmla="*/ 719592 h 936721"/>
              <a:gd name="connsiteX36" fmla="*/ 886807 w 1672619"/>
              <a:gd name="connsiteY36" fmla="*/ 714830 h 936721"/>
              <a:gd name="connsiteX37" fmla="*/ 901094 w 1672619"/>
              <a:gd name="connsiteY37" fmla="*/ 719592 h 936721"/>
              <a:gd name="connsiteX38" fmla="*/ 929669 w 1672619"/>
              <a:gd name="connsiteY38" fmla="*/ 738642 h 936721"/>
              <a:gd name="connsiteX39" fmla="*/ 943957 w 1672619"/>
              <a:gd name="connsiteY39" fmla="*/ 748167 h 936721"/>
              <a:gd name="connsiteX40" fmla="*/ 958244 w 1672619"/>
              <a:gd name="connsiteY40" fmla="*/ 757692 h 936721"/>
              <a:gd name="connsiteX41" fmla="*/ 1001107 w 1672619"/>
              <a:gd name="connsiteY41" fmla="*/ 771980 h 936721"/>
              <a:gd name="connsiteX42" fmla="*/ 1015394 w 1672619"/>
              <a:gd name="connsiteY42" fmla="*/ 776742 h 936721"/>
              <a:gd name="connsiteX43" fmla="*/ 1034444 w 1672619"/>
              <a:gd name="connsiteY43" fmla="*/ 781505 h 936721"/>
              <a:gd name="connsiteX44" fmla="*/ 1048732 w 1672619"/>
              <a:gd name="connsiteY44" fmla="*/ 791030 h 936721"/>
              <a:gd name="connsiteX45" fmla="*/ 1072544 w 1672619"/>
              <a:gd name="connsiteY45" fmla="*/ 814842 h 936721"/>
              <a:gd name="connsiteX46" fmla="*/ 1110644 w 1672619"/>
              <a:gd name="connsiteY46" fmla="*/ 824367 h 936721"/>
              <a:gd name="connsiteX47" fmla="*/ 1139219 w 1672619"/>
              <a:gd name="connsiteY47" fmla="*/ 833892 h 936721"/>
              <a:gd name="connsiteX48" fmla="*/ 1167794 w 1672619"/>
              <a:gd name="connsiteY48" fmla="*/ 857705 h 936721"/>
              <a:gd name="connsiteX49" fmla="*/ 1172557 w 1672619"/>
              <a:gd name="connsiteY49" fmla="*/ 891042 h 936721"/>
              <a:gd name="connsiteX50" fmla="*/ 1210657 w 1672619"/>
              <a:gd name="connsiteY50" fmla="*/ 900567 h 936721"/>
              <a:gd name="connsiteX51" fmla="*/ 1224944 w 1672619"/>
              <a:gd name="connsiteY51" fmla="*/ 910092 h 936721"/>
              <a:gd name="connsiteX52" fmla="*/ 1253519 w 1672619"/>
              <a:gd name="connsiteY52" fmla="*/ 919617 h 936721"/>
              <a:gd name="connsiteX53" fmla="*/ 1282094 w 1672619"/>
              <a:gd name="connsiteY53" fmla="*/ 933905 h 936721"/>
              <a:gd name="connsiteX54" fmla="*/ 1286857 w 1672619"/>
              <a:gd name="connsiteY54" fmla="*/ 919617 h 936721"/>
              <a:gd name="connsiteX55" fmla="*/ 1291619 w 1672619"/>
              <a:gd name="connsiteY55" fmla="*/ 886280 h 936721"/>
              <a:gd name="connsiteX56" fmla="*/ 1305907 w 1672619"/>
              <a:gd name="connsiteY56" fmla="*/ 876755 h 936721"/>
              <a:gd name="connsiteX57" fmla="*/ 1310669 w 1672619"/>
              <a:gd name="connsiteY57" fmla="*/ 862467 h 936721"/>
              <a:gd name="connsiteX58" fmla="*/ 1320194 w 1672619"/>
              <a:gd name="connsiteY58" fmla="*/ 848180 h 936721"/>
              <a:gd name="connsiteX59" fmla="*/ 1315432 w 1672619"/>
              <a:gd name="connsiteY59" fmla="*/ 829130 h 936721"/>
              <a:gd name="connsiteX60" fmla="*/ 1301144 w 1672619"/>
              <a:gd name="connsiteY60" fmla="*/ 819605 h 936721"/>
              <a:gd name="connsiteX61" fmla="*/ 1291619 w 1672619"/>
              <a:gd name="connsiteY61" fmla="*/ 805317 h 936721"/>
              <a:gd name="connsiteX62" fmla="*/ 1282094 w 1672619"/>
              <a:gd name="connsiteY62" fmla="*/ 762455 h 936721"/>
              <a:gd name="connsiteX63" fmla="*/ 1277332 w 1672619"/>
              <a:gd name="connsiteY63" fmla="*/ 743405 h 936721"/>
              <a:gd name="connsiteX64" fmla="*/ 1263044 w 1672619"/>
              <a:gd name="connsiteY64" fmla="*/ 733880 h 936721"/>
              <a:gd name="connsiteX65" fmla="*/ 1229707 w 1672619"/>
              <a:gd name="connsiteY65" fmla="*/ 714830 h 936721"/>
              <a:gd name="connsiteX66" fmla="*/ 1224944 w 1672619"/>
              <a:gd name="connsiteY66" fmla="*/ 700542 h 936721"/>
              <a:gd name="connsiteX67" fmla="*/ 1215419 w 1672619"/>
              <a:gd name="connsiteY67" fmla="*/ 686255 h 936721"/>
              <a:gd name="connsiteX68" fmla="*/ 1220182 w 1672619"/>
              <a:gd name="connsiteY68" fmla="*/ 671967 h 936721"/>
              <a:gd name="connsiteX69" fmla="*/ 1253519 w 1672619"/>
              <a:gd name="connsiteY69" fmla="*/ 676730 h 936721"/>
              <a:gd name="connsiteX70" fmla="*/ 1296382 w 1672619"/>
              <a:gd name="connsiteY70" fmla="*/ 667205 h 936721"/>
              <a:gd name="connsiteX71" fmla="*/ 1301144 w 1672619"/>
              <a:gd name="connsiteY71" fmla="*/ 643392 h 936721"/>
              <a:gd name="connsiteX72" fmla="*/ 1310669 w 1672619"/>
              <a:gd name="connsiteY72" fmla="*/ 629105 h 936721"/>
              <a:gd name="connsiteX73" fmla="*/ 1315432 w 1672619"/>
              <a:gd name="connsiteY73" fmla="*/ 614817 h 936721"/>
              <a:gd name="connsiteX74" fmla="*/ 1344007 w 1672619"/>
              <a:gd name="connsiteY74" fmla="*/ 581480 h 936721"/>
              <a:gd name="connsiteX75" fmla="*/ 1353532 w 1672619"/>
              <a:gd name="connsiteY75" fmla="*/ 552905 h 936721"/>
              <a:gd name="connsiteX76" fmla="*/ 1358294 w 1672619"/>
              <a:gd name="connsiteY76" fmla="*/ 538617 h 936721"/>
              <a:gd name="connsiteX77" fmla="*/ 1415444 w 1672619"/>
              <a:gd name="connsiteY77" fmla="*/ 519567 h 936721"/>
              <a:gd name="connsiteX78" fmla="*/ 1429732 w 1672619"/>
              <a:gd name="connsiteY78" fmla="*/ 514805 h 936721"/>
              <a:gd name="connsiteX79" fmla="*/ 1434494 w 1672619"/>
              <a:gd name="connsiteY79" fmla="*/ 529092 h 936721"/>
              <a:gd name="connsiteX80" fmla="*/ 1439257 w 1672619"/>
              <a:gd name="connsiteY80" fmla="*/ 557667 h 936721"/>
              <a:gd name="connsiteX81" fmla="*/ 1463069 w 1672619"/>
              <a:gd name="connsiteY81" fmla="*/ 576717 h 936721"/>
              <a:gd name="connsiteX82" fmla="*/ 1477357 w 1672619"/>
              <a:gd name="connsiteY82" fmla="*/ 595767 h 936721"/>
              <a:gd name="connsiteX83" fmla="*/ 1482119 w 1672619"/>
              <a:gd name="connsiteY83" fmla="*/ 610055 h 936721"/>
              <a:gd name="connsiteX84" fmla="*/ 1496407 w 1672619"/>
              <a:gd name="connsiteY84" fmla="*/ 605292 h 936721"/>
              <a:gd name="connsiteX85" fmla="*/ 1501169 w 1672619"/>
              <a:gd name="connsiteY85" fmla="*/ 591005 h 936721"/>
              <a:gd name="connsiteX86" fmla="*/ 1539269 w 1672619"/>
              <a:gd name="connsiteY86" fmla="*/ 586242 h 936721"/>
              <a:gd name="connsiteX87" fmla="*/ 1591657 w 1672619"/>
              <a:gd name="connsiteY87" fmla="*/ 591005 h 936721"/>
              <a:gd name="connsiteX88" fmla="*/ 1610707 w 1672619"/>
              <a:gd name="connsiteY88" fmla="*/ 586242 h 936721"/>
              <a:gd name="connsiteX89" fmla="*/ 1615469 w 1672619"/>
              <a:gd name="connsiteY89" fmla="*/ 571955 h 936721"/>
              <a:gd name="connsiteX90" fmla="*/ 1648807 w 1672619"/>
              <a:gd name="connsiteY90" fmla="*/ 567192 h 936721"/>
              <a:gd name="connsiteX91" fmla="*/ 1663094 w 1672619"/>
              <a:gd name="connsiteY91" fmla="*/ 562430 h 936721"/>
              <a:gd name="connsiteX92" fmla="*/ 1672619 w 1672619"/>
              <a:gd name="connsiteY92" fmla="*/ 533855 h 936721"/>
              <a:gd name="connsiteX93" fmla="*/ 1639282 w 1672619"/>
              <a:gd name="connsiteY93" fmla="*/ 514805 h 936721"/>
              <a:gd name="connsiteX94" fmla="*/ 1610707 w 1672619"/>
              <a:gd name="connsiteY94" fmla="*/ 505280 h 936721"/>
              <a:gd name="connsiteX95" fmla="*/ 1605944 w 1672619"/>
              <a:gd name="connsiteY95" fmla="*/ 490992 h 936721"/>
              <a:gd name="connsiteX96" fmla="*/ 1572607 w 1672619"/>
              <a:gd name="connsiteY96" fmla="*/ 476705 h 936721"/>
              <a:gd name="connsiteX97" fmla="*/ 1539269 w 1672619"/>
              <a:gd name="connsiteY97" fmla="*/ 457655 h 936721"/>
              <a:gd name="connsiteX98" fmla="*/ 1529744 w 1672619"/>
              <a:gd name="connsiteY98" fmla="*/ 471942 h 936721"/>
              <a:gd name="connsiteX99" fmla="*/ 1524982 w 1672619"/>
              <a:gd name="connsiteY99" fmla="*/ 486230 h 936721"/>
              <a:gd name="connsiteX100" fmla="*/ 1505932 w 1672619"/>
              <a:gd name="connsiteY100" fmla="*/ 481467 h 936721"/>
              <a:gd name="connsiteX101" fmla="*/ 1482119 w 1672619"/>
              <a:gd name="connsiteY101" fmla="*/ 486230 h 936721"/>
              <a:gd name="connsiteX102" fmla="*/ 1453544 w 1672619"/>
              <a:gd name="connsiteY102" fmla="*/ 467180 h 936721"/>
              <a:gd name="connsiteX103" fmla="*/ 1420207 w 1672619"/>
              <a:gd name="connsiteY103" fmla="*/ 424317 h 936721"/>
              <a:gd name="connsiteX104" fmla="*/ 1429732 w 1672619"/>
              <a:gd name="connsiteY104" fmla="*/ 410030 h 936721"/>
              <a:gd name="connsiteX105" fmla="*/ 1448782 w 1672619"/>
              <a:gd name="connsiteY105" fmla="*/ 390980 h 936721"/>
              <a:gd name="connsiteX106" fmla="*/ 1439257 w 1672619"/>
              <a:gd name="connsiteY106" fmla="*/ 376692 h 936721"/>
              <a:gd name="connsiteX107" fmla="*/ 1391632 w 1672619"/>
              <a:gd name="connsiteY107" fmla="*/ 395742 h 936721"/>
              <a:gd name="connsiteX108" fmla="*/ 1377344 w 1672619"/>
              <a:gd name="connsiteY108" fmla="*/ 405267 h 936721"/>
              <a:gd name="connsiteX109" fmla="*/ 1339244 w 1672619"/>
              <a:gd name="connsiteY109" fmla="*/ 429080 h 936721"/>
              <a:gd name="connsiteX110" fmla="*/ 1310669 w 1672619"/>
              <a:gd name="connsiteY110" fmla="*/ 438605 h 936721"/>
              <a:gd name="connsiteX111" fmla="*/ 1301144 w 1672619"/>
              <a:gd name="connsiteY111" fmla="*/ 452892 h 936721"/>
              <a:gd name="connsiteX112" fmla="*/ 1286857 w 1672619"/>
              <a:gd name="connsiteY112" fmla="*/ 481467 h 936721"/>
              <a:gd name="connsiteX113" fmla="*/ 1272569 w 1672619"/>
              <a:gd name="connsiteY113" fmla="*/ 486230 h 936721"/>
              <a:gd name="connsiteX114" fmla="*/ 1258282 w 1672619"/>
              <a:gd name="connsiteY114" fmla="*/ 500517 h 936721"/>
              <a:gd name="connsiteX115" fmla="*/ 1263044 w 1672619"/>
              <a:gd name="connsiteY115" fmla="*/ 529092 h 936721"/>
              <a:gd name="connsiteX116" fmla="*/ 1258282 w 1672619"/>
              <a:gd name="connsiteY116" fmla="*/ 543380 h 936721"/>
              <a:gd name="connsiteX117" fmla="*/ 1220182 w 1672619"/>
              <a:gd name="connsiteY117" fmla="*/ 538617 h 936721"/>
              <a:gd name="connsiteX118" fmla="*/ 1210657 w 1672619"/>
              <a:gd name="connsiteY118" fmla="*/ 510042 h 936721"/>
              <a:gd name="connsiteX119" fmla="*/ 1215419 w 1672619"/>
              <a:gd name="connsiteY119" fmla="*/ 490992 h 936721"/>
              <a:gd name="connsiteX120" fmla="*/ 1139219 w 1672619"/>
              <a:gd name="connsiteY120" fmla="*/ 476705 h 936721"/>
              <a:gd name="connsiteX121" fmla="*/ 1124932 w 1672619"/>
              <a:gd name="connsiteY121" fmla="*/ 481467 h 936721"/>
              <a:gd name="connsiteX122" fmla="*/ 1105882 w 1672619"/>
              <a:gd name="connsiteY122" fmla="*/ 471942 h 936721"/>
              <a:gd name="connsiteX123" fmla="*/ 1091594 w 1672619"/>
              <a:gd name="connsiteY123" fmla="*/ 467180 h 936721"/>
              <a:gd name="connsiteX124" fmla="*/ 1072544 w 1672619"/>
              <a:gd name="connsiteY124" fmla="*/ 448130 h 936721"/>
              <a:gd name="connsiteX125" fmla="*/ 1067782 w 1672619"/>
              <a:gd name="connsiteY125" fmla="*/ 433842 h 936721"/>
              <a:gd name="connsiteX126" fmla="*/ 1058257 w 1672619"/>
              <a:gd name="connsiteY126" fmla="*/ 419555 h 936721"/>
              <a:gd name="connsiteX127" fmla="*/ 1063019 w 1672619"/>
              <a:gd name="connsiteY127" fmla="*/ 386217 h 936721"/>
              <a:gd name="connsiteX128" fmla="*/ 1039207 w 1672619"/>
              <a:gd name="connsiteY128" fmla="*/ 376692 h 936721"/>
              <a:gd name="connsiteX129" fmla="*/ 1020157 w 1672619"/>
              <a:gd name="connsiteY129" fmla="*/ 371930 h 936721"/>
              <a:gd name="connsiteX130" fmla="*/ 1005869 w 1672619"/>
              <a:gd name="connsiteY130" fmla="*/ 367167 h 936721"/>
              <a:gd name="connsiteX131" fmla="*/ 991582 w 1672619"/>
              <a:gd name="connsiteY131" fmla="*/ 348117 h 936721"/>
              <a:gd name="connsiteX132" fmla="*/ 991582 w 1672619"/>
              <a:gd name="connsiteY132" fmla="*/ 300492 h 936721"/>
              <a:gd name="connsiteX133" fmla="*/ 986819 w 1672619"/>
              <a:gd name="connsiteY133" fmla="*/ 286205 h 936721"/>
              <a:gd name="connsiteX134" fmla="*/ 934432 w 1672619"/>
              <a:gd name="connsiteY134" fmla="*/ 271917 h 936721"/>
              <a:gd name="connsiteX135" fmla="*/ 910619 w 1672619"/>
              <a:gd name="connsiteY135" fmla="*/ 229055 h 936721"/>
              <a:gd name="connsiteX136" fmla="*/ 896332 w 1672619"/>
              <a:gd name="connsiteY136" fmla="*/ 219530 h 936721"/>
              <a:gd name="connsiteX137" fmla="*/ 867757 w 1672619"/>
              <a:gd name="connsiteY137" fmla="*/ 190955 h 936721"/>
              <a:gd name="connsiteX138" fmla="*/ 843944 w 1672619"/>
              <a:gd name="connsiteY138" fmla="*/ 195717 h 936721"/>
              <a:gd name="connsiteX139" fmla="*/ 829657 w 1672619"/>
              <a:gd name="connsiteY139" fmla="*/ 210005 h 936721"/>
              <a:gd name="connsiteX140" fmla="*/ 815369 w 1672619"/>
              <a:gd name="connsiteY140" fmla="*/ 219530 h 936721"/>
              <a:gd name="connsiteX141" fmla="*/ 786794 w 1672619"/>
              <a:gd name="connsiteY141" fmla="*/ 210005 h 936721"/>
              <a:gd name="connsiteX142" fmla="*/ 634394 w 1672619"/>
              <a:gd name="connsiteY142" fmla="*/ 210005 h 936721"/>
              <a:gd name="connsiteX143" fmla="*/ 601057 w 1672619"/>
              <a:gd name="connsiteY143" fmla="*/ 219530 h 936721"/>
              <a:gd name="connsiteX144" fmla="*/ 591532 w 1672619"/>
              <a:gd name="connsiteY144" fmla="*/ 205242 h 936721"/>
              <a:gd name="connsiteX145" fmla="*/ 548669 w 1672619"/>
              <a:gd name="connsiteY145" fmla="*/ 181430 h 936721"/>
              <a:gd name="connsiteX146" fmla="*/ 539144 w 1672619"/>
              <a:gd name="connsiteY146" fmla="*/ 167142 h 936721"/>
              <a:gd name="connsiteX147" fmla="*/ 524857 w 1672619"/>
              <a:gd name="connsiteY147" fmla="*/ 152855 h 936721"/>
              <a:gd name="connsiteX148" fmla="*/ 520094 w 1672619"/>
              <a:gd name="connsiteY148" fmla="*/ 138567 h 936721"/>
              <a:gd name="connsiteX149" fmla="*/ 505807 w 1672619"/>
              <a:gd name="connsiteY149" fmla="*/ 129042 h 936721"/>
              <a:gd name="connsiteX150" fmla="*/ 491519 w 1672619"/>
              <a:gd name="connsiteY150" fmla="*/ 114755 h 936721"/>
              <a:gd name="connsiteX151" fmla="*/ 462944 w 1672619"/>
              <a:gd name="connsiteY151" fmla="*/ 105230 h 936721"/>
              <a:gd name="connsiteX152" fmla="*/ 434369 w 1672619"/>
              <a:gd name="connsiteY152" fmla="*/ 90942 h 936721"/>
              <a:gd name="connsiteX153" fmla="*/ 420082 w 1672619"/>
              <a:gd name="connsiteY153" fmla="*/ 81417 h 936721"/>
              <a:gd name="connsiteX154" fmla="*/ 391507 w 1672619"/>
              <a:gd name="connsiteY154" fmla="*/ 71892 h 936721"/>
              <a:gd name="connsiteX155" fmla="*/ 377219 w 1672619"/>
              <a:gd name="connsiteY155" fmla="*/ 67130 h 936721"/>
              <a:gd name="connsiteX156" fmla="*/ 362932 w 1672619"/>
              <a:gd name="connsiteY156" fmla="*/ 62367 h 936721"/>
              <a:gd name="connsiteX157" fmla="*/ 348644 w 1672619"/>
              <a:gd name="connsiteY157" fmla="*/ 48080 h 936721"/>
              <a:gd name="connsiteX158" fmla="*/ 315307 w 1672619"/>
              <a:gd name="connsiteY158" fmla="*/ 38555 h 936721"/>
              <a:gd name="connsiteX159" fmla="*/ 291494 w 1672619"/>
              <a:gd name="connsiteY159" fmla="*/ 29030 h 936721"/>
              <a:gd name="connsiteX160" fmla="*/ 277207 w 1672619"/>
              <a:gd name="connsiteY160" fmla="*/ 24267 h 936721"/>
              <a:gd name="connsiteX161" fmla="*/ 258157 w 1672619"/>
              <a:gd name="connsiteY161" fmla="*/ 9980 h 936721"/>
              <a:gd name="connsiteX162" fmla="*/ 220057 w 1672619"/>
              <a:gd name="connsiteY162" fmla="*/ 455 h 936721"/>
              <a:gd name="connsiteX163" fmla="*/ 158144 w 1672619"/>
              <a:gd name="connsiteY163" fmla="*/ 5217 h 936721"/>
              <a:gd name="connsiteX164" fmla="*/ 143857 w 1672619"/>
              <a:gd name="connsiteY164" fmla="*/ 455 h 936721"/>
              <a:gd name="connsiteX165" fmla="*/ 105757 w 1672619"/>
              <a:gd name="connsiteY165" fmla="*/ 9980 h 936721"/>
              <a:gd name="connsiteX166" fmla="*/ 91469 w 1672619"/>
              <a:gd name="connsiteY166" fmla="*/ 19505 h 936721"/>
              <a:gd name="connsiteX167" fmla="*/ 77182 w 1672619"/>
              <a:gd name="connsiteY167" fmla="*/ 24267 h 936721"/>
              <a:gd name="connsiteX168" fmla="*/ 53369 w 1672619"/>
              <a:gd name="connsiteY168" fmla="*/ 48080 h 936721"/>
              <a:gd name="connsiteX169" fmla="*/ 24794 w 1672619"/>
              <a:gd name="connsiteY169" fmla="*/ 57605 h 936721"/>
              <a:gd name="connsiteX170" fmla="*/ 20032 w 1672619"/>
              <a:gd name="connsiteY170" fmla="*/ 148092 h 936721"/>
              <a:gd name="connsiteX171" fmla="*/ 15269 w 1672619"/>
              <a:gd name="connsiteY171" fmla="*/ 171905 h 936721"/>
              <a:gd name="connsiteX172" fmla="*/ 24794 w 1672619"/>
              <a:gd name="connsiteY172" fmla="*/ 238580 h 936721"/>
              <a:gd name="connsiteX173" fmla="*/ 29557 w 1672619"/>
              <a:gd name="connsiteY173" fmla="*/ 252867 h 936721"/>
              <a:gd name="connsiteX174" fmla="*/ 39082 w 1672619"/>
              <a:gd name="connsiteY174" fmla="*/ 267155 h 936721"/>
              <a:gd name="connsiteX175" fmla="*/ 48607 w 1672619"/>
              <a:gd name="connsiteY175" fmla="*/ 300492 h 936721"/>
              <a:gd name="connsiteX176" fmla="*/ 62894 w 1672619"/>
              <a:gd name="connsiteY176" fmla="*/ 362405 h 936721"/>
              <a:gd name="connsiteX177" fmla="*/ 72419 w 1672619"/>
              <a:gd name="connsiteY177" fmla="*/ 410030 h 936721"/>
              <a:gd name="connsiteX178" fmla="*/ 81944 w 1672619"/>
              <a:gd name="connsiteY178" fmla="*/ 429080 h 936721"/>
              <a:gd name="connsiteX179" fmla="*/ 91469 w 1672619"/>
              <a:gd name="connsiteY179" fmla="*/ 443367 h 936721"/>
              <a:gd name="connsiteX180" fmla="*/ 105757 w 1672619"/>
              <a:gd name="connsiteY180" fmla="*/ 452892 h 936721"/>
              <a:gd name="connsiteX181" fmla="*/ 100994 w 1672619"/>
              <a:gd name="connsiteY181" fmla="*/ 467180 h 93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672619" h="936721">
                <a:moveTo>
                  <a:pt x="100994" y="467180"/>
                </a:moveTo>
                <a:cubicBezTo>
                  <a:pt x="108138" y="471942"/>
                  <a:pt x="133363" y="478198"/>
                  <a:pt x="148619" y="481467"/>
                </a:cubicBezTo>
                <a:cubicBezTo>
                  <a:pt x="159595" y="483819"/>
                  <a:pt x="170844" y="484642"/>
                  <a:pt x="181957" y="486230"/>
                </a:cubicBezTo>
                <a:cubicBezTo>
                  <a:pt x="193757" y="450826"/>
                  <a:pt x="181048" y="492593"/>
                  <a:pt x="191482" y="419555"/>
                </a:cubicBezTo>
                <a:cubicBezTo>
                  <a:pt x="192192" y="414585"/>
                  <a:pt x="192694" y="408817"/>
                  <a:pt x="196244" y="405267"/>
                </a:cubicBezTo>
                <a:cubicBezTo>
                  <a:pt x="199794" y="401717"/>
                  <a:pt x="205662" y="401723"/>
                  <a:pt x="210532" y="400505"/>
                </a:cubicBezTo>
                <a:cubicBezTo>
                  <a:pt x="218385" y="398542"/>
                  <a:pt x="226407" y="397330"/>
                  <a:pt x="234344" y="395742"/>
                </a:cubicBezTo>
                <a:cubicBezTo>
                  <a:pt x="246763" y="358485"/>
                  <a:pt x="233754" y="369944"/>
                  <a:pt x="267682" y="362405"/>
                </a:cubicBezTo>
                <a:cubicBezTo>
                  <a:pt x="274072" y="360985"/>
                  <a:pt x="280382" y="359230"/>
                  <a:pt x="286732" y="357642"/>
                </a:cubicBezTo>
                <a:cubicBezTo>
                  <a:pt x="289907" y="352880"/>
                  <a:pt x="291788" y="346931"/>
                  <a:pt x="296257" y="343355"/>
                </a:cubicBezTo>
                <a:cubicBezTo>
                  <a:pt x="310425" y="332021"/>
                  <a:pt x="354030" y="342941"/>
                  <a:pt x="358169" y="343355"/>
                </a:cubicBezTo>
                <a:cubicBezTo>
                  <a:pt x="376183" y="370376"/>
                  <a:pt x="368034" y="370824"/>
                  <a:pt x="391507" y="376692"/>
                </a:cubicBezTo>
                <a:cubicBezTo>
                  <a:pt x="399360" y="378655"/>
                  <a:pt x="407382" y="379867"/>
                  <a:pt x="415319" y="381455"/>
                </a:cubicBezTo>
                <a:cubicBezTo>
                  <a:pt x="420082" y="384630"/>
                  <a:pt x="427047" y="385860"/>
                  <a:pt x="429607" y="390980"/>
                </a:cubicBezTo>
                <a:cubicBezTo>
                  <a:pt x="433925" y="399617"/>
                  <a:pt x="432274" y="410129"/>
                  <a:pt x="434369" y="419555"/>
                </a:cubicBezTo>
                <a:cubicBezTo>
                  <a:pt x="435458" y="424455"/>
                  <a:pt x="435582" y="430292"/>
                  <a:pt x="439132" y="433842"/>
                </a:cubicBezTo>
                <a:cubicBezTo>
                  <a:pt x="442682" y="437392"/>
                  <a:pt x="448657" y="437017"/>
                  <a:pt x="453419" y="438605"/>
                </a:cubicBezTo>
                <a:cubicBezTo>
                  <a:pt x="455007" y="443367"/>
                  <a:pt x="457093" y="447992"/>
                  <a:pt x="458182" y="452892"/>
                </a:cubicBezTo>
                <a:cubicBezTo>
                  <a:pt x="460277" y="462318"/>
                  <a:pt x="456585" y="474200"/>
                  <a:pt x="462944" y="481467"/>
                </a:cubicBezTo>
                <a:cubicBezTo>
                  <a:pt x="469555" y="489023"/>
                  <a:pt x="481504" y="490277"/>
                  <a:pt x="491519" y="490992"/>
                </a:cubicBezTo>
                <a:lnTo>
                  <a:pt x="558194" y="495755"/>
                </a:lnTo>
                <a:cubicBezTo>
                  <a:pt x="562957" y="494167"/>
                  <a:pt x="567462" y="490992"/>
                  <a:pt x="572482" y="490992"/>
                </a:cubicBezTo>
                <a:cubicBezTo>
                  <a:pt x="623953" y="490992"/>
                  <a:pt x="618504" y="490459"/>
                  <a:pt x="648682" y="500517"/>
                </a:cubicBezTo>
                <a:cubicBezTo>
                  <a:pt x="653892" y="542199"/>
                  <a:pt x="643538" y="533601"/>
                  <a:pt x="672494" y="552905"/>
                </a:cubicBezTo>
                <a:cubicBezTo>
                  <a:pt x="684955" y="561212"/>
                  <a:pt x="710594" y="576717"/>
                  <a:pt x="710594" y="576717"/>
                </a:cubicBezTo>
                <a:cubicBezTo>
                  <a:pt x="713769" y="581480"/>
                  <a:pt x="716072" y="586958"/>
                  <a:pt x="720119" y="591005"/>
                </a:cubicBezTo>
                <a:cubicBezTo>
                  <a:pt x="724166" y="595052"/>
                  <a:pt x="730831" y="596060"/>
                  <a:pt x="734407" y="600530"/>
                </a:cubicBezTo>
                <a:cubicBezTo>
                  <a:pt x="737543" y="604450"/>
                  <a:pt x="737582" y="610055"/>
                  <a:pt x="739169" y="614817"/>
                </a:cubicBezTo>
                <a:cubicBezTo>
                  <a:pt x="740757" y="625930"/>
                  <a:pt x="738912" y="638115"/>
                  <a:pt x="743932" y="648155"/>
                </a:cubicBezTo>
                <a:cubicBezTo>
                  <a:pt x="746177" y="652645"/>
                  <a:pt x="753831" y="650479"/>
                  <a:pt x="758219" y="652917"/>
                </a:cubicBezTo>
                <a:cubicBezTo>
                  <a:pt x="768226" y="658476"/>
                  <a:pt x="777269" y="665617"/>
                  <a:pt x="786794" y="671967"/>
                </a:cubicBezTo>
                <a:cubicBezTo>
                  <a:pt x="791557" y="675142"/>
                  <a:pt x="795652" y="679682"/>
                  <a:pt x="801082" y="681492"/>
                </a:cubicBezTo>
                <a:cubicBezTo>
                  <a:pt x="805844" y="683080"/>
                  <a:pt x="810879" y="684010"/>
                  <a:pt x="815369" y="686255"/>
                </a:cubicBezTo>
                <a:cubicBezTo>
                  <a:pt x="820489" y="688815"/>
                  <a:pt x="824396" y="693525"/>
                  <a:pt x="829657" y="695780"/>
                </a:cubicBezTo>
                <a:cubicBezTo>
                  <a:pt x="835673" y="698358"/>
                  <a:pt x="842357" y="698955"/>
                  <a:pt x="848707" y="700542"/>
                </a:cubicBezTo>
                <a:cubicBezTo>
                  <a:pt x="856021" y="711513"/>
                  <a:pt x="857183" y="719592"/>
                  <a:pt x="872519" y="719592"/>
                </a:cubicBezTo>
                <a:cubicBezTo>
                  <a:pt x="877539" y="719592"/>
                  <a:pt x="882044" y="716417"/>
                  <a:pt x="886807" y="714830"/>
                </a:cubicBezTo>
                <a:cubicBezTo>
                  <a:pt x="891569" y="716417"/>
                  <a:pt x="896706" y="717154"/>
                  <a:pt x="901094" y="719592"/>
                </a:cubicBezTo>
                <a:cubicBezTo>
                  <a:pt x="911101" y="725151"/>
                  <a:pt x="920144" y="732292"/>
                  <a:pt x="929669" y="738642"/>
                </a:cubicBezTo>
                <a:lnTo>
                  <a:pt x="943957" y="748167"/>
                </a:lnTo>
                <a:cubicBezTo>
                  <a:pt x="948719" y="751342"/>
                  <a:pt x="952814" y="755882"/>
                  <a:pt x="958244" y="757692"/>
                </a:cubicBezTo>
                <a:lnTo>
                  <a:pt x="1001107" y="771980"/>
                </a:lnTo>
                <a:cubicBezTo>
                  <a:pt x="1005869" y="773567"/>
                  <a:pt x="1010524" y="775524"/>
                  <a:pt x="1015394" y="776742"/>
                </a:cubicBezTo>
                <a:lnTo>
                  <a:pt x="1034444" y="781505"/>
                </a:lnTo>
                <a:cubicBezTo>
                  <a:pt x="1039207" y="784680"/>
                  <a:pt x="1044684" y="786983"/>
                  <a:pt x="1048732" y="791030"/>
                </a:cubicBezTo>
                <a:cubicBezTo>
                  <a:pt x="1062339" y="804636"/>
                  <a:pt x="1052588" y="807585"/>
                  <a:pt x="1072544" y="814842"/>
                </a:cubicBezTo>
                <a:cubicBezTo>
                  <a:pt x="1084847" y="819316"/>
                  <a:pt x="1098225" y="820227"/>
                  <a:pt x="1110644" y="824367"/>
                </a:cubicBezTo>
                <a:lnTo>
                  <a:pt x="1139219" y="833892"/>
                </a:lnTo>
                <a:cubicBezTo>
                  <a:pt x="1146363" y="838655"/>
                  <a:pt x="1164460" y="849369"/>
                  <a:pt x="1167794" y="857705"/>
                </a:cubicBezTo>
                <a:cubicBezTo>
                  <a:pt x="1171963" y="868127"/>
                  <a:pt x="1164620" y="883105"/>
                  <a:pt x="1172557" y="891042"/>
                </a:cubicBezTo>
                <a:cubicBezTo>
                  <a:pt x="1181814" y="900299"/>
                  <a:pt x="1210657" y="900567"/>
                  <a:pt x="1210657" y="900567"/>
                </a:cubicBezTo>
                <a:cubicBezTo>
                  <a:pt x="1215419" y="903742"/>
                  <a:pt x="1219714" y="907767"/>
                  <a:pt x="1224944" y="910092"/>
                </a:cubicBezTo>
                <a:cubicBezTo>
                  <a:pt x="1234119" y="914170"/>
                  <a:pt x="1253519" y="919617"/>
                  <a:pt x="1253519" y="919617"/>
                </a:cubicBezTo>
                <a:cubicBezTo>
                  <a:pt x="1255924" y="921220"/>
                  <a:pt x="1276462" y="936721"/>
                  <a:pt x="1282094" y="933905"/>
                </a:cubicBezTo>
                <a:cubicBezTo>
                  <a:pt x="1286584" y="931660"/>
                  <a:pt x="1285269" y="924380"/>
                  <a:pt x="1286857" y="919617"/>
                </a:cubicBezTo>
                <a:cubicBezTo>
                  <a:pt x="1288444" y="908505"/>
                  <a:pt x="1287060" y="896538"/>
                  <a:pt x="1291619" y="886280"/>
                </a:cubicBezTo>
                <a:cubicBezTo>
                  <a:pt x="1293944" y="881049"/>
                  <a:pt x="1302331" y="881225"/>
                  <a:pt x="1305907" y="876755"/>
                </a:cubicBezTo>
                <a:cubicBezTo>
                  <a:pt x="1309043" y="872835"/>
                  <a:pt x="1308424" y="866957"/>
                  <a:pt x="1310669" y="862467"/>
                </a:cubicBezTo>
                <a:cubicBezTo>
                  <a:pt x="1313229" y="857348"/>
                  <a:pt x="1317019" y="852942"/>
                  <a:pt x="1320194" y="848180"/>
                </a:cubicBezTo>
                <a:cubicBezTo>
                  <a:pt x="1318607" y="841830"/>
                  <a:pt x="1319063" y="834576"/>
                  <a:pt x="1315432" y="829130"/>
                </a:cubicBezTo>
                <a:cubicBezTo>
                  <a:pt x="1312257" y="824367"/>
                  <a:pt x="1305191" y="823652"/>
                  <a:pt x="1301144" y="819605"/>
                </a:cubicBezTo>
                <a:cubicBezTo>
                  <a:pt x="1297097" y="815558"/>
                  <a:pt x="1294794" y="810080"/>
                  <a:pt x="1291619" y="805317"/>
                </a:cubicBezTo>
                <a:cubicBezTo>
                  <a:pt x="1282352" y="777513"/>
                  <a:pt x="1290475" y="804360"/>
                  <a:pt x="1282094" y="762455"/>
                </a:cubicBezTo>
                <a:cubicBezTo>
                  <a:pt x="1280810" y="756037"/>
                  <a:pt x="1280963" y="748851"/>
                  <a:pt x="1277332" y="743405"/>
                </a:cubicBezTo>
                <a:cubicBezTo>
                  <a:pt x="1274157" y="738642"/>
                  <a:pt x="1267702" y="737207"/>
                  <a:pt x="1263044" y="733880"/>
                </a:cubicBezTo>
                <a:cubicBezTo>
                  <a:pt x="1237815" y="715859"/>
                  <a:pt x="1252893" y="722558"/>
                  <a:pt x="1229707" y="714830"/>
                </a:cubicBezTo>
                <a:cubicBezTo>
                  <a:pt x="1228119" y="710067"/>
                  <a:pt x="1227189" y="705032"/>
                  <a:pt x="1224944" y="700542"/>
                </a:cubicBezTo>
                <a:cubicBezTo>
                  <a:pt x="1222384" y="695423"/>
                  <a:pt x="1216360" y="691901"/>
                  <a:pt x="1215419" y="686255"/>
                </a:cubicBezTo>
                <a:cubicBezTo>
                  <a:pt x="1214594" y="681303"/>
                  <a:pt x="1218594" y="676730"/>
                  <a:pt x="1220182" y="671967"/>
                </a:cubicBezTo>
                <a:cubicBezTo>
                  <a:pt x="1231294" y="673555"/>
                  <a:pt x="1242294" y="676730"/>
                  <a:pt x="1253519" y="676730"/>
                </a:cubicBezTo>
                <a:cubicBezTo>
                  <a:pt x="1270278" y="676730"/>
                  <a:pt x="1281650" y="672115"/>
                  <a:pt x="1296382" y="667205"/>
                </a:cubicBezTo>
                <a:cubicBezTo>
                  <a:pt x="1297969" y="659267"/>
                  <a:pt x="1298302" y="650971"/>
                  <a:pt x="1301144" y="643392"/>
                </a:cubicBezTo>
                <a:cubicBezTo>
                  <a:pt x="1303154" y="638033"/>
                  <a:pt x="1308109" y="634224"/>
                  <a:pt x="1310669" y="629105"/>
                </a:cubicBezTo>
                <a:cubicBezTo>
                  <a:pt x="1312914" y="624615"/>
                  <a:pt x="1313844" y="619580"/>
                  <a:pt x="1315432" y="614817"/>
                </a:cubicBezTo>
                <a:cubicBezTo>
                  <a:pt x="1327876" y="540145"/>
                  <a:pt x="1305401" y="620085"/>
                  <a:pt x="1344007" y="581480"/>
                </a:cubicBezTo>
                <a:cubicBezTo>
                  <a:pt x="1351107" y="574381"/>
                  <a:pt x="1350357" y="562430"/>
                  <a:pt x="1353532" y="552905"/>
                </a:cubicBezTo>
                <a:lnTo>
                  <a:pt x="1358294" y="538617"/>
                </a:lnTo>
                <a:cubicBezTo>
                  <a:pt x="1368601" y="507696"/>
                  <a:pt x="1358063" y="524784"/>
                  <a:pt x="1415444" y="519567"/>
                </a:cubicBezTo>
                <a:cubicBezTo>
                  <a:pt x="1420207" y="517980"/>
                  <a:pt x="1425242" y="512560"/>
                  <a:pt x="1429732" y="514805"/>
                </a:cubicBezTo>
                <a:cubicBezTo>
                  <a:pt x="1434222" y="517050"/>
                  <a:pt x="1433405" y="524192"/>
                  <a:pt x="1434494" y="529092"/>
                </a:cubicBezTo>
                <a:cubicBezTo>
                  <a:pt x="1436589" y="538518"/>
                  <a:pt x="1436203" y="548506"/>
                  <a:pt x="1439257" y="557667"/>
                </a:cubicBezTo>
                <a:cubicBezTo>
                  <a:pt x="1444643" y="573824"/>
                  <a:pt x="1449424" y="572169"/>
                  <a:pt x="1463069" y="576717"/>
                </a:cubicBezTo>
                <a:cubicBezTo>
                  <a:pt x="1467832" y="583067"/>
                  <a:pt x="1473419" y="588875"/>
                  <a:pt x="1477357" y="595767"/>
                </a:cubicBezTo>
                <a:cubicBezTo>
                  <a:pt x="1479848" y="600126"/>
                  <a:pt x="1477629" y="607810"/>
                  <a:pt x="1482119" y="610055"/>
                </a:cubicBezTo>
                <a:cubicBezTo>
                  <a:pt x="1486609" y="612300"/>
                  <a:pt x="1491644" y="606880"/>
                  <a:pt x="1496407" y="605292"/>
                </a:cubicBezTo>
                <a:cubicBezTo>
                  <a:pt x="1497994" y="600530"/>
                  <a:pt x="1498033" y="594925"/>
                  <a:pt x="1501169" y="591005"/>
                </a:cubicBezTo>
                <a:cubicBezTo>
                  <a:pt x="1514408" y="574457"/>
                  <a:pt x="1520852" y="583940"/>
                  <a:pt x="1539269" y="586242"/>
                </a:cubicBezTo>
                <a:cubicBezTo>
                  <a:pt x="1556668" y="588417"/>
                  <a:pt x="1574194" y="589417"/>
                  <a:pt x="1591657" y="591005"/>
                </a:cubicBezTo>
                <a:cubicBezTo>
                  <a:pt x="1598007" y="589417"/>
                  <a:pt x="1605596" y="590331"/>
                  <a:pt x="1610707" y="586242"/>
                </a:cubicBezTo>
                <a:cubicBezTo>
                  <a:pt x="1614627" y="583106"/>
                  <a:pt x="1610979" y="574200"/>
                  <a:pt x="1615469" y="571955"/>
                </a:cubicBezTo>
                <a:cubicBezTo>
                  <a:pt x="1625509" y="566935"/>
                  <a:pt x="1637694" y="568780"/>
                  <a:pt x="1648807" y="567192"/>
                </a:cubicBezTo>
                <a:cubicBezTo>
                  <a:pt x="1653569" y="565605"/>
                  <a:pt x="1660176" y="566515"/>
                  <a:pt x="1663094" y="562430"/>
                </a:cubicBezTo>
                <a:cubicBezTo>
                  <a:pt x="1668930" y="554260"/>
                  <a:pt x="1672619" y="533855"/>
                  <a:pt x="1672619" y="533855"/>
                </a:cubicBezTo>
                <a:cubicBezTo>
                  <a:pt x="1651823" y="513058"/>
                  <a:pt x="1666694" y="523028"/>
                  <a:pt x="1639282" y="514805"/>
                </a:cubicBezTo>
                <a:cubicBezTo>
                  <a:pt x="1629665" y="511920"/>
                  <a:pt x="1610707" y="505280"/>
                  <a:pt x="1610707" y="505280"/>
                </a:cubicBezTo>
                <a:cubicBezTo>
                  <a:pt x="1609119" y="500517"/>
                  <a:pt x="1609494" y="494542"/>
                  <a:pt x="1605944" y="490992"/>
                </a:cubicBezTo>
                <a:cubicBezTo>
                  <a:pt x="1600058" y="485106"/>
                  <a:pt x="1581146" y="479551"/>
                  <a:pt x="1572607" y="476705"/>
                </a:cubicBezTo>
                <a:cubicBezTo>
                  <a:pt x="1565208" y="469306"/>
                  <a:pt x="1553661" y="452858"/>
                  <a:pt x="1539269" y="457655"/>
                </a:cubicBezTo>
                <a:cubicBezTo>
                  <a:pt x="1533839" y="459465"/>
                  <a:pt x="1532919" y="467180"/>
                  <a:pt x="1529744" y="471942"/>
                </a:cubicBezTo>
                <a:cubicBezTo>
                  <a:pt x="1528157" y="476705"/>
                  <a:pt x="1529643" y="484366"/>
                  <a:pt x="1524982" y="486230"/>
                </a:cubicBezTo>
                <a:cubicBezTo>
                  <a:pt x="1518905" y="488661"/>
                  <a:pt x="1512477" y="481467"/>
                  <a:pt x="1505932" y="481467"/>
                </a:cubicBezTo>
                <a:cubicBezTo>
                  <a:pt x="1497837" y="481467"/>
                  <a:pt x="1490057" y="484642"/>
                  <a:pt x="1482119" y="486230"/>
                </a:cubicBezTo>
                <a:cubicBezTo>
                  <a:pt x="1472594" y="479880"/>
                  <a:pt x="1459894" y="476705"/>
                  <a:pt x="1453544" y="467180"/>
                </a:cubicBezTo>
                <a:cubicBezTo>
                  <a:pt x="1430758" y="433001"/>
                  <a:pt x="1442588" y="446700"/>
                  <a:pt x="1420207" y="424317"/>
                </a:cubicBezTo>
                <a:cubicBezTo>
                  <a:pt x="1423382" y="419555"/>
                  <a:pt x="1425263" y="413606"/>
                  <a:pt x="1429732" y="410030"/>
                </a:cubicBezTo>
                <a:cubicBezTo>
                  <a:pt x="1452823" y="391557"/>
                  <a:pt x="1438390" y="422152"/>
                  <a:pt x="1448782" y="390980"/>
                </a:cubicBezTo>
                <a:cubicBezTo>
                  <a:pt x="1445607" y="386217"/>
                  <a:pt x="1444845" y="377934"/>
                  <a:pt x="1439257" y="376692"/>
                </a:cubicBezTo>
                <a:cubicBezTo>
                  <a:pt x="1407239" y="369577"/>
                  <a:pt x="1409064" y="381215"/>
                  <a:pt x="1391632" y="395742"/>
                </a:cubicBezTo>
                <a:cubicBezTo>
                  <a:pt x="1387235" y="399406"/>
                  <a:pt x="1382107" y="402092"/>
                  <a:pt x="1377344" y="405267"/>
                </a:cubicBezTo>
                <a:cubicBezTo>
                  <a:pt x="1362250" y="427909"/>
                  <a:pt x="1373249" y="417745"/>
                  <a:pt x="1339244" y="429080"/>
                </a:cubicBezTo>
                <a:lnTo>
                  <a:pt x="1310669" y="438605"/>
                </a:lnTo>
                <a:cubicBezTo>
                  <a:pt x="1307494" y="443367"/>
                  <a:pt x="1303704" y="447773"/>
                  <a:pt x="1301144" y="452892"/>
                </a:cubicBezTo>
                <a:cubicBezTo>
                  <a:pt x="1295392" y="464397"/>
                  <a:pt x="1298233" y="472367"/>
                  <a:pt x="1286857" y="481467"/>
                </a:cubicBezTo>
                <a:cubicBezTo>
                  <a:pt x="1282937" y="484603"/>
                  <a:pt x="1277332" y="484642"/>
                  <a:pt x="1272569" y="486230"/>
                </a:cubicBezTo>
                <a:cubicBezTo>
                  <a:pt x="1267807" y="490992"/>
                  <a:pt x="1259743" y="493942"/>
                  <a:pt x="1258282" y="500517"/>
                </a:cubicBezTo>
                <a:cubicBezTo>
                  <a:pt x="1256187" y="509943"/>
                  <a:pt x="1263044" y="519436"/>
                  <a:pt x="1263044" y="529092"/>
                </a:cubicBezTo>
                <a:cubicBezTo>
                  <a:pt x="1263044" y="534112"/>
                  <a:pt x="1259869" y="538617"/>
                  <a:pt x="1258282" y="543380"/>
                </a:cubicBezTo>
                <a:cubicBezTo>
                  <a:pt x="1245582" y="541792"/>
                  <a:pt x="1230667" y="545957"/>
                  <a:pt x="1220182" y="538617"/>
                </a:cubicBezTo>
                <a:cubicBezTo>
                  <a:pt x="1211957" y="532859"/>
                  <a:pt x="1210657" y="510042"/>
                  <a:pt x="1210657" y="510042"/>
                </a:cubicBezTo>
                <a:cubicBezTo>
                  <a:pt x="1212244" y="503692"/>
                  <a:pt x="1215419" y="497537"/>
                  <a:pt x="1215419" y="490992"/>
                </a:cubicBezTo>
                <a:cubicBezTo>
                  <a:pt x="1215419" y="448086"/>
                  <a:pt x="1178722" y="474071"/>
                  <a:pt x="1139219" y="476705"/>
                </a:cubicBezTo>
                <a:cubicBezTo>
                  <a:pt x="1134457" y="478292"/>
                  <a:pt x="1129901" y="482177"/>
                  <a:pt x="1124932" y="481467"/>
                </a:cubicBezTo>
                <a:cubicBezTo>
                  <a:pt x="1117904" y="480463"/>
                  <a:pt x="1112408" y="474739"/>
                  <a:pt x="1105882" y="471942"/>
                </a:cubicBezTo>
                <a:cubicBezTo>
                  <a:pt x="1101268" y="469965"/>
                  <a:pt x="1096357" y="468767"/>
                  <a:pt x="1091594" y="467180"/>
                </a:cubicBezTo>
                <a:cubicBezTo>
                  <a:pt x="1085244" y="460830"/>
                  <a:pt x="1077764" y="455438"/>
                  <a:pt x="1072544" y="448130"/>
                </a:cubicBezTo>
                <a:cubicBezTo>
                  <a:pt x="1069626" y="444045"/>
                  <a:pt x="1070027" y="438332"/>
                  <a:pt x="1067782" y="433842"/>
                </a:cubicBezTo>
                <a:cubicBezTo>
                  <a:pt x="1065222" y="428723"/>
                  <a:pt x="1061432" y="424317"/>
                  <a:pt x="1058257" y="419555"/>
                </a:cubicBezTo>
                <a:cubicBezTo>
                  <a:pt x="1059844" y="408442"/>
                  <a:pt x="1067578" y="396475"/>
                  <a:pt x="1063019" y="386217"/>
                </a:cubicBezTo>
                <a:cubicBezTo>
                  <a:pt x="1059547" y="378405"/>
                  <a:pt x="1047317" y="379395"/>
                  <a:pt x="1039207" y="376692"/>
                </a:cubicBezTo>
                <a:cubicBezTo>
                  <a:pt x="1032997" y="374622"/>
                  <a:pt x="1026451" y="373728"/>
                  <a:pt x="1020157" y="371930"/>
                </a:cubicBezTo>
                <a:cubicBezTo>
                  <a:pt x="1015330" y="370551"/>
                  <a:pt x="1010632" y="368755"/>
                  <a:pt x="1005869" y="367167"/>
                </a:cubicBezTo>
                <a:cubicBezTo>
                  <a:pt x="1001107" y="360817"/>
                  <a:pt x="995520" y="355009"/>
                  <a:pt x="991582" y="348117"/>
                </a:cubicBezTo>
                <a:cubicBezTo>
                  <a:pt x="982081" y="331491"/>
                  <a:pt x="988764" y="320216"/>
                  <a:pt x="991582" y="300492"/>
                </a:cubicBezTo>
                <a:cubicBezTo>
                  <a:pt x="989994" y="295730"/>
                  <a:pt x="990904" y="289123"/>
                  <a:pt x="986819" y="286205"/>
                </a:cubicBezTo>
                <a:cubicBezTo>
                  <a:pt x="977421" y="279492"/>
                  <a:pt x="946438" y="274318"/>
                  <a:pt x="934432" y="271917"/>
                </a:cubicBezTo>
                <a:cubicBezTo>
                  <a:pt x="929469" y="257029"/>
                  <a:pt x="924654" y="238412"/>
                  <a:pt x="910619" y="229055"/>
                </a:cubicBezTo>
                <a:cubicBezTo>
                  <a:pt x="905857" y="225880"/>
                  <a:pt x="900610" y="223333"/>
                  <a:pt x="896332" y="219530"/>
                </a:cubicBezTo>
                <a:cubicBezTo>
                  <a:pt x="886264" y="210581"/>
                  <a:pt x="867757" y="190955"/>
                  <a:pt x="867757" y="190955"/>
                </a:cubicBezTo>
                <a:cubicBezTo>
                  <a:pt x="859819" y="192542"/>
                  <a:pt x="851184" y="192097"/>
                  <a:pt x="843944" y="195717"/>
                </a:cubicBezTo>
                <a:cubicBezTo>
                  <a:pt x="837920" y="198729"/>
                  <a:pt x="834831" y="205693"/>
                  <a:pt x="829657" y="210005"/>
                </a:cubicBezTo>
                <a:cubicBezTo>
                  <a:pt x="825260" y="213669"/>
                  <a:pt x="820132" y="216355"/>
                  <a:pt x="815369" y="219530"/>
                </a:cubicBezTo>
                <a:cubicBezTo>
                  <a:pt x="805844" y="216355"/>
                  <a:pt x="796733" y="211425"/>
                  <a:pt x="786794" y="210005"/>
                </a:cubicBezTo>
                <a:cubicBezTo>
                  <a:pt x="725557" y="201257"/>
                  <a:pt x="697070" y="206318"/>
                  <a:pt x="634394" y="210005"/>
                </a:cubicBezTo>
                <a:cubicBezTo>
                  <a:pt x="629950" y="211486"/>
                  <a:pt x="604045" y="220526"/>
                  <a:pt x="601057" y="219530"/>
                </a:cubicBezTo>
                <a:cubicBezTo>
                  <a:pt x="595627" y="217720"/>
                  <a:pt x="595840" y="209011"/>
                  <a:pt x="591532" y="205242"/>
                </a:cubicBezTo>
                <a:cubicBezTo>
                  <a:pt x="571376" y="187605"/>
                  <a:pt x="568293" y="187971"/>
                  <a:pt x="548669" y="181430"/>
                </a:cubicBezTo>
                <a:cubicBezTo>
                  <a:pt x="545494" y="176667"/>
                  <a:pt x="542808" y="171539"/>
                  <a:pt x="539144" y="167142"/>
                </a:cubicBezTo>
                <a:cubicBezTo>
                  <a:pt x="534832" y="161968"/>
                  <a:pt x="528593" y="158459"/>
                  <a:pt x="524857" y="152855"/>
                </a:cubicBezTo>
                <a:cubicBezTo>
                  <a:pt x="522072" y="148678"/>
                  <a:pt x="523230" y="142487"/>
                  <a:pt x="520094" y="138567"/>
                </a:cubicBezTo>
                <a:cubicBezTo>
                  <a:pt x="516518" y="134098"/>
                  <a:pt x="510204" y="132706"/>
                  <a:pt x="505807" y="129042"/>
                </a:cubicBezTo>
                <a:cubicBezTo>
                  <a:pt x="500633" y="124730"/>
                  <a:pt x="497407" y="118026"/>
                  <a:pt x="491519" y="114755"/>
                </a:cubicBezTo>
                <a:cubicBezTo>
                  <a:pt x="482742" y="109879"/>
                  <a:pt x="462944" y="105230"/>
                  <a:pt x="462944" y="105230"/>
                </a:cubicBezTo>
                <a:cubicBezTo>
                  <a:pt x="422001" y="77934"/>
                  <a:pt x="473803" y="110660"/>
                  <a:pt x="434369" y="90942"/>
                </a:cubicBezTo>
                <a:cubicBezTo>
                  <a:pt x="429250" y="88382"/>
                  <a:pt x="425312" y="83742"/>
                  <a:pt x="420082" y="81417"/>
                </a:cubicBezTo>
                <a:cubicBezTo>
                  <a:pt x="410907" y="77339"/>
                  <a:pt x="401032" y="75067"/>
                  <a:pt x="391507" y="71892"/>
                </a:cubicBezTo>
                <a:lnTo>
                  <a:pt x="377219" y="67130"/>
                </a:lnTo>
                <a:lnTo>
                  <a:pt x="362932" y="62367"/>
                </a:lnTo>
                <a:cubicBezTo>
                  <a:pt x="358169" y="57605"/>
                  <a:pt x="354248" y="51816"/>
                  <a:pt x="348644" y="48080"/>
                </a:cubicBezTo>
                <a:cubicBezTo>
                  <a:pt x="344053" y="45020"/>
                  <a:pt x="318488" y="39615"/>
                  <a:pt x="315307" y="38555"/>
                </a:cubicBezTo>
                <a:cubicBezTo>
                  <a:pt x="307197" y="35852"/>
                  <a:pt x="299499" y="32032"/>
                  <a:pt x="291494" y="29030"/>
                </a:cubicBezTo>
                <a:cubicBezTo>
                  <a:pt x="286794" y="27267"/>
                  <a:pt x="281969" y="25855"/>
                  <a:pt x="277207" y="24267"/>
                </a:cubicBezTo>
                <a:cubicBezTo>
                  <a:pt x="270857" y="19505"/>
                  <a:pt x="265484" y="13033"/>
                  <a:pt x="258157" y="9980"/>
                </a:cubicBezTo>
                <a:cubicBezTo>
                  <a:pt x="246073" y="4945"/>
                  <a:pt x="220057" y="455"/>
                  <a:pt x="220057" y="455"/>
                </a:cubicBezTo>
                <a:cubicBezTo>
                  <a:pt x="199419" y="2042"/>
                  <a:pt x="178843" y="5217"/>
                  <a:pt x="158144" y="5217"/>
                </a:cubicBezTo>
                <a:cubicBezTo>
                  <a:pt x="153124" y="5217"/>
                  <a:pt x="148856" y="0"/>
                  <a:pt x="143857" y="455"/>
                </a:cubicBezTo>
                <a:cubicBezTo>
                  <a:pt x="130820" y="1640"/>
                  <a:pt x="105757" y="9980"/>
                  <a:pt x="105757" y="9980"/>
                </a:cubicBezTo>
                <a:cubicBezTo>
                  <a:pt x="100994" y="13155"/>
                  <a:pt x="96589" y="16945"/>
                  <a:pt x="91469" y="19505"/>
                </a:cubicBezTo>
                <a:cubicBezTo>
                  <a:pt x="86979" y="21750"/>
                  <a:pt x="81102" y="21131"/>
                  <a:pt x="77182" y="24267"/>
                </a:cubicBezTo>
                <a:cubicBezTo>
                  <a:pt x="51384" y="44906"/>
                  <a:pt x="85518" y="33792"/>
                  <a:pt x="53369" y="48080"/>
                </a:cubicBezTo>
                <a:cubicBezTo>
                  <a:pt x="44194" y="52158"/>
                  <a:pt x="24794" y="57605"/>
                  <a:pt x="24794" y="57605"/>
                </a:cubicBezTo>
                <a:cubicBezTo>
                  <a:pt x="0" y="94794"/>
                  <a:pt x="20032" y="58500"/>
                  <a:pt x="20032" y="148092"/>
                </a:cubicBezTo>
                <a:cubicBezTo>
                  <a:pt x="20032" y="156187"/>
                  <a:pt x="16857" y="163967"/>
                  <a:pt x="15269" y="171905"/>
                </a:cubicBezTo>
                <a:cubicBezTo>
                  <a:pt x="18231" y="198562"/>
                  <a:pt x="18731" y="214326"/>
                  <a:pt x="24794" y="238580"/>
                </a:cubicBezTo>
                <a:cubicBezTo>
                  <a:pt x="26012" y="243450"/>
                  <a:pt x="27312" y="248377"/>
                  <a:pt x="29557" y="252867"/>
                </a:cubicBezTo>
                <a:cubicBezTo>
                  <a:pt x="32117" y="257987"/>
                  <a:pt x="35907" y="262392"/>
                  <a:pt x="39082" y="267155"/>
                </a:cubicBezTo>
                <a:cubicBezTo>
                  <a:pt x="50498" y="301404"/>
                  <a:pt x="36650" y="258640"/>
                  <a:pt x="48607" y="300492"/>
                </a:cubicBezTo>
                <a:cubicBezTo>
                  <a:pt x="59160" y="337428"/>
                  <a:pt x="50217" y="286350"/>
                  <a:pt x="62894" y="362405"/>
                </a:cubicBezTo>
                <a:cubicBezTo>
                  <a:pt x="64539" y="372275"/>
                  <a:pt x="68158" y="398667"/>
                  <a:pt x="72419" y="410030"/>
                </a:cubicBezTo>
                <a:cubicBezTo>
                  <a:pt x="74912" y="416678"/>
                  <a:pt x="78422" y="422916"/>
                  <a:pt x="81944" y="429080"/>
                </a:cubicBezTo>
                <a:cubicBezTo>
                  <a:pt x="84784" y="434050"/>
                  <a:pt x="87422" y="439320"/>
                  <a:pt x="91469" y="443367"/>
                </a:cubicBezTo>
                <a:cubicBezTo>
                  <a:pt x="95517" y="447414"/>
                  <a:pt x="100994" y="449717"/>
                  <a:pt x="105757" y="452892"/>
                </a:cubicBezTo>
                <a:cubicBezTo>
                  <a:pt x="117043" y="469822"/>
                  <a:pt x="93850" y="462418"/>
                  <a:pt x="100994" y="4671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54" name="153 Forma libre"/>
          <p:cNvSpPr/>
          <p:nvPr/>
        </p:nvSpPr>
        <p:spPr>
          <a:xfrm>
            <a:off x="6478501" y="2742962"/>
            <a:ext cx="963188" cy="463144"/>
          </a:xfrm>
          <a:custGeom>
            <a:avLst/>
            <a:gdLst>
              <a:gd name="connsiteX0" fmla="*/ 1011794 w 3540681"/>
              <a:gd name="connsiteY0" fmla="*/ 1538288 h 1609725"/>
              <a:gd name="connsiteX1" fmla="*/ 959406 w 3540681"/>
              <a:gd name="connsiteY1" fmla="*/ 1533525 h 1609725"/>
              <a:gd name="connsiteX2" fmla="*/ 945119 w 3540681"/>
              <a:gd name="connsiteY2" fmla="*/ 1528763 h 1609725"/>
              <a:gd name="connsiteX3" fmla="*/ 935594 w 3540681"/>
              <a:gd name="connsiteY3" fmla="*/ 1514475 h 1609725"/>
              <a:gd name="connsiteX4" fmla="*/ 930831 w 3540681"/>
              <a:gd name="connsiteY4" fmla="*/ 1500188 h 1609725"/>
              <a:gd name="connsiteX5" fmla="*/ 911781 w 3540681"/>
              <a:gd name="connsiteY5" fmla="*/ 1495425 h 1609725"/>
              <a:gd name="connsiteX6" fmla="*/ 897494 w 3540681"/>
              <a:gd name="connsiteY6" fmla="*/ 1485900 h 1609725"/>
              <a:gd name="connsiteX7" fmla="*/ 887969 w 3540681"/>
              <a:gd name="connsiteY7" fmla="*/ 1471613 h 1609725"/>
              <a:gd name="connsiteX8" fmla="*/ 868919 w 3540681"/>
              <a:gd name="connsiteY8" fmla="*/ 1466850 h 1609725"/>
              <a:gd name="connsiteX9" fmla="*/ 854631 w 3540681"/>
              <a:gd name="connsiteY9" fmla="*/ 1462088 h 1609725"/>
              <a:gd name="connsiteX10" fmla="*/ 840344 w 3540681"/>
              <a:gd name="connsiteY10" fmla="*/ 1452563 h 1609725"/>
              <a:gd name="connsiteX11" fmla="*/ 740331 w 3540681"/>
              <a:gd name="connsiteY11" fmla="*/ 1443038 h 1609725"/>
              <a:gd name="connsiteX12" fmla="*/ 706994 w 3540681"/>
              <a:gd name="connsiteY12" fmla="*/ 1447800 h 1609725"/>
              <a:gd name="connsiteX13" fmla="*/ 702231 w 3540681"/>
              <a:gd name="connsiteY13" fmla="*/ 1462088 h 1609725"/>
              <a:gd name="connsiteX14" fmla="*/ 687944 w 3540681"/>
              <a:gd name="connsiteY14" fmla="*/ 1466850 h 1609725"/>
              <a:gd name="connsiteX15" fmla="*/ 673656 w 3540681"/>
              <a:gd name="connsiteY15" fmla="*/ 1457325 h 1609725"/>
              <a:gd name="connsiteX16" fmla="*/ 683181 w 3540681"/>
              <a:gd name="connsiteY16" fmla="*/ 1390650 h 1609725"/>
              <a:gd name="connsiteX17" fmla="*/ 673656 w 3540681"/>
              <a:gd name="connsiteY17" fmla="*/ 1376363 h 1609725"/>
              <a:gd name="connsiteX18" fmla="*/ 616506 w 3540681"/>
              <a:gd name="connsiteY18" fmla="*/ 1357313 h 1609725"/>
              <a:gd name="connsiteX19" fmla="*/ 568881 w 3540681"/>
              <a:gd name="connsiteY19" fmla="*/ 1323975 h 1609725"/>
              <a:gd name="connsiteX20" fmla="*/ 554594 w 3540681"/>
              <a:gd name="connsiteY20" fmla="*/ 1319213 h 1609725"/>
              <a:gd name="connsiteX21" fmla="*/ 535544 w 3540681"/>
              <a:gd name="connsiteY21" fmla="*/ 1276350 h 1609725"/>
              <a:gd name="connsiteX22" fmla="*/ 530781 w 3540681"/>
              <a:gd name="connsiteY22" fmla="*/ 1262063 h 1609725"/>
              <a:gd name="connsiteX23" fmla="*/ 516494 w 3540681"/>
              <a:gd name="connsiteY23" fmla="*/ 1257300 h 1609725"/>
              <a:gd name="connsiteX24" fmla="*/ 492681 w 3540681"/>
              <a:gd name="connsiteY24" fmla="*/ 1228725 h 1609725"/>
              <a:gd name="connsiteX25" fmla="*/ 478394 w 3540681"/>
              <a:gd name="connsiteY25" fmla="*/ 1223963 h 1609725"/>
              <a:gd name="connsiteX26" fmla="*/ 468869 w 3540681"/>
              <a:gd name="connsiteY26" fmla="*/ 1209675 h 1609725"/>
              <a:gd name="connsiteX27" fmla="*/ 449819 w 3540681"/>
              <a:gd name="connsiteY27" fmla="*/ 1204913 h 1609725"/>
              <a:gd name="connsiteX28" fmla="*/ 435531 w 3540681"/>
              <a:gd name="connsiteY28" fmla="*/ 1195388 h 1609725"/>
              <a:gd name="connsiteX29" fmla="*/ 430769 w 3540681"/>
              <a:gd name="connsiteY29" fmla="*/ 1181100 h 1609725"/>
              <a:gd name="connsiteX30" fmla="*/ 468869 w 3540681"/>
              <a:gd name="connsiteY30" fmla="*/ 1162050 h 1609725"/>
              <a:gd name="connsiteX31" fmla="*/ 502206 w 3540681"/>
              <a:gd name="connsiteY31" fmla="*/ 1157288 h 1609725"/>
              <a:gd name="connsiteX32" fmla="*/ 497444 w 3540681"/>
              <a:gd name="connsiteY32" fmla="*/ 1143000 h 1609725"/>
              <a:gd name="connsiteX33" fmla="*/ 511731 w 3540681"/>
              <a:gd name="connsiteY33" fmla="*/ 1109663 h 1609725"/>
              <a:gd name="connsiteX34" fmla="*/ 516494 w 3540681"/>
              <a:gd name="connsiteY34" fmla="*/ 1090613 h 1609725"/>
              <a:gd name="connsiteX35" fmla="*/ 530781 w 3540681"/>
              <a:gd name="connsiteY35" fmla="*/ 1085850 h 1609725"/>
              <a:gd name="connsiteX36" fmla="*/ 568881 w 3540681"/>
              <a:gd name="connsiteY36" fmla="*/ 1081088 h 1609725"/>
              <a:gd name="connsiteX37" fmla="*/ 583169 w 3540681"/>
              <a:gd name="connsiteY37" fmla="*/ 1076325 h 1609725"/>
              <a:gd name="connsiteX38" fmla="*/ 659369 w 3540681"/>
              <a:gd name="connsiteY38" fmla="*/ 1085850 h 1609725"/>
              <a:gd name="connsiteX39" fmla="*/ 678419 w 3540681"/>
              <a:gd name="connsiteY39" fmla="*/ 1100138 h 1609725"/>
              <a:gd name="connsiteX40" fmla="*/ 692706 w 3540681"/>
              <a:gd name="connsiteY40" fmla="*/ 1104900 h 1609725"/>
              <a:gd name="connsiteX41" fmla="*/ 697469 w 3540681"/>
              <a:gd name="connsiteY41" fmla="*/ 1119188 h 1609725"/>
              <a:gd name="connsiteX42" fmla="*/ 692706 w 3540681"/>
              <a:gd name="connsiteY42" fmla="*/ 1157288 h 1609725"/>
              <a:gd name="connsiteX43" fmla="*/ 735569 w 3540681"/>
              <a:gd name="connsiteY43" fmla="*/ 1157288 h 1609725"/>
              <a:gd name="connsiteX44" fmla="*/ 745094 w 3540681"/>
              <a:gd name="connsiteY44" fmla="*/ 1143000 h 1609725"/>
              <a:gd name="connsiteX45" fmla="*/ 749856 w 3540681"/>
              <a:gd name="connsiteY45" fmla="*/ 1128713 h 1609725"/>
              <a:gd name="connsiteX46" fmla="*/ 778431 w 3540681"/>
              <a:gd name="connsiteY46" fmla="*/ 1119188 h 1609725"/>
              <a:gd name="connsiteX47" fmla="*/ 773669 w 3540681"/>
              <a:gd name="connsiteY47" fmla="*/ 1090613 h 1609725"/>
              <a:gd name="connsiteX48" fmla="*/ 745094 w 3540681"/>
              <a:gd name="connsiteY48" fmla="*/ 1071563 h 1609725"/>
              <a:gd name="connsiteX49" fmla="*/ 716519 w 3540681"/>
              <a:gd name="connsiteY49" fmla="*/ 1076325 h 1609725"/>
              <a:gd name="connsiteX50" fmla="*/ 683181 w 3540681"/>
              <a:gd name="connsiteY50" fmla="*/ 1076325 h 1609725"/>
              <a:gd name="connsiteX51" fmla="*/ 654606 w 3540681"/>
              <a:gd name="connsiteY51" fmla="*/ 1071563 h 1609725"/>
              <a:gd name="connsiteX52" fmla="*/ 649844 w 3540681"/>
              <a:gd name="connsiteY52" fmla="*/ 1057275 h 1609725"/>
              <a:gd name="connsiteX53" fmla="*/ 654606 w 3540681"/>
              <a:gd name="connsiteY53" fmla="*/ 1019175 h 1609725"/>
              <a:gd name="connsiteX54" fmla="*/ 640319 w 3540681"/>
              <a:gd name="connsiteY54" fmla="*/ 957263 h 1609725"/>
              <a:gd name="connsiteX55" fmla="*/ 621269 w 3540681"/>
              <a:gd name="connsiteY55" fmla="*/ 928688 h 1609725"/>
              <a:gd name="connsiteX56" fmla="*/ 611744 w 3540681"/>
              <a:gd name="connsiteY56" fmla="*/ 914400 h 1609725"/>
              <a:gd name="connsiteX57" fmla="*/ 535544 w 3540681"/>
              <a:gd name="connsiteY57" fmla="*/ 909638 h 1609725"/>
              <a:gd name="connsiteX58" fmla="*/ 511731 w 3540681"/>
              <a:gd name="connsiteY58" fmla="*/ 904875 h 1609725"/>
              <a:gd name="connsiteX59" fmla="*/ 497444 w 3540681"/>
              <a:gd name="connsiteY59" fmla="*/ 895350 h 1609725"/>
              <a:gd name="connsiteX60" fmla="*/ 483156 w 3540681"/>
              <a:gd name="connsiteY60" fmla="*/ 890588 h 1609725"/>
              <a:gd name="connsiteX61" fmla="*/ 445056 w 3540681"/>
              <a:gd name="connsiteY61" fmla="*/ 895350 h 1609725"/>
              <a:gd name="connsiteX62" fmla="*/ 402194 w 3540681"/>
              <a:gd name="connsiteY62" fmla="*/ 919163 h 1609725"/>
              <a:gd name="connsiteX63" fmla="*/ 345044 w 3540681"/>
              <a:gd name="connsiteY63" fmla="*/ 923925 h 1609725"/>
              <a:gd name="connsiteX64" fmla="*/ 330756 w 3540681"/>
              <a:gd name="connsiteY64" fmla="*/ 938213 h 1609725"/>
              <a:gd name="connsiteX65" fmla="*/ 316469 w 3540681"/>
              <a:gd name="connsiteY65" fmla="*/ 947738 h 1609725"/>
              <a:gd name="connsiteX66" fmla="*/ 292656 w 3540681"/>
              <a:gd name="connsiteY66" fmla="*/ 966788 h 1609725"/>
              <a:gd name="connsiteX67" fmla="*/ 249794 w 3540681"/>
              <a:gd name="connsiteY67" fmla="*/ 957263 h 1609725"/>
              <a:gd name="connsiteX68" fmla="*/ 235506 w 3540681"/>
              <a:gd name="connsiteY68" fmla="*/ 942975 h 1609725"/>
              <a:gd name="connsiteX69" fmla="*/ 221219 w 3540681"/>
              <a:gd name="connsiteY69" fmla="*/ 933450 h 1609725"/>
              <a:gd name="connsiteX70" fmla="*/ 249794 w 3540681"/>
              <a:gd name="connsiteY70" fmla="*/ 919163 h 1609725"/>
              <a:gd name="connsiteX71" fmla="*/ 254556 w 3540681"/>
              <a:gd name="connsiteY71" fmla="*/ 904875 h 1609725"/>
              <a:gd name="connsiteX72" fmla="*/ 240269 w 3540681"/>
              <a:gd name="connsiteY72" fmla="*/ 890588 h 1609725"/>
              <a:gd name="connsiteX73" fmla="*/ 225981 w 3540681"/>
              <a:gd name="connsiteY73" fmla="*/ 881063 h 1609725"/>
              <a:gd name="connsiteX74" fmla="*/ 216456 w 3540681"/>
              <a:gd name="connsiteY74" fmla="*/ 866775 h 1609725"/>
              <a:gd name="connsiteX75" fmla="*/ 187881 w 3540681"/>
              <a:gd name="connsiteY75" fmla="*/ 852488 h 1609725"/>
              <a:gd name="connsiteX76" fmla="*/ 164069 w 3540681"/>
              <a:gd name="connsiteY76" fmla="*/ 833438 h 1609725"/>
              <a:gd name="connsiteX77" fmla="*/ 154544 w 3540681"/>
              <a:gd name="connsiteY77" fmla="*/ 819150 h 1609725"/>
              <a:gd name="connsiteX78" fmla="*/ 140256 w 3540681"/>
              <a:gd name="connsiteY78" fmla="*/ 814388 h 1609725"/>
              <a:gd name="connsiteX79" fmla="*/ 78344 w 3540681"/>
              <a:gd name="connsiteY79" fmla="*/ 809625 h 1609725"/>
              <a:gd name="connsiteX80" fmla="*/ 73581 w 3540681"/>
              <a:gd name="connsiteY80" fmla="*/ 795338 h 1609725"/>
              <a:gd name="connsiteX81" fmla="*/ 45006 w 3540681"/>
              <a:gd name="connsiteY81" fmla="*/ 776288 h 1609725"/>
              <a:gd name="connsiteX82" fmla="*/ 30719 w 3540681"/>
              <a:gd name="connsiteY82" fmla="*/ 747713 h 1609725"/>
              <a:gd name="connsiteX83" fmla="*/ 11669 w 3540681"/>
              <a:gd name="connsiteY83" fmla="*/ 742950 h 1609725"/>
              <a:gd name="connsiteX84" fmla="*/ 2144 w 3540681"/>
              <a:gd name="connsiteY84" fmla="*/ 728663 h 1609725"/>
              <a:gd name="connsiteX85" fmla="*/ 21194 w 3540681"/>
              <a:gd name="connsiteY85" fmla="*/ 700088 h 1609725"/>
              <a:gd name="connsiteX86" fmla="*/ 40244 w 3540681"/>
              <a:gd name="connsiteY86" fmla="*/ 671513 h 1609725"/>
              <a:gd name="connsiteX87" fmla="*/ 30719 w 3540681"/>
              <a:gd name="connsiteY87" fmla="*/ 657225 h 1609725"/>
              <a:gd name="connsiteX88" fmla="*/ 21194 w 3540681"/>
              <a:gd name="connsiteY88" fmla="*/ 600075 h 1609725"/>
              <a:gd name="connsiteX89" fmla="*/ 35481 w 3540681"/>
              <a:gd name="connsiteY89" fmla="*/ 561975 h 1609725"/>
              <a:gd name="connsiteX90" fmla="*/ 59294 w 3540681"/>
              <a:gd name="connsiteY90" fmla="*/ 528638 h 1609725"/>
              <a:gd name="connsiteX91" fmla="*/ 87869 w 3540681"/>
              <a:gd name="connsiteY91" fmla="*/ 538163 h 1609725"/>
              <a:gd name="connsiteX92" fmla="*/ 116444 w 3540681"/>
              <a:gd name="connsiteY92" fmla="*/ 561975 h 1609725"/>
              <a:gd name="connsiteX93" fmla="*/ 140256 w 3540681"/>
              <a:gd name="connsiteY93" fmla="*/ 590550 h 1609725"/>
              <a:gd name="connsiteX94" fmla="*/ 154544 w 3540681"/>
              <a:gd name="connsiteY94" fmla="*/ 595313 h 1609725"/>
              <a:gd name="connsiteX95" fmla="*/ 173594 w 3540681"/>
              <a:gd name="connsiteY95" fmla="*/ 590550 h 1609725"/>
              <a:gd name="connsiteX96" fmla="*/ 183119 w 3540681"/>
              <a:gd name="connsiteY96" fmla="*/ 576263 h 1609725"/>
              <a:gd name="connsiteX97" fmla="*/ 168831 w 3540681"/>
              <a:gd name="connsiteY97" fmla="*/ 542925 h 1609725"/>
              <a:gd name="connsiteX98" fmla="*/ 154544 w 3540681"/>
              <a:gd name="connsiteY98" fmla="*/ 528638 h 1609725"/>
              <a:gd name="connsiteX99" fmla="*/ 159306 w 3540681"/>
              <a:gd name="connsiteY99" fmla="*/ 504825 h 1609725"/>
              <a:gd name="connsiteX100" fmla="*/ 206931 w 3540681"/>
              <a:gd name="connsiteY100" fmla="*/ 490538 h 1609725"/>
              <a:gd name="connsiteX101" fmla="*/ 216456 w 3540681"/>
              <a:gd name="connsiteY101" fmla="*/ 476250 h 1609725"/>
              <a:gd name="connsiteX102" fmla="*/ 221219 w 3540681"/>
              <a:gd name="connsiteY102" fmla="*/ 461963 h 1609725"/>
              <a:gd name="connsiteX103" fmla="*/ 235506 w 3540681"/>
              <a:gd name="connsiteY103" fmla="*/ 457200 h 1609725"/>
              <a:gd name="connsiteX104" fmla="*/ 259319 w 3540681"/>
              <a:gd name="connsiteY104" fmla="*/ 452438 h 1609725"/>
              <a:gd name="connsiteX105" fmla="*/ 292656 w 3540681"/>
              <a:gd name="connsiteY105" fmla="*/ 414338 h 1609725"/>
              <a:gd name="connsiteX106" fmla="*/ 321231 w 3540681"/>
              <a:gd name="connsiteY106" fmla="*/ 409575 h 1609725"/>
              <a:gd name="connsiteX107" fmla="*/ 402194 w 3540681"/>
              <a:gd name="connsiteY107" fmla="*/ 404813 h 1609725"/>
              <a:gd name="connsiteX108" fmla="*/ 430769 w 3540681"/>
              <a:gd name="connsiteY108" fmla="*/ 395288 h 1609725"/>
              <a:gd name="connsiteX109" fmla="*/ 468869 w 3540681"/>
              <a:gd name="connsiteY109" fmla="*/ 400050 h 1609725"/>
              <a:gd name="connsiteX110" fmla="*/ 483156 w 3540681"/>
              <a:gd name="connsiteY110" fmla="*/ 409575 h 1609725"/>
              <a:gd name="connsiteX111" fmla="*/ 492681 w 3540681"/>
              <a:gd name="connsiteY111" fmla="*/ 423863 h 1609725"/>
              <a:gd name="connsiteX112" fmla="*/ 564119 w 3540681"/>
              <a:gd name="connsiteY112" fmla="*/ 428625 h 1609725"/>
              <a:gd name="connsiteX113" fmla="*/ 573644 w 3540681"/>
              <a:gd name="connsiteY113" fmla="*/ 442913 h 1609725"/>
              <a:gd name="connsiteX114" fmla="*/ 611744 w 3540681"/>
              <a:gd name="connsiteY114" fmla="*/ 457200 h 1609725"/>
              <a:gd name="connsiteX115" fmla="*/ 640319 w 3540681"/>
              <a:gd name="connsiteY115" fmla="*/ 481013 h 1609725"/>
              <a:gd name="connsiteX116" fmla="*/ 659369 w 3540681"/>
              <a:gd name="connsiteY116" fmla="*/ 504825 h 1609725"/>
              <a:gd name="connsiteX117" fmla="*/ 692706 w 3540681"/>
              <a:gd name="connsiteY117" fmla="*/ 481013 h 1609725"/>
              <a:gd name="connsiteX118" fmla="*/ 711756 w 3540681"/>
              <a:gd name="connsiteY118" fmla="*/ 495300 h 1609725"/>
              <a:gd name="connsiteX119" fmla="*/ 716519 w 3540681"/>
              <a:gd name="connsiteY119" fmla="*/ 509588 h 1609725"/>
              <a:gd name="connsiteX120" fmla="*/ 735569 w 3540681"/>
              <a:gd name="connsiteY120" fmla="*/ 514350 h 1609725"/>
              <a:gd name="connsiteX121" fmla="*/ 783194 w 3540681"/>
              <a:gd name="connsiteY121" fmla="*/ 509588 h 1609725"/>
              <a:gd name="connsiteX122" fmla="*/ 792719 w 3540681"/>
              <a:gd name="connsiteY122" fmla="*/ 495300 h 1609725"/>
              <a:gd name="connsiteX123" fmla="*/ 807006 w 3540681"/>
              <a:gd name="connsiteY123" fmla="*/ 485775 h 1609725"/>
              <a:gd name="connsiteX124" fmla="*/ 811769 w 3540681"/>
              <a:gd name="connsiteY124" fmla="*/ 471488 h 1609725"/>
              <a:gd name="connsiteX125" fmla="*/ 859394 w 3540681"/>
              <a:gd name="connsiteY125" fmla="*/ 466725 h 1609725"/>
              <a:gd name="connsiteX126" fmla="*/ 911781 w 3540681"/>
              <a:gd name="connsiteY126" fmla="*/ 466725 h 1609725"/>
              <a:gd name="connsiteX127" fmla="*/ 930831 w 3540681"/>
              <a:gd name="connsiteY127" fmla="*/ 481013 h 1609725"/>
              <a:gd name="connsiteX128" fmla="*/ 945119 w 3540681"/>
              <a:gd name="connsiteY128" fmla="*/ 485775 h 1609725"/>
              <a:gd name="connsiteX129" fmla="*/ 959406 w 3540681"/>
              <a:gd name="connsiteY129" fmla="*/ 471488 h 1609725"/>
              <a:gd name="connsiteX130" fmla="*/ 987981 w 3540681"/>
              <a:gd name="connsiteY130" fmla="*/ 471488 h 1609725"/>
              <a:gd name="connsiteX131" fmla="*/ 1026081 w 3540681"/>
              <a:gd name="connsiteY131" fmla="*/ 485775 h 1609725"/>
              <a:gd name="connsiteX132" fmla="*/ 1078469 w 3540681"/>
              <a:gd name="connsiteY132" fmla="*/ 500063 h 1609725"/>
              <a:gd name="connsiteX133" fmla="*/ 1092756 w 3540681"/>
              <a:gd name="connsiteY133" fmla="*/ 509588 h 1609725"/>
              <a:gd name="connsiteX134" fmla="*/ 1130856 w 3540681"/>
              <a:gd name="connsiteY134" fmla="*/ 519113 h 1609725"/>
              <a:gd name="connsiteX135" fmla="*/ 1135619 w 3540681"/>
              <a:gd name="connsiteY135" fmla="*/ 504825 h 1609725"/>
              <a:gd name="connsiteX136" fmla="*/ 1149906 w 3540681"/>
              <a:gd name="connsiteY136" fmla="*/ 500063 h 1609725"/>
              <a:gd name="connsiteX137" fmla="*/ 1211819 w 3540681"/>
              <a:gd name="connsiteY137" fmla="*/ 509588 h 1609725"/>
              <a:gd name="connsiteX138" fmla="*/ 1245156 w 3540681"/>
              <a:gd name="connsiteY138" fmla="*/ 495300 h 1609725"/>
              <a:gd name="connsiteX139" fmla="*/ 1254681 w 3540681"/>
              <a:gd name="connsiteY139" fmla="*/ 466725 h 1609725"/>
              <a:gd name="connsiteX140" fmla="*/ 1264206 w 3540681"/>
              <a:gd name="connsiteY140" fmla="*/ 447675 h 1609725"/>
              <a:gd name="connsiteX141" fmla="*/ 1259444 w 3540681"/>
              <a:gd name="connsiteY141" fmla="*/ 428625 h 1609725"/>
              <a:gd name="connsiteX142" fmla="*/ 1230869 w 3540681"/>
              <a:gd name="connsiteY142" fmla="*/ 404813 h 1609725"/>
              <a:gd name="connsiteX143" fmla="*/ 1197531 w 3540681"/>
              <a:gd name="connsiteY143" fmla="*/ 400050 h 1609725"/>
              <a:gd name="connsiteX144" fmla="*/ 1159431 w 3540681"/>
              <a:gd name="connsiteY144" fmla="*/ 395288 h 1609725"/>
              <a:gd name="connsiteX145" fmla="*/ 1102281 w 3540681"/>
              <a:gd name="connsiteY145" fmla="*/ 366713 h 1609725"/>
              <a:gd name="connsiteX146" fmla="*/ 1092756 w 3540681"/>
              <a:gd name="connsiteY146" fmla="*/ 352425 h 1609725"/>
              <a:gd name="connsiteX147" fmla="*/ 1107044 w 3540681"/>
              <a:gd name="connsiteY147" fmla="*/ 342900 h 1609725"/>
              <a:gd name="connsiteX148" fmla="*/ 1135619 w 3540681"/>
              <a:gd name="connsiteY148" fmla="*/ 333375 h 1609725"/>
              <a:gd name="connsiteX149" fmla="*/ 1149906 w 3540681"/>
              <a:gd name="connsiteY149" fmla="*/ 319088 h 1609725"/>
              <a:gd name="connsiteX150" fmla="*/ 1149906 w 3540681"/>
              <a:gd name="connsiteY150" fmla="*/ 280988 h 1609725"/>
              <a:gd name="connsiteX151" fmla="*/ 1135619 w 3540681"/>
              <a:gd name="connsiteY151" fmla="*/ 271463 h 1609725"/>
              <a:gd name="connsiteX152" fmla="*/ 1159431 w 3540681"/>
              <a:gd name="connsiteY152" fmla="*/ 261938 h 1609725"/>
              <a:gd name="connsiteX153" fmla="*/ 1211819 w 3540681"/>
              <a:gd name="connsiteY153" fmla="*/ 242888 h 1609725"/>
              <a:gd name="connsiteX154" fmla="*/ 1202294 w 3540681"/>
              <a:gd name="connsiteY154" fmla="*/ 228600 h 1609725"/>
              <a:gd name="connsiteX155" fmla="*/ 1168956 w 3540681"/>
              <a:gd name="connsiteY155" fmla="*/ 214313 h 1609725"/>
              <a:gd name="connsiteX156" fmla="*/ 1159431 w 3540681"/>
              <a:gd name="connsiteY156" fmla="*/ 200025 h 1609725"/>
              <a:gd name="connsiteX157" fmla="*/ 1168956 w 3540681"/>
              <a:gd name="connsiteY157" fmla="*/ 171450 h 1609725"/>
              <a:gd name="connsiteX158" fmla="*/ 1149906 w 3540681"/>
              <a:gd name="connsiteY158" fmla="*/ 161925 h 1609725"/>
              <a:gd name="connsiteX159" fmla="*/ 1126094 w 3540681"/>
              <a:gd name="connsiteY159" fmla="*/ 157163 h 1609725"/>
              <a:gd name="connsiteX160" fmla="*/ 1149906 w 3540681"/>
              <a:gd name="connsiteY160" fmla="*/ 133350 h 1609725"/>
              <a:gd name="connsiteX161" fmla="*/ 1245156 w 3540681"/>
              <a:gd name="connsiteY161" fmla="*/ 133350 h 1609725"/>
              <a:gd name="connsiteX162" fmla="*/ 1283256 w 3540681"/>
              <a:gd name="connsiteY162" fmla="*/ 123825 h 1609725"/>
              <a:gd name="connsiteX163" fmla="*/ 1302306 w 3540681"/>
              <a:gd name="connsiteY163" fmla="*/ 119063 h 1609725"/>
              <a:gd name="connsiteX164" fmla="*/ 1330881 w 3540681"/>
              <a:gd name="connsiteY164" fmla="*/ 114300 h 1609725"/>
              <a:gd name="connsiteX165" fmla="*/ 1383269 w 3540681"/>
              <a:gd name="connsiteY165" fmla="*/ 109538 h 1609725"/>
              <a:gd name="connsiteX166" fmla="*/ 1449944 w 3540681"/>
              <a:gd name="connsiteY166" fmla="*/ 104775 h 1609725"/>
              <a:gd name="connsiteX167" fmla="*/ 1468994 w 3540681"/>
              <a:gd name="connsiteY167" fmla="*/ 95250 h 1609725"/>
              <a:gd name="connsiteX168" fmla="*/ 1483281 w 3540681"/>
              <a:gd name="connsiteY168" fmla="*/ 90488 h 1609725"/>
              <a:gd name="connsiteX169" fmla="*/ 1488044 w 3540681"/>
              <a:gd name="connsiteY169" fmla="*/ 76200 h 1609725"/>
              <a:gd name="connsiteX170" fmla="*/ 1521381 w 3540681"/>
              <a:gd name="connsiteY170" fmla="*/ 66675 h 1609725"/>
              <a:gd name="connsiteX171" fmla="*/ 1554719 w 3540681"/>
              <a:gd name="connsiteY171" fmla="*/ 52388 h 1609725"/>
              <a:gd name="connsiteX172" fmla="*/ 1630919 w 3540681"/>
              <a:gd name="connsiteY172" fmla="*/ 42863 h 1609725"/>
              <a:gd name="connsiteX173" fmla="*/ 1678544 w 3540681"/>
              <a:gd name="connsiteY173" fmla="*/ 28575 h 1609725"/>
              <a:gd name="connsiteX174" fmla="*/ 1707119 w 3540681"/>
              <a:gd name="connsiteY174" fmla="*/ 9525 h 1609725"/>
              <a:gd name="connsiteX175" fmla="*/ 1792844 w 3540681"/>
              <a:gd name="connsiteY175" fmla="*/ 19050 h 1609725"/>
              <a:gd name="connsiteX176" fmla="*/ 1821419 w 3540681"/>
              <a:gd name="connsiteY176" fmla="*/ 14288 h 1609725"/>
              <a:gd name="connsiteX177" fmla="*/ 1854756 w 3540681"/>
              <a:gd name="connsiteY177" fmla="*/ 0 h 1609725"/>
              <a:gd name="connsiteX178" fmla="*/ 1883331 w 3540681"/>
              <a:gd name="connsiteY178" fmla="*/ 4763 h 1609725"/>
              <a:gd name="connsiteX179" fmla="*/ 1916669 w 3540681"/>
              <a:gd name="connsiteY179" fmla="*/ 47625 h 1609725"/>
              <a:gd name="connsiteX180" fmla="*/ 1950006 w 3540681"/>
              <a:gd name="connsiteY180" fmla="*/ 61913 h 1609725"/>
              <a:gd name="connsiteX181" fmla="*/ 1954769 w 3540681"/>
              <a:gd name="connsiteY181" fmla="*/ 76200 h 1609725"/>
              <a:gd name="connsiteX182" fmla="*/ 1959531 w 3540681"/>
              <a:gd name="connsiteY182" fmla="*/ 123825 h 1609725"/>
              <a:gd name="connsiteX183" fmla="*/ 1973819 w 3540681"/>
              <a:gd name="connsiteY183" fmla="*/ 128588 h 1609725"/>
              <a:gd name="connsiteX184" fmla="*/ 1997631 w 3540681"/>
              <a:gd name="connsiteY184" fmla="*/ 133350 h 1609725"/>
              <a:gd name="connsiteX185" fmla="*/ 2016681 w 3540681"/>
              <a:gd name="connsiteY185" fmla="*/ 128588 h 1609725"/>
              <a:gd name="connsiteX186" fmla="*/ 2021444 w 3540681"/>
              <a:gd name="connsiteY186" fmla="*/ 114300 h 1609725"/>
              <a:gd name="connsiteX187" fmla="*/ 2035731 w 3540681"/>
              <a:gd name="connsiteY187" fmla="*/ 104775 h 1609725"/>
              <a:gd name="connsiteX188" fmla="*/ 2064306 w 3540681"/>
              <a:gd name="connsiteY188" fmla="*/ 133350 h 1609725"/>
              <a:gd name="connsiteX189" fmla="*/ 2078594 w 3540681"/>
              <a:gd name="connsiteY189" fmla="*/ 142875 h 1609725"/>
              <a:gd name="connsiteX190" fmla="*/ 2126219 w 3540681"/>
              <a:gd name="connsiteY190" fmla="*/ 138113 h 1609725"/>
              <a:gd name="connsiteX191" fmla="*/ 2140506 w 3540681"/>
              <a:gd name="connsiteY191" fmla="*/ 133350 h 1609725"/>
              <a:gd name="connsiteX192" fmla="*/ 2154794 w 3540681"/>
              <a:gd name="connsiteY192" fmla="*/ 142875 h 1609725"/>
              <a:gd name="connsiteX193" fmla="*/ 2173844 w 3540681"/>
              <a:gd name="connsiteY193" fmla="*/ 190500 h 1609725"/>
              <a:gd name="connsiteX194" fmla="*/ 2188131 w 3540681"/>
              <a:gd name="connsiteY194" fmla="*/ 195263 h 1609725"/>
              <a:gd name="connsiteX195" fmla="*/ 2211944 w 3540681"/>
              <a:gd name="connsiteY195" fmla="*/ 190500 h 1609725"/>
              <a:gd name="connsiteX196" fmla="*/ 2226231 w 3540681"/>
              <a:gd name="connsiteY196" fmla="*/ 180975 h 1609725"/>
              <a:gd name="connsiteX197" fmla="*/ 2283381 w 3540681"/>
              <a:gd name="connsiteY197" fmla="*/ 166688 h 1609725"/>
              <a:gd name="connsiteX198" fmla="*/ 2311956 w 3540681"/>
              <a:gd name="connsiteY198" fmla="*/ 157163 h 1609725"/>
              <a:gd name="connsiteX199" fmla="*/ 2326244 w 3540681"/>
              <a:gd name="connsiteY199" fmla="*/ 142875 h 1609725"/>
              <a:gd name="connsiteX200" fmla="*/ 2335769 w 3540681"/>
              <a:gd name="connsiteY200" fmla="*/ 128588 h 1609725"/>
              <a:gd name="connsiteX201" fmla="*/ 2397681 w 3540681"/>
              <a:gd name="connsiteY201" fmla="*/ 114300 h 1609725"/>
              <a:gd name="connsiteX202" fmla="*/ 2416731 w 3540681"/>
              <a:gd name="connsiteY202" fmla="*/ 119063 h 1609725"/>
              <a:gd name="connsiteX203" fmla="*/ 2426256 w 3540681"/>
              <a:gd name="connsiteY203" fmla="*/ 133350 h 1609725"/>
              <a:gd name="connsiteX204" fmla="*/ 2440544 w 3540681"/>
              <a:gd name="connsiteY204" fmla="*/ 147638 h 1609725"/>
              <a:gd name="connsiteX205" fmla="*/ 2483406 w 3540681"/>
              <a:gd name="connsiteY205" fmla="*/ 161925 h 1609725"/>
              <a:gd name="connsiteX206" fmla="*/ 2497694 w 3540681"/>
              <a:gd name="connsiteY206" fmla="*/ 166688 h 1609725"/>
              <a:gd name="connsiteX207" fmla="*/ 2511981 w 3540681"/>
              <a:gd name="connsiteY207" fmla="*/ 180975 h 1609725"/>
              <a:gd name="connsiteX208" fmla="*/ 2531031 w 3540681"/>
              <a:gd name="connsiteY208" fmla="*/ 209550 h 1609725"/>
              <a:gd name="connsiteX209" fmla="*/ 2545319 w 3540681"/>
              <a:gd name="connsiteY209" fmla="*/ 214313 h 1609725"/>
              <a:gd name="connsiteX210" fmla="*/ 2559606 w 3540681"/>
              <a:gd name="connsiteY210" fmla="*/ 223838 h 1609725"/>
              <a:gd name="connsiteX211" fmla="*/ 2573894 w 3540681"/>
              <a:gd name="connsiteY211" fmla="*/ 228600 h 1609725"/>
              <a:gd name="connsiteX212" fmla="*/ 2616756 w 3540681"/>
              <a:gd name="connsiteY212" fmla="*/ 242888 h 1609725"/>
              <a:gd name="connsiteX213" fmla="*/ 2650094 w 3540681"/>
              <a:gd name="connsiteY213" fmla="*/ 276225 h 1609725"/>
              <a:gd name="connsiteX214" fmla="*/ 2669144 w 3540681"/>
              <a:gd name="connsiteY214" fmla="*/ 290513 h 1609725"/>
              <a:gd name="connsiteX215" fmla="*/ 2692956 w 3540681"/>
              <a:gd name="connsiteY215" fmla="*/ 314325 h 1609725"/>
              <a:gd name="connsiteX216" fmla="*/ 2712006 w 3540681"/>
              <a:gd name="connsiteY216" fmla="*/ 342900 h 1609725"/>
              <a:gd name="connsiteX217" fmla="*/ 2716769 w 3540681"/>
              <a:gd name="connsiteY217" fmla="*/ 357188 h 1609725"/>
              <a:gd name="connsiteX218" fmla="*/ 2750106 w 3540681"/>
              <a:gd name="connsiteY218" fmla="*/ 385763 h 1609725"/>
              <a:gd name="connsiteX219" fmla="*/ 2764394 w 3540681"/>
              <a:gd name="connsiteY219" fmla="*/ 400050 h 1609725"/>
              <a:gd name="connsiteX220" fmla="*/ 2778681 w 3540681"/>
              <a:gd name="connsiteY220" fmla="*/ 409575 h 1609725"/>
              <a:gd name="connsiteX221" fmla="*/ 2797731 w 3540681"/>
              <a:gd name="connsiteY221" fmla="*/ 428625 h 1609725"/>
              <a:gd name="connsiteX222" fmla="*/ 2826306 w 3540681"/>
              <a:gd name="connsiteY222" fmla="*/ 447675 h 1609725"/>
              <a:gd name="connsiteX223" fmla="*/ 2850119 w 3540681"/>
              <a:gd name="connsiteY223" fmla="*/ 471488 h 1609725"/>
              <a:gd name="connsiteX224" fmla="*/ 2869169 w 3540681"/>
              <a:gd name="connsiteY224" fmla="*/ 466725 h 1609725"/>
              <a:gd name="connsiteX225" fmla="*/ 2883456 w 3540681"/>
              <a:gd name="connsiteY225" fmla="*/ 457200 h 1609725"/>
              <a:gd name="connsiteX226" fmla="*/ 2888219 w 3540681"/>
              <a:gd name="connsiteY226" fmla="*/ 423863 h 1609725"/>
              <a:gd name="connsiteX227" fmla="*/ 2921556 w 3540681"/>
              <a:gd name="connsiteY227" fmla="*/ 428625 h 1609725"/>
              <a:gd name="connsiteX228" fmla="*/ 2926319 w 3540681"/>
              <a:gd name="connsiteY228" fmla="*/ 442913 h 1609725"/>
              <a:gd name="connsiteX229" fmla="*/ 2931081 w 3540681"/>
              <a:gd name="connsiteY229" fmla="*/ 466725 h 1609725"/>
              <a:gd name="connsiteX230" fmla="*/ 2959656 w 3540681"/>
              <a:gd name="connsiteY230" fmla="*/ 485775 h 1609725"/>
              <a:gd name="connsiteX231" fmla="*/ 3007281 w 3540681"/>
              <a:gd name="connsiteY231" fmla="*/ 495300 h 1609725"/>
              <a:gd name="connsiteX232" fmla="*/ 3064431 w 3540681"/>
              <a:gd name="connsiteY232" fmla="*/ 495300 h 1609725"/>
              <a:gd name="connsiteX233" fmla="*/ 3073956 w 3540681"/>
              <a:gd name="connsiteY233" fmla="*/ 481013 h 1609725"/>
              <a:gd name="connsiteX234" fmla="*/ 3088244 w 3540681"/>
              <a:gd name="connsiteY234" fmla="*/ 471488 h 1609725"/>
              <a:gd name="connsiteX235" fmla="*/ 3107294 w 3540681"/>
              <a:gd name="connsiteY235" fmla="*/ 457200 h 1609725"/>
              <a:gd name="connsiteX236" fmla="*/ 3131106 w 3540681"/>
              <a:gd name="connsiteY236" fmla="*/ 452438 h 1609725"/>
              <a:gd name="connsiteX237" fmla="*/ 3145394 w 3540681"/>
              <a:gd name="connsiteY237" fmla="*/ 457200 h 1609725"/>
              <a:gd name="connsiteX238" fmla="*/ 3188256 w 3540681"/>
              <a:gd name="connsiteY238" fmla="*/ 495300 h 1609725"/>
              <a:gd name="connsiteX239" fmla="*/ 3235881 w 3540681"/>
              <a:gd name="connsiteY239" fmla="*/ 504825 h 1609725"/>
              <a:gd name="connsiteX240" fmla="*/ 3259694 w 3540681"/>
              <a:gd name="connsiteY240" fmla="*/ 528638 h 1609725"/>
              <a:gd name="connsiteX241" fmla="*/ 3273981 w 3540681"/>
              <a:gd name="connsiteY241" fmla="*/ 557213 h 1609725"/>
              <a:gd name="connsiteX242" fmla="*/ 3312081 w 3540681"/>
              <a:gd name="connsiteY242" fmla="*/ 571500 h 1609725"/>
              <a:gd name="connsiteX243" fmla="*/ 3345419 w 3540681"/>
              <a:gd name="connsiteY243" fmla="*/ 590550 h 1609725"/>
              <a:gd name="connsiteX244" fmla="*/ 3359706 w 3540681"/>
              <a:gd name="connsiteY244" fmla="*/ 600075 h 1609725"/>
              <a:gd name="connsiteX245" fmla="*/ 3383519 w 3540681"/>
              <a:gd name="connsiteY245" fmla="*/ 623888 h 1609725"/>
              <a:gd name="connsiteX246" fmla="*/ 3416856 w 3540681"/>
              <a:gd name="connsiteY246" fmla="*/ 619125 h 1609725"/>
              <a:gd name="connsiteX247" fmla="*/ 3459719 w 3540681"/>
              <a:gd name="connsiteY247" fmla="*/ 614363 h 1609725"/>
              <a:gd name="connsiteX248" fmla="*/ 3469244 w 3540681"/>
              <a:gd name="connsiteY248" fmla="*/ 600075 h 1609725"/>
              <a:gd name="connsiteX249" fmla="*/ 3497819 w 3540681"/>
              <a:gd name="connsiteY249" fmla="*/ 619125 h 1609725"/>
              <a:gd name="connsiteX250" fmla="*/ 3516869 w 3540681"/>
              <a:gd name="connsiteY250" fmla="*/ 647700 h 1609725"/>
              <a:gd name="connsiteX251" fmla="*/ 3526394 w 3540681"/>
              <a:gd name="connsiteY251" fmla="*/ 661988 h 1609725"/>
              <a:gd name="connsiteX252" fmla="*/ 3540681 w 3540681"/>
              <a:gd name="connsiteY252" fmla="*/ 671513 h 1609725"/>
              <a:gd name="connsiteX253" fmla="*/ 3531156 w 3540681"/>
              <a:gd name="connsiteY253" fmla="*/ 700088 h 1609725"/>
              <a:gd name="connsiteX254" fmla="*/ 3526394 w 3540681"/>
              <a:gd name="connsiteY254" fmla="*/ 714375 h 1609725"/>
              <a:gd name="connsiteX255" fmla="*/ 3521631 w 3540681"/>
              <a:gd name="connsiteY255" fmla="*/ 738188 h 1609725"/>
              <a:gd name="connsiteX256" fmla="*/ 3474006 w 3540681"/>
              <a:gd name="connsiteY256" fmla="*/ 742950 h 1609725"/>
              <a:gd name="connsiteX257" fmla="*/ 3474006 w 3540681"/>
              <a:gd name="connsiteY257" fmla="*/ 838200 h 1609725"/>
              <a:gd name="connsiteX258" fmla="*/ 3478769 w 3540681"/>
              <a:gd name="connsiteY258" fmla="*/ 852488 h 1609725"/>
              <a:gd name="connsiteX259" fmla="*/ 3483531 w 3540681"/>
              <a:gd name="connsiteY259" fmla="*/ 871538 h 1609725"/>
              <a:gd name="connsiteX260" fmla="*/ 3474006 w 3540681"/>
              <a:gd name="connsiteY260" fmla="*/ 904875 h 1609725"/>
              <a:gd name="connsiteX261" fmla="*/ 3445431 w 3540681"/>
              <a:gd name="connsiteY261" fmla="*/ 923925 h 1609725"/>
              <a:gd name="connsiteX262" fmla="*/ 3321606 w 3540681"/>
              <a:gd name="connsiteY262" fmla="*/ 909638 h 1609725"/>
              <a:gd name="connsiteX263" fmla="*/ 3273981 w 3540681"/>
              <a:gd name="connsiteY263" fmla="*/ 909638 h 1609725"/>
              <a:gd name="connsiteX264" fmla="*/ 3269219 w 3540681"/>
              <a:gd name="connsiteY264" fmla="*/ 928688 h 1609725"/>
              <a:gd name="connsiteX265" fmla="*/ 3264456 w 3540681"/>
              <a:gd name="connsiteY265" fmla="*/ 942975 h 1609725"/>
              <a:gd name="connsiteX266" fmla="*/ 3269219 w 3540681"/>
              <a:gd name="connsiteY266" fmla="*/ 1052513 h 1609725"/>
              <a:gd name="connsiteX267" fmla="*/ 3278744 w 3540681"/>
              <a:gd name="connsiteY267" fmla="*/ 1066800 h 1609725"/>
              <a:gd name="connsiteX268" fmla="*/ 3293031 w 3540681"/>
              <a:gd name="connsiteY268" fmla="*/ 1071563 h 1609725"/>
              <a:gd name="connsiteX269" fmla="*/ 3307319 w 3540681"/>
              <a:gd name="connsiteY269" fmla="*/ 1081088 h 1609725"/>
              <a:gd name="connsiteX270" fmla="*/ 3302556 w 3540681"/>
              <a:gd name="connsiteY270" fmla="*/ 1104900 h 1609725"/>
              <a:gd name="connsiteX271" fmla="*/ 3269219 w 3540681"/>
              <a:gd name="connsiteY271" fmla="*/ 1104900 h 1609725"/>
              <a:gd name="connsiteX272" fmla="*/ 3254931 w 3540681"/>
              <a:gd name="connsiteY272" fmla="*/ 1100138 h 1609725"/>
              <a:gd name="connsiteX273" fmla="*/ 3226356 w 3540681"/>
              <a:gd name="connsiteY273" fmla="*/ 1085850 h 1609725"/>
              <a:gd name="connsiteX274" fmla="*/ 3212069 w 3540681"/>
              <a:gd name="connsiteY274" fmla="*/ 1095375 h 1609725"/>
              <a:gd name="connsiteX275" fmla="*/ 3193019 w 3540681"/>
              <a:gd name="connsiteY275" fmla="*/ 1100138 h 1609725"/>
              <a:gd name="connsiteX276" fmla="*/ 3154919 w 3540681"/>
              <a:gd name="connsiteY276" fmla="*/ 1114425 h 1609725"/>
              <a:gd name="connsiteX277" fmla="*/ 3140631 w 3540681"/>
              <a:gd name="connsiteY277" fmla="*/ 1123950 h 1609725"/>
              <a:gd name="connsiteX278" fmla="*/ 3083481 w 3540681"/>
              <a:gd name="connsiteY278" fmla="*/ 1133475 h 1609725"/>
              <a:gd name="connsiteX279" fmla="*/ 3112056 w 3540681"/>
              <a:gd name="connsiteY279" fmla="*/ 1152525 h 1609725"/>
              <a:gd name="connsiteX280" fmla="*/ 3126344 w 3540681"/>
              <a:gd name="connsiteY280" fmla="*/ 1162050 h 1609725"/>
              <a:gd name="connsiteX281" fmla="*/ 3159681 w 3540681"/>
              <a:gd name="connsiteY281" fmla="*/ 1190625 h 1609725"/>
              <a:gd name="connsiteX282" fmla="*/ 3164444 w 3540681"/>
              <a:gd name="connsiteY282" fmla="*/ 1223963 h 1609725"/>
              <a:gd name="connsiteX283" fmla="*/ 3169206 w 3540681"/>
              <a:gd name="connsiteY283" fmla="*/ 1238250 h 1609725"/>
              <a:gd name="connsiteX284" fmla="*/ 3173969 w 3540681"/>
              <a:gd name="connsiteY284" fmla="*/ 1271588 h 1609725"/>
              <a:gd name="connsiteX285" fmla="*/ 3188256 w 3540681"/>
              <a:gd name="connsiteY285" fmla="*/ 1285875 h 1609725"/>
              <a:gd name="connsiteX286" fmla="*/ 3212069 w 3540681"/>
              <a:gd name="connsiteY286" fmla="*/ 1328738 h 1609725"/>
              <a:gd name="connsiteX287" fmla="*/ 3188256 w 3540681"/>
              <a:gd name="connsiteY287" fmla="*/ 1352550 h 1609725"/>
              <a:gd name="connsiteX288" fmla="*/ 3178731 w 3540681"/>
              <a:gd name="connsiteY288" fmla="*/ 1366838 h 1609725"/>
              <a:gd name="connsiteX289" fmla="*/ 3188256 w 3540681"/>
              <a:gd name="connsiteY289" fmla="*/ 1409700 h 1609725"/>
              <a:gd name="connsiteX290" fmla="*/ 3183494 w 3540681"/>
              <a:gd name="connsiteY290" fmla="*/ 1423988 h 1609725"/>
              <a:gd name="connsiteX291" fmla="*/ 3154919 w 3540681"/>
              <a:gd name="connsiteY291" fmla="*/ 1414463 h 1609725"/>
              <a:gd name="connsiteX292" fmla="*/ 3107294 w 3540681"/>
              <a:gd name="connsiteY292" fmla="*/ 1404938 h 1609725"/>
              <a:gd name="connsiteX293" fmla="*/ 3012044 w 3540681"/>
              <a:gd name="connsiteY293" fmla="*/ 1381125 h 1609725"/>
              <a:gd name="connsiteX294" fmla="*/ 2935844 w 3540681"/>
              <a:gd name="connsiteY294" fmla="*/ 1376363 h 1609725"/>
              <a:gd name="connsiteX295" fmla="*/ 2869169 w 3540681"/>
              <a:gd name="connsiteY295" fmla="*/ 1366838 h 1609725"/>
              <a:gd name="connsiteX296" fmla="*/ 2778681 w 3540681"/>
              <a:gd name="connsiteY296" fmla="*/ 1371600 h 1609725"/>
              <a:gd name="connsiteX297" fmla="*/ 2731056 w 3540681"/>
              <a:gd name="connsiteY297" fmla="*/ 1385888 h 1609725"/>
              <a:gd name="connsiteX298" fmla="*/ 2702481 w 3540681"/>
              <a:gd name="connsiteY298" fmla="*/ 1376363 h 1609725"/>
              <a:gd name="connsiteX299" fmla="*/ 2673906 w 3540681"/>
              <a:gd name="connsiteY299" fmla="*/ 1352550 h 1609725"/>
              <a:gd name="connsiteX300" fmla="*/ 2626281 w 3540681"/>
              <a:gd name="connsiteY300" fmla="*/ 1338263 h 1609725"/>
              <a:gd name="connsiteX301" fmla="*/ 2611994 w 3540681"/>
              <a:gd name="connsiteY301" fmla="*/ 1333500 h 1609725"/>
              <a:gd name="connsiteX302" fmla="*/ 2592944 w 3540681"/>
              <a:gd name="connsiteY302" fmla="*/ 1338263 h 1609725"/>
              <a:gd name="connsiteX303" fmla="*/ 2573894 w 3540681"/>
              <a:gd name="connsiteY303" fmla="*/ 1381125 h 1609725"/>
              <a:gd name="connsiteX304" fmla="*/ 2550081 w 3540681"/>
              <a:gd name="connsiteY304" fmla="*/ 1404938 h 1609725"/>
              <a:gd name="connsiteX305" fmla="*/ 2507219 w 3540681"/>
              <a:gd name="connsiteY305" fmla="*/ 1400175 h 1609725"/>
              <a:gd name="connsiteX306" fmla="*/ 2473881 w 3540681"/>
              <a:gd name="connsiteY306" fmla="*/ 1390650 h 1609725"/>
              <a:gd name="connsiteX307" fmla="*/ 2454831 w 3540681"/>
              <a:gd name="connsiteY307" fmla="*/ 1385888 h 1609725"/>
              <a:gd name="connsiteX308" fmla="*/ 2426256 w 3540681"/>
              <a:gd name="connsiteY308" fmla="*/ 1376363 h 1609725"/>
              <a:gd name="connsiteX309" fmla="*/ 2397681 w 3540681"/>
              <a:gd name="connsiteY309" fmla="*/ 1381125 h 1609725"/>
              <a:gd name="connsiteX310" fmla="*/ 2383394 w 3540681"/>
              <a:gd name="connsiteY310" fmla="*/ 1385888 h 1609725"/>
              <a:gd name="connsiteX311" fmla="*/ 2364344 w 3540681"/>
              <a:gd name="connsiteY311" fmla="*/ 1414463 h 1609725"/>
              <a:gd name="connsiteX312" fmla="*/ 2369106 w 3540681"/>
              <a:gd name="connsiteY312" fmla="*/ 1443038 h 1609725"/>
              <a:gd name="connsiteX313" fmla="*/ 2364344 w 3540681"/>
              <a:gd name="connsiteY313" fmla="*/ 1462088 h 1609725"/>
              <a:gd name="connsiteX314" fmla="*/ 2307194 w 3540681"/>
              <a:gd name="connsiteY314" fmla="*/ 1466850 h 1609725"/>
              <a:gd name="connsiteX315" fmla="*/ 2278619 w 3540681"/>
              <a:gd name="connsiteY315" fmla="*/ 1495425 h 1609725"/>
              <a:gd name="connsiteX316" fmla="*/ 2264331 w 3540681"/>
              <a:gd name="connsiteY316" fmla="*/ 1509713 h 1609725"/>
              <a:gd name="connsiteX317" fmla="*/ 2250044 w 3540681"/>
              <a:gd name="connsiteY317" fmla="*/ 1514475 h 1609725"/>
              <a:gd name="connsiteX318" fmla="*/ 2221469 w 3540681"/>
              <a:gd name="connsiteY318" fmla="*/ 1533525 h 1609725"/>
              <a:gd name="connsiteX319" fmla="*/ 2192894 w 3540681"/>
              <a:gd name="connsiteY319" fmla="*/ 1543050 h 1609725"/>
              <a:gd name="connsiteX320" fmla="*/ 2169081 w 3540681"/>
              <a:gd name="connsiteY320" fmla="*/ 1595438 h 1609725"/>
              <a:gd name="connsiteX321" fmla="*/ 2164319 w 3540681"/>
              <a:gd name="connsiteY321" fmla="*/ 1609725 h 1609725"/>
              <a:gd name="connsiteX322" fmla="*/ 2145269 w 3540681"/>
              <a:gd name="connsiteY322" fmla="*/ 1581150 h 1609725"/>
              <a:gd name="connsiteX323" fmla="*/ 2135744 w 3540681"/>
              <a:gd name="connsiteY323" fmla="*/ 1566863 h 1609725"/>
              <a:gd name="connsiteX324" fmla="*/ 2130981 w 3540681"/>
              <a:gd name="connsiteY324" fmla="*/ 1552575 h 1609725"/>
              <a:gd name="connsiteX325" fmla="*/ 2088119 w 3540681"/>
              <a:gd name="connsiteY325" fmla="*/ 1547813 h 1609725"/>
              <a:gd name="connsiteX326" fmla="*/ 1992869 w 3540681"/>
              <a:gd name="connsiteY326" fmla="*/ 1543050 h 1609725"/>
              <a:gd name="connsiteX327" fmla="*/ 1973819 w 3540681"/>
              <a:gd name="connsiteY327" fmla="*/ 1509713 h 1609725"/>
              <a:gd name="connsiteX328" fmla="*/ 1978581 w 3540681"/>
              <a:gd name="connsiteY328" fmla="*/ 1481138 h 1609725"/>
              <a:gd name="connsiteX329" fmla="*/ 1973819 w 3540681"/>
              <a:gd name="connsiteY329" fmla="*/ 1452563 h 1609725"/>
              <a:gd name="connsiteX330" fmla="*/ 1954769 w 3540681"/>
              <a:gd name="connsiteY330" fmla="*/ 1447800 h 1609725"/>
              <a:gd name="connsiteX331" fmla="*/ 1940481 w 3540681"/>
              <a:gd name="connsiteY331" fmla="*/ 1443038 h 1609725"/>
              <a:gd name="connsiteX332" fmla="*/ 1911906 w 3540681"/>
              <a:gd name="connsiteY332" fmla="*/ 1414463 h 1609725"/>
              <a:gd name="connsiteX333" fmla="*/ 1902381 w 3540681"/>
              <a:gd name="connsiteY333" fmla="*/ 1385888 h 1609725"/>
              <a:gd name="connsiteX334" fmla="*/ 1897619 w 3540681"/>
              <a:gd name="connsiteY334" fmla="*/ 1366838 h 1609725"/>
              <a:gd name="connsiteX335" fmla="*/ 1864281 w 3540681"/>
              <a:gd name="connsiteY335" fmla="*/ 1352550 h 1609725"/>
              <a:gd name="connsiteX336" fmla="*/ 1830944 w 3540681"/>
              <a:gd name="connsiteY336" fmla="*/ 1319213 h 1609725"/>
              <a:gd name="connsiteX337" fmla="*/ 1826181 w 3540681"/>
              <a:gd name="connsiteY337" fmla="*/ 1304925 h 1609725"/>
              <a:gd name="connsiteX338" fmla="*/ 1797606 w 3540681"/>
              <a:gd name="connsiteY338" fmla="*/ 1281113 h 1609725"/>
              <a:gd name="connsiteX339" fmla="*/ 1783319 w 3540681"/>
              <a:gd name="connsiteY339" fmla="*/ 1276350 h 1609725"/>
              <a:gd name="connsiteX340" fmla="*/ 1764269 w 3540681"/>
              <a:gd name="connsiteY340" fmla="*/ 1281113 h 1609725"/>
              <a:gd name="connsiteX341" fmla="*/ 1730931 w 3540681"/>
              <a:gd name="connsiteY341" fmla="*/ 1300163 h 1609725"/>
              <a:gd name="connsiteX342" fmla="*/ 1692831 w 3540681"/>
              <a:gd name="connsiteY342" fmla="*/ 1290638 h 1609725"/>
              <a:gd name="connsiteX343" fmla="*/ 1678544 w 3540681"/>
              <a:gd name="connsiteY343" fmla="*/ 1285875 h 1609725"/>
              <a:gd name="connsiteX344" fmla="*/ 1640444 w 3540681"/>
              <a:gd name="connsiteY344" fmla="*/ 1281113 h 1609725"/>
              <a:gd name="connsiteX345" fmla="*/ 1497569 w 3540681"/>
              <a:gd name="connsiteY345" fmla="*/ 1281113 h 1609725"/>
              <a:gd name="connsiteX346" fmla="*/ 1473756 w 3540681"/>
              <a:gd name="connsiteY346" fmla="*/ 1262063 h 1609725"/>
              <a:gd name="connsiteX347" fmla="*/ 1459469 w 3540681"/>
              <a:gd name="connsiteY347" fmla="*/ 1252538 h 1609725"/>
              <a:gd name="connsiteX348" fmla="*/ 1430894 w 3540681"/>
              <a:gd name="connsiteY348" fmla="*/ 1228725 h 1609725"/>
              <a:gd name="connsiteX349" fmla="*/ 1426131 w 3540681"/>
              <a:gd name="connsiteY349" fmla="*/ 1214438 h 1609725"/>
              <a:gd name="connsiteX350" fmla="*/ 1397556 w 3540681"/>
              <a:gd name="connsiteY350" fmla="*/ 1190625 h 1609725"/>
              <a:gd name="connsiteX351" fmla="*/ 1388031 w 3540681"/>
              <a:gd name="connsiteY351" fmla="*/ 1176338 h 1609725"/>
              <a:gd name="connsiteX352" fmla="*/ 1345169 w 3540681"/>
              <a:gd name="connsiteY352" fmla="*/ 1166813 h 1609725"/>
              <a:gd name="connsiteX353" fmla="*/ 1316594 w 3540681"/>
              <a:gd name="connsiteY353" fmla="*/ 1157288 h 1609725"/>
              <a:gd name="connsiteX354" fmla="*/ 1283256 w 3540681"/>
              <a:gd name="connsiteY354" fmla="*/ 1133475 h 1609725"/>
              <a:gd name="connsiteX355" fmla="*/ 1254681 w 3540681"/>
              <a:gd name="connsiteY355" fmla="*/ 1123950 h 1609725"/>
              <a:gd name="connsiteX356" fmla="*/ 1240394 w 3540681"/>
              <a:gd name="connsiteY356" fmla="*/ 1114425 h 1609725"/>
              <a:gd name="connsiteX357" fmla="*/ 1216581 w 3540681"/>
              <a:gd name="connsiteY357" fmla="*/ 1109663 h 1609725"/>
              <a:gd name="connsiteX358" fmla="*/ 1197531 w 3540681"/>
              <a:gd name="connsiteY358" fmla="*/ 1104900 h 1609725"/>
              <a:gd name="connsiteX359" fmla="*/ 1164194 w 3540681"/>
              <a:gd name="connsiteY359" fmla="*/ 1095375 h 1609725"/>
              <a:gd name="connsiteX360" fmla="*/ 1140381 w 3540681"/>
              <a:gd name="connsiteY360" fmla="*/ 1090613 h 1609725"/>
              <a:gd name="connsiteX361" fmla="*/ 1111806 w 3540681"/>
              <a:gd name="connsiteY361" fmla="*/ 1081088 h 1609725"/>
              <a:gd name="connsiteX362" fmla="*/ 1054656 w 3540681"/>
              <a:gd name="connsiteY362" fmla="*/ 1076325 h 1609725"/>
              <a:gd name="connsiteX363" fmla="*/ 1021319 w 3540681"/>
              <a:gd name="connsiteY363" fmla="*/ 1081088 h 1609725"/>
              <a:gd name="connsiteX364" fmla="*/ 1007031 w 3540681"/>
              <a:gd name="connsiteY364" fmla="*/ 1085850 h 1609725"/>
              <a:gd name="connsiteX365" fmla="*/ 1002269 w 3540681"/>
              <a:gd name="connsiteY365" fmla="*/ 1100138 h 1609725"/>
              <a:gd name="connsiteX366" fmla="*/ 983219 w 3540681"/>
              <a:gd name="connsiteY366" fmla="*/ 1128713 h 1609725"/>
              <a:gd name="connsiteX367" fmla="*/ 983219 w 3540681"/>
              <a:gd name="connsiteY367" fmla="*/ 1128713 h 1609725"/>
              <a:gd name="connsiteX368" fmla="*/ 954644 w 3540681"/>
              <a:gd name="connsiteY368" fmla="*/ 1147763 h 1609725"/>
              <a:gd name="connsiteX369" fmla="*/ 930831 w 3540681"/>
              <a:gd name="connsiteY369" fmla="*/ 1190625 h 1609725"/>
              <a:gd name="connsiteX370" fmla="*/ 940356 w 3540681"/>
              <a:gd name="connsiteY370" fmla="*/ 1262063 h 1609725"/>
              <a:gd name="connsiteX371" fmla="*/ 954644 w 3540681"/>
              <a:gd name="connsiteY371" fmla="*/ 1314450 h 1609725"/>
              <a:gd name="connsiteX372" fmla="*/ 964169 w 3540681"/>
              <a:gd name="connsiteY372" fmla="*/ 1362075 h 1609725"/>
              <a:gd name="connsiteX373" fmla="*/ 973694 w 3540681"/>
              <a:gd name="connsiteY373" fmla="*/ 1376363 h 1609725"/>
              <a:gd name="connsiteX374" fmla="*/ 978456 w 3540681"/>
              <a:gd name="connsiteY374" fmla="*/ 1509713 h 1609725"/>
              <a:gd name="connsiteX375" fmla="*/ 1011794 w 3540681"/>
              <a:gd name="connsiteY375" fmla="*/ 1538288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540681" h="1609725">
                <a:moveTo>
                  <a:pt x="1011794" y="1538288"/>
                </a:moveTo>
                <a:cubicBezTo>
                  <a:pt x="1008619" y="1542257"/>
                  <a:pt x="976764" y="1536005"/>
                  <a:pt x="959406" y="1533525"/>
                </a:cubicBezTo>
                <a:cubicBezTo>
                  <a:pt x="954437" y="1532815"/>
                  <a:pt x="949039" y="1531899"/>
                  <a:pt x="945119" y="1528763"/>
                </a:cubicBezTo>
                <a:cubicBezTo>
                  <a:pt x="940649" y="1525187"/>
                  <a:pt x="938154" y="1519595"/>
                  <a:pt x="935594" y="1514475"/>
                </a:cubicBezTo>
                <a:cubicBezTo>
                  <a:pt x="933349" y="1509985"/>
                  <a:pt x="934751" y="1503324"/>
                  <a:pt x="930831" y="1500188"/>
                </a:cubicBezTo>
                <a:cubicBezTo>
                  <a:pt x="925720" y="1496099"/>
                  <a:pt x="918131" y="1497013"/>
                  <a:pt x="911781" y="1495425"/>
                </a:cubicBezTo>
                <a:cubicBezTo>
                  <a:pt x="907019" y="1492250"/>
                  <a:pt x="901541" y="1489947"/>
                  <a:pt x="897494" y="1485900"/>
                </a:cubicBezTo>
                <a:cubicBezTo>
                  <a:pt x="893447" y="1481853"/>
                  <a:pt x="892731" y="1474788"/>
                  <a:pt x="887969" y="1471613"/>
                </a:cubicBezTo>
                <a:cubicBezTo>
                  <a:pt x="882523" y="1467982"/>
                  <a:pt x="875213" y="1468648"/>
                  <a:pt x="868919" y="1466850"/>
                </a:cubicBezTo>
                <a:cubicBezTo>
                  <a:pt x="864092" y="1465471"/>
                  <a:pt x="859394" y="1463675"/>
                  <a:pt x="854631" y="1462088"/>
                </a:cubicBezTo>
                <a:cubicBezTo>
                  <a:pt x="849869" y="1458913"/>
                  <a:pt x="846010" y="1453372"/>
                  <a:pt x="840344" y="1452563"/>
                </a:cubicBezTo>
                <a:cubicBezTo>
                  <a:pt x="708007" y="1433657"/>
                  <a:pt x="789067" y="1459281"/>
                  <a:pt x="740331" y="1443038"/>
                </a:cubicBezTo>
                <a:cubicBezTo>
                  <a:pt x="729219" y="1444625"/>
                  <a:pt x="717034" y="1442780"/>
                  <a:pt x="706994" y="1447800"/>
                </a:cubicBezTo>
                <a:cubicBezTo>
                  <a:pt x="702504" y="1450045"/>
                  <a:pt x="705781" y="1458538"/>
                  <a:pt x="702231" y="1462088"/>
                </a:cubicBezTo>
                <a:cubicBezTo>
                  <a:pt x="698681" y="1465638"/>
                  <a:pt x="692706" y="1465263"/>
                  <a:pt x="687944" y="1466850"/>
                </a:cubicBezTo>
                <a:cubicBezTo>
                  <a:pt x="683181" y="1463675"/>
                  <a:pt x="674779" y="1462938"/>
                  <a:pt x="673656" y="1457325"/>
                </a:cubicBezTo>
                <a:cubicBezTo>
                  <a:pt x="672573" y="1451910"/>
                  <a:pt x="681629" y="1399960"/>
                  <a:pt x="683181" y="1390650"/>
                </a:cubicBezTo>
                <a:cubicBezTo>
                  <a:pt x="680006" y="1385888"/>
                  <a:pt x="677703" y="1380410"/>
                  <a:pt x="673656" y="1376363"/>
                </a:cubicBezTo>
                <a:cubicBezTo>
                  <a:pt x="658814" y="1361521"/>
                  <a:pt x="635558" y="1360488"/>
                  <a:pt x="616506" y="1357313"/>
                </a:cubicBezTo>
                <a:cubicBezTo>
                  <a:pt x="607811" y="1350792"/>
                  <a:pt x="575918" y="1326321"/>
                  <a:pt x="568881" y="1323975"/>
                </a:cubicBezTo>
                <a:lnTo>
                  <a:pt x="554594" y="1319213"/>
                </a:lnTo>
                <a:cubicBezTo>
                  <a:pt x="539499" y="1296570"/>
                  <a:pt x="546880" y="1310357"/>
                  <a:pt x="535544" y="1276350"/>
                </a:cubicBezTo>
                <a:cubicBezTo>
                  <a:pt x="533956" y="1271588"/>
                  <a:pt x="535543" y="1263651"/>
                  <a:pt x="530781" y="1262063"/>
                </a:cubicBezTo>
                <a:lnTo>
                  <a:pt x="516494" y="1257300"/>
                </a:lnTo>
                <a:cubicBezTo>
                  <a:pt x="509466" y="1246758"/>
                  <a:pt x="503682" y="1236059"/>
                  <a:pt x="492681" y="1228725"/>
                </a:cubicBezTo>
                <a:cubicBezTo>
                  <a:pt x="488504" y="1225940"/>
                  <a:pt x="483156" y="1225550"/>
                  <a:pt x="478394" y="1223963"/>
                </a:cubicBezTo>
                <a:cubicBezTo>
                  <a:pt x="475219" y="1219200"/>
                  <a:pt x="473632" y="1212850"/>
                  <a:pt x="468869" y="1209675"/>
                </a:cubicBezTo>
                <a:cubicBezTo>
                  <a:pt x="463423" y="1206044"/>
                  <a:pt x="455835" y="1207491"/>
                  <a:pt x="449819" y="1204913"/>
                </a:cubicBezTo>
                <a:cubicBezTo>
                  <a:pt x="444558" y="1202658"/>
                  <a:pt x="440294" y="1198563"/>
                  <a:pt x="435531" y="1195388"/>
                </a:cubicBezTo>
                <a:cubicBezTo>
                  <a:pt x="433944" y="1190625"/>
                  <a:pt x="429944" y="1186052"/>
                  <a:pt x="430769" y="1181100"/>
                </a:cubicBezTo>
                <a:cubicBezTo>
                  <a:pt x="434151" y="1160808"/>
                  <a:pt x="454048" y="1164330"/>
                  <a:pt x="468869" y="1162050"/>
                </a:cubicBezTo>
                <a:cubicBezTo>
                  <a:pt x="479964" y="1160343"/>
                  <a:pt x="491094" y="1158875"/>
                  <a:pt x="502206" y="1157288"/>
                </a:cubicBezTo>
                <a:cubicBezTo>
                  <a:pt x="500619" y="1152525"/>
                  <a:pt x="497444" y="1148020"/>
                  <a:pt x="497444" y="1143000"/>
                </a:cubicBezTo>
                <a:cubicBezTo>
                  <a:pt x="497444" y="1127622"/>
                  <a:pt x="503953" y="1121329"/>
                  <a:pt x="511731" y="1109663"/>
                </a:cubicBezTo>
                <a:cubicBezTo>
                  <a:pt x="513319" y="1103313"/>
                  <a:pt x="512405" y="1095724"/>
                  <a:pt x="516494" y="1090613"/>
                </a:cubicBezTo>
                <a:cubicBezTo>
                  <a:pt x="519630" y="1086693"/>
                  <a:pt x="525842" y="1086748"/>
                  <a:pt x="530781" y="1085850"/>
                </a:cubicBezTo>
                <a:cubicBezTo>
                  <a:pt x="543373" y="1083560"/>
                  <a:pt x="556181" y="1082675"/>
                  <a:pt x="568881" y="1081088"/>
                </a:cubicBezTo>
                <a:cubicBezTo>
                  <a:pt x="573644" y="1079500"/>
                  <a:pt x="578149" y="1076325"/>
                  <a:pt x="583169" y="1076325"/>
                </a:cubicBezTo>
                <a:cubicBezTo>
                  <a:pt x="634640" y="1076325"/>
                  <a:pt x="629191" y="1075792"/>
                  <a:pt x="659369" y="1085850"/>
                </a:cubicBezTo>
                <a:cubicBezTo>
                  <a:pt x="665719" y="1090613"/>
                  <a:pt x="671527" y="1096200"/>
                  <a:pt x="678419" y="1100138"/>
                </a:cubicBezTo>
                <a:cubicBezTo>
                  <a:pt x="682777" y="1102629"/>
                  <a:pt x="689156" y="1101350"/>
                  <a:pt x="692706" y="1104900"/>
                </a:cubicBezTo>
                <a:cubicBezTo>
                  <a:pt x="696256" y="1108450"/>
                  <a:pt x="695881" y="1114425"/>
                  <a:pt x="697469" y="1119188"/>
                </a:cubicBezTo>
                <a:cubicBezTo>
                  <a:pt x="695881" y="1131888"/>
                  <a:pt x="689028" y="1145029"/>
                  <a:pt x="692706" y="1157288"/>
                </a:cubicBezTo>
                <a:cubicBezTo>
                  <a:pt x="699142" y="1178741"/>
                  <a:pt x="729562" y="1159691"/>
                  <a:pt x="735569" y="1157288"/>
                </a:cubicBezTo>
                <a:cubicBezTo>
                  <a:pt x="738744" y="1152525"/>
                  <a:pt x="742534" y="1148120"/>
                  <a:pt x="745094" y="1143000"/>
                </a:cubicBezTo>
                <a:cubicBezTo>
                  <a:pt x="747339" y="1138510"/>
                  <a:pt x="745771" y="1131631"/>
                  <a:pt x="749856" y="1128713"/>
                </a:cubicBezTo>
                <a:cubicBezTo>
                  <a:pt x="758026" y="1122877"/>
                  <a:pt x="778431" y="1119188"/>
                  <a:pt x="778431" y="1119188"/>
                </a:cubicBezTo>
                <a:cubicBezTo>
                  <a:pt x="776844" y="1109663"/>
                  <a:pt x="779207" y="1098524"/>
                  <a:pt x="773669" y="1090613"/>
                </a:cubicBezTo>
                <a:cubicBezTo>
                  <a:pt x="767104" y="1081235"/>
                  <a:pt x="745094" y="1071563"/>
                  <a:pt x="745094" y="1071563"/>
                </a:cubicBezTo>
                <a:cubicBezTo>
                  <a:pt x="735569" y="1073150"/>
                  <a:pt x="726175" y="1076325"/>
                  <a:pt x="716519" y="1076325"/>
                </a:cubicBezTo>
                <a:cubicBezTo>
                  <a:pt x="674658" y="1076325"/>
                  <a:pt x="717439" y="1064907"/>
                  <a:pt x="683181" y="1076325"/>
                </a:cubicBezTo>
                <a:cubicBezTo>
                  <a:pt x="673656" y="1074738"/>
                  <a:pt x="662990" y="1076354"/>
                  <a:pt x="654606" y="1071563"/>
                </a:cubicBezTo>
                <a:cubicBezTo>
                  <a:pt x="650247" y="1069072"/>
                  <a:pt x="649844" y="1062295"/>
                  <a:pt x="649844" y="1057275"/>
                </a:cubicBezTo>
                <a:cubicBezTo>
                  <a:pt x="649844" y="1044476"/>
                  <a:pt x="653019" y="1031875"/>
                  <a:pt x="654606" y="1019175"/>
                </a:cubicBezTo>
                <a:cubicBezTo>
                  <a:pt x="652410" y="1003805"/>
                  <a:pt x="649828" y="971527"/>
                  <a:pt x="640319" y="957263"/>
                </a:cubicBezTo>
                <a:lnTo>
                  <a:pt x="621269" y="928688"/>
                </a:lnTo>
                <a:cubicBezTo>
                  <a:pt x="618094" y="923925"/>
                  <a:pt x="617457" y="914757"/>
                  <a:pt x="611744" y="914400"/>
                </a:cubicBezTo>
                <a:lnTo>
                  <a:pt x="535544" y="909638"/>
                </a:lnTo>
                <a:cubicBezTo>
                  <a:pt x="527606" y="908050"/>
                  <a:pt x="519310" y="907717"/>
                  <a:pt x="511731" y="904875"/>
                </a:cubicBezTo>
                <a:cubicBezTo>
                  <a:pt x="506372" y="902865"/>
                  <a:pt x="502563" y="897910"/>
                  <a:pt x="497444" y="895350"/>
                </a:cubicBezTo>
                <a:cubicBezTo>
                  <a:pt x="492954" y="893105"/>
                  <a:pt x="487919" y="892175"/>
                  <a:pt x="483156" y="890588"/>
                </a:cubicBezTo>
                <a:cubicBezTo>
                  <a:pt x="470456" y="892175"/>
                  <a:pt x="457109" y="891045"/>
                  <a:pt x="445056" y="895350"/>
                </a:cubicBezTo>
                <a:cubicBezTo>
                  <a:pt x="418264" y="904918"/>
                  <a:pt x="424727" y="916159"/>
                  <a:pt x="402194" y="919163"/>
                </a:cubicBezTo>
                <a:cubicBezTo>
                  <a:pt x="383246" y="921689"/>
                  <a:pt x="364094" y="922338"/>
                  <a:pt x="345044" y="923925"/>
                </a:cubicBezTo>
                <a:cubicBezTo>
                  <a:pt x="340281" y="928688"/>
                  <a:pt x="335930" y="933901"/>
                  <a:pt x="330756" y="938213"/>
                </a:cubicBezTo>
                <a:cubicBezTo>
                  <a:pt x="326359" y="941877"/>
                  <a:pt x="320516" y="943691"/>
                  <a:pt x="316469" y="947738"/>
                </a:cubicBezTo>
                <a:cubicBezTo>
                  <a:pt x="294927" y="969280"/>
                  <a:pt x="320471" y="957516"/>
                  <a:pt x="292656" y="966788"/>
                </a:cubicBezTo>
                <a:cubicBezTo>
                  <a:pt x="289203" y="966212"/>
                  <a:pt x="257608" y="962473"/>
                  <a:pt x="249794" y="957263"/>
                </a:cubicBezTo>
                <a:cubicBezTo>
                  <a:pt x="244190" y="953527"/>
                  <a:pt x="240680" y="947287"/>
                  <a:pt x="235506" y="942975"/>
                </a:cubicBezTo>
                <a:cubicBezTo>
                  <a:pt x="231109" y="939311"/>
                  <a:pt x="225981" y="936625"/>
                  <a:pt x="221219" y="933450"/>
                </a:cubicBezTo>
                <a:cubicBezTo>
                  <a:pt x="230631" y="930313"/>
                  <a:pt x="243080" y="927556"/>
                  <a:pt x="249794" y="919163"/>
                </a:cubicBezTo>
                <a:cubicBezTo>
                  <a:pt x="252930" y="915243"/>
                  <a:pt x="252969" y="909638"/>
                  <a:pt x="254556" y="904875"/>
                </a:cubicBezTo>
                <a:cubicBezTo>
                  <a:pt x="249794" y="900113"/>
                  <a:pt x="245443" y="894900"/>
                  <a:pt x="240269" y="890588"/>
                </a:cubicBezTo>
                <a:cubicBezTo>
                  <a:pt x="235872" y="886924"/>
                  <a:pt x="230028" y="885110"/>
                  <a:pt x="225981" y="881063"/>
                </a:cubicBezTo>
                <a:cubicBezTo>
                  <a:pt x="221934" y="877016"/>
                  <a:pt x="220503" y="870823"/>
                  <a:pt x="216456" y="866775"/>
                </a:cubicBezTo>
                <a:cubicBezTo>
                  <a:pt x="207223" y="857542"/>
                  <a:pt x="199502" y="856361"/>
                  <a:pt x="187881" y="852488"/>
                </a:cubicBezTo>
                <a:cubicBezTo>
                  <a:pt x="160583" y="811539"/>
                  <a:pt x="196932" y="859729"/>
                  <a:pt x="164069" y="833438"/>
                </a:cubicBezTo>
                <a:cubicBezTo>
                  <a:pt x="159599" y="829862"/>
                  <a:pt x="159014" y="822726"/>
                  <a:pt x="154544" y="819150"/>
                </a:cubicBezTo>
                <a:cubicBezTo>
                  <a:pt x="150624" y="816014"/>
                  <a:pt x="145237" y="815011"/>
                  <a:pt x="140256" y="814388"/>
                </a:cubicBezTo>
                <a:cubicBezTo>
                  <a:pt x="119718" y="811821"/>
                  <a:pt x="98981" y="811213"/>
                  <a:pt x="78344" y="809625"/>
                </a:cubicBezTo>
                <a:cubicBezTo>
                  <a:pt x="76756" y="804863"/>
                  <a:pt x="77131" y="798888"/>
                  <a:pt x="73581" y="795338"/>
                </a:cubicBezTo>
                <a:cubicBezTo>
                  <a:pt x="65486" y="787243"/>
                  <a:pt x="45006" y="776288"/>
                  <a:pt x="45006" y="776288"/>
                </a:cubicBezTo>
                <a:cubicBezTo>
                  <a:pt x="42289" y="768137"/>
                  <a:pt x="38634" y="752989"/>
                  <a:pt x="30719" y="747713"/>
                </a:cubicBezTo>
                <a:cubicBezTo>
                  <a:pt x="25273" y="744082"/>
                  <a:pt x="18019" y="744538"/>
                  <a:pt x="11669" y="742950"/>
                </a:cubicBezTo>
                <a:cubicBezTo>
                  <a:pt x="8494" y="738188"/>
                  <a:pt x="3085" y="734309"/>
                  <a:pt x="2144" y="728663"/>
                </a:cubicBezTo>
                <a:cubicBezTo>
                  <a:pt x="0" y="715802"/>
                  <a:pt x="15478" y="707437"/>
                  <a:pt x="21194" y="700088"/>
                </a:cubicBezTo>
                <a:cubicBezTo>
                  <a:pt x="28222" y="691052"/>
                  <a:pt x="40244" y="671513"/>
                  <a:pt x="40244" y="671513"/>
                </a:cubicBezTo>
                <a:cubicBezTo>
                  <a:pt x="37069" y="666750"/>
                  <a:pt x="33279" y="662345"/>
                  <a:pt x="30719" y="657225"/>
                </a:cubicBezTo>
                <a:cubicBezTo>
                  <a:pt x="22739" y="641265"/>
                  <a:pt x="22704" y="613665"/>
                  <a:pt x="21194" y="600075"/>
                </a:cubicBezTo>
                <a:cubicBezTo>
                  <a:pt x="32483" y="543627"/>
                  <a:pt x="17645" y="602108"/>
                  <a:pt x="35481" y="561975"/>
                </a:cubicBezTo>
                <a:cubicBezTo>
                  <a:pt x="50942" y="527188"/>
                  <a:pt x="33307" y="537299"/>
                  <a:pt x="59294" y="528638"/>
                </a:cubicBezTo>
                <a:cubicBezTo>
                  <a:pt x="68819" y="531813"/>
                  <a:pt x="80769" y="531063"/>
                  <a:pt x="87869" y="538163"/>
                </a:cubicBezTo>
                <a:cubicBezTo>
                  <a:pt x="106203" y="556497"/>
                  <a:pt x="96552" y="548714"/>
                  <a:pt x="116444" y="561975"/>
                </a:cubicBezTo>
                <a:cubicBezTo>
                  <a:pt x="123472" y="572518"/>
                  <a:pt x="129255" y="583216"/>
                  <a:pt x="140256" y="590550"/>
                </a:cubicBezTo>
                <a:cubicBezTo>
                  <a:pt x="144433" y="593335"/>
                  <a:pt x="149781" y="593725"/>
                  <a:pt x="154544" y="595313"/>
                </a:cubicBezTo>
                <a:cubicBezTo>
                  <a:pt x="160894" y="593725"/>
                  <a:pt x="168148" y="594181"/>
                  <a:pt x="173594" y="590550"/>
                </a:cubicBezTo>
                <a:cubicBezTo>
                  <a:pt x="178356" y="587375"/>
                  <a:pt x="182310" y="581929"/>
                  <a:pt x="183119" y="576263"/>
                </a:cubicBezTo>
                <a:cubicBezTo>
                  <a:pt x="184669" y="565415"/>
                  <a:pt x="175252" y="550631"/>
                  <a:pt x="168831" y="542925"/>
                </a:cubicBezTo>
                <a:cubicBezTo>
                  <a:pt x="164519" y="537751"/>
                  <a:pt x="159306" y="533400"/>
                  <a:pt x="154544" y="528638"/>
                </a:cubicBezTo>
                <a:cubicBezTo>
                  <a:pt x="156131" y="520700"/>
                  <a:pt x="155290" y="511853"/>
                  <a:pt x="159306" y="504825"/>
                </a:cubicBezTo>
                <a:cubicBezTo>
                  <a:pt x="167007" y="491349"/>
                  <a:pt x="199162" y="491648"/>
                  <a:pt x="206931" y="490538"/>
                </a:cubicBezTo>
                <a:cubicBezTo>
                  <a:pt x="210106" y="485775"/>
                  <a:pt x="213896" y="481370"/>
                  <a:pt x="216456" y="476250"/>
                </a:cubicBezTo>
                <a:cubicBezTo>
                  <a:pt x="218701" y="471760"/>
                  <a:pt x="217669" y="465513"/>
                  <a:pt x="221219" y="461963"/>
                </a:cubicBezTo>
                <a:cubicBezTo>
                  <a:pt x="224769" y="458413"/>
                  <a:pt x="230636" y="458418"/>
                  <a:pt x="235506" y="457200"/>
                </a:cubicBezTo>
                <a:cubicBezTo>
                  <a:pt x="243359" y="455237"/>
                  <a:pt x="251381" y="454025"/>
                  <a:pt x="259319" y="452438"/>
                </a:cubicBezTo>
                <a:cubicBezTo>
                  <a:pt x="267936" y="439512"/>
                  <a:pt x="275648" y="420008"/>
                  <a:pt x="292656" y="414338"/>
                </a:cubicBezTo>
                <a:cubicBezTo>
                  <a:pt x="301817" y="411284"/>
                  <a:pt x="311706" y="411163"/>
                  <a:pt x="321231" y="409575"/>
                </a:cubicBezTo>
                <a:cubicBezTo>
                  <a:pt x="357720" y="385250"/>
                  <a:pt x="315556" y="409144"/>
                  <a:pt x="402194" y="404813"/>
                </a:cubicBezTo>
                <a:cubicBezTo>
                  <a:pt x="412222" y="404312"/>
                  <a:pt x="430769" y="395288"/>
                  <a:pt x="430769" y="395288"/>
                </a:cubicBezTo>
                <a:cubicBezTo>
                  <a:pt x="443469" y="396875"/>
                  <a:pt x="456521" y="396682"/>
                  <a:pt x="468869" y="400050"/>
                </a:cubicBezTo>
                <a:cubicBezTo>
                  <a:pt x="474391" y="401556"/>
                  <a:pt x="479109" y="405528"/>
                  <a:pt x="483156" y="409575"/>
                </a:cubicBezTo>
                <a:cubicBezTo>
                  <a:pt x="487203" y="413623"/>
                  <a:pt x="487109" y="422552"/>
                  <a:pt x="492681" y="423863"/>
                </a:cubicBezTo>
                <a:cubicBezTo>
                  <a:pt x="515912" y="429329"/>
                  <a:pt x="540306" y="427038"/>
                  <a:pt x="564119" y="428625"/>
                </a:cubicBezTo>
                <a:cubicBezTo>
                  <a:pt x="567294" y="433388"/>
                  <a:pt x="568986" y="439586"/>
                  <a:pt x="573644" y="442913"/>
                </a:cubicBezTo>
                <a:cubicBezTo>
                  <a:pt x="578630" y="446475"/>
                  <a:pt x="603138" y="454332"/>
                  <a:pt x="611744" y="457200"/>
                </a:cubicBezTo>
                <a:cubicBezTo>
                  <a:pt x="622286" y="464228"/>
                  <a:pt x="632985" y="470012"/>
                  <a:pt x="640319" y="481013"/>
                </a:cubicBezTo>
                <a:cubicBezTo>
                  <a:pt x="658722" y="508617"/>
                  <a:pt x="627414" y="483522"/>
                  <a:pt x="659369" y="504825"/>
                </a:cubicBezTo>
                <a:cubicBezTo>
                  <a:pt x="671454" y="468571"/>
                  <a:pt x="659049" y="474281"/>
                  <a:pt x="692706" y="481013"/>
                </a:cubicBezTo>
                <a:cubicBezTo>
                  <a:pt x="699056" y="485775"/>
                  <a:pt x="706675" y="489202"/>
                  <a:pt x="711756" y="495300"/>
                </a:cubicBezTo>
                <a:cubicBezTo>
                  <a:pt x="714970" y="499157"/>
                  <a:pt x="712599" y="506452"/>
                  <a:pt x="716519" y="509588"/>
                </a:cubicBezTo>
                <a:cubicBezTo>
                  <a:pt x="721630" y="513677"/>
                  <a:pt x="729219" y="512763"/>
                  <a:pt x="735569" y="514350"/>
                </a:cubicBezTo>
                <a:cubicBezTo>
                  <a:pt x="751444" y="512763"/>
                  <a:pt x="768059" y="514633"/>
                  <a:pt x="783194" y="509588"/>
                </a:cubicBezTo>
                <a:cubicBezTo>
                  <a:pt x="788624" y="507778"/>
                  <a:pt x="788672" y="499348"/>
                  <a:pt x="792719" y="495300"/>
                </a:cubicBezTo>
                <a:cubicBezTo>
                  <a:pt x="796766" y="491253"/>
                  <a:pt x="802244" y="488950"/>
                  <a:pt x="807006" y="485775"/>
                </a:cubicBezTo>
                <a:cubicBezTo>
                  <a:pt x="808594" y="481013"/>
                  <a:pt x="808633" y="475408"/>
                  <a:pt x="811769" y="471488"/>
                </a:cubicBezTo>
                <a:cubicBezTo>
                  <a:pt x="825501" y="454323"/>
                  <a:pt x="839795" y="463926"/>
                  <a:pt x="859394" y="466725"/>
                </a:cubicBezTo>
                <a:cubicBezTo>
                  <a:pt x="880542" y="459676"/>
                  <a:pt x="882164" y="456853"/>
                  <a:pt x="911781" y="466725"/>
                </a:cubicBezTo>
                <a:cubicBezTo>
                  <a:pt x="919311" y="469235"/>
                  <a:pt x="923939" y="477075"/>
                  <a:pt x="930831" y="481013"/>
                </a:cubicBezTo>
                <a:cubicBezTo>
                  <a:pt x="935190" y="483504"/>
                  <a:pt x="940356" y="484188"/>
                  <a:pt x="945119" y="485775"/>
                </a:cubicBezTo>
                <a:cubicBezTo>
                  <a:pt x="949881" y="481013"/>
                  <a:pt x="953802" y="475224"/>
                  <a:pt x="959406" y="471488"/>
                </a:cubicBezTo>
                <a:cubicBezTo>
                  <a:pt x="971734" y="463269"/>
                  <a:pt x="975653" y="467005"/>
                  <a:pt x="987981" y="471488"/>
                </a:cubicBezTo>
                <a:cubicBezTo>
                  <a:pt x="1000728" y="476123"/>
                  <a:pt x="1013213" y="481486"/>
                  <a:pt x="1026081" y="485775"/>
                </a:cubicBezTo>
                <a:cubicBezTo>
                  <a:pt x="1043059" y="491434"/>
                  <a:pt x="1061037" y="495704"/>
                  <a:pt x="1078469" y="500063"/>
                </a:cubicBezTo>
                <a:cubicBezTo>
                  <a:pt x="1083231" y="503238"/>
                  <a:pt x="1087377" y="507632"/>
                  <a:pt x="1092756" y="509588"/>
                </a:cubicBezTo>
                <a:cubicBezTo>
                  <a:pt x="1105059" y="514062"/>
                  <a:pt x="1130856" y="519113"/>
                  <a:pt x="1130856" y="519113"/>
                </a:cubicBezTo>
                <a:cubicBezTo>
                  <a:pt x="1132444" y="514350"/>
                  <a:pt x="1132069" y="508375"/>
                  <a:pt x="1135619" y="504825"/>
                </a:cubicBezTo>
                <a:cubicBezTo>
                  <a:pt x="1139169" y="501275"/>
                  <a:pt x="1144886" y="500063"/>
                  <a:pt x="1149906" y="500063"/>
                </a:cubicBezTo>
                <a:cubicBezTo>
                  <a:pt x="1167211" y="500063"/>
                  <a:pt x="1193688" y="505962"/>
                  <a:pt x="1211819" y="509588"/>
                </a:cubicBezTo>
                <a:cubicBezTo>
                  <a:pt x="1220820" y="507337"/>
                  <a:pt x="1239066" y="505045"/>
                  <a:pt x="1245156" y="495300"/>
                </a:cubicBezTo>
                <a:cubicBezTo>
                  <a:pt x="1250477" y="486786"/>
                  <a:pt x="1250191" y="475705"/>
                  <a:pt x="1254681" y="466725"/>
                </a:cubicBezTo>
                <a:lnTo>
                  <a:pt x="1264206" y="447675"/>
                </a:lnTo>
                <a:cubicBezTo>
                  <a:pt x="1262619" y="441325"/>
                  <a:pt x="1262691" y="434308"/>
                  <a:pt x="1259444" y="428625"/>
                </a:cubicBezTo>
                <a:cubicBezTo>
                  <a:pt x="1253804" y="418755"/>
                  <a:pt x="1239971" y="410882"/>
                  <a:pt x="1230869" y="404813"/>
                </a:cubicBezTo>
                <a:cubicBezTo>
                  <a:pt x="1189259" y="415214"/>
                  <a:pt x="1232138" y="409488"/>
                  <a:pt x="1197531" y="400050"/>
                </a:cubicBezTo>
                <a:cubicBezTo>
                  <a:pt x="1185183" y="396683"/>
                  <a:pt x="1172131" y="396875"/>
                  <a:pt x="1159431" y="395288"/>
                </a:cubicBezTo>
                <a:cubicBezTo>
                  <a:pt x="1123051" y="383161"/>
                  <a:pt x="1121462" y="389730"/>
                  <a:pt x="1102281" y="366713"/>
                </a:cubicBezTo>
                <a:cubicBezTo>
                  <a:pt x="1098617" y="362316"/>
                  <a:pt x="1095931" y="357188"/>
                  <a:pt x="1092756" y="352425"/>
                </a:cubicBezTo>
                <a:cubicBezTo>
                  <a:pt x="1097519" y="349250"/>
                  <a:pt x="1101813" y="345225"/>
                  <a:pt x="1107044" y="342900"/>
                </a:cubicBezTo>
                <a:cubicBezTo>
                  <a:pt x="1116219" y="338822"/>
                  <a:pt x="1135619" y="333375"/>
                  <a:pt x="1135619" y="333375"/>
                </a:cubicBezTo>
                <a:cubicBezTo>
                  <a:pt x="1140381" y="328613"/>
                  <a:pt x="1146170" y="324692"/>
                  <a:pt x="1149906" y="319088"/>
                </a:cubicBezTo>
                <a:cubicBezTo>
                  <a:pt x="1157044" y="308381"/>
                  <a:pt x="1155952" y="291568"/>
                  <a:pt x="1149906" y="280988"/>
                </a:cubicBezTo>
                <a:cubicBezTo>
                  <a:pt x="1147066" y="276018"/>
                  <a:pt x="1140381" y="274638"/>
                  <a:pt x="1135619" y="271463"/>
                </a:cubicBezTo>
                <a:cubicBezTo>
                  <a:pt x="1143556" y="268288"/>
                  <a:pt x="1151048" y="263615"/>
                  <a:pt x="1159431" y="261938"/>
                </a:cubicBezTo>
                <a:cubicBezTo>
                  <a:pt x="1213931" y="251038"/>
                  <a:pt x="1201419" y="274084"/>
                  <a:pt x="1211819" y="242888"/>
                </a:cubicBezTo>
                <a:cubicBezTo>
                  <a:pt x="1208644" y="238125"/>
                  <a:pt x="1206691" y="232264"/>
                  <a:pt x="1202294" y="228600"/>
                </a:cubicBezTo>
                <a:cubicBezTo>
                  <a:pt x="1194446" y="222060"/>
                  <a:pt x="1178883" y="217622"/>
                  <a:pt x="1168956" y="214313"/>
                </a:cubicBezTo>
                <a:cubicBezTo>
                  <a:pt x="1165781" y="209550"/>
                  <a:pt x="1159431" y="205749"/>
                  <a:pt x="1159431" y="200025"/>
                </a:cubicBezTo>
                <a:cubicBezTo>
                  <a:pt x="1159431" y="189985"/>
                  <a:pt x="1168956" y="171450"/>
                  <a:pt x="1168956" y="171450"/>
                </a:cubicBezTo>
                <a:cubicBezTo>
                  <a:pt x="1162606" y="168275"/>
                  <a:pt x="1156641" y="164170"/>
                  <a:pt x="1149906" y="161925"/>
                </a:cubicBezTo>
                <a:cubicBezTo>
                  <a:pt x="1142227" y="159365"/>
                  <a:pt x="1131151" y="163484"/>
                  <a:pt x="1126094" y="157163"/>
                </a:cubicBezTo>
                <a:cubicBezTo>
                  <a:pt x="1110219" y="137320"/>
                  <a:pt x="1146731" y="134144"/>
                  <a:pt x="1149906" y="133350"/>
                </a:cubicBezTo>
                <a:cubicBezTo>
                  <a:pt x="1195629" y="139066"/>
                  <a:pt x="1192196" y="141294"/>
                  <a:pt x="1245156" y="133350"/>
                </a:cubicBezTo>
                <a:cubicBezTo>
                  <a:pt x="1258102" y="131408"/>
                  <a:pt x="1270556" y="127000"/>
                  <a:pt x="1283256" y="123825"/>
                </a:cubicBezTo>
                <a:lnTo>
                  <a:pt x="1302306" y="119063"/>
                </a:lnTo>
                <a:cubicBezTo>
                  <a:pt x="1332012" y="99260"/>
                  <a:pt x="1301305" y="114300"/>
                  <a:pt x="1330881" y="114300"/>
                </a:cubicBezTo>
                <a:cubicBezTo>
                  <a:pt x="1348416" y="114300"/>
                  <a:pt x="1365790" y="110936"/>
                  <a:pt x="1383269" y="109538"/>
                </a:cubicBezTo>
                <a:lnTo>
                  <a:pt x="1449944" y="104775"/>
                </a:lnTo>
                <a:cubicBezTo>
                  <a:pt x="1456294" y="101600"/>
                  <a:pt x="1462468" y="98047"/>
                  <a:pt x="1468994" y="95250"/>
                </a:cubicBezTo>
                <a:cubicBezTo>
                  <a:pt x="1473608" y="93273"/>
                  <a:pt x="1479731" y="94038"/>
                  <a:pt x="1483281" y="90488"/>
                </a:cubicBezTo>
                <a:cubicBezTo>
                  <a:pt x="1486831" y="86938"/>
                  <a:pt x="1484494" y="79750"/>
                  <a:pt x="1488044" y="76200"/>
                </a:cubicBezTo>
                <a:cubicBezTo>
                  <a:pt x="1490345" y="73899"/>
                  <a:pt x="1521186" y="66748"/>
                  <a:pt x="1521381" y="66675"/>
                </a:cubicBezTo>
                <a:cubicBezTo>
                  <a:pt x="1548649" y="56449"/>
                  <a:pt x="1531060" y="58303"/>
                  <a:pt x="1554719" y="52388"/>
                </a:cubicBezTo>
                <a:cubicBezTo>
                  <a:pt x="1582845" y="45357"/>
                  <a:pt x="1598371" y="45822"/>
                  <a:pt x="1630919" y="42863"/>
                </a:cubicBezTo>
                <a:cubicBezTo>
                  <a:pt x="1665704" y="31268"/>
                  <a:pt x="1649754" y="35773"/>
                  <a:pt x="1678544" y="28575"/>
                </a:cubicBezTo>
                <a:cubicBezTo>
                  <a:pt x="1688069" y="22225"/>
                  <a:pt x="1695728" y="8386"/>
                  <a:pt x="1707119" y="9525"/>
                </a:cubicBezTo>
                <a:cubicBezTo>
                  <a:pt x="1767479" y="15562"/>
                  <a:pt x="1738913" y="12309"/>
                  <a:pt x="1792844" y="19050"/>
                </a:cubicBezTo>
                <a:cubicBezTo>
                  <a:pt x="1802369" y="17463"/>
                  <a:pt x="1811993" y="16383"/>
                  <a:pt x="1821419" y="14288"/>
                </a:cubicBezTo>
                <a:cubicBezTo>
                  <a:pt x="1834029" y="11486"/>
                  <a:pt x="1843113" y="5822"/>
                  <a:pt x="1854756" y="0"/>
                </a:cubicBezTo>
                <a:cubicBezTo>
                  <a:pt x="1864281" y="1588"/>
                  <a:pt x="1874507" y="841"/>
                  <a:pt x="1883331" y="4763"/>
                </a:cubicBezTo>
                <a:cubicBezTo>
                  <a:pt x="1923219" y="22491"/>
                  <a:pt x="1864131" y="21356"/>
                  <a:pt x="1916669" y="47625"/>
                </a:cubicBezTo>
                <a:cubicBezTo>
                  <a:pt x="1940209" y="59395"/>
                  <a:pt x="1928984" y="54905"/>
                  <a:pt x="1950006" y="61913"/>
                </a:cubicBezTo>
                <a:cubicBezTo>
                  <a:pt x="1951594" y="66675"/>
                  <a:pt x="1954006" y="71238"/>
                  <a:pt x="1954769" y="76200"/>
                </a:cubicBezTo>
                <a:cubicBezTo>
                  <a:pt x="1957195" y="91969"/>
                  <a:pt x="1954079" y="108831"/>
                  <a:pt x="1959531" y="123825"/>
                </a:cubicBezTo>
                <a:cubicBezTo>
                  <a:pt x="1961247" y="128543"/>
                  <a:pt x="1968949" y="127370"/>
                  <a:pt x="1973819" y="128588"/>
                </a:cubicBezTo>
                <a:cubicBezTo>
                  <a:pt x="1981672" y="130551"/>
                  <a:pt x="1989694" y="131763"/>
                  <a:pt x="1997631" y="133350"/>
                </a:cubicBezTo>
                <a:cubicBezTo>
                  <a:pt x="2003981" y="131763"/>
                  <a:pt x="2011570" y="132677"/>
                  <a:pt x="2016681" y="128588"/>
                </a:cubicBezTo>
                <a:cubicBezTo>
                  <a:pt x="2020601" y="125452"/>
                  <a:pt x="2018308" y="118220"/>
                  <a:pt x="2021444" y="114300"/>
                </a:cubicBezTo>
                <a:cubicBezTo>
                  <a:pt x="2025020" y="109831"/>
                  <a:pt x="2030969" y="107950"/>
                  <a:pt x="2035731" y="104775"/>
                </a:cubicBezTo>
                <a:cubicBezTo>
                  <a:pt x="2069404" y="127223"/>
                  <a:pt x="2028862" y="97906"/>
                  <a:pt x="2064306" y="133350"/>
                </a:cubicBezTo>
                <a:cubicBezTo>
                  <a:pt x="2068353" y="137397"/>
                  <a:pt x="2073831" y="139700"/>
                  <a:pt x="2078594" y="142875"/>
                </a:cubicBezTo>
                <a:cubicBezTo>
                  <a:pt x="2094469" y="141288"/>
                  <a:pt x="2110450" y="140539"/>
                  <a:pt x="2126219" y="138113"/>
                </a:cubicBezTo>
                <a:cubicBezTo>
                  <a:pt x="2131181" y="137350"/>
                  <a:pt x="2135554" y="132525"/>
                  <a:pt x="2140506" y="133350"/>
                </a:cubicBezTo>
                <a:cubicBezTo>
                  <a:pt x="2146152" y="134291"/>
                  <a:pt x="2150031" y="139700"/>
                  <a:pt x="2154794" y="142875"/>
                </a:cubicBezTo>
                <a:cubicBezTo>
                  <a:pt x="2156654" y="148455"/>
                  <a:pt x="2166836" y="183492"/>
                  <a:pt x="2173844" y="190500"/>
                </a:cubicBezTo>
                <a:cubicBezTo>
                  <a:pt x="2177394" y="194050"/>
                  <a:pt x="2183369" y="193675"/>
                  <a:pt x="2188131" y="195263"/>
                </a:cubicBezTo>
                <a:cubicBezTo>
                  <a:pt x="2196069" y="193675"/>
                  <a:pt x="2204365" y="193342"/>
                  <a:pt x="2211944" y="190500"/>
                </a:cubicBezTo>
                <a:cubicBezTo>
                  <a:pt x="2217303" y="188490"/>
                  <a:pt x="2220801" y="182785"/>
                  <a:pt x="2226231" y="180975"/>
                </a:cubicBezTo>
                <a:cubicBezTo>
                  <a:pt x="2244860" y="174766"/>
                  <a:pt x="2264752" y="172898"/>
                  <a:pt x="2283381" y="166688"/>
                </a:cubicBezTo>
                <a:lnTo>
                  <a:pt x="2311956" y="157163"/>
                </a:lnTo>
                <a:cubicBezTo>
                  <a:pt x="2316719" y="152400"/>
                  <a:pt x="2321932" y="148049"/>
                  <a:pt x="2326244" y="142875"/>
                </a:cubicBezTo>
                <a:cubicBezTo>
                  <a:pt x="2329908" y="138478"/>
                  <a:pt x="2330650" y="131148"/>
                  <a:pt x="2335769" y="128588"/>
                </a:cubicBezTo>
                <a:cubicBezTo>
                  <a:pt x="2343425" y="124760"/>
                  <a:pt x="2384713" y="116894"/>
                  <a:pt x="2397681" y="114300"/>
                </a:cubicBezTo>
                <a:cubicBezTo>
                  <a:pt x="2404031" y="115888"/>
                  <a:pt x="2411285" y="115432"/>
                  <a:pt x="2416731" y="119063"/>
                </a:cubicBezTo>
                <a:cubicBezTo>
                  <a:pt x="2421493" y="122238"/>
                  <a:pt x="2422592" y="128953"/>
                  <a:pt x="2426256" y="133350"/>
                </a:cubicBezTo>
                <a:cubicBezTo>
                  <a:pt x="2430568" y="138524"/>
                  <a:pt x="2434656" y="144367"/>
                  <a:pt x="2440544" y="147638"/>
                </a:cubicBezTo>
                <a:cubicBezTo>
                  <a:pt x="2440549" y="147641"/>
                  <a:pt x="2476259" y="159543"/>
                  <a:pt x="2483406" y="161925"/>
                </a:cubicBezTo>
                <a:lnTo>
                  <a:pt x="2497694" y="166688"/>
                </a:lnTo>
                <a:cubicBezTo>
                  <a:pt x="2502456" y="171450"/>
                  <a:pt x="2508245" y="175371"/>
                  <a:pt x="2511981" y="180975"/>
                </a:cubicBezTo>
                <a:cubicBezTo>
                  <a:pt x="2525961" y="201945"/>
                  <a:pt x="2503686" y="191320"/>
                  <a:pt x="2531031" y="209550"/>
                </a:cubicBezTo>
                <a:cubicBezTo>
                  <a:pt x="2535208" y="212335"/>
                  <a:pt x="2540829" y="212068"/>
                  <a:pt x="2545319" y="214313"/>
                </a:cubicBezTo>
                <a:cubicBezTo>
                  <a:pt x="2550438" y="216873"/>
                  <a:pt x="2554487" y="221278"/>
                  <a:pt x="2559606" y="223838"/>
                </a:cubicBezTo>
                <a:cubicBezTo>
                  <a:pt x="2564096" y="226083"/>
                  <a:pt x="2569280" y="226623"/>
                  <a:pt x="2573894" y="228600"/>
                </a:cubicBezTo>
                <a:cubicBezTo>
                  <a:pt x="2608404" y="243389"/>
                  <a:pt x="2576611" y="234858"/>
                  <a:pt x="2616756" y="242888"/>
                </a:cubicBezTo>
                <a:cubicBezTo>
                  <a:pt x="2627869" y="254000"/>
                  <a:pt x="2637522" y="266796"/>
                  <a:pt x="2650094" y="276225"/>
                </a:cubicBezTo>
                <a:cubicBezTo>
                  <a:pt x="2656444" y="280988"/>
                  <a:pt x="2663531" y="284900"/>
                  <a:pt x="2669144" y="290513"/>
                </a:cubicBezTo>
                <a:cubicBezTo>
                  <a:pt x="2700893" y="322262"/>
                  <a:pt x="2654857" y="288925"/>
                  <a:pt x="2692956" y="314325"/>
                </a:cubicBezTo>
                <a:cubicBezTo>
                  <a:pt x="2699306" y="323850"/>
                  <a:pt x="2708386" y="332040"/>
                  <a:pt x="2712006" y="342900"/>
                </a:cubicBezTo>
                <a:cubicBezTo>
                  <a:pt x="2713594" y="347663"/>
                  <a:pt x="2713851" y="353103"/>
                  <a:pt x="2716769" y="357188"/>
                </a:cubicBezTo>
                <a:cubicBezTo>
                  <a:pt x="2733601" y="380753"/>
                  <a:pt x="2732340" y="370958"/>
                  <a:pt x="2750106" y="385763"/>
                </a:cubicBezTo>
                <a:cubicBezTo>
                  <a:pt x="2755280" y="390075"/>
                  <a:pt x="2759220" y="395738"/>
                  <a:pt x="2764394" y="400050"/>
                </a:cubicBezTo>
                <a:cubicBezTo>
                  <a:pt x="2768791" y="403714"/>
                  <a:pt x="2774335" y="405850"/>
                  <a:pt x="2778681" y="409575"/>
                </a:cubicBezTo>
                <a:cubicBezTo>
                  <a:pt x="2785499" y="415419"/>
                  <a:pt x="2790719" y="423015"/>
                  <a:pt x="2797731" y="428625"/>
                </a:cubicBezTo>
                <a:cubicBezTo>
                  <a:pt x="2806670" y="435776"/>
                  <a:pt x="2826306" y="447675"/>
                  <a:pt x="2826306" y="447675"/>
                </a:cubicBezTo>
                <a:cubicBezTo>
                  <a:pt x="2831654" y="455697"/>
                  <a:pt x="2838421" y="469817"/>
                  <a:pt x="2850119" y="471488"/>
                </a:cubicBezTo>
                <a:cubicBezTo>
                  <a:pt x="2856599" y="472414"/>
                  <a:pt x="2862819" y="468313"/>
                  <a:pt x="2869169" y="466725"/>
                </a:cubicBezTo>
                <a:cubicBezTo>
                  <a:pt x="2873931" y="463550"/>
                  <a:pt x="2881131" y="462430"/>
                  <a:pt x="2883456" y="457200"/>
                </a:cubicBezTo>
                <a:cubicBezTo>
                  <a:pt x="2888015" y="446942"/>
                  <a:pt x="2879239" y="430598"/>
                  <a:pt x="2888219" y="423863"/>
                </a:cubicBezTo>
                <a:cubicBezTo>
                  <a:pt x="2897199" y="417128"/>
                  <a:pt x="2910444" y="427038"/>
                  <a:pt x="2921556" y="428625"/>
                </a:cubicBezTo>
                <a:cubicBezTo>
                  <a:pt x="2923144" y="433388"/>
                  <a:pt x="2925101" y="438043"/>
                  <a:pt x="2926319" y="442913"/>
                </a:cubicBezTo>
                <a:cubicBezTo>
                  <a:pt x="2928282" y="450766"/>
                  <a:pt x="2927461" y="459485"/>
                  <a:pt x="2931081" y="466725"/>
                </a:cubicBezTo>
                <a:cubicBezTo>
                  <a:pt x="2937743" y="480049"/>
                  <a:pt x="2947308" y="482247"/>
                  <a:pt x="2959656" y="485775"/>
                </a:cubicBezTo>
                <a:cubicBezTo>
                  <a:pt x="2979555" y="491461"/>
                  <a:pt x="2984817" y="491556"/>
                  <a:pt x="3007281" y="495300"/>
                </a:cubicBezTo>
                <a:cubicBezTo>
                  <a:pt x="3029152" y="502591"/>
                  <a:pt x="3033916" y="506397"/>
                  <a:pt x="3064431" y="495300"/>
                </a:cubicBezTo>
                <a:cubicBezTo>
                  <a:pt x="3069810" y="493344"/>
                  <a:pt x="3069909" y="485060"/>
                  <a:pt x="3073956" y="481013"/>
                </a:cubicBezTo>
                <a:cubicBezTo>
                  <a:pt x="3078004" y="476966"/>
                  <a:pt x="3083586" y="474815"/>
                  <a:pt x="3088244" y="471488"/>
                </a:cubicBezTo>
                <a:cubicBezTo>
                  <a:pt x="3094703" y="466874"/>
                  <a:pt x="3100041" y="460424"/>
                  <a:pt x="3107294" y="457200"/>
                </a:cubicBezTo>
                <a:cubicBezTo>
                  <a:pt x="3114691" y="453912"/>
                  <a:pt x="3123169" y="454025"/>
                  <a:pt x="3131106" y="452438"/>
                </a:cubicBezTo>
                <a:cubicBezTo>
                  <a:pt x="3135869" y="454025"/>
                  <a:pt x="3141431" y="454118"/>
                  <a:pt x="3145394" y="457200"/>
                </a:cubicBezTo>
                <a:cubicBezTo>
                  <a:pt x="3168113" y="474870"/>
                  <a:pt x="3166969" y="484656"/>
                  <a:pt x="3188256" y="495300"/>
                </a:cubicBezTo>
                <a:cubicBezTo>
                  <a:pt x="3201557" y="501951"/>
                  <a:pt x="3223591" y="503069"/>
                  <a:pt x="3235881" y="504825"/>
                </a:cubicBezTo>
                <a:cubicBezTo>
                  <a:pt x="3250169" y="514350"/>
                  <a:pt x="3251756" y="512762"/>
                  <a:pt x="3259694" y="528638"/>
                </a:cubicBezTo>
                <a:cubicBezTo>
                  <a:pt x="3267440" y="544132"/>
                  <a:pt x="3260332" y="543564"/>
                  <a:pt x="3273981" y="557213"/>
                </a:cubicBezTo>
                <a:cubicBezTo>
                  <a:pt x="3286244" y="569476"/>
                  <a:pt x="3295044" y="568093"/>
                  <a:pt x="3312081" y="571500"/>
                </a:cubicBezTo>
                <a:cubicBezTo>
                  <a:pt x="3346898" y="594710"/>
                  <a:pt x="3303114" y="566375"/>
                  <a:pt x="3345419" y="590550"/>
                </a:cubicBezTo>
                <a:cubicBezTo>
                  <a:pt x="3350389" y="593390"/>
                  <a:pt x="3354944" y="596900"/>
                  <a:pt x="3359706" y="600075"/>
                </a:cubicBezTo>
                <a:cubicBezTo>
                  <a:pt x="3364696" y="607560"/>
                  <a:pt x="3372179" y="622754"/>
                  <a:pt x="3383519" y="623888"/>
                </a:cubicBezTo>
                <a:cubicBezTo>
                  <a:pt x="3394688" y="625005"/>
                  <a:pt x="3405718" y="620517"/>
                  <a:pt x="3416856" y="619125"/>
                </a:cubicBezTo>
                <a:cubicBezTo>
                  <a:pt x="3431121" y="617342"/>
                  <a:pt x="3445431" y="615950"/>
                  <a:pt x="3459719" y="614363"/>
                </a:cubicBezTo>
                <a:cubicBezTo>
                  <a:pt x="3462894" y="609600"/>
                  <a:pt x="3463564" y="599365"/>
                  <a:pt x="3469244" y="600075"/>
                </a:cubicBezTo>
                <a:cubicBezTo>
                  <a:pt x="3480603" y="601495"/>
                  <a:pt x="3497819" y="619125"/>
                  <a:pt x="3497819" y="619125"/>
                </a:cubicBezTo>
                <a:lnTo>
                  <a:pt x="3516869" y="647700"/>
                </a:lnTo>
                <a:cubicBezTo>
                  <a:pt x="3520044" y="652463"/>
                  <a:pt x="3521631" y="658813"/>
                  <a:pt x="3526394" y="661988"/>
                </a:cubicBezTo>
                <a:lnTo>
                  <a:pt x="3540681" y="671513"/>
                </a:lnTo>
                <a:lnTo>
                  <a:pt x="3531156" y="700088"/>
                </a:lnTo>
                <a:cubicBezTo>
                  <a:pt x="3529569" y="704850"/>
                  <a:pt x="3527379" y="709453"/>
                  <a:pt x="3526394" y="714375"/>
                </a:cubicBezTo>
                <a:cubicBezTo>
                  <a:pt x="3524806" y="722313"/>
                  <a:pt x="3528737" y="734312"/>
                  <a:pt x="3521631" y="738188"/>
                </a:cubicBezTo>
                <a:cubicBezTo>
                  <a:pt x="3507625" y="745828"/>
                  <a:pt x="3489881" y="741363"/>
                  <a:pt x="3474006" y="742950"/>
                </a:cubicBezTo>
                <a:cubicBezTo>
                  <a:pt x="3461202" y="781368"/>
                  <a:pt x="3466226" y="760398"/>
                  <a:pt x="3474006" y="838200"/>
                </a:cubicBezTo>
                <a:cubicBezTo>
                  <a:pt x="3474506" y="843195"/>
                  <a:pt x="3477390" y="847661"/>
                  <a:pt x="3478769" y="852488"/>
                </a:cubicBezTo>
                <a:cubicBezTo>
                  <a:pt x="3480567" y="858782"/>
                  <a:pt x="3481944" y="865188"/>
                  <a:pt x="3483531" y="871538"/>
                </a:cubicBezTo>
                <a:cubicBezTo>
                  <a:pt x="3483489" y="871705"/>
                  <a:pt x="3476285" y="902596"/>
                  <a:pt x="3474006" y="904875"/>
                </a:cubicBezTo>
                <a:cubicBezTo>
                  <a:pt x="3465911" y="912970"/>
                  <a:pt x="3445431" y="923925"/>
                  <a:pt x="3445431" y="923925"/>
                </a:cubicBezTo>
                <a:cubicBezTo>
                  <a:pt x="3386698" y="904347"/>
                  <a:pt x="3426884" y="914901"/>
                  <a:pt x="3321606" y="909638"/>
                </a:cubicBezTo>
                <a:cubicBezTo>
                  <a:pt x="3313525" y="908291"/>
                  <a:pt x="3284131" y="899488"/>
                  <a:pt x="3273981" y="909638"/>
                </a:cubicBezTo>
                <a:cubicBezTo>
                  <a:pt x="3269353" y="914266"/>
                  <a:pt x="3271017" y="922394"/>
                  <a:pt x="3269219" y="928688"/>
                </a:cubicBezTo>
                <a:cubicBezTo>
                  <a:pt x="3267840" y="933515"/>
                  <a:pt x="3266044" y="938213"/>
                  <a:pt x="3264456" y="942975"/>
                </a:cubicBezTo>
                <a:cubicBezTo>
                  <a:pt x="3266044" y="979488"/>
                  <a:pt x="3265030" y="1016207"/>
                  <a:pt x="3269219" y="1052513"/>
                </a:cubicBezTo>
                <a:cubicBezTo>
                  <a:pt x="3269875" y="1058199"/>
                  <a:pt x="3274275" y="1063224"/>
                  <a:pt x="3278744" y="1066800"/>
                </a:cubicBezTo>
                <a:cubicBezTo>
                  <a:pt x="3282664" y="1069936"/>
                  <a:pt x="3288541" y="1069318"/>
                  <a:pt x="3293031" y="1071563"/>
                </a:cubicBezTo>
                <a:cubicBezTo>
                  <a:pt x="3298151" y="1074123"/>
                  <a:pt x="3302556" y="1077913"/>
                  <a:pt x="3307319" y="1081088"/>
                </a:cubicBezTo>
                <a:cubicBezTo>
                  <a:pt x="3305731" y="1089025"/>
                  <a:pt x="3306572" y="1097872"/>
                  <a:pt x="3302556" y="1104900"/>
                </a:cubicBezTo>
                <a:cubicBezTo>
                  <a:pt x="3291764" y="1123785"/>
                  <a:pt x="3281726" y="1110260"/>
                  <a:pt x="3269219" y="1104900"/>
                </a:cubicBezTo>
                <a:cubicBezTo>
                  <a:pt x="3264605" y="1102923"/>
                  <a:pt x="3259694" y="1101725"/>
                  <a:pt x="3254931" y="1100138"/>
                </a:cubicBezTo>
                <a:cubicBezTo>
                  <a:pt x="3249955" y="1096821"/>
                  <a:pt x="3234243" y="1084536"/>
                  <a:pt x="3226356" y="1085850"/>
                </a:cubicBezTo>
                <a:cubicBezTo>
                  <a:pt x="3220710" y="1086791"/>
                  <a:pt x="3217330" y="1093120"/>
                  <a:pt x="3212069" y="1095375"/>
                </a:cubicBezTo>
                <a:cubicBezTo>
                  <a:pt x="3206053" y="1097953"/>
                  <a:pt x="3199369" y="1098550"/>
                  <a:pt x="3193019" y="1100138"/>
                </a:cubicBezTo>
                <a:cubicBezTo>
                  <a:pt x="3159511" y="1122476"/>
                  <a:pt x="3202000" y="1096770"/>
                  <a:pt x="3154919" y="1114425"/>
                </a:cubicBezTo>
                <a:cubicBezTo>
                  <a:pt x="3149559" y="1116435"/>
                  <a:pt x="3145751" y="1121390"/>
                  <a:pt x="3140631" y="1123950"/>
                </a:cubicBezTo>
                <a:cubicBezTo>
                  <a:pt x="3124671" y="1131930"/>
                  <a:pt x="3097071" y="1131965"/>
                  <a:pt x="3083481" y="1133475"/>
                </a:cubicBezTo>
                <a:lnTo>
                  <a:pt x="3112056" y="1152525"/>
                </a:lnTo>
                <a:cubicBezTo>
                  <a:pt x="3116819" y="1155700"/>
                  <a:pt x="3122297" y="1158002"/>
                  <a:pt x="3126344" y="1162050"/>
                </a:cubicBezTo>
                <a:cubicBezTo>
                  <a:pt x="3146243" y="1181951"/>
                  <a:pt x="3135243" y="1172297"/>
                  <a:pt x="3159681" y="1190625"/>
                </a:cubicBezTo>
                <a:cubicBezTo>
                  <a:pt x="3161269" y="1201738"/>
                  <a:pt x="3162242" y="1212955"/>
                  <a:pt x="3164444" y="1223963"/>
                </a:cubicBezTo>
                <a:cubicBezTo>
                  <a:pt x="3165428" y="1228885"/>
                  <a:pt x="3168222" y="1233328"/>
                  <a:pt x="3169206" y="1238250"/>
                </a:cubicBezTo>
                <a:cubicBezTo>
                  <a:pt x="3171408" y="1249258"/>
                  <a:pt x="3169800" y="1261165"/>
                  <a:pt x="3173969" y="1271588"/>
                </a:cubicBezTo>
                <a:cubicBezTo>
                  <a:pt x="3176470" y="1277841"/>
                  <a:pt x="3184121" y="1280559"/>
                  <a:pt x="3188256" y="1285875"/>
                </a:cubicBezTo>
                <a:cubicBezTo>
                  <a:pt x="3207361" y="1310439"/>
                  <a:pt x="3204883" y="1307181"/>
                  <a:pt x="3212069" y="1328738"/>
                </a:cubicBezTo>
                <a:cubicBezTo>
                  <a:pt x="3186667" y="1366840"/>
                  <a:pt x="3220009" y="1320797"/>
                  <a:pt x="3188256" y="1352550"/>
                </a:cubicBezTo>
                <a:cubicBezTo>
                  <a:pt x="3184209" y="1356597"/>
                  <a:pt x="3181906" y="1362075"/>
                  <a:pt x="3178731" y="1366838"/>
                </a:cubicBezTo>
                <a:cubicBezTo>
                  <a:pt x="3180569" y="1374188"/>
                  <a:pt x="3188256" y="1403649"/>
                  <a:pt x="3188256" y="1409700"/>
                </a:cubicBezTo>
                <a:cubicBezTo>
                  <a:pt x="3188256" y="1414720"/>
                  <a:pt x="3185081" y="1419225"/>
                  <a:pt x="3183494" y="1423988"/>
                </a:cubicBezTo>
                <a:cubicBezTo>
                  <a:pt x="3173969" y="1420813"/>
                  <a:pt x="3164823" y="1416114"/>
                  <a:pt x="3154919" y="1414463"/>
                </a:cubicBezTo>
                <a:cubicBezTo>
                  <a:pt x="3119888" y="1408624"/>
                  <a:pt x="3135712" y="1412042"/>
                  <a:pt x="3107294" y="1404938"/>
                </a:cubicBezTo>
                <a:cubicBezTo>
                  <a:pt x="3060180" y="1373528"/>
                  <a:pt x="3090138" y="1386704"/>
                  <a:pt x="3012044" y="1381125"/>
                </a:cubicBezTo>
                <a:cubicBezTo>
                  <a:pt x="2968334" y="1366555"/>
                  <a:pt x="2993459" y="1370601"/>
                  <a:pt x="2935844" y="1376363"/>
                </a:cubicBezTo>
                <a:cubicBezTo>
                  <a:pt x="2910199" y="1369951"/>
                  <a:pt x="2901656" y="1366838"/>
                  <a:pt x="2869169" y="1366838"/>
                </a:cubicBezTo>
                <a:cubicBezTo>
                  <a:pt x="2838965" y="1366838"/>
                  <a:pt x="2808844" y="1370013"/>
                  <a:pt x="2778681" y="1371600"/>
                </a:cubicBezTo>
                <a:cubicBezTo>
                  <a:pt x="2743896" y="1383195"/>
                  <a:pt x="2759846" y="1378690"/>
                  <a:pt x="2731056" y="1385888"/>
                </a:cubicBezTo>
                <a:cubicBezTo>
                  <a:pt x="2721531" y="1382713"/>
                  <a:pt x="2709580" y="1383463"/>
                  <a:pt x="2702481" y="1376363"/>
                </a:cubicBezTo>
                <a:cubicBezTo>
                  <a:pt x="2693507" y="1367389"/>
                  <a:pt x="2685843" y="1357855"/>
                  <a:pt x="2673906" y="1352550"/>
                </a:cubicBezTo>
                <a:cubicBezTo>
                  <a:pt x="2653525" y="1343492"/>
                  <a:pt x="2645681" y="1343806"/>
                  <a:pt x="2626281" y="1338263"/>
                </a:cubicBezTo>
                <a:cubicBezTo>
                  <a:pt x="2621454" y="1336884"/>
                  <a:pt x="2616756" y="1335088"/>
                  <a:pt x="2611994" y="1333500"/>
                </a:cubicBezTo>
                <a:cubicBezTo>
                  <a:pt x="2605644" y="1335088"/>
                  <a:pt x="2598390" y="1334632"/>
                  <a:pt x="2592944" y="1338263"/>
                </a:cubicBezTo>
                <a:cubicBezTo>
                  <a:pt x="2581312" y="1346018"/>
                  <a:pt x="2579155" y="1373233"/>
                  <a:pt x="2573894" y="1381125"/>
                </a:cubicBezTo>
                <a:cubicBezTo>
                  <a:pt x="2561194" y="1400176"/>
                  <a:pt x="2569132" y="1392238"/>
                  <a:pt x="2550081" y="1404938"/>
                </a:cubicBezTo>
                <a:cubicBezTo>
                  <a:pt x="2535794" y="1403350"/>
                  <a:pt x="2521427" y="1402361"/>
                  <a:pt x="2507219" y="1400175"/>
                </a:cubicBezTo>
                <a:cubicBezTo>
                  <a:pt x="2491080" y="1397692"/>
                  <a:pt x="2488410" y="1394801"/>
                  <a:pt x="2473881" y="1390650"/>
                </a:cubicBezTo>
                <a:cubicBezTo>
                  <a:pt x="2467587" y="1388852"/>
                  <a:pt x="2461100" y="1387769"/>
                  <a:pt x="2454831" y="1385888"/>
                </a:cubicBezTo>
                <a:cubicBezTo>
                  <a:pt x="2445214" y="1383003"/>
                  <a:pt x="2426256" y="1376363"/>
                  <a:pt x="2426256" y="1376363"/>
                </a:cubicBezTo>
                <a:cubicBezTo>
                  <a:pt x="2416731" y="1377950"/>
                  <a:pt x="2407107" y="1379030"/>
                  <a:pt x="2397681" y="1381125"/>
                </a:cubicBezTo>
                <a:cubicBezTo>
                  <a:pt x="2392781" y="1382214"/>
                  <a:pt x="2386944" y="1382338"/>
                  <a:pt x="2383394" y="1385888"/>
                </a:cubicBezTo>
                <a:cubicBezTo>
                  <a:pt x="2375299" y="1393983"/>
                  <a:pt x="2364344" y="1414463"/>
                  <a:pt x="2364344" y="1414463"/>
                </a:cubicBezTo>
                <a:cubicBezTo>
                  <a:pt x="2365931" y="1423988"/>
                  <a:pt x="2369106" y="1433382"/>
                  <a:pt x="2369106" y="1443038"/>
                </a:cubicBezTo>
                <a:cubicBezTo>
                  <a:pt x="2369106" y="1449583"/>
                  <a:pt x="2370453" y="1459738"/>
                  <a:pt x="2364344" y="1462088"/>
                </a:cubicBezTo>
                <a:cubicBezTo>
                  <a:pt x="2346502" y="1468950"/>
                  <a:pt x="2326244" y="1465263"/>
                  <a:pt x="2307194" y="1466850"/>
                </a:cubicBezTo>
                <a:lnTo>
                  <a:pt x="2278619" y="1495425"/>
                </a:lnTo>
                <a:cubicBezTo>
                  <a:pt x="2273856" y="1500188"/>
                  <a:pt x="2270721" y="1507583"/>
                  <a:pt x="2264331" y="1509713"/>
                </a:cubicBezTo>
                <a:lnTo>
                  <a:pt x="2250044" y="1514475"/>
                </a:lnTo>
                <a:cubicBezTo>
                  <a:pt x="2240519" y="1520825"/>
                  <a:pt x="2232329" y="1529905"/>
                  <a:pt x="2221469" y="1533525"/>
                </a:cubicBezTo>
                <a:lnTo>
                  <a:pt x="2192894" y="1543050"/>
                </a:lnTo>
                <a:cubicBezTo>
                  <a:pt x="2181735" y="1587684"/>
                  <a:pt x="2192626" y="1571893"/>
                  <a:pt x="2169081" y="1595438"/>
                </a:cubicBezTo>
                <a:cubicBezTo>
                  <a:pt x="2167494" y="1600200"/>
                  <a:pt x="2169339" y="1609725"/>
                  <a:pt x="2164319" y="1609725"/>
                </a:cubicBezTo>
                <a:cubicBezTo>
                  <a:pt x="2150775" y="1609725"/>
                  <a:pt x="2148960" y="1588533"/>
                  <a:pt x="2145269" y="1581150"/>
                </a:cubicBezTo>
                <a:cubicBezTo>
                  <a:pt x="2142709" y="1576031"/>
                  <a:pt x="2138304" y="1571982"/>
                  <a:pt x="2135744" y="1566863"/>
                </a:cubicBezTo>
                <a:cubicBezTo>
                  <a:pt x="2133499" y="1562373"/>
                  <a:pt x="2135642" y="1554440"/>
                  <a:pt x="2130981" y="1552575"/>
                </a:cubicBezTo>
                <a:cubicBezTo>
                  <a:pt x="2117634" y="1547236"/>
                  <a:pt x="2102460" y="1548802"/>
                  <a:pt x="2088119" y="1547813"/>
                </a:cubicBezTo>
                <a:cubicBezTo>
                  <a:pt x="2056405" y="1545626"/>
                  <a:pt x="2024619" y="1544638"/>
                  <a:pt x="1992869" y="1543050"/>
                </a:cubicBezTo>
                <a:cubicBezTo>
                  <a:pt x="1987068" y="1535315"/>
                  <a:pt x="1973819" y="1521835"/>
                  <a:pt x="1973819" y="1509713"/>
                </a:cubicBezTo>
                <a:cubicBezTo>
                  <a:pt x="1973819" y="1500057"/>
                  <a:pt x="1976994" y="1490663"/>
                  <a:pt x="1978581" y="1481138"/>
                </a:cubicBezTo>
                <a:cubicBezTo>
                  <a:pt x="1976994" y="1471613"/>
                  <a:pt x="1979432" y="1460421"/>
                  <a:pt x="1973819" y="1452563"/>
                </a:cubicBezTo>
                <a:cubicBezTo>
                  <a:pt x="1970015" y="1447237"/>
                  <a:pt x="1961063" y="1449598"/>
                  <a:pt x="1954769" y="1447800"/>
                </a:cubicBezTo>
                <a:cubicBezTo>
                  <a:pt x="1949942" y="1446421"/>
                  <a:pt x="1945244" y="1444625"/>
                  <a:pt x="1940481" y="1443038"/>
                </a:cubicBezTo>
                <a:cubicBezTo>
                  <a:pt x="1930956" y="1433513"/>
                  <a:pt x="1916166" y="1427242"/>
                  <a:pt x="1911906" y="1414463"/>
                </a:cubicBezTo>
                <a:cubicBezTo>
                  <a:pt x="1908731" y="1404938"/>
                  <a:pt x="1904816" y="1395629"/>
                  <a:pt x="1902381" y="1385888"/>
                </a:cubicBezTo>
                <a:cubicBezTo>
                  <a:pt x="1900794" y="1379538"/>
                  <a:pt x="1901250" y="1372284"/>
                  <a:pt x="1897619" y="1366838"/>
                </a:cubicBezTo>
                <a:cubicBezTo>
                  <a:pt x="1891042" y="1356972"/>
                  <a:pt x="1873839" y="1354940"/>
                  <a:pt x="1864281" y="1352550"/>
                </a:cubicBezTo>
                <a:cubicBezTo>
                  <a:pt x="1853169" y="1341438"/>
                  <a:pt x="1835914" y="1334122"/>
                  <a:pt x="1830944" y="1319213"/>
                </a:cubicBezTo>
                <a:cubicBezTo>
                  <a:pt x="1829356" y="1314450"/>
                  <a:pt x="1828966" y="1309102"/>
                  <a:pt x="1826181" y="1304925"/>
                </a:cubicBezTo>
                <a:cubicBezTo>
                  <a:pt x="1820914" y="1297024"/>
                  <a:pt x="1806392" y="1285506"/>
                  <a:pt x="1797606" y="1281113"/>
                </a:cubicBezTo>
                <a:cubicBezTo>
                  <a:pt x="1793116" y="1278868"/>
                  <a:pt x="1788081" y="1277938"/>
                  <a:pt x="1783319" y="1276350"/>
                </a:cubicBezTo>
                <a:cubicBezTo>
                  <a:pt x="1776969" y="1277938"/>
                  <a:pt x="1770398" y="1278815"/>
                  <a:pt x="1764269" y="1281113"/>
                </a:cubicBezTo>
                <a:cubicBezTo>
                  <a:pt x="1750458" y="1286292"/>
                  <a:pt x="1742775" y="1292268"/>
                  <a:pt x="1730931" y="1300163"/>
                </a:cubicBezTo>
                <a:cubicBezTo>
                  <a:pt x="1718231" y="1296988"/>
                  <a:pt x="1705461" y="1294083"/>
                  <a:pt x="1692831" y="1290638"/>
                </a:cubicBezTo>
                <a:cubicBezTo>
                  <a:pt x="1687988" y="1289317"/>
                  <a:pt x="1683483" y="1286773"/>
                  <a:pt x="1678544" y="1285875"/>
                </a:cubicBezTo>
                <a:cubicBezTo>
                  <a:pt x="1665952" y="1283585"/>
                  <a:pt x="1653144" y="1282700"/>
                  <a:pt x="1640444" y="1281113"/>
                </a:cubicBezTo>
                <a:cubicBezTo>
                  <a:pt x="1603914" y="1283396"/>
                  <a:pt x="1535427" y="1291075"/>
                  <a:pt x="1497569" y="1281113"/>
                </a:cubicBezTo>
                <a:cubicBezTo>
                  <a:pt x="1487739" y="1278526"/>
                  <a:pt x="1481888" y="1268162"/>
                  <a:pt x="1473756" y="1262063"/>
                </a:cubicBezTo>
                <a:cubicBezTo>
                  <a:pt x="1469177" y="1258629"/>
                  <a:pt x="1463866" y="1256202"/>
                  <a:pt x="1459469" y="1252538"/>
                </a:cubicBezTo>
                <a:cubicBezTo>
                  <a:pt x="1422800" y="1221980"/>
                  <a:pt x="1466365" y="1252373"/>
                  <a:pt x="1430894" y="1228725"/>
                </a:cubicBezTo>
                <a:cubicBezTo>
                  <a:pt x="1429306" y="1223963"/>
                  <a:pt x="1428916" y="1218615"/>
                  <a:pt x="1426131" y="1214438"/>
                </a:cubicBezTo>
                <a:cubicBezTo>
                  <a:pt x="1418795" y="1203435"/>
                  <a:pt x="1408101" y="1197655"/>
                  <a:pt x="1397556" y="1190625"/>
                </a:cubicBezTo>
                <a:cubicBezTo>
                  <a:pt x="1394381" y="1185863"/>
                  <a:pt x="1392500" y="1179914"/>
                  <a:pt x="1388031" y="1176338"/>
                </a:cubicBezTo>
                <a:cubicBezTo>
                  <a:pt x="1381859" y="1171400"/>
                  <a:pt x="1345466" y="1166862"/>
                  <a:pt x="1345169" y="1166813"/>
                </a:cubicBezTo>
                <a:cubicBezTo>
                  <a:pt x="1335644" y="1163638"/>
                  <a:pt x="1324626" y="1163312"/>
                  <a:pt x="1316594" y="1157288"/>
                </a:cubicBezTo>
                <a:cubicBezTo>
                  <a:pt x="1314032" y="1155366"/>
                  <a:pt x="1288957" y="1136009"/>
                  <a:pt x="1283256" y="1133475"/>
                </a:cubicBezTo>
                <a:cubicBezTo>
                  <a:pt x="1274081" y="1129397"/>
                  <a:pt x="1263035" y="1129519"/>
                  <a:pt x="1254681" y="1123950"/>
                </a:cubicBezTo>
                <a:cubicBezTo>
                  <a:pt x="1249919" y="1120775"/>
                  <a:pt x="1245753" y="1116435"/>
                  <a:pt x="1240394" y="1114425"/>
                </a:cubicBezTo>
                <a:cubicBezTo>
                  <a:pt x="1232815" y="1111583"/>
                  <a:pt x="1224483" y="1111419"/>
                  <a:pt x="1216581" y="1109663"/>
                </a:cubicBezTo>
                <a:cubicBezTo>
                  <a:pt x="1210191" y="1108243"/>
                  <a:pt x="1203825" y="1106698"/>
                  <a:pt x="1197531" y="1104900"/>
                </a:cubicBezTo>
                <a:cubicBezTo>
                  <a:pt x="1169706" y="1096950"/>
                  <a:pt x="1197670" y="1102814"/>
                  <a:pt x="1164194" y="1095375"/>
                </a:cubicBezTo>
                <a:cubicBezTo>
                  <a:pt x="1156292" y="1093619"/>
                  <a:pt x="1148191" y="1092743"/>
                  <a:pt x="1140381" y="1090613"/>
                </a:cubicBezTo>
                <a:cubicBezTo>
                  <a:pt x="1130695" y="1087971"/>
                  <a:pt x="1121812" y="1081922"/>
                  <a:pt x="1111806" y="1081088"/>
                </a:cubicBezTo>
                <a:lnTo>
                  <a:pt x="1054656" y="1076325"/>
                </a:lnTo>
                <a:cubicBezTo>
                  <a:pt x="1043544" y="1077913"/>
                  <a:pt x="1032326" y="1078887"/>
                  <a:pt x="1021319" y="1081088"/>
                </a:cubicBezTo>
                <a:cubicBezTo>
                  <a:pt x="1016396" y="1082073"/>
                  <a:pt x="1010581" y="1082300"/>
                  <a:pt x="1007031" y="1085850"/>
                </a:cubicBezTo>
                <a:cubicBezTo>
                  <a:pt x="1003481" y="1089400"/>
                  <a:pt x="1004707" y="1095750"/>
                  <a:pt x="1002269" y="1100138"/>
                </a:cubicBezTo>
                <a:cubicBezTo>
                  <a:pt x="996710" y="1110145"/>
                  <a:pt x="989569" y="1119188"/>
                  <a:pt x="983219" y="1128713"/>
                </a:cubicBezTo>
                <a:lnTo>
                  <a:pt x="983219" y="1128713"/>
                </a:lnTo>
                <a:lnTo>
                  <a:pt x="954644" y="1147763"/>
                </a:lnTo>
                <a:cubicBezTo>
                  <a:pt x="932809" y="1180515"/>
                  <a:pt x="939215" y="1165478"/>
                  <a:pt x="930831" y="1190625"/>
                </a:cubicBezTo>
                <a:cubicBezTo>
                  <a:pt x="938742" y="1238085"/>
                  <a:pt x="933360" y="1202597"/>
                  <a:pt x="940356" y="1262063"/>
                </a:cubicBezTo>
                <a:cubicBezTo>
                  <a:pt x="945437" y="1305255"/>
                  <a:pt x="938194" y="1289777"/>
                  <a:pt x="954644" y="1314450"/>
                </a:cubicBezTo>
                <a:cubicBezTo>
                  <a:pt x="955719" y="1320902"/>
                  <a:pt x="960292" y="1353029"/>
                  <a:pt x="964169" y="1362075"/>
                </a:cubicBezTo>
                <a:cubicBezTo>
                  <a:pt x="966424" y="1367336"/>
                  <a:pt x="970519" y="1371600"/>
                  <a:pt x="973694" y="1376363"/>
                </a:cubicBezTo>
                <a:cubicBezTo>
                  <a:pt x="975281" y="1420813"/>
                  <a:pt x="975989" y="1465303"/>
                  <a:pt x="978456" y="1509713"/>
                </a:cubicBezTo>
                <a:cubicBezTo>
                  <a:pt x="980748" y="1550963"/>
                  <a:pt x="1014969" y="1534319"/>
                  <a:pt x="1011794" y="15382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55" name="154 Forma libre"/>
          <p:cNvSpPr/>
          <p:nvPr/>
        </p:nvSpPr>
        <p:spPr>
          <a:xfrm>
            <a:off x="6936953" y="3546815"/>
            <a:ext cx="395008" cy="420180"/>
          </a:xfrm>
          <a:custGeom>
            <a:avLst/>
            <a:gdLst>
              <a:gd name="connsiteX0" fmla="*/ 157162 w 1476375"/>
              <a:gd name="connsiteY0" fmla="*/ 1245204 h 1502379"/>
              <a:gd name="connsiteX1" fmla="*/ 152400 w 1476375"/>
              <a:gd name="connsiteY1" fmla="*/ 1330929 h 1502379"/>
              <a:gd name="connsiteX2" fmla="*/ 157162 w 1476375"/>
              <a:gd name="connsiteY2" fmla="*/ 1345216 h 1502379"/>
              <a:gd name="connsiteX3" fmla="*/ 180975 w 1476375"/>
              <a:gd name="connsiteY3" fmla="*/ 1340454 h 1502379"/>
              <a:gd name="connsiteX4" fmla="*/ 209550 w 1476375"/>
              <a:gd name="connsiteY4" fmla="*/ 1330929 h 1502379"/>
              <a:gd name="connsiteX5" fmla="*/ 223837 w 1476375"/>
              <a:gd name="connsiteY5" fmla="*/ 1335691 h 1502379"/>
              <a:gd name="connsiteX6" fmla="*/ 280987 w 1476375"/>
              <a:gd name="connsiteY6" fmla="*/ 1326166 h 1502379"/>
              <a:gd name="connsiteX7" fmla="*/ 309562 w 1476375"/>
              <a:gd name="connsiteY7" fmla="*/ 1330929 h 1502379"/>
              <a:gd name="connsiteX8" fmla="*/ 385762 w 1476375"/>
              <a:gd name="connsiteY8" fmla="*/ 1316641 h 1502379"/>
              <a:gd name="connsiteX9" fmla="*/ 414337 w 1476375"/>
              <a:gd name="connsiteY9" fmla="*/ 1335691 h 1502379"/>
              <a:gd name="connsiteX10" fmla="*/ 481012 w 1476375"/>
              <a:gd name="connsiteY10" fmla="*/ 1326166 h 1502379"/>
              <a:gd name="connsiteX11" fmla="*/ 552450 w 1476375"/>
              <a:gd name="connsiteY11" fmla="*/ 1326166 h 1502379"/>
              <a:gd name="connsiteX12" fmla="*/ 566737 w 1476375"/>
              <a:gd name="connsiteY12" fmla="*/ 1316641 h 1502379"/>
              <a:gd name="connsiteX13" fmla="*/ 585787 w 1476375"/>
              <a:gd name="connsiteY13" fmla="*/ 1311879 h 1502379"/>
              <a:gd name="connsiteX14" fmla="*/ 600075 w 1476375"/>
              <a:gd name="connsiteY14" fmla="*/ 1307116 h 1502379"/>
              <a:gd name="connsiteX15" fmla="*/ 619125 w 1476375"/>
              <a:gd name="connsiteY15" fmla="*/ 1311879 h 1502379"/>
              <a:gd name="connsiteX16" fmla="*/ 628650 w 1476375"/>
              <a:gd name="connsiteY16" fmla="*/ 1326166 h 1502379"/>
              <a:gd name="connsiteX17" fmla="*/ 633412 w 1476375"/>
              <a:gd name="connsiteY17" fmla="*/ 1340454 h 1502379"/>
              <a:gd name="connsiteX18" fmla="*/ 638175 w 1476375"/>
              <a:gd name="connsiteY18" fmla="*/ 1364266 h 1502379"/>
              <a:gd name="connsiteX19" fmla="*/ 671512 w 1476375"/>
              <a:gd name="connsiteY19" fmla="*/ 1383316 h 1502379"/>
              <a:gd name="connsiteX20" fmla="*/ 685800 w 1476375"/>
              <a:gd name="connsiteY20" fmla="*/ 1388079 h 1502379"/>
              <a:gd name="connsiteX21" fmla="*/ 695325 w 1476375"/>
              <a:gd name="connsiteY21" fmla="*/ 1426179 h 1502379"/>
              <a:gd name="connsiteX22" fmla="*/ 709612 w 1476375"/>
              <a:gd name="connsiteY22" fmla="*/ 1440466 h 1502379"/>
              <a:gd name="connsiteX23" fmla="*/ 723900 w 1476375"/>
              <a:gd name="connsiteY23" fmla="*/ 1445229 h 1502379"/>
              <a:gd name="connsiteX24" fmla="*/ 757237 w 1476375"/>
              <a:gd name="connsiteY24" fmla="*/ 1483329 h 1502379"/>
              <a:gd name="connsiteX25" fmla="*/ 781050 w 1476375"/>
              <a:gd name="connsiteY25" fmla="*/ 1488091 h 1502379"/>
              <a:gd name="connsiteX26" fmla="*/ 809625 w 1476375"/>
              <a:gd name="connsiteY26" fmla="*/ 1497616 h 1502379"/>
              <a:gd name="connsiteX27" fmla="*/ 823912 w 1476375"/>
              <a:gd name="connsiteY27" fmla="*/ 1502379 h 1502379"/>
              <a:gd name="connsiteX28" fmla="*/ 847725 w 1476375"/>
              <a:gd name="connsiteY28" fmla="*/ 1473804 h 1502379"/>
              <a:gd name="connsiteX29" fmla="*/ 852487 w 1476375"/>
              <a:gd name="connsiteY29" fmla="*/ 1459516 h 1502379"/>
              <a:gd name="connsiteX30" fmla="*/ 871537 w 1476375"/>
              <a:gd name="connsiteY30" fmla="*/ 1449991 h 1502379"/>
              <a:gd name="connsiteX31" fmla="*/ 895350 w 1476375"/>
              <a:gd name="connsiteY31" fmla="*/ 1454754 h 1502379"/>
              <a:gd name="connsiteX32" fmla="*/ 909637 w 1476375"/>
              <a:gd name="connsiteY32" fmla="*/ 1464279 h 1502379"/>
              <a:gd name="connsiteX33" fmla="*/ 933450 w 1476375"/>
              <a:gd name="connsiteY33" fmla="*/ 1459516 h 1502379"/>
              <a:gd name="connsiteX34" fmla="*/ 942975 w 1476375"/>
              <a:gd name="connsiteY34" fmla="*/ 1445229 h 1502379"/>
              <a:gd name="connsiteX35" fmla="*/ 962025 w 1476375"/>
              <a:gd name="connsiteY35" fmla="*/ 1449991 h 1502379"/>
              <a:gd name="connsiteX36" fmla="*/ 1000125 w 1476375"/>
              <a:gd name="connsiteY36" fmla="*/ 1464279 h 1502379"/>
              <a:gd name="connsiteX37" fmla="*/ 1014412 w 1476375"/>
              <a:gd name="connsiteY37" fmla="*/ 1454754 h 1502379"/>
              <a:gd name="connsiteX38" fmla="*/ 1019175 w 1476375"/>
              <a:gd name="connsiteY38" fmla="*/ 1435704 h 1502379"/>
              <a:gd name="connsiteX39" fmla="*/ 1042987 w 1476375"/>
              <a:gd name="connsiteY39" fmla="*/ 1440466 h 1502379"/>
              <a:gd name="connsiteX40" fmla="*/ 1062037 w 1476375"/>
              <a:gd name="connsiteY40" fmla="*/ 1449991 h 1502379"/>
              <a:gd name="connsiteX41" fmla="*/ 1066800 w 1476375"/>
              <a:gd name="connsiteY41" fmla="*/ 1435704 h 1502379"/>
              <a:gd name="connsiteX42" fmla="*/ 1052512 w 1476375"/>
              <a:gd name="connsiteY42" fmla="*/ 1383316 h 1502379"/>
              <a:gd name="connsiteX43" fmla="*/ 1042987 w 1476375"/>
              <a:gd name="connsiteY43" fmla="*/ 1330929 h 1502379"/>
              <a:gd name="connsiteX44" fmla="*/ 1028700 w 1476375"/>
              <a:gd name="connsiteY44" fmla="*/ 1316641 h 1502379"/>
              <a:gd name="connsiteX45" fmla="*/ 1019175 w 1476375"/>
              <a:gd name="connsiteY45" fmla="*/ 1302354 h 1502379"/>
              <a:gd name="connsiteX46" fmla="*/ 1014412 w 1476375"/>
              <a:gd name="connsiteY46" fmla="*/ 1288066 h 1502379"/>
              <a:gd name="connsiteX47" fmla="*/ 985837 w 1476375"/>
              <a:gd name="connsiteY47" fmla="*/ 1273779 h 1502379"/>
              <a:gd name="connsiteX48" fmla="*/ 971550 w 1476375"/>
              <a:gd name="connsiteY48" fmla="*/ 1264254 h 1502379"/>
              <a:gd name="connsiteX49" fmla="*/ 966787 w 1476375"/>
              <a:gd name="connsiteY49" fmla="*/ 1249966 h 1502379"/>
              <a:gd name="connsiteX50" fmla="*/ 957262 w 1476375"/>
              <a:gd name="connsiteY50" fmla="*/ 1235679 h 1502379"/>
              <a:gd name="connsiteX51" fmla="*/ 952500 w 1476375"/>
              <a:gd name="connsiteY51" fmla="*/ 1221391 h 1502379"/>
              <a:gd name="connsiteX52" fmla="*/ 947737 w 1476375"/>
              <a:gd name="connsiteY52" fmla="*/ 1188054 h 1502379"/>
              <a:gd name="connsiteX53" fmla="*/ 914400 w 1476375"/>
              <a:gd name="connsiteY53" fmla="*/ 1173766 h 1502379"/>
              <a:gd name="connsiteX54" fmla="*/ 895350 w 1476375"/>
              <a:gd name="connsiteY54" fmla="*/ 1145191 h 1502379"/>
              <a:gd name="connsiteX55" fmla="*/ 885825 w 1476375"/>
              <a:gd name="connsiteY55" fmla="*/ 1116616 h 1502379"/>
              <a:gd name="connsiteX56" fmla="*/ 890587 w 1476375"/>
              <a:gd name="connsiteY56" fmla="*/ 1102329 h 1502379"/>
              <a:gd name="connsiteX57" fmla="*/ 904875 w 1476375"/>
              <a:gd name="connsiteY57" fmla="*/ 1088041 h 1502379"/>
              <a:gd name="connsiteX58" fmla="*/ 919162 w 1476375"/>
              <a:gd name="connsiteY58" fmla="*/ 1068991 h 1502379"/>
              <a:gd name="connsiteX59" fmla="*/ 923925 w 1476375"/>
              <a:gd name="connsiteY59" fmla="*/ 1026129 h 1502379"/>
              <a:gd name="connsiteX60" fmla="*/ 928687 w 1476375"/>
              <a:gd name="connsiteY60" fmla="*/ 1011841 h 1502379"/>
              <a:gd name="connsiteX61" fmla="*/ 942975 w 1476375"/>
              <a:gd name="connsiteY61" fmla="*/ 1016604 h 1502379"/>
              <a:gd name="connsiteX62" fmla="*/ 971550 w 1476375"/>
              <a:gd name="connsiteY62" fmla="*/ 1040416 h 1502379"/>
              <a:gd name="connsiteX63" fmla="*/ 985837 w 1476375"/>
              <a:gd name="connsiteY63" fmla="*/ 1045179 h 1502379"/>
              <a:gd name="connsiteX64" fmla="*/ 995362 w 1476375"/>
              <a:gd name="connsiteY64" fmla="*/ 1059466 h 1502379"/>
              <a:gd name="connsiteX65" fmla="*/ 1085850 w 1476375"/>
              <a:gd name="connsiteY65" fmla="*/ 1045179 h 1502379"/>
              <a:gd name="connsiteX66" fmla="*/ 1095375 w 1476375"/>
              <a:gd name="connsiteY66" fmla="*/ 1030891 h 1502379"/>
              <a:gd name="connsiteX67" fmla="*/ 1100137 w 1476375"/>
              <a:gd name="connsiteY67" fmla="*/ 1016604 h 1502379"/>
              <a:gd name="connsiteX68" fmla="*/ 1114425 w 1476375"/>
              <a:gd name="connsiteY68" fmla="*/ 1007079 h 1502379"/>
              <a:gd name="connsiteX69" fmla="*/ 1119187 w 1476375"/>
              <a:gd name="connsiteY69" fmla="*/ 992791 h 1502379"/>
              <a:gd name="connsiteX70" fmla="*/ 1123950 w 1476375"/>
              <a:gd name="connsiteY70" fmla="*/ 940404 h 1502379"/>
              <a:gd name="connsiteX71" fmla="*/ 1157287 w 1476375"/>
              <a:gd name="connsiteY71" fmla="*/ 926116 h 1502379"/>
              <a:gd name="connsiteX72" fmla="*/ 1171575 w 1476375"/>
              <a:gd name="connsiteY72" fmla="*/ 916591 h 1502379"/>
              <a:gd name="connsiteX73" fmla="*/ 1176337 w 1476375"/>
              <a:gd name="connsiteY73" fmla="*/ 902304 h 1502379"/>
              <a:gd name="connsiteX74" fmla="*/ 1185862 w 1476375"/>
              <a:gd name="connsiteY74" fmla="*/ 888016 h 1502379"/>
              <a:gd name="connsiteX75" fmla="*/ 1190625 w 1476375"/>
              <a:gd name="connsiteY75" fmla="*/ 864204 h 1502379"/>
              <a:gd name="connsiteX76" fmla="*/ 1195387 w 1476375"/>
              <a:gd name="connsiteY76" fmla="*/ 849916 h 1502379"/>
              <a:gd name="connsiteX77" fmla="*/ 1200150 w 1476375"/>
              <a:gd name="connsiteY77" fmla="*/ 802291 h 1502379"/>
              <a:gd name="connsiteX78" fmla="*/ 1228725 w 1476375"/>
              <a:gd name="connsiteY78" fmla="*/ 792766 h 1502379"/>
              <a:gd name="connsiteX79" fmla="*/ 1243012 w 1476375"/>
              <a:gd name="connsiteY79" fmla="*/ 783241 h 1502379"/>
              <a:gd name="connsiteX80" fmla="*/ 1247775 w 1476375"/>
              <a:gd name="connsiteY80" fmla="*/ 768954 h 1502379"/>
              <a:gd name="connsiteX81" fmla="*/ 1252537 w 1476375"/>
              <a:gd name="connsiteY81" fmla="*/ 716566 h 1502379"/>
              <a:gd name="connsiteX82" fmla="*/ 1266825 w 1476375"/>
              <a:gd name="connsiteY82" fmla="*/ 711804 h 1502379"/>
              <a:gd name="connsiteX83" fmla="*/ 1290637 w 1476375"/>
              <a:gd name="connsiteY83" fmla="*/ 668941 h 1502379"/>
              <a:gd name="connsiteX84" fmla="*/ 1290637 w 1476375"/>
              <a:gd name="connsiteY84" fmla="*/ 597504 h 1502379"/>
              <a:gd name="connsiteX85" fmla="*/ 1300162 w 1476375"/>
              <a:gd name="connsiteY85" fmla="*/ 583216 h 1502379"/>
              <a:gd name="connsiteX86" fmla="*/ 1314450 w 1476375"/>
              <a:gd name="connsiteY86" fmla="*/ 578454 h 1502379"/>
              <a:gd name="connsiteX87" fmla="*/ 1328737 w 1476375"/>
              <a:gd name="connsiteY87" fmla="*/ 568929 h 1502379"/>
              <a:gd name="connsiteX88" fmla="*/ 1338262 w 1476375"/>
              <a:gd name="connsiteY88" fmla="*/ 540354 h 1502379"/>
              <a:gd name="connsiteX89" fmla="*/ 1333500 w 1476375"/>
              <a:gd name="connsiteY89" fmla="*/ 526066 h 1502379"/>
              <a:gd name="connsiteX90" fmla="*/ 1314450 w 1476375"/>
              <a:gd name="connsiteY90" fmla="*/ 516541 h 1502379"/>
              <a:gd name="connsiteX91" fmla="*/ 1271587 w 1476375"/>
              <a:gd name="connsiteY91" fmla="*/ 507016 h 1502379"/>
              <a:gd name="connsiteX92" fmla="*/ 1257300 w 1476375"/>
              <a:gd name="connsiteY92" fmla="*/ 454629 h 1502379"/>
              <a:gd name="connsiteX93" fmla="*/ 1238250 w 1476375"/>
              <a:gd name="connsiteY93" fmla="*/ 449866 h 1502379"/>
              <a:gd name="connsiteX94" fmla="*/ 1223962 w 1476375"/>
              <a:gd name="connsiteY94" fmla="*/ 445104 h 1502379"/>
              <a:gd name="connsiteX95" fmla="*/ 1214437 w 1476375"/>
              <a:gd name="connsiteY95" fmla="*/ 430816 h 1502379"/>
              <a:gd name="connsiteX96" fmla="*/ 1209675 w 1476375"/>
              <a:gd name="connsiteY96" fmla="*/ 416529 h 1502379"/>
              <a:gd name="connsiteX97" fmla="*/ 1195387 w 1476375"/>
              <a:gd name="connsiteY97" fmla="*/ 407004 h 1502379"/>
              <a:gd name="connsiteX98" fmla="*/ 1157287 w 1476375"/>
              <a:gd name="connsiteY98" fmla="*/ 387954 h 1502379"/>
              <a:gd name="connsiteX99" fmla="*/ 1152525 w 1476375"/>
              <a:gd name="connsiteY99" fmla="*/ 373666 h 1502379"/>
              <a:gd name="connsiteX100" fmla="*/ 1176337 w 1476375"/>
              <a:gd name="connsiteY100" fmla="*/ 354616 h 1502379"/>
              <a:gd name="connsiteX101" fmla="*/ 1185862 w 1476375"/>
              <a:gd name="connsiteY101" fmla="*/ 340329 h 1502379"/>
              <a:gd name="connsiteX102" fmla="*/ 1181100 w 1476375"/>
              <a:gd name="connsiteY102" fmla="*/ 326041 h 1502379"/>
              <a:gd name="connsiteX103" fmla="*/ 1176337 w 1476375"/>
              <a:gd name="connsiteY103" fmla="*/ 306991 h 1502379"/>
              <a:gd name="connsiteX104" fmla="*/ 1166812 w 1476375"/>
              <a:gd name="connsiteY104" fmla="*/ 283179 h 1502379"/>
              <a:gd name="connsiteX105" fmla="*/ 1162050 w 1476375"/>
              <a:gd name="connsiteY105" fmla="*/ 268891 h 1502379"/>
              <a:gd name="connsiteX106" fmla="*/ 1166812 w 1476375"/>
              <a:gd name="connsiteY106" fmla="*/ 254604 h 1502379"/>
              <a:gd name="connsiteX107" fmla="*/ 1181100 w 1476375"/>
              <a:gd name="connsiteY107" fmla="*/ 249841 h 1502379"/>
              <a:gd name="connsiteX108" fmla="*/ 1209675 w 1476375"/>
              <a:gd name="connsiteY108" fmla="*/ 259366 h 1502379"/>
              <a:gd name="connsiteX109" fmla="*/ 1228725 w 1476375"/>
              <a:gd name="connsiteY109" fmla="*/ 264129 h 1502379"/>
              <a:gd name="connsiteX110" fmla="*/ 1266825 w 1476375"/>
              <a:gd name="connsiteY110" fmla="*/ 259366 h 1502379"/>
              <a:gd name="connsiteX111" fmla="*/ 1295400 w 1476375"/>
              <a:gd name="connsiteY111" fmla="*/ 268891 h 1502379"/>
              <a:gd name="connsiteX112" fmla="*/ 1309687 w 1476375"/>
              <a:gd name="connsiteY112" fmla="*/ 278416 h 1502379"/>
              <a:gd name="connsiteX113" fmla="*/ 1381125 w 1476375"/>
              <a:gd name="connsiteY113" fmla="*/ 264129 h 1502379"/>
              <a:gd name="connsiteX114" fmla="*/ 1404937 w 1476375"/>
              <a:gd name="connsiteY114" fmla="*/ 259366 h 1502379"/>
              <a:gd name="connsiteX115" fmla="*/ 1419225 w 1476375"/>
              <a:gd name="connsiteY115" fmla="*/ 249841 h 1502379"/>
              <a:gd name="connsiteX116" fmla="*/ 1433512 w 1476375"/>
              <a:gd name="connsiteY116" fmla="*/ 235554 h 1502379"/>
              <a:gd name="connsiteX117" fmla="*/ 1452562 w 1476375"/>
              <a:gd name="connsiteY117" fmla="*/ 226029 h 1502379"/>
              <a:gd name="connsiteX118" fmla="*/ 1476375 w 1476375"/>
              <a:gd name="connsiteY118" fmla="*/ 183166 h 1502379"/>
              <a:gd name="connsiteX119" fmla="*/ 1433512 w 1476375"/>
              <a:gd name="connsiteY119" fmla="*/ 168879 h 1502379"/>
              <a:gd name="connsiteX120" fmla="*/ 1419225 w 1476375"/>
              <a:gd name="connsiteY120" fmla="*/ 164116 h 1502379"/>
              <a:gd name="connsiteX121" fmla="*/ 1390650 w 1476375"/>
              <a:gd name="connsiteY121" fmla="*/ 145066 h 1502379"/>
              <a:gd name="connsiteX122" fmla="*/ 1347787 w 1476375"/>
              <a:gd name="connsiteY122" fmla="*/ 135541 h 1502379"/>
              <a:gd name="connsiteX123" fmla="*/ 1319212 w 1476375"/>
              <a:gd name="connsiteY123" fmla="*/ 126016 h 1502379"/>
              <a:gd name="connsiteX124" fmla="*/ 1304925 w 1476375"/>
              <a:gd name="connsiteY124" fmla="*/ 116491 h 1502379"/>
              <a:gd name="connsiteX125" fmla="*/ 1300162 w 1476375"/>
              <a:gd name="connsiteY125" fmla="*/ 73629 h 1502379"/>
              <a:gd name="connsiteX126" fmla="*/ 1295400 w 1476375"/>
              <a:gd name="connsiteY126" fmla="*/ 59341 h 1502379"/>
              <a:gd name="connsiteX127" fmla="*/ 1281112 w 1476375"/>
              <a:gd name="connsiteY127" fmla="*/ 49816 h 1502379"/>
              <a:gd name="connsiteX128" fmla="*/ 1252537 w 1476375"/>
              <a:gd name="connsiteY128" fmla="*/ 26004 h 1502379"/>
              <a:gd name="connsiteX129" fmla="*/ 1204912 w 1476375"/>
              <a:gd name="connsiteY129" fmla="*/ 16479 h 1502379"/>
              <a:gd name="connsiteX130" fmla="*/ 1176337 w 1476375"/>
              <a:gd name="connsiteY130" fmla="*/ 2191 h 1502379"/>
              <a:gd name="connsiteX131" fmla="*/ 1147762 w 1476375"/>
              <a:gd name="connsiteY131" fmla="*/ 21241 h 1502379"/>
              <a:gd name="connsiteX132" fmla="*/ 990600 w 1476375"/>
              <a:gd name="connsiteY132" fmla="*/ 30766 h 1502379"/>
              <a:gd name="connsiteX133" fmla="*/ 962025 w 1476375"/>
              <a:gd name="connsiteY133" fmla="*/ 45054 h 1502379"/>
              <a:gd name="connsiteX134" fmla="*/ 933450 w 1476375"/>
              <a:gd name="connsiteY134" fmla="*/ 54579 h 1502379"/>
              <a:gd name="connsiteX135" fmla="*/ 919162 w 1476375"/>
              <a:gd name="connsiteY135" fmla="*/ 64104 h 1502379"/>
              <a:gd name="connsiteX136" fmla="*/ 890587 w 1476375"/>
              <a:gd name="connsiteY136" fmla="*/ 73629 h 1502379"/>
              <a:gd name="connsiteX137" fmla="*/ 881062 w 1476375"/>
              <a:gd name="connsiteY137" fmla="*/ 116491 h 1502379"/>
              <a:gd name="connsiteX138" fmla="*/ 895350 w 1476375"/>
              <a:gd name="connsiteY138" fmla="*/ 126016 h 1502379"/>
              <a:gd name="connsiteX139" fmla="*/ 904875 w 1476375"/>
              <a:gd name="connsiteY139" fmla="*/ 202216 h 1502379"/>
              <a:gd name="connsiteX140" fmla="*/ 895350 w 1476375"/>
              <a:gd name="connsiteY140" fmla="*/ 240316 h 1502379"/>
              <a:gd name="connsiteX141" fmla="*/ 881062 w 1476375"/>
              <a:gd name="connsiteY141" fmla="*/ 268891 h 1502379"/>
              <a:gd name="connsiteX142" fmla="*/ 885825 w 1476375"/>
              <a:gd name="connsiteY142" fmla="*/ 297466 h 1502379"/>
              <a:gd name="connsiteX143" fmla="*/ 909637 w 1476375"/>
              <a:gd name="connsiteY143" fmla="*/ 302229 h 1502379"/>
              <a:gd name="connsiteX144" fmla="*/ 895350 w 1476375"/>
              <a:gd name="connsiteY144" fmla="*/ 349854 h 1502379"/>
              <a:gd name="connsiteX145" fmla="*/ 881062 w 1476375"/>
              <a:gd name="connsiteY145" fmla="*/ 364141 h 1502379"/>
              <a:gd name="connsiteX146" fmla="*/ 866775 w 1476375"/>
              <a:gd name="connsiteY146" fmla="*/ 368904 h 1502379"/>
              <a:gd name="connsiteX147" fmla="*/ 852487 w 1476375"/>
              <a:gd name="connsiteY147" fmla="*/ 359379 h 1502379"/>
              <a:gd name="connsiteX148" fmla="*/ 800100 w 1476375"/>
              <a:gd name="connsiteY148" fmla="*/ 359379 h 1502379"/>
              <a:gd name="connsiteX149" fmla="*/ 795337 w 1476375"/>
              <a:gd name="connsiteY149" fmla="*/ 373666 h 1502379"/>
              <a:gd name="connsiteX150" fmla="*/ 800100 w 1476375"/>
              <a:gd name="connsiteY150" fmla="*/ 387954 h 1502379"/>
              <a:gd name="connsiteX151" fmla="*/ 828675 w 1476375"/>
              <a:gd name="connsiteY151" fmla="*/ 402241 h 1502379"/>
              <a:gd name="connsiteX152" fmla="*/ 833437 w 1476375"/>
              <a:gd name="connsiteY152" fmla="*/ 449866 h 1502379"/>
              <a:gd name="connsiteX153" fmla="*/ 819150 w 1476375"/>
              <a:gd name="connsiteY153" fmla="*/ 454629 h 1502379"/>
              <a:gd name="connsiteX154" fmla="*/ 800100 w 1476375"/>
              <a:gd name="connsiteY154" fmla="*/ 459391 h 1502379"/>
              <a:gd name="connsiteX155" fmla="*/ 790575 w 1476375"/>
              <a:gd name="connsiteY155" fmla="*/ 473679 h 1502379"/>
              <a:gd name="connsiteX156" fmla="*/ 781050 w 1476375"/>
              <a:gd name="connsiteY156" fmla="*/ 507016 h 1502379"/>
              <a:gd name="connsiteX157" fmla="*/ 771525 w 1476375"/>
              <a:gd name="connsiteY157" fmla="*/ 521304 h 1502379"/>
              <a:gd name="connsiteX158" fmla="*/ 766762 w 1476375"/>
              <a:gd name="connsiteY158" fmla="*/ 535591 h 1502379"/>
              <a:gd name="connsiteX159" fmla="*/ 757237 w 1476375"/>
              <a:gd name="connsiteY159" fmla="*/ 554641 h 1502379"/>
              <a:gd name="connsiteX160" fmla="*/ 738187 w 1476375"/>
              <a:gd name="connsiteY160" fmla="*/ 616554 h 1502379"/>
              <a:gd name="connsiteX161" fmla="*/ 714375 w 1476375"/>
              <a:gd name="connsiteY161" fmla="*/ 621316 h 1502379"/>
              <a:gd name="connsiteX162" fmla="*/ 700087 w 1476375"/>
              <a:gd name="connsiteY162" fmla="*/ 611791 h 1502379"/>
              <a:gd name="connsiteX163" fmla="*/ 671512 w 1476375"/>
              <a:gd name="connsiteY163" fmla="*/ 616554 h 1502379"/>
              <a:gd name="connsiteX164" fmla="*/ 628650 w 1476375"/>
              <a:gd name="connsiteY164" fmla="*/ 649891 h 1502379"/>
              <a:gd name="connsiteX165" fmla="*/ 557212 w 1476375"/>
              <a:gd name="connsiteY165" fmla="*/ 659416 h 1502379"/>
              <a:gd name="connsiteX166" fmla="*/ 538162 w 1476375"/>
              <a:gd name="connsiteY166" fmla="*/ 678466 h 1502379"/>
              <a:gd name="connsiteX167" fmla="*/ 523875 w 1476375"/>
              <a:gd name="connsiteY167" fmla="*/ 692754 h 1502379"/>
              <a:gd name="connsiteX168" fmla="*/ 514350 w 1476375"/>
              <a:gd name="connsiteY168" fmla="*/ 707041 h 1502379"/>
              <a:gd name="connsiteX169" fmla="*/ 509587 w 1476375"/>
              <a:gd name="connsiteY169" fmla="*/ 726091 h 1502379"/>
              <a:gd name="connsiteX170" fmla="*/ 504825 w 1476375"/>
              <a:gd name="connsiteY170" fmla="*/ 740379 h 1502379"/>
              <a:gd name="connsiteX171" fmla="*/ 514350 w 1476375"/>
              <a:gd name="connsiteY171" fmla="*/ 778479 h 1502379"/>
              <a:gd name="connsiteX172" fmla="*/ 519112 w 1476375"/>
              <a:gd name="connsiteY172" fmla="*/ 797529 h 1502379"/>
              <a:gd name="connsiteX173" fmla="*/ 504825 w 1476375"/>
              <a:gd name="connsiteY173" fmla="*/ 807054 h 1502379"/>
              <a:gd name="connsiteX174" fmla="*/ 476250 w 1476375"/>
              <a:gd name="connsiteY174" fmla="*/ 821341 h 1502379"/>
              <a:gd name="connsiteX175" fmla="*/ 471487 w 1476375"/>
              <a:gd name="connsiteY175" fmla="*/ 849916 h 1502379"/>
              <a:gd name="connsiteX176" fmla="*/ 457200 w 1476375"/>
              <a:gd name="connsiteY176" fmla="*/ 854679 h 1502379"/>
              <a:gd name="connsiteX177" fmla="*/ 423862 w 1476375"/>
              <a:gd name="connsiteY177" fmla="*/ 845154 h 1502379"/>
              <a:gd name="connsiteX178" fmla="*/ 400050 w 1476375"/>
              <a:gd name="connsiteY178" fmla="*/ 849916 h 1502379"/>
              <a:gd name="connsiteX179" fmla="*/ 371475 w 1476375"/>
              <a:gd name="connsiteY179" fmla="*/ 859441 h 1502379"/>
              <a:gd name="connsiteX180" fmla="*/ 290512 w 1476375"/>
              <a:gd name="connsiteY180" fmla="*/ 854679 h 1502379"/>
              <a:gd name="connsiteX181" fmla="*/ 271462 w 1476375"/>
              <a:gd name="connsiteY181" fmla="*/ 859441 h 1502379"/>
              <a:gd name="connsiteX182" fmla="*/ 257175 w 1476375"/>
              <a:gd name="connsiteY182" fmla="*/ 864204 h 1502379"/>
              <a:gd name="connsiteX183" fmla="*/ 223837 w 1476375"/>
              <a:gd name="connsiteY183" fmla="*/ 859441 h 1502379"/>
              <a:gd name="connsiteX184" fmla="*/ 157162 w 1476375"/>
              <a:gd name="connsiteY184" fmla="*/ 859441 h 1502379"/>
              <a:gd name="connsiteX185" fmla="*/ 119062 w 1476375"/>
              <a:gd name="connsiteY185" fmla="*/ 854679 h 1502379"/>
              <a:gd name="connsiteX186" fmla="*/ 71437 w 1476375"/>
              <a:gd name="connsiteY186" fmla="*/ 845154 h 1502379"/>
              <a:gd name="connsiteX187" fmla="*/ 57150 w 1476375"/>
              <a:gd name="connsiteY187" fmla="*/ 835629 h 1502379"/>
              <a:gd name="connsiteX188" fmla="*/ 0 w 1476375"/>
              <a:gd name="connsiteY188" fmla="*/ 835629 h 1502379"/>
              <a:gd name="connsiteX189" fmla="*/ 14287 w 1476375"/>
              <a:gd name="connsiteY189" fmla="*/ 864204 h 1502379"/>
              <a:gd name="connsiteX190" fmla="*/ 33337 w 1476375"/>
              <a:gd name="connsiteY190" fmla="*/ 873729 h 1502379"/>
              <a:gd name="connsiteX191" fmla="*/ 47625 w 1476375"/>
              <a:gd name="connsiteY191" fmla="*/ 883254 h 1502379"/>
              <a:gd name="connsiteX192" fmla="*/ 61912 w 1476375"/>
              <a:gd name="connsiteY192" fmla="*/ 911829 h 1502379"/>
              <a:gd name="connsiteX193" fmla="*/ 76200 w 1476375"/>
              <a:gd name="connsiteY193" fmla="*/ 921354 h 1502379"/>
              <a:gd name="connsiteX194" fmla="*/ 95250 w 1476375"/>
              <a:gd name="connsiteY194" fmla="*/ 935641 h 1502379"/>
              <a:gd name="connsiteX195" fmla="*/ 114300 w 1476375"/>
              <a:gd name="connsiteY195" fmla="*/ 954691 h 1502379"/>
              <a:gd name="connsiteX196" fmla="*/ 142875 w 1476375"/>
              <a:gd name="connsiteY196" fmla="*/ 983266 h 1502379"/>
              <a:gd name="connsiteX197" fmla="*/ 157162 w 1476375"/>
              <a:gd name="connsiteY197" fmla="*/ 997554 h 1502379"/>
              <a:gd name="connsiteX198" fmla="*/ 185737 w 1476375"/>
              <a:gd name="connsiteY198" fmla="*/ 1016604 h 1502379"/>
              <a:gd name="connsiteX199" fmla="*/ 200025 w 1476375"/>
              <a:gd name="connsiteY199" fmla="*/ 1026129 h 1502379"/>
              <a:gd name="connsiteX200" fmla="*/ 219075 w 1476375"/>
              <a:gd name="connsiteY200" fmla="*/ 1054704 h 1502379"/>
              <a:gd name="connsiteX201" fmla="*/ 223837 w 1476375"/>
              <a:gd name="connsiteY201" fmla="*/ 1107091 h 1502379"/>
              <a:gd name="connsiteX202" fmla="*/ 242887 w 1476375"/>
              <a:gd name="connsiteY202" fmla="*/ 1116616 h 1502379"/>
              <a:gd name="connsiteX203" fmla="*/ 271462 w 1476375"/>
              <a:gd name="connsiteY203" fmla="*/ 1130904 h 1502379"/>
              <a:gd name="connsiteX204" fmla="*/ 276225 w 1476375"/>
              <a:gd name="connsiteY204" fmla="*/ 1149954 h 1502379"/>
              <a:gd name="connsiteX205" fmla="*/ 271462 w 1476375"/>
              <a:gd name="connsiteY205" fmla="*/ 1169004 h 1502379"/>
              <a:gd name="connsiteX206" fmla="*/ 261937 w 1476375"/>
              <a:gd name="connsiteY206" fmla="*/ 1183291 h 1502379"/>
              <a:gd name="connsiteX207" fmla="*/ 219075 w 1476375"/>
              <a:gd name="connsiteY207" fmla="*/ 1202341 h 1502379"/>
              <a:gd name="connsiteX208" fmla="*/ 204787 w 1476375"/>
              <a:gd name="connsiteY208" fmla="*/ 1207104 h 1502379"/>
              <a:gd name="connsiteX209" fmla="*/ 176212 w 1476375"/>
              <a:gd name="connsiteY209" fmla="*/ 1226154 h 1502379"/>
              <a:gd name="connsiteX210" fmla="*/ 161925 w 1476375"/>
              <a:gd name="connsiteY210" fmla="*/ 1235679 h 1502379"/>
              <a:gd name="connsiteX211" fmla="*/ 157162 w 1476375"/>
              <a:gd name="connsiteY211" fmla="*/ 1245204 h 150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1476375" h="1502379">
                <a:moveTo>
                  <a:pt x="157162" y="1245204"/>
                </a:moveTo>
                <a:cubicBezTo>
                  <a:pt x="155575" y="1273779"/>
                  <a:pt x="152400" y="1302310"/>
                  <a:pt x="152400" y="1330929"/>
                </a:cubicBezTo>
                <a:cubicBezTo>
                  <a:pt x="152400" y="1335949"/>
                  <a:pt x="152400" y="1343629"/>
                  <a:pt x="157162" y="1345216"/>
                </a:cubicBezTo>
                <a:cubicBezTo>
                  <a:pt x="164841" y="1347776"/>
                  <a:pt x="173165" y="1342584"/>
                  <a:pt x="180975" y="1340454"/>
                </a:cubicBezTo>
                <a:cubicBezTo>
                  <a:pt x="190661" y="1337812"/>
                  <a:pt x="209550" y="1330929"/>
                  <a:pt x="209550" y="1330929"/>
                </a:cubicBezTo>
                <a:cubicBezTo>
                  <a:pt x="214312" y="1332516"/>
                  <a:pt x="218817" y="1335691"/>
                  <a:pt x="223837" y="1335691"/>
                </a:cubicBezTo>
                <a:cubicBezTo>
                  <a:pt x="235659" y="1335691"/>
                  <a:pt x="267461" y="1328872"/>
                  <a:pt x="280987" y="1326166"/>
                </a:cubicBezTo>
                <a:cubicBezTo>
                  <a:pt x="290512" y="1327754"/>
                  <a:pt x="299920" y="1331465"/>
                  <a:pt x="309562" y="1330929"/>
                </a:cubicBezTo>
                <a:cubicBezTo>
                  <a:pt x="336826" y="1329414"/>
                  <a:pt x="360293" y="1323009"/>
                  <a:pt x="385762" y="1316641"/>
                </a:cubicBezTo>
                <a:cubicBezTo>
                  <a:pt x="395287" y="1322991"/>
                  <a:pt x="403004" y="1337310"/>
                  <a:pt x="414337" y="1335691"/>
                </a:cubicBezTo>
                <a:lnTo>
                  <a:pt x="481012" y="1326166"/>
                </a:lnTo>
                <a:cubicBezTo>
                  <a:pt x="510856" y="1329897"/>
                  <a:pt x="523452" y="1334866"/>
                  <a:pt x="552450" y="1326166"/>
                </a:cubicBezTo>
                <a:cubicBezTo>
                  <a:pt x="557932" y="1324521"/>
                  <a:pt x="561476" y="1318896"/>
                  <a:pt x="566737" y="1316641"/>
                </a:cubicBezTo>
                <a:cubicBezTo>
                  <a:pt x="572753" y="1314063"/>
                  <a:pt x="579493" y="1313677"/>
                  <a:pt x="585787" y="1311879"/>
                </a:cubicBezTo>
                <a:cubicBezTo>
                  <a:pt x="590614" y="1310500"/>
                  <a:pt x="595312" y="1308704"/>
                  <a:pt x="600075" y="1307116"/>
                </a:cubicBezTo>
                <a:cubicBezTo>
                  <a:pt x="606425" y="1308704"/>
                  <a:pt x="613679" y="1308248"/>
                  <a:pt x="619125" y="1311879"/>
                </a:cubicBezTo>
                <a:cubicBezTo>
                  <a:pt x="623887" y="1315054"/>
                  <a:pt x="626090" y="1321047"/>
                  <a:pt x="628650" y="1326166"/>
                </a:cubicBezTo>
                <a:cubicBezTo>
                  <a:pt x="630895" y="1330656"/>
                  <a:pt x="632194" y="1335584"/>
                  <a:pt x="633412" y="1340454"/>
                </a:cubicBezTo>
                <a:cubicBezTo>
                  <a:pt x="635375" y="1348307"/>
                  <a:pt x="634555" y="1357026"/>
                  <a:pt x="638175" y="1364266"/>
                </a:cubicBezTo>
                <a:cubicBezTo>
                  <a:pt x="646606" y="1381128"/>
                  <a:pt x="656117" y="1378917"/>
                  <a:pt x="671512" y="1383316"/>
                </a:cubicBezTo>
                <a:cubicBezTo>
                  <a:pt x="676339" y="1384695"/>
                  <a:pt x="681037" y="1386491"/>
                  <a:pt x="685800" y="1388079"/>
                </a:cubicBezTo>
                <a:cubicBezTo>
                  <a:pt x="686488" y="1391518"/>
                  <a:pt x="691140" y="1419901"/>
                  <a:pt x="695325" y="1426179"/>
                </a:cubicBezTo>
                <a:cubicBezTo>
                  <a:pt x="699061" y="1431783"/>
                  <a:pt x="704008" y="1436730"/>
                  <a:pt x="709612" y="1440466"/>
                </a:cubicBezTo>
                <a:cubicBezTo>
                  <a:pt x="713789" y="1443251"/>
                  <a:pt x="719137" y="1443641"/>
                  <a:pt x="723900" y="1445229"/>
                </a:cubicBezTo>
                <a:cubicBezTo>
                  <a:pt x="733776" y="1460043"/>
                  <a:pt x="739599" y="1476715"/>
                  <a:pt x="757237" y="1483329"/>
                </a:cubicBezTo>
                <a:cubicBezTo>
                  <a:pt x="764816" y="1486171"/>
                  <a:pt x="773240" y="1485961"/>
                  <a:pt x="781050" y="1488091"/>
                </a:cubicBezTo>
                <a:cubicBezTo>
                  <a:pt x="790736" y="1490733"/>
                  <a:pt x="800100" y="1494441"/>
                  <a:pt x="809625" y="1497616"/>
                </a:cubicBezTo>
                <a:lnTo>
                  <a:pt x="823912" y="1502379"/>
                </a:lnTo>
                <a:cubicBezTo>
                  <a:pt x="834443" y="1491848"/>
                  <a:pt x="841096" y="1487063"/>
                  <a:pt x="847725" y="1473804"/>
                </a:cubicBezTo>
                <a:cubicBezTo>
                  <a:pt x="849970" y="1469314"/>
                  <a:pt x="848937" y="1463066"/>
                  <a:pt x="852487" y="1459516"/>
                </a:cubicBezTo>
                <a:cubicBezTo>
                  <a:pt x="857507" y="1454496"/>
                  <a:pt x="865187" y="1453166"/>
                  <a:pt x="871537" y="1449991"/>
                </a:cubicBezTo>
                <a:cubicBezTo>
                  <a:pt x="879475" y="1451579"/>
                  <a:pt x="887771" y="1451912"/>
                  <a:pt x="895350" y="1454754"/>
                </a:cubicBezTo>
                <a:cubicBezTo>
                  <a:pt x="900709" y="1456764"/>
                  <a:pt x="903958" y="1463569"/>
                  <a:pt x="909637" y="1464279"/>
                </a:cubicBezTo>
                <a:cubicBezTo>
                  <a:pt x="917669" y="1465283"/>
                  <a:pt x="925512" y="1461104"/>
                  <a:pt x="933450" y="1459516"/>
                </a:cubicBezTo>
                <a:cubicBezTo>
                  <a:pt x="936625" y="1454754"/>
                  <a:pt x="937545" y="1447039"/>
                  <a:pt x="942975" y="1445229"/>
                </a:cubicBezTo>
                <a:cubicBezTo>
                  <a:pt x="949185" y="1443159"/>
                  <a:pt x="955896" y="1447693"/>
                  <a:pt x="962025" y="1449991"/>
                </a:cubicBezTo>
                <a:cubicBezTo>
                  <a:pt x="1011844" y="1468673"/>
                  <a:pt x="951217" y="1452051"/>
                  <a:pt x="1000125" y="1464279"/>
                </a:cubicBezTo>
                <a:cubicBezTo>
                  <a:pt x="1004887" y="1461104"/>
                  <a:pt x="1011237" y="1459516"/>
                  <a:pt x="1014412" y="1454754"/>
                </a:cubicBezTo>
                <a:cubicBezTo>
                  <a:pt x="1018043" y="1449308"/>
                  <a:pt x="1013321" y="1438631"/>
                  <a:pt x="1019175" y="1435704"/>
                </a:cubicBezTo>
                <a:cubicBezTo>
                  <a:pt x="1026415" y="1432084"/>
                  <a:pt x="1035050" y="1438879"/>
                  <a:pt x="1042987" y="1440466"/>
                </a:cubicBezTo>
                <a:cubicBezTo>
                  <a:pt x="1049337" y="1443641"/>
                  <a:pt x="1055075" y="1451383"/>
                  <a:pt x="1062037" y="1449991"/>
                </a:cubicBezTo>
                <a:cubicBezTo>
                  <a:pt x="1066960" y="1449007"/>
                  <a:pt x="1066800" y="1440724"/>
                  <a:pt x="1066800" y="1435704"/>
                </a:cubicBezTo>
                <a:cubicBezTo>
                  <a:pt x="1066800" y="1414715"/>
                  <a:pt x="1056247" y="1403857"/>
                  <a:pt x="1052512" y="1383316"/>
                </a:cubicBezTo>
                <a:cubicBezTo>
                  <a:pt x="1049337" y="1365854"/>
                  <a:pt x="1048956" y="1347644"/>
                  <a:pt x="1042987" y="1330929"/>
                </a:cubicBezTo>
                <a:cubicBezTo>
                  <a:pt x="1040722" y="1324586"/>
                  <a:pt x="1033012" y="1321815"/>
                  <a:pt x="1028700" y="1316641"/>
                </a:cubicBezTo>
                <a:cubicBezTo>
                  <a:pt x="1025036" y="1312244"/>
                  <a:pt x="1021735" y="1307473"/>
                  <a:pt x="1019175" y="1302354"/>
                </a:cubicBezTo>
                <a:cubicBezTo>
                  <a:pt x="1016930" y="1297864"/>
                  <a:pt x="1017548" y="1291986"/>
                  <a:pt x="1014412" y="1288066"/>
                </a:cubicBezTo>
                <a:cubicBezTo>
                  <a:pt x="1007697" y="1279672"/>
                  <a:pt x="995250" y="1276916"/>
                  <a:pt x="985837" y="1273779"/>
                </a:cubicBezTo>
                <a:cubicBezTo>
                  <a:pt x="981075" y="1270604"/>
                  <a:pt x="975126" y="1268723"/>
                  <a:pt x="971550" y="1264254"/>
                </a:cubicBezTo>
                <a:cubicBezTo>
                  <a:pt x="968414" y="1260334"/>
                  <a:pt x="969032" y="1254456"/>
                  <a:pt x="966787" y="1249966"/>
                </a:cubicBezTo>
                <a:cubicBezTo>
                  <a:pt x="964227" y="1244847"/>
                  <a:pt x="960437" y="1240441"/>
                  <a:pt x="957262" y="1235679"/>
                </a:cubicBezTo>
                <a:cubicBezTo>
                  <a:pt x="955675" y="1230916"/>
                  <a:pt x="953485" y="1226314"/>
                  <a:pt x="952500" y="1221391"/>
                </a:cubicBezTo>
                <a:cubicBezTo>
                  <a:pt x="950299" y="1210384"/>
                  <a:pt x="952296" y="1198312"/>
                  <a:pt x="947737" y="1188054"/>
                </a:cubicBezTo>
                <a:cubicBezTo>
                  <a:pt x="943626" y="1178804"/>
                  <a:pt x="921138" y="1175451"/>
                  <a:pt x="914400" y="1173766"/>
                </a:cubicBezTo>
                <a:cubicBezTo>
                  <a:pt x="908050" y="1164241"/>
                  <a:pt x="898970" y="1156051"/>
                  <a:pt x="895350" y="1145191"/>
                </a:cubicBezTo>
                <a:lnTo>
                  <a:pt x="885825" y="1116616"/>
                </a:lnTo>
                <a:cubicBezTo>
                  <a:pt x="887412" y="1111854"/>
                  <a:pt x="887802" y="1106506"/>
                  <a:pt x="890587" y="1102329"/>
                </a:cubicBezTo>
                <a:cubicBezTo>
                  <a:pt x="894323" y="1096725"/>
                  <a:pt x="900492" y="1093155"/>
                  <a:pt x="904875" y="1088041"/>
                </a:cubicBezTo>
                <a:cubicBezTo>
                  <a:pt x="910041" y="1082014"/>
                  <a:pt x="914400" y="1075341"/>
                  <a:pt x="919162" y="1068991"/>
                </a:cubicBezTo>
                <a:cubicBezTo>
                  <a:pt x="930274" y="1035654"/>
                  <a:pt x="931862" y="1049941"/>
                  <a:pt x="923925" y="1026129"/>
                </a:cubicBezTo>
                <a:cubicBezTo>
                  <a:pt x="925512" y="1021366"/>
                  <a:pt x="924197" y="1014086"/>
                  <a:pt x="928687" y="1011841"/>
                </a:cubicBezTo>
                <a:cubicBezTo>
                  <a:pt x="933177" y="1009596"/>
                  <a:pt x="938485" y="1014359"/>
                  <a:pt x="942975" y="1016604"/>
                </a:cubicBezTo>
                <a:cubicBezTo>
                  <a:pt x="974132" y="1032183"/>
                  <a:pt x="939957" y="1019354"/>
                  <a:pt x="971550" y="1040416"/>
                </a:cubicBezTo>
                <a:cubicBezTo>
                  <a:pt x="975727" y="1043201"/>
                  <a:pt x="981075" y="1043591"/>
                  <a:pt x="985837" y="1045179"/>
                </a:cubicBezTo>
                <a:cubicBezTo>
                  <a:pt x="989012" y="1049941"/>
                  <a:pt x="989673" y="1058834"/>
                  <a:pt x="995362" y="1059466"/>
                </a:cubicBezTo>
                <a:cubicBezTo>
                  <a:pt x="1058991" y="1066536"/>
                  <a:pt x="1054499" y="1066079"/>
                  <a:pt x="1085850" y="1045179"/>
                </a:cubicBezTo>
                <a:cubicBezTo>
                  <a:pt x="1089025" y="1040416"/>
                  <a:pt x="1092815" y="1036011"/>
                  <a:pt x="1095375" y="1030891"/>
                </a:cubicBezTo>
                <a:cubicBezTo>
                  <a:pt x="1097620" y="1026401"/>
                  <a:pt x="1097001" y="1020524"/>
                  <a:pt x="1100137" y="1016604"/>
                </a:cubicBezTo>
                <a:cubicBezTo>
                  <a:pt x="1103713" y="1012134"/>
                  <a:pt x="1109662" y="1010254"/>
                  <a:pt x="1114425" y="1007079"/>
                </a:cubicBezTo>
                <a:cubicBezTo>
                  <a:pt x="1116012" y="1002316"/>
                  <a:pt x="1118477" y="997761"/>
                  <a:pt x="1119187" y="992791"/>
                </a:cubicBezTo>
                <a:cubicBezTo>
                  <a:pt x="1121667" y="975433"/>
                  <a:pt x="1118793" y="957163"/>
                  <a:pt x="1123950" y="940404"/>
                </a:cubicBezTo>
                <a:cubicBezTo>
                  <a:pt x="1126691" y="931497"/>
                  <a:pt x="1152116" y="927409"/>
                  <a:pt x="1157287" y="926116"/>
                </a:cubicBezTo>
                <a:cubicBezTo>
                  <a:pt x="1162050" y="922941"/>
                  <a:pt x="1167999" y="921061"/>
                  <a:pt x="1171575" y="916591"/>
                </a:cubicBezTo>
                <a:cubicBezTo>
                  <a:pt x="1174711" y="912671"/>
                  <a:pt x="1174092" y="906794"/>
                  <a:pt x="1176337" y="902304"/>
                </a:cubicBezTo>
                <a:cubicBezTo>
                  <a:pt x="1178897" y="897184"/>
                  <a:pt x="1182687" y="892779"/>
                  <a:pt x="1185862" y="888016"/>
                </a:cubicBezTo>
                <a:cubicBezTo>
                  <a:pt x="1187450" y="880079"/>
                  <a:pt x="1188662" y="872057"/>
                  <a:pt x="1190625" y="864204"/>
                </a:cubicBezTo>
                <a:cubicBezTo>
                  <a:pt x="1191843" y="859334"/>
                  <a:pt x="1194624" y="854878"/>
                  <a:pt x="1195387" y="849916"/>
                </a:cubicBezTo>
                <a:cubicBezTo>
                  <a:pt x="1197813" y="834147"/>
                  <a:pt x="1192111" y="816072"/>
                  <a:pt x="1200150" y="802291"/>
                </a:cubicBezTo>
                <a:cubicBezTo>
                  <a:pt x="1205209" y="793618"/>
                  <a:pt x="1220371" y="798335"/>
                  <a:pt x="1228725" y="792766"/>
                </a:cubicBezTo>
                <a:lnTo>
                  <a:pt x="1243012" y="783241"/>
                </a:lnTo>
                <a:cubicBezTo>
                  <a:pt x="1244600" y="778479"/>
                  <a:pt x="1247065" y="773924"/>
                  <a:pt x="1247775" y="768954"/>
                </a:cubicBezTo>
                <a:cubicBezTo>
                  <a:pt x="1250255" y="751596"/>
                  <a:pt x="1246992" y="733201"/>
                  <a:pt x="1252537" y="716566"/>
                </a:cubicBezTo>
                <a:cubicBezTo>
                  <a:pt x="1254125" y="711803"/>
                  <a:pt x="1262062" y="713391"/>
                  <a:pt x="1266825" y="711804"/>
                </a:cubicBezTo>
                <a:cubicBezTo>
                  <a:pt x="1288660" y="679052"/>
                  <a:pt x="1282255" y="694089"/>
                  <a:pt x="1290637" y="668941"/>
                </a:cubicBezTo>
                <a:cubicBezTo>
                  <a:pt x="1288301" y="643246"/>
                  <a:pt x="1280496" y="621168"/>
                  <a:pt x="1290637" y="597504"/>
                </a:cubicBezTo>
                <a:cubicBezTo>
                  <a:pt x="1292892" y="592243"/>
                  <a:pt x="1295692" y="586792"/>
                  <a:pt x="1300162" y="583216"/>
                </a:cubicBezTo>
                <a:cubicBezTo>
                  <a:pt x="1304082" y="580080"/>
                  <a:pt x="1309687" y="580041"/>
                  <a:pt x="1314450" y="578454"/>
                </a:cubicBezTo>
                <a:cubicBezTo>
                  <a:pt x="1319212" y="575279"/>
                  <a:pt x="1325704" y="573783"/>
                  <a:pt x="1328737" y="568929"/>
                </a:cubicBezTo>
                <a:cubicBezTo>
                  <a:pt x="1334058" y="560415"/>
                  <a:pt x="1338262" y="540354"/>
                  <a:pt x="1338262" y="540354"/>
                </a:cubicBezTo>
                <a:cubicBezTo>
                  <a:pt x="1336675" y="535591"/>
                  <a:pt x="1337050" y="529616"/>
                  <a:pt x="1333500" y="526066"/>
                </a:cubicBezTo>
                <a:cubicBezTo>
                  <a:pt x="1328480" y="521046"/>
                  <a:pt x="1320976" y="519338"/>
                  <a:pt x="1314450" y="516541"/>
                </a:cubicBezTo>
                <a:cubicBezTo>
                  <a:pt x="1299531" y="510148"/>
                  <a:pt x="1288706" y="509869"/>
                  <a:pt x="1271587" y="507016"/>
                </a:cubicBezTo>
                <a:cubicBezTo>
                  <a:pt x="1270171" y="497106"/>
                  <a:pt x="1269094" y="464457"/>
                  <a:pt x="1257300" y="454629"/>
                </a:cubicBezTo>
                <a:cubicBezTo>
                  <a:pt x="1252272" y="450439"/>
                  <a:pt x="1244544" y="451664"/>
                  <a:pt x="1238250" y="449866"/>
                </a:cubicBezTo>
                <a:cubicBezTo>
                  <a:pt x="1233423" y="448487"/>
                  <a:pt x="1228725" y="446691"/>
                  <a:pt x="1223962" y="445104"/>
                </a:cubicBezTo>
                <a:cubicBezTo>
                  <a:pt x="1220787" y="440341"/>
                  <a:pt x="1216997" y="435936"/>
                  <a:pt x="1214437" y="430816"/>
                </a:cubicBezTo>
                <a:cubicBezTo>
                  <a:pt x="1212192" y="426326"/>
                  <a:pt x="1212811" y="420449"/>
                  <a:pt x="1209675" y="416529"/>
                </a:cubicBezTo>
                <a:cubicBezTo>
                  <a:pt x="1206099" y="412059"/>
                  <a:pt x="1200045" y="410331"/>
                  <a:pt x="1195387" y="407004"/>
                </a:cubicBezTo>
                <a:cubicBezTo>
                  <a:pt x="1169232" y="388321"/>
                  <a:pt x="1185579" y="395026"/>
                  <a:pt x="1157287" y="387954"/>
                </a:cubicBezTo>
                <a:cubicBezTo>
                  <a:pt x="1155700" y="383191"/>
                  <a:pt x="1151700" y="378618"/>
                  <a:pt x="1152525" y="373666"/>
                </a:cubicBezTo>
                <a:cubicBezTo>
                  <a:pt x="1155059" y="358461"/>
                  <a:pt x="1165194" y="358331"/>
                  <a:pt x="1176337" y="354616"/>
                </a:cubicBezTo>
                <a:cubicBezTo>
                  <a:pt x="1179512" y="349854"/>
                  <a:pt x="1184921" y="345975"/>
                  <a:pt x="1185862" y="340329"/>
                </a:cubicBezTo>
                <a:cubicBezTo>
                  <a:pt x="1186687" y="335377"/>
                  <a:pt x="1182479" y="330868"/>
                  <a:pt x="1181100" y="326041"/>
                </a:cubicBezTo>
                <a:cubicBezTo>
                  <a:pt x="1179302" y="319747"/>
                  <a:pt x="1178407" y="313201"/>
                  <a:pt x="1176337" y="306991"/>
                </a:cubicBezTo>
                <a:cubicBezTo>
                  <a:pt x="1173634" y="298881"/>
                  <a:pt x="1169814" y="291184"/>
                  <a:pt x="1166812" y="283179"/>
                </a:cubicBezTo>
                <a:cubicBezTo>
                  <a:pt x="1165049" y="278478"/>
                  <a:pt x="1163637" y="273654"/>
                  <a:pt x="1162050" y="268891"/>
                </a:cubicBezTo>
                <a:cubicBezTo>
                  <a:pt x="1163637" y="264129"/>
                  <a:pt x="1163262" y="258154"/>
                  <a:pt x="1166812" y="254604"/>
                </a:cubicBezTo>
                <a:cubicBezTo>
                  <a:pt x="1170362" y="251054"/>
                  <a:pt x="1176110" y="249287"/>
                  <a:pt x="1181100" y="249841"/>
                </a:cubicBezTo>
                <a:cubicBezTo>
                  <a:pt x="1191079" y="250950"/>
                  <a:pt x="1199935" y="256931"/>
                  <a:pt x="1209675" y="259366"/>
                </a:cubicBezTo>
                <a:lnTo>
                  <a:pt x="1228725" y="264129"/>
                </a:lnTo>
                <a:cubicBezTo>
                  <a:pt x="1241425" y="262541"/>
                  <a:pt x="1254059" y="258454"/>
                  <a:pt x="1266825" y="259366"/>
                </a:cubicBezTo>
                <a:cubicBezTo>
                  <a:pt x="1276840" y="260081"/>
                  <a:pt x="1295400" y="268891"/>
                  <a:pt x="1295400" y="268891"/>
                </a:cubicBezTo>
                <a:cubicBezTo>
                  <a:pt x="1300162" y="272066"/>
                  <a:pt x="1303983" y="277941"/>
                  <a:pt x="1309687" y="278416"/>
                </a:cubicBezTo>
                <a:cubicBezTo>
                  <a:pt x="1354704" y="282168"/>
                  <a:pt x="1344377" y="271479"/>
                  <a:pt x="1381125" y="264129"/>
                </a:cubicBezTo>
                <a:lnTo>
                  <a:pt x="1404937" y="259366"/>
                </a:lnTo>
                <a:cubicBezTo>
                  <a:pt x="1409700" y="256191"/>
                  <a:pt x="1414828" y="253505"/>
                  <a:pt x="1419225" y="249841"/>
                </a:cubicBezTo>
                <a:cubicBezTo>
                  <a:pt x="1424399" y="245529"/>
                  <a:pt x="1428032" y="239469"/>
                  <a:pt x="1433512" y="235554"/>
                </a:cubicBezTo>
                <a:cubicBezTo>
                  <a:pt x="1439289" y="231428"/>
                  <a:pt x="1446212" y="229204"/>
                  <a:pt x="1452562" y="226029"/>
                </a:cubicBezTo>
                <a:cubicBezTo>
                  <a:pt x="1474397" y="193277"/>
                  <a:pt x="1467992" y="208314"/>
                  <a:pt x="1476375" y="183166"/>
                </a:cubicBezTo>
                <a:lnTo>
                  <a:pt x="1433512" y="168879"/>
                </a:lnTo>
                <a:cubicBezTo>
                  <a:pt x="1428750" y="167292"/>
                  <a:pt x="1423402" y="166901"/>
                  <a:pt x="1419225" y="164116"/>
                </a:cubicBezTo>
                <a:cubicBezTo>
                  <a:pt x="1409700" y="157766"/>
                  <a:pt x="1401510" y="148686"/>
                  <a:pt x="1390650" y="145066"/>
                </a:cubicBezTo>
                <a:cubicBezTo>
                  <a:pt x="1349761" y="131438"/>
                  <a:pt x="1414860" y="152310"/>
                  <a:pt x="1347787" y="135541"/>
                </a:cubicBezTo>
                <a:cubicBezTo>
                  <a:pt x="1338047" y="133106"/>
                  <a:pt x="1327566" y="131585"/>
                  <a:pt x="1319212" y="126016"/>
                </a:cubicBezTo>
                <a:lnTo>
                  <a:pt x="1304925" y="116491"/>
                </a:lnTo>
                <a:cubicBezTo>
                  <a:pt x="1303337" y="102204"/>
                  <a:pt x="1302525" y="87809"/>
                  <a:pt x="1300162" y="73629"/>
                </a:cubicBezTo>
                <a:cubicBezTo>
                  <a:pt x="1299337" y="68677"/>
                  <a:pt x="1298536" y="63261"/>
                  <a:pt x="1295400" y="59341"/>
                </a:cubicBezTo>
                <a:cubicBezTo>
                  <a:pt x="1291824" y="54871"/>
                  <a:pt x="1285509" y="53480"/>
                  <a:pt x="1281112" y="49816"/>
                </a:cubicBezTo>
                <a:cubicBezTo>
                  <a:pt x="1268994" y="39718"/>
                  <a:pt x="1267146" y="32265"/>
                  <a:pt x="1252537" y="26004"/>
                </a:cubicBezTo>
                <a:cubicBezTo>
                  <a:pt x="1243491" y="22127"/>
                  <a:pt x="1211364" y="17554"/>
                  <a:pt x="1204912" y="16479"/>
                </a:cubicBezTo>
                <a:cubicBezTo>
                  <a:pt x="1201435" y="14161"/>
                  <a:pt x="1182910" y="0"/>
                  <a:pt x="1176337" y="2191"/>
                </a:cubicBezTo>
                <a:cubicBezTo>
                  <a:pt x="1165477" y="5811"/>
                  <a:pt x="1159197" y="20696"/>
                  <a:pt x="1147762" y="21241"/>
                </a:cubicBezTo>
                <a:cubicBezTo>
                  <a:pt x="1028656" y="26913"/>
                  <a:pt x="1081010" y="23233"/>
                  <a:pt x="990600" y="30766"/>
                </a:cubicBezTo>
                <a:cubicBezTo>
                  <a:pt x="938484" y="48139"/>
                  <a:pt x="1017426" y="20431"/>
                  <a:pt x="962025" y="45054"/>
                </a:cubicBezTo>
                <a:cubicBezTo>
                  <a:pt x="952850" y="49132"/>
                  <a:pt x="941804" y="49010"/>
                  <a:pt x="933450" y="54579"/>
                </a:cubicBezTo>
                <a:cubicBezTo>
                  <a:pt x="928687" y="57754"/>
                  <a:pt x="924393" y="61779"/>
                  <a:pt x="919162" y="64104"/>
                </a:cubicBezTo>
                <a:cubicBezTo>
                  <a:pt x="909987" y="68182"/>
                  <a:pt x="890587" y="73629"/>
                  <a:pt x="890587" y="73629"/>
                </a:cubicBezTo>
                <a:cubicBezTo>
                  <a:pt x="882474" y="85798"/>
                  <a:pt x="868943" y="101342"/>
                  <a:pt x="881062" y="116491"/>
                </a:cubicBezTo>
                <a:cubicBezTo>
                  <a:pt x="884638" y="120961"/>
                  <a:pt x="890587" y="122841"/>
                  <a:pt x="895350" y="126016"/>
                </a:cubicBezTo>
                <a:cubicBezTo>
                  <a:pt x="904888" y="154633"/>
                  <a:pt x="907019" y="157179"/>
                  <a:pt x="904875" y="202216"/>
                </a:cubicBezTo>
                <a:cubicBezTo>
                  <a:pt x="904252" y="215292"/>
                  <a:pt x="902611" y="229424"/>
                  <a:pt x="895350" y="240316"/>
                </a:cubicBezTo>
                <a:cubicBezTo>
                  <a:pt x="883040" y="258781"/>
                  <a:pt x="887635" y="249174"/>
                  <a:pt x="881062" y="268891"/>
                </a:cubicBezTo>
                <a:cubicBezTo>
                  <a:pt x="882650" y="278416"/>
                  <a:pt x="879541" y="290134"/>
                  <a:pt x="885825" y="297466"/>
                </a:cubicBezTo>
                <a:cubicBezTo>
                  <a:pt x="891093" y="303612"/>
                  <a:pt x="906017" y="294989"/>
                  <a:pt x="909637" y="302229"/>
                </a:cubicBezTo>
                <a:cubicBezTo>
                  <a:pt x="916840" y="316634"/>
                  <a:pt x="904588" y="338769"/>
                  <a:pt x="895350" y="349854"/>
                </a:cubicBezTo>
                <a:cubicBezTo>
                  <a:pt x="891038" y="355028"/>
                  <a:pt x="886666" y="360405"/>
                  <a:pt x="881062" y="364141"/>
                </a:cubicBezTo>
                <a:cubicBezTo>
                  <a:pt x="876885" y="366926"/>
                  <a:pt x="871537" y="367316"/>
                  <a:pt x="866775" y="368904"/>
                </a:cubicBezTo>
                <a:cubicBezTo>
                  <a:pt x="862012" y="365729"/>
                  <a:pt x="857917" y="361189"/>
                  <a:pt x="852487" y="359379"/>
                </a:cubicBezTo>
                <a:cubicBezTo>
                  <a:pt x="827351" y="351000"/>
                  <a:pt x="823805" y="354637"/>
                  <a:pt x="800100" y="359379"/>
                </a:cubicBezTo>
                <a:cubicBezTo>
                  <a:pt x="798512" y="364141"/>
                  <a:pt x="795337" y="368646"/>
                  <a:pt x="795337" y="373666"/>
                </a:cubicBezTo>
                <a:cubicBezTo>
                  <a:pt x="795337" y="378686"/>
                  <a:pt x="796964" y="384034"/>
                  <a:pt x="800100" y="387954"/>
                </a:cubicBezTo>
                <a:cubicBezTo>
                  <a:pt x="806815" y="396348"/>
                  <a:pt x="819262" y="399104"/>
                  <a:pt x="828675" y="402241"/>
                </a:cubicBezTo>
                <a:cubicBezTo>
                  <a:pt x="833126" y="415595"/>
                  <a:pt x="845292" y="435047"/>
                  <a:pt x="833437" y="449866"/>
                </a:cubicBezTo>
                <a:cubicBezTo>
                  <a:pt x="830301" y="453786"/>
                  <a:pt x="823977" y="453250"/>
                  <a:pt x="819150" y="454629"/>
                </a:cubicBezTo>
                <a:cubicBezTo>
                  <a:pt x="812856" y="456427"/>
                  <a:pt x="806450" y="457804"/>
                  <a:pt x="800100" y="459391"/>
                </a:cubicBezTo>
                <a:cubicBezTo>
                  <a:pt x="796925" y="464154"/>
                  <a:pt x="792830" y="468418"/>
                  <a:pt x="790575" y="473679"/>
                </a:cubicBezTo>
                <a:cubicBezTo>
                  <a:pt x="781424" y="495030"/>
                  <a:pt x="790313" y="488489"/>
                  <a:pt x="781050" y="507016"/>
                </a:cubicBezTo>
                <a:cubicBezTo>
                  <a:pt x="778490" y="512136"/>
                  <a:pt x="774085" y="516184"/>
                  <a:pt x="771525" y="521304"/>
                </a:cubicBezTo>
                <a:cubicBezTo>
                  <a:pt x="769280" y="525794"/>
                  <a:pt x="768740" y="530977"/>
                  <a:pt x="766762" y="535591"/>
                </a:cubicBezTo>
                <a:cubicBezTo>
                  <a:pt x="763965" y="542116"/>
                  <a:pt x="760412" y="548291"/>
                  <a:pt x="757237" y="554641"/>
                </a:cubicBezTo>
                <a:cubicBezTo>
                  <a:pt x="754385" y="586018"/>
                  <a:pt x="766272" y="606022"/>
                  <a:pt x="738187" y="616554"/>
                </a:cubicBezTo>
                <a:cubicBezTo>
                  <a:pt x="730608" y="619396"/>
                  <a:pt x="722312" y="619729"/>
                  <a:pt x="714375" y="621316"/>
                </a:cubicBezTo>
                <a:cubicBezTo>
                  <a:pt x="709612" y="618141"/>
                  <a:pt x="705776" y="612423"/>
                  <a:pt x="700087" y="611791"/>
                </a:cubicBezTo>
                <a:cubicBezTo>
                  <a:pt x="690490" y="610725"/>
                  <a:pt x="680336" y="612632"/>
                  <a:pt x="671512" y="616554"/>
                </a:cubicBezTo>
                <a:cubicBezTo>
                  <a:pt x="640561" y="630310"/>
                  <a:pt x="677395" y="641766"/>
                  <a:pt x="628650" y="649891"/>
                </a:cubicBezTo>
                <a:cubicBezTo>
                  <a:pt x="585895" y="657018"/>
                  <a:pt x="609672" y="653588"/>
                  <a:pt x="557212" y="659416"/>
                </a:cubicBezTo>
                <a:cubicBezTo>
                  <a:pt x="529999" y="668488"/>
                  <a:pt x="552676" y="656695"/>
                  <a:pt x="538162" y="678466"/>
                </a:cubicBezTo>
                <a:cubicBezTo>
                  <a:pt x="534426" y="684070"/>
                  <a:pt x="528187" y="687580"/>
                  <a:pt x="523875" y="692754"/>
                </a:cubicBezTo>
                <a:cubicBezTo>
                  <a:pt x="520211" y="697151"/>
                  <a:pt x="517525" y="702279"/>
                  <a:pt x="514350" y="707041"/>
                </a:cubicBezTo>
                <a:cubicBezTo>
                  <a:pt x="512762" y="713391"/>
                  <a:pt x="511385" y="719797"/>
                  <a:pt x="509587" y="726091"/>
                </a:cubicBezTo>
                <a:cubicBezTo>
                  <a:pt x="508208" y="730918"/>
                  <a:pt x="504825" y="735359"/>
                  <a:pt x="504825" y="740379"/>
                </a:cubicBezTo>
                <a:cubicBezTo>
                  <a:pt x="504825" y="754907"/>
                  <a:pt x="510591" y="765323"/>
                  <a:pt x="514350" y="778479"/>
                </a:cubicBezTo>
                <a:cubicBezTo>
                  <a:pt x="516148" y="784773"/>
                  <a:pt x="517525" y="791179"/>
                  <a:pt x="519112" y="797529"/>
                </a:cubicBezTo>
                <a:cubicBezTo>
                  <a:pt x="514350" y="800704"/>
                  <a:pt x="509944" y="804494"/>
                  <a:pt x="504825" y="807054"/>
                </a:cubicBezTo>
                <a:cubicBezTo>
                  <a:pt x="465390" y="826771"/>
                  <a:pt x="517193" y="794044"/>
                  <a:pt x="476250" y="821341"/>
                </a:cubicBezTo>
                <a:cubicBezTo>
                  <a:pt x="474662" y="830866"/>
                  <a:pt x="476278" y="841532"/>
                  <a:pt x="471487" y="849916"/>
                </a:cubicBezTo>
                <a:cubicBezTo>
                  <a:pt x="468996" y="854275"/>
                  <a:pt x="462220" y="854679"/>
                  <a:pt x="457200" y="854679"/>
                </a:cubicBezTo>
                <a:cubicBezTo>
                  <a:pt x="451224" y="854679"/>
                  <a:pt x="430597" y="847399"/>
                  <a:pt x="423862" y="845154"/>
                </a:cubicBezTo>
                <a:cubicBezTo>
                  <a:pt x="415925" y="846741"/>
                  <a:pt x="407859" y="847786"/>
                  <a:pt x="400050" y="849916"/>
                </a:cubicBezTo>
                <a:cubicBezTo>
                  <a:pt x="390364" y="852558"/>
                  <a:pt x="371475" y="859441"/>
                  <a:pt x="371475" y="859441"/>
                </a:cubicBezTo>
                <a:cubicBezTo>
                  <a:pt x="326265" y="844371"/>
                  <a:pt x="352899" y="849007"/>
                  <a:pt x="290512" y="854679"/>
                </a:cubicBezTo>
                <a:cubicBezTo>
                  <a:pt x="284162" y="856266"/>
                  <a:pt x="277756" y="857643"/>
                  <a:pt x="271462" y="859441"/>
                </a:cubicBezTo>
                <a:cubicBezTo>
                  <a:pt x="266635" y="860820"/>
                  <a:pt x="262195" y="864204"/>
                  <a:pt x="257175" y="864204"/>
                </a:cubicBezTo>
                <a:cubicBezTo>
                  <a:pt x="245949" y="864204"/>
                  <a:pt x="234950" y="861029"/>
                  <a:pt x="223837" y="859441"/>
                </a:cubicBezTo>
                <a:cubicBezTo>
                  <a:pt x="188435" y="847641"/>
                  <a:pt x="230200" y="859441"/>
                  <a:pt x="157162" y="859441"/>
                </a:cubicBezTo>
                <a:cubicBezTo>
                  <a:pt x="144363" y="859441"/>
                  <a:pt x="131732" y="856489"/>
                  <a:pt x="119062" y="854679"/>
                </a:cubicBezTo>
                <a:cubicBezTo>
                  <a:pt x="91823" y="850788"/>
                  <a:pt x="94573" y="850937"/>
                  <a:pt x="71437" y="845154"/>
                </a:cubicBezTo>
                <a:cubicBezTo>
                  <a:pt x="66675" y="841979"/>
                  <a:pt x="62703" y="837017"/>
                  <a:pt x="57150" y="835629"/>
                </a:cubicBezTo>
                <a:cubicBezTo>
                  <a:pt x="20690" y="826514"/>
                  <a:pt x="23947" y="827646"/>
                  <a:pt x="0" y="835629"/>
                </a:cubicBezTo>
                <a:cubicBezTo>
                  <a:pt x="3250" y="845381"/>
                  <a:pt x="5765" y="857102"/>
                  <a:pt x="14287" y="864204"/>
                </a:cubicBezTo>
                <a:cubicBezTo>
                  <a:pt x="19741" y="868749"/>
                  <a:pt x="27173" y="870207"/>
                  <a:pt x="33337" y="873729"/>
                </a:cubicBezTo>
                <a:cubicBezTo>
                  <a:pt x="38307" y="876569"/>
                  <a:pt x="42862" y="880079"/>
                  <a:pt x="47625" y="883254"/>
                </a:cubicBezTo>
                <a:cubicBezTo>
                  <a:pt x="51498" y="894874"/>
                  <a:pt x="52680" y="902597"/>
                  <a:pt x="61912" y="911829"/>
                </a:cubicBezTo>
                <a:cubicBezTo>
                  <a:pt x="65959" y="915876"/>
                  <a:pt x="71542" y="918027"/>
                  <a:pt x="76200" y="921354"/>
                </a:cubicBezTo>
                <a:cubicBezTo>
                  <a:pt x="82659" y="925967"/>
                  <a:pt x="88900" y="930879"/>
                  <a:pt x="95250" y="935641"/>
                </a:cubicBezTo>
                <a:cubicBezTo>
                  <a:pt x="105409" y="966122"/>
                  <a:pt x="91440" y="936911"/>
                  <a:pt x="114300" y="954691"/>
                </a:cubicBezTo>
                <a:cubicBezTo>
                  <a:pt x="124933" y="962961"/>
                  <a:pt x="133350" y="973741"/>
                  <a:pt x="142875" y="983266"/>
                </a:cubicBezTo>
                <a:cubicBezTo>
                  <a:pt x="147637" y="988029"/>
                  <a:pt x="151558" y="993818"/>
                  <a:pt x="157162" y="997554"/>
                </a:cubicBezTo>
                <a:lnTo>
                  <a:pt x="185737" y="1016604"/>
                </a:lnTo>
                <a:lnTo>
                  <a:pt x="200025" y="1026129"/>
                </a:lnTo>
                <a:cubicBezTo>
                  <a:pt x="206375" y="1035654"/>
                  <a:pt x="218039" y="1043303"/>
                  <a:pt x="219075" y="1054704"/>
                </a:cubicBezTo>
                <a:cubicBezTo>
                  <a:pt x="220662" y="1072166"/>
                  <a:pt x="217543" y="1090725"/>
                  <a:pt x="223837" y="1107091"/>
                </a:cubicBezTo>
                <a:cubicBezTo>
                  <a:pt x="226386" y="1113717"/>
                  <a:pt x="236362" y="1113819"/>
                  <a:pt x="242887" y="1116616"/>
                </a:cubicBezTo>
                <a:cubicBezTo>
                  <a:pt x="270490" y="1128446"/>
                  <a:pt x="244008" y="1112600"/>
                  <a:pt x="271462" y="1130904"/>
                </a:cubicBezTo>
                <a:cubicBezTo>
                  <a:pt x="273050" y="1137254"/>
                  <a:pt x="276225" y="1143409"/>
                  <a:pt x="276225" y="1149954"/>
                </a:cubicBezTo>
                <a:cubicBezTo>
                  <a:pt x="276225" y="1156499"/>
                  <a:pt x="274040" y="1162988"/>
                  <a:pt x="271462" y="1169004"/>
                </a:cubicBezTo>
                <a:cubicBezTo>
                  <a:pt x="269207" y="1174265"/>
                  <a:pt x="265984" y="1179244"/>
                  <a:pt x="261937" y="1183291"/>
                </a:cubicBezTo>
                <a:cubicBezTo>
                  <a:pt x="250616" y="1194612"/>
                  <a:pt x="233224" y="1197625"/>
                  <a:pt x="219075" y="1202341"/>
                </a:cubicBezTo>
                <a:cubicBezTo>
                  <a:pt x="214312" y="1203929"/>
                  <a:pt x="208964" y="1204319"/>
                  <a:pt x="204787" y="1207104"/>
                </a:cubicBezTo>
                <a:lnTo>
                  <a:pt x="176212" y="1226154"/>
                </a:lnTo>
                <a:lnTo>
                  <a:pt x="161925" y="1235679"/>
                </a:lnTo>
                <a:lnTo>
                  <a:pt x="157162" y="12452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56" name="155 Forma libre"/>
          <p:cNvSpPr/>
          <p:nvPr/>
        </p:nvSpPr>
        <p:spPr>
          <a:xfrm>
            <a:off x="7438289" y="3759443"/>
            <a:ext cx="219805" cy="127190"/>
          </a:xfrm>
          <a:custGeom>
            <a:avLst/>
            <a:gdLst>
              <a:gd name="connsiteX0" fmla="*/ 96301 w 821540"/>
              <a:gd name="connsiteY0" fmla="*/ 10275 h 454775"/>
              <a:gd name="connsiteX1" fmla="*/ 77251 w 821540"/>
              <a:gd name="connsiteY1" fmla="*/ 22975 h 454775"/>
              <a:gd name="connsiteX2" fmla="*/ 45501 w 821540"/>
              <a:gd name="connsiteY2" fmla="*/ 16625 h 454775"/>
              <a:gd name="connsiteX3" fmla="*/ 39151 w 821540"/>
              <a:gd name="connsiteY3" fmla="*/ 42025 h 454775"/>
              <a:gd name="connsiteX4" fmla="*/ 20101 w 821540"/>
              <a:gd name="connsiteY4" fmla="*/ 80125 h 454775"/>
              <a:gd name="connsiteX5" fmla="*/ 13751 w 821540"/>
              <a:gd name="connsiteY5" fmla="*/ 99175 h 454775"/>
              <a:gd name="connsiteX6" fmla="*/ 1051 w 821540"/>
              <a:gd name="connsiteY6" fmla="*/ 162675 h 454775"/>
              <a:gd name="connsiteX7" fmla="*/ 7401 w 821540"/>
              <a:gd name="connsiteY7" fmla="*/ 188075 h 454775"/>
              <a:gd name="connsiteX8" fmla="*/ 64551 w 821540"/>
              <a:gd name="connsiteY8" fmla="*/ 213475 h 454775"/>
              <a:gd name="connsiteX9" fmla="*/ 70901 w 821540"/>
              <a:gd name="connsiteY9" fmla="*/ 238875 h 454775"/>
              <a:gd name="connsiteX10" fmla="*/ 134401 w 821540"/>
              <a:gd name="connsiteY10" fmla="*/ 232525 h 454775"/>
              <a:gd name="connsiteX11" fmla="*/ 166151 w 821540"/>
              <a:gd name="connsiteY11" fmla="*/ 238875 h 454775"/>
              <a:gd name="connsiteX12" fmla="*/ 191551 w 821540"/>
              <a:gd name="connsiteY12" fmla="*/ 270625 h 454775"/>
              <a:gd name="connsiteX13" fmla="*/ 210601 w 821540"/>
              <a:gd name="connsiteY13" fmla="*/ 283325 h 454775"/>
              <a:gd name="connsiteX14" fmla="*/ 216951 w 821540"/>
              <a:gd name="connsiteY14" fmla="*/ 302375 h 454775"/>
              <a:gd name="connsiteX15" fmla="*/ 236001 w 821540"/>
              <a:gd name="connsiteY15" fmla="*/ 308725 h 454775"/>
              <a:gd name="connsiteX16" fmla="*/ 280451 w 821540"/>
              <a:gd name="connsiteY16" fmla="*/ 315075 h 454775"/>
              <a:gd name="connsiteX17" fmla="*/ 299501 w 821540"/>
              <a:gd name="connsiteY17" fmla="*/ 334125 h 454775"/>
              <a:gd name="connsiteX18" fmla="*/ 363001 w 821540"/>
              <a:gd name="connsiteY18" fmla="*/ 346825 h 454775"/>
              <a:gd name="connsiteX19" fmla="*/ 407451 w 821540"/>
              <a:gd name="connsiteY19" fmla="*/ 359525 h 454775"/>
              <a:gd name="connsiteX20" fmla="*/ 439201 w 821540"/>
              <a:gd name="connsiteY20" fmla="*/ 353175 h 454775"/>
              <a:gd name="connsiteX21" fmla="*/ 458251 w 821540"/>
              <a:gd name="connsiteY21" fmla="*/ 340475 h 454775"/>
              <a:gd name="connsiteX22" fmla="*/ 477301 w 821540"/>
              <a:gd name="connsiteY22" fmla="*/ 365875 h 454775"/>
              <a:gd name="connsiteX23" fmla="*/ 496351 w 821540"/>
              <a:gd name="connsiteY23" fmla="*/ 372225 h 454775"/>
              <a:gd name="connsiteX24" fmla="*/ 534451 w 821540"/>
              <a:gd name="connsiteY24" fmla="*/ 397625 h 454775"/>
              <a:gd name="connsiteX25" fmla="*/ 591601 w 821540"/>
              <a:gd name="connsiteY25" fmla="*/ 403975 h 454775"/>
              <a:gd name="connsiteX26" fmla="*/ 610651 w 821540"/>
              <a:gd name="connsiteY26" fmla="*/ 416675 h 454775"/>
              <a:gd name="connsiteX27" fmla="*/ 655101 w 821540"/>
              <a:gd name="connsiteY27" fmla="*/ 423025 h 454775"/>
              <a:gd name="connsiteX28" fmla="*/ 674151 w 821540"/>
              <a:gd name="connsiteY28" fmla="*/ 429375 h 454775"/>
              <a:gd name="connsiteX29" fmla="*/ 693201 w 821540"/>
              <a:gd name="connsiteY29" fmla="*/ 442075 h 454775"/>
              <a:gd name="connsiteX30" fmla="*/ 807501 w 821540"/>
              <a:gd name="connsiteY30" fmla="*/ 454775 h 454775"/>
              <a:gd name="connsiteX31" fmla="*/ 820201 w 821540"/>
              <a:gd name="connsiteY31" fmla="*/ 435725 h 454775"/>
              <a:gd name="connsiteX32" fmla="*/ 813851 w 821540"/>
              <a:gd name="connsiteY32" fmla="*/ 403975 h 454775"/>
              <a:gd name="connsiteX33" fmla="*/ 794801 w 821540"/>
              <a:gd name="connsiteY33" fmla="*/ 365875 h 454775"/>
              <a:gd name="connsiteX34" fmla="*/ 756701 w 821540"/>
              <a:gd name="connsiteY34" fmla="*/ 289675 h 454775"/>
              <a:gd name="connsiteX35" fmla="*/ 737651 w 821540"/>
              <a:gd name="connsiteY35" fmla="*/ 296025 h 454775"/>
              <a:gd name="connsiteX36" fmla="*/ 712251 w 821540"/>
              <a:gd name="connsiteY36" fmla="*/ 283325 h 454775"/>
              <a:gd name="connsiteX37" fmla="*/ 693201 w 821540"/>
              <a:gd name="connsiteY37" fmla="*/ 276975 h 454775"/>
              <a:gd name="connsiteX38" fmla="*/ 655101 w 821540"/>
              <a:gd name="connsiteY38" fmla="*/ 251575 h 454775"/>
              <a:gd name="connsiteX39" fmla="*/ 636051 w 821540"/>
              <a:gd name="connsiteY39" fmla="*/ 264275 h 454775"/>
              <a:gd name="connsiteX40" fmla="*/ 604301 w 821540"/>
              <a:gd name="connsiteY40" fmla="*/ 296025 h 454775"/>
              <a:gd name="connsiteX41" fmla="*/ 591601 w 821540"/>
              <a:gd name="connsiteY41" fmla="*/ 276975 h 454775"/>
              <a:gd name="connsiteX42" fmla="*/ 585251 w 821540"/>
              <a:gd name="connsiteY42" fmla="*/ 257925 h 454775"/>
              <a:gd name="connsiteX43" fmla="*/ 547151 w 821540"/>
              <a:gd name="connsiteY43" fmla="*/ 245225 h 454775"/>
              <a:gd name="connsiteX44" fmla="*/ 528101 w 821540"/>
              <a:gd name="connsiteY44" fmla="*/ 226175 h 454775"/>
              <a:gd name="connsiteX45" fmla="*/ 483651 w 821540"/>
              <a:gd name="connsiteY45" fmla="*/ 213475 h 454775"/>
              <a:gd name="connsiteX46" fmla="*/ 470951 w 821540"/>
              <a:gd name="connsiteY46" fmla="*/ 194425 h 454775"/>
              <a:gd name="connsiteX47" fmla="*/ 413801 w 821540"/>
              <a:gd name="connsiteY47" fmla="*/ 175375 h 454775"/>
              <a:gd name="connsiteX48" fmla="*/ 394751 w 821540"/>
              <a:gd name="connsiteY48" fmla="*/ 162675 h 454775"/>
              <a:gd name="connsiteX49" fmla="*/ 375701 w 821540"/>
              <a:gd name="connsiteY49" fmla="*/ 124575 h 454775"/>
              <a:gd name="connsiteX50" fmla="*/ 356651 w 821540"/>
              <a:gd name="connsiteY50" fmla="*/ 105525 h 454775"/>
              <a:gd name="connsiteX51" fmla="*/ 318551 w 821540"/>
              <a:gd name="connsiteY51" fmla="*/ 111875 h 454775"/>
              <a:gd name="connsiteX52" fmla="*/ 280451 w 821540"/>
              <a:gd name="connsiteY52" fmla="*/ 86475 h 454775"/>
              <a:gd name="connsiteX53" fmla="*/ 267751 w 821540"/>
              <a:gd name="connsiteY53" fmla="*/ 67425 h 454775"/>
              <a:gd name="connsiteX54" fmla="*/ 242351 w 821540"/>
              <a:gd name="connsiteY54" fmla="*/ 61075 h 454775"/>
              <a:gd name="connsiteX55" fmla="*/ 204251 w 821540"/>
              <a:gd name="connsiteY55" fmla="*/ 48375 h 454775"/>
              <a:gd name="connsiteX56" fmla="*/ 166151 w 821540"/>
              <a:gd name="connsiteY56" fmla="*/ 29325 h 454775"/>
              <a:gd name="connsiteX57" fmla="*/ 153451 w 821540"/>
              <a:gd name="connsiteY57" fmla="*/ 10275 h 454775"/>
              <a:gd name="connsiteX58" fmla="*/ 109001 w 821540"/>
              <a:gd name="connsiteY58" fmla="*/ 10275 h 454775"/>
              <a:gd name="connsiteX59" fmla="*/ 89951 w 821540"/>
              <a:gd name="connsiteY59" fmla="*/ 22975 h 454775"/>
              <a:gd name="connsiteX60" fmla="*/ 96301 w 821540"/>
              <a:gd name="connsiteY60" fmla="*/ 10275 h 45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21540" h="454775">
                <a:moveTo>
                  <a:pt x="96301" y="10275"/>
                </a:moveTo>
                <a:cubicBezTo>
                  <a:pt x="94184" y="10275"/>
                  <a:pt x="84824" y="22028"/>
                  <a:pt x="77251" y="22975"/>
                </a:cubicBezTo>
                <a:cubicBezTo>
                  <a:pt x="66541" y="24314"/>
                  <a:pt x="55154" y="11798"/>
                  <a:pt x="45501" y="16625"/>
                </a:cubicBezTo>
                <a:cubicBezTo>
                  <a:pt x="37695" y="20528"/>
                  <a:pt x="41549" y="33634"/>
                  <a:pt x="39151" y="42025"/>
                </a:cubicBezTo>
                <a:cubicBezTo>
                  <a:pt x="28510" y="79267"/>
                  <a:pt x="38654" y="43019"/>
                  <a:pt x="20101" y="80125"/>
                </a:cubicBezTo>
                <a:cubicBezTo>
                  <a:pt x="17108" y="86112"/>
                  <a:pt x="15256" y="92653"/>
                  <a:pt x="13751" y="99175"/>
                </a:cubicBezTo>
                <a:cubicBezTo>
                  <a:pt x="8897" y="120208"/>
                  <a:pt x="1051" y="162675"/>
                  <a:pt x="1051" y="162675"/>
                </a:cubicBezTo>
                <a:cubicBezTo>
                  <a:pt x="3168" y="171142"/>
                  <a:pt x="0" y="183450"/>
                  <a:pt x="7401" y="188075"/>
                </a:cubicBezTo>
                <a:cubicBezTo>
                  <a:pt x="88062" y="238488"/>
                  <a:pt x="28937" y="160054"/>
                  <a:pt x="64551" y="213475"/>
                </a:cubicBezTo>
                <a:cubicBezTo>
                  <a:pt x="66668" y="221942"/>
                  <a:pt x="62481" y="236579"/>
                  <a:pt x="70901" y="238875"/>
                </a:cubicBezTo>
                <a:cubicBezTo>
                  <a:pt x="91424" y="244472"/>
                  <a:pt x="113129" y="232525"/>
                  <a:pt x="134401" y="232525"/>
                </a:cubicBezTo>
                <a:cubicBezTo>
                  <a:pt x="145194" y="232525"/>
                  <a:pt x="155568" y="236758"/>
                  <a:pt x="166151" y="238875"/>
                </a:cubicBezTo>
                <a:cubicBezTo>
                  <a:pt x="220746" y="275271"/>
                  <a:pt x="156498" y="226808"/>
                  <a:pt x="191551" y="270625"/>
                </a:cubicBezTo>
                <a:cubicBezTo>
                  <a:pt x="196319" y="276584"/>
                  <a:pt x="204251" y="279092"/>
                  <a:pt x="210601" y="283325"/>
                </a:cubicBezTo>
                <a:cubicBezTo>
                  <a:pt x="212718" y="289675"/>
                  <a:pt x="212218" y="297642"/>
                  <a:pt x="216951" y="302375"/>
                </a:cubicBezTo>
                <a:cubicBezTo>
                  <a:pt x="221684" y="307108"/>
                  <a:pt x="229437" y="307412"/>
                  <a:pt x="236001" y="308725"/>
                </a:cubicBezTo>
                <a:cubicBezTo>
                  <a:pt x="250677" y="311660"/>
                  <a:pt x="265634" y="312958"/>
                  <a:pt x="280451" y="315075"/>
                </a:cubicBezTo>
                <a:cubicBezTo>
                  <a:pt x="286801" y="321425"/>
                  <a:pt x="291119" y="330901"/>
                  <a:pt x="299501" y="334125"/>
                </a:cubicBezTo>
                <a:cubicBezTo>
                  <a:pt x="319648" y="341874"/>
                  <a:pt x="342060" y="341590"/>
                  <a:pt x="363001" y="346825"/>
                </a:cubicBezTo>
                <a:cubicBezTo>
                  <a:pt x="394895" y="354798"/>
                  <a:pt x="380122" y="350415"/>
                  <a:pt x="407451" y="359525"/>
                </a:cubicBezTo>
                <a:cubicBezTo>
                  <a:pt x="418034" y="357408"/>
                  <a:pt x="429095" y="356965"/>
                  <a:pt x="439201" y="353175"/>
                </a:cubicBezTo>
                <a:cubicBezTo>
                  <a:pt x="446347" y="350495"/>
                  <a:pt x="451011" y="338062"/>
                  <a:pt x="458251" y="340475"/>
                </a:cubicBezTo>
                <a:cubicBezTo>
                  <a:pt x="468291" y="343822"/>
                  <a:pt x="469171" y="359100"/>
                  <a:pt x="477301" y="365875"/>
                </a:cubicBezTo>
                <a:cubicBezTo>
                  <a:pt x="482443" y="370160"/>
                  <a:pt x="490500" y="368974"/>
                  <a:pt x="496351" y="372225"/>
                </a:cubicBezTo>
                <a:cubicBezTo>
                  <a:pt x="509694" y="379638"/>
                  <a:pt x="534451" y="397625"/>
                  <a:pt x="534451" y="397625"/>
                </a:cubicBezTo>
                <a:cubicBezTo>
                  <a:pt x="587143" y="380061"/>
                  <a:pt x="559011" y="376817"/>
                  <a:pt x="591601" y="403975"/>
                </a:cubicBezTo>
                <a:cubicBezTo>
                  <a:pt x="597464" y="408861"/>
                  <a:pt x="603341" y="414482"/>
                  <a:pt x="610651" y="416675"/>
                </a:cubicBezTo>
                <a:cubicBezTo>
                  <a:pt x="624987" y="420976"/>
                  <a:pt x="640284" y="420908"/>
                  <a:pt x="655101" y="423025"/>
                </a:cubicBezTo>
                <a:cubicBezTo>
                  <a:pt x="661451" y="425142"/>
                  <a:pt x="668164" y="426382"/>
                  <a:pt x="674151" y="429375"/>
                </a:cubicBezTo>
                <a:cubicBezTo>
                  <a:pt x="680977" y="432788"/>
                  <a:pt x="685891" y="439882"/>
                  <a:pt x="693201" y="442075"/>
                </a:cubicBezTo>
                <a:cubicBezTo>
                  <a:pt x="709995" y="447113"/>
                  <a:pt x="802099" y="454284"/>
                  <a:pt x="807501" y="454775"/>
                </a:cubicBezTo>
                <a:cubicBezTo>
                  <a:pt x="811734" y="448425"/>
                  <a:pt x="819254" y="443298"/>
                  <a:pt x="820201" y="435725"/>
                </a:cubicBezTo>
                <a:cubicBezTo>
                  <a:pt x="821540" y="425015"/>
                  <a:pt x="816469" y="414446"/>
                  <a:pt x="813851" y="403975"/>
                </a:cubicBezTo>
                <a:cubicBezTo>
                  <a:pt x="808593" y="382943"/>
                  <a:pt x="807217" y="384499"/>
                  <a:pt x="794801" y="365875"/>
                </a:cubicBezTo>
                <a:cubicBezTo>
                  <a:pt x="788191" y="279941"/>
                  <a:pt x="815291" y="275027"/>
                  <a:pt x="756701" y="289675"/>
                </a:cubicBezTo>
                <a:cubicBezTo>
                  <a:pt x="750207" y="291298"/>
                  <a:pt x="744001" y="293908"/>
                  <a:pt x="737651" y="296025"/>
                </a:cubicBezTo>
                <a:cubicBezTo>
                  <a:pt x="729184" y="291792"/>
                  <a:pt x="720952" y="287054"/>
                  <a:pt x="712251" y="283325"/>
                </a:cubicBezTo>
                <a:cubicBezTo>
                  <a:pt x="706099" y="280688"/>
                  <a:pt x="699052" y="280226"/>
                  <a:pt x="693201" y="276975"/>
                </a:cubicBezTo>
                <a:cubicBezTo>
                  <a:pt x="679858" y="269562"/>
                  <a:pt x="655101" y="251575"/>
                  <a:pt x="655101" y="251575"/>
                </a:cubicBezTo>
                <a:cubicBezTo>
                  <a:pt x="648751" y="255808"/>
                  <a:pt x="641447" y="258879"/>
                  <a:pt x="636051" y="264275"/>
                </a:cubicBezTo>
                <a:cubicBezTo>
                  <a:pt x="593718" y="306608"/>
                  <a:pt x="655101" y="262158"/>
                  <a:pt x="604301" y="296025"/>
                </a:cubicBezTo>
                <a:cubicBezTo>
                  <a:pt x="600068" y="289675"/>
                  <a:pt x="595014" y="283801"/>
                  <a:pt x="591601" y="276975"/>
                </a:cubicBezTo>
                <a:cubicBezTo>
                  <a:pt x="588608" y="270988"/>
                  <a:pt x="590698" y="261816"/>
                  <a:pt x="585251" y="257925"/>
                </a:cubicBezTo>
                <a:cubicBezTo>
                  <a:pt x="574358" y="250144"/>
                  <a:pt x="547151" y="245225"/>
                  <a:pt x="547151" y="245225"/>
                </a:cubicBezTo>
                <a:cubicBezTo>
                  <a:pt x="540801" y="238875"/>
                  <a:pt x="535573" y="231156"/>
                  <a:pt x="528101" y="226175"/>
                </a:cubicBezTo>
                <a:cubicBezTo>
                  <a:pt x="522635" y="222531"/>
                  <a:pt x="487038" y="214322"/>
                  <a:pt x="483651" y="213475"/>
                </a:cubicBezTo>
                <a:cubicBezTo>
                  <a:pt x="479418" y="207125"/>
                  <a:pt x="476347" y="199821"/>
                  <a:pt x="470951" y="194425"/>
                </a:cubicBezTo>
                <a:cubicBezTo>
                  <a:pt x="453093" y="176567"/>
                  <a:pt x="439344" y="179632"/>
                  <a:pt x="413801" y="175375"/>
                </a:cubicBezTo>
                <a:cubicBezTo>
                  <a:pt x="407451" y="171142"/>
                  <a:pt x="400147" y="168071"/>
                  <a:pt x="394751" y="162675"/>
                </a:cubicBezTo>
                <a:cubicBezTo>
                  <a:pt x="364776" y="132700"/>
                  <a:pt x="396359" y="155563"/>
                  <a:pt x="375701" y="124575"/>
                </a:cubicBezTo>
                <a:cubicBezTo>
                  <a:pt x="370720" y="117103"/>
                  <a:pt x="363001" y="111875"/>
                  <a:pt x="356651" y="105525"/>
                </a:cubicBezTo>
                <a:cubicBezTo>
                  <a:pt x="337482" y="118305"/>
                  <a:pt x="340061" y="123825"/>
                  <a:pt x="318551" y="111875"/>
                </a:cubicBezTo>
                <a:cubicBezTo>
                  <a:pt x="305208" y="104462"/>
                  <a:pt x="280451" y="86475"/>
                  <a:pt x="280451" y="86475"/>
                </a:cubicBezTo>
                <a:cubicBezTo>
                  <a:pt x="276218" y="80125"/>
                  <a:pt x="274101" y="71658"/>
                  <a:pt x="267751" y="67425"/>
                </a:cubicBezTo>
                <a:cubicBezTo>
                  <a:pt x="260489" y="62584"/>
                  <a:pt x="250710" y="63583"/>
                  <a:pt x="242351" y="61075"/>
                </a:cubicBezTo>
                <a:cubicBezTo>
                  <a:pt x="229529" y="57228"/>
                  <a:pt x="215390" y="55801"/>
                  <a:pt x="204251" y="48375"/>
                </a:cubicBezTo>
                <a:cubicBezTo>
                  <a:pt x="179632" y="31962"/>
                  <a:pt x="192441" y="38088"/>
                  <a:pt x="166151" y="29325"/>
                </a:cubicBezTo>
                <a:cubicBezTo>
                  <a:pt x="161918" y="22975"/>
                  <a:pt x="159801" y="14508"/>
                  <a:pt x="153451" y="10275"/>
                </a:cubicBezTo>
                <a:cubicBezTo>
                  <a:pt x="138038" y="0"/>
                  <a:pt x="123690" y="2930"/>
                  <a:pt x="109001" y="10275"/>
                </a:cubicBezTo>
                <a:cubicBezTo>
                  <a:pt x="102175" y="13688"/>
                  <a:pt x="97289" y="20878"/>
                  <a:pt x="89951" y="22975"/>
                </a:cubicBezTo>
                <a:cubicBezTo>
                  <a:pt x="81810" y="25301"/>
                  <a:pt x="98418" y="10275"/>
                  <a:pt x="96301" y="102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 dirty="0"/>
          </a:p>
        </p:txBody>
      </p:sp>
      <p:sp>
        <p:nvSpPr>
          <p:cNvPr id="157" name="156 Forma libre"/>
          <p:cNvSpPr/>
          <p:nvPr/>
        </p:nvSpPr>
        <p:spPr>
          <a:xfrm>
            <a:off x="7676424" y="3822699"/>
            <a:ext cx="81068" cy="51503"/>
          </a:xfrm>
          <a:custGeom>
            <a:avLst/>
            <a:gdLst>
              <a:gd name="connsiteX0" fmla="*/ 19050 w 303001"/>
              <a:gd name="connsiteY0" fmla="*/ 19050 h 184150"/>
              <a:gd name="connsiteX1" fmla="*/ 6350 w 303001"/>
              <a:gd name="connsiteY1" fmla="*/ 63500 h 184150"/>
              <a:gd name="connsiteX2" fmla="*/ 0 w 303001"/>
              <a:gd name="connsiteY2" fmla="*/ 82550 h 184150"/>
              <a:gd name="connsiteX3" fmla="*/ 6350 w 303001"/>
              <a:gd name="connsiteY3" fmla="*/ 158750 h 184150"/>
              <a:gd name="connsiteX4" fmla="*/ 12700 w 303001"/>
              <a:gd name="connsiteY4" fmla="*/ 177800 h 184150"/>
              <a:gd name="connsiteX5" fmla="*/ 31750 w 303001"/>
              <a:gd name="connsiteY5" fmla="*/ 184150 h 184150"/>
              <a:gd name="connsiteX6" fmla="*/ 63500 w 303001"/>
              <a:gd name="connsiteY6" fmla="*/ 177800 h 184150"/>
              <a:gd name="connsiteX7" fmla="*/ 82550 w 303001"/>
              <a:gd name="connsiteY7" fmla="*/ 171450 h 184150"/>
              <a:gd name="connsiteX8" fmla="*/ 107950 w 303001"/>
              <a:gd name="connsiteY8" fmla="*/ 177800 h 184150"/>
              <a:gd name="connsiteX9" fmla="*/ 146050 w 303001"/>
              <a:gd name="connsiteY9" fmla="*/ 158750 h 184150"/>
              <a:gd name="connsiteX10" fmla="*/ 158750 w 303001"/>
              <a:gd name="connsiteY10" fmla="*/ 177800 h 184150"/>
              <a:gd name="connsiteX11" fmla="*/ 209550 w 303001"/>
              <a:gd name="connsiteY11" fmla="*/ 171450 h 184150"/>
              <a:gd name="connsiteX12" fmla="*/ 228600 w 303001"/>
              <a:gd name="connsiteY12" fmla="*/ 165100 h 184150"/>
              <a:gd name="connsiteX13" fmla="*/ 260350 w 303001"/>
              <a:gd name="connsiteY13" fmla="*/ 171450 h 184150"/>
              <a:gd name="connsiteX14" fmla="*/ 292100 w 303001"/>
              <a:gd name="connsiteY14" fmla="*/ 165100 h 184150"/>
              <a:gd name="connsiteX15" fmla="*/ 260350 w 303001"/>
              <a:gd name="connsiteY15" fmla="*/ 95250 h 184150"/>
              <a:gd name="connsiteX16" fmla="*/ 247650 w 303001"/>
              <a:gd name="connsiteY16" fmla="*/ 76200 h 184150"/>
              <a:gd name="connsiteX17" fmla="*/ 254000 w 303001"/>
              <a:gd name="connsiteY17" fmla="*/ 57150 h 184150"/>
              <a:gd name="connsiteX18" fmla="*/ 222250 w 303001"/>
              <a:gd name="connsiteY18" fmla="*/ 31750 h 184150"/>
              <a:gd name="connsiteX19" fmla="*/ 196850 w 303001"/>
              <a:gd name="connsiteY19" fmla="*/ 38100 h 184150"/>
              <a:gd name="connsiteX20" fmla="*/ 120650 w 303001"/>
              <a:gd name="connsiteY20" fmla="*/ 25400 h 184150"/>
              <a:gd name="connsiteX21" fmla="*/ 101600 w 303001"/>
              <a:gd name="connsiteY21" fmla="*/ 12700 h 184150"/>
              <a:gd name="connsiteX22" fmla="*/ 63500 w 303001"/>
              <a:gd name="connsiteY22" fmla="*/ 0 h 184150"/>
              <a:gd name="connsiteX23" fmla="*/ 44450 w 303001"/>
              <a:gd name="connsiteY23" fmla="*/ 6350 h 184150"/>
              <a:gd name="connsiteX24" fmla="*/ 19050 w 303001"/>
              <a:gd name="connsiteY24" fmla="*/ 190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3001" h="184150">
                <a:moveTo>
                  <a:pt x="19050" y="19050"/>
                </a:moveTo>
                <a:cubicBezTo>
                  <a:pt x="12700" y="28575"/>
                  <a:pt x="22297" y="7686"/>
                  <a:pt x="6350" y="63500"/>
                </a:cubicBezTo>
                <a:cubicBezTo>
                  <a:pt x="4511" y="69936"/>
                  <a:pt x="2117" y="76200"/>
                  <a:pt x="0" y="82550"/>
                </a:cubicBezTo>
                <a:cubicBezTo>
                  <a:pt x="2117" y="107950"/>
                  <a:pt x="2981" y="133486"/>
                  <a:pt x="6350" y="158750"/>
                </a:cubicBezTo>
                <a:cubicBezTo>
                  <a:pt x="7235" y="165385"/>
                  <a:pt x="7967" y="173067"/>
                  <a:pt x="12700" y="177800"/>
                </a:cubicBezTo>
                <a:cubicBezTo>
                  <a:pt x="17433" y="182533"/>
                  <a:pt x="25400" y="182033"/>
                  <a:pt x="31750" y="184150"/>
                </a:cubicBezTo>
                <a:cubicBezTo>
                  <a:pt x="42333" y="182033"/>
                  <a:pt x="53029" y="180418"/>
                  <a:pt x="63500" y="177800"/>
                </a:cubicBezTo>
                <a:cubicBezTo>
                  <a:pt x="69994" y="176177"/>
                  <a:pt x="75857" y="171450"/>
                  <a:pt x="82550" y="171450"/>
                </a:cubicBezTo>
                <a:cubicBezTo>
                  <a:pt x="91277" y="171450"/>
                  <a:pt x="99483" y="175683"/>
                  <a:pt x="107950" y="177800"/>
                </a:cubicBezTo>
                <a:cubicBezTo>
                  <a:pt x="111961" y="175126"/>
                  <a:pt x="137834" y="155464"/>
                  <a:pt x="146050" y="158750"/>
                </a:cubicBezTo>
                <a:cubicBezTo>
                  <a:pt x="153136" y="161584"/>
                  <a:pt x="154517" y="171450"/>
                  <a:pt x="158750" y="177800"/>
                </a:cubicBezTo>
                <a:cubicBezTo>
                  <a:pt x="175683" y="175683"/>
                  <a:pt x="192760" y="174503"/>
                  <a:pt x="209550" y="171450"/>
                </a:cubicBezTo>
                <a:cubicBezTo>
                  <a:pt x="216136" y="170253"/>
                  <a:pt x="221907" y="165100"/>
                  <a:pt x="228600" y="165100"/>
                </a:cubicBezTo>
                <a:cubicBezTo>
                  <a:pt x="239393" y="165100"/>
                  <a:pt x="249767" y="169333"/>
                  <a:pt x="260350" y="171450"/>
                </a:cubicBezTo>
                <a:cubicBezTo>
                  <a:pt x="270933" y="169333"/>
                  <a:pt x="286113" y="174080"/>
                  <a:pt x="292100" y="165100"/>
                </a:cubicBezTo>
                <a:cubicBezTo>
                  <a:pt x="303001" y="148749"/>
                  <a:pt x="263107" y="99386"/>
                  <a:pt x="260350" y="95250"/>
                </a:cubicBezTo>
                <a:lnTo>
                  <a:pt x="247650" y="76200"/>
                </a:lnTo>
                <a:cubicBezTo>
                  <a:pt x="249767" y="69850"/>
                  <a:pt x="255100" y="63752"/>
                  <a:pt x="254000" y="57150"/>
                </a:cubicBezTo>
                <a:cubicBezTo>
                  <a:pt x="250621" y="36875"/>
                  <a:pt x="237109" y="36703"/>
                  <a:pt x="222250" y="31750"/>
                </a:cubicBezTo>
                <a:cubicBezTo>
                  <a:pt x="213783" y="33867"/>
                  <a:pt x="205577" y="38100"/>
                  <a:pt x="196850" y="38100"/>
                </a:cubicBezTo>
                <a:cubicBezTo>
                  <a:pt x="182766" y="38100"/>
                  <a:pt x="140521" y="35336"/>
                  <a:pt x="120650" y="25400"/>
                </a:cubicBezTo>
                <a:cubicBezTo>
                  <a:pt x="113824" y="21987"/>
                  <a:pt x="108574" y="15800"/>
                  <a:pt x="101600" y="12700"/>
                </a:cubicBezTo>
                <a:cubicBezTo>
                  <a:pt x="89367" y="7263"/>
                  <a:pt x="63500" y="0"/>
                  <a:pt x="63500" y="0"/>
                </a:cubicBezTo>
                <a:cubicBezTo>
                  <a:pt x="57150" y="2117"/>
                  <a:pt x="50437" y="3357"/>
                  <a:pt x="44450" y="6350"/>
                </a:cubicBezTo>
                <a:cubicBezTo>
                  <a:pt x="28429" y="14360"/>
                  <a:pt x="25400" y="9525"/>
                  <a:pt x="19050" y="190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58" name="157 Forma libre"/>
          <p:cNvSpPr/>
          <p:nvPr/>
        </p:nvSpPr>
        <p:spPr>
          <a:xfrm>
            <a:off x="7783257" y="3818260"/>
            <a:ext cx="240797" cy="577012"/>
          </a:xfrm>
          <a:custGeom>
            <a:avLst/>
            <a:gdLst>
              <a:gd name="connsiteX0" fmla="*/ 752 w 853334"/>
              <a:gd name="connsiteY0" fmla="*/ 831850 h 2063140"/>
              <a:gd name="connsiteX1" fmla="*/ 7102 w 853334"/>
              <a:gd name="connsiteY1" fmla="*/ 806450 h 2063140"/>
              <a:gd name="connsiteX2" fmla="*/ 57902 w 853334"/>
              <a:gd name="connsiteY2" fmla="*/ 781050 h 2063140"/>
              <a:gd name="connsiteX3" fmla="*/ 57902 w 853334"/>
              <a:gd name="connsiteY3" fmla="*/ 704850 h 2063140"/>
              <a:gd name="connsiteX4" fmla="*/ 76952 w 853334"/>
              <a:gd name="connsiteY4" fmla="*/ 698500 h 2063140"/>
              <a:gd name="connsiteX5" fmla="*/ 76952 w 853334"/>
              <a:gd name="connsiteY5" fmla="*/ 641350 h 2063140"/>
              <a:gd name="connsiteX6" fmla="*/ 64252 w 853334"/>
              <a:gd name="connsiteY6" fmla="*/ 603250 h 2063140"/>
              <a:gd name="connsiteX7" fmla="*/ 83302 w 853334"/>
              <a:gd name="connsiteY7" fmla="*/ 584200 h 2063140"/>
              <a:gd name="connsiteX8" fmla="*/ 96002 w 853334"/>
              <a:gd name="connsiteY8" fmla="*/ 508000 h 2063140"/>
              <a:gd name="connsiteX9" fmla="*/ 115052 w 853334"/>
              <a:gd name="connsiteY9" fmla="*/ 501650 h 2063140"/>
              <a:gd name="connsiteX10" fmla="*/ 172202 w 853334"/>
              <a:gd name="connsiteY10" fmla="*/ 495300 h 2063140"/>
              <a:gd name="connsiteX11" fmla="*/ 165852 w 853334"/>
              <a:gd name="connsiteY11" fmla="*/ 425450 h 2063140"/>
              <a:gd name="connsiteX12" fmla="*/ 178552 w 853334"/>
              <a:gd name="connsiteY12" fmla="*/ 387350 h 2063140"/>
              <a:gd name="connsiteX13" fmla="*/ 184902 w 853334"/>
              <a:gd name="connsiteY13" fmla="*/ 368300 h 2063140"/>
              <a:gd name="connsiteX14" fmla="*/ 165852 w 853334"/>
              <a:gd name="connsiteY14" fmla="*/ 330200 h 2063140"/>
              <a:gd name="connsiteX15" fmla="*/ 184902 w 853334"/>
              <a:gd name="connsiteY15" fmla="*/ 311150 h 2063140"/>
              <a:gd name="connsiteX16" fmla="*/ 184902 w 853334"/>
              <a:gd name="connsiteY16" fmla="*/ 247650 h 2063140"/>
              <a:gd name="connsiteX17" fmla="*/ 197602 w 853334"/>
              <a:gd name="connsiteY17" fmla="*/ 209550 h 2063140"/>
              <a:gd name="connsiteX18" fmla="*/ 203952 w 853334"/>
              <a:gd name="connsiteY18" fmla="*/ 190500 h 2063140"/>
              <a:gd name="connsiteX19" fmla="*/ 254752 w 853334"/>
              <a:gd name="connsiteY19" fmla="*/ 177800 h 2063140"/>
              <a:gd name="connsiteX20" fmla="*/ 292852 w 853334"/>
              <a:gd name="connsiteY20" fmla="*/ 165100 h 2063140"/>
              <a:gd name="connsiteX21" fmla="*/ 330952 w 853334"/>
              <a:gd name="connsiteY21" fmla="*/ 133350 h 2063140"/>
              <a:gd name="connsiteX22" fmla="*/ 356352 w 853334"/>
              <a:gd name="connsiteY22" fmla="*/ 139700 h 2063140"/>
              <a:gd name="connsiteX23" fmla="*/ 381752 w 853334"/>
              <a:gd name="connsiteY23" fmla="*/ 158750 h 2063140"/>
              <a:gd name="connsiteX24" fmla="*/ 375402 w 853334"/>
              <a:gd name="connsiteY24" fmla="*/ 101600 h 2063140"/>
              <a:gd name="connsiteX25" fmla="*/ 362702 w 853334"/>
              <a:gd name="connsiteY25" fmla="*/ 63500 h 2063140"/>
              <a:gd name="connsiteX26" fmla="*/ 388102 w 853334"/>
              <a:gd name="connsiteY26" fmla="*/ 0 h 2063140"/>
              <a:gd name="connsiteX27" fmla="*/ 407152 w 853334"/>
              <a:gd name="connsiteY27" fmla="*/ 6350 h 2063140"/>
              <a:gd name="connsiteX28" fmla="*/ 426202 w 853334"/>
              <a:gd name="connsiteY28" fmla="*/ 25400 h 2063140"/>
              <a:gd name="connsiteX29" fmla="*/ 432552 w 853334"/>
              <a:gd name="connsiteY29" fmla="*/ 44450 h 2063140"/>
              <a:gd name="connsiteX30" fmla="*/ 470652 w 853334"/>
              <a:gd name="connsiteY30" fmla="*/ 69850 h 2063140"/>
              <a:gd name="connsiteX31" fmla="*/ 489702 w 853334"/>
              <a:gd name="connsiteY31" fmla="*/ 82550 h 2063140"/>
              <a:gd name="connsiteX32" fmla="*/ 508752 w 853334"/>
              <a:gd name="connsiteY32" fmla="*/ 120650 h 2063140"/>
              <a:gd name="connsiteX33" fmla="*/ 521452 w 853334"/>
              <a:gd name="connsiteY33" fmla="*/ 222250 h 2063140"/>
              <a:gd name="connsiteX34" fmla="*/ 534152 w 853334"/>
              <a:gd name="connsiteY34" fmla="*/ 241300 h 2063140"/>
              <a:gd name="connsiteX35" fmla="*/ 515102 w 853334"/>
              <a:gd name="connsiteY35" fmla="*/ 323850 h 2063140"/>
              <a:gd name="connsiteX36" fmla="*/ 496052 w 853334"/>
              <a:gd name="connsiteY36" fmla="*/ 336550 h 2063140"/>
              <a:gd name="connsiteX37" fmla="*/ 477002 w 853334"/>
              <a:gd name="connsiteY37" fmla="*/ 393700 h 2063140"/>
              <a:gd name="connsiteX38" fmla="*/ 483352 w 853334"/>
              <a:gd name="connsiteY38" fmla="*/ 444500 h 2063140"/>
              <a:gd name="connsiteX39" fmla="*/ 489702 w 853334"/>
              <a:gd name="connsiteY39" fmla="*/ 463550 h 2063140"/>
              <a:gd name="connsiteX40" fmla="*/ 483352 w 853334"/>
              <a:gd name="connsiteY40" fmla="*/ 495300 h 2063140"/>
              <a:gd name="connsiteX41" fmla="*/ 489702 w 853334"/>
              <a:gd name="connsiteY41" fmla="*/ 514350 h 2063140"/>
              <a:gd name="connsiteX42" fmla="*/ 502402 w 853334"/>
              <a:gd name="connsiteY42" fmla="*/ 495300 h 2063140"/>
              <a:gd name="connsiteX43" fmla="*/ 565902 w 853334"/>
              <a:gd name="connsiteY43" fmla="*/ 501650 h 2063140"/>
              <a:gd name="connsiteX44" fmla="*/ 584952 w 853334"/>
              <a:gd name="connsiteY44" fmla="*/ 495300 h 2063140"/>
              <a:gd name="connsiteX45" fmla="*/ 591302 w 853334"/>
              <a:gd name="connsiteY45" fmla="*/ 527050 h 2063140"/>
              <a:gd name="connsiteX46" fmla="*/ 597652 w 853334"/>
              <a:gd name="connsiteY46" fmla="*/ 552450 h 2063140"/>
              <a:gd name="connsiteX47" fmla="*/ 654802 w 853334"/>
              <a:gd name="connsiteY47" fmla="*/ 603250 h 2063140"/>
              <a:gd name="connsiteX48" fmla="*/ 680202 w 853334"/>
              <a:gd name="connsiteY48" fmla="*/ 615950 h 2063140"/>
              <a:gd name="connsiteX49" fmla="*/ 673852 w 853334"/>
              <a:gd name="connsiteY49" fmla="*/ 666750 h 2063140"/>
              <a:gd name="connsiteX50" fmla="*/ 661152 w 853334"/>
              <a:gd name="connsiteY50" fmla="*/ 704850 h 2063140"/>
              <a:gd name="connsiteX51" fmla="*/ 680202 w 853334"/>
              <a:gd name="connsiteY51" fmla="*/ 711200 h 2063140"/>
              <a:gd name="connsiteX52" fmla="*/ 711952 w 853334"/>
              <a:gd name="connsiteY52" fmla="*/ 717550 h 2063140"/>
              <a:gd name="connsiteX53" fmla="*/ 724652 w 853334"/>
              <a:gd name="connsiteY53" fmla="*/ 736600 h 2063140"/>
              <a:gd name="connsiteX54" fmla="*/ 769102 w 853334"/>
              <a:gd name="connsiteY54" fmla="*/ 774700 h 2063140"/>
              <a:gd name="connsiteX55" fmla="*/ 788152 w 853334"/>
              <a:gd name="connsiteY55" fmla="*/ 781050 h 2063140"/>
              <a:gd name="connsiteX56" fmla="*/ 845302 w 853334"/>
              <a:gd name="connsiteY56" fmla="*/ 768350 h 2063140"/>
              <a:gd name="connsiteX57" fmla="*/ 826252 w 853334"/>
              <a:gd name="connsiteY57" fmla="*/ 819150 h 2063140"/>
              <a:gd name="connsiteX58" fmla="*/ 807202 w 853334"/>
              <a:gd name="connsiteY58" fmla="*/ 825500 h 2063140"/>
              <a:gd name="connsiteX59" fmla="*/ 800852 w 853334"/>
              <a:gd name="connsiteY59" fmla="*/ 889000 h 2063140"/>
              <a:gd name="connsiteX60" fmla="*/ 794502 w 853334"/>
              <a:gd name="connsiteY60" fmla="*/ 908050 h 2063140"/>
              <a:gd name="connsiteX61" fmla="*/ 775452 w 853334"/>
              <a:gd name="connsiteY61" fmla="*/ 914400 h 2063140"/>
              <a:gd name="connsiteX62" fmla="*/ 731002 w 853334"/>
              <a:gd name="connsiteY62" fmla="*/ 914400 h 2063140"/>
              <a:gd name="connsiteX63" fmla="*/ 724652 w 853334"/>
              <a:gd name="connsiteY63" fmla="*/ 946150 h 2063140"/>
              <a:gd name="connsiteX64" fmla="*/ 705602 w 853334"/>
              <a:gd name="connsiteY64" fmla="*/ 952500 h 2063140"/>
              <a:gd name="connsiteX65" fmla="*/ 673852 w 853334"/>
              <a:gd name="connsiteY65" fmla="*/ 958850 h 2063140"/>
              <a:gd name="connsiteX66" fmla="*/ 667502 w 853334"/>
              <a:gd name="connsiteY66" fmla="*/ 990600 h 2063140"/>
              <a:gd name="connsiteX67" fmla="*/ 559552 w 853334"/>
              <a:gd name="connsiteY67" fmla="*/ 1016000 h 2063140"/>
              <a:gd name="connsiteX68" fmla="*/ 565902 w 853334"/>
              <a:gd name="connsiteY68" fmla="*/ 1054100 h 2063140"/>
              <a:gd name="connsiteX69" fmla="*/ 546852 w 853334"/>
              <a:gd name="connsiteY69" fmla="*/ 1092200 h 2063140"/>
              <a:gd name="connsiteX70" fmla="*/ 527802 w 853334"/>
              <a:gd name="connsiteY70" fmla="*/ 1098550 h 2063140"/>
              <a:gd name="connsiteX71" fmla="*/ 534152 w 853334"/>
              <a:gd name="connsiteY71" fmla="*/ 1117600 h 2063140"/>
              <a:gd name="connsiteX72" fmla="*/ 565902 w 853334"/>
              <a:gd name="connsiteY72" fmla="*/ 1149350 h 2063140"/>
              <a:gd name="connsiteX73" fmla="*/ 578602 w 853334"/>
              <a:gd name="connsiteY73" fmla="*/ 1187450 h 2063140"/>
              <a:gd name="connsiteX74" fmla="*/ 584952 w 853334"/>
              <a:gd name="connsiteY74" fmla="*/ 1206500 h 2063140"/>
              <a:gd name="connsiteX75" fmla="*/ 591302 w 853334"/>
              <a:gd name="connsiteY75" fmla="*/ 1225550 h 2063140"/>
              <a:gd name="connsiteX76" fmla="*/ 616702 w 853334"/>
              <a:gd name="connsiteY76" fmla="*/ 1263650 h 2063140"/>
              <a:gd name="connsiteX77" fmla="*/ 635752 w 853334"/>
              <a:gd name="connsiteY77" fmla="*/ 1282700 h 2063140"/>
              <a:gd name="connsiteX78" fmla="*/ 686552 w 853334"/>
              <a:gd name="connsiteY78" fmla="*/ 1327150 h 2063140"/>
              <a:gd name="connsiteX79" fmla="*/ 686552 w 853334"/>
              <a:gd name="connsiteY79" fmla="*/ 1365250 h 2063140"/>
              <a:gd name="connsiteX80" fmla="*/ 699252 w 853334"/>
              <a:gd name="connsiteY80" fmla="*/ 1409700 h 2063140"/>
              <a:gd name="connsiteX81" fmla="*/ 680202 w 853334"/>
              <a:gd name="connsiteY81" fmla="*/ 1498600 h 2063140"/>
              <a:gd name="connsiteX82" fmla="*/ 661152 w 853334"/>
              <a:gd name="connsiteY82" fmla="*/ 1517650 h 2063140"/>
              <a:gd name="connsiteX83" fmla="*/ 673852 w 853334"/>
              <a:gd name="connsiteY83" fmla="*/ 1562100 h 2063140"/>
              <a:gd name="connsiteX84" fmla="*/ 692902 w 853334"/>
              <a:gd name="connsiteY84" fmla="*/ 1574800 h 2063140"/>
              <a:gd name="connsiteX85" fmla="*/ 711952 w 853334"/>
              <a:gd name="connsiteY85" fmla="*/ 1593850 h 2063140"/>
              <a:gd name="connsiteX86" fmla="*/ 737352 w 853334"/>
              <a:gd name="connsiteY86" fmla="*/ 1606550 h 2063140"/>
              <a:gd name="connsiteX87" fmla="*/ 756402 w 853334"/>
              <a:gd name="connsiteY87" fmla="*/ 1619250 h 2063140"/>
              <a:gd name="connsiteX88" fmla="*/ 769102 w 853334"/>
              <a:gd name="connsiteY88" fmla="*/ 1657350 h 2063140"/>
              <a:gd name="connsiteX89" fmla="*/ 781802 w 853334"/>
              <a:gd name="connsiteY89" fmla="*/ 1733550 h 2063140"/>
              <a:gd name="connsiteX90" fmla="*/ 794502 w 853334"/>
              <a:gd name="connsiteY90" fmla="*/ 1752600 h 2063140"/>
              <a:gd name="connsiteX91" fmla="*/ 800852 w 853334"/>
              <a:gd name="connsiteY91" fmla="*/ 1771650 h 2063140"/>
              <a:gd name="connsiteX92" fmla="*/ 832602 w 853334"/>
              <a:gd name="connsiteY92" fmla="*/ 1816100 h 2063140"/>
              <a:gd name="connsiteX93" fmla="*/ 845302 w 853334"/>
              <a:gd name="connsiteY93" fmla="*/ 1835150 h 2063140"/>
              <a:gd name="connsiteX94" fmla="*/ 851652 w 853334"/>
              <a:gd name="connsiteY94" fmla="*/ 1854200 h 2063140"/>
              <a:gd name="connsiteX95" fmla="*/ 845302 w 853334"/>
              <a:gd name="connsiteY95" fmla="*/ 1898650 h 2063140"/>
              <a:gd name="connsiteX96" fmla="*/ 813552 w 853334"/>
              <a:gd name="connsiteY96" fmla="*/ 1943100 h 2063140"/>
              <a:gd name="connsiteX97" fmla="*/ 781802 w 853334"/>
              <a:gd name="connsiteY97" fmla="*/ 2000250 h 2063140"/>
              <a:gd name="connsiteX98" fmla="*/ 762752 w 853334"/>
              <a:gd name="connsiteY98" fmla="*/ 2006600 h 2063140"/>
              <a:gd name="connsiteX99" fmla="*/ 756402 w 853334"/>
              <a:gd name="connsiteY99" fmla="*/ 2038350 h 2063140"/>
              <a:gd name="connsiteX100" fmla="*/ 750052 w 853334"/>
              <a:gd name="connsiteY100" fmla="*/ 2057400 h 2063140"/>
              <a:gd name="connsiteX101" fmla="*/ 737352 w 853334"/>
              <a:gd name="connsiteY101" fmla="*/ 2006600 h 2063140"/>
              <a:gd name="connsiteX102" fmla="*/ 743702 w 853334"/>
              <a:gd name="connsiteY102" fmla="*/ 1962150 h 2063140"/>
              <a:gd name="connsiteX103" fmla="*/ 756402 w 853334"/>
              <a:gd name="connsiteY103" fmla="*/ 1924050 h 2063140"/>
              <a:gd name="connsiteX104" fmla="*/ 750052 w 853334"/>
              <a:gd name="connsiteY104" fmla="*/ 1879600 h 2063140"/>
              <a:gd name="connsiteX105" fmla="*/ 737352 w 853334"/>
              <a:gd name="connsiteY105" fmla="*/ 1860550 h 2063140"/>
              <a:gd name="connsiteX106" fmla="*/ 731002 w 853334"/>
              <a:gd name="connsiteY106" fmla="*/ 1835150 h 2063140"/>
              <a:gd name="connsiteX107" fmla="*/ 724652 w 853334"/>
              <a:gd name="connsiteY107" fmla="*/ 1727200 h 2063140"/>
              <a:gd name="connsiteX108" fmla="*/ 692902 w 853334"/>
              <a:gd name="connsiteY108" fmla="*/ 1670050 h 2063140"/>
              <a:gd name="connsiteX109" fmla="*/ 686552 w 853334"/>
              <a:gd name="connsiteY109" fmla="*/ 1651000 h 2063140"/>
              <a:gd name="connsiteX110" fmla="*/ 673852 w 853334"/>
              <a:gd name="connsiteY110" fmla="*/ 1606550 h 2063140"/>
              <a:gd name="connsiteX111" fmla="*/ 661152 w 853334"/>
              <a:gd name="connsiteY111" fmla="*/ 1587500 h 2063140"/>
              <a:gd name="connsiteX112" fmla="*/ 654802 w 853334"/>
              <a:gd name="connsiteY112" fmla="*/ 1517650 h 2063140"/>
              <a:gd name="connsiteX113" fmla="*/ 610352 w 853334"/>
              <a:gd name="connsiteY113" fmla="*/ 1460500 h 2063140"/>
              <a:gd name="connsiteX114" fmla="*/ 604002 w 853334"/>
              <a:gd name="connsiteY114" fmla="*/ 1428750 h 2063140"/>
              <a:gd name="connsiteX115" fmla="*/ 597652 w 853334"/>
              <a:gd name="connsiteY115" fmla="*/ 1390650 h 2063140"/>
              <a:gd name="connsiteX116" fmla="*/ 584952 w 853334"/>
              <a:gd name="connsiteY116" fmla="*/ 1371600 h 2063140"/>
              <a:gd name="connsiteX117" fmla="*/ 553202 w 853334"/>
              <a:gd name="connsiteY117" fmla="*/ 1327150 h 2063140"/>
              <a:gd name="connsiteX118" fmla="*/ 540502 w 853334"/>
              <a:gd name="connsiteY118" fmla="*/ 1289050 h 2063140"/>
              <a:gd name="connsiteX119" fmla="*/ 534152 w 853334"/>
              <a:gd name="connsiteY119" fmla="*/ 1270000 h 2063140"/>
              <a:gd name="connsiteX120" fmla="*/ 515102 w 853334"/>
              <a:gd name="connsiteY120" fmla="*/ 1263650 h 2063140"/>
              <a:gd name="connsiteX121" fmla="*/ 496052 w 853334"/>
              <a:gd name="connsiteY121" fmla="*/ 1270000 h 2063140"/>
              <a:gd name="connsiteX122" fmla="*/ 477002 w 853334"/>
              <a:gd name="connsiteY122" fmla="*/ 1352550 h 2063140"/>
              <a:gd name="connsiteX123" fmla="*/ 445252 w 853334"/>
              <a:gd name="connsiteY123" fmla="*/ 1358900 h 2063140"/>
              <a:gd name="connsiteX124" fmla="*/ 426202 w 853334"/>
              <a:gd name="connsiteY124" fmla="*/ 1371600 h 2063140"/>
              <a:gd name="connsiteX125" fmla="*/ 407152 w 853334"/>
              <a:gd name="connsiteY125" fmla="*/ 1409700 h 2063140"/>
              <a:gd name="connsiteX126" fmla="*/ 388102 w 853334"/>
              <a:gd name="connsiteY126" fmla="*/ 1428750 h 2063140"/>
              <a:gd name="connsiteX127" fmla="*/ 350002 w 853334"/>
              <a:gd name="connsiteY127" fmla="*/ 1422400 h 2063140"/>
              <a:gd name="connsiteX128" fmla="*/ 337302 w 853334"/>
              <a:gd name="connsiteY128" fmla="*/ 1384300 h 2063140"/>
              <a:gd name="connsiteX129" fmla="*/ 305552 w 853334"/>
              <a:gd name="connsiteY129" fmla="*/ 1371600 h 2063140"/>
              <a:gd name="connsiteX130" fmla="*/ 273802 w 853334"/>
              <a:gd name="connsiteY130" fmla="*/ 1403350 h 2063140"/>
              <a:gd name="connsiteX131" fmla="*/ 267452 w 853334"/>
              <a:gd name="connsiteY131" fmla="*/ 1377950 h 2063140"/>
              <a:gd name="connsiteX132" fmla="*/ 273802 w 853334"/>
              <a:gd name="connsiteY132" fmla="*/ 1333500 h 2063140"/>
              <a:gd name="connsiteX133" fmla="*/ 280152 w 853334"/>
              <a:gd name="connsiteY133" fmla="*/ 1308100 h 2063140"/>
              <a:gd name="connsiteX134" fmla="*/ 292852 w 853334"/>
              <a:gd name="connsiteY134" fmla="*/ 1238250 h 2063140"/>
              <a:gd name="connsiteX135" fmla="*/ 261102 w 853334"/>
              <a:gd name="connsiteY135" fmla="*/ 1174750 h 2063140"/>
              <a:gd name="connsiteX136" fmla="*/ 248402 w 853334"/>
              <a:gd name="connsiteY136" fmla="*/ 1155700 h 2063140"/>
              <a:gd name="connsiteX137" fmla="*/ 242052 w 853334"/>
              <a:gd name="connsiteY137" fmla="*/ 1092200 h 2063140"/>
              <a:gd name="connsiteX138" fmla="*/ 191252 w 853334"/>
              <a:gd name="connsiteY138" fmla="*/ 1066800 h 2063140"/>
              <a:gd name="connsiteX139" fmla="*/ 165852 w 853334"/>
              <a:gd name="connsiteY139" fmla="*/ 1035050 h 2063140"/>
              <a:gd name="connsiteX140" fmla="*/ 153152 w 853334"/>
              <a:gd name="connsiteY140" fmla="*/ 1016000 h 2063140"/>
              <a:gd name="connsiteX141" fmla="*/ 184902 w 853334"/>
              <a:gd name="connsiteY141" fmla="*/ 1009650 h 2063140"/>
              <a:gd name="connsiteX142" fmla="*/ 178552 w 853334"/>
              <a:gd name="connsiteY142" fmla="*/ 984250 h 2063140"/>
              <a:gd name="connsiteX143" fmla="*/ 140452 w 853334"/>
              <a:gd name="connsiteY143" fmla="*/ 958850 h 2063140"/>
              <a:gd name="connsiteX144" fmla="*/ 108702 w 853334"/>
              <a:gd name="connsiteY144" fmla="*/ 933450 h 2063140"/>
              <a:gd name="connsiteX145" fmla="*/ 89652 w 853334"/>
              <a:gd name="connsiteY145" fmla="*/ 952500 h 2063140"/>
              <a:gd name="connsiteX146" fmla="*/ 70602 w 853334"/>
              <a:gd name="connsiteY146" fmla="*/ 933450 h 2063140"/>
              <a:gd name="connsiteX147" fmla="*/ 45202 w 853334"/>
              <a:gd name="connsiteY147" fmla="*/ 914400 h 2063140"/>
              <a:gd name="connsiteX148" fmla="*/ 19802 w 853334"/>
              <a:gd name="connsiteY148" fmla="*/ 869950 h 2063140"/>
              <a:gd name="connsiteX149" fmla="*/ 13452 w 853334"/>
              <a:gd name="connsiteY149" fmla="*/ 850900 h 2063140"/>
              <a:gd name="connsiteX150" fmla="*/ 7102 w 853334"/>
              <a:gd name="connsiteY150" fmla="*/ 819150 h 2063140"/>
              <a:gd name="connsiteX151" fmla="*/ 752 w 853334"/>
              <a:gd name="connsiteY151" fmla="*/ 831850 h 206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853334" h="2063140">
                <a:moveTo>
                  <a:pt x="752" y="831850"/>
                </a:moveTo>
                <a:cubicBezTo>
                  <a:pt x="752" y="829733"/>
                  <a:pt x="0" y="811523"/>
                  <a:pt x="7102" y="806450"/>
                </a:cubicBezTo>
                <a:cubicBezTo>
                  <a:pt x="84531" y="751143"/>
                  <a:pt x="19210" y="839088"/>
                  <a:pt x="57902" y="781050"/>
                </a:cubicBezTo>
                <a:cubicBezTo>
                  <a:pt x="48417" y="752594"/>
                  <a:pt x="42435" y="743518"/>
                  <a:pt x="57902" y="704850"/>
                </a:cubicBezTo>
                <a:cubicBezTo>
                  <a:pt x="60388" y="698635"/>
                  <a:pt x="70602" y="700617"/>
                  <a:pt x="76952" y="698500"/>
                </a:cubicBezTo>
                <a:cubicBezTo>
                  <a:pt x="86267" y="670555"/>
                  <a:pt x="86531" y="679666"/>
                  <a:pt x="76952" y="641350"/>
                </a:cubicBezTo>
                <a:cubicBezTo>
                  <a:pt x="73705" y="628363"/>
                  <a:pt x="64252" y="603250"/>
                  <a:pt x="64252" y="603250"/>
                </a:cubicBezTo>
                <a:cubicBezTo>
                  <a:pt x="70602" y="596900"/>
                  <a:pt x="78847" y="591997"/>
                  <a:pt x="83302" y="584200"/>
                </a:cubicBezTo>
                <a:cubicBezTo>
                  <a:pt x="90303" y="571949"/>
                  <a:pt x="95390" y="509376"/>
                  <a:pt x="96002" y="508000"/>
                </a:cubicBezTo>
                <a:cubicBezTo>
                  <a:pt x="98720" y="501883"/>
                  <a:pt x="108702" y="503767"/>
                  <a:pt x="115052" y="501650"/>
                </a:cubicBezTo>
                <a:cubicBezTo>
                  <a:pt x="172346" y="515973"/>
                  <a:pt x="160332" y="530909"/>
                  <a:pt x="172202" y="495300"/>
                </a:cubicBezTo>
                <a:cubicBezTo>
                  <a:pt x="158316" y="453641"/>
                  <a:pt x="155082" y="464942"/>
                  <a:pt x="165852" y="425450"/>
                </a:cubicBezTo>
                <a:cubicBezTo>
                  <a:pt x="169374" y="412535"/>
                  <a:pt x="174319" y="400050"/>
                  <a:pt x="178552" y="387350"/>
                </a:cubicBezTo>
                <a:lnTo>
                  <a:pt x="184902" y="368300"/>
                </a:lnTo>
                <a:cubicBezTo>
                  <a:pt x="181811" y="363664"/>
                  <a:pt x="162931" y="338963"/>
                  <a:pt x="165852" y="330200"/>
                </a:cubicBezTo>
                <a:cubicBezTo>
                  <a:pt x="168692" y="321681"/>
                  <a:pt x="178552" y="317500"/>
                  <a:pt x="184902" y="311150"/>
                </a:cubicBezTo>
                <a:cubicBezTo>
                  <a:pt x="202511" y="258322"/>
                  <a:pt x="177605" y="342506"/>
                  <a:pt x="184902" y="247650"/>
                </a:cubicBezTo>
                <a:cubicBezTo>
                  <a:pt x="185929" y="234302"/>
                  <a:pt x="193369" y="222250"/>
                  <a:pt x="197602" y="209550"/>
                </a:cubicBezTo>
                <a:cubicBezTo>
                  <a:pt x="199719" y="203200"/>
                  <a:pt x="197602" y="192617"/>
                  <a:pt x="203952" y="190500"/>
                </a:cubicBezTo>
                <a:cubicBezTo>
                  <a:pt x="261754" y="171233"/>
                  <a:pt x="170462" y="200788"/>
                  <a:pt x="254752" y="177800"/>
                </a:cubicBezTo>
                <a:cubicBezTo>
                  <a:pt x="267667" y="174278"/>
                  <a:pt x="292852" y="165100"/>
                  <a:pt x="292852" y="165100"/>
                </a:cubicBezTo>
                <a:cubicBezTo>
                  <a:pt x="298227" y="159725"/>
                  <a:pt x="320638" y="134823"/>
                  <a:pt x="330952" y="133350"/>
                </a:cubicBezTo>
                <a:cubicBezTo>
                  <a:pt x="339592" y="132116"/>
                  <a:pt x="347885" y="137583"/>
                  <a:pt x="356352" y="139700"/>
                </a:cubicBezTo>
                <a:cubicBezTo>
                  <a:pt x="364819" y="146050"/>
                  <a:pt x="377019" y="168216"/>
                  <a:pt x="381752" y="158750"/>
                </a:cubicBezTo>
                <a:cubicBezTo>
                  <a:pt x="390324" y="141606"/>
                  <a:pt x="379161" y="120395"/>
                  <a:pt x="375402" y="101600"/>
                </a:cubicBezTo>
                <a:cubicBezTo>
                  <a:pt x="372777" y="88473"/>
                  <a:pt x="362702" y="63500"/>
                  <a:pt x="362702" y="63500"/>
                </a:cubicBezTo>
                <a:cubicBezTo>
                  <a:pt x="365383" y="44732"/>
                  <a:pt x="361432" y="8890"/>
                  <a:pt x="388102" y="0"/>
                </a:cubicBezTo>
                <a:lnTo>
                  <a:pt x="407152" y="6350"/>
                </a:lnTo>
                <a:cubicBezTo>
                  <a:pt x="413502" y="12700"/>
                  <a:pt x="421221" y="17928"/>
                  <a:pt x="426202" y="25400"/>
                </a:cubicBezTo>
                <a:cubicBezTo>
                  <a:pt x="429915" y="30969"/>
                  <a:pt x="427819" y="39717"/>
                  <a:pt x="432552" y="44450"/>
                </a:cubicBezTo>
                <a:cubicBezTo>
                  <a:pt x="443345" y="55243"/>
                  <a:pt x="457952" y="61383"/>
                  <a:pt x="470652" y="69850"/>
                </a:cubicBezTo>
                <a:lnTo>
                  <a:pt x="489702" y="82550"/>
                </a:lnTo>
                <a:cubicBezTo>
                  <a:pt x="499454" y="97178"/>
                  <a:pt x="505831" y="103123"/>
                  <a:pt x="508752" y="120650"/>
                </a:cubicBezTo>
                <a:cubicBezTo>
                  <a:pt x="509803" y="126959"/>
                  <a:pt x="517819" y="210141"/>
                  <a:pt x="521452" y="222250"/>
                </a:cubicBezTo>
                <a:cubicBezTo>
                  <a:pt x="523645" y="229560"/>
                  <a:pt x="529919" y="234950"/>
                  <a:pt x="534152" y="241300"/>
                </a:cubicBezTo>
                <a:cubicBezTo>
                  <a:pt x="530836" y="274456"/>
                  <a:pt x="538241" y="300711"/>
                  <a:pt x="515102" y="323850"/>
                </a:cubicBezTo>
                <a:cubicBezTo>
                  <a:pt x="509706" y="329246"/>
                  <a:pt x="502402" y="332317"/>
                  <a:pt x="496052" y="336550"/>
                </a:cubicBezTo>
                <a:cubicBezTo>
                  <a:pt x="466939" y="380219"/>
                  <a:pt x="465825" y="360170"/>
                  <a:pt x="477002" y="393700"/>
                </a:cubicBezTo>
                <a:cubicBezTo>
                  <a:pt x="479119" y="410633"/>
                  <a:pt x="480299" y="427710"/>
                  <a:pt x="483352" y="444500"/>
                </a:cubicBezTo>
                <a:cubicBezTo>
                  <a:pt x="484549" y="451086"/>
                  <a:pt x="489702" y="456857"/>
                  <a:pt x="489702" y="463550"/>
                </a:cubicBezTo>
                <a:cubicBezTo>
                  <a:pt x="489702" y="474343"/>
                  <a:pt x="485469" y="484717"/>
                  <a:pt x="483352" y="495300"/>
                </a:cubicBezTo>
                <a:cubicBezTo>
                  <a:pt x="485469" y="501650"/>
                  <a:pt x="483009" y="514350"/>
                  <a:pt x="489702" y="514350"/>
                </a:cubicBezTo>
                <a:cubicBezTo>
                  <a:pt x="497334" y="514350"/>
                  <a:pt x="494874" y="496555"/>
                  <a:pt x="502402" y="495300"/>
                </a:cubicBezTo>
                <a:cubicBezTo>
                  <a:pt x="523385" y="491803"/>
                  <a:pt x="544735" y="499533"/>
                  <a:pt x="565902" y="501650"/>
                </a:cubicBezTo>
                <a:cubicBezTo>
                  <a:pt x="572252" y="499533"/>
                  <a:pt x="580219" y="490567"/>
                  <a:pt x="584952" y="495300"/>
                </a:cubicBezTo>
                <a:cubicBezTo>
                  <a:pt x="592584" y="502932"/>
                  <a:pt x="588961" y="516514"/>
                  <a:pt x="591302" y="527050"/>
                </a:cubicBezTo>
                <a:cubicBezTo>
                  <a:pt x="593195" y="535569"/>
                  <a:pt x="593749" y="544644"/>
                  <a:pt x="597652" y="552450"/>
                </a:cubicBezTo>
                <a:cubicBezTo>
                  <a:pt x="620935" y="599016"/>
                  <a:pt x="615183" y="585641"/>
                  <a:pt x="654802" y="603250"/>
                </a:cubicBezTo>
                <a:cubicBezTo>
                  <a:pt x="663452" y="607095"/>
                  <a:pt x="671735" y="611717"/>
                  <a:pt x="680202" y="615950"/>
                </a:cubicBezTo>
                <a:cubicBezTo>
                  <a:pt x="690544" y="646977"/>
                  <a:pt x="688378" y="626804"/>
                  <a:pt x="673852" y="666750"/>
                </a:cubicBezTo>
                <a:cubicBezTo>
                  <a:pt x="669277" y="679331"/>
                  <a:pt x="661152" y="704850"/>
                  <a:pt x="661152" y="704850"/>
                </a:cubicBezTo>
                <a:cubicBezTo>
                  <a:pt x="667502" y="706967"/>
                  <a:pt x="673708" y="709577"/>
                  <a:pt x="680202" y="711200"/>
                </a:cubicBezTo>
                <a:cubicBezTo>
                  <a:pt x="690673" y="713818"/>
                  <a:pt x="702581" y="712195"/>
                  <a:pt x="711952" y="717550"/>
                </a:cubicBezTo>
                <a:cubicBezTo>
                  <a:pt x="718578" y="721336"/>
                  <a:pt x="719766" y="730737"/>
                  <a:pt x="724652" y="736600"/>
                </a:cubicBezTo>
                <a:cubicBezTo>
                  <a:pt x="734888" y="748884"/>
                  <a:pt x="755724" y="767056"/>
                  <a:pt x="769102" y="774700"/>
                </a:cubicBezTo>
                <a:cubicBezTo>
                  <a:pt x="774914" y="778021"/>
                  <a:pt x="781802" y="778933"/>
                  <a:pt x="788152" y="781050"/>
                </a:cubicBezTo>
                <a:cubicBezTo>
                  <a:pt x="800063" y="763184"/>
                  <a:pt x="811127" y="734175"/>
                  <a:pt x="845302" y="768350"/>
                </a:cubicBezTo>
                <a:cubicBezTo>
                  <a:pt x="853334" y="776382"/>
                  <a:pt x="833711" y="813183"/>
                  <a:pt x="826252" y="819150"/>
                </a:cubicBezTo>
                <a:cubicBezTo>
                  <a:pt x="821025" y="823331"/>
                  <a:pt x="813552" y="823383"/>
                  <a:pt x="807202" y="825500"/>
                </a:cubicBezTo>
                <a:cubicBezTo>
                  <a:pt x="805085" y="846667"/>
                  <a:pt x="804087" y="867975"/>
                  <a:pt x="800852" y="889000"/>
                </a:cubicBezTo>
                <a:cubicBezTo>
                  <a:pt x="799834" y="895616"/>
                  <a:pt x="799235" y="903317"/>
                  <a:pt x="794502" y="908050"/>
                </a:cubicBezTo>
                <a:cubicBezTo>
                  <a:pt x="789769" y="912783"/>
                  <a:pt x="781802" y="912283"/>
                  <a:pt x="775452" y="914400"/>
                </a:cubicBezTo>
                <a:cubicBezTo>
                  <a:pt x="763278" y="910342"/>
                  <a:pt x="743135" y="899840"/>
                  <a:pt x="731002" y="914400"/>
                </a:cubicBezTo>
                <a:cubicBezTo>
                  <a:pt x="724093" y="922691"/>
                  <a:pt x="730639" y="937170"/>
                  <a:pt x="724652" y="946150"/>
                </a:cubicBezTo>
                <a:cubicBezTo>
                  <a:pt x="720939" y="951719"/>
                  <a:pt x="712096" y="950877"/>
                  <a:pt x="705602" y="952500"/>
                </a:cubicBezTo>
                <a:cubicBezTo>
                  <a:pt x="695131" y="955118"/>
                  <a:pt x="684435" y="956733"/>
                  <a:pt x="673852" y="958850"/>
                </a:cubicBezTo>
                <a:cubicBezTo>
                  <a:pt x="671735" y="969433"/>
                  <a:pt x="677608" y="986810"/>
                  <a:pt x="667502" y="990600"/>
                </a:cubicBezTo>
                <a:cubicBezTo>
                  <a:pt x="536445" y="1039747"/>
                  <a:pt x="596664" y="960331"/>
                  <a:pt x="559552" y="1016000"/>
                </a:cubicBezTo>
                <a:cubicBezTo>
                  <a:pt x="561669" y="1028700"/>
                  <a:pt x="565902" y="1041225"/>
                  <a:pt x="565902" y="1054100"/>
                </a:cubicBezTo>
                <a:cubicBezTo>
                  <a:pt x="565902" y="1063303"/>
                  <a:pt x="553273" y="1087063"/>
                  <a:pt x="546852" y="1092200"/>
                </a:cubicBezTo>
                <a:cubicBezTo>
                  <a:pt x="541625" y="1096381"/>
                  <a:pt x="534152" y="1096433"/>
                  <a:pt x="527802" y="1098550"/>
                </a:cubicBezTo>
                <a:cubicBezTo>
                  <a:pt x="529919" y="1104900"/>
                  <a:pt x="529971" y="1112373"/>
                  <a:pt x="534152" y="1117600"/>
                </a:cubicBezTo>
                <a:cubicBezTo>
                  <a:pt x="561669" y="1151996"/>
                  <a:pt x="546852" y="1106488"/>
                  <a:pt x="565902" y="1149350"/>
                </a:cubicBezTo>
                <a:cubicBezTo>
                  <a:pt x="571339" y="1161583"/>
                  <a:pt x="574369" y="1174750"/>
                  <a:pt x="578602" y="1187450"/>
                </a:cubicBezTo>
                <a:lnTo>
                  <a:pt x="584952" y="1206500"/>
                </a:lnTo>
                <a:cubicBezTo>
                  <a:pt x="587069" y="1212850"/>
                  <a:pt x="587589" y="1219981"/>
                  <a:pt x="591302" y="1225550"/>
                </a:cubicBezTo>
                <a:cubicBezTo>
                  <a:pt x="599769" y="1238250"/>
                  <a:pt x="605909" y="1252857"/>
                  <a:pt x="616702" y="1263650"/>
                </a:cubicBezTo>
                <a:cubicBezTo>
                  <a:pt x="623052" y="1270000"/>
                  <a:pt x="630239" y="1275611"/>
                  <a:pt x="635752" y="1282700"/>
                </a:cubicBezTo>
                <a:cubicBezTo>
                  <a:pt x="672250" y="1329626"/>
                  <a:pt x="642767" y="1316204"/>
                  <a:pt x="686552" y="1327150"/>
                </a:cubicBezTo>
                <a:cubicBezTo>
                  <a:pt x="714442" y="1368985"/>
                  <a:pt x="692528" y="1323415"/>
                  <a:pt x="686552" y="1365250"/>
                </a:cubicBezTo>
                <a:cubicBezTo>
                  <a:pt x="685755" y="1370831"/>
                  <a:pt x="696869" y="1402551"/>
                  <a:pt x="699252" y="1409700"/>
                </a:cubicBezTo>
                <a:cubicBezTo>
                  <a:pt x="694618" y="1460672"/>
                  <a:pt x="705085" y="1468741"/>
                  <a:pt x="680202" y="1498600"/>
                </a:cubicBezTo>
                <a:cubicBezTo>
                  <a:pt x="674453" y="1505499"/>
                  <a:pt x="667502" y="1511300"/>
                  <a:pt x="661152" y="1517650"/>
                </a:cubicBezTo>
                <a:cubicBezTo>
                  <a:pt x="661567" y="1519309"/>
                  <a:pt x="670539" y="1557959"/>
                  <a:pt x="673852" y="1562100"/>
                </a:cubicBezTo>
                <a:cubicBezTo>
                  <a:pt x="678620" y="1568059"/>
                  <a:pt x="687039" y="1569914"/>
                  <a:pt x="692902" y="1574800"/>
                </a:cubicBezTo>
                <a:cubicBezTo>
                  <a:pt x="699801" y="1580549"/>
                  <a:pt x="704644" y="1588630"/>
                  <a:pt x="711952" y="1593850"/>
                </a:cubicBezTo>
                <a:cubicBezTo>
                  <a:pt x="719655" y="1599352"/>
                  <a:pt x="729133" y="1601854"/>
                  <a:pt x="737352" y="1606550"/>
                </a:cubicBezTo>
                <a:cubicBezTo>
                  <a:pt x="743978" y="1610336"/>
                  <a:pt x="750052" y="1615017"/>
                  <a:pt x="756402" y="1619250"/>
                </a:cubicBezTo>
                <a:cubicBezTo>
                  <a:pt x="760635" y="1631950"/>
                  <a:pt x="767442" y="1644066"/>
                  <a:pt x="769102" y="1657350"/>
                </a:cubicBezTo>
                <a:cubicBezTo>
                  <a:pt x="770502" y="1668551"/>
                  <a:pt x="774398" y="1716274"/>
                  <a:pt x="781802" y="1733550"/>
                </a:cubicBezTo>
                <a:cubicBezTo>
                  <a:pt x="784808" y="1740565"/>
                  <a:pt x="791089" y="1745774"/>
                  <a:pt x="794502" y="1752600"/>
                </a:cubicBezTo>
                <a:cubicBezTo>
                  <a:pt x="797495" y="1758587"/>
                  <a:pt x="797859" y="1765663"/>
                  <a:pt x="800852" y="1771650"/>
                </a:cubicBezTo>
                <a:cubicBezTo>
                  <a:pt x="805840" y="1781627"/>
                  <a:pt x="827808" y="1809389"/>
                  <a:pt x="832602" y="1816100"/>
                </a:cubicBezTo>
                <a:cubicBezTo>
                  <a:pt x="837038" y="1822310"/>
                  <a:pt x="841889" y="1828324"/>
                  <a:pt x="845302" y="1835150"/>
                </a:cubicBezTo>
                <a:cubicBezTo>
                  <a:pt x="848295" y="1841137"/>
                  <a:pt x="849535" y="1847850"/>
                  <a:pt x="851652" y="1854200"/>
                </a:cubicBezTo>
                <a:cubicBezTo>
                  <a:pt x="849535" y="1869017"/>
                  <a:pt x="849603" y="1884314"/>
                  <a:pt x="845302" y="1898650"/>
                </a:cubicBezTo>
                <a:cubicBezTo>
                  <a:pt x="843754" y="1903808"/>
                  <a:pt x="813574" y="1943070"/>
                  <a:pt x="813552" y="1943100"/>
                </a:cubicBezTo>
                <a:cubicBezTo>
                  <a:pt x="807961" y="1959874"/>
                  <a:pt x="798178" y="1994791"/>
                  <a:pt x="781802" y="2000250"/>
                </a:cubicBezTo>
                <a:lnTo>
                  <a:pt x="762752" y="2006600"/>
                </a:lnTo>
                <a:cubicBezTo>
                  <a:pt x="760635" y="2017183"/>
                  <a:pt x="759020" y="2027879"/>
                  <a:pt x="756402" y="2038350"/>
                </a:cubicBezTo>
                <a:cubicBezTo>
                  <a:pt x="754779" y="2044844"/>
                  <a:pt x="753496" y="2063140"/>
                  <a:pt x="750052" y="2057400"/>
                </a:cubicBezTo>
                <a:cubicBezTo>
                  <a:pt x="741072" y="2042433"/>
                  <a:pt x="737352" y="2006600"/>
                  <a:pt x="737352" y="2006600"/>
                </a:cubicBezTo>
                <a:cubicBezTo>
                  <a:pt x="739469" y="1991783"/>
                  <a:pt x="740337" y="1976734"/>
                  <a:pt x="743702" y="1962150"/>
                </a:cubicBezTo>
                <a:cubicBezTo>
                  <a:pt x="746712" y="1949106"/>
                  <a:pt x="756402" y="1924050"/>
                  <a:pt x="756402" y="1924050"/>
                </a:cubicBezTo>
                <a:cubicBezTo>
                  <a:pt x="754285" y="1909233"/>
                  <a:pt x="754353" y="1893936"/>
                  <a:pt x="750052" y="1879600"/>
                </a:cubicBezTo>
                <a:cubicBezTo>
                  <a:pt x="747859" y="1872290"/>
                  <a:pt x="740358" y="1867565"/>
                  <a:pt x="737352" y="1860550"/>
                </a:cubicBezTo>
                <a:cubicBezTo>
                  <a:pt x="733914" y="1852528"/>
                  <a:pt x="733119" y="1843617"/>
                  <a:pt x="731002" y="1835150"/>
                </a:cubicBezTo>
                <a:cubicBezTo>
                  <a:pt x="728885" y="1799167"/>
                  <a:pt x="728239" y="1763067"/>
                  <a:pt x="724652" y="1727200"/>
                </a:cubicBezTo>
                <a:cubicBezTo>
                  <a:pt x="721916" y="1699842"/>
                  <a:pt x="702766" y="1699643"/>
                  <a:pt x="692902" y="1670050"/>
                </a:cubicBezTo>
                <a:cubicBezTo>
                  <a:pt x="690785" y="1663700"/>
                  <a:pt x="688391" y="1657436"/>
                  <a:pt x="686552" y="1651000"/>
                </a:cubicBezTo>
                <a:cubicBezTo>
                  <a:pt x="683839" y="1641505"/>
                  <a:pt x="678927" y="1616700"/>
                  <a:pt x="673852" y="1606550"/>
                </a:cubicBezTo>
                <a:cubicBezTo>
                  <a:pt x="670439" y="1599724"/>
                  <a:pt x="665385" y="1593850"/>
                  <a:pt x="661152" y="1587500"/>
                </a:cubicBezTo>
                <a:cubicBezTo>
                  <a:pt x="659035" y="1564217"/>
                  <a:pt x="661399" y="1540079"/>
                  <a:pt x="654802" y="1517650"/>
                </a:cubicBezTo>
                <a:cubicBezTo>
                  <a:pt x="648473" y="1496130"/>
                  <a:pt x="626044" y="1476192"/>
                  <a:pt x="610352" y="1460500"/>
                </a:cubicBezTo>
                <a:cubicBezTo>
                  <a:pt x="608235" y="1449917"/>
                  <a:pt x="605933" y="1439369"/>
                  <a:pt x="604002" y="1428750"/>
                </a:cubicBezTo>
                <a:cubicBezTo>
                  <a:pt x="601699" y="1416082"/>
                  <a:pt x="601723" y="1402864"/>
                  <a:pt x="597652" y="1390650"/>
                </a:cubicBezTo>
                <a:cubicBezTo>
                  <a:pt x="595239" y="1383410"/>
                  <a:pt x="589388" y="1377810"/>
                  <a:pt x="584952" y="1371600"/>
                </a:cubicBezTo>
                <a:cubicBezTo>
                  <a:pt x="582193" y="1367737"/>
                  <a:pt x="556723" y="1335073"/>
                  <a:pt x="553202" y="1327150"/>
                </a:cubicBezTo>
                <a:cubicBezTo>
                  <a:pt x="547765" y="1314917"/>
                  <a:pt x="544735" y="1301750"/>
                  <a:pt x="540502" y="1289050"/>
                </a:cubicBezTo>
                <a:cubicBezTo>
                  <a:pt x="538385" y="1282700"/>
                  <a:pt x="540502" y="1272117"/>
                  <a:pt x="534152" y="1270000"/>
                </a:cubicBezTo>
                <a:lnTo>
                  <a:pt x="515102" y="1263650"/>
                </a:lnTo>
                <a:cubicBezTo>
                  <a:pt x="508752" y="1265767"/>
                  <a:pt x="498339" y="1263710"/>
                  <a:pt x="496052" y="1270000"/>
                </a:cubicBezTo>
                <a:cubicBezTo>
                  <a:pt x="494390" y="1274570"/>
                  <a:pt x="499547" y="1339667"/>
                  <a:pt x="477002" y="1352550"/>
                </a:cubicBezTo>
                <a:cubicBezTo>
                  <a:pt x="467631" y="1357905"/>
                  <a:pt x="455835" y="1356783"/>
                  <a:pt x="445252" y="1358900"/>
                </a:cubicBezTo>
                <a:cubicBezTo>
                  <a:pt x="438902" y="1363133"/>
                  <a:pt x="431598" y="1366204"/>
                  <a:pt x="426202" y="1371600"/>
                </a:cubicBezTo>
                <a:cubicBezTo>
                  <a:pt x="396227" y="1401575"/>
                  <a:pt x="427810" y="1378712"/>
                  <a:pt x="407152" y="1409700"/>
                </a:cubicBezTo>
                <a:cubicBezTo>
                  <a:pt x="402171" y="1417172"/>
                  <a:pt x="394452" y="1422400"/>
                  <a:pt x="388102" y="1428750"/>
                </a:cubicBezTo>
                <a:cubicBezTo>
                  <a:pt x="375402" y="1426633"/>
                  <a:pt x="359692" y="1430878"/>
                  <a:pt x="350002" y="1422400"/>
                </a:cubicBezTo>
                <a:cubicBezTo>
                  <a:pt x="339927" y="1413585"/>
                  <a:pt x="349731" y="1389272"/>
                  <a:pt x="337302" y="1384300"/>
                </a:cubicBezTo>
                <a:lnTo>
                  <a:pt x="305552" y="1371600"/>
                </a:lnTo>
                <a:cubicBezTo>
                  <a:pt x="303435" y="1374775"/>
                  <a:pt x="284385" y="1408642"/>
                  <a:pt x="273802" y="1403350"/>
                </a:cubicBezTo>
                <a:cubicBezTo>
                  <a:pt x="265996" y="1399447"/>
                  <a:pt x="269569" y="1386417"/>
                  <a:pt x="267452" y="1377950"/>
                </a:cubicBezTo>
                <a:cubicBezTo>
                  <a:pt x="269569" y="1363133"/>
                  <a:pt x="271125" y="1348226"/>
                  <a:pt x="273802" y="1333500"/>
                </a:cubicBezTo>
                <a:cubicBezTo>
                  <a:pt x="275363" y="1324914"/>
                  <a:pt x="278717" y="1316708"/>
                  <a:pt x="280152" y="1308100"/>
                </a:cubicBezTo>
                <a:cubicBezTo>
                  <a:pt x="292119" y="1236298"/>
                  <a:pt x="279228" y="1279122"/>
                  <a:pt x="292852" y="1238250"/>
                </a:cubicBezTo>
                <a:cubicBezTo>
                  <a:pt x="282800" y="1198042"/>
                  <a:pt x="291343" y="1220112"/>
                  <a:pt x="261102" y="1174750"/>
                </a:cubicBezTo>
                <a:lnTo>
                  <a:pt x="248402" y="1155700"/>
                </a:lnTo>
                <a:cubicBezTo>
                  <a:pt x="246285" y="1134533"/>
                  <a:pt x="248779" y="1112381"/>
                  <a:pt x="242052" y="1092200"/>
                </a:cubicBezTo>
                <a:cubicBezTo>
                  <a:pt x="239125" y="1083420"/>
                  <a:pt x="191841" y="1067036"/>
                  <a:pt x="191252" y="1066800"/>
                </a:cubicBezTo>
                <a:cubicBezTo>
                  <a:pt x="182785" y="1056217"/>
                  <a:pt x="173984" y="1045893"/>
                  <a:pt x="165852" y="1035050"/>
                </a:cubicBezTo>
                <a:cubicBezTo>
                  <a:pt x="161273" y="1028945"/>
                  <a:pt x="148573" y="1022105"/>
                  <a:pt x="153152" y="1016000"/>
                </a:cubicBezTo>
                <a:cubicBezTo>
                  <a:pt x="159628" y="1007366"/>
                  <a:pt x="174319" y="1011767"/>
                  <a:pt x="184902" y="1009650"/>
                </a:cubicBezTo>
                <a:cubicBezTo>
                  <a:pt x="182785" y="1001183"/>
                  <a:pt x="184299" y="990818"/>
                  <a:pt x="178552" y="984250"/>
                </a:cubicBezTo>
                <a:cubicBezTo>
                  <a:pt x="168501" y="972763"/>
                  <a:pt x="140452" y="958850"/>
                  <a:pt x="140452" y="958850"/>
                </a:cubicBezTo>
                <a:cubicBezTo>
                  <a:pt x="134939" y="950581"/>
                  <a:pt x="125432" y="927873"/>
                  <a:pt x="108702" y="933450"/>
                </a:cubicBezTo>
                <a:cubicBezTo>
                  <a:pt x="100183" y="936290"/>
                  <a:pt x="96002" y="946150"/>
                  <a:pt x="89652" y="952500"/>
                </a:cubicBezTo>
                <a:cubicBezTo>
                  <a:pt x="83302" y="946150"/>
                  <a:pt x="77420" y="939294"/>
                  <a:pt x="70602" y="933450"/>
                </a:cubicBezTo>
                <a:cubicBezTo>
                  <a:pt x="62567" y="926562"/>
                  <a:pt x="52686" y="921884"/>
                  <a:pt x="45202" y="914400"/>
                </a:cubicBezTo>
                <a:cubicBezTo>
                  <a:pt x="37230" y="906428"/>
                  <a:pt x="23537" y="878666"/>
                  <a:pt x="19802" y="869950"/>
                </a:cubicBezTo>
                <a:cubicBezTo>
                  <a:pt x="17165" y="863798"/>
                  <a:pt x="15075" y="857394"/>
                  <a:pt x="13452" y="850900"/>
                </a:cubicBezTo>
                <a:cubicBezTo>
                  <a:pt x="10834" y="840429"/>
                  <a:pt x="11929" y="828803"/>
                  <a:pt x="7102" y="819150"/>
                </a:cubicBezTo>
                <a:cubicBezTo>
                  <a:pt x="4985" y="814917"/>
                  <a:pt x="752" y="833967"/>
                  <a:pt x="752" y="8318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59" name="158 Forma libre"/>
          <p:cNvSpPr/>
          <p:nvPr/>
        </p:nvSpPr>
        <p:spPr>
          <a:xfrm>
            <a:off x="7449490" y="2859164"/>
            <a:ext cx="789715" cy="315141"/>
          </a:xfrm>
          <a:custGeom>
            <a:avLst/>
            <a:gdLst>
              <a:gd name="connsiteX0" fmla="*/ 10239 w 2951629"/>
              <a:gd name="connsiteY0" fmla="*/ 296253 h 1126806"/>
              <a:gd name="connsiteX1" fmla="*/ 29289 w 2951629"/>
              <a:gd name="connsiteY1" fmla="*/ 324828 h 1126806"/>
              <a:gd name="connsiteX2" fmla="*/ 57864 w 2951629"/>
              <a:gd name="connsiteY2" fmla="*/ 343878 h 1126806"/>
              <a:gd name="connsiteX3" fmla="*/ 105489 w 2951629"/>
              <a:gd name="connsiteY3" fmla="*/ 381978 h 1126806"/>
              <a:gd name="connsiteX4" fmla="*/ 153114 w 2951629"/>
              <a:gd name="connsiteY4" fmla="*/ 372453 h 1126806"/>
              <a:gd name="connsiteX5" fmla="*/ 172164 w 2951629"/>
              <a:gd name="connsiteY5" fmla="*/ 401028 h 1126806"/>
              <a:gd name="connsiteX6" fmla="*/ 200739 w 2951629"/>
              <a:gd name="connsiteY6" fmla="*/ 420078 h 1126806"/>
              <a:gd name="connsiteX7" fmla="*/ 248364 w 2951629"/>
              <a:gd name="connsiteY7" fmla="*/ 429603 h 1126806"/>
              <a:gd name="connsiteX8" fmla="*/ 276939 w 2951629"/>
              <a:gd name="connsiteY8" fmla="*/ 439128 h 1126806"/>
              <a:gd name="connsiteX9" fmla="*/ 295989 w 2951629"/>
              <a:gd name="connsiteY9" fmla="*/ 467703 h 1126806"/>
              <a:gd name="connsiteX10" fmla="*/ 305514 w 2951629"/>
              <a:gd name="connsiteY10" fmla="*/ 496278 h 1126806"/>
              <a:gd name="connsiteX11" fmla="*/ 334089 w 2951629"/>
              <a:gd name="connsiteY11" fmla="*/ 524853 h 1126806"/>
              <a:gd name="connsiteX12" fmla="*/ 353139 w 2951629"/>
              <a:gd name="connsiteY12" fmla="*/ 553428 h 1126806"/>
              <a:gd name="connsiteX13" fmla="*/ 391239 w 2951629"/>
              <a:gd name="connsiteY13" fmla="*/ 562953 h 1126806"/>
              <a:gd name="connsiteX14" fmla="*/ 429339 w 2951629"/>
              <a:gd name="connsiteY14" fmla="*/ 582003 h 1126806"/>
              <a:gd name="connsiteX15" fmla="*/ 448389 w 2951629"/>
              <a:gd name="connsiteY15" fmla="*/ 610578 h 1126806"/>
              <a:gd name="connsiteX16" fmla="*/ 438864 w 2951629"/>
              <a:gd name="connsiteY16" fmla="*/ 639153 h 1126806"/>
              <a:gd name="connsiteX17" fmla="*/ 429339 w 2951629"/>
              <a:gd name="connsiteY17" fmla="*/ 696303 h 1126806"/>
              <a:gd name="connsiteX18" fmla="*/ 448389 w 2951629"/>
              <a:gd name="connsiteY18" fmla="*/ 724878 h 1126806"/>
              <a:gd name="connsiteX19" fmla="*/ 515064 w 2951629"/>
              <a:gd name="connsiteY19" fmla="*/ 724878 h 1126806"/>
              <a:gd name="connsiteX20" fmla="*/ 572214 w 2951629"/>
              <a:gd name="connsiteY20" fmla="*/ 724878 h 1126806"/>
              <a:gd name="connsiteX21" fmla="*/ 600789 w 2951629"/>
              <a:gd name="connsiteY21" fmla="*/ 734403 h 1126806"/>
              <a:gd name="connsiteX22" fmla="*/ 629364 w 2951629"/>
              <a:gd name="connsiteY22" fmla="*/ 724878 h 1126806"/>
              <a:gd name="connsiteX23" fmla="*/ 676989 w 2951629"/>
              <a:gd name="connsiteY23" fmla="*/ 734403 h 1126806"/>
              <a:gd name="connsiteX24" fmla="*/ 743664 w 2951629"/>
              <a:gd name="connsiteY24" fmla="*/ 743928 h 1126806"/>
              <a:gd name="connsiteX25" fmla="*/ 781764 w 2951629"/>
              <a:gd name="connsiteY25" fmla="*/ 801078 h 1126806"/>
              <a:gd name="connsiteX26" fmla="*/ 810339 w 2951629"/>
              <a:gd name="connsiteY26" fmla="*/ 820128 h 1126806"/>
              <a:gd name="connsiteX27" fmla="*/ 886539 w 2951629"/>
              <a:gd name="connsiteY27" fmla="*/ 839178 h 1126806"/>
              <a:gd name="connsiteX28" fmla="*/ 924639 w 2951629"/>
              <a:gd name="connsiteY28" fmla="*/ 848703 h 1126806"/>
              <a:gd name="connsiteX29" fmla="*/ 962739 w 2951629"/>
              <a:gd name="connsiteY29" fmla="*/ 905853 h 1126806"/>
              <a:gd name="connsiteX30" fmla="*/ 981789 w 2951629"/>
              <a:gd name="connsiteY30" fmla="*/ 934428 h 1126806"/>
              <a:gd name="connsiteX31" fmla="*/ 1010364 w 2951629"/>
              <a:gd name="connsiteY31" fmla="*/ 943953 h 1126806"/>
              <a:gd name="connsiteX32" fmla="*/ 1038939 w 2951629"/>
              <a:gd name="connsiteY32" fmla="*/ 982053 h 1126806"/>
              <a:gd name="connsiteX33" fmla="*/ 1086564 w 2951629"/>
              <a:gd name="connsiteY33" fmla="*/ 972528 h 1126806"/>
              <a:gd name="connsiteX34" fmla="*/ 1172289 w 2951629"/>
              <a:gd name="connsiteY34" fmla="*/ 991578 h 1126806"/>
              <a:gd name="connsiteX35" fmla="*/ 1315164 w 2951629"/>
              <a:gd name="connsiteY35" fmla="*/ 982053 h 1126806"/>
              <a:gd name="connsiteX36" fmla="*/ 1438989 w 2951629"/>
              <a:gd name="connsiteY36" fmla="*/ 982053 h 1126806"/>
              <a:gd name="connsiteX37" fmla="*/ 1496139 w 2951629"/>
              <a:gd name="connsiteY37" fmla="*/ 1001103 h 1126806"/>
              <a:gd name="connsiteX38" fmla="*/ 1524714 w 2951629"/>
              <a:gd name="connsiteY38" fmla="*/ 1020153 h 1126806"/>
              <a:gd name="connsiteX39" fmla="*/ 1581864 w 2951629"/>
              <a:gd name="connsiteY39" fmla="*/ 1039203 h 1126806"/>
              <a:gd name="connsiteX40" fmla="*/ 1658064 w 2951629"/>
              <a:gd name="connsiteY40" fmla="*/ 1077303 h 1126806"/>
              <a:gd name="connsiteX41" fmla="*/ 1800939 w 2951629"/>
              <a:gd name="connsiteY41" fmla="*/ 1096353 h 1126806"/>
              <a:gd name="connsiteX42" fmla="*/ 1858089 w 2951629"/>
              <a:gd name="connsiteY42" fmla="*/ 1124928 h 1126806"/>
              <a:gd name="connsiteX43" fmla="*/ 1915239 w 2951629"/>
              <a:gd name="connsiteY43" fmla="*/ 1105878 h 1126806"/>
              <a:gd name="connsiteX44" fmla="*/ 1991439 w 2951629"/>
              <a:gd name="connsiteY44" fmla="*/ 1096353 h 1126806"/>
              <a:gd name="connsiteX45" fmla="*/ 2020014 w 2951629"/>
              <a:gd name="connsiteY45" fmla="*/ 1105878 h 1126806"/>
              <a:gd name="connsiteX46" fmla="*/ 2077164 w 2951629"/>
              <a:gd name="connsiteY46" fmla="*/ 1067778 h 1126806"/>
              <a:gd name="connsiteX47" fmla="*/ 2096214 w 2951629"/>
              <a:gd name="connsiteY47" fmla="*/ 1039203 h 1126806"/>
              <a:gd name="connsiteX48" fmla="*/ 2220039 w 2951629"/>
              <a:gd name="connsiteY48" fmla="*/ 1048728 h 1126806"/>
              <a:gd name="connsiteX49" fmla="*/ 2343864 w 2951629"/>
              <a:gd name="connsiteY49" fmla="*/ 1039203 h 1126806"/>
              <a:gd name="connsiteX50" fmla="*/ 2372439 w 2951629"/>
              <a:gd name="connsiteY50" fmla="*/ 1020153 h 1126806"/>
              <a:gd name="connsiteX51" fmla="*/ 2401014 w 2951629"/>
              <a:gd name="connsiteY51" fmla="*/ 915378 h 1126806"/>
              <a:gd name="connsiteX52" fmla="*/ 2429589 w 2951629"/>
              <a:gd name="connsiteY52" fmla="*/ 886803 h 1126806"/>
              <a:gd name="connsiteX53" fmla="*/ 2410539 w 2951629"/>
              <a:gd name="connsiteY53" fmla="*/ 858228 h 1126806"/>
              <a:gd name="connsiteX54" fmla="*/ 2401014 w 2951629"/>
              <a:gd name="connsiteY54" fmla="*/ 829653 h 1126806"/>
              <a:gd name="connsiteX55" fmla="*/ 2372439 w 2951629"/>
              <a:gd name="connsiteY55" fmla="*/ 801078 h 1126806"/>
              <a:gd name="connsiteX56" fmla="*/ 2381964 w 2951629"/>
              <a:gd name="connsiteY56" fmla="*/ 734403 h 1126806"/>
              <a:gd name="connsiteX57" fmla="*/ 2496264 w 2951629"/>
              <a:gd name="connsiteY57" fmla="*/ 762978 h 1126806"/>
              <a:gd name="connsiteX58" fmla="*/ 2553414 w 2951629"/>
              <a:gd name="connsiteY58" fmla="*/ 782028 h 1126806"/>
              <a:gd name="connsiteX59" fmla="*/ 2581989 w 2951629"/>
              <a:gd name="connsiteY59" fmla="*/ 762978 h 1126806"/>
              <a:gd name="connsiteX60" fmla="*/ 2572464 w 2951629"/>
              <a:gd name="connsiteY60" fmla="*/ 715353 h 1126806"/>
              <a:gd name="connsiteX61" fmla="*/ 2581989 w 2951629"/>
              <a:gd name="connsiteY61" fmla="*/ 686778 h 1126806"/>
              <a:gd name="connsiteX62" fmla="*/ 2686764 w 2951629"/>
              <a:gd name="connsiteY62" fmla="*/ 677253 h 1126806"/>
              <a:gd name="connsiteX63" fmla="*/ 2696289 w 2951629"/>
              <a:gd name="connsiteY63" fmla="*/ 582003 h 1126806"/>
              <a:gd name="connsiteX64" fmla="*/ 2724864 w 2951629"/>
              <a:gd name="connsiteY64" fmla="*/ 572478 h 1126806"/>
              <a:gd name="connsiteX65" fmla="*/ 2877264 w 2951629"/>
              <a:gd name="connsiteY65" fmla="*/ 562953 h 1126806"/>
              <a:gd name="connsiteX66" fmla="*/ 2915364 w 2951629"/>
              <a:gd name="connsiteY66" fmla="*/ 515328 h 1126806"/>
              <a:gd name="connsiteX67" fmla="*/ 2896314 w 2951629"/>
              <a:gd name="connsiteY67" fmla="*/ 477228 h 1126806"/>
              <a:gd name="connsiteX68" fmla="*/ 2867739 w 2951629"/>
              <a:gd name="connsiteY68" fmla="*/ 458178 h 1126806"/>
              <a:gd name="connsiteX69" fmla="*/ 2839164 w 2951629"/>
              <a:gd name="connsiteY69" fmla="*/ 429603 h 1126806"/>
              <a:gd name="connsiteX70" fmla="*/ 2762964 w 2951629"/>
              <a:gd name="connsiteY70" fmla="*/ 410553 h 1126806"/>
              <a:gd name="connsiteX71" fmla="*/ 2715339 w 2951629"/>
              <a:gd name="connsiteY71" fmla="*/ 420078 h 1126806"/>
              <a:gd name="connsiteX72" fmla="*/ 2677239 w 2951629"/>
              <a:gd name="connsiteY72" fmla="*/ 448653 h 1126806"/>
              <a:gd name="connsiteX73" fmla="*/ 2648664 w 2951629"/>
              <a:gd name="connsiteY73" fmla="*/ 429603 h 1126806"/>
              <a:gd name="connsiteX74" fmla="*/ 2620089 w 2951629"/>
              <a:gd name="connsiteY74" fmla="*/ 420078 h 1126806"/>
              <a:gd name="connsiteX75" fmla="*/ 2515314 w 2951629"/>
              <a:gd name="connsiteY75" fmla="*/ 410553 h 1126806"/>
              <a:gd name="connsiteX76" fmla="*/ 2486739 w 2951629"/>
              <a:gd name="connsiteY76" fmla="*/ 286728 h 1126806"/>
              <a:gd name="connsiteX77" fmla="*/ 2458164 w 2951629"/>
              <a:gd name="connsiteY77" fmla="*/ 267678 h 1126806"/>
              <a:gd name="connsiteX78" fmla="*/ 2420064 w 2951629"/>
              <a:gd name="connsiteY78" fmla="*/ 229578 h 1126806"/>
              <a:gd name="connsiteX79" fmla="*/ 2401014 w 2951629"/>
              <a:gd name="connsiteY79" fmla="*/ 201003 h 1126806"/>
              <a:gd name="connsiteX80" fmla="*/ 2315289 w 2951629"/>
              <a:gd name="connsiteY80" fmla="*/ 181953 h 1126806"/>
              <a:gd name="connsiteX81" fmla="*/ 2286714 w 2951629"/>
              <a:gd name="connsiteY81" fmla="*/ 191478 h 1126806"/>
              <a:gd name="connsiteX82" fmla="*/ 2258139 w 2951629"/>
              <a:gd name="connsiteY82" fmla="*/ 210528 h 1126806"/>
              <a:gd name="connsiteX83" fmla="*/ 2134314 w 2951629"/>
              <a:gd name="connsiteY83" fmla="*/ 220053 h 1126806"/>
              <a:gd name="connsiteX84" fmla="*/ 2105739 w 2951629"/>
              <a:gd name="connsiteY84" fmla="*/ 277203 h 1126806"/>
              <a:gd name="connsiteX85" fmla="*/ 1991439 w 2951629"/>
              <a:gd name="connsiteY85" fmla="*/ 305778 h 1126806"/>
              <a:gd name="connsiteX86" fmla="*/ 1962864 w 2951629"/>
              <a:gd name="connsiteY86" fmla="*/ 296253 h 1126806"/>
              <a:gd name="connsiteX87" fmla="*/ 1905714 w 2951629"/>
              <a:gd name="connsiteY87" fmla="*/ 267678 h 1126806"/>
              <a:gd name="connsiteX88" fmla="*/ 1762839 w 2951629"/>
              <a:gd name="connsiteY88" fmla="*/ 258153 h 1126806"/>
              <a:gd name="connsiteX89" fmla="*/ 1705689 w 2951629"/>
              <a:gd name="connsiteY89" fmla="*/ 239103 h 1126806"/>
              <a:gd name="connsiteX90" fmla="*/ 1677114 w 2951629"/>
              <a:gd name="connsiteY90" fmla="*/ 229578 h 1126806"/>
              <a:gd name="connsiteX91" fmla="*/ 1619964 w 2951629"/>
              <a:gd name="connsiteY91" fmla="*/ 201003 h 1126806"/>
              <a:gd name="connsiteX92" fmla="*/ 1562814 w 2951629"/>
              <a:gd name="connsiteY92" fmla="*/ 172428 h 1126806"/>
              <a:gd name="connsiteX93" fmla="*/ 1515189 w 2951629"/>
              <a:gd name="connsiteY93" fmla="*/ 181953 h 1126806"/>
              <a:gd name="connsiteX94" fmla="*/ 1458039 w 2951629"/>
              <a:gd name="connsiteY94" fmla="*/ 162903 h 1126806"/>
              <a:gd name="connsiteX95" fmla="*/ 1400889 w 2951629"/>
              <a:gd name="connsiteY95" fmla="*/ 172428 h 1126806"/>
              <a:gd name="connsiteX96" fmla="*/ 1372314 w 2951629"/>
              <a:gd name="connsiteY96" fmla="*/ 181953 h 1126806"/>
              <a:gd name="connsiteX97" fmla="*/ 1334214 w 2951629"/>
              <a:gd name="connsiteY97" fmla="*/ 191478 h 1126806"/>
              <a:gd name="connsiteX98" fmla="*/ 1248489 w 2951629"/>
              <a:gd name="connsiteY98" fmla="*/ 143853 h 1126806"/>
              <a:gd name="connsiteX99" fmla="*/ 1238964 w 2951629"/>
              <a:gd name="connsiteY99" fmla="*/ 115278 h 1126806"/>
              <a:gd name="connsiteX100" fmla="*/ 1200864 w 2951629"/>
              <a:gd name="connsiteY100" fmla="*/ 96228 h 1126806"/>
              <a:gd name="connsiteX101" fmla="*/ 1096089 w 2951629"/>
              <a:gd name="connsiteY101" fmla="*/ 67653 h 1126806"/>
              <a:gd name="connsiteX102" fmla="*/ 1038939 w 2951629"/>
              <a:gd name="connsiteY102" fmla="*/ 48603 h 1126806"/>
              <a:gd name="connsiteX103" fmla="*/ 981789 w 2951629"/>
              <a:gd name="connsiteY103" fmla="*/ 20028 h 1126806"/>
              <a:gd name="connsiteX104" fmla="*/ 924639 w 2951629"/>
              <a:gd name="connsiteY104" fmla="*/ 978 h 1126806"/>
              <a:gd name="connsiteX105" fmla="*/ 810339 w 2951629"/>
              <a:gd name="connsiteY105" fmla="*/ 10503 h 1126806"/>
              <a:gd name="connsiteX106" fmla="*/ 800814 w 2951629"/>
              <a:gd name="connsiteY106" fmla="*/ 86703 h 1126806"/>
              <a:gd name="connsiteX107" fmla="*/ 848439 w 2951629"/>
              <a:gd name="connsiteY107" fmla="*/ 96228 h 1126806"/>
              <a:gd name="connsiteX108" fmla="*/ 838914 w 2951629"/>
              <a:gd name="connsiteY108" fmla="*/ 181953 h 1126806"/>
              <a:gd name="connsiteX109" fmla="*/ 762714 w 2951629"/>
              <a:gd name="connsiteY109" fmla="*/ 210528 h 1126806"/>
              <a:gd name="connsiteX110" fmla="*/ 696039 w 2951629"/>
              <a:gd name="connsiteY110" fmla="*/ 201003 h 1126806"/>
              <a:gd name="connsiteX111" fmla="*/ 619839 w 2951629"/>
              <a:gd name="connsiteY111" fmla="*/ 181953 h 1126806"/>
              <a:gd name="connsiteX112" fmla="*/ 476964 w 2951629"/>
              <a:gd name="connsiteY112" fmla="*/ 172428 h 1126806"/>
              <a:gd name="connsiteX113" fmla="*/ 457914 w 2951629"/>
              <a:gd name="connsiteY113" fmla="*/ 143853 h 1126806"/>
              <a:gd name="connsiteX114" fmla="*/ 400764 w 2951629"/>
              <a:gd name="connsiteY114" fmla="*/ 124803 h 1126806"/>
              <a:gd name="connsiteX115" fmla="*/ 286464 w 2951629"/>
              <a:gd name="connsiteY115" fmla="*/ 143853 h 1126806"/>
              <a:gd name="connsiteX116" fmla="*/ 257889 w 2951629"/>
              <a:gd name="connsiteY116" fmla="*/ 162903 h 1126806"/>
              <a:gd name="connsiteX117" fmla="*/ 229314 w 2951629"/>
              <a:gd name="connsiteY117" fmla="*/ 172428 h 1126806"/>
              <a:gd name="connsiteX118" fmla="*/ 172164 w 2951629"/>
              <a:gd name="connsiteY118" fmla="*/ 210528 h 1126806"/>
              <a:gd name="connsiteX119" fmla="*/ 143589 w 2951629"/>
              <a:gd name="connsiteY119" fmla="*/ 229578 h 1126806"/>
              <a:gd name="connsiteX120" fmla="*/ 115014 w 2951629"/>
              <a:gd name="connsiteY120" fmla="*/ 248628 h 1126806"/>
              <a:gd name="connsiteX121" fmla="*/ 38814 w 2951629"/>
              <a:gd name="connsiteY121" fmla="*/ 267678 h 1126806"/>
              <a:gd name="connsiteX122" fmla="*/ 10239 w 2951629"/>
              <a:gd name="connsiteY122" fmla="*/ 277203 h 1126806"/>
              <a:gd name="connsiteX123" fmla="*/ 10239 w 2951629"/>
              <a:gd name="connsiteY123" fmla="*/ 296253 h 112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951629" h="1126806">
                <a:moveTo>
                  <a:pt x="10239" y="296253"/>
                </a:moveTo>
                <a:cubicBezTo>
                  <a:pt x="13414" y="304191"/>
                  <a:pt x="21194" y="316733"/>
                  <a:pt x="29289" y="324828"/>
                </a:cubicBezTo>
                <a:cubicBezTo>
                  <a:pt x="37384" y="332923"/>
                  <a:pt x="50713" y="334939"/>
                  <a:pt x="57864" y="343878"/>
                </a:cubicBezTo>
                <a:cubicBezTo>
                  <a:pt x="95442" y="390850"/>
                  <a:pt x="26470" y="362223"/>
                  <a:pt x="105489" y="381978"/>
                </a:cubicBezTo>
                <a:cubicBezTo>
                  <a:pt x="121364" y="378803"/>
                  <a:pt x="137548" y="368005"/>
                  <a:pt x="153114" y="372453"/>
                </a:cubicBezTo>
                <a:cubicBezTo>
                  <a:pt x="164121" y="375598"/>
                  <a:pt x="164069" y="392933"/>
                  <a:pt x="172164" y="401028"/>
                </a:cubicBezTo>
                <a:cubicBezTo>
                  <a:pt x="180259" y="409123"/>
                  <a:pt x="190020" y="416058"/>
                  <a:pt x="200739" y="420078"/>
                </a:cubicBezTo>
                <a:cubicBezTo>
                  <a:pt x="215898" y="425762"/>
                  <a:pt x="232658" y="425676"/>
                  <a:pt x="248364" y="429603"/>
                </a:cubicBezTo>
                <a:cubicBezTo>
                  <a:pt x="258104" y="432038"/>
                  <a:pt x="267414" y="435953"/>
                  <a:pt x="276939" y="439128"/>
                </a:cubicBezTo>
                <a:cubicBezTo>
                  <a:pt x="283289" y="448653"/>
                  <a:pt x="290869" y="457464"/>
                  <a:pt x="295989" y="467703"/>
                </a:cubicBezTo>
                <a:cubicBezTo>
                  <a:pt x="300479" y="476683"/>
                  <a:pt x="299945" y="487924"/>
                  <a:pt x="305514" y="496278"/>
                </a:cubicBezTo>
                <a:cubicBezTo>
                  <a:pt x="312986" y="507486"/>
                  <a:pt x="325465" y="514505"/>
                  <a:pt x="334089" y="524853"/>
                </a:cubicBezTo>
                <a:cubicBezTo>
                  <a:pt x="341418" y="533647"/>
                  <a:pt x="343614" y="547078"/>
                  <a:pt x="353139" y="553428"/>
                </a:cubicBezTo>
                <a:cubicBezTo>
                  <a:pt x="364031" y="560690"/>
                  <a:pt x="378982" y="558356"/>
                  <a:pt x="391239" y="562953"/>
                </a:cubicBezTo>
                <a:cubicBezTo>
                  <a:pt x="404534" y="567939"/>
                  <a:pt x="416639" y="575653"/>
                  <a:pt x="429339" y="582003"/>
                </a:cubicBezTo>
                <a:cubicBezTo>
                  <a:pt x="435689" y="591528"/>
                  <a:pt x="446507" y="599286"/>
                  <a:pt x="448389" y="610578"/>
                </a:cubicBezTo>
                <a:cubicBezTo>
                  <a:pt x="450040" y="620482"/>
                  <a:pt x="441042" y="629352"/>
                  <a:pt x="438864" y="639153"/>
                </a:cubicBezTo>
                <a:cubicBezTo>
                  <a:pt x="434674" y="658006"/>
                  <a:pt x="432514" y="677253"/>
                  <a:pt x="429339" y="696303"/>
                </a:cubicBezTo>
                <a:cubicBezTo>
                  <a:pt x="435689" y="705828"/>
                  <a:pt x="439450" y="717727"/>
                  <a:pt x="448389" y="724878"/>
                </a:cubicBezTo>
                <a:cubicBezTo>
                  <a:pt x="471163" y="743098"/>
                  <a:pt x="490979" y="730899"/>
                  <a:pt x="515064" y="724878"/>
                </a:cubicBezTo>
                <a:cubicBezTo>
                  <a:pt x="591264" y="750278"/>
                  <a:pt x="496014" y="724878"/>
                  <a:pt x="572214" y="724878"/>
                </a:cubicBezTo>
                <a:cubicBezTo>
                  <a:pt x="582254" y="724878"/>
                  <a:pt x="591264" y="731228"/>
                  <a:pt x="600789" y="734403"/>
                </a:cubicBezTo>
                <a:cubicBezTo>
                  <a:pt x="610314" y="731228"/>
                  <a:pt x="619324" y="724878"/>
                  <a:pt x="629364" y="724878"/>
                </a:cubicBezTo>
                <a:cubicBezTo>
                  <a:pt x="645553" y="724878"/>
                  <a:pt x="661020" y="731741"/>
                  <a:pt x="676989" y="734403"/>
                </a:cubicBezTo>
                <a:cubicBezTo>
                  <a:pt x="699134" y="738094"/>
                  <a:pt x="721439" y="740753"/>
                  <a:pt x="743664" y="743928"/>
                </a:cubicBezTo>
                <a:cubicBezTo>
                  <a:pt x="756364" y="762978"/>
                  <a:pt x="762714" y="788378"/>
                  <a:pt x="781764" y="801078"/>
                </a:cubicBezTo>
                <a:cubicBezTo>
                  <a:pt x="791289" y="807428"/>
                  <a:pt x="800100" y="815008"/>
                  <a:pt x="810339" y="820128"/>
                </a:cubicBezTo>
                <a:cubicBezTo>
                  <a:pt x="830764" y="830340"/>
                  <a:pt x="866976" y="834831"/>
                  <a:pt x="886539" y="839178"/>
                </a:cubicBezTo>
                <a:cubicBezTo>
                  <a:pt x="899318" y="842018"/>
                  <a:pt x="911939" y="845528"/>
                  <a:pt x="924639" y="848703"/>
                </a:cubicBezTo>
                <a:lnTo>
                  <a:pt x="962739" y="905853"/>
                </a:lnTo>
                <a:cubicBezTo>
                  <a:pt x="969089" y="915378"/>
                  <a:pt x="970929" y="930808"/>
                  <a:pt x="981789" y="934428"/>
                </a:cubicBezTo>
                <a:lnTo>
                  <a:pt x="1010364" y="943953"/>
                </a:lnTo>
                <a:cubicBezTo>
                  <a:pt x="1019889" y="956653"/>
                  <a:pt x="1024075" y="976479"/>
                  <a:pt x="1038939" y="982053"/>
                </a:cubicBezTo>
                <a:cubicBezTo>
                  <a:pt x="1054098" y="987737"/>
                  <a:pt x="1070375" y="972528"/>
                  <a:pt x="1086564" y="972528"/>
                </a:cubicBezTo>
                <a:cubicBezTo>
                  <a:pt x="1120091" y="972528"/>
                  <a:pt x="1142822" y="981756"/>
                  <a:pt x="1172289" y="991578"/>
                </a:cubicBezTo>
                <a:cubicBezTo>
                  <a:pt x="1219914" y="988403"/>
                  <a:pt x="1267433" y="982053"/>
                  <a:pt x="1315164" y="982053"/>
                </a:cubicBezTo>
                <a:cubicBezTo>
                  <a:pt x="1486970" y="982053"/>
                  <a:pt x="1245653" y="1009672"/>
                  <a:pt x="1438989" y="982053"/>
                </a:cubicBezTo>
                <a:cubicBezTo>
                  <a:pt x="1458039" y="988403"/>
                  <a:pt x="1479431" y="989964"/>
                  <a:pt x="1496139" y="1001103"/>
                </a:cubicBezTo>
                <a:cubicBezTo>
                  <a:pt x="1505664" y="1007453"/>
                  <a:pt x="1514253" y="1015504"/>
                  <a:pt x="1524714" y="1020153"/>
                </a:cubicBezTo>
                <a:cubicBezTo>
                  <a:pt x="1543064" y="1028308"/>
                  <a:pt x="1563903" y="1030223"/>
                  <a:pt x="1581864" y="1039203"/>
                </a:cubicBezTo>
                <a:cubicBezTo>
                  <a:pt x="1607264" y="1051903"/>
                  <a:pt x="1630217" y="1071734"/>
                  <a:pt x="1658064" y="1077303"/>
                </a:cubicBezTo>
                <a:cubicBezTo>
                  <a:pt x="1736978" y="1093086"/>
                  <a:pt x="1689580" y="1085217"/>
                  <a:pt x="1800939" y="1096353"/>
                </a:cubicBezTo>
                <a:cubicBezTo>
                  <a:pt x="1812175" y="1103844"/>
                  <a:pt x="1841188" y="1126806"/>
                  <a:pt x="1858089" y="1124928"/>
                </a:cubicBezTo>
                <a:cubicBezTo>
                  <a:pt x="1878047" y="1122710"/>
                  <a:pt x="1895314" y="1108369"/>
                  <a:pt x="1915239" y="1105878"/>
                </a:cubicBezTo>
                <a:lnTo>
                  <a:pt x="1991439" y="1096353"/>
                </a:lnTo>
                <a:cubicBezTo>
                  <a:pt x="2000964" y="1099528"/>
                  <a:pt x="2010489" y="1109053"/>
                  <a:pt x="2020014" y="1105878"/>
                </a:cubicBezTo>
                <a:cubicBezTo>
                  <a:pt x="2041734" y="1098638"/>
                  <a:pt x="2077164" y="1067778"/>
                  <a:pt x="2077164" y="1067778"/>
                </a:cubicBezTo>
                <a:cubicBezTo>
                  <a:pt x="2083514" y="1058253"/>
                  <a:pt x="2084867" y="1040716"/>
                  <a:pt x="2096214" y="1039203"/>
                </a:cubicBezTo>
                <a:cubicBezTo>
                  <a:pt x="2137248" y="1033732"/>
                  <a:pt x="2178642" y="1048728"/>
                  <a:pt x="2220039" y="1048728"/>
                </a:cubicBezTo>
                <a:cubicBezTo>
                  <a:pt x="2261436" y="1048728"/>
                  <a:pt x="2302589" y="1042378"/>
                  <a:pt x="2343864" y="1039203"/>
                </a:cubicBezTo>
                <a:cubicBezTo>
                  <a:pt x="2353389" y="1032853"/>
                  <a:pt x="2366372" y="1029861"/>
                  <a:pt x="2372439" y="1020153"/>
                </a:cubicBezTo>
                <a:cubicBezTo>
                  <a:pt x="2437257" y="916444"/>
                  <a:pt x="2354779" y="1007848"/>
                  <a:pt x="2401014" y="915378"/>
                </a:cubicBezTo>
                <a:cubicBezTo>
                  <a:pt x="2407038" y="903330"/>
                  <a:pt x="2420064" y="896328"/>
                  <a:pt x="2429589" y="886803"/>
                </a:cubicBezTo>
                <a:cubicBezTo>
                  <a:pt x="2423239" y="877278"/>
                  <a:pt x="2415659" y="868467"/>
                  <a:pt x="2410539" y="858228"/>
                </a:cubicBezTo>
                <a:cubicBezTo>
                  <a:pt x="2406049" y="849248"/>
                  <a:pt x="2406583" y="838007"/>
                  <a:pt x="2401014" y="829653"/>
                </a:cubicBezTo>
                <a:cubicBezTo>
                  <a:pt x="2393542" y="818445"/>
                  <a:pt x="2381964" y="810603"/>
                  <a:pt x="2372439" y="801078"/>
                </a:cubicBezTo>
                <a:cubicBezTo>
                  <a:pt x="2375614" y="778853"/>
                  <a:pt x="2362713" y="745954"/>
                  <a:pt x="2381964" y="734403"/>
                </a:cubicBezTo>
                <a:cubicBezTo>
                  <a:pt x="2441007" y="698977"/>
                  <a:pt x="2458921" y="746381"/>
                  <a:pt x="2496264" y="762978"/>
                </a:cubicBezTo>
                <a:cubicBezTo>
                  <a:pt x="2514614" y="771133"/>
                  <a:pt x="2553414" y="782028"/>
                  <a:pt x="2553414" y="782028"/>
                </a:cubicBezTo>
                <a:cubicBezTo>
                  <a:pt x="2562939" y="775678"/>
                  <a:pt x="2578844" y="773985"/>
                  <a:pt x="2581989" y="762978"/>
                </a:cubicBezTo>
                <a:cubicBezTo>
                  <a:pt x="2586437" y="747412"/>
                  <a:pt x="2572464" y="731542"/>
                  <a:pt x="2572464" y="715353"/>
                </a:cubicBezTo>
                <a:cubicBezTo>
                  <a:pt x="2572464" y="705313"/>
                  <a:pt x="2572464" y="689953"/>
                  <a:pt x="2581989" y="686778"/>
                </a:cubicBezTo>
                <a:cubicBezTo>
                  <a:pt x="2615258" y="675688"/>
                  <a:pt x="2651839" y="680428"/>
                  <a:pt x="2686764" y="677253"/>
                </a:cubicBezTo>
                <a:cubicBezTo>
                  <a:pt x="2689939" y="645503"/>
                  <a:pt x="2685385" y="611990"/>
                  <a:pt x="2696289" y="582003"/>
                </a:cubicBezTo>
                <a:cubicBezTo>
                  <a:pt x="2699720" y="572567"/>
                  <a:pt x="2714879" y="573529"/>
                  <a:pt x="2724864" y="572478"/>
                </a:cubicBezTo>
                <a:cubicBezTo>
                  <a:pt x="2775483" y="567150"/>
                  <a:pt x="2826464" y="566128"/>
                  <a:pt x="2877264" y="562953"/>
                </a:cubicBezTo>
                <a:cubicBezTo>
                  <a:pt x="2951629" y="538165"/>
                  <a:pt x="2941930" y="561819"/>
                  <a:pt x="2915364" y="515328"/>
                </a:cubicBezTo>
                <a:cubicBezTo>
                  <a:pt x="2908319" y="503000"/>
                  <a:pt x="2905404" y="488136"/>
                  <a:pt x="2896314" y="477228"/>
                </a:cubicBezTo>
                <a:cubicBezTo>
                  <a:pt x="2888985" y="468434"/>
                  <a:pt x="2876533" y="465507"/>
                  <a:pt x="2867739" y="458178"/>
                </a:cubicBezTo>
                <a:cubicBezTo>
                  <a:pt x="2857391" y="449554"/>
                  <a:pt x="2851427" y="435177"/>
                  <a:pt x="2839164" y="429603"/>
                </a:cubicBezTo>
                <a:cubicBezTo>
                  <a:pt x="2815329" y="418769"/>
                  <a:pt x="2762964" y="410553"/>
                  <a:pt x="2762964" y="410553"/>
                </a:cubicBezTo>
                <a:cubicBezTo>
                  <a:pt x="2747089" y="413728"/>
                  <a:pt x="2730133" y="413503"/>
                  <a:pt x="2715339" y="420078"/>
                </a:cubicBezTo>
                <a:cubicBezTo>
                  <a:pt x="2700832" y="426525"/>
                  <a:pt x="2692954" y="446408"/>
                  <a:pt x="2677239" y="448653"/>
                </a:cubicBezTo>
                <a:cubicBezTo>
                  <a:pt x="2665906" y="450272"/>
                  <a:pt x="2658903" y="434723"/>
                  <a:pt x="2648664" y="429603"/>
                </a:cubicBezTo>
                <a:cubicBezTo>
                  <a:pt x="2639684" y="425113"/>
                  <a:pt x="2630028" y="421498"/>
                  <a:pt x="2620089" y="420078"/>
                </a:cubicBezTo>
                <a:cubicBezTo>
                  <a:pt x="2585372" y="415118"/>
                  <a:pt x="2550239" y="413728"/>
                  <a:pt x="2515314" y="410553"/>
                </a:cubicBezTo>
                <a:cubicBezTo>
                  <a:pt x="2460710" y="328647"/>
                  <a:pt x="2547169" y="468017"/>
                  <a:pt x="2486739" y="286728"/>
                </a:cubicBezTo>
                <a:cubicBezTo>
                  <a:pt x="2483119" y="275868"/>
                  <a:pt x="2467689" y="274028"/>
                  <a:pt x="2458164" y="267678"/>
                </a:cubicBezTo>
                <a:cubicBezTo>
                  <a:pt x="2437382" y="205333"/>
                  <a:pt x="2466246" y="266523"/>
                  <a:pt x="2420064" y="229578"/>
                </a:cubicBezTo>
                <a:cubicBezTo>
                  <a:pt x="2411125" y="222427"/>
                  <a:pt x="2409953" y="208154"/>
                  <a:pt x="2401014" y="201003"/>
                </a:cubicBezTo>
                <a:cubicBezTo>
                  <a:pt x="2388673" y="191130"/>
                  <a:pt x="2315874" y="182050"/>
                  <a:pt x="2315289" y="181953"/>
                </a:cubicBezTo>
                <a:cubicBezTo>
                  <a:pt x="2305764" y="185128"/>
                  <a:pt x="2295694" y="186988"/>
                  <a:pt x="2286714" y="191478"/>
                </a:cubicBezTo>
                <a:cubicBezTo>
                  <a:pt x="2276475" y="196598"/>
                  <a:pt x="2269391" y="208418"/>
                  <a:pt x="2258139" y="210528"/>
                </a:cubicBezTo>
                <a:cubicBezTo>
                  <a:pt x="2217451" y="218157"/>
                  <a:pt x="2175589" y="216878"/>
                  <a:pt x="2134314" y="220053"/>
                </a:cubicBezTo>
                <a:cubicBezTo>
                  <a:pt x="2129512" y="234460"/>
                  <a:pt x="2120846" y="268810"/>
                  <a:pt x="2105739" y="277203"/>
                </a:cubicBezTo>
                <a:cubicBezTo>
                  <a:pt x="2085913" y="288217"/>
                  <a:pt x="2018013" y="300463"/>
                  <a:pt x="1991439" y="305778"/>
                </a:cubicBezTo>
                <a:cubicBezTo>
                  <a:pt x="1981914" y="302603"/>
                  <a:pt x="1971844" y="300743"/>
                  <a:pt x="1962864" y="296253"/>
                </a:cubicBezTo>
                <a:cubicBezTo>
                  <a:pt x="1935801" y="282722"/>
                  <a:pt x="1936496" y="271098"/>
                  <a:pt x="1905714" y="267678"/>
                </a:cubicBezTo>
                <a:cubicBezTo>
                  <a:pt x="1858275" y="262407"/>
                  <a:pt x="1810464" y="261328"/>
                  <a:pt x="1762839" y="258153"/>
                </a:cubicBezTo>
                <a:lnTo>
                  <a:pt x="1705689" y="239103"/>
                </a:lnTo>
                <a:cubicBezTo>
                  <a:pt x="1696164" y="235928"/>
                  <a:pt x="1685468" y="235147"/>
                  <a:pt x="1677114" y="229578"/>
                </a:cubicBezTo>
                <a:cubicBezTo>
                  <a:pt x="1595222" y="174983"/>
                  <a:pt x="1698834" y="240438"/>
                  <a:pt x="1619964" y="201003"/>
                </a:cubicBezTo>
                <a:cubicBezTo>
                  <a:pt x="1546106" y="164074"/>
                  <a:pt x="1634638" y="196369"/>
                  <a:pt x="1562814" y="172428"/>
                </a:cubicBezTo>
                <a:cubicBezTo>
                  <a:pt x="1546939" y="175603"/>
                  <a:pt x="1531312" y="183419"/>
                  <a:pt x="1515189" y="181953"/>
                </a:cubicBezTo>
                <a:cubicBezTo>
                  <a:pt x="1495191" y="180135"/>
                  <a:pt x="1458039" y="162903"/>
                  <a:pt x="1458039" y="162903"/>
                </a:cubicBezTo>
                <a:cubicBezTo>
                  <a:pt x="1438989" y="166078"/>
                  <a:pt x="1419742" y="168238"/>
                  <a:pt x="1400889" y="172428"/>
                </a:cubicBezTo>
                <a:cubicBezTo>
                  <a:pt x="1391088" y="174606"/>
                  <a:pt x="1381968" y="179195"/>
                  <a:pt x="1372314" y="181953"/>
                </a:cubicBezTo>
                <a:cubicBezTo>
                  <a:pt x="1359727" y="185549"/>
                  <a:pt x="1346914" y="188303"/>
                  <a:pt x="1334214" y="191478"/>
                </a:cubicBezTo>
                <a:cubicBezTo>
                  <a:pt x="1264285" y="168168"/>
                  <a:pt x="1291263" y="186627"/>
                  <a:pt x="1248489" y="143853"/>
                </a:cubicBezTo>
                <a:cubicBezTo>
                  <a:pt x="1245314" y="134328"/>
                  <a:pt x="1246064" y="122378"/>
                  <a:pt x="1238964" y="115278"/>
                </a:cubicBezTo>
                <a:cubicBezTo>
                  <a:pt x="1228924" y="105238"/>
                  <a:pt x="1214047" y="101501"/>
                  <a:pt x="1200864" y="96228"/>
                </a:cubicBezTo>
                <a:cubicBezTo>
                  <a:pt x="1118625" y="63332"/>
                  <a:pt x="1171250" y="88151"/>
                  <a:pt x="1096089" y="67653"/>
                </a:cubicBezTo>
                <a:cubicBezTo>
                  <a:pt x="1076716" y="62369"/>
                  <a:pt x="1057989" y="54953"/>
                  <a:pt x="1038939" y="48603"/>
                </a:cubicBezTo>
                <a:cubicBezTo>
                  <a:pt x="934726" y="13865"/>
                  <a:pt x="1092576" y="69267"/>
                  <a:pt x="981789" y="20028"/>
                </a:cubicBezTo>
                <a:cubicBezTo>
                  <a:pt x="963439" y="11873"/>
                  <a:pt x="924639" y="978"/>
                  <a:pt x="924639" y="978"/>
                </a:cubicBezTo>
                <a:cubicBezTo>
                  <a:pt x="886539" y="4153"/>
                  <a:pt x="847100" y="0"/>
                  <a:pt x="810339" y="10503"/>
                </a:cubicBezTo>
                <a:cubicBezTo>
                  <a:pt x="781729" y="18677"/>
                  <a:pt x="789864" y="75753"/>
                  <a:pt x="800814" y="86703"/>
                </a:cubicBezTo>
                <a:cubicBezTo>
                  <a:pt x="812262" y="98151"/>
                  <a:pt x="832564" y="93053"/>
                  <a:pt x="848439" y="96228"/>
                </a:cubicBezTo>
                <a:cubicBezTo>
                  <a:pt x="845264" y="124803"/>
                  <a:pt x="848739" y="154933"/>
                  <a:pt x="838914" y="181953"/>
                </a:cubicBezTo>
                <a:cubicBezTo>
                  <a:pt x="831219" y="203113"/>
                  <a:pt x="772985" y="208474"/>
                  <a:pt x="762714" y="210528"/>
                </a:cubicBezTo>
                <a:cubicBezTo>
                  <a:pt x="740489" y="207353"/>
                  <a:pt x="718054" y="205406"/>
                  <a:pt x="696039" y="201003"/>
                </a:cubicBezTo>
                <a:cubicBezTo>
                  <a:pt x="670366" y="195868"/>
                  <a:pt x="645963" y="183695"/>
                  <a:pt x="619839" y="181953"/>
                </a:cubicBezTo>
                <a:lnTo>
                  <a:pt x="476964" y="172428"/>
                </a:lnTo>
                <a:cubicBezTo>
                  <a:pt x="470614" y="162903"/>
                  <a:pt x="467622" y="149920"/>
                  <a:pt x="457914" y="143853"/>
                </a:cubicBezTo>
                <a:cubicBezTo>
                  <a:pt x="440886" y="133210"/>
                  <a:pt x="400764" y="124803"/>
                  <a:pt x="400764" y="124803"/>
                </a:cubicBezTo>
                <a:cubicBezTo>
                  <a:pt x="383962" y="126903"/>
                  <a:pt x="312378" y="132747"/>
                  <a:pt x="286464" y="143853"/>
                </a:cubicBezTo>
                <a:cubicBezTo>
                  <a:pt x="275942" y="148362"/>
                  <a:pt x="268128" y="157783"/>
                  <a:pt x="257889" y="162903"/>
                </a:cubicBezTo>
                <a:cubicBezTo>
                  <a:pt x="248909" y="167393"/>
                  <a:pt x="238091" y="167552"/>
                  <a:pt x="229314" y="172428"/>
                </a:cubicBezTo>
                <a:cubicBezTo>
                  <a:pt x="209300" y="183547"/>
                  <a:pt x="191214" y="197828"/>
                  <a:pt x="172164" y="210528"/>
                </a:cubicBezTo>
                <a:lnTo>
                  <a:pt x="143589" y="229578"/>
                </a:lnTo>
                <a:cubicBezTo>
                  <a:pt x="134064" y="235928"/>
                  <a:pt x="126120" y="245852"/>
                  <a:pt x="115014" y="248628"/>
                </a:cubicBezTo>
                <a:cubicBezTo>
                  <a:pt x="89614" y="254978"/>
                  <a:pt x="63652" y="259399"/>
                  <a:pt x="38814" y="267678"/>
                </a:cubicBezTo>
                <a:cubicBezTo>
                  <a:pt x="29289" y="270853"/>
                  <a:pt x="19219" y="272713"/>
                  <a:pt x="10239" y="277203"/>
                </a:cubicBezTo>
                <a:cubicBezTo>
                  <a:pt x="0" y="282323"/>
                  <a:pt x="7064" y="288315"/>
                  <a:pt x="10239" y="2962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0" name="159 Forma libre"/>
          <p:cNvSpPr/>
          <p:nvPr/>
        </p:nvSpPr>
        <p:spPr>
          <a:xfrm>
            <a:off x="7208429" y="2806160"/>
            <a:ext cx="1376155" cy="1038928"/>
          </a:xfrm>
          <a:custGeom>
            <a:avLst/>
            <a:gdLst>
              <a:gd name="connsiteX0" fmla="*/ 5143500 w 5143500"/>
              <a:gd name="connsiteY0" fmla="*/ 1104900 h 3714750"/>
              <a:gd name="connsiteX1" fmla="*/ 5124450 w 5143500"/>
              <a:gd name="connsiteY1" fmla="*/ 1076325 h 3714750"/>
              <a:gd name="connsiteX2" fmla="*/ 5105400 w 5143500"/>
              <a:gd name="connsiteY2" fmla="*/ 1019175 h 3714750"/>
              <a:gd name="connsiteX3" fmla="*/ 5048250 w 5143500"/>
              <a:gd name="connsiteY3" fmla="*/ 1000125 h 3714750"/>
              <a:gd name="connsiteX4" fmla="*/ 5038725 w 5143500"/>
              <a:gd name="connsiteY4" fmla="*/ 971550 h 3714750"/>
              <a:gd name="connsiteX5" fmla="*/ 5029200 w 5143500"/>
              <a:gd name="connsiteY5" fmla="*/ 885825 h 3714750"/>
              <a:gd name="connsiteX6" fmla="*/ 5105400 w 5143500"/>
              <a:gd name="connsiteY6" fmla="*/ 866775 h 3714750"/>
              <a:gd name="connsiteX7" fmla="*/ 5133975 w 5143500"/>
              <a:gd name="connsiteY7" fmla="*/ 857250 h 3714750"/>
              <a:gd name="connsiteX8" fmla="*/ 5114925 w 5143500"/>
              <a:gd name="connsiteY8" fmla="*/ 723900 h 3714750"/>
              <a:gd name="connsiteX9" fmla="*/ 5076825 w 5143500"/>
              <a:gd name="connsiteY9" fmla="*/ 666750 h 3714750"/>
              <a:gd name="connsiteX10" fmla="*/ 5057775 w 5143500"/>
              <a:gd name="connsiteY10" fmla="*/ 638175 h 3714750"/>
              <a:gd name="connsiteX11" fmla="*/ 5000625 w 5143500"/>
              <a:gd name="connsiteY11" fmla="*/ 609600 h 3714750"/>
              <a:gd name="connsiteX12" fmla="*/ 4943475 w 5143500"/>
              <a:gd name="connsiteY12" fmla="*/ 638175 h 3714750"/>
              <a:gd name="connsiteX13" fmla="*/ 4876800 w 5143500"/>
              <a:gd name="connsiteY13" fmla="*/ 666750 h 3714750"/>
              <a:gd name="connsiteX14" fmla="*/ 4848225 w 5143500"/>
              <a:gd name="connsiteY14" fmla="*/ 647700 h 3714750"/>
              <a:gd name="connsiteX15" fmla="*/ 4810125 w 5143500"/>
              <a:gd name="connsiteY15" fmla="*/ 619125 h 3714750"/>
              <a:gd name="connsiteX16" fmla="*/ 4772025 w 5143500"/>
              <a:gd name="connsiteY16" fmla="*/ 609600 h 3714750"/>
              <a:gd name="connsiteX17" fmla="*/ 4762500 w 5143500"/>
              <a:gd name="connsiteY17" fmla="*/ 581025 h 3714750"/>
              <a:gd name="connsiteX18" fmla="*/ 4752975 w 5143500"/>
              <a:gd name="connsiteY18" fmla="*/ 533400 h 3714750"/>
              <a:gd name="connsiteX19" fmla="*/ 4695825 w 5143500"/>
              <a:gd name="connsiteY19" fmla="*/ 514350 h 3714750"/>
              <a:gd name="connsiteX20" fmla="*/ 4638675 w 5143500"/>
              <a:gd name="connsiteY20" fmla="*/ 504825 h 3714750"/>
              <a:gd name="connsiteX21" fmla="*/ 4581525 w 5143500"/>
              <a:gd name="connsiteY21" fmla="*/ 485775 h 3714750"/>
              <a:gd name="connsiteX22" fmla="*/ 4562475 w 5143500"/>
              <a:gd name="connsiteY22" fmla="*/ 457200 h 3714750"/>
              <a:gd name="connsiteX23" fmla="*/ 4476750 w 5143500"/>
              <a:gd name="connsiteY23" fmla="*/ 419100 h 3714750"/>
              <a:gd name="connsiteX24" fmla="*/ 4381500 w 5143500"/>
              <a:gd name="connsiteY24" fmla="*/ 400050 h 3714750"/>
              <a:gd name="connsiteX25" fmla="*/ 4314825 w 5143500"/>
              <a:gd name="connsiteY25" fmla="*/ 352425 h 3714750"/>
              <a:gd name="connsiteX26" fmla="*/ 4295775 w 5143500"/>
              <a:gd name="connsiteY26" fmla="*/ 323850 h 3714750"/>
              <a:gd name="connsiteX27" fmla="*/ 4257675 w 5143500"/>
              <a:gd name="connsiteY27" fmla="*/ 295275 h 3714750"/>
              <a:gd name="connsiteX28" fmla="*/ 4181475 w 5143500"/>
              <a:gd name="connsiteY28" fmla="*/ 209550 h 3714750"/>
              <a:gd name="connsiteX29" fmla="*/ 4105275 w 5143500"/>
              <a:gd name="connsiteY29" fmla="*/ 190500 h 3714750"/>
              <a:gd name="connsiteX30" fmla="*/ 4076700 w 5143500"/>
              <a:gd name="connsiteY30" fmla="*/ 171450 h 3714750"/>
              <a:gd name="connsiteX31" fmla="*/ 4067175 w 5143500"/>
              <a:gd name="connsiteY31" fmla="*/ 123825 h 3714750"/>
              <a:gd name="connsiteX32" fmla="*/ 3971925 w 5143500"/>
              <a:gd name="connsiteY32" fmla="*/ 76200 h 3714750"/>
              <a:gd name="connsiteX33" fmla="*/ 3838575 w 5143500"/>
              <a:gd name="connsiteY33" fmla="*/ 57150 h 3714750"/>
              <a:gd name="connsiteX34" fmla="*/ 3810000 w 5143500"/>
              <a:gd name="connsiteY34" fmla="*/ 28575 h 3714750"/>
              <a:gd name="connsiteX35" fmla="*/ 3686175 w 5143500"/>
              <a:gd name="connsiteY35" fmla="*/ 0 h 3714750"/>
              <a:gd name="connsiteX36" fmla="*/ 3581400 w 5143500"/>
              <a:gd name="connsiteY36" fmla="*/ 9525 h 3714750"/>
              <a:gd name="connsiteX37" fmla="*/ 3552825 w 5143500"/>
              <a:gd name="connsiteY37" fmla="*/ 28575 h 3714750"/>
              <a:gd name="connsiteX38" fmla="*/ 3505200 w 5143500"/>
              <a:gd name="connsiteY38" fmla="*/ 85725 h 3714750"/>
              <a:gd name="connsiteX39" fmla="*/ 3571875 w 5143500"/>
              <a:gd name="connsiteY39" fmla="*/ 171450 h 3714750"/>
              <a:gd name="connsiteX40" fmla="*/ 3590925 w 5143500"/>
              <a:gd name="connsiteY40" fmla="*/ 228600 h 3714750"/>
              <a:gd name="connsiteX41" fmla="*/ 3571875 w 5143500"/>
              <a:gd name="connsiteY41" fmla="*/ 285750 h 3714750"/>
              <a:gd name="connsiteX42" fmla="*/ 3562350 w 5143500"/>
              <a:gd name="connsiteY42" fmla="*/ 381000 h 3714750"/>
              <a:gd name="connsiteX43" fmla="*/ 3552825 w 5143500"/>
              <a:gd name="connsiteY43" fmla="*/ 409575 h 3714750"/>
              <a:gd name="connsiteX44" fmla="*/ 3524250 w 5143500"/>
              <a:gd name="connsiteY44" fmla="*/ 419100 h 3714750"/>
              <a:gd name="connsiteX45" fmla="*/ 3495675 w 5143500"/>
              <a:gd name="connsiteY45" fmla="*/ 409575 h 3714750"/>
              <a:gd name="connsiteX46" fmla="*/ 3467100 w 5143500"/>
              <a:gd name="connsiteY46" fmla="*/ 419100 h 3714750"/>
              <a:gd name="connsiteX47" fmla="*/ 3429000 w 5143500"/>
              <a:gd name="connsiteY47" fmla="*/ 428625 h 3714750"/>
              <a:gd name="connsiteX48" fmla="*/ 3362325 w 5143500"/>
              <a:gd name="connsiteY48" fmla="*/ 409575 h 3714750"/>
              <a:gd name="connsiteX49" fmla="*/ 3333750 w 5143500"/>
              <a:gd name="connsiteY49" fmla="*/ 419100 h 3714750"/>
              <a:gd name="connsiteX50" fmla="*/ 3409950 w 5143500"/>
              <a:gd name="connsiteY50" fmla="*/ 485775 h 3714750"/>
              <a:gd name="connsiteX51" fmla="*/ 3419475 w 5143500"/>
              <a:gd name="connsiteY51" fmla="*/ 514350 h 3714750"/>
              <a:gd name="connsiteX52" fmla="*/ 3409950 w 5143500"/>
              <a:gd name="connsiteY52" fmla="*/ 600075 h 3714750"/>
              <a:gd name="connsiteX53" fmla="*/ 3457575 w 5143500"/>
              <a:gd name="connsiteY53" fmla="*/ 619125 h 3714750"/>
              <a:gd name="connsiteX54" fmla="*/ 3514725 w 5143500"/>
              <a:gd name="connsiteY54" fmla="*/ 647700 h 3714750"/>
              <a:gd name="connsiteX55" fmla="*/ 3552825 w 5143500"/>
              <a:gd name="connsiteY55" fmla="*/ 638175 h 3714750"/>
              <a:gd name="connsiteX56" fmla="*/ 3609975 w 5143500"/>
              <a:gd name="connsiteY56" fmla="*/ 619125 h 3714750"/>
              <a:gd name="connsiteX57" fmla="*/ 3771900 w 5143500"/>
              <a:gd name="connsiteY57" fmla="*/ 647700 h 3714750"/>
              <a:gd name="connsiteX58" fmla="*/ 3810000 w 5143500"/>
              <a:gd name="connsiteY58" fmla="*/ 704850 h 3714750"/>
              <a:gd name="connsiteX59" fmla="*/ 3829050 w 5143500"/>
              <a:gd name="connsiteY59" fmla="*/ 733425 h 3714750"/>
              <a:gd name="connsiteX60" fmla="*/ 3743325 w 5143500"/>
              <a:gd name="connsiteY60" fmla="*/ 752475 h 3714750"/>
              <a:gd name="connsiteX61" fmla="*/ 3648075 w 5143500"/>
              <a:gd name="connsiteY61" fmla="*/ 762000 h 3714750"/>
              <a:gd name="connsiteX62" fmla="*/ 3619500 w 5143500"/>
              <a:gd name="connsiteY62" fmla="*/ 771525 h 3714750"/>
              <a:gd name="connsiteX63" fmla="*/ 3600450 w 5143500"/>
              <a:gd name="connsiteY63" fmla="*/ 800100 h 3714750"/>
              <a:gd name="connsiteX64" fmla="*/ 3495675 w 5143500"/>
              <a:gd name="connsiteY64" fmla="*/ 895350 h 3714750"/>
              <a:gd name="connsiteX65" fmla="*/ 3486150 w 5143500"/>
              <a:gd name="connsiteY65" fmla="*/ 952500 h 3714750"/>
              <a:gd name="connsiteX66" fmla="*/ 3448050 w 5143500"/>
              <a:gd name="connsiteY66" fmla="*/ 962025 h 3714750"/>
              <a:gd name="connsiteX67" fmla="*/ 3295650 w 5143500"/>
              <a:gd name="connsiteY67" fmla="*/ 933450 h 3714750"/>
              <a:gd name="connsiteX68" fmla="*/ 3286125 w 5143500"/>
              <a:gd name="connsiteY68" fmla="*/ 1028700 h 3714750"/>
              <a:gd name="connsiteX69" fmla="*/ 3324225 w 5143500"/>
              <a:gd name="connsiteY69" fmla="*/ 1057275 h 3714750"/>
              <a:gd name="connsiteX70" fmla="*/ 3333750 w 5143500"/>
              <a:gd name="connsiteY70" fmla="*/ 1085850 h 3714750"/>
              <a:gd name="connsiteX71" fmla="*/ 3314700 w 5143500"/>
              <a:gd name="connsiteY71" fmla="*/ 1114425 h 3714750"/>
              <a:gd name="connsiteX72" fmla="*/ 3305175 w 5143500"/>
              <a:gd name="connsiteY72" fmla="*/ 1143000 h 3714750"/>
              <a:gd name="connsiteX73" fmla="*/ 3305175 w 5143500"/>
              <a:gd name="connsiteY73" fmla="*/ 1200150 h 3714750"/>
              <a:gd name="connsiteX74" fmla="*/ 3248025 w 5143500"/>
              <a:gd name="connsiteY74" fmla="*/ 1219200 h 3714750"/>
              <a:gd name="connsiteX75" fmla="*/ 3190875 w 5143500"/>
              <a:gd name="connsiteY75" fmla="*/ 1247775 h 3714750"/>
              <a:gd name="connsiteX76" fmla="*/ 3152775 w 5143500"/>
              <a:gd name="connsiteY76" fmla="*/ 1238250 h 3714750"/>
              <a:gd name="connsiteX77" fmla="*/ 3086100 w 5143500"/>
              <a:gd name="connsiteY77" fmla="*/ 1228725 h 3714750"/>
              <a:gd name="connsiteX78" fmla="*/ 3028950 w 5143500"/>
              <a:gd name="connsiteY78" fmla="*/ 1209675 h 3714750"/>
              <a:gd name="connsiteX79" fmla="*/ 3000375 w 5143500"/>
              <a:gd name="connsiteY79" fmla="*/ 1228725 h 3714750"/>
              <a:gd name="connsiteX80" fmla="*/ 2943225 w 5143500"/>
              <a:gd name="connsiteY80" fmla="*/ 1276350 h 3714750"/>
              <a:gd name="connsiteX81" fmla="*/ 2914650 w 5143500"/>
              <a:gd name="connsiteY81" fmla="*/ 1266825 h 3714750"/>
              <a:gd name="connsiteX82" fmla="*/ 2886075 w 5143500"/>
              <a:gd name="connsiteY82" fmla="*/ 1276350 h 3714750"/>
              <a:gd name="connsiteX83" fmla="*/ 2790825 w 5143500"/>
              <a:gd name="connsiteY83" fmla="*/ 1295400 h 3714750"/>
              <a:gd name="connsiteX84" fmla="*/ 2762250 w 5143500"/>
              <a:gd name="connsiteY84" fmla="*/ 1314450 h 3714750"/>
              <a:gd name="connsiteX85" fmla="*/ 2705100 w 5143500"/>
              <a:gd name="connsiteY85" fmla="*/ 1285875 h 3714750"/>
              <a:gd name="connsiteX86" fmla="*/ 2676525 w 5143500"/>
              <a:gd name="connsiteY86" fmla="*/ 1276350 h 3714750"/>
              <a:gd name="connsiteX87" fmla="*/ 2571750 w 5143500"/>
              <a:gd name="connsiteY87" fmla="*/ 1276350 h 3714750"/>
              <a:gd name="connsiteX88" fmla="*/ 2552700 w 5143500"/>
              <a:gd name="connsiteY88" fmla="*/ 1247775 h 3714750"/>
              <a:gd name="connsiteX89" fmla="*/ 2495550 w 5143500"/>
              <a:gd name="connsiteY89" fmla="*/ 1238250 h 3714750"/>
              <a:gd name="connsiteX90" fmla="*/ 2486025 w 5143500"/>
              <a:gd name="connsiteY90" fmla="*/ 1209675 h 3714750"/>
              <a:gd name="connsiteX91" fmla="*/ 2381250 w 5143500"/>
              <a:gd name="connsiteY91" fmla="*/ 1181100 h 3714750"/>
              <a:gd name="connsiteX92" fmla="*/ 2352675 w 5143500"/>
              <a:gd name="connsiteY92" fmla="*/ 1171575 h 3714750"/>
              <a:gd name="connsiteX93" fmla="*/ 2114550 w 5143500"/>
              <a:gd name="connsiteY93" fmla="*/ 1171575 h 3714750"/>
              <a:gd name="connsiteX94" fmla="*/ 2047875 w 5143500"/>
              <a:gd name="connsiteY94" fmla="*/ 1162050 h 3714750"/>
              <a:gd name="connsiteX95" fmla="*/ 2019300 w 5143500"/>
              <a:gd name="connsiteY95" fmla="*/ 1152525 h 3714750"/>
              <a:gd name="connsiteX96" fmla="*/ 1924050 w 5143500"/>
              <a:gd name="connsiteY96" fmla="*/ 1143000 h 3714750"/>
              <a:gd name="connsiteX97" fmla="*/ 1895475 w 5143500"/>
              <a:gd name="connsiteY97" fmla="*/ 1123950 h 3714750"/>
              <a:gd name="connsiteX98" fmla="*/ 1885950 w 5143500"/>
              <a:gd name="connsiteY98" fmla="*/ 1095375 h 3714750"/>
              <a:gd name="connsiteX99" fmla="*/ 1809750 w 5143500"/>
              <a:gd name="connsiteY99" fmla="*/ 1028700 h 3714750"/>
              <a:gd name="connsiteX100" fmla="*/ 1781175 w 5143500"/>
              <a:gd name="connsiteY100" fmla="*/ 1019175 h 3714750"/>
              <a:gd name="connsiteX101" fmla="*/ 1704975 w 5143500"/>
              <a:gd name="connsiteY101" fmla="*/ 1000125 h 3714750"/>
              <a:gd name="connsiteX102" fmla="*/ 1676400 w 5143500"/>
              <a:gd name="connsiteY102" fmla="*/ 981075 h 3714750"/>
              <a:gd name="connsiteX103" fmla="*/ 1638300 w 5143500"/>
              <a:gd name="connsiteY103" fmla="*/ 933450 h 3714750"/>
              <a:gd name="connsiteX104" fmla="*/ 1581150 w 5143500"/>
              <a:gd name="connsiteY104" fmla="*/ 923925 h 3714750"/>
              <a:gd name="connsiteX105" fmla="*/ 1381125 w 5143500"/>
              <a:gd name="connsiteY105" fmla="*/ 895350 h 3714750"/>
              <a:gd name="connsiteX106" fmla="*/ 1362075 w 5143500"/>
              <a:gd name="connsiteY106" fmla="*/ 866775 h 3714750"/>
              <a:gd name="connsiteX107" fmla="*/ 1371600 w 5143500"/>
              <a:gd name="connsiteY107" fmla="*/ 819150 h 3714750"/>
              <a:gd name="connsiteX108" fmla="*/ 1323975 w 5143500"/>
              <a:gd name="connsiteY108" fmla="*/ 781050 h 3714750"/>
              <a:gd name="connsiteX109" fmla="*/ 1304925 w 5143500"/>
              <a:gd name="connsiteY109" fmla="*/ 752475 h 3714750"/>
              <a:gd name="connsiteX110" fmla="*/ 1276350 w 5143500"/>
              <a:gd name="connsiteY110" fmla="*/ 742950 h 3714750"/>
              <a:gd name="connsiteX111" fmla="*/ 1219200 w 5143500"/>
              <a:gd name="connsiteY111" fmla="*/ 714375 h 3714750"/>
              <a:gd name="connsiteX112" fmla="*/ 1209675 w 5143500"/>
              <a:gd name="connsiteY112" fmla="*/ 685800 h 3714750"/>
              <a:gd name="connsiteX113" fmla="*/ 1200150 w 5143500"/>
              <a:gd name="connsiteY113" fmla="*/ 638175 h 3714750"/>
              <a:gd name="connsiteX114" fmla="*/ 1114425 w 5143500"/>
              <a:gd name="connsiteY114" fmla="*/ 590550 h 3714750"/>
              <a:gd name="connsiteX115" fmla="*/ 1066800 w 5143500"/>
              <a:gd name="connsiteY115" fmla="*/ 581025 h 3714750"/>
              <a:gd name="connsiteX116" fmla="*/ 981075 w 5143500"/>
              <a:gd name="connsiteY116" fmla="*/ 542925 h 3714750"/>
              <a:gd name="connsiteX117" fmla="*/ 923925 w 5143500"/>
              <a:gd name="connsiteY117" fmla="*/ 514350 h 3714750"/>
              <a:gd name="connsiteX118" fmla="*/ 885825 w 5143500"/>
              <a:gd name="connsiteY118" fmla="*/ 466725 h 3714750"/>
              <a:gd name="connsiteX119" fmla="*/ 847725 w 5143500"/>
              <a:gd name="connsiteY119" fmla="*/ 476250 h 3714750"/>
              <a:gd name="connsiteX120" fmla="*/ 819150 w 5143500"/>
              <a:gd name="connsiteY120" fmla="*/ 533400 h 3714750"/>
              <a:gd name="connsiteX121" fmla="*/ 790575 w 5143500"/>
              <a:gd name="connsiteY121" fmla="*/ 542925 h 3714750"/>
              <a:gd name="connsiteX122" fmla="*/ 781050 w 5143500"/>
              <a:gd name="connsiteY122" fmla="*/ 628650 h 3714750"/>
              <a:gd name="connsiteX123" fmla="*/ 771525 w 5143500"/>
              <a:gd name="connsiteY123" fmla="*/ 685800 h 3714750"/>
              <a:gd name="connsiteX124" fmla="*/ 742950 w 5143500"/>
              <a:gd name="connsiteY124" fmla="*/ 704850 h 3714750"/>
              <a:gd name="connsiteX125" fmla="*/ 590550 w 5143500"/>
              <a:gd name="connsiteY125" fmla="*/ 714375 h 3714750"/>
              <a:gd name="connsiteX126" fmla="*/ 561975 w 5143500"/>
              <a:gd name="connsiteY126" fmla="*/ 742950 h 3714750"/>
              <a:gd name="connsiteX127" fmla="*/ 600075 w 5143500"/>
              <a:gd name="connsiteY127" fmla="*/ 809625 h 3714750"/>
              <a:gd name="connsiteX128" fmla="*/ 619125 w 5143500"/>
              <a:gd name="connsiteY128" fmla="*/ 838200 h 3714750"/>
              <a:gd name="connsiteX129" fmla="*/ 609600 w 5143500"/>
              <a:gd name="connsiteY129" fmla="*/ 866775 h 3714750"/>
              <a:gd name="connsiteX130" fmla="*/ 581025 w 5143500"/>
              <a:gd name="connsiteY130" fmla="*/ 895350 h 3714750"/>
              <a:gd name="connsiteX131" fmla="*/ 495300 w 5143500"/>
              <a:gd name="connsiteY131" fmla="*/ 914400 h 3714750"/>
              <a:gd name="connsiteX132" fmla="*/ 419100 w 5143500"/>
              <a:gd name="connsiteY132" fmla="*/ 914400 h 3714750"/>
              <a:gd name="connsiteX133" fmla="*/ 409575 w 5143500"/>
              <a:gd name="connsiteY133" fmla="*/ 942975 h 3714750"/>
              <a:gd name="connsiteX134" fmla="*/ 466725 w 5143500"/>
              <a:gd name="connsiteY134" fmla="*/ 1000125 h 3714750"/>
              <a:gd name="connsiteX135" fmla="*/ 485775 w 5143500"/>
              <a:gd name="connsiteY135" fmla="*/ 1057275 h 3714750"/>
              <a:gd name="connsiteX136" fmla="*/ 495300 w 5143500"/>
              <a:gd name="connsiteY136" fmla="*/ 1085850 h 3714750"/>
              <a:gd name="connsiteX137" fmla="*/ 485775 w 5143500"/>
              <a:gd name="connsiteY137" fmla="*/ 1219200 h 3714750"/>
              <a:gd name="connsiteX138" fmla="*/ 466725 w 5143500"/>
              <a:gd name="connsiteY138" fmla="*/ 1247775 h 3714750"/>
              <a:gd name="connsiteX139" fmla="*/ 447675 w 5143500"/>
              <a:gd name="connsiteY139" fmla="*/ 1304925 h 3714750"/>
              <a:gd name="connsiteX140" fmla="*/ 419100 w 5143500"/>
              <a:gd name="connsiteY140" fmla="*/ 1314450 h 3714750"/>
              <a:gd name="connsiteX141" fmla="*/ 361950 w 5143500"/>
              <a:gd name="connsiteY141" fmla="*/ 1352550 h 3714750"/>
              <a:gd name="connsiteX142" fmla="*/ 247650 w 5143500"/>
              <a:gd name="connsiteY142" fmla="*/ 1352550 h 3714750"/>
              <a:gd name="connsiteX143" fmla="*/ 209550 w 5143500"/>
              <a:gd name="connsiteY143" fmla="*/ 1409700 h 3714750"/>
              <a:gd name="connsiteX144" fmla="*/ 180975 w 5143500"/>
              <a:gd name="connsiteY144" fmla="*/ 1428750 h 3714750"/>
              <a:gd name="connsiteX145" fmla="*/ 152400 w 5143500"/>
              <a:gd name="connsiteY145" fmla="*/ 1419225 h 3714750"/>
              <a:gd name="connsiteX146" fmla="*/ 123825 w 5143500"/>
              <a:gd name="connsiteY146" fmla="*/ 1400175 h 3714750"/>
              <a:gd name="connsiteX147" fmla="*/ 85725 w 5143500"/>
              <a:gd name="connsiteY147" fmla="*/ 1409700 h 3714750"/>
              <a:gd name="connsiteX148" fmla="*/ 47625 w 5143500"/>
              <a:gd name="connsiteY148" fmla="*/ 1457325 h 3714750"/>
              <a:gd name="connsiteX149" fmla="*/ 0 w 5143500"/>
              <a:gd name="connsiteY149" fmla="*/ 1495425 h 3714750"/>
              <a:gd name="connsiteX150" fmla="*/ 9525 w 5143500"/>
              <a:gd name="connsiteY150" fmla="*/ 1581150 h 3714750"/>
              <a:gd name="connsiteX151" fmla="*/ 19050 w 5143500"/>
              <a:gd name="connsiteY151" fmla="*/ 1619250 h 3714750"/>
              <a:gd name="connsiteX152" fmla="*/ 76200 w 5143500"/>
              <a:gd name="connsiteY152" fmla="*/ 1628775 h 3714750"/>
              <a:gd name="connsiteX153" fmla="*/ 104775 w 5143500"/>
              <a:gd name="connsiteY153" fmla="*/ 1647825 h 3714750"/>
              <a:gd name="connsiteX154" fmla="*/ 142875 w 5143500"/>
              <a:gd name="connsiteY154" fmla="*/ 1657350 h 3714750"/>
              <a:gd name="connsiteX155" fmla="*/ 152400 w 5143500"/>
              <a:gd name="connsiteY155" fmla="*/ 1685925 h 3714750"/>
              <a:gd name="connsiteX156" fmla="*/ 180975 w 5143500"/>
              <a:gd name="connsiteY156" fmla="*/ 1743075 h 3714750"/>
              <a:gd name="connsiteX157" fmla="*/ 152400 w 5143500"/>
              <a:gd name="connsiteY157" fmla="*/ 1771650 h 3714750"/>
              <a:gd name="connsiteX158" fmla="*/ 133350 w 5143500"/>
              <a:gd name="connsiteY158" fmla="*/ 1838325 h 3714750"/>
              <a:gd name="connsiteX159" fmla="*/ 161925 w 5143500"/>
              <a:gd name="connsiteY159" fmla="*/ 1847850 h 3714750"/>
              <a:gd name="connsiteX160" fmla="*/ 257175 w 5143500"/>
              <a:gd name="connsiteY160" fmla="*/ 1838325 h 3714750"/>
              <a:gd name="connsiteX161" fmla="*/ 276225 w 5143500"/>
              <a:gd name="connsiteY161" fmla="*/ 1895475 h 3714750"/>
              <a:gd name="connsiteX162" fmla="*/ 285750 w 5143500"/>
              <a:gd name="connsiteY162" fmla="*/ 1924050 h 3714750"/>
              <a:gd name="connsiteX163" fmla="*/ 361950 w 5143500"/>
              <a:gd name="connsiteY163" fmla="*/ 1943100 h 3714750"/>
              <a:gd name="connsiteX164" fmla="*/ 428625 w 5143500"/>
              <a:gd name="connsiteY164" fmla="*/ 1962150 h 3714750"/>
              <a:gd name="connsiteX165" fmla="*/ 485775 w 5143500"/>
              <a:gd name="connsiteY165" fmla="*/ 2009775 h 3714750"/>
              <a:gd name="connsiteX166" fmla="*/ 523875 w 5143500"/>
              <a:gd name="connsiteY166" fmla="*/ 2019300 h 3714750"/>
              <a:gd name="connsiteX167" fmla="*/ 561975 w 5143500"/>
              <a:gd name="connsiteY167" fmla="*/ 2105025 h 3714750"/>
              <a:gd name="connsiteX168" fmla="*/ 619125 w 5143500"/>
              <a:gd name="connsiteY168" fmla="*/ 2124075 h 3714750"/>
              <a:gd name="connsiteX169" fmla="*/ 647700 w 5143500"/>
              <a:gd name="connsiteY169" fmla="*/ 2133600 h 3714750"/>
              <a:gd name="connsiteX170" fmla="*/ 676275 w 5143500"/>
              <a:gd name="connsiteY170" fmla="*/ 2247900 h 3714750"/>
              <a:gd name="connsiteX171" fmla="*/ 704850 w 5143500"/>
              <a:gd name="connsiteY171" fmla="*/ 2266950 h 3714750"/>
              <a:gd name="connsiteX172" fmla="*/ 714375 w 5143500"/>
              <a:gd name="connsiteY172" fmla="*/ 2343150 h 3714750"/>
              <a:gd name="connsiteX173" fmla="*/ 685800 w 5143500"/>
              <a:gd name="connsiteY173" fmla="*/ 2333625 h 3714750"/>
              <a:gd name="connsiteX174" fmla="*/ 647700 w 5143500"/>
              <a:gd name="connsiteY174" fmla="*/ 2343150 h 3714750"/>
              <a:gd name="connsiteX175" fmla="*/ 657225 w 5143500"/>
              <a:gd name="connsiteY175" fmla="*/ 2409825 h 3714750"/>
              <a:gd name="connsiteX176" fmla="*/ 666750 w 5143500"/>
              <a:gd name="connsiteY176" fmla="*/ 2438400 h 3714750"/>
              <a:gd name="connsiteX177" fmla="*/ 695325 w 5143500"/>
              <a:gd name="connsiteY177" fmla="*/ 2447925 h 3714750"/>
              <a:gd name="connsiteX178" fmla="*/ 752475 w 5143500"/>
              <a:gd name="connsiteY178" fmla="*/ 2457450 h 3714750"/>
              <a:gd name="connsiteX179" fmla="*/ 781050 w 5143500"/>
              <a:gd name="connsiteY179" fmla="*/ 2476500 h 3714750"/>
              <a:gd name="connsiteX180" fmla="*/ 819150 w 5143500"/>
              <a:gd name="connsiteY180" fmla="*/ 2514600 h 3714750"/>
              <a:gd name="connsiteX181" fmla="*/ 847725 w 5143500"/>
              <a:gd name="connsiteY181" fmla="*/ 2571750 h 3714750"/>
              <a:gd name="connsiteX182" fmla="*/ 876300 w 5143500"/>
              <a:gd name="connsiteY182" fmla="*/ 2581275 h 3714750"/>
              <a:gd name="connsiteX183" fmla="*/ 933450 w 5143500"/>
              <a:gd name="connsiteY183" fmla="*/ 2609850 h 3714750"/>
              <a:gd name="connsiteX184" fmla="*/ 962025 w 5143500"/>
              <a:gd name="connsiteY184" fmla="*/ 2600325 h 3714750"/>
              <a:gd name="connsiteX185" fmla="*/ 1019175 w 5143500"/>
              <a:gd name="connsiteY185" fmla="*/ 2571750 h 3714750"/>
              <a:gd name="connsiteX186" fmla="*/ 1028700 w 5143500"/>
              <a:gd name="connsiteY186" fmla="*/ 2600325 h 3714750"/>
              <a:gd name="connsiteX187" fmla="*/ 1085850 w 5143500"/>
              <a:gd name="connsiteY187" fmla="*/ 2628900 h 3714750"/>
              <a:gd name="connsiteX188" fmla="*/ 1152525 w 5143500"/>
              <a:gd name="connsiteY188" fmla="*/ 2667000 h 3714750"/>
              <a:gd name="connsiteX189" fmla="*/ 1247775 w 5143500"/>
              <a:gd name="connsiteY189" fmla="*/ 2695575 h 3714750"/>
              <a:gd name="connsiteX190" fmla="*/ 1257300 w 5143500"/>
              <a:gd name="connsiteY190" fmla="*/ 2724150 h 3714750"/>
              <a:gd name="connsiteX191" fmla="*/ 1285875 w 5143500"/>
              <a:gd name="connsiteY191" fmla="*/ 2743200 h 3714750"/>
              <a:gd name="connsiteX192" fmla="*/ 1352550 w 5143500"/>
              <a:gd name="connsiteY192" fmla="*/ 2771775 h 3714750"/>
              <a:gd name="connsiteX193" fmla="*/ 1381125 w 5143500"/>
              <a:gd name="connsiteY193" fmla="*/ 2800350 h 3714750"/>
              <a:gd name="connsiteX194" fmla="*/ 1447800 w 5143500"/>
              <a:gd name="connsiteY194" fmla="*/ 2819400 h 3714750"/>
              <a:gd name="connsiteX195" fmla="*/ 1466850 w 5143500"/>
              <a:gd name="connsiteY195" fmla="*/ 2847975 h 3714750"/>
              <a:gd name="connsiteX196" fmla="*/ 1514475 w 5143500"/>
              <a:gd name="connsiteY196" fmla="*/ 2838450 h 3714750"/>
              <a:gd name="connsiteX197" fmla="*/ 1552575 w 5143500"/>
              <a:gd name="connsiteY197" fmla="*/ 2847975 h 3714750"/>
              <a:gd name="connsiteX198" fmla="*/ 1647825 w 5143500"/>
              <a:gd name="connsiteY198" fmla="*/ 2895600 h 3714750"/>
              <a:gd name="connsiteX199" fmla="*/ 1676400 w 5143500"/>
              <a:gd name="connsiteY199" fmla="*/ 2876550 h 3714750"/>
              <a:gd name="connsiteX200" fmla="*/ 1695450 w 5143500"/>
              <a:gd name="connsiteY200" fmla="*/ 2847975 h 3714750"/>
              <a:gd name="connsiteX201" fmla="*/ 1762125 w 5143500"/>
              <a:gd name="connsiteY201" fmla="*/ 2867025 h 3714750"/>
              <a:gd name="connsiteX202" fmla="*/ 1771650 w 5143500"/>
              <a:gd name="connsiteY202" fmla="*/ 2838450 h 3714750"/>
              <a:gd name="connsiteX203" fmla="*/ 1828800 w 5143500"/>
              <a:gd name="connsiteY203" fmla="*/ 2838450 h 3714750"/>
              <a:gd name="connsiteX204" fmla="*/ 1914525 w 5143500"/>
              <a:gd name="connsiteY204" fmla="*/ 2828925 h 3714750"/>
              <a:gd name="connsiteX205" fmla="*/ 1971675 w 5143500"/>
              <a:gd name="connsiteY205" fmla="*/ 2857500 h 3714750"/>
              <a:gd name="connsiteX206" fmla="*/ 2019300 w 5143500"/>
              <a:gd name="connsiteY206" fmla="*/ 2867025 h 3714750"/>
              <a:gd name="connsiteX207" fmla="*/ 2095500 w 5143500"/>
              <a:gd name="connsiteY207" fmla="*/ 2847975 h 3714750"/>
              <a:gd name="connsiteX208" fmla="*/ 2124075 w 5143500"/>
              <a:gd name="connsiteY208" fmla="*/ 2838450 h 3714750"/>
              <a:gd name="connsiteX209" fmla="*/ 2133600 w 5143500"/>
              <a:gd name="connsiteY209" fmla="*/ 2800350 h 3714750"/>
              <a:gd name="connsiteX210" fmla="*/ 2190750 w 5143500"/>
              <a:gd name="connsiteY210" fmla="*/ 2771775 h 3714750"/>
              <a:gd name="connsiteX211" fmla="*/ 2219325 w 5143500"/>
              <a:gd name="connsiteY211" fmla="*/ 2752725 h 3714750"/>
              <a:gd name="connsiteX212" fmla="*/ 2228850 w 5143500"/>
              <a:gd name="connsiteY212" fmla="*/ 2724150 h 3714750"/>
              <a:gd name="connsiteX213" fmla="*/ 2257425 w 5143500"/>
              <a:gd name="connsiteY213" fmla="*/ 2714625 h 3714750"/>
              <a:gd name="connsiteX214" fmla="*/ 2371725 w 5143500"/>
              <a:gd name="connsiteY214" fmla="*/ 2733675 h 3714750"/>
              <a:gd name="connsiteX215" fmla="*/ 2419350 w 5143500"/>
              <a:gd name="connsiteY215" fmla="*/ 2686050 h 3714750"/>
              <a:gd name="connsiteX216" fmla="*/ 2428875 w 5143500"/>
              <a:gd name="connsiteY216" fmla="*/ 2724150 h 3714750"/>
              <a:gd name="connsiteX217" fmla="*/ 2447925 w 5143500"/>
              <a:gd name="connsiteY217" fmla="*/ 2752725 h 3714750"/>
              <a:gd name="connsiteX218" fmla="*/ 2457450 w 5143500"/>
              <a:gd name="connsiteY218" fmla="*/ 2781300 h 3714750"/>
              <a:gd name="connsiteX219" fmla="*/ 2495550 w 5143500"/>
              <a:gd name="connsiteY219" fmla="*/ 2809875 h 3714750"/>
              <a:gd name="connsiteX220" fmla="*/ 2581275 w 5143500"/>
              <a:gd name="connsiteY220" fmla="*/ 2809875 h 3714750"/>
              <a:gd name="connsiteX221" fmla="*/ 2609850 w 5143500"/>
              <a:gd name="connsiteY221" fmla="*/ 2819400 h 3714750"/>
              <a:gd name="connsiteX222" fmla="*/ 2676525 w 5143500"/>
              <a:gd name="connsiteY222" fmla="*/ 2895600 h 3714750"/>
              <a:gd name="connsiteX223" fmla="*/ 2667000 w 5143500"/>
              <a:gd name="connsiteY223" fmla="*/ 2924175 h 3714750"/>
              <a:gd name="connsiteX224" fmla="*/ 2686050 w 5143500"/>
              <a:gd name="connsiteY224" fmla="*/ 2981325 h 3714750"/>
              <a:gd name="connsiteX225" fmla="*/ 2714625 w 5143500"/>
              <a:gd name="connsiteY225" fmla="*/ 3038475 h 3714750"/>
              <a:gd name="connsiteX226" fmla="*/ 2705100 w 5143500"/>
              <a:gd name="connsiteY226" fmla="*/ 3076575 h 3714750"/>
              <a:gd name="connsiteX227" fmla="*/ 2657475 w 5143500"/>
              <a:gd name="connsiteY227" fmla="*/ 3162300 h 3714750"/>
              <a:gd name="connsiteX228" fmla="*/ 2695575 w 5143500"/>
              <a:gd name="connsiteY228" fmla="*/ 3267075 h 3714750"/>
              <a:gd name="connsiteX229" fmla="*/ 2724150 w 5143500"/>
              <a:gd name="connsiteY229" fmla="*/ 3276600 h 3714750"/>
              <a:gd name="connsiteX230" fmla="*/ 2762250 w 5143500"/>
              <a:gd name="connsiteY230" fmla="*/ 3333750 h 3714750"/>
              <a:gd name="connsiteX231" fmla="*/ 2771775 w 5143500"/>
              <a:gd name="connsiteY231" fmla="*/ 3362325 h 3714750"/>
              <a:gd name="connsiteX232" fmla="*/ 2819400 w 5143500"/>
              <a:gd name="connsiteY232" fmla="*/ 3371850 h 3714750"/>
              <a:gd name="connsiteX233" fmla="*/ 2838450 w 5143500"/>
              <a:gd name="connsiteY233" fmla="*/ 3400425 h 3714750"/>
              <a:gd name="connsiteX234" fmla="*/ 2867025 w 5143500"/>
              <a:gd name="connsiteY234" fmla="*/ 3429000 h 3714750"/>
              <a:gd name="connsiteX235" fmla="*/ 2876550 w 5143500"/>
              <a:gd name="connsiteY235" fmla="*/ 3457575 h 3714750"/>
              <a:gd name="connsiteX236" fmla="*/ 2914650 w 5143500"/>
              <a:gd name="connsiteY236" fmla="*/ 3524250 h 3714750"/>
              <a:gd name="connsiteX237" fmla="*/ 2971800 w 5143500"/>
              <a:gd name="connsiteY237" fmla="*/ 3552825 h 3714750"/>
              <a:gd name="connsiteX238" fmla="*/ 3000375 w 5143500"/>
              <a:gd name="connsiteY238" fmla="*/ 3543300 h 3714750"/>
              <a:gd name="connsiteX239" fmla="*/ 3057525 w 5143500"/>
              <a:gd name="connsiteY239" fmla="*/ 3581400 h 3714750"/>
              <a:gd name="connsiteX240" fmla="*/ 3086100 w 5143500"/>
              <a:gd name="connsiteY240" fmla="*/ 3590925 h 3714750"/>
              <a:gd name="connsiteX241" fmla="*/ 3114675 w 5143500"/>
              <a:gd name="connsiteY241" fmla="*/ 3581400 h 3714750"/>
              <a:gd name="connsiteX242" fmla="*/ 3095625 w 5143500"/>
              <a:gd name="connsiteY242" fmla="*/ 3495675 h 3714750"/>
              <a:gd name="connsiteX243" fmla="*/ 3124200 w 5143500"/>
              <a:gd name="connsiteY243" fmla="*/ 3476625 h 3714750"/>
              <a:gd name="connsiteX244" fmla="*/ 3181350 w 5143500"/>
              <a:gd name="connsiteY244" fmla="*/ 3467100 h 3714750"/>
              <a:gd name="connsiteX245" fmla="*/ 3190875 w 5143500"/>
              <a:gd name="connsiteY245" fmla="*/ 3429000 h 3714750"/>
              <a:gd name="connsiteX246" fmla="*/ 3219450 w 5143500"/>
              <a:gd name="connsiteY246" fmla="*/ 3448050 h 3714750"/>
              <a:gd name="connsiteX247" fmla="*/ 3248025 w 5143500"/>
              <a:gd name="connsiteY247" fmla="*/ 3457575 h 3714750"/>
              <a:gd name="connsiteX248" fmla="*/ 3305175 w 5143500"/>
              <a:gd name="connsiteY248" fmla="*/ 3429000 h 3714750"/>
              <a:gd name="connsiteX249" fmla="*/ 3381375 w 5143500"/>
              <a:gd name="connsiteY249" fmla="*/ 3438525 h 3714750"/>
              <a:gd name="connsiteX250" fmla="*/ 3400425 w 5143500"/>
              <a:gd name="connsiteY250" fmla="*/ 3409950 h 3714750"/>
              <a:gd name="connsiteX251" fmla="*/ 3438525 w 5143500"/>
              <a:gd name="connsiteY251" fmla="*/ 3390900 h 3714750"/>
              <a:gd name="connsiteX252" fmla="*/ 3495675 w 5143500"/>
              <a:gd name="connsiteY252" fmla="*/ 3409950 h 3714750"/>
              <a:gd name="connsiteX253" fmla="*/ 3524250 w 5143500"/>
              <a:gd name="connsiteY253" fmla="*/ 3419475 h 3714750"/>
              <a:gd name="connsiteX254" fmla="*/ 3581400 w 5143500"/>
              <a:gd name="connsiteY254" fmla="*/ 3429000 h 3714750"/>
              <a:gd name="connsiteX255" fmla="*/ 3600450 w 5143500"/>
              <a:gd name="connsiteY255" fmla="*/ 3505200 h 3714750"/>
              <a:gd name="connsiteX256" fmla="*/ 3667125 w 5143500"/>
              <a:gd name="connsiteY256" fmla="*/ 3543300 h 3714750"/>
              <a:gd name="connsiteX257" fmla="*/ 3733800 w 5143500"/>
              <a:gd name="connsiteY257" fmla="*/ 3562350 h 3714750"/>
              <a:gd name="connsiteX258" fmla="*/ 3762375 w 5143500"/>
              <a:gd name="connsiteY258" fmla="*/ 3543300 h 3714750"/>
              <a:gd name="connsiteX259" fmla="*/ 3790950 w 5143500"/>
              <a:gd name="connsiteY259" fmla="*/ 3552825 h 3714750"/>
              <a:gd name="connsiteX260" fmla="*/ 3876675 w 5143500"/>
              <a:gd name="connsiteY260" fmla="*/ 3600450 h 3714750"/>
              <a:gd name="connsiteX261" fmla="*/ 3905250 w 5143500"/>
              <a:gd name="connsiteY261" fmla="*/ 3695700 h 3714750"/>
              <a:gd name="connsiteX262" fmla="*/ 3952875 w 5143500"/>
              <a:gd name="connsiteY262" fmla="*/ 3705225 h 3714750"/>
              <a:gd name="connsiteX263" fmla="*/ 3981450 w 5143500"/>
              <a:gd name="connsiteY263" fmla="*/ 3714750 h 3714750"/>
              <a:gd name="connsiteX264" fmla="*/ 3971925 w 5143500"/>
              <a:gd name="connsiteY264" fmla="*/ 3657600 h 3714750"/>
              <a:gd name="connsiteX265" fmla="*/ 3952875 w 5143500"/>
              <a:gd name="connsiteY265" fmla="*/ 3600450 h 3714750"/>
              <a:gd name="connsiteX266" fmla="*/ 3981450 w 5143500"/>
              <a:gd name="connsiteY266" fmla="*/ 3590925 h 3714750"/>
              <a:gd name="connsiteX267" fmla="*/ 4076700 w 5143500"/>
              <a:gd name="connsiteY267" fmla="*/ 3581400 h 3714750"/>
              <a:gd name="connsiteX268" fmla="*/ 4105275 w 5143500"/>
              <a:gd name="connsiteY268" fmla="*/ 3552825 h 3714750"/>
              <a:gd name="connsiteX269" fmla="*/ 4200525 w 5143500"/>
              <a:gd name="connsiteY269" fmla="*/ 3514725 h 3714750"/>
              <a:gd name="connsiteX270" fmla="*/ 4210050 w 5143500"/>
              <a:gd name="connsiteY270" fmla="*/ 3486150 h 3714750"/>
              <a:gd name="connsiteX271" fmla="*/ 4200525 w 5143500"/>
              <a:gd name="connsiteY271" fmla="*/ 3448050 h 3714750"/>
              <a:gd name="connsiteX272" fmla="*/ 4267200 w 5143500"/>
              <a:gd name="connsiteY272" fmla="*/ 3486150 h 3714750"/>
              <a:gd name="connsiteX273" fmla="*/ 4324350 w 5143500"/>
              <a:gd name="connsiteY273" fmla="*/ 3476625 h 3714750"/>
              <a:gd name="connsiteX274" fmla="*/ 4352925 w 5143500"/>
              <a:gd name="connsiteY274" fmla="*/ 3457575 h 3714750"/>
              <a:gd name="connsiteX275" fmla="*/ 4438650 w 5143500"/>
              <a:gd name="connsiteY275" fmla="*/ 3448050 h 3714750"/>
              <a:gd name="connsiteX276" fmla="*/ 4543425 w 5143500"/>
              <a:gd name="connsiteY276" fmla="*/ 3409950 h 3714750"/>
              <a:gd name="connsiteX277" fmla="*/ 4562475 w 5143500"/>
              <a:gd name="connsiteY277" fmla="*/ 3381375 h 3714750"/>
              <a:gd name="connsiteX278" fmla="*/ 4572000 w 5143500"/>
              <a:gd name="connsiteY278" fmla="*/ 3352800 h 3714750"/>
              <a:gd name="connsiteX279" fmla="*/ 4581525 w 5143500"/>
              <a:gd name="connsiteY279" fmla="*/ 3305175 h 3714750"/>
              <a:gd name="connsiteX280" fmla="*/ 4610100 w 5143500"/>
              <a:gd name="connsiteY280" fmla="*/ 3295650 h 3714750"/>
              <a:gd name="connsiteX281" fmla="*/ 4667250 w 5143500"/>
              <a:gd name="connsiteY281" fmla="*/ 3286125 h 3714750"/>
              <a:gd name="connsiteX282" fmla="*/ 4676775 w 5143500"/>
              <a:gd name="connsiteY282" fmla="*/ 3257550 h 3714750"/>
              <a:gd name="connsiteX283" fmla="*/ 4686300 w 5143500"/>
              <a:gd name="connsiteY283" fmla="*/ 3200400 h 3714750"/>
              <a:gd name="connsiteX284" fmla="*/ 4772025 w 5143500"/>
              <a:gd name="connsiteY284" fmla="*/ 3162300 h 3714750"/>
              <a:gd name="connsiteX285" fmla="*/ 4781550 w 5143500"/>
              <a:gd name="connsiteY285" fmla="*/ 3133725 h 3714750"/>
              <a:gd name="connsiteX286" fmla="*/ 4810125 w 5143500"/>
              <a:gd name="connsiteY286" fmla="*/ 3105150 h 3714750"/>
              <a:gd name="connsiteX287" fmla="*/ 4829175 w 5143500"/>
              <a:gd name="connsiteY287" fmla="*/ 3076575 h 3714750"/>
              <a:gd name="connsiteX288" fmla="*/ 4800600 w 5143500"/>
              <a:gd name="connsiteY288" fmla="*/ 3048000 h 3714750"/>
              <a:gd name="connsiteX289" fmla="*/ 4772025 w 5143500"/>
              <a:gd name="connsiteY289" fmla="*/ 3028950 h 3714750"/>
              <a:gd name="connsiteX290" fmla="*/ 4762500 w 5143500"/>
              <a:gd name="connsiteY290" fmla="*/ 3000375 h 3714750"/>
              <a:gd name="connsiteX291" fmla="*/ 4810125 w 5143500"/>
              <a:gd name="connsiteY291" fmla="*/ 2943225 h 3714750"/>
              <a:gd name="connsiteX292" fmla="*/ 4819650 w 5143500"/>
              <a:gd name="connsiteY292" fmla="*/ 2914650 h 3714750"/>
              <a:gd name="connsiteX293" fmla="*/ 4829175 w 5143500"/>
              <a:gd name="connsiteY293" fmla="*/ 2867025 h 3714750"/>
              <a:gd name="connsiteX294" fmla="*/ 4838700 w 5143500"/>
              <a:gd name="connsiteY294" fmla="*/ 2781300 h 3714750"/>
              <a:gd name="connsiteX295" fmla="*/ 4857750 w 5143500"/>
              <a:gd name="connsiteY295" fmla="*/ 2752725 h 3714750"/>
              <a:gd name="connsiteX296" fmla="*/ 4848225 w 5143500"/>
              <a:gd name="connsiteY296" fmla="*/ 2724150 h 3714750"/>
              <a:gd name="connsiteX297" fmla="*/ 4838700 w 5143500"/>
              <a:gd name="connsiteY297" fmla="*/ 2600325 h 3714750"/>
              <a:gd name="connsiteX298" fmla="*/ 4781550 w 5143500"/>
              <a:gd name="connsiteY298" fmla="*/ 2571750 h 3714750"/>
              <a:gd name="connsiteX299" fmla="*/ 4772025 w 5143500"/>
              <a:gd name="connsiteY299" fmla="*/ 2514600 h 3714750"/>
              <a:gd name="connsiteX300" fmla="*/ 4800600 w 5143500"/>
              <a:gd name="connsiteY300" fmla="*/ 2505075 h 3714750"/>
              <a:gd name="connsiteX301" fmla="*/ 4772025 w 5143500"/>
              <a:gd name="connsiteY301" fmla="*/ 2466975 h 3714750"/>
              <a:gd name="connsiteX302" fmla="*/ 4743450 w 5143500"/>
              <a:gd name="connsiteY302" fmla="*/ 2457450 h 3714750"/>
              <a:gd name="connsiteX303" fmla="*/ 4667250 w 5143500"/>
              <a:gd name="connsiteY303" fmla="*/ 2428875 h 3714750"/>
              <a:gd name="connsiteX304" fmla="*/ 4648200 w 5143500"/>
              <a:gd name="connsiteY304" fmla="*/ 2400300 h 3714750"/>
              <a:gd name="connsiteX305" fmla="*/ 4724400 w 5143500"/>
              <a:gd name="connsiteY305" fmla="*/ 2390775 h 3714750"/>
              <a:gd name="connsiteX306" fmla="*/ 4772025 w 5143500"/>
              <a:gd name="connsiteY306" fmla="*/ 2381250 h 3714750"/>
              <a:gd name="connsiteX307" fmla="*/ 4724400 w 5143500"/>
              <a:gd name="connsiteY307" fmla="*/ 2324100 h 3714750"/>
              <a:gd name="connsiteX308" fmla="*/ 4638675 w 5143500"/>
              <a:gd name="connsiteY308" fmla="*/ 2276475 h 3714750"/>
              <a:gd name="connsiteX309" fmla="*/ 4629150 w 5143500"/>
              <a:gd name="connsiteY309" fmla="*/ 2247900 h 3714750"/>
              <a:gd name="connsiteX310" fmla="*/ 4610100 w 5143500"/>
              <a:gd name="connsiteY310" fmla="*/ 2219325 h 3714750"/>
              <a:gd name="connsiteX311" fmla="*/ 4600575 w 5143500"/>
              <a:gd name="connsiteY311" fmla="*/ 2181225 h 3714750"/>
              <a:gd name="connsiteX312" fmla="*/ 4533900 w 5143500"/>
              <a:gd name="connsiteY312" fmla="*/ 2114550 h 3714750"/>
              <a:gd name="connsiteX313" fmla="*/ 4524375 w 5143500"/>
              <a:gd name="connsiteY313" fmla="*/ 2085975 h 3714750"/>
              <a:gd name="connsiteX314" fmla="*/ 4410075 w 5143500"/>
              <a:gd name="connsiteY314" fmla="*/ 2057400 h 3714750"/>
              <a:gd name="connsiteX315" fmla="*/ 4419600 w 5143500"/>
              <a:gd name="connsiteY315" fmla="*/ 2009775 h 3714750"/>
              <a:gd name="connsiteX316" fmla="*/ 4457700 w 5143500"/>
              <a:gd name="connsiteY316" fmla="*/ 1962150 h 3714750"/>
              <a:gd name="connsiteX317" fmla="*/ 4467225 w 5143500"/>
              <a:gd name="connsiteY317" fmla="*/ 1914525 h 3714750"/>
              <a:gd name="connsiteX318" fmla="*/ 4505325 w 5143500"/>
              <a:gd name="connsiteY318" fmla="*/ 1905000 h 3714750"/>
              <a:gd name="connsiteX319" fmla="*/ 4533900 w 5143500"/>
              <a:gd name="connsiteY319" fmla="*/ 1895475 h 3714750"/>
              <a:gd name="connsiteX320" fmla="*/ 4562475 w 5143500"/>
              <a:gd name="connsiteY320" fmla="*/ 1866900 h 3714750"/>
              <a:gd name="connsiteX321" fmla="*/ 4572000 w 5143500"/>
              <a:gd name="connsiteY321" fmla="*/ 1828800 h 3714750"/>
              <a:gd name="connsiteX322" fmla="*/ 4638675 w 5143500"/>
              <a:gd name="connsiteY322" fmla="*/ 1819275 h 3714750"/>
              <a:gd name="connsiteX323" fmla="*/ 4610100 w 5143500"/>
              <a:gd name="connsiteY323" fmla="*/ 1762125 h 3714750"/>
              <a:gd name="connsiteX324" fmla="*/ 4562475 w 5143500"/>
              <a:gd name="connsiteY324" fmla="*/ 1771650 h 3714750"/>
              <a:gd name="connsiteX325" fmla="*/ 4533900 w 5143500"/>
              <a:gd name="connsiteY325" fmla="*/ 1800225 h 3714750"/>
              <a:gd name="connsiteX326" fmla="*/ 4505325 w 5143500"/>
              <a:gd name="connsiteY326" fmla="*/ 1781175 h 3714750"/>
              <a:gd name="connsiteX327" fmla="*/ 4476750 w 5143500"/>
              <a:gd name="connsiteY327" fmla="*/ 1771650 h 3714750"/>
              <a:gd name="connsiteX328" fmla="*/ 4419600 w 5143500"/>
              <a:gd name="connsiteY328" fmla="*/ 1752600 h 3714750"/>
              <a:gd name="connsiteX329" fmla="*/ 4429125 w 5143500"/>
              <a:gd name="connsiteY329" fmla="*/ 1781175 h 3714750"/>
              <a:gd name="connsiteX330" fmla="*/ 4381500 w 5143500"/>
              <a:gd name="connsiteY330" fmla="*/ 1771650 h 3714750"/>
              <a:gd name="connsiteX331" fmla="*/ 4343400 w 5143500"/>
              <a:gd name="connsiteY331" fmla="*/ 1781175 h 3714750"/>
              <a:gd name="connsiteX332" fmla="*/ 4314825 w 5143500"/>
              <a:gd name="connsiteY332" fmla="*/ 1790700 h 3714750"/>
              <a:gd name="connsiteX333" fmla="*/ 4286250 w 5143500"/>
              <a:gd name="connsiteY333" fmla="*/ 1762125 h 3714750"/>
              <a:gd name="connsiteX334" fmla="*/ 4191000 w 5143500"/>
              <a:gd name="connsiteY334" fmla="*/ 1676400 h 3714750"/>
              <a:gd name="connsiteX335" fmla="*/ 4162425 w 5143500"/>
              <a:gd name="connsiteY335" fmla="*/ 1657350 h 3714750"/>
              <a:gd name="connsiteX336" fmla="*/ 4133850 w 5143500"/>
              <a:gd name="connsiteY336" fmla="*/ 1647825 h 3714750"/>
              <a:gd name="connsiteX337" fmla="*/ 4114800 w 5143500"/>
              <a:gd name="connsiteY337" fmla="*/ 1619250 h 3714750"/>
              <a:gd name="connsiteX338" fmla="*/ 4124325 w 5143500"/>
              <a:gd name="connsiteY338" fmla="*/ 1590675 h 3714750"/>
              <a:gd name="connsiteX339" fmla="*/ 4210050 w 5143500"/>
              <a:gd name="connsiteY339" fmla="*/ 1562100 h 3714750"/>
              <a:gd name="connsiteX340" fmla="*/ 4229100 w 5143500"/>
              <a:gd name="connsiteY340" fmla="*/ 1504950 h 3714750"/>
              <a:gd name="connsiteX341" fmla="*/ 4238625 w 5143500"/>
              <a:gd name="connsiteY341" fmla="*/ 1447800 h 3714750"/>
              <a:gd name="connsiteX342" fmla="*/ 4295775 w 5143500"/>
              <a:gd name="connsiteY342" fmla="*/ 1409700 h 3714750"/>
              <a:gd name="connsiteX343" fmla="*/ 4314825 w 5143500"/>
              <a:gd name="connsiteY343" fmla="*/ 1381125 h 3714750"/>
              <a:gd name="connsiteX344" fmla="*/ 4343400 w 5143500"/>
              <a:gd name="connsiteY344" fmla="*/ 1362075 h 3714750"/>
              <a:gd name="connsiteX345" fmla="*/ 4429125 w 5143500"/>
              <a:gd name="connsiteY345" fmla="*/ 1390650 h 3714750"/>
              <a:gd name="connsiteX346" fmla="*/ 4438650 w 5143500"/>
              <a:gd name="connsiteY346" fmla="*/ 1419225 h 3714750"/>
              <a:gd name="connsiteX347" fmla="*/ 4429125 w 5143500"/>
              <a:gd name="connsiteY347" fmla="*/ 1457325 h 3714750"/>
              <a:gd name="connsiteX348" fmla="*/ 4400550 w 5143500"/>
              <a:gd name="connsiteY348" fmla="*/ 1514475 h 3714750"/>
              <a:gd name="connsiteX349" fmla="*/ 4467225 w 5143500"/>
              <a:gd name="connsiteY349" fmla="*/ 1590675 h 3714750"/>
              <a:gd name="connsiteX350" fmla="*/ 4495800 w 5143500"/>
              <a:gd name="connsiteY350" fmla="*/ 1571625 h 3714750"/>
              <a:gd name="connsiteX351" fmla="*/ 4514850 w 5143500"/>
              <a:gd name="connsiteY351" fmla="*/ 1543050 h 3714750"/>
              <a:gd name="connsiteX352" fmla="*/ 4572000 w 5143500"/>
              <a:gd name="connsiteY352" fmla="*/ 1495425 h 3714750"/>
              <a:gd name="connsiteX353" fmla="*/ 4676775 w 5143500"/>
              <a:gd name="connsiteY353" fmla="*/ 1485900 h 3714750"/>
              <a:gd name="connsiteX354" fmla="*/ 4714875 w 5143500"/>
              <a:gd name="connsiteY354" fmla="*/ 1400175 h 3714750"/>
              <a:gd name="connsiteX355" fmla="*/ 4733925 w 5143500"/>
              <a:gd name="connsiteY355" fmla="*/ 1362075 h 3714750"/>
              <a:gd name="connsiteX356" fmla="*/ 4781550 w 5143500"/>
              <a:gd name="connsiteY356" fmla="*/ 1285875 h 3714750"/>
              <a:gd name="connsiteX357" fmla="*/ 4838700 w 5143500"/>
              <a:gd name="connsiteY357" fmla="*/ 1295400 h 3714750"/>
              <a:gd name="connsiteX358" fmla="*/ 4895850 w 5143500"/>
              <a:gd name="connsiteY358" fmla="*/ 1314450 h 3714750"/>
              <a:gd name="connsiteX359" fmla="*/ 4943475 w 5143500"/>
              <a:gd name="connsiteY359" fmla="*/ 1304925 h 3714750"/>
              <a:gd name="connsiteX360" fmla="*/ 4886325 w 5143500"/>
              <a:gd name="connsiteY360" fmla="*/ 1257300 h 3714750"/>
              <a:gd name="connsiteX361" fmla="*/ 4924425 w 5143500"/>
              <a:gd name="connsiteY361" fmla="*/ 1238250 h 3714750"/>
              <a:gd name="connsiteX362" fmla="*/ 4981575 w 5143500"/>
              <a:gd name="connsiteY362" fmla="*/ 1228725 h 3714750"/>
              <a:gd name="connsiteX363" fmla="*/ 4991100 w 5143500"/>
              <a:gd name="connsiteY363" fmla="*/ 1171575 h 3714750"/>
              <a:gd name="connsiteX364" fmla="*/ 5019675 w 5143500"/>
              <a:gd name="connsiteY364" fmla="*/ 1162050 h 3714750"/>
              <a:gd name="connsiteX365" fmla="*/ 5095875 w 5143500"/>
              <a:gd name="connsiteY365" fmla="*/ 1152525 h 3714750"/>
              <a:gd name="connsiteX366" fmla="*/ 5124450 w 5143500"/>
              <a:gd name="connsiteY366" fmla="*/ 1133475 h 3714750"/>
              <a:gd name="connsiteX367" fmla="*/ 5114925 w 5143500"/>
              <a:gd name="connsiteY367" fmla="*/ 1076325 h 3714750"/>
              <a:gd name="connsiteX368" fmla="*/ 5114925 w 5143500"/>
              <a:gd name="connsiteY368" fmla="*/ 104775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5143500" h="3714750">
                <a:moveTo>
                  <a:pt x="5143500" y="1104900"/>
                </a:moveTo>
                <a:cubicBezTo>
                  <a:pt x="5137150" y="1095375"/>
                  <a:pt x="5129099" y="1086786"/>
                  <a:pt x="5124450" y="1076325"/>
                </a:cubicBezTo>
                <a:cubicBezTo>
                  <a:pt x="5116295" y="1057975"/>
                  <a:pt x="5124450" y="1025525"/>
                  <a:pt x="5105400" y="1019175"/>
                </a:cubicBezTo>
                <a:lnTo>
                  <a:pt x="5048250" y="1000125"/>
                </a:lnTo>
                <a:cubicBezTo>
                  <a:pt x="5045075" y="990600"/>
                  <a:pt x="5042680" y="980778"/>
                  <a:pt x="5038725" y="971550"/>
                </a:cubicBezTo>
                <a:cubicBezTo>
                  <a:pt x="5029904" y="950967"/>
                  <a:pt x="4996973" y="910891"/>
                  <a:pt x="5029200" y="885825"/>
                </a:cubicBezTo>
                <a:cubicBezTo>
                  <a:pt x="5049867" y="869751"/>
                  <a:pt x="5080562" y="875054"/>
                  <a:pt x="5105400" y="866775"/>
                </a:cubicBezTo>
                <a:lnTo>
                  <a:pt x="5133975" y="857250"/>
                </a:lnTo>
                <a:cubicBezTo>
                  <a:pt x="5110373" y="786444"/>
                  <a:pt x="5135793" y="869976"/>
                  <a:pt x="5114925" y="723900"/>
                </a:cubicBezTo>
                <a:cubicBezTo>
                  <a:pt x="5109730" y="687536"/>
                  <a:pt x="5100975" y="695730"/>
                  <a:pt x="5076825" y="666750"/>
                </a:cubicBezTo>
                <a:cubicBezTo>
                  <a:pt x="5069496" y="657956"/>
                  <a:pt x="5065870" y="646270"/>
                  <a:pt x="5057775" y="638175"/>
                </a:cubicBezTo>
                <a:cubicBezTo>
                  <a:pt x="5039311" y="619711"/>
                  <a:pt x="5023866" y="617347"/>
                  <a:pt x="5000625" y="609600"/>
                </a:cubicBezTo>
                <a:cubicBezTo>
                  <a:pt x="4918733" y="664195"/>
                  <a:pt x="5022345" y="598740"/>
                  <a:pt x="4943475" y="638175"/>
                </a:cubicBezTo>
                <a:cubicBezTo>
                  <a:pt x="4877696" y="671064"/>
                  <a:pt x="4956094" y="646926"/>
                  <a:pt x="4876800" y="666750"/>
                </a:cubicBezTo>
                <a:cubicBezTo>
                  <a:pt x="4867275" y="660400"/>
                  <a:pt x="4857540" y="654354"/>
                  <a:pt x="4848225" y="647700"/>
                </a:cubicBezTo>
                <a:cubicBezTo>
                  <a:pt x="4835307" y="638473"/>
                  <a:pt x="4824324" y="626225"/>
                  <a:pt x="4810125" y="619125"/>
                </a:cubicBezTo>
                <a:cubicBezTo>
                  <a:pt x="4798416" y="613271"/>
                  <a:pt x="4784725" y="612775"/>
                  <a:pt x="4772025" y="609600"/>
                </a:cubicBezTo>
                <a:cubicBezTo>
                  <a:pt x="4768850" y="600075"/>
                  <a:pt x="4764935" y="590765"/>
                  <a:pt x="4762500" y="581025"/>
                </a:cubicBezTo>
                <a:cubicBezTo>
                  <a:pt x="4758573" y="565319"/>
                  <a:pt x="4764423" y="544848"/>
                  <a:pt x="4752975" y="533400"/>
                </a:cubicBezTo>
                <a:cubicBezTo>
                  <a:pt x="4738776" y="519201"/>
                  <a:pt x="4715632" y="517651"/>
                  <a:pt x="4695825" y="514350"/>
                </a:cubicBezTo>
                <a:cubicBezTo>
                  <a:pt x="4676775" y="511175"/>
                  <a:pt x="4657411" y="509509"/>
                  <a:pt x="4638675" y="504825"/>
                </a:cubicBezTo>
                <a:cubicBezTo>
                  <a:pt x="4619194" y="499955"/>
                  <a:pt x="4581525" y="485775"/>
                  <a:pt x="4581525" y="485775"/>
                </a:cubicBezTo>
                <a:cubicBezTo>
                  <a:pt x="4575175" y="476250"/>
                  <a:pt x="4570570" y="465295"/>
                  <a:pt x="4562475" y="457200"/>
                </a:cubicBezTo>
                <a:cubicBezTo>
                  <a:pt x="4539834" y="434559"/>
                  <a:pt x="4505044" y="428531"/>
                  <a:pt x="4476750" y="419100"/>
                </a:cubicBezTo>
                <a:cubicBezTo>
                  <a:pt x="4426876" y="402475"/>
                  <a:pt x="4458114" y="410995"/>
                  <a:pt x="4381500" y="400050"/>
                </a:cubicBezTo>
                <a:cubicBezTo>
                  <a:pt x="4295775" y="371475"/>
                  <a:pt x="4340225" y="403225"/>
                  <a:pt x="4314825" y="352425"/>
                </a:cubicBezTo>
                <a:cubicBezTo>
                  <a:pt x="4309705" y="342186"/>
                  <a:pt x="4303870" y="331945"/>
                  <a:pt x="4295775" y="323850"/>
                </a:cubicBezTo>
                <a:cubicBezTo>
                  <a:pt x="4284550" y="312625"/>
                  <a:pt x="4268900" y="306500"/>
                  <a:pt x="4257675" y="295275"/>
                </a:cubicBezTo>
                <a:cubicBezTo>
                  <a:pt x="4230158" y="267758"/>
                  <a:pt x="4231476" y="219550"/>
                  <a:pt x="4181475" y="209550"/>
                </a:cubicBezTo>
                <a:cubicBezTo>
                  <a:pt x="4163361" y="205927"/>
                  <a:pt x="4124801" y="200263"/>
                  <a:pt x="4105275" y="190500"/>
                </a:cubicBezTo>
                <a:cubicBezTo>
                  <a:pt x="4095036" y="185380"/>
                  <a:pt x="4086225" y="177800"/>
                  <a:pt x="4076700" y="171450"/>
                </a:cubicBezTo>
                <a:cubicBezTo>
                  <a:pt x="4073525" y="155575"/>
                  <a:pt x="4077114" y="136604"/>
                  <a:pt x="4067175" y="123825"/>
                </a:cubicBezTo>
                <a:cubicBezTo>
                  <a:pt x="4037487" y="85655"/>
                  <a:pt x="4010307" y="87166"/>
                  <a:pt x="3971925" y="76200"/>
                </a:cubicBezTo>
                <a:cubicBezTo>
                  <a:pt x="3894963" y="54211"/>
                  <a:pt x="4006152" y="72384"/>
                  <a:pt x="3838575" y="57150"/>
                </a:cubicBezTo>
                <a:cubicBezTo>
                  <a:pt x="3829050" y="47625"/>
                  <a:pt x="3821775" y="35117"/>
                  <a:pt x="3810000" y="28575"/>
                </a:cubicBezTo>
                <a:cubicBezTo>
                  <a:pt x="3773793" y="8460"/>
                  <a:pt x="3725501" y="5618"/>
                  <a:pt x="3686175" y="0"/>
                </a:cubicBezTo>
                <a:cubicBezTo>
                  <a:pt x="3651250" y="3175"/>
                  <a:pt x="3615691" y="2177"/>
                  <a:pt x="3581400" y="9525"/>
                </a:cubicBezTo>
                <a:cubicBezTo>
                  <a:pt x="3570206" y="11924"/>
                  <a:pt x="3561619" y="21246"/>
                  <a:pt x="3552825" y="28575"/>
                </a:cubicBezTo>
                <a:cubicBezTo>
                  <a:pt x="3525323" y="51494"/>
                  <a:pt x="3523931" y="57628"/>
                  <a:pt x="3505200" y="85725"/>
                </a:cubicBezTo>
                <a:cubicBezTo>
                  <a:pt x="3584629" y="138678"/>
                  <a:pt x="3551631" y="97222"/>
                  <a:pt x="3571875" y="171450"/>
                </a:cubicBezTo>
                <a:cubicBezTo>
                  <a:pt x="3577159" y="190823"/>
                  <a:pt x="3590925" y="228600"/>
                  <a:pt x="3590925" y="228600"/>
                </a:cubicBezTo>
                <a:cubicBezTo>
                  <a:pt x="3584575" y="247650"/>
                  <a:pt x="3573873" y="265769"/>
                  <a:pt x="3571875" y="285750"/>
                </a:cubicBezTo>
                <a:cubicBezTo>
                  <a:pt x="3568700" y="317500"/>
                  <a:pt x="3567202" y="349463"/>
                  <a:pt x="3562350" y="381000"/>
                </a:cubicBezTo>
                <a:cubicBezTo>
                  <a:pt x="3560823" y="390923"/>
                  <a:pt x="3559925" y="402475"/>
                  <a:pt x="3552825" y="409575"/>
                </a:cubicBezTo>
                <a:cubicBezTo>
                  <a:pt x="3545725" y="416675"/>
                  <a:pt x="3533775" y="415925"/>
                  <a:pt x="3524250" y="419100"/>
                </a:cubicBezTo>
                <a:cubicBezTo>
                  <a:pt x="3514725" y="415925"/>
                  <a:pt x="3505715" y="409575"/>
                  <a:pt x="3495675" y="409575"/>
                </a:cubicBezTo>
                <a:cubicBezTo>
                  <a:pt x="3485635" y="409575"/>
                  <a:pt x="3476754" y="416342"/>
                  <a:pt x="3467100" y="419100"/>
                </a:cubicBezTo>
                <a:cubicBezTo>
                  <a:pt x="3454513" y="422696"/>
                  <a:pt x="3441700" y="425450"/>
                  <a:pt x="3429000" y="428625"/>
                </a:cubicBezTo>
                <a:cubicBezTo>
                  <a:pt x="3415525" y="424133"/>
                  <a:pt x="3374285" y="409575"/>
                  <a:pt x="3362325" y="409575"/>
                </a:cubicBezTo>
                <a:cubicBezTo>
                  <a:pt x="3352285" y="409575"/>
                  <a:pt x="3343275" y="415925"/>
                  <a:pt x="3333750" y="419100"/>
                </a:cubicBezTo>
                <a:cubicBezTo>
                  <a:pt x="3376613" y="447675"/>
                  <a:pt x="3390106" y="446087"/>
                  <a:pt x="3409950" y="485775"/>
                </a:cubicBezTo>
                <a:cubicBezTo>
                  <a:pt x="3414440" y="494755"/>
                  <a:pt x="3416300" y="504825"/>
                  <a:pt x="3419475" y="514350"/>
                </a:cubicBezTo>
                <a:cubicBezTo>
                  <a:pt x="3416300" y="542925"/>
                  <a:pt x="3400125" y="573055"/>
                  <a:pt x="3409950" y="600075"/>
                </a:cubicBezTo>
                <a:cubicBezTo>
                  <a:pt x="3415793" y="616143"/>
                  <a:pt x="3441566" y="613122"/>
                  <a:pt x="3457575" y="619125"/>
                </a:cubicBezTo>
                <a:cubicBezTo>
                  <a:pt x="3502644" y="636026"/>
                  <a:pt x="3471373" y="618798"/>
                  <a:pt x="3514725" y="647700"/>
                </a:cubicBezTo>
                <a:cubicBezTo>
                  <a:pt x="3527425" y="644525"/>
                  <a:pt x="3540286" y="641937"/>
                  <a:pt x="3552825" y="638175"/>
                </a:cubicBezTo>
                <a:cubicBezTo>
                  <a:pt x="3572059" y="632405"/>
                  <a:pt x="3609975" y="619125"/>
                  <a:pt x="3609975" y="619125"/>
                </a:cubicBezTo>
                <a:cubicBezTo>
                  <a:pt x="3641154" y="621352"/>
                  <a:pt x="3735426" y="606015"/>
                  <a:pt x="3771900" y="647700"/>
                </a:cubicBezTo>
                <a:cubicBezTo>
                  <a:pt x="3786977" y="664930"/>
                  <a:pt x="3797300" y="685800"/>
                  <a:pt x="3810000" y="704850"/>
                </a:cubicBezTo>
                <a:lnTo>
                  <a:pt x="3829050" y="733425"/>
                </a:lnTo>
                <a:cubicBezTo>
                  <a:pt x="3762375" y="777875"/>
                  <a:pt x="3790950" y="784225"/>
                  <a:pt x="3743325" y="752475"/>
                </a:cubicBezTo>
                <a:cubicBezTo>
                  <a:pt x="3711575" y="755650"/>
                  <a:pt x="3679612" y="757148"/>
                  <a:pt x="3648075" y="762000"/>
                </a:cubicBezTo>
                <a:cubicBezTo>
                  <a:pt x="3638152" y="763527"/>
                  <a:pt x="3627340" y="765253"/>
                  <a:pt x="3619500" y="771525"/>
                </a:cubicBezTo>
                <a:cubicBezTo>
                  <a:pt x="3610561" y="778676"/>
                  <a:pt x="3606800" y="790575"/>
                  <a:pt x="3600450" y="800100"/>
                </a:cubicBezTo>
                <a:cubicBezTo>
                  <a:pt x="3580244" y="981952"/>
                  <a:pt x="3627476" y="811476"/>
                  <a:pt x="3495675" y="895350"/>
                </a:cubicBezTo>
                <a:cubicBezTo>
                  <a:pt x="3479382" y="905719"/>
                  <a:pt x="3497375" y="936785"/>
                  <a:pt x="3486150" y="952500"/>
                </a:cubicBezTo>
                <a:cubicBezTo>
                  <a:pt x="3478541" y="963152"/>
                  <a:pt x="3460750" y="958850"/>
                  <a:pt x="3448050" y="962025"/>
                </a:cubicBezTo>
                <a:cubicBezTo>
                  <a:pt x="3364351" y="906225"/>
                  <a:pt x="3413682" y="921647"/>
                  <a:pt x="3295650" y="933450"/>
                </a:cubicBezTo>
                <a:cubicBezTo>
                  <a:pt x="3272264" y="968529"/>
                  <a:pt x="3259061" y="974572"/>
                  <a:pt x="3286125" y="1028700"/>
                </a:cubicBezTo>
                <a:cubicBezTo>
                  <a:pt x="3293225" y="1042899"/>
                  <a:pt x="3311525" y="1047750"/>
                  <a:pt x="3324225" y="1057275"/>
                </a:cubicBezTo>
                <a:cubicBezTo>
                  <a:pt x="3327400" y="1066800"/>
                  <a:pt x="3335401" y="1075946"/>
                  <a:pt x="3333750" y="1085850"/>
                </a:cubicBezTo>
                <a:cubicBezTo>
                  <a:pt x="3331868" y="1097142"/>
                  <a:pt x="3319820" y="1104186"/>
                  <a:pt x="3314700" y="1114425"/>
                </a:cubicBezTo>
                <a:cubicBezTo>
                  <a:pt x="3310210" y="1123405"/>
                  <a:pt x="3308350" y="1133475"/>
                  <a:pt x="3305175" y="1143000"/>
                </a:cubicBezTo>
                <a:cubicBezTo>
                  <a:pt x="3310060" y="1157654"/>
                  <a:pt x="3325690" y="1185496"/>
                  <a:pt x="3305175" y="1200150"/>
                </a:cubicBezTo>
                <a:cubicBezTo>
                  <a:pt x="3288835" y="1211822"/>
                  <a:pt x="3267075" y="1212850"/>
                  <a:pt x="3248025" y="1219200"/>
                </a:cubicBezTo>
                <a:cubicBezTo>
                  <a:pt x="3208590" y="1232345"/>
                  <a:pt x="3227804" y="1223156"/>
                  <a:pt x="3190875" y="1247775"/>
                </a:cubicBezTo>
                <a:cubicBezTo>
                  <a:pt x="3178175" y="1244600"/>
                  <a:pt x="3165655" y="1240592"/>
                  <a:pt x="3152775" y="1238250"/>
                </a:cubicBezTo>
                <a:cubicBezTo>
                  <a:pt x="3130686" y="1234234"/>
                  <a:pt x="3107976" y="1233773"/>
                  <a:pt x="3086100" y="1228725"/>
                </a:cubicBezTo>
                <a:cubicBezTo>
                  <a:pt x="3066534" y="1224210"/>
                  <a:pt x="3028950" y="1209675"/>
                  <a:pt x="3028950" y="1209675"/>
                </a:cubicBezTo>
                <a:cubicBezTo>
                  <a:pt x="3019425" y="1216025"/>
                  <a:pt x="3009169" y="1221396"/>
                  <a:pt x="3000375" y="1228725"/>
                </a:cubicBezTo>
                <a:cubicBezTo>
                  <a:pt x="2927036" y="1289841"/>
                  <a:pt x="3014171" y="1229052"/>
                  <a:pt x="2943225" y="1276350"/>
                </a:cubicBezTo>
                <a:cubicBezTo>
                  <a:pt x="2933700" y="1273175"/>
                  <a:pt x="2924690" y="1266825"/>
                  <a:pt x="2914650" y="1266825"/>
                </a:cubicBezTo>
                <a:cubicBezTo>
                  <a:pt x="2904610" y="1266825"/>
                  <a:pt x="2895729" y="1273592"/>
                  <a:pt x="2886075" y="1276350"/>
                </a:cubicBezTo>
                <a:cubicBezTo>
                  <a:pt x="2846290" y="1287717"/>
                  <a:pt x="2835733" y="1287915"/>
                  <a:pt x="2790825" y="1295400"/>
                </a:cubicBezTo>
                <a:cubicBezTo>
                  <a:pt x="2781300" y="1301750"/>
                  <a:pt x="2773542" y="1312568"/>
                  <a:pt x="2762250" y="1314450"/>
                </a:cubicBezTo>
                <a:cubicBezTo>
                  <a:pt x="2744294" y="1317443"/>
                  <a:pt x="2717539" y="1292094"/>
                  <a:pt x="2705100" y="1285875"/>
                </a:cubicBezTo>
                <a:cubicBezTo>
                  <a:pt x="2696120" y="1281385"/>
                  <a:pt x="2686050" y="1279525"/>
                  <a:pt x="2676525" y="1276350"/>
                </a:cubicBezTo>
                <a:cubicBezTo>
                  <a:pt x="2639150" y="1283825"/>
                  <a:pt x="2610050" y="1295500"/>
                  <a:pt x="2571750" y="1276350"/>
                </a:cubicBezTo>
                <a:cubicBezTo>
                  <a:pt x="2561511" y="1271230"/>
                  <a:pt x="2562939" y="1252895"/>
                  <a:pt x="2552700" y="1247775"/>
                </a:cubicBezTo>
                <a:cubicBezTo>
                  <a:pt x="2535426" y="1239138"/>
                  <a:pt x="2514600" y="1241425"/>
                  <a:pt x="2495550" y="1238250"/>
                </a:cubicBezTo>
                <a:cubicBezTo>
                  <a:pt x="2492375" y="1228725"/>
                  <a:pt x="2492297" y="1217515"/>
                  <a:pt x="2486025" y="1209675"/>
                </a:cubicBezTo>
                <a:cubicBezTo>
                  <a:pt x="2462012" y="1179659"/>
                  <a:pt x="2410984" y="1184817"/>
                  <a:pt x="2381250" y="1181100"/>
                </a:cubicBezTo>
                <a:cubicBezTo>
                  <a:pt x="2371725" y="1177925"/>
                  <a:pt x="2362627" y="1172902"/>
                  <a:pt x="2352675" y="1171575"/>
                </a:cubicBezTo>
                <a:cubicBezTo>
                  <a:pt x="2234113" y="1155767"/>
                  <a:pt x="2236441" y="1162199"/>
                  <a:pt x="2114550" y="1171575"/>
                </a:cubicBezTo>
                <a:cubicBezTo>
                  <a:pt x="2092325" y="1168400"/>
                  <a:pt x="2069890" y="1166453"/>
                  <a:pt x="2047875" y="1162050"/>
                </a:cubicBezTo>
                <a:cubicBezTo>
                  <a:pt x="2038030" y="1160081"/>
                  <a:pt x="2029223" y="1154052"/>
                  <a:pt x="2019300" y="1152525"/>
                </a:cubicBezTo>
                <a:cubicBezTo>
                  <a:pt x="1987763" y="1147673"/>
                  <a:pt x="1955800" y="1146175"/>
                  <a:pt x="1924050" y="1143000"/>
                </a:cubicBezTo>
                <a:cubicBezTo>
                  <a:pt x="1914525" y="1136650"/>
                  <a:pt x="1902626" y="1132889"/>
                  <a:pt x="1895475" y="1123950"/>
                </a:cubicBezTo>
                <a:cubicBezTo>
                  <a:pt x="1889203" y="1116110"/>
                  <a:pt x="1890440" y="1104355"/>
                  <a:pt x="1885950" y="1095375"/>
                </a:cubicBezTo>
                <a:cubicBezTo>
                  <a:pt x="1870393" y="1064260"/>
                  <a:pt x="1844040" y="1040130"/>
                  <a:pt x="1809750" y="1028700"/>
                </a:cubicBezTo>
                <a:cubicBezTo>
                  <a:pt x="1800225" y="1025525"/>
                  <a:pt x="1790861" y="1021817"/>
                  <a:pt x="1781175" y="1019175"/>
                </a:cubicBezTo>
                <a:cubicBezTo>
                  <a:pt x="1755916" y="1012286"/>
                  <a:pt x="1704975" y="1000125"/>
                  <a:pt x="1704975" y="1000125"/>
                </a:cubicBezTo>
                <a:cubicBezTo>
                  <a:pt x="1695450" y="993775"/>
                  <a:pt x="1683551" y="990014"/>
                  <a:pt x="1676400" y="981075"/>
                </a:cubicBezTo>
                <a:cubicBezTo>
                  <a:pt x="1649938" y="947997"/>
                  <a:pt x="1690413" y="950821"/>
                  <a:pt x="1638300" y="933450"/>
                </a:cubicBezTo>
                <a:cubicBezTo>
                  <a:pt x="1619978" y="927343"/>
                  <a:pt x="1599886" y="928609"/>
                  <a:pt x="1581150" y="923925"/>
                </a:cubicBezTo>
                <a:cubicBezTo>
                  <a:pt x="1432159" y="886677"/>
                  <a:pt x="1654707" y="913589"/>
                  <a:pt x="1381125" y="895350"/>
                </a:cubicBezTo>
                <a:cubicBezTo>
                  <a:pt x="1374775" y="885825"/>
                  <a:pt x="1363495" y="878134"/>
                  <a:pt x="1362075" y="866775"/>
                </a:cubicBezTo>
                <a:cubicBezTo>
                  <a:pt x="1360067" y="850711"/>
                  <a:pt x="1373608" y="835214"/>
                  <a:pt x="1371600" y="819150"/>
                </a:cubicBezTo>
                <a:cubicBezTo>
                  <a:pt x="1367854" y="789179"/>
                  <a:pt x="1345103" y="788093"/>
                  <a:pt x="1323975" y="781050"/>
                </a:cubicBezTo>
                <a:cubicBezTo>
                  <a:pt x="1317625" y="771525"/>
                  <a:pt x="1313864" y="759626"/>
                  <a:pt x="1304925" y="752475"/>
                </a:cubicBezTo>
                <a:cubicBezTo>
                  <a:pt x="1297085" y="746203"/>
                  <a:pt x="1285330" y="747440"/>
                  <a:pt x="1276350" y="742950"/>
                </a:cubicBezTo>
                <a:cubicBezTo>
                  <a:pt x="1202492" y="706021"/>
                  <a:pt x="1291024" y="738316"/>
                  <a:pt x="1219200" y="714375"/>
                </a:cubicBezTo>
                <a:cubicBezTo>
                  <a:pt x="1216025" y="704850"/>
                  <a:pt x="1212110" y="695540"/>
                  <a:pt x="1209675" y="685800"/>
                </a:cubicBezTo>
                <a:cubicBezTo>
                  <a:pt x="1205748" y="670094"/>
                  <a:pt x="1210089" y="650954"/>
                  <a:pt x="1200150" y="638175"/>
                </a:cubicBezTo>
                <a:cubicBezTo>
                  <a:pt x="1183026" y="616158"/>
                  <a:pt x="1143504" y="597820"/>
                  <a:pt x="1114425" y="590550"/>
                </a:cubicBezTo>
                <a:cubicBezTo>
                  <a:pt x="1098719" y="586623"/>
                  <a:pt x="1082675" y="584200"/>
                  <a:pt x="1066800" y="581025"/>
                </a:cubicBezTo>
                <a:cubicBezTo>
                  <a:pt x="1002131" y="537912"/>
                  <a:pt x="1083090" y="588265"/>
                  <a:pt x="981075" y="542925"/>
                </a:cubicBezTo>
                <a:cubicBezTo>
                  <a:pt x="870288" y="493686"/>
                  <a:pt x="1028138" y="549088"/>
                  <a:pt x="923925" y="514350"/>
                </a:cubicBezTo>
                <a:cubicBezTo>
                  <a:pt x="916718" y="492729"/>
                  <a:pt x="915984" y="471033"/>
                  <a:pt x="885825" y="466725"/>
                </a:cubicBezTo>
                <a:cubicBezTo>
                  <a:pt x="872866" y="464874"/>
                  <a:pt x="860425" y="473075"/>
                  <a:pt x="847725" y="476250"/>
                </a:cubicBezTo>
                <a:cubicBezTo>
                  <a:pt x="841450" y="495074"/>
                  <a:pt x="835936" y="519971"/>
                  <a:pt x="819150" y="533400"/>
                </a:cubicBezTo>
                <a:cubicBezTo>
                  <a:pt x="811310" y="539672"/>
                  <a:pt x="800100" y="539750"/>
                  <a:pt x="790575" y="542925"/>
                </a:cubicBezTo>
                <a:cubicBezTo>
                  <a:pt x="768350" y="609600"/>
                  <a:pt x="765175" y="581025"/>
                  <a:pt x="781050" y="628650"/>
                </a:cubicBezTo>
                <a:cubicBezTo>
                  <a:pt x="777875" y="647700"/>
                  <a:pt x="780162" y="668526"/>
                  <a:pt x="771525" y="685800"/>
                </a:cubicBezTo>
                <a:cubicBezTo>
                  <a:pt x="766405" y="696039"/>
                  <a:pt x="754258" y="703065"/>
                  <a:pt x="742950" y="704850"/>
                </a:cubicBezTo>
                <a:cubicBezTo>
                  <a:pt x="692674" y="712788"/>
                  <a:pt x="641350" y="711200"/>
                  <a:pt x="590550" y="714375"/>
                </a:cubicBezTo>
                <a:cubicBezTo>
                  <a:pt x="581025" y="723900"/>
                  <a:pt x="565242" y="729882"/>
                  <a:pt x="561975" y="742950"/>
                </a:cubicBezTo>
                <a:cubicBezTo>
                  <a:pt x="551046" y="786667"/>
                  <a:pt x="574081" y="792295"/>
                  <a:pt x="600075" y="809625"/>
                </a:cubicBezTo>
                <a:cubicBezTo>
                  <a:pt x="606425" y="819150"/>
                  <a:pt x="617243" y="826908"/>
                  <a:pt x="619125" y="838200"/>
                </a:cubicBezTo>
                <a:cubicBezTo>
                  <a:pt x="620776" y="848104"/>
                  <a:pt x="615169" y="858421"/>
                  <a:pt x="609600" y="866775"/>
                </a:cubicBezTo>
                <a:cubicBezTo>
                  <a:pt x="602128" y="877983"/>
                  <a:pt x="592233" y="887878"/>
                  <a:pt x="581025" y="895350"/>
                </a:cubicBezTo>
                <a:cubicBezTo>
                  <a:pt x="565393" y="905771"/>
                  <a:pt x="502215" y="913247"/>
                  <a:pt x="495300" y="914400"/>
                </a:cubicBezTo>
                <a:cubicBezTo>
                  <a:pt x="477186" y="910777"/>
                  <a:pt x="438626" y="894874"/>
                  <a:pt x="419100" y="914400"/>
                </a:cubicBezTo>
                <a:cubicBezTo>
                  <a:pt x="412000" y="921500"/>
                  <a:pt x="412750" y="933450"/>
                  <a:pt x="409575" y="942975"/>
                </a:cubicBezTo>
                <a:cubicBezTo>
                  <a:pt x="428625" y="962025"/>
                  <a:pt x="458206" y="974567"/>
                  <a:pt x="466725" y="1000125"/>
                </a:cubicBezTo>
                <a:lnTo>
                  <a:pt x="485775" y="1057275"/>
                </a:lnTo>
                <a:lnTo>
                  <a:pt x="495300" y="1085850"/>
                </a:lnTo>
                <a:cubicBezTo>
                  <a:pt x="492125" y="1130300"/>
                  <a:pt x="493519" y="1175315"/>
                  <a:pt x="485775" y="1219200"/>
                </a:cubicBezTo>
                <a:cubicBezTo>
                  <a:pt x="483786" y="1230473"/>
                  <a:pt x="471374" y="1237314"/>
                  <a:pt x="466725" y="1247775"/>
                </a:cubicBezTo>
                <a:cubicBezTo>
                  <a:pt x="458570" y="1266125"/>
                  <a:pt x="466725" y="1298575"/>
                  <a:pt x="447675" y="1304925"/>
                </a:cubicBezTo>
                <a:cubicBezTo>
                  <a:pt x="438150" y="1308100"/>
                  <a:pt x="427877" y="1309574"/>
                  <a:pt x="419100" y="1314450"/>
                </a:cubicBezTo>
                <a:cubicBezTo>
                  <a:pt x="399086" y="1325569"/>
                  <a:pt x="361950" y="1352550"/>
                  <a:pt x="361950" y="1352550"/>
                </a:cubicBezTo>
                <a:cubicBezTo>
                  <a:pt x="327500" y="1345660"/>
                  <a:pt x="281553" y="1330976"/>
                  <a:pt x="247650" y="1352550"/>
                </a:cubicBezTo>
                <a:cubicBezTo>
                  <a:pt x="228334" y="1364842"/>
                  <a:pt x="228600" y="1397000"/>
                  <a:pt x="209550" y="1409700"/>
                </a:cubicBezTo>
                <a:lnTo>
                  <a:pt x="180975" y="1428750"/>
                </a:lnTo>
                <a:cubicBezTo>
                  <a:pt x="171450" y="1425575"/>
                  <a:pt x="161380" y="1423715"/>
                  <a:pt x="152400" y="1419225"/>
                </a:cubicBezTo>
                <a:cubicBezTo>
                  <a:pt x="142161" y="1414105"/>
                  <a:pt x="135158" y="1401794"/>
                  <a:pt x="123825" y="1400175"/>
                </a:cubicBezTo>
                <a:cubicBezTo>
                  <a:pt x="110866" y="1398324"/>
                  <a:pt x="98425" y="1406525"/>
                  <a:pt x="85725" y="1409700"/>
                </a:cubicBezTo>
                <a:cubicBezTo>
                  <a:pt x="67182" y="1465330"/>
                  <a:pt x="90709" y="1414241"/>
                  <a:pt x="47625" y="1457325"/>
                </a:cubicBezTo>
                <a:cubicBezTo>
                  <a:pt x="4541" y="1500409"/>
                  <a:pt x="55630" y="1476882"/>
                  <a:pt x="0" y="1495425"/>
                </a:cubicBezTo>
                <a:cubicBezTo>
                  <a:pt x="3175" y="1524000"/>
                  <a:pt x="5153" y="1552733"/>
                  <a:pt x="9525" y="1581150"/>
                </a:cubicBezTo>
                <a:cubicBezTo>
                  <a:pt x="11516" y="1594089"/>
                  <a:pt x="8398" y="1611641"/>
                  <a:pt x="19050" y="1619250"/>
                </a:cubicBezTo>
                <a:cubicBezTo>
                  <a:pt x="34765" y="1630475"/>
                  <a:pt x="57150" y="1625600"/>
                  <a:pt x="76200" y="1628775"/>
                </a:cubicBezTo>
                <a:cubicBezTo>
                  <a:pt x="85725" y="1635125"/>
                  <a:pt x="94253" y="1643316"/>
                  <a:pt x="104775" y="1647825"/>
                </a:cubicBezTo>
                <a:cubicBezTo>
                  <a:pt x="116807" y="1652982"/>
                  <a:pt x="132653" y="1649172"/>
                  <a:pt x="142875" y="1657350"/>
                </a:cubicBezTo>
                <a:cubicBezTo>
                  <a:pt x="150715" y="1663622"/>
                  <a:pt x="147910" y="1676945"/>
                  <a:pt x="152400" y="1685925"/>
                </a:cubicBezTo>
                <a:cubicBezTo>
                  <a:pt x="189329" y="1759783"/>
                  <a:pt x="157034" y="1671251"/>
                  <a:pt x="180975" y="1743075"/>
                </a:cubicBezTo>
                <a:cubicBezTo>
                  <a:pt x="171450" y="1752600"/>
                  <a:pt x="162748" y="1763026"/>
                  <a:pt x="152400" y="1771650"/>
                </a:cubicBezTo>
                <a:cubicBezTo>
                  <a:pt x="125842" y="1793782"/>
                  <a:pt x="99678" y="1787816"/>
                  <a:pt x="133350" y="1838325"/>
                </a:cubicBezTo>
                <a:cubicBezTo>
                  <a:pt x="138919" y="1846679"/>
                  <a:pt x="152400" y="1844675"/>
                  <a:pt x="161925" y="1847850"/>
                </a:cubicBezTo>
                <a:cubicBezTo>
                  <a:pt x="190349" y="1833638"/>
                  <a:pt x="222675" y="1808138"/>
                  <a:pt x="257175" y="1838325"/>
                </a:cubicBezTo>
                <a:cubicBezTo>
                  <a:pt x="272287" y="1851548"/>
                  <a:pt x="269875" y="1876425"/>
                  <a:pt x="276225" y="1895475"/>
                </a:cubicBezTo>
                <a:cubicBezTo>
                  <a:pt x="279400" y="1905000"/>
                  <a:pt x="275905" y="1922081"/>
                  <a:pt x="285750" y="1924050"/>
                </a:cubicBezTo>
                <a:cubicBezTo>
                  <a:pt x="382576" y="1943415"/>
                  <a:pt x="293609" y="1923574"/>
                  <a:pt x="361950" y="1943100"/>
                </a:cubicBezTo>
                <a:cubicBezTo>
                  <a:pt x="445671" y="1967020"/>
                  <a:pt x="360112" y="1939312"/>
                  <a:pt x="428625" y="1962150"/>
                </a:cubicBezTo>
                <a:cubicBezTo>
                  <a:pt x="445789" y="1979314"/>
                  <a:pt x="462568" y="1999829"/>
                  <a:pt x="485775" y="2009775"/>
                </a:cubicBezTo>
                <a:cubicBezTo>
                  <a:pt x="497807" y="2014932"/>
                  <a:pt x="511175" y="2016125"/>
                  <a:pt x="523875" y="2019300"/>
                </a:cubicBezTo>
                <a:cubicBezTo>
                  <a:pt x="527036" y="2028782"/>
                  <a:pt x="542908" y="2093108"/>
                  <a:pt x="561975" y="2105025"/>
                </a:cubicBezTo>
                <a:cubicBezTo>
                  <a:pt x="579003" y="2115668"/>
                  <a:pt x="600075" y="2117725"/>
                  <a:pt x="619125" y="2124075"/>
                </a:cubicBezTo>
                <a:lnTo>
                  <a:pt x="647700" y="2133600"/>
                </a:lnTo>
                <a:cubicBezTo>
                  <a:pt x="652996" y="2181260"/>
                  <a:pt x="643464" y="2215089"/>
                  <a:pt x="676275" y="2247900"/>
                </a:cubicBezTo>
                <a:cubicBezTo>
                  <a:pt x="684370" y="2255995"/>
                  <a:pt x="695325" y="2260600"/>
                  <a:pt x="704850" y="2266950"/>
                </a:cubicBezTo>
                <a:cubicBezTo>
                  <a:pt x="719564" y="2289021"/>
                  <a:pt x="744977" y="2312548"/>
                  <a:pt x="714375" y="2343150"/>
                </a:cubicBezTo>
                <a:cubicBezTo>
                  <a:pt x="707275" y="2350250"/>
                  <a:pt x="695325" y="2336800"/>
                  <a:pt x="685800" y="2333625"/>
                </a:cubicBezTo>
                <a:cubicBezTo>
                  <a:pt x="673100" y="2336800"/>
                  <a:pt x="652297" y="2330893"/>
                  <a:pt x="647700" y="2343150"/>
                </a:cubicBezTo>
                <a:cubicBezTo>
                  <a:pt x="639817" y="2364171"/>
                  <a:pt x="652822" y="2387810"/>
                  <a:pt x="657225" y="2409825"/>
                </a:cubicBezTo>
                <a:cubicBezTo>
                  <a:pt x="659194" y="2419670"/>
                  <a:pt x="659650" y="2431300"/>
                  <a:pt x="666750" y="2438400"/>
                </a:cubicBezTo>
                <a:cubicBezTo>
                  <a:pt x="673850" y="2445500"/>
                  <a:pt x="685524" y="2445747"/>
                  <a:pt x="695325" y="2447925"/>
                </a:cubicBezTo>
                <a:cubicBezTo>
                  <a:pt x="714178" y="2452115"/>
                  <a:pt x="733425" y="2454275"/>
                  <a:pt x="752475" y="2457450"/>
                </a:cubicBezTo>
                <a:cubicBezTo>
                  <a:pt x="762000" y="2463800"/>
                  <a:pt x="773899" y="2467561"/>
                  <a:pt x="781050" y="2476500"/>
                </a:cubicBezTo>
                <a:cubicBezTo>
                  <a:pt x="817995" y="2522682"/>
                  <a:pt x="756805" y="2493818"/>
                  <a:pt x="819150" y="2514600"/>
                </a:cubicBezTo>
                <a:cubicBezTo>
                  <a:pt x="825425" y="2533424"/>
                  <a:pt x="830939" y="2558321"/>
                  <a:pt x="847725" y="2571750"/>
                </a:cubicBezTo>
                <a:cubicBezTo>
                  <a:pt x="855565" y="2578022"/>
                  <a:pt x="867320" y="2576785"/>
                  <a:pt x="876300" y="2581275"/>
                </a:cubicBezTo>
                <a:cubicBezTo>
                  <a:pt x="950158" y="2618204"/>
                  <a:pt x="861626" y="2585909"/>
                  <a:pt x="933450" y="2609850"/>
                </a:cubicBezTo>
                <a:cubicBezTo>
                  <a:pt x="942975" y="2606675"/>
                  <a:pt x="953045" y="2604815"/>
                  <a:pt x="962025" y="2600325"/>
                </a:cubicBezTo>
                <a:cubicBezTo>
                  <a:pt x="1035883" y="2563396"/>
                  <a:pt x="947351" y="2595691"/>
                  <a:pt x="1019175" y="2571750"/>
                </a:cubicBezTo>
                <a:cubicBezTo>
                  <a:pt x="1022350" y="2581275"/>
                  <a:pt x="1022428" y="2592485"/>
                  <a:pt x="1028700" y="2600325"/>
                </a:cubicBezTo>
                <a:cubicBezTo>
                  <a:pt x="1046898" y="2623073"/>
                  <a:pt x="1062843" y="2617396"/>
                  <a:pt x="1085850" y="2628900"/>
                </a:cubicBezTo>
                <a:cubicBezTo>
                  <a:pt x="1154583" y="2663266"/>
                  <a:pt x="1069030" y="2633602"/>
                  <a:pt x="1152525" y="2667000"/>
                </a:cubicBezTo>
                <a:cubicBezTo>
                  <a:pt x="1191174" y="2682460"/>
                  <a:pt x="1210351" y="2686219"/>
                  <a:pt x="1247775" y="2695575"/>
                </a:cubicBezTo>
                <a:cubicBezTo>
                  <a:pt x="1250950" y="2705100"/>
                  <a:pt x="1251028" y="2716310"/>
                  <a:pt x="1257300" y="2724150"/>
                </a:cubicBezTo>
                <a:cubicBezTo>
                  <a:pt x="1264451" y="2733089"/>
                  <a:pt x="1275936" y="2737520"/>
                  <a:pt x="1285875" y="2743200"/>
                </a:cubicBezTo>
                <a:cubicBezTo>
                  <a:pt x="1318831" y="2762032"/>
                  <a:pt x="1320492" y="2761089"/>
                  <a:pt x="1352550" y="2771775"/>
                </a:cubicBezTo>
                <a:cubicBezTo>
                  <a:pt x="1362075" y="2781300"/>
                  <a:pt x="1369917" y="2792878"/>
                  <a:pt x="1381125" y="2800350"/>
                </a:cubicBezTo>
                <a:cubicBezTo>
                  <a:pt x="1389324" y="2805816"/>
                  <a:pt x="1442719" y="2818130"/>
                  <a:pt x="1447800" y="2819400"/>
                </a:cubicBezTo>
                <a:cubicBezTo>
                  <a:pt x="1454150" y="2828925"/>
                  <a:pt x="1455843" y="2844830"/>
                  <a:pt x="1466850" y="2847975"/>
                </a:cubicBezTo>
                <a:cubicBezTo>
                  <a:pt x="1482416" y="2852423"/>
                  <a:pt x="1498286" y="2838450"/>
                  <a:pt x="1514475" y="2838450"/>
                </a:cubicBezTo>
                <a:cubicBezTo>
                  <a:pt x="1527566" y="2838450"/>
                  <a:pt x="1539875" y="2844800"/>
                  <a:pt x="1552575" y="2847975"/>
                </a:cubicBezTo>
                <a:cubicBezTo>
                  <a:pt x="1620617" y="2893337"/>
                  <a:pt x="1587513" y="2880522"/>
                  <a:pt x="1647825" y="2895600"/>
                </a:cubicBezTo>
                <a:cubicBezTo>
                  <a:pt x="1657350" y="2889250"/>
                  <a:pt x="1668305" y="2884645"/>
                  <a:pt x="1676400" y="2876550"/>
                </a:cubicBezTo>
                <a:cubicBezTo>
                  <a:pt x="1684495" y="2868455"/>
                  <a:pt x="1684590" y="2851595"/>
                  <a:pt x="1695450" y="2847975"/>
                </a:cubicBezTo>
                <a:cubicBezTo>
                  <a:pt x="1701430" y="2845982"/>
                  <a:pt x="1753236" y="2864062"/>
                  <a:pt x="1762125" y="2867025"/>
                </a:cubicBezTo>
                <a:cubicBezTo>
                  <a:pt x="1765300" y="2857500"/>
                  <a:pt x="1764550" y="2845550"/>
                  <a:pt x="1771650" y="2838450"/>
                </a:cubicBezTo>
                <a:cubicBezTo>
                  <a:pt x="1790700" y="2819400"/>
                  <a:pt x="1809750" y="2832100"/>
                  <a:pt x="1828800" y="2838450"/>
                </a:cubicBezTo>
                <a:cubicBezTo>
                  <a:pt x="1857375" y="2835275"/>
                  <a:pt x="1885774" y="2828925"/>
                  <a:pt x="1914525" y="2828925"/>
                </a:cubicBezTo>
                <a:cubicBezTo>
                  <a:pt x="1944098" y="2828925"/>
                  <a:pt x="1945991" y="2847868"/>
                  <a:pt x="1971675" y="2857500"/>
                </a:cubicBezTo>
                <a:cubicBezTo>
                  <a:pt x="1986834" y="2863184"/>
                  <a:pt x="2003425" y="2863850"/>
                  <a:pt x="2019300" y="2867025"/>
                </a:cubicBezTo>
                <a:cubicBezTo>
                  <a:pt x="2084619" y="2845252"/>
                  <a:pt x="2003548" y="2870963"/>
                  <a:pt x="2095500" y="2847975"/>
                </a:cubicBezTo>
                <a:cubicBezTo>
                  <a:pt x="2105240" y="2845540"/>
                  <a:pt x="2114550" y="2841625"/>
                  <a:pt x="2124075" y="2838450"/>
                </a:cubicBezTo>
                <a:cubicBezTo>
                  <a:pt x="2127250" y="2825750"/>
                  <a:pt x="2126338" y="2811242"/>
                  <a:pt x="2133600" y="2800350"/>
                </a:cubicBezTo>
                <a:cubicBezTo>
                  <a:pt x="2147249" y="2779877"/>
                  <a:pt x="2171733" y="2781283"/>
                  <a:pt x="2190750" y="2771775"/>
                </a:cubicBezTo>
                <a:cubicBezTo>
                  <a:pt x="2200989" y="2766655"/>
                  <a:pt x="2209800" y="2759075"/>
                  <a:pt x="2219325" y="2752725"/>
                </a:cubicBezTo>
                <a:cubicBezTo>
                  <a:pt x="2222500" y="2743200"/>
                  <a:pt x="2221750" y="2731250"/>
                  <a:pt x="2228850" y="2724150"/>
                </a:cubicBezTo>
                <a:cubicBezTo>
                  <a:pt x="2235950" y="2717050"/>
                  <a:pt x="2247385" y="2714625"/>
                  <a:pt x="2257425" y="2714625"/>
                </a:cubicBezTo>
                <a:cubicBezTo>
                  <a:pt x="2302020" y="2714625"/>
                  <a:pt x="2331598" y="2723643"/>
                  <a:pt x="2371725" y="2733675"/>
                </a:cubicBezTo>
                <a:cubicBezTo>
                  <a:pt x="2374900" y="2728912"/>
                  <a:pt x="2403475" y="2678112"/>
                  <a:pt x="2419350" y="2686050"/>
                </a:cubicBezTo>
                <a:cubicBezTo>
                  <a:pt x="2431059" y="2691904"/>
                  <a:pt x="2423718" y="2712118"/>
                  <a:pt x="2428875" y="2724150"/>
                </a:cubicBezTo>
                <a:cubicBezTo>
                  <a:pt x="2433384" y="2734672"/>
                  <a:pt x="2442805" y="2742486"/>
                  <a:pt x="2447925" y="2752725"/>
                </a:cubicBezTo>
                <a:cubicBezTo>
                  <a:pt x="2452415" y="2761705"/>
                  <a:pt x="2451022" y="2773587"/>
                  <a:pt x="2457450" y="2781300"/>
                </a:cubicBezTo>
                <a:cubicBezTo>
                  <a:pt x="2467613" y="2793496"/>
                  <a:pt x="2482850" y="2800350"/>
                  <a:pt x="2495550" y="2809875"/>
                </a:cubicBezTo>
                <a:cubicBezTo>
                  <a:pt x="2579446" y="2781910"/>
                  <a:pt x="2526935" y="2782705"/>
                  <a:pt x="2581275" y="2809875"/>
                </a:cubicBezTo>
                <a:cubicBezTo>
                  <a:pt x="2590255" y="2814365"/>
                  <a:pt x="2600325" y="2816225"/>
                  <a:pt x="2609850" y="2819400"/>
                </a:cubicBezTo>
                <a:cubicBezTo>
                  <a:pt x="2654300" y="2886075"/>
                  <a:pt x="2628900" y="2863850"/>
                  <a:pt x="2676525" y="2895600"/>
                </a:cubicBezTo>
                <a:cubicBezTo>
                  <a:pt x="2673350" y="2905125"/>
                  <a:pt x="2665891" y="2914196"/>
                  <a:pt x="2667000" y="2924175"/>
                </a:cubicBezTo>
                <a:cubicBezTo>
                  <a:pt x="2669218" y="2944133"/>
                  <a:pt x="2679700" y="2962275"/>
                  <a:pt x="2686050" y="2981325"/>
                </a:cubicBezTo>
                <a:cubicBezTo>
                  <a:pt x="2699195" y="3020760"/>
                  <a:pt x="2690006" y="3001546"/>
                  <a:pt x="2714625" y="3038475"/>
                </a:cubicBezTo>
                <a:cubicBezTo>
                  <a:pt x="2711450" y="3051175"/>
                  <a:pt x="2710954" y="3064866"/>
                  <a:pt x="2705100" y="3076575"/>
                </a:cubicBezTo>
                <a:cubicBezTo>
                  <a:pt x="2639596" y="3207583"/>
                  <a:pt x="2683815" y="3083279"/>
                  <a:pt x="2657475" y="3162300"/>
                </a:cubicBezTo>
                <a:cubicBezTo>
                  <a:pt x="2665679" y="3236135"/>
                  <a:pt x="2644107" y="3241341"/>
                  <a:pt x="2695575" y="3267075"/>
                </a:cubicBezTo>
                <a:cubicBezTo>
                  <a:pt x="2704555" y="3271565"/>
                  <a:pt x="2714625" y="3273425"/>
                  <a:pt x="2724150" y="3276600"/>
                </a:cubicBezTo>
                <a:cubicBezTo>
                  <a:pt x="2736850" y="3295650"/>
                  <a:pt x="2755010" y="3312030"/>
                  <a:pt x="2762250" y="3333750"/>
                </a:cubicBezTo>
                <a:cubicBezTo>
                  <a:pt x="2765425" y="3343275"/>
                  <a:pt x="2763421" y="3356756"/>
                  <a:pt x="2771775" y="3362325"/>
                </a:cubicBezTo>
                <a:cubicBezTo>
                  <a:pt x="2785245" y="3371305"/>
                  <a:pt x="2803525" y="3368675"/>
                  <a:pt x="2819400" y="3371850"/>
                </a:cubicBezTo>
                <a:cubicBezTo>
                  <a:pt x="2825750" y="3381375"/>
                  <a:pt x="2831121" y="3391631"/>
                  <a:pt x="2838450" y="3400425"/>
                </a:cubicBezTo>
                <a:cubicBezTo>
                  <a:pt x="2847074" y="3410773"/>
                  <a:pt x="2859553" y="3417792"/>
                  <a:pt x="2867025" y="3429000"/>
                </a:cubicBezTo>
                <a:cubicBezTo>
                  <a:pt x="2872594" y="3437354"/>
                  <a:pt x="2873375" y="3448050"/>
                  <a:pt x="2876550" y="3457575"/>
                </a:cubicBezTo>
                <a:cubicBezTo>
                  <a:pt x="2851393" y="3533047"/>
                  <a:pt x="2837693" y="3511424"/>
                  <a:pt x="2914650" y="3524250"/>
                </a:cubicBezTo>
                <a:cubicBezTo>
                  <a:pt x="2929097" y="3533882"/>
                  <a:pt x="2952082" y="3552825"/>
                  <a:pt x="2971800" y="3552825"/>
                </a:cubicBezTo>
                <a:cubicBezTo>
                  <a:pt x="2981840" y="3552825"/>
                  <a:pt x="2990850" y="3546475"/>
                  <a:pt x="3000375" y="3543300"/>
                </a:cubicBezTo>
                <a:cubicBezTo>
                  <a:pt x="3068319" y="3565948"/>
                  <a:pt x="2986176" y="3533834"/>
                  <a:pt x="3057525" y="3581400"/>
                </a:cubicBezTo>
                <a:cubicBezTo>
                  <a:pt x="3065879" y="3586969"/>
                  <a:pt x="3076575" y="3587750"/>
                  <a:pt x="3086100" y="3590925"/>
                </a:cubicBezTo>
                <a:cubicBezTo>
                  <a:pt x="3095625" y="3587750"/>
                  <a:pt x="3111917" y="3591054"/>
                  <a:pt x="3114675" y="3581400"/>
                </a:cubicBezTo>
                <a:cubicBezTo>
                  <a:pt x="3119833" y="3563347"/>
                  <a:pt x="3102766" y="3517097"/>
                  <a:pt x="3095625" y="3495675"/>
                </a:cubicBezTo>
                <a:cubicBezTo>
                  <a:pt x="3105150" y="3489325"/>
                  <a:pt x="3113340" y="3480245"/>
                  <a:pt x="3124200" y="3476625"/>
                </a:cubicBezTo>
                <a:cubicBezTo>
                  <a:pt x="3142522" y="3470518"/>
                  <a:pt x="3165635" y="3478325"/>
                  <a:pt x="3181350" y="3467100"/>
                </a:cubicBezTo>
                <a:cubicBezTo>
                  <a:pt x="3192002" y="3459491"/>
                  <a:pt x="3187700" y="3441700"/>
                  <a:pt x="3190875" y="3429000"/>
                </a:cubicBezTo>
                <a:cubicBezTo>
                  <a:pt x="3200400" y="3435350"/>
                  <a:pt x="3209211" y="3442930"/>
                  <a:pt x="3219450" y="3448050"/>
                </a:cubicBezTo>
                <a:cubicBezTo>
                  <a:pt x="3228430" y="3452540"/>
                  <a:pt x="3237985" y="3457575"/>
                  <a:pt x="3248025" y="3457575"/>
                </a:cubicBezTo>
                <a:cubicBezTo>
                  <a:pt x="3267743" y="3457575"/>
                  <a:pt x="3290728" y="3438632"/>
                  <a:pt x="3305175" y="3429000"/>
                </a:cubicBezTo>
                <a:cubicBezTo>
                  <a:pt x="3330575" y="3432175"/>
                  <a:pt x="3356274" y="3443545"/>
                  <a:pt x="3381375" y="3438525"/>
                </a:cubicBezTo>
                <a:cubicBezTo>
                  <a:pt x="3392600" y="3436280"/>
                  <a:pt x="3391631" y="3417279"/>
                  <a:pt x="3400425" y="3409950"/>
                </a:cubicBezTo>
                <a:cubicBezTo>
                  <a:pt x="3411333" y="3400860"/>
                  <a:pt x="3425825" y="3397250"/>
                  <a:pt x="3438525" y="3390900"/>
                </a:cubicBezTo>
                <a:lnTo>
                  <a:pt x="3495675" y="3409950"/>
                </a:lnTo>
                <a:cubicBezTo>
                  <a:pt x="3505200" y="3413125"/>
                  <a:pt x="3514346" y="3417824"/>
                  <a:pt x="3524250" y="3419475"/>
                </a:cubicBezTo>
                <a:lnTo>
                  <a:pt x="3581400" y="3429000"/>
                </a:lnTo>
                <a:cubicBezTo>
                  <a:pt x="3587750" y="3454400"/>
                  <a:pt x="3578665" y="3490677"/>
                  <a:pt x="3600450" y="3505200"/>
                </a:cubicBezTo>
                <a:cubicBezTo>
                  <a:pt x="3629148" y="3524332"/>
                  <a:pt x="3633288" y="3528798"/>
                  <a:pt x="3667125" y="3543300"/>
                </a:cubicBezTo>
                <a:cubicBezTo>
                  <a:pt x="3686256" y="3551499"/>
                  <a:pt x="3714466" y="3557517"/>
                  <a:pt x="3733800" y="3562350"/>
                </a:cubicBezTo>
                <a:cubicBezTo>
                  <a:pt x="3743325" y="3556000"/>
                  <a:pt x="3751083" y="3545182"/>
                  <a:pt x="3762375" y="3543300"/>
                </a:cubicBezTo>
                <a:cubicBezTo>
                  <a:pt x="3772279" y="3541649"/>
                  <a:pt x="3782173" y="3547949"/>
                  <a:pt x="3790950" y="3552825"/>
                </a:cubicBezTo>
                <a:cubicBezTo>
                  <a:pt x="3889206" y="3607412"/>
                  <a:pt x="3812017" y="3578897"/>
                  <a:pt x="3876675" y="3600450"/>
                </a:cubicBezTo>
                <a:cubicBezTo>
                  <a:pt x="3879374" y="3616645"/>
                  <a:pt x="3884298" y="3680734"/>
                  <a:pt x="3905250" y="3695700"/>
                </a:cubicBezTo>
                <a:cubicBezTo>
                  <a:pt x="3918424" y="3705110"/>
                  <a:pt x="3937169" y="3701298"/>
                  <a:pt x="3952875" y="3705225"/>
                </a:cubicBezTo>
                <a:cubicBezTo>
                  <a:pt x="3962615" y="3707660"/>
                  <a:pt x="3971925" y="3711575"/>
                  <a:pt x="3981450" y="3714750"/>
                </a:cubicBezTo>
                <a:cubicBezTo>
                  <a:pt x="3978275" y="3695700"/>
                  <a:pt x="3976609" y="3676336"/>
                  <a:pt x="3971925" y="3657600"/>
                </a:cubicBezTo>
                <a:cubicBezTo>
                  <a:pt x="3967055" y="3638119"/>
                  <a:pt x="3952875" y="3600450"/>
                  <a:pt x="3952875" y="3600450"/>
                </a:cubicBezTo>
                <a:cubicBezTo>
                  <a:pt x="3962400" y="3597275"/>
                  <a:pt x="3971527" y="3592452"/>
                  <a:pt x="3981450" y="3590925"/>
                </a:cubicBezTo>
                <a:cubicBezTo>
                  <a:pt x="4012987" y="3586073"/>
                  <a:pt x="4046203" y="3590784"/>
                  <a:pt x="4076700" y="3581400"/>
                </a:cubicBezTo>
                <a:cubicBezTo>
                  <a:pt x="4089575" y="3577439"/>
                  <a:pt x="4095750" y="3562350"/>
                  <a:pt x="4105275" y="3552825"/>
                </a:cubicBezTo>
                <a:cubicBezTo>
                  <a:pt x="4127605" y="3485834"/>
                  <a:pt x="4094187" y="3557260"/>
                  <a:pt x="4200525" y="3514725"/>
                </a:cubicBezTo>
                <a:cubicBezTo>
                  <a:pt x="4209847" y="3510996"/>
                  <a:pt x="4206875" y="3495675"/>
                  <a:pt x="4210050" y="3486150"/>
                </a:cubicBezTo>
                <a:cubicBezTo>
                  <a:pt x="4206875" y="3473450"/>
                  <a:pt x="4189300" y="3454785"/>
                  <a:pt x="4200525" y="3448050"/>
                </a:cubicBezTo>
                <a:cubicBezTo>
                  <a:pt x="4253299" y="3416386"/>
                  <a:pt x="4258992" y="3461525"/>
                  <a:pt x="4267200" y="3486150"/>
                </a:cubicBezTo>
                <a:cubicBezTo>
                  <a:pt x="4286250" y="3482975"/>
                  <a:pt x="4306028" y="3482732"/>
                  <a:pt x="4324350" y="3476625"/>
                </a:cubicBezTo>
                <a:cubicBezTo>
                  <a:pt x="4335210" y="3473005"/>
                  <a:pt x="4341819" y="3460351"/>
                  <a:pt x="4352925" y="3457575"/>
                </a:cubicBezTo>
                <a:cubicBezTo>
                  <a:pt x="4380817" y="3450602"/>
                  <a:pt x="4410075" y="3451225"/>
                  <a:pt x="4438650" y="3448050"/>
                </a:cubicBezTo>
                <a:cubicBezTo>
                  <a:pt x="4461163" y="3380511"/>
                  <a:pt x="4428976" y="3448100"/>
                  <a:pt x="4543425" y="3409950"/>
                </a:cubicBezTo>
                <a:cubicBezTo>
                  <a:pt x="4554285" y="3406330"/>
                  <a:pt x="4557355" y="3391614"/>
                  <a:pt x="4562475" y="3381375"/>
                </a:cubicBezTo>
                <a:cubicBezTo>
                  <a:pt x="4566965" y="3372395"/>
                  <a:pt x="4569565" y="3362540"/>
                  <a:pt x="4572000" y="3352800"/>
                </a:cubicBezTo>
                <a:cubicBezTo>
                  <a:pt x="4575927" y="3337094"/>
                  <a:pt x="4572545" y="3318645"/>
                  <a:pt x="4581525" y="3305175"/>
                </a:cubicBezTo>
                <a:cubicBezTo>
                  <a:pt x="4587094" y="3296821"/>
                  <a:pt x="4600299" y="3297828"/>
                  <a:pt x="4610100" y="3295650"/>
                </a:cubicBezTo>
                <a:cubicBezTo>
                  <a:pt x="4628953" y="3291460"/>
                  <a:pt x="4648200" y="3289300"/>
                  <a:pt x="4667250" y="3286125"/>
                </a:cubicBezTo>
                <a:cubicBezTo>
                  <a:pt x="4670425" y="3276600"/>
                  <a:pt x="4674597" y="3267351"/>
                  <a:pt x="4676775" y="3257550"/>
                </a:cubicBezTo>
                <a:cubicBezTo>
                  <a:pt x="4680965" y="3238697"/>
                  <a:pt x="4676064" y="3216777"/>
                  <a:pt x="4686300" y="3200400"/>
                </a:cubicBezTo>
                <a:cubicBezTo>
                  <a:pt x="4690749" y="3193281"/>
                  <a:pt x="4770152" y="3163049"/>
                  <a:pt x="4772025" y="3162300"/>
                </a:cubicBezTo>
                <a:cubicBezTo>
                  <a:pt x="4775200" y="3152775"/>
                  <a:pt x="4775981" y="3142079"/>
                  <a:pt x="4781550" y="3133725"/>
                </a:cubicBezTo>
                <a:cubicBezTo>
                  <a:pt x="4789022" y="3122517"/>
                  <a:pt x="4801501" y="3115498"/>
                  <a:pt x="4810125" y="3105150"/>
                </a:cubicBezTo>
                <a:cubicBezTo>
                  <a:pt x="4817454" y="3096356"/>
                  <a:pt x="4822825" y="3086100"/>
                  <a:pt x="4829175" y="3076575"/>
                </a:cubicBezTo>
                <a:cubicBezTo>
                  <a:pt x="4819650" y="3067050"/>
                  <a:pt x="4810948" y="3056624"/>
                  <a:pt x="4800600" y="3048000"/>
                </a:cubicBezTo>
                <a:cubicBezTo>
                  <a:pt x="4791806" y="3040671"/>
                  <a:pt x="4779176" y="3037889"/>
                  <a:pt x="4772025" y="3028950"/>
                </a:cubicBezTo>
                <a:cubicBezTo>
                  <a:pt x="4765753" y="3021110"/>
                  <a:pt x="4765675" y="3009900"/>
                  <a:pt x="4762500" y="3000375"/>
                </a:cubicBezTo>
                <a:cubicBezTo>
                  <a:pt x="4783566" y="2979309"/>
                  <a:pt x="4796864" y="2969747"/>
                  <a:pt x="4810125" y="2943225"/>
                </a:cubicBezTo>
                <a:cubicBezTo>
                  <a:pt x="4814615" y="2934245"/>
                  <a:pt x="4817215" y="2924390"/>
                  <a:pt x="4819650" y="2914650"/>
                </a:cubicBezTo>
                <a:cubicBezTo>
                  <a:pt x="4823577" y="2898944"/>
                  <a:pt x="4826885" y="2883052"/>
                  <a:pt x="4829175" y="2867025"/>
                </a:cubicBezTo>
                <a:cubicBezTo>
                  <a:pt x="4833241" y="2838563"/>
                  <a:pt x="4831727" y="2809192"/>
                  <a:pt x="4838700" y="2781300"/>
                </a:cubicBezTo>
                <a:cubicBezTo>
                  <a:pt x="4841476" y="2770194"/>
                  <a:pt x="4851400" y="2762250"/>
                  <a:pt x="4857750" y="2752725"/>
                </a:cubicBezTo>
                <a:cubicBezTo>
                  <a:pt x="4854575" y="2743200"/>
                  <a:pt x="4849470" y="2734113"/>
                  <a:pt x="4848225" y="2724150"/>
                </a:cubicBezTo>
                <a:cubicBezTo>
                  <a:pt x="4843090" y="2683073"/>
                  <a:pt x="4849366" y="2640324"/>
                  <a:pt x="4838700" y="2600325"/>
                </a:cubicBezTo>
                <a:cubicBezTo>
                  <a:pt x="4835097" y="2586814"/>
                  <a:pt x="4791756" y="2575152"/>
                  <a:pt x="4781550" y="2571750"/>
                </a:cubicBezTo>
                <a:cubicBezTo>
                  <a:pt x="4768921" y="2552806"/>
                  <a:pt x="4748364" y="2538261"/>
                  <a:pt x="4772025" y="2514600"/>
                </a:cubicBezTo>
                <a:cubicBezTo>
                  <a:pt x="4779125" y="2507500"/>
                  <a:pt x="4791075" y="2508250"/>
                  <a:pt x="4800600" y="2505075"/>
                </a:cubicBezTo>
                <a:cubicBezTo>
                  <a:pt x="4791075" y="2492375"/>
                  <a:pt x="4784221" y="2477138"/>
                  <a:pt x="4772025" y="2466975"/>
                </a:cubicBezTo>
                <a:cubicBezTo>
                  <a:pt x="4764312" y="2460547"/>
                  <a:pt x="4752430" y="2461940"/>
                  <a:pt x="4743450" y="2457450"/>
                </a:cubicBezTo>
                <a:cubicBezTo>
                  <a:pt x="4678046" y="2424748"/>
                  <a:pt x="4759134" y="2447252"/>
                  <a:pt x="4667250" y="2428875"/>
                </a:cubicBezTo>
                <a:cubicBezTo>
                  <a:pt x="4660900" y="2419350"/>
                  <a:pt x="4645955" y="2411525"/>
                  <a:pt x="4648200" y="2400300"/>
                </a:cubicBezTo>
                <a:cubicBezTo>
                  <a:pt x="4655208" y="2365262"/>
                  <a:pt x="4715101" y="2388915"/>
                  <a:pt x="4724400" y="2390775"/>
                </a:cubicBezTo>
                <a:cubicBezTo>
                  <a:pt x="4740275" y="2387600"/>
                  <a:pt x="4772025" y="2397439"/>
                  <a:pt x="4772025" y="2381250"/>
                </a:cubicBezTo>
                <a:cubicBezTo>
                  <a:pt x="4772025" y="2356452"/>
                  <a:pt x="4742832" y="2340689"/>
                  <a:pt x="4724400" y="2324100"/>
                </a:cubicBezTo>
                <a:cubicBezTo>
                  <a:pt x="4709450" y="2310645"/>
                  <a:pt x="4658935" y="2286605"/>
                  <a:pt x="4638675" y="2276475"/>
                </a:cubicBezTo>
                <a:cubicBezTo>
                  <a:pt x="4635500" y="2266950"/>
                  <a:pt x="4633640" y="2256880"/>
                  <a:pt x="4629150" y="2247900"/>
                </a:cubicBezTo>
                <a:cubicBezTo>
                  <a:pt x="4624030" y="2237661"/>
                  <a:pt x="4614609" y="2229847"/>
                  <a:pt x="4610100" y="2219325"/>
                </a:cubicBezTo>
                <a:cubicBezTo>
                  <a:pt x="4604943" y="2207293"/>
                  <a:pt x="4608275" y="2191812"/>
                  <a:pt x="4600575" y="2181225"/>
                </a:cubicBezTo>
                <a:cubicBezTo>
                  <a:pt x="4582088" y="2155806"/>
                  <a:pt x="4533900" y="2114550"/>
                  <a:pt x="4533900" y="2114550"/>
                </a:cubicBezTo>
                <a:cubicBezTo>
                  <a:pt x="4530725" y="2105025"/>
                  <a:pt x="4533491" y="2090182"/>
                  <a:pt x="4524375" y="2085975"/>
                </a:cubicBezTo>
                <a:cubicBezTo>
                  <a:pt x="4488717" y="2069518"/>
                  <a:pt x="4410075" y="2057400"/>
                  <a:pt x="4410075" y="2057400"/>
                </a:cubicBezTo>
                <a:cubicBezTo>
                  <a:pt x="4413250" y="2041525"/>
                  <a:pt x="4411568" y="2023831"/>
                  <a:pt x="4419600" y="2009775"/>
                </a:cubicBezTo>
                <a:cubicBezTo>
                  <a:pt x="4467648" y="1925690"/>
                  <a:pt x="4434803" y="2053740"/>
                  <a:pt x="4457700" y="1962150"/>
                </a:cubicBezTo>
                <a:cubicBezTo>
                  <a:pt x="4461627" y="1946444"/>
                  <a:pt x="4456861" y="1926962"/>
                  <a:pt x="4467225" y="1914525"/>
                </a:cubicBezTo>
                <a:cubicBezTo>
                  <a:pt x="4475606" y="1904468"/>
                  <a:pt x="4492738" y="1908596"/>
                  <a:pt x="4505325" y="1905000"/>
                </a:cubicBezTo>
                <a:cubicBezTo>
                  <a:pt x="4514979" y="1902242"/>
                  <a:pt x="4524375" y="1898650"/>
                  <a:pt x="4533900" y="1895475"/>
                </a:cubicBezTo>
                <a:cubicBezTo>
                  <a:pt x="4543425" y="1885950"/>
                  <a:pt x="4555792" y="1878596"/>
                  <a:pt x="4562475" y="1866900"/>
                </a:cubicBezTo>
                <a:cubicBezTo>
                  <a:pt x="4568970" y="1855534"/>
                  <a:pt x="4560899" y="1835738"/>
                  <a:pt x="4572000" y="1828800"/>
                </a:cubicBezTo>
                <a:cubicBezTo>
                  <a:pt x="4591038" y="1816901"/>
                  <a:pt x="4616450" y="1822450"/>
                  <a:pt x="4638675" y="1819275"/>
                </a:cubicBezTo>
                <a:cubicBezTo>
                  <a:pt x="4635190" y="1808819"/>
                  <a:pt x="4623705" y="1766012"/>
                  <a:pt x="4610100" y="1762125"/>
                </a:cubicBezTo>
                <a:cubicBezTo>
                  <a:pt x="4594534" y="1757677"/>
                  <a:pt x="4578350" y="1768475"/>
                  <a:pt x="4562475" y="1771650"/>
                </a:cubicBezTo>
                <a:cubicBezTo>
                  <a:pt x="4552950" y="1781175"/>
                  <a:pt x="4547187" y="1798010"/>
                  <a:pt x="4533900" y="1800225"/>
                </a:cubicBezTo>
                <a:cubicBezTo>
                  <a:pt x="4522608" y="1802107"/>
                  <a:pt x="4515564" y="1786295"/>
                  <a:pt x="4505325" y="1781175"/>
                </a:cubicBezTo>
                <a:cubicBezTo>
                  <a:pt x="4496345" y="1776685"/>
                  <a:pt x="4486275" y="1774825"/>
                  <a:pt x="4476750" y="1771650"/>
                </a:cubicBezTo>
                <a:cubicBezTo>
                  <a:pt x="4466891" y="1756861"/>
                  <a:pt x="4449992" y="1712078"/>
                  <a:pt x="4419600" y="1752600"/>
                </a:cubicBezTo>
                <a:cubicBezTo>
                  <a:pt x="4413576" y="1760632"/>
                  <a:pt x="4438105" y="1776685"/>
                  <a:pt x="4429125" y="1781175"/>
                </a:cubicBezTo>
                <a:cubicBezTo>
                  <a:pt x="4414645" y="1788415"/>
                  <a:pt x="4397375" y="1774825"/>
                  <a:pt x="4381500" y="1771650"/>
                </a:cubicBezTo>
                <a:cubicBezTo>
                  <a:pt x="4368800" y="1774825"/>
                  <a:pt x="4355987" y="1777579"/>
                  <a:pt x="4343400" y="1781175"/>
                </a:cubicBezTo>
                <a:cubicBezTo>
                  <a:pt x="4333746" y="1783933"/>
                  <a:pt x="4324350" y="1793875"/>
                  <a:pt x="4314825" y="1790700"/>
                </a:cubicBezTo>
                <a:cubicBezTo>
                  <a:pt x="4302046" y="1786440"/>
                  <a:pt x="4295775" y="1771650"/>
                  <a:pt x="4286250" y="1762125"/>
                </a:cubicBezTo>
                <a:cubicBezTo>
                  <a:pt x="4260992" y="1661092"/>
                  <a:pt x="4293180" y="1689172"/>
                  <a:pt x="4191000" y="1676400"/>
                </a:cubicBezTo>
                <a:cubicBezTo>
                  <a:pt x="4181475" y="1670050"/>
                  <a:pt x="4172664" y="1662470"/>
                  <a:pt x="4162425" y="1657350"/>
                </a:cubicBezTo>
                <a:cubicBezTo>
                  <a:pt x="4153445" y="1652860"/>
                  <a:pt x="4141690" y="1654097"/>
                  <a:pt x="4133850" y="1647825"/>
                </a:cubicBezTo>
                <a:cubicBezTo>
                  <a:pt x="4124911" y="1640674"/>
                  <a:pt x="4121150" y="1628775"/>
                  <a:pt x="4114800" y="1619250"/>
                </a:cubicBezTo>
                <a:cubicBezTo>
                  <a:pt x="4117975" y="1609725"/>
                  <a:pt x="4118053" y="1598515"/>
                  <a:pt x="4124325" y="1590675"/>
                </a:cubicBezTo>
                <a:cubicBezTo>
                  <a:pt x="4144930" y="1564919"/>
                  <a:pt x="4182164" y="1566748"/>
                  <a:pt x="4210050" y="1562100"/>
                </a:cubicBezTo>
                <a:cubicBezTo>
                  <a:pt x="4216400" y="1543050"/>
                  <a:pt x="4225799" y="1524757"/>
                  <a:pt x="4229100" y="1504950"/>
                </a:cubicBezTo>
                <a:cubicBezTo>
                  <a:pt x="4232275" y="1485900"/>
                  <a:pt x="4227550" y="1463622"/>
                  <a:pt x="4238625" y="1447800"/>
                </a:cubicBezTo>
                <a:cubicBezTo>
                  <a:pt x="4251755" y="1429043"/>
                  <a:pt x="4295775" y="1409700"/>
                  <a:pt x="4295775" y="1409700"/>
                </a:cubicBezTo>
                <a:cubicBezTo>
                  <a:pt x="4302125" y="1400175"/>
                  <a:pt x="4306730" y="1389220"/>
                  <a:pt x="4314825" y="1381125"/>
                </a:cubicBezTo>
                <a:cubicBezTo>
                  <a:pt x="4322920" y="1373030"/>
                  <a:pt x="4332067" y="1363694"/>
                  <a:pt x="4343400" y="1362075"/>
                </a:cubicBezTo>
                <a:cubicBezTo>
                  <a:pt x="4358511" y="1359916"/>
                  <a:pt x="4421036" y="1387414"/>
                  <a:pt x="4429125" y="1390650"/>
                </a:cubicBezTo>
                <a:cubicBezTo>
                  <a:pt x="4432300" y="1400175"/>
                  <a:pt x="4438650" y="1409185"/>
                  <a:pt x="4438650" y="1419225"/>
                </a:cubicBezTo>
                <a:cubicBezTo>
                  <a:pt x="4438650" y="1432316"/>
                  <a:pt x="4432721" y="1444738"/>
                  <a:pt x="4429125" y="1457325"/>
                </a:cubicBezTo>
                <a:cubicBezTo>
                  <a:pt x="4419266" y="1491831"/>
                  <a:pt x="4421422" y="1483166"/>
                  <a:pt x="4400550" y="1514475"/>
                </a:cubicBezTo>
                <a:cubicBezTo>
                  <a:pt x="4445000" y="1581150"/>
                  <a:pt x="4419600" y="1558925"/>
                  <a:pt x="4467225" y="1590675"/>
                </a:cubicBezTo>
                <a:cubicBezTo>
                  <a:pt x="4476750" y="1584325"/>
                  <a:pt x="4487705" y="1579720"/>
                  <a:pt x="4495800" y="1571625"/>
                </a:cubicBezTo>
                <a:cubicBezTo>
                  <a:pt x="4503895" y="1563530"/>
                  <a:pt x="4507521" y="1551844"/>
                  <a:pt x="4514850" y="1543050"/>
                </a:cubicBezTo>
                <a:cubicBezTo>
                  <a:pt x="4522595" y="1533755"/>
                  <a:pt x="4556798" y="1498683"/>
                  <a:pt x="4572000" y="1495425"/>
                </a:cubicBezTo>
                <a:cubicBezTo>
                  <a:pt x="4606291" y="1488077"/>
                  <a:pt x="4641850" y="1489075"/>
                  <a:pt x="4676775" y="1485900"/>
                </a:cubicBezTo>
                <a:cubicBezTo>
                  <a:pt x="4732811" y="1401845"/>
                  <a:pt x="4646865" y="1536195"/>
                  <a:pt x="4714875" y="1400175"/>
                </a:cubicBezTo>
                <a:cubicBezTo>
                  <a:pt x="4721225" y="1387475"/>
                  <a:pt x="4728652" y="1375258"/>
                  <a:pt x="4733925" y="1362075"/>
                </a:cubicBezTo>
                <a:cubicBezTo>
                  <a:pt x="4762778" y="1289943"/>
                  <a:pt x="4732742" y="1318413"/>
                  <a:pt x="4781550" y="1285875"/>
                </a:cubicBezTo>
                <a:cubicBezTo>
                  <a:pt x="4800600" y="1289050"/>
                  <a:pt x="4819964" y="1290716"/>
                  <a:pt x="4838700" y="1295400"/>
                </a:cubicBezTo>
                <a:cubicBezTo>
                  <a:pt x="4858181" y="1300270"/>
                  <a:pt x="4895850" y="1314450"/>
                  <a:pt x="4895850" y="1314450"/>
                </a:cubicBezTo>
                <a:cubicBezTo>
                  <a:pt x="4911725" y="1311275"/>
                  <a:pt x="4936235" y="1319405"/>
                  <a:pt x="4943475" y="1304925"/>
                </a:cubicBezTo>
                <a:cubicBezTo>
                  <a:pt x="4948059" y="1295758"/>
                  <a:pt x="4891049" y="1260450"/>
                  <a:pt x="4886325" y="1257300"/>
                </a:cubicBezTo>
                <a:cubicBezTo>
                  <a:pt x="4899025" y="1250950"/>
                  <a:pt x="4910825" y="1242330"/>
                  <a:pt x="4924425" y="1238250"/>
                </a:cubicBezTo>
                <a:cubicBezTo>
                  <a:pt x="4942923" y="1232701"/>
                  <a:pt x="4967919" y="1242381"/>
                  <a:pt x="4981575" y="1228725"/>
                </a:cubicBezTo>
                <a:cubicBezTo>
                  <a:pt x="4995231" y="1215069"/>
                  <a:pt x="4981518" y="1188343"/>
                  <a:pt x="4991100" y="1171575"/>
                </a:cubicBezTo>
                <a:cubicBezTo>
                  <a:pt x="4996081" y="1162858"/>
                  <a:pt x="5009797" y="1163846"/>
                  <a:pt x="5019675" y="1162050"/>
                </a:cubicBezTo>
                <a:cubicBezTo>
                  <a:pt x="5044860" y="1157471"/>
                  <a:pt x="5070475" y="1155700"/>
                  <a:pt x="5095875" y="1152525"/>
                </a:cubicBezTo>
                <a:cubicBezTo>
                  <a:pt x="5105400" y="1146175"/>
                  <a:pt x="5121674" y="1144581"/>
                  <a:pt x="5124450" y="1133475"/>
                </a:cubicBezTo>
                <a:cubicBezTo>
                  <a:pt x="5129134" y="1114739"/>
                  <a:pt x="5117058" y="1095520"/>
                  <a:pt x="5114925" y="1076325"/>
                </a:cubicBezTo>
                <a:cubicBezTo>
                  <a:pt x="5113873" y="1066858"/>
                  <a:pt x="5114925" y="1057275"/>
                  <a:pt x="5114925" y="1047750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1" name="160 Forma libre"/>
          <p:cNvSpPr/>
          <p:nvPr/>
        </p:nvSpPr>
        <p:spPr>
          <a:xfrm>
            <a:off x="7660601" y="3892676"/>
            <a:ext cx="158476" cy="152287"/>
          </a:xfrm>
          <a:custGeom>
            <a:avLst/>
            <a:gdLst>
              <a:gd name="connsiteX0" fmla="*/ 135595 w 592320"/>
              <a:gd name="connsiteY0" fmla="*/ 1587 h 544512"/>
              <a:gd name="connsiteX1" fmla="*/ 21295 w 592320"/>
              <a:gd name="connsiteY1" fmla="*/ 11112 h 544512"/>
              <a:gd name="connsiteX2" fmla="*/ 2245 w 592320"/>
              <a:gd name="connsiteY2" fmla="*/ 39687 h 544512"/>
              <a:gd name="connsiteX3" fmla="*/ 30820 w 592320"/>
              <a:gd name="connsiteY3" fmla="*/ 58737 h 544512"/>
              <a:gd name="connsiteX4" fmla="*/ 49870 w 592320"/>
              <a:gd name="connsiteY4" fmla="*/ 87312 h 544512"/>
              <a:gd name="connsiteX5" fmla="*/ 30820 w 592320"/>
              <a:gd name="connsiteY5" fmla="*/ 153987 h 544512"/>
              <a:gd name="connsiteX6" fmla="*/ 49870 w 592320"/>
              <a:gd name="connsiteY6" fmla="*/ 211137 h 544512"/>
              <a:gd name="connsiteX7" fmla="*/ 59395 w 592320"/>
              <a:gd name="connsiteY7" fmla="*/ 239712 h 544512"/>
              <a:gd name="connsiteX8" fmla="*/ 87970 w 592320"/>
              <a:gd name="connsiteY8" fmla="*/ 334962 h 544512"/>
              <a:gd name="connsiteX9" fmla="*/ 107020 w 592320"/>
              <a:gd name="connsiteY9" fmla="*/ 363537 h 544512"/>
              <a:gd name="connsiteX10" fmla="*/ 116545 w 592320"/>
              <a:gd name="connsiteY10" fmla="*/ 468312 h 544512"/>
              <a:gd name="connsiteX11" fmla="*/ 126070 w 592320"/>
              <a:gd name="connsiteY11" fmla="*/ 496887 h 544512"/>
              <a:gd name="connsiteX12" fmla="*/ 183220 w 592320"/>
              <a:gd name="connsiteY12" fmla="*/ 449262 h 544512"/>
              <a:gd name="connsiteX13" fmla="*/ 192745 w 592320"/>
              <a:gd name="connsiteY13" fmla="*/ 487362 h 544512"/>
              <a:gd name="connsiteX14" fmla="*/ 335620 w 592320"/>
              <a:gd name="connsiteY14" fmla="*/ 468312 h 544512"/>
              <a:gd name="connsiteX15" fmla="*/ 307045 w 592320"/>
              <a:gd name="connsiteY15" fmla="*/ 458787 h 544512"/>
              <a:gd name="connsiteX16" fmla="*/ 297520 w 592320"/>
              <a:gd name="connsiteY16" fmla="*/ 430212 h 544512"/>
              <a:gd name="connsiteX17" fmla="*/ 316570 w 592320"/>
              <a:gd name="connsiteY17" fmla="*/ 344487 h 544512"/>
              <a:gd name="connsiteX18" fmla="*/ 354670 w 592320"/>
              <a:gd name="connsiteY18" fmla="*/ 373062 h 544512"/>
              <a:gd name="connsiteX19" fmla="*/ 364195 w 592320"/>
              <a:gd name="connsiteY19" fmla="*/ 401637 h 544512"/>
              <a:gd name="connsiteX20" fmla="*/ 421345 w 592320"/>
              <a:gd name="connsiteY20" fmla="*/ 430212 h 544512"/>
              <a:gd name="connsiteX21" fmla="*/ 449920 w 592320"/>
              <a:gd name="connsiteY21" fmla="*/ 458787 h 544512"/>
              <a:gd name="connsiteX22" fmla="*/ 459445 w 592320"/>
              <a:gd name="connsiteY22" fmla="*/ 487362 h 544512"/>
              <a:gd name="connsiteX23" fmla="*/ 468970 w 592320"/>
              <a:gd name="connsiteY23" fmla="*/ 525462 h 544512"/>
              <a:gd name="connsiteX24" fmla="*/ 497545 w 592320"/>
              <a:gd name="connsiteY24" fmla="*/ 544512 h 544512"/>
              <a:gd name="connsiteX25" fmla="*/ 507070 w 592320"/>
              <a:gd name="connsiteY25" fmla="*/ 515937 h 544512"/>
              <a:gd name="connsiteX26" fmla="*/ 535645 w 592320"/>
              <a:gd name="connsiteY26" fmla="*/ 496887 h 544512"/>
              <a:gd name="connsiteX27" fmla="*/ 526120 w 592320"/>
              <a:gd name="connsiteY27" fmla="*/ 458787 h 544512"/>
              <a:gd name="connsiteX28" fmla="*/ 488020 w 592320"/>
              <a:gd name="connsiteY28" fmla="*/ 449262 h 544512"/>
              <a:gd name="connsiteX29" fmla="*/ 478495 w 592320"/>
              <a:gd name="connsiteY29" fmla="*/ 411162 h 544512"/>
              <a:gd name="connsiteX30" fmla="*/ 459445 w 592320"/>
              <a:gd name="connsiteY30" fmla="*/ 354012 h 544512"/>
              <a:gd name="connsiteX31" fmla="*/ 449920 w 592320"/>
              <a:gd name="connsiteY31" fmla="*/ 325437 h 544512"/>
              <a:gd name="connsiteX32" fmla="*/ 373720 w 592320"/>
              <a:gd name="connsiteY32" fmla="*/ 306387 h 544512"/>
              <a:gd name="connsiteX33" fmla="*/ 354670 w 592320"/>
              <a:gd name="connsiteY33" fmla="*/ 239712 h 544512"/>
              <a:gd name="connsiteX34" fmla="*/ 411820 w 592320"/>
              <a:gd name="connsiteY34" fmla="*/ 220662 h 544512"/>
              <a:gd name="connsiteX35" fmla="*/ 440395 w 592320"/>
              <a:gd name="connsiteY35" fmla="*/ 211137 h 544512"/>
              <a:gd name="connsiteX36" fmla="*/ 449920 w 592320"/>
              <a:gd name="connsiteY36" fmla="*/ 182562 h 544512"/>
              <a:gd name="connsiteX37" fmla="*/ 430870 w 592320"/>
              <a:gd name="connsiteY37" fmla="*/ 134937 h 544512"/>
              <a:gd name="connsiteX38" fmla="*/ 421345 w 592320"/>
              <a:gd name="connsiteY38" fmla="*/ 106362 h 544512"/>
              <a:gd name="connsiteX39" fmla="*/ 364195 w 592320"/>
              <a:gd name="connsiteY39" fmla="*/ 58737 h 544512"/>
              <a:gd name="connsiteX40" fmla="*/ 278470 w 592320"/>
              <a:gd name="connsiteY40" fmla="*/ 77787 h 544512"/>
              <a:gd name="connsiteX41" fmla="*/ 240370 w 592320"/>
              <a:gd name="connsiteY41" fmla="*/ 87312 h 544512"/>
              <a:gd name="connsiteX42" fmla="*/ 173695 w 592320"/>
              <a:gd name="connsiteY42" fmla="*/ 58737 h 544512"/>
              <a:gd name="connsiteX43" fmla="*/ 164170 w 592320"/>
              <a:gd name="connsiteY43" fmla="*/ 30162 h 544512"/>
              <a:gd name="connsiteX44" fmla="*/ 135595 w 592320"/>
              <a:gd name="connsiteY44" fmla="*/ 20637 h 544512"/>
              <a:gd name="connsiteX45" fmla="*/ 135595 w 592320"/>
              <a:gd name="connsiteY45" fmla="*/ 1587 h 5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2320" h="544512">
                <a:moveTo>
                  <a:pt x="135595" y="1587"/>
                </a:moveTo>
                <a:cubicBezTo>
                  <a:pt x="116545" y="0"/>
                  <a:pt x="58056" y="609"/>
                  <a:pt x="21295" y="11112"/>
                </a:cubicBezTo>
                <a:cubicBezTo>
                  <a:pt x="10288" y="14257"/>
                  <a:pt x="0" y="28462"/>
                  <a:pt x="2245" y="39687"/>
                </a:cubicBezTo>
                <a:cubicBezTo>
                  <a:pt x="4490" y="50912"/>
                  <a:pt x="21295" y="52387"/>
                  <a:pt x="30820" y="58737"/>
                </a:cubicBezTo>
                <a:cubicBezTo>
                  <a:pt x="37170" y="68262"/>
                  <a:pt x="48251" y="75979"/>
                  <a:pt x="49870" y="87312"/>
                </a:cubicBezTo>
                <a:cubicBezTo>
                  <a:pt x="51066" y="95684"/>
                  <a:pt x="34394" y="143264"/>
                  <a:pt x="30820" y="153987"/>
                </a:cubicBezTo>
                <a:lnTo>
                  <a:pt x="49870" y="211137"/>
                </a:lnTo>
                <a:cubicBezTo>
                  <a:pt x="53045" y="220662"/>
                  <a:pt x="56960" y="229972"/>
                  <a:pt x="59395" y="239712"/>
                </a:cubicBezTo>
                <a:cubicBezTo>
                  <a:pt x="64720" y="261010"/>
                  <a:pt x="78694" y="321048"/>
                  <a:pt x="87970" y="334962"/>
                </a:cubicBezTo>
                <a:lnTo>
                  <a:pt x="107020" y="363537"/>
                </a:lnTo>
                <a:cubicBezTo>
                  <a:pt x="110195" y="398462"/>
                  <a:pt x="111585" y="433595"/>
                  <a:pt x="116545" y="468312"/>
                </a:cubicBezTo>
                <a:cubicBezTo>
                  <a:pt x="117965" y="478251"/>
                  <a:pt x="116330" y="494452"/>
                  <a:pt x="126070" y="496887"/>
                </a:cubicBezTo>
                <a:cubicBezTo>
                  <a:pt x="136679" y="499539"/>
                  <a:pt x="180880" y="451602"/>
                  <a:pt x="183220" y="449262"/>
                </a:cubicBezTo>
                <a:cubicBezTo>
                  <a:pt x="186395" y="461962"/>
                  <a:pt x="179989" y="484418"/>
                  <a:pt x="192745" y="487362"/>
                </a:cubicBezTo>
                <a:cubicBezTo>
                  <a:pt x="247835" y="500075"/>
                  <a:pt x="288952" y="483868"/>
                  <a:pt x="335620" y="468312"/>
                </a:cubicBezTo>
                <a:cubicBezTo>
                  <a:pt x="326095" y="465137"/>
                  <a:pt x="314145" y="465887"/>
                  <a:pt x="307045" y="458787"/>
                </a:cubicBezTo>
                <a:cubicBezTo>
                  <a:pt x="299945" y="451687"/>
                  <a:pt x="297520" y="440252"/>
                  <a:pt x="297520" y="430212"/>
                </a:cubicBezTo>
                <a:cubicBezTo>
                  <a:pt x="297520" y="396685"/>
                  <a:pt x="306748" y="373954"/>
                  <a:pt x="316570" y="344487"/>
                </a:cubicBezTo>
                <a:cubicBezTo>
                  <a:pt x="329270" y="354012"/>
                  <a:pt x="344507" y="360866"/>
                  <a:pt x="354670" y="373062"/>
                </a:cubicBezTo>
                <a:cubicBezTo>
                  <a:pt x="361098" y="380775"/>
                  <a:pt x="357923" y="393797"/>
                  <a:pt x="364195" y="401637"/>
                </a:cubicBezTo>
                <a:cubicBezTo>
                  <a:pt x="377624" y="418423"/>
                  <a:pt x="402521" y="423937"/>
                  <a:pt x="421345" y="430212"/>
                </a:cubicBezTo>
                <a:cubicBezTo>
                  <a:pt x="430870" y="439737"/>
                  <a:pt x="442448" y="447579"/>
                  <a:pt x="449920" y="458787"/>
                </a:cubicBezTo>
                <a:cubicBezTo>
                  <a:pt x="455489" y="467141"/>
                  <a:pt x="456687" y="477708"/>
                  <a:pt x="459445" y="487362"/>
                </a:cubicBezTo>
                <a:cubicBezTo>
                  <a:pt x="463041" y="499949"/>
                  <a:pt x="461708" y="514570"/>
                  <a:pt x="468970" y="525462"/>
                </a:cubicBezTo>
                <a:cubicBezTo>
                  <a:pt x="475320" y="534987"/>
                  <a:pt x="488020" y="538162"/>
                  <a:pt x="497545" y="544512"/>
                </a:cubicBezTo>
                <a:cubicBezTo>
                  <a:pt x="500720" y="534987"/>
                  <a:pt x="500798" y="523777"/>
                  <a:pt x="507070" y="515937"/>
                </a:cubicBezTo>
                <a:cubicBezTo>
                  <a:pt x="514221" y="506998"/>
                  <a:pt x="529578" y="506595"/>
                  <a:pt x="535645" y="496887"/>
                </a:cubicBezTo>
                <a:cubicBezTo>
                  <a:pt x="592320" y="406207"/>
                  <a:pt x="552017" y="441522"/>
                  <a:pt x="526120" y="458787"/>
                </a:cubicBezTo>
                <a:cubicBezTo>
                  <a:pt x="513420" y="455612"/>
                  <a:pt x="497277" y="458519"/>
                  <a:pt x="488020" y="449262"/>
                </a:cubicBezTo>
                <a:cubicBezTo>
                  <a:pt x="478763" y="440005"/>
                  <a:pt x="482257" y="423701"/>
                  <a:pt x="478495" y="411162"/>
                </a:cubicBezTo>
                <a:cubicBezTo>
                  <a:pt x="472725" y="391928"/>
                  <a:pt x="465795" y="373062"/>
                  <a:pt x="459445" y="354012"/>
                </a:cubicBezTo>
                <a:cubicBezTo>
                  <a:pt x="456270" y="344487"/>
                  <a:pt x="459445" y="328612"/>
                  <a:pt x="449920" y="325437"/>
                </a:cubicBezTo>
                <a:cubicBezTo>
                  <a:pt x="405986" y="310792"/>
                  <a:pt x="431190" y="317881"/>
                  <a:pt x="373720" y="306387"/>
                </a:cubicBezTo>
                <a:cubicBezTo>
                  <a:pt x="351649" y="291673"/>
                  <a:pt x="314652" y="279730"/>
                  <a:pt x="354670" y="239712"/>
                </a:cubicBezTo>
                <a:cubicBezTo>
                  <a:pt x="368869" y="225513"/>
                  <a:pt x="392770" y="227012"/>
                  <a:pt x="411820" y="220662"/>
                </a:cubicBezTo>
                <a:lnTo>
                  <a:pt x="440395" y="211137"/>
                </a:lnTo>
                <a:cubicBezTo>
                  <a:pt x="443570" y="201612"/>
                  <a:pt x="451165" y="192525"/>
                  <a:pt x="449920" y="182562"/>
                </a:cubicBezTo>
                <a:cubicBezTo>
                  <a:pt x="447799" y="165596"/>
                  <a:pt x="436873" y="150946"/>
                  <a:pt x="430870" y="134937"/>
                </a:cubicBezTo>
                <a:cubicBezTo>
                  <a:pt x="427345" y="125536"/>
                  <a:pt x="426914" y="114716"/>
                  <a:pt x="421345" y="106362"/>
                </a:cubicBezTo>
                <a:cubicBezTo>
                  <a:pt x="406677" y="84360"/>
                  <a:pt x="385280" y="72794"/>
                  <a:pt x="364195" y="58737"/>
                </a:cubicBezTo>
                <a:cubicBezTo>
                  <a:pt x="271277" y="81966"/>
                  <a:pt x="387301" y="53602"/>
                  <a:pt x="278470" y="77787"/>
                </a:cubicBezTo>
                <a:cubicBezTo>
                  <a:pt x="265691" y="80627"/>
                  <a:pt x="253070" y="84137"/>
                  <a:pt x="240370" y="87312"/>
                </a:cubicBezTo>
                <a:cubicBezTo>
                  <a:pt x="217491" y="81592"/>
                  <a:pt x="190140" y="79293"/>
                  <a:pt x="173695" y="58737"/>
                </a:cubicBezTo>
                <a:cubicBezTo>
                  <a:pt x="167423" y="50897"/>
                  <a:pt x="171270" y="37262"/>
                  <a:pt x="164170" y="30162"/>
                </a:cubicBezTo>
                <a:cubicBezTo>
                  <a:pt x="157070" y="23062"/>
                  <a:pt x="144917" y="24366"/>
                  <a:pt x="135595" y="20637"/>
                </a:cubicBezTo>
                <a:cubicBezTo>
                  <a:pt x="129003" y="18000"/>
                  <a:pt x="154645" y="3174"/>
                  <a:pt x="135595" y="15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2" name="161 Forma libre"/>
          <p:cNvSpPr/>
          <p:nvPr/>
        </p:nvSpPr>
        <p:spPr>
          <a:xfrm>
            <a:off x="7998953" y="4009386"/>
            <a:ext cx="220355" cy="277994"/>
          </a:xfrm>
          <a:custGeom>
            <a:avLst/>
            <a:gdLst>
              <a:gd name="connsiteX0" fmla="*/ 61595 w 823595"/>
              <a:gd name="connsiteY0" fmla="*/ 108160 h 993985"/>
              <a:gd name="connsiteX1" fmla="*/ 147320 w 823595"/>
              <a:gd name="connsiteY1" fmla="*/ 117685 h 993985"/>
              <a:gd name="connsiteX2" fmla="*/ 185420 w 823595"/>
              <a:gd name="connsiteY2" fmla="*/ 51010 h 993985"/>
              <a:gd name="connsiteX3" fmla="*/ 194945 w 823595"/>
              <a:gd name="connsiteY3" fmla="*/ 79585 h 993985"/>
              <a:gd name="connsiteX4" fmla="*/ 261620 w 823595"/>
              <a:gd name="connsiteY4" fmla="*/ 98635 h 993985"/>
              <a:gd name="connsiteX5" fmla="*/ 271145 w 823595"/>
              <a:gd name="connsiteY5" fmla="*/ 127210 h 993985"/>
              <a:gd name="connsiteX6" fmla="*/ 280670 w 823595"/>
              <a:gd name="connsiteY6" fmla="*/ 174835 h 993985"/>
              <a:gd name="connsiteX7" fmla="*/ 318770 w 823595"/>
              <a:gd name="connsiteY7" fmla="*/ 184360 h 993985"/>
              <a:gd name="connsiteX8" fmla="*/ 347345 w 823595"/>
              <a:gd name="connsiteY8" fmla="*/ 165310 h 993985"/>
              <a:gd name="connsiteX9" fmla="*/ 442595 w 823595"/>
              <a:gd name="connsiteY9" fmla="*/ 231985 h 993985"/>
              <a:gd name="connsiteX10" fmla="*/ 471170 w 823595"/>
              <a:gd name="connsiteY10" fmla="*/ 251035 h 993985"/>
              <a:gd name="connsiteX11" fmla="*/ 499745 w 823595"/>
              <a:gd name="connsiteY11" fmla="*/ 308185 h 993985"/>
              <a:gd name="connsiteX12" fmla="*/ 480695 w 823595"/>
              <a:gd name="connsiteY12" fmla="*/ 336760 h 993985"/>
              <a:gd name="connsiteX13" fmla="*/ 404495 w 823595"/>
              <a:gd name="connsiteY13" fmla="*/ 355810 h 993985"/>
              <a:gd name="connsiteX14" fmla="*/ 461645 w 823595"/>
              <a:gd name="connsiteY14" fmla="*/ 393910 h 993985"/>
              <a:gd name="connsiteX15" fmla="*/ 480695 w 823595"/>
              <a:gd name="connsiteY15" fmla="*/ 422485 h 993985"/>
              <a:gd name="connsiteX16" fmla="*/ 509270 w 823595"/>
              <a:gd name="connsiteY16" fmla="*/ 441535 h 993985"/>
              <a:gd name="connsiteX17" fmla="*/ 528320 w 823595"/>
              <a:gd name="connsiteY17" fmla="*/ 470110 h 993985"/>
              <a:gd name="connsiteX18" fmla="*/ 556895 w 823595"/>
              <a:gd name="connsiteY18" fmla="*/ 527260 h 993985"/>
              <a:gd name="connsiteX19" fmla="*/ 614045 w 823595"/>
              <a:gd name="connsiteY19" fmla="*/ 584410 h 993985"/>
              <a:gd name="connsiteX20" fmla="*/ 642620 w 823595"/>
              <a:gd name="connsiteY20" fmla="*/ 612985 h 993985"/>
              <a:gd name="connsiteX21" fmla="*/ 671195 w 823595"/>
              <a:gd name="connsiteY21" fmla="*/ 641560 h 993985"/>
              <a:gd name="connsiteX22" fmla="*/ 747395 w 823595"/>
              <a:gd name="connsiteY22" fmla="*/ 679660 h 993985"/>
              <a:gd name="connsiteX23" fmla="*/ 766445 w 823595"/>
              <a:gd name="connsiteY23" fmla="*/ 708235 h 993985"/>
              <a:gd name="connsiteX24" fmla="*/ 795020 w 823595"/>
              <a:gd name="connsiteY24" fmla="*/ 727285 h 993985"/>
              <a:gd name="connsiteX25" fmla="*/ 766445 w 823595"/>
              <a:gd name="connsiteY25" fmla="*/ 784435 h 993985"/>
              <a:gd name="connsiteX26" fmla="*/ 795020 w 823595"/>
              <a:gd name="connsiteY26" fmla="*/ 841585 h 993985"/>
              <a:gd name="connsiteX27" fmla="*/ 823595 w 823595"/>
              <a:gd name="connsiteY27" fmla="*/ 860635 h 993985"/>
              <a:gd name="connsiteX28" fmla="*/ 814070 w 823595"/>
              <a:gd name="connsiteY28" fmla="*/ 898735 h 993985"/>
              <a:gd name="connsiteX29" fmla="*/ 785495 w 823595"/>
              <a:gd name="connsiteY29" fmla="*/ 908260 h 993985"/>
              <a:gd name="connsiteX30" fmla="*/ 709295 w 823595"/>
              <a:gd name="connsiteY30" fmla="*/ 927310 h 993985"/>
              <a:gd name="connsiteX31" fmla="*/ 661670 w 823595"/>
              <a:gd name="connsiteY31" fmla="*/ 993985 h 993985"/>
              <a:gd name="connsiteX32" fmla="*/ 642620 w 823595"/>
              <a:gd name="connsiteY32" fmla="*/ 965410 h 993985"/>
              <a:gd name="connsiteX33" fmla="*/ 585470 w 823595"/>
              <a:gd name="connsiteY33" fmla="*/ 936835 h 993985"/>
              <a:gd name="connsiteX34" fmla="*/ 604520 w 823595"/>
              <a:gd name="connsiteY34" fmla="*/ 889210 h 993985"/>
              <a:gd name="connsiteX35" fmla="*/ 614045 w 823595"/>
              <a:gd name="connsiteY35" fmla="*/ 860635 h 993985"/>
              <a:gd name="connsiteX36" fmla="*/ 594995 w 823595"/>
              <a:gd name="connsiteY36" fmla="*/ 774910 h 993985"/>
              <a:gd name="connsiteX37" fmla="*/ 585470 w 823595"/>
              <a:gd name="connsiteY37" fmla="*/ 736810 h 993985"/>
              <a:gd name="connsiteX38" fmla="*/ 556895 w 823595"/>
              <a:gd name="connsiteY38" fmla="*/ 727285 h 993985"/>
              <a:gd name="connsiteX39" fmla="*/ 547370 w 823595"/>
              <a:gd name="connsiteY39" fmla="*/ 698710 h 993985"/>
              <a:gd name="connsiteX40" fmla="*/ 518795 w 823595"/>
              <a:gd name="connsiteY40" fmla="*/ 632035 h 993985"/>
              <a:gd name="connsiteX41" fmla="*/ 509270 w 823595"/>
              <a:gd name="connsiteY41" fmla="*/ 574885 h 993985"/>
              <a:gd name="connsiteX42" fmla="*/ 480695 w 823595"/>
              <a:gd name="connsiteY42" fmla="*/ 565360 h 993985"/>
              <a:gd name="connsiteX43" fmla="*/ 452120 w 823595"/>
              <a:gd name="connsiteY43" fmla="*/ 546310 h 993985"/>
              <a:gd name="connsiteX44" fmla="*/ 433070 w 823595"/>
              <a:gd name="connsiteY44" fmla="*/ 517735 h 993985"/>
              <a:gd name="connsiteX45" fmla="*/ 375920 w 823595"/>
              <a:gd name="connsiteY45" fmla="*/ 489160 h 993985"/>
              <a:gd name="connsiteX46" fmla="*/ 290195 w 823595"/>
              <a:gd name="connsiteY46" fmla="*/ 517735 h 993985"/>
              <a:gd name="connsiteX47" fmla="*/ 261620 w 823595"/>
              <a:gd name="connsiteY47" fmla="*/ 527260 h 993985"/>
              <a:gd name="connsiteX48" fmla="*/ 242570 w 823595"/>
              <a:gd name="connsiteY48" fmla="*/ 498685 h 993985"/>
              <a:gd name="connsiteX49" fmla="*/ 185420 w 823595"/>
              <a:gd name="connsiteY49" fmla="*/ 527260 h 993985"/>
              <a:gd name="connsiteX50" fmla="*/ 147320 w 823595"/>
              <a:gd name="connsiteY50" fmla="*/ 574885 h 993985"/>
              <a:gd name="connsiteX51" fmla="*/ 128270 w 823595"/>
              <a:gd name="connsiteY51" fmla="*/ 546310 h 993985"/>
              <a:gd name="connsiteX52" fmla="*/ 147320 w 823595"/>
              <a:gd name="connsiteY52" fmla="*/ 489160 h 993985"/>
              <a:gd name="connsiteX53" fmla="*/ 128270 w 823595"/>
              <a:gd name="connsiteY53" fmla="*/ 432010 h 993985"/>
              <a:gd name="connsiteX54" fmla="*/ 118745 w 823595"/>
              <a:gd name="connsiteY54" fmla="*/ 403435 h 993985"/>
              <a:gd name="connsiteX55" fmla="*/ 109220 w 823595"/>
              <a:gd name="connsiteY55" fmla="*/ 336760 h 993985"/>
              <a:gd name="connsiteX56" fmla="*/ 71120 w 823595"/>
              <a:gd name="connsiteY56" fmla="*/ 327235 h 993985"/>
              <a:gd name="connsiteX57" fmla="*/ 23495 w 823595"/>
              <a:gd name="connsiteY57" fmla="*/ 260560 h 993985"/>
              <a:gd name="connsiteX58" fmla="*/ 23495 w 823595"/>
              <a:gd name="connsiteY58" fmla="*/ 165310 h 993985"/>
              <a:gd name="connsiteX59" fmla="*/ 42545 w 823595"/>
              <a:gd name="connsiteY59" fmla="*/ 136735 h 993985"/>
              <a:gd name="connsiteX60" fmla="*/ 61595 w 823595"/>
              <a:gd name="connsiteY60" fmla="*/ 108160 h 99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23595" h="993985">
                <a:moveTo>
                  <a:pt x="61595" y="108160"/>
                </a:moveTo>
                <a:cubicBezTo>
                  <a:pt x="79058" y="104985"/>
                  <a:pt x="124869" y="135646"/>
                  <a:pt x="147320" y="117685"/>
                </a:cubicBezTo>
                <a:cubicBezTo>
                  <a:pt x="218430" y="60797"/>
                  <a:pt x="108905" y="0"/>
                  <a:pt x="185420" y="51010"/>
                </a:cubicBezTo>
                <a:cubicBezTo>
                  <a:pt x="188595" y="60535"/>
                  <a:pt x="187845" y="72485"/>
                  <a:pt x="194945" y="79585"/>
                </a:cubicBezTo>
                <a:cubicBezTo>
                  <a:pt x="199500" y="84140"/>
                  <a:pt x="261290" y="98553"/>
                  <a:pt x="261620" y="98635"/>
                </a:cubicBezTo>
                <a:cubicBezTo>
                  <a:pt x="264795" y="108160"/>
                  <a:pt x="268710" y="117470"/>
                  <a:pt x="271145" y="127210"/>
                </a:cubicBezTo>
                <a:cubicBezTo>
                  <a:pt x="275072" y="142916"/>
                  <a:pt x="270306" y="162398"/>
                  <a:pt x="280670" y="174835"/>
                </a:cubicBezTo>
                <a:cubicBezTo>
                  <a:pt x="289051" y="184892"/>
                  <a:pt x="306070" y="181185"/>
                  <a:pt x="318770" y="184360"/>
                </a:cubicBezTo>
                <a:cubicBezTo>
                  <a:pt x="328295" y="178010"/>
                  <a:pt x="335967" y="166574"/>
                  <a:pt x="347345" y="165310"/>
                </a:cubicBezTo>
                <a:cubicBezTo>
                  <a:pt x="442718" y="154713"/>
                  <a:pt x="375241" y="187083"/>
                  <a:pt x="442595" y="231985"/>
                </a:cubicBezTo>
                <a:lnTo>
                  <a:pt x="471170" y="251035"/>
                </a:lnTo>
                <a:cubicBezTo>
                  <a:pt x="477804" y="260986"/>
                  <a:pt x="502374" y="292411"/>
                  <a:pt x="499745" y="308185"/>
                </a:cubicBezTo>
                <a:cubicBezTo>
                  <a:pt x="497863" y="319477"/>
                  <a:pt x="490934" y="331640"/>
                  <a:pt x="480695" y="336760"/>
                </a:cubicBezTo>
                <a:cubicBezTo>
                  <a:pt x="457277" y="348469"/>
                  <a:pt x="404495" y="355810"/>
                  <a:pt x="404495" y="355810"/>
                </a:cubicBezTo>
                <a:cubicBezTo>
                  <a:pt x="452321" y="427549"/>
                  <a:pt x="387836" y="344704"/>
                  <a:pt x="461645" y="393910"/>
                </a:cubicBezTo>
                <a:cubicBezTo>
                  <a:pt x="471170" y="400260"/>
                  <a:pt x="472600" y="414390"/>
                  <a:pt x="480695" y="422485"/>
                </a:cubicBezTo>
                <a:cubicBezTo>
                  <a:pt x="488790" y="430580"/>
                  <a:pt x="499745" y="435185"/>
                  <a:pt x="509270" y="441535"/>
                </a:cubicBezTo>
                <a:cubicBezTo>
                  <a:pt x="515620" y="451060"/>
                  <a:pt x="523200" y="459871"/>
                  <a:pt x="528320" y="470110"/>
                </a:cubicBezTo>
                <a:cubicBezTo>
                  <a:pt x="547234" y="507938"/>
                  <a:pt x="525698" y="492163"/>
                  <a:pt x="556895" y="527260"/>
                </a:cubicBezTo>
                <a:cubicBezTo>
                  <a:pt x="574793" y="547396"/>
                  <a:pt x="594995" y="565360"/>
                  <a:pt x="614045" y="584410"/>
                </a:cubicBezTo>
                <a:lnTo>
                  <a:pt x="642620" y="612985"/>
                </a:lnTo>
                <a:cubicBezTo>
                  <a:pt x="652145" y="622510"/>
                  <a:pt x="658688" y="636557"/>
                  <a:pt x="671195" y="641560"/>
                </a:cubicBezTo>
                <a:cubicBezTo>
                  <a:pt x="729449" y="664862"/>
                  <a:pt x="704594" y="651126"/>
                  <a:pt x="747395" y="679660"/>
                </a:cubicBezTo>
                <a:cubicBezTo>
                  <a:pt x="753745" y="689185"/>
                  <a:pt x="758350" y="700140"/>
                  <a:pt x="766445" y="708235"/>
                </a:cubicBezTo>
                <a:cubicBezTo>
                  <a:pt x="774540" y="716330"/>
                  <a:pt x="790768" y="716656"/>
                  <a:pt x="795020" y="727285"/>
                </a:cubicBezTo>
                <a:cubicBezTo>
                  <a:pt x="799949" y="739608"/>
                  <a:pt x="770456" y="778418"/>
                  <a:pt x="766445" y="784435"/>
                </a:cubicBezTo>
                <a:cubicBezTo>
                  <a:pt x="774192" y="807676"/>
                  <a:pt x="776556" y="823121"/>
                  <a:pt x="795020" y="841585"/>
                </a:cubicBezTo>
                <a:cubicBezTo>
                  <a:pt x="803115" y="849680"/>
                  <a:pt x="814070" y="854285"/>
                  <a:pt x="823595" y="860635"/>
                </a:cubicBezTo>
                <a:cubicBezTo>
                  <a:pt x="820420" y="873335"/>
                  <a:pt x="822248" y="888513"/>
                  <a:pt x="814070" y="898735"/>
                </a:cubicBezTo>
                <a:cubicBezTo>
                  <a:pt x="807798" y="906575"/>
                  <a:pt x="795235" y="905825"/>
                  <a:pt x="785495" y="908260"/>
                </a:cubicBezTo>
                <a:lnTo>
                  <a:pt x="709295" y="927310"/>
                </a:lnTo>
                <a:cubicBezTo>
                  <a:pt x="687070" y="993985"/>
                  <a:pt x="709295" y="978110"/>
                  <a:pt x="661670" y="993985"/>
                </a:cubicBezTo>
                <a:cubicBezTo>
                  <a:pt x="655320" y="984460"/>
                  <a:pt x="650715" y="973505"/>
                  <a:pt x="642620" y="965410"/>
                </a:cubicBezTo>
                <a:cubicBezTo>
                  <a:pt x="624156" y="946946"/>
                  <a:pt x="608711" y="944582"/>
                  <a:pt x="585470" y="936835"/>
                </a:cubicBezTo>
                <a:cubicBezTo>
                  <a:pt x="591820" y="920960"/>
                  <a:pt x="598517" y="905219"/>
                  <a:pt x="604520" y="889210"/>
                </a:cubicBezTo>
                <a:cubicBezTo>
                  <a:pt x="608045" y="879809"/>
                  <a:pt x="614045" y="870675"/>
                  <a:pt x="614045" y="860635"/>
                </a:cubicBezTo>
                <a:cubicBezTo>
                  <a:pt x="614045" y="817661"/>
                  <a:pt x="604817" y="809288"/>
                  <a:pt x="594995" y="774910"/>
                </a:cubicBezTo>
                <a:cubicBezTo>
                  <a:pt x="591399" y="762323"/>
                  <a:pt x="593648" y="747032"/>
                  <a:pt x="585470" y="736810"/>
                </a:cubicBezTo>
                <a:cubicBezTo>
                  <a:pt x="579198" y="728970"/>
                  <a:pt x="566420" y="730460"/>
                  <a:pt x="556895" y="727285"/>
                </a:cubicBezTo>
                <a:cubicBezTo>
                  <a:pt x="553720" y="717760"/>
                  <a:pt x="551325" y="707938"/>
                  <a:pt x="547370" y="698710"/>
                </a:cubicBezTo>
                <a:cubicBezTo>
                  <a:pt x="533930" y="667350"/>
                  <a:pt x="525668" y="662964"/>
                  <a:pt x="518795" y="632035"/>
                </a:cubicBezTo>
                <a:cubicBezTo>
                  <a:pt x="514605" y="613182"/>
                  <a:pt x="518852" y="591653"/>
                  <a:pt x="509270" y="574885"/>
                </a:cubicBezTo>
                <a:cubicBezTo>
                  <a:pt x="504289" y="566168"/>
                  <a:pt x="489675" y="569850"/>
                  <a:pt x="480695" y="565360"/>
                </a:cubicBezTo>
                <a:cubicBezTo>
                  <a:pt x="470456" y="560240"/>
                  <a:pt x="461645" y="552660"/>
                  <a:pt x="452120" y="546310"/>
                </a:cubicBezTo>
                <a:cubicBezTo>
                  <a:pt x="445770" y="536785"/>
                  <a:pt x="441165" y="525830"/>
                  <a:pt x="433070" y="517735"/>
                </a:cubicBezTo>
                <a:cubicBezTo>
                  <a:pt x="414606" y="499271"/>
                  <a:pt x="399161" y="496907"/>
                  <a:pt x="375920" y="489160"/>
                </a:cubicBezTo>
                <a:lnTo>
                  <a:pt x="290195" y="517735"/>
                </a:lnTo>
                <a:lnTo>
                  <a:pt x="261620" y="527260"/>
                </a:lnTo>
                <a:cubicBezTo>
                  <a:pt x="255270" y="517735"/>
                  <a:pt x="253199" y="502937"/>
                  <a:pt x="242570" y="498685"/>
                </a:cubicBezTo>
                <a:cubicBezTo>
                  <a:pt x="230247" y="493756"/>
                  <a:pt x="191437" y="523249"/>
                  <a:pt x="185420" y="527260"/>
                </a:cubicBezTo>
                <a:cubicBezTo>
                  <a:pt x="181047" y="540379"/>
                  <a:pt x="174247" y="580270"/>
                  <a:pt x="147320" y="574885"/>
                </a:cubicBezTo>
                <a:cubicBezTo>
                  <a:pt x="136095" y="572640"/>
                  <a:pt x="134620" y="555835"/>
                  <a:pt x="128270" y="546310"/>
                </a:cubicBezTo>
                <a:cubicBezTo>
                  <a:pt x="134620" y="527260"/>
                  <a:pt x="153670" y="508210"/>
                  <a:pt x="147320" y="489160"/>
                </a:cubicBezTo>
                <a:lnTo>
                  <a:pt x="128270" y="432010"/>
                </a:lnTo>
                <a:lnTo>
                  <a:pt x="118745" y="403435"/>
                </a:lnTo>
                <a:cubicBezTo>
                  <a:pt x="115570" y="381210"/>
                  <a:pt x="121119" y="355798"/>
                  <a:pt x="109220" y="336760"/>
                </a:cubicBezTo>
                <a:cubicBezTo>
                  <a:pt x="102282" y="325659"/>
                  <a:pt x="79639" y="337174"/>
                  <a:pt x="71120" y="327235"/>
                </a:cubicBezTo>
                <a:cubicBezTo>
                  <a:pt x="0" y="244262"/>
                  <a:pt x="95568" y="284584"/>
                  <a:pt x="23495" y="260560"/>
                </a:cubicBezTo>
                <a:cubicBezTo>
                  <a:pt x="9704" y="219188"/>
                  <a:pt x="6214" y="222915"/>
                  <a:pt x="23495" y="165310"/>
                </a:cubicBezTo>
                <a:cubicBezTo>
                  <a:pt x="26784" y="154345"/>
                  <a:pt x="34450" y="144830"/>
                  <a:pt x="42545" y="136735"/>
                </a:cubicBezTo>
                <a:cubicBezTo>
                  <a:pt x="50640" y="128640"/>
                  <a:pt x="44133" y="111335"/>
                  <a:pt x="61595" y="108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3" name="162 Forma libre"/>
          <p:cNvSpPr/>
          <p:nvPr/>
        </p:nvSpPr>
        <p:spPr>
          <a:xfrm>
            <a:off x="8031165" y="3986357"/>
            <a:ext cx="246757" cy="471020"/>
          </a:xfrm>
          <a:custGeom>
            <a:avLst/>
            <a:gdLst>
              <a:gd name="connsiteX0" fmla="*/ 7876 w 922276"/>
              <a:gd name="connsiteY0" fmla="*/ 142875 h 1684161"/>
              <a:gd name="connsiteX1" fmla="*/ 36451 w 922276"/>
              <a:gd name="connsiteY1" fmla="*/ 161925 h 1684161"/>
              <a:gd name="connsiteX2" fmla="*/ 84076 w 922276"/>
              <a:gd name="connsiteY2" fmla="*/ 209550 h 1684161"/>
              <a:gd name="connsiteX3" fmla="*/ 103126 w 922276"/>
              <a:gd name="connsiteY3" fmla="*/ 180975 h 1684161"/>
              <a:gd name="connsiteX4" fmla="*/ 131701 w 922276"/>
              <a:gd name="connsiteY4" fmla="*/ 209550 h 1684161"/>
              <a:gd name="connsiteX5" fmla="*/ 169801 w 922276"/>
              <a:gd name="connsiteY5" fmla="*/ 266700 h 1684161"/>
              <a:gd name="connsiteX6" fmla="*/ 207901 w 922276"/>
              <a:gd name="connsiteY6" fmla="*/ 257175 h 1684161"/>
              <a:gd name="connsiteX7" fmla="*/ 284101 w 922276"/>
              <a:gd name="connsiteY7" fmla="*/ 276225 h 1684161"/>
              <a:gd name="connsiteX8" fmla="*/ 322201 w 922276"/>
              <a:gd name="connsiteY8" fmla="*/ 342900 h 1684161"/>
              <a:gd name="connsiteX9" fmla="*/ 369826 w 922276"/>
              <a:gd name="connsiteY9" fmla="*/ 400050 h 1684161"/>
              <a:gd name="connsiteX10" fmla="*/ 350776 w 922276"/>
              <a:gd name="connsiteY10" fmla="*/ 428625 h 1684161"/>
              <a:gd name="connsiteX11" fmla="*/ 312676 w 922276"/>
              <a:gd name="connsiteY11" fmla="*/ 438150 h 1684161"/>
              <a:gd name="connsiteX12" fmla="*/ 322201 w 922276"/>
              <a:gd name="connsiteY12" fmla="*/ 495300 h 1684161"/>
              <a:gd name="connsiteX13" fmla="*/ 379351 w 922276"/>
              <a:gd name="connsiteY13" fmla="*/ 514350 h 1684161"/>
              <a:gd name="connsiteX14" fmla="*/ 417451 w 922276"/>
              <a:gd name="connsiteY14" fmla="*/ 571500 h 1684161"/>
              <a:gd name="connsiteX15" fmla="*/ 436501 w 922276"/>
              <a:gd name="connsiteY15" fmla="*/ 628650 h 1684161"/>
              <a:gd name="connsiteX16" fmla="*/ 446026 w 922276"/>
              <a:gd name="connsiteY16" fmla="*/ 657225 h 1684161"/>
              <a:gd name="connsiteX17" fmla="*/ 465076 w 922276"/>
              <a:gd name="connsiteY17" fmla="*/ 685800 h 1684161"/>
              <a:gd name="connsiteX18" fmla="*/ 522226 w 922276"/>
              <a:gd name="connsiteY18" fmla="*/ 723900 h 1684161"/>
              <a:gd name="connsiteX19" fmla="*/ 569851 w 922276"/>
              <a:gd name="connsiteY19" fmla="*/ 781050 h 1684161"/>
              <a:gd name="connsiteX20" fmla="*/ 627001 w 922276"/>
              <a:gd name="connsiteY20" fmla="*/ 800100 h 1684161"/>
              <a:gd name="connsiteX21" fmla="*/ 655576 w 922276"/>
              <a:gd name="connsiteY21" fmla="*/ 828675 h 1684161"/>
              <a:gd name="connsiteX22" fmla="*/ 684151 w 922276"/>
              <a:gd name="connsiteY22" fmla="*/ 981075 h 1684161"/>
              <a:gd name="connsiteX23" fmla="*/ 693676 w 922276"/>
              <a:gd name="connsiteY23" fmla="*/ 1019175 h 1684161"/>
              <a:gd name="connsiteX24" fmla="*/ 712726 w 922276"/>
              <a:gd name="connsiteY24" fmla="*/ 1076325 h 1684161"/>
              <a:gd name="connsiteX25" fmla="*/ 703201 w 922276"/>
              <a:gd name="connsiteY25" fmla="*/ 1104900 h 1684161"/>
              <a:gd name="connsiteX26" fmla="*/ 722251 w 922276"/>
              <a:gd name="connsiteY26" fmla="*/ 1209675 h 1684161"/>
              <a:gd name="connsiteX27" fmla="*/ 684151 w 922276"/>
              <a:gd name="connsiteY27" fmla="*/ 1257300 h 1684161"/>
              <a:gd name="connsiteX28" fmla="*/ 646051 w 922276"/>
              <a:gd name="connsiteY28" fmla="*/ 1314450 h 1684161"/>
              <a:gd name="connsiteX29" fmla="*/ 617476 w 922276"/>
              <a:gd name="connsiteY29" fmla="*/ 1304925 h 1684161"/>
              <a:gd name="connsiteX30" fmla="*/ 607951 w 922276"/>
              <a:gd name="connsiteY30" fmla="*/ 1333500 h 1684161"/>
              <a:gd name="connsiteX31" fmla="*/ 588901 w 922276"/>
              <a:gd name="connsiteY31" fmla="*/ 1362075 h 1684161"/>
              <a:gd name="connsiteX32" fmla="*/ 598426 w 922276"/>
              <a:gd name="connsiteY32" fmla="*/ 1390650 h 1684161"/>
              <a:gd name="connsiteX33" fmla="*/ 550801 w 922276"/>
              <a:gd name="connsiteY33" fmla="*/ 1428750 h 1684161"/>
              <a:gd name="connsiteX34" fmla="*/ 522226 w 922276"/>
              <a:gd name="connsiteY34" fmla="*/ 1409700 h 1684161"/>
              <a:gd name="connsiteX35" fmla="*/ 465076 w 922276"/>
              <a:gd name="connsiteY35" fmla="*/ 1438275 h 1684161"/>
              <a:gd name="connsiteX36" fmla="*/ 455551 w 922276"/>
              <a:gd name="connsiteY36" fmla="*/ 1466850 h 1684161"/>
              <a:gd name="connsiteX37" fmla="*/ 474601 w 922276"/>
              <a:gd name="connsiteY37" fmla="*/ 1495425 h 1684161"/>
              <a:gd name="connsiteX38" fmla="*/ 484126 w 922276"/>
              <a:gd name="connsiteY38" fmla="*/ 1524000 h 1684161"/>
              <a:gd name="connsiteX39" fmla="*/ 474601 w 922276"/>
              <a:gd name="connsiteY39" fmla="*/ 1619250 h 1684161"/>
              <a:gd name="connsiteX40" fmla="*/ 484126 w 922276"/>
              <a:gd name="connsiteY40" fmla="*/ 1647825 h 1684161"/>
              <a:gd name="connsiteX41" fmla="*/ 512701 w 922276"/>
              <a:gd name="connsiteY41" fmla="*/ 1657350 h 1684161"/>
              <a:gd name="connsiteX42" fmla="*/ 550801 w 922276"/>
              <a:gd name="connsiteY42" fmla="*/ 1581150 h 1684161"/>
              <a:gd name="connsiteX43" fmla="*/ 607951 w 922276"/>
              <a:gd name="connsiteY43" fmla="*/ 1571625 h 1684161"/>
              <a:gd name="connsiteX44" fmla="*/ 655576 w 922276"/>
              <a:gd name="connsiteY44" fmla="*/ 1533525 h 1684161"/>
              <a:gd name="connsiteX45" fmla="*/ 674626 w 922276"/>
              <a:gd name="connsiteY45" fmla="*/ 1504950 h 1684161"/>
              <a:gd name="connsiteX46" fmla="*/ 693676 w 922276"/>
              <a:gd name="connsiteY46" fmla="*/ 1438275 h 1684161"/>
              <a:gd name="connsiteX47" fmla="*/ 712726 w 922276"/>
              <a:gd name="connsiteY47" fmla="*/ 1466850 h 1684161"/>
              <a:gd name="connsiteX48" fmla="*/ 779401 w 922276"/>
              <a:gd name="connsiteY48" fmla="*/ 1438275 h 1684161"/>
              <a:gd name="connsiteX49" fmla="*/ 798451 w 922276"/>
              <a:gd name="connsiteY49" fmla="*/ 1409700 h 1684161"/>
              <a:gd name="connsiteX50" fmla="*/ 827026 w 922276"/>
              <a:gd name="connsiteY50" fmla="*/ 1390650 h 1684161"/>
              <a:gd name="connsiteX51" fmla="*/ 865126 w 922276"/>
              <a:gd name="connsiteY51" fmla="*/ 1333500 h 1684161"/>
              <a:gd name="connsiteX52" fmla="*/ 874651 w 922276"/>
              <a:gd name="connsiteY52" fmla="*/ 1304925 h 1684161"/>
              <a:gd name="connsiteX53" fmla="*/ 903226 w 922276"/>
              <a:gd name="connsiteY53" fmla="*/ 1295400 h 1684161"/>
              <a:gd name="connsiteX54" fmla="*/ 912751 w 922276"/>
              <a:gd name="connsiteY54" fmla="*/ 1171575 h 1684161"/>
              <a:gd name="connsiteX55" fmla="*/ 922276 w 922276"/>
              <a:gd name="connsiteY55" fmla="*/ 1133475 h 1684161"/>
              <a:gd name="connsiteX56" fmla="*/ 912751 w 922276"/>
              <a:gd name="connsiteY56" fmla="*/ 1104900 h 1684161"/>
              <a:gd name="connsiteX57" fmla="*/ 903226 w 922276"/>
              <a:gd name="connsiteY57" fmla="*/ 1066800 h 1684161"/>
              <a:gd name="connsiteX58" fmla="*/ 884176 w 922276"/>
              <a:gd name="connsiteY58" fmla="*/ 981075 h 1684161"/>
              <a:gd name="connsiteX59" fmla="*/ 865126 w 922276"/>
              <a:gd name="connsiteY59" fmla="*/ 952500 h 1684161"/>
              <a:gd name="connsiteX60" fmla="*/ 855601 w 922276"/>
              <a:gd name="connsiteY60" fmla="*/ 923925 h 1684161"/>
              <a:gd name="connsiteX61" fmla="*/ 827026 w 922276"/>
              <a:gd name="connsiteY61" fmla="*/ 895350 h 1684161"/>
              <a:gd name="connsiteX62" fmla="*/ 788926 w 922276"/>
              <a:gd name="connsiteY62" fmla="*/ 838200 h 1684161"/>
              <a:gd name="connsiteX63" fmla="*/ 731776 w 922276"/>
              <a:gd name="connsiteY63" fmla="*/ 781050 h 1684161"/>
              <a:gd name="connsiteX64" fmla="*/ 703201 w 922276"/>
              <a:gd name="connsiteY64" fmla="*/ 762000 h 1684161"/>
              <a:gd name="connsiteX65" fmla="*/ 674626 w 922276"/>
              <a:gd name="connsiteY65" fmla="*/ 733425 h 1684161"/>
              <a:gd name="connsiteX66" fmla="*/ 655576 w 922276"/>
              <a:gd name="connsiteY66" fmla="*/ 704850 h 1684161"/>
              <a:gd name="connsiteX67" fmla="*/ 598426 w 922276"/>
              <a:gd name="connsiteY67" fmla="*/ 666750 h 1684161"/>
              <a:gd name="connsiteX68" fmla="*/ 579376 w 922276"/>
              <a:gd name="connsiteY68" fmla="*/ 638175 h 1684161"/>
              <a:gd name="connsiteX69" fmla="*/ 531751 w 922276"/>
              <a:gd name="connsiteY69" fmla="*/ 590550 h 1684161"/>
              <a:gd name="connsiteX70" fmla="*/ 493651 w 922276"/>
              <a:gd name="connsiteY70" fmla="*/ 504825 h 1684161"/>
              <a:gd name="connsiteX71" fmla="*/ 465076 w 922276"/>
              <a:gd name="connsiteY71" fmla="*/ 485775 h 1684161"/>
              <a:gd name="connsiteX72" fmla="*/ 436501 w 922276"/>
              <a:gd name="connsiteY72" fmla="*/ 476250 h 1684161"/>
              <a:gd name="connsiteX73" fmla="*/ 446026 w 922276"/>
              <a:gd name="connsiteY73" fmla="*/ 447675 h 1684161"/>
              <a:gd name="connsiteX74" fmla="*/ 493651 w 922276"/>
              <a:gd name="connsiteY74" fmla="*/ 390525 h 1684161"/>
              <a:gd name="connsiteX75" fmla="*/ 503176 w 922276"/>
              <a:gd name="connsiteY75" fmla="*/ 361950 h 1684161"/>
              <a:gd name="connsiteX76" fmla="*/ 550801 w 922276"/>
              <a:gd name="connsiteY76" fmla="*/ 304800 h 1684161"/>
              <a:gd name="connsiteX77" fmla="*/ 560326 w 922276"/>
              <a:gd name="connsiteY77" fmla="*/ 276225 h 1684161"/>
              <a:gd name="connsiteX78" fmla="*/ 569851 w 922276"/>
              <a:gd name="connsiteY78" fmla="*/ 238125 h 1684161"/>
              <a:gd name="connsiteX79" fmla="*/ 607951 w 922276"/>
              <a:gd name="connsiteY79" fmla="*/ 228600 h 1684161"/>
              <a:gd name="connsiteX80" fmla="*/ 665101 w 922276"/>
              <a:gd name="connsiteY80" fmla="*/ 200025 h 1684161"/>
              <a:gd name="connsiteX81" fmla="*/ 607951 w 922276"/>
              <a:gd name="connsiteY81" fmla="*/ 171450 h 1684161"/>
              <a:gd name="connsiteX82" fmla="*/ 550801 w 922276"/>
              <a:gd name="connsiteY82" fmla="*/ 123825 h 1684161"/>
              <a:gd name="connsiteX83" fmla="*/ 522226 w 922276"/>
              <a:gd name="connsiteY83" fmla="*/ 114300 h 1684161"/>
              <a:gd name="connsiteX84" fmla="*/ 512701 w 922276"/>
              <a:gd name="connsiteY84" fmla="*/ 85725 h 1684161"/>
              <a:gd name="connsiteX85" fmla="*/ 503176 w 922276"/>
              <a:gd name="connsiteY85" fmla="*/ 47625 h 1684161"/>
              <a:gd name="connsiteX86" fmla="*/ 446026 w 922276"/>
              <a:gd name="connsiteY86" fmla="*/ 38100 h 1684161"/>
              <a:gd name="connsiteX87" fmla="*/ 379351 w 922276"/>
              <a:gd name="connsiteY87" fmla="*/ 19050 h 1684161"/>
              <a:gd name="connsiteX88" fmla="*/ 350776 w 922276"/>
              <a:gd name="connsiteY88" fmla="*/ 0 h 1684161"/>
              <a:gd name="connsiteX89" fmla="*/ 322201 w 922276"/>
              <a:gd name="connsiteY89" fmla="*/ 9525 h 1684161"/>
              <a:gd name="connsiteX90" fmla="*/ 293626 w 922276"/>
              <a:gd name="connsiteY90" fmla="*/ 47625 h 1684161"/>
              <a:gd name="connsiteX91" fmla="*/ 226951 w 922276"/>
              <a:gd name="connsiteY91" fmla="*/ 85725 h 1684161"/>
              <a:gd name="connsiteX92" fmla="*/ 103126 w 922276"/>
              <a:gd name="connsiteY92" fmla="*/ 95250 h 1684161"/>
              <a:gd name="connsiteX93" fmla="*/ 45976 w 922276"/>
              <a:gd name="connsiteY93" fmla="*/ 123825 h 1684161"/>
              <a:gd name="connsiteX94" fmla="*/ 7876 w 922276"/>
              <a:gd name="connsiteY94" fmla="*/ 142875 h 168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22276" h="1684161">
                <a:moveTo>
                  <a:pt x="7876" y="142875"/>
                </a:moveTo>
                <a:cubicBezTo>
                  <a:pt x="6289" y="149225"/>
                  <a:pt x="30384" y="152217"/>
                  <a:pt x="36451" y="161925"/>
                </a:cubicBezTo>
                <a:cubicBezTo>
                  <a:pt x="74770" y="223235"/>
                  <a:pt x="28404" y="228107"/>
                  <a:pt x="84076" y="209550"/>
                </a:cubicBezTo>
                <a:cubicBezTo>
                  <a:pt x="90426" y="200025"/>
                  <a:pt x="91678" y="180975"/>
                  <a:pt x="103126" y="180975"/>
                </a:cubicBezTo>
                <a:cubicBezTo>
                  <a:pt x="116596" y="180975"/>
                  <a:pt x="123431" y="198917"/>
                  <a:pt x="131701" y="209550"/>
                </a:cubicBezTo>
                <a:cubicBezTo>
                  <a:pt x="145757" y="227622"/>
                  <a:pt x="169801" y="266700"/>
                  <a:pt x="169801" y="266700"/>
                </a:cubicBezTo>
                <a:cubicBezTo>
                  <a:pt x="182501" y="263525"/>
                  <a:pt x="194810" y="257175"/>
                  <a:pt x="207901" y="257175"/>
                </a:cubicBezTo>
                <a:cubicBezTo>
                  <a:pt x="230889" y="257175"/>
                  <a:pt x="261552" y="268709"/>
                  <a:pt x="284101" y="276225"/>
                </a:cubicBezTo>
                <a:cubicBezTo>
                  <a:pt x="295746" y="299516"/>
                  <a:pt x="305372" y="322705"/>
                  <a:pt x="322201" y="342900"/>
                </a:cubicBezTo>
                <a:cubicBezTo>
                  <a:pt x="383317" y="416239"/>
                  <a:pt x="322528" y="329104"/>
                  <a:pt x="369826" y="400050"/>
                </a:cubicBezTo>
                <a:cubicBezTo>
                  <a:pt x="363476" y="409575"/>
                  <a:pt x="360301" y="422275"/>
                  <a:pt x="350776" y="428625"/>
                </a:cubicBezTo>
                <a:cubicBezTo>
                  <a:pt x="339884" y="435887"/>
                  <a:pt x="317833" y="426118"/>
                  <a:pt x="312676" y="438150"/>
                </a:cubicBezTo>
                <a:cubicBezTo>
                  <a:pt x="305068" y="455901"/>
                  <a:pt x="309483" y="480766"/>
                  <a:pt x="322201" y="495300"/>
                </a:cubicBezTo>
                <a:cubicBezTo>
                  <a:pt x="335424" y="510412"/>
                  <a:pt x="379351" y="514350"/>
                  <a:pt x="379351" y="514350"/>
                </a:cubicBezTo>
                <a:cubicBezTo>
                  <a:pt x="392051" y="533400"/>
                  <a:pt x="410211" y="549780"/>
                  <a:pt x="417451" y="571500"/>
                </a:cubicBezTo>
                <a:lnTo>
                  <a:pt x="436501" y="628650"/>
                </a:lnTo>
                <a:cubicBezTo>
                  <a:pt x="439676" y="638175"/>
                  <a:pt x="440457" y="648871"/>
                  <a:pt x="446026" y="657225"/>
                </a:cubicBezTo>
                <a:cubicBezTo>
                  <a:pt x="452376" y="666750"/>
                  <a:pt x="456461" y="678262"/>
                  <a:pt x="465076" y="685800"/>
                </a:cubicBezTo>
                <a:cubicBezTo>
                  <a:pt x="482306" y="700877"/>
                  <a:pt x="522226" y="723900"/>
                  <a:pt x="522226" y="723900"/>
                </a:cubicBezTo>
                <a:cubicBezTo>
                  <a:pt x="534083" y="741685"/>
                  <a:pt x="550438" y="770265"/>
                  <a:pt x="569851" y="781050"/>
                </a:cubicBezTo>
                <a:cubicBezTo>
                  <a:pt x="587404" y="790802"/>
                  <a:pt x="627001" y="800100"/>
                  <a:pt x="627001" y="800100"/>
                </a:cubicBezTo>
                <a:cubicBezTo>
                  <a:pt x="636526" y="809625"/>
                  <a:pt x="652309" y="815607"/>
                  <a:pt x="655576" y="828675"/>
                </a:cubicBezTo>
                <a:cubicBezTo>
                  <a:pt x="703430" y="1020090"/>
                  <a:pt x="631782" y="902521"/>
                  <a:pt x="684151" y="981075"/>
                </a:cubicBezTo>
                <a:cubicBezTo>
                  <a:pt x="687326" y="993775"/>
                  <a:pt x="689914" y="1006636"/>
                  <a:pt x="693676" y="1019175"/>
                </a:cubicBezTo>
                <a:cubicBezTo>
                  <a:pt x="699446" y="1038409"/>
                  <a:pt x="712726" y="1076325"/>
                  <a:pt x="712726" y="1076325"/>
                </a:cubicBezTo>
                <a:cubicBezTo>
                  <a:pt x="709551" y="1085850"/>
                  <a:pt x="703201" y="1094860"/>
                  <a:pt x="703201" y="1104900"/>
                </a:cubicBezTo>
                <a:cubicBezTo>
                  <a:pt x="703201" y="1158752"/>
                  <a:pt x="708856" y="1169489"/>
                  <a:pt x="722251" y="1209675"/>
                </a:cubicBezTo>
                <a:cubicBezTo>
                  <a:pt x="698413" y="1305026"/>
                  <a:pt x="734255" y="1207196"/>
                  <a:pt x="684151" y="1257300"/>
                </a:cubicBezTo>
                <a:cubicBezTo>
                  <a:pt x="667962" y="1273489"/>
                  <a:pt x="646051" y="1314450"/>
                  <a:pt x="646051" y="1314450"/>
                </a:cubicBezTo>
                <a:cubicBezTo>
                  <a:pt x="636526" y="1311275"/>
                  <a:pt x="626456" y="1300435"/>
                  <a:pt x="617476" y="1304925"/>
                </a:cubicBezTo>
                <a:cubicBezTo>
                  <a:pt x="608496" y="1309415"/>
                  <a:pt x="612441" y="1324520"/>
                  <a:pt x="607951" y="1333500"/>
                </a:cubicBezTo>
                <a:cubicBezTo>
                  <a:pt x="602831" y="1343739"/>
                  <a:pt x="595251" y="1352550"/>
                  <a:pt x="588901" y="1362075"/>
                </a:cubicBezTo>
                <a:cubicBezTo>
                  <a:pt x="592076" y="1371600"/>
                  <a:pt x="600077" y="1380746"/>
                  <a:pt x="598426" y="1390650"/>
                </a:cubicBezTo>
                <a:cubicBezTo>
                  <a:pt x="593357" y="1421062"/>
                  <a:pt x="573089" y="1421321"/>
                  <a:pt x="550801" y="1428750"/>
                </a:cubicBezTo>
                <a:cubicBezTo>
                  <a:pt x="541276" y="1422400"/>
                  <a:pt x="533518" y="1411582"/>
                  <a:pt x="522226" y="1409700"/>
                </a:cubicBezTo>
                <a:cubicBezTo>
                  <a:pt x="506452" y="1407071"/>
                  <a:pt x="475027" y="1431641"/>
                  <a:pt x="465076" y="1438275"/>
                </a:cubicBezTo>
                <a:cubicBezTo>
                  <a:pt x="461901" y="1447800"/>
                  <a:pt x="453900" y="1456946"/>
                  <a:pt x="455551" y="1466850"/>
                </a:cubicBezTo>
                <a:cubicBezTo>
                  <a:pt x="457433" y="1478142"/>
                  <a:pt x="469481" y="1485186"/>
                  <a:pt x="474601" y="1495425"/>
                </a:cubicBezTo>
                <a:cubicBezTo>
                  <a:pt x="479091" y="1504405"/>
                  <a:pt x="480951" y="1514475"/>
                  <a:pt x="484126" y="1524000"/>
                </a:cubicBezTo>
                <a:cubicBezTo>
                  <a:pt x="480951" y="1555750"/>
                  <a:pt x="474601" y="1587342"/>
                  <a:pt x="474601" y="1619250"/>
                </a:cubicBezTo>
                <a:cubicBezTo>
                  <a:pt x="474601" y="1629290"/>
                  <a:pt x="477026" y="1640725"/>
                  <a:pt x="484126" y="1647825"/>
                </a:cubicBezTo>
                <a:cubicBezTo>
                  <a:pt x="491226" y="1654925"/>
                  <a:pt x="503176" y="1654175"/>
                  <a:pt x="512701" y="1657350"/>
                </a:cubicBezTo>
                <a:cubicBezTo>
                  <a:pt x="597989" y="1628921"/>
                  <a:pt x="460667" y="1684161"/>
                  <a:pt x="550801" y="1581150"/>
                </a:cubicBezTo>
                <a:cubicBezTo>
                  <a:pt x="563519" y="1566616"/>
                  <a:pt x="588901" y="1574800"/>
                  <a:pt x="607951" y="1571625"/>
                </a:cubicBezTo>
                <a:cubicBezTo>
                  <a:pt x="630621" y="1503615"/>
                  <a:pt x="610293" y="1503336"/>
                  <a:pt x="655576" y="1533525"/>
                </a:cubicBezTo>
                <a:cubicBezTo>
                  <a:pt x="661926" y="1524000"/>
                  <a:pt x="673362" y="1516328"/>
                  <a:pt x="674626" y="1504950"/>
                </a:cubicBezTo>
                <a:cubicBezTo>
                  <a:pt x="682793" y="1431449"/>
                  <a:pt x="636724" y="1457259"/>
                  <a:pt x="693676" y="1438275"/>
                </a:cubicBezTo>
                <a:cubicBezTo>
                  <a:pt x="700026" y="1447800"/>
                  <a:pt x="701866" y="1463230"/>
                  <a:pt x="712726" y="1466850"/>
                </a:cubicBezTo>
                <a:cubicBezTo>
                  <a:pt x="733228" y="1473684"/>
                  <a:pt x="765034" y="1447853"/>
                  <a:pt x="779401" y="1438275"/>
                </a:cubicBezTo>
                <a:cubicBezTo>
                  <a:pt x="785751" y="1428750"/>
                  <a:pt x="790356" y="1417795"/>
                  <a:pt x="798451" y="1409700"/>
                </a:cubicBezTo>
                <a:cubicBezTo>
                  <a:pt x="806546" y="1401605"/>
                  <a:pt x="819488" y="1399265"/>
                  <a:pt x="827026" y="1390650"/>
                </a:cubicBezTo>
                <a:cubicBezTo>
                  <a:pt x="842103" y="1373420"/>
                  <a:pt x="857886" y="1355220"/>
                  <a:pt x="865126" y="1333500"/>
                </a:cubicBezTo>
                <a:cubicBezTo>
                  <a:pt x="868301" y="1323975"/>
                  <a:pt x="867551" y="1312025"/>
                  <a:pt x="874651" y="1304925"/>
                </a:cubicBezTo>
                <a:cubicBezTo>
                  <a:pt x="881751" y="1297825"/>
                  <a:pt x="893701" y="1298575"/>
                  <a:pt x="903226" y="1295400"/>
                </a:cubicBezTo>
                <a:cubicBezTo>
                  <a:pt x="906401" y="1254125"/>
                  <a:pt x="907914" y="1212688"/>
                  <a:pt x="912751" y="1171575"/>
                </a:cubicBezTo>
                <a:cubicBezTo>
                  <a:pt x="914281" y="1158574"/>
                  <a:pt x="922276" y="1146566"/>
                  <a:pt x="922276" y="1133475"/>
                </a:cubicBezTo>
                <a:cubicBezTo>
                  <a:pt x="922276" y="1123435"/>
                  <a:pt x="915509" y="1114554"/>
                  <a:pt x="912751" y="1104900"/>
                </a:cubicBezTo>
                <a:cubicBezTo>
                  <a:pt x="909155" y="1092313"/>
                  <a:pt x="905793" y="1079637"/>
                  <a:pt x="903226" y="1066800"/>
                </a:cubicBezTo>
                <a:cubicBezTo>
                  <a:pt x="898348" y="1042411"/>
                  <a:pt x="896534" y="1005791"/>
                  <a:pt x="884176" y="981075"/>
                </a:cubicBezTo>
                <a:cubicBezTo>
                  <a:pt x="879056" y="970836"/>
                  <a:pt x="870246" y="962739"/>
                  <a:pt x="865126" y="952500"/>
                </a:cubicBezTo>
                <a:cubicBezTo>
                  <a:pt x="860636" y="943520"/>
                  <a:pt x="861170" y="932279"/>
                  <a:pt x="855601" y="923925"/>
                </a:cubicBezTo>
                <a:cubicBezTo>
                  <a:pt x="848129" y="912717"/>
                  <a:pt x="835296" y="905983"/>
                  <a:pt x="827026" y="895350"/>
                </a:cubicBezTo>
                <a:cubicBezTo>
                  <a:pt x="812970" y="877278"/>
                  <a:pt x="805115" y="854389"/>
                  <a:pt x="788926" y="838200"/>
                </a:cubicBezTo>
                <a:cubicBezTo>
                  <a:pt x="769876" y="819150"/>
                  <a:pt x="754192" y="795994"/>
                  <a:pt x="731776" y="781050"/>
                </a:cubicBezTo>
                <a:cubicBezTo>
                  <a:pt x="722251" y="774700"/>
                  <a:pt x="711995" y="769329"/>
                  <a:pt x="703201" y="762000"/>
                </a:cubicBezTo>
                <a:cubicBezTo>
                  <a:pt x="692853" y="753376"/>
                  <a:pt x="683250" y="743773"/>
                  <a:pt x="674626" y="733425"/>
                </a:cubicBezTo>
                <a:cubicBezTo>
                  <a:pt x="667297" y="724631"/>
                  <a:pt x="664191" y="712388"/>
                  <a:pt x="655576" y="704850"/>
                </a:cubicBezTo>
                <a:cubicBezTo>
                  <a:pt x="638346" y="689773"/>
                  <a:pt x="598426" y="666750"/>
                  <a:pt x="598426" y="666750"/>
                </a:cubicBezTo>
                <a:cubicBezTo>
                  <a:pt x="592076" y="657225"/>
                  <a:pt x="587471" y="646270"/>
                  <a:pt x="579376" y="638175"/>
                </a:cubicBezTo>
                <a:cubicBezTo>
                  <a:pt x="546356" y="605155"/>
                  <a:pt x="552071" y="636270"/>
                  <a:pt x="531751" y="590550"/>
                </a:cubicBezTo>
                <a:cubicBezTo>
                  <a:pt x="516661" y="556597"/>
                  <a:pt x="519519" y="530693"/>
                  <a:pt x="493651" y="504825"/>
                </a:cubicBezTo>
                <a:cubicBezTo>
                  <a:pt x="485556" y="496730"/>
                  <a:pt x="475315" y="490895"/>
                  <a:pt x="465076" y="485775"/>
                </a:cubicBezTo>
                <a:cubicBezTo>
                  <a:pt x="456096" y="481285"/>
                  <a:pt x="446026" y="479425"/>
                  <a:pt x="436501" y="476250"/>
                </a:cubicBezTo>
                <a:cubicBezTo>
                  <a:pt x="439676" y="466725"/>
                  <a:pt x="440457" y="456029"/>
                  <a:pt x="446026" y="447675"/>
                </a:cubicBezTo>
                <a:cubicBezTo>
                  <a:pt x="488157" y="384478"/>
                  <a:pt x="462488" y="452851"/>
                  <a:pt x="493651" y="390525"/>
                </a:cubicBezTo>
                <a:cubicBezTo>
                  <a:pt x="498141" y="381545"/>
                  <a:pt x="498686" y="370930"/>
                  <a:pt x="503176" y="361950"/>
                </a:cubicBezTo>
                <a:cubicBezTo>
                  <a:pt x="516437" y="335428"/>
                  <a:pt x="529735" y="325866"/>
                  <a:pt x="550801" y="304800"/>
                </a:cubicBezTo>
                <a:cubicBezTo>
                  <a:pt x="553976" y="295275"/>
                  <a:pt x="557568" y="285879"/>
                  <a:pt x="560326" y="276225"/>
                </a:cubicBezTo>
                <a:cubicBezTo>
                  <a:pt x="563922" y="263638"/>
                  <a:pt x="560594" y="247382"/>
                  <a:pt x="569851" y="238125"/>
                </a:cubicBezTo>
                <a:cubicBezTo>
                  <a:pt x="579108" y="228868"/>
                  <a:pt x="595364" y="232196"/>
                  <a:pt x="607951" y="228600"/>
                </a:cubicBezTo>
                <a:cubicBezTo>
                  <a:pt x="642457" y="218741"/>
                  <a:pt x="633792" y="220897"/>
                  <a:pt x="665101" y="200025"/>
                </a:cubicBezTo>
                <a:cubicBezTo>
                  <a:pt x="583209" y="145430"/>
                  <a:pt x="686821" y="210885"/>
                  <a:pt x="607951" y="171450"/>
                </a:cubicBezTo>
                <a:cubicBezTo>
                  <a:pt x="545625" y="140287"/>
                  <a:pt x="613998" y="165956"/>
                  <a:pt x="550801" y="123825"/>
                </a:cubicBezTo>
                <a:cubicBezTo>
                  <a:pt x="542447" y="118256"/>
                  <a:pt x="531751" y="117475"/>
                  <a:pt x="522226" y="114300"/>
                </a:cubicBezTo>
                <a:cubicBezTo>
                  <a:pt x="519051" y="104775"/>
                  <a:pt x="515459" y="95379"/>
                  <a:pt x="512701" y="85725"/>
                </a:cubicBezTo>
                <a:cubicBezTo>
                  <a:pt x="509105" y="73138"/>
                  <a:pt x="513828" y="55234"/>
                  <a:pt x="503176" y="47625"/>
                </a:cubicBezTo>
                <a:cubicBezTo>
                  <a:pt x="487461" y="36400"/>
                  <a:pt x="464964" y="41888"/>
                  <a:pt x="446026" y="38100"/>
                </a:cubicBezTo>
                <a:cubicBezTo>
                  <a:pt x="435853" y="36065"/>
                  <a:pt x="391455" y="25102"/>
                  <a:pt x="379351" y="19050"/>
                </a:cubicBezTo>
                <a:cubicBezTo>
                  <a:pt x="369112" y="13930"/>
                  <a:pt x="360301" y="6350"/>
                  <a:pt x="350776" y="0"/>
                </a:cubicBezTo>
                <a:cubicBezTo>
                  <a:pt x="341251" y="3175"/>
                  <a:pt x="329914" y="3097"/>
                  <a:pt x="322201" y="9525"/>
                </a:cubicBezTo>
                <a:cubicBezTo>
                  <a:pt x="310005" y="19688"/>
                  <a:pt x="304851" y="36400"/>
                  <a:pt x="293626" y="47625"/>
                </a:cubicBezTo>
                <a:cubicBezTo>
                  <a:pt x="284895" y="56356"/>
                  <a:pt x="236022" y="84124"/>
                  <a:pt x="226951" y="85725"/>
                </a:cubicBezTo>
                <a:cubicBezTo>
                  <a:pt x="186184" y="92919"/>
                  <a:pt x="144401" y="92075"/>
                  <a:pt x="103126" y="95250"/>
                </a:cubicBezTo>
                <a:cubicBezTo>
                  <a:pt x="79885" y="102997"/>
                  <a:pt x="64440" y="105361"/>
                  <a:pt x="45976" y="123825"/>
                </a:cubicBezTo>
                <a:cubicBezTo>
                  <a:pt x="0" y="169801"/>
                  <a:pt x="9464" y="136525"/>
                  <a:pt x="7876" y="1428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4" name="163 Forma libre"/>
          <p:cNvSpPr/>
          <p:nvPr/>
        </p:nvSpPr>
        <p:spPr>
          <a:xfrm>
            <a:off x="8084241" y="4249233"/>
            <a:ext cx="145261" cy="159944"/>
          </a:xfrm>
          <a:custGeom>
            <a:avLst/>
            <a:gdLst>
              <a:gd name="connsiteX0" fmla="*/ 314325 w 542925"/>
              <a:gd name="connsiteY0" fmla="*/ 107823 h 571892"/>
              <a:gd name="connsiteX1" fmla="*/ 257175 w 542925"/>
              <a:gd name="connsiteY1" fmla="*/ 88773 h 571892"/>
              <a:gd name="connsiteX2" fmla="*/ 228600 w 542925"/>
              <a:gd name="connsiteY2" fmla="*/ 79248 h 571892"/>
              <a:gd name="connsiteX3" fmla="*/ 114300 w 542925"/>
              <a:gd name="connsiteY3" fmla="*/ 69723 h 571892"/>
              <a:gd name="connsiteX4" fmla="*/ 66675 w 542925"/>
              <a:gd name="connsiteY4" fmla="*/ 79248 h 571892"/>
              <a:gd name="connsiteX5" fmla="*/ 57150 w 542925"/>
              <a:gd name="connsiteY5" fmla="*/ 117348 h 571892"/>
              <a:gd name="connsiteX6" fmla="*/ 0 w 542925"/>
              <a:gd name="connsiteY6" fmla="*/ 164973 h 571892"/>
              <a:gd name="connsiteX7" fmla="*/ 47625 w 542925"/>
              <a:gd name="connsiteY7" fmla="*/ 269748 h 571892"/>
              <a:gd name="connsiteX8" fmla="*/ 85725 w 542925"/>
              <a:gd name="connsiteY8" fmla="*/ 345948 h 571892"/>
              <a:gd name="connsiteX9" fmla="*/ 123825 w 542925"/>
              <a:gd name="connsiteY9" fmla="*/ 403098 h 571892"/>
              <a:gd name="connsiteX10" fmla="*/ 161925 w 542925"/>
              <a:gd name="connsiteY10" fmla="*/ 460248 h 571892"/>
              <a:gd name="connsiteX11" fmla="*/ 238125 w 542925"/>
              <a:gd name="connsiteY11" fmla="*/ 536448 h 571892"/>
              <a:gd name="connsiteX12" fmla="*/ 257175 w 542925"/>
              <a:gd name="connsiteY12" fmla="*/ 565023 h 571892"/>
              <a:gd name="connsiteX13" fmla="*/ 276225 w 542925"/>
              <a:gd name="connsiteY13" fmla="*/ 507873 h 571892"/>
              <a:gd name="connsiteX14" fmla="*/ 295275 w 542925"/>
              <a:gd name="connsiteY14" fmla="*/ 479298 h 571892"/>
              <a:gd name="connsiteX15" fmla="*/ 390525 w 542925"/>
              <a:gd name="connsiteY15" fmla="*/ 479298 h 571892"/>
              <a:gd name="connsiteX16" fmla="*/ 400050 w 542925"/>
              <a:gd name="connsiteY16" fmla="*/ 450723 h 571892"/>
              <a:gd name="connsiteX17" fmla="*/ 419100 w 542925"/>
              <a:gd name="connsiteY17" fmla="*/ 412623 h 571892"/>
              <a:gd name="connsiteX18" fmla="*/ 438150 w 542925"/>
              <a:gd name="connsiteY18" fmla="*/ 384048 h 571892"/>
              <a:gd name="connsiteX19" fmla="*/ 447675 w 542925"/>
              <a:gd name="connsiteY19" fmla="*/ 336423 h 571892"/>
              <a:gd name="connsiteX20" fmla="*/ 542925 w 542925"/>
              <a:gd name="connsiteY20" fmla="*/ 307848 h 571892"/>
              <a:gd name="connsiteX21" fmla="*/ 523875 w 542925"/>
              <a:gd name="connsiteY21" fmla="*/ 193548 h 571892"/>
              <a:gd name="connsiteX22" fmla="*/ 504825 w 542925"/>
              <a:gd name="connsiteY22" fmla="*/ 164973 h 571892"/>
              <a:gd name="connsiteX23" fmla="*/ 495300 w 542925"/>
              <a:gd name="connsiteY23" fmla="*/ 41148 h 571892"/>
              <a:gd name="connsiteX24" fmla="*/ 400050 w 542925"/>
              <a:gd name="connsiteY24" fmla="*/ 79248 h 571892"/>
              <a:gd name="connsiteX25" fmla="*/ 390525 w 542925"/>
              <a:gd name="connsiteY25" fmla="*/ 107823 h 571892"/>
              <a:gd name="connsiteX26" fmla="*/ 333375 w 542925"/>
              <a:gd name="connsiteY26" fmla="*/ 107823 h 571892"/>
              <a:gd name="connsiteX27" fmla="*/ 314325 w 542925"/>
              <a:gd name="connsiteY27" fmla="*/ 107823 h 57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2925" h="571892">
                <a:moveTo>
                  <a:pt x="314325" y="107823"/>
                </a:moveTo>
                <a:cubicBezTo>
                  <a:pt x="301625" y="104648"/>
                  <a:pt x="276225" y="95123"/>
                  <a:pt x="257175" y="88773"/>
                </a:cubicBezTo>
                <a:cubicBezTo>
                  <a:pt x="247650" y="85598"/>
                  <a:pt x="238606" y="80082"/>
                  <a:pt x="228600" y="79248"/>
                </a:cubicBezTo>
                <a:lnTo>
                  <a:pt x="114300" y="69723"/>
                </a:lnTo>
                <a:cubicBezTo>
                  <a:pt x="98425" y="72898"/>
                  <a:pt x="79112" y="68884"/>
                  <a:pt x="66675" y="79248"/>
                </a:cubicBezTo>
                <a:cubicBezTo>
                  <a:pt x="56618" y="87629"/>
                  <a:pt x="62307" y="105316"/>
                  <a:pt x="57150" y="117348"/>
                </a:cubicBezTo>
                <a:cubicBezTo>
                  <a:pt x="42463" y="151618"/>
                  <a:pt x="33158" y="148394"/>
                  <a:pt x="0" y="164973"/>
                </a:cubicBezTo>
                <a:cubicBezTo>
                  <a:pt x="22317" y="254241"/>
                  <a:pt x="537" y="222660"/>
                  <a:pt x="47625" y="269748"/>
                </a:cubicBezTo>
                <a:cubicBezTo>
                  <a:pt x="77237" y="358583"/>
                  <a:pt x="25742" y="210985"/>
                  <a:pt x="85725" y="345948"/>
                </a:cubicBezTo>
                <a:cubicBezTo>
                  <a:pt x="111623" y="404218"/>
                  <a:pt x="72468" y="368860"/>
                  <a:pt x="123825" y="403098"/>
                </a:cubicBezTo>
                <a:cubicBezTo>
                  <a:pt x="142041" y="457747"/>
                  <a:pt x="120305" y="406736"/>
                  <a:pt x="161925" y="460248"/>
                </a:cubicBezTo>
                <a:cubicBezTo>
                  <a:pt x="220440" y="535482"/>
                  <a:pt x="171771" y="503271"/>
                  <a:pt x="238125" y="536448"/>
                </a:cubicBezTo>
                <a:cubicBezTo>
                  <a:pt x="244475" y="545973"/>
                  <a:pt x="248017" y="571892"/>
                  <a:pt x="257175" y="565023"/>
                </a:cubicBezTo>
                <a:cubicBezTo>
                  <a:pt x="273239" y="552975"/>
                  <a:pt x="265086" y="524581"/>
                  <a:pt x="276225" y="507873"/>
                </a:cubicBezTo>
                <a:lnTo>
                  <a:pt x="295275" y="479298"/>
                </a:lnTo>
                <a:cubicBezTo>
                  <a:pt x="306836" y="480950"/>
                  <a:pt x="369744" y="500079"/>
                  <a:pt x="390525" y="479298"/>
                </a:cubicBezTo>
                <a:cubicBezTo>
                  <a:pt x="397625" y="472198"/>
                  <a:pt x="396875" y="460248"/>
                  <a:pt x="400050" y="450723"/>
                </a:cubicBezTo>
                <a:cubicBezTo>
                  <a:pt x="382671" y="398586"/>
                  <a:pt x="385679" y="439360"/>
                  <a:pt x="419100" y="412623"/>
                </a:cubicBezTo>
                <a:cubicBezTo>
                  <a:pt x="428039" y="405472"/>
                  <a:pt x="431800" y="393573"/>
                  <a:pt x="438150" y="384048"/>
                </a:cubicBezTo>
                <a:cubicBezTo>
                  <a:pt x="441325" y="368173"/>
                  <a:pt x="438265" y="349597"/>
                  <a:pt x="447675" y="336423"/>
                </a:cubicBezTo>
                <a:cubicBezTo>
                  <a:pt x="462641" y="315471"/>
                  <a:pt x="526730" y="310547"/>
                  <a:pt x="542925" y="307848"/>
                </a:cubicBezTo>
                <a:cubicBezTo>
                  <a:pt x="540825" y="291046"/>
                  <a:pt x="534981" y="219462"/>
                  <a:pt x="523875" y="193548"/>
                </a:cubicBezTo>
                <a:cubicBezTo>
                  <a:pt x="519366" y="183026"/>
                  <a:pt x="511175" y="174498"/>
                  <a:pt x="504825" y="164973"/>
                </a:cubicBezTo>
                <a:cubicBezTo>
                  <a:pt x="501650" y="123698"/>
                  <a:pt x="518263" y="75592"/>
                  <a:pt x="495300" y="41148"/>
                </a:cubicBezTo>
                <a:cubicBezTo>
                  <a:pt x="467868" y="0"/>
                  <a:pt x="412953" y="66345"/>
                  <a:pt x="400050" y="79248"/>
                </a:cubicBezTo>
                <a:cubicBezTo>
                  <a:pt x="396875" y="88773"/>
                  <a:pt x="396797" y="99983"/>
                  <a:pt x="390525" y="107823"/>
                </a:cubicBezTo>
                <a:cubicBezTo>
                  <a:pt x="361496" y="144109"/>
                  <a:pt x="362404" y="122337"/>
                  <a:pt x="333375" y="107823"/>
                </a:cubicBezTo>
                <a:cubicBezTo>
                  <a:pt x="310309" y="96290"/>
                  <a:pt x="327025" y="110998"/>
                  <a:pt x="314325" y="1078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5" name="164 Forma libre"/>
          <p:cNvSpPr/>
          <p:nvPr/>
        </p:nvSpPr>
        <p:spPr>
          <a:xfrm>
            <a:off x="7928787" y="4071603"/>
            <a:ext cx="240999" cy="474177"/>
          </a:xfrm>
          <a:custGeom>
            <a:avLst/>
            <a:gdLst>
              <a:gd name="connsiteX0" fmla="*/ 266700 w 900757"/>
              <a:gd name="connsiteY0" fmla="*/ 9525 h 1695450"/>
              <a:gd name="connsiteX1" fmla="*/ 209550 w 900757"/>
              <a:gd name="connsiteY1" fmla="*/ 19050 h 1695450"/>
              <a:gd name="connsiteX2" fmla="*/ 171450 w 900757"/>
              <a:gd name="connsiteY2" fmla="*/ 76200 h 1695450"/>
              <a:gd name="connsiteX3" fmla="*/ 142875 w 900757"/>
              <a:gd name="connsiteY3" fmla="*/ 95250 h 1695450"/>
              <a:gd name="connsiteX4" fmla="*/ 85725 w 900757"/>
              <a:gd name="connsiteY4" fmla="*/ 104775 h 1695450"/>
              <a:gd name="connsiteX5" fmla="*/ 19050 w 900757"/>
              <a:gd name="connsiteY5" fmla="*/ 114300 h 1695450"/>
              <a:gd name="connsiteX6" fmla="*/ 9525 w 900757"/>
              <a:gd name="connsiteY6" fmla="*/ 180975 h 1695450"/>
              <a:gd name="connsiteX7" fmla="*/ 0 w 900757"/>
              <a:gd name="connsiteY7" fmla="*/ 209550 h 1695450"/>
              <a:gd name="connsiteX8" fmla="*/ 19050 w 900757"/>
              <a:gd name="connsiteY8" fmla="*/ 247650 h 1695450"/>
              <a:gd name="connsiteX9" fmla="*/ 76200 w 900757"/>
              <a:gd name="connsiteY9" fmla="*/ 304800 h 1695450"/>
              <a:gd name="connsiteX10" fmla="*/ 114300 w 900757"/>
              <a:gd name="connsiteY10" fmla="*/ 371475 h 1695450"/>
              <a:gd name="connsiteX11" fmla="*/ 142875 w 900757"/>
              <a:gd name="connsiteY11" fmla="*/ 466725 h 1695450"/>
              <a:gd name="connsiteX12" fmla="*/ 180975 w 900757"/>
              <a:gd name="connsiteY12" fmla="*/ 523875 h 1695450"/>
              <a:gd name="connsiteX13" fmla="*/ 171450 w 900757"/>
              <a:gd name="connsiteY13" fmla="*/ 590550 h 1695450"/>
              <a:gd name="connsiteX14" fmla="*/ 171450 w 900757"/>
              <a:gd name="connsiteY14" fmla="*/ 695325 h 1695450"/>
              <a:gd name="connsiteX15" fmla="*/ 200025 w 900757"/>
              <a:gd name="connsiteY15" fmla="*/ 704850 h 1695450"/>
              <a:gd name="connsiteX16" fmla="*/ 228600 w 900757"/>
              <a:gd name="connsiteY16" fmla="*/ 723900 h 1695450"/>
              <a:gd name="connsiteX17" fmla="*/ 257175 w 900757"/>
              <a:gd name="connsiteY17" fmla="*/ 800100 h 1695450"/>
              <a:gd name="connsiteX18" fmla="*/ 266700 w 900757"/>
              <a:gd name="connsiteY18" fmla="*/ 885825 h 1695450"/>
              <a:gd name="connsiteX19" fmla="*/ 276225 w 900757"/>
              <a:gd name="connsiteY19" fmla="*/ 914400 h 1695450"/>
              <a:gd name="connsiteX20" fmla="*/ 304800 w 900757"/>
              <a:gd name="connsiteY20" fmla="*/ 933450 h 1695450"/>
              <a:gd name="connsiteX21" fmla="*/ 323850 w 900757"/>
              <a:gd name="connsiteY21" fmla="*/ 962025 h 1695450"/>
              <a:gd name="connsiteX22" fmla="*/ 314325 w 900757"/>
              <a:gd name="connsiteY22" fmla="*/ 1028700 h 1695450"/>
              <a:gd name="connsiteX23" fmla="*/ 276225 w 900757"/>
              <a:gd name="connsiteY23" fmla="*/ 1114425 h 1695450"/>
              <a:gd name="connsiteX24" fmla="*/ 247650 w 900757"/>
              <a:gd name="connsiteY24" fmla="*/ 1143000 h 1695450"/>
              <a:gd name="connsiteX25" fmla="*/ 228600 w 900757"/>
              <a:gd name="connsiteY25" fmla="*/ 1228725 h 1695450"/>
              <a:gd name="connsiteX26" fmla="*/ 209550 w 900757"/>
              <a:gd name="connsiteY26" fmla="*/ 1285875 h 1695450"/>
              <a:gd name="connsiteX27" fmla="*/ 247650 w 900757"/>
              <a:gd name="connsiteY27" fmla="*/ 1390650 h 1695450"/>
              <a:gd name="connsiteX28" fmla="*/ 276225 w 900757"/>
              <a:gd name="connsiteY28" fmla="*/ 1400175 h 1695450"/>
              <a:gd name="connsiteX29" fmla="*/ 266700 w 900757"/>
              <a:gd name="connsiteY29" fmla="*/ 1428750 h 1695450"/>
              <a:gd name="connsiteX30" fmla="*/ 304800 w 900757"/>
              <a:gd name="connsiteY30" fmla="*/ 1466850 h 1695450"/>
              <a:gd name="connsiteX31" fmla="*/ 333375 w 900757"/>
              <a:gd name="connsiteY31" fmla="*/ 1485900 h 1695450"/>
              <a:gd name="connsiteX32" fmla="*/ 361950 w 900757"/>
              <a:gd name="connsiteY32" fmla="*/ 1543050 h 1695450"/>
              <a:gd name="connsiteX33" fmla="*/ 390525 w 900757"/>
              <a:gd name="connsiteY33" fmla="*/ 1562100 h 1695450"/>
              <a:gd name="connsiteX34" fmla="*/ 438150 w 900757"/>
              <a:gd name="connsiteY34" fmla="*/ 1590675 h 1695450"/>
              <a:gd name="connsiteX35" fmla="*/ 485775 w 900757"/>
              <a:gd name="connsiteY35" fmla="*/ 1628775 h 1695450"/>
              <a:gd name="connsiteX36" fmla="*/ 504825 w 900757"/>
              <a:gd name="connsiteY36" fmla="*/ 1685925 h 1695450"/>
              <a:gd name="connsiteX37" fmla="*/ 619125 w 900757"/>
              <a:gd name="connsiteY37" fmla="*/ 1695450 h 1695450"/>
              <a:gd name="connsiteX38" fmla="*/ 609600 w 900757"/>
              <a:gd name="connsiteY38" fmla="*/ 1647825 h 1695450"/>
              <a:gd name="connsiteX39" fmla="*/ 552450 w 900757"/>
              <a:gd name="connsiteY39" fmla="*/ 1609725 h 1695450"/>
              <a:gd name="connsiteX40" fmla="*/ 485775 w 900757"/>
              <a:gd name="connsiteY40" fmla="*/ 1543050 h 1695450"/>
              <a:gd name="connsiteX41" fmla="*/ 447675 w 900757"/>
              <a:gd name="connsiteY41" fmla="*/ 1533525 h 1695450"/>
              <a:gd name="connsiteX42" fmla="*/ 419100 w 900757"/>
              <a:gd name="connsiteY42" fmla="*/ 1514475 h 1695450"/>
              <a:gd name="connsiteX43" fmla="*/ 400050 w 900757"/>
              <a:gd name="connsiteY43" fmla="*/ 1457325 h 1695450"/>
              <a:gd name="connsiteX44" fmla="*/ 390525 w 900757"/>
              <a:gd name="connsiteY44" fmla="*/ 1362075 h 1695450"/>
              <a:gd name="connsiteX45" fmla="*/ 381000 w 900757"/>
              <a:gd name="connsiteY45" fmla="*/ 1333500 h 1695450"/>
              <a:gd name="connsiteX46" fmla="*/ 371475 w 900757"/>
              <a:gd name="connsiteY46" fmla="*/ 1285875 h 1695450"/>
              <a:gd name="connsiteX47" fmla="*/ 342900 w 900757"/>
              <a:gd name="connsiteY47" fmla="*/ 1266825 h 1695450"/>
              <a:gd name="connsiteX48" fmla="*/ 295275 w 900757"/>
              <a:gd name="connsiteY48" fmla="*/ 1209675 h 1695450"/>
              <a:gd name="connsiteX49" fmla="*/ 304800 w 900757"/>
              <a:gd name="connsiteY49" fmla="*/ 1123950 h 1695450"/>
              <a:gd name="connsiteX50" fmla="*/ 314325 w 900757"/>
              <a:gd name="connsiteY50" fmla="*/ 1095375 h 1695450"/>
              <a:gd name="connsiteX51" fmla="*/ 342900 w 900757"/>
              <a:gd name="connsiteY51" fmla="*/ 1076325 h 1695450"/>
              <a:gd name="connsiteX52" fmla="*/ 352425 w 900757"/>
              <a:gd name="connsiteY52" fmla="*/ 1047750 h 1695450"/>
              <a:gd name="connsiteX53" fmla="*/ 381000 w 900757"/>
              <a:gd name="connsiteY53" fmla="*/ 1028700 h 1695450"/>
              <a:gd name="connsiteX54" fmla="*/ 390525 w 900757"/>
              <a:gd name="connsiteY54" fmla="*/ 857250 h 1695450"/>
              <a:gd name="connsiteX55" fmla="*/ 400050 w 900757"/>
              <a:gd name="connsiteY55" fmla="*/ 819150 h 1695450"/>
              <a:gd name="connsiteX56" fmla="*/ 428625 w 900757"/>
              <a:gd name="connsiteY56" fmla="*/ 809625 h 1695450"/>
              <a:gd name="connsiteX57" fmla="*/ 447675 w 900757"/>
              <a:gd name="connsiteY57" fmla="*/ 857250 h 1695450"/>
              <a:gd name="connsiteX58" fmla="*/ 457200 w 900757"/>
              <a:gd name="connsiteY58" fmla="*/ 895350 h 1695450"/>
              <a:gd name="connsiteX59" fmla="*/ 504825 w 900757"/>
              <a:gd name="connsiteY59" fmla="*/ 904875 h 1695450"/>
              <a:gd name="connsiteX60" fmla="*/ 581025 w 900757"/>
              <a:gd name="connsiteY60" fmla="*/ 933450 h 1695450"/>
              <a:gd name="connsiteX61" fmla="*/ 619125 w 900757"/>
              <a:gd name="connsiteY61" fmla="*/ 923925 h 1695450"/>
              <a:gd name="connsiteX62" fmla="*/ 638175 w 900757"/>
              <a:gd name="connsiteY62" fmla="*/ 895350 h 1695450"/>
              <a:gd name="connsiteX63" fmla="*/ 600075 w 900757"/>
              <a:gd name="connsiteY63" fmla="*/ 838200 h 1695450"/>
              <a:gd name="connsiteX64" fmla="*/ 590550 w 900757"/>
              <a:gd name="connsiteY64" fmla="*/ 809625 h 1695450"/>
              <a:gd name="connsiteX65" fmla="*/ 647700 w 900757"/>
              <a:gd name="connsiteY65" fmla="*/ 790575 h 1695450"/>
              <a:gd name="connsiteX66" fmla="*/ 685800 w 900757"/>
              <a:gd name="connsiteY66" fmla="*/ 733425 h 1695450"/>
              <a:gd name="connsiteX67" fmla="*/ 781050 w 900757"/>
              <a:gd name="connsiteY67" fmla="*/ 723900 h 1695450"/>
              <a:gd name="connsiteX68" fmla="*/ 866775 w 900757"/>
              <a:gd name="connsiteY68" fmla="*/ 714375 h 1695450"/>
              <a:gd name="connsiteX69" fmla="*/ 895350 w 900757"/>
              <a:gd name="connsiteY69" fmla="*/ 695325 h 1695450"/>
              <a:gd name="connsiteX70" fmla="*/ 885825 w 900757"/>
              <a:gd name="connsiteY70" fmla="*/ 581025 h 1695450"/>
              <a:gd name="connsiteX71" fmla="*/ 866775 w 900757"/>
              <a:gd name="connsiteY71" fmla="*/ 552450 h 1695450"/>
              <a:gd name="connsiteX72" fmla="*/ 819150 w 900757"/>
              <a:gd name="connsiteY72" fmla="*/ 485775 h 1695450"/>
              <a:gd name="connsiteX73" fmla="*/ 800100 w 900757"/>
              <a:gd name="connsiteY73" fmla="*/ 381000 h 1695450"/>
              <a:gd name="connsiteX74" fmla="*/ 771525 w 900757"/>
              <a:gd name="connsiteY74" fmla="*/ 352425 h 1695450"/>
              <a:gd name="connsiteX75" fmla="*/ 742950 w 900757"/>
              <a:gd name="connsiteY75" fmla="*/ 342900 h 1695450"/>
              <a:gd name="connsiteX76" fmla="*/ 723900 w 900757"/>
              <a:gd name="connsiteY76" fmla="*/ 314325 h 1695450"/>
              <a:gd name="connsiteX77" fmla="*/ 666750 w 900757"/>
              <a:gd name="connsiteY77" fmla="*/ 276225 h 1695450"/>
              <a:gd name="connsiteX78" fmla="*/ 590550 w 900757"/>
              <a:gd name="connsiteY78" fmla="*/ 285750 h 1695450"/>
              <a:gd name="connsiteX79" fmla="*/ 552450 w 900757"/>
              <a:gd name="connsiteY79" fmla="*/ 295275 h 1695450"/>
              <a:gd name="connsiteX80" fmla="*/ 476250 w 900757"/>
              <a:gd name="connsiteY80" fmla="*/ 304800 h 1695450"/>
              <a:gd name="connsiteX81" fmla="*/ 457200 w 900757"/>
              <a:gd name="connsiteY81" fmla="*/ 333375 h 1695450"/>
              <a:gd name="connsiteX82" fmla="*/ 400050 w 900757"/>
              <a:gd name="connsiteY82" fmla="*/ 361950 h 1695450"/>
              <a:gd name="connsiteX83" fmla="*/ 409575 w 900757"/>
              <a:gd name="connsiteY83" fmla="*/ 304800 h 1695450"/>
              <a:gd name="connsiteX84" fmla="*/ 428625 w 900757"/>
              <a:gd name="connsiteY84" fmla="*/ 276225 h 1695450"/>
              <a:gd name="connsiteX85" fmla="*/ 419100 w 900757"/>
              <a:gd name="connsiteY85" fmla="*/ 228600 h 1695450"/>
              <a:gd name="connsiteX86" fmla="*/ 390525 w 900757"/>
              <a:gd name="connsiteY86" fmla="*/ 171450 h 1695450"/>
              <a:gd name="connsiteX87" fmla="*/ 381000 w 900757"/>
              <a:gd name="connsiteY87" fmla="*/ 104775 h 1695450"/>
              <a:gd name="connsiteX88" fmla="*/ 352425 w 900757"/>
              <a:gd name="connsiteY88" fmla="*/ 95250 h 1695450"/>
              <a:gd name="connsiteX89" fmla="*/ 323850 w 900757"/>
              <a:gd name="connsiteY89" fmla="*/ 76200 h 1695450"/>
              <a:gd name="connsiteX90" fmla="*/ 295275 w 900757"/>
              <a:gd name="connsiteY90" fmla="*/ 9525 h 1695450"/>
              <a:gd name="connsiteX91" fmla="*/ 266700 w 900757"/>
              <a:gd name="connsiteY91" fmla="*/ 0 h 1695450"/>
              <a:gd name="connsiteX92" fmla="*/ 266700 w 900757"/>
              <a:gd name="connsiteY92" fmla="*/ 9525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900757" h="1695450">
                <a:moveTo>
                  <a:pt x="266700" y="9525"/>
                </a:moveTo>
                <a:cubicBezTo>
                  <a:pt x="257175" y="12700"/>
                  <a:pt x="222268" y="4516"/>
                  <a:pt x="209550" y="19050"/>
                </a:cubicBezTo>
                <a:cubicBezTo>
                  <a:pt x="155179" y="81189"/>
                  <a:pt x="240744" y="99298"/>
                  <a:pt x="171450" y="76200"/>
                </a:cubicBezTo>
                <a:cubicBezTo>
                  <a:pt x="161925" y="82550"/>
                  <a:pt x="150026" y="86311"/>
                  <a:pt x="142875" y="95250"/>
                </a:cubicBezTo>
                <a:cubicBezTo>
                  <a:pt x="112106" y="133711"/>
                  <a:pt x="169641" y="138341"/>
                  <a:pt x="85725" y="104775"/>
                </a:cubicBezTo>
                <a:cubicBezTo>
                  <a:pt x="63500" y="107950"/>
                  <a:pt x="34925" y="98425"/>
                  <a:pt x="19050" y="114300"/>
                </a:cubicBezTo>
                <a:cubicBezTo>
                  <a:pt x="3175" y="130175"/>
                  <a:pt x="13928" y="158960"/>
                  <a:pt x="9525" y="180975"/>
                </a:cubicBezTo>
                <a:cubicBezTo>
                  <a:pt x="7556" y="190820"/>
                  <a:pt x="3175" y="200025"/>
                  <a:pt x="0" y="209550"/>
                </a:cubicBezTo>
                <a:cubicBezTo>
                  <a:pt x="6350" y="222250"/>
                  <a:pt x="10180" y="236562"/>
                  <a:pt x="19050" y="247650"/>
                </a:cubicBezTo>
                <a:cubicBezTo>
                  <a:pt x="35880" y="268687"/>
                  <a:pt x="76200" y="304800"/>
                  <a:pt x="76200" y="304800"/>
                </a:cubicBezTo>
                <a:cubicBezTo>
                  <a:pt x="105333" y="392200"/>
                  <a:pt x="56635" y="256145"/>
                  <a:pt x="114300" y="371475"/>
                </a:cubicBezTo>
                <a:cubicBezTo>
                  <a:pt x="140923" y="424720"/>
                  <a:pt x="100929" y="403806"/>
                  <a:pt x="142875" y="466725"/>
                </a:cubicBezTo>
                <a:lnTo>
                  <a:pt x="180975" y="523875"/>
                </a:lnTo>
                <a:cubicBezTo>
                  <a:pt x="177800" y="546100"/>
                  <a:pt x="175466" y="568461"/>
                  <a:pt x="171450" y="590550"/>
                </a:cubicBezTo>
                <a:cubicBezTo>
                  <a:pt x="163896" y="632096"/>
                  <a:pt x="147355" y="647135"/>
                  <a:pt x="171450" y="695325"/>
                </a:cubicBezTo>
                <a:cubicBezTo>
                  <a:pt x="175940" y="704305"/>
                  <a:pt x="191045" y="700360"/>
                  <a:pt x="200025" y="704850"/>
                </a:cubicBezTo>
                <a:cubicBezTo>
                  <a:pt x="210264" y="709970"/>
                  <a:pt x="219075" y="717550"/>
                  <a:pt x="228600" y="723900"/>
                </a:cubicBezTo>
                <a:cubicBezTo>
                  <a:pt x="253604" y="761406"/>
                  <a:pt x="249685" y="747670"/>
                  <a:pt x="257175" y="800100"/>
                </a:cubicBezTo>
                <a:cubicBezTo>
                  <a:pt x="261241" y="828562"/>
                  <a:pt x="261973" y="857465"/>
                  <a:pt x="266700" y="885825"/>
                </a:cubicBezTo>
                <a:cubicBezTo>
                  <a:pt x="268351" y="895729"/>
                  <a:pt x="269953" y="906560"/>
                  <a:pt x="276225" y="914400"/>
                </a:cubicBezTo>
                <a:cubicBezTo>
                  <a:pt x="283376" y="923339"/>
                  <a:pt x="295275" y="927100"/>
                  <a:pt x="304800" y="933450"/>
                </a:cubicBezTo>
                <a:cubicBezTo>
                  <a:pt x="311150" y="942975"/>
                  <a:pt x="322711" y="950634"/>
                  <a:pt x="323850" y="962025"/>
                </a:cubicBezTo>
                <a:cubicBezTo>
                  <a:pt x="326084" y="984364"/>
                  <a:pt x="319373" y="1006824"/>
                  <a:pt x="314325" y="1028700"/>
                </a:cubicBezTo>
                <a:cubicBezTo>
                  <a:pt x="306372" y="1063164"/>
                  <a:pt x="298024" y="1088267"/>
                  <a:pt x="276225" y="1114425"/>
                </a:cubicBezTo>
                <a:cubicBezTo>
                  <a:pt x="267601" y="1124773"/>
                  <a:pt x="257175" y="1133475"/>
                  <a:pt x="247650" y="1143000"/>
                </a:cubicBezTo>
                <a:cubicBezTo>
                  <a:pt x="220398" y="1224756"/>
                  <a:pt x="262127" y="1094618"/>
                  <a:pt x="228600" y="1228725"/>
                </a:cubicBezTo>
                <a:cubicBezTo>
                  <a:pt x="223730" y="1248206"/>
                  <a:pt x="209550" y="1285875"/>
                  <a:pt x="209550" y="1285875"/>
                </a:cubicBezTo>
                <a:cubicBezTo>
                  <a:pt x="216714" y="1343188"/>
                  <a:pt x="203096" y="1360948"/>
                  <a:pt x="247650" y="1390650"/>
                </a:cubicBezTo>
                <a:cubicBezTo>
                  <a:pt x="256004" y="1396219"/>
                  <a:pt x="266700" y="1397000"/>
                  <a:pt x="276225" y="1400175"/>
                </a:cubicBezTo>
                <a:cubicBezTo>
                  <a:pt x="273050" y="1409700"/>
                  <a:pt x="266700" y="1418710"/>
                  <a:pt x="266700" y="1428750"/>
                </a:cubicBezTo>
                <a:cubicBezTo>
                  <a:pt x="266700" y="1466850"/>
                  <a:pt x="279400" y="1454150"/>
                  <a:pt x="304800" y="1466850"/>
                </a:cubicBezTo>
                <a:cubicBezTo>
                  <a:pt x="315039" y="1471970"/>
                  <a:pt x="323850" y="1479550"/>
                  <a:pt x="333375" y="1485900"/>
                </a:cubicBezTo>
                <a:cubicBezTo>
                  <a:pt x="341122" y="1509141"/>
                  <a:pt x="343486" y="1524586"/>
                  <a:pt x="361950" y="1543050"/>
                </a:cubicBezTo>
                <a:cubicBezTo>
                  <a:pt x="370045" y="1551145"/>
                  <a:pt x="381000" y="1555750"/>
                  <a:pt x="390525" y="1562100"/>
                </a:cubicBezTo>
                <a:cubicBezTo>
                  <a:pt x="413835" y="1632029"/>
                  <a:pt x="395376" y="1633449"/>
                  <a:pt x="438150" y="1590675"/>
                </a:cubicBezTo>
                <a:cubicBezTo>
                  <a:pt x="469136" y="1601004"/>
                  <a:pt x="470789" y="1595057"/>
                  <a:pt x="485775" y="1628775"/>
                </a:cubicBezTo>
                <a:cubicBezTo>
                  <a:pt x="493930" y="1647125"/>
                  <a:pt x="484814" y="1684257"/>
                  <a:pt x="504825" y="1685925"/>
                </a:cubicBezTo>
                <a:lnTo>
                  <a:pt x="619125" y="1695450"/>
                </a:lnTo>
                <a:cubicBezTo>
                  <a:pt x="615950" y="1679575"/>
                  <a:pt x="619539" y="1660604"/>
                  <a:pt x="609600" y="1647825"/>
                </a:cubicBezTo>
                <a:cubicBezTo>
                  <a:pt x="595544" y="1629753"/>
                  <a:pt x="552450" y="1609725"/>
                  <a:pt x="552450" y="1609725"/>
                </a:cubicBezTo>
                <a:cubicBezTo>
                  <a:pt x="513278" y="1550968"/>
                  <a:pt x="534098" y="1556857"/>
                  <a:pt x="485775" y="1543050"/>
                </a:cubicBezTo>
                <a:cubicBezTo>
                  <a:pt x="473188" y="1539454"/>
                  <a:pt x="460375" y="1536700"/>
                  <a:pt x="447675" y="1533525"/>
                </a:cubicBezTo>
                <a:cubicBezTo>
                  <a:pt x="438150" y="1527175"/>
                  <a:pt x="425167" y="1524183"/>
                  <a:pt x="419100" y="1514475"/>
                </a:cubicBezTo>
                <a:cubicBezTo>
                  <a:pt x="408457" y="1497447"/>
                  <a:pt x="400050" y="1457325"/>
                  <a:pt x="400050" y="1457325"/>
                </a:cubicBezTo>
                <a:cubicBezTo>
                  <a:pt x="396875" y="1425575"/>
                  <a:pt x="395377" y="1393612"/>
                  <a:pt x="390525" y="1362075"/>
                </a:cubicBezTo>
                <a:cubicBezTo>
                  <a:pt x="388998" y="1352152"/>
                  <a:pt x="383435" y="1343240"/>
                  <a:pt x="381000" y="1333500"/>
                </a:cubicBezTo>
                <a:cubicBezTo>
                  <a:pt x="377073" y="1317794"/>
                  <a:pt x="379507" y="1299931"/>
                  <a:pt x="371475" y="1285875"/>
                </a:cubicBezTo>
                <a:cubicBezTo>
                  <a:pt x="365795" y="1275936"/>
                  <a:pt x="351694" y="1274154"/>
                  <a:pt x="342900" y="1266825"/>
                </a:cubicBezTo>
                <a:cubicBezTo>
                  <a:pt x="315398" y="1243906"/>
                  <a:pt x="314006" y="1237772"/>
                  <a:pt x="295275" y="1209675"/>
                </a:cubicBezTo>
                <a:cubicBezTo>
                  <a:pt x="298450" y="1181100"/>
                  <a:pt x="300073" y="1152310"/>
                  <a:pt x="304800" y="1123950"/>
                </a:cubicBezTo>
                <a:cubicBezTo>
                  <a:pt x="306451" y="1114046"/>
                  <a:pt x="308053" y="1103215"/>
                  <a:pt x="314325" y="1095375"/>
                </a:cubicBezTo>
                <a:cubicBezTo>
                  <a:pt x="321476" y="1086436"/>
                  <a:pt x="333375" y="1082675"/>
                  <a:pt x="342900" y="1076325"/>
                </a:cubicBezTo>
                <a:cubicBezTo>
                  <a:pt x="346075" y="1066800"/>
                  <a:pt x="346153" y="1055590"/>
                  <a:pt x="352425" y="1047750"/>
                </a:cubicBezTo>
                <a:cubicBezTo>
                  <a:pt x="359576" y="1038811"/>
                  <a:pt x="378755" y="1039925"/>
                  <a:pt x="381000" y="1028700"/>
                </a:cubicBezTo>
                <a:cubicBezTo>
                  <a:pt x="392225" y="972573"/>
                  <a:pt x="385343" y="914253"/>
                  <a:pt x="390525" y="857250"/>
                </a:cubicBezTo>
                <a:cubicBezTo>
                  <a:pt x="391710" y="844213"/>
                  <a:pt x="391872" y="829372"/>
                  <a:pt x="400050" y="819150"/>
                </a:cubicBezTo>
                <a:cubicBezTo>
                  <a:pt x="406322" y="811310"/>
                  <a:pt x="419100" y="812800"/>
                  <a:pt x="428625" y="809625"/>
                </a:cubicBezTo>
                <a:cubicBezTo>
                  <a:pt x="434975" y="825500"/>
                  <a:pt x="442268" y="841030"/>
                  <a:pt x="447675" y="857250"/>
                </a:cubicBezTo>
                <a:cubicBezTo>
                  <a:pt x="451815" y="869669"/>
                  <a:pt x="447143" y="886969"/>
                  <a:pt x="457200" y="895350"/>
                </a:cubicBezTo>
                <a:cubicBezTo>
                  <a:pt x="469637" y="905714"/>
                  <a:pt x="488950" y="901700"/>
                  <a:pt x="504825" y="904875"/>
                </a:cubicBezTo>
                <a:cubicBezTo>
                  <a:pt x="534386" y="924583"/>
                  <a:pt x="539830" y="933450"/>
                  <a:pt x="581025" y="933450"/>
                </a:cubicBezTo>
                <a:cubicBezTo>
                  <a:pt x="594116" y="933450"/>
                  <a:pt x="606425" y="927100"/>
                  <a:pt x="619125" y="923925"/>
                </a:cubicBezTo>
                <a:cubicBezTo>
                  <a:pt x="625475" y="914400"/>
                  <a:pt x="640658" y="906525"/>
                  <a:pt x="638175" y="895350"/>
                </a:cubicBezTo>
                <a:cubicBezTo>
                  <a:pt x="633208" y="873000"/>
                  <a:pt x="607315" y="859920"/>
                  <a:pt x="600075" y="838200"/>
                </a:cubicBezTo>
                <a:lnTo>
                  <a:pt x="590550" y="809625"/>
                </a:lnTo>
                <a:cubicBezTo>
                  <a:pt x="609600" y="803275"/>
                  <a:pt x="642830" y="810056"/>
                  <a:pt x="647700" y="790575"/>
                </a:cubicBezTo>
                <a:cubicBezTo>
                  <a:pt x="654782" y="762247"/>
                  <a:pt x="650897" y="741480"/>
                  <a:pt x="685800" y="733425"/>
                </a:cubicBezTo>
                <a:cubicBezTo>
                  <a:pt x="716891" y="726250"/>
                  <a:pt x="749317" y="727240"/>
                  <a:pt x="781050" y="723900"/>
                </a:cubicBezTo>
                <a:lnTo>
                  <a:pt x="866775" y="714375"/>
                </a:lnTo>
                <a:cubicBezTo>
                  <a:pt x="876300" y="708025"/>
                  <a:pt x="893731" y="706658"/>
                  <a:pt x="895350" y="695325"/>
                </a:cubicBezTo>
                <a:cubicBezTo>
                  <a:pt x="900757" y="657477"/>
                  <a:pt x="893323" y="618515"/>
                  <a:pt x="885825" y="581025"/>
                </a:cubicBezTo>
                <a:cubicBezTo>
                  <a:pt x="883580" y="569800"/>
                  <a:pt x="873429" y="561765"/>
                  <a:pt x="866775" y="552450"/>
                </a:cubicBezTo>
                <a:cubicBezTo>
                  <a:pt x="807702" y="469748"/>
                  <a:pt x="864045" y="553118"/>
                  <a:pt x="819150" y="485775"/>
                </a:cubicBezTo>
                <a:cubicBezTo>
                  <a:pt x="818746" y="482544"/>
                  <a:pt x="813654" y="401330"/>
                  <a:pt x="800100" y="381000"/>
                </a:cubicBezTo>
                <a:cubicBezTo>
                  <a:pt x="792628" y="369792"/>
                  <a:pt x="782733" y="359897"/>
                  <a:pt x="771525" y="352425"/>
                </a:cubicBezTo>
                <a:cubicBezTo>
                  <a:pt x="763171" y="346856"/>
                  <a:pt x="752475" y="346075"/>
                  <a:pt x="742950" y="342900"/>
                </a:cubicBezTo>
                <a:cubicBezTo>
                  <a:pt x="736600" y="333375"/>
                  <a:pt x="732515" y="321863"/>
                  <a:pt x="723900" y="314325"/>
                </a:cubicBezTo>
                <a:cubicBezTo>
                  <a:pt x="706670" y="299248"/>
                  <a:pt x="666750" y="276225"/>
                  <a:pt x="666750" y="276225"/>
                </a:cubicBezTo>
                <a:cubicBezTo>
                  <a:pt x="641350" y="279400"/>
                  <a:pt x="615799" y="281542"/>
                  <a:pt x="590550" y="285750"/>
                </a:cubicBezTo>
                <a:cubicBezTo>
                  <a:pt x="577637" y="287902"/>
                  <a:pt x="565363" y="293123"/>
                  <a:pt x="552450" y="295275"/>
                </a:cubicBezTo>
                <a:cubicBezTo>
                  <a:pt x="527201" y="299483"/>
                  <a:pt x="501650" y="301625"/>
                  <a:pt x="476250" y="304800"/>
                </a:cubicBezTo>
                <a:cubicBezTo>
                  <a:pt x="469900" y="314325"/>
                  <a:pt x="465295" y="325280"/>
                  <a:pt x="457200" y="333375"/>
                </a:cubicBezTo>
                <a:cubicBezTo>
                  <a:pt x="438736" y="351839"/>
                  <a:pt x="423291" y="354203"/>
                  <a:pt x="400050" y="361950"/>
                </a:cubicBezTo>
                <a:cubicBezTo>
                  <a:pt x="403225" y="342900"/>
                  <a:pt x="403468" y="323122"/>
                  <a:pt x="409575" y="304800"/>
                </a:cubicBezTo>
                <a:cubicBezTo>
                  <a:pt x="413195" y="293940"/>
                  <a:pt x="427205" y="287584"/>
                  <a:pt x="428625" y="276225"/>
                </a:cubicBezTo>
                <a:cubicBezTo>
                  <a:pt x="430633" y="260161"/>
                  <a:pt x="423027" y="244306"/>
                  <a:pt x="419100" y="228600"/>
                </a:cubicBezTo>
                <a:cubicBezTo>
                  <a:pt x="411213" y="197052"/>
                  <a:pt x="409149" y="199386"/>
                  <a:pt x="390525" y="171450"/>
                </a:cubicBezTo>
                <a:cubicBezTo>
                  <a:pt x="387350" y="149225"/>
                  <a:pt x="391040" y="124855"/>
                  <a:pt x="381000" y="104775"/>
                </a:cubicBezTo>
                <a:cubicBezTo>
                  <a:pt x="376510" y="95795"/>
                  <a:pt x="361405" y="99740"/>
                  <a:pt x="352425" y="95250"/>
                </a:cubicBezTo>
                <a:cubicBezTo>
                  <a:pt x="342186" y="90130"/>
                  <a:pt x="333375" y="82550"/>
                  <a:pt x="323850" y="76200"/>
                </a:cubicBezTo>
                <a:cubicBezTo>
                  <a:pt x="318130" y="53321"/>
                  <a:pt x="315831" y="25970"/>
                  <a:pt x="295275" y="9525"/>
                </a:cubicBezTo>
                <a:cubicBezTo>
                  <a:pt x="287435" y="3253"/>
                  <a:pt x="276225" y="3175"/>
                  <a:pt x="266700" y="0"/>
                </a:cubicBezTo>
                <a:cubicBezTo>
                  <a:pt x="231390" y="11770"/>
                  <a:pt x="276225" y="6350"/>
                  <a:pt x="266700" y="95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6" name="165 Forma libre"/>
          <p:cNvSpPr/>
          <p:nvPr/>
        </p:nvSpPr>
        <p:spPr>
          <a:xfrm>
            <a:off x="8433377" y="3364332"/>
            <a:ext cx="145261" cy="167788"/>
          </a:xfrm>
          <a:custGeom>
            <a:avLst/>
            <a:gdLst>
              <a:gd name="connsiteX0" fmla="*/ 495300 w 542925"/>
              <a:gd name="connsiteY0" fmla="*/ 4763 h 599936"/>
              <a:gd name="connsiteX1" fmla="*/ 419100 w 542925"/>
              <a:gd name="connsiteY1" fmla="*/ 14288 h 599936"/>
              <a:gd name="connsiteX2" fmla="*/ 409575 w 542925"/>
              <a:gd name="connsiteY2" fmla="*/ 61913 h 599936"/>
              <a:gd name="connsiteX3" fmla="*/ 381000 w 542925"/>
              <a:gd name="connsiteY3" fmla="*/ 80963 h 599936"/>
              <a:gd name="connsiteX4" fmla="*/ 314325 w 542925"/>
              <a:gd name="connsiteY4" fmla="*/ 100013 h 599936"/>
              <a:gd name="connsiteX5" fmla="*/ 323850 w 542925"/>
              <a:gd name="connsiteY5" fmla="*/ 128588 h 599936"/>
              <a:gd name="connsiteX6" fmla="*/ 352425 w 542925"/>
              <a:gd name="connsiteY6" fmla="*/ 157163 h 599936"/>
              <a:gd name="connsiteX7" fmla="*/ 276225 w 542925"/>
              <a:gd name="connsiteY7" fmla="*/ 147638 h 599936"/>
              <a:gd name="connsiteX8" fmla="*/ 209550 w 542925"/>
              <a:gd name="connsiteY8" fmla="*/ 128588 h 599936"/>
              <a:gd name="connsiteX9" fmla="*/ 190500 w 542925"/>
              <a:gd name="connsiteY9" fmla="*/ 157163 h 599936"/>
              <a:gd name="connsiteX10" fmla="*/ 180975 w 542925"/>
              <a:gd name="connsiteY10" fmla="*/ 185738 h 599936"/>
              <a:gd name="connsiteX11" fmla="*/ 152400 w 542925"/>
              <a:gd name="connsiteY11" fmla="*/ 195263 h 599936"/>
              <a:gd name="connsiteX12" fmla="*/ 133350 w 542925"/>
              <a:gd name="connsiteY12" fmla="*/ 252413 h 599936"/>
              <a:gd name="connsiteX13" fmla="*/ 114300 w 542925"/>
              <a:gd name="connsiteY13" fmla="*/ 280988 h 599936"/>
              <a:gd name="connsiteX14" fmla="*/ 104775 w 542925"/>
              <a:gd name="connsiteY14" fmla="*/ 309563 h 599936"/>
              <a:gd name="connsiteX15" fmla="*/ 0 w 542925"/>
              <a:gd name="connsiteY15" fmla="*/ 357188 h 599936"/>
              <a:gd name="connsiteX16" fmla="*/ 38100 w 542925"/>
              <a:gd name="connsiteY16" fmla="*/ 376238 h 599936"/>
              <a:gd name="connsiteX17" fmla="*/ 66675 w 542925"/>
              <a:gd name="connsiteY17" fmla="*/ 395288 h 599936"/>
              <a:gd name="connsiteX18" fmla="*/ 95250 w 542925"/>
              <a:gd name="connsiteY18" fmla="*/ 404813 h 599936"/>
              <a:gd name="connsiteX19" fmla="*/ 123825 w 542925"/>
              <a:gd name="connsiteY19" fmla="*/ 385763 h 599936"/>
              <a:gd name="connsiteX20" fmla="*/ 180975 w 542925"/>
              <a:gd name="connsiteY20" fmla="*/ 423863 h 599936"/>
              <a:gd name="connsiteX21" fmla="*/ 190500 w 542925"/>
              <a:gd name="connsiteY21" fmla="*/ 452438 h 599936"/>
              <a:gd name="connsiteX22" fmla="*/ 200025 w 542925"/>
              <a:gd name="connsiteY22" fmla="*/ 500063 h 599936"/>
              <a:gd name="connsiteX23" fmla="*/ 228600 w 542925"/>
              <a:gd name="connsiteY23" fmla="*/ 509588 h 599936"/>
              <a:gd name="connsiteX24" fmla="*/ 238125 w 542925"/>
              <a:gd name="connsiteY24" fmla="*/ 566738 h 599936"/>
              <a:gd name="connsiteX25" fmla="*/ 295275 w 542925"/>
              <a:gd name="connsiteY25" fmla="*/ 576263 h 599936"/>
              <a:gd name="connsiteX26" fmla="*/ 323850 w 542925"/>
              <a:gd name="connsiteY26" fmla="*/ 585788 h 599936"/>
              <a:gd name="connsiteX27" fmla="*/ 381000 w 542925"/>
              <a:gd name="connsiteY27" fmla="*/ 547688 h 599936"/>
              <a:gd name="connsiteX28" fmla="*/ 390525 w 542925"/>
              <a:gd name="connsiteY28" fmla="*/ 519113 h 599936"/>
              <a:gd name="connsiteX29" fmla="*/ 485775 w 542925"/>
              <a:gd name="connsiteY29" fmla="*/ 528638 h 599936"/>
              <a:gd name="connsiteX30" fmla="*/ 542925 w 542925"/>
              <a:gd name="connsiteY30" fmla="*/ 509588 h 599936"/>
              <a:gd name="connsiteX31" fmla="*/ 504825 w 542925"/>
              <a:gd name="connsiteY31" fmla="*/ 490538 h 599936"/>
              <a:gd name="connsiteX32" fmla="*/ 476250 w 542925"/>
              <a:gd name="connsiteY32" fmla="*/ 461963 h 599936"/>
              <a:gd name="connsiteX33" fmla="*/ 409575 w 542925"/>
              <a:gd name="connsiteY33" fmla="*/ 452438 h 599936"/>
              <a:gd name="connsiteX34" fmla="*/ 409575 w 542925"/>
              <a:gd name="connsiteY34" fmla="*/ 347663 h 599936"/>
              <a:gd name="connsiteX35" fmla="*/ 466725 w 542925"/>
              <a:gd name="connsiteY35" fmla="*/ 328613 h 599936"/>
              <a:gd name="connsiteX36" fmla="*/ 457200 w 542925"/>
              <a:gd name="connsiteY36" fmla="*/ 300038 h 599936"/>
              <a:gd name="connsiteX37" fmla="*/ 514350 w 542925"/>
              <a:gd name="connsiteY37" fmla="*/ 261938 h 599936"/>
              <a:gd name="connsiteX38" fmla="*/ 523875 w 542925"/>
              <a:gd name="connsiteY38" fmla="*/ 233363 h 599936"/>
              <a:gd name="connsiteX39" fmla="*/ 495300 w 542925"/>
              <a:gd name="connsiteY39" fmla="*/ 176213 h 599936"/>
              <a:gd name="connsiteX40" fmla="*/ 504825 w 542925"/>
              <a:gd name="connsiteY40" fmla="*/ 100013 h 599936"/>
              <a:gd name="connsiteX41" fmla="*/ 523875 w 542925"/>
              <a:gd name="connsiteY41" fmla="*/ 42863 h 599936"/>
              <a:gd name="connsiteX42" fmla="*/ 495300 w 542925"/>
              <a:gd name="connsiteY42" fmla="*/ 4763 h 59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42925" h="599936">
                <a:moveTo>
                  <a:pt x="495300" y="4763"/>
                </a:moveTo>
                <a:cubicBezTo>
                  <a:pt x="477837" y="0"/>
                  <a:pt x="440399" y="89"/>
                  <a:pt x="419100" y="14288"/>
                </a:cubicBezTo>
                <a:cubicBezTo>
                  <a:pt x="405630" y="23268"/>
                  <a:pt x="417607" y="47857"/>
                  <a:pt x="409575" y="61913"/>
                </a:cubicBezTo>
                <a:cubicBezTo>
                  <a:pt x="403895" y="71852"/>
                  <a:pt x="391239" y="75843"/>
                  <a:pt x="381000" y="80963"/>
                </a:cubicBezTo>
                <a:cubicBezTo>
                  <a:pt x="367335" y="87795"/>
                  <a:pt x="326532" y="96961"/>
                  <a:pt x="314325" y="100013"/>
                </a:cubicBezTo>
                <a:cubicBezTo>
                  <a:pt x="317500" y="109538"/>
                  <a:pt x="318281" y="120234"/>
                  <a:pt x="323850" y="128588"/>
                </a:cubicBezTo>
                <a:cubicBezTo>
                  <a:pt x="331322" y="139796"/>
                  <a:pt x="364932" y="152160"/>
                  <a:pt x="352425" y="157163"/>
                </a:cubicBezTo>
                <a:cubicBezTo>
                  <a:pt x="328658" y="166670"/>
                  <a:pt x="301474" y="151846"/>
                  <a:pt x="276225" y="147638"/>
                </a:cubicBezTo>
                <a:cubicBezTo>
                  <a:pt x="252305" y="143651"/>
                  <a:pt x="232198" y="136137"/>
                  <a:pt x="209550" y="128588"/>
                </a:cubicBezTo>
                <a:cubicBezTo>
                  <a:pt x="203200" y="138113"/>
                  <a:pt x="195620" y="146924"/>
                  <a:pt x="190500" y="157163"/>
                </a:cubicBezTo>
                <a:cubicBezTo>
                  <a:pt x="186010" y="166143"/>
                  <a:pt x="188075" y="178638"/>
                  <a:pt x="180975" y="185738"/>
                </a:cubicBezTo>
                <a:cubicBezTo>
                  <a:pt x="173875" y="192838"/>
                  <a:pt x="161925" y="192088"/>
                  <a:pt x="152400" y="195263"/>
                </a:cubicBezTo>
                <a:cubicBezTo>
                  <a:pt x="146050" y="214313"/>
                  <a:pt x="144489" y="235705"/>
                  <a:pt x="133350" y="252413"/>
                </a:cubicBezTo>
                <a:cubicBezTo>
                  <a:pt x="127000" y="261938"/>
                  <a:pt x="119420" y="270749"/>
                  <a:pt x="114300" y="280988"/>
                </a:cubicBezTo>
                <a:cubicBezTo>
                  <a:pt x="109810" y="289968"/>
                  <a:pt x="111875" y="302463"/>
                  <a:pt x="104775" y="309563"/>
                </a:cubicBezTo>
                <a:cubicBezTo>
                  <a:pt x="63580" y="350758"/>
                  <a:pt x="49269" y="347334"/>
                  <a:pt x="0" y="357188"/>
                </a:cubicBezTo>
                <a:cubicBezTo>
                  <a:pt x="12700" y="363538"/>
                  <a:pt x="25772" y="369193"/>
                  <a:pt x="38100" y="376238"/>
                </a:cubicBezTo>
                <a:cubicBezTo>
                  <a:pt x="48039" y="381918"/>
                  <a:pt x="56436" y="390168"/>
                  <a:pt x="66675" y="395288"/>
                </a:cubicBezTo>
                <a:cubicBezTo>
                  <a:pt x="75655" y="399778"/>
                  <a:pt x="85725" y="401638"/>
                  <a:pt x="95250" y="404813"/>
                </a:cubicBezTo>
                <a:cubicBezTo>
                  <a:pt x="104775" y="398463"/>
                  <a:pt x="112533" y="387645"/>
                  <a:pt x="123825" y="385763"/>
                </a:cubicBezTo>
                <a:cubicBezTo>
                  <a:pt x="147456" y="381825"/>
                  <a:pt x="169079" y="411967"/>
                  <a:pt x="180975" y="423863"/>
                </a:cubicBezTo>
                <a:cubicBezTo>
                  <a:pt x="184150" y="433388"/>
                  <a:pt x="188065" y="442698"/>
                  <a:pt x="190500" y="452438"/>
                </a:cubicBezTo>
                <a:cubicBezTo>
                  <a:pt x="194427" y="468144"/>
                  <a:pt x="191045" y="486593"/>
                  <a:pt x="200025" y="500063"/>
                </a:cubicBezTo>
                <a:cubicBezTo>
                  <a:pt x="205594" y="508417"/>
                  <a:pt x="219075" y="506413"/>
                  <a:pt x="228600" y="509588"/>
                </a:cubicBezTo>
                <a:cubicBezTo>
                  <a:pt x="231775" y="528638"/>
                  <a:pt x="224469" y="553082"/>
                  <a:pt x="238125" y="566738"/>
                </a:cubicBezTo>
                <a:cubicBezTo>
                  <a:pt x="251781" y="580394"/>
                  <a:pt x="276422" y="572073"/>
                  <a:pt x="295275" y="576263"/>
                </a:cubicBezTo>
                <a:cubicBezTo>
                  <a:pt x="305076" y="578441"/>
                  <a:pt x="314325" y="582613"/>
                  <a:pt x="323850" y="585788"/>
                </a:cubicBezTo>
                <a:cubicBezTo>
                  <a:pt x="437638" y="569533"/>
                  <a:pt x="381000" y="599936"/>
                  <a:pt x="381000" y="547688"/>
                </a:cubicBezTo>
                <a:cubicBezTo>
                  <a:pt x="381000" y="537648"/>
                  <a:pt x="387350" y="528638"/>
                  <a:pt x="390525" y="519113"/>
                </a:cubicBezTo>
                <a:cubicBezTo>
                  <a:pt x="422275" y="522288"/>
                  <a:pt x="453929" y="530628"/>
                  <a:pt x="485775" y="528638"/>
                </a:cubicBezTo>
                <a:cubicBezTo>
                  <a:pt x="505816" y="527385"/>
                  <a:pt x="542925" y="509588"/>
                  <a:pt x="542925" y="509588"/>
                </a:cubicBezTo>
                <a:cubicBezTo>
                  <a:pt x="530225" y="503238"/>
                  <a:pt x="516379" y="498791"/>
                  <a:pt x="504825" y="490538"/>
                </a:cubicBezTo>
                <a:cubicBezTo>
                  <a:pt x="493864" y="482708"/>
                  <a:pt x="488757" y="466966"/>
                  <a:pt x="476250" y="461963"/>
                </a:cubicBezTo>
                <a:cubicBezTo>
                  <a:pt x="455405" y="453625"/>
                  <a:pt x="431800" y="455613"/>
                  <a:pt x="409575" y="452438"/>
                </a:cubicBezTo>
                <a:cubicBezTo>
                  <a:pt x="398224" y="418385"/>
                  <a:pt x="382823" y="385880"/>
                  <a:pt x="409575" y="347663"/>
                </a:cubicBezTo>
                <a:cubicBezTo>
                  <a:pt x="421090" y="331212"/>
                  <a:pt x="466725" y="328613"/>
                  <a:pt x="466725" y="328613"/>
                </a:cubicBezTo>
                <a:cubicBezTo>
                  <a:pt x="463550" y="319088"/>
                  <a:pt x="451364" y="308208"/>
                  <a:pt x="457200" y="300038"/>
                </a:cubicBezTo>
                <a:cubicBezTo>
                  <a:pt x="470508" y="281407"/>
                  <a:pt x="514350" y="261938"/>
                  <a:pt x="514350" y="261938"/>
                </a:cubicBezTo>
                <a:cubicBezTo>
                  <a:pt x="517525" y="252413"/>
                  <a:pt x="523875" y="243403"/>
                  <a:pt x="523875" y="233363"/>
                </a:cubicBezTo>
                <a:cubicBezTo>
                  <a:pt x="523875" y="213645"/>
                  <a:pt x="504932" y="190660"/>
                  <a:pt x="495300" y="176213"/>
                </a:cubicBezTo>
                <a:cubicBezTo>
                  <a:pt x="498475" y="150813"/>
                  <a:pt x="499462" y="125042"/>
                  <a:pt x="504825" y="100013"/>
                </a:cubicBezTo>
                <a:cubicBezTo>
                  <a:pt x="509032" y="80378"/>
                  <a:pt x="523875" y="42863"/>
                  <a:pt x="523875" y="42863"/>
                </a:cubicBezTo>
                <a:cubicBezTo>
                  <a:pt x="499844" y="6816"/>
                  <a:pt x="512763" y="9526"/>
                  <a:pt x="495300" y="47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7" name="166 Forma libre"/>
          <p:cNvSpPr/>
          <p:nvPr/>
        </p:nvSpPr>
        <p:spPr>
          <a:xfrm>
            <a:off x="8534229" y="3503020"/>
            <a:ext cx="110668" cy="131701"/>
          </a:xfrm>
          <a:custGeom>
            <a:avLst/>
            <a:gdLst>
              <a:gd name="connsiteX0" fmla="*/ 13581 w 413631"/>
              <a:gd name="connsiteY0" fmla="*/ 51804 h 470904"/>
              <a:gd name="connsiteX1" fmla="*/ 32631 w 413631"/>
              <a:gd name="connsiteY1" fmla="*/ 80379 h 470904"/>
              <a:gd name="connsiteX2" fmla="*/ 89781 w 413631"/>
              <a:gd name="connsiteY2" fmla="*/ 147054 h 470904"/>
              <a:gd name="connsiteX3" fmla="*/ 99306 w 413631"/>
              <a:gd name="connsiteY3" fmla="*/ 175629 h 470904"/>
              <a:gd name="connsiteX4" fmla="*/ 70731 w 413631"/>
              <a:gd name="connsiteY4" fmla="*/ 194679 h 470904"/>
              <a:gd name="connsiteX5" fmla="*/ 99306 w 413631"/>
              <a:gd name="connsiteY5" fmla="*/ 280404 h 470904"/>
              <a:gd name="connsiteX6" fmla="*/ 118356 w 413631"/>
              <a:gd name="connsiteY6" fmla="*/ 337554 h 470904"/>
              <a:gd name="connsiteX7" fmla="*/ 127881 w 413631"/>
              <a:gd name="connsiteY7" fmla="*/ 413754 h 470904"/>
              <a:gd name="connsiteX8" fmla="*/ 146931 w 413631"/>
              <a:gd name="connsiteY8" fmla="*/ 442329 h 470904"/>
              <a:gd name="connsiteX9" fmla="*/ 156456 w 413631"/>
              <a:gd name="connsiteY9" fmla="*/ 470904 h 470904"/>
              <a:gd name="connsiteX10" fmla="*/ 185031 w 413631"/>
              <a:gd name="connsiteY10" fmla="*/ 461379 h 470904"/>
              <a:gd name="connsiteX11" fmla="*/ 223131 w 413631"/>
              <a:gd name="connsiteY11" fmla="*/ 451854 h 470904"/>
              <a:gd name="connsiteX12" fmla="*/ 261231 w 413631"/>
              <a:gd name="connsiteY12" fmla="*/ 394704 h 470904"/>
              <a:gd name="connsiteX13" fmla="*/ 289806 w 413631"/>
              <a:gd name="connsiteY13" fmla="*/ 413754 h 470904"/>
              <a:gd name="connsiteX14" fmla="*/ 327906 w 413631"/>
              <a:gd name="connsiteY14" fmla="*/ 442329 h 470904"/>
              <a:gd name="connsiteX15" fmla="*/ 346956 w 413631"/>
              <a:gd name="connsiteY15" fmla="*/ 413754 h 470904"/>
              <a:gd name="connsiteX16" fmla="*/ 385056 w 413631"/>
              <a:gd name="connsiteY16" fmla="*/ 394704 h 470904"/>
              <a:gd name="connsiteX17" fmla="*/ 413631 w 413631"/>
              <a:gd name="connsiteY17" fmla="*/ 337554 h 470904"/>
              <a:gd name="connsiteX18" fmla="*/ 394581 w 413631"/>
              <a:gd name="connsiteY18" fmla="*/ 308979 h 470904"/>
              <a:gd name="connsiteX19" fmla="*/ 375531 w 413631"/>
              <a:gd name="connsiteY19" fmla="*/ 251829 h 470904"/>
              <a:gd name="connsiteX20" fmla="*/ 356481 w 413631"/>
              <a:gd name="connsiteY20" fmla="*/ 223254 h 470904"/>
              <a:gd name="connsiteX21" fmla="*/ 346956 w 413631"/>
              <a:gd name="connsiteY21" fmla="*/ 194679 h 470904"/>
              <a:gd name="connsiteX22" fmla="*/ 318381 w 413631"/>
              <a:gd name="connsiteY22" fmla="*/ 175629 h 470904"/>
              <a:gd name="connsiteX23" fmla="*/ 270756 w 413631"/>
              <a:gd name="connsiteY23" fmla="*/ 137529 h 470904"/>
              <a:gd name="connsiteX24" fmla="*/ 213606 w 413631"/>
              <a:gd name="connsiteY24" fmla="*/ 80379 h 470904"/>
              <a:gd name="connsiteX25" fmla="*/ 165981 w 413631"/>
              <a:gd name="connsiteY25" fmla="*/ 13704 h 470904"/>
              <a:gd name="connsiteX26" fmla="*/ 108831 w 413631"/>
              <a:gd name="connsiteY26" fmla="*/ 23229 h 470904"/>
              <a:gd name="connsiteX27" fmla="*/ 23106 w 413631"/>
              <a:gd name="connsiteY27" fmla="*/ 23229 h 470904"/>
              <a:gd name="connsiteX28" fmla="*/ 13581 w 413631"/>
              <a:gd name="connsiteY28" fmla="*/ 51804 h 47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3631" h="470904">
                <a:moveTo>
                  <a:pt x="13581" y="51804"/>
                </a:moveTo>
                <a:cubicBezTo>
                  <a:pt x="19931" y="61329"/>
                  <a:pt x="25181" y="71687"/>
                  <a:pt x="32631" y="80379"/>
                </a:cubicBezTo>
                <a:cubicBezTo>
                  <a:pt x="60753" y="113188"/>
                  <a:pt x="72287" y="112066"/>
                  <a:pt x="89781" y="147054"/>
                </a:cubicBezTo>
                <a:cubicBezTo>
                  <a:pt x="94271" y="156034"/>
                  <a:pt x="96131" y="166104"/>
                  <a:pt x="99306" y="175629"/>
                </a:cubicBezTo>
                <a:cubicBezTo>
                  <a:pt x="89781" y="181979"/>
                  <a:pt x="77882" y="185740"/>
                  <a:pt x="70731" y="194679"/>
                </a:cubicBezTo>
                <a:cubicBezTo>
                  <a:pt x="40304" y="232713"/>
                  <a:pt x="86791" y="242860"/>
                  <a:pt x="99306" y="280404"/>
                </a:cubicBezTo>
                <a:lnTo>
                  <a:pt x="118356" y="337554"/>
                </a:lnTo>
                <a:cubicBezTo>
                  <a:pt x="121531" y="362954"/>
                  <a:pt x="121146" y="389058"/>
                  <a:pt x="127881" y="413754"/>
                </a:cubicBezTo>
                <a:cubicBezTo>
                  <a:pt x="130893" y="424798"/>
                  <a:pt x="141811" y="432090"/>
                  <a:pt x="146931" y="442329"/>
                </a:cubicBezTo>
                <a:cubicBezTo>
                  <a:pt x="151421" y="451309"/>
                  <a:pt x="153281" y="461379"/>
                  <a:pt x="156456" y="470904"/>
                </a:cubicBezTo>
                <a:cubicBezTo>
                  <a:pt x="165981" y="467729"/>
                  <a:pt x="175377" y="464137"/>
                  <a:pt x="185031" y="461379"/>
                </a:cubicBezTo>
                <a:cubicBezTo>
                  <a:pt x="197618" y="457783"/>
                  <a:pt x="213279" y="460474"/>
                  <a:pt x="223131" y="451854"/>
                </a:cubicBezTo>
                <a:cubicBezTo>
                  <a:pt x="240361" y="436777"/>
                  <a:pt x="261231" y="394704"/>
                  <a:pt x="261231" y="394704"/>
                </a:cubicBezTo>
                <a:cubicBezTo>
                  <a:pt x="270756" y="401054"/>
                  <a:pt x="280491" y="407100"/>
                  <a:pt x="289806" y="413754"/>
                </a:cubicBezTo>
                <a:cubicBezTo>
                  <a:pt x="302724" y="422981"/>
                  <a:pt x="312031" y="442329"/>
                  <a:pt x="327906" y="442329"/>
                </a:cubicBezTo>
                <a:cubicBezTo>
                  <a:pt x="339354" y="442329"/>
                  <a:pt x="340606" y="423279"/>
                  <a:pt x="346956" y="413754"/>
                </a:cubicBezTo>
                <a:cubicBezTo>
                  <a:pt x="327043" y="354014"/>
                  <a:pt x="336081" y="408697"/>
                  <a:pt x="385056" y="394704"/>
                </a:cubicBezTo>
                <a:cubicBezTo>
                  <a:pt x="398661" y="390817"/>
                  <a:pt x="410146" y="348010"/>
                  <a:pt x="413631" y="337554"/>
                </a:cubicBezTo>
                <a:cubicBezTo>
                  <a:pt x="407281" y="328029"/>
                  <a:pt x="399230" y="319440"/>
                  <a:pt x="394581" y="308979"/>
                </a:cubicBezTo>
                <a:cubicBezTo>
                  <a:pt x="386426" y="290629"/>
                  <a:pt x="386670" y="268537"/>
                  <a:pt x="375531" y="251829"/>
                </a:cubicBezTo>
                <a:cubicBezTo>
                  <a:pt x="369181" y="242304"/>
                  <a:pt x="361601" y="233493"/>
                  <a:pt x="356481" y="223254"/>
                </a:cubicBezTo>
                <a:cubicBezTo>
                  <a:pt x="351991" y="214274"/>
                  <a:pt x="353228" y="202519"/>
                  <a:pt x="346956" y="194679"/>
                </a:cubicBezTo>
                <a:cubicBezTo>
                  <a:pt x="339805" y="185740"/>
                  <a:pt x="327906" y="181979"/>
                  <a:pt x="318381" y="175629"/>
                </a:cubicBezTo>
                <a:cubicBezTo>
                  <a:pt x="266092" y="97196"/>
                  <a:pt x="334459" y="187076"/>
                  <a:pt x="270756" y="137529"/>
                </a:cubicBezTo>
                <a:cubicBezTo>
                  <a:pt x="249490" y="120989"/>
                  <a:pt x="213606" y="80379"/>
                  <a:pt x="213606" y="80379"/>
                </a:cubicBezTo>
                <a:cubicBezTo>
                  <a:pt x="191381" y="13704"/>
                  <a:pt x="213606" y="29579"/>
                  <a:pt x="165981" y="13704"/>
                </a:cubicBezTo>
                <a:cubicBezTo>
                  <a:pt x="146931" y="16879"/>
                  <a:pt x="128144" y="23229"/>
                  <a:pt x="108831" y="23229"/>
                </a:cubicBezTo>
                <a:cubicBezTo>
                  <a:pt x="0" y="23229"/>
                  <a:pt x="116024" y="0"/>
                  <a:pt x="23106" y="23229"/>
                </a:cubicBezTo>
                <a:lnTo>
                  <a:pt x="13581" y="518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8" name="167 Forma libre"/>
          <p:cNvSpPr/>
          <p:nvPr/>
        </p:nvSpPr>
        <p:spPr>
          <a:xfrm>
            <a:off x="8695866" y="3421606"/>
            <a:ext cx="229359" cy="242416"/>
          </a:xfrm>
          <a:custGeom>
            <a:avLst/>
            <a:gdLst>
              <a:gd name="connsiteX0" fmla="*/ 523875 w 857250"/>
              <a:gd name="connsiteY0" fmla="*/ 19050 h 866775"/>
              <a:gd name="connsiteX1" fmla="*/ 552450 w 857250"/>
              <a:gd name="connsiteY1" fmla="*/ 190500 h 866775"/>
              <a:gd name="connsiteX2" fmla="*/ 581025 w 857250"/>
              <a:gd name="connsiteY2" fmla="*/ 247650 h 866775"/>
              <a:gd name="connsiteX3" fmla="*/ 552450 w 857250"/>
              <a:gd name="connsiteY3" fmla="*/ 428625 h 866775"/>
              <a:gd name="connsiteX4" fmla="*/ 542925 w 857250"/>
              <a:gd name="connsiteY4" fmla="*/ 457200 h 866775"/>
              <a:gd name="connsiteX5" fmla="*/ 476250 w 857250"/>
              <a:gd name="connsiteY5" fmla="*/ 485775 h 866775"/>
              <a:gd name="connsiteX6" fmla="*/ 447675 w 857250"/>
              <a:gd name="connsiteY6" fmla="*/ 476250 h 866775"/>
              <a:gd name="connsiteX7" fmla="*/ 428625 w 857250"/>
              <a:gd name="connsiteY7" fmla="*/ 419100 h 866775"/>
              <a:gd name="connsiteX8" fmla="*/ 400050 w 857250"/>
              <a:gd name="connsiteY8" fmla="*/ 457200 h 866775"/>
              <a:gd name="connsiteX9" fmla="*/ 409575 w 857250"/>
              <a:gd name="connsiteY9" fmla="*/ 495300 h 866775"/>
              <a:gd name="connsiteX10" fmla="*/ 390525 w 857250"/>
              <a:gd name="connsiteY10" fmla="*/ 609600 h 866775"/>
              <a:gd name="connsiteX11" fmla="*/ 381000 w 857250"/>
              <a:gd name="connsiteY11" fmla="*/ 638175 h 866775"/>
              <a:gd name="connsiteX12" fmla="*/ 342900 w 857250"/>
              <a:gd name="connsiteY12" fmla="*/ 647700 h 866775"/>
              <a:gd name="connsiteX13" fmla="*/ 285750 w 857250"/>
              <a:gd name="connsiteY13" fmla="*/ 638175 h 866775"/>
              <a:gd name="connsiteX14" fmla="*/ 257175 w 857250"/>
              <a:gd name="connsiteY14" fmla="*/ 628650 h 866775"/>
              <a:gd name="connsiteX15" fmla="*/ 200025 w 857250"/>
              <a:gd name="connsiteY15" fmla="*/ 638175 h 866775"/>
              <a:gd name="connsiteX16" fmla="*/ 171450 w 857250"/>
              <a:gd name="connsiteY16" fmla="*/ 657225 h 866775"/>
              <a:gd name="connsiteX17" fmla="*/ 85725 w 857250"/>
              <a:gd name="connsiteY17" fmla="*/ 676275 h 866775"/>
              <a:gd name="connsiteX18" fmla="*/ 57150 w 857250"/>
              <a:gd name="connsiteY18" fmla="*/ 685800 h 866775"/>
              <a:gd name="connsiteX19" fmla="*/ 38100 w 857250"/>
              <a:gd name="connsiteY19" fmla="*/ 742950 h 866775"/>
              <a:gd name="connsiteX20" fmla="*/ 28575 w 857250"/>
              <a:gd name="connsiteY20" fmla="*/ 771525 h 866775"/>
              <a:gd name="connsiteX21" fmla="*/ 0 w 857250"/>
              <a:gd name="connsiteY21" fmla="*/ 800100 h 866775"/>
              <a:gd name="connsiteX22" fmla="*/ 76200 w 857250"/>
              <a:gd name="connsiteY22" fmla="*/ 819150 h 866775"/>
              <a:gd name="connsiteX23" fmla="*/ 133350 w 857250"/>
              <a:gd name="connsiteY23" fmla="*/ 790575 h 866775"/>
              <a:gd name="connsiteX24" fmla="*/ 142875 w 857250"/>
              <a:gd name="connsiteY24" fmla="*/ 762000 h 866775"/>
              <a:gd name="connsiteX25" fmla="*/ 238125 w 857250"/>
              <a:gd name="connsiteY25" fmla="*/ 762000 h 866775"/>
              <a:gd name="connsiteX26" fmla="*/ 304800 w 857250"/>
              <a:gd name="connsiteY26" fmla="*/ 752475 h 866775"/>
              <a:gd name="connsiteX27" fmla="*/ 333375 w 857250"/>
              <a:gd name="connsiteY27" fmla="*/ 742950 h 866775"/>
              <a:gd name="connsiteX28" fmla="*/ 400050 w 857250"/>
              <a:gd name="connsiteY28" fmla="*/ 752475 h 866775"/>
              <a:gd name="connsiteX29" fmla="*/ 409575 w 857250"/>
              <a:gd name="connsiteY29" fmla="*/ 809625 h 866775"/>
              <a:gd name="connsiteX30" fmla="*/ 466725 w 857250"/>
              <a:gd name="connsiteY30" fmla="*/ 866775 h 866775"/>
              <a:gd name="connsiteX31" fmla="*/ 514350 w 857250"/>
              <a:gd name="connsiteY31" fmla="*/ 828675 h 866775"/>
              <a:gd name="connsiteX32" fmla="*/ 495300 w 857250"/>
              <a:gd name="connsiteY32" fmla="*/ 800100 h 866775"/>
              <a:gd name="connsiteX33" fmla="*/ 542925 w 857250"/>
              <a:gd name="connsiteY33" fmla="*/ 695325 h 866775"/>
              <a:gd name="connsiteX34" fmla="*/ 571500 w 857250"/>
              <a:gd name="connsiteY34" fmla="*/ 704850 h 866775"/>
              <a:gd name="connsiteX35" fmla="*/ 581025 w 857250"/>
              <a:gd name="connsiteY35" fmla="*/ 733425 h 866775"/>
              <a:gd name="connsiteX36" fmla="*/ 638175 w 857250"/>
              <a:gd name="connsiteY36" fmla="*/ 723900 h 866775"/>
              <a:gd name="connsiteX37" fmla="*/ 647700 w 857250"/>
              <a:gd name="connsiteY37" fmla="*/ 695325 h 866775"/>
              <a:gd name="connsiteX38" fmla="*/ 695325 w 857250"/>
              <a:gd name="connsiteY38" fmla="*/ 742950 h 866775"/>
              <a:gd name="connsiteX39" fmla="*/ 723900 w 857250"/>
              <a:gd name="connsiteY39" fmla="*/ 723900 h 866775"/>
              <a:gd name="connsiteX40" fmla="*/ 771525 w 857250"/>
              <a:gd name="connsiteY40" fmla="*/ 657225 h 866775"/>
              <a:gd name="connsiteX41" fmla="*/ 790575 w 857250"/>
              <a:gd name="connsiteY41" fmla="*/ 685800 h 866775"/>
              <a:gd name="connsiteX42" fmla="*/ 800100 w 857250"/>
              <a:gd name="connsiteY42" fmla="*/ 714375 h 866775"/>
              <a:gd name="connsiteX43" fmla="*/ 819150 w 857250"/>
              <a:gd name="connsiteY43" fmla="*/ 685800 h 866775"/>
              <a:gd name="connsiteX44" fmla="*/ 809625 w 857250"/>
              <a:gd name="connsiteY44" fmla="*/ 628650 h 866775"/>
              <a:gd name="connsiteX45" fmla="*/ 857250 w 857250"/>
              <a:gd name="connsiteY45" fmla="*/ 561975 h 866775"/>
              <a:gd name="connsiteX46" fmla="*/ 819150 w 857250"/>
              <a:gd name="connsiteY46" fmla="*/ 504825 h 866775"/>
              <a:gd name="connsiteX47" fmla="*/ 800100 w 857250"/>
              <a:gd name="connsiteY47" fmla="*/ 447675 h 866775"/>
              <a:gd name="connsiteX48" fmla="*/ 781050 w 857250"/>
              <a:gd name="connsiteY48" fmla="*/ 381000 h 866775"/>
              <a:gd name="connsiteX49" fmla="*/ 762000 w 857250"/>
              <a:gd name="connsiteY49" fmla="*/ 352425 h 866775"/>
              <a:gd name="connsiteX50" fmla="*/ 781050 w 857250"/>
              <a:gd name="connsiteY50" fmla="*/ 266700 h 866775"/>
              <a:gd name="connsiteX51" fmla="*/ 800100 w 857250"/>
              <a:gd name="connsiteY51" fmla="*/ 238125 h 866775"/>
              <a:gd name="connsiteX52" fmla="*/ 790575 w 857250"/>
              <a:gd name="connsiteY52" fmla="*/ 209550 h 866775"/>
              <a:gd name="connsiteX53" fmla="*/ 733425 w 857250"/>
              <a:gd name="connsiteY53" fmla="*/ 161925 h 866775"/>
              <a:gd name="connsiteX54" fmla="*/ 704850 w 857250"/>
              <a:gd name="connsiteY54" fmla="*/ 104775 h 866775"/>
              <a:gd name="connsiteX55" fmla="*/ 657225 w 857250"/>
              <a:gd name="connsiteY55" fmla="*/ 47625 h 866775"/>
              <a:gd name="connsiteX56" fmla="*/ 609600 w 857250"/>
              <a:gd name="connsiteY56" fmla="*/ 0 h 866775"/>
              <a:gd name="connsiteX57" fmla="*/ 581025 w 857250"/>
              <a:gd name="connsiteY57" fmla="*/ 19050 h 866775"/>
              <a:gd name="connsiteX58" fmla="*/ 542925 w 857250"/>
              <a:gd name="connsiteY58" fmla="*/ 28575 h 866775"/>
              <a:gd name="connsiteX59" fmla="*/ 523875 w 857250"/>
              <a:gd name="connsiteY59" fmla="*/ 1905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57250" h="866775">
                <a:moveTo>
                  <a:pt x="523875" y="19050"/>
                </a:moveTo>
                <a:cubicBezTo>
                  <a:pt x="526403" y="44327"/>
                  <a:pt x="533540" y="162135"/>
                  <a:pt x="552450" y="190500"/>
                </a:cubicBezTo>
                <a:cubicBezTo>
                  <a:pt x="577069" y="227429"/>
                  <a:pt x="567880" y="208215"/>
                  <a:pt x="581025" y="247650"/>
                </a:cubicBezTo>
                <a:cubicBezTo>
                  <a:pt x="569960" y="391496"/>
                  <a:pt x="584591" y="332202"/>
                  <a:pt x="552450" y="428625"/>
                </a:cubicBezTo>
                <a:cubicBezTo>
                  <a:pt x="549275" y="438150"/>
                  <a:pt x="551279" y="451631"/>
                  <a:pt x="542925" y="457200"/>
                </a:cubicBezTo>
                <a:cubicBezTo>
                  <a:pt x="503458" y="483512"/>
                  <a:pt x="525456" y="473474"/>
                  <a:pt x="476250" y="485775"/>
                </a:cubicBezTo>
                <a:cubicBezTo>
                  <a:pt x="466725" y="482600"/>
                  <a:pt x="453511" y="484420"/>
                  <a:pt x="447675" y="476250"/>
                </a:cubicBezTo>
                <a:cubicBezTo>
                  <a:pt x="436003" y="459910"/>
                  <a:pt x="428625" y="419100"/>
                  <a:pt x="428625" y="419100"/>
                </a:cubicBezTo>
                <a:cubicBezTo>
                  <a:pt x="419100" y="431800"/>
                  <a:pt x="403900" y="441799"/>
                  <a:pt x="400050" y="457200"/>
                </a:cubicBezTo>
                <a:cubicBezTo>
                  <a:pt x="396875" y="469900"/>
                  <a:pt x="410392" y="482235"/>
                  <a:pt x="409575" y="495300"/>
                </a:cubicBezTo>
                <a:cubicBezTo>
                  <a:pt x="407166" y="533850"/>
                  <a:pt x="398100" y="571725"/>
                  <a:pt x="390525" y="609600"/>
                </a:cubicBezTo>
                <a:cubicBezTo>
                  <a:pt x="388556" y="619445"/>
                  <a:pt x="388840" y="631903"/>
                  <a:pt x="381000" y="638175"/>
                </a:cubicBezTo>
                <a:cubicBezTo>
                  <a:pt x="370778" y="646353"/>
                  <a:pt x="355600" y="644525"/>
                  <a:pt x="342900" y="647700"/>
                </a:cubicBezTo>
                <a:cubicBezTo>
                  <a:pt x="323850" y="644525"/>
                  <a:pt x="304603" y="642365"/>
                  <a:pt x="285750" y="638175"/>
                </a:cubicBezTo>
                <a:cubicBezTo>
                  <a:pt x="275949" y="635997"/>
                  <a:pt x="267215" y="628650"/>
                  <a:pt x="257175" y="628650"/>
                </a:cubicBezTo>
                <a:cubicBezTo>
                  <a:pt x="237862" y="628650"/>
                  <a:pt x="219075" y="635000"/>
                  <a:pt x="200025" y="638175"/>
                </a:cubicBezTo>
                <a:cubicBezTo>
                  <a:pt x="190500" y="644525"/>
                  <a:pt x="181689" y="652105"/>
                  <a:pt x="171450" y="657225"/>
                </a:cubicBezTo>
                <a:cubicBezTo>
                  <a:pt x="145719" y="670090"/>
                  <a:pt x="112065" y="670422"/>
                  <a:pt x="85725" y="676275"/>
                </a:cubicBezTo>
                <a:cubicBezTo>
                  <a:pt x="75924" y="678453"/>
                  <a:pt x="66675" y="682625"/>
                  <a:pt x="57150" y="685800"/>
                </a:cubicBezTo>
                <a:lnTo>
                  <a:pt x="38100" y="742950"/>
                </a:lnTo>
                <a:cubicBezTo>
                  <a:pt x="34925" y="752475"/>
                  <a:pt x="35675" y="764425"/>
                  <a:pt x="28575" y="771525"/>
                </a:cubicBezTo>
                <a:lnTo>
                  <a:pt x="0" y="800100"/>
                </a:lnTo>
                <a:cubicBezTo>
                  <a:pt x="22549" y="807616"/>
                  <a:pt x="53212" y="819150"/>
                  <a:pt x="76200" y="819150"/>
                </a:cubicBezTo>
                <a:cubicBezTo>
                  <a:pt x="95918" y="819150"/>
                  <a:pt x="118903" y="800207"/>
                  <a:pt x="133350" y="790575"/>
                </a:cubicBezTo>
                <a:cubicBezTo>
                  <a:pt x="136525" y="781050"/>
                  <a:pt x="135775" y="769100"/>
                  <a:pt x="142875" y="762000"/>
                </a:cubicBezTo>
                <a:cubicBezTo>
                  <a:pt x="163656" y="741219"/>
                  <a:pt x="226564" y="760348"/>
                  <a:pt x="238125" y="762000"/>
                </a:cubicBezTo>
                <a:cubicBezTo>
                  <a:pt x="260350" y="758825"/>
                  <a:pt x="282785" y="756878"/>
                  <a:pt x="304800" y="752475"/>
                </a:cubicBezTo>
                <a:cubicBezTo>
                  <a:pt x="314645" y="750506"/>
                  <a:pt x="323335" y="742950"/>
                  <a:pt x="333375" y="742950"/>
                </a:cubicBezTo>
                <a:cubicBezTo>
                  <a:pt x="355826" y="742950"/>
                  <a:pt x="377825" y="749300"/>
                  <a:pt x="400050" y="752475"/>
                </a:cubicBezTo>
                <a:cubicBezTo>
                  <a:pt x="403225" y="771525"/>
                  <a:pt x="399844" y="792943"/>
                  <a:pt x="409575" y="809625"/>
                </a:cubicBezTo>
                <a:cubicBezTo>
                  <a:pt x="423150" y="832896"/>
                  <a:pt x="466725" y="866775"/>
                  <a:pt x="466725" y="866775"/>
                </a:cubicBezTo>
                <a:cubicBezTo>
                  <a:pt x="484568" y="860827"/>
                  <a:pt x="514350" y="857398"/>
                  <a:pt x="514350" y="828675"/>
                </a:cubicBezTo>
                <a:cubicBezTo>
                  <a:pt x="514350" y="817227"/>
                  <a:pt x="501650" y="809625"/>
                  <a:pt x="495300" y="800100"/>
                </a:cubicBezTo>
                <a:cubicBezTo>
                  <a:pt x="501920" y="733904"/>
                  <a:pt x="475596" y="695325"/>
                  <a:pt x="542925" y="695325"/>
                </a:cubicBezTo>
                <a:cubicBezTo>
                  <a:pt x="552965" y="695325"/>
                  <a:pt x="561975" y="701675"/>
                  <a:pt x="571500" y="704850"/>
                </a:cubicBezTo>
                <a:cubicBezTo>
                  <a:pt x="574675" y="714375"/>
                  <a:pt x="573925" y="726325"/>
                  <a:pt x="581025" y="733425"/>
                </a:cubicBezTo>
                <a:cubicBezTo>
                  <a:pt x="604686" y="757086"/>
                  <a:pt x="619231" y="736529"/>
                  <a:pt x="638175" y="723900"/>
                </a:cubicBezTo>
                <a:cubicBezTo>
                  <a:pt x="641350" y="714375"/>
                  <a:pt x="637960" y="697760"/>
                  <a:pt x="647700" y="695325"/>
                </a:cubicBezTo>
                <a:cubicBezTo>
                  <a:pt x="665843" y="690789"/>
                  <a:pt x="689882" y="734786"/>
                  <a:pt x="695325" y="742950"/>
                </a:cubicBezTo>
                <a:cubicBezTo>
                  <a:pt x="704850" y="736600"/>
                  <a:pt x="717833" y="733608"/>
                  <a:pt x="723900" y="723900"/>
                </a:cubicBezTo>
                <a:cubicBezTo>
                  <a:pt x="770689" y="649037"/>
                  <a:pt x="711618" y="677194"/>
                  <a:pt x="771525" y="657225"/>
                </a:cubicBezTo>
                <a:cubicBezTo>
                  <a:pt x="777875" y="666750"/>
                  <a:pt x="785455" y="675561"/>
                  <a:pt x="790575" y="685800"/>
                </a:cubicBezTo>
                <a:cubicBezTo>
                  <a:pt x="795065" y="694780"/>
                  <a:pt x="790060" y="714375"/>
                  <a:pt x="800100" y="714375"/>
                </a:cubicBezTo>
                <a:cubicBezTo>
                  <a:pt x="811548" y="714375"/>
                  <a:pt x="812800" y="695325"/>
                  <a:pt x="819150" y="685800"/>
                </a:cubicBezTo>
                <a:cubicBezTo>
                  <a:pt x="815975" y="666750"/>
                  <a:pt x="807703" y="647867"/>
                  <a:pt x="809625" y="628650"/>
                </a:cubicBezTo>
                <a:cubicBezTo>
                  <a:pt x="812411" y="600790"/>
                  <a:pt x="839779" y="579446"/>
                  <a:pt x="857250" y="561975"/>
                </a:cubicBezTo>
                <a:cubicBezTo>
                  <a:pt x="844550" y="542925"/>
                  <a:pt x="826390" y="526545"/>
                  <a:pt x="819150" y="504825"/>
                </a:cubicBezTo>
                <a:cubicBezTo>
                  <a:pt x="812800" y="485775"/>
                  <a:pt x="804970" y="467156"/>
                  <a:pt x="800100" y="447675"/>
                </a:cubicBezTo>
                <a:cubicBezTo>
                  <a:pt x="797048" y="435468"/>
                  <a:pt x="787882" y="394665"/>
                  <a:pt x="781050" y="381000"/>
                </a:cubicBezTo>
                <a:cubicBezTo>
                  <a:pt x="775930" y="370761"/>
                  <a:pt x="768350" y="361950"/>
                  <a:pt x="762000" y="352425"/>
                </a:cubicBezTo>
                <a:cubicBezTo>
                  <a:pt x="765658" y="330475"/>
                  <a:pt x="769326" y="290148"/>
                  <a:pt x="781050" y="266700"/>
                </a:cubicBezTo>
                <a:cubicBezTo>
                  <a:pt x="786170" y="256461"/>
                  <a:pt x="793750" y="247650"/>
                  <a:pt x="800100" y="238125"/>
                </a:cubicBezTo>
                <a:cubicBezTo>
                  <a:pt x="796925" y="228600"/>
                  <a:pt x="796144" y="217904"/>
                  <a:pt x="790575" y="209550"/>
                </a:cubicBezTo>
                <a:cubicBezTo>
                  <a:pt x="775907" y="187548"/>
                  <a:pt x="754510" y="175982"/>
                  <a:pt x="733425" y="161925"/>
                </a:cubicBezTo>
                <a:cubicBezTo>
                  <a:pt x="678830" y="80033"/>
                  <a:pt x="744285" y="183645"/>
                  <a:pt x="704850" y="104775"/>
                </a:cubicBezTo>
                <a:cubicBezTo>
                  <a:pt x="687113" y="69302"/>
                  <a:pt x="683557" y="79223"/>
                  <a:pt x="657225" y="47625"/>
                </a:cubicBezTo>
                <a:cubicBezTo>
                  <a:pt x="617537" y="0"/>
                  <a:pt x="661987" y="34925"/>
                  <a:pt x="609600" y="0"/>
                </a:cubicBezTo>
                <a:cubicBezTo>
                  <a:pt x="600075" y="6350"/>
                  <a:pt x="588176" y="10111"/>
                  <a:pt x="581025" y="19050"/>
                </a:cubicBezTo>
                <a:cubicBezTo>
                  <a:pt x="555878" y="50484"/>
                  <a:pt x="593538" y="62317"/>
                  <a:pt x="542925" y="28575"/>
                </a:cubicBezTo>
                <a:lnTo>
                  <a:pt x="523875" y="190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69" name="168 Forma libre"/>
          <p:cNvSpPr/>
          <p:nvPr/>
        </p:nvSpPr>
        <p:spPr>
          <a:xfrm>
            <a:off x="8678027" y="3651822"/>
            <a:ext cx="61163" cy="92118"/>
          </a:xfrm>
          <a:custGeom>
            <a:avLst/>
            <a:gdLst>
              <a:gd name="connsiteX0" fmla="*/ 133350 w 228600"/>
              <a:gd name="connsiteY0" fmla="*/ 34100 h 329375"/>
              <a:gd name="connsiteX1" fmla="*/ 9525 w 228600"/>
              <a:gd name="connsiteY1" fmla="*/ 24575 h 329375"/>
              <a:gd name="connsiteX2" fmla="*/ 0 w 228600"/>
              <a:gd name="connsiteY2" fmla="*/ 53150 h 329375"/>
              <a:gd name="connsiteX3" fmla="*/ 95250 w 228600"/>
              <a:gd name="connsiteY3" fmla="*/ 138875 h 329375"/>
              <a:gd name="connsiteX4" fmla="*/ 104775 w 228600"/>
              <a:gd name="connsiteY4" fmla="*/ 253175 h 329375"/>
              <a:gd name="connsiteX5" fmla="*/ 123825 w 228600"/>
              <a:gd name="connsiteY5" fmla="*/ 281750 h 329375"/>
              <a:gd name="connsiteX6" fmla="*/ 133350 w 228600"/>
              <a:gd name="connsiteY6" fmla="*/ 243650 h 329375"/>
              <a:gd name="connsiteX7" fmla="*/ 152400 w 228600"/>
              <a:gd name="connsiteY7" fmla="*/ 215075 h 329375"/>
              <a:gd name="connsiteX8" fmla="*/ 180975 w 228600"/>
              <a:gd name="connsiteY8" fmla="*/ 262700 h 329375"/>
              <a:gd name="connsiteX9" fmla="*/ 200025 w 228600"/>
              <a:gd name="connsiteY9" fmla="*/ 329375 h 329375"/>
              <a:gd name="connsiteX10" fmla="*/ 209550 w 228600"/>
              <a:gd name="connsiteY10" fmla="*/ 262700 h 329375"/>
              <a:gd name="connsiteX11" fmla="*/ 228600 w 228600"/>
              <a:gd name="connsiteY11" fmla="*/ 234125 h 329375"/>
              <a:gd name="connsiteX12" fmla="*/ 209550 w 228600"/>
              <a:gd name="connsiteY12" fmla="*/ 205550 h 329375"/>
              <a:gd name="connsiteX13" fmla="*/ 200025 w 228600"/>
              <a:gd name="connsiteY13" fmla="*/ 176975 h 329375"/>
              <a:gd name="connsiteX14" fmla="*/ 209550 w 228600"/>
              <a:gd name="connsiteY14" fmla="*/ 138875 h 329375"/>
              <a:gd name="connsiteX15" fmla="*/ 219075 w 228600"/>
              <a:gd name="connsiteY15" fmla="*/ 110300 h 329375"/>
              <a:gd name="connsiteX16" fmla="*/ 180975 w 228600"/>
              <a:gd name="connsiteY16" fmla="*/ 53150 h 329375"/>
              <a:gd name="connsiteX17" fmla="*/ 152400 w 228600"/>
              <a:gd name="connsiteY17" fmla="*/ 43625 h 329375"/>
              <a:gd name="connsiteX18" fmla="*/ 133350 w 228600"/>
              <a:gd name="connsiteY18" fmla="*/ 34100 h 32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8600" h="329375">
                <a:moveTo>
                  <a:pt x="133350" y="34100"/>
                </a:moveTo>
                <a:cubicBezTo>
                  <a:pt x="109538" y="30925"/>
                  <a:pt x="40244" y="0"/>
                  <a:pt x="9525" y="24575"/>
                </a:cubicBezTo>
                <a:cubicBezTo>
                  <a:pt x="1685" y="30847"/>
                  <a:pt x="3175" y="43625"/>
                  <a:pt x="0" y="53150"/>
                </a:cubicBezTo>
                <a:cubicBezTo>
                  <a:pt x="85358" y="117169"/>
                  <a:pt x="58588" y="83882"/>
                  <a:pt x="95250" y="138875"/>
                </a:cubicBezTo>
                <a:cubicBezTo>
                  <a:pt x="98425" y="176975"/>
                  <a:pt x="97277" y="215685"/>
                  <a:pt x="104775" y="253175"/>
                </a:cubicBezTo>
                <a:cubicBezTo>
                  <a:pt x="107020" y="264400"/>
                  <a:pt x="112965" y="285370"/>
                  <a:pt x="123825" y="281750"/>
                </a:cubicBezTo>
                <a:cubicBezTo>
                  <a:pt x="136244" y="277610"/>
                  <a:pt x="128193" y="255682"/>
                  <a:pt x="133350" y="243650"/>
                </a:cubicBezTo>
                <a:cubicBezTo>
                  <a:pt x="137859" y="233128"/>
                  <a:pt x="146050" y="224600"/>
                  <a:pt x="152400" y="215075"/>
                </a:cubicBezTo>
                <a:cubicBezTo>
                  <a:pt x="161925" y="230950"/>
                  <a:pt x="172696" y="246141"/>
                  <a:pt x="180975" y="262700"/>
                </a:cubicBezTo>
                <a:cubicBezTo>
                  <a:pt x="187807" y="276365"/>
                  <a:pt x="196973" y="317168"/>
                  <a:pt x="200025" y="329375"/>
                </a:cubicBezTo>
                <a:cubicBezTo>
                  <a:pt x="203200" y="307150"/>
                  <a:pt x="203099" y="284204"/>
                  <a:pt x="209550" y="262700"/>
                </a:cubicBezTo>
                <a:cubicBezTo>
                  <a:pt x="212839" y="251735"/>
                  <a:pt x="228600" y="245573"/>
                  <a:pt x="228600" y="234125"/>
                </a:cubicBezTo>
                <a:cubicBezTo>
                  <a:pt x="228600" y="222677"/>
                  <a:pt x="214670" y="215789"/>
                  <a:pt x="209550" y="205550"/>
                </a:cubicBezTo>
                <a:cubicBezTo>
                  <a:pt x="205060" y="196570"/>
                  <a:pt x="203200" y="186500"/>
                  <a:pt x="200025" y="176975"/>
                </a:cubicBezTo>
                <a:cubicBezTo>
                  <a:pt x="203200" y="164275"/>
                  <a:pt x="205954" y="151462"/>
                  <a:pt x="209550" y="138875"/>
                </a:cubicBezTo>
                <a:cubicBezTo>
                  <a:pt x="212308" y="129221"/>
                  <a:pt x="222250" y="119825"/>
                  <a:pt x="219075" y="110300"/>
                </a:cubicBezTo>
                <a:cubicBezTo>
                  <a:pt x="211835" y="88580"/>
                  <a:pt x="202695" y="60390"/>
                  <a:pt x="180975" y="53150"/>
                </a:cubicBezTo>
                <a:cubicBezTo>
                  <a:pt x="171450" y="49975"/>
                  <a:pt x="162054" y="46383"/>
                  <a:pt x="152400" y="43625"/>
                </a:cubicBezTo>
                <a:cubicBezTo>
                  <a:pt x="107821" y="30888"/>
                  <a:pt x="157163" y="37275"/>
                  <a:pt x="133350" y="34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70" name="169 Forma libre"/>
          <p:cNvSpPr/>
          <p:nvPr/>
        </p:nvSpPr>
        <p:spPr>
          <a:xfrm>
            <a:off x="8741907" y="3639146"/>
            <a:ext cx="53348" cy="46189"/>
          </a:xfrm>
          <a:custGeom>
            <a:avLst/>
            <a:gdLst>
              <a:gd name="connsiteX0" fmla="*/ 56517 w 199392"/>
              <a:gd name="connsiteY0" fmla="*/ 41326 h 165151"/>
              <a:gd name="connsiteX1" fmla="*/ 27942 w 199392"/>
              <a:gd name="connsiteY1" fmla="*/ 50851 h 165151"/>
              <a:gd name="connsiteX2" fmla="*/ 18417 w 199392"/>
              <a:gd name="connsiteY2" fmla="*/ 127051 h 165151"/>
              <a:gd name="connsiteX3" fmla="*/ 56517 w 199392"/>
              <a:gd name="connsiteY3" fmla="*/ 146101 h 165151"/>
              <a:gd name="connsiteX4" fmla="*/ 85092 w 199392"/>
              <a:gd name="connsiteY4" fmla="*/ 165151 h 165151"/>
              <a:gd name="connsiteX5" fmla="*/ 94617 w 199392"/>
              <a:gd name="connsiteY5" fmla="*/ 136576 h 165151"/>
              <a:gd name="connsiteX6" fmla="*/ 199392 w 199392"/>
              <a:gd name="connsiteY6" fmla="*/ 79426 h 165151"/>
              <a:gd name="connsiteX7" fmla="*/ 189867 w 199392"/>
              <a:gd name="connsiteY7" fmla="*/ 50851 h 165151"/>
              <a:gd name="connsiteX8" fmla="*/ 94617 w 199392"/>
              <a:gd name="connsiteY8" fmla="*/ 31801 h 165151"/>
              <a:gd name="connsiteX9" fmla="*/ 27942 w 199392"/>
              <a:gd name="connsiteY9" fmla="*/ 50851 h 165151"/>
              <a:gd name="connsiteX10" fmla="*/ 56517 w 199392"/>
              <a:gd name="connsiteY10" fmla="*/ 41326 h 16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392" h="165151">
                <a:moveTo>
                  <a:pt x="56517" y="41326"/>
                </a:moveTo>
                <a:cubicBezTo>
                  <a:pt x="56517" y="41326"/>
                  <a:pt x="35782" y="44579"/>
                  <a:pt x="27942" y="50851"/>
                </a:cubicBezTo>
                <a:cubicBezTo>
                  <a:pt x="4612" y="69515"/>
                  <a:pt x="0" y="101267"/>
                  <a:pt x="18417" y="127051"/>
                </a:cubicBezTo>
                <a:cubicBezTo>
                  <a:pt x="26670" y="138605"/>
                  <a:pt x="44189" y="139056"/>
                  <a:pt x="56517" y="146101"/>
                </a:cubicBezTo>
                <a:cubicBezTo>
                  <a:pt x="66456" y="151781"/>
                  <a:pt x="75567" y="158801"/>
                  <a:pt x="85092" y="165151"/>
                </a:cubicBezTo>
                <a:cubicBezTo>
                  <a:pt x="88267" y="155626"/>
                  <a:pt x="92182" y="146316"/>
                  <a:pt x="94617" y="136576"/>
                </a:cubicBezTo>
                <a:cubicBezTo>
                  <a:pt x="114447" y="57258"/>
                  <a:pt x="80057" y="91360"/>
                  <a:pt x="199392" y="79426"/>
                </a:cubicBezTo>
                <a:cubicBezTo>
                  <a:pt x="196217" y="69901"/>
                  <a:pt x="194357" y="59831"/>
                  <a:pt x="189867" y="50851"/>
                </a:cubicBezTo>
                <a:cubicBezTo>
                  <a:pt x="164441" y="0"/>
                  <a:pt x="164683" y="23043"/>
                  <a:pt x="94617" y="31801"/>
                </a:cubicBezTo>
                <a:cubicBezTo>
                  <a:pt x="67382" y="40879"/>
                  <a:pt x="57842" y="44871"/>
                  <a:pt x="27942" y="50851"/>
                </a:cubicBezTo>
                <a:cubicBezTo>
                  <a:pt x="24829" y="51474"/>
                  <a:pt x="56517" y="41326"/>
                  <a:pt x="56517" y="413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71" name="170 Forma libre"/>
          <p:cNvSpPr/>
          <p:nvPr/>
        </p:nvSpPr>
        <p:spPr>
          <a:xfrm>
            <a:off x="8786643" y="3290860"/>
            <a:ext cx="126919" cy="117428"/>
          </a:xfrm>
          <a:custGeom>
            <a:avLst/>
            <a:gdLst>
              <a:gd name="connsiteX0" fmla="*/ 41715 w 474369"/>
              <a:gd name="connsiteY0" fmla="*/ 10295 h 419870"/>
              <a:gd name="connsiteX1" fmla="*/ 13140 w 474369"/>
              <a:gd name="connsiteY1" fmla="*/ 19820 h 419870"/>
              <a:gd name="connsiteX2" fmla="*/ 13140 w 474369"/>
              <a:gd name="connsiteY2" fmla="*/ 86495 h 419870"/>
              <a:gd name="connsiteX3" fmla="*/ 41715 w 474369"/>
              <a:gd name="connsiteY3" fmla="*/ 105545 h 419870"/>
              <a:gd name="connsiteX4" fmla="*/ 70290 w 474369"/>
              <a:gd name="connsiteY4" fmla="*/ 134120 h 419870"/>
              <a:gd name="connsiteX5" fmla="*/ 79815 w 474369"/>
              <a:gd name="connsiteY5" fmla="*/ 162695 h 419870"/>
              <a:gd name="connsiteX6" fmla="*/ 89340 w 474369"/>
              <a:gd name="connsiteY6" fmla="*/ 238895 h 419870"/>
              <a:gd name="connsiteX7" fmla="*/ 117915 w 474369"/>
              <a:gd name="connsiteY7" fmla="*/ 257945 h 419870"/>
              <a:gd name="connsiteX8" fmla="*/ 89340 w 474369"/>
              <a:gd name="connsiteY8" fmla="*/ 276995 h 419870"/>
              <a:gd name="connsiteX9" fmla="*/ 32190 w 474369"/>
              <a:gd name="connsiteY9" fmla="*/ 286520 h 419870"/>
              <a:gd name="connsiteX10" fmla="*/ 41715 w 474369"/>
              <a:gd name="connsiteY10" fmla="*/ 334145 h 419870"/>
              <a:gd name="connsiteX11" fmla="*/ 127440 w 474369"/>
              <a:gd name="connsiteY11" fmla="*/ 400820 h 419870"/>
              <a:gd name="connsiteX12" fmla="*/ 156015 w 474369"/>
              <a:gd name="connsiteY12" fmla="*/ 419870 h 419870"/>
              <a:gd name="connsiteX13" fmla="*/ 146490 w 474369"/>
              <a:gd name="connsiteY13" fmla="*/ 381770 h 419870"/>
              <a:gd name="connsiteX14" fmla="*/ 89340 w 474369"/>
              <a:gd name="connsiteY14" fmla="*/ 343670 h 419870"/>
              <a:gd name="connsiteX15" fmla="*/ 156015 w 474369"/>
              <a:gd name="connsiteY15" fmla="*/ 324620 h 419870"/>
              <a:gd name="connsiteX16" fmla="*/ 213165 w 474369"/>
              <a:gd name="connsiteY16" fmla="*/ 315095 h 419870"/>
              <a:gd name="connsiteX17" fmla="*/ 251265 w 474369"/>
              <a:gd name="connsiteY17" fmla="*/ 334145 h 419870"/>
              <a:gd name="connsiteX18" fmla="*/ 317940 w 474369"/>
              <a:gd name="connsiteY18" fmla="*/ 372245 h 419870"/>
              <a:gd name="connsiteX19" fmla="*/ 365565 w 474369"/>
              <a:gd name="connsiteY19" fmla="*/ 381770 h 419870"/>
              <a:gd name="connsiteX20" fmla="*/ 422715 w 474369"/>
              <a:gd name="connsiteY20" fmla="*/ 343670 h 419870"/>
              <a:gd name="connsiteX21" fmla="*/ 403665 w 474369"/>
              <a:gd name="connsiteY21" fmla="*/ 296045 h 419870"/>
              <a:gd name="connsiteX22" fmla="*/ 384615 w 474369"/>
              <a:gd name="connsiteY22" fmla="*/ 238895 h 419870"/>
              <a:gd name="connsiteX23" fmla="*/ 460815 w 474369"/>
              <a:gd name="connsiteY23" fmla="*/ 229370 h 419870"/>
              <a:gd name="connsiteX24" fmla="*/ 375090 w 474369"/>
              <a:gd name="connsiteY24" fmla="*/ 134120 h 419870"/>
              <a:gd name="connsiteX25" fmla="*/ 308415 w 474369"/>
              <a:gd name="connsiteY25" fmla="*/ 162695 h 419870"/>
              <a:gd name="connsiteX26" fmla="*/ 270315 w 474369"/>
              <a:gd name="connsiteY26" fmla="*/ 143645 h 419870"/>
              <a:gd name="connsiteX27" fmla="*/ 241740 w 474369"/>
              <a:gd name="connsiteY27" fmla="*/ 134120 h 419870"/>
              <a:gd name="connsiteX28" fmla="*/ 194115 w 474369"/>
              <a:gd name="connsiteY28" fmla="*/ 57920 h 419870"/>
              <a:gd name="connsiteX29" fmla="*/ 117915 w 474369"/>
              <a:gd name="connsiteY29" fmla="*/ 38870 h 419870"/>
              <a:gd name="connsiteX30" fmla="*/ 89340 w 474369"/>
              <a:gd name="connsiteY30" fmla="*/ 19820 h 419870"/>
              <a:gd name="connsiteX31" fmla="*/ 60765 w 474369"/>
              <a:gd name="connsiteY31" fmla="*/ 10295 h 419870"/>
              <a:gd name="connsiteX32" fmla="*/ 41715 w 474369"/>
              <a:gd name="connsiteY32" fmla="*/ 10295 h 41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4369" h="419870">
                <a:moveTo>
                  <a:pt x="41715" y="10295"/>
                </a:moveTo>
                <a:cubicBezTo>
                  <a:pt x="33777" y="11883"/>
                  <a:pt x="19412" y="11980"/>
                  <a:pt x="13140" y="19820"/>
                </a:cubicBezTo>
                <a:cubicBezTo>
                  <a:pt x="495" y="35626"/>
                  <a:pt x="0" y="70070"/>
                  <a:pt x="13140" y="86495"/>
                </a:cubicBezTo>
                <a:cubicBezTo>
                  <a:pt x="20291" y="95434"/>
                  <a:pt x="32921" y="98216"/>
                  <a:pt x="41715" y="105545"/>
                </a:cubicBezTo>
                <a:cubicBezTo>
                  <a:pt x="52063" y="114169"/>
                  <a:pt x="60765" y="124595"/>
                  <a:pt x="70290" y="134120"/>
                </a:cubicBezTo>
                <a:cubicBezTo>
                  <a:pt x="73465" y="143645"/>
                  <a:pt x="78019" y="152817"/>
                  <a:pt x="79815" y="162695"/>
                </a:cubicBezTo>
                <a:cubicBezTo>
                  <a:pt x="84394" y="187880"/>
                  <a:pt x="79833" y="215128"/>
                  <a:pt x="89340" y="238895"/>
                </a:cubicBezTo>
                <a:cubicBezTo>
                  <a:pt x="93592" y="249524"/>
                  <a:pt x="108390" y="251595"/>
                  <a:pt x="117915" y="257945"/>
                </a:cubicBezTo>
                <a:cubicBezTo>
                  <a:pt x="108390" y="264295"/>
                  <a:pt x="100200" y="273375"/>
                  <a:pt x="89340" y="276995"/>
                </a:cubicBezTo>
                <a:cubicBezTo>
                  <a:pt x="71018" y="283102"/>
                  <a:pt x="44554" y="271684"/>
                  <a:pt x="32190" y="286520"/>
                </a:cubicBezTo>
                <a:cubicBezTo>
                  <a:pt x="21826" y="298957"/>
                  <a:pt x="33023" y="320487"/>
                  <a:pt x="41715" y="334145"/>
                </a:cubicBezTo>
                <a:cubicBezTo>
                  <a:pt x="94293" y="416768"/>
                  <a:pt x="77656" y="375928"/>
                  <a:pt x="127440" y="400820"/>
                </a:cubicBezTo>
                <a:cubicBezTo>
                  <a:pt x="137679" y="405940"/>
                  <a:pt x="146490" y="413520"/>
                  <a:pt x="156015" y="419870"/>
                </a:cubicBezTo>
                <a:cubicBezTo>
                  <a:pt x="152840" y="407170"/>
                  <a:pt x="152985" y="393136"/>
                  <a:pt x="146490" y="381770"/>
                </a:cubicBezTo>
                <a:cubicBezTo>
                  <a:pt x="129702" y="352391"/>
                  <a:pt x="116617" y="352762"/>
                  <a:pt x="89340" y="343670"/>
                </a:cubicBezTo>
                <a:cubicBezTo>
                  <a:pt x="116575" y="334592"/>
                  <a:pt x="126115" y="330600"/>
                  <a:pt x="156015" y="324620"/>
                </a:cubicBezTo>
                <a:cubicBezTo>
                  <a:pt x="174953" y="320832"/>
                  <a:pt x="194115" y="318270"/>
                  <a:pt x="213165" y="315095"/>
                </a:cubicBezTo>
                <a:cubicBezTo>
                  <a:pt x="225865" y="321445"/>
                  <a:pt x="238937" y="327100"/>
                  <a:pt x="251265" y="334145"/>
                </a:cubicBezTo>
                <a:cubicBezTo>
                  <a:pt x="280529" y="350868"/>
                  <a:pt x="283400" y="360732"/>
                  <a:pt x="317940" y="372245"/>
                </a:cubicBezTo>
                <a:cubicBezTo>
                  <a:pt x="333299" y="377365"/>
                  <a:pt x="349690" y="378595"/>
                  <a:pt x="365565" y="381770"/>
                </a:cubicBezTo>
                <a:cubicBezTo>
                  <a:pt x="391358" y="376611"/>
                  <a:pt x="427716" y="383675"/>
                  <a:pt x="422715" y="343670"/>
                </a:cubicBezTo>
                <a:cubicBezTo>
                  <a:pt x="420594" y="326704"/>
                  <a:pt x="409508" y="312113"/>
                  <a:pt x="403665" y="296045"/>
                </a:cubicBezTo>
                <a:cubicBezTo>
                  <a:pt x="396803" y="277174"/>
                  <a:pt x="384615" y="238895"/>
                  <a:pt x="384615" y="238895"/>
                </a:cubicBezTo>
                <a:cubicBezTo>
                  <a:pt x="410015" y="235720"/>
                  <a:pt x="448115" y="251595"/>
                  <a:pt x="460815" y="229370"/>
                </a:cubicBezTo>
                <a:cubicBezTo>
                  <a:pt x="474369" y="205650"/>
                  <a:pt x="384713" y="141818"/>
                  <a:pt x="375090" y="134120"/>
                </a:cubicBezTo>
                <a:cubicBezTo>
                  <a:pt x="372055" y="135637"/>
                  <a:pt x="319316" y="164252"/>
                  <a:pt x="308415" y="162695"/>
                </a:cubicBezTo>
                <a:cubicBezTo>
                  <a:pt x="294359" y="160687"/>
                  <a:pt x="283366" y="149238"/>
                  <a:pt x="270315" y="143645"/>
                </a:cubicBezTo>
                <a:cubicBezTo>
                  <a:pt x="261087" y="139690"/>
                  <a:pt x="251265" y="137295"/>
                  <a:pt x="241740" y="134120"/>
                </a:cubicBezTo>
                <a:cubicBezTo>
                  <a:pt x="228200" y="93500"/>
                  <a:pt x="234193" y="72494"/>
                  <a:pt x="194115" y="57920"/>
                </a:cubicBezTo>
                <a:cubicBezTo>
                  <a:pt x="169510" y="48973"/>
                  <a:pt x="143315" y="45220"/>
                  <a:pt x="117915" y="38870"/>
                </a:cubicBezTo>
                <a:cubicBezTo>
                  <a:pt x="108390" y="32520"/>
                  <a:pt x="99579" y="24940"/>
                  <a:pt x="89340" y="19820"/>
                </a:cubicBezTo>
                <a:cubicBezTo>
                  <a:pt x="80360" y="15330"/>
                  <a:pt x="70419" y="13053"/>
                  <a:pt x="60765" y="10295"/>
                </a:cubicBezTo>
                <a:cubicBezTo>
                  <a:pt x="24732" y="0"/>
                  <a:pt x="49653" y="8707"/>
                  <a:pt x="41715" y="102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72" name="171 Forma libre"/>
          <p:cNvSpPr/>
          <p:nvPr/>
        </p:nvSpPr>
        <p:spPr>
          <a:xfrm>
            <a:off x="8533415" y="4131286"/>
            <a:ext cx="137868" cy="198613"/>
          </a:xfrm>
          <a:custGeom>
            <a:avLst/>
            <a:gdLst>
              <a:gd name="connsiteX0" fmla="*/ 235700 w 515291"/>
              <a:gd name="connsiteY0" fmla="*/ 472399 h 710154"/>
              <a:gd name="connsiteX1" fmla="*/ 226175 w 515291"/>
              <a:gd name="connsiteY1" fmla="*/ 415249 h 710154"/>
              <a:gd name="connsiteX2" fmla="*/ 207125 w 515291"/>
              <a:gd name="connsiteY2" fmla="*/ 358099 h 710154"/>
              <a:gd name="connsiteX3" fmla="*/ 226175 w 515291"/>
              <a:gd name="connsiteY3" fmla="*/ 291424 h 710154"/>
              <a:gd name="connsiteX4" fmla="*/ 254750 w 515291"/>
              <a:gd name="connsiteY4" fmla="*/ 272374 h 710154"/>
              <a:gd name="connsiteX5" fmla="*/ 264275 w 515291"/>
              <a:gd name="connsiteY5" fmla="*/ 186649 h 710154"/>
              <a:gd name="connsiteX6" fmla="*/ 226175 w 515291"/>
              <a:gd name="connsiteY6" fmla="*/ 129499 h 710154"/>
              <a:gd name="connsiteX7" fmla="*/ 216650 w 515291"/>
              <a:gd name="connsiteY7" fmla="*/ 24724 h 710154"/>
              <a:gd name="connsiteX8" fmla="*/ 83300 w 515291"/>
              <a:gd name="connsiteY8" fmla="*/ 24724 h 710154"/>
              <a:gd name="connsiteX9" fmla="*/ 54725 w 515291"/>
              <a:gd name="connsiteY9" fmla="*/ 196174 h 710154"/>
              <a:gd name="connsiteX10" fmla="*/ 45200 w 515291"/>
              <a:gd name="connsiteY10" fmla="*/ 234274 h 710154"/>
              <a:gd name="connsiteX11" fmla="*/ 35675 w 515291"/>
              <a:gd name="connsiteY11" fmla="*/ 291424 h 710154"/>
              <a:gd name="connsiteX12" fmla="*/ 7100 w 515291"/>
              <a:gd name="connsiteY12" fmla="*/ 281899 h 710154"/>
              <a:gd name="connsiteX13" fmla="*/ 16625 w 515291"/>
              <a:gd name="connsiteY13" fmla="*/ 310474 h 710154"/>
              <a:gd name="connsiteX14" fmla="*/ 45200 w 515291"/>
              <a:gd name="connsiteY14" fmla="*/ 348574 h 710154"/>
              <a:gd name="connsiteX15" fmla="*/ 64250 w 515291"/>
              <a:gd name="connsiteY15" fmla="*/ 377149 h 710154"/>
              <a:gd name="connsiteX16" fmla="*/ 92825 w 515291"/>
              <a:gd name="connsiteY16" fmla="*/ 396199 h 710154"/>
              <a:gd name="connsiteX17" fmla="*/ 121400 w 515291"/>
              <a:gd name="connsiteY17" fmla="*/ 491449 h 710154"/>
              <a:gd name="connsiteX18" fmla="*/ 140450 w 515291"/>
              <a:gd name="connsiteY18" fmla="*/ 520024 h 710154"/>
              <a:gd name="connsiteX19" fmla="*/ 149975 w 515291"/>
              <a:gd name="connsiteY19" fmla="*/ 548599 h 710154"/>
              <a:gd name="connsiteX20" fmla="*/ 197600 w 515291"/>
              <a:gd name="connsiteY20" fmla="*/ 539074 h 710154"/>
              <a:gd name="connsiteX21" fmla="*/ 226175 w 515291"/>
              <a:gd name="connsiteY21" fmla="*/ 624799 h 710154"/>
              <a:gd name="connsiteX22" fmla="*/ 254750 w 515291"/>
              <a:gd name="connsiteY22" fmla="*/ 634324 h 710154"/>
              <a:gd name="connsiteX23" fmla="*/ 292850 w 515291"/>
              <a:gd name="connsiteY23" fmla="*/ 624799 h 710154"/>
              <a:gd name="connsiteX24" fmla="*/ 311900 w 515291"/>
              <a:gd name="connsiteY24" fmla="*/ 624799 h 710154"/>
              <a:gd name="connsiteX25" fmla="*/ 350000 w 515291"/>
              <a:gd name="connsiteY25" fmla="*/ 615274 h 710154"/>
              <a:gd name="connsiteX26" fmla="*/ 378575 w 515291"/>
              <a:gd name="connsiteY26" fmla="*/ 596224 h 710154"/>
              <a:gd name="connsiteX27" fmla="*/ 407150 w 515291"/>
              <a:gd name="connsiteY27" fmla="*/ 615274 h 710154"/>
              <a:gd name="connsiteX28" fmla="*/ 435725 w 515291"/>
              <a:gd name="connsiteY28" fmla="*/ 643849 h 710154"/>
              <a:gd name="connsiteX29" fmla="*/ 492875 w 515291"/>
              <a:gd name="connsiteY29" fmla="*/ 691474 h 710154"/>
              <a:gd name="connsiteX30" fmla="*/ 483350 w 515291"/>
              <a:gd name="connsiteY30" fmla="*/ 643849 h 710154"/>
              <a:gd name="connsiteX31" fmla="*/ 454775 w 515291"/>
              <a:gd name="connsiteY31" fmla="*/ 605749 h 710154"/>
              <a:gd name="connsiteX32" fmla="*/ 445250 w 515291"/>
              <a:gd name="connsiteY32" fmla="*/ 577174 h 710154"/>
              <a:gd name="connsiteX33" fmla="*/ 473825 w 515291"/>
              <a:gd name="connsiteY33" fmla="*/ 567649 h 710154"/>
              <a:gd name="connsiteX34" fmla="*/ 426200 w 515291"/>
              <a:gd name="connsiteY34" fmla="*/ 529549 h 710154"/>
              <a:gd name="connsiteX35" fmla="*/ 378575 w 515291"/>
              <a:gd name="connsiteY35" fmla="*/ 539074 h 710154"/>
              <a:gd name="connsiteX36" fmla="*/ 350000 w 515291"/>
              <a:gd name="connsiteY36" fmla="*/ 558124 h 710154"/>
              <a:gd name="connsiteX37" fmla="*/ 340475 w 515291"/>
              <a:gd name="connsiteY37" fmla="*/ 529549 h 710154"/>
              <a:gd name="connsiteX38" fmla="*/ 311900 w 515291"/>
              <a:gd name="connsiteY38" fmla="*/ 510499 h 710154"/>
              <a:gd name="connsiteX39" fmla="*/ 283325 w 515291"/>
              <a:gd name="connsiteY39" fmla="*/ 529549 h 710154"/>
              <a:gd name="connsiteX40" fmla="*/ 245225 w 515291"/>
              <a:gd name="connsiteY40" fmla="*/ 491449 h 710154"/>
              <a:gd name="connsiteX41" fmla="*/ 226175 w 515291"/>
              <a:gd name="connsiteY41" fmla="*/ 405724 h 710154"/>
              <a:gd name="connsiteX42" fmla="*/ 216650 w 515291"/>
              <a:gd name="connsiteY42" fmla="*/ 396199 h 71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15291" h="710154">
                <a:moveTo>
                  <a:pt x="235700" y="472399"/>
                </a:moveTo>
                <a:cubicBezTo>
                  <a:pt x="232525" y="453349"/>
                  <a:pt x="230859" y="433985"/>
                  <a:pt x="226175" y="415249"/>
                </a:cubicBezTo>
                <a:cubicBezTo>
                  <a:pt x="221305" y="395768"/>
                  <a:pt x="207125" y="358099"/>
                  <a:pt x="207125" y="358099"/>
                </a:cubicBezTo>
                <a:cubicBezTo>
                  <a:pt x="207747" y="355610"/>
                  <a:pt x="221206" y="297635"/>
                  <a:pt x="226175" y="291424"/>
                </a:cubicBezTo>
                <a:cubicBezTo>
                  <a:pt x="233326" y="282485"/>
                  <a:pt x="245225" y="278724"/>
                  <a:pt x="254750" y="272374"/>
                </a:cubicBezTo>
                <a:cubicBezTo>
                  <a:pt x="278271" y="237092"/>
                  <a:pt x="286211" y="239297"/>
                  <a:pt x="264275" y="186649"/>
                </a:cubicBezTo>
                <a:cubicBezTo>
                  <a:pt x="255469" y="165515"/>
                  <a:pt x="226175" y="129499"/>
                  <a:pt x="226175" y="129499"/>
                </a:cubicBezTo>
                <a:cubicBezTo>
                  <a:pt x="223000" y="94574"/>
                  <a:pt x="237691" y="52779"/>
                  <a:pt x="216650" y="24724"/>
                </a:cubicBezTo>
                <a:cubicBezTo>
                  <a:pt x="198107" y="0"/>
                  <a:pt x="107740" y="20651"/>
                  <a:pt x="83300" y="24724"/>
                </a:cubicBezTo>
                <a:cubicBezTo>
                  <a:pt x="45519" y="119177"/>
                  <a:pt x="73689" y="34983"/>
                  <a:pt x="54725" y="196174"/>
                </a:cubicBezTo>
                <a:cubicBezTo>
                  <a:pt x="53195" y="209175"/>
                  <a:pt x="47767" y="221437"/>
                  <a:pt x="45200" y="234274"/>
                </a:cubicBezTo>
                <a:cubicBezTo>
                  <a:pt x="41412" y="253212"/>
                  <a:pt x="38850" y="272374"/>
                  <a:pt x="35675" y="291424"/>
                </a:cubicBezTo>
                <a:cubicBezTo>
                  <a:pt x="26150" y="288249"/>
                  <a:pt x="14200" y="274799"/>
                  <a:pt x="7100" y="281899"/>
                </a:cubicBezTo>
                <a:cubicBezTo>
                  <a:pt x="0" y="288999"/>
                  <a:pt x="11644" y="301757"/>
                  <a:pt x="16625" y="310474"/>
                </a:cubicBezTo>
                <a:cubicBezTo>
                  <a:pt x="24501" y="324257"/>
                  <a:pt x="35973" y="335656"/>
                  <a:pt x="45200" y="348574"/>
                </a:cubicBezTo>
                <a:cubicBezTo>
                  <a:pt x="51854" y="357889"/>
                  <a:pt x="56155" y="369054"/>
                  <a:pt x="64250" y="377149"/>
                </a:cubicBezTo>
                <a:cubicBezTo>
                  <a:pt x="72345" y="385244"/>
                  <a:pt x="83300" y="389849"/>
                  <a:pt x="92825" y="396199"/>
                </a:cubicBezTo>
                <a:cubicBezTo>
                  <a:pt x="135693" y="460501"/>
                  <a:pt x="87968" y="380010"/>
                  <a:pt x="121400" y="491449"/>
                </a:cubicBezTo>
                <a:cubicBezTo>
                  <a:pt x="124689" y="502414"/>
                  <a:pt x="135330" y="509785"/>
                  <a:pt x="140450" y="520024"/>
                </a:cubicBezTo>
                <a:cubicBezTo>
                  <a:pt x="144940" y="529004"/>
                  <a:pt x="146800" y="539074"/>
                  <a:pt x="149975" y="548599"/>
                </a:cubicBezTo>
                <a:cubicBezTo>
                  <a:pt x="165850" y="545424"/>
                  <a:pt x="186152" y="527626"/>
                  <a:pt x="197600" y="539074"/>
                </a:cubicBezTo>
                <a:cubicBezTo>
                  <a:pt x="218899" y="560373"/>
                  <a:pt x="197600" y="615274"/>
                  <a:pt x="226175" y="624799"/>
                </a:cubicBezTo>
                <a:lnTo>
                  <a:pt x="254750" y="634324"/>
                </a:lnTo>
                <a:cubicBezTo>
                  <a:pt x="267450" y="631149"/>
                  <a:pt x="282628" y="632977"/>
                  <a:pt x="292850" y="624799"/>
                </a:cubicBezTo>
                <a:cubicBezTo>
                  <a:pt x="312903" y="608757"/>
                  <a:pt x="291847" y="564641"/>
                  <a:pt x="311900" y="624799"/>
                </a:cubicBezTo>
                <a:cubicBezTo>
                  <a:pt x="324600" y="621624"/>
                  <a:pt x="337968" y="620431"/>
                  <a:pt x="350000" y="615274"/>
                </a:cubicBezTo>
                <a:cubicBezTo>
                  <a:pt x="360522" y="610765"/>
                  <a:pt x="367127" y="596224"/>
                  <a:pt x="378575" y="596224"/>
                </a:cubicBezTo>
                <a:cubicBezTo>
                  <a:pt x="390023" y="596224"/>
                  <a:pt x="398356" y="607945"/>
                  <a:pt x="407150" y="615274"/>
                </a:cubicBezTo>
                <a:cubicBezTo>
                  <a:pt x="417498" y="623898"/>
                  <a:pt x="425377" y="635225"/>
                  <a:pt x="435725" y="643849"/>
                </a:cubicBezTo>
                <a:cubicBezTo>
                  <a:pt x="515291" y="710154"/>
                  <a:pt x="409393" y="607992"/>
                  <a:pt x="492875" y="691474"/>
                </a:cubicBezTo>
                <a:cubicBezTo>
                  <a:pt x="489700" y="675599"/>
                  <a:pt x="489925" y="658643"/>
                  <a:pt x="483350" y="643849"/>
                </a:cubicBezTo>
                <a:cubicBezTo>
                  <a:pt x="476903" y="629342"/>
                  <a:pt x="462651" y="619532"/>
                  <a:pt x="454775" y="605749"/>
                </a:cubicBezTo>
                <a:cubicBezTo>
                  <a:pt x="449794" y="597032"/>
                  <a:pt x="448425" y="586699"/>
                  <a:pt x="445250" y="577174"/>
                </a:cubicBezTo>
                <a:cubicBezTo>
                  <a:pt x="454775" y="573999"/>
                  <a:pt x="471390" y="577389"/>
                  <a:pt x="473825" y="567649"/>
                </a:cubicBezTo>
                <a:cubicBezTo>
                  <a:pt x="480453" y="541136"/>
                  <a:pt x="438229" y="533559"/>
                  <a:pt x="426200" y="529549"/>
                </a:cubicBezTo>
                <a:cubicBezTo>
                  <a:pt x="410325" y="532724"/>
                  <a:pt x="393734" y="533390"/>
                  <a:pt x="378575" y="539074"/>
                </a:cubicBezTo>
                <a:cubicBezTo>
                  <a:pt x="367856" y="543094"/>
                  <a:pt x="361106" y="560900"/>
                  <a:pt x="350000" y="558124"/>
                </a:cubicBezTo>
                <a:cubicBezTo>
                  <a:pt x="340260" y="555689"/>
                  <a:pt x="346747" y="537389"/>
                  <a:pt x="340475" y="529549"/>
                </a:cubicBezTo>
                <a:cubicBezTo>
                  <a:pt x="333324" y="520610"/>
                  <a:pt x="321425" y="516849"/>
                  <a:pt x="311900" y="510499"/>
                </a:cubicBezTo>
                <a:cubicBezTo>
                  <a:pt x="302375" y="516849"/>
                  <a:pt x="294332" y="532694"/>
                  <a:pt x="283325" y="529549"/>
                </a:cubicBezTo>
                <a:cubicBezTo>
                  <a:pt x="266056" y="524615"/>
                  <a:pt x="254744" y="506679"/>
                  <a:pt x="245225" y="491449"/>
                </a:cubicBezTo>
                <a:cubicBezTo>
                  <a:pt x="240865" y="484473"/>
                  <a:pt x="227024" y="408272"/>
                  <a:pt x="226175" y="405724"/>
                </a:cubicBezTo>
                <a:cubicBezTo>
                  <a:pt x="224755" y="401464"/>
                  <a:pt x="219825" y="399374"/>
                  <a:pt x="216650" y="396199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>
              <a:solidFill>
                <a:schemeClr val="lt1"/>
              </a:solidFill>
            </a:endParaRPr>
          </a:p>
        </p:txBody>
      </p:sp>
      <p:sp>
        <p:nvSpPr>
          <p:cNvPr id="173" name="172 Forma libre"/>
          <p:cNvSpPr/>
          <p:nvPr/>
        </p:nvSpPr>
        <p:spPr>
          <a:xfrm>
            <a:off x="8570992" y="4300700"/>
            <a:ext cx="22936" cy="31967"/>
          </a:xfrm>
          <a:custGeom>
            <a:avLst/>
            <a:gdLst>
              <a:gd name="connsiteX0" fmla="*/ 9525 w 85725"/>
              <a:gd name="connsiteY0" fmla="*/ 0 h 114300"/>
              <a:gd name="connsiteX1" fmla="*/ 0 w 85725"/>
              <a:gd name="connsiteY1" fmla="*/ 28575 h 114300"/>
              <a:gd name="connsiteX2" fmla="*/ 28575 w 85725"/>
              <a:gd name="connsiteY2" fmla="*/ 95250 h 114300"/>
              <a:gd name="connsiteX3" fmla="*/ 85725 w 85725"/>
              <a:gd name="connsiteY3" fmla="*/ 114300 h 114300"/>
              <a:gd name="connsiteX4" fmla="*/ 28575 w 85725"/>
              <a:gd name="connsiteY4" fmla="*/ 0 h 114300"/>
              <a:gd name="connsiteX5" fmla="*/ 9525 w 85725"/>
              <a:gd name="connsiteY5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" h="114300">
                <a:moveTo>
                  <a:pt x="9525" y="0"/>
                </a:moveTo>
                <a:cubicBezTo>
                  <a:pt x="6350" y="9525"/>
                  <a:pt x="0" y="18535"/>
                  <a:pt x="0" y="28575"/>
                </a:cubicBezTo>
                <a:cubicBezTo>
                  <a:pt x="0" y="43765"/>
                  <a:pt x="13021" y="85529"/>
                  <a:pt x="28575" y="95250"/>
                </a:cubicBezTo>
                <a:cubicBezTo>
                  <a:pt x="45603" y="105893"/>
                  <a:pt x="85725" y="114300"/>
                  <a:pt x="85725" y="114300"/>
                </a:cubicBezTo>
                <a:cubicBezTo>
                  <a:pt x="81027" y="100207"/>
                  <a:pt x="53194" y="0"/>
                  <a:pt x="28575" y="0"/>
                </a:cubicBezTo>
                <a:lnTo>
                  <a:pt x="952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>
              <a:solidFill>
                <a:schemeClr val="lt1"/>
              </a:solidFill>
            </a:endParaRPr>
          </a:p>
        </p:txBody>
      </p:sp>
      <p:sp>
        <p:nvSpPr>
          <p:cNvPr id="174" name="173 Forma libre"/>
          <p:cNvSpPr/>
          <p:nvPr/>
        </p:nvSpPr>
        <p:spPr>
          <a:xfrm>
            <a:off x="8667833" y="4324675"/>
            <a:ext cx="43323" cy="77254"/>
          </a:xfrm>
          <a:custGeom>
            <a:avLst/>
            <a:gdLst>
              <a:gd name="connsiteX0" fmla="*/ 0 w 161925"/>
              <a:gd name="connsiteY0" fmla="*/ 28575 h 276225"/>
              <a:gd name="connsiteX1" fmla="*/ 19050 w 161925"/>
              <a:gd name="connsiteY1" fmla="*/ 57150 h 276225"/>
              <a:gd name="connsiteX2" fmla="*/ 104775 w 161925"/>
              <a:gd name="connsiteY2" fmla="*/ 142875 h 276225"/>
              <a:gd name="connsiteX3" fmla="*/ 57150 w 161925"/>
              <a:gd name="connsiteY3" fmla="*/ 190500 h 276225"/>
              <a:gd name="connsiteX4" fmla="*/ 66675 w 161925"/>
              <a:gd name="connsiteY4" fmla="*/ 219075 h 276225"/>
              <a:gd name="connsiteX5" fmla="*/ 104775 w 161925"/>
              <a:gd name="connsiteY5" fmla="*/ 276225 h 276225"/>
              <a:gd name="connsiteX6" fmla="*/ 114300 w 161925"/>
              <a:gd name="connsiteY6" fmla="*/ 247650 h 276225"/>
              <a:gd name="connsiteX7" fmla="*/ 123825 w 161925"/>
              <a:gd name="connsiteY7" fmla="*/ 180975 h 276225"/>
              <a:gd name="connsiteX8" fmla="*/ 152400 w 161925"/>
              <a:gd name="connsiteY8" fmla="*/ 190500 h 276225"/>
              <a:gd name="connsiteX9" fmla="*/ 161925 w 161925"/>
              <a:gd name="connsiteY9" fmla="*/ 152400 h 276225"/>
              <a:gd name="connsiteX10" fmla="*/ 152400 w 161925"/>
              <a:gd name="connsiteY10" fmla="*/ 123825 h 276225"/>
              <a:gd name="connsiteX11" fmla="*/ 142875 w 161925"/>
              <a:gd name="connsiteY11" fmla="*/ 19050 h 276225"/>
              <a:gd name="connsiteX12" fmla="*/ 85725 w 161925"/>
              <a:gd name="connsiteY12" fmla="*/ 0 h 276225"/>
              <a:gd name="connsiteX13" fmla="*/ 0 w 161925"/>
              <a:gd name="connsiteY13" fmla="*/ 38100 h 276225"/>
              <a:gd name="connsiteX14" fmla="*/ 0 w 161925"/>
              <a:gd name="connsiteY14" fmla="*/ 2857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925" h="276225">
                <a:moveTo>
                  <a:pt x="0" y="28575"/>
                </a:moveTo>
                <a:cubicBezTo>
                  <a:pt x="6350" y="38100"/>
                  <a:pt x="10955" y="49055"/>
                  <a:pt x="19050" y="57150"/>
                </a:cubicBezTo>
                <a:cubicBezTo>
                  <a:pt x="115950" y="154050"/>
                  <a:pt x="61067" y="77312"/>
                  <a:pt x="104775" y="142875"/>
                </a:cubicBezTo>
                <a:cubicBezTo>
                  <a:pt x="88106" y="153987"/>
                  <a:pt x="61119" y="166687"/>
                  <a:pt x="57150" y="190500"/>
                </a:cubicBezTo>
                <a:cubicBezTo>
                  <a:pt x="55499" y="200404"/>
                  <a:pt x="61799" y="210298"/>
                  <a:pt x="66675" y="219075"/>
                </a:cubicBezTo>
                <a:cubicBezTo>
                  <a:pt x="77794" y="239089"/>
                  <a:pt x="104775" y="276225"/>
                  <a:pt x="104775" y="276225"/>
                </a:cubicBezTo>
                <a:cubicBezTo>
                  <a:pt x="107950" y="266700"/>
                  <a:pt x="112331" y="257495"/>
                  <a:pt x="114300" y="247650"/>
                </a:cubicBezTo>
                <a:cubicBezTo>
                  <a:pt x="118703" y="225635"/>
                  <a:pt x="111372" y="199655"/>
                  <a:pt x="123825" y="180975"/>
                </a:cubicBezTo>
                <a:cubicBezTo>
                  <a:pt x="129394" y="172621"/>
                  <a:pt x="142875" y="187325"/>
                  <a:pt x="152400" y="190500"/>
                </a:cubicBezTo>
                <a:cubicBezTo>
                  <a:pt x="155575" y="177800"/>
                  <a:pt x="161925" y="165491"/>
                  <a:pt x="161925" y="152400"/>
                </a:cubicBezTo>
                <a:cubicBezTo>
                  <a:pt x="161925" y="142360"/>
                  <a:pt x="153820" y="133764"/>
                  <a:pt x="152400" y="123825"/>
                </a:cubicBezTo>
                <a:cubicBezTo>
                  <a:pt x="147440" y="89108"/>
                  <a:pt x="159501" y="49927"/>
                  <a:pt x="142875" y="19050"/>
                </a:cubicBezTo>
                <a:cubicBezTo>
                  <a:pt x="133355" y="1370"/>
                  <a:pt x="85725" y="0"/>
                  <a:pt x="85725" y="0"/>
                </a:cubicBezTo>
                <a:cubicBezTo>
                  <a:pt x="57431" y="9431"/>
                  <a:pt x="22641" y="15459"/>
                  <a:pt x="0" y="38100"/>
                </a:cubicBezTo>
                <a:lnTo>
                  <a:pt x="0" y="285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>
              <a:solidFill>
                <a:schemeClr val="lt1"/>
              </a:solidFill>
            </a:endParaRPr>
          </a:p>
        </p:txBody>
      </p:sp>
      <p:sp>
        <p:nvSpPr>
          <p:cNvPr id="175" name="174 Forma libre"/>
          <p:cNvSpPr/>
          <p:nvPr/>
        </p:nvSpPr>
        <p:spPr>
          <a:xfrm>
            <a:off x="8618496" y="4409920"/>
            <a:ext cx="125790" cy="130532"/>
          </a:xfrm>
          <a:custGeom>
            <a:avLst/>
            <a:gdLst>
              <a:gd name="connsiteX0" fmla="*/ 212977 w 470152"/>
              <a:gd name="connsiteY0" fmla="*/ 152400 h 466725"/>
              <a:gd name="connsiteX1" fmla="*/ 60577 w 470152"/>
              <a:gd name="connsiteY1" fmla="*/ 161925 h 466725"/>
              <a:gd name="connsiteX2" fmla="*/ 51052 w 470152"/>
              <a:gd name="connsiteY2" fmla="*/ 247650 h 466725"/>
              <a:gd name="connsiteX3" fmla="*/ 22477 w 470152"/>
              <a:gd name="connsiteY3" fmla="*/ 276225 h 466725"/>
              <a:gd name="connsiteX4" fmla="*/ 3427 w 470152"/>
              <a:gd name="connsiteY4" fmla="*/ 304800 h 466725"/>
              <a:gd name="connsiteX5" fmla="*/ 12952 w 470152"/>
              <a:gd name="connsiteY5" fmla="*/ 352425 h 466725"/>
              <a:gd name="connsiteX6" fmla="*/ 41527 w 470152"/>
              <a:gd name="connsiteY6" fmla="*/ 333375 h 466725"/>
              <a:gd name="connsiteX7" fmla="*/ 70102 w 470152"/>
              <a:gd name="connsiteY7" fmla="*/ 276225 h 466725"/>
              <a:gd name="connsiteX8" fmla="*/ 155827 w 470152"/>
              <a:gd name="connsiteY8" fmla="*/ 285750 h 466725"/>
              <a:gd name="connsiteX9" fmla="*/ 165352 w 470152"/>
              <a:gd name="connsiteY9" fmla="*/ 257175 h 466725"/>
              <a:gd name="connsiteX10" fmla="*/ 232027 w 470152"/>
              <a:gd name="connsiteY10" fmla="*/ 295275 h 466725"/>
              <a:gd name="connsiteX11" fmla="*/ 241552 w 470152"/>
              <a:gd name="connsiteY11" fmla="*/ 390525 h 466725"/>
              <a:gd name="connsiteX12" fmla="*/ 251077 w 470152"/>
              <a:gd name="connsiteY12" fmla="*/ 419100 h 466725"/>
              <a:gd name="connsiteX13" fmla="*/ 308227 w 470152"/>
              <a:gd name="connsiteY13" fmla="*/ 438150 h 466725"/>
              <a:gd name="connsiteX14" fmla="*/ 346327 w 470152"/>
              <a:gd name="connsiteY14" fmla="*/ 447675 h 466725"/>
              <a:gd name="connsiteX15" fmla="*/ 374902 w 470152"/>
              <a:gd name="connsiteY15" fmla="*/ 466725 h 466725"/>
              <a:gd name="connsiteX16" fmla="*/ 403477 w 470152"/>
              <a:gd name="connsiteY16" fmla="*/ 447675 h 466725"/>
              <a:gd name="connsiteX17" fmla="*/ 384427 w 470152"/>
              <a:gd name="connsiteY17" fmla="*/ 342900 h 466725"/>
              <a:gd name="connsiteX18" fmla="*/ 422527 w 470152"/>
              <a:gd name="connsiteY18" fmla="*/ 333375 h 466725"/>
              <a:gd name="connsiteX19" fmla="*/ 451102 w 470152"/>
              <a:gd name="connsiteY19" fmla="*/ 342900 h 466725"/>
              <a:gd name="connsiteX20" fmla="*/ 470152 w 470152"/>
              <a:gd name="connsiteY20" fmla="*/ 314325 h 466725"/>
              <a:gd name="connsiteX21" fmla="*/ 451102 w 470152"/>
              <a:gd name="connsiteY21" fmla="*/ 247650 h 466725"/>
              <a:gd name="connsiteX22" fmla="*/ 441577 w 470152"/>
              <a:gd name="connsiteY22" fmla="*/ 209550 h 466725"/>
              <a:gd name="connsiteX23" fmla="*/ 422527 w 470152"/>
              <a:gd name="connsiteY23" fmla="*/ 66675 h 466725"/>
              <a:gd name="connsiteX24" fmla="*/ 393952 w 470152"/>
              <a:gd name="connsiteY24" fmla="*/ 9525 h 466725"/>
              <a:gd name="connsiteX25" fmla="*/ 365377 w 470152"/>
              <a:gd name="connsiteY25" fmla="*/ 0 h 466725"/>
              <a:gd name="connsiteX26" fmla="*/ 327277 w 470152"/>
              <a:gd name="connsiteY26" fmla="*/ 95250 h 466725"/>
              <a:gd name="connsiteX27" fmla="*/ 289177 w 470152"/>
              <a:gd name="connsiteY27" fmla="*/ 104775 h 466725"/>
              <a:gd name="connsiteX28" fmla="*/ 279652 w 470152"/>
              <a:gd name="connsiteY28" fmla="*/ 161925 h 466725"/>
              <a:gd name="connsiteX29" fmla="*/ 184402 w 470152"/>
              <a:gd name="connsiteY29" fmla="*/ 152400 h 466725"/>
              <a:gd name="connsiteX30" fmla="*/ 212977 w 470152"/>
              <a:gd name="connsiteY30" fmla="*/ 15240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0152" h="466725">
                <a:moveTo>
                  <a:pt x="212977" y="152400"/>
                </a:moveTo>
                <a:cubicBezTo>
                  <a:pt x="192340" y="153987"/>
                  <a:pt x="104449" y="136118"/>
                  <a:pt x="60577" y="161925"/>
                </a:cubicBezTo>
                <a:cubicBezTo>
                  <a:pt x="35796" y="176502"/>
                  <a:pt x="60144" y="220375"/>
                  <a:pt x="51052" y="247650"/>
                </a:cubicBezTo>
                <a:cubicBezTo>
                  <a:pt x="46792" y="260429"/>
                  <a:pt x="31101" y="265877"/>
                  <a:pt x="22477" y="276225"/>
                </a:cubicBezTo>
                <a:cubicBezTo>
                  <a:pt x="15148" y="285019"/>
                  <a:pt x="9777" y="295275"/>
                  <a:pt x="3427" y="304800"/>
                </a:cubicBezTo>
                <a:cubicBezTo>
                  <a:pt x="6602" y="320675"/>
                  <a:pt x="0" y="342711"/>
                  <a:pt x="12952" y="352425"/>
                </a:cubicBezTo>
                <a:cubicBezTo>
                  <a:pt x="22110" y="359294"/>
                  <a:pt x="33432" y="341470"/>
                  <a:pt x="41527" y="333375"/>
                </a:cubicBezTo>
                <a:cubicBezTo>
                  <a:pt x="59991" y="314911"/>
                  <a:pt x="62355" y="299466"/>
                  <a:pt x="70102" y="276225"/>
                </a:cubicBezTo>
                <a:cubicBezTo>
                  <a:pt x="136777" y="298450"/>
                  <a:pt x="108202" y="301625"/>
                  <a:pt x="155827" y="285750"/>
                </a:cubicBezTo>
                <a:cubicBezTo>
                  <a:pt x="159002" y="276225"/>
                  <a:pt x="155507" y="259144"/>
                  <a:pt x="165352" y="257175"/>
                </a:cubicBezTo>
                <a:cubicBezTo>
                  <a:pt x="174648" y="255316"/>
                  <a:pt x="223115" y="289334"/>
                  <a:pt x="232027" y="295275"/>
                </a:cubicBezTo>
                <a:cubicBezTo>
                  <a:pt x="235202" y="327025"/>
                  <a:pt x="236700" y="358988"/>
                  <a:pt x="241552" y="390525"/>
                </a:cubicBezTo>
                <a:cubicBezTo>
                  <a:pt x="243079" y="400448"/>
                  <a:pt x="242907" y="413264"/>
                  <a:pt x="251077" y="419100"/>
                </a:cubicBezTo>
                <a:cubicBezTo>
                  <a:pt x="267417" y="430772"/>
                  <a:pt x="308227" y="438150"/>
                  <a:pt x="308227" y="438150"/>
                </a:cubicBezTo>
                <a:cubicBezTo>
                  <a:pt x="358840" y="404408"/>
                  <a:pt x="321180" y="416241"/>
                  <a:pt x="346327" y="447675"/>
                </a:cubicBezTo>
                <a:cubicBezTo>
                  <a:pt x="353478" y="456614"/>
                  <a:pt x="365377" y="460375"/>
                  <a:pt x="374902" y="466725"/>
                </a:cubicBezTo>
                <a:cubicBezTo>
                  <a:pt x="384427" y="460375"/>
                  <a:pt x="401232" y="458900"/>
                  <a:pt x="403477" y="447675"/>
                </a:cubicBezTo>
                <a:cubicBezTo>
                  <a:pt x="410208" y="414018"/>
                  <a:pt x="395182" y="375165"/>
                  <a:pt x="384427" y="342900"/>
                </a:cubicBezTo>
                <a:cubicBezTo>
                  <a:pt x="397127" y="339725"/>
                  <a:pt x="409436" y="333375"/>
                  <a:pt x="422527" y="333375"/>
                </a:cubicBezTo>
                <a:cubicBezTo>
                  <a:pt x="432567" y="333375"/>
                  <a:pt x="441780" y="346629"/>
                  <a:pt x="451102" y="342900"/>
                </a:cubicBezTo>
                <a:cubicBezTo>
                  <a:pt x="461731" y="338648"/>
                  <a:pt x="463802" y="323850"/>
                  <a:pt x="470152" y="314325"/>
                </a:cubicBezTo>
                <a:cubicBezTo>
                  <a:pt x="463802" y="292100"/>
                  <a:pt x="457184" y="269950"/>
                  <a:pt x="451102" y="247650"/>
                </a:cubicBezTo>
                <a:cubicBezTo>
                  <a:pt x="447658" y="235020"/>
                  <a:pt x="443307" y="222526"/>
                  <a:pt x="441577" y="209550"/>
                </a:cubicBezTo>
                <a:cubicBezTo>
                  <a:pt x="427533" y="104221"/>
                  <a:pt x="441802" y="134137"/>
                  <a:pt x="422527" y="66675"/>
                </a:cubicBezTo>
                <a:cubicBezTo>
                  <a:pt x="417414" y="48781"/>
                  <a:pt x="409413" y="21894"/>
                  <a:pt x="393952" y="9525"/>
                </a:cubicBezTo>
                <a:cubicBezTo>
                  <a:pt x="386112" y="3253"/>
                  <a:pt x="374902" y="3175"/>
                  <a:pt x="365377" y="0"/>
                </a:cubicBezTo>
                <a:cubicBezTo>
                  <a:pt x="348397" y="186778"/>
                  <a:pt x="390995" y="95250"/>
                  <a:pt x="327277" y="95250"/>
                </a:cubicBezTo>
                <a:cubicBezTo>
                  <a:pt x="314186" y="95250"/>
                  <a:pt x="301877" y="101600"/>
                  <a:pt x="289177" y="104775"/>
                </a:cubicBezTo>
                <a:cubicBezTo>
                  <a:pt x="286002" y="123825"/>
                  <a:pt x="297234" y="153933"/>
                  <a:pt x="279652" y="161925"/>
                </a:cubicBezTo>
                <a:cubicBezTo>
                  <a:pt x="250604" y="175129"/>
                  <a:pt x="216310" y="152400"/>
                  <a:pt x="184402" y="152400"/>
                </a:cubicBezTo>
                <a:cubicBezTo>
                  <a:pt x="177302" y="152400"/>
                  <a:pt x="233614" y="150813"/>
                  <a:pt x="212977" y="1524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>
              <a:solidFill>
                <a:schemeClr val="lt1"/>
              </a:solidFill>
            </a:endParaRPr>
          </a:p>
        </p:txBody>
      </p:sp>
      <p:sp>
        <p:nvSpPr>
          <p:cNvPr id="176" name="175 Forma libre"/>
          <p:cNvSpPr/>
          <p:nvPr/>
        </p:nvSpPr>
        <p:spPr>
          <a:xfrm>
            <a:off x="8607691" y="4350822"/>
            <a:ext cx="38596" cy="33065"/>
          </a:xfrm>
          <a:custGeom>
            <a:avLst/>
            <a:gdLst>
              <a:gd name="connsiteX0" fmla="*/ 34288 w 144258"/>
              <a:gd name="connsiteY0" fmla="*/ 1761 h 118227"/>
              <a:gd name="connsiteX1" fmla="*/ 24763 w 144258"/>
              <a:gd name="connsiteY1" fmla="*/ 30336 h 118227"/>
              <a:gd name="connsiteX2" fmla="*/ 15238 w 144258"/>
              <a:gd name="connsiteY2" fmla="*/ 116061 h 118227"/>
              <a:gd name="connsiteX3" fmla="*/ 120013 w 144258"/>
              <a:gd name="connsiteY3" fmla="*/ 97011 h 118227"/>
              <a:gd name="connsiteX4" fmla="*/ 139063 w 144258"/>
              <a:gd name="connsiteY4" fmla="*/ 68436 h 118227"/>
              <a:gd name="connsiteX5" fmla="*/ 100963 w 144258"/>
              <a:gd name="connsiteY5" fmla="*/ 30336 h 118227"/>
              <a:gd name="connsiteX6" fmla="*/ 62863 w 144258"/>
              <a:gd name="connsiteY6" fmla="*/ 20811 h 118227"/>
              <a:gd name="connsiteX7" fmla="*/ 34288 w 144258"/>
              <a:gd name="connsiteY7" fmla="*/ 1761 h 11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258" h="118227">
                <a:moveTo>
                  <a:pt x="34288" y="1761"/>
                </a:moveTo>
                <a:cubicBezTo>
                  <a:pt x="27938" y="3349"/>
                  <a:pt x="26414" y="20432"/>
                  <a:pt x="24763" y="30336"/>
                </a:cubicBezTo>
                <a:cubicBezTo>
                  <a:pt x="20036" y="58696"/>
                  <a:pt x="0" y="91680"/>
                  <a:pt x="15238" y="116061"/>
                </a:cubicBezTo>
                <a:cubicBezTo>
                  <a:pt x="16592" y="118227"/>
                  <a:pt x="113609" y="98292"/>
                  <a:pt x="120013" y="97011"/>
                </a:cubicBezTo>
                <a:cubicBezTo>
                  <a:pt x="126363" y="87486"/>
                  <a:pt x="137181" y="79728"/>
                  <a:pt x="139063" y="68436"/>
                </a:cubicBezTo>
                <a:cubicBezTo>
                  <a:pt x="144258" y="37263"/>
                  <a:pt x="121168" y="36109"/>
                  <a:pt x="100963" y="30336"/>
                </a:cubicBezTo>
                <a:cubicBezTo>
                  <a:pt x="88376" y="26740"/>
                  <a:pt x="75563" y="23986"/>
                  <a:pt x="62863" y="20811"/>
                </a:cubicBezTo>
                <a:cubicBezTo>
                  <a:pt x="31646" y="0"/>
                  <a:pt x="40638" y="174"/>
                  <a:pt x="34288" y="17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>
              <a:solidFill>
                <a:schemeClr val="lt1"/>
              </a:solidFill>
            </a:endParaRPr>
          </a:p>
        </p:txBody>
      </p:sp>
      <p:sp>
        <p:nvSpPr>
          <p:cNvPr id="177" name="176 Forma libre"/>
          <p:cNvSpPr/>
          <p:nvPr/>
        </p:nvSpPr>
        <p:spPr>
          <a:xfrm>
            <a:off x="8630474" y="4380056"/>
            <a:ext cx="35884" cy="61831"/>
          </a:xfrm>
          <a:custGeom>
            <a:avLst/>
            <a:gdLst>
              <a:gd name="connsiteX0" fmla="*/ 34858 w 134121"/>
              <a:gd name="connsiteY0" fmla="*/ 116306 h 221081"/>
              <a:gd name="connsiteX1" fmla="*/ 25333 w 134121"/>
              <a:gd name="connsiteY1" fmla="*/ 173456 h 221081"/>
              <a:gd name="connsiteX2" fmla="*/ 92008 w 134121"/>
              <a:gd name="connsiteY2" fmla="*/ 221081 h 221081"/>
              <a:gd name="connsiteX3" fmla="*/ 82483 w 134121"/>
              <a:gd name="connsiteY3" fmla="*/ 173456 h 221081"/>
              <a:gd name="connsiteX4" fmla="*/ 63433 w 134121"/>
              <a:gd name="connsiteY4" fmla="*/ 135356 h 221081"/>
              <a:gd name="connsiteX5" fmla="*/ 53908 w 134121"/>
              <a:gd name="connsiteY5" fmla="*/ 106781 h 221081"/>
              <a:gd name="connsiteX6" fmla="*/ 63433 w 134121"/>
              <a:gd name="connsiteY6" fmla="*/ 78206 h 221081"/>
              <a:gd name="connsiteX7" fmla="*/ 72958 w 134121"/>
              <a:gd name="connsiteY7" fmla="*/ 30581 h 221081"/>
              <a:gd name="connsiteX8" fmla="*/ 44383 w 134121"/>
              <a:gd name="connsiteY8" fmla="*/ 49631 h 221081"/>
              <a:gd name="connsiteX9" fmla="*/ 34858 w 134121"/>
              <a:gd name="connsiteY9" fmla="*/ 78206 h 221081"/>
              <a:gd name="connsiteX10" fmla="*/ 6283 w 134121"/>
              <a:gd name="connsiteY10" fmla="*/ 97256 h 221081"/>
              <a:gd name="connsiteX11" fmla="*/ 34858 w 134121"/>
              <a:gd name="connsiteY11" fmla="*/ 154406 h 221081"/>
              <a:gd name="connsiteX12" fmla="*/ 34858 w 134121"/>
              <a:gd name="connsiteY12" fmla="*/ 116306 h 22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121" h="221081">
                <a:moveTo>
                  <a:pt x="34858" y="116306"/>
                </a:moveTo>
                <a:cubicBezTo>
                  <a:pt x="33271" y="119481"/>
                  <a:pt x="21143" y="154603"/>
                  <a:pt x="25333" y="173456"/>
                </a:cubicBezTo>
                <a:cubicBezTo>
                  <a:pt x="30160" y="195177"/>
                  <a:pt x="77476" y="213815"/>
                  <a:pt x="92008" y="221081"/>
                </a:cubicBezTo>
                <a:cubicBezTo>
                  <a:pt x="88833" y="205206"/>
                  <a:pt x="87603" y="188815"/>
                  <a:pt x="82483" y="173456"/>
                </a:cubicBezTo>
                <a:cubicBezTo>
                  <a:pt x="77993" y="159986"/>
                  <a:pt x="69026" y="148407"/>
                  <a:pt x="63433" y="135356"/>
                </a:cubicBezTo>
                <a:cubicBezTo>
                  <a:pt x="59478" y="126128"/>
                  <a:pt x="57083" y="116306"/>
                  <a:pt x="53908" y="106781"/>
                </a:cubicBezTo>
                <a:cubicBezTo>
                  <a:pt x="57083" y="97256"/>
                  <a:pt x="58557" y="86983"/>
                  <a:pt x="63433" y="78206"/>
                </a:cubicBezTo>
                <a:cubicBezTo>
                  <a:pt x="82321" y="44208"/>
                  <a:pt x="134121" y="0"/>
                  <a:pt x="72958" y="30581"/>
                </a:cubicBezTo>
                <a:cubicBezTo>
                  <a:pt x="62719" y="35701"/>
                  <a:pt x="53908" y="43281"/>
                  <a:pt x="44383" y="49631"/>
                </a:cubicBezTo>
                <a:cubicBezTo>
                  <a:pt x="41208" y="59156"/>
                  <a:pt x="41130" y="70366"/>
                  <a:pt x="34858" y="78206"/>
                </a:cubicBezTo>
                <a:cubicBezTo>
                  <a:pt x="27707" y="87145"/>
                  <a:pt x="10535" y="86627"/>
                  <a:pt x="6283" y="97256"/>
                </a:cubicBezTo>
                <a:cubicBezTo>
                  <a:pt x="0" y="112962"/>
                  <a:pt x="32390" y="144532"/>
                  <a:pt x="34858" y="154406"/>
                </a:cubicBezTo>
                <a:cubicBezTo>
                  <a:pt x="35947" y="158762"/>
                  <a:pt x="36445" y="113131"/>
                  <a:pt x="34858" y="1163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500">
              <a:solidFill>
                <a:schemeClr val="tx1"/>
              </a:solidFill>
            </a:endParaRPr>
          </a:p>
        </p:txBody>
      </p:sp>
      <p:sp>
        <p:nvSpPr>
          <p:cNvPr id="178" name="177 Forma libre"/>
          <p:cNvSpPr/>
          <p:nvPr/>
        </p:nvSpPr>
        <p:spPr>
          <a:xfrm>
            <a:off x="7492244" y="4422725"/>
            <a:ext cx="64828" cy="117728"/>
          </a:xfrm>
          <a:custGeom>
            <a:avLst/>
            <a:gdLst>
              <a:gd name="connsiteX0" fmla="*/ 40940 w 242300"/>
              <a:gd name="connsiteY0" fmla="*/ 30417 h 420942"/>
              <a:gd name="connsiteX1" fmla="*/ 31415 w 242300"/>
              <a:gd name="connsiteY1" fmla="*/ 58992 h 420942"/>
              <a:gd name="connsiteX2" fmla="*/ 12365 w 242300"/>
              <a:gd name="connsiteY2" fmla="*/ 87567 h 420942"/>
              <a:gd name="connsiteX3" fmla="*/ 21890 w 242300"/>
              <a:gd name="connsiteY3" fmla="*/ 125667 h 420942"/>
              <a:gd name="connsiteX4" fmla="*/ 2840 w 242300"/>
              <a:gd name="connsiteY4" fmla="*/ 182817 h 420942"/>
              <a:gd name="connsiteX5" fmla="*/ 21890 w 242300"/>
              <a:gd name="connsiteY5" fmla="*/ 278067 h 420942"/>
              <a:gd name="connsiteX6" fmla="*/ 31415 w 242300"/>
              <a:gd name="connsiteY6" fmla="*/ 316167 h 420942"/>
              <a:gd name="connsiteX7" fmla="*/ 69515 w 242300"/>
              <a:gd name="connsiteY7" fmla="*/ 373317 h 420942"/>
              <a:gd name="connsiteX8" fmla="*/ 79040 w 242300"/>
              <a:gd name="connsiteY8" fmla="*/ 401892 h 420942"/>
              <a:gd name="connsiteX9" fmla="*/ 136190 w 242300"/>
              <a:gd name="connsiteY9" fmla="*/ 420942 h 420942"/>
              <a:gd name="connsiteX10" fmla="*/ 164765 w 242300"/>
              <a:gd name="connsiteY10" fmla="*/ 411417 h 420942"/>
              <a:gd name="connsiteX11" fmla="*/ 212390 w 242300"/>
              <a:gd name="connsiteY11" fmla="*/ 354267 h 420942"/>
              <a:gd name="connsiteX12" fmla="*/ 231440 w 242300"/>
              <a:gd name="connsiteY12" fmla="*/ 297117 h 420942"/>
              <a:gd name="connsiteX13" fmla="*/ 202865 w 242300"/>
              <a:gd name="connsiteY13" fmla="*/ 239967 h 420942"/>
              <a:gd name="connsiteX14" fmla="*/ 183815 w 242300"/>
              <a:gd name="connsiteY14" fmla="*/ 211392 h 420942"/>
              <a:gd name="connsiteX15" fmla="*/ 174290 w 242300"/>
              <a:gd name="connsiteY15" fmla="*/ 106617 h 420942"/>
              <a:gd name="connsiteX16" fmla="*/ 164765 w 242300"/>
              <a:gd name="connsiteY16" fmla="*/ 78042 h 420942"/>
              <a:gd name="connsiteX17" fmla="*/ 107615 w 242300"/>
              <a:gd name="connsiteY17" fmla="*/ 49467 h 420942"/>
              <a:gd name="connsiteX18" fmla="*/ 98090 w 242300"/>
              <a:gd name="connsiteY18" fmla="*/ 20892 h 420942"/>
              <a:gd name="connsiteX19" fmla="*/ 40940 w 242300"/>
              <a:gd name="connsiteY19" fmla="*/ 30417 h 420942"/>
              <a:gd name="connsiteX20" fmla="*/ 40940 w 242300"/>
              <a:gd name="connsiteY20" fmla="*/ 30417 h 42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2300" h="420942">
                <a:moveTo>
                  <a:pt x="40940" y="30417"/>
                </a:moveTo>
                <a:cubicBezTo>
                  <a:pt x="37765" y="39942"/>
                  <a:pt x="35905" y="50012"/>
                  <a:pt x="31415" y="58992"/>
                </a:cubicBezTo>
                <a:cubicBezTo>
                  <a:pt x="26295" y="69231"/>
                  <a:pt x="13984" y="76234"/>
                  <a:pt x="12365" y="87567"/>
                </a:cubicBezTo>
                <a:cubicBezTo>
                  <a:pt x="10514" y="100526"/>
                  <a:pt x="18715" y="112967"/>
                  <a:pt x="21890" y="125667"/>
                </a:cubicBezTo>
                <a:cubicBezTo>
                  <a:pt x="15540" y="144717"/>
                  <a:pt x="0" y="162938"/>
                  <a:pt x="2840" y="182817"/>
                </a:cubicBezTo>
                <a:cubicBezTo>
                  <a:pt x="19095" y="296605"/>
                  <a:pt x="2891" y="211569"/>
                  <a:pt x="21890" y="278067"/>
                </a:cubicBezTo>
                <a:cubicBezTo>
                  <a:pt x="25486" y="290654"/>
                  <a:pt x="25561" y="304458"/>
                  <a:pt x="31415" y="316167"/>
                </a:cubicBezTo>
                <a:cubicBezTo>
                  <a:pt x="41654" y="336645"/>
                  <a:pt x="62275" y="351597"/>
                  <a:pt x="69515" y="373317"/>
                </a:cubicBezTo>
                <a:cubicBezTo>
                  <a:pt x="72690" y="382842"/>
                  <a:pt x="70870" y="396056"/>
                  <a:pt x="79040" y="401892"/>
                </a:cubicBezTo>
                <a:cubicBezTo>
                  <a:pt x="95380" y="413564"/>
                  <a:pt x="136190" y="420942"/>
                  <a:pt x="136190" y="420942"/>
                </a:cubicBezTo>
                <a:cubicBezTo>
                  <a:pt x="145715" y="417767"/>
                  <a:pt x="156411" y="416986"/>
                  <a:pt x="164765" y="411417"/>
                </a:cubicBezTo>
                <a:cubicBezTo>
                  <a:pt x="178932" y="401972"/>
                  <a:pt x="204992" y="370913"/>
                  <a:pt x="212390" y="354267"/>
                </a:cubicBezTo>
                <a:cubicBezTo>
                  <a:pt x="220545" y="335917"/>
                  <a:pt x="231440" y="297117"/>
                  <a:pt x="231440" y="297117"/>
                </a:cubicBezTo>
                <a:cubicBezTo>
                  <a:pt x="176845" y="215225"/>
                  <a:pt x="242300" y="318837"/>
                  <a:pt x="202865" y="239967"/>
                </a:cubicBezTo>
                <a:cubicBezTo>
                  <a:pt x="197745" y="229728"/>
                  <a:pt x="190165" y="220917"/>
                  <a:pt x="183815" y="211392"/>
                </a:cubicBezTo>
                <a:cubicBezTo>
                  <a:pt x="180640" y="176467"/>
                  <a:pt x="179250" y="141334"/>
                  <a:pt x="174290" y="106617"/>
                </a:cubicBezTo>
                <a:cubicBezTo>
                  <a:pt x="172870" y="96678"/>
                  <a:pt x="171037" y="85882"/>
                  <a:pt x="164765" y="78042"/>
                </a:cubicBezTo>
                <a:cubicBezTo>
                  <a:pt x="151336" y="61256"/>
                  <a:pt x="126439" y="55742"/>
                  <a:pt x="107615" y="49467"/>
                </a:cubicBezTo>
                <a:cubicBezTo>
                  <a:pt x="104440" y="39942"/>
                  <a:pt x="105190" y="27992"/>
                  <a:pt x="98090" y="20892"/>
                </a:cubicBezTo>
                <a:cubicBezTo>
                  <a:pt x="77198" y="0"/>
                  <a:pt x="56726" y="14631"/>
                  <a:pt x="40940" y="30417"/>
                </a:cubicBezTo>
                <a:lnTo>
                  <a:pt x="40940" y="3041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79" name="178 CuadroTexto"/>
          <p:cNvSpPr txBox="1"/>
          <p:nvPr/>
        </p:nvSpPr>
        <p:spPr>
          <a:xfrm>
            <a:off x="7181449" y="2466863"/>
            <a:ext cx="821876" cy="11489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" dirty="0" smtClean="0">
                <a:latin typeface="Arial" pitchFamily="34" charset="0"/>
                <a:cs typeface="Arial" pitchFamily="34" charset="0"/>
              </a:rPr>
              <a:t>China</a:t>
            </a:r>
            <a:endParaRPr lang="es-CO" sz="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179 Forma libre"/>
          <p:cNvSpPr/>
          <p:nvPr/>
        </p:nvSpPr>
        <p:spPr>
          <a:xfrm>
            <a:off x="6359380" y="3535187"/>
            <a:ext cx="247388" cy="264718"/>
          </a:xfrm>
          <a:custGeom>
            <a:avLst/>
            <a:gdLst>
              <a:gd name="connsiteX0" fmla="*/ 496006 w 924631"/>
              <a:gd name="connsiteY0" fmla="*/ 19050 h 946516"/>
              <a:gd name="connsiteX1" fmla="*/ 429331 w 924631"/>
              <a:gd name="connsiteY1" fmla="*/ 9525 h 946516"/>
              <a:gd name="connsiteX2" fmla="*/ 400756 w 924631"/>
              <a:gd name="connsiteY2" fmla="*/ 28575 h 946516"/>
              <a:gd name="connsiteX3" fmla="*/ 353131 w 924631"/>
              <a:gd name="connsiteY3" fmla="*/ 19050 h 946516"/>
              <a:gd name="connsiteX4" fmla="*/ 295981 w 924631"/>
              <a:gd name="connsiteY4" fmla="*/ 38100 h 946516"/>
              <a:gd name="connsiteX5" fmla="*/ 276931 w 924631"/>
              <a:gd name="connsiteY5" fmla="*/ 66675 h 946516"/>
              <a:gd name="connsiteX6" fmla="*/ 191206 w 924631"/>
              <a:gd name="connsiteY6" fmla="*/ 76200 h 946516"/>
              <a:gd name="connsiteX7" fmla="*/ 200731 w 924631"/>
              <a:gd name="connsiteY7" fmla="*/ 276225 h 946516"/>
              <a:gd name="connsiteX8" fmla="*/ 210256 w 924631"/>
              <a:gd name="connsiteY8" fmla="*/ 314325 h 946516"/>
              <a:gd name="connsiteX9" fmla="*/ 143581 w 924631"/>
              <a:gd name="connsiteY9" fmla="*/ 352425 h 946516"/>
              <a:gd name="connsiteX10" fmla="*/ 115006 w 924631"/>
              <a:gd name="connsiteY10" fmla="*/ 409575 h 946516"/>
              <a:gd name="connsiteX11" fmla="*/ 48331 w 924631"/>
              <a:gd name="connsiteY11" fmla="*/ 438150 h 946516"/>
              <a:gd name="connsiteX12" fmla="*/ 19756 w 924631"/>
              <a:gd name="connsiteY12" fmla="*/ 457200 h 946516"/>
              <a:gd name="connsiteX13" fmla="*/ 19756 w 924631"/>
              <a:gd name="connsiteY13" fmla="*/ 533400 h 946516"/>
              <a:gd name="connsiteX14" fmla="*/ 76906 w 924631"/>
              <a:gd name="connsiteY14" fmla="*/ 571500 h 946516"/>
              <a:gd name="connsiteX15" fmla="*/ 134056 w 924631"/>
              <a:gd name="connsiteY15" fmla="*/ 600075 h 946516"/>
              <a:gd name="connsiteX16" fmla="*/ 172156 w 924631"/>
              <a:gd name="connsiteY16" fmla="*/ 619125 h 946516"/>
              <a:gd name="connsiteX17" fmla="*/ 229306 w 924631"/>
              <a:gd name="connsiteY17" fmla="*/ 638175 h 946516"/>
              <a:gd name="connsiteX18" fmla="*/ 238831 w 924631"/>
              <a:gd name="connsiteY18" fmla="*/ 666750 h 946516"/>
              <a:gd name="connsiteX19" fmla="*/ 267406 w 924631"/>
              <a:gd name="connsiteY19" fmla="*/ 676275 h 946516"/>
              <a:gd name="connsiteX20" fmla="*/ 305506 w 924631"/>
              <a:gd name="connsiteY20" fmla="*/ 704850 h 946516"/>
              <a:gd name="connsiteX21" fmla="*/ 362656 w 924631"/>
              <a:gd name="connsiteY21" fmla="*/ 723900 h 946516"/>
              <a:gd name="connsiteX22" fmla="*/ 410281 w 924631"/>
              <a:gd name="connsiteY22" fmla="*/ 771525 h 946516"/>
              <a:gd name="connsiteX23" fmla="*/ 467431 w 924631"/>
              <a:gd name="connsiteY23" fmla="*/ 790575 h 946516"/>
              <a:gd name="connsiteX24" fmla="*/ 496006 w 924631"/>
              <a:gd name="connsiteY24" fmla="*/ 819150 h 946516"/>
              <a:gd name="connsiteX25" fmla="*/ 515056 w 924631"/>
              <a:gd name="connsiteY25" fmla="*/ 847725 h 946516"/>
              <a:gd name="connsiteX26" fmla="*/ 543631 w 924631"/>
              <a:gd name="connsiteY26" fmla="*/ 857250 h 946516"/>
              <a:gd name="connsiteX27" fmla="*/ 572206 w 924631"/>
              <a:gd name="connsiteY27" fmla="*/ 876300 h 946516"/>
              <a:gd name="connsiteX28" fmla="*/ 648406 w 924631"/>
              <a:gd name="connsiteY28" fmla="*/ 923925 h 946516"/>
              <a:gd name="connsiteX29" fmla="*/ 676981 w 924631"/>
              <a:gd name="connsiteY29" fmla="*/ 933450 h 946516"/>
              <a:gd name="connsiteX30" fmla="*/ 705556 w 924631"/>
              <a:gd name="connsiteY30" fmla="*/ 942975 h 946516"/>
              <a:gd name="connsiteX31" fmla="*/ 819856 w 924631"/>
              <a:gd name="connsiteY31" fmla="*/ 933450 h 946516"/>
              <a:gd name="connsiteX32" fmla="*/ 810331 w 924631"/>
              <a:gd name="connsiteY32" fmla="*/ 904875 h 946516"/>
              <a:gd name="connsiteX33" fmla="*/ 819856 w 924631"/>
              <a:gd name="connsiteY33" fmla="*/ 866775 h 946516"/>
              <a:gd name="connsiteX34" fmla="*/ 848431 w 924631"/>
              <a:gd name="connsiteY34" fmla="*/ 847725 h 946516"/>
              <a:gd name="connsiteX35" fmla="*/ 924631 w 924631"/>
              <a:gd name="connsiteY35" fmla="*/ 828675 h 946516"/>
              <a:gd name="connsiteX36" fmla="*/ 896056 w 924631"/>
              <a:gd name="connsiteY36" fmla="*/ 742950 h 946516"/>
              <a:gd name="connsiteX37" fmla="*/ 886531 w 924631"/>
              <a:gd name="connsiteY37" fmla="*/ 714375 h 946516"/>
              <a:gd name="connsiteX38" fmla="*/ 857956 w 924631"/>
              <a:gd name="connsiteY38" fmla="*/ 704850 h 946516"/>
              <a:gd name="connsiteX39" fmla="*/ 848431 w 924631"/>
              <a:gd name="connsiteY39" fmla="*/ 590550 h 946516"/>
              <a:gd name="connsiteX40" fmla="*/ 819856 w 924631"/>
              <a:gd name="connsiteY40" fmla="*/ 571500 h 946516"/>
              <a:gd name="connsiteX41" fmla="*/ 762706 w 924631"/>
              <a:gd name="connsiteY41" fmla="*/ 552450 h 946516"/>
              <a:gd name="connsiteX42" fmla="*/ 696031 w 924631"/>
              <a:gd name="connsiteY42" fmla="*/ 514350 h 946516"/>
              <a:gd name="connsiteX43" fmla="*/ 686506 w 924631"/>
              <a:gd name="connsiteY43" fmla="*/ 485775 h 946516"/>
              <a:gd name="connsiteX44" fmla="*/ 676981 w 924631"/>
              <a:gd name="connsiteY44" fmla="*/ 428625 h 946516"/>
              <a:gd name="connsiteX45" fmla="*/ 657931 w 924631"/>
              <a:gd name="connsiteY45" fmla="*/ 371475 h 946516"/>
              <a:gd name="connsiteX46" fmla="*/ 648406 w 924631"/>
              <a:gd name="connsiteY46" fmla="*/ 342900 h 946516"/>
              <a:gd name="connsiteX47" fmla="*/ 657931 w 924631"/>
              <a:gd name="connsiteY47" fmla="*/ 295275 h 946516"/>
              <a:gd name="connsiteX48" fmla="*/ 686506 w 924631"/>
              <a:gd name="connsiteY48" fmla="*/ 266700 h 946516"/>
              <a:gd name="connsiteX49" fmla="*/ 696031 w 924631"/>
              <a:gd name="connsiteY49" fmla="*/ 238125 h 946516"/>
              <a:gd name="connsiteX50" fmla="*/ 676981 w 924631"/>
              <a:gd name="connsiteY50" fmla="*/ 209550 h 946516"/>
              <a:gd name="connsiteX51" fmla="*/ 667456 w 924631"/>
              <a:gd name="connsiteY51" fmla="*/ 180975 h 946516"/>
              <a:gd name="connsiteX52" fmla="*/ 638881 w 924631"/>
              <a:gd name="connsiteY52" fmla="*/ 171450 h 946516"/>
              <a:gd name="connsiteX53" fmla="*/ 610306 w 924631"/>
              <a:gd name="connsiteY53" fmla="*/ 180975 h 946516"/>
              <a:gd name="connsiteX54" fmla="*/ 562681 w 924631"/>
              <a:gd name="connsiteY54" fmla="*/ 142875 h 946516"/>
              <a:gd name="connsiteX55" fmla="*/ 553156 w 924631"/>
              <a:gd name="connsiteY55" fmla="*/ 114300 h 946516"/>
              <a:gd name="connsiteX56" fmla="*/ 534106 w 924631"/>
              <a:gd name="connsiteY56" fmla="*/ 85725 h 946516"/>
              <a:gd name="connsiteX57" fmla="*/ 486481 w 924631"/>
              <a:gd name="connsiteY57" fmla="*/ 0 h 946516"/>
              <a:gd name="connsiteX58" fmla="*/ 496006 w 924631"/>
              <a:gd name="connsiteY58" fmla="*/ 19050 h 94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924631" h="946516">
                <a:moveTo>
                  <a:pt x="496006" y="19050"/>
                </a:moveTo>
                <a:cubicBezTo>
                  <a:pt x="473781" y="15875"/>
                  <a:pt x="451670" y="7291"/>
                  <a:pt x="429331" y="9525"/>
                </a:cubicBezTo>
                <a:cubicBezTo>
                  <a:pt x="417940" y="10664"/>
                  <a:pt x="412115" y="27155"/>
                  <a:pt x="400756" y="28575"/>
                </a:cubicBezTo>
                <a:cubicBezTo>
                  <a:pt x="384692" y="30583"/>
                  <a:pt x="369006" y="22225"/>
                  <a:pt x="353131" y="19050"/>
                </a:cubicBezTo>
                <a:cubicBezTo>
                  <a:pt x="334081" y="25400"/>
                  <a:pt x="307120" y="21392"/>
                  <a:pt x="295981" y="38100"/>
                </a:cubicBezTo>
                <a:cubicBezTo>
                  <a:pt x="289631" y="47625"/>
                  <a:pt x="287689" y="62763"/>
                  <a:pt x="276931" y="66675"/>
                </a:cubicBezTo>
                <a:cubicBezTo>
                  <a:pt x="249911" y="76500"/>
                  <a:pt x="219781" y="73025"/>
                  <a:pt x="191206" y="76200"/>
                </a:cubicBezTo>
                <a:cubicBezTo>
                  <a:pt x="194381" y="142875"/>
                  <a:pt x="195408" y="209687"/>
                  <a:pt x="200731" y="276225"/>
                </a:cubicBezTo>
                <a:cubicBezTo>
                  <a:pt x="201775" y="289274"/>
                  <a:pt x="215413" y="302293"/>
                  <a:pt x="210256" y="314325"/>
                </a:cubicBezTo>
                <a:cubicBezTo>
                  <a:pt x="200645" y="336750"/>
                  <a:pt x="164118" y="345579"/>
                  <a:pt x="143581" y="352425"/>
                </a:cubicBezTo>
                <a:cubicBezTo>
                  <a:pt x="137080" y="371929"/>
                  <a:pt x="132050" y="395372"/>
                  <a:pt x="115006" y="409575"/>
                </a:cubicBezTo>
                <a:cubicBezTo>
                  <a:pt x="85275" y="434350"/>
                  <a:pt x="78108" y="423261"/>
                  <a:pt x="48331" y="438150"/>
                </a:cubicBezTo>
                <a:cubicBezTo>
                  <a:pt x="38092" y="443270"/>
                  <a:pt x="29281" y="450850"/>
                  <a:pt x="19756" y="457200"/>
                </a:cubicBezTo>
                <a:cubicBezTo>
                  <a:pt x="14112" y="479778"/>
                  <a:pt x="0" y="510822"/>
                  <a:pt x="19756" y="533400"/>
                </a:cubicBezTo>
                <a:cubicBezTo>
                  <a:pt x="34833" y="550630"/>
                  <a:pt x="57856" y="558800"/>
                  <a:pt x="76906" y="571500"/>
                </a:cubicBezTo>
                <a:cubicBezTo>
                  <a:pt x="131820" y="608109"/>
                  <a:pt x="78847" y="576414"/>
                  <a:pt x="134056" y="600075"/>
                </a:cubicBezTo>
                <a:cubicBezTo>
                  <a:pt x="147107" y="605668"/>
                  <a:pt x="158973" y="613852"/>
                  <a:pt x="172156" y="619125"/>
                </a:cubicBezTo>
                <a:cubicBezTo>
                  <a:pt x="190800" y="626583"/>
                  <a:pt x="229306" y="638175"/>
                  <a:pt x="229306" y="638175"/>
                </a:cubicBezTo>
                <a:cubicBezTo>
                  <a:pt x="232481" y="647700"/>
                  <a:pt x="231731" y="659650"/>
                  <a:pt x="238831" y="666750"/>
                </a:cubicBezTo>
                <a:cubicBezTo>
                  <a:pt x="245931" y="673850"/>
                  <a:pt x="258689" y="671294"/>
                  <a:pt x="267406" y="676275"/>
                </a:cubicBezTo>
                <a:cubicBezTo>
                  <a:pt x="281189" y="684151"/>
                  <a:pt x="291307" y="697750"/>
                  <a:pt x="305506" y="704850"/>
                </a:cubicBezTo>
                <a:cubicBezTo>
                  <a:pt x="323467" y="713830"/>
                  <a:pt x="362656" y="723900"/>
                  <a:pt x="362656" y="723900"/>
                </a:cubicBezTo>
                <a:cubicBezTo>
                  <a:pt x="380035" y="749968"/>
                  <a:pt x="380202" y="758157"/>
                  <a:pt x="410281" y="771525"/>
                </a:cubicBezTo>
                <a:cubicBezTo>
                  <a:pt x="428631" y="779680"/>
                  <a:pt x="467431" y="790575"/>
                  <a:pt x="467431" y="790575"/>
                </a:cubicBezTo>
                <a:cubicBezTo>
                  <a:pt x="476956" y="800100"/>
                  <a:pt x="487382" y="808802"/>
                  <a:pt x="496006" y="819150"/>
                </a:cubicBezTo>
                <a:cubicBezTo>
                  <a:pt x="503335" y="827944"/>
                  <a:pt x="506117" y="840574"/>
                  <a:pt x="515056" y="847725"/>
                </a:cubicBezTo>
                <a:cubicBezTo>
                  <a:pt x="522896" y="853997"/>
                  <a:pt x="534651" y="852760"/>
                  <a:pt x="543631" y="857250"/>
                </a:cubicBezTo>
                <a:cubicBezTo>
                  <a:pt x="553870" y="862370"/>
                  <a:pt x="562681" y="869950"/>
                  <a:pt x="572206" y="876300"/>
                </a:cubicBezTo>
                <a:cubicBezTo>
                  <a:pt x="602395" y="921583"/>
                  <a:pt x="580396" y="901255"/>
                  <a:pt x="648406" y="923925"/>
                </a:cubicBezTo>
                <a:lnTo>
                  <a:pt x="676981" y="933450"/>
                </a:lnTo>
                <a:lnTo>
                  <a:pt x="705556" y="942975"/>
                </a:lnTo>
                <a:cubicBezTo>
                  <a:pt x="743656" y="939800"/>
                  <a:pt x="783926" y="946516"/>
                  <a:pt x="819856" y="933450"/>
                </a:cubicBezTo>
                <a:cubicBezTo>
                  <a:pt x="829292" y="930019"/>
                  <a:pt x="810331" y="914915"/>
                  <a:pt x="810331" y="904875"/>
                </a:cubicBezTo>
                <a:cubicBezTo>
                  <a:pt x="810331" y="891784"/>
                  <a:pt x="812594" y="877667"/>
                  <a:pt x="819856" y="866775"/>
                </a:cubicBezTo>
                <a:cubicBezTo>
                  <a:pt x="826206" y="857250"/>
                  <a:pt x="837673" y="851637"/>
                  <a:pt x="848431" y="847725"/>
                </a:cubicBezTo>
                <a:cubicBezTo>
                  <a:pt x="873036" y="838778"/>
                  <a:pt x="924631" y="828675"/>
                  <a:pt x="924631" y="828675"/>
                </a:cubicBezTo>
                <a:lnTo>
                  <a:pt x="896056" y="742950"/>
                </a:lnTo>
                <a:cubicBezTo>
                  <a:pt x="892881" y="733425"/>
                  <a:pt x="896056" y="717550"/>
                  <a:pt x="886531" y="714375"/>
                </a:cubicBezTo>
                <a:lnTo>
                  <a:pt x="857956" y="704850"/>
                </a:lnTo>
                <a:cubicBezTo>
                  <a:pt x="854781" y="666750"/>
                  <a:pt x="858934" y="627311"/>
                  <a:pt x="848431" y="590550"/>
                </a:cubicBezTo>
                <a:cubicBezTo>
                  <a:pt x="845286" y="579543"/>
                  <a:pt x="830317" y="576149"/>
                  <a:pt x="819856" y="571500"/>
                </a:cubicBezTo>
                <a:cubicBezTo>
                  <a:pt x="801506" y="563345"/>
                  <a:pt x="762706" y="552450"/>
                  <a:pt x="762706" y="552450"/>
                </a:cubicBezTo>
                <a:cubicBezTo>
                  <a:pt x="741264" y="488124"/>
                  <a:pt x="774260" y="559052"/>
                  <a:pt x="696031" y="514350"/>
                </a:cubicBezTo>
                <a:cubicBezTo>
                  <a:pt x="687314" y="509369"/>
                  <a:pt x="688684" y="495576"/>
                  <a:pt x="686506" y="485775"/>
                </a:cubicBezTo>
                <a:cubicBezTo>
                  <a:pt x="682316" y="466922"/>
                  <a:pt x="681665" y="447361"/>
                  <a:pt x="676981" y="428625"/>
                </a:cubicBezTo>
                <a:cubicBezTo>
                  <a:pt x="672111" y="409144"/>
                  <a:pt x="664281" y="390525"/>
                  <a:pt x="657931" y="371475"/>
                </a:cubicBezTo>
                <a:lnTo>
                  <a:pt x="648406" y="342900"/>
                </a:lnTo>
                <a:cubicBezTo>
                  <a:pt x="651581" y="327025"/>
                  <a:pt x="650691" y="309755"/>
                  <a:pt x="657931" y="295275"/>
                </a:cubicBezTo>
                <a:cubicBezTo>
                  <a:pt x="663955" y="283227"/>
                  <a:pt x="679034" y="277908"/>
                  <a:pt x="686506" y="266700"/>
                </a:cubicBezTo>
                <a:cubicBezTo>
                  <a:pt x="692075" y="258346"/>
                  <a:pt x="692856" y="247650"/>
                  <a:pt x="696031" y="238125"/>
                </a:cubicBezTo>
                <a:cubicBezTo>
                  <a:pt x="689681" y="228600"/>
                  <a:pt x="682101" y="219789"/>
                  <a:pt x="676981" y="209550"/>
                </a:cubicBezTo>
                <a:cubicBezTo>
                  <a:pt x="672491" y="200570"/>
                  <a:pt x="674556" y="188075"/>
                  <a:pt x="667456" y="180975"/>
                </a:cubicBezTo>
                <a:cubicBezTo>
                  <a:pt x="660356" y="173875"/>
                  <a:pt x="648406" y="174625"/>
                  <a:pt x="638881" y="171450"/>
                </a:cubicBezTo>
                <a:cubicBezTo>
                  <a:pt x="629356" y="174625"/>
                  <a:pt x="620346" y="180975"/>
                  <a:pt x="610306" y="180975"/>
                </a:cubicBezTo>
                <a:cubicBezTo>
                  <a:pt x="582842" y="180975"/>
                  <a:pt x="573652" y="164816"/>
                  <a:pt x="562681" y="142875"/>
                </a:cubicBezTo>
                <a:cubicBezTo>
                  <a:pt x="558191" y="133895"/>
                  <a:pt x="557646" y="123280"/>
                  <a:pt x="553156" y="114300"/>
                </a:cubicBezTo>
                <a:cubicBezTo>
                  <a:pt x="548036" y="104061"/>
                  <a:pt x="539226" y="95964"/>
                  <a:pt x="534106" y="85725"/>
                </a:cubicBezTo>
                <a:cubicBezTo>
                  <a:pt x="523321" y="64155"/>
                  <a:pt x="516514" y="0"/>
                  <a:pt x="486481" y="0"/>
                </a:cubicBezTo>
                <a:lnTo>
                  <a:pt x="496006" y="190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1" name="180 Forma libre"/>
          <p:cNvSpPr/>
          <p:nvPr/>
        </p:nvSpPr>
        <p:spPr>
          <a:xfrm>
            <a:off x="6026998" y="3196912"/>
            <a:ext cx="79963" cy="88756"/>
          </a:xfrm>
          <a:custGeom>
            <a:avLst/>
            <a:gdLst>
              <a:gd name="connsiteX0" fmla="*/ 14287 w 298866"/>
              <a:gd name="connsiteY0" fmla="*/ 9375 h 317350"/>
              <a:gd name="connsiteX1" fmla="*/ 42862 w 298866"/>
              <a:gd name="connsiteY1" fmla="*/ 37950 h 317350"/>
              <a:gd name="connsiteX2" fmla="*/ 52387 w 298866"/>
              <a:gd name="connsiteY2" fmla="*/ 66525 h 317350"/>
              <a:gd name="connsiteX3" fmla="*/ 80962 w 298866"/>
              <a:gd name="connsiteY3" fmla="*/ 85575 h 317350"/>
              <a:gd name="connsiteX4" fmla="*/ 100012 w 298866"/>
              <a:gd name="connsiteY4" fmla="*/ 114150 h 317350"/>
              <a:gd name="connsiteX5" fmla="*/ 119062 w 298866"/>
              <a:gd name="connsiteY5" fmla="*/ 161775 h 317350"/>
              <a:gd name="connsiteX6" fmla="*/ 128587 w 298866"/>
              <a:gd name="connsiteY6" fmla="*/ 228450 h 317350"/>
              <a:gd name="connsiteX7" fmla="*/ 147637 w 298866"/>
              <a:gd name="connsiteY7" fmla="*/ 304650 h 317350"/>
              <a:gd name="connsiteX8" fmla="*/ 185737 w 298866"/>
              <a:gd name="connsiteY8" fmla="*/ 266550 h 317350"/>
              <a:gd name="connsiteX9" fmla="*/ 204787 w 298866"/>
              <a:gd name="connsiteY9" fmla="*/ 199875 h 317350"/>
              <a:gd name="connsiteX10" fmla="*/ 261937 w 298866"/>
              <a:gd name="connsiteY10" fmla="*/ 228450 h 317350"/>
              <a:gd name="connsiteX11" fmla="*/ 290512 w 298866"/>
              <a:gd name="connsiteY11" fmla="*/ 209400 h 317350"/>
              <a:gd name="connsiteX12" fmla="*/ 261937 w 298866"/>
              <a:gd name="connsiteY12" fmla="*/ 152250 h 317350"/>
              <a:gd name="connsiteX13" fmla="*/ 252412 w 298866"/>
              <a:gd name="connsiteY13" fmla="*/ 123675 h 317350"/>
              <a:gd name="connsiteX14" fmla="*/ 195262 w 298866"/>
              <a:gd name="connsiteY14" fmla="*/ 76050 h 317350"/>
              <a:gd name="connsiteX15" fmla="*/ 185737 w 298866"/>
              <a:gd name="connsiteY15" fmla="*/ 47475 h 317350"/>
              <a:gd name="connsiteX16" fmla="*/ 157162 w 298866"/>
              <a:gd name="connsiteY16" fmla="*/ 37950 h 317350"/>
              <a:gd name="connsiteX17" fmla="*/ 128587 w 298866"/>
              <a:gd name="connsiteY17" fmla="*/ 18900 h 317350"/>
              <a:gd name="connsiteX18" fmla="*/ 14287 w 298866"/>
              <a:gd name="connsiteY18" fmla="*/ 9375 h 31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866" h="317350">
                <a:moveTo>
                  <a:pt x="14287" y="9375"/>
                </a:moveTo>
                <a:cubicBezTo>
                  <a:pt x="0" y="12550"/>
                  <a:pt x="35390" y="26742"/>
                  <a:pt x="42862" y="37950"/>
                </a:cubicBezTo>
                <a:cubicBezTo>
                  <a:pt x="48431" y="46304"/>
                  <a:pt x="46115" y="58685"/>
                  <a:pt x="52387" y="66525"/>
                </a:cubicBezTo>
                <a:cubicBezTo>
                  <a:pt x="59538" y="75464"/>
                  <a:pt x="71437" y="79225"/>
                  <a:pt x="80962" y="85575"/>
                </a:cubicBezTo>
                <a:cubicBezTo>
                  <a:pt x="87312" y="95100"/>
                  <a:pt x="98130" y="102858"/>
                  <a:pt x="100012" y="114150"/>
                </a:cubicBezTo>
                <a:cubicBezTo>
                  <a:pt x="109049" y="168373"/>
                  <a:pt x="56841" y="120295"/>
                  <a:pt x="119062" y="161775"/>
                </a:cubicBezTo>
                <a:cubicBezTo>
                  <a:pt x="161766" y="225830"/>
                  <a:pt x="122143" y="151127"/>
                  <a:pt x="128587" y="228450"/>
                </a:cubicBezTo>
                <a:cubicBezTo>
                  <a:pt x="130761" y="254541"/>
                  <a:pt x="147637" y="304650"/>
                  <a:pt x="147637" y="304650"/>
                </a:cubicBezTo>
                <a:cubicBezTo>
                  <a:pt x="173037" y="228450"/>
                  <a:pt x="134937" y="317350"/>
                  <a:pt x="185737" y="266550"/>
                </a:cubicBezTo>
                <a:cubicBezTo>
                  <a:pt x="190292" y="261995"/>
                  <a:pt x="204705" y="200205"/>
                  <a:pt x="204787" y="199875"/>
                </a:cubicBezTo>
                <a:cubicBezTo>
                  <a:pt x="214738" y="206509"/>
                  <a:pt x="246163" y="231079"/>
                  <a:pt x="261937" y="228450"/>
                </a:cubicBezTo>
                <a:cubicBezTo>
                  <a:pt x="273229" y="226568"/>
                  <a:pt x="280987" y="215750"/>
                  <a:pt x="290512" y="209400"/>
                </a:cubicBezTo>
                <a:cubicBezTo>
                  <a:pt x="266571" y="137576"/>
                  <a:pt x="298866" y="226108"/>
                  <a:pt x="261937" y="152250"/>
                </a:cubicBezTo>
                <a:cubicBezTo>
                  <a:pt x="257447" y="143270"/>
                  <a:pt x="257981" y="132029"/>
                  <a:pt x="252412" y="123675"/>
                </a:cubicBezTo>
                <a:cubicBezTo>
                  <a:pt x="237744" y="101673"/>
                  <a:pt x="216347" y="90107"/>
                  <a:pt x="195262" y="76050"/>
                </a:cubicBezTo>
                <a:cubicBezTo>
                  <a:pt x="192087" y="66525"/>
                  <a:pt x="192837" y="54575"/>
                  <a:pt x="185737" y="47475"/>
                </a:cubicBezTo>
                <a:cubicBezTo>
                  <a:pt x="178637" y="40375"/>
                  <a:pt x="166142" y="42440"/>
                  <a:pt x="157162" y="37950"/>
                </a:cubicBezTo>
                <a:cubicBezTo>
                  <a:pt x="146923" y="32830"/>
                  <a:pt x="139693" y="21676"/>
                  <a:pt x="128587" y="18900"/>
                </a:cubicBezTo>
                <a:cubicBezTo>
                  <a:pt x="52988" y="0"/>
                  <a:pt x="28574" y="6200"/>
                  <a:pt x="14287" y="93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2" name="181 Forma libre"/>
          <p:cNvSpPr/>
          <p:nvPr/>
        </p:nvSpPr>
        <p:spPr>
          <a:xfrm>
            <a:off x="5986460" y="2148967"/>
            <a:ext cx="3122044" cy="1042616"/>
          </a:xfrm>
          <a:custGeom>
            <a:avLst/>
            <a:gdLst>
              <a:gd name="connsiteX0" fmla="*/ 142504 w 11668915"/>
              <a:gd name="connsiteY0" fmla="*/ 717263 h 3727935"/>
              <a:gd name="connsiteX1" fmla="*/ 59377 w 11668915"/>
              <a:gd name="connsiteY1" fmla="*/ 717263 h 3727935"/>
              <a:gd name="connsiteX2" fmla="*/ 47501 w 11668915"/>
              <a:gd name="connsiteY2" fmla="*/ 752889 h 3727935"/>
              <a:gd name="connsiteX3" fmla="*/ 0 w 11668915"/>
              <a:gd name="connsiteY3" fmla="*/ 824141 h 3727935"/>
              <a:gd name="connsiteX4" fmla="*/ 35626 w 11668915"/>
              <a:gd name="connsiteY4" fmla="*/ 836017 h 3727935"/>
              <a:gd name="connsiteX5" fmla="*/ 83127 w 11668915"/>
              <a:gd name="connsiteY5" fmla="*/ 847892 h 3727935"/>
              <a:gd name="connsiteX6" fmla="*/ 106878 w 11668915"/>
              <a:gd name="connsiteY6" fmla="*/ 883518 h 3727935"/>
              <a:gd name="connsiteX7" fmla="*/ 118753 w 11668915"/>
              <a:gd name="connsiteY7" fmla="*/ 919144 h 3727935"/>
              <a:gd name="connsiteX8" fmla="*/ 106878 w 11668915"/>
              <a:gd name="connsiteY8" fmla="*/ 1002271 h 3727935"/>
              <a:gd name="connsiteX9" fmla="*/ 154379 w 11668915"/>
              <a:gd name="connsiteY9" fmla="*/ 1073523 h 3727935"/>
              <a:gd name="connsiteX10" fmla="*/ 190005 w 11668915"/>
              <a:gd name="connsiteY10" fmla="*/ 1192276 h 3727935"/>
              <a:gd name="connsiteX11" fmla="*/ 261257 w 11668915"/>
              <a:gd name="connsiteY11" fmla="*/ 1251653 h 3727935"/>
              <a:gd name="connsiteX12" fmla="*/ 273133 w 11668915"/>
              <a:gd name="connsiteY12" fmla="*/ 1299154 h 3727935"/>
              <a:gd name="connsiteX13" fmla="*/ 308759 w 11668915"/>
              <a:gd name="connsiteY13" fmla="*/ 1322905 h 3727935"/>
              <a:gd name="connsiteX14" fmla="*/ 332509 w 11668915"/>
              <a:gd name="connsiteY14" fmla="*/ 1358531 h 3727935"/>
              <a:gd name="connsiteX15" fmla="*/ 285008 w 11668915"/>
              <a:gd name="connsiteY15" fmla="*/ 1441658 h 3727935"/>
              <a:gd name="connsiteX16" fmla="*/ 261257 w 11668915"/>
              <a:gd name="connsiteY16" fmla="*/ 1477284 h 3727935"/>
              <a:gd name="connsiteX17" fmla="*/ 130629 w 11668915"/>
              <a:gd name="connsiteY17" fmla="*/ 1536661 h 3727935"/>
              <a:gd name="connsiteX18" fmla="*/ 71252 w 11668915"/>
              <a:gd name="connsiteY18" fmla="*/ 1619788 h 3727935"/>
              <a:gd name="connsiteX19" fmla="*/ 83127 w 11668915"/>
              <a:gd name="connsiteY19" fmla="*/ 1655414 h 3727935"/>
              <a:gd name="connsiteX20" fmla="*/ 154379 w 11668915"/>
              <a:gd name="connsiteY20" fmla="*/ 1667289 h 3727935"/>
              <a:gd name="connsiteX21" fmla="*/ 166255 w 11668915"/>
              <a:gd name="connsiteY21" fmla="*/ 1702915 h 3727935"/>
              <a:gd name="connsiteX22" fmla="*/ 130629 w 11668915"/>
              <a:gd name="connsiteY22" fmla="*/ 1714791 h 3727935"/>
              <a:gd name="connsiteX23" fmla="*/ 95003 w 11668915"/>
              <a:gd name="connsiteY23" fmla="*/ 1738541 h 3727935"/>
              <a:gd name="connsiteX24" fmla="*/ 83127 w 11668915"/>
              <a:gd name="connsiteY24" fmla="*/ 1774167 h 3727935"/>
              <a:gd name="connsiteX25" fmla="*/ 106878 w 11668915"/>
              <a:gd name="connsiteY25" fmla="*/ 1940422 h 3727935"/>
              <a:gd name="connsiteX26" fmla="*/ 154379 w 11668915"/>
              <a:gd name="connsiteY26" fmla="*/ 2047300 h 3727935"/>
              <a:gd name="connsiteX27" fmla="*/ 225631 w 11668915"/>
              <a:gd name="connsiteY27" fmla="*/ 2118552 h 3727935"/>
              <a:gd name="connsiteX28" fmla="*/ 273133 w 11668915"/>
              <a:gd name="connsiteY28" fmla="*/ 2106676 h 3727935"/>
              <a:gd name="connsiteX29" fmla="*/ 380011 w 11668915"/>
              <a:gd name="connsiteY29" fmla="*/ 2130427 h 3727935"/>
              <a:gd name="connsiteX30" fmla="*/ 415636 w 11668915"/>
              <a:gd name="connsiteY30" fmla="*/ 2225430 h 3727935"/>
              <a:gd name="connsiteX31" fmla="*/ 439387 w 11668915"/>
              <a:gd name="connsiteY31" fmla="*/ 2261056 h 3727935"/>
              <a:gd name="connsiteX32" fmla="*/ 510639 w 11668915"/>
              <a:gd name="connsiteY32" fmla="*/ 2308557 h 3727935"/>
              <a:gd name="connsiteX33" fmla="*/ 534390 w 11668915"/>
              <a:gd name="connsiteY33" fmla="*/ 2344183 h 3727935"/>
              <a:gd name="connsiteX34" fmla="*/ 570016 w 11668915"/>
              <a:gd name="connsiteY34" fmla="*/ 2379809 h 3727935"/>
              <a:gd name="connsiteX35" fmla="*/ 534390 w 11668915"/>
              <a:gd name="connsiteY35" fmla="*/ 2403560 h 3727935"/>
              <a:gd name="connsiteX36" fmla="*/ 510639 w 11668915"/>
              <a:gd name="connsiteY36" fmla="*/ 2451061 h 3727935"/>
              <a:gd name="connsiteX37" fmla="*/ 581891 w 11668915"/>
              <a:gd name="connsiteY37" fmla="*/ 2510438 h 3727935"/>
              <a:gd name="connsiteX38" fmla="*/ 605642 w 11668915"/>
              <a:gd name="connsiteY38" fmla="*/ 2474812 h 3727935"/>
              <a:gd name="connsiteX39" fmla="*/ 688769 w 11668915"/>
              <a:gd name="connsiteY39" fmla="*/ 2474812 h 3727935"/>
              <a:gd name="connsiteX40" fmla="*/ 760021 w 11668915"/>
              <a:gd name="connsiteY40" fmla="*/ 2557939 h 3727935"/>
              <a:gd name="connsiteX41" fmla="*/ 807522 w 11668915"/>
              <a:gd name="connsiteY41" fmla="*/ 2617315 h 3727935"/>
              <a:gd name="connsiteX42" fmla="*/ 843148 w 11668915"/>
              <a:gd name="connsiteY42" fmla="*/ 2629191 h 3727935"/>
              <a:gd name="connsiteX43" fmla="*/ 914400 w 11668915"/>
              <a:gd name="connsiteY43" fmla="*/ 2676692 h 3727935"/>
              <a:gd name="connsiteX44" fmla="*/ 938151 w 11668915"/>
              <a:gd name="connsiteY44" fmla="*/ 2712318 h 3727935"/>
              <a:gd name="connsiteX45" fmla="*/ 1021278 w 11668915"/>
              <a:gd name="connsiteY45" fmla="*/ 2688567 h 3727935"/>
              <a:gd name="connsiteX46" fmla="*/ 1092530 w 11668915"/>
              <a:gd name="connsiteY46" fmla="*/ 2736069 h 3727935"/>
              <a:gd name="connsiteX47" fmla="*/ 1128156 w 11668915"/>
              <a:gd name="connsiteY47" fmla="*/ 2747944 h 3727935"/>
              <a:gd name="connsiteX48" fmla="*/ 1163782 w 11668915"/>
              <a:gd name="connsiteY48" fmla="*/ 2736069 h 3727935"/>
              <a:gd name="connsiteX49" fmla="*/ 1211283 w 11668915"/>
              <a:gd name="connsiteY49" fmla="*/ 2747944 h 3727935"/>
              <a:gd name="connsiteX50" fmla="*/ 1306286 w 11668915"/>
              <a:gd name="connsiteY50" fmla="*/ 2771695 h 3727935"/>
              <a:gd name="connsiteX51" fmla="*/ 1294411 w 11668915"/>
              <a:gd name="connsiteY51" fmla="*/ 2807321 h 3727935"/>
              <a:gd name="connsiteX52" fmla="*/ 1270660 w 11668915"/>
              <a:gd name="connsiteY52" fmla="*/ 2842947 h 3727935"/>
              <a:gd name="connsiteX53" fmla="*/ 1306286 w 11668915"/>
              <a:gd name="connsiteY53" fmla="*/ 2914199 h 3727935"/>
              <a:gd name="connsiteX54" fmla="*/ 1306286 w 11668915"/>
              <a:gd name="connsiteY54" fmla="*/ 2985451 h 3727935"/>
              <a:gd name="connsiteX55" fmla="*/ 1235034 w 11668915"/>
              <a:gd name="connsiteY55" fmla="*/ 2961700 h 3727935"/>
              <a:gd name="connsiteX56" fmla="*/ 1199408 w 11668915"/>
              <a:gd name="connsiteY56" fmla="*/ 2973575 h 3727935"/>
              <a:gd name="connsiteX57" fmla="*/ 1187533 w 11668915"/>
              <a:gd name="connsiteY57" fmla="*/ 3009201 h 3727935"/>
              <a:gd name="connsiteX58" fmla="*/ 1294411 w 11668915"/>
              <a:gd name="connsiteY58" fmla="*/ 3044827 h 3727935"/>
              <a:gd name="connsiteX59" fmla="*/ 1223159 w 11668915"/>
              <a:gd name="connsiteY59" fmla="*/ 3080453 h 3727935"/>
              <a:gd name="connsiteX60" fmla="*/ 1175657 w 11668915"/>
              <a:gd name="connsiteY60" fmla="*/ 3068578 h 3727935"/>
              <a:gd name="connsiteX61" fmla="*/ 1163782 w 11668915"/>
              <a:gd name="connsiteY61" fmla="*/ 3104204 h 3727935"/>
              <a:gd name="connsiteX62" fmla="*/ 1151907 w 11668915"/>
              <a:gd name="connsiteY62" fmla="*/ 3163580 h 3727935"/>
              <a:gd name="connsiteX63" fmla="*/ 1116281 w 11668915"/>
              <a:gd name="connsiteY63" fmla="*/ 3199206 h 3727935"/>
              <a:gd name="connsiteX64" fmla="*/ 1140031 w 11668915"/>
              <a:gd name="connsiteY64" fmla="*/ 3258583 h 3727935"/>
              <a:gd name="connsiteX65" fmla="*/ 1151907 w 11668915"/>
              <a:gd name="connsiteY65" fmla="*/ 3294209 h 3727935"/>
              <a:gd name="connsiteX66" fmla="*/ 1068779 w 11668915"/>
              <a:gd name="connsiteY66" fmla="*/ 3270458 h 3727935"/>
              <a:gd name="connsiteX67" fmla="*/ 1033153 w 11668915"/>
              <a:gd name="connsiteY67" fmla="*/ 3306084 h 3727935"/>
              <a:gd name="connsiteX68" fmla="*/ 1104405 w 11668915"/>
              <a:gd name="connsiteY68" fmla="*/ 3365461 h 3727935"/>
              <a:gd name="connsiteX69" fmla="*/ 1318161 w 11668915"/>
              <a:gd name="connsiteY69" fmla="*/ 3389212 h 3727935"/>
              <a:gd name="connsiteX70" fmla="*/ 1389413 w 11668915"/>
              <a:gd name="connsiteY70" fmla="*/ 3436713 h 3727935"/>
              <a:gd name="connsiteX71" fmla="*/ 1460665 w 11668915"/>
              <a:gd name="connsiteY71" fmla="*/ 3484214 h 3727935"/>
              <a:gd name="connsiteX72" fmla="*/ 1531917 w 11668915"/>
              <a:gd name="connsiteY72" fmla="*/ 3448588 h 3727935"/>
              <a:gd name="connsiteX73" fmla="*/ 1603169 w 11668915"/>
              <a:gd name="connsiteY73" fmla="*/ 3472339 h 3727935"/>
              <a:gd name="connsiteX74" fmla="*/ 1626920 w 11668915"/>
              <a:gd name="connsiteY74" fmla="*/ 3507965 h 3727935"/>
              <a:gd name="connsiteX75" fmla="*/ 1828800 w 11668915"/>
              <a:gd name="connsiteY75" fmla="*/ 3543591 h 3727935"/>
              <a:gd name="connsiteX76" fmla="*/ 1876301 w 11668915"/>
              <a:gd name="connsiteY76" fmla="*/ 3555466 h 3727935"/>
              <a:gd name="connsiteX77" fmla="*/ 1983179 w 11668915"/>
              <a:gd name="connsiteY77" fmla="*/ 3614843 h 3727935"/>
              <a:gd name="connsiteX78" fmla="*/ 2042556 w 11668915"/>
              <a:gd name="connsiteY78" fmla="*/ 3674219 h 3727935"/>
              <a:gd name="connsiteX79" fmla="*/ 2101933 w 11668915"/>
              <a:gd name="connsiteY79" fmla="*/ 3721721 h 3727935"/>
              <a:gd name="connsiteX80" fmla="*/ 2137559 w 11668915"/>
              <a:gd name="connsiteY80" fmla="*/ 3709845 h 3727935"/>
              <a:gd name="connsiteX81" fmla="*/ 2185060 w 11668915"/>
              <a:gd name="connsiteY81" fmla="*/ 3662344 h 3727935"/>
              <a:gd name="connsiteX82" fmla="*/ 2149434 w 11668915"/>
              <a:gd name="connsiteY82" fmla="*/ 3579217 h 3727935"/>
              <a:gd name="connsiteX83" fmla="*/ 2113808 w 11668915"/>
              <a:gd name="connsiteY83" fmla="*/ 3555466 h 3727935"/>
              <a:gd name="connsiteX84" fmla="*/ 2101933 w 11668915"/>
              <a:gd name="connsiteY84" fmla="*/ 3519840 h 3727935"/>
              <a:gd name="connsiteX85" fmla="*/ 2090057 w 11668915"/>
              <a:gd name="connsiteY85" fmla="*/ 3412962 h 3727935"/>
              <a:gd name="connsiteX86" fmla="*/ 2054431 w 11668915"/>
              <a:gd name="connsiteY86" fmla="*/ 3401087 h 3727935"/>
              <a:gd name="connsiteX87" fmla="*/ 1995055 w 11668915"/>
              <a:gd name="connsiteY87" fmla="*/ 3329835 h 3727935"/>
              <a:gd name="connsiteX88" fmla="*/ 1983179 w 11668915"/>
              <a:gd name="connsiteY88" fmla="*/ 3294209 h 3727935"/>
              <a:gd name="connsiteX89" fmla="*/ 2018805 w 11668915"/>
              <a:gd name="connsiteY89" fmla="*/ 3258583 h 3727935"/>
              <a:gd name="connsiteX90" fmla="*/ 2090057 w 11668915"/>
              <a:gd name="connsiteY90" fmla="*/ 3199206 h 3727935"/>
              <a:gd name="connsiteX91" fmla="*/ 2101933 w 11668915"/>
              <a:gd name="connsiteY91" fmla="*/ 3163580 h 3727935"/>
              <a:gd name="connsiteX92" fmla="*/ 2149434 w 11668915"/>
              <a:gd name="connsiteY92" fmla="*/ 3116079 h 3727935"/>
              <a:gd name="connsiteX93" fmla="*/ 2101933 w 11668915"/>
              <a:gd name="connsiteY93" fmla="*/ 3068578 h 3727935"/>
              <a:gd name="connsiteX94" fmla="*/ 2066307 w 11668915"/>
              <a:gd name="connsiteY94" fmla="*/ 3032952 h 3727935"/>
              <a:gd name="connsiteX95" fmla="*/ 2030681 w 11668915"/>
              <a:gd name="connsiteY95" fmla="*/ 3009201 h 3727935"/>
              <a:gd name="connsiteX96" fmla="*/ 2018805 w 11668915"/>
              <a:gd name="connsiteY96" fmla="*/ 2949825 h 3727935"/>
              <a:gd name="connsiteX97" fmla="*/ 1900052 w 11668915"/>
              <a:gd name="connsiteY97" fmla="*/ 2866697 h 3727935"/>
              <a:gd name="connsiteX98" fmla="*/ 1923803 w 11668915"/>
              <a:gd name="connsiteY98" fmla="*/ 2831071 h 3727935"/>
              <a:gd name="connsiteX99" fmla="*/ 1900052 w 11668915"/>
              <a:gd name="connsiteY99" fmla="*/ 2783570 h 3727935"/>
              <a:gd name="connsiteX100" fmla="*/ 1864426 w 11668915"/>
              <a:gd name="connsiteY100" fmla="*/ 2771695 h 3727935"/>
              <a:gd name="connsiteX101" fmla="*/ 1923803 w 11668915"/>
              <a:gd name="connsiteY101" fmla="*/ 2724193 h 3727935"/>
              <a:gd name="connsiteX102" fmla="*/ 1971304 w 11668915"/>
              <a:gd name="connsiteY102" fmla="*/ 2736069 h 3727935"/>
              <a:gd name="connsiteX103" fmla="*/ 2006930 w 11668915"/>
              <a:gd name="connsiteY103" fmla="*/ 2759819 h 3727935"/>
              <a:gd name="connsiteX104" fmla="*/ 2042556 w 11668915"/>
              <a:gd name="connsiteY104" fmla="*/ 2736069 h 3727935"/>
              <a:gd name="connsiteX105" fmla="*/ 2054431 w 11668915"/>
              <a:gd name="connsiteY105" fmla="*/ 2641066 h 3727935"/>
              <a:gd name="connsiteX106" fmla="*/ 2125683 w 11668915"/>
              <a:gd name="connsiteY106" fmla="*/ 2629191 h 3727935"/>
              <a:gd name="connsiteX107" fmla="*/ 2149434 w 11668915"/>
              <a:gd name="connsiteY107" fmla="*/ 2593565 h 3727935"/>
              <a:gd name="connsiteX108" fmla="*/ 2220686 w 11668915"/>
              <a:gd name="connsiteY108" fmla="*/ 2546063 h 3727935"/>
              <a:gd name="connsiteX109" fmla="*/ 2256312 w 11668915"/>
              <a:gd name="connsiteY109" fmla="*/ 2569814 h 3727935"/>
              <a:gd name="connsiteX110" fmla="*/ 2422566 w 11668915"/>
              <a:gd name="connsiteY110" fmla="*/ 2593565 h 3727935"/>
              <a:gd name="connsiteX111" fmla="*/ 2458192 w 11668915"/>
              <a:gd name="connsiteY111" fmla="*/ 2605440 h 3727935"/>
              <a:gd name="connsiteX112" fmla="*/ 2517569 w 11668915"/>
              <a:gd name="connsiteY112" fmla="*/ 2652941 h 3727935"/>
              <a:gd name="connsiteX113" fmla="*/ 2553195 w 11668915"/>
              <a:gd name="connsiteY113" fmla="*/ 2641066 h 3727935"/>
              <a:gd name="connsiteX114" fmla="*/ 2576946 w 11668915"/>
              <a:gd name="connsiteY114" fmla="*/ 2605440 h 3727935"/>
              <a:gd name="connsiteX115" fmla="*/ 2612572 w 11668915"/>
              <a:gd name="connsiteY115" fmla="*/ 2641066 h 3727935"/>
              <a:gd name="connsiteX116" fmla="*/ 2683823 w 11668915"/>
              <a:gd name="connsiteY116" fmla="*/ 2676692 h 3727935"/>
              <a:gd name="connsiteX117" fmla="*/ 2743200 w 11668915"/>
              <a:gd name="connsiteY117" fmla="*/ 2629191 h 3727935"/>
              <a:gd name="connsiteX118" fmla="*/ 2778826 w 11668915"/>
              <a:gd name="connsiteY118" fmla="*/ 2641066 h 3727935"/>
              <a:gd name="connsiteX119" fmla="*/ 2956956 w 11668915"/>
              <a:gd name="connsiteY119" fmla="*/ 2641066 h 3727935"/>
              <a:gd name="connsiteX120" fmla="*/ 3028208 w 11668915"/>
              <a:gd name="connsiteY120" fmla="*/ 2664817 h 3727935"/>
              <a:gd name="connsiteX121" fmla="*/ 3063834 w 11668915"/>
              <a:gd name="connsiteY121" fmla="*/ 2652941 h 3727935"/>
              <a:gd name="connsiteX122" fmla="*/ 3123211 w 11668915"/>
              <a:gd name="connsiteY122" fmla="*/ 2641066 h 3727935"/>
              <a:gd name="connsiteX123" fmla="*/ 3111335 w 11668915"/>
              <a:gd name="connsiteY123" fmla="*/ 2605440 h 3727935"/>
              <a:gd name="connsiteX124" fmla="*/ 3016333 w 11668915"/>
              <a:gd name="connsiteY124" fmla="*/ 2546063 h 3727935"/>
              <a:gd name="connsiteX125" fmla="*/ 2968831 w 11668915"/>
              <a:gd name="connsiteY125" fmla="*/ 2474812 h 3727935"/>
              <a:gd name="connsiteX126" fmla="*/ 3004457 w 11668915"/>
              <a:gd name="connsiteY126" fmla="*/ 2451061 h 3727935"/>
              <a:gd name="connsiteX127" fmla="*/ 3016333 w 11668915"/>
              <a:gd name="connsiteY127" fmla="*/ 2415435 h 3727935"/>
              <a:gd name="connsiteX128" fmla="*/ 3051959 w 11668915"/>
              <a:gd name="connsiteY128" fmla="*/ 2391684 h 3727935"/>
              <a:gd name="connsiteX129" fmla="*/ 3028208 w 11668915"/>
              <a:gd name="connsiteY129" fmla="*/ 2344183 h 3727935"/>
              <a:gd name="connsiteX130" fmla="*/ 3158836 w 11668915"/>
              <a:gd name="connsiteY130" fmla="*/ 2308557 h 3727935"/>
              <a:gd name="connsiteX131" fmla="*/ 3277590 w 11668915"/>
              <a:gd name="connsiteY131" fmla="*/ 2272931 h 3727935"/>
              <a:gd name="connsiteX132" fmla="*/ 3372592 w 11668915"/>
              <a:gd name="connsiteY132" fmla="*/ 2261056 h 3727935"/>
              <a:gd name="connsiteX133" fmla="*/ 3408218 w 11668915"/>
              <a:gd name="connsiteY133" fmla="*/ 2213554 h 3727935"/>
              <a:gd name="connsiteX134" fmla="*/ 3443844 w 11668915"/>
              <a:gd name="connsiteY134" fmla="*/ 2201679 h 3727935"/>
              <a:gd name="connsiteX135" fmla="*/ 3574473 w 11668915"/>
              <a:gd name="connsiteY135" fmla="*/ 2189804 h 3727935"/>
              <a:gd name="connsiteX136" fmla="*/ 3645725 w 11668915"/>
              <a:gd name="connsiteY136" fmla="*/ 2177928 h 3727935"/>
              <a:gd name="connsiteX137" fmla="*/ 3657600 w 11668915"/>
              <a:gd name="connsiteY137" fmla="*/ 2213554 h 3727935"/>
              <a:gd name="connsiteX138" fmla="*/ 3740727 w 11668915"/>
              <a:gd name="connsiteY138" fmla="*/ 2225430 h 3727935"/>
              <a:gd name="connsiteX139" fmla="*/ 3788229 w 11668915"/>
              <a:gd name="connsiteY139" fmla="*/ 2237305 h 3727935"/>
              <a:gd name="connsiteX140" fmla="*/ 3823855 w 11668915"/>
              <a:gd name="connsiteY140" fmla="*/ 2272931 h 3727935"/>
              <a:gd name="connsiteX141" fmla="*/ 3847605 w 11668915"/>
              <a:gd name="connsiteY141" fmla="*/ 2308557 h 3727935"/>
              <a:gd name="connsiteX142" fmla="*/ 3918857 w 11668915"/>
              <a:gd name="connsiteY142" fmla="*/ 2296682 h 3727935"/>
              <a:gd name="connsiteX143" fmla="*/ 3990109 w 11668915"/>
              <a:gd name="connsiteY143" fmla="*/ 2308557 h 3727935"/>
              <a:gd name="connsiteX144" fmla="*/ 4025735 w 11668915"/>
              <a:gd name="connsiteY144" fmla="*/ 2332308 h 3727935"/>
              <a:gd name="connsiteX145" fmla="*/ 4061361 w 11668915"/>
              <a:gd name="connsiteY145" fmla="*/ 2344183 h 3727935"/>
              <a:gd name="connsiteX146" fmla="*/ 4168239 w 11668915"/>
              <a:gd name="connsiteY146" fmla="*/ 2332308 h 3727935"/>
              <a:gd name="connsiteX147" fmla="*/ 4203865 w 11668915"/>
              <a:gd name="connsiteY147" fmla="*/ 2308557 h 3727935"/>
              <a:gd name="connsiteX148" fmla="*/ 4275117 w 11668915"/>
              <a:gd name="connsiteY148" fmla="*/ 2320432 h 3727935"/>
              <a:gd name="connsiteX149" fmla="*/ 4298868 w 11668915"/>
              <a:gd name="connsiteY149" fmla="*/ 2356058 h 3727935"/>
              <a:gd name="connsiteX150" fmla="*/ 4429496 w 11668915"/>
              <a:gd name="connsiteY150" fmla="*/ 2391684 h 3727935"/>
              <a:gd name="connsiteX151" fmla="*/ 4476998 w 11668915"/>
              <a:gd name="connsiteY151" fmla="*/ 2462936 h 3727935"/>
              <a:gd name="connsiteX152" fmla="*/ 4583875 w 11668915"/>
              <a:gd name="connsiteY152" fmla="*/ 2510438 h 3727935"/>
              <a:gd name="connsiteX153" fmla="*/ 4607626 w 11668915"/>
              <a:gd name="connsiteY153" fmla="*/ 2546063 h 3727935"/>
              <a:gd name="connsiteX154" fmla="*/ 4678878 w 11668915"/>
              <a:gd name="connsiteY154" fmla="*/ 2593565 h 3727935"/>
              <a:gd name="connsiteX155" fmla="*/ 4702629 w 11668915"/>
              <a:gd name="connsiteY155" fmla="*/ 2629191 h 3727935"/>
              <a:gd name="connsiteX156" fmla="*/ 4738255 w 11668915"/>
              <a:gd name="connsiteY156" fmla="*/ 2605440 h 3727935"/>
              <a:gd name="connsiteX157" fmla="*/ 4773881 w 11668915"/>
              <a:gd name="connsiteY157" fmla="*/ 2593565 h 3727935"/>
              <a:gd name="connsiteX158" fmla="*/ 4845133 w 11668915"/>
              <a:gd name="connsiteY158" fmla="*/ 2605440 h 3727935"/>
              <a:gd name="connsiteX159" fmla="*/ 4880759 w 11668915"/>
              <a:gd name="connsiteY159" fmla="*/ 2641066 h 3727935"/>
              <a:gd name="connsiteX160" fmla="*/ 4916385 w 11668915"/>
              <a:gd name="connsiteY160" fmla="*/ 2664817 h 3727935"/>
              <a:gd name="connsiteX161" fmla="*/ 4963886 w 11668915"/>
              <a:gd name="connsiteY161" fmla="*/ 2652941 h 3727935"/>
              <a:gd name="connsiteX162" fmla="*/ 4987636 w 11668915"/>
              <a:gd name="connsiteY162" fmla="*/ 2617315 h 3727935"/>
              <a:gd name="connsiteX163" fmla="*/ 5023262 w 11668915"/>
              <a:gd name="connsiteY163" fmla="*/ 2629191 h 3727935"/>
              <a:gd name="connsiteX164" fmla="*/ 5106390 w 11668915"/>
              <a:gd name="connsiteY164" fmla="*/ 2652941 h 3727935"/>
              <a:gd name="connsiteX165" fmla="*/ 5213268 w 11668915"/>
              <a:gd name="connsiteY165" fmla="*/ 2736069 h 3727935"/>
              <a:gd name="connsiteX166" fmla="*/ 5320146 w 11668915"/>
              <a:gd name="connsiteY166" fmla="*/ 2783570 h 3727935"/>
              <a:gd name="connsiteX167" fmla="*/ 5438899 w 11668915"/>
              <a:gd name="connsiteY167" fmla="*/ 2807321 h 3727935"/>
              <a:gd name="connsiteX168" fmla="*/ 5474525 w 11668915"/>
              <a:gd name="connsiteY168" fmla="*/ 2819196 h 3727935"/>
              <a:gd name="connsiteX169" fmla="*/ 5522026 w 11668915"/>
              <a:gd name="connsiteY169" fmla="*/ 2795445 h 3727935"/>
              <a:gd name="connsiteX170" fmla="*/ 5605153 w 11668915"/>
              <a:gd name="connsiteY170" fmla="*/ 2771695 h 3727935"/>
              <a:gd name="connsiteX171" fmla="*/ 5664530 w 11668915"/>
              <a:gd name="connsiteY171" fmla="*/ 2724193 h 3727935"/>
              <a:gd name="connsiteX172" fmla="*/ 5854535 w 11668915"/>
              <a:gd name="connsiteY172" fmla="*/ 2676692 h 3727935"/>
              <a:gd name="connsiteX173" fmla="*/ 5890161 w 11668915"/>
              <a:gd name="connsiteY173" fmla="*/ 2664817 h 3727935"/>
              <a:gd name="connsiteX174" fmla="*/ 5973288 w 11668915"/>
              <a:gd name="connsiteY174" fmla="*/ 2712318 h 3727935"/>
              <a:gd name="connsiteX175" fmla="*/ 6127668 w 11668915"/>
              <a:gd name="connsiteY175" fmla="*/ 2724193 h 3727935"/>
              <a:gd name="connsiteX176" fmla="*/ 6163294 w 11668915"/>
              <a:gd name="connsiteY176" fmla="*/ 2736069 h 3727935"/>
              <a:gd name="connsiteX177" fmla="*/ 6198920 w 11668915"/>
              <a:gd name="connsiteY177" fmla="*/ 2759819 h 3727935"/>
              <a:gd name="connsiteX178" fmla="*/ 6270172 w 11668915"/>
              <a:gd name="connsiteY178" fmla="*/ 2747944 h 3727935"/>
              <a:gd name="connsiteX179" fmla="*/ 6258296 w 11668915"/>
              <a:gd name="connsiteY179" fmla="*/ 2664817 h 3727935"/>
              <a:gd name="connsiteX180" fmla="*/ 6246421 w 11668915"/>
              <a:gd name="connsiteY180" fmla="*/ 2629191 h 3727935"/>
              <a:gd name="connsiteX181" fmla="*/ 6270172 w 11668915"/>
              <a:gd name="connsiteY181" fmla="*/ 2534188 h 3727935"/>
              <a:gd name="connsiteX182" fmla="*/ 6365174 w 11668915"/>
              <a:gd name="connsiteY182" fmla="*/ 2546063 h 3727935"/>
              <a:gd name="connsiteX183" fmla="*/ 6400800 w 11668915"/>
              <a:gd name="connsiteY183" fmla="*/ 2557939 h 3727935"/>
              <a:gd name="connsiteX184" fmla="*/ 6460177 w 11668915"/>
              <a:gd name="connsiteY184" fmla="*/ 2569814 h 3727935"/>
              <a:gd name="connsiteX185" fmla="*/ 6495803 w 11668915"/>
              <a:gd name="connsiteY185" fmla="*/ 2581689 h 3727935"/>
              <a:gd name="connsiteX186" fmla="*/ 6555179 w 11668915"/>
              <a:gd name="connsiteY186" fmla="*/ 2593565 h 3727935"/>
              <a:gd name="connsiteX187" fmla="*/ 6638307 w 11668915"/>
              <a:gd name="connsiteY187" fmla="*/ 2629191 h 3727935"/>
              <a:gd name="connsiteX188" fmla="*/ 6673933 w 11668915"/>
              <a:gd name="connsiteY188" fmla="*/ 2641066 h 3727935"/>
              <a:gd name="connsiteX189" fmla="*/ 6709559 w 11668915"/>
              <a:gd name="connsiteY189" fmla="*/ 2676692 h 3727935"/>
              <a:gd name="connsiteX190" fmla="*/ 6721434 w 11668915"/>
              <a:gd name="connsiteY190" fmla="*/ 2712318 h 3727935"/>
              <a:gd name="connsiteX191" fmla="*/ 6757060 w 11668915"/>
              <a:gd name="connsiteY191" fmla="*/ 2724193 h 3727935"/>
              <a:gd name="connsiteX192" fmla="*/ 6816436 w 11668915"/>
              <a:gd name="connsiteY192" fmla="*/ 2736069 h 3727935"/>
              <a:gd name="connsiteX193" fmla="*/ 6887688 w 11668915"/>
              <a:gd name="connsiteY193" fmla="*/ 2700443 h 3727935"/>
              <a:gd name="connsiteX194" fmla="*/ 6923314 w 11668915"/>
              <a:gd name="connsiteY194" fmla="*/ 2688567 h 3727935"/>
              <a:gd name="connsiteX195" fmla="*/ 6994566 w 11668915"/>
              <a:gd name="connsiteY195" fmla="*/ 2700443 h 3727935"/>
              <a:gd name="connsiteX196" fmla="*/ 7030192 w 11668915"/>
              <a:gd name="connsiteY196" fmla="*/ 2712318 h 3727935"/>
              <a:gd name="connsiteX197" fmla="*/ 7089569 w 11668915"/>
              <a:gd name="connsiteY197" fmla="*/ 2724193 h 3727935"/>
              <a:gd name="connsiteX198" fmla="*/ 7125195 w 11668915"/>
              <a:gd name="connsiteY198" fmla="*/ 2747944 h 3727935"/>
              <a:gd name="connsiteX199" fmla="*/ 7196447 w 11668915"/>
              <a:gd name="connsiteY199" fmla="*/ 2771695 h 3727935"/>
              <a:gd name="connsiteX200" fmla="*/ 7232073 w 11668915"/>
              <a:gd name="connsiteY200" fmla="*/ 2795445 h 3727935"/>
              <a:gd name="connsiteX201" fmla="*/ 7410203 w 11668915"/>
              <a:gd name="connsiteY201" fmla="*/ 2819196 h 3727935"/>
              <a:gd name="connsiteX202" fmla="*/ 7540831 w 11668915"/>
              <a:gd name="connsiteY202" fmla="*/ 2819196 h 3727935"/>
              <a:gd name="connsiteX203" fmla="*/ 7612083 w 11668915"/>
              <a:gd name="connsiteY203" fmla="*/ 2759819 h 3727935"/>
              <a:gd name="connsiteX204" fmla="*/ 7718961 w 11668915"/>
              <a:gd name="connsiteY204" fmla="*/ 2747944 h 3727935"/>
              <a:gd name="connsiteX205" fmla="*/ 7730836 w 11668915"/>
              <a:gd name="connsiteY205" fmla="*/ 2712318 h 3727935"/>
              <a:gd name="connsiteX206" fmla="*/ 7802088 w 11668915"/>
              <a:gd name="connsiteY206" fmla="*/ 2724193 h 3727935"/>
              <a:gd name="connsiteX207" fmla="*/ 7849590 w 11668915"/>
              <a:gd name="connsiteY207" fmla="*/ 2747944 h 3727935"/>
              <a:gd name="connsiteX208" fmla="*/ 7897091 w 11668915"/>
              <a:gd name="connsiteY208" fmla="*/ 2759819 h 3727935"/>
              <a:gd name="connsiteX209" fmla="*/ 8027720 w 11668915"/>
              <a:gd name="connsiteY209" fmla="*/ 2783570 h 3727935"/>
              <a:gd name="connsiteX210" fmla="*/ 8122722 w 11668915"/>
              <a:gd name="connsiteY210" fmla="*/ 2736069 h 3727935"/>
              <a:gd name="connsiteX211" fmla="*/ 8110847 w 11668915"/>
              <a:gd name="connsiteY211" fmla="*/ 2688567 h 3727935"/>
              <a:gd name="connsiteX212" fmla="*/ 8122722 w 11668915"/>
              <a:gd name="connsiteY212" fmla="*/ 2652941 h 3727935"/>
              <a:gd name="connsiteX213" fmla="*/ 8146473 w 11668915"/>
              <a:gd name="connsiteY213" fmla="*/ 2617315 h 3727935"/>
              <a:gd name="connsiteX214" fmla="*/ 8134598 w 11668915"/>
              <a:gd name="connsiteY214" fmla="*/ 2557939 h 3727935"/>
              <a:gd name="connsiteX215" fmla="*/ 8075221 w 11668915"/>
              <a:gd name="connsiteY215" fmla="*/ 2462936 h 3727935"/>
              <a:gd name="connsiteX216" fmla="*/ 8063346 w 11668915"/>
              <a:gd name="connsiteY216" fmla="*/ 2427310 h 3727935"/>
              <a:gd name="connsiteX217" fmla="*/ 8015844 w 11668915"/>
              <a:gd name="connsiteY217" fmla="*/ 2415435 h 3727935"/>
              <a:gd name="connsiteX218" fmla="*/ 8087096 w 11668915"/>
              <a:gd name="connsiteY218" fmla="*/ 2391684 h 3727935"/>
              <a:gd name="connsiteX219" fmla="*/ 8122722 w 11668915"/>
              <a:gd name="connsiteY219" fmla="*/ 2367934 h 3727935"/>
              <a:gd name="connsiteX220" fmla="*/ 8158348 w 11668915"/>
              <a:gd name="connsiteY220" fmla="*/ 2356058 h 3727935"/>
              <a:gd name="connsiteX221" fmla="*/ 8312727 w 11668915"/>
              <a:gd name="connsiteY221" fmla="*/ 2367934 h 3727935"/>
              <a:gd name="connsiteX222" fmla="*/ 8348353 w 11668915"/>
              <a:gd name="connsiteY222" fmla="*/ 2391684 h 3727935"/>
              <a:gd name="connsiteX223" fmla="*/ 8443356 w 11668915"/>
              <a:gd name="connsiteY223" fmla="*/ 2403560 h 3727935"/>
              <a:gd name="connsiteX224" fmla="*/ 8490857 w 11668915"/>
              <a:gd name="connsiteY224" fmla="*/ 2415435 h 3727935"/>
              <a:gd name="connsiteX225" fmla="*/ 8550234 w 11668915"/>
              <a:gd name="connsiteY225" fmla="*/ 2427310 h 3727935"/>
              <a:gd name="connsiteX226" fmla="*/ 8609611 w 11668915"/>
              <a:gd name="connsiteY226" fmla="*/ 2498562 h 3727935"/>
              <a:gd name="connsiteX227" fmla="*/ 8633361 w 11668915"/>
              <a:gd name="connsiteY227" fmla="*/ 2534188 h 3727935"/>
              <a:gd name="connsiteX228" fmla="*/ 8752114 w 11668915"/>
              <a:gd name="connsiteY228" fmla="*/ 2569814 h 3727935"/>
              <a:gd name="connsiteX229" fmla="*/ 8787740 w 11668915"/>
              <a:gd name="connsiteY229" fmla="*/ 2617315 h 3727935"/>
              <a:gd name="connsiteX230" fmla="*/ 8811491 w 11668915"/>
              <a:gd name="connsiteY230" fmla="*/ 2652941 h 3727935"/>
              <a:gd name="connsiteX231" fmla="*/ 8847117 w 11668915"/>
              <a:gd name="connsiteY231" fmla="*/ 2664817 h 3727935"/>
              <a:gd name="connsiteX232" fmla="*/ 8894618 w 11668915"/>
              <a:gd name="connsiteY232" fmla="*/ 2712318 h 3727935"/>
              <a:gd name="connsiteX233" fmla="*/ 8918369 w 11668915"/>
              <a:gd name="connsiteY233" fmla="*/ 2759819 h 3727935"/>
              <a:gd name="connsiteX234" fmla="*/ 8953995 w 11668915"/>
              <a:gd name="connsiteY234" fmla="*/ 2783570 h 3727935"/>
              <a:gd name="connsiteX235" fmla="*/ 9096499 w 11668915"/>
              <a:gd name="connsiteY235" fmla="*/ 2807321 h 3727935"/>
              <a:gd name="connsiteX236" fmla="*/ 9144000 w 11668915"/>
              <a:gd name="connsiteY236" fmla="*/ 2842947 h 3727935"/>
              <a:gd name="connsiteX237" fmla="*/ 9179626 w 11668915"/>
              <a:gd name="connsiteY237" fmla="*/ 2866697 h 3727935"/>
              <a:gd name="connsiteX238" fmla="*/ 9298379 w 11668915"/>
              <a:gd name="connsiteY238" fmla="*/ 2878573 h 3727935"/>
              <a:gd name="connsiteX239" fmla="*/ 9334005 w 11668915"/>
              <a:gd name="connsiteY239" fmla="*/ 2926074 h 3727935"/>
              <a:gd name="connsiteX240" fmla="*/ 9345881 w 11668915"/>
              <a:gd name="connsiteY240" fmla="*/ 2961700 h 3727935"/>
              <a:gd name="connsiteX241" fmla="*/ 9381507 w 11668915"/>
              <a:gd name="connsiteY241" fmla="*/ 2997326 h 3727935"/>
              <a:gd name="connsiteX242" fmla="*/ 9405257 w 11668915"/>
              <a:gd name="connsiteY242" fmla="*/ 3032952 h 3727935"/>
              <a:gd name="connsiteX243" fmla="*/ 9524011 w 11668915"/>
              <a:gd name="connsiteY243" fmla="*/ 2985451 h 3727935"/>
              <a:gd name="connsiteX244" fmla="*/ 9547761 w 11668915"/>
              <a:gd name="connsiteY244" fmla="*/ 2949825 h 3727935"/>
              <a:gd name="connsiteX245" fmla="*/ 9595262 w 11668915"/>
              <a:gd name="connsiteY245" fmla="*/ 2961700 h 3727935"/>
              <a:gd name="connsiteX246" fmla="*/ 9654639 w 11668915"/>
              <a:gd name="connsiteY246" fmla="*/ 3032952 h 3727935"/>
              <a:gd name="connsiteX247" fmla="*/ 9690265 w 11668915"/>
              <a:gd name="connsiteY247" fmla="*/ 3151705 h 3727935"/>
              <a:gd name="connsiteX248" fmla="*/ 9702140 w 11668915"/>
              <a:gd name="connsiteY248" fmla="*/ 3187331 h 3727935"/>
              <a:gd name="connsiteX249" fmla="*/ 9690265 w 11668915"/>
              <a:gd name="connsiteY249" fmla="*/ 3222957 h 3727935"/>
              <a:gd name="connsiteX250" fmla="*/ 9654639 w 11668915"/>
              <a:gd name="connsiteY250" fmla="*/ 3234832 h 3727935"/>
              <a:gd name="connsiteX251" fmla="*/ 9571512 w 11668915"/>
              <a:gd name="connsiteY251" fmla="*/ 3246708 h 3727935"/>
              <a:gd name="connsiteX252" fmla="*/ 9559636 w 11668915"/>
              <a:gd name="connsiteY252" fmla="*/ 3282334 h 3727935"/>
              <a:gd name="connsiteX253" fmla="*/ 9607138 w 11668915"/>
              <a:gd name="connsiteY253" fmla="*/ 3341710 h 3727935"/>
              <a:gd name="connsiteX254" fmla="*/ 9654639 w 11668915"/>
              <a:gd name="connsiteY254" fmla="*/ 3377336 h 3727935"/>
              <a:gd name="connsiteX255" fmla="*/ 9666514 w 11668915"/>
              <a:gd name="connsiteY255" fmla="*/ 3424838 h 3727935"/>
              <a:gd name="connsiteX256" fmla="*/ 9702140 w 11668915"/>
              <a:gd name="connsiteY256" fmla="*/ 3460463 h 3727935"/>
              <a:gd name="connsiteX257" fmla="*/ 9725891 w 11668915"/>
              <a:gd name="connsiteY257" fmla="*/ 3496089 h 3727935"/>
              <a:gd name="connsiteX258" fmla="*/ 9749642 w 11668915"/>
              <a:gd name="connsiteY258" fmla="*/ 3496089 h 3727935"/>
              <a:gd name="connsiteX259" fmla="*/ 9832769 w 11668915"/>
              <a:gd name="connsiteY259" fmla="*/ 3519840 h 3727935"/>
              <a:gd name="connsiteX260" fmla="*/ 9868395 w 11668915"/>
              <a:gd name="connsiteY260" fmla="*/ 3543591 h 3727935"/>
              <a:gd name="connsiteX261" fmla="*/ 9904021 w 11668915"/>
              <a:gd name="connsiteY261" fmla="*/ 3507965 h 3727935"/>
              <a:gd name="connsiteX262" fmla="*/ 9939647 w 11668915"/>
              <a:gd name="connsiteY262" fmla="*/ 3496089 h 3727935"/>
              <a:gd name="connsiteX263" fmla="*/ 9999023 w 11668915"/>
              <a:gd name="connsiteY263" fmla="*/ 3317960 h 3727935"/>
              <a:gd name="connsiteX264" fmla="*/ 9987148 w 11668915"/>
              <a:gd name="connsiteY264" fmla="*/ 3258583 h 3727935"/>
              <a:gd name="connsiteX265" fmla="*/ 10022774 w 11668915"/>
              <a:gd name="connsiteY265" fmla="*/ 3127954 h 3727935"/>
              <a:gd name="connsiteX266" fmla="*/ 10034649 w 11668915"/>
              <a:gd name="connsiteY266" fmla="*/ 3080453 h 3727935"/>
              <a:gd name="connsiteX267" fmla="*/ 10058400 w 11668915"/>
              <a:gd name="connsiteY267" fmla="*/ 3009201 h 3727935"/>
              <a:gd name="connsiteX268" fmla="*/ 10046525 w 11668915"/>
              <a:gd name="connsiteY268" fmla="*/ 2914199 h 3727935"/>
              <a:gd name="connsiteX269" fmla="*/ 10010899 w 11668915"/>
              <a:gd name="connsiteY269" fmla="*/ 2831071 h 3727935"/>
              <a:gd name="connsiteX270" fmla="*/ 9975273 w 11668915"/>
              <a:gd name="connsiteY270" fmla="*/ 2795445 h 3727935"/>
              <a:gd name="connsiteX271" fmla="*/ 9951522 w 11668915"/>
              <a:gd name="connsiteY271" fmla="*/ 2759819 h 3727935"/>
              <a:gd name="connsiteX272" fmla="*/ 9927772 w 11668915"/>
              <a:gd name="connsiteY272" fmla="*/ 2688567 h 3727935"/>
              <a:gd name="connsiteX273" fmla="*/ 9915896 w 11668915"/>
              <a:gd name="connsiteY273" fmla="*/ 2522313 h 3727935"/>
              <a:gd name="connsiteX274" fmla="*/ 9880270 w 11668915"/>
              <a:gd name="connsiteY274" fmla="*/ 2486687 h 3727935"/>
              <a:gd name="connsiteX275" fmla="*/ 9809018 w 11668915"/>
              <a:gd name="connsiteY275" fmla="*/ 2451061 h 3727935"/>
              <a:gd name="connsiteX276" fmla="*/ 9761517 w 11668915"/>
              <a:gd name="connsiteY276" fmla="*/ 2391684 h 3727935"/>
              <a:gd name="connsiteX277" fmla="*/ 9666514 w 11668915"/>
              <a:gd name="connsiteY277" fmla="*/ 2344183 h 3727935"/>
              <a:gd name="connsiteX278" fmla="*/ 9630888 w 11668915"/>
              <a:gd name="connsiteY278" fmla="*/ 2332308 h 3727935"/>
              <a:gd name="connsiteX279" fmla="*/ 9583387 w 11668915"/>
              <a:gd name="connsiteY279" fmla="*/ 2308557 h 3727935"/>
              <a:gd name="connsiteX280" fmla="*/ 9524011 w 11668915"/>
              <a:gd name="connsiteY280" fmla="*/ 2296682 h 3727935"/>
              <a:gd name="connsiteX281" fmla="*/ 9476509 w 11668915"/>
              <a:gd name="connsiteY281" fmla="*/ 2308557 h 3727935"/>
              <a:gd name="connsiteX282" fmla="*/ 9440883 w 11668915"/>
              <a:gd name="connsiteY282" fmla="*/ 2320432 h 3727935"/>
              <a:gd name="connsiteX283" fmla="*/ 9393382 w 11668915"/>
              <a:gd name="connsiteY283" fmla="*/ 2296682 h 3727935"/>
              <a:gd name="connsiteX284" fmla="*/ 9310255 w 11668915"/>
              <a:gd name="connsiteY284" fmla="*/ 2272931 h 3727935"/>
              <a:gd name="connsiteX285" fmla="*/ 9215252 w 11668915"/>
              <a:gd name="connsiteY285" fmla="*/ 2201679 h 3727935"/>
              <a:gd name="connsiteX286" fmla="*/ 9179626 w 11668915"/>
              <a:gd name="connsiteY286" fmla="*/ 2213554 h 3727935"/>
              <a:gd name="connsiteX287" fmla="*/ 9001496 w 11668915"/>
              <a:gd name="connsiteY287" fmla="*/ 2201679 h 3727935"/>
              <a:gd name="connsiteX288" fmla="*/ 9060873 w 11668915"/>
              <a:gd name="connsiteY288" fmla="*/ 2189804 h 3727935"/>
              <a:gd name="connsiteX289" fmla="*/ 9132125 w 11668915"/>
              <a:gd name="connsiteY289" fmla="*/ 2166053 h 3727935"/>
              <a:gd name="connsiteX290" fmla="*/ 9179626 w 11668915"/>
              <a:gd name="connsiteY290" fmla="*/ 2094801 h 3727935"/>
              <a:gd name="connsiteX291" fmla="*/ 9191501 w 11668915"/>
              <a:gd name="connsiteY291" fmla="*/ 2059175 h 3727935"/>
              <a:gd name="connsiteX292" fmla="*/ 9274629 w 11668915"/>
              <a:gd name="connsiteY292" fmla="*/ 1976048 h 3727935"/>
              <a:gd name="connsiteX293" fmla="*/ 9298379 w 11668915"/>
              <a:gd name="connsiteY293" fmla="*/ 1940422 h 3727935"/>
              <a:gd name="connsiteX294" fmla="*/ 9310255 w 11668915"/>
              <a:gd name="connsiteY294" fmla="*/ 1869170 h 3727935"/>
              <a:gd name="connsiteX295" fmla="*/ 9322130 w 11668915"/>
              <a:gd name="connsiteY295" fmla="*/ 1774167 h 3727935"/>
              <a:gd name="connsiteX296" fmla="*/ 9369631 w 11668915"/>
              <a:gd name="connsiteY296" fmla="*/ 1762292 h 3727935"/>
              <a:gd name="connsiteX297" fmla="*/ 9405257 w 11668915"/>
              <a:gd name="connsiteY297" fmla="*/ 1750417 h 3727935"/>
              <a:gd name="connsiteX298" fmla="*/ 9512135 w 11668915"/>
              <a:gd name="connsiteY298" fmla="*/ 1738541 h 3727935"/>
              <a:gd name="connsiteX299" fmla="*/ 9607138 w 11668915"/>
              <a:gd name="connsiteY299" fmla="*/ 1726666 h 3727935"/>
              <a:gd name="connsiteX300" fmla="*/ 9642764 w 11668915"/>
              <a:gd name="connsiteY300" fmla="*/ 1714791 h 3727935"/>
              <a:gd name="connsiteX301" fmla="*/ 9678390 w 11668915"/>
              <a:gd name="connsiteY301" fmla="*/ 1726666 h 3727935"/>
              <a:gd name="connsiteX302" fmla="*/ 9773392 w 11668915"/>
              <a:gd name="connsiteY302" fmla="*/ 1738541 h 3727935"/>
              <a:gd name="connsiteX303" fmla="*/ 9797143 w 11668915"/>
              <a:gd name="connsiteY303" fmla="*/ 1702915 h 3727935"/>
              <a:gd name="connsiteX304" fmla="*/ 9892146 w 11668915"/>
              <a:gd name="connsiteY304" fmla="*/ 1714791 h 3727935"/>
              <a:gd name="connsiteX305" fmla="*/ 10117777 w 11668915"/>
              <a:gd name="connsiteY305" fmla="*/ 1726666 h 3727935"/>
              <a:gd name="connsiteX306" fmla="*/ 10058400 w 11668915"/>
              <a:gd name="connsiteY306" fmla="*/ 1786043 h 3727935"/>
              <a:gd name="connsiteX307" fmla="*/ 10105901 w 11668915"/>
              <a:gd name="connsiteY307" fmla="*/ 1797918 h 3727935"/>
              <a:gd name="connsiteX308" fmla="*/ 10331533 w 11668915"/>
              <a:gd name="connsiteY308" fmla="*/ 1762292 h 3727935"/>
              <a:gd name="connsiteX309" fmla="*/ 10248405 w 11668915"/>
              <a:gd name="connsiteY309" fmla="*/ 1726666 h 3727935"/>
              <a:gd name="connsiteX310" fmla="*/ 10236530 w 11668915"/>
              <a:gd name="connsiteY310" fmla="*/ 1691040 h 3727935"/>
              <a:gd name="connsiteX311" fmla="*/ 10224655 w 11668915"/>
              <a:gd name="connsiteY311" fmla="*/ 1643539 h 3727935"/>
              <a:gd name="connsiteX312" fmla="*/ 10236530 w 11668915"/>
              <a:gd name="connsiteY312" fmla="*/ 1607913 h 3727935"/>
              <a:gd name="connsiteX313" fmla="*/ 10260281 w 11668915"/>
              <a:gd name="connsiteY313" fmla="*/ 1560412 h 3727935"/>
              <a:gd name="connsiteX314" fmla="*/ 10248405 w 11668915"/>
              <a:gd name="connsiteY314" fmla="*/ 1512910 h 3727935"/>
              <a:gd name="connsiteX315" fmla="*/ 10331533 w 11668915"/>
              <a:gd name="connsiteY315" fmla="*/ 1477284 h 3727935"/>
              <a:gd name="connsiteX316" fmla="*/ 10426535 w 11668915"/>
              <a:gd name="connsiteY316" fmla="*/ 1489160 h 3727935"/>
              <a:gd name="connsiteX317" fmla="*/ 10474036 w 11668915"/>
              <a:gd name="connsiteY317" fmla="*/ 1536661 h 3727935"/>
              <a:gd name="connsiteX318" fmla="*/ 10557164 w 11668915"/>
              <a:gd name="connsiteY318" fmla="*/ 1584162 h 3727935"/>
              <a:gd name="connsiteX319" fmla="*/ 10652166 w 11668915"/>
              <a:gd name="connsiteY319" fmla="*/ 1607913 h 3727935"/>
              <a:gd name="connsiteX320" fmla="*/ 10664042 w 11668915"/>
              <a:gd name="connsiteY320" fmla="*/ 1572287 h 3727935"/>
              <a:gd name="connsiteX321" fmla="*/ 10675917 w 11668915"/>
              <a:gd name="connsiteY321" fmla="*/ 1406032 h 3727935"/>
              <a:gd name="connsiteX322" fmla="*/ 10770920 w 11668915"/>
              <a:gd name="connsiteY322" fmla="*/ 1394157 h 3727935"/>
              <a:gd name="connsiteX323" fmla="*/ 10782795 w 11668915"/>
              <a:gd name="connsiteY323" fmla="*/ 1429783 h 3727935"/>
              <a:gd name="connsiteX324" fmla="*/ 10794670 w 11668915"/>
              <a:gd name="connsiteY324" fmla="*/ 1489160 h 3727935"/>
              <a:gd name="connsiteX325" fmla="*/ 10818421 w 11668915"/>
              <a:gd name="connsiteY325" fmla="*/ 1524786 h 3727935"/>
              <a:gd name="connsiteX326" fmla="*/ 10830296 w 11668915"/>
              <a:gd name="connsiteY326" fmla="*/ 1560412 h 3727935"/>
              <a:gd name="connsiteX327" fmla="*/ 10794670 w 11668915"/>
              <a:gd name="connsiteY327" fmla="*/ 1584162 h 3727935"/>
              <a:gd name="connsiteX328" fmla="*/ 10770920 w 11668915"/>
              <a:gd name="connsiteY328" fmla="*/ 1619788 h 3727935"/>
              <a:gd name="connsiteX329" fmla="*/ 10759044 w 11668915"/>
              <a:gd name="connsiteY329" fmla="*/ 1667289 h 3727935"/>
              <a:gd name="connsiteX330" fmla="*/ 10747169 w 11668915"/>
              <a:gd name="connsiteY330" fmla="*/ 1821669 h 3727935"/>
              <a:gd name="connsiteX331" fmla="*/ 10699668 w 11668915"/>
              <a:gd name="connsiteY331" fmla="*/ 1857295 h 3727935"/>
              <a:gd name="connsiteX332" fmla="*/ 10699668 w 11668915"/>
              <a:gd name="connsiteY332" fmla="*/ 1976048 h 3727935"/>
              <a:gd name="connsiteX333" fmla="*/ 10723418 w 11668915"/>
              <a:gd name="connsiteY333" fmla="*/ 2011674 h 3727935"/>
              <a:gd name="connsiteX334" fmla="*/ 10735294 w 11668915"/>
              <a:gd name="connsiteY334" fmla="*/ 2047300 h 3727935"/>
              <a:gd name="connsiteX335" fmla="*/ 10782795 w 11668915"/>
              <a:gd name="connsiteY335" fmla="*/ 2118552 h 3727935"/>
              <a:gd name="connsiteX336" fmla="*/ 10842172 w 11668915"/>
              <a:gd name="connsiteY336" fmla="*/ 2201679 h 3727935"/>
              <a:gd name="connsiteX337" fmla="*/ 10854047 w 11668915"/>
              <a:gd name="connsiteY337" fmla="*/ 2237305 h 3727935"/>
              <a:gd name="connsiteX338" fmla="*/ 10960925 w 11668915"/>
              <a:gd name="connsiteY338" fmla="*/ 2296682 h 3727935"/>
              <a:gd name="connsiteX339" fmla="*/ 11091553 w 11668915"/>
              <a:gd name="connsiteY339" fmla="*/ 2439186 h 3727935"/>
              <a:gd name="connsiteX340" fmla="*/ 11210307 w 11668915"/>
              <a:gd name="connsiteY340" fmla="*/ 2557939 h 3727935"/>
              <a:gd name="connsiteX341" fmla="*/ 11269683 w 11668915"/>
              <a:gd name="connsiteY341" fmla="*/ 2581689 h 3727935"/>
              <a:gd name="connsiteX342" fmla="*/ 11340935 w 11668915"/>
              <a:gd name="connsiteY342" fmla="*/ 2629191 h 3727935"/>
              <a:gd name="connsiteX343" fmla="*/ 11352811 w 11668915"/>
              <a:gd name="connsiteY343" fmla="*/ 2569814 h 3727935"/>
              <a:gd name="connsiteX344" fmla="*/ 11340935 w 11668915"/>
              <a:gd name="connsiteY344" fmla="*/ 2486687 h 3727935"/>
              <a:gd name="connsiteX345" fmla="*/ 11317185 w 11668915"/>
              <a:gd name="connsiteY345" fmla="*/ 2403560 h 3727935"/>
              <a:gd name="connsiteX346" fmla="*/ 11352811 w 11668915"/>
              <a:gd name="connsiteY346" fmla="*/ 2379809 h 3727935"/>
              <a:gd name="connsiteX347" fmla="*/ 11388436 w 11668915"/>
              <a:gd name="connsiteY347" fmla="*/ 2367934 h 3727935"/>
              <a:gd name="connsiteX348" fmla="*/ 11317185 w 11668915"/>
              <a:gd name="connsiteY348" fmla="*/ 2296682 h 3727935"/>
              <a:gd name="connsiteX349" fmla="*/ 11305309 w 11668915"/>
              <a:gd name="connsiteY349" fmla="*/ 2261056 h 3727935"/>
              <a:gd name="connsiteX350" fmla="*/ 11340935 w 11668915"/>
              <a:gd name="connsiteY350" fmla="*/ 2249180 h 3727935"/>
              <a:gd name="connsiteX351" fmla="*/ 11388436 w 11668915"/>
              <a:gd name="connsiteY351" fmla="*/ 2237305 h 3727935"/>
              <a:gd name="connsiteX352" fmla="*/ 11317185 w 11668915"/>
              <a:gd name="connsiteY352" fmla="*/ 2166053 h 3727935"/>
              <a:gd name="connsiteX353" fmla="*/ 11305309 w 11668915"/>
              <a:gd name="connsiteY353" fmla="*/ 2118552 h 3727935"/>
              <a:gd name="connsiteX354" fmla="*/ 11293434 w 11668915"/>
              <a:gd name="connsiteY354" fmla="*/ 2023549 h 3727935"/>
              <a:gd name="connsiteX355" fmla="*/ 11257808 w 11668915"/>
              <a:gd name="connsiteY355" fmla="*/ 2011674 h 3727935"/>
              <a:gd name="connsiteX356" fmla="*/ 11222182 w 11668915"/>
              <a:gd name="connsiteY356" fmla="*/ 1987923 h 3727935"/>
              <a:gd name="connsiteX357" fmla="*/ 11210307 w 11668915"/>
              <a:gd name="connsiteY357" fmla="*/ 1940422 h 3727935"/>
              <a:gd name="connsiteX358" fmla="*/ 11127179 w 11668915"/>
              <a:gd name="connsiteY358" fmla="*/ 1845419 h 3727935"/>
              <a:gd name="connsiteX359" fmla="*/ 11067803 w 11668915"/>
              <a:gd name="connsiteY359" fmla="*/ 1833544 h 3727935"/>
              <a:gd name="connsiteX360" fmla="*/ 10937174 w 11668915"/>
              <a:gd name="connsiteY360" fmla="*/ 1714791 h 3727935"/>
              <a:gd name="connsiteX361" fmla="*/ 10960925 w 11668915"/>
              <a:gd name="connsiteY361" fmla="*/ 1667289 h 3727935"/>
              <a:gd name="connsiteX362" fmla="*/ 11103429 w 11668915"/>
              <a:gd name="connsiteY362" fmla="*/ 1667289 h 3727935"/>
              <a:gd name="connsiteX363" fmla="*/ 11139055 w 11668915"/>
              <a:gd name="connsiteY363" fmla="*/ 1679165 h 3727935"/>
              <a:gd name="connsiteX364" fmla="*/ 11245933 w 11668915"/>
              <a:gd name="connsiteY364" fmla="*/ 1619788 h 3727935"/>
              <a:gd name="connsiteX365" fmla="*/ 11412187 w 11668915"/>
              <a:gd name="connsiteY365" fmla="*/ 1607913 h 3727935"/>
              <a:gd name="connsiteX366" fmla="*/ 11519065 w 11668915"/>
              <a:gd name="connsiteY366" fmla="*/ 1560412 h 3727935"/>
              <a:gd name="connsiteX367" fmla="*/ 11578442 w 11668915"/>
              <a:gd name="connsiteY367" fmla="*/ 1465409 h 3727935"/>
              <a:gd name="connsiteX368" fmla="*/ 11614068 w 11668915"/>
              <a:gd name="connsiteY368" fmla="*/ 1441658 h 3727935"/>
              <a:gd name="connsiteX369" fmla="*/ 11649694 w 11668915"/>
              <a:gd name="connsiteY369" fmla="*/ 1429783 h 3727935"/>
              <a:gd name="connsiteX370" fmla="*/ 11614068 w 11668915"/>
              <a:gd name="connsiteY370" fmla="*/ 1394157 h 3727935"/>
              <a:gd name="connsiteX371" fmla="*/ 11602192 w 11668915"/>
              <a:gd name="connsiteY371" fmla="*/ 1251653 h 3727935"/>
              <a:gd name="connsiteX372" fmla="*/ 11542816 w 11668915"/>
              <a:gd name="connsiteY372" fmla="*/ 1239778 h 3727935"/>
              <a:gd name="connsiteX373" fmla="*/ 11459688 w 11668915"/>
              <a:gd name="connsiteY373" fmla="*/ 1216027 h 3727935"/>
              <a:gd name="connsiteX374" fmla="*/ 11530940 w 11668915"/>
              <a:gd name="connsiteY374" fmla="*/ 1168526 h 3727935"/>
              <a:gd name="connsiteX375" fmla="*/ 11566566 w 11668915"/>
              <a:gd name="connsiteY375" fmla="*/ 1144775 h 3727935"/>
              <a:gd name="connsiteX376" fmla="*/ 11602192 w 11668915"/>
              <a:gd name="connsiteY376" fmla="*/ 1132900 h 3727935"/>
              <a:gd name="connsiteX377" fmla="*/ 11459688 w 11668915"/>
              <a:gd name="connsiteY377" fmla="*/ 1026022 h 3727935"/>
              <a:gd name="connsiteX378" fmla="*/ 11424062 w 11668915"/>
              <a:gd name="connsiteY378" fmla="*/ 1014147 h 3727935"/>
              <a:gd name="connsiteX379" fmla="*/ 11483439 w 11668915"/>
              <a:gd name="connsiteY379" fmla="*/ 1002271 h 3727935"/>
              <a:gd name="connsiteX380" fmla="*/ 11590317 w 11668915"/>
              <a:gd name="connsiteY380" fmla="*/ 1026022 h 3727935"/>
              <a:gd name="connsiteX381" fmla="*/ 11602192 w 11668915"/>
              <a:gd name="connsiteY381" fmla="*/ 954770 h 3727935"/>
              <a:gd name="connsiteX382" fmla="*/ 11495314 w 11668915"/>
              <a:gd name="connsiteY382" fmla="*/ 919144 h 3727935"/>
              <a:gd name="connsiteX383" fmla="*/ 11388436 w 11668915"/>
              <a:gd name="connsiteY383" fmla="*/ 859767 h 3727935"/>
              <a:gd name="connsiteX384" fmla="*/ 11352811 w 11668915"/>
              <a:gd name="connsiteY384" fmla="*/ 824141 h 3727935"/>
              <a:gd name="connsiteX385" fmla="*/ 11186556 w 11668915"/>
              <a:gd name="connsiteY385" fmla="*/ 812266 h 3727935"/>
              <a:gd name="connsiteX386" fmla="*/ 11055927 w 11668915"/>
              <a:gd name="connsiteY386" fmla="*/ 800391 h 3727935"/>
              <a:gd name="connsiteX387" fmla="*/ 10949049 w 11668915"/>
              <a:gd name="connsiteY387" fmla="*/ 776640 h 3727935"/>
              <a:gd name="connsiteX388" fmla="*/ 10818421 w 11668915"/>
              <a:gd name="connsiteY388" fmla="*/ 752889 h 3727935"/>
              <a:gd name="connsiteX389" fmla="*/ 10735294 w 11668915"/>
              <a:gd name="connsiteY389" fmla="*/ 729139 h 3727935"/>
              <a:gd name="connsiteX390" fmla="*/ 10675917 w 11668915"/>
              <a:gd name="connsiteY390" fmla="*/ 717263 h 3727935"/>
              <a:gd name="connsiteX391" fmla="*/ 10390909 w 11668915"/>
              <a:gd name="connsiteY391" fmla="*/ 705388 h 3727935"/>
              <a:gd name="connsiteX392" fmla="*/ 10272156 w 11668915"/>
              <a:gd name="connsiteY392" fmla="*/ 681638 h 3727935"/>
              <a:gd name="connsiteX393" fmla="*/ 10236530 w 11668915"/>
              <a:gd name="connsiteY393" fmla="*/ 669762 h 3727935"/>
              <a:gd name="connsiteX394" fmla="*/ 10272156 w 11668915"/>
              <a:gd name="connsiteY394" fmla="*/ 705388 h 3727935"/>
              <a:gd name="connsiteX395" fmla="*/ 10307782 w 11668915"/>
              <a:gd name="connsiteY395" fmla="*/ 729139 h 3727935"/>
              <a:gd name="connsiteX396" fmla="*/ 10331533 w 11668915"/>
              <a:gd name="connsiteY396" fmla="*/ 764765 h 3727935"/>
              <a:gd name="connsiteX397" fmla="*/ 10284031 w 11668915"/>
              <a:gd name="connsiteY397" fmla="*/ 788515 h 3727935"/>
              <a:gd name="connsiteX398" fmla="*/ 10141527 w 11668915"/>
              <a:gd name="connsiteY398" fmla="*/ 764765 h 3727935"/>
              <a:gd name="connsiteX399" fmla="*/ 10129652 w 11668915"/>
              <a:gd name="connsiteY399" fmla="*/ 717263 h 3727935"/>
              <a:gd name="connsiteX400" fmla="*/ 10022774 w 11668915"/>
              <a:gd name="connsiteY400" fmla="*/ 681638 h 3727935"/>
              <a:gd name="connsiteX401" fmla="*/ 9939647 w 11668915"/>
              <a:gd name="connsiteY401" fmla="*/ 705388 h 3727935"/>
              <a:gd name="connsiteX402" fmla="*/ 9809018 w 11668915"/>
              <a:gd name="connsiteY402" fmla="*/ 717263 h 3727935"/>
              <a:gd name="connsiteX403" fmla="*/ 9571512 w 11668915"/>
              <a:gd name="connsiteY403" fmla="*/ 705388 h 3727935"/>
              <a:gd name="connsiteX404" fmla="*/ 9476509 w 11668915"/>
              <a:gd name="connsiteY404" fmla="*/ 669762 h 3727935"/>
              <a:gd name="connsiteX405" fmla="*/ 9440883 w 11668915"/>
              <a:gd name="connsiteY405" fmla="*/ 646012 h 3727935"/>
              <a:gd name="connsiteX406" fmla="*/ 9393382 w 11668915"/>
              <a:gd name="connsiteY406" fmla="*/ 634136 h 3727935"/>
              <a:gd name="connsiteX407" fmla="*/ 9345881 w 11668915"/>
              <a:gd name="connsiteY407" fmla="*/ 610386 h 3727935"/>
              <a:gd name="connsiteX408" fmla="*/ 9274629 w 11668915"/>
              <a:gd name="connsiteY408" fmla="*/ 598510 h 3727935"/>
              <a:gd name="connsiteX409" fmla="*/ 8930244 w 11668915"/>
              <a:gd name="connsiteY409" fmla="*/ 574760 h 3727935"/>
              <a:gd name="connsiteX410" fmla="*/ 8799616 w 11668915"/>
              <a:gd name="connsiteY410" fmla="*/ 551009 h 3727935"/>
              <a:gd name="connsiteX411" fmla="*/ 8467107 w 11668915"/>
              <a:gd name="connsiteY411" fmla="*/ 527258 h 3727935"/>
              <a:gd name="connsiteX412" fmla="*/ 8419605 w 11668915"/>
              <a:gd name="connsiteY412" fmla="*/ 503508 h 3727935"/>
              <a:gd name="connsiteX413" fmla="*/ 8360229 w 11668915"/>
              <a:gd name="connsiteY413" fmla="*/ 491632 h 3727935"/>
              <a:gd name="connsiteX414" fmla="*/ 8300852 w 11668915"/>
              <a:gd name="connsiteY414" fmla="*/ 467882 h 3727935"/>
              <a:gd name="connsiteX415" fmla="*/ 8170223 w 11668915"/>
              <a:gd name="connsiteY415" fmla="*/ 479757 h 3727935"/>
              <a:gd name="connsiteX416" fmla="*/ 8087096 w 11668915"/>
              <a:gd name="connsiteY416" fmla="*/ 479757 h 3727935"/>
              <a:gd name="connsiteX417" fmla="*/ 8075221 w 11668915"/>
              <a:gd name="connsiteY417" fmla="*/ 444131 h 3727935"/>
              <a:gd name="connsiteX418" fmla="*/ 7778338 w 11668915"/>
              <a:gd name="connsiteY418" fmla="*/ 432256 h 3727935"/>
              <a:gd name="connsiteX419" fmla="*/ 7790213 w 11668915"/>
              <a:gd name="connsiteY419" fmla="*/ 491632 h 3727935"/>
              <a:gd name="connsiteX420" fmla="*/ 7802088 w 11668915"/>
              <a:gd name="connsiteY420" fmla="*/ 527258 h 3727935"/>
              <a:gd name="connsiteX421" fmla="*/ 7742712 w 11668915"/>
              <a:gd name="connsiteY421" fmla="*/ 539134 h 3727935"/>
              <a:gd name="connsiteX422" fmla="*/ 7481455 w 11668915"/>
              <a:gd name="connsiteY422" fmla="*/ 551009 h 3727935"/>
              <a:gd name="connsiteX423" fmla="*/ 7422078 w 11668915"/>
              <a:gd name="connsiteY423" fmla="*/ 527258 h 3727935"/>
              <a:gd name="connsiteX424" fmla="*/ 7350826 w 11668915"/>
              <a:gd name="connsiteY424" fmla="*/ 491632 h 3727935"/>
              <a:gd name="connsiteX425" fmla="*/ 7291449 w 11668915"/>
              <a:gd name="connsiteY425" fmla="*/ 586635 h 3727935"/>
              <a:gd name="connsiteX426" fmla="*/ 7208322 w 11668915"/>
              <a:gd name="connsiteY426" fmla="*/ 598510 h 3727935"/>
              <a:gd name="connsiteX427" fmla="*/ 7077694 w 11668915"/>
              <a:gd name="connsiteY427" fmla="*/ 586635 h 3727935"/>
              <a:gd name="connsiteX428" fmla="*/ 7030192 w 11668915"/>
              <a:gd name="connsiteY428" fmla="*/ 551009 h 3727935"/>
              <a:gd name="connsiteX429" fmla="*/ 6994566 w 11668915"/>
              <a:gd name="connsiteY429" fmla="*/ 527258 h 3727935"/>
              <a:gd name="connsiteX430" fmla="*/ 6982691 w 11668915"/>
              <a:gd name="connsiteY430" fmla="*/ 432256 h 3727935"/>
              <a:gd name="connsiteX431" fmla="*/ 6947065 w 11668915"/>
              <a:gd name="connsiteY431" fmla="*/ 420380 h 3727935"/>
              <a:gd name="connsiteX432" fmla="*/ 6780811 w 11668915"/>
              <a:gd name="connsiteY432" fmla="*/ 337253 h 3727935"/>
              <a:gd name="connsiteX433" fmla="*/ 6519553 w 11668915"/>
              <a:gd name="connsiteY433" fmla="*/ 349128 h 3727935"/>
              <a:gd name="connsiteX434" fmla="*/ 6424551 w 11668915"/>
              <a:gd name="connsiteY434" fmla="*/ 337253 h 3727935"/>
              <a:gd name="connsiteX435" fmla="*/ 6436426 w 11668915"/>
              <a:gd name="connsiteY435" fmla="*/ 372879 h 3727935"/>
              <a:gd name="connsiteX436" fmla="*/ 6472052 w 11668915"/>
              <a:gd name="connsiteY436" fmla="*/ 396630 h 3727935"/>
              <a:gd name="connsiteX437" fmla="*/ 6163294 w 11668915"/>
              <a:gd name="connsiteY437" fmla="*/ 384754 h 3727935"/>
              <a:gd name="connsiteX438" fmla="*/ 5878286 w 11668915"/>
              <a:gd name="connsiteY438" fmla="*/ 337253 h 3727935"/>
              <a:gd name="connsiteX439" fmla="*/ 5735782 w 11668915"/>
              <a:gd name="connsiteY439" fmla="*/ 325378 h 3727935"/>
              <a:gd name="connsiteX440" fmla="*/ 5676405 w 11668915"/>
              <a:gd name="connsiteY440" fmla="*/ 301627 h 3727935"/>
              <a:gd name="connsiteX441" fmla="*/ 5640779 w 11668915"/>
              <a:gd name="connsiteY441" fmla="*/ 289752 h 3727935"/>
              <a:gd name="connsiteX442" fmla="*/ 5569527 w 11668915"/>
              <a:gd name="connsiteY442" fmla="*/ 337253 h 3727935"/>
              <a:gd name="connsiteX443" fmla="*/ 5415148 w 11668915"/>
              <a:gd name="connsiteY443" fmla="*/ 361004 h 3727935"/>
              <a:gd name="connsiteX444" fmla="*/ 5332021 w 11668915"/>
              <a:gd name="connsiteY444" fmla="*/ 408505 h 3727935"/>
              <a:gd name="connsiteX445" fmla="*/ 5343896 w 11668915"/>
              <a:gd name="connsiteY445" fmla="*/ 372879 h 3727935"/>
              <a:gd name="connsiteX446" fmla="*/ 5379522 w 11668915"/>
              <a:gd name="connsiteY446" fmla="*/ 349128 h 3727935"/>
              <a:gd name="connsiteX447" fmla="*/ 5474525 w 11668915"/>
              <a:gd name="connsiteY447" fmla="*/ 337253 h 3727935"/>
              <a:gd name="connsiteX448" fmla="*/ 5486400 w 11668915"/>
              <a:gd name="connsiteY448" fmla="*/ 301627 h 3727935"/>
              <a:gd name="connsiteX449" fmla="*/ 5498275 w 11668915"/>
              <a:gd name="connsiteY449" fmla="*/ 254126 h 3727935"/>
              <a:gd name="connsiteX450" fmla="*/ 5569527 w 11668915"/>
              <a:gd name="connsiteY450" fmla="*/ 242251 h 3727935"/>
              <a:gd name="connsiteX451" fmla="*/ 5617029 w 11668915"/>
              <a:gd name="connsiteY451" fmla="*/ 170999 h 3727935"/>
              <a:gd name="connsiteX452" fmla="*/ 5522026 w 11668915"/>
              <a:gd name="connsiteY452" fmla="*/ 147248 h 3727935"/>
              <a:gd name="connsiteX453" fmla="*/ 5462649 w 11668915"/>
              <a:gd name="connsiteY453" fmla="*/ 123497 h 3727935"/>
              <a:gd name="connsiteX454" fmla="*/ 5391398 w 11668915"/>
              <a:gd name="connsiteY454" fmla="*/ 111622 h 3727935"/>
              <a:gd name="connsiteX455" fmla="*/ 5343896 w 11668915"/>
              <a:gd name="connsiteY455" fmla="*/ 99747 h 3727935"/>
              <a:gd name="connsiteX456" fmla="*/ 5142016 w 11668915"/>
              <a:gd name="connsiteY456" fmla="*/ 87871 h 3727935"/>
              <a:gd name="connsiteX457" fmla="*/ 5082639 w 11668915"/>
              <a:gd name="connsiteY457" fmla="*/ 75996 h 3727935"/>
              <a:gd name="connsiteX458" fmla="*/ 5047013 w 11668915"/>
              <a:gd name="connsiteY458" fmla="*/ 52245 h 3727935"/>
              <a:gd name="connsiteX459" fmla="*/ 4857008 w 11668915"/>
              <a:gd name="connsiteY459" fmla="*/ 40370 h 3727935"/>
              <a:gd name="connsiteX460" fmla="*/ 4702629 w 11668915"/>
              <a:gd name="connsiteY460" fmla="*/ 4744 h 3727935"/>
              <a:gd name="connsiteX461" fmla="*/ 4667003 w 11668915"/>
              <a:gd name="connsiteY461" fmla="*/ 28495 h 3727935"/>
              <a:gd name="connsiteX462" fmla="*/ 4643252 w 11668915"/>
              <a:gd name="connsiteY462" fmla="*/ 64121 h 3727935"/>
              <a:gd name="connsiteX463" fmla="*/ 4690753 w 11668915"/>
              <a:gd name="connsiteY463" fmla="*/ 99747 h 3727935"/>
              <a:gd name="connsiteX464" fmla="*/ 4524499 w 11668915"/>
              <a:gd name="connsiteY464" fmla="*/ 111622 h 3727935"/>
              <a:gd name="connsiteX465" fmla="*/ 4298868 w 11668915"/>
              <a:gd name="connsiteY465" fmla="*/ 147248 h 3727935"/>
              <a:gd name="connsiteX466" fmla="*/ 3990109 w 11668915"/>
              <a:gd name="connsiteY466" fmla="*/ 159123 h 3727935"/>
              <a:gd name="connsiteX467" fmla="*/ 3942608 w 11668915"/>
              <a:gd name="connsiteY467" fmla="*/ 170999 h 3727935"/>
              <a:gd name="connsiteX468" fmla="*/ 3871356 w 11668915"/>
              <a:gd name="connsiteY468" fmla="*/ 194749 h 3727935"/>
              <a:gd name="connsiteX469" fmla="*/ 3883231 w 11668915"/>
              <a:gd name="connsiteY469" fmla="*/ 266001 h 3727935"/>
              <a:gd name="connsiteX470" fmla="*/ 3895107 w 11668915"/>
              <a:gd name="connsiteY470" fmla="*/ 325378 h 3727935"/>
              <a:gd name="connsiteX471" fmla="*/ 3847605 w 11668915"/>
              <a:gd name="connsiteY471" fmla="*/ 337253 h 3727935"/>
              <a:gd name="connsiteX472" fmla="*/ 3645725 w 11668915"/>
              <a:gd name="connsiteY472" fmla="*/ 349128 h 3727935"/>
              <a:gd name="connsiteX473" fmla="*/ 3610099 w 11668915"/>
              <a:gd name="connsiteY473" fmla="*/ 361004 h 3727935"/>
              <a:gd name="connsiteX474" fmla="*/ 3574473 w 11668915"/>
              <a:gd name="connsiteY474" fmla="*/ 384754 h 3727935"/>
              <a:gd name="connsiteX475" fmla="*/ 3645725 w 11668915"/>
              <a:gd name="connsiteY475" fmla="*/ 491632 h 3727935"/>
              <a:gd name="connsiteX476" fmla="*/ 3693226 w 11668915"/>
              <a:gd name="connsiteY476" fmla="*/ 503508 h 3727935"/>
              <a:gd name="connsiteX477" fmla="*/ 3598223 w 11668915"/>
              <a:gd name="connsiteY477" fmla="*/ 491632 h 3727935"/>
              <a:gd name="connsiteX478" fmla="*/ 3455720 w 11668915"/>
              <a:gd name="connsiteY478" fmla="*/ 467882 h 3727935"/>
              <a:gd name="connsiteX479" fmla="*/ 3408218 w 11668915"/>
              <a:gd name="connsiteY479" fmla="*/ 479757 h 3727935"/>
              <a:gd name="connsiteX480" fmla="*/ 3443844 w 11668915"/>
              <a:gd name="connsiteY480" fmla="*/ 527258 h 3727935"/>
              <a:gd name="connsiteX481" fmla="*/ 3431969 w 11668915"/>
              <a:gd name="connsiteY481" fmla="*/ 562884 h 3727935"/>
              <a:gd name="connsiteX482" fmla="*/ 3348842 w 11668915"/>
              <a:gd name="connsiteY482" fmla="*/ 539134 h 3727935"/>
              <a:gd name="connsiteX483" fmla="*/ 3313216 w 11668915"/>
              <a:gd name="connsiteY483" fmla="*/ 527258 h 3727935"/>
              <a:gd name="connsiteX484" fmla="*/ 3301340 w 11668915"/>
              <a:gd name="connsiteY484" fmla="*/ 479757 h 3727935"/>
              <a:gd name="connsiteX485" fmla="*/ 3230088 w 11668915"/>
              <a:gd name="connsiteY485" fmla="*/ 408505 h 3727935"/>
              <a:gd name="connsiteX486" fmla="*/ 3194462 w 11668915"/>
              <a:gd name="connsiteY486" fmla="*/ 432256 h 3727935"/>
              <a:gd name="connsiteX487" fmla="*/ 3182587 w 11668915"/>
              <a:gd name="connsiteY487" fmla="*/ 491632 h 3727935"/>
              <a:gd name="connsiteX488" fmla="*/ 3230088 w 11668915"/>
              <a:gd name="connsiteY488" fmla="*/ 598510 h 3727935"/>
              <a:gd name="connsiteX489" fmla="*/ 3265714 w 11668915"/>
              <a:gd name="connsiteY489" fmla="*/ 610386 h 3727935"/>
              <a:gd name="connsiteX490" fmla="*/ 3313216 w 11668915"/>
              <a:gd name="connsiteY490" fmla="*/ 657887 h 3727935"/>
              <a:gd name="connsiteX491" fmla="*/ 3325091 w 11668915"/>
              <a:gd name="connsiteY491" fmla="*/ 705388 h 3727935"/>
              <a:gd name="connsiteX492" fmla="*/ 3336966 w 11668915"/>
              <a:gd name="connsiteY492" fmla="*/ 776640 h 3727935"/>
              <a:gd name="connsiteX493" fmla="*/ 3384468 w 11668915"/>
              <a:gd name="connsiteY493" fmla="*/ 800391 h 3727935"/>
              <a:gd name="connsiteX494" fmla="*/ 3574473 w 11668915"/>
              <a:gd name="connsiteY494" fmla="*/ 800391 h 3727935"/>
              <a:gd name="connsiteX495" fmla="*/ 3610099 w 11668915"/>
              <a:gd name="connsiteY495" fmla="*/ 836017 h 3727935"/>
              <a:gd name="connsiteX496" fmla="*/ 3598223 w 11668915"/>
              <a:gd name="connsiteY496" fmla="*/ 859767 h 3727935"/>
              <a:gd name="connsiteX497" fmla="*/ 3562598 w 11668915"/>
              <a:gd name="connsiteY497" fmla="*/ 847892 h 3727935"/>
              <a:gd name="connsiteX498" fmla="*/ 3491346 w 11668915"/>
              <a:gd name="connsiteY498" fmla="*/ 859767 h 3727935"/>
              <a:gd name="connsiteX499" fmla="*/ 3443844 w 11668915"/>
              <a:gd name="connsiteY499" fmla="*/ 871643 h 3727935"/>
              <a:gd name="connsiteX500" fmla="*/ 3372592 w 11668915"/>
              <a:gd name="connsiteY500" fmla="*/ 966645 h 3727935"/>
              <a:gd name="connsiteX501" fmla="*/ 3336966 w 11668915"/>
              <a:gd name="connsiteY501" fmla="*/ 978521 h 3727935"/>
              <a:gd name="connsiteX502" fmla="*/ 3301340 w 11668915"/>
              <a:gd name="connsiteY502" fmla="*/ 1014147 h 3727935"/>
              <a:gd name="connsiteX503" fmla="*/ 3277590 w 11668915"/>
              <a:gd name="connsiteY503" fmla="*/ 978521 h 3727935"/>
              <a:gd name="connsiteX504" fmla="*/ 3313216 w 11668915"/>
              <a:gd name="connsiteY504" fmla="*/ 883518 h 3727935"/>
              <a:gd name="connsiteX505" fmla="*/ 3325091 w 11668915"/>
              <a:gd name="connsiteY505" fmla="*/ 847892 h 3727935"/>
              <a:gd name="connsiteX506" fmla="*/ 3265714 w 11668915"/>
              <a:gd name="connsiteY506" fmla="*/ 764765 h 3727935"/>
              <a:gd name="connsiteX507" fmla="*/ 3230088 w 11668915"/>
              <a:gd name="connsiteY507" fmla="*/ 752889 h 3727935"/>
              <a:gd name="connsiteX508" fmla="*/ 3182587 w 11668915"/>
              <a:gd name="connsiteY508" fmla="*/ 717263 h 3727935"/>
              <a:gd name="connsiteX509" fmla="*/ 3158836 w 11668915"/>
              <a:gd name="connsiteY509" fmla="*/ 646012 h 3727935"/>
              <a:gd name="connsiteX510" fmla="*/ 3146961 w 11668915"/>
              <a:gd name="connsiteY510" fmla="*/ 574760 h 3727935"/>
              <a:gd name="connsiteX511" fmla="*/ 3111335 w 11668915"/>
              <a:gd name="connsiteY511" fmla="*/ 562884 h 3727935"/>
              <a:gd name="connsiteX512" fmla="*/ 3051959 w 11668915"/>
              <a:gd name="connsiteY512" fmla="*/ 491632 h 3727935"/>
              <a:gd name="connsiteX513" fmla="*/ 3040083 w 11668915"/>
              <a:gd name="connsiteY513" fmla="*/ 420380 h 3727935"/>
              <a:gd name="connsiteX514" fmla="*/ 2945081 w 11668915"/>
              <a:gd name="connsiteY514" fmla="*/ 408505 h 3727935"/>
              <a:gd name="connsiteX515" fmla="*/ 2897579 w 11668915"/>
              <a:gd name="connsiteY515" fmla="*/ 396630 h 3727935"/>
              <a:gd name="connsiteX516" fmla="*/ 2814452 w 11668915"/>
              <a:gd name="connsiteY516" fmla="*/ 408505 h 3727935"/>
              <a:gd name="connsiteX517" fmla="*/ 2766951 w 11668915"/>
              <a:gd name="connsiteY517" fmla="*/ 444131 h 3727935"/>
              <a:gd name="connsiteX518" fmla="*/ 2731325 w 11668915"/>
              <a:gd name="connsiteY518" fmla="*/ 467882 h 3727935"/>
              <a:gd name="connsiteX519" fmla="*/ 2743200 w 11668915"/>
              <a:gd name="connsiteY519" fmla="*/ 515383 h 3727935"/>
              <a:gd name="connsiteX520" fmla="*/ 2743200 w 11668915"/>
              <a:gd name="connsiteY520" fmla="*/ 646012 h 3727935"/>
              <a:gd name="connsiteX521" fmla="*/ 2778826 w 11668915"/>
              <a:gd name="connsiteY521" fmla="*/ 657887 h 3727935"/>
              <a:gd name="connsiteX522" fmla="*/ 2826327 w 11668915"/>
              <a:gd name="connsiteY522" fmla="*/ 681638 h 3727935"/>
              <a:gd name="connsiteX523" fmla="*/ 2933205 w 11668915"/>
              <a:gd name="connsiteY523" fmla="*/ 717263 h 3727935"/>
              <a:gd name="connsiteX524" fmla="*/ 2945081 w 11668915"/>
              <a:gd name="connsiteY524" fmla="*/ 800391 h 3727935"/>
              <a:gd name="connsiteX525" fmla="*/ 2909455 w 11668915"/>
              <a:gd name="connsiteY525" fmla="*/ 812266 h 3727935"/>
              <a:gd name="connsiteX526" fmla="*/ 2826327 w 11668915"/>
              <a:gd name="connsiteY526" fmla="*/ 776640 h 3727935"/>
              <a:gd name="connsiteX527" fmla="*/ 2755075 w 11668915"/>
              <a:gd name="connsiteY527" fmla="*/ 764765 h 3727935"/>
              <a:gd name="connsiteX528" fmla="*/ 2671948 w 11668915"/>
              <a:gd name="connsiteY528" fmla="*/ 741014 h 3727935"/>
              <a:gd name="connsiteX529" fmla="*/ 2624447 w 11668915"/>
              <a:gd name="connsiteY529" fmla="*/ 729139 h 3727935"/>
              <a:gd name="connsiteX530" fmla="*/ 2470068 w 11668915"/>
              <a:gd name="connsiteY530" fmla="*/ 717263 h 3727935"/>
              <a:gd name="connsiteX531" fmla="*/ 2398816 w 11668915"/>
              <a:gd name="connsiteY531" fmla="*/ 681638 h 3727935"/>
              <a:gd name="connsiteX532" fmla="*/ 2327564 w 11668915"/>
              <a:gd name="connsiteY532" fmla="*/ 657887 h 3727935"/>
              <a:gd name="connsiteX533" fmla="*/ 2244436 w 11668915"/>
              <a:gd name="connsiteY533" fmla="*/ 681638 h 3727935"/>
              <a:gd name="connsiteX534" fmla="*/ 2291938 w 11668915"/>
              <a:gd name="connsiteY534" fmla="*/ 729139 h 3727935"/>
              <a:gd name="connsiteX535" fmla="*/ 2315688 w 11668915"/>
              <a:gd name="connsiteY535" fmla="*/ 764765 h 3727935"/>
              <a:gd name="connsiteX536" fmla="*/ 2256312 w 11668915"/>
              <a:gd name="connsiteY536" fmla="*/ 812266 h 3727935"/>
              <a:gd name="connsiteX537" fmla="*/ 2220686 w 11668915"/>
              <a:gd name="connsiteY537" fmla="*/ 776640 h 3727935"/>
              <a:gd name="connsiteX538" fmla="*/ 2149434 w 11668915"/>
              <a:gd name="connsiteY538" fmla="*/ 788515 h 3727935"/>
              <a:gd name="connsiteX539" fmla="*/ 2042556 w 11668915"/>
              <a:gd name="connsiteY539" fmla="*/ 836017 h 3727935"/>
              <a:gd name="connsiteX540" fmla="*/ 1959429 w 11668915"/>
              <a:gd name="connsiteY540" fmla="*/ 847892 h 3727935"/>
              <a:gd name="connsiteX541" fmla="*/ 1923803 w 11668915"/>
              <a:gd name="connsiteY541" fmla="*/ 836017 h 3727935"/>
              <a:gd name="connsiteX542" fmla="*/ 1888177 w 11668915"/>
              <a:gd name="connsiteY542" fmla="*/ 764765 h 3727935"/>
              <a:gd name="connsiteX543" fmla="*/ 1781299 w 11668915"/>
              <a:gd name="connsiteY543" fmla="*/ 788515 h 3727935"/>
              <a:gd name="connsiteX544" fmla="*/ 1650670 w 11668915"/>
              <a:gd name="connsiteY544" fmla="*/ 824141 h 3727935"/>
              <a:gd name="connsiteX545" fmla="*/ 1579418 w 11668915"/>
              <a:gd name="connsiteY545" fmla="*/ 883518 h 3727935"/>
              <a:gd name="connsiteX546" fmla="*/ 1484416 w 11668915"/>
              <a:gd name="connsiteY546" fmla="*/ 907269 h 3727935"/>
              <a:gd name="connsiteX547" fmla="*/ 1436914 w 11668915"/>
              <a:gd name="connsiteY547" fmla="*/ 990396 h 3727935"/>
              <a:gd name="connsiteX548" fmla="*/ 1401288 w 11668915"/>
              <a:gd name="connsiteY548" fmla="*/ 1002271 h 3727935"/>
              <a:gd name="connsiteX549" fmla="*/ 1365662 w 11668915"/>
              <a:gd name="connsiteY549" fmla="*/ 990396 h 3727935"/>
              <a:gd name="connsiteX550" fmla="*/ 1318161 w 11668915"/>
              <a:gd name="connsiteY550" fmla="*/ 919144 h 3727935"/>
              <a:gd name="connsiteX551" fmla="*/ 1270660 w 11668915"/>
              <a:gd name="connsiteY551" fmla="*/ 907269 h 3727935"/>
              <a:gd name="connsiteX552" fmla="*/ 1306286 w 11668915"/>
              <a:gd name="connsiteY552" fmla="*/ 883518 h 3727935"/>
              <a:gd name="connsiteX553" fmla="*/ 1365662 w 11668915"/>
              <a:gd name="connsiteY553" fmla="*/ 871643 h 3727935"/>
              <a:gd name="connsiteX554" fmla="*/ 1282535 w 11668915"/>
              <a:gd name="connsiteY554" fmla="*/ 812266 h 3727935"/>
              <a:gd name="connsiteX555" fmla="*/ 1246909 w 11668915"/>
              <a:gd name="connsiteY555" fmla="*/ 788515 h 3727935"/>
              <a:gd name="connsiteX556" fmla="*/ 1163782 w 11668915"/>
              <a:gd name="connsiteY556" fmla="*/ 836017 h 3727935"/>
              <a:gd name="connsiteX557" fmla="*/ 1151907 w 11668915"/>
              <a:gd name="connsiteY557" fmla="*/ 895393 h 3727935"/>
              <a:gd name="connsiteX558" fmla="*/ 1163782 w 11668915"/>
              <a:gd name="connsiteY558" fmla="*/ 931019 h 3727935"/>
              <a:gd name="connsiteX559" fmla="*/ 1235034 w 11668915"/>
              <a:gd name="connsiteY559" fmla="*/ 1049773 h 3727935"/>
              <a:gd name="connsiteX560" fmla="*/ 1270660 w 11668915"/>
              <a:gd name="connsiteY560" fmla="*/ 1061648 h 3727935"/>
              <a:gd name="connsiteX561" fmla="*/ 1175657 w 11668915"/>
              <a:gd name="connsiteY561" fmla="*/ 1061648 h 3727935"/>
              <a:gd name="connsiteX562" fmla="*/ 1009403 w 11668915"/>
              <a:gd name="connsiteY562" fmla="*/ 1073523 h 3727935"/>
              <a:gd name="connsiteX563" fmla="*/ 973777 w 11668915"/>
              <a:gd name="connsiteY563" fmla="*/ 1144775 h 3727935"/>
              <a:gd name="connsiteX564" fmla="*/ 1009403 w 11668915"/>
              <a:gd name="connsiteY564" fmla="*/ 1168526 h 3727935"/>
              <a:gd name="connsiteX565" fmla="*/ 831273 w 11668915"/>
              <a:gd name="connsiteY565" fmla="*/ 1180401 h 3727935"/>
              <a:gd name="connsiteX566" fmla="*/ 783772 w 11668915"/>
              <a:gd name="connsiteY566" fmla="*/ 1168526 h 3727935"/>
              <a:gd name="connsiteX567" fmla="*/ 748146 w 11668915"/>
              <a:gd name="connsiteY567" fmla="*/ 1156651 h 3727935"/>
              <a:gd name="connsiteX568" fmla="*/ 736270 w 11668915"/>
              <a:gd name="connsiteY568" fmla="*/ 1192276 h 3727935"/>
              <a:gd name="connsiteX569" fmla="*/ 760021 w 11668915"/>
              <a:gd name="connsiteY569" fmla="*/ 1251653 h 3727935"/>
              <a:gd name="connsiteX570" fmla="*/ 760021 w 11668915"/>
              <a:gd name="connsiteY570" fmla="*/ 1287279 h 3727935"/>
              <a:gd name="connsiteX571" fmla="*/ 712520 w 11668915"/>
              <a:gd name="connsiteY571" fmla="*/ 1275404 h 3727935"/>
              <a:gd name="connsiteX572" fmla="*/ 653143 w 11668915"/>
              <a:gd name="connsiteY572" fmla="*/ 1204152 h 3727935"/>
              <a:gd name="connsiteX573" fmla="*/ 629392 w 11668915"/>
              <a:gd name="connsiteY573" fmla="*/ 1156651 h 3727935"/>
              <a:gd name="connsiteX574" fmla="*/ 581891 w 11668915"/>
              <a:gd name="connsiteY574" fmla="*/ 1121025 h 3727935"/>
              <a:gd name="connsiteX575" fmla="*/ 486888 w 11668915"/>
              <a:gd name="connsiteY575" fmla="*/ 1073523 h 3727935"/>
              <a:gd name="connsiteX576" fmla="*/ 475013 w 11668915"/>
              <a:gd name="connsiteY576" fmla="*/ 1037897 h 3727935"/>
              <a:gd name="connsiteX577" fmla="*/ 558140 w 11668915"/>
              <a:gd name="connsiteY577" fmla="*/ 1002271 h 3727935"/>
              <a:gd name="connsiteX578" fmla="*/ 724395 w 11668915"/>
              <a:gd name="connsiteY578" fmla="*/ 1014147 h 3727935"/>
              <a:gd name="connsiteX579" fmla="*/ 760021 w 11668915"/>
              <a:gd name="connsiteY579" fmla="*/ 1037897 h 3727935"/>
              <a:gd name="connsiteX580" fmla="*/ 795647 w 11668915"/>
              <a:gd name="connsiteY580" fmla="*/ 1049773 h 3727935"/>
              <a:gd name="connsiteX581" fmla="*/ 973777 w 11668915"/>
              <a:gd name="connsiteY581" fmla="*/ 1037897 h 3727935"/>
              <a:gd name="connsiteX582" fmla="*/ 1009403 w 11668915"/>
              <a:gd name="connsiteY582" fmla="*/ 1026022 h 3727935"/>
              <a:gd name="connsiteX583" fmla="*/ 1021278 w 11668915"/>
              <a:gd name="connsiteY583" fmla="*/ 978521 h 3727935"/>
              <a:gd name="connsiteX584" fmla="*/ 1009403 w 11668915"/>
              <a:gd name="connsiteY584" fmla="*/ 859767 h 3727935"/>
              <a:gd name="connsiteX585" fmla="*/ 961901 w 11668915"/>
              <a:gd name="connsiteY585" fmla="*/ 824141 h 3727935"/>
              <a:gd name="connsiteX586" fmla="*/ 843148 w 11668915"/>
              <a:gd name="connsiteY586" fmla="*/ 812266 h 3727935"/>
              <a:gd name="connsiteX587" fmla="*/ 736270 w 11668915"/>
              <a:gd name="connsiteY587" fmla="*/ 800391 h 3727935"/>
              <a:gd name="connsiteX588" fmla="*/ 700644 w 11668915"/>
              <a:gd name="connsiteY588" fmla="*/ 776640 h 3727935"/>
              <a:gd name="connsiteX589" fmla="*/ 593766 w 11668915"/>
              <a:gd name="connsiteY589" fmla="*/ 752889 h 3727935"/>
              <a:gd name="connsiteX590" fmla="*/ 403761 w 11668915"/>
              <a:gd name="connsiteY590" fmla="*/ 729139 h 3727935"/>
              <a:gd name="connsiteX591" fmla="*/ 368135 w 11668915"/>
              <a:gd name="connsiteY591" fmla="*/ 717263 h 3727935"/>
              <a:gd name="connsiteX592" fmla="*/ 273133 w 11668915"/>
              <a:gd name="connsiteY592" fmla="*/ 693513 h 3727935"/>
              <a:gd name="connsiteX593" fmla="*/ 95003 w 11668915"/>
              <a:gd name="connsiteY593" fmla="*/ 729139 h 3727935"/>
              <a:gd name="connsiteX594" fmla="*/ 47501 w 11668915"/>
              <a:gd name="connsiteY594" fmla="*/ 764765 h 372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</a:cxnLst>
            <a:rect l="l" t="t" r="r" b="b"/>
            <a:pathLst>
              <a:path w="11668915" h="3727935">
                <a:moveTo>
                  <a:pt x="142504" y="717263"/>
                </a:moveTo>
                <a:cubicBezTo>
                  <a:pt x="113595" y="707627"/>
                  <a:pt x="90076" y="692704"/>
                  <a:pt x="59377" y="717263"/>
                </a:cubicBezTo>
                <a:cubicBezTo>
                  <a:pt x="49602" y="725083"/>
                  <a:pt x="53580" y="741947"/>
                  <a:pt x="47501" y="752889"/>
                </a:cubicBezTo>
                <a:cubicBezTo>
                  <a:pt x="33638" y="777842"/>
                  <a:pt x="0" y="824141"/>
                  <a:pt x="0" y="824141"/>
                </a:cubicBezTo>
                <a:cubicBezTo>
                  <a:pt x="11875" y="828100"/>
                  <a:pt x="23590" y="832578"/>
                  <a:pt x="35626" y="836017"/>
                </a:cubicBezTo>
                <a:cubicBezTo>
                  <a:pt x="51319" y="840501"/>
                  <a:pt x="69547" y="838839"/>
                  <a:pt x="83127" y="847892"/>
                </a:cubicBezTo>
                <a:cubicBezTo>
                  <a:pt x="95002" y="855809"/>
                  <a:pt x="98961" y="871643"/>
                  <a:pt x="106878" y="883518"/>
                </a:cubicBezTo>
                <a:cubicBezTo>
                  <a:pt x="110836" y="895393"/>
                  <a:pt x="120811" y="906797"/>
                  <a:pt x="118753" y="919144"/>
                </a:cubicBezTo>
                <a:cubicBezTo>
                  <a:pt x="107755" y="985136"/>
                  <a:pt x="66607" y="921728"/>
                  <a:pt x="106878" y="1002271"/>
                </a:cubicBezTo>
                <a:cubicBezTo>
                  <a:pt x="119643" y="1027802"/>
                  <a:pt x="154379" y="1073523"/>
                  <a:pt x="154379" y="1073523"/>
                </a:cubicBezTo>
                <a:cubicBezTo>
                  <a:pt x="159761" y="1095048"/>
                  <a:pt x="180369" y="1182640"/>
                  <a:pt x="190005" y="1192276"/>
                </a:cubicBezTo>
                <a:cubicBezTo>
                  <a:pt x="235723" y="1237994"/>
                  <a:pt x="211657" y="1218586"/>
                  <a:pt x="261257" y="1251653"/>
                </a:cubicBezTo>
                <a:cubicBezTo>
                  <a:pt x="265216" y="1267487"/>
                  <a:pt x="264080" y="1285574"/>
                  <a:pt x="273133" y="1299154"/>
                </a:cubicBezTo>
                <a:cubicBezTo>
                  <a:pt x="281050" y="1311029"/>
                  <a:pt x="298667" y="1312813"/>
                  <a:pt x="308759" y="1322905"/>
                </a:cubicBezTo>
                <a:cubicBezTo>
                  <a:pt x="318851" y="1332997"/>
                  <a:pt x="324592" y="1346656"/>
                  <a:pt x="332509" y="1358531"/>
                </a:cubicBezTo>
                <a:cubicBezTo>
                  <a:pt x="274639" y="1445339"/>
                  <a:pt x="345283" y="1336178"/>
                  <a:pt x="285008" y="1441658"/>
                </a:cubicBezTo>
                <a:cubicBezTo>
                  <a:pt x="277927" y="1454050"/>
                  <a:pt x="271998" y="1467886"/>
                  <a:pt x="261257" y="1477284"/>
                </a:cubicBezTo>
                <a:cubicBezTo>
                  <a:pt x="200385" y="1530548"/>
                  <a:pt x="198781" y="1523031"/>
                  <a:pt x="130629" y="1536661"/>
                </a:cubicBezTo>
                <a:cubicBezTo>
                  <a:pt x="107200" y="1560090"/>
                  <a:pt x="76462" y="1583317"/>
                  <a:pt x="71252" y="1619788"/>
                </a:cubicBezTo>
                <a:cubicBezTo>
                  <a:pt x="69482" y="1632180"/>
                  <a:pt x="72259" y="1649204"/>
                  <a:pt x="83127" y="1655414"/>
                </a:cubicBezTo>
                <a:cubicBezTo>
                  <a:pt x="104033" y="1667360"/>
                  <a:pt x="130628" y="1663331"/>
                  <a:pt x="154379" y="1667289"/>
                </a:cubicBezTo>
                <a:cubicBezTo>
                  <a:pt x="158338" y="1679164"/>
                  <a:pt x="171853" y="1691719"/>
                  <a:pt x="166255" y="1702915"/>
                </a:cubicBezTo>
                <a:cubicBezTo>
                  <a:pt x="160657" y="1714111"/>
                  <a:pt x="141825" y="1709193"/>
                  <a:pt x="130629" y="1714791"/>
                </a:cubicBezTo>
                <a:cubicBezTo>
                  <a:pt x="117864" y="1721174"/>
                  <a:pt x="106878" y="1730624"/>
                  <a:pt x="95003" y="1738541"/>
                </a:cubicBezTo>
                <a:cubicBezTo>
                  <a:pt x="91044" y="1750416"/>
                  <a:pt x="83127" y="1761649"/>
                  <a:pt x="83127" y="1774167"/>
                </a:cubicBezTo>
                <a:cubicBezTo>
                  <a:pt x="83127" y="1878233"/>
                  <a:pt x="84902" y="1874491"/>
                  <a:pt x="106878" y="1940422"/>
                </a:cubicBezTo>
                <a:cubicBezTo>
                  <a:pt x="124973" y="2067088"/>
                  <a:pt x="93322" y="1993026"/>
                  <a:pt x="154379" y="2047300"/>
                </a:cubicBezTo>
                <a:cubicBezTo>
                  <a:pt x="179483" y="2069615"/>
                  <a:pt x="225631" y="2118552"/>
                  <a:pt x="225631" y="2118552"/>
                </a:cubicBezTo>
                <a:cubicBezTo>
                  <a:pt x="241465" y="2114593"/>
                  <a:pt x="256812" y="2106676"/>
                  <a:pt x="273133" y="2106676"/>
                </a:cubicBezTo>
                <a:cubicBezTo>
                  <a:pt x="288202" y="2106676"/>
                  <a:pt x="361696" y="2125849"/>
                  <a:pt x="380011" y="2130427"/>
                </a:cubicBezTo>
                <a:cubicBezTo>
                  <a:pt x="390288" y="2161259"/>
                  <a:pt x="401437" y="2197033"/>
                  <a:pt x="415636" y="2225430"/>
                </a:cubicBezTo>
                <a:cubicBezTo>
                  <a:pt x="422019" y="2238196"/>
                  <a:pt x="428646" y="2251658"/>
                  <a:pt x="439387" y="2261056"/>
                </a:cubicBezTo>
                <a:cubicBezTo>
                  <a:pt x="460869" y="2279853"/>
                  <a:pt x="510639" y="2308557"/>
                  <a:pt x="510639" y="2308557"/>
                </a:cubicBezTo>
                <a:cubicBezTo>
                  <a:pt x="518556" y="2320432"/>
                  <a:pt x="525253" y="2333219"/>
                  <a:pt x="534390" y="2344183"/>
                </a:cubicBezTo>
                <a:cubicBezTo>
                  <a:pt x="545141" y="2357085"/>
                  <a:pt x="570016" y="2363015"/>
                  <a:pt x="570016" y="2379809"/>
                </a:cubicBezTo>
                <a:cubicBezTo>
                  <a:pt x="570016" y="2394081"/>
                  <a:pt x="546265" y="2395643"/>
                  <a:pt x="534390" y="2403560"/>
                </a:cubicBezTo>
                <a:cubicBezTo>
                  <a:pt x="495613" y="2390634"/>
                  <a:pt x="470514" y="2370810"/>
                  <a:pt x="510639" y="2451061"/>
                </a:cubicBezTo>
                <a:cubicBezTo>
                  <a:pt x="522068" y="2473919"/>
                  <a:pt x="561432" y="2496798"/>
                  <a:pt x="581891" y="2510438"/>
                </a:cubicBezTo>
                <a:cubicBezTo>
                  <a:pt x="589808" y="2498563"/>
                  <a:pt x="594497" y="2483728"/>
                  <a:pt x="605642" y="2474812"/>
                </a:cubicBezTo>
                <a:cubicBezTo>
                  <a:pt x="634037" y="2452096"/>
                  <a:pt x="658739" y="2467304"/>
                  <a:pt x="688769" y="2474812"/>
                </a:cubicBezTo>
                <a:cubicBezTo>
                  <a:pt x="717986" y="2504029"/>
                  <a:pt x="741936" y="2521768"/>
                  <a:pt x="760021" y="2557939"/>
                </a:cubicBezTo>
                <a:cubicBezTo>
                  <a:pt x="782849" y="2603595"/>
                  <a:pt x="754138" y="2590623"/>
                  <a:pt x="807522" y="2617315"/>
                </a:cubicBezTo>
                <a:cubicBezTo>
                  <a:pt x="818718" y="2622913"/>
                  <a:pt x="832206" y="2623112"/>
                  <a:pt x="843148" y="2629191"/>
                </a:cubicBezTo>
                <a:cubicBezTo>
                  <a:pt x="868101" y="2643054"/>
                  <a:pt x="914400" y="2676692"/>
                  <a:pt x="914400" y="2676692"/>
                </a:cubicBezTo>
                <a:cubicBezTo>
                  <a:pt x="922317" y="2688567"/>
                  <a:pt x="924611" y="2707805"/>
                  <a:pt x="938151" y="2712318"/>
                </a:cubicBezTo>
                <a:cubicBezTo>
                  <a:pt x="945609" y="2714804"/>
                  <a:pt x="1010195" y="2692261"/>
                  <a:pt x="1021278" y="2688567"/>
                </a:cubicBezTo>
                <a:cubicBezTo>
                  <a:pt x="1105991" y="2716806"/>
                  <a:pt x="1003571" y="2676764"/>
                  <a:pt x="1092530" y="2736069"/>
                </a:cubicBezTo>
                <a:cubicBezTo>
                  <a:pt x="1102945" y="2743013"/>
                  <a:pt x="1116281" y="2743986"/>
                  <a:pt x="1128156" y="2747944"/>
                </a:cubicBezTo>
                <a:cubicBezTo>
                  <a:pt x="1140031" y="2743986"/>
                  <a:pt x="1151264" y="2736069"/>
                  <a:pt x="1163782" y="2736069"/>
                </a:cubicBezTo>
                <a:cubicBezTo>
                  <a:pt x="1180103" y="2736069"/>
                  <a:pt x="1195351" y="2744404"/>
                  <a:pt x="1211283" y="2747944"/>
                </a:cubicBezTo>
                <a:cubicBezTo>
                  <a:pt x="1297262" y="2767050"/>
                  <a:pt x="1242626" y="2750474"/>
                  <a:pt x="1306286" y="2771695"/>
                </a:cubicBezTo>
                <a:cubicBezTo>
                  <a:pt x="1302328" y="2783570"/>
                  <a:pt x="1300009" y="2796125"/>
                  <a:pt x="1294411" y="2807321"/>
                </a:cubicBezTo>
                <a:cubicBezTo>
                  <a:pt x="1288028" y="2820087"/>
                  <a:pt x="1273007" y="2828869"/>
                  <a:pt x="1270660" y="2842947"/>
                </a:cubicBezTo>
                <a:cubicBezTo>
                  <a:pt x="1267382" y="2862614"/>
                  <a:pt x="1298015" y="2901792"/>
                  <a:pt x="1306286" y="2914199"/>
                </a:cubicBezTo>
                <a:cubicBezTo>
                  <a:pt x="1307725" y="2918517"/>
                  <a:pt x="1336513" y="2981133"/>
                  <a:pt x="1306286" y="2985451"/>
                </a:cubicBezTo>
                <a:cubicBezTo>
                  <a:pt x="1281502" y="2988991"/>
                  <a:pt x="1235034" y="2961700"/>
                  <a:pt x="1235034" y="2961700"/>
                </a:cubicBezTo>
                <a:cubicBezTo>
                  <a:pt x="1223159" y="2965658"/>
                  <a:pt x="1208259" y="2964724"/>
                  <a:pt x="1199408" y="2973575"/>
                </a:cubicBezTo>
                <a:cubicBezTo>
                  <a:pt x="1190557" y="2982426"/>
                  <a:pt x="1182884" y="2997579"/>
                  <a:pt x="1187533" y="3009201"/>
                </a:cubicBezTo>
                <a:cubicBezTo>
                  <a:pt x="1199461" y="3039020"/>
                  <a:pt x="1282860" y="3042902"/>
                  <a:pt x="1294411" y="3044827"/>
                </a:cubicBezTo>
                <a:cubicBezTo>
                  <a:pt x="1276398" y="3056836"/>
                  <a:pt x="1247743" y="3080453"/>
                  <a:pt x="1223159" y="3080453"/>
                </a:cubicBezTo>
                <a:cubicBezTo>
                  <a:pt x="1206838" y="3080453"/>
                  <a:pt x="1191491" y="3072536"/>
                  <a:pt x="1175657" y="3068578"/>
                </a:cubicBezTo>
                <a:cubicBezTo>
                  <a:pt x="1171699" y="3080453"/>
                  <a:pt x="1166818" y="3092060"/>
                  <a:pt x="1163782" y="3104204"/>
                </a:cubicBezTo>
                <a:cubicBezTo>
                  <a:pt x="1158887" y="3123785"/>
                  <a:pt x="1160934" y="3145527"/>
                  <a:pt x="1151907" y="3163580"/>
                </a:cubicBezTo>
                <a:cubicBezTo>
                  <a:pt x="1144396" y="3178601"/>
                  <a:pt x="1128156" y="3187331"/>
                  <a:pt x="1116281" y="3199206"/>
                </a:cubicBezTo>
                <a:cubicBezTo>
                  <a:pt x="1124198" y="3218998"/>
                  <a:pt x="1132546" y="3238623"/>
                  <a:pt x="1140031" y="3258583"/>
                </a:cubicBezTo>
                <a:cubicBezTo>
                  <a:pt x="1144426" y="3270304"/>
                  <a:pt x="1162322" y="3287265"/>
                  <a:pt x="1151907" y="3294209"/>
                </a:cubicBezTo>
                <a:cubicBezTo>
                  <a:pt x="1146935" y="3297524"/>
                  <a:pt x="1077956" y="3273517"/>
                  <a:pt x="1068779" y="3270458"/>
                </a:cubicBezTo>
                <a:cubicBezTo>
                  <a:pt x="1056904" y="3282333"/>
                  <a:pt x="1035914" y="3289518"/>
                  <a:pt x="1033153" y="3306084"/>
                </a:cubicBezTo>
                <a:cubicBezTo>
                  <a:pt x="1028496" y="3334028"/>
                  <a:pt x="1091554" y="3363124"/>
                  <a:pt x="1104405" y="3365461"/>
                </a:cubicBezTo>
                <a:cubicBezTo>
                  <a:pt x="1174939" y="3378286"/>
                  <a:pt x="1318161" y="3389212"/>
                  <a:pt x="1318161" y="3389212"/>
                </a:cubicBezTo>
                <a:cubicBezTo>
                  <a:pt x="1431811" y="3502862"/>
                  <a:pt x="1286296" y="3367969"/>
                  <a:pt x="1389413" y="3436713"/>
                </a:cubicBezTo>
                <a:cubicBezTo>
                  <a:pt x="1478368" y="3496016"/>
                  <a:pt x="1375955" y="3455978"/>
                  <a:pt x="1460665" y="3484214"/>
                </a:cubicBezTo>
                <a:cubicBezTo>
                  <a:pt x="1474674" y="3474875"/>
                  <a:pt x="1510845" y="3446247"/>
                  <a:pt x="1531917" y="3448588"/>
                </a:cubicBezTo>
                <a:cubicBezTo>
                  <a:pt x="1556799" y="3451353"/>
                  <a:pt x="1603169" y="3472339"/>
                  <a:pt x="1603169" y="3472339"/>
                </a:cubicBezTo>
                <a:cubicBezTo>
                  <a:pt x="1611086" y="3484214"/>
                  <a:pt x="1614817" y="3500401"/>
                  <a:pt x="1626920" y="3507965"/>
                </a:cubicBezTo>
                <a:cubicBezTo>
                  <a:pt x="1678087" y="3539944"/>
                  <a:pt x="1780756" y="3539223"/>
                  <a:pt x="1828800" y="3543591"/>
                </a:cubicBezTo>
                <a:cubicBezTo>
                  <a:pt x="1844634" y="3547549"/>
                  <a:pt x="1861703" y="3548167"/>
                  <a:pt x="1876301" y="3555466"/>
                </a:cubicBezTo>
                <a:cubicBezTo>
                  <a:pt x="2039647" y="3637138"/>
                  <a:pt x="1884655" y="3582000"/>
                  <a:pt x="1983179" y="3614843"/>
                </a:cubicBezTo>
                <a:cubicBezTo>
                  <a:pt x="2046515" y="3709846"/>
                  <a:pt x="1963386" y="3595051"/>
                  <a:pt x="2042556" y="3674219"/>
                </a:cubicBezTo>
                <a:cubicBezTo>
                  <a:pt x="2096273" y="3727935"/>
                  <a:pt x="2032575" y="3698600"/>
                  <a:pt x="2101933" y="3721721"/>
                </a:cubicBezTo>
                <a:cubicBezTo>
                  <a:pt x="2113808" y="3717762"/>
                  <a:pt x="2128708" y="3718696"/>
                  <a:pt x="2137559" y="3709845"/>
                </a:cubicBezTo>
                <a:cubicBezTo>
                  <a:pt x="2200892" y="3646511"/>
                  <a:pt x="2090059" y="3694010"/>
                  <a:pt x="2185060" y="3662344"/>
                </a:cubicBezTo>
                <a:cubicBezTo>
                  <a:pt x="2175975" y="3626004"/>
                  <a:pt x="2176771" y="3606554"/>
                  <a:pt x="2149434" y="3579217"/>
                </a:cubicBezTo>
                <a:cubicBezTo>
                  <a:pt x="2139342" y="3569125"/>
                  <a:pt x="2125683" y="3563383"/>
                  <a:pt x="2113808" y="3555466"/>
                </a:cubicBezTo>
                <a:cubicBezTo>
                  <a:pt x="2109850" y="3543591"/>
                  <a:pt x="2103991" y="3532187"/>
                  <a:pt x="2101933" y="3519840"/>
                </a:cubicBezTo>
                <a:cubicBezTo>
                  <a:pt x="2096040" y="3484482"/>
                  <a:pt x="2103370" y="3446243"/>
                  <a:pt x="2090057" y="3412962"/>
                </a:cubicBezTo>
                <a:cubicBezTo>
                  <a:pt x="2085408" y="3401340"/>
                  <a:pt x="2066306" y="3405045"/>
                  <a:pt x="2054431" y="3401087"/>
                </a:cubicBezTo>
                <a:cubicBezTo>
                  <a:pt x="2028166" y="3374822"/>
                  <a:pt x="2011589" y="3362903"/>
                  <a:pt x="1995055" y="3329835"/>
                </a:cubicBezTo>
                <a:cubicBezTo>
                  <a:pt x="1989457" y="3318639"/>
                  <a:pt x="1987138" y="3306084"/>
                  <a:pt x="1983179" y="3294209"/>
                </a:cubicBezTo>
                <a:cubicBezTo>
                  <a:pt x="1995054" y="3282334"/>
                  <a:pt x="2005903" y="3269334"/>
                  <a:pt x="2018805" y="3258583"/>
                </a:cubicBezTo>
                <a:cubicBezTo>
                  <a:pt x="2118004" y="3175917"/>
                  <a:pt x="1985975" y="3303288"/>
                  <a:pt x="2090057" y="3199206"/>
                </a:cubicBezTo>
                <a:cubicBezTo>
                  <a:pt x="2094016" y="3187331"/>
                  <a:pt x="2093082" y="3172431"/>
                  <a:pt x="2101933" y="3163580"/>
                </a:cubicBezTo>
                <a:cubicBezTo>
                  <a:pt x="2165267" y="3100247"/>
                  <a:pt x="2117768" y="3211080"/>
                  <a:pt x="2149434" y="3116079"/>
                </a:cubicBezTo>
                <a:cubicBezTo>
                  <a:pt x="2126815" y="3048220"/>
                  <a:pt x="2156220" y="3104769"/>
                  <a:pt x="2101933" y="3068578"/>
                </a:cubicBezTo>
                <a:cubicBezTo>
                  <a:pt x="2087959" y="3059262"/>
                  <a:pt x="2079209" y="3043703"/>
                  <a:pt x="2066307" y="3032952"/>
                </a:cubicBezTo>
                <a:cubicBezTo>
                  <a:pt x="2055343" y="3023815"/>
                  <a:pt x="2042556" y="3017118"/>
                  <a:pt x="2030681" y="3009201"/>
                </a:cubicBezTo>
                <a:cubicBezTo>
                  <a:pt x="2026722" y="2989409"/>
                  <a:pt x="2036858" y="2958852"/>
                  <a:pt x="2018805" y="2949825"/>
                </a:cubicBezTo>
                <a:cubicBezTo>
                  <a:pt x="1911940" y="2896392"/>
                  <a:pt x="1854697" y="3002761"/>
                  <a:pt x="1900052" y="2866697"/>
                </a:cubicBezTo>
                <a:cubicBezTo>
                  <a:pt x="1904565" y="2853157"/>
                  <a:pt x="1915886" y="2842946"/>
                  <a:pt x="1923803" y="2831071"/>
                </a:cubicBezTo>
                <a:cubicBezTo>
                  <a:pt x="1915886" y="2815237"/>
                  <a:pt x="1912570" y="2796088"/>
                  <a:pt x="1900052" y="2783570"/>
                </a:cubicBezTo>
                <a:cubicBezTo>
                  <a:pt x="1891201" y="2774719"/>
                  <a:pt x="1870024" y="2782891"/>
                  <a:pt x="1864426" y="2771695"/>
                </a:cubicBezTo>
                <a:cubicBezTo>
                  <a:pt x="1843603" y="2730050"/>
                  <a:pt x="1913520" y="2726764"/>
                  <a:pt x="1923803" y="2724193"/>
                </a:cubicBezTo>
                <a:cubicBezTo>
                  <a:pt x="1939637" y="2728152"/>
                  <a:pt x="1956303" y="2729640"/>
                  <a:pt x="1971304" y="2736069"/>
                </a:cubicBezTo>
                <a:cubicBezTo>
                  <a:pt x="1984422" y="2741691"/>
                  <a:pt x="1992658" y="2759819"/>
                  <a:pt x="2006930" y="2759819"/>
                </a:cubicBezTo>
                <a:cubicBezTo>
                  <a:pt x="2021202" y="2759819"/>
                  <a:pt x="2030681" y="2743986"/>
                  <a:pt x="2042556" y="2736069"/>
                </a:cubicBezTo>
                <a:cubicBezTo>
                  <a:pt x="2046514" y="2704401"/>
                  <a:pt x="2034838" y="2666258"/>
                  <a:pt x="2054431" y="2641066"/>
                </a:cubicBezTo>
                <a:cubicBezTo>
                  <a:pt x="2069214" y="2622060"/>
                  <a:pt x="2104147" y="2639959"/>
                  <a:pt x="2125683" y="2629191"/>
                </a:cubicBezTo>
                <a:cubicBezTo>
                  <a:pt x="2138449" y="2622808"/>
                  <a:pt x="2140297" y="2604529"/>
                  <a:pt x="2149434" y="2593565"/>
                </a:cubicBezTo>
                <a:cubicBezTo>
                  <a:pt x="2183647" y="2552509"/>
                  <a:pt x="2176778" y="2560700"/>
                  <a:pt x="2220686" y="2546063"/>
                </a:cubicBezTo>
                <a:cubicBezTo>
                  <a:pt x="2232561" y="2553980"/>
                  <a:pt x="2243194" y="2564192"/>
                  <a:pt x="2256312" y="2569814"/>
                </a:cubicBezTo>
                <a:cubicBezTo>
                  <a:pt x="2295614" y="2586658"/>
                  <a:pt x="2401630" y="2591471"/>
                  <a:pt x="2422566" y="2593565"/>
                </a:cubicBezTo>
                <a:cubicBezTo>
                  <a:pt x="2434441" y="2597523"/>
                  <a:pt x="2448417" y="2597620"/>
                  <a:pt x="2458192" y="2605440"/>
                </a:cubicBezTo>
                <a:cubicBezTo>
                  <a:pt x="2534928" y="2666828"/>
                  <a:pt x="2428022" y="2623093"/>
                  <a:pt x="2517569" y="2652941"/>
                </a:cubicBezTo>
                <a:cubicBezTo>
                  <a:pt x="2529444" y="2648983"/>
                  <a:pt x="2543420" y="2648886"/>
                  <a:pt x="2553195" y="2641066"/>
                </a:cubicBezTo>
                <a:cubicBezTo>
                  <a:pt x="2564340" y="2632150"/>
                  <a:pt x="2562674" y="2605440"/>
                  <a:pt x="2576946" y="2605440"/>
                </a:cubicBezTo>
                <a:cubicBezTo>
                  <a:pt x="2593740" y="2605440"/>
                  <a:pt x="2599670" y="2630315"/>
                  <a:pt x="2612572" y="2641066"/>
                </a:cubicBezTo>
                <a:cubicBezTo>
                  <a:pt x="2643267" y="2666645"/>
                  <a:pt x="2648117" y="2664790"/>
                  <a:pt x="2683823" y="2676692"/>
                </a:cubicBezTo>
                <a:cubicBezTo>
                  <a:pt x="2702060" y="2649336"/>
                  <a:pt x="2704960" y="2629191"/>
                  <a:pt x="2743200" y="2629191"/>
                </a:cubicBezTo>
                <a:cubicBezTo>
                  <a:pt x="2755718" y="2629191"/>
                  <a:pt x="2766951" y="2637108"/>
                  <a:pt x="2778826" y="2641066"/>
                </a:cubicBezTo>
                <a:cubicBezTo>
                  <a:pt x="2894894" y="2630515"/>
                  <a:pt x="2878540" y="2617541"/>
                  <a:pt x="2956956" y="2641066"/>
                </a:cubicBezTo>
                <a:cubicBezTo>
                  <a:pt x="2980936" y="2648260"/>
                  <a:pt x="3028208" y="2664817"/>
                  <a:pt x="3028208" y="2664817"/>
                </a:cubicBezTo>
                <a:cubicBezTo>
                  <a:pt x="3040083" y="2660858"/>
                  <a:pt x="3051690" y="2655977"/>
                  <a:pt x="3063834" y="2652941"/>
                </a:cubicBezTo>
                <a:cubicBezTo>
                  <a:pt x="3083416" y="2648046"/>
                  <a:pt x="3108939" y="2655338"/>
                  <a:pt x="3123211" y="2641066"/>
                </a:cubicBezTo>
                <a:cubicBezTo>
                  <a:pt x="3132062" y="2632215"/>
                  <a:pt x="3118279" y="2615855"/>
                  <a:pt x="3111335" y="2605440"/>
                </a:cubicBezTo>
                <a:cubicBezTo>
                  <a:pt x="3083681" y="2563959"/>
                  <a:pt x="3062052" y="2564351"/>
                  <a:pt x="3016333" y="2546063"/>
                </a:cubicBezTo>
                <a:cubicBezTo>
                  <a:pt x="3008089" y="2537819"/>
                  <a:pt x="2959011" y="2499364"/>
                  <a:pt x="2968831" y="2474812"/>
                </a:cubicBezTo>
                <a:cubicBezTo>
                  <a:pt x="2974131" y="2461560"/>
                  <a:pt x="2992582" y="2458978"/>
                  <a:pt x="3004457" y="2451061"/>
                </a:cubicBezTo>
                <a:cubicBezTo>
                  <a:pt x="3008416" y="2439186"/>
                  <a:pt x="3008513" y="2425210"/>
                  <a:pt x="3016333" y="2415435"/>
                </a:cubicBezTo>
                <a:cubicBezTo>
                  <a:pt x="3025249" y="2404290"/>
                  <a:pt x="3049613" y="2405762"/>
                  <a:pt x="3051959" y="2391684"/>
                </a:cubicBezTo>
                <a:cubicBezTo>
                  <a:pt x="3054869" y="2374222"/>
                  <a:pt x="3036125" y="2360017"/>
                  <a:pt x="3028208" y="2344183"/>
                </a:cubicBezTo>
                <a:cubicBezTo>
                  <a:pt x="3100024" y="2296305"/>
                  <a:pt x="3028126" y="2336566"/>
                  <a:pt x="3158836" y="2308557"/>
                </a:cubicBezTo>
                <a:cubicBezTo>
                  <a:pt x="3269719" y="2284796"/>
                  <a:pt x="3190058" y="2287519"/>
                  <a:pt x="3277590" y="2272931"/>
                </a:cubicBezTo>
                <a:cubicBezTo>
                  <a:pt x="3309070" y="2267685"/>
                  <a:pt x="3340925" y="2265014"/>
                  <a:pt x="3372592" y="2261056"/>
                </a:cubicBezTo>
                <a:cubicBezTo>
                  <a:pt x="3384467" y="2245222"/>
                  <a:pt x="3393013" y="2226225"/>
                  <a:pt x="3408218" y="2213554"/>
                </a:cubicBezTo>
                <a:cubicBezTo>
                  <a:pt x="3417834" y="2205540"/>
                  <a:pt x="3431452" y="2203449"/>
                  <a:pt x="3443844" y="2201679"/>
                </a:cubicBezTo>
                <a:cubicBezTo>
                  <a:pt x="3487127" y="2195496"/>
                  <a:pt x="3530930" y="2193762"/>
                  <a:pt x="3574473" y="2189804"/>
                </a:cubicBezTo>
                <a:cubicBezTo>
                  <a:pt x="3598091" y="2174059"/>
                  <a:pt x="3616226" y="2148429"/>
                  <a:pt x="3645725" y="2177928"/>
                </a:cubicBezTo>
                <a:cubicBezTo>
                  <a:pt x="3654576" y="2186779"/>
                  <a:pt x="3646404" y="2207956"/>
                  <a:pt x="3657600" y="2213554"/>
                </a:cubicBezTo>
                <a:cubicBezTo>
                  <a:pt x="3682635" y="2226072"/>
                  <a:pt x="3713188" y="2220423"/>
                  <a:pt x="3740727" y="2225430"/>
                </a:cubicBezTo>
                <a:cubicBezTo>
                  <a:pt x="3756785" y="2228350"/>
                  <a:pt x="3772395" y="2233347"/>
                  <a:pt x="3788229" y="2237305"/>
                </a:cubicBezTo>
                <a:cubicBezTo>
                  <a:pt x="3800104" y="2249180"/>
                  <a:pt x="3813104" y="2260029"/>
                  <a:pt x="3823855" y="2272931"/>
                </a:cubicBezTo>
                <a:cubicBezTo>
                  <a:pt x="3832992" y="2283895"/>
                  <a:pt x="3833759" y="2305095"/>
                  <a:pt x="3847605" y="2308557"/>
                </a:cubicBezTo>
                <a:cubicBezTo>
                  <a:pt x="3870964" y="2314397"/>
                  <a:pt x="3895106" y="2300640"/>
                  <a:pt x="3918857" y="2296682"/>
                </a:cubicBezTo>
                <a:cubicBezTo>
                  <a:pt x="3942608" y="2300640"/>
                  <a:pt x="3967266" y="2300943"/>
                  <a:pt x="3990109" y="2308557"/>
                </a:cubicBezTo>
                <a:cubicBezTo>
                  <a:pt x="4003649" y="2313070"/>
                  <a:pt x="4012969" y="2325925"/>
                  <a:pt x="4025735" y="2332308"/>
                </a:cubicBezTo>
                <a:cubicBezTo>
                  <a:pt x="4036931" y="2337906"/>
                  <a:pt x="4049486" y="2340225"/>
                  <a:pt x="4061361" y="2344183"/>
                </a:cubicBezTo>
                <a:cubicBezTo>
                  <a:pt x="4096987" y="2340225"/>
                  <a:pt x="4133464" y="2341002"/>
                  <a:pt x="4168239" y="2332308"/>
                </a:cubicBezTo>
                <a:cubicBezTo>
                  <a:pt x="4182085" y="2328846"/>
                  <a:pt x="4189680" y="2310133"/>
                  <a:pt x="4203865" y="2308557"/>
                </a:cubicBezTo>
                <a:cubicBezTo>
                  <a:pt x="4227796" y="2305898"/>
                  <a:pt x="4251366" y="2316474"/>
                  <a:pt x="4275117" y="2320432"/>
                </a:cubicBezTo>
                <a:cubicBezTo>
                  <a:pt x="4283034" y="2332307"/>
                  <a:pt x="4286765" y="2348494"/>
                  <a:pt x="4298868" y="2356058"/>
                </a:cubicBezTo>
                <a:cubicBezTo>
                  <a:pt x="4327230" y="2373784"/>
                  <a:pt x="4395587" y="2384902"/>
                  <a:pt x="4429496" y="2391684"/>
                </a:cubicBezTo>
                <a:cubicBezTo>
                  <a:pt x="4445330" y="2415435"/>
                  <a:pt x="4450495" y="2452334"/>
                  <a:pt x="4476998" y="2462936"/>
                </a:cubicBezTo>
                <a:cubicBezTo>
                  <a:pt x="4552810" y="2493262"/>
                  <a:pt x="4517308" y="2477154"/>
                  <a:pt x="4583875" y="2510438"/>
                </a:cubicBezTo>
                <a:cubicBezTo>
                  <a:pt x="4591792" y="2522313"/>
                  <a:pt x="4596885" y="2536665"/>
                  <a:pt x="4607626" y="2546063"/>
                </a:cubicBezTo>
                <a:cubicBezTo>
                  <a:pt x="4629108" y="2564860"/>
                  <a:pt x="4678878" y="2593565"/>
                  <a:pt x="4678878" y="2593565"/>
                </a:cubicBezTo>
                <a:cubicBezTo>
                  <a:pt x="4686795" y="2605440"/>
                  <a:pt x="4688634" y="2626392"/>
                  <a:pt x="4702629" y="2629191"/>
                </a:cubicBezTo>
                <a:cubicBezTo>
                  <a:pt x="4716624" y="2631990"/>
                  <a:pt x="4725489" y="2611823"/>
                  <a:pt x="4738255" y="2605440"/>
                </a:cubicBezTo>
                <a:cubicBezTo>
                  <a:pt x="4749451" y="2599842"/>
                  <a:pt x="4762006" y="2597523"/>
                  <a:pt x="4773881" y="2593565"/>
                </a:cubicBezTo>
                <a:cubicBezTo>
                  <a:pt x="4797632" y="2597523"/>
                  <a:pt x="4823130" y="2595661"/>
                  <a:pt x="4845133" y="2605440"/>
                </a:cubicBezTo>
                <a:cubicBezTo>
                  <a:pt x="4860480" y="2612261"/>
                  <a:pt x="4867857" y="2630315"/>
                  <a:pt x="4880759" y="2641066"/>
                </a:cubicBezTo>
                <a:cubicBezTo>
                  <a:pt x="4891723" y="2650203"/>
                  <a:pt x="4904510" y="2656900"/>
                  <a:pt x="4916385" y="2664817"/>
                </a:cubicBezTo>
                <a:cubicBezTo>
                  <a:pt x="4932219" y="2660858"/>
                  <a:pt x="4950306" y="2661994"/>
                  <a:pt x="4963886" y="2652941"/>
                </a:cubicBezTo>
                <a:cubicBezTo>
                  <a:pt x="4975761" y="2645024"/>
                  <a:pt x="4974385" y="2622616"/>
                  <a:pt x="4987636" y="2617315"/>
                </a:cubicBezTo>
                <a:cubicBezTo>
                  <a:pt x="4999258" y="2612666"/>
                  <a:pt x="5011226" y="2625752"/>
                  <a:pt x="5023262" y="2629191"/>
                </a:cubicBezTo>
                <a:cubicBezTo>
                  <a:pt x="5127668" y="2659022"/>
                  <a:pt x="5020951" y="2624462"/>
                  <a:pt x="5106390" y="2652941"/>
                </a:cubicBezTo>
                <a:cubicBezTo>
                  <a:pt x="5165087" y="2740987"/>
                  <a:pt x="5125901" y="2718595"/>
                  <a:pt x="5213268" y="2736069"/>
                </a:cubicBezTo>
                <a:cubicBezTo>
                  <a:pt x="5243857" y="2751363"/>
                  <a:pt x="5287657" y="2774906"/>
                  <a:pt x="5320146" y="2783570"/>
                </a:cubicBezTo>
                <a:cubicBezTo>
                  <a:pt x="5359151" y="2793972"/>
                  <a:pt x="5400602" y="2794556"/>
                  <a:pt x="5438899" y="2807321"/>
                </a:cubicBezTo>
                <a:lnTo>
                  <a:pt x="5474525" y="2819196"/>
                </a:lnTo>
                <a:cubicBezTo>
                  <a:pt x="5490359" y="2811279"/>
                  <a:pt x="5505755" y="2802418"/>
                  <a:pt x="5522026" y="2795445"/>
                </a:cubicBezTo>
                <a:cubicBezTo>
                  <a:pt x="5545875" y="2785224"/>
                  <a:pt x="5581051" y="2777720"/>
                  <a:pt x="5605153" y="2771695"/>
                </a:cubicBezTo>
                <a:cubicBezTo>
                  <a:pt x="5650221" y="2704093"/>
                  <a:pt x="5602757" y="2759492"/>
                  <a:pt x="5664530" y="2724193"/>
                </a:cubicBezTo>
                <a:cubicBezTo>
                  <a:pt x="5781491" y="2657357"/>
                  <a:pt x="5616860" y="2696498"/>
                  <a:pt x="5854535" y="2676692"/>
                </a:cubicBezTo>
                <a:cubicBezTo>
                  <a:pt x="5866410" y="2672734"/>
                  <a:pt x="5877643" y="2664817"/>
                  <a:pt x="5890161" y="2664817"/>
                </a:cubicBezTo>
                <a:cubicBezTo>
                  <a:pt x="5947069" y="2664817"/>
                  <a:pt x="5911812" y="2697853"/>
                  <a:pt x="5973288" y="2712318"/>
                </a:cubicBezTo>
                <a:cubicBezTo>
                  <a:pt x="6023528" y="2724139"/>
                  <a:pt x="6076208" y="2720235"/>
                  <a:pt x="6127668" y="2724193"/>
                </a:cubicBezTo>
                <a:cubicBezTo>
                  <a:pt x="6139543" y="2728152"/>
                  <a:pt x="6152098" y="2730471"/>
                  <a:pt x="6163294" y="2736069"/>
                </a:cubicBezTo>
                <a:cubicBezTo>
                  <a:pt x="6176059" y="2742452"/>
                  <a:pt x="6184735" y="2758243"/>
                  <a:pt x="6198920" y="2759819"/>
                </a:cubicBezTo>
                <a:cubicBezTo>
                  <a:pt x="6222851" y="2762478"/>
                  <a:pt x="6246421" y="2751902"/>
                  <a:pt x="6270172" y="2747944"/>
                </a:cubicBezTo>
                <a:cubicBezTo>
                  <a:pt x="6266213" y="2720235"/>
                  <a:pt x="6263785" y="2692264"/>
                  <a:pt x="6258296" y="2664817"/>
                </a:cubicBezTo>
                <a:cubicBezTo>
                  <a:pt x="6255841" y="2652542"/>
                  <a:pt x="6246421" y="2641709"/>
                  <a:pt x="6246421" y="2629191"/>
                </a:cubicBezTo>
                <a:cubicBezTo>
                  <a:pt x="6246421" y="2600526"/>
                  <a:pt x="6260800" y="2562303"/>
                  <a:pt x="6270172" y="2534188"/>
                </a:cubicBezTo>
                <a:cubicBezTo>
                  <a:pt x="6301839" y="2538146"/>
                  <a:pt x="6333775" y="2540354"/>
                  <a:pt x="6365174" y="2546063"/>
                </a:cubicBezTo>
                <a:cubicBezTo>
                  <a:pt x="6377490" y="2548302"/>
                  <a:pt x="6388656" y="2554903"/>
                  <a:pt x="6400800" y="2557939"/>
                </a:cubicBezTo>
                <a:cubicBezTo>
                  <a:pt x="6420382" y="2562834"/>
                  <a:pt x="6440595" y="2564919"/>
                  <a:pt x="6460177" y="2569814"/>
                </a:cubicBezTo>
                <a:cubicBezTo>
                  <a:pt x="6472321" y="2572850"/>
                  <a:pt x="6483659" y="2578653"/>
                  <a:pt x="6495803" y="2581689"/>
                </a:cubicBezTo>
                <a:cubicBezTo>
                  <a:pt x="6515384" y="2586584"/>
                  <a:pt x="6535598" y="2588670"/>
                  <a:pt x="6555179" y="2593565"/>
                </a:cubicBezTo>
                <a:cubicBezTo>
                  <a:pt x="6599743" y="2604706"/>
                  <a:pt x="6590719" y="2608796"/>
                  <a:pt x="6638307" y="2629191"/>
                </a:cubicBezTo>
                <a:cubicBezTo>
                  <a:pt x="6649813" y="2634122"/>
                  <a:pt x="6662058" y="2637108"/>
                  <a:pt x="6673933" y="2641066"/>
                </a:cubicBezTo>
                <a:cubicBezTo>
                  <a:pt x="6685808" y="2652941"/>
                  <a:pt x="6700243" y="2662718"/>
                  <a:pt x="6709559" y="2676692"/>
                </a:cubicBezTo>
                <a:cubicBezTo>
                  <a:pt x="6716503" y="2687107"/>
                  <a:pt x="6712583" y="2703467"/>
                  <a:pt x="6721434" y="2712318"/>
                </a:cubicBezTo>
                <a:cubicBezTo>
                  <a:pt x="6730285" y="2721169"/>
                  <a:pt x="6744916" y="2721157"/>
                  <a:pt x="6757060" y="2724193"/>
                </a:cubicBezTo>
                <a:cubicBezTo>
                  <a:pt x="6776641" y="2729088"/>
                  <a:pt x="6796644" y="2732110"/>
                  <a:pt x="6816436" y="2736069"/>
                </a:cubicBezTo>
                <a:cubicBezTo>
                  <a:pt x="6905983" y="2706218"/>
                  <a:pt x="6795605" y="2746485"/>
                  <a:pt x="6887688" y="2700443"/>
                </a:cubicBezTo>
                <a:cubicBezTo>
                  <a:pt x="6898884" y="2694845"/>
                  <a:pt x="6911439" y="2692526"/>
                  <a:pt x="6923314" y="2688567"/>
                </a:cubicBezTo>
                <a:cubicBezTo>
                  <a:pt x="6947065" y="2692526"/>
                  <a:pt x="6971061" y="2695220"/>
                  <a:pt x="6994566" y="2700443"/>
                </a:cubicBezTo>
                <a:cubicBezTo>
                  <a:pt x="7006786" y="2703158"/>
                  <a:pt x="7018048" y="2709282"/>
                  <a:pt x="7030192" y="2712318"/>
                </a:cubicBezTo>
                <a:cubicBezTo>
                  <a:pt x="7049774" y="2717213"/>
                  <a:pt x="7069777" y="2720235"/>
                  <a:pt x="7089569" y="2724193"/>
                </a:cubicBezTo>
                <a:cubicBezTo>
                  <a:pt x="7101444" y="2732110"/>
                  <a:pt x="7112153" y="2742147"/>
                  <a:pt x="7125195" y="2747944"/>
                </a:cubicBezTo>
                <a:cubicBezTo>
                  <a:pt x="7148073" y="2758112"/>
                  <a:pt x="7175616" y="2757808"/>
                  <a:pt x="7196447" y="2771695"/>
                </a:cubicBezTo>
                <a:cubicBezTo>
                  <a:pt x="7208322" y="2779612"/>
                  <a:pt x="7218403" y="2791344"/>
                  <a:pt x="7232073" y="2795445"/>
                </a:cubicBezTo>
                <a:cubicBezTo>
                  <a:pt x="7243787" y="2798959"/>
                  <a:pt x="7404872" y="2818530"/>
                  <a:pt x="7410203" y="2819196"/>
                </a:cubicBezTo>
                <a:cubicBezTo>
                  <a:pt x="7461678" y="2836354"/>
                  <a:pt x="7470190" y="2844884"/>
                  <a:pt x="7540831" y="2819196"/>
                </a:cubicBezTo>
                <a:cubicBezTo>
                  <a:pt x="7628567" y="2787292"/>
                  <a:pt x="7526775" y="2781146"/>
                  <a:pt x="7612083" y="2759819"/>
                </a:cubicBezTo>
                <a:cubicBezTo>
                  <a:pt x="7646858" y="2751125"/>
                  <a:pt x="7683335" y="2751902"/>
                  <a:pt x="7718961" y="2747944"/>
                </a:cubicBezTo>
                <a:cubicBezTo>
                  <a:pt x="7722919" y="2736069"/>
                  <a:pt x="7718800" y="2715757"/>
                  <a:pt x="7730836" y="2712318"/>
                </a:cubicBezTo>
                <a:cubicBezTo>
                  <a:pt x="7753988" y="2705703"/>
                  <a:pt x="7779025" y="2717274"/>
                  <a:pt x="7802088" y="2724193"/>
                </a:cubicBezTo>
                <a:cubicBezTo>
                  <a:pt x="7819044" y="2729280"/>
                  <a:pt x="7833014" y="2741728"/>
                  <a:pt x="7849590" y="2747944"/>
                </a:cubicBezTo>
                <a:cubicBezTo>
                  <a:pt x="7864872" y="2753675"/>
                  <a:pt x="7881087" y="2756618"/>
                  <a:pt x="7897091" y="2759819"/>
                </a:cubicBezTo>
                <a:cubicBezTo>
                  <a:pt x="7940488" y="2768498"/>
                  <a:pt x="7984177" y="2775653"/>
                  <a:pt x="8027720" y="2783570"/>
                </a:cubicBezTo>
                <a:cubicBezTo>
                  <a:pt x="8062664" y="2777746"/>
                  <a:pt x="8115482" y="2786752"/>
                  <a:pt x="8122722" y="2736069"/>
                </a:cubicBezTo>
                <a:cubicBezTo>
                  <a:pt x="8125030" y="2719912"/>
                  <a:pt x="8114805" y="2704401"/>
                  <a:pt x="8110847" y="2688567"/>
                </a:cubicBezTo>
                <a:cubicBezTo>
                  <a:pt x="8114805" y="2676692"/>
                  <a:pt x="8117124" y="2664137"/>
                  <a:pt x="8122722" y="2652941"/>
                </a:cubicBezTo>
                <a:cubicBezTo>
                  <a:pt x="8129105" y="2640175"/>
                  <a:pt x="8144703" y="2631477"/>
                  <a:pt x="8146473" y="2617315"/>
                </a:cubicBezTo>
                <a:cubicBezTo>
                  <a:pt x="8148977" y="2597287"/>
                  <a:pt x="8139909" y="2577412"/>
                  <a:pt x="8134598" y="2557939"/>
                </a:cubicBezTo>
                <a:cubicBezTo>
                  <a:pt x="8112615" y="2477335"/>
                  <a:pt x="8128097" y="2498187"/>
                  <a:pt x="8075221" y="2462936"/>
                </a:cubicBezTo>
                <a:cubicBezTo>
                  <a:pt x="8071263" y="2451061"/>
                  <a:pt x="8073121" y="2435130"/>
                  <a:pt x="8063346" y="2427310"/>
                </a:cubicBezTo>
                <a:cubicBezTo>
                  <a:pt x="8050601" y="2417114"/>
                  <a:pt x="8006791" y="2429015"/>
                  <a:pt x="8015844" y="2415435"/>
                </a:cubicBezTo>
                <a:cubicBezTo>
                  <a:pt x="8029731" y="2394604"/>
                  <a:pt x="8066265" y="2405571"/>
                  <a:pt x="8087096" y="2391684"/>
                </a:cubicBezTo>
                <a:cubicBezTo>
                  <a:pt x="8098971" y="2383767"/>
                  <a:pt x="8109957" y="2374317"/>
                  <a:pt x="8122722" y="2367934"/>
                </a:cubicBezTo>
                <a:cubicBezTo>
                  <a:pt x="8133918" y="2362336"/>
                  <a:pt x="8146473" y="2360017"/>
                  <a:pt x="8158348" y="2356058"/>
                </a:cubicBezTo>
                <a:cubicBezTo>
                  <a:pt x="8209808" y="2360017"/>
                  <a:pt x="8261999" y="2358423"/>
                  <a:pt x="8312727" y="2367934"/>
                </a:cubicBezTo>
                <a:cubicBezTo>
                  <a:pt x="8326755" y="2370564"/>
                  <a:pt x="8334584" y="2387929"/>
                  <a:pt x="8348353" y="2391684"/>
                </a:cubicBezTo>
                <a:cubicBezTo>
                  <a:pt x="8379143" y="2400081"/>
                  <a:pt x="8411876" y="2398313"/>
                  <a:pt x="8443356" y="2403560"/>
                </a:cubicBezTo>
                <a:cubicBezTo>
                  <a:pt x="8459455" y="2406243"/>
                  <a:pt x="8474925" y="2411895"/>
                  <a:pt x="8490857" y="2415435"/>
                </a:cubicBezTo>
                <a:cubicBezTo>
                  <a:pt x="8510561" y="2419813"/>
                  <a:pt x="8530442" y="2423352"/>
                  <a:pt x="8550234" y="2427310"/>
                </a:cubicBezTo>
                <a:cubicBezTo>
                  <a:pt x="8609208" y="2515769"/>
                  <a:pt x="8533409" y="2407118"/>
                  <a:pt x="8609611" y="2498562"/>
                </a:cubicBezTo>
                <a:cubicBezTo>
                  <a:pt x="8618748" y="2509526"/>
                  <a:pt x="8621258" y="2526624"/>
                  <a:pt x="8633361" y="2534188"/>
                </a:cubicBezTo>
                <a:cubicBezTo>
                  <a:pt x="8652637" y="2546236"/>
                  <a:pt x="8724303" y="2562861"/>
                  <a:pt x="8752114" y="2569814"/>
                </a:cubicBezTo>
                <a:cubicBezTo>
                  <a:pt x="8763989" y="2585648"/>
                  <a:pt x="8776236" y="2601210"/>
                  <a:pt x="8787740" y="2617315"/>
                </a:cubicBezTo>
                <a:cubicBezTo>
                  <a:pt x="8796036" y="2628929"/>
                  <a:pt x="8800346" y="2644025"/>
                  <a:pt x="8811491" y="2652941"/>
                </a:cubicBezTo>
                <a:cubicBezTo>
                  <a:pt x="8821266" y="2660761"/>
                  <a:pt x="8835242" y="2660858"/>
                  <a:pt x="8847117" y="2664817"/>
                </a:cubicBezTo>
                <a:cubicBezTo>
                  <a:pt x="8878783" y="2759818"/>
                  <a:pt x="8831284" y="2648985"/>
                  <a:pt x="8894618" y="2712318"/>
                </a:cubicBezTo>
                <a:cubicBezTo>
                  <a:pt x="8907136" y="2724836"/>
                  <a:pt x="8907036" y="2746219"/>
                  <a:pt x="8918369" y="2759819"/>
                </a:cubicBezTo>
                <a:cubicBezTo>
                  <a:pt x="8927506" y="2770783"/>
                  <a:pt x="8941229" y="2777187"/>
                  <a:pt x="8953995" y="2783570"/>
                </a:cubicBezTo>
                <a:cubicBezTo>
                  <a:pt x="8993783" y="2803464"/>
                  <a:pt x="9062642" y="2803559"/>
                  <a:pt x="9096499" y="2807321"/>
                </a:cubicBezTo>
                <a:cubicBezTo>
                  <a:pt x="9112333" y="2819196"/>
                  <a:pt x="9127894" y="2831443"/>
                  <a:pt x="9144000" y="2842947"/>
                </a:cubicBezTo>
                <a:cubicBezTo>
                  <a:pt x="9155614" y="2851243"/>
                  <a:pt x="9165719" y="2863488"/>
                  <a:pt x="9179626" y="2866697"/>
                </a:cubicBezTo>
                <a:cubicBezTo>
                  <a:pt x="9218389" y="2875642"/>
                  <a:pt x="9258795" y="2874614"/>
                  <a:pt x="9298379" y="2878573"/>
                </a:cubicBezTo>
                <a:cubicBezTo>
                  <a:pt x="9310254" y="2894407"/>
                  <a:pt x="9324185" y="2908890"/>
                  <a:pt x="9334005" y="2926074"/>
                </a:cubicBezTo>
                <a:cubicBezTo>
                  <a:pt x="9340216" y="2936942"/>
                  <a:pt x="9338937" y="2951285"/>
                  <a:pt x="9345881" y="2961700"/>
                </a:cubicBezTo>
                <a:cubicBezTo>
                  <a:pt x="9355197" y="2975674"/>
                  <a:pt x="9370756" y="2984424"/>
                  <a:pt x="9381507" y="2997326"/>
                </a:cubicBezTo>
                <a:cubicBezTo>
                  <a:pt x="9390644" y="3008290"/>
                  <a:pt x="9397340" y="3021077"/>
                  <a:pt x="9405257" y="3032952"/>
                </a:cubicBezTo>
                <a:cubicBezTo>
                  <a:pt x="9445941" y="3021328"/>
                  <a:pt x="9492224" y="3017238"/>
                  <a:pt x="9524011" y="2985451"/>
                </a:cubicBezTo>
                <a:cubicBezTo>
                  <a:pt x="9534103" y="2975359"/>
                  <a:pt x="9539844" y="2961700"/>
                  <a:pt x="9547761" y="2949825"/>
                </a:cubicBezTo>
                <a:cubicBezTo>
                  <a:pt x="9563595" y="2953783"/>
                  <a:pt x="9581091" y="2953603"/>
                  <a:pt x="9595262" y="2961700"/>
                </a:cubicBezTo>
                <a:cubicBezTo>
                  <a:pt x="9619879" y="2975767"/>
                  <a:pt x="9639505" y="3010251"/>
                  <a:pt x="9654639" y="3032952"/>
                </a:cubicBezTo>
                <a:cubicBezTo>
                  <a:pt x="9672587" y="3104744"/>
                  <a:pt x="9661352" y="3064965"/>
                  <a:pt x="9690265" y="3151705"/>
                </a:cubicBezTo>
                <a:lnTo>
                  <a:pt x="9702140" y="3187331"/>
                </a:lnTo>
                <a:cubicBezTo>
                  <a:pt x="9698182" y="3199206"/>
                  <a:pt x="9699116" y="3214106"/>
                  <a:pt x="9690265" y="3222957"/>
                </a:cubicBezTo>
                <a:cubicBezTo>
                  <a:pt x="9681414" y="3231808"/>
                  <a:pt x="9666914" y="3232377"/>
                  <a:pt x="9654639" y="3234832"/>
                </a:cubicBezTo>
                <a:cubicBezTo>
                  <a:pt x="9627192" y="3240321"/>
                  <a:pt x="9599221" y="3242749"/>
                  <a:pt x="9571512" y="3246708"/>
                </a:cubicBezTo>
                <a:cubicBezTo>
                  <a:pt x="9567553" y="3258583"/>
                  <a:pt x="9559636" y="3269816"/>
                  <a:pt x="9559636" y="3282334"/>
                </a:cubicBezTo>
                <a:cubicBezTo>
                  <a:pt x="9559636" y="3321717"/>
                  <a:pt x="9579783" y="3322171"/>
                  <a:pt x="9607138" y="3341710"/>
                </a:cubicBezTo>
                <a:cubicBezTo>
                  <a:pt x="9623244" y="3353214"/>
                  <a:pt x="9638805" y="3365461"/>
                  <a:pt x="9654639" y="3377336"/>
                </a:cubicBezTo>
                <a:cubicBezTo>
                  <a:pt x="9658597" y="3393170"/>
                  <a:pt x="9658416" y="3410667"/>
                  <a:pt x="9666514" y="3424838"/>
                </a:cubicBezTo>
                <a:cubicBezTo>
                  <a:pt x="9674846" y="3439419"/>
                  <a:pt x="9691389" y="3447562"/>
                  <a:pt x="9702140" y="3460463"/>
                </a:cubicBezTo>
                <a:cubicBezTo>
                  <a:pt x="9711277" y="3471427"/>
                  <a:pt x="9717974" y="3484214"/>
                  <a:pt x="9725891" y="3496089"/>
                </a:cubicBezTo>
                <a:cubicBezTo>
                  <a:pt x="9753427" y="3606238"/>
                  <a:pt x="9722104" y="3512611"/>
                  <a:pt x="9749642" y="3496089"/>
                </a:cubicBezTo>
                <a:cubicBezTo>
                  <a:pt x="9754966" y="3492895"/>
                  <a:pt x="9823322" y="3516691"/>
                  <a:pt x="9832769" y="3519840"/>
                </a:cubicBezTo>
                <a:cubicBezTo>
                  <a:pt x="9844644" y="3527757"/>
                  <a:pt x="9854317" y="3545937"/>
                  <a:pt x="9868395" y="3543591"/>
                </a:cubicBezTo>
                <a:cubicBezTo>
                  <a:pt x="9884961" y="3540830"/>
                  <a:pt x="9890047" y="3517281"/>
                  <a:pt x="9904021" y="3507965"/>
                </a:cubicBezTo>
                <a:cubicBezTo>
                  <a:pt x="9914436" y="3501021"/>
                  <a:pt x="9927772" y="3500048"/>
                  <a:pt x="9939647" y="3496089"/>
                </a:cubicBezTo>
                <a:cubicBezTo>
                  <a:pt x="10007031" y="3395013"/>
                  <a:pt x="9983996" y="3453208"/>
                  <a:pt x="9999023" y="3317960"/>
                </a:cubicBezTo>
                <a:cubicBezTo>
                  <a:pt x="9995065" y="3298168"/>
                  <a:pt x="9987148" y="3278767"/>
                  <a:pt x="9987148" y="3258583"/>
                </a:cubicBezTo>
                <a:cubicBezTo>
                  <a:pt x="9987148" y="3217499"/>
                  <a:pt x="10013459" y="3165215"/>
                  <a:pt x="10022774" y="3127954"/>
                </a:cubicBezTo>
                <a:cubicBezTo>
                  <a:pt x="10026732" y="3112120"/>
                  <a:pt x="10029959" y="3096086"/>
                  <a:pt x="10034649" y="3080453"/>
                </a:cubicBezTo>
                <a:cubicBezTo>
                  <a:pt x="10041843" y="3056473"/>
                  <a:pt x="10058400" y="3009201"/>
                  <a:pt x="10058400" y="3009201"/>
                </a:cubicBezTo>
                <a:cubicBezTo>
                  <a:pt x="10054442" y="2977534"/>
                  <a:pt x="10052234" y="2945598"/>
                  <a:pt x="10046525" y="2914199"/>
                </a:cubicBezTo>
                <a:cubicBezTo>
                  <a:pt x="10042744" y="2893402"/>
                  <a:pt x="10020882" y="2845048"/>
                  <a:pt x="10010899" y="2831071"/>
                </a:cubicBezTo>
                <a:cubicBezTo>
                  <a:pt x="10001138" y="2817405"/>
                  <a:pt x="9986024" y="2808347"/>
                  <a:pt x="9975273" y="2795445"/>
                </a:cubicBezTo>
                <a:cubicBezTo>
                  <a:pt x="9966136" y="2784481"/>
                  <a:pt x="9959439" y="2771694"/>
                  <a:pt x="9951522" y="2759819"/>
                </a:cubicBezTo>
                <a:cubicBezTo>
                  <a:pt x="9943605" y="2736068"/>
                  <a:pt x="9929556" y="2713539"/>
                  <a:pt x="9927772" y="2688567"/>
                </a:cubicBezTo>
                <a:cubicBezTo>
                  <a:pt x="9923813" y="2633149"/>
                  <a:pt x="9928621" y="2576395"/>
                  <a:pt x="9915896" y="2522313"/>
                </a:cubicBezTo>
                <a:cubicBezTo>
                  <a:pt x="9912049" y="2505965"/>
                  <a:pt x="9893172" y="2497438"/>
                  <a:pt x="9880270" y="2486687"/>
                </a:cubicBezTo>
                <a:cubicBezTo>
                  <a:pt x="9849575" y="2461108"/>
                  <a:pt x="9844725" y="2462963"/>
                  <a:pt x="9809018" y="2451061"/>
                </a:cubicBezTo>
                <a:cubicBezTo>
                  <a:pt x="9706916" y="2382992"/>
                  <a:pt x="9827074" y="2473629"/>
                  <a:pt x="9761517" y="2391684"/>
                </a:cubicBezTo>
                <a:cubicBezTo>
                  <a:pt x="9745120" y="2371188"/>
                  <a:pt x="9683930" y="2350714"/>
                  <a:pt x="9666514" y="2344183"/>
                </a:cubicBezTo>
                <a:cubicBezTo>
                  <a:pt x="9654793" y="2339788"/>
                  <a:pt x="9642394" y="2337239"/>
                  <a:pt x="9630888" y="2332308"/>
                </a:cubicBezTo>
                <a:cubicBezTo>
                  <a:pt x="9614617" y="2325335"/>
                  <a:pt x="9600181" y="2314155"/>
                  <a:pt x="9583387" y="2308557"/>
                </a:cubicBezTo>
                <a:cubicBezTo>
                  <a:pt x="9564239" y="2302174"/>
                  <a:pt x="9543803" y="2300640"/>
                  <a:pt x="9524011" y="2296682"/>
                </a:cubicBezTo>
                <a:cubicBezTo>
                  <a:pt x="9455547" y="2251039"/>
                  <a:pt x="9512565" y="2272502"/>
                  <a:pt x="9476509" y="2308557"/>
                </a:cubicBezTo>
                <a:cubicBezTo>
                  <a:pt x="9467658" y="2317408"/>
                  <a:pt x="9452758" y="2316474"/>
                  <a:pt x="9440883" y="2320432"/>
                </a:cubicBezTo>
                <a:cubicBezTo>
                  <a:pt x="9425049" y="2312515"/>
                  <a:pt x="9409653" y="2303655"/>
                  <a:pt x="9393382" y="2296682"/>
                </a:cubicBezTo>
                <a:cubicBezTo>
                  <a:pt x="9369525" y="2286458"/>
                  <a:pt x="9334368" y="2278959"/>
                  <a:pt x="9310255" y="2272931"/>
                </a:cubicBezTo>
                <a:cubicBezTo>
                  <a:pt x="9283359" y="2246035"/>
                  <a:pt x="9254601" y="2211516"/>
                  <a:pt x="9215252" y="2201679"/>
                </a:cubicBezTo>
                <a:cubicBezTo>
                  <a:pt x="9203108" y="2198643"/>
                  <a:pt x="9191501" y="2209596"/>
                  <a:pt x="9179626" y="2213554"/>
                </a:cubicBezTo>
                <a:cubicBezTo>
                  <a:pt x="9120249" y="2209596"/>
                  <a:pt x="9059849" y="2213349"/>
                  <a:pt x="9001496" y="2201679"/>
                </a:cubicBezTo>
                <a:cubicBezTo>
                  <a:pt x="8981704" y="2197721"/>
                  <a:pt x="9041400" y="2195115"/>
                  <a:pt x="9060873" y="2189804"/>
                </a:cubicBezTo>
                <a:cubicBezTo>
                  <a:pt x="9085026" y="2183217"/>
                  <a:pt x="9132125" y="2166053"/>
                  <a:pt x="9132125" y="2166053"/>
                </a:cubicBezTo>
                <a:cubicBezTo>
                  <a:pt x="9147959" y="2142302"/>
                  <a:pt x="9170600" y="2121881"/>
                  <a:pt x="9179626" y="2094801"/>
                </a:cubicBezTo>
                <a:cubicBezTo>
                  <a:pt x="9183584" y="2082926"/>
                  <a:pt x="9183681" y="2068950"/>
                  <a:pt x="9191501" y="2059175"/>
                </a:cubicBezTo>
                <a:cubicBezTo>
                  <a:pt x="9215981" y="2028575"/>
                  <a:pt x="9252893" y="2008654"/>
                  <a:pt x="9274629" y="1976048"/>
                </a:cubicBezTo>
                <a:lnTo>
                  <a:pt x="9298379" y="1940422"/>
                </a:lnTo>
                <a:cubicBezTo>
                  <a:pt x="9302338" y="1916671"/>
                  <a:pt x="9306850" y="1893006"/>
                  <a:pt x="9310255" y="1869170"/>
                </a:cubicBezTo>
                <a:cubicBezTo>
                  <a:pt x="9314768" y="1837577"/>
                  <a:pt x="9306631" y="1802065"/>
                  <a:pt x="9322130" y="1774167"/>
                </a:cubicBezTo>
                <a:cubicBezTo>
                  <a:pt x="9330056" y="1759900"/>
                  <a:pt x="9353938" y="1766776"/>
                  <a:pt x="9369631" y="1762292"/>
                </a:cubicBezTo>
                <a:cubicBezTo>
                  <a:pt x="9381667" y="1758853"/>
                  <a:pt x="9392910" y="1752475"/>
                  <a:pt x="9405257" y="1750417"/>
                </a:cubicBezTo>
                <a:cubicBezTo>
                  <a:pt x="9440615" y="1744524"/>
                  <a:pt x="9476535" y="1742729"/>
                  <a:pt x="9512135" y="1738541"/>
                </a:cubicBezTo>
                <a:lnTo>
                  <a:pt x="9607138" y="1726666"/>
                </a:lnTo>
                <a:cubicBezTo>
                  <a:pt x="9619013" y="1722708"/>
                  <a:pt x="9630246" y="1714791"/>
                  <a:pt x="9642764" y="1714791"/>
                </a:cubicBezTo>
                <a:cubicBezTo>
                  <a:pt x="9655282" y="1714791"/>
                  <a:pt x="9666074" y="1724427"/>
                  <a:pt x="9678390" y="1726666"/>
                </a:cubicBezTo>
                <a:cubicBezTo>
                  <a:pt x="9709789" y="1732375"/>
                  <a:pt x="9741725" y="1734583"/>
                  <a:pt x="9773392" y="1738541"/>
                </a:cubicBezTo>
                <a:cubicBezTo>
                  <a:pt x="9781309" y="1726666"/>
                  <a:pt x="9783148" y="1705714"/>
                  <a:pt x="9797143" y="1702915"/>
                </a:cubicBezTo>
                <a:cubicBezTo>
                  <a:pt x="9828437" y="1696656"/>
                  <a:pt x="9860319" y="1712433"/>
                  <a:pt x="9892146" y="1714791"/>
                </a:cubicBezTo>
                <a:cubicBezTo>
                  <a:pt x="9967255" y="1720355"/>
                  <a:pt x="10042567" y="1722708"/>
                  <a:pt x="10117777" y="1726666"/>
                </a:cubicBezTo>
                <a:cubicBezTo>
                  <a:pt x="10111491" y="1728761"/>
                  <a:pt x="10000188" y="1739473"/>
                  <a:pt x="10058400" y="1786043"/>
                </a:cubicBezTo>
                <a:cubicBezTo>
                  <a:pt x="10071144" y="1796239"/>
                  <a:pt x="10090067" y="1793960"/>
                  <a:pt x="10105901" y="1797918"/>
                </a:cubicBezTo>
                <a:cubicBezTo>
                  <a:pt x="10243321" y="1763563"/>
                  <a:pt x="10168396" y="1777122"/>
                  <a:pt x="10331533" y="1762292"/>
                </a:cubicBezTo>
                <a:cubicBezTo>
                  <a:pt x="10303824" y="1750417"/>
                  <a:pt x="10272522" y="1744754"/>
                  <a:pt x="10248405" y="1726666"/>
                </a:cubicBezTo>
                <a:cubicBezTo>
                  <a:pt x="10238391" y="1719155"/>
                  <a:pt x="10239969" y="1703076"/>
                  <a:pt x="10236530" y="1691040"/>
                </a:cubicBezTo>
                <a:cubicBezTo>
                  <a:pt x="10232046" y="1675347"/>
                  <a:pt x="10228613" y="1659373"/>
                  <a:pt x="10224655" y="1643539"/>
                </a:cubicBezTo>
                <a:cubicBezTo>
                  <a:pt x="10228613" y="1631664"/>
                  <a:pt x="10231599" y="1619419"/>
                  <a:pt x="10236530" y="1607913"/>
                </a:cubicBezTo>
                <a:cubicBezTo>
                  <a:pt x="10243503" y="1591642"/>
                  <a:pt x="10258085" y="1577978"/>
                  <a:pt x="10260281" y="1560412"/>
                </a:cubicBezTo>
                <a:cubicBezTo>
                  <a:pt x="10262305" y="1544217"/>
                  <a:pt x="10252364" y="1528744"/>
                  <a:pt x="10248405" y="1512910"/>
                </a:cubicBezTo>
                <a:cubicBezTo>
                  <a:pt x="10257676" y="1508275"/>
                  <a:pt x="10314063" y="1477284"/>
                  <a:pt x="10331533" y="1477284"/>
                </a:cubicBezTo>
                <a:cubicBezTo>
                  <a:pt x="10363447" y="1477284"/>
                  <a:pt x="10394868" y="1485201"/>
                  <a:pt x="10426535" y="1489160"/>
                </a:cubicBezTo>
                <a:cubicBezTo>
                  <a:pt x="10504264" y="1515069"/>
                  <a:pt x="10427975" y="1479084"/>
                  <a:pt x="10474036" y="1536661"/>
                </a:cubicBezTo>
                <a:cubicBezTo>
                  <a:pt x="10483514" y="1548509"/>
                  <a:pt x="10547599" y="1580974"/>
                  <a:pt x="10557164" y="1584162"/>
                </a:cubicBezTo>
                <a:cubicBezTo>
                  <a:pt x="10588131" y="1594484"/>
                  <a:pt x="10652166" y="1607913"/>
                  <a:pt x="10652166" y="1607913"/>
                </a:cubicBezTo>
                <a:cubicBezTo>
                  <a:pt x="10656125" y="1596038"/>
                  <a:pt x="10662579" y="1584719"/>
                  <a:pt x="10664042" y="1572287"/>
                </a:cubicBezTo>
                <a:cubicBezTo>
                  <a:pt x="10670534" y="1517108"/>
                  <a:pt x="10647332" y="1453674"/>
                  <a:pt x="10675917" y="1406032"/>
                </a:cubicBezTo>
                <a:cubicBezTo>
                  <a:pt x="10692337" y="1378666"/>
                  <a:pt x="10739252" y="1398115"/>
                  <a:pt x="10770920" y="1394157"/>
                </a:cubicBezTo>
                <a:cubicBezTo>
                  <a:pt x="10774878" y="1406032"/>
                  <a:pt x="10779759" y="1417639"/>
                  <a:pt x="10782795" y="1429783"/>
                </a:cubicBezTo>
                <a:cubicBezTo>
                  <a:pt x="10787690" y="1449365"/>
                  <a:pt x="10787583" y="1470261"/>
                  <a:pt x="10794670" y="1489160"/>
                </a:cubicBezTo>
                <a:cubicBezTo>
                  <a:pt x="10799681" y="1502524"/>
                  <a:pt x="10810504" y="1512911"/>
                  <a:pt x="10818421" y="1524786"/>
                </a:cubicBezTo>
                <a:cubicBezTo>
                  <a:pt x="10822379" y="1536661"/>
                  <a:pt x="10834945" y="1548790"/>
                  <a:pt x="10830296" y="1560412"/>
                </a:cubicBezTo>
                <a:cubicBezTo>
                  <a:pt x="10824995" y="1573663"/>
                  <a:pt x="10804762" y="1574070"/>
                  <a:pt x="10794670" y="1584162"/>
                </a:cubicBezTo>
                <a:cubicBezTo>
                  <a:pt x="10784578" y="1594254"/>
                  <a:pt x="10778837" y="1607913"/>
                  <a:pt x="10770920" y="1619788"/>
                </a:cubicBezTo>
                <a:cubicBezTo>
                  <a:pt x="10766961" y="1635622"/>
                  <a:pt x="10760951" y="1651080"/>
                  <a:pt x="10759044" y="1667289"/>
                </a:cubicBezTo>
                <a:cubicBezTo>
                  <a:pt x="10753014" y="1718547"/>
                  <a:pt x="10762563" y="1772406"/>
                  <a:pt x="10747169" y="1821669"/>
                </a:cubicBezTo>
                <a:cubicBezTo>
                  <a:pt x="10741266" y="1840560"/>
                  <a:pt x="10715502" y="1845420"/>
                  <a:pt x="10699668" y="1857295"/>
                </a:cubicBezTo>
                <a:cubicBezTo>
                  <a:pt x="10682473" y="1908877"/>
                  <a:pt x="10678122" y="1904227"/>
                  <a:pt x="10699668" y="1976048"/>
                </a:cubicBezTo>
                <a:cubicBezTo>
                  <a:pt x="10703769" y="1989718"/>
                  <a:pt x="10717035" y="1998909"/>
                  <a:pt x="10723418" y="2011674"/>
                </a:cubicBezTo>
                <a:cubicBezTo>
                  <a:pt x="10729016" y="2022870"/>
                  <a:pt x="10729215" y="2036358"/>
                  <a:pt x="10735294" y="2047300"/>
                </a:cubicBezTo>
                <a:cubicBezTo>
                  <a:pt x="10749157" y="2072253"/>
                  <a:pt x="10766961" y="2094801"/>
                  <a:pt x="10782795" y="2118552"/>
                </a:cubicBezTo>
                <a:cubicBezTo>
                  <a:pt x="10817520" y="2170640"/>
                  <a:pt x="10797989" y="2142768"/>
                  <a:pt x="10842172" y="2201679"/>
                </a:cubicBezTo>
                <a:cubicBezTo>
                  <a:pt x="10846130" y="2213554"/>
                  <a:pt x="10845196" y="2228454"/>
                  <a:pt x="10854047" y="2237305"/>
                </a:cubicBezTo>
                <a:cubicBezTo>
                  <a:pt x="10894879" y="2278137"/>
                  <a:pt x="10916127" y="2281748"/>
                  <a:pt x="10960925" y="2296682"/>
                </a:cubicBezTo>
                <a:cubicBezTo>
                  <a:pt x="11024885" y="2360642"/>
                  <a:pt x="11043563" y="2373200"/>
                  <a:pt x="11091553" y="2439186"/>
                </a:cubicBezTo>
                <a:cubicBezTo>
                  <a:pt x="11137024" y="2501708"/>
                  <a:pt x="11133169" y="2527084"/>
                  <a:pt x="11210307" y="2557939"/>
                </a:cubicBezTo>
                <a:cubicBezTo>
                  <a:pt x="11230099" y="2565856"/>
                  <a:pt x="11250969" y="2571481"/>
                  <a:pt x="11269683" y="2581689"/>
                </a:cubicBezTo>
                <a:cubicBezTo>
                  <a:pt x="11294742" y="2595358"/>
                  <a:pt x="11340935" y="2629191"/>
                  <a:pt x="11340935" y="2629191"/>
                </a:cubicBezTo>
                <a:cubicBezTo>
                  <a:pt x="11344894" y="2609399"/>
                  <a:pt x="11352811" y="2589998"/>
                  <a:pt x="11352811" y="2569814"/>
                </a:cubicBezTo>
                <a:cubicBezTo>
                  <a:pt x="11352811" y="2541824"/>
                  <a:pt x="11345942" y="2514226"/>
                  <a:pt x="11340935" y="2486687"/>
                </a:cubicBezTo>
                <a:cubicBezTo>
                  <a:pt x="11334970" y="2453881"/>
                  <a:pt x="11327360" y="2434085"/>
                  <a:pt x="11317185" y="2403560"/>
                </a:cubicBezTo>
                <a:cubicBezTo>
                  <a:pt x="11329060" y="2395643"/>
                  <a:pt x="11340045" y="2386192"/>
                  <a:pt x="11352811" y="2379809"/>
                </a:cubicBezTo>
                <a:cubicBezTo>
                  <a:pt x="11364007" y="2374211"/>
                  <a:pt x="11382838" y="2379130"/>
                  <a:pt x="11388436" y="2367934"/>
                </a:cubicBezTo>
                <a:cubicBezTo>
                  <a:pt x="11406135" y="2332535"/>
                  <a:pt x="11319305" y="2297954"/>
                  <a:pt x="11317185" y="2296682"/>
                </a:cubicBezTo>
                <a:cubicBezTo>
                  <a:pt x="11313226" y="2284807"/>
                  <a:pt x="11299711" y="2272252"/>
                  <a:pt x="11305309" y="2261056"/>
                </a:cubicBezTo>
                <a:cubicBezTo>
                  <a:pt x="11310907" y="2249860"/>
                  <a:pt x="11328899" y="2252619"/>
                  <a:pt x="11340935" y="2249180"/>
                </a:cubicBezTo>
                <a:cubicBezTo>
                  <a:pt x="11356628" y="2244696"/>
                  <a:pt x="11372602" y="2241263"/>
                  <a:pt x="11388436" y="2237305"/>
                </a:cubicBezTo>
                <a:cubicBezTo>
                  <a:pt x="11354863" y="2212125"/>
                  <a:pt x="11333636" y="2204439"/>
                  <a:pt x="11317185" y="2166053"/>
                </a:cubicBezTo>
                <a:cubicBezTo>
                  <a:pt x="11310756" y="2151052"/>
                  <a:pt x="11309268" y="2134386"/>
                  <a:pt x="11305309" y="2118552"/>
                </a:cubicBezTo>
                <a:cubicBezTo>
                  <a:pt x="11301351" y="2086884"/>
                  <a:pt x="11306395" y="2052713"/>
                  <a:pt x="11293434" y="2023549"/>
                </a:cubicBezTo>
                <a:cubicBezTo>
                  <a:pt x="11288350" y="2012110"/>
                  <a:pt x="11269004" y="2017272"/>
                  <a:pt x="11257808" y="2011674"/>
                </a:cubicBezTo>
                <a:cubicBezTo>
                  <a:pt x="11245042" y="2005291"/>
                  <a:pt x="11234057" y="1995840"/>
                  <a:pt x="11222182" y="1987923"/>
                </a:cubicBezTo>
                <a:cubicBezTo>
                  <a:pt x="11218224" y="1972089"/>
                  <a:pt x="11217606" y="1955020"/>
                  <a:pt x="11210307" y="1940422"/>
                </a:cubicBezTo>
                <a:cubicBezTo>
                  <a:pt x="11193256" y="1906320"/>
                  <a:pt x="11167372" y="1860491"/>
                  <a:pt x="11127179" y="1845419"/>
                </a:cubicBezTo>
                <a:cubicBezTo>
                  <a:pt x="11108280" y="1838332"/>
                  <a:pt x="11087595" y="1837502"/>
                  <a:pt x="11067803" y="1833544"/>
                </a:cubicBezTo>
                <a:cubicBezTo>
                  <a:pt x="10962708" y="1728449"/>
                  <a:pt x="11010064" y="1763383"/>
                  <a:pt x="10937174" y="1714791"/>
                </a:cubicBezTo>
                <a:cubicBezTo>
                  <a:pt x="10945091" y="1698957"/>
                  <a:pt x="10946520" y="1677579"/>
                  <a:pt x="10960925" y="1667289"/>
                </a:cubicBezTo>
                <a:cubicBezTo>
                  <a:pt x="10995653" y="1642483"/>
                  <a:pt x="11072564" y="1662880"/>
                  <a:pt x="11103429" y="1667289"/>
                </a:cubicBezTo>
                <a:cubicBezTo>
                  <a:pt x="11115304" y="1671248"/>
                  <a:pt x="11127180" y="1683123"/>
                  <a:pt x="11139055" y="1679165"/>
                </a:cubicBezTo>
                <a:cubicBezTo>
                  <a:pt x="11203950" y="1657533"/>
                  <a:pt x="11190582" y="1626300"/>
                  <a:pt x="11245933" y="1619788"/>
                </a:cubicBezTo>
                <a:cubicBezTo>
                  <a:pt x="11301112" y="1613297"/>
                  <a:pt x="11356769" y="1611871"/>
                  <a:pt x="11412187" y="1607913"/>
                </a:cubicBezTo>
                <a:cubicBezTo>
                  <a:pt x="11449400" y="1496272"/>
                  <a:pt x="11372772" y="1690451"/>
                  <a:pt x="11519065" y="1560412"/>
                </a:cubicBezTo>
                <a:cubicBezTo>
                  <a:pt x="11668915" y="1427211"/>
                  <a:pt x="11424678" y="1503848"/>
                  <a:pt x="11578442" y="1465409"/>
                </a:cubicBezTo>
                <a:cubicBezTo>
                  <a:pt x="11590317" y="1457492"/>
                  <a:pt x="11601302" y="1448041"/>
                  <a:pt x="11614068" y="1441658"/>
                </a:cubicBezTo>
                <a:cubicBezTo>
                  <a:pt x="11625264" y="1436060"/>
                  <a:pt x="11649694" y="1442301"/>
                  <a:pt x="11649694" y="1429783"/>
                </a:cubicBezTo>
                <a:lnTo>
                  <a:pt x="11614068" y="1394157"/>
                </a:lnTo>
                <a:cubicBezTo>
                  <a:pt x="11610109" y="1346656"/>
                  <a:pt x="11622167" y="1294932"/>
                  <a:pt x="11602192" y="1251653"/>
                </a:cubicBezTo>
                <a:cubicBezTo>
                  <a:pt x="11593734" y="1233327"/>
                  <a:pt x="11562519" y="1244157"/>
                  <a:pt x="11542816" y="1239778"/>
                </a:cubicBezTo>
                <a:cubicBezTo>
                  <a:pt x="11498087" y="1229838"/>
                  <a:pt x="11499357" y="1229250"/>
                  <a:pt x="11459688" y="1216027"/>
                </a:cubicBezTo>
                <a:lnTo>
                  <a:pt x="11530940" y="1168526"/>
                </a:lnTo>
                <a:cubicBezTo>
                  <a:pt x="11542815" y="1160609"/>
                  <a:pt x="11553026" y="1149288"/>
                  <a:pt x="11566566" y="1144775"/>
                </a:cubicBezTo>
                <a:lnTo>
                  <a:pt x="11602192" y="1132900"/>
                </a:lnTo>
                <a:cubicBezTo>
                  <a:pt x="11551024" y="1090260"/>
                  <a:pt x="11517875" y="1058348"/>
                  <a:pt x="11459688" y="1026022"/>
                </a:cubicBezTo>
                <a:cubicBezTo>
                  <a:pt x="11448746" y="1019943"/>
                  <a:pt x="11435937" y="1018105"/>
                  <a:pt x="11424062" y="1014147"/>
                </a:cubicBezTo>
                <a:cubicBezTo>
                  <a:pt x="11443854" y="1010188"/>
                  <a:pt x="11463255" y="1002271"/>
                  <a:pt x="11483439" y="1002271"/>
                </a:cubicBezTo>
                <a:cubicBezTo>
                  <a:pt x="11498511" y="1002271"/>
                  <a:pt x="11572000" y="1021443"/>
                  <a:pt x="11590317" y="1026022"/>
                </a:cubicBezTo>
                <a:cubicBezTo>
                  <a:pt x="11619237" y="1006742"/>
                  <a:pt x="11658914" y="997311"/>
                  <a:pt x="11602192" y="954770"/>
                </a:cubicBezTo>
                <a:cubicBezTo>
                  <a:pt x="11538840" y="907256"/>
                  <a:pt x="11544803" y="948838"/>
                  <a:pt x="11495314" y="919144"/>
                </a:cubicBezTo>
                <a:cubicBezTo>
                  <a:pt x="11420758" y="874410"/>
                  <a:pt x="11456583" y="893840"/>
                  <a:pt x="11388436" y="859767"/>
                </a:cubicBezTo>
                <a:cubicBezTo>
                  <a:pt x="11376561" y="847892"/>
                  <a:pt x="11369159" y="827987"/>
                  <a:pt x="11352811" y="824141"/>
                </a:cubicBezTo>
                <a:cubicBezTo>
                  <a:pt x="11298728" y="811416"/>
                  <a:pt x="11241939" y="816696"/>
                  <a:pt x="11186556" y="812266"/>
                </a:cubicBezTo>
                <a:cubicBezTo>
                  <a:pt x="11142973" y="808779"/>
                  <a:pt x="11099350" y="805500"/>
                  <a:pt x="11055927" y="800391"/>
                </a:cubicBezTo>
                <a:cubicBezTo>
                  <a:pt x="10840003" y="774988"/>
                  <a:pt x="11076310" y="802092"/>
                  <a:pt x="10949049" y="776640"/>
                </a:cubicBezTo>
                <a:cubicBezTo>
                  <a:pt x="10836910" y="754213"/>
                  <a:pt x="10900572" y="776361"/>
                  <a:pt x="10818421" y="752889"/>
                </a:cubicBezTo>
                <a:cubicBezTo>
                  <a:pt x="10748999" y="733054"/>
                  <a:pt x="10818815" y="747699"/>
                  <a:pt x="10735294" y="729139"/>
                </a:cubicBezTo>
                <a:cubicBezTo>
                  <a:pt x="10715590" y="724760"/>
                  <a:pt x="10696054" y="718652"/>
                  <a:pt x="10675917" y="717263"/>
                </a:cubicBezTo>
                <a:cubicBezTo>
                  <a:pt x="10581057" y="710721"/>
                  <a:pt x="10485912" y="709346"/>
                  <a:pt x="10390909" y="705388"/>
                </a:cubicBezTo>
                <a:cubicBezTo>
                  <a:pt x="10310418" y="678558"/>
                  <a:pt x="10408620" y="708931"/>
                  <a:pt x="10272156" y="681638"/>
                </a:cubicBezTo>
                <a:cubicBezTo>
                  <a:pt x="10259881" y="679183"/>
                  <a:pt x="10248405" y="673721"/>
                  <a:pt x="10236530" y="669762"/>
                </a:cubicBezTo>
                <a:cubicBezTo>
                  <a:pt x="10248405" y="681637"/>
                  <a:pt x="10259254" y="694637"/>
                  <a:pt x="10272156" y="705388"/>
                </a:cubicBezTo>
                <a:cubicBezTo>
                  <a:pt x="10283120" y="714525"/>
                  <a:pt x="10297690" y="719047"/>
                  <a:pt x="10307782" y="729139"/>
                </a:cubicBezTo>
                <a:cubicBezTo>
                  <a:pt x="10317874" y="739231"/>
                  <a:pt x="10323616" y="752890"/>
                  <a:pt x="10331533" y="764765"/>
                </a:cubicBezTo>
                <a:cubicBezTo>
                  <a:pt x="10315699" y="772682"/>
                  <a:pt x="10301673" y="787045"/>
                  <a:pt x="10284031" y="788515"/>
                </a:cubicBezTo>
                <a:cubicBezTo>
                  <a:pt x="10242333" y="791990"/>
                  <a:pt x="10184447" y="775494"/>
                  <a:pt x="10141527" y="764765"/>
                </a:cubicBezTo>
                <a:cubicBezTo>
                  <a:pt x="10137569" y="748931"/>
                  <a:pt x="10141193" y="728804"/>
                  <a:pt x="10129652" y="717263"/>
                </a:cubicBezTo>
                <a:cubicBezTo>
                  <a:pt x="10114747" y="702358"/>
                  <a:pt x="10045304" y="687270"/>
                  <a:pt x="10022774" y="681638"/>
                </a:cubicBezTo>
                <a:cubicBezTo>
                  <a:pt x="9998350" y="689779"/>
                  <a:pt x="9964499" y="702075"/>
                  <a:pt x="9939647" y="705388"/>
                </a:cubicBezTo>
                <a:cubicBezTo>
                  <a:pt x="9896308" y="711166"/>
                  <a:pt x="9852561" y="713305"/>
                  <a:pt x="9809018" y="717263"/>
                </a:cubicBezTo>
                <a:cubicBezTo>
                  <a:pt x="9729849" y="713305"/>
                  <a:pt x="9650506" y="711971"/>
                  <a:pt x="9571512" y="705388"/>
                </a:cubicBezTo>
                <a:cubicBezTo>
                  <a:pt x="9537298" y="702537"/>
                  <a:pt x="9505568" y="686367"/>
                  <a:pt x="9476509" y="669762"/>
                </a:cubicBezTo>
                <a:cubicBezTo>
                  <a:pt x="9464117" y="662681"/>
                  <a:pt x="9454001" y="651634"/>
                  <a:pt x="9440883" y="646012"/>
                </a:cubicBezTo>
                <a:cubicBezTo>
                  <a:pt x="9425882" y="639583"/>
                  <a:pt x="9408664" y="639867"/>
                  <a:pt x="9393382" y="634136"/>
                </a:cubicBezTo>
                <a:cubicBezTo>
                  <a:pt x="9376807" y="627920"/>
                  <a:pt x="9362837" y="615473"/>
                  <a:pt x="9345881" y="610386"/>
                </a:cubicBezTo>
                <a:cubicBezTo>
                  <a:pt x="9322818" y="603467"/>
                  <a:pt x="9298619" y="600566"/>
                  <a:pt x="9274629" y="598510"/>
                </a:cubicBezTo>
                <a:cubicBezTo>
                  <a:pt x="9159982" y="588683"/>
                  <a:pt x="9045039" y="582677"/>
                  <a:pt x="8930244" y="574760"/>
                </a:cubicBezTo>
                <a:cubicBezTo>
                  <a:pt x="8895008" y="567712"/>
                  <a:pt x="8833814" y="554809"/>
                  <a:pt x="8799616" y="551009"/>
                </a:cubicBezTo>
                <a:cubicBezTo>
                  <a:pt x="8711453" y="541213"/>
                  <a:pt x="8548148" y="532323"/>
                  <a:pt x="8467107" y="527258"/>
                </a:cubicBezTo>
                <a:cubicBezTo>
                  <a:pt x="8451273" y="519341"/>
                  <a:pt x="8436399" y="509106"/>
                  <a:pt x="8419605" y="503508"/>
                </a:cubicBezTo>
                <a:cubicBezTo>
                  <a:pt x="8400457" y="497125"/>
                  <a:pt x="8379562" y="497432"/>
                  <a:pt x="8360229" y="491632"/>
                </a:cubicBezTo>
                <a:cubicBezTo>
                  <a:pt x="8339811" y="485507"/>
                  <a:pt x="8320644" y="475799"/>
                  <a:pt x="8300852" y="467882"/>
                </a:cubicBezTo>
                <a:cubicBezTo>
                  <a:pt x="8257309" y="471840"/>
                  <a:pt x="8213562" y="473979"/>
                  <a:pt x="8170223" y="479757"/>
                </a:cubicBezTo>
                <a:cubicBezTo>
                  <a:pt x="8095667" y="489698"/>
                  <a:pt x="8149642" y="500605"/>
                  <a:pt x="8087096" y="479757"/>
                </a:cubicBezTo>
                <a:cubicBezTo>
                  <a:pt x="8083138" y="467882"/>
                  <a:pt x="8086904" y="448625"/>
                  <a:pt x="8075221" y="444131"/>
                </a:cubicBezTo>
                <a:cubicBezTo>
                  <a:pt x="7973140" y="404869"/>
                  <a:pt x="7882846" y="424216"/>
                  <a:pt x="7778338" y="432256"/>
                </a:cubicBezTo>
                <a:cubicBezTo>
                  <a:pt x="7782296" y="452048"/>
                  <a:pt x="7785318" y="472051"/>
                  <a:pt x="7790213" y="491632"/>
                </a:cubicBezTo>
                <a:cubicBezTo>
                  <a:pt x="7793249" y="503776"/>
                  <a:pt x="7810939" y="518407"/>
                  <a:pt x="7802088" y="527258"/>
                </a:cubicBezTo>
                <a:cubicBezTo>
                  <a:pt x="7787816" y="541530"/>
                  <a:pt x="7762841" y="537643"/>
                  <a:pt x="7742712" y="539134"/>
                </a:cubicBezTo>
                <a:cubicBezTo>
                  <a:pt x="7655775" y="545574"/>
                  <a:pt x="7568541" y="547051"/>
                  <a:pt x="7481455" y="551009"/>
                </a:cubicBezTo>
                <a:cubicBezTo>
                  <a:pt x="7461663" y="543092"/>
                  <a:pt x="7441145" y="536791"/>
                  <a:pt x="7422078" y="527258"/>
                </a:cubicBezTo>
                <a:cubicBezTo>
                  <a:pt x="7329992" y="481216"/>
                  <a:pt x="7440376" y="521484"/>
                  <a:pt x="7350826" y="491632"/>
                </a:cubicBezTo>
                <a:cubicBezTo>
                  <a:pt x="7210006" y="526839"/>
                  <a:pt x="7419104" y="458982"/>
                  <a:pt x="7291449" y="586635"/>
                </a:cubicBezTo>
                <a:cubicBezTo>
                  <a:pt x="7271657" y="606427"/>
                  <a:pt x="7236031" y="594552"/>
                  <a:pt x="7208322" y="598510"/>
                </a:cubicBezTo>
                <a:cubicBezTo>
                  <a:pt x="7164779" y="594552"/>
                  <a:pt x="7119940" y="597901"/>
                  <a:pt x="7077694" y="586635"/>
                </a:cubicBezTo>
                <a:cubicBezTo>
                  <a:pt x="7058570" y="581535"/>
                  <a:pt x="7046298" y="562513"/>
                  <a:pt x="7030192" y="551009"/>
                </a:cubicBezTo>
                <a:cubicBezTo>
                  <a:pt x="7018578" y="542713"/>
                  <a:pt x="7006441" y="535175"/>
                  <a:pt x="6994566" y="527258"/>
                </a:cubicBezTo>
                <a:cubicBezTo>
                  <a:pt x="6990608" y="495591"/>
                  <a:pt x="6995652" y="461419"/>
                  <a:pt x="6982691" y="432256"/>
                </a:cubicBezTo>
                <a:cubicBezTo>
                  <a:pt x="6977607" y="420817"/>
                  <a:pt x="6955916" y="429231"/>
                  <a:pt x="6947065" y="420380"/>
                </a:cubicBezTo>
                <a:cubicBezTo>
                  <a:pt x="6838849" y="312163"/>
                  <a:pt x="6981830" y="357354"/>
                  <a:pt x="6780811" y="337253"/>
                </a:cubicBezTo>
                <a:cubicBezTo>
                  <a:pt x="6693725" y="341211"/>
                  <a:pt x="6606659" y="352612"/>
                  <a:pt x="6519553" y="349128"/>
                </a:cubicBezTo>
                <a:cubicBezTo>
                  <a:pt x="6330259" y="341556"/>
                  <a:pt x="6691490" y="283866"/>
                  <a:pt x="6424551" y="337253"/>
                </a:cubicBezTo>
                <a:cubicBezTo>
                  <a:pt x="6428509" y="349128"/>
                  <a:pt x="6428606" y="363104"/>
                  <a:pt x="6436426" y="372879"/>
                </a:cubicBezTo>
                <a:cubicBezTo>
                  <a:pt x="6445342" y="384024"/>
                  <a:pt x="6486311" y="396010"/>
                  <a:pt x="6472052" y="396630"/>
                </a:cubicBezTo>
                <a:lnTo>
                  <a:pt x="6163294" y="384754"/>
                </a:lnTo>
                <a:cubicBezTo>
                  <a:pt x="6068079" y="289539"/>
                  <a:pt x="6148123" y="353606"/>
                  <a:pt x="5878286" y="337253"/>
                </a:cubicBezTo>
                <a:cubicBezTo>
                  <a:pt x="5830707" y="334370"/>
                  <a:pt x="5783283" y="329336"/>
                  <a:pt x="5735782" y="325378"/>
                </a:cubicBezTo>
                <a:cubicBezTo>
                  <a:pt x="5715990" y="317461"/>
                  <a:pt x="5696365" y="309112"/>
                  <a:pt x="5676405" y="301627"/>
                </a:cubicBezTo>
                <a:cubicBezTo>
                  <a:pt x="5664684" y="297232"/>
                  <a:pt x="5652654" y="285794"/>
                  <a:pt x="5640779" y="289752"/>
                </a:cubicBezTo>
                <a:cubicBezTo>
                  <a:pt x="5613699" y="298779"/>
                  <a:pt x="5597517" y="331655"/>
                  <a:pt x="5569527" y="337253"/>
                </a:cubicBezTo>
                <a:cubicBezTo>
                  <a:pt x="5478857" y="355387"/>
                  <a:pt x="5530179" y="346624"/>
                  <a:pt x="5415148" y="361004"/>
                </a:cubicBezTo>
                <a:cubicBezTo>
                  <a:pt x="5405284" y="367580"/>
                  <a:pt x="5342064" y="411853"/>
                  <a:pt x="5332021" y="408505"/>
                </a:cubicBezTo>
                <a:cubicBezTo>
                  <a:pt x="5320146" y="404547"/>
                  <a:pt x="5336076" y="382654"/>
                  <a:pt x="5343896" y="372879"/>
                </a:cubicBezTo>
                <a:cubicBezTo>
                  <a:pt x="5352812" y="361734"/>
                  <a:pt x="5365752" y="352883"/>
                  <a:pt x="5379522" y="349128"/>
                </a:cubicBezTo>
                <a:cubicBezTo>
                  <a:pt x="5410312" y="340731"/>
                  <a:pt x="5442857" y="341211"/>
                  <a:pt x="5474525" y="337253"/>
                </a:cubicBezTo>
                <a:cubicBezTo>
                  <a:pt x="5478483" y="325378"/>
                  <a:pt x="5482961" y="313663"/>
                  <a:pt x="5486400" y="301627"/>
                </a:cubicBezTo>
                <a:cubicBezTo>
                  <a:pt x="5490884" y="285934"/>
                  <a:pt x="5484994" y="263612"/>
                  <a:pt x="5498275" y="254126"/>
                </a:cubicBezTo>
                <a:cubicBezTo>
                  <a:pt x="5517868" y="240131"/>
                  <a:pt x="5545776" y="246209"/>
                  <a:pt x="5569527" y="242251"/>
                </a:cubicBezTo>
                <a:cubicBezTo>
                  <a:pt x="5585361" y="218500"/>
                  <a:pt x="5644722" y="177922"/>
                  <a:pt x="5617029" y="170999"/>
                </a:cubicBezTo>
                <a:cubicBezTo>
                  <a:pt x="5585361" y="163082"/>
                  <a:pt x="5552334" y="159371"/>
                  <a:pt x="5522026" y="147248"/>
                </a:cubicBezTo>
                <a:cubicBezTo>
                  <a:pt x="5502234" y="139331"/>
                  <a:pt x="5483215" y="129106"/>
                  <a:pt x="5462649" y="123497"/>
                </a:cubicBezTo>
                <a:cubicBezTo>
                  <a:pt x="5439419" y="117162"/>
                  <a:pt x="5415008" y="116344"/>
                  <a:pt x="5391398" y="111622"/>
                </a:cubicBezTo>
                <a:cubicBezTo>
                  <a:pt x="5375394" y="108421"/>
                  <a:pt x="5360144" y="101294"/>
                  <a:pt x="5343896" y="99747"/>
                </a:cubicBezTo>
                <a:cubicBezTo>
                  <a:pt x="5276790" y="93356"/>
                  <a:pt x="5209309" y="91830"/>
                  <a:pt x="5142016" y="87871"/>
                </a:cubicBezTo>
                <a:cubicBezTo>
                  <a:pt x="5122224" y="83913"/>
                  <a:pt x="5101538" y="83083"/>
                  <a:pt x="5082639" y="75996"/>
                </a:cubicBezTo>
                <a:cubicBezTo>
                  <a:pt x="5069275" y="70985"/>
                  <a:pt x="5061111" y="54471"/>
                  <a:pt x="5047013" y="52245"/>
                </a:cubicBezTo>
                <a:cubicBezTo>
                  <a:pt x="4984331" y="42348"/>
                  <a:pt x="4920343" y="44328"/>
                  <a:pt x="4857008" y="40370"/>
                </a:cubicBezTo>
                <a:cubicBezTo>
                  <a:pt x="4813294" y="25799"/>
                  <a:pt x="4750063" y="0"/>
                  <a:pt x="4702629" y="4744"/>
                </a:cubicBezTo>
                <a:cubicBezTo>
                  <a:pt x="4688427" y="6164"/>
                  <a:pt x="4678878" y="20578"/>
                  <a:pt x="4667003" y="28495"/>
                </a:cubicBezTo>
                <a:cubicBezTo>
                  <a:pt x="4659086" y="40370"/>
                  <a:pt x="4638739" y="50581"/>
                  <a:pt x="4643252" y="64121"/>
                </a:cubicBezTo>
                <a:cubicBezTo>
                  <a:pt x="4649511" y="82898"/>
                  <a:pt x="4709130" y="92396"/>
                  <a:pt x="4690753" y="99747"/>
                </a:cubicBezTo>
                <a:cubicBezTo>
                  <a:pt x="4639168" y="120381"/>
                  <a:pt x="4579917" y="107664"/>
                  <a:pt x="4524499" y="111622"/>
                </a:cubicBezTo>
                <a:cubicBezTo>
                  <a:pt x="4426081" y="160832"/>
                  <a:pt x="4486901" y="138076"/>
                  <a:pt x="4298868" y="147248"/>
                </a:cubicBezTo>
                <a:cubicBezTo>
                  <a:pt x="4195995" y="152266"/>
                  <a:pt x="4093029" y="155165"/>
                  <a:pt x="3990109" y="159123"/>
                </a:cubicBezTo>
                <a:cubicBezTo>
                  <a:pt x="3974275" y="163082"/>
                  <a:pt x="3958241" y="166309"/>
                  <a:pt x="3942608" y="170999"/>
                </a:cubicBezTo>
                <a:cubicBezTo>
                  <a:pt x="3918629" y="178193"/>
                  <a:pt x="3871356" y="194749"/>
                  <a:pt x="3871356" y="194749"/>
                </a:cubicBezTo>
                <a:cubicBezTo>
                  <a:pt x="3875314" y="218500"/>
                  <a:pt x="3878924" y="242311"/>
                  <a:pt x="3883231" y="266001"/>
                </a:cubicBezTo>
                <a:cubicBezTo>
                  <a:pt x="3886842" y="285860"/>
                  <a:pt x="3904134" y="307325"/>
                  <a:pt x="3895107" y="325378"/>
                </a:cubicBezTo>
                <a:cubicBezTo>
                  <a:pt x="3887808" y="339976"/>
                  <a:pt x="3863853" y="335706"/>
                  <a:pt x="3847605" y="337253"/>
                </a:cubicBezTo>
                <a:cubicBezTo>
                  <a:pt x="3780499" y="343644"/>
                  <a:pt x="3713018" y="345170"/>
                  <a:pt x="3645725" y="349128"/>
                </a:cubicBezTo>
                <a:cubicBezTo>
                  <a:pt x="3633850" y="353087"/>
                  <a:pt x="3621295" y="355406"/>
                  <a:pt x="3610099" y="361004"/>
                </a:cubicBezTo>
                <a:cubicBezTo>
                  <a:pt x="3597334" y="367387"/>
                  <a:pt x="3574473" y="370482"/>
                  <a:pt x="3574473" y="384754"/>
                </a:cubicBezTo>
                <a:cubicBezTo>
                  <a:pt x="3574473" y="432793"/>
                  <a:pt x="3604543" y="473982"/>
                  <a:pt x="3645725" y="491632"/>
                </a:cubicBezTo>
                <a:cubicBezTo>
                  <a:pt x="3660726" y="498061"/>
                  <a:pt x="3709547" y="503508"/>
                  <a:pt x="3693226" y="503508"/>
                </a:cubicBezTo>
                <a:cubicBezTo>
                  <a:pt x="3661312" y="503508"/>
                  <a:pt x="3629891" y="495591"/>
                  <a:pt x="3598223" y="491632"/>
                </a:cubicBezTo>
                <a:cubicBezTo>
                  <a:pt x="3542481" y="473051"/>
                  <a:pt x="3535267" y="467882"/>
                  <a:pt x="3455720" y="467882"/>
                </a:cubicBezTo>
                <a:cubicBezTo>
                  <a:pt x="3439399" y="467882"/>
                  <a:pt x="3424052" y="475799"/>
                  <a:pt x="3408218" y="479757"/>
                </a:cubicBezTo>
                <a:cubicBezTo>
                  <a:pt x="3420093" y="495591"/>
                  <a:pt x="3428817" y="514378"/>
                  <a:pt x="3443844" y="527258"/>
                </a:cubicBezTo>
                <a:cubicBezTo>
                  <a:pt x="3487252" y="564465"/>
                  <a:pt x="3533956" y="542487"/>
                  <a:pt x="3431969" y="562884"/>
                </a:cubicBezTo>
                <a:lnTo>
                  <a:pt x="3348842" y="539134"/>
                </a:lnTo>
                <a:cubicBezTo>
                  <a:pt x="3336852" y="535537"/>
                  <a:pt x="3321036" y="537033"/>
                  <a:pt x="3313216" y="527258"/>
                </a:cubicBezTo>
                <a:cubicBezTo>
                  <a:pt x="3303020" y="514513"/>
                  <a:pt x="3310700" y="493128"/>
                  <a:pt x="3301340" y="479757"/>
                </a:cubicBezTo>
                <a:cubicBezTo>
                  <a:pt x="3282078" y="452240"/>
                  <a:pt x="3230088" y="408505"/>
                  <a:pt x="3230088" y="408505"/>
                </a:cubicBezTo>
                <a:cubicBezTo>
                  <a:pt x="3218213" y="416422"/>
                  <a:pt x="3201543" y="419864"/>
                  <a:pt x="3194462" y="432256"/>
                </a:cubicBezTo>
                <a:cubicBezTo>
                  <a:pt x="3184448" y="449781"/>
                  <a:pt x="3182587" y="471448"/>
                  <a:pt x="3182587" y="491632"/>
                </a:cubicBezTo>
                <a:cubicBezTo>
                  <a:pt x="3182587" y="532946"/>
                  <a:pt x="3197802" y="571605"/>
                  <a:pt x="3230088" y="598510"/>
                </a:cubicBezTo>
                <a:cubicBezTo>
                  <a:pt x="3239704" y="606524"/>
                  <a:pt x="3253839" y="606427"/>
                  <a:pt x="3265714" y="610386"/>
                </a:cubicBezTo>
                <a:cubicBezTo>
                  <a:pt x="3281548" y="626220"/>
                  <a:pt x="3301348" y="638898"/>
                  <a:pt x="3313216" y="657887"/>
                </a:cubicBezTo>
                <a:cubicBezTo>
                  <a:pt x="3321866" y="671727"/>
                  <a:pt x="3321890" y="689384"/>
                  <a:pt x="3325091" y="705388"/>
                </a:cubicBezTo>
                <a:cubicBezTo>
                  <a:pt x="3329813" y="728999"/>
                  <a:pt x="3324205" y="756222"/>
                  <a:pt x="3336966" y="776640"/>
                </a:cubicBezTo>
                <a:cubicBezTo>
                  <a:pt x="3346349" y="791652"/>
                  <a:pt x="3368634" y="792474"/>
                  <a:pt x="3384468" y="800391"/>
                </a:cubicBezTo>
                <a:cubicBezTo>
                  <a:pt x="3453997" y="790458"/>
                  <a:pt x="3502632" y="776444"/>
                  <a:pt x="3574473" y="800391"/>
                </a:cubicBezTo>
                <a:cubicBezTo>
                  <a:pt x="3590405" y="805702"/>
                  <a:pt x="3598224" y="824142"/>
                  <a:pt x="3610099" y="836017"/>
                </a:cubicBezTo>
                <a:cubicBezTo>
                  <a:pt x="3647171" y="910163"/>
                  <a:pt x="3642983" y="882147"/>
                  <a:pt x="3598223" y="859767"/>
                </a:cubicBezTo>
                <a:cubicBezTo>
                  <a:pt x="3587027" y="854169"/>
                  <a:pt x="3574473" y="851850"/>
                  <a:pt x="3562598" y="847892"/>
                </a:cubicBezTo>
                <a:cubicBezTo>
                  <a:pt x="3538847" y="851850"/>
                  <a:pt x="3514957" y="855045"/>
                  <a:pt x="3491346" y="859767"/>
                </a:cubicBezTo>
                <a:cubicBezTo>
                  <a:pt x="3475342" y="862968"/>
                  <a:pt x="3454466" y="859251"/>
                  <a:pt x="3443844" y="871643"/>
                </a:cubicBezTo>
                <a:cubicBezTo>
                  <a:pt x="3351161" y="979774"/>
                  <a:pt x="3487272" y="917497"/>
                  <a:pt x="3372592" y="966645"/>
                </a:cubicBezTo>
                <a:cubicBezTo>
                  <a:pt x="3361086" y="971576"/>
                  <a:pt x="3348841" y="974562"/>
                  <a:pt x="3336966" y="978521"/>
                </a:cubicBezTo>
                <a:cubicBezTo>
                  <a:pt x="3325091" y="990396"/>
                  <a:pt x="3318134" y="1014147"/>
                  <a:pt x="3301340" y="1014147"/>
                </a:cubicBezTo>
                <a:cubicBezTo>
                  <a:pt x="3287068" y="1014147"/>
                  <a:pt x="3279360" y="992683"/>
                  <a:pt x="3277590" y="978521"/>
                </a:cubicBezTo>
                <a:cubicBezTo>
                  <a:pt x="3272184" y="935269"/>
                  <a:pt x="3292468" y="914640"/>
                  <a:pt x="3313216" y="883518"/>
                </a:cubicBezTo>
                <a:cubicBezTo>
                  <a:pt x="3317174" y="871643"/>
                  <a:pt x="3326861" y="860284"/>
                  <a:pt x="3325091" y="847892"/>
                </a:cubicBezTo>
                <a:cubicBezTo>
                  <a:pt x="3321180" y="820520"/>
                  <a:pt x="3287910" y="779563"/>
                  <a:pt x="3265714" y="764765"/>
                </a:cubicBezTo>
                <a:cubicBezTo>
                  <a:pt x="3255299" y="757821"/>
                  <a:pt x="3241963" y="756848"/>
                  <a:pt x="3230088" y="752889"/>
                </a:cubicBezTo>
                <a:cubicBezTo>
                  <a:pt x="3214254" y="741014"/>
                  <a:pt x="3193566" y="733731"/>
                  <a:pt x="3182587" y="717263"/>
                </a:cubicBezTo>
                <a:cubicBezTo>
                  <a:pt x="3168700" y="696433"/>
                  <a:pt x="3158836" y="646012"/>
                  <a:pt x="3158836" y="646012"/>
                </a:cubicBezTo>
                <a:cubicBezTo>
                  <a:pt x="3154878" y="622261"/>
                  <a:pt x="3158907" y="595666"/>
                  <a:pt x="3146961" y="574760"/>
                </a:cubicBezTo>
                <a:cubicBezTo>
                  <a:pt x="3140751" y="563891"/>
                  <a:pt x="3121750" y="569828"/>
                  <a:pt x="3111335" y="562884"/>
                </a:cubicBezTo>
                <a:cubicBezTo>
                  <a:pt x="3083903" y="544596"/>
                  <a:pt x="3069485" y="517921"/>
                  <a:pt x="3051959" y="491632"/>
                </a:cubicBezTo>
                <a:cubicBezTo>
                  <a:pt x="3048000" y="467881"/>
                  <a:pt x="3059089" y="435163"/>
                  <a:pt x="3040083" y="420380"/>
                </a:cubicBezTo>
                <a:cubicBezTo>
                  <a:pt x="3014892" y="400787"/>
                  <a:pt x="2976561" y="413751"/>
                  <a:pt x="2945081" y="408505"/>
                </a:cubicBezTo>
                <a:cubicBezTo>
                  <a:pt x="2928982" y="405822"/>
                  <a:pt x="2913413" y="400588"/>
                  <a:pt x="2897579" y="396630"/>
                </a:cubicBezTo>
                <a:cubicBezTo>
                  <a:pt x="2869870" y="400588"/>
                  <a:pt x="2840757" y="398940"/>
                  <a:pt x="2814452" y="408505"/>
                </a:cubicBezTo>
                <a:cubicBezTo>
                  <a:pt x="2795851" y="415269"/>
                  <a:pt x="2783056" y="432627"/>
                  <a:pt x="2766951" y="444131"/>
                </a:cubicBezTo>
                <a:cubicBezTo>
                  <a:pt x="2755337" y="452427"/>
                  <a:pt x="2743200" y="459965"/>
                  <a:pt x="2731325" y="467882"/>
                </a:cubicBezTo>
                <a:cubicBezTo>
                  <a:pt x="2735283" y="483716"/>
                  <a:pt x="2743200" y="499062"/>
                  <a:pt x="2743200" y="515383"/>
                </a:cubicBezTo>
                <a:cubicBezTo>
                  <a:pt x="2743200" y="600426"/>
                  <a:pt x="2673767" y="489787"/>
                  <a:pt x="2743200" y="646012"/>
                </a:cubicBezTo>
                <a:cubicBezTo>
                  <a:pt x="2748284" y="657451"/>
                  <a:pt x="2767320" y="652956"/>
                  <a:pt x="2778826" y="657887"/>
                </a:cubicBezTo>
                <a:cubicBezTo>
                  <a:pt x="2795097" y="664860"/>
                  <a:pt x="2810150" y="674448"/>
                  <a:pt x="2826327" y="681638"/>
                </a:cubicBezTo>
                <a:cubicBezTo>
                  <a:pt x="2883818" y="707190"/>
                  <a:pt x="2878069" y="703479"/>
                  <a:pt x="2933205" y="717263"/>
                </a:cubicBezTo>
                <a:cubicBezTo>
                  <a:pt x="2952598" y="746351"/>
                  <a:pt x="2975755" y="762048"/>
                  <a:pt x="2945081" y="800391"/>
                </a:cubicBezTo>
                <a:cubicBezTo>
                  <a:pt x="2937261" y="810166"/>
                  <a:pt x="2921330" y="808308"/>
                  <a:pt x="2909455" y="812266"/>
                </a:cubicBezTo>
                <a:cubicBezTo>
                  <a:pt x="2880409" y="797743"/>
                  <a:pt x="2857780" y="783629"/>
                  <a:pt x="2826327" y="776640"/>
                </a:cubicBezTo>
                <a:cubicBezTo>
                  <a:pt x="2802822" y="771417"/>
                  <a:pt x="2778686" y="769487"/>
                  <a:pt x="2755075" y="764765"/>
                </a:cubicBezTo>
                <a:cubicBezTo>
                  <a:pt x="2693212" y="752392"/>
                  <a:pt x="2724759" y="756102"/>
                  <a:pt x="2671948" y="741014"/>
                </a:cubicBezTo>
                <a:cubicBezTo>
                  <a:pt x="2656255" y="736530"/>
                  <a:pt x="2640281" y="733097"/>
                  <a:pt x="2624447" y="729139"/>
                </a:cubicBezTo>
                <a:cubicBezTo>
                  <a:pt x="2548566" y="678551"/>
                  <a:pt x="2622965" y="717263"/>
                  <a:pt x="2470068" y="717263"/>
                </a:cubicBezTo>
                <a:cubicBezTo>
                  <a:pt x="2437586" y="717263"/>
                  <a:pt x="2425835" y="693646"/>
                  <a:pt x="2398816" y="681638"/>
                </a:cubicBezTo>
                <a:cubicBezTo>
                  <a:pt x="2375938" y="671470"/>
                  <a:pt x="2327564" y="657887"/>
                  <a:pt x="2327564" y="657887"/>
                </a:cubicBezTo>
                <a:cubicBezTo>
                  <a:pt x="2299855" y="665804"/>
                  <a:pt x="2257324" y="655862"/>
                  <a:pt x="2244436" y="681638"/>
                </a:cubicBezTo>
                <a:cubicBezTo>
                  <a:pt x="2234422" y="701666"/>
                  <a:pt x="2277365" y="712137"/>
                  <a:pt x="2291938" y="729139"/>
                </a:cubicBezTo>
                <a:cubicBezTo>
                  <a:pt x="2301226" y="739975"/>
                  <a:pt x="2307771" y="752890"/>
                  <a:pt x="2315688" y="764765"/>
                </a:cubicBezTo>
                <a:cubicBezTo>
                  <a:pt x="2305378" y="780230"/>
                  <a:pt x="2287600" y="822695"/>
                  <a:pt x="2256312" y="812266"/>
                </a:cubicBezTo>
                <a:cubicBezTo>
                  <a:pt x="2240380" y="806955"/>
                  <a:pt x="2232561" y="788515"/>
                  <a:pt x="2220686" y="776640"/>
                </a:cubicBezTo>
                <a:cubicBezTo>
                  <a:pt x="2196935" y="780598"/>
                  <a:pt x="2172277" y="780901"/>
                  <a:pt x="2149434" y="788515"/>
                </a:cubicBezTo>
                <a:cubicBezTo>
                  <a:pt x="2042517" y="824154"/>
                  <a:pt x="2215860" y="811260"/>
                  <a:pt x="2042556" y="836017"/>
                </a:cubicBezTo>
                <a:lnTo>
                  <a:pt x="1959429" y="847892"/>
                </a:lnTo>
                <a:cubicBezTo>
                  <a:pt x="1947554" y="843934"/>
                  <a:pt x="1933578" y="843837"/>
                  <a:pt x="1923803" y="836017"/>
                </a:cubicBezTo>
                <a:cubicBezTo>
                  <a:pt x="1902874" y="819274"/>
                  <a:pt x="1896000" y="788235"/>
                  <a:pt x="1888177" y="764765"/>
                </a:cubicBezTo>
                <a:cubicBezTo>
                  <a:pt x="1740322" y="789407"/>
                  <a:pt x="1873172" y="763459"/>
                  <a:pt x="1781299" y="788515"/>
                </a:cubicBezTo>
                <a:cubicBezTo>
                  <a:pt x="1633972" y="828695"/>
                  <a:pt x="1732671" y="796808"/>
                  <a:pt x="1650670" y="824141"/>
                </a:cubicBezTo>
                <a:cubicBezTo>
                  <a:pt x="1632745" y="842066"/>
                  <a:pt x="1605398" y="874070"/>
                  <a:pt x="1579418" y="883518"/>
                </a:cubicBezTo>
                <a:cubicBezTo>
                  <a:pt x="1548741" y="894673"/>
                  <a:pt x="1484416" y="907269"/>
                  <a:pt x="1484416" y="907269"/>
                </a:cubicBezTo>
                <a:cubicBezTo>
                  <a:pt x="1478572" y="918957"/>
                  <a:pt x="1450902" y="979206"/>
                  <a:pt x="1436914" y="990396"/>
                </a:cubicBezTo>
                <a:cubicBezTo>
                  <a:pt x="1427139" y="998216"/>
                  <a:pt x="1413163" y="998313"/>
                  <a:pt x="1401288" y="1002271"/>
                </a:cubicBezTo>
                <a:cubicBezTo>
                  <a:pt x="1389413" y="998313"/>
                  <a:pt x="1374513" y="999247"/>
                  <a:pt x="1365662" y="990396"/>
                </a:cubicBezTo>
                <a:cubicBezTo>
                  <a:pt x="1345478" y="970212"/>
                  <a:pt x="1345853" y="926067"/>
                  <a:pt x="1318161" y="919144"/>
                </a:cubicBezTo>
                <a:lnTo>
                  <a:pt x="1270660" y="907269"/>
                </a:lnTo>
                <a:cubicBezTo>
                  <a:pt x="1282535" y="899352"/>
                  <a:pt x="1292922" y="888529"/>
                  <a:pt x="1306286" y="883518"/>
                </a:cubicBezTo>
                <a:cubicBezTo>
                  <a:pt x="1325185" y="876431"/>
                  <a:pt x="1358166" y="890383"/>
                  <a:pt x="1365662" y="871643"/>
                </a:cubicBezTo>
                <a:cubicBezTo>
                  <a:pt x="1383554" y="826911"/>
                  <a:pt x="1297031" y="815890"/>
                  <a:pt x="1282535" y="812266"/>
                </a:cubicBezTo>
                <a:cubicBezTo>
                  <a:pt x="1270660" y="804349"/>
                  <a:pt x="1261071" y="790285"/>
                  <a:pt x="1246909" y="788515"/>
                </a:cubicBezTo>
                <a:cubicBezTo>
                  <a:pt x="1188213" y="781178"/>
                  <a:pt x="1188352" y="799162"/>
                  <a:pt x="1163782" y="836017"/>
                </a:cubicBezTo>
                <a:cubicBezTo>
                  <a:pt x="1159824" y="855809"/>
                  <a:pt x="1151907" y="875209"/>
                  <a:pt x="1151907" y="895393"/>
                </a:cubicBezTo>
                <a:cubicBezTo>
                  <a:pt x="1151907" y="907911"/>
                  <a:pt x="1158698" y="919580"/>
                  <a:pt x="1163782" y="931019"/>
                </a:cubicBezTo>
                <a:cubicBezTo>
                  <a:pt x="1175996" y="958500"/>
                  <a:pt x="1207524" y="1026848"/>
                  <a:pt x="1235034" y="1049773"/>
                </a:cubicBezTo>
                <a:cubicBezTo>
                  <a:pt x="1244650" y="1057787"/>
                  <a:pt x="1258785" y="1057690"/>
                  <a:pt x="1270660" y="1061648"/>
                </a:cubicBezTo>
                <a:cubicBezTo>
                  <a:pt x="1189224" y="1088793"/>
                  <a:pt x="1290299" y="1061648"/>
                  <a:pt x="1175657" y="1061648"/>
                </a:cubicBezTo>
                <a:cubicBezTo>
                  <a:pt x="1120098" y="1061648"/>
                  <a:pt x="1064821" y="1069565"/>
                  <a:pt x="1009403" y="1073523"/>
                </a:cubicBezTo>
                <a:cubicBezTo>
                  <a:pt x="1004402" y="1081025"/>
                  <a:pt x="967631" y="1129410"/>
                  <a:pt x="973777" y="1144775"/>
                </a:cubicBezTo>
                <a:cubicBezTo>
                  <a:pt x="979078" y="1158027"/>
                  <a:pt x="997528" y="1160609"/>
                  <a:pt x="1009403" y="1168526"/>
                </a:cubicBezTo>
                <a:cubicBezTo>
                  <a:pt x="904145" y="1203611"/>
                  <a:pt x="963033" y="1195041"/>
                  <a:pt x="831273" y="1180401"/>
                </a:cubicBezTo>
                <a:cubicBezTo>
                  <a:pt x="815439" y="1176443"/>
                  <a:pt x="799465" y="1173010"/>
                  <a:pt x="783772" y="1168526"/>
                </a:cubicBezTo>
                <a:cubicBezTo>
                  <a:pt x="771736" y="1165087"/>
                  <a:pt x="759342" y="1151053"/>
                  <a:pt x="748146" y="1156651"/>
                </a:cubicBezTo>
                <a:cubicBezTo>
                  <a:pt x="736950" y="1162249"/>
                  <a:pt x="740229" y="1180401"/>
                  <a:pt x="736270" y="1192276"/>
                </a:cubicBezTo>
                <a:cubicBezTo>
                  <a:pt x="744187" y="1212068"/>
                  <a:pt x="747631" y="1234307"/>
                  <a:pt x="760021" y="1251653"/>
                </a:cubicBezTo>
                <a:cubicBezTo>
                  <a:pt x="786583" y="1288840"/>
                  <a:pt x="826271" y="1265196"/>
                  <a:pt x="760021" y="1287279"/>
                </a:cubicBezTo>
                <a:cubicBezTo>
                  <a:pt x="744187" y="1283321"/>
                  <a:pt x="726691" y="1283501"/>
                  <a:pt x="712520" y="1275404"/>
                </a:cubicBezTo>
                <a:cubicBezTo>
                  <a:pt x="691681" y="1263496"/>
                  <a:pt x="665067" y="1225019"/>
                  <a:pt x="653143" y="1204152"/>
                </a:cubicBezTo>
                <a:cubicBezTo>
                  <a:pt x="644360" y="1188782"/>
                  <a:pt x="640913" y="1170092"/>
                  <a:pt x="629392" y="1156651"/>
                </a:cubicBezTo>
                <a:cubicBezTo>
                  <a:pt x="616511" y="1141624"/>
                  <a:pt x="597996" y="1132529"/>
                  <a:pt x="581891" y="1121025"/>
                </a:cubicBezTo>
                <a:cubicBezTo>
                  <a:pt x="536613" y="1088683"/>
                  <a:pt x="547441" y="1097745"/>
                  <a:pt x="486888" y="1073523"/>
                </a:cubicBezTo>
                <a:cubicBezTo>
                  <a:pt x="482930" y="1061648"/>
                  <a:pt x="470364" y="1049519"/>
                  <a:pt x="475013" y="1037897"/>
                </a:cubicBezTo>
                <a:cubicBezTo>
                  <a:pt x="484125" y="1015118"/>
                  <a:pt x="542643" y="1006146"/>
                  <a:pt x="558140" y="1002271"/>
                </a:cubicBezTo>
                <a:cubicBezTo>
                  <a:pt x="613558" y="1006230"/>
                  <a:pt x="669681" y="1004492"/>
                  <a:pt x="724395" y="1014147"/>
                </a:cubicBezTo>
                <a:cubicBezTo>
                  <a:pt x="738450" y="1016627"/>
                  <a:pt x="747256" y="1031514"/>
                  <a:pt x="760021" y="1037897"/>
                </a:cubicBezTo>
                <a:cubicBezTo>
                  <a:pt x="771217" y="1043495"/>
                  <a:pt x="783772" y="1045814"/>
                  <a:pt x="795647" y="1049773"/>
                </a:cubicBezTo>
                <a:cubicBezTo>
                  <a:pt x="855024" y="1045814"/>
                  <a:pt x="914632" y="1044469"/>
                  <a:pt x="973777" y="1037897"/>
                </a:cubicBezTo>
                <a:cubicBezTo>
                  <a:pt x="986218" y="1036515"/>
                  <a:pt x="1001583" y="1035797"/>
                  <a:pt x="1009403" y="1026022"/>
                </a:cubicBezTo>
                <a:cubicBezTo>
                  <a:pt x="1019599" y="1013278"/>
                  <a:pt x="1017320" y="994355"/>
                  <a:pt x="1021278" y="978521"/>
                </a:cubicBezTo>
                <a:cubicBezTo>
                  <a:pt x="1017320" y="938936"/>
                  <a:pt x="1023684" y="896897"/>
                  <a:pt x="1009403" y="859767"/>
                </a:cubicBezTo>
                <a:cubicBezTo>
                  <a:pt x="1002298" y="841294"/>
                  <a:pt x="980932" y="829578"/>
                  <a:pt x="961901" y="824141"/>
                </a:cubicBezTo>
                <a:cubicBezTo>
                  <a:pt x="923650" y="813212"/>
                  <a:pt x="882711" y="816430"/>
                  <a:pt x="843148" y="812266"/>
                </a:cubicBezTo>
                <a:lnTo>
                  <a:pt x="736270" y="800391"/>
                </a:lnTo>
                <a:cubicBezTo>
                  <a:pt x="724395" y="792474"/>
                  <a:pt x="713410" y="783023"/>
                  <a:pt x="700644" y="776640"/>
                </a:cubicBezTo>
                <a:cubicBezTo>
                  <a:pt x="669832" y="761234"/>
                  <a:pt x="624166" y="758969"/>
                  <a:pt x="593766" y="752889"/>
                </a:cubicBezTo>
                <a:cubicBezTo>
                  <a:pt x="459855" y="726106"/>
                  <a:pt x="679839" y="752145"/>
                  <a:pt x="403761" y="729139"/>
                </a:cubicBezTo>
                <a:cubicBezTo>
                  <a:pt x="391886" y="725180"/>
                  <a:pt x="380279" y="720299"/>
                  <a:pt x="368135" y="717263"/>
                </a:cubicBezTo>
                <a:lnTo>
                  <a:pt x="273133" y="693513"/>
                </a:lnTo>
                <a:cubicBezTo>
                  <a:pt x="141370" y="708153"/>
                  <a:pt x="200263" y="694052"/>
                  <a:pt x="95003" y="729139"/>
                </a:cubicBezTo>
                <a:cubicBezTo>
                  <a:pt x="50979" y="743814"/>
                  <a:pt x="64975" y="729818"/>
                  <a:pt x="47501" y="764765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3" name="182 Forma libre"/>
          <p:cNvSpPr/>
          <p:nvPr/>
        </p:nvSpPr>
        <p:spPr>
          <a:xfrm>
            <a:off x="7139390" y="3597785"/>
            <a:ext cx="755612" cy="874852"/>
          </a:xfrm>
          <a:custGeom>
            <a:avLst/>
            <a:gdLst>
              <a:gd name="connsiteX0" fmla="*/ 971550 w 2824169"/>
              <a:gd name="connsiteY0" fmla="*/ 342841 h 3128086"/>
              <a:gd name="connsiteX1" fmla="*/ 971550 w 2824169"/>
              <a:gd name="connsiteY1" fmla="*/ 285691 h 3128086"/>
              <a:gd name="connsiteX2" fmla="*/ 942975 w 2824169"/>
              <a:gd name="connsiteY2" fmla="*/ 276166 h 3128086"/>
              <a:gd name="connsiteX3" fmla="*/ 914400 w 2824169"/>
              <a:gd name="connsiteY3" fmla="*/ 161866 h 3128086"/>
              <a:gd name="connsiteX4" fmla="*/ 904875 w 2824169"/>
              <a:gd name="connsiteY4" fmla="*/ 133291 h 3128086"/>
              <a:gd name="connsiteX5" fmla="*/ 857250 w 2824169"/>
              <a:gd name="connsiteY5" fmla="*/ 123766 h 3128086"/>
              <a:gd name="connsiteX6" fmla="*/ 800100 w 2824169"/>
              <a:gd name="connsiteY6" fmla="*/ 85666 h 3128086"/>
              <a:gd name="connsiteX7" fmla="*/ 790575 w 2824169"/>
              <a:gd name="connsiteY7" fmla="*/ 57091 h 3128086"/>
              <a:gd name="connsiteX8" fmla="*/ 704850 w 2824169"/>
              <a:gd name="connsiteY8" fmla="*/ 9466 h 3128086"/>
              <a:gd name="connsiteX9" fmla="*/ 647700 w 2824169"/>
              <a:gd name="connsiteY9" fmla="*/ 47566 h 3128086"/>
              <a:gd name="connsiteX10" fmla="*/ 619125 w 2824169"/>
              <a:gd name="connsiteY10" fmla="*/ 57091 h 3128086"/>
              <a:gd name="connsiteX11" fmla="*/ 590550 w 2824169"/>
              <a:gd name="connsiteY11" fmla="*/ 76141 h 3128086"/>
              <a:gd name="connsiteX12" fmla="*/ 409575 w 2824169"/>
              <a:gd name="connsiteY12" fmla="*/ 85666 h 3128086"/>
              <a:gd name="connsiteX13" fmla="*/ 400050 w 2824169"/>
              <a:gd name="connsiteY13" fmla="*/ 152341 h 3128086"/>
              <a:gd name="connsiteX14" fmla="*/ 381000 w 2824169"/>
              <a:gd name="connsiteY14" fmla="*/ 180916 h 3128086"/>
              <a:gd name="connsiteX15" fmla="*/ 419100 w 2824169"/>
              <a:gd name="connsiteY15" fmla="*/ 228541 h 3128086"/>
              <a:gd name="connsiteX16" fmla="*/ 466725 w 2824169"/>
              <a:gd name="connsiteY16" fmla="*/ 314266 h 3128086"/>
              <a:gd name="connsiteX17" fmla="*/ 495300 w 2824169"/>
              <a:gd name="connsiteY17" fmla="*/ 333316 h 3128086"/>
              <a:gd name="connsiteX18" fmla="*/ 552450 w 2824169"/>
              <a:gd name="connsiteY18" fmla="*/ 352366 h 3128086"/>
              <a:gd name="connsiteX19" fmla="*/ 542925 w 2824169"/>
              <a:gd name="connsiteY19" fmla="*/ 380941 h 3128086"/>
              <a:gd name="connsiteX20" fmla="*/ 523875 w 2824169"/>
              <a:gd name="connsiteY20" fmla="*/ 409516 h 3128086"/>
              <a:gd name="connsiteX21" fmla="*/ 485775 w 2824169"/>
              <a:gd name="connsiteY21" fmla="*/ 561916 h 3128086"/>
              <a:gd name="connsiteX22" fmla="*/ 438150 w 2824169"/>
              <a:gd name="connsiteY22" fmla="*/ 628591 h 3128086"/>
              <a:gd name="connsiteX23" fmla="*/ 419100 w 2824169"/>
              <a:gd name="connsiteY23" fmla="*/ 685741 h 3128086"/>
              <a:gd name="connsiteX24" fmla="*/ 381000 w 2824169"/>
              <a:gd name="connsiteY24" fmla="*/ 742891 h 3128086"/>
              <a:gd name="connsiteX25" fmla="*/ 342900 w 2824169"/>
              <a:gd name="connsiteY25" fmla="*/ 790516 h 3128086"/>
              <a:gd name="connsiteX26" fmla="*/ 295275 w 2824169"/>
              <a:gd name="connsiteY26" fmla="*/ 857191 h 3128086"/>
              <a:gd name="connsiteX27" fmla="*/ 200025 w 2824169"/>
              <a:gd name="connsiteY27" fmla="*/ 847666 h 3128086"/>
              <a:gd name="connsiteX28" fmla="*/ 171450 w 2824169"/>
              <a:gd name="connsiteY28" fmla="*/ 838141 h 3128086"/>
              <a:gd name="connsiteX29" fmla="*/ 142875 w 2824169"/>
              <a:gd name="connsiteY29" fmla="*/ 895291 h 3128086"/>
              <a:gd name="connsiteX30" fmla="*/ 133350 w 2824169"/>
              <a:gd name="connsiteY30" fmla="*/ 961966 h 3128086"/>
              <a:gd name="connsiteX31" fmla="*/ 152400 w 2824169"/>
              <a:gd name="connsiteY31" fmla="*/ 990541 h 3128086"/>
              <a:gd name="connsiteX32" fmla="*/ 161925 w 2824169"/>
              <a:gd name="connsiteY32" fmla="*/ 1019116 h 3128086"/>
              <a:gd name="connsiteX33" fmla="*/ 200025 w 2824169"/>
              <a:gd name="connsiteY33" fmla="*/ 1076266 h 3128086"/>
              <a:gd name="connsiteX34" fmla="*/ 219075 w 2824169"/>
              <a:gd name="connsiteY34" fmla="*/ 1104841 h 3128086"/>
              <a:gd name="connsiteX35" fmla="*/ 238125 w 2824169"/>
              <a:gd name="connsiteY35" fmla="*/ 1133416 h 3128086"/>
              <a:gd name="connsiteX36" fmla="*/ 266700 w 2824169"/>
              <a:gd name="connsiteY36" fmla="*/ 1152466 h 3128086"/>
              <a:gd name="connsiteX37" fmla="*/ 285750 w 2824169"/>
              <a:gd name="connsiteY37" fmla="*/ 1209616 h 3128086"/>
              <a:gd name="connsiteX38" fmla="*/ 238125 w 2824169"/>
              <a:gd name="connsiteY38" fmla="*/ 1276291 h 3128086"/>
              <a:gd name="connsiteX39" fmla="*/ 133350 w 2824169"/>
              <a:gd name="connsiteY39" fmla="*/ 1285816 h 3128086"/>
              <a:gd name="connsiteX40" fmla="*/ 0 w 2824169"/>
              <a:gd name="connsiteY40" fmla="*/ 1314391 h 3128086"/>
              <a:gd name="connsiteX41" fmla="*/ 47625 w 2824169"/>
              <a:gd name="connsiteY41" fmla="*/ 1381066 h 3128086"/>
              <a:gd name="connsiteX42" fmla="*/ 114300 w 2824169"/>
              <a:gd name="connsiteY42" fmla="*/ 1390591 h 3128086"/>
              <a:gd name="connsiteX43" fmla="*/ 171450 w 2824169"/>
              <a:gd name="connsiteY43" fmla="*/ 1381066 h 3128086"/>
              <a:gd name="connsiteX44" fmla="*/ 209550 w 2824169"/>
              <a:gd name="connsiteY44" fmla="*/ 1390591 h 3128086"/>
              <a:gd name="connsiteX45" fmla="*/ 285750 w 2824169"/>
              <a:gd name="connsiteY45" fmla="*/ 1400116 h 3128086"/>
              <a:gd name="connsiteX46" fmla="*/ 247650 w 2824169"/>
              <a:gd name="connsiteY46" fmla="*/ 1457266 h 3128086"/>
              <a:gd name="connsiteX47" fmla="*/ 190500 w 2824169"/>
              <a:gd name="connsiteY47" fmla="*/ 1476316 h 3128086"/>
              <a:gd name="connsiteX48" fmla="*/ 161925 w 2824169"/>
              <a:gd name="connsiteY48" fmla="*/ 1504891 h 3128086"/>
              <a:gd name="connsiteX49" fmla="*/ 200025 w 2824169"/>
              <a:gd name="connsiteY49" fmla="*/ 1571566 h 3128086"/>
              <a:gd name="connsiteX50" fmla="*/ 219075 w 2824169"/>
              <a:gd name="connsiteY50" fmla="*/ 1600141 h 3128086"/>
              <a:gd name="connsiteX51" fmla="*/ 247650 w 2824169"/>
              <a:gd name="connsiteY51" fmla="*/ 1628716 h 3128086"/>
              <a:gd name="connsiteX52" fmla="*/ 257175 w 2824169"/>
              <a:gd name="connsiteY52" fmla="*/ 1657291 h 3128086"/>
              <a:gd name="connsiteX53" fmla="*/ 314325 w 2824169"/>
              <a:gd name="connsiteY53" fmla="*/ 1685866 h 3128086"/>
              <a:gd name="connsiteX54" fmla="*/ 371475 w 2824169"/>
              <a:gd name="connsiteY54" fmla="*/ 1666816 h 3128086"/>
              <a:gd name="connsiteX55" fmla="*/ 400050 w 2824169"/>
              <a:gd name="connsiteY55" fmla="*/ 1657291 h 3128086"/>
              <a:gd name="connsiteX56" fmla="*/ 447675 w 2824169"/>
              <a:gd name="connsiteY56" fmla="*/ 1600141 h 3128086"/>
              <a:gd name="connsiteX57" fmla="*/ 457200 w 2824169"/>
              <a:gd name="connsiteY57" fmla="*/ 1542991 h 3128086"/>
              <a:gd name="connsiteX58" fmla="*/ 466725 w 2824169"/>
              <a:gd name="connsiteY58" fmla="*/ 1514416 h 3128086"/>
              <a:gd name="connsiteX59" fmla="*/ 495300 w 2824169"/>
              <a:gd name="connsiteY59" fmla="*/ 1504891 h 3128086"/>
              <a:gd name="connsiteX60" fmla="*/ 514350 w 2824169"/>
              <a:gd name="connsiteY60" fmla="*/ 1619191 h 3128086"/>
              <a:gd name="connsiteX61" fmla="*/ 533400 w 2824169"/>
              <a:gd name="connsiteY61" fmla="*/ 1771591 h 3128086"/>
              <a:gd name="connsiteX62" fmla="*/ 552450 w 2824169"/>
              <a:gd name="connsiteY62" fmla="*/ 1819216 h 3128086"/>
              <a:gd name="connsiteX63" fmla="*/ 581025 w 2824169"/>
              <a:gd name="connsiteY63" fmla="*/ 1933516 h 3128086"/>
              <a:gd name="connsiteX64" fmla="*/ 590550 w 2824169"/>
              <a:gd name="connsiteY64" fmla="*/ 1962091 h 3128086"/>
              <a:gd name="connsiteX65" fmla="*/ 600075 w 2824169"/>
              <a:gd name="connsiteY65" fmla="*/ 1990666 h 3128086"/>
              <a:gd name="connsiteX66" fmla="*/ 609600 w 2824169"/>
              <a:gd name="connsiteY66" fmla="*/ 2104966 h 3128086"/>
              <a:gd name="connsiteX67" fmla="*/ 647700 w 2824169"/>
              <a:gd name="connsiteY67" fmla="*/ 2162116 h 3128086"/>
              <a:gd name="connsiteX68" fmla="*/ 666750 w 2824169"/>
              <a:gd name="connsiteY68" fmla="*/ 2238316 h 3128086"/>
              <a:gd name="connsiteX69" fmla="*/ 676275 w 2824169"/>
              <a:gd name="connsiteY69" fmla="*/ 2266891 h 3128086"/>
              <a:gd name="connsiteX70" fmla="*/ 704850 w 2824169"/>
              <a:gd name="connsiteY70" fmla="*/ 2285941 h 3128086"/>
              <a:gd name="connsiteX71" fmla="*/ 714375 w 2824169"/>
              <a:gd name="connsiteY71" fmla="*/ 2371666 h 3128086"/>
              <a:gd name="connsiteX72" fmla="*/ 723900 w 2824169"/>
              <a:gd name="connsiteY72" fmla="*/ 2400241 h 3128086"/>
              <a:gd name="connsiteX73" fmla="*/ 752475 w 2824169"/>
              <a:gd name="connsiteY73" fmla="*/ 2419291 h 3128086"/>
              <a:gd name="connsiteX74" fmla="*/ 762000 w 2824169"/>
              <a:gd name="connsiteY74" fmla="*/ 2447866 h 3128086"/>
              <a:gd name="connsiteX75" fmla="*/ 771525 w 2824169"/>
              <a:gd name="connsiteY75" fmla="*/ 2495491 h 3128086"/>
              <a:gd name="connsiteX76" fmla="*/ 800100 w 2824169"/>
              <a:gd name="connsiteY76" fmla="*/ 2524066 h 3128086"/>
              <a:gd name="connsiteX77" fmla="*/ 809625 w 2824169"/>
              <a:gd name="connsiteY77" fmla="*/ 2600266 h 3128086"/>
              <a:gd name="connsiteX78" fmla="*/ 809625 w 2824169"/>
              <a:gd name="connsiteY78" fmla="*/ 2685991 h 3128086"/>
              <a:gd name="connsiteX79" fmla="*/ 838200 w 2824169"/>
              <a:gd name="connsiteY79" fmla="*/ 2724091 h 3128086"/>
              <a:gd name="connsiteX80" fmla="*/ 876300 w 2824169"/>
              <a:gd name="connsiteY80" fmla="*/ 2771716 h 3128086"/>
              <a:gd name="connsiteX81" fmla="*/ 895350 w 2824169"/>
              <a:gd name="connsiteY81" fmla="*/ 2800291 h 3128086"/>
              <a:gd name="connsiteX82" fmla="*/ 933450 w 2824169"/>
              <a:gd name="connsiteY82" fmla="*/ 2838391 h 3128086"/>
              <a:gd name="connsiteX83" fmla="*/ 971550 w 2824169"/>
              <a:gd name="connsiteY83" fmla="*/ 2952691 h 3128086"/>
              <a:gd name="connsiteX84" fmla="*/ 981075 w 2824169"/>
              <a:gd name="connsiteY84" fmla="*/ 2981266 h 3128086"/>
              <a:gd name="connsiteX85" fmla="*/ 990600 w 2824169"/>
              <a:gd name="connsiteY85" fmla="*/ 3009841 h 3128086"/>
              <a:gd name="connsiteX86" fmla="*/ 1000125 w 2824169"/>
              <a:gd name="connsiteY86" fmla="*/ 3066991 h 3128086"/>
              <a:gd name="connsiteX87" fmla="*/ 1019175 w 2824169"/>
              <a:gd name="connsiteY87" fmla="*/ 3095566 h 3128086"/>
              <a:gd name="connsiteX88" fmla="*/ 1028700 w 2824169"/>
              <a:gd name="connsiteY88" fmla="*/ 3124141 h 3128086"/>
              <a:gd name="connsiteX89" fmla="*/ 1114425 w 2824169"/>
              <a:gd name="connsiteY89" fmla="*/ 3057466 h 3128086"/>
              <a:gd name="connsiteX90" fmla="*/ 1114425 w 2824169"/>
              <a:gd name="connsiteY90" fmla="*/ 3057466 h 3128086"/>
              <a:gd name="connsiteX91" fmla="*/ 1219200 w 2824169"/>
              <a:gd name="connsiteY91" fmla="*/ 3028891 h 3128086"/>
              <a:gd name="connsiteX92" fmla="*/ 1238250 w 2824169"/>
              <a:gd name="connsiteY92" fmla="*/ 3000316 h 3128086"/>
              <a:gd name="connsiteX93" fmla="*/ 1276350 w 2824169"/>
              <a:gd name="connsiteY93" fmla="*/ 2914591 h 3128086"/>
              <a:gd name="connsiteX94" fmla="*/ 1295400 w 2824169"/>
              <a:gd name="connsiteY94" fmla="*/ 2809816 h 3128086"/>
              <a:gd name="connsiteX95" fmla="*/ 1314450 w 2824169"/>
              <a:gd name="connsiteY95" fmla="*/ 2752666 h 3128086"/>
              <a:gd name="connsiteX96" fmla="*/ 1323975 w 2824169"/>
              <a:gd name="connsiteY96" fmla="*/ 2724091 h 3128086"/>
              <a:gd name="connsiteX97" fmla="*/ 1304925 w 2824169"/>
              <a:gd name="connsiteY97" fmla="*/ 2609791 h 3128086"/>
              <a:gd name="connsiteX98" fmla="*/ 1314450 w 2824169"/>
              <a:gd name="connsiteY98" fmla="*/ 2552641 h 3128086"/>
              <a:gd name="connsiteX99" fmla="*/ 1304925 w 2824169"/>
              <a:gd name="connsiteY99" fmla="*/ 2485966 h 3128086"/>
              <a:gd name="connsiteX100" fmla="*/ 1323975 w 2824169"/>
              <a:gd name="connsiteY100" fmla="*/ 2428816 h 3128086"/>
              <a:gd name="connsiteX101" fmla="*/ 1343025 w 2824169"/>
              <a:gd name="connsiteY101" fmla="*/ 2304991 h 3128086"/>
              <a:gd name="connsiteX102" fmla="*/ 1333500 w 2824169"/>
              <a:gd name="connsiteY102" fmla="*/ 2276416 h 3128086"/>
              <a:gd name="connsiteX103" fmla="*/ 1381125 w 2824169"/>
              <a:gd name="connsiteY103" fmla="*/ 2238316 h 3128086"/>
              <a:gd name="connsiteX104" fmla="*/ 1409700 w 2824169"/>
              <a:gd name="connsiteY104" fmla="*/ 2209741 h 3128086"/>
              <a:gd name="connsiteX105" fmla="*/ 1419225 w 2824169"/>
              <a:gd name="connsiteY105" fmla="*/ 2171641 h 3128086"/>
              <a:gd name="connsiteX106" fmla="*/ 1495425 w 2824169"/>
              <a:gd name="connsiteY106" fmla="*/ 2162116 h 3128086"/>
              <a:gd name="connsiteX107" fmla="*/ 1504950 w 2824169"/>
              <a:gd name="connsiteY107" fmla="*/ 2124016 h 3128086"/>
              <a:gd name="connsiteX108" fmla="*/ 1514475 w 2824169"/>
              <a:gd name="connsiteY108" fmla="*/ 2066866 h 3128086"/>
              <a:gd name="connsiteX109" fmla="*/ 1543050 w 2824169"/>
              <a:gd name="connsiteY109" fmla="*/ 2076391 h 3128086"/>
              <a:gd name="connsiteX110" fmla="*/ 1562100 w 2824169"/>
              <a:gd name="connsiteY110" fmla="*/ 2104966 h 3128086"/>
              <a:gd name="connsiteX111" fmla="*/ 1590675 w 2824169"/>
              <a:gd name="connsiteY111" fmla="*/ 2114491 h 3128086"/>
              <a:gd name="connsiteX112" fmla="*/ 1571625 w 2824169"/>
              <a:gd name="connsiteY112" fmla="*/ 2085916 h 3128086"/>
              <a:gd name="connsiteX113" fmla="*/ 1600200 w 2824169"/>
              <a:gd name="connsiteY113" fmla="*/ 2066866 h 3128086"/>
              <a:gd name="connsiteX114" fmla="*/ 1638300 w 2824169"/>
              <a:gd name="connsiteY114" fmla="*/ 2019241 h 3128086"/>
              <a:gd name="connsiteX115" fmla="*/ 1657350 w 2824169"/>
              <a:gd name="connsiteY115" fmla="*/ 1981141 h 3128086"/>
              <a:gd name="connsiteX116" fmla="*/ 1666875 w 2824169"/>
              <a:gd name="connsiteY116" fmla="*/ 1933516 h 3128086"/>
              <a:gd name="connsiteX117" fmla="*/ 1695450 w 2824169"/>
              <a:gd name="connsiteY117" fmla="*/ 1923991 h 3128086"/>
              <a:gd name="connsiteX118" fmla="*/ 1724025 w 2824169"/>
              <a:gd name="connsiteY118" fmla="*/ 1904941 h 3128086"/>
              <a:gd name="connsiteX119" fmla="*/ 1752600 w 2824169"/>
              <a:gd name="connsiteY119" fmla="*/ 1866841 h 3128086"/>
              <a:gd name="connsiteX120" fmla="*/ 1771650 w 2824169"/>
              <a:gd name="connsiteY120" fmla="*/ 1828741 h 3128086"/>
              <a:gd name="connsiteX121" fmla="*/ 1800225 w 2824169"/>
              <a:gd name="connsiteY121" fmla="*/ 1819216 h 3128086"/>
              <a:gd name="connsiteX122" fmla="*/ 1819275 w 2824169"/>
              <a:gd name="connsiteY122" fmla="*/ 1762066 h 3128086"/>
              <a:gd name="connsiteX123" fmla="*/ 1885950 w 2824169"/>
              <a:gd name="connsiteY123" fmla="*/ 1733491 h 3128086"/>
              <a:gd name="connsiteX124" fmla="*/ 1952625 w 2824169"/>
              <a:gd name="connsiteY124" fmla="*/ 1695391 h 3128086"/>
              <a:gd name="connsiteX125" fmla="*/ 1933575 w 2824169"/>
              <a:gd name="connsiteY125" fmla="*/ 1666816 h 3128086"/>
              <a:gd name="connsiteX126" fmla="*/ 1914525 w 2824169"/>
              <a:gd name="connsiteY126" fmla="*/ 1619191 h 3128086"/>
              <a:gd name="connsiteX127" fmla="*/ 1943100 w 2824169"/>
              <a:gd name="connsiteY127" fmla="*/ 1609666 h 3128086"/>
              <a:gd name="connsiteX128" fmla="*/ 1971675 w 2824169"/>
              <a:gd name="connsiteY128" fmla="*/ 1590616 h 3128086"/>
              <a:gd name="connsiteX129" fmla="*/ 2028825 w 2824169"/>
              <a:gd name="connsiteY129" fmla="*/ 1571566 h 3128086"/>
              <a:gd name="connsiteX130" fmla="*/ 2057400 w 2824169"/>
              <a:gd name="connsiteY130" fmla="*/ 1562041 h 3128086"/>
              <a:gd name="connsiteX131" fmla="*/ 2038350 w 2824169"/>
              <a:gd name="connsiteY131" fmla="*/ 1495366 h 3128086"/>
              <a:gd name="connsiteX132" fmla="*/ 2057400 w 2824169"/>
              <a:gd name="connsiteY132" fmla="*/ 1419166 h 3128086"/>
              <a:gd name="connsiteX133" fmla="*/ 2019300 w 2824169"/>
              <a:gd name="connsiteY133" fmla="*/ 1304866 h 3128086"/>
              <a:gd name="connsiteX134" fmla="*/ 2009775 w 2824169"/>
              <a:gd name="connsiteY134" fmla="*/ 1276291 h 3128086"/>
              <a:gd name="connsiteX135" fmla="*/ 2000250 w 2824169"/>
              <a:gd name="connsiteY135" fmla="*/ 1247716 h 3128086"/>
              <a:gd name="connsiteX136" fmla="*/ 1962150 w 2824169"/>
              <a:gd name="connsiteY136" fmla="*/ 1190566 h 3128086"/>
              <a:gd name="connsiteX137" fmla="*/ 1990725 w 2824169"/>
              <a:gd name="connsiteY137" fmla="*/ 1171516 h 3128086"/>
              <a:gd name="connsiteX138" fmla="*/ 1981200 w 2824169"/>
              <a:gd name="connsiteY138" fmla="*/ 1104841 h 3128086"/>
              <a:gd name="connsiteX139" fmla="*/ 1962150 w 2824169"/>
              <a:gd name="connsiteY139" fmla="*/ 1076266 h 3128086"/>
              <a:gd name="connsiteX140" fmla="*/ 2047875 w 2824169"/>
              <a:gd name="connsiteY140" fmla="*/ 1057216 h 3128086"/>
              <a:gd name="connsiteX141" fmla="*/ 2095500 w 2824169"/>
              <a:gd name="connsiteY141" fmla="*/ 1066741 h 3128086"/>
              <a:gd name="connsiteX142" fmla="*/ 2124075 w 2824169"/>
              <a:gd name="connsiteY142" fmla="*/ 1085791 h 3128086"/>
              <a:gd name="connsiteX143" fmla="*/ 2171700 w 2824169"/>
              <a:gd name="connsiteY143" fmla="*/ 1152466 h 3128086"/>
              <a:gd name="connsiteX144" fmla="*/ 2238375 w 2824169"/>
              <a:gd name="connsiteY144" fmla="*/ 1133416 h 3128086"/>
              <a:gd name="connsiteX145" fmla="*/ 2266950 w 2824169"/>
              <a:gd name="connsiteY145" fmla="*/ 1123891 h 3128086"/>
              <a:gd name="connsiteX146" fmla="*/ 2305050 w 2824169"/>
              <a:gd name="connsiteY146" fmla="*/ 1133416 h 3128086"/>
              <a:gd name="connsiteX147" fmla="*/ 2362200 w 2824169"/>
              <a:gd name="connsiteY147" fmla="*/ 1152466 h 3128086"/>
              <a:gd name="connsiteX148" fmla="*/ 2362200 w 2824169"/>
              <a:gd name="connsiteY148" fmla="*/ 1285816 h 3128086"/>
              <a:gd name="connsiteX149" fmla="*/ 2305050 w 2824169"/>
              <a:gd name="connsiteY149" fmla="*/ 1314391 h 3128086"/>
              <a:gd name="connsiteX150" fmla="*/ 2314575 w 2824169"/>
              <a:gd name="connsiteY150" fmla="*/ 1342966 h 3128086"/>
              <a:gd name="connsiteX151" fmla="*/ 2371725 w 2824169"/>
              <a:gd name="connsiteY151" fmla="*/ 1381066 h 3128086"/>
              <a:gd name="connsiteX152" fmla="*/ 2438400 w 2824169"/>
              <a:gd name="connsiteY152" fmla="*/ 1457266 h 3128086"/>
              <a:gd name="connsiteX153" fmla="*/ 2447925 w 2824169"/>
              <a:gd name="connsiteY153" fmla="*/ 1495366 h 3128086"/>
              <a:gd name="connsiteX154" fmla="*/ 2457450 w 2824169"/>
              <a:gd name="connsiteY154" fmla="*/ 1523941 h 3128086"/>
              <a:gd name="connsiteX155" fmla="*/ 2514600 w 2824169"/>
              <a:gd name="connsiteY155" fmla="*/ 1504891 h 3128086"/>
              <a:gd name="connsiteX156" fmla="*/ 2514600 w 2824169"/>
              <a:gd name="connsiteY156" fmla="*/ 1371541 h 3128086"/>
              <a:gd name="connsiteX157" fmla="*/ 2543175 w 2824169"/>
              <a:gd name="connsiteY157" fmla="*/ 1362016 h 3128086"/>
              <a:gd name="connsiteX158" fmla="*/ 2562225 w 2824169"/>
              <a:gd name="connsiteY158" fmla="*/ 1333441 h 3128086"/>
              <a:gd name="connsiteX159" fmla="*/ 2590800 w 2824169"/>
              <a:gd name="connsiteY159" fmla="*/ 1323916 h 3128086"/>
              <a:gd name="connsiteX160" fmla="*/ 2581275 w 2824169"/>
              <a:gd name="connsiteY160" fmla="*/ 1276291 h 3128086"/>
              <a:gd name="connsiteX161" fmla="*/ 2590800 w 2824169"/>
              <a:gd name="connsiteY161" fmla="*/ 1219141 h 3128086"/>
              <a:gd name="connsiteX162" fmla="*/ 2619375 w 2824169"/>
              <a:gd name="connsiteY162" fmla="*/ 1200091 h 3128086"/>
              <a:gd name="connsiteX163" fmla="*/ 2628900 w 2824169"/>
              <a:gd name="connsiteY163" fmla="*/ 1171516 h 3128086"/>
              <a:gd name="connsiteX164" fmla="*/ 2619375 w 2824169"/>
              <a:gd name="connsiteY164" fmla="*/ 1142941 h 3128086"/>
              <a:gd name="connsiteX165" fmla="*/ 2647950 w 2824169"/>
              <a:gd name="connsiteY165" fmla="*/ 1057216 h 3128086"/>
              <a:gd name="connsiteX166" fmla="*/ 2676525 w 2824169"/>
              <a:gd name="connsiteY166" fmla="*/ 1047691 h 3128086"/>
              <a:gd name="connsiteX167" fmla="*/ 2705100 w 2824169"/>
              <a:gd name="connsiteY167" fmla="*/ 1028641 h 3128086"/>
              <a:gd name="connsiteX168" fmla="*/ 2714625 w 2824169"/>
              <a:gd name="connsiteY168" fmla="*/ 1000066 h 3128086"/>
              <a:gd name="connsiteX169" fmla="*/ 2771775 w 2824169"/>
              <a:gd name="connsiteY169" fmla="*/ 981016 h 3128086"/>
              <a:gd name="connsiteX170" fmla="*/ 2800350 w 2824169"/>
              <a:gd name="connsiteY170" fmla="*/ 885766 h 3128086"/>
              <a:gd name="connsiteX171" fmla="*/ 2790825 w 2824169"/>
              <a:gd name="connsiteY171" fmla="*/ 809566 h 3128086"/>
              <a:gd name="connsiteX172" fmla="*/ 2743200 w 2824169"/>
              <a:gd name="connsiteY172" fmla="*/ 800041 h 3128086"/>
              <a:gd name="connsiteX173" fmla="*/ 2705100 w 2824169"/>
              <a:gd name="connsiteY173" fmla="*/ 714316 h 3128086"/>
              <a:gd name="connsiteX174" fmla="*/ 2695575 w 2824169"/>
              <a:gd name="connsiteY174" fmla="*/ 685741 h 3128086"/>
              <a:gd name="connsiteX175" fmla="*/ 2667000 w 2824169"/>
              <a:gd name="connsiteY175" fmla="*/ 676216 h 3128086"/>
              <a:gd name="connsiteX176" fmla="*/ 2619375 w 2824169"/>
              <a:gd name="connsiteY176" fmla="*/ 723841 h 3128086"/>
              <a:gd name="connsiteX177" fmla="*/ 2609850 w 2824169"/>
              <a:gd name="connsiteY177" fmla="*/ 752416 h 3128086"/>
              <a:gd name="connsiteX178" fmla="*/ 2581275 w 2824169"/>
              <a:gd name="connsiteY178" fmla="*/ 761941 h 3128086"/>
              <a:gd name="connsiteX179" fmla="*/ 2524125 w 2824169"/>
              <a:gd name="connsiteY179" fmla="*/ 733366 h 3128086"/>
              <a:gd name="connsiteX180" fmla="*/ 2466975 w 2824169"/>
              <a:gd name="connsiteY180" fmla="*/ 742891 h 3128086"/>
              <a:gd name="connsiteX181" fmla="*/ 2447925 w 2824169"/>
              <a:gd name="connsiteY181" fmla="*/ 771466 h 3128086"/>
              <a:gd name="connsiteX182" fmla="*/ 2390775 w 2824169"/>
              <a:gd name="connsiteY182" fmla="*/ 800041 h 3128086"/>
              <a:gd name="connsiteX183" fmla="*/ 2362200 w 2824169"/>
              <a:gd name="connsiteY183" fmla="*/ 819091 h 3128086"/>
              <a:gd name="connsiteX184" fmla="*/ 2352675 w 2824169"/>
              <a:gd name="connsiteY184" fmla="*/ 866716 h 3128086"/>
              <a:gd name="connsiteX185" fmla="*/ 2324100 w 2824169"/>
              <a:gd name="connsiteY185" fmla="*/ 876241 h 3128086"/>
              <a:gd name="connsiteX186" fmla="*/ 2276475 w 2824169"/>
              <a:gd name="connsiteY186" fmla="*/ 885766 h 3128086"/>
              <a:gd name="connsiteX187" fmla="*/ 2257425 w 2824169"/>
              <a:gd name="connsiteY187" fmla="*/ 914341 h 3128086"/>
              <a:gd name="connsiteX188" fmla="*/ 2266950 w 2824169"/>
              <a:gd name="connsiteY188" fmla="*/ 942916 h 3128086"/>
              <a:gd name="connsiteX189" fmla="*/ 2238375 w 2824169"/>
              <a:gd name="connsiteY189" fmla="*/ 952441 h 3128086"/>
              <a:gd name="connsiteX190" fmla="*/ 2095500 w 2824169"/>
              <a:gd name="connsiteY190" fmla="*/ 961966 h 3128086"/>
              <a:gd name="connsiteX191" fmla="*/ 2009775 w 2824169"/>
              <a:gd name="connsiteY191" fmla="*/ 923866 h 3128086"/>
              <a:gd name="connsiteX192" fmla="*/ 2019300 w 2824169"/>
              <a:gd name="connsiteY192" fmla="*/ 895291 h 3128086"/>
              <a:gd name="connsiteX193" fmla="*/ 2009775 w 2824169"/>
              <a:gd name="connsiteY193" fmla="*/ 857191 h 3128086"/>
              <a:gd name="connsiteX194" fmla="*/ 1952625 w 2824169"/>
              <a:gd name="connsiteY194" fmla="*/ 857191 h 3128086"/>
              <a:gd name="connsiteX195" fmla="*/ 1905000 w 2824169"/>
              <a:gd name="connsiteY195" fmla="*/ 914341 h 3128086"/>
              <a:gd name="connsiteX196" fmla="*/ 1933575 w 2824169"/>
              <a:gd name="connsiteY196" fmla="*/ 971491 h 3128086"/>
              <a:gd name="connsiteX197" fmla="*/ 1924050 w 2824169"/>
              <a:gd name="connsiteY197" fmla="*/ 1019116 h 3128086"/>
              <a:gd name="connsiteX198" fmla="*/ 1838325 w 2824169"/>
              <a:gd name="connsiteY198" fmla="*/ 990541 h 3128086"/>
              <a:gd name="connsiteX199" fmla="*/ 1809750 w 2824169"/>
              <a:gd name="connsiteY199" fmla="*/ 981016 h 3128086"/>
              <a:gd name="connsiteX200" fmla="*/ 1657350 w 2824169"/>
              <a:gd name="connsiteY200" fmla="*/ 981016 h 3128086"/>
              <a:gd name="connsiteX201" fmla="*/ 1628775 w 2824169"/>
              <a:gd name="connsiteY201" fmla="*/ 952441 h 3128086"/>
              <a:gd name="connsiteX202" fmla="*/ 1600200 w 2824169"/>
              <a:gd name="connsiteY202" fmla="*/ 933391 h 3128086"/>
              <a:gd name="connsiteX203" fmla="*/ 1543050 w 2824169"/>
              <a:gd name="connsiteY203" fmla="*/ 942916 h 3128086"/>
              <a:gd name="connsiteX204" fmla="*/ 1466850 w 2824169"/>
              <a:gd name="connsiteY204" fmla="*/ 923866 h 3128086"/>
              <a:gd name="connsiteX205" fmla="*/ 1400175 w 2824169"/>
              <a:gd name="connsiteY205" fmla="*/ 914341 h 3128086"/>
              <a:gd name="connsiteX206" fmla="*/ 1343025 w 2824169"/>
              <a:gd name="connsiteY206" fmla="*/ 876241 h 3128086"/>
              <a:gd name="connsiteX207" fmla="*/ 1285875 w 2824169"/>
              <a:gd name="connsiteY207" fmla="*/ 838141 h 3128086"/>
              <a:gd name="connsiteX208" fmla="*/ 1181100 w 2824169"/>
              <a:gd name="connsiteY208" fmla="*/ 800041 h 3128086"/>
              <a:gd name="connsiteX209" fmla="*/ 1152525 w 2824169"/>
              <a:gd name="connsiteY209" fmla="*/ 761941 h 3128086"/>
              <a:gd name="connsiteX210" fmla="*/ 1143000 w 2824169"/>
              <a:gd name="connsiteY210" fmla="*/ 733366 h 3128086"/>
              <a:gd name="connsiteX211" fmla="*/ 1143000 w 2824169"/>
              <a:gd name="connsiteY211" fmla="*/ 590491 h 3128086"/>
              <a:gd name="connsiteX212" fmla="*/ 1085850 w 2824169"/>
              <a:gd name="connsiteY212" fmla="*/ 552391 h 3128086"/>
              <a:gd name="connsiteX213" fmla="*/ 1066800 w 2824169"/>
              <a:gd name="connsiteY213" fmla="*/ 485716 h 3128086"/>
              <a:gd name="connsiteX214" fmla="*/ 1038225 w 2824169"/>
              <a:gd name="connsiteY214" fmla="*/ 476191 h 3128086"/>
              <a:gd name="connsiteX215" fmla="*/ 990600 w 2824169"/>
              <a:gd name="connsiteY215" fmla="*/ 466666 h 3128086"/>
              <a:gd name="connsiteX216" fmla="*/ 962025 w 2824169"/>
              <a:gd name="connsiteY216" fmla="*/ 457141 h 3128086"/>
              <a:gd name="connsiteX217" fmla="*/ 923925 w 2824169"/>
              <a:gd name="connsiteY217" fmla="*/ 447616 h 3128086"/>
              <a:gd name="connsiteX218" fmla="*/ 895350 w 2824169"/>
              <a:gd name="connsiteY218" fmla="*/ 390466 h 3128086"/>
              <a:gd name="connsiteX219" fmla="*/ 923925 w 2824169"/>
              <a:gd name="connsiteY219" fmla="*/ 380941 h 3128086"/>
              <a:gd name="connsiteX220" fmla="*/ 962025 w 2824169"/>
              <a:gd name="connsiteY220" fmla="*/ 371416 h 3128086"/>
              <a:gd name="connsiteX221" fmla="*/ 971550 w 2824169"/>
              <a:gd name="connsiteY221" fmla="*/ 342841 h 312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2824169" h="3128086">
                <a:moveTo>
                  <a:pt x="971550" y="342841"/>
                </a:moveTo>
                <a:cubicBezTo>
                  <a:pt x="973137" y="328554"/>
                  <a:pt x="990600" y="304741"/>
                  <a:pt x="971550" y="285691"/>
                </a:cubicBezTo>
                <a:cubicBezTo>
                  <a:pt x="964450" y="278591"/>
                  <a:pt x="952500" y="279341"/>
                  <a:pt x="942975" y="276166"/>
                </a:cubicBezTo>
                <a:cubicBezTo>
                  <a:pt x="905113" y="219373"/>
                  <a:pt x="932382" y="269758"/>
                  <a:pt x="914400" y="161866"/>
                </a:cubicBezTo>
                <a:cubicBezTo>
                  <a:pt x="912749" y="151962"/>
                  <a:pt x="913229" y="138860"/>
                  <a:pt x="904875" y="133291"/>
                </a:cubicBezTo>
                <a:cubicBezTo>
                  <a:pt x="891405" y="124311"/>
                  <a:pt x="873125" y="126941"/>
                  <a:pt x="857250" y="123766"/>
                </a:cubicBezTo>
                <a:cubicBezTo>
                  <a:pt x="838200" y="111066"/>
                  <a:pt x="807340" y="107386"/>
                  <a:pt x="800100" y="85666"/>
                </a:cubicBezTo>
                <a:cubicBezTo>
                  <a:pt x="796925" y="76141"/>
                  <a:pt x="797675" y="64191"/>
                  <a:pt x="790575" y="57091"/>
                </a:cubicBezTo>
                <a:cubicBezTo>
                  <a:pt x="757823" y="24339"/>
                  <a:pt x="740783" y="21444"/>
                  <a:pt x="704850" y="9466"/>
                </a:cubicBezTo>
                <a:cubicBezTo>
                  <a:pt x="636906" y="32114"/>
                  <a:pt x="719049" y="0"/>
                  <a:pt x="647700" y="47566"/>
                </a:cubicBezTo>
                <a:cubicBezTo>
                  <a:pt x="639346" y="53135"/>
                  <a:pt x="628105" y="52601"/>
                  <a:pt x="619125" y="57091"/>
                </a:cubicBezTo>
                <a:cubicBezTo>
                  <a:pt x="608886" y="62211"/>
                  <a:pt x="601893" y="74594"/>
                  <a:pt x="590550" y="76141"/>
                </a:cubicBezTo>
                <a:cubicBezTo>
                  <a:pt x="530695" y="84303"/>
                  <a:pt x="469900" y="82491"/>
                  <a:pt x="409575" y="85666"/>
                </a:cubicBezTo>
                <a:cubicBezTo>
                  <a:pt x="406400" y="107891"/>
                  <a:pt x="406501" y="130837"/>
                  <a:pt x="400050" y="152341"/>
                </a:cubicBezTo>
                <a:cubicBezTo>
                  <a:pt x="396761" y="163306"/>
                  <a:pt x="382882" y="169624"/>
                  <a:pt x="381000" y="180916"/>
                </a:cubicBezTo>
                <a:cubicBezTo>
                  <a:pt x="376399" y="208521"/>
                  <a:pt x="402404" y="217411"/>
                  <a:pt x="419100" y="228541"/>
                </a:cubicBezTo>
                <a:cubicBezTo>
                  <a:pt x="437505" y="283755"/>
                  <a:pt x="427241" y="281363"/>
                  <a:pt x="466725" y="314266"/>
                </a:cubicBezTo>
                <a:cubicBezTo>
                  <a:pt x="475519" y="321595"/>
                  <a:pt x="484839" y="328667"/>
                  <a:pt x="495300" y="333316"/>
                </a:cubicBezTo>
                <a:cubicBezTo>
                  <a:pt x="513650" y="341471"/>
                  <a:pt x="552450" y="352366"/>
                  <a:pt x="552450" y="352366"/>
                </a:cubicBezTo>
                <a:cubicBezTo>
                  <a:pt x="549275" y="361891"/>
                  <a:pt x="547415" y="371961"/>
                  <a:pt x="542925" y="380941"/>
                </a:cubicBezTo>
                <a:cubicBezTo>
                  <a:pt x="537805" y="391180"/>
                  <a:pt x="525757" y="398224"/>
                  <a:pt x="523875" y="409516"/>
                </a:cubicBezTo>
                <a:cubicBezTo>
                  <a:pt x="497493" y="567805"/>
                  <a:pt x="563037" y="536162"/>
                  <a:pt x="485775" y="561916"/>
                </a:cubicBezTo>
                <a:cubicBezTo>
                  <a:pt x="463550" y="628591"/>
                  <a:pt x="485775" y="612716"/>
                  <a:pt x="438150" y="628591"/>
                </a:cubicBezTo>
                <a:cubicBezTo>
                  <a:pt x="431800" y="647641"/>
                  <a:pt x="430239" y="669033"/>
                  <a:pt x="419100" y="685741"/>
                </a:cubicBezTo>
                <a:cubicBezTo>
                  <a:pt x="406400" y="704791"/>
                  <a:pt x="388240" y="721171"/>
                  <a:pt x="381000" y="742891"/>
                </a:cubicBezTo>
                <a:cubicBezTo>
                  <a:pt x="367855" y="782326"/>
                  <a:pt x="379829" y="765897"/>
                  <a:pt x="342900" y="790516"/>
                </a:cubicBezTo>
                <a:cubicBezTo>
                  <a:pt x="320675" y="857191"/>
                  <a:pt x="342900" y="841316"/>
                  <a:pt x="295275" y="857191"/>
                </a:cubicBezTo>
                <a:cubicBezTo>
                  <a:pt x="263525" y="854016"/>
                  <a:pt x="231562" y="852518"/>
                  <a:pt x="200025" y="847666"/>
                </a:cubicBezTo>
                <a:cubicBezTo>
                  <a:pt x="190102" y="846139"/>
                  <a:pt x="180772" y="834412"/>
                  <a:pt x="171450" y="838141"/>
                </a:cubicBezTo>
                <a:cubicBezTo>
                  <a:pt x="157247" y="843822"/>
                  <a:pt x="146885" y="883262"/>
                  <a:pt x="142875" y="895291"/>
                </a:cubicBezTo>
                <a:cubicBezTo>
                  <a:pt x="139700" y="917516"/>
                  <a:pt x="131116" y="939627"/>
                  <a:pt x="133350" y="961966"/>
                </a:cubicBezTo>
                <a:cubicBezTo>
                  <a:pt x="134489" y="973357"/>
                  <a:pt x="147280" y="980302"/>
                  <a:pt x="152400" y="990541"/>
                </a:cubicBezTo>
                <a:cubicBezTo>
                  <a:pt x="156890" y="999521"/>
                  <a:pt x="157049" y="1010339"/>
                  <a:pt x="161925" y="1019116"/>
                </a:cubicBezTo>
                <a:cubicBezTo>
                  <a:pt x="173044" y="1039130"/>
                  <a:pt x="187325" y="1057216"/>
                  <a:pt x="200025" y="1076266"/>
                </a:cubicBezTo>
                <a:lnTo>
                  <a:pt x="219075" y="1104841"/>
                </a:lnTo>
                <a:cubicBezTo>
                  <a:pt x="225425" y="1114366"/>
                  <a:pt x="228600" y="1127066"/>
                  <a:pt x="238125" y="1133416"/>
                </a:cubicBezTo>
                <a:lnTo>
                  <a:pt x="266700" y="1152466"/>
                </a:lnTo>
                <a:cubicBezTo>
                  <a:pt x="273050" y="1171516"/>
                  <a:pt x="292100" y="1190566"/>
                  <a:pt x="285750" y="1209616"/>
                </a:cubicBezTo>
                <a:cubicBezTo>
                  <a:pt x="269875" y="1257241"/>
                  <a:pt x="282575" y="1269941"/>
                  <a:pt x="238125" y="1276291"/>
                </a:cubicBezTo>
                <a:cubicBezTo>
                  <a:pt x="203408" y="1281251"/>
                  <a:pt x="168275" y="1282641"/>
                  <a:pt x="133350" y="1285816"/>
                </a:cubicBezTo>
                <a:cubicBezTo>
                  <a:pt x="51916" y="1312961"/>
                  <a:pt x="96125" y="1302375"/>
                  <a:pt x="0" y="1314391"/>
                </a:cubicBezTo>
                <a:cubicBezTo>
                  <a:pt x="17689" y="1367459"/>
                  <a:pt x="2268" y="1371995"/>
                  <a:pt x="47625" y="1381066"/>
                </a:cubicBezTo>
                <a:cubicBezTo>
                  <a:pt x="69640" y="1385469"/>
                  <a:pt x="92075" y="1387416"/>
                  <a:pt x="114300" y="1390591"/>
                </a:cubicBezTo>
                <a:cubicBezTo>
                  <a:pt x="189363" y="1415612"/>
                  <a:pt x="93899" y="1392145"/>
                  <a:pt x="171450" y="1381066"/>
                </a:cubicBezTo>
                <a:cubicBezTo>
                  <a:pt x="184409" y="1379215"/>
                  <a:pt x="196637" y="1388439"/>
                  <a:pt x="209550" y="1390591"/>
                </a:cubicBezTo>
                <a:cubicBezTo>
                  <a:pt x="234799" y="1394799"/>
                  <a:pt x="260350" y="1396941"/>
                  <a:pt x="285750" y="1400116"/>
                </a:cubicBezTo>
                <a:cubicBezTo>
                  <a:pt x="273050" y="1419166"/>
                  <a:pt x="269370" y="1450026"/>
                  <a:pt x="247650" y="1457266"/>
                </a:cubicBezTo>
                <a:lnTo>
                  <a:pt x="190500" y="1476316"/>
                </a:lnTo>
                <a:cubicBezTo>
                  <a:pt x="180975" y="1485841"/>
                  <a:pt x="165192" y="1491823"/>
                  <a:pt x="161925" y="1504891"/>
                </a:cubicBezTo>
                <a:cubicBezTo>
                  <a:pt x="150996" y="1548608"/>
                  <a:pt x="174031" y="1554236"/>
                  <a:pt x="200025" y="1571566"/>
                </a:cubicBezTo>
                <a:cubicBezTo>
                  <a:pt x="206375" y="1581091"/>
                  <a:pt x="211746" y="1591347"/>
                  <a:pt x="219075" y="1600141"/>
                </a:cubicBezTo>
                <a:cubicBezTo>
                  <a:pt x="227699" y="1610489"/>
                  <a:pt x="240178" y="1617508"/>
                  <a:pt x="247650" y="1628716"/>
                </a:cubicBezTo>
                <a:cubicBezTo>
                  <a:pt x="253219" y="1637070"/>
                  <a:pt x="250903" y="1649451"/>
                  <a:pt x="257175" y="1657291"/>
                </a:cubicBezTo>
                <a:cubicBezTo>
                  <a:pt x="270604" y="1674077"/>
                  <a:pt x="295501" y="1679591"/>
                  <a:pt x="314325" y="1685866"/>
                </a:cubicBezTo>
                <a:lnTo>
                  <a:pt x="371475" y="1666816"/>
                </a:lnTo>
                <a:lnTo>
                  <a:pt x="400050" y="1657291"/>
                </a:lnTo>
                <a:cubicBezTo>
                  <a:pt x="413313" y="1644028"/>
                  <a:pt x="441044" y="1620033"/>
                  <a:pt x="447675" y="1600141"/>
                </a:cubicBezTo>
                <a:cubicBezTo>
                  <a:pt x="453782" y="1581819"/>
                  <a:pt x="453010" y="1561844"/>
                  <a:pt x="457200" y="1542991"/>
                </a:cubicBezTo>
                <a:cubicBezTo>
                  <a:pt x="459378" y="1533190"/>
                  <a:pt x="459625" y="1521516"/>
                  <a:pt x="466725" y="1514416"/>
                </a:cubicBezTo>
                <a:cubicBezTo>
                  <a:pt x="473825" y="1507316"/>
                  <a:pt x="485775" y="1508066"/>
                  <a:pt x="495300" y="1504891"/>
                </a:cubicBezTo>
                <a:cubicBezTo>
                  <a:pt x="501650" y="1542991"/>
                  <a:pt x="511142" y="1580699"/>
                  <a:pt x="514350" y="1619191"/>
                </a:cubicBezTo>
                <a:cubicBezTo>
                  <a:pt x="518862" y="1673338"/>
                  <a:pt x="516691" y="1721464"/>
                  <a:pt x="533400" y="1771591"/>
                </a:cubicBezTo>
                <a:cubicBezTo>
                  <a:pt x="538807" y="1787811"/>
                  <a:pt x="546100" y="1803341"/>
                  <a:pt x="552450" y="1819216"/>
                </a:cubicBezTo>
                <a:cubicBezTo>
                  <a:pt x="565276" y="1896173"/>
                  <a:pt x="555868" y="1858044"/>
                  <a:pt x="581025" y="1933516"/>
                </a:cubicBezTo>
                <a:lnTo>
                  <a:pt x="590550" y="1962091"/>
                </a:lnTo>
                <a:lnTo>
                  <a:pt x="600075" y="1990666"/>
                </a:lnTo>
                <a:cubicBezTo>
                  <a:pt x="603250" y="2028766"/>
                  <a:pt x="599367" y="2068129"/>
                  <a:pt x="609600" y="2104966"/>
                </a:cubicBezTo>
                <a:cubicBezTo>
                  <a:pt x="615728" y="2127026"/>
                  <a:pt x="647700" y="2162116"/>
                  <a:pt x="647700" y="2162116"/>
                </a:cubicBezTo>
                <a:cubicBezTo>
                  <a:pt x="654050" y="2187516"/>
                  <a:pt x="658471" y="2213478"/>
                  <a:pt x="666750" y="2238316"/>
                </a:cubicBezTo>
                <a:cubicBezTo>
                  <a:pt x="669925" y="2247841"/>
                  <a:pt x="670003" y="2259051"/>
                  <a:pt x="676275" y="2266891"/>
                </a:cubicBezTo>
                <a:cubicBezTo>
                  <a:pt x="683426" y="2275830"/>
                  <a:pt x="695325" y="2279591"/>
                  <a:pt x="704850" y="2285941"/>
                </a:cubicBezTo>
                <a:cubicBezTo>
                  <a:pt x="708025" y="2314516"/>
                  <a:pt x="709648" y="2343306"/>
                  <a:pt x="714375" y="2371666"/>
                </a:cubicBezTo>
                <a:cubicBezTo>
                  <a:pt x="716026" y="2381570"/>
                  <a:pt x="717628" y="2392401"/>
                  <a:pt x="723900" y="2400241"/>
                </a:cubicBezTo>
                <a:cubicBezTo>
                  <a:pt x="731051" y="2409180"/>
                  <a:pt x="742950" y="2412941"/>
                  <a:pt x="752475" y="2419291"/>
                </a:cubicBezTo>
                <a:cubicBezTo>
                  <a:pt x="755650" y="2428816"/>
                  <a:pt x="759565" y="2438126"/>
                  <a:pt x="762000" y="2447866"/>
                </a:cubicBezTo>
                <a:cubicBezTo>
                  <a:pt x="765927" y="2463572"/>
                  <a:pt x="764285" y="2481011"/>
                  <a:pt x="771525" y="2495491"/>
                </a:cubicBezTo>
                <a:cubicBezTo>
                  <a:pt x="777549" y="2507539"/>
                  <a:pt x="790575" y="2514541"/>
                  <a:pt x="800100" y="2524066"/>
                </a:cubicBezTo>
                <a:cubicBezTo>
                  <a:pt x="803275" y="2549466"/>
                  <a:pt x="809625" y="2574668"/>
                  <a:pt x="809625" y="2600266"/>
                </a:cubicBezTo>
                <a:cubicBezTo>
                  <a:pt x="809625" y="2657449"/>
                  <a:pt x="780897" y="2621354"/>
                  <a:pt x="809625" y="2685991"/>
                </a:cubicBezTo>
                <a:cubicBezTo>
                  <a:pt x="816072" y="2700498"/>
                  <a:pt x="828675" y="2711391"/>
                  <a:pt x="838200" y="2724091"/>
                </a:cubicBezTo>
                <a:cubicBezTo>
                  <a:pt x="856743" y="2779721"/>
                  <a:pt x="833216" y="2728632"/>
                  <a:pt x="876300" y="2771716"/>
                </a:cubicBezTo>
                <a:cubicBezTo>
                  <a:pt x="884395" y="2779811"/>
                  <a:pt x="887900" y="2791599"/>
                  <a:pt x="895350" y="2800291"/>
                </a:cubicBezTo>
                <a:cubicBezTo>
                  <a:pt x="907039" y="2813928"/>
                  <a:pt x="920750" y="2825691"/>
                  <a:pt x="933450" y="2838391"/>
                </a:cubicBezTo>
                <a:lnTo>
                  <a:pt x="971550" y="2952691"/>
                </a:lnTo>
                <a:lnTo>
                  <a:pt x="981075" y="2981266"/>
                </a:lnTo>
                <a:cubicBezTo>
                  <a:pt x="984250" y="2990791"/>
                  <a:pt x="988949" y="2999937"/>
                  <a:pt x="990600" y="3009841"/>
                </a:cubicBezTo>
                <a:cubicBezTo>
                  <a:pt x="993775" y="3028891"/>
                  <a:pt x="994018" y="3048669"/>
                  <a:pt x="1000125" y="3066991"/>
                </a:cubicBezTo>
                <a:cubicBezTo>
                  <a:pt x="1003745" y="3077851"/>
                  <a:pt x="1014055" y="3085327"/>
                  <a:pt x="1019175" y="3095566"/>
                </a:cubicBezTo>
                <a:cubicBezTo>
                  <a:pt x="1023665" y="3104546"/>
                  <a:pt x="1025525" y="3114616"/>
                  <a:pt x="1028700" y="3124141"/>
                </a:cubicBezTo>
                <a:cubicBezTo>
                  <a:pt x="1098776" y="3110126"/>
                  <a:pt x="1067345" y="3128086"/>
                  <a:pt x="1114425" y="3057466"/>
                </a:cubicBezTo>
                <a:lnTo>
                  <a:pt x="1114425" y="3057466"/>
                </a:lnTo>
                <a:cubicBezTo>
                  <a:pt x="1186934" y="3033296"/>
                  <a:pt x="1151884" y="3042354"/>
                  <a:pt x="1219200" y="3028891"/>
                </a:cubicBezTo>
                <a:cubicBezTo>
                  <a:pt x="1225550" y="3019366"/>
                  <a:pt x="1235238" y="3011360"/>
                  <a:pt x="1238250" y="3000316"/>
                </a:cubicBezTo>
                <a:cubicBezTo>
                  <a:pt x="1263022" y="2909486"/>
                  <a:pt x="1217999" y="2934041"/>
                  <a:pt x="1276350" y="2914591"/>
                </a:cubicBezTo>
                <a:cubicBezTo>
                  <a:pt x="1302419" y="2836385"/>
                  <a:pt x="1263089" y="2960601"/>
                  <a:pt x="1295400" y="2809816"/>
                </a:cubicBezTo>
                <a:cubicBezTo>
                  <a:pt x="1299607" y="2790181"/>
                  <a:pt x="1308100" y="2771716"/>
                  <a:pt x="1314450" y="2752666"/>
                </a:cubicBezTo>
                <a:lnTo>
                  <a:pt x="1323975" y="2724091"/>
                </a:lnTo>
                <a:cubicBezTo>
                  <a:pt x="1313943" y="2683964"/>
                  <a:pt x="1304925" y="2654386"/>
                  <a:pt x="1304925" y="2609791"/>
                </a:cubicBezTo>
                <a:cubicBezTo>
                  <a:pt x="1304925" y="2590478"/>
                  <a:pt x="1311275" y="2571691"/>
                  <a:pt x="1314450" y="2552641"/>
                </a:cubicBezTo>
                <a:cubicBezTo>
                  <a:pt x="1311275" y="2530416"/>
                  <a:pt x="1303203" y="2508351"/>
                  <a:pt x="1304925" y="2485966"/>
                </a:cubicBezTo>
                <a:cubicBezTo>
                  <a:pt x="1306465" y="2465945"/>
                  <a:pt x="1320674" y="2448623"/>
                  <a:pt x="1323975" y="2428816"/>
                </a:cubicBezTo>
                <a:cubicBezTo>
                  <a:pt x="1337191" y="2349521"/>
                  <a:pt x="1330769" y="2390785"/>
                  <a:pt x="1343025" y="2304991"/>
                </a:cubicBezTo>
                <a:cubicBezTo>
                  <a:pt x="1339850" y="2295466"/>
                  <a:pt x="1331849" y="2286320"/>
                  <a:pt x="1333500" y="2276416"/>
                </a:cubicBezTo>
                <a:cubicBezTo>
                  <a:pt x="1338569" y="2246004"/>
                  <a:pt x="1358837" y="2245745"/>
                  <a:pt x="1381125" y="2238316"/>
                </a:cubicBezTo>
                <a:cubicBezTo>
                  <a:pt x="1390650" y="2228791"/>
                  <a:pt x="1403017" y="2221437"/>
                  <a:pt x="1409700" y="2209741"/>
                </a:cubicBezTo>
                <a:cubicBezTo>
                  <a:pt x="1416195" y="2198375"/>
                  <a:pt x="1407782" y="2177998"/>
                  <a:pt x="1419225" y="2171641"/>
                </a:cubicBezTo>
                <a:cubicBezTo>
                  <a:pt x="1441601" y="2159210"/>
                  <a:pt x="1470025" y="2165291"/>
                  <a:pt x="1495425" y="2162116"/>
                </a:cubicBezTo>
                <a:cubicBezTo>
                  <a:pt x="1498600" y="2149416"/>
                  <a:pt x="1502383" y="2136853"/>
                  <a:pt x="1504950" y="2124016"/>
                </a:cubicBezTo>
                <a:cubicBezTo>
                  <a:pt x="1508738" y="2105078"/>
                  <a:pt x="1502410" y="2081947"/>
                  <a:pt x="1514475" y="2066866"/>
                </a:cubicBezTo>
                <a:cubicBezTo>
                  <a:pt x="1520747" y="2059026"/>
                  <a:pt x="1533525" y="2073216"/>
                  <a:pt x="1543050" y="2076391"/>
                </a:cubicBezTo>
                <a:cubicBezTo>
                  <a:pt x="1549400" y="2085916"/>
                  <a:pt x="1553161" y="2097815"/>
                  <a:pt x="1562100" y="2104966"/>
                </a:cubicBezTo>
                <a:cubicBezTo>
                  <a:pt x="1569940" y="2111238"/>
                  <a:pt x="1586185" y="2123471"/>
                  <a:pt x="1590675" y="2114491"/>
                </a:cubicBezTo>
                <a:cubicBezTo>
                  <a:pt x="1595795" y="2104252"/>
                  <a:pt x="1577975" y="2095441"/>
                  <a:pt x="1571625" y="2085916"/>
                </a:cubicBezTo>
                <a:cubicBezTo>
                  <a:pt x="1581150" y="2079566"/>
                  <a:pt x="1593049" y="2075805"/>
                  <a:pt x="1600200" y="2066866"/>
                </a:cubicBezTo>
                <a:cubicBezTo>
                  <a:pt x="1652780" y="2001141"/>
                  <a:pt x="1556408" y="2073836"/>
                  <a:pt x="1638300" y="2019241"/>
                </a:cubicBezTo>
                <a:cubicBezTo>
                  <a:pt x="1644650" y="2006541"/>
                  <a:pt x="1652860" y="1994611"/>
                  <a:pt x="1657350" y="1981141"/>
                </a:cubicBezTo>
                <a:cubicBezTo>
                  <a:pt x="1662470" y="1965782"/>
                  <a:pt x="1657895" y="1946986"/>
                  <a:pt x="1666875" y="1933516"/>
                </a:cubicBezTo>
                <a:cubicBezTo>
                  <a:pt x="1672444" y="1925162"/>
                  <a:pt x="1686470" y="1928481"/>
                  <a:pt x="1695450" y="1923991"/>
                </a:cubicBezTo>
                <a:cubicBezTo>
                  <a:pt x="1705689" y="1918871"/>
                  <a:pt x="1715930" y="1913036"/>
                  <a:pt x="1724025" y="1904941"/>
                </a:cubicBezTo>
                <a:cubicBezTo>
                  <a:pt x="1735250" y="1893716"/>
                  <a:pt x="1744186" y="1880303"/>
                  <a:pt x="1752600" y="1866841"/>
                </a:cubicBezTo>
                <a:cubicBezTo>
                  <a:pt x="1760125" y="1854800"/>
                  <a:pt x="1761610" y="1838781"/>
                  <a:pt x="1771650" y="1828741"/>
                </a:cubicBezTo>
                <a:cubicBezTo>
                  <a:pt x="1778750" y="1821641"/>
                  <a:pt x="1790700" y="1822391"/>
                  <a:pt x="1800225" y="1819216"/>
                </a:cubicBezTo>
                <a:cubicBezTo>
                  <a:pt x="1806575" y="1800166"/>
                  <a:pt x="1802567" y="1773205"/>
                  <a:pt x="1819275" y="1762066"/>
                </a:cubicBezTo>
                <a:cubicBezTo>
                  <a:pt x="1877183" y="1723460"/>
                  <a:pt x="1815656" y="1759851"/>
                  <a:pt x="1885950" y="1733491"/>
                </a:cubicBezTo>
                <a:cubicBezTo>
                  <a:pt x="1913572" y="1723133"/>
                  <a:pt x="1928938" y="1711182"/>
                  <a:pt x="1952625" y="1695391"/>
                </a:cubicBezTo>
                <a:cubicBezTo>
                  <a:pt x="1946275" y="1685866"/>
                  <a:pt x="1941670" y="1674911"/>
                  <a:pt x="1933575" y="1666816"/>
                </a:cubicBezTo>
                <a:cubicBezTo>
                  <a:pt x="1917789" y="1651030"/>
                  <a:pt x="1882837" y="1650879"/>
                  <a:pt x="1914525" y="1619191"/>
                </a:cubicBezTo>
                <a:cubicBezTo>
                  <a:pt x="1921625" y="1612091"/>
                  <a:pt x="1934120" y="1614156"/>
                  <a:pt x="1943100" y="1609666"/>
                </a:cubicBezTo>
                <a:cubicBezTo>
                  <a:pt x="1953339" y="1604546"/>
                  <a:pt x="1961214" y="1595265"/>
                  <a:pt x="1971675" y="1590616"/>
                </a:cubicBezTo>
                <a:cubicBezTo>
                  <a:pt x="1990025" y="1582461"/>
                  <a:pt x="2009775" y="1577916"/>
                  <a:pt x="2028825" y="1571566"/>
                </a:cubicBezTo>
                <a:lnTo>
                  <a:pt x="2057400" y="1562041"/>
                </a:lnTo>
                <a:cubicBezTo>
                  <a:pt x="2051050" y="1539816"/>
                  <a:pt x="2040270" y="1518401"/>
                  <a:pt x="2038350" y="1495366"/>
                </a:cubicBezTo>
                <a:cubicBezTo>
                  <a:pt x="2036817" y="1476976"/>
                  <a:pt x="2050834" y="1438863"/>
                  <a:pt x="2057400" y="1419166"/>
                </a:cubicBezTo>
                <a:lnTo>
                  <a:pt x="2019300" y="1304866"/>
                </a:lnTo>
                <a:lnTo>
                  <a:pt x="2009775" y="1276291"/>
                </a:lnTo>
                <a:cubicBezTo>
                  <a:pt x="2006600" y="1266766"/>
                  <a:pt x="2005819" y="1256070"/>
                  <a:pt x="2000250" y="1247716"/>
                </a:cubicBezTo>
                <a:lnTo>
                  <a:pt x="1962150" y="1190566"/>
                </a:lnTo>
                <a:cubicBezTo>
                  <a:pt x="1971675" y="1184216"/>
                  <a:pt x="1983574" y="1180455"/>
                  <a:pt x="1990725" y="1171516"/>
                </a:cubicBezTo>
                <a:cubicBezTo>
                  <a:pt x="2011529" y="1145512"/>
                  <a:pt x="1995140" y="1129236"/>
                  <a:pt x="1981200" y="1104841"/>
                </a:cubicBezTo>
                <a:cubicBezTo>
                  <a:pt x="1975520" y="1094902"/>
                  <a:pt x="1968500" y="1085791"/>
                  <a:pt x="1962150" y="1076266"/>
                </a:cubicBezTo>
                <a:cubicBezTo>
                  <a:pt x="1976844" y="1072592"/>
                  <a:pt x="2035783" y="1057216"/>
                  <a:pt x="2047875" y="1057216"/>
                </a:cubicBezTo>
                <a:cubicBezTo>
                  <a:pt x="2064064" y="1057216"/>
                  <a:pt x="2079625" y="1063566"/>
                  <a:pt x="2095500" y="1066741"/>
                </a:cubicBezTo>
                <a:cubicBezTo>
                  <a:pt x="2105025" y="1073091"/>
                  <a:pt x="2118008" y="1076083"/>
                  <a:pt x="2124075" y="1085791"/>
                </a:cubicBezTo>
                <a:cubicBezTo>
                  <a:pt x="2170864" y="1160654"/>
                  <a:pt x="2111793" y="1132497"/>
                  <a:pt x="2171700" y="1152466"/>
                </a:cubicBezTo>
                <a:cubicBezTo>
                  <a:pt x="2240213" y="1129628"/>
                  <a:pt x="2154654" y="1157336"/>
                  <a:pt x="2238375" y="1133416"/>
                </a:cubicBezTo>
                <a:cubicBezTo>
                  <a:pt x="2248029" y="1130658"/>
                  <a:pt x="2257425" y="1127066"/>
                  <a:pt x="2266950" y="1123891"/>
                </a:cubicBezTo>
                <a:cubicBezTo>
                  <a:pt x="2279650" y="1127066"/>
                  <a:pt x="2292511" y="1129654"/>
                  <a:pt x="2305050" y="1133416"/>
                </a:cubicBezTo>
                <a:cubicBezTo>
                  <a:pt x="2324284" y="1139186"/>
                  <a:pt x="2362200" y="1152466"/>
                  <a:pt x="2362200" y="1152466"/>
                </a:cubicBezTo>
                <a:cubicBezTo>
                  <a:pt x="2372226" y="1202597"/>
                  <a:pt x="2382636" y="1229617"/>
                  <a:pt x="2362200" y="1285816"/>
                </a:cubicBezTo>
                <a:cubicBezTo>
                  <a:pt x="2357106" y="1299824"/>
                  <a:pt x="2316564" y="1310553"/>
                  <a:pt x="2305050" y="1314391"/>
                </a:cubicBezTo>
                <a:cubicBezTo>
                  <a:pt x="2308225" y="1323916"/>
                  <a:pt x="2307475" y="1335866"/>
                  <a:pt x="2314575" y="1342966"/>
                </a:cubicBezTo>
                <a:cubicBezTo>
                  <a:pt x="2330764" y="1359155"/>
                  <a:pt x="2371725" y="1381066"/>
                  <a:pt x="2371725" y="1381066"/>
                </a:cubicBezTo>
                <a:cubicBezTo>
                  <a:pt x="2416175" y="1447741"/>
                  <a:pt x="2390775" y="1425516"/>
                  <a:pt x="2438400" y="1457266"/>
                </a:cubicBezTo>
                <a:cubicBezTo>
                  <a:pt x="2441575" y="1469966"/>
                  <a:pt x="2444329" y="1482779"/>
                  <a:pt x="2447925" y="1495366"/>
                </a:cubicBezTo>
                <a:cubicBezTo>
                  <a:pt x="2450683" y="1505020"/>
                  <a:pt x="2447511" y="1522521"/>
                  <a:pt x="2457450" y="1523941"/>
                </a:cubicBezTo>
                <a:cubicBezTo>
                  <a:pt x="2477329" y="1526781"/>
                  <a:pt x="2514600" y="1504891"/>
                  <a:pt x="2514600" y="1504891"/>
                </a:cubicBezTo>
                <a:cubicBezTo>
                  <a:pt x="2497968" y="1454996"/>
                  <a:pt x="2490254" y="1444579"/>
                  <a:pt x="2514600" y="1371541"/>
                </a:cubicBezTo>
                <a:cubicBezTo>
                  <a:pt x="2517775" y="1362016"/>
                  <a:pt x="2533650" y="1365191"/>
                  <a:pt x="2543175" y="1362016"/>
                </a:cubicBezTo>
                <a:cubicBezTo>
                  <a:pt x="2549525" y="1352491"/>
                  <a:pt x="2553286" y="1340592"/>
                  <a:pt x="2562225" y="1333441"/>
                </a:cubicBezTo>
                <a:cubicBezTo>
                  <a:pt x="2570065" y="1327169"/>
                  <a:pt x="2587625" y="1333441"/>
                  <a:pt x="2590800" y="1323916"/>
                </a:cubicBezTo>
                <a:cubicBezTo>
                  <a:pt x="2595920" y="1308557"/>
                  <a:pt x="2584450" y="1292166"/>
                  <a:pt x="2581275" y="1276291"/>
                </a:cubicBezTo>
                <a:cubicBezTo>
                  <a:pt x="2584450" y="1257241"/>
                  <a:pt x="2582163" y="1236415"/>
                  <a:pt x="2590800" y="1219141"/>
                </a:cubicBezTo>
                <a:cubicBezTo>
                  <a:pt x="2595920" y="1208902"/>
                  <a:pt x="2612224" y="1209030"/>
                  <a:pt x="2619375" y="1200091"/>
                </a:cubicBezTo>
                <a:cubicBezTo>
                  <a:pt x="2625647" y="1192251"/>
                  <a:pt x="2625725" y="1181041"/>
                  <a:pt x="2628900" y="1171516"/>
                </a:cubicBezTo>
                <a:cubicBezTo>
                  <a:pt x="2625725" y="1161991"/>
                  <a:pt x="2619375" y="1152981"/>
                  <a:pt x="2619375" y="1142941"/>
                </a:cubicBezTo>
                <a:cubicBezTo>
                  <a:pt x="2619375" y="1118773"/>
                  <a:pt x="2624949" y="1075617"/>
                  <a:pt x="2647950" y="1057216"/>
                </a:cubicBezTo>
                <a:cubicBezTo>
                  <a:pt x="2655790" y="1050944"/>
                  <a:pt x="2667545" y="1052181"/>
                  <a:pt x="2676525" y="1047691"/>
                </a:cubicBezTo>
                <a:cubicBezTo>
                  <a:pt x="2686764" y="1042571"/>
                  <a:pt x="2695575" y="1034991"/>
                  <a:pt x="2705100" y="1028641"/>
                </a:cubicBezTo>
                <a:cubicBezTo>
                  <a:pt x="2708275" y="1019116"/>
                  <a:pt x="2706455" y="1005902"/>
                  <a:pt x="2714625" y="1000066"/>
                </a:cubicBezTo>
                <a:cubicBezTo>
                  <a:pt x="2730965" y="988394"/>
                  <a:pt x="2771775" y="981016"/>
                  <a:pt x="2771775" y="981016"/>
                </a:cubicBezTo>
                <a:cubicBezTo>
                  <a:pt x="2824169" y="902426"/>
                  <a:pt x="2811407" y="952109"/>
                  <a:pt x="2800350" y="885766"/>
                </a:cubicBezTo>
                <a:cubicBezTo>
                  <a:pt x="2796142" y="860517"/>
                  <a:pt x="2805024" y="830865"/>
                  <a:pt x="2790825" y="809566"/>
                </a:cubicBezTo>
                <a:cubicBezTo>
                  <a:pt x="2781845" y="796096"/>
                  <a:pt x="2759075" y="803216"/>
                  <a:pt x="2743200" y="800041"/>
                </a:cubicBezTo>
                <a:cubicBezTo>
                  <a:pt x="2713011" y="754758"/>
                  <a:pt x="2727770" y="782326"/>
                  <a:pt x="2705100" y="714316"/>
                </a:cubicBezTo>
                <a:cubicBezTo>
                  <a:pt x="2701925" y="704791"/>
                  <a:pt x="2705100" y="688916"/>
                  <a:pt x="2695575" y="685741"/>
                </a:cubicBezTo>
                <a:lnTo>
                  <a:pt x="2667000" y="676216"/>
                </a:lnTo>
                <a:cubicBezTo>
                  <a:pt x="2638425" y="695266"/>
                  <a:pt x="2635250" y="692091"/>
                  <a:pt x="2619375" y="723841"/>
                </a:cubicBezTo>
                <a:cubicBezTo>
                  <a:pt x="2614885" y="732821"/>
                  <a:pt x="2616950" y="745316"/>
                  <a:pt x="2609850" y="752416"/>
                </a:cubicBezTo>
                <a:cubicBezTo>
                  <a:pt x="2602750" y="759516"/>
                  <a:pt x="2590800" y="758766"/>
                  <a:pt x="2581275" y="761941"/>
                </a:cubicBezTo>
                <a:cubicBezTo>
                  <a:pt x="2566828" y="752309"/>
                  <a:pt x="2543843" y="733366"/>
                  <a:pt x="2524125" y="733366"/>
                </a:cubicBezTo>
                <a:cubicBezTo>
                  <a:pt x="2504812" y="733366"/>
                  <a:pt x="2486025" y="739716"/>
                  <a:pt x="2466975" y="742891"/>
                </a:cubicBezTo>
                <a:cubicBezTo>
                  <a:pt x="2460625" y="752416"/>
                  <a:pt x="2456020" y="763371"/>
                  <a:pt x="2447925" y="771466"/>
                </a:cubicBezTo>
                <a:cubicBezTo>
                  <a:pt x="2420628" y="798763"/>
                  <a:pt x="2421763" y="784547"/>
                  <a:pt x="2390775" y="800041"/>
                </a:cubicBezTo>
                <a:cubicBezTo>
                  <a:pt x="2380536" y="805161"/>
                  <a:pt x="2371725" y="812741"/>
                  <a:pt x="2362200" y="819091"/>
                </a:cubicBezTo>
                <a:cubicBezTo>
                  <a:pt x="2359025" y="834966"/>
                  <a:pt x="2361655" y="853246"/>
                  <a:pt x="2352675" y="866716"/>
                </a:cubicBezTo>
                <a:cubicBezTo>
                  <a:pt x="2347106" y="875070"/>
                  <a:pt x="2333840" y="873806"/>
                  <a:pt x="2324100" y="876241"/>
                </a:cubicBezTo>
                <a:cubicBezTo>
                  <a:pt x="2308394" y="880168"/>
                  <a:pt x="2292350" y="882591"/>
                  <a:pt x="2276475" y="885766"/>
                </a:cubicBezTo>
                <a:cubicBezTo>
                  <a:pt x="2270125" y="895291"/>
                  <a:pt x="2259307" y="903049"/>
                  <a:pt x="2257425" y="914341"/>
                </a:cubicBezTo>
                <a:cubicBezTo>
                  <a:pt x="2255774" y="924245"/>
                  <a:pt x="2271440" y="933936"/>
                  <a:pt x="2266950" y="942916"/>
                </a:cubicBezTo>
                <a:cubicBezTo>
                  <a:pt x="2262460" y="951896"/>
                  <a:pt x="2248354" y="951332"/>
                  <a:pt x="2238375" y="952441"/>
                </a:cubicBezTo>
                <a:cubicBezTo>
                  <a:pt x="2190936" y="957712"/>
                  <a:pt x="2143125" y="958791"/>
                  <a:pt x="2095500" y="961966"/>
                </a:cubicBezTo>
                <a:cubicBezTo>
                  <a:pt x="2054259" y="956811"/>
                  <a:pt x="2009775" y="974523"/>
                  <a:pt x="2009775" y="923866"/>
                </a:cubicBezTo>
                <a:cubicBezTo>
                  <a:pt x="2009775" y="913826"/>
                  <a:pt x="2016125" y="904816"/>
                  <a:pt x="2019300" y="895291"/>
                </a:cubicBezTo>
                <a:cubicBezTo>
                  <a:pt x="2016125" y="882591"/>
                  <a:pt x="2017953" y="867413"/>
                  <a:pt x="2009775" y="857191"/>
                </a:cubicBezTo>
                <a:cubicBezTo>
                  <a:pt x="1993733" y="837138"/>
                  <a:pt x="1968667" y="851844"/>
                  <a:pt x="1952625" y="857191"/>
                </a:cubicBezTo>
                <a:cubicBezTo>
                  <a:pt x="1944043" y="865773"/>
                  <a:pt x="1907652" y="898428"/>
                  <a:pt x="1905000" y="914341"/>
                </a:cubicBezTo>
                <a:cubicBezTo>
                  <a:pt x="1902371" y="930115"/>
                  <a:pt x="1926941" y="961540"/>
                  <a:pt x="1933575" y="971491"/>
                </a:cubicBezTo>
                <a:cubicBezTo>
                  <a:pt x="1930400" y="987366"/>
                  <a:pt x="1938930" y="1012739"/>
                  <a:pt x="1924050" y="1019116"/>
                </a:cubicBezTo>
                <a:lnTo>
                  <a:pt x="1838325" y="990541"/>
                </a:lnTo>
                <a:lnTo>
                  <a:pt x="1809750" y="981016"/>
                </a:lnTo>
                <a:cubicBezTo>
                  <a:pt x="1751460" y="990731"/>
                  <a:pt x="1721699" y="1000816"/>
                  <a:pt x="1657350" y="981016"/>
                </a:cubicBezTo>
                <a:cubicBezTo>
                  <a:pt x="1644475" y="977055"/>
                  <a:pt x="1639123" y="961065"/>
                  <a:pt x="1628775" y="952441"/>
                </a:cubicBezTo>
                <a:cubicBezTo>
                  <a:pt x="1619981" y="945112"/>
                  <a:pt x="1609725" y="939741"/>
                  <a:pt x="1600200" y="933391"/>
                </a:cubicBezTo>
                <a:cubicBezTo>
                  <a:pt x="1581150" y="936566"/>
                  <a:pt x="1562314" y="944292"/>
                  <a:pt x="1543050" y="942916"/>
                </a:cubicBezTo>
                <a:cubicBezTo>
                  <a:pt x="1516935" y="941051"/>
                  <a:pt x="1492769" y="927569"/>
                  <a:pt x="1466850" y="923866"/>
                </a:cubicBezTo>
                <a:lnTo>
                  <a:pt x="1400175" y="914341"/>
                </a:lnTo>
                <a:cubicBezTo>
                  <a:pt x="1345526" y="896125"/>
                  <a:pt x="1396537" y="917861"/>
                  <a:pt x="1343025" y="876241"/>
                </a:cubicBezTo>
                <a:cubicBezTo>
                  <a:pt x="1324953" y="862185"/>
                  <a:pt x="1285875" y="838141"/>
                  <a:pt x="1285875" y="838141"/>
                </a:cubicBezTo>
                <a:cubicBezTo>
                  <a:pt x="1262656" y="768484"/>
                  <a:pt x="1297793" y="844923"/>
                  <a:pt x="1181100" y="800041"/>
                </a:cubicBezTo>
                <a:cubicBezTo>
                  <a:pt x="1166283" y="794342"/>
                  <a:pt x="1162050" y="774641"/>
                  <a:pt x="1152525" y="761941"/>
                </a:cubicBezTo>
                <a:cubicBezTo>
                  <a:pt x="1149350" y="752416"/>
                  <a:pt x="1143000" y="743406"/>
                  <a:pt x="1143000" y="733366"/>
                </a:cubicBezTo>
                <a:cubicBezTo>
                  <a:pt x="1143000" y="668087"/>
                  <a:pt x="1185243" y="674977"/>
                  <a:pt x="1143000" y="590491"/>
                </a:cubicBezTo>
                <a:cubicBezTo>
                  <a:pt x="1132761" y="570013"/>
                  <a:pt x="1085850" y="552391"/>
                  <a:pt x="1085850" y="552391"/>
                </a:cubicBezTo>
                <a:cubicBezTo>
                  <a:pt x="1085768" y="552061"/>
                  <a:pt x="1071355" y="490271"/>
                  <a:pt x="1066800" y="485716"/>
                </a:cubicBezTo>
                <a:cubicBezTo>
                  <a:pt x="1059700" y="478616"/>
                  <a:pt x="1047965" y="478626"/>
                  <a:pt x="1038225" y="476191"/>
                </a:cubicBezTo>
                <a:cubicBezTo>
                  <a:pt x="1022519" y="472264"/>
                  <a:pt x="1006306" y="470593"/>
                  <a:pt x="990600" y="466666"/>
                </a:cubicBezTo>
                <a:cubicBezTo>
                  <a:pt x="980860" y="464231"/>
                  <a:pt x="971679" y="459899"/>
                  <a:pt x="962025" y="457141"/>
                </a:cubicBezTo>
                <a:cubicBezTo>
                  <a:pt x="949438" y="453545"/>
                  <a:pt x="936625" y="450791"/>
                  <a:pt x="923925" y="447616"/>
                </a:cubicBezTo>
                <a:cubicBezTo>
                  <a:pt x="920717" y="442803"/>
                  <a:pt x="889716" y="401733"/>
                  <a:pt x="895350" y="390466"/>
                </a:cubicBezTo>
                <a:cubicBezTo>
                  <a:pt x="899840" y="381486"/>
                  <a:pt x="914271" y="383699"/>
                  <a:pt x="923925" y="380941"/>
                </a:cubicBezTo>
                <a:cubicBezTo>
                  <a:pt x="936512" y="377345"/>
                  <a:pt x="949325" y="374591"/>
                  <a:pt x="962025" y="371416"/>
                </a:cubicBezTo>
                <a:cubicBezTo>
                  <a:pt x="986359" y="334916"/>
                  <a:pt x="969963" y="357128"/>
                  <a:pt x="971550" y="3428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4" name="183 Forma libre"/>
          <p:cNvSpPr/>
          <p:nvPr/>
        </p:nvSpPr>
        <p:spPr>
          <a:xfrm>
            <a:off x="5251354" y="2646679"/>
            <a:ext cx="171663" cy="249045"/>
          </a:xfrm>
          <a:custGeom>
            <a:avLst/>
            <a:gdLst>
              <a:gd name="connsiteX0" fmla="*/ 129203 w 641605"/>
              <a:gd name="connsiteY0" fmla="*/ 25526 h 890475"/>
              <a:gd name="connsiteX1" fmla="*/ 152063 w 641605"/>
              <a:gd name="connsiteY1" fmla="*/ 17906 h 890475"/>
              <a:gd name="connsiteX2" fmla="*/ 228263 w 641605"/>
              <a:gd name="connsiteY2" fmla="*/ 2666 h 890475"/>
              <a:gd name="connsiteX3" fmla="*/ 296843 w 641605"/>
              <a:gd name="connsiteY3" fmla="*/ 10286 h 890475"/>
              <a:gd name="connsiteX4" fmla="*/ 289223 w 641605"/>
              <a:gd name="connsiteY4" fmla="*/ 33146 h 890475"/>
              <a:gd name="connsiteX5" fmla="*/ 243503 w 641605"/>
              <a:gd name="connsiteY5" fmla="*/ 48386 h 890475"/>
              <a:gd name="connsiteX6" fmla="*/ 220643 w 641605"/>
              <a:gd name="connsiteY6" fmla="*/ 56006 h 890475"/>
              <a:gd name="connsiteX7" fmla="*/ 228263 w 641605"/>
              <a:gd name="connsiteY7" fmla="*/ 101726 h 890475"/>
              <a:gd name="connsiteX8" fmla="*/ 251123 w 641605"/>
              <a:gd name="connsiteY8" fmla="*/ 86486 h 890475"/>
              <a:gd name="connsiteX9" fmla="*/ 296843 w 641605"/>
              <a:gd name="connsiteY9" fmla="*/ 94106 h 890475"/>
              <a:gd name="connsiteX10" fmla="*/ 357803 w 641605"/>
              <a:gd name="connsiteY10" fmla="*/ 101726 h 890475"/>
              <a:gd name="connsiteX11" fmla="*/ 380663 w 641605"/>
              <a:gd name="connsiteY11" fmla="*/ 94106 h 890475"/>
              <a:gd name="connsiteX12" fmla="*/ 388283 w 641605"/>
              <a:gd name="connsiteY12" fmla="*/ 147446 h 890475"/>
              <a:gd name="connsiteX13" fmla="*/ 373043 w 641605"/>
              <a:gd name="connsiteY13" fmla="*/ 193166 h 890475"/>
              <a:gd name="connsiteX14" fmla="*/ 273983 w 641605"/>
              <a:gd name="connsiteY14" fmla="*/ 208406 h 890475"/>
              <a:gd name="connsiteX15" fmla="*/ 251123 w 641605"/>
              <a:gd name="connsiteY15" fmla="*/ 231266 h 890475"/>
              <a:gd name="connsiteX16" fmla="*/ 258743 w 641605"/>
              <a:gd name="connsiteY16" fmla="*/ 261746 h 890475"/>
              <a:gd name="connsiteX17" fmla="*/ 365423 w 641605"/>
              <a:gd name="connsiteY17" fmla="*/ 284606 h 890475"/>
              <a:gd name="connsiteX18" fmla="*/ 395903 w 641605"/>
              <a:gd name="connsiteY18" fmla="*/ 383666 h 890475"/>
              <a:gd name="connsiteX19" fmla="*/ 434003 w 641605"/>
              <a:gd name="connsiteY19" fmla="*/ 421766 h 890475"/>
              <a:gd name="connsiteX20" fmla="*/ 472103 w 641605"/>
              <a:gd name="connsiteY20" fmla="*/ 467486 h 890475"/>
              <a:gd name="connsiteX21" fmla="*/ 494963 w 641605"/>
              <a:gd name="connsiteY21" fmla="*/ 482726 h 890475"/>
              <a:gd name="connsiteX22" fmla="*/ 540683 w 641605"/>
              <a:gd name="connsiteY22" fmla="*/ 536066 h 890475"/>
              <a:gd name="connsiteX23" fmla="*/ 533063 w 641605"/>
              <a:gd name="connsiteY23" fmla="*/ 558926 h 890475"/>
              <a:gd name="connsiteX24" fmla="*/ 540683 w 641605"/>
              <a:gd name="connsiteY24" fmla="*/ 589406 h 890475"/>
              <a:gd name="connsiteX25" fmla="*/ 563543 w 641605"/>
              <a:gd name="connsiteY25" fmla="*/ 597026 h 890475"/>
              <a:gd name="connsiteX26" fmla="*/ 616883 w 641605"/>
              <a:gd name="connsiteY26" fmla="*/ 612266 h 890475"/>
              <a:gd name="connsiteX27" fmla="*/ 624503 w 641605"/>
              <a:gd name="connsiteY27" fmla="*/ 703706 h 890475"/>
              <a:gd name="connsiteX28" fmla="*/ 594023 w 641605"/>
              <a:gd name="connsiteY28" fmla="*/ 749426 h 890475"/>
              <a:gd name="connsiteX29" fmla="*/ 624503 w 641605"/>
              <a:gd name="connsiteY29" fmla="*/ 787526 h 890475"/>
              <a:gd name="connsiteX30" fmla="*/ 601643 w 641605"/>
              <a:gd name="connsiteY30" fmla="*/ 802766 h 890475"/>
              <a:gd name="connsiteX31" fmla="*/ 426383 w 641605"/>
              <a:gd name="connsiteY31" fmla="*/ 810386 h 890475"/>
              <a:gd name="connsiteX32" fmla="*/ 411143 w 641605"/>
              <a:gd name="connsiteY32" fmla="*/ 833246 h 890475"/>
              <a:gd name="connsiteX33" fmla="*/ 388283 w 641605"/>
              <a:gd name="connsiteY33" fmla="*/ 840866 h 890475"/>
              <a:gd name="connsiteX34" fmla="*/ 357803 w 641605"/>
              <a:gd name="connsiteY34" fmla="*/ 856106 h 890475"/>
              <a:gd name="connsiteX35" fmla="*/ 296843 w 641605"/>
              <a:gd name="connsiteY35" fmla="*/ 840866 h 890475"/>
              <a:gd name="connsiteX36" fmla="*/ 228263 w 641605"/>
              <a:gd name="connsiteY36" fmla="*/ 825626 h 890475"/>
              <a:gd name="connsiteX37" fmla="*/ 159683 w 641605"/>
              <a:gd name="connsiteY37" fmla="*/ 848486 h 890475"/>
              <a:gd name="connsiteX38" fmla="*/ 144443 w 641605"/>
              <a:gd name="connsiteY38" fmla="*/ 871346 h 890475"/>
              <a:gd name="connsiteX39" fmla="*/ 53003 w 641605"/>
              <a:gd name="connsiteY39" fmla="*/ 878966 h 890475"/>
              <a:gd name="connsiteX40" fmla="*/ 22523 w 641605"/>
              <a:gd name="connsiteY40" fmla="*/ 886586 h 890475"/>
              <a:gd name="connsiteX41" fmla="*/ 30143 w 641605"/>
              <a:gd name="connsiteY41" fmla="*/ 833246 h 890475"/>
              <a:gd name="connsiteX42" fmla="*/ 98723 w 641605"/>
              <a:gd name="connsiteY42" fmla="*/ 787526 h 890475"/>
              <a:gd name="connsiteX43" fmla="*/ 121583 w 641605"/>
              <a:gd name="connsiteY43" fmla="*/ 772286 h 890475"/>
              <a:gd name="connsiteX44" fmla="*/ 152063 w 641605"/>
              <a:gd name="connsiteY44" fmla="*/ 779906 h 890475"/>
              <a:gd name="connsiteX45" fmla="*/ 205403 w 641605"/>
              <a:gd name="connsiteY45" fmla="*/ 795146 h 890475"/>
              <a:gd name="connsiteX46" fmla="*/ 235883 w 641605"/>
              <a:gd name="connsiteY46" fmla="*/ 787526 h 890475"/>
              <a:gd name="connsiteX47" fmla="*/ 266363 w 641605"/>
              <a:gd name="connsiteY47" fmla="*/ 772286 h 890475"/>
              <a:gd name="connsiteX48" fmla="*/ 205403 w 641605"/>
              <a:gd name="connsiteY48" fmla="*/ 757046 h 890475"/>
              <a:gd name="connsiteX49" fmla="*/ 106343 w 641605"/>
              <a:gd name="connsiteY49" fmla="*/ 734186 h 890475"/>
              <a:gd name="connsiteX50" fmla="*/ 91103 w 641605"/>
              <a:gd name="connsiteY50" fmla="*/ 711326 h 890475"/>
              <a:gd name="connsiteX51" fmla="*/ 136823 w 641605"/>
              <a:gd name="connsiteY51" fmla="*/ 680846 h 890475"/>
              <a:gd name="connsiteX52" fmla="*/ 159683 w 641605"/>
              <a:gd name="connsiteY52" fmla="*/ 665606 h 890475"/>
              <a:gd name="connsiteX53" fmla="*/ 182543 w 641605"/>
              <a:gd name="connsiteY53" fmla="*/ 574166 h 890475"/>
              <a:gd name="connsiteX54" fmla="*/ 190163 w 641605"/>
              <a:gd name="connsiteY54" fmla="*/ 536066 h 890475"/>
              <a:gd name="connsiteX55" fmla="*/ 258743 w 641605"/>
              <a:gd name="connsiteY55" fmla="*/ 528446 h 890475"/>
              <a:gd name="connsiteX56" fmla="*/ 266363 w 641605"/>
              <a:gd name="connsiteY56" fmla="*/ 505586 h 890475"/>
              <a:gd name="connsiteX57" fmla="*/ 243503 w 641605"/>
              <a:gd name="connsiteY57" fmla="*/ 444626 h 890475"/>
              <a:gd name="connsiteX58" fmla="*/ 251123 w 641605"/>
              <a:gd name="connsiteY58" fmla="*/ 421766 h 890475"/>
              <a:gd name="connsiteX59" fmla="*/ 266363 w 641605"/>
              <a:gd name="connsiteY59" fmla="*/ 398906 h 890475"/>
              <a:gd name="connsiteX60" fmla="*/ 243503 w 641605"/>
              <a:gd name="connsiteY60" fmla="*/ 391286 h 890475"/>
              <a:gd name="connsiteX61" fmla="*/ 220643 w 641605"/>
              <a:gd name="connsiteY61" fmla="*/ 376046 h 890475"/>
              <a:gd name="connsiteX62" fmla="*/ 182543 w 641605"/>
              <a:gd name="connsiteY62" fmla="*/ 383666 h 890475"/>
              <a:gd name="connsiteX63" fmla="*/ 167303 w 641605"/>
              <a:gd name="connsiteY63" fmla="*/ 406526 h 890475"/>
              <a:gd name="connsiteX64" fmla="*/ 136823 w 641605"/>
              <a:gd name="connsiteY64" fmla="*/ 414146 h 890475"/>
              <a:gd name="connsiteX65" fmla="*/ 113963 w 641605"/>
              <a:gd name="connsiteY65" fmla="*/ 398906 h 890475"/>
              <a:gd name="connsiteX66" fmla="*/ 144443 w 641605"/>
              <a:gd name="connsiteY66" fmla="*/ 353186 h 890475"/>
              <a:gd name="connsiteX67" fmla="*/ 152063 w 641605"/>
              <a:gd name="connsiteY67" fmla="*/ 330326 h 890475"/>
              <a:gd name="connsiteX68" fmla="*/ 136823 w 641605"/>
              <a:gd name="connsiteY68" fmla="*/ 307466 h 890475"/>
              <a:gd name="connsiteX69" fmla="*/ 152063 w 641605"/>
              <a:gd name="connsiteY69" fmla="*/ 284606 h 890475"/>
              <a:gd name="connsiteX70" fmla="*/ 91103 w 641605"/>
              <a:gd name="connsiteY70" fmla="*/ 269366 h 890475"/>
              <a:gd name="connsiteX71" fmla="*/ 98723 w 641605"/>
              <a:gd name="connsiteY71" fmla="*/ 246506 h 890475"/>
              <a:gd name="connsiteX72" fmla="*/ 121583 w 641605"/>
              <a:gd name="connsiteY72" fmla="*/ 238886 h 890475"/>
              <a:gd name="connsiteX73" fmla="*/ 113963 w 641605"/>
              <a:gd name="connsiteY73" fmla="*/ 200786 h 890475"/>
              <a:gd name="connsiteX74" fmla="*/ 121583 w 641605"/>
              <a:gd name="connsiteY74" fmla="*/ 170306 h 890475"/>
              <a:gd name="connsiteX75" fmla="*/ 129203 w 641605"/>
              <a:gd name="connsiteY75" fmla="*/ 147446 h 890475"/>
              <a:gd name="connsiteX76" fmla="*/ 106343 w 641605"/>
              <a:gd name="connsiteY76" fmla="*/ 132206 h 890475"/>
              <a:gd name="connsiteX77" fmla="*/ 98723 w 641605"/>
              <a:gd name="connsiteY77" fmla="*/ 109346 h 890475"/>
              <a:gd name="connsiteX78" fmla="*/ 106343 w 641605"/>
              <a:gd name="connsiteY78" fmla="*/ 78866 h 890475"/>
              <a:gd name="connsiteX79" fmla="*/ 129203 w 641605"/>
              <a:gd name="connsiteY79" fmla="*/ 71246 h 890475"/>
              <a:gd name="connsiteX80" fmla="*/ 152063 w 641605"/>
              <a:gd name="connsiteY80" fmla="*/ 25526 h 890475"/>
              <a:gd name="connsiteX81" fmla="*/ 129203 w 641605"/>
              <a:gd name="connsiteY81" fmla="*/ 25526 h 8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41605" h="890475">
                <a:moveTo>
                  <a:pt x="129203" y="25526"/>
                </a:moveTo>
                <a:cubicBezTo>
                  <a:pt x="129203" y="24256"/>
                  <a:pt x="144187" y="19481"/>
                  <a:pt x="152063" y="17906"/>
                </a:cubicBezTo>
                <a:cubicBezTo>
                  <a:pt x="239622" y="394"/>
                  <a:pt x="176617" y="19881"/>
                  <a:pt x="228263" y="2666"/>
                </a:cubicBezTo>
                <a:cubicBezTo>
                  <a:pt x="251123" y="5206"/>
                  <a:pt x="276271" y="0"/>
                  <a:pt x="296843" y="10286"/>
                </a:cubicBezTo>
                <a:cubicBezTo>
                  <a:pt x="304027" y="13878"/>
                  <a:pt x="295759" y="28477"/>
                  <a:pt x="289223" y="33146"/>
                </a:cubicBezTo>
                <a:cubicBezTo>
                  <a:pt x="276151" y="42483"/>
                  <a:pt x="258743" y="43306"/>
                  <a:pt x="243503" y="48386"/>
                </a:cubicBezTo>
                <a:lnTo>
                  <a:pt x="220643" y="56006"/>
                </a:lnTo>
                <a:cubicBezTo>
                  <a:pt x="223183" y="71246"/>
                  <a:pt x="217338" y="90801"/>
                  <a:pt x="228263" y="101726"/>
                </a:cubicBezTo>
                <a:cubicBezTo>
                  <a:pt x="234739" y="108202"/>
                  <a:pt x="242021" y="87497"/>
                  <a:pt x="251123" y="86486"/>
                </a:cubicBezTo>
                <a:cubicBezTo>
                  <a:pt x="266479" y="84780"/>
                  <a:pt x="281548" y="91921"/>
                  <a:pt x="296843" y="94106"/>
                </a:cubicBezTo>
                <a:cubicBezTo>
                  <a:pt x="317115" y="97002"/>
                  <a:pt x="337483" y="99186"/>
                  <a:pt x="357803" y="101726"/>
                </a:cubicBezTo>
                <a:cubicBezTo>
                  <a:pt x="365423" y="99186"/>
                  <a:pt x="373205" y="91123"/>
                  <a:pt x="380663" y="94106"/>
                </a:cubicBezTo>
                <a:cubicBezTo>
                  <a:pt x="406377" y="104392"/>
                  <a:pt x="392789" y="132425"/>
                  <a:pt x="388283" y="147446"/>
                </a:cubicBezTo>
                <a:cubicBezTo>
                  <a:pt x="383667" y="162833"/>
                  <a:pt x="388283" y="188086"/>
                  <a:pt x="373043" y="193166"/>
                </a:cubicBezTo>
                <a:cubicBezTo>
                  <a:pt x="325966" y="208858"/>
                  <a:pt x="358175" y="199987"/>
                  <a:pt x="273983" y="208406"/>
                </a:cubicBezTo>
                <a:cubicBezTo>
                  <a:pt x="266363" y="216026"/>
                  <a:pt x="254083" y="220904"/>
                  <a:pt x="251123" y="231266"/>
                </a:cubicBezTo>
                <a:cubicBezTo>
                  <a:pt x="248246" y="241336"/>
                  <a:pt x="250792" y="254930"/>
                  <a:pt x="258743" y="261746"/>
                </a:cubicBezTo>
                <a:cubicBezTo>
                  <a:pt x="277281" y="277636"/>
                  <a:pt x="347938" y="282420"/>
                  <a:pt x="365423" y="284606"/>
                </a:cubicBezTo>
                <a:cubicBezTo>
                  <a:pt x="420564" y="302986"/>
                  <a:pt x="375185" y="280078"/>
                  <a:pt x="395903" y="383666"/>
                </a:cubicBezTo>
                <a:cubicBezTo>
                  <a:pt x="400373" y="406018"/>
                  <a:pt x="419373" y="409574"/>
                  <a:pt x="434003" y="421766"/>
                </a:cubicBezTo>
                <a:cubicBezTo>
                  <a:pt x="508903" y="484183"/>
                  <a:pt x="412163" y="407546"/>
                  <a:pt x="472103" y="467486"/>
                </a:cubicBezTo>
                <a:cubicBezTo>
                  <a:pt x="478579" y="473962"/>
                  <a:pt x="487928" y="476863"/>
                  <a:pt x="494963" y="482726"/>
                </a:cubicBezTo>
                <a:cubicBezTo>
                  <a:pt x="516190" y="500415"/>
                  <a:pt x="523865" y="513642"/>
                  <a:pt x="540683" y="536066"/>
                </a:cubicBezTo>
                <a:cubicBezTo>
                  <a:pt x="538143" y="543686"/>
                  <a:pt x="533063" y="550894"/>
                  <a:pt x="533063" y="558926"/>
                </a:cubicBezTo>
                <a:cubicBezTo>
                  <a:pt x="533063" y="569399"/>
                  <a:pt x="534141" y="581228"/>
                  <a:pt x="540683" y="589406"/>
                </a:cubicBezTo>
                <a:cubicBezTo>
                  <a:pt x="545701" y="595678"/>
                  <a:pt x="555820" y="594819"/>
                  <a:pt x="563543" y="597026"/>
                </a:cubicBezTo>
                <a:cubicBezTo>
                  <a:pt x="630520" y="616162"/>
                  <a:pt x="562073" y="593996"/>
                  <a:pt x="616883" y="612266"/>
                </a:cubicBezTo>
                <a:cubicBezTo>
                  <a:pt x="629896" y="651306"/>
                  <a:pt x="641605" y="662662"/>
                  <a:pt x="624503" y="703706"/>
                </a:cubicBezTo>
                <a:cubicBezTo>
                  <a:pt x="617458" y="720613"/>
                  <a:pt x="594023" y="749426"/>
                  <a:pt x="594023" y="749426"/>
                </a:cubicBezTo>
                <a:cubicBezTo>
                  <a:pt x="602741" y="755238"/>
                  <a:pt x="632252" y="768154"/>
                  <a:pt x="624503" y="787526"/>
                </a:cubicBezTo>
                <a:cubicBezTo>
                  <a:pt x="621102" y="796029"/>
                  <a:pt x="610741" y="801716"/>
                  <a:pt x="601643" y="802766"/>
                </a:cubicBezTo>
                <a:cubicBezTo>
                  <a:pt x="543553" y="809469"/>
                  <a:pt x="484803" y="807846"/>
                  <a:pt x="426383" y="810386"/>
                </a:cubicBezTo>
                <a:cubicBezTo>
                  <a:pt x="421303" y="818006"/>
                  <a:pt x="418294" y="827525"/>
                  <a:pt x="411143" y="833246"/>
                </a:cubicBezTo>
                <a:cubicBezTo>
                  <a:pt x="404871" y="838264"/>
                  <a:pt x="395666" y="837702"/>
                  <a:pt x="388283" y="840866"/>
                </a:cubicBezTo>
                <a:cubicBezTo>
                  <a:pt x="377842" y="845341"/>
                  <a:pt x="367963" y="851026"/>
                  <a:pt x="357803" y="856106"/>
                </a:cubicBezTo>
                <a:cubicBezTo>
                  <a:pt x="280342" y="840614"/>
                  <a:pt x="351516" y="856487"/>
                  <a:pt x="296843" y="840866"/>
                </a:cubicBezTo>
                <a:cubicBezTo>
                  <a:pt x="271734" y="833692"/>
                  <a:pt x="254452" y="830864"/>
                  <a:pt x="228263" y="825626"/>
                </a:cubicBezTo>
                <a:cubicBezTo>
                  <a:pt x="197611" y="830735"/>
                  <a:pt x="181112" y="827057"/>
                  <a:pt x="159683" y="848486"/>
                </a:cubicBezTo>
                <a:cubicBezTo>
                  <a:pt x="153207" y="854962"/>
                  <a:pt x="153249" y="868830"/>
                  <a:pt x="144443" y="871346"/>
                </a:cubicBezTo>
                <a:cubicBezTo>
                  <a:pt x="115034" y="879749"/>
                  <a:pt x="83483" y="876426"/>
                  <a:pt x="53003" y="878966"/>
                </a:cubicBezTo>
                <a:cubicBezTo>
                  <a:pt x="42843" y="881506"/>
                  <a:pt x="32247" y="890475"/>
                  <a:pt x="22523" y="886586"/>
                </a:cubicBezTo>
                <a:cubicBezTo>
                  <a:pt x="0" y="877577"/>
                  <a:pt x="27307" y="836082"/>
                  <a:pt x="30143" y="833246"/>
                </a:cubicBezTo>
                <a:lnTo>
                  <a:pt x="98723" y="787526"/>
                </a:lnTo>
                <a:lnTo>
                  <a:pt x="121583" y="772286"/>
                </a:lnTo>
                <a:cubicBezTo>
                  <a:pt x="131743" y="774826"/>
                  <a:pt x="141993" y="777029"/>
                  <a:pt x="152063" y="779906"/>
                </a:cubicBezTo>
                <a:cubicBezTo>
                  <a:pt x="228585" y="801770"/>
                  <a:pt x="110118" y="771325"/>
                  <a:pt x="205403" y="795146"/>
                </a:cubicBezTo>
                <a:cubicBezTo>
                  <a:pt x="215563" y="792606"/>
                  <a:pt x="226077" y="791203"/>
                  <a:pt x="235883" y="787526"/>
                </a:cubicBezTo>
                <a:cubicBezTo>
                  <a:pt x="246519" y="783538"/>
                  <a:pt x="274395" y="780318"/>
                  <a:pt x="266363" y="772286"/>
                </a:cubicBezTo>
                <a:cubicBezTo>
                  <a:pt x="251552" y="757475"/>
                  <a:pt x="225942" y="761154"/>
                  <a:pt x="205403" y="757046"/>
                </a:cubicBezTo>
                <a:cubicBezTo>
                  <a:pt x="121327" y="740231"/>
                  <a:pt x="153777" y="749997"/>
                  <a:pt x="106343" y="734186"/>
                </a:cubicBezTo>
                <a:cubicBezTo>
                  <a:pt x="101263" y="726566"/>
                  <a:pt x="91103" y="720484"/>
                  <a:pt x="91103" y="711326"/>
                </a:cubicBezTo>
                <a:cubicBezTo>
                  <a:pt x="91103" y="685014"/>
                  <a:pt x="121529" y="684669"/>
                  <a:pt x="136823" y="680846"/>
                </a:cubicBezTo>
                <a:cubicBezTo>
                  <a:pt x="144443" y="675766"/>
                  <a:pt x="154829" y="673372"/>
                  <a:pt x="159683" y="665606"/>
                </a:cubicBezTo>
                <a:cubicBezTo>
                  <a:pt x="173952" y="642776"/>
                  <a:pt x="177915" y="599620"/>
                  <a:pt x="182543" y="574166"/>
                </a:cubicBezTo>
                <a:cubicBezTo>
                  <a:pt x="184860" y="561423"/>
                  <a:pt x="179057" y="542729"/>
                  <a:pt x="190163" y="536066"/>
                </a:cubicBezTo>
                <a:cubicBezTo>
                  <a:pt x="209886" y="524232"/>
                  <a:pt x="235883" y="530986"/>
                  <a:pt x="258743" y="528446"/>
                </a:cubicBezTo>
                <a:cubicBezTo>
                  <a:pt x="261283" y="520826"/>
                  <a:pt x="266363" y="513618"/>
                  <a:pt x="266363" y="505586"/>
                </a:cubicBezTo>
                <a:cubicBezTo>
                  <a:pt x="266363" y="472630"/>
                  <a:pt x="259269" y="468275"/>
                  <a:pt x="243503" y="444626"/>
                </a:cubicBezTo>
                <a:cubicBezTo>
                  <a:pt x="246043" y="437006"/>
                  <a:pt x="247531" y="428950"/>
                  <a:pt x="251123" y="421766"/>
                </a:cubicBezTo>
                <a:cubicBezTo>
                  <a:pt x="255219" y="413575"/>
                  <a:pt x="268584" y="407791"/>
                  <a:pt x="266363" y="398906"/>
                </a:cubicBezTo>
                <a:cubicBezTo>
                  <a:pt x="264415" y="391114"/>
                  <a:pt x="250687" y="394878"/>
                  <a:pt x="243503" y="391286"/>
                </a:cubicBezTo>
                <a:cubicBezTo>
                  <a:pt x="235312" y="387190"/>
                  <a:pt x="228263" y="381126"/>
                  <a:pt x="220643" y="376046"/>
                </a:cubicBezTo>
                <a:cubicBezTo>
                  <a:pt x="207943" y="378586"/>
                  <a:pt x="193788" y="377240"/>
                  <a:pt x="182543" y="383666"/>
                </a:cubicBezTo>
                <a:cubicBezTo>
                  <a:pt x="174592" y="388210"/>
                  <a:pt x="174923" y="401446"/>
                  <a:pt x="167303" y="406526"/>
                </a:cubicBezTo>
                <a:cubicBezTo>
                  <a:pt x="158589" y="412335"/>
                  <a:pt x="146983" y="411606"/>
                  <a:pt x="136823" y="414146"/>
                </a:cubicBezTo>
                <a:cubicBezTo>
                  <a:pt x="129203" y="409066"/>
                  <a:pt x="116859" y="407594"/>
                  <a:pt x="113963" y="398906"/>
                </a:cubicBezTo>
                <a:cubicBezTo>
                  <a:pt x="105016" y="372066"/>
                  <a:pt x="129299" y="363282"/>
                  <a:pt x="144443" y="353186"/>
                </a:cubicBezTo>
                <a:cubicBezTo>
                  <a:pt x="146983" y="345566"/>
                  <a:pt x="153383" y="338249"/>
                  <a:pt x="152063" y="330326"/>
                </a:cubicBezTo>
                <a:cubicBezTo>
                  <a:pt x="150557" y="321293"/>
                  <a:pt x="136823" y="316624"/>
                  <a:pt x="136823" y="307466"/>
                </a:cubicBezTo>
                <a:cubicBezTo>
                  <a:pt x="136823" y="298308"/>
                  <a:pt x="146983" y="292226"/>
                  <a:pt x="152063" y="284606"/>
                </a:cubicBezTo>
                <a:cubicBezTo>
                  <a:pt x="111533" y="223812"/>
                  <a:pt x="174063" y="302550"/>
                  <a:pt x="91103" y="269366"/>
                </a:cubicBezTo>
                <a:cubicBezTo>
                  <a:pt x="83645" y="266383"/>
                  <a:pt x="93043" y="252186"/>
                  <a:pt x="98723" y="246506"/>
                </a:cubicBezTo>
                <a:cubicBezTo>
                  <a:pt x="104403" y="240826"/>
                  <a:pt x="113963" y="241426"/>
                  <a:pt x="121583" y="238886"/>
                </a:cubicBezTo>
                <a:cubicBezTo>
                  <a:pt x="119043" y="226186"/>
                  <a:pt x="121147" y="211562"/>
                  <a:pt x="113963" y="200786"/>
                </a:cubicBezTo>
                <a:cubicBezTo>
                  <a:pt x="97155" y="175574"/>
                  <a:pt x="56058" y="219450"/>
                  <a:pt x="121583" y="170306"/>
                </a:cubicBezTo>
                <a:cubicBezTo>
                  <a:pt x="124123" y="162686"/>
                  <a:pt x="132186" y="154904"/>
                  <a:pt x="129203" y="147446"/>
                </a:cubicBezTo>
                <a:cubicBezTo>
                  <a:pt x="125802" y="138943"/>
                  <a:pt x="112064" y="139357"/>
                  <a:pt x="106343" y="132206"/>
                </a:cubicBezTo>
                <a:cubicBezTo>
                  <a:pt x="101325" y="125934"/>
                  <a:pt x="101263" y="116966"/>
                  <a:pt x="98723" y="109346"/>
                </a:cubicBezTo>
                <a:cubicBezTo>
                  <a:pt x="101263" y="99186"/>
                  <a:pt x="99801" y="87044"/>
                  <a:pt x="106343" y="78866"/>
                </a:cubicBezTo>
                <a:cubicBezTo>
                  <a:pt x="111361" y="72594"/>
                  <a:pt x="122931" y="76264"/>
                  <a:pt x="129203" y="71246"/>
                </a:cubicBezTo>
                <a:cubicBezTo>
                  <a:pt x="140843" y="61934"/>
                  <a:pt x="148612" y="39330"/>
                  <a:pt x="152063" y="25526"/>
                </a:cubicBezTo>
                <a:cubicBezTo>
                  <a:pt x="152679" y="23062"/>
                  <a:pt x="129203" y="26796"/>
                  <a:pt x="129203" y="255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5" name="184 Forma libre"/>
          <p:cNvSpPr/>
          <p:nvPr/>
        </p:nvSpPr>
        <p:spPr>
          <a:xfrm>
            <a:off x="5216605" y="2743325"/>
            <a:ext cx="55577" cy="40230"/>
          </a:xfrm>
          <a:custGeom>
            <a:avLst/>
            <a:gdLst>
              <a:gd name="connsiteX0" fmla="*/ 0 w 207723"/>
              <a:gd name="connsiteY0" fmla="*/ 91440 h 143843"/>
              <a:gd name="connsiteX1" fmla="*/ 30480 w 207723"/>
              <a:gd name="connsiteY1" fmla="*/ 137160 h 143843"/>
              <a:gd name="connsiteX2" fmla="*/ 76200 w 207723"/>
              <a:gd name="connsiteY2" fmla="*/ 106680 h 143843"/>
              <a:gd name="connsiteX3" fmla="*/ 99060 w 207723"/>
              <a:gd name="connsiteY3" fmla="*/ 114300 h 143843"/>
              <a:gd name="connsiteX4" fmla="*/ 144780 w 207723"/>
              <a:gd name="connsiteY4" fmla="*/ 137160 h 143843"/>
              <a:gd name="connsiteX5" fmla="*/ 167640 w 207723"/>
              <a:gd name="connsiteY5" fmla="*/ 129540 h 143843"/>
              <a:gd name="connsiteX6" fmla="*/ 198120 w 207723"/>
              <a:gd name="connsiteY6" fmla="*/ 83820 h 143843"/>
              <a:gd name="connsiteX7" fmla="*/ 167640 w 207723"/>
              <a:gd name="connsiteY7" fmla="*/ 45720 h 143843"/>
              <a:gd name="connsiteX8" fmla="*/ 160020 w 207723"/>
              <a:gd name="connsiteY8" fmla="*/ 22860 h 143843"/>
              <a:gd name="connsiteX9" fmla="*/ 129540 w 207723"/>
              <a:gd name="connsiteY9" fmla="*/ 0 h 143843"/>
              <a:gd name="connsiteX10" fmla="*/ 83820 w 207723"/>
              <a:gd name="connsiteY10" fmla="*/ 7620 h 143843"/>
              <a:gd name="connsiteX11" fmla="*/ 38100 w 207723"/>
              <a:gd name="connsiteY11" fmla="*/ 45720 h 143843"/>
              <a:gd name="connsiteX12" fmla="*/ 30480 w 207723"/>
              <a:gd name="connsiteY12" fmla="*/ 68580 h 143843"/>
              <a:gd name="connsiteX13" fmla="*/ 0 w 207723"/>
              <a:gd name="connsiteY13" fmla="*/ 91440 h 14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723" h="143843">
                <a:moveTo>
                  <a:pt x="0" y="91440"/>
                </a:moveTo>
                <a:cubicBezTo>
                  <a:pt x="0" y="102870"/>
                  <a:pt x="12133" y="139199"/>
                  <a:pt x="30480" y="137160"/>
                </a:cubicBezTo>
                <a:cubicBezTo>
                  <a:pt x="48684" y="135137"/>
                  <a:pt x="76200" y="106680"/>
                  <a:pt x="76200" y="106680"/>
                </a:cubicBezTo>
                <a:cubicBezTo>
                  <a:pt x="83820" y="109220"/>
                  <a:pt x="91876" y="110708"/>
                  <a:pt x="99060" y="114300"/>
                </a:cubicBezTo>
                <a:cubicBezTo>
                  <a:pt x="158146" y="143843"/>
                  <a:pt x="87321" y="118007"/>
                  <a:pt x="144780" y="137160"/>
                </a:cubicBezTo>
                <a:cubicBezTo>
                  <a:pt x="152400" y="134620"/>
                  <a:pt x="160957" y="133995"/>
                  <a:pt x="167640" y="129540"/>
                </a:cubicBezTo>
                <a:cubicBezTo>
                  <a:pt x="192103" y="113232"/>
                  <a:pt x="190131" y="107787"/>
                  <a:pt x="198120" y="83820"/>
                </a:cubicBezTo>
                <a:cubicBezTo>
                  <a:pt x="179050" y="7539"/>
                  <a:pt x="207723" y="85803"/>
                  <a:pt x="167640" y="45720"/>
                </a:cubicBezTo>
                <a:cubicBezTo>
                  <a:pt x="161960" y="40040"/>
                  <a:pt x="165162" y="29030"/>
                  <a:pt x="160020" y="22860"/>
                </a:cubicBezTo>
                <a:cubicBezTo>
                  <a:pt x="151890" y="13104"/>
                  <a:pt x="139700" y="7620"/>
                  <a:pt x="129540" y="0"/>
                </a:cubicBezTo>
                <a:cubicBezTo>
                  <a:pt x="114300" y="2540"/>
                  <a:pt x="98477" y="2734"/>
                  <a:pt x="83820" y="7620"/>
                </a:cubicBezTo>
                <a:cubicBezTo>
                  <a:pt x="67907" y="12924"/>
                  <a:pt x="48711" y="35109"/>
                  <a:pt x="38100" y="45720"/>
                </a:cubicBezTo>
                <a:cubicBezTo>
                  <a:pt x="35560" y="53340"/>
                  <a:pt x="36160" y="62900"/>
                  <a:pt x="30480" y="68580"/>
                </a:cubicBezTo>
                <a:cubicBezTo>
                  <a:pt x="17528" y="81532"/>
                  <a:pt x="0" y="80010"/>
                  <a:pt x="0" y="914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6" name="185 Forma libre"/>
          <p:cNvSpPr/>
          <p:nvPr/>
        </p:nvSpPr>
        <p:spPr>
          <a:xfrm>
            <a:off x="5151877" y="2737998"/>
            <a:ext cx="102579" cy="120409"/>
          </a:xfrm>
          <a:custGeom>
            <a:avLst/>
            <a:gdLst>
              <a:gd name="connsiteX0" fmla="*/ 325748 w 383398"/>
              <a:gd name="connsiteY0" fmla="*/ 11430 h 430530"/>
              <a:gd name="connsiteX1" fmla="*/ 219068 w 383398"/>
              <a:gd name="connsiteY1" fmla="*/ 19050 h 430530"/>
              <a:gd name="connsiteX2" fmla="*/ 188588 w 383398"/>
              <a:gd name="connsiteY2" fmla="*/ 64770 h 430530"/>
              <a:gd name="connsiteX3" fmla="*/ 165728 w 383398"/>
              <a:gd name="connsiteY3" fmla="*/ 72390 h 430530"/>
              <a:gd name="connsiteX4" fmla="*/ 188588 w 383398"/>
              <a:gd name="connsiteY4" fmla="*/ 110490 h 430530"/>
              <a:gd name="connsiteX5" fmla="*/ 180968 w 383398"/>
              <a:gd name="connsiteY5" fmla="*/ 133350 h 430530"/>
              <a:gd name="connsiteX6" fmla="*/ 158108 w 383398"/>
              <a:gd name="connsiteY6" fmla="*/ 118110 h 430530"/>
              <a:gd name="connsiteX7" fmla="*/ 135248 w 383398"/>
              <a:gd name="connsiteY7" fmla="*/ 110490 h 430530"/>
              <a:gd name="connsiteX8" fmla="*/ 59048 w 383398"/>
              <a:gd name="connsiteY8" fmla="*/ 118110 h 430530"/>
              <a:gd name="connsiteX9" fmla="*/ 51428 w 383398"/>
              <a:gd name="connsiteY9" fmla="*/ 148590 h 430530"/>
              <a:gd name="connsiteX10" fmla="*/ 43808 w 383398"/>
              <a:gd name="connsiteY10" fmla="*/ 201930 h 430530"/>
              <a:gd name="connsiteX11" fmla="*/ 51428 w 383398"/>
              <a:gd name="connsiteY11" fmla="*/ 224790 h 430530"/>
              <a:gd name="connsiteX12" fmla="*/ 89528 w 383398"/>
              <a:gd name="connsiteY12" fmla="*/ 232410 h 430530"/>
              <a:gd name="connsiteX13" fmla="*/ 74288 w 383398"/>
              <a:gd name="connsiteY13" fmla="*/ 255270 h 430530"/>
              <a:gd name="connsiteX14" fmla="*/ 28568 w 383398"/>
              <a:gd name="connsiteY14" fmla="*/ 278130 h 430530"/>
              <a:gd name="connsiteX15" fmla="*/ 13328 w 383398"/>
              <a:gd name="connsiteY15" fmla="*/ 300990 h 430530"/>
              <a:gd name="connsiteX16" fmla="*/ 13328 w 383398"/>
              <a:gd name="connsiteY16" fmla="*/ 384810 h 430530"/>
              <a:gd name="connsiteX17" fmla="*/ 36188 w 383398"/>
              <a:gd name="connsiteY17" fmla="*/ 407670 h 430530"/>
              <a:gd name="connsiteX18" fmla="*/ 59048 w 383398"/>
              <a:gd name="connsiteY18" fmla="*/ 415290 h 430530"/>
              <a:gd name="connsiteX19" fmla="*/ 81908 w 383398"/>
              <a:gd name="connsiteY19" fmla="*/ 407670 h 430530"/>
              <a:gd name="connsiteX20" fmla="*/ 97148 w 383398"/>
              <a:gd name="connsiteY20" fmla="*/ 430530 h 430530"/>
              <a:gd name="connsiteX21" fmla="*/ 112388 w 383398"/>
              <a:gd name="connsiteY21" fmla="*/ 407670 h 430530"/>
              <a:gd name="connsiteX22" fmla="*/ 142868 w 383398"/>
              <a:gd name="connsiteY22" fmla="*/ 392430 h 430530"/>
              <a:gd name="connsiteX23" fmla="*/ 165728 w 383398"/>
              <a:gd name="connsiteY23" fmla="*/ 407670 h 430530"/>
              <a:gd name="connsiteX24" fmla="*/ 188588 w 383398"/>
              <a:gd name="connsiteY24" fmla="*/ 392430 h 430530"/>
              <a:gd name="connsiteX25" fmla="*/ 219068 w 383398"/>
              <a:gd name="connsiteY25" fmla="*/ 384810 h 430530"/>
              <a:gd name="connsiteX26" fmla="*/ 249548 w 383398"/>
              <a:gd name="connsiteY26" fmla="*/ 369570 h 430530"/>
              <a:gd name="connsiteX27" fmla="*/ 333368 w 383398"/>
              <a:gd name="connsiteY27" fmla="*/ 361950 h 430530"/>
              <a:gd name="connsiteX28" fmla="*/ 340988 w 383398"/>
              <a:gd name="connsiteY28" fmla="*/ 339090 h 430530"/>
              <a:gd name="connsiteX29" fmla="*/ 356228 w 383398"/>
              <a:gd name="connsiteY29" fmla="*/ 308610 h 430530"/>
              <a:gd name="connsiteX30" fmla="*/ 356228 w 383398"/>
              <a:gd name="connsiteY30" fmla="*/ 240030 h 430530"/>
              <a:gd name="connsiteX31" fmla="*/ 356228 w 383398"/>
              <a:gd name="connsiteY31" fmla="*/ 171450 h 430530"/>
              <a:gd name="connsiteX32" fmla="*/ 333368 w 383398"/>
              <a:gd name="connsiteY32" fmla="*/ 156210 h 430530"/>
              <a:gd name="connsiteX33" fmla="*/ 325748 w 383398"/>
              <a:gd name="connsiteY33" fmla="*/ 133350 h 430530"/>
              <a:gd name="connsiteX34" fmla="*/ 280028 w 383398"/>
              <a:gd name="connsiteY34" fmla="*/ 148590 h 430530"/>
              <a:gd name="connsiteX35" fmla="*/ 249548 w 383398"/>
              <a:gd name="connsiteY35" fmla="*/ 140970 h 430530"/>
              <a:gd name="connsiteX36" fmla="*/ 257168 w 383398"/>
              <a:gd name="connsiteY36" fmla="*/ 95250 h 430530"/>
              <a:gd name="connsiteX37" fmla="*/ 287648 w 383398"/>
              <a:gd name="connsiteY37" fmla="*/ 87630 h 430530"/>
              <a:gd name="connsiteX38" fmla="*/ 325748 w 383398"/>
              <a:gd name="connsiteY38" fmla="*/ 11430 h 43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3398" h="430530">
                <a:moveTo>
                  <a:pt x="325748" y="11430"/>
                </a:moveTo>
                <a:cubicBezTo>
                  <a:pt x="314318" y="0"/>
                  <a:pt x="252295" y="6129"/>
                  <a:pt x="219068" y="19050"/>
                </a:cubicBezTo>
                <a:cubicBezTo>
                  <a:pt x="201997" y="25689"/>
                  <a:pt x="205964" y="58978"/>
                  <a:pt x="188588" y="64770"/>
                </a:cubicBezTo>
                <a:lnTo>
                  <a:pt x="165728" y="72390"/>
                </a:lnTo>
                <a:cubicBezTo>
                  <a:pt x="173348" y="85090"/>
                  <a:pt x="184996" y="96122"/>
                  <a:pt x="188588" y="110490"/>
                </a:cubicBezTo>
                <a:cubicBezTo>
                  <a:pt x="190536" y="118282"/>
                  <a:pt x="188760" y="131402"/>
                  <a:pt x="180968" y="133350"/>
                </a:cubicBezTo>
                <a:cubicBezTo>
                  <a:pt x="172083" y="135571"/>
                  <a:pt x="166299" y="122206"/>
                  <a:pt x="158108" y="118110"/>
                </a:cubicBezTo>
                <a:cubicBezTo>
                  <a:pt x="150924" y="114518"/>
                  <a:pt x="142868" y="113030"/>
                  <a:pt x="135248" y="110490"/>
                </a:cubicBezTo>
                <a:cubicBezTo>
                  <a:pt x="109848" y="113030"/>
                  <a:pt x="82287" y="107547"/>
                  <a:pt x="59048" y="118110"/>
                </a:cubicBezTo>
                <a:cubicBezTo>
                  <a:pt x="49514" y="122444"/>
                  <a:pt x="53301" y="138286"/>
                  <a:pt x="51428" y="148590"/>
                </a:cubicBezTo>
                <a:cubicBezTo>
                  <a:pt x="48215" y="166261"/>
                  <a:pt x="46348" y="184150"/>
                  <a:pt x="43808" y="201930"/>
                </a:cubicBezTo>
                <a:cubicBezTo>
                  <a:pt x="46348" y="209550"/>
                  <a:pt x="44745" y="220335"/>
                  <a:pt x="51428" y="224790"/>
                </a:cubicBezTo>
                <a:cubicBezTo>
                  <a:pt x="62204" y="231974"/>
                  <a:pt x="81757" y="222049"/>
                  <a:pt x="89528" y="232410"/>
                </a:cubicBezTo>
                <a:cubicBezTo>
                  <a:pt x="95023" y="239736"/>
                  <a:pt x="80764" y="248794"/>
                  <a:pt x="74288" y="255270"/>
                </a:cubicBezTo>
                <a:cubicBezTo>
                  <a:pt x="59516" y="270042"/>
                  <a:pt x="47161" y="271932"/>
                  <a:pt x="28568" y="278130"/>
                </a:cubicBezTo>
                <a:cubicBezTo>
                  <a:pt x="23488" y="285750"/>
                  <a:pt x="17424" y="292799"/>
                  <a:pt x="13328" y="300990"/>
                </a:cubicBezTo>
                <a:cubicBezTo>
                  <a:pt x="0" y="327646"/>
                  <a:pt x="2754" y="355732"/>
                  <a:pt x="13328" y="384810"/>
                </a:cubicBezTo>
                <a:cubicBezTo>
                  <a:pt x="17011" y="394938"/>
                  <a:pt x="27222" y="401692"/>
                  <a:pt x="36188" y="407670"/>
                </a:cubicBezTo>
                <a:cubicBezTo>
                  <a:pt x="42871" y="412125"/>
                  <a:pt x="51428" y="412750"/>
                  <a:pt x="59048" y="415290"/>
                </a:cubicBezTo>
                <a:cubicBezTo>
                  <a:pt x="66668" y="412750"/>
                  <a:pt x="74450" y="404687"/>
                  <a:pt x="81908" y="407670"/>
                </a:cubicBezTo>
                <a:cubicBezTo>
                  <a:pt x="90411" y="411071"/>
                  <a:pt x="87990" y="430530"/>
                  <a:pt x="97148" y="430530"/>
                </a:cubicBezTo>
                <a:cubicBezTo>
                  <a:pt x="106306" y="430530"/>
                  <a:pt x="105353" y="413533"/>
                  <a:pt x="112388" y="407670"/>
                </a:cubicBezTo>
                <a:cubicBezTo>
                  <a:pt x="121114" y="400398"/>
                  <a:pt x="132708" y="397510"/>
                  <a:pt x="142868" y="392430"/>
                </a:cubicBezTo>
                <a:cubicBezTo>
                  <a:pt x="150488" y="397510"/>
                  <a:pt x="156570" y="407670"/>
                  <a:pt x="165728" y="407670"/>
                </a:cubicBezTo>
                <a:cubicBezTo>
                  <a:pt x="174886" y="407670"/>
                  <a:pt x="180170" y="396038"/>
                  <a:pt x="188588" y="392430"/>
                </a:cubicBezTo>
                <a:cubicBezTo>
                  <a:pt x="198214" y="388305"/>
                  <a:pt x="209262" y="388487"/>
                  <a:pt x="219068" y="384810"/>
                </a:cubicBezTo>
                <a:cubicBezTo>
                  <a:pt x="229704" y="380822"/>
                  <a:pt x="238409" y="371798"/>
                  <a:pt x="249548" y="369570"/>
                </a:cubicBezTo>
                <a:cubicBezTo>
                  <a:pt x="277058" y="364068"/>
                  <a:pt x="305428" y="364490"/>
                  <a:pt x="333368" y="361950"/>
                </a:cubicBezTo>
                <a:cubicBezTo>
                  <a:pt x="335908" y="354330"/>
                  <a:pt x="335308" y="344770"/>
                  <a:pt x="340988" y="339090"/>
                </a:cubicBezTo>
                <a:cubicBezTo>
                  <a:pt x="366388" y="313690"/>
                  <a:pt x="371468" y="354330"/>
                  <a:pt x="356228" y="308610"/>
                </a:cubicBezTo>
                <a:cubicBezTo>
                  <a:pt x="374364" y="254202"/>
                  <a:pt x="380379" y="276256"/>
                  <a:pt x="356228" y="240030"/>
                </a:cubicBezTo>
                <a:cubicBezTo>
                  <a:pt x="369069" y="201508"/>
                  <a:pt x="383398" y="198620"/>
                  <a:pt x="356228" y="171450"/>
                </a:cubicBezTo>
                <a:cubicBezTo>
                  <a:pt x="349752" y="164974"/>
                  <a:pt x="340988" y="161290"/>
                  <a:pt x="333368" y="156210"/>
                </a:cubicBezTo>
                <a:cubicBezTo>
                  <a:pt x="330828" y="148590"/>
                  <a:pt x="333699" y="134486"/>
                  <a:pt x="325748" y="133350"/>
                </a:cubicBezTo>
                <a:cubicBezTo>
                  <a:pt x="309845" y="131078"/>
                  <a:pt x="280028" y="148590"/>
                  <a:pt x="280028" y="148590"/>
                </a:cubicBezTo>
                <a:cubicBezTo>
                  <a:pt x="269868" y="146050"/>
                  <a:pt x="257726" y="147512"/>
                  <a:pt x="249548" y="140970"/>
                </a:cubicBezTo>
                <a:cubicBezTo>
                  <a:pt x="233073" y="127790"/>
                  <a:pt x="244267" y="103851"/>
                  <a:pt x="257168" y="95250"/>
                </a:cubicBezTo>
                <a:cubicBezTo>
                  <a:pt x="265882" y="89441"/>
                  <a:pt x="277488" y="90170"/>
                  <a:pt x="287648" y="87630"/>
                </a:cubicBezTo>
                <a:cubicBezTo>
                  <a:pt x="296521" y="34394"/>
                  <a:pt x="337178" y="22860"/>
                  <a:pt x="325748" y="114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7" name="186 Forma libre"/>
          <p:cNvSpPr/>
          <p:nvPr/>
        </p:nvSpPr>
        <p:spPr>
          <a:xfrm>
            <a:off x="7085882" y="3240818"/>
            <a:ext cx="128324" cy="64546"/>
          </a:xfrm>
          <a:custGeom>
            <a:avLst/>
            <a:gdLst>
              <a:gd name="connsiteX0" fmla="*/ 106680 w 479624"/>
              <a:gd name="connsiteY0" fmla="*/ 9603 h 230788"/>
              <a:gd name="connsiteX1" fmla="*/ 68580 w 479624"/>
              <a:gd name="connsiteY1" fmla="*/ 40083 h 230788"/>
              <a:gd name="connsiteX2" fmla="*/ 45720 w 479624"/>
              <a:gd name="connsiteY2" fmla="*/ 47703 h 230788"/>
              <a:gd name="connsiteX3" fmla="*/ 22860 w 479624"/>
              <a:gd name="connsiteY3" fmla="*/ 62943 h 230788"/>
              <a:gd name="connsiteX4" fmla="*/ 15240 w 479624"/>
              <a:gd name="connsiteY4" fmla="*/ 85803 h 230788"/>
              <a:gd name="connsiteX5" fmla="*/ 0 w 479624"/>
              <a:gd name="connsiteY5" fmla="*/ 146763 h 230788"/>
              <a:gd name="connsiteX6" fmla="*/ 15240 w 479624"/>
              <a:gd name="connsiteY6" fmla="*/ 169623 h 230788"/>
              <a:gd name="connsiteX7" fmla="*/ 38100 w 479624"/>
              <a:gd name="connsiteY7" fmla="*/ 177243 h 230788"/>
              <a:gd name="connsiteX8" fmla="*/ 53340 w 479624"/>
              <a:gd name="connsiteY8" fmla="*/ 230583 h 230788"/>
              <a:gd name="connsiteX9" fmla="*/ 68580 w 479624"/>
              <a:gd name="connsiteY9" fmla="*/ 184863 h 230788"/>
              <a:gd name="connsiteX10" fmla="*/ 91440 w 479624"/>
              <a:gd name="connsiteY10" fmla="*/ 139143 h 230788"/>
              <a:gd name="connsiteX11" fmla="*/ 68580 w 479624"/>
              <a:gd name="connsiteY11" fmla="*/ 123903 h 230788"/>
              <a:gd name="connsiteX12" fmla="*/ 91440 w 479624"/>
              <a:gd name="connsiteY12" fmla="*/ 108663 h 230788"/>
              <a:gd name="connsiteX13" fmla="*/ 137160 w 479624"/>
              <a:gd name="connsiteY13" fmla="*/ 85803 h 230788"/>
              <a:gd name="connsiteX14" fmla="*/ 144780 w 479624"/>
              <a:gd name="connsiteY14" fmla="*/ 62943 h 230788"/>
              <a:gd name="connsiteX15" fmla="*/ 228600 w 479624"/>
              <a:gd name="connsiteY15" fmla="*/ 62943 h 230788"/>
              <a:gd name="connsiteX16" fmla="*/ 289560 w 479624"/>
              <a:gd name="connsiteY16" fmla="*/ 55323 h 230788"/>
              <a:gd name="connsiteX17" fmla="*/ 350520 w 479624"/>
              <a:gd name="connsiteY17" fmla="*/ 70563 h 230788"/>
              <a:gd name="connsiteX18" fmla="*/ 449580 w 479624"/>
              <a:gd name="connsiteY18" fmla="*/ 62943 h 230788"/>
              <a:gd name="connsiteX19" fmla="*/ 464820 w 479624"/>
              <a:gd name="connsiteY19" fmla="*/ 40083 h 230788"/>
              <a:gd name="connsiteX20" fmla="*/ 472440 w 479624"/>
              <a:gd name="connsiteY20" fmla="*/ 17223 h 230788"/>
              <a:gd name="connsiteX21" fmla="*/ 434340 w 479624"/>
              <a:gd name="connsiteY21" fmla="*/ 24843 h 230788"/>
              <a:gd name="connsiteX22" fmla="*/ 388620 w 479624"/>
              <a:gd name="connsiteY22" fmla="*/ 32463 h 230788"/>
              <a:gd name="connsiteX23" fmla="*/ 342900 w 479624"/>
              <a:gd name="connsiteY23" fmla="*/ 40083 h 230788"/>
              <a:gd name="connsiteX24" fmla="*/ 312420 w 479624"/>
              <a:gd name="connsiteY24" fmla="*/ 32463 h 230788"/>
              <a:gd name="connsiteX25" fmla="*/ 289560 w 479624"/>
              <a:gd name="connsiteY25" fmla="*/ 17223 h 230788"/>
              <a:gd name="connsiteX26" fmla="*/ 251460 w 479624"/>
              <a:gd name="connsiteY26" fmla="*/ 24843 h 230788"/>
              <a:gd name="connsiteX27" fmla="*/ 144780 w 479624"/>
              <a:gd name="connsiteY27" fmla="*/ 24843 h 230788"/>
              <a:gd name="connsiteX28" fmla="*/ 99060 w 479624"/>
              <a:gd name="connsiteY28" fmla="*/ 1983 h 230788"/>
              <a:gd name="connsiteX29" fmla="*/ 106680 w 479624"/>
              <a:gd name="connsiteY29" fmla="*/ 9603 h 23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9624" h="230788">
                <a:moveTo>
                  <a:pt x="106680" y="9603"/>
                </a:moveTo>
                <a:cubicBezTo>
                  <a:pt x="101600" y="15953"/>
                  <a:pt x="108663" y="0"/>
                  <a:pt x="68580" y="40083"/>
                </a:cubicBezTo>
                <a:cubicBezTo>
                  <a:pt x="62900" y="45763"/>
                  <a:pt x="52904" y="44111"/>
                  <a:pt x="45720" y="47703"/>
                </a:cubicBezTo>
                <a:cubicBezTo>
                  <a:pt x="37529" y="51799"/>
                  <a:pt x="30480" y="57863"/>
                  <a:pt x="22860" y="62943"/>
                </a:cubicBezTo>
                <a:cubicBezTo>
                  <a:pt x="20320" y="70563"/>
                  <a:pt x="17353" y="78054"/>
                  <a:pt x="15240" y="85803"/>
                </a:cubicBezTo>
                <a:cubicBezTo>
                  <a:pt x="9729" y="106010"/>
                  <a:pt x="0" y="146763"/>
                  <a:pt x="0" y="146763"/>
                </a:cubicBezTo>
                <a:cubicBezTo>
                  <a:pt x="5080" y="154383"/>
                  <a:pt x="8089" y="163902"/>
                  <a:pt x="15240" y="169623"/>
                </a:cubicBezTo>
                <a:cubicBezTo>
                  <a:pt x="21512" y="174641"/>
                  <a:pt x="32420" y="171563"/>
                  <a:pt x="38100" y="177243"/>
                </a:cubicBezTo>
                <a:cubicBezTo>
                  <a:pt x="41744" y="180887"/>
                  <a:pt x="53274" y="230319"/>
                  <a:pt x="53340" y="230583"/>
                </a:cubicBezTo>
                <a:cubicBezTo>
                  <a:pt x="93520" y="203797"/>
                  <a:pt x="68580" y="230788"/>
                  <a:pt x="68580" y="184863"/>
                </a:cubicBezTo>
                <a:cubicBezTo>
                  <a:pt x="68580" y="169089"/>
                  <a:pt x="83735" y="150701"/>
                  <a:pt x="91440" y="139143"/>
                </a:cubicBezTo>
                <a:cubicBezTo>
                  <a:pt x="83820" y="134063"/>
                  <a:pt x="68580" y="133061"/>
                  <a:pt x="68580" y="123903"/>
                </a:cubicBezTo>
                <a:cubicBezTo>
                  <a:pt x="68580" y="114745"/>
                  <a:pt x="83249" y="112759"/>
                  <a:pt x="91440" y="108663"/>
                </a:cubicBezTo>
                <a:cubicBezTo>
                  <a:pt x="154536" y="77115"/>
                  <a:pt x="71646" y="129479"/>
                  <a:pt x="137160" y="85803"/>
                </a:cubicBezTo>
                <a:cubicBezTo>
                  <a:pt x="139700" y="78183"/>
                  <a:pt x="139100" y="68623"/>
                  <a:pt x="144780" y="62943"/>
                </a:cubicBezTo>
                <a:cubicBezTo>
                  <a:pt x="162008" y="45715"/>
                  <a:pt x="223558" y="62313"/>
                  <a:pt x="228600" y="62943"/>
                </a:cubicBezTo>
                <a:cubicBezTo>
                  <a:pt x="248920" y="60403"/>
                  <a:pt x="269122" y="54046"/>
                  <a:pt x="289560" y="55323"/>
                </a:cubicBezTo>
                <a:cubicBezTo>
                  <a:pt x="310465" y="56630"/>
                  <a:pt x="350520" y="70563"/>
                  <a:pt x="350520" y="70563"/>
                </a:cubicBezTo>
                <a:cubicBezTo>
                  <a:pt x="383540" y="68023"/>
                  <a:pt x="417581" y="71476"/>
                  <a:pt x="449580" y="62943"/>
                </a:cubicBezTo>
                <a:cubicBezTo>
                  <a:pt x="458429" y="60583"/>
                  <a:pt x="460724" y="48274"/>
                  <a:pt x="464820" y="40083"/>
                </a:cubicBezTo>
                <a:cubicBezTo>
                  <a:pt x="468412" y="32899"/>
                  <a:pt x="479624" y="20815"/>
                  <a:pt x="472440" y="17223"/>
                </a:cubicBezTo>
                <a:cubicBezTo>
                  <a:pt x="460856" y="11431"/>
                  <a:pt x="447040" y="22303"/>
                  <a:pt x="434340" y="24843"/>
                </a:cubicBezTo>
                <a:cubicBezTo>
                  <a:pt x="386812" y="56529"/>
                  <a:pt x="435942" y="32463"/>
                  <a:pt x="388620" y="32463"/>
                </a:cubicBezTo>
                <a:cubicBezTo>
                  <a:pt x="373170" y="32463"/>
                  <a:pt x="358140" y="37543"/>
                  <a:pt x="342900" y="40083"/>
                </a:cubicBezTo>
                <a:cubicBezTo>
                  <a:pt x="332740" y="37543"/>
                  <a:pt x="322046" y="36588"/>
                  <a:pt x="312420" y="32463"/>
                </a:cubicBezTo>
                <a:cubicBezTo>
                  <a:pt x="304002" y="28855"/>
                  <a:pt x="298647" y="18359"/>
                  <a:pt x="289560" y="17223"/>
                </a:cubicBezTo>
                <a:cubicBezTo>
                  <a:pt x="276709" y="15617"/>
                  <a:pt x="264160" y="22303"/>
                  <a:pt x="251460" y="24843"/>
                </a:cubicBezTo>
                <a:cubicBezTo>
                  <a:pt x="109220" y="4523"/>
                  <a:pt x="287020" y="24843"/>
                  <a:pt x="144780" y="24843"/>
                </a:cubicBezTo>
                <a:cubicBezTo>
                  <a:pt x="125627" y="24843"/>
                  <a:pt x="114471" y="9688"/>
                  <a:pt x="99060" y="1983"/>
                </a:cubicBezTo>
                <a:cubicBezTo>
                  <a:pt x="96788" y="847"/>
                  <a:pt x="111760" y="3253"/>
                  <a:pt x="106680" y="96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8" name="187 Forma libre"/>
          <p:cNvSpPr/>
          <p:nvPr/>
        </p:nvSpPr>
        <p:spPr>
          <a:xfrm>
            <a:off x="3339657" y="2846475"/>
            <a:ext cx="96544" cy="62208"/>
          </a:xfrm>
          <a:custGeom>
            <a:avLst/>
            <a:gdLst>
              <a:gd name="connsiteX0" fmla="*/ 24446 w 219140"/>
              <a:gd name="connsiteY0" fmla="*/ 18096 h 104840"/>
              <a:gd name="connsiteX1" fmla="*/ 5396 w 219140"/>
              <a:gd name="connsiteY1" fmla="*/ 5396 h 104840"/>
              <a:gd name="connsiteX2" fmla="*/ 18096 w 219140"/>
              <a:gd name="connsiteY2" fmla="*/ 24446 h 104840"/>
              <a:gd name="connsiteX3" fmla="*/ 37146 w 219140"/>
              <a:gd name="connsiteY3" fmla="*/ 30796 h 104840"/>
              <a:gd name="connsiteX4" fmla="*/ 43496 w 219140"/>
              <a:gd name="connsiteY4" fmla="*/ 49846 h 104840"/>
              <a:gd name="connsiteX5" fmla="*/ 56196 w 219140"/>
              <a:gd name="connsiteY5" fmla="*/ 68896 h 104840"/>
              <a:gd name="connsiteX6" fmla="*/ 75246 w 219140"/>
              <a:gd name="connsiteY6" fmla="*/ 75246 h 104840"/>
              <a:gd name="connsiteX7" fmla="*/ 119696 w 219140"/>
              <a:gd name="connsiteY7" fmla="*/ 81596 h 104840"/>
              <a:gd name="connsiteX8" fmla="*/ 138746 w 219140"/>
              <a:gd name="connsiteY8" fmla="*/ 87946 h 104840"/>
              <a:gd name="connsiteX9" fmla="*/ 157796 w 219140"/>
              <a:gd name="connsiteY9" fmla="*/ 81596 h 104840"/>
              <a:gd name="connsiteX10" fmla="*/ 183196 w 219140"/>
              <a:gd name="connsiteY10" fmla="*/ 75246 h 104840"/>
              <a:gd name="connsiteX11" fmla="*/ 157796 w 219140"/>
              <a:gd name="connsiteY11" fmla="*/ 43496 h 104840"/>
              <a:gd name="connsiteX12" fmla="*/ 49846 w 219140"/>
              <a:gd name="connsiteY12" fmla="*/ 11746 h 104840"/>
              <a:gd name="connsiteX13" fmla="*/ 24446 w 219140"/>
              <a:gd name="connsiteY13" fmla="*/ 18096 h 10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140" h="104840">
                <a:moveTo>
                  <a:pt x="24446" y="18096"/>
                </a:moveTo>
                <a:cubicBezTo>
                  <a:pt x="17038" y="17038"/>
                  <a:pt x="10792" y="0"/>
                  <a:pt x="5396" y="5396"/>
                </a:cubicBezTo>
                <a:cubicBezTo>
                  <a:pt x="0" y="10792"/>
                  <a:pt x="12137" y="19678"/>
                  <a:pt x="18096" y="24446"/>
                </a:cubicBezTo>
                <a:cubicBezTo>
                  <a:pt x="23323" y="28627"/>
                  <a:pt x="30796" y="28679"/>
                  <a:pt x="37146" y="30796"/>
                </a:cubicBezTo>
                <a:cubicBezTo>
                  <a:pt x="39263" y="37146"/>
                  <a:pt x="40503" y="43859"/>
                  <a:pt x="43496" y="49846"/>
                </a:cubicBezTo>
                <a:cubicBezTo>
                  <a:pt x="46909" y="56672"/>
                  <a:pt x="50237" y="64128"/>
                  <a:pt x="56196" y="68896"/>
                </a:cubicBezTo>
                <a:cubicBezTo>
                  <a:pt x="61423" y="73077"/>
                  <a:pt x="68682" y="73933"/>
                  <a:pt x="75246" y="75246"/>
                </a:cubicBezTo>
                <a:cubicBezTo>
                  <a:pt x="89922" y="78181"/>
                  <a:pt x="104879" y="79479"/>
                  <a:pt x="119696" y="81596"/>
                </a:cubicBezTo>
                <a:cubicBezTo>
                  <a:pt x="126046" y="83713"/>
                  <a:pt x="132053" y="87946"/>
                  <a:pt x="138746" y="87946"/>
                </a:cubicBezTo>
                <a:cubicBezTo>
                  <a:pt x="145439" y="87946"/>
                  <a:pt x="151360" y="83435"/>
                  <a:pt x="157796" y="81596"/>
                </a:cubicBezTo>
                <a:cubicBezTo>
                  <a:pt x="166187" y="79198"/>
                  <a:pt x="174729" y="77363"/>
                  <a:pt x="183196" y="75246"/>
                </a:cubicBezTo>
                <a:cubicBezTo>
                  <a:pt x="98626" y="18866"/>
                  <a:pt x="219140" y="104840"/>
                  <a:pt x="157796" y="43496"/>
                </a:cubicBezTo>
                <a:cubicBezTo>
                  <a:pt x="122737" y="8437"/>
                  <a:pt x="100443" y="14409"/>
                  <a:pt x="49846" y="11746"/>
                </a:cubicBezTo>
                <a:cubicBezTo>
                  <a:pt x="32936" y="10856"/>
                  <a:pt x="31854" y="19154"/>
                  <a:pt x="24446" y="180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89" name="188 Forma libre"/>
          <p:cNvSpPr/>
          <p:nvPr/>
        </p:nvSpPr>
        <p:spPr>
          <a:xfrm>
            <a:off x="3402658" y="2786535"/>
            <a:ext cx="204219" cy="281889"/>
          </a:xfrm>
          <a:custGeom>
            <a:avLst/>
            <a:gdLst>
              <a:gd name="connsiteX0" fmla="*/ 101600 w 463550"/>
              <a:gd name="connsiteY0" fmla="*/ 233772 h 475072"/>
              <a:gd name="connsiteX1" fmla="*/ 69850 w 463550"/>
              <a:gd name="connsiteY1" fmla="*/ 240122 h 475072"/>
              <a:gd name="connsiteX2" fmla="*/ 63500 w 463550"/>
              <a:gd name="connsiteY2" fmla="*/ 259172 h 475072"/>
              <a:gd name="connsiteX3" fmla="*/ 25400 w 463550"/>
              <a:gd name="connsiteY3" fmla="*/ 278222 h 475072"/>
              <a:gd name="connsiteX4" fmla="*/ 44450 w 463550"/>
              <a:gd name="connsiteY4" fmla="*/ 290922 h 475072"/>
              <a:gd name="connsiteX5" fmla="*/ 38100 w 463550"/>
              <a:gd name="connsiteY5" fmla="*/ 309972 h 475072"/>
              <a:gd name="connsiteX6" fmla="*/ 0 w 463550"/>
              <a:gd name="connsiteY6" fmla="*/ 329022 h 475072"/>
              <a:gd name="connsiteX7" fmla="*/ 6350 w 463550"/>
              <a:gd name="connsiteY7" fmla="*/ 360772 h 475072"/>
              <a:gd name="connsiteX8" fmla="*/ 12700 w 463550"/>
              <a:gd name="connsiteY8" fmla="*/ 379822 h 475072"/>
              <a:gd name="connsiteX9" fmla="*/ 50800 w 463550"/>
              <a:gd name="connsiteY9" fmla="*/ 373472 h 475072"/>
              <a:gd name="connsiteX10" fmla="*/ 88900 w 463550"/>
              <a:gd name="connsiteY10" fmla="*/ 360772 h 475072"/>
              <a:gd name="connsiteX11" fmla="*/ 107950 w 463550"/>
              <a:gd name="connsiteY11" fmla="*/ 367122 h 475072"/>
              <a:gd name="connsiteX12" fmla="*/ 127000 w 463550"/>
              <a:gd name="connsiteY12" fmla="*/ 379822 h 475072"/>
              <a:gd name="connsiteX13" fmla="*/ 177800 w 463550"/>
              <a:gd name="connsiteY13" fmla="*/ 367122 h 475072"/>
              <a:gd name="connsiteX14" fmla="*/ 215900 w 463550"/>
              <a:gd name="connsiteY14" fmla="*/ 354422 h 475072"/>
              <a:gd name="connsiteX15" fmla="*/ 241300 w 463550"/>
              <a:gd name="connsiteY15" fmla="*/ 367122 h 475072"/>
              <a:gd name="connsiteX16" fmla="*/ 279400 w 463550"/>
              <a:gd name="connsiteY16" fmla="*/ 379822 h 475072"/>
              <a:gd name="connsiteX17" fmla="*/ 234950 w 463550"/>
              <a:gd name="connsiteY17" fmla="*/ 424272 h 475072"/>
              <a:gd name="connsiteX18" fmla="*/ 209550 w 463550"/>
              <a:gd name="connsiteY18" fmla="*/ 417922 h 475072"/>
              <a:gd name="connsiteX19" fmla="*/ 254000 w 463550"/>
              <a:gd name="connsiteY19" fmla="*/ 436972 h 475072"/>
              <a:gd name="connsiteX20" fmla="*/ 298450 w 463550"/>
              <a:gd name="connsiteY20" fmla="*/ 424272 h 475072"/>
              <a:gd name="connsiteX21" fmla="*/ 304800 w 463550"/>
              <a:gd name="connsiteY21" fmla="*/ 405222 h 475072"/>
              <a:gd name="connsiteX22" fmla="*/ 317500 w 463550"/>
              <a:gd name="connsiteY22" fmla="*/ 386172 h 475072"/>
              <a:gd name="connsiteX23" fmla="*/ 336550 w 463550"/>
              <a:gd name="connsiteY23" fmla="*/ 373472 h 475072"/>
              <a:gd name="connsiteX24" fmla="*/ 374650 w 463550"/>
              <a:gd name="connsiteY24" fmla="*/ 360772 h 475072"/>
              <a:gd name="connsiteX25" fmla="*/ 361950 w 463550"/>
              <a:gd name="connsiteY25" fmla="*/ 405222 h 475072"/>
              <a:gd name="connsiteX26" fmla="*/ 355600 w 463550"/>
              <a:gd name="connsiteY26" fmla="*/ 430622 h 475072"/>
              <a:gd name="connsiteX27" fmla="*/ 387350 w 463550"/>
              <a:gd name="connsiteY27" fmla="*/ 462372 h 475072"/>
              <a:gd name="connsiteX28" fmla="*/ 425450 w 463550"/>
              <a:gd name="connsiteY28" fmla="*/ 475072 h 475072"/>
              <a:gd name="connsiteX29" fmla="*/ 450850 w 463550"/>
              <a:gd name="connsiteY29" fmla="*/ 436972 h 475072"/>
              <a:gd name="connsiteX30" fmla="*/ 463550 w 463550"/>
              <a:gd name="connsiteY30" fmla="*/ 398872 h 475072"/>
              <a:gd name="connsiteX31" fmla="*/ 444500 w 463550"/>
              <a:gd name="connsiteY31" fmla="*/ 386172 h 475072"/>
              <a:gd name="connsiteX32" fmla="*/ 425450 w 463550"/>
              <a:gd name="connsiteY32" fmla="*/ 379822 h 475072"/>
              <a:gd name="connsiteX33" fmla="*/ 431800 w 463550"/>
              <a:gd name="connsiteY33" fmla="*/ 360772 h 475072"/>
              <a:gd name="connsiteX34" fmla="*/ 412750 w 463550"/>
              <a:gd name="connsiteY34" fmla="*/ 354422 h 475072"/>
              <a:gd name="connsiteX35" fmla="*/ 387350 w 463550"/>
              <a:gd name="connsiteY35" fmla="*/ 341722 h 475072"/>
              <a:gd name="connsiteX36" fmla="*/ 425450 w 463550"/>
              <a:gd name="connsiteY36" fmla="*/ 329022 h 475072"/>
              <a:gd name="connsiteX37" fmla="*/ 444500 w 463550"/>
              <a:gd name="connsiteY37" fmla="*/ 322672 h 475072"/>
              <a:gd name="connsiteX38" fmla="*/ 450850 w 463550"/>
              <a:gd name="connsiteY38" fmla="*/ 303622 h 475072"/>
              <a:gd name="connsiteX39" fmla="*/ 412750 w 463550"/>
              <a:gd name="connsiteY39" fmla="*/ 297272 h 475072"/>
              <a:gd name="connsiteX40" fmla="*/ 393700 w 463550"/>
              <a:gd name="connsiteY40" fmla="*/ 290922 h 475072"/>
              <a:gd name="connsiteX41" fmla="*/ 400050 w 463550"/>
              <a:gd name="connsiteY41" fmla="*/ 252822 h 475072"/>
              <a:gd name="connsiteX42" fmla="*/ 425450 w 463550"/>
              <a:gd name="connsiteY42" fmla="*/ 240122 h 475072"/>
              <a:gd name="connsiteX43" fmla="*/ 419100 w 463550"/>
              <a:gd name="connsiteY43" fmla="*/ 221072 h 475072"/>
              <a:gd name="connsiteX44" fmla="*/ 374650 w 463550"/>
              <a:gd name="connsiteY44" fmla="*/ 214722 h 475072"/>
              <a:gd name="connsiteX45" fmla="*/ 349250 w 463550"/>
              <a:gd name="connsiteY45" fmla="*/ 221072 h 475072"/>
              <a:gd name="connsiteX46" fmla="*/ 342900 w 463550"/>
              <a:gd name="connsiteY46" fmla="*/ 240122 h 475072"/>
              <a:gd name="connsiteX47" fmla="*/ 304800 w 463550"/>
              <a:gd name="connsiteY47" fmla="*/ 221072 h 475072"/>
              <a:gd name="connsiteX48" fmla="*/ 298450 w 463550"/>
              <a:gd name="connsiteY48" fmla="*/ 202022 h 475072"/>
              <a:gd name="connsiteX49" fmla="*/ 279400 w 463550"/>
              <a:gd name="connsiteY49" fmla="*/ 189322 h 475072"/>
              <a:gd name="connsiteX50" fmla="*/ 292100 w 463550"/>
              <a:gd name="connsiteY50" fmla="*/ 170272 h 475072"/>
              <a:gd name="connsiteX51" fmla="*/ 260350 w 463550"/>
              <a:gd name="connsiteY51" fmla="*/ 163922 h 475072"/>
              <a:gd name="connsiteX52" fmla="*/ 247650 w 463550"/>
              <a:gd name="connsiteY52" fmla="*/ 189322 h 475072"/>
              <a:gd name="connsiteX53" fmla="*/ 241300 w 463550"/>
              <a:gd name="connsiteY53" fmla="*/ 170272 h 475072"/>
              <a:gd name="connsiteX54" fmla="*/ 247650 w 463550"/>
              <a:gd name="connsiteY54" fmla="*/ 138522 h 475072"/>
              <a:gd name="connsiteX55" fmla="*/ 254000 w 463550"/>
              <a:gd name="connsiteY55" fmla="*/ 119472 h 475072"/>
              <a:gd name="connsiteX56" fmla="*/ 311150 w 463550"/>
              <a:gd name="connsiteY56" fmla="*/ 87722 h 475072"/>
              <a:gd name="connsiteX57" fmla="*/ 336550 w 463550"/>
              <a:gd name="connsiteY57" fmla="*/ 49622 h 475072"/>
              <a:gd name="connsiteX58" fmla="*/ 374650 w 463550"/>
              <a:gd name="connsiteY58" fmla="*/ 36922 h 475072"/>
              <a:gd name="connsiteX59" fmla="*/ 298450 w 463550"/>
              <a:gd name="connsiteY59" fmla="*/ 24222 h 475072"/>
              <a:gd name="connsiteX60" fmla="*/ 285750 w 463550"/>
              <a:gd name="connsiteY60" fmla="*/ 43272 h 475072"/>
              <a:gd name="connsiteX61" fmla="*/ 266700 w 463550"/>
              <a:gd name="connsiteY61" fmla="*/ 49622 h 475072"/>
              <a:gd name="connsiteX62" fmla="*/ 254000 w 463550"/>
              <a:gd name="connsiteY62" fmla="*/ 75022 h 475072"/>
              <a:gd name="connsiteX63" fmla="*/ 234950 w 463550"/>
              <a:gd name="connsiteY63" fmla="*/ 81372 h 475072"/>
              <a:gd name="connsiteX64" fmla="*/ 215900 w 463550"/>
              <a:gd name="connsiteY64" fmla="*/ 100422 h 475072"/>
              <a:gd name="connsiteX65" fmla="*/ 196850 w 463550"/>
              <a:gd name="connsiteY65" fmla="*/ 113122 h 475072"/>
              <a:gd name="connsiteX66" fmla="*/ 158750 w 463550"/>
              <a:gd name="connsiteY66" fmla="*/ 170272 h 475072"/>
              <a:gd name="connsiteX67" fmla="*/ 139700 w 463550"/>
              <a:gd name="connsiteY67" fmla="*/ 176622 h 475072"/>
              <a:gd name="connsiteX68" fmla="*/ 127000 w 463550"/>
              <a:gd name="connsiteY68" fmla="*/ 208372 h 475072"/>
              <a:gd name="connsiteX69" fmla="*/ 101600 w 463550"/>
              <a:gd name="connsiteY69" fmla="*/ 233772 h 47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3550" h="475072">
                <a:moveTo>
                  <a:pt x="101600" y="233772"/>
                </a:moveTo>
                <a:cubicBezTo>
                  <a:pt x="92075" y="239064"/>
                  <a:pt x="78830" y="234135"/>
                  <a:pt x="69850" y="240122"/>
                </a:cubicBezTo>
                <a:cubicBezTo>
                  <a:pt x="64281" y="243835"/>
                  <a:pt x="67681" y="253945"/>
                  <a:pt x="63500" y="259172"/>
                </a:cubicBezTo>
                <a:cubicBezTo>
                  <a:pt x="54548" y="270363"/>
                  <a:pt x="37949" y="274039"/>
                  <a:pt x="25400" y="278222"/>
                </a:cubicBezTo>
                <a:cubicBezTo>
                  <a:pt x="31750" y="282455"/>
                  <a:pt x="41616" y="283836"/>
                  <a:pt x="44450" y="290922"/>
                </a:cubicBezTo>
                <a:cubicBezTo>
                  <a:pt x="46936" y="297137"/>
                  <a:pt x="42281" y="304745"/>
                  <a:pt x="38100" y="309972"/>
                </a:cubicBezTo>
                <a:cubicBezTo>
                  <a:pt x="29148" y="321163"/>
                  <a:pt x="12549" y="324839"/>
                  <a:pt x="0" y="329022"/>
                </a:cubicBezTo>
                <a:cubicBezTo>
                  <a:pt x="2117" y="339605"/>
                  <a:pt x="3732" y="350301"/>
                  <a:pt x="6350" y="360772"/>
                </a:cubicBezTo>
                <a:cubicBezTo>
                  <a:pt x="7973" y="367266"/>
                  <a:pt x="6264" y="377983"/>
                  <a:pt x="12700" y="379822"/>
                </a:cubicBezTo>
                <a:cubicBezTo>
                  <a:pt x="25080" y="383359"/>
                  <a:pt x="38309" y="376595"/>
                  <a:pt x="50800" y="373472"/>
                </a:cubicBezTo>
                <a:cubicBezTo>
                  <a:pt x="63787" y="370225"/>
                  <a:pt x="88900" y="360772"/>
                  <a:pt x="88900" y="360772"/>
                </a:cubicBezTo>
                <a:cubicBezTo>
                  <a:pt x="95250" y="362889"/>
                  <a:pt x="101963" y="364129"/>
                  <a:pt x="107950" y="367122"/>
                </a:cubicBezTo>
                <a:cubicBezTo>
                  <a:pt x="114776" y="370535"/>
                  <a:pt x="119368" y="379822"/>
                  <a:pt x="127000" y="379822"/>
                </a:cubicBezTo>
                <a:cubicBezTo>
                  <a:pt x="144454" y="379822"/>
                  <a:pt x="161241" y="372642"/>
                  <a:pt x="177800" y="367122"/>
                </a:cubicBezTo>
                <a:lnTo>
                  <a:pt x="215900" y="354422"/>
                </a:lnTo>
                <a:cubicBezTo>
                  <a:pt x="224367" y="379822"/>
                  <a:pt x="215900" y="375589"/>
                  <a:pt x="241300" y="367122"/>
                </a:cubicBezTo>
                <a:cubicBezTo>
                  <a:pt x="254000" y="371355"/>
                  <a:pt x="286826" y="368683"/>
                  <a:pt x="279400" y="379822"/>
                </a:cubicBezTo>
                <a:cubicBezTo>
                  <a:pt x="250287" y="423491"/>
                  <a:pt x="268480" y="413095"/>
                  <a:pt x="234950" y="424272"/>
                </a:cubicBezTo>
                <a:cubicBezTo>
                  <a:pt x="226483" y="422155"/>
                  <a:pt x="209550" y="409195"/>
                  <a:pt x="209550" y="417922"/>
                </a:cubicBezTo>
                <a:cubicBezTo>
                  <a:pt x="209550" y="423153"/>
                  <a:pt x="248164" y="435027"/>
                  <a:pt x="254000" y="436972"/>
                </a:cubicBezTo>
                <a:cubicBezTo>
                  <a:pt x="254220" y="436917"/>
                  <a:pt x="295413" y="427309"/>
                  <a:pt x="298450" y="424272"/>
                </a:cubicBezTo>
                <a:cubicBezTo>
                  <a:pt x="303183" y="419539"/>
                  <a:pt x="301807" y="411209"/>
                  <a:pt x="304800" y="405222"/>
                </a:cubicBezTo>
                <a:cubicBezTo>
                  <a:pt x="308213" y="398396"/>
                  <a:pt x="312104" y="391568"/>
                  <a:pt x="317500" y="386172"/>
                </a:cubicBezTo>
                <a:cubicBezTo>
                  <a:pt x="322896" y="380776"/>
                  <a:pt x="329576" y="376572"/>
                  <a:pt x="336550" y="373472"/>
                </a:cubicBezTo>
                <a:cubicBezTo>
                  <a:pt x="348783" y="368035"/>
                  <a:pt x="374650" y="360772"/>
                  <a:pt x="374650" y="360772"/>
                </a:cubicBezTo>
                <a:cubicBezTo>
                  <a:pt x="373155" y="366751"/>
                  <a:pt x="366091" y="397769"/>
                  <a:pt x="361950" y="405222"/>
                </a:cubicBezTo>
                <a:cubicBezTo>
                  <a:pt x="340161" y="444443"/>
                  <a:pt x="319928" y="454403"/>
                  <a:pt x="355600" y="430622"/>
                </a:cubicBezTo>
                <a:cubicBezTo>
                  <a:pt x="367186" y="448001"/>
                  <a:pt x="367297" y="453460"/>
                  <a:pt x="387350" y="462372"/>
                </a:cubicBezTo>
                <a:cubicBezTo>
                  <a:pt x="399583" y="467809"/>
                  <a:pt x="425450" y="475072"/>
                  <a:pt x="425450" y="475072"/>
                </a:cubicBezTo>
                <a:cubicBezTo>
                  <a:pt x="433917" y="462372"/>
                  <a:pt x="446023" y="451452"/>
                  <a:pt x="450850" y="436972"/>
                </a:cubicBezTo>
                <a:lnTo>
                  <a:pt x="463550" y="398872"/>
                </a:lnTo>
                <a:cubicBezTo>
                  <a:pt x="457200" y="394639"/>
                  <a:pt x="451326" y="389585"/>
                  <a:pt x="444500" y="386172"/>
                </a:cubicBezTo>
                <a:cubicBezTo>
                  <a:pt x="438513" y="383179"/>
                  <a:pt x="428443" y="385809"/>
                  <a:pt x="425450" y="379822"/>
                </a:cubicBezTo>
                <a:cubicBezTo>
                  <a:pt x="422457" y="373835"/>
                  <a:pt x="429683" y="367122"/>
                  <a:pt x="431800" y="360772"/>
                </a:cubicBezTo>
                <a:cubicBezTo>
                  <a:pt x="425450" y="358655"/>
                  <a:pt x="419443" y="354422"/>
                  <a:pt x="412750" y="354422"/>
                </a:cubicBezTo>
                <a:cubicBezTo>
                  <a:pt x="384528" y="354422"/>
                  <a:pt x="398639" y="375589"/>
                  <a:pt x="387350" y="341722"/>
                </a:cubicBezTo>
                <a:lnTo>
                  <a:pt x="425450" y="329022"/>
                </a:lnTo>
                <a:lnTo>
                  <a:pt x="444500" y="322672"/>
                </a:lnTo>
                <a:cubicBezTo>
                  <a:pt x="446617" y="316322"/>
                  <a:pt x="456077" y="307803"/>
                  <a:pt x="450850" y="303622"/>
                </a:cubicBezTo>
                <a:cubicBezTo>
                  <a:pt x="440796" y="295579"/>
                  <a:pt x="425319" y="300065"/>
                  <a:pt x="412750" y="297272"/>
                </a:cubicBezTo>
                <a:cubicBezTo>
                  <a:pt x="406216" y="295820"/>
                  <a:pt x="400050" y="293039"/>
                  <a:pt x="393700" y="290922"/>
                </a:cubicBezTo>
                <a:cubicBezTo>
                  <a:pt x="395817" y="278222"/>
                  <a:pt x="393226" y="263740"/>
                  <a:pt x="400050" y="252822"/>
                </a:cubicBezTo>
                <a:cubicBezTo>
                  <a:pt x="405067" y="244795"/>
                  <a:pt x="420580" y="248239"/>
                  <a:pt x="425450" y="240122"/>
                </a:cubicBezTo>
                <a:cubicBezTo>
                  <a:pt x="428894" y="234382"/>
                  <a:pt x="425087" y="224065"/>
                  <a:pt x="419100" y="221072"/>
                </a:cubicBezTo>
                <a:cubicBezTo>
                  <a:pt x="405713" y="214379"/>
                  <a:pt x="389467" y="216839"/>
                  <a:pt x="374650" y="214722"/>
                </a:cubicBezTo>
                <a:cubicBezTo>
                  <a:pt x="366183" y="216839"/>
                  <a:pt x="356065" y="215620"/>
                  <a:pt x="349250" y="221072"/>
                </a:cubicBezTo>
                <a:cubicBezTo>
                  <a:pt x="344023" y="225253"/>
                  <a:pt x="348887" y="237129"/>
                  <a:pt x="342900" y="240122"/>
                </a:cubicBezTo>
                <a:cubicBezTo>
                  <a:pt x="335389" y="243878"/>
                  <a:pt x="308008" y="223211"/>
                  <a:pt x="304800" y="221072"/>
                </a:cubicBezTo>
                <a:cubicBezTo>
                  <a:pt x="302683" y="214722"/>
                  <a:pt x="302631" y="207249"/>
                  <a:pt x="298450" y="202022"/>
                </a:cubicBezTo>
                <a:cubicBezTo>
                  <a:pt x="293682" y="196063"/>
                  <a:pt x="280897" y="196806"/>
                  <a:pt x="279400" y="189322"/>
                </a:cubicBezTo>
                <a:cubicBezTo>
                  <a:pt x="277903" y="181838"/>
                  <a:pt x="286704" y="175668"/>
                  <a:pt x="292100" y="170272"/>
                </a:cubicBezTo>
                <a:cubicBezTo>
                  <a:pt x="312683" y="149689"/>
                  <a:pt x="347046" y="153085"/>
                  <a:pt x="260350" y="163922"/>
                </a:cubicBezTo>
                <a:cubicBezTo>
                  <a:pt x="256117" y="172389"/>
                  <a:pt x="256630" y="186329"/>
                  <a:pt x="247650" y="189322"/>
                </a:cubicBezTo>
                <a:cubicBezTo>
                  <a:pt x="241300" y="191439"/>
                  <a:pt x="241300" y="176965"/>
                  <a:pt x="241300" y="170272"/>
                </a:cubicBezTo>
                <a:cubicBezTo>
                  <a:pt x="241300" y="159479"/>
                  <a:pt x="245032" y="148993"/>
                  <a:pt x="247650" y="138522"/>
                </a:cubicBezTo>
                <a:cubicBezTo>
                  <a:pt x="249273" y="132028"/>
                  <a:pt x="249267" y="124205"/>
                  <a:pt x="254000" y="119472"/>
                </a:cubicBezTo>
                <a:cubicBezTo>
                  <a:pt x="275835" y="97637"/>
                  <a:pt x="287195" y="95707"/>
                  <a:pt x="311150" y="87722"/>
                </a:cubicBezTo>
                <a:cubicBezTo>
                  <a:pt x="319617" y="75022"/>
                  <a:pt x="322070" y="54449"/>
                  <a:pt x="336550" y="49622"/>
                </a:cubicBezTo>
                <a:lnTo>
                  <a:pt x="374650" y="36922"/>
                </a:lnTo>
                <a:cubicBezTo>
                  <a:pt x="362343" y="0"/>
                  <a:pt x="369951" y="2222"/>
                  <a:pt x="298450" y="24222"/>
                </a:cubicBezTo>
                <a:cubicBezTo>
                  <a:pt x="291156" y="26466"/>
                  <a:pt x="291709" y="38504"/>
                  <a:pt x="285750" y="43272"/>
                </a:cubicBezTo>
                <a:cubicBezTo>
                  <a:pt x="280523" y="47453"/>
                  <a:pt x="273050" y="47505"/>
                  <a:pt x="266700" y="49622"/>
                </a:cubicBezTo>
                <a:cubicBezTo>
                  <a:pt x="262467" y="58089"/>
                  <a:pt x="260693" y="68329"/>
                  <a:pt x="254000" y="75022"/>
                </a:cubicBezTo>
                <a:cubicBezTo>
                  <a:pt x="249267" y="79755"/>
                  <a:pt x="240519" y="77659"/>
                  <a:pt x="234950" y="81372"/>
                </a:cubicBezTo>
                <a:cubicBezTo>
                  <a:pt x="227478" y="86353"/>
                  <a:pt x="222799" y="94673"/>
                  <a:pt x="215900" y="100422"/>
                </a:cubicBezTo>
                <a:cubicBezTo>
                  <a:pt x="210037" y="105308"/>
                  <a:pt x="203200" y="108889"/>
                  <a:pt x="196850" y="113122"/>
                </a:cubicBezTo>
                <a:cubicBezTo>
                  <a:pt x="184162" y="151187"/>
                  <a:pt x="192204" y="151155"/>
                  <a:pt x="158750" y="170272"/>
                </a:cubicBezTo>
                <a:cubicBezTo>
                  <a:pt x="152938" y="173593"/>
                  <a:pt x="146050" y="174505"/>
                  <a:pt x="139700" y="176622"/>
                </a:cubicBezTo>
                <a:cubicBezTo>
                  <a:pt x="152424" y="227520"/>
                  <a:pt x="150685" y="184687"/>
                  <a:pt x="127000" y="208372"/>
                </a:cubicBezTo>
                <a:cubicBezTo>
                  <a:pt x="95902" y="239470"/>
                  <a:pt x="111125" y="228480"/>
                  <a:pt x="101600" y="2337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0" name="189 Forma libre"/>
          <p:cNvSpPr/>
          <p:nvPr/>
        </p:nvSpPr>
        <p:spPr>
          <a:xfrm>
            <a:off x="3104827" y="2449917"/>
            <a:ext cx="78331" cy="54677"/>
          </a:xfrm>
          <a:custGeom>
            <a:avLst/>
            <a:gdLst>
              <a:gd name="connsiteX0" fmla="*/ 57150 w 177800"/>
              <a:gd name="connsiteY0" fmla="*/ 22297 h 92147"/>
              <a:gd name="connsiteX1" fmla="*/ 19050 w 177800"/>
              <a:gd name="connsiteY1" fmla="*/ 54047 h 92147"/>
              <a:gd name="connsiteX2" fmla="*/ 0 w 177800"/>
              <a:gd name="connsiteY2" fmla="*/ 60397 h 92147"/>
              <a:gd name="connsiteX3" fmla="*/ 31750 w 177800"/>
              <a:gd name="connsiteY3" fmla="*/ 92147 h 92147"/>
              <a:gd name="connsiteX4" fmla="*/ 57150 w 177800"/>
              <a:gd name="connsiteY4" fmla="*/ 79447 h 92147"/>
              <a:gd name="connsiteX5" fmla="*/ 107950 w 177800"/>
              <a:gd name="connsiteY5" fmla="*/ 66747 h 92147"/>
              <a:gd name="connsiteX6" fmla="*/ 127000 w 177800"/>
              <a:gd name="connsiteY6" fmla="*/ 60397 h 92147"/>
              <a:gd name="connsiteX7" fmla="*/ 139700 w 177800"/>
              <a:gd name="connsiteY7" fmla="*/ 41347 h 92147"/>
              <a:gd name="connsiteX8" fmla="*/ 158750 w 177800"/>
              <a:gd name="connsiteY8" fmla="*/ 34997 h 92147"/>
              <a:gd name="connsiteX9" fmla="*/ 177800 w 177800"/>
              <a:gd name="connsiteY9" fmla="*/ 22297 h 92147"/>
              <a:gd name="connsiteX10" fmla="*/ 165100 w 177800"/>
              <a:gd name="connsiteY10" fmla="*/ 3247 h 92147"/>
              <a:gd name="connsiteX11" fmla="*/ 120650 w 177800"/>
              <a:gd name="connsiteY11" fmla="*/ 9597 h 92147"/>
              <a:gd name="connsiteX12" fmla="*/ 82550 w 177800"/>
              <a:gd name="connsiteY12" fmla="*/ 22297 h 92147"/>
              <a:gd name="connsiteX13" fmla="*/ 63500 w 177800"/>
              <a:gd name="connsiteY13" fmla="*/ 28647 h 92147"/>
              <a:gd name="connsiteX14" fmla="*/ 57150 w 177800"/>
              <a:gd name="connsiteY14" fmla="*/ 22297 h 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800" h="92147">
                <a:moveTo>
                  <a:pt x="57150" y="22297"/>
                </a:moveTo>
                <a:cubicBezTo>
                  <a:pt x="43106" y="36341"/>
                  <a:pt x="36731" y="45206"/>
                  <a:pt x="19050" y="54047"/>
                </a:cubicBezTo>
                <a:cubicBezTo>
                  <a:pt x="13063" y="57040"/>
                  <a:pt x="6350" y="58280"/>
                  <a:pt x="0" y="60397"/>
                </a:cubicBezTo>
                <a:cubicBezTo>
                  <a:pt x="5644" y="68864"/>
                  <a:pt x="17639" y="92147"/>
                  <a:pt x="31750" y="92147"/>
                </a:cubicBezTo>
                <a:cubicBezTo>
                  <a:pt x="41216" y="92147"/>
                  <a:pt x="48170" y="82440"/>
                  <a:pt x="57150" y="79447"/>
                </a:cubicBezTo>
                <a:cubicBezTo>
                  <a:pt x="73709" y="73927"/>
                  <a:pt x="91391" y="72267"/>
                  <a:pt x="107950" y="66747"/>
                </a:cubicBezTo>
                <a:lnTo>
                  <a:pt x="127000" y="60397"/>
                </a:lnTo>
                <a:cubicBezTo>
                  <a:pt x="131233" y="54047"/>
                  <a:pt x="133741" y="46115"/>
                  <a:pt x="139700" y="41347"/>
                </a:cubicBezTo>
                <a:cubicBezTo>
                  <a:pt x="144927" y="37166"/>
                  <a:pt x="152763" y="37990"/>
                  <a:pt x="158750" y="34997"/>
                </a:cubicBezTo>
                <a:cubicBezTo>
                  <a:pt x="165576" y="31584"/>
                  <a:pt x="171450" y="26530"/>
                  <a:pt x="177800" y="22297"/>
                </a:cubicBezTo>
                <a:cubicBezTo>
                  <a:pt x="173567" y="15947"/>
                  <a:pt x="172550" y="4903"/>
                  <a:pt x="165100" y="3247"/>
                </a:cubicBezTo>
                <a:cubicBezTo>
                  <a:pt x="150489" y="0"/>
                  <a:pt x="135234" y="6232"/>
                  <a:pt x="120650" y="9597"/>
                </a:cubicBezTo>
                <a:cubicBezTo>
                  <a:pt x="107606" y="12607"/>
                  <a:pt x="95250" y="18064"/>
                  <a:pt x="82550" y="22297"/>
                </a:cubicBezTo>
                <a:cubicBezTo>
                  <a:pt x="76200" y="24414"/>
                  <a:pt x="70193" y="28647"/>
                  <a:pt x="63500" y="28647"/>
                </a:cubicBezTo>
                <a:lnTo>
                  <a:pt x="57150" y="2229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1" name="190 Forma libre"/>
          <p:cNvSpPr/>
          <p:nvPr/>
        </p:nvSpPr>
        <p:spPr>
          <a:xfrm>
            <a:off x="3202740" y="2481548"/>
            <a:ext cx="39165" cy="47824"/>
          </a:xfrm>
          <a:custGeom>
            <a:avLst/>
            <a:gdLst>
              <a:gd name="connsiteX0" fmla="*/ 6350 w 88900"/>
              <a:gd name="connsiteY0" fmla="*/ 32489 h 80598"/>
              <a:gd name="connsiteX1" fmla="*/ 0 w 88900"/>
              <a:gd name="connsiteY1" fmla="*/ 51539 h 80598"/>
              <a:gd name="connsiteX2" fmla="*/ 31750 w 88900"/>
              <a:gd name="connsiteY2" fmla="*/ 64239 h 80598"/>
              <a:gd name="connsiteX3" fmla="*/ 50800 w 88900"/>
              <a:gd name="connsiteY3" fmla="*/ 57889 h 80598"/>
              <a:gd name="connsiteX4" fmla="*/ 57150 w 88900"/>
              <a:gd name="connsiteY4" fmla="*/ 32489 h 80598"/>
              <a:gd name="connsiteX5" fmla="*/ 76200 w 88900"/>
              <a:gd name="connsiteY5" fmla="*/ 26139 h 80598"/>
              <a:gd name="connsiteX6" fmla="*/ 88900 w 88900"/>
              <a:gd name="connsiteY6" fmla="*/ 7089 h 80598"/>
              <a:gd name="connsiteX7" fmla="*/ 69850 w 88900"/>
              <a:gd name="connsiteY7" fmla="*/ 739 h 80598"/>
              <a:gd name="connsiteX8" fmla="*/ 31750 w 88900"/>
              <a:gd name="connsiteY8" fmla="*/ 13439 h 80598"/>
              <a:gd name="connsiteX9" fmla="*/ 12700 w 88900"/>
              <a:gd name="connsiteY9" fmla="*/ 32489 h 80598"/>
              <a:gd name="connsiteX10" fmla="*/ 6350 w 88900"/>
              <a:gd name="connsiteY10" fmla="*/ 32489 h 8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00" h="80598">
                <a:moveTo>
                  <a:pt x="6350" y="32489"/>
                </a:moveTo>
                <a:cubicBezTo>
                  <a:pt x="4233" y="35664"/>
                  <a:pt x="0" y="44846"/>
                  <a:pt x="0" y="51539"/>
                </a:cubicBezTo>
                <a:cubicBezTo>
                  <a:pt x="0" y="80598"/>
                  <a:pt x="11734" y="69958"/>
                  <a:pt x="31750" y="64239"/>
                </a:cubicBezTo>
                <a:cubicBezTo>
                  <a:pt x="38186" y="62400"/>
                  <a:pt x="44450" y="60006"/>
                  <a:pt x="50800" y="57889"/>
                </a:cubicBezTo>
                <a:cubicBezTo>
                  <a:pt x="52917" y="49422"/>
                  <a:pt x="51698" y="39304"/>
                  <a:pt x="57150" y="32489"/>
                </a:cubicBezTo>
                <a:cubicBezTo>
                  <a:pt x="61331" y="27262"/>
                  <a:pt x="70973" y="30320"/>
                  <a:pt x="76200" y="26139"/>
                </a:cubicBezTo>
                <a:cubicBezTo>
                  <a:pt x="82159" y="21371"/>
                  <a:pt x="84667" y="13439"/>
                  <a:pt x="88900" y="7089"/>
                </a:cubicBezTo>
                <a:cubicBezTo>
                  <a:pt x="82550" y="4972"/>
                  <a:pt x="76503" y="0"/>
                  <a:pt x="69850" y="739"/>
                </a:cubicBezTo>
                <a:cubicBezTo>
                  <a:pt x="56545" y="2217"/>
                  <a:pt x="31750" y="13439"/>
                  <a:pt x="31750" y="13439"/>
                </a:cubicBezTo>
                <a:cubicBezTo>
                  <a:pt x="25400" y="19789"/>
                  <a:pt x="18449" y="25590"/>
                  <a:pt x="12700" y="32489"/>
                </a:cubicBezTo>
                <a:cubicBezTo>
                  <a:pt x="7814" y="38352"/>
                  <a:pt x="8467" y="29314"/>
                  <a:pt x="6350" y="3248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2" name="191 Forma libre"/>
          <p:cNvSpPr/>
          <p:nvPr/>
        </p:nvSpPr>
        <p:spPr>
          <a:xfrm>
            <a:off x="3208335" y="1945311"/>
            <a:ext cx="632826" cy="581889"/>
          </a:xfrm>
          <a:custGeom>
            <a:avLst/>
            <a:gdLst>
              <a:gd name="connsiteX0" fmla="*/ 622300 w 1436429"/>
              <a:gd name="connsiteY0" fmla="*/ 637767 h 980667"/>
              <a:gd name="connsiteX1" fmla="*/ 558800 w 1436429"/>
              <a:gd name="connsiteY1" fmla="*/ 656817 h 980667"/>
              <a:gd name="connsiteX2" fmla="*/ 539750 w 1436429"/>
              <a:gd name="connsiteY2" fmla="*/ 669517 h 980667"/>
              <a:gd name="connsiteX3" fmla="*/ 514350 w 1436429"/>
              <a:gd name="connsiteY3" fmla="*/ 675867 h 980667"/>
              <a:gd name="connsiteX4" fmla="*/ 495300 w 1436429"/>
              <a:gd name="connsiteY4" fmla="*/ 682217 h 980667"/>
              <a:gd name="connsiteX5" fmla="*/ 431800 w 1436429"/>
              <a:gd name="connsiteY5" fmla="*/ 644117 h 980667"/>
              <a:gd name="connsiteX6" fmla="*/ 412750 w 1436429"/>
              <a:gd name="connsiteY6" fmla="*/ 637767 h 980667"/>
              <a:gd name="connsiteX7" fmla="*/ 368300 w 1436429"/>
              <a:gd name="connsiteY7" fmla="*/ 650467 h 980667"/>
              <a:gd name="connsiteX8" fmla="*/ 349250 w 1436429"/>
              <a:gd name="connsiteY8" fmla="*/ 688567 h 980667"/>
              <a:gd name="connsiteX9" fmla="*/ 311150 w 1436429"/>
              <a:gd name="connsiteY9" fmla="*/ 694917 h 980667"/>
              <a:gd name="connsiteX10" fmla="*/ 292100 w 1436429"/>
              <a:gd name="connsiteY10" fmla="*/ 701267 h 980667"/>
              <a:gd name="connsiteX11" fmla="*/ 285750 w 1436429"/>
              <a:gd name="connsiteY11" fmla="*/ 720317 h 980667"/>
              <a:gd name="connsiteX12" fmla="*/ 304800 w 1436429"/>
              <a:gd name="connsiteY12" fmla="*/ 733017 h 980667"/>
              <a:gd name="connsiteX13" fmla="*/ 336550 w 1436429"/>
              <a:gd name="connsiteY13" fmla="*/ 764767 h 980667"/>
              <a:gd name="connsiteX14" fmla="*/ 374650 w 1436429"/>
              <a:gd name="connsiteY14" fmla="*/ 745717 h 980667"/>
              <a:gd name="connsiteX15" fmla="*/ 393700 w 1436429"/>
              <a:gd name="connsiteY15" fmla="*/ 752067 h 980667"/>
              <a:gd name="connsiteX16" fmla="*/ 419100 w 1436429"/>
              <a:gd name="connsiteY16" fmla="*/ 745717 h 980667"/>
              <a:gd name="connsiteX17" fmla="*/ 438150 w 1436429"/>
              <a:gd name="connsiteY17" fmla="*/ 739367 h 980667"/>
              <a:gd name="connsiteX18" fmla="*/ 457200 w 1436429"/>
              <a:gd name="connsiteY18" fmla="*/ 752067 h 980667"/>
              <a:gd name="connsiteX19" fmla="*/ 495300 w 1436429"/>
              <a:gd name="connsiteY19" fmla="*/ 745717 h 980667"/>
              <a:gd name="connsiteX20" fmla="*/ 514350 w 1436429"/>
              <a:gd name="connsiteY20" fmla="*/ 733017 h 980667"/>
              <a:gd name="connsiteX21" fmla="*/ 533400 w 1436429"/>
              <a:gd name="connsiteY21" fmla="*/ 739367 h 980667"/>
              <a:gd name="connsiteX22" fmla="*/ 558800 w 1436429"/>
              <a:gd name="connsiteY22" fmla="*/ 745717 h 980667"/>
              <a:gd name="connsiteX23" fmla="*/ 577850 w 1436429"/>
              <a:gd name="connsiteY23" fmla="*/ 758417 h 980667"/>
              <a:gd name="connsiteX24" fmla="*/ 609600 w 1436429"/>
              <a:gd name="connsiteY24" fmla="*/ 802867 h 980667"/>
              <a:gd name="connsiteX25" fmla="*/ 603250 w 1436429"/>
              <a:gd name="connsiteY25" fmla="*/ 821917 h 980667"/>
              <a:gd name="connsiteX26" fmla="*/ 635000 w 1436429"/>
              <a:gd name="connsiteY26" fmla="*/ 853667 h 980667"/>
              <a:gd name="connsiteX27" fmla="*/ 660400 w 1436429"/>
              <a:gd name="connsiteY27" fmla="*/ 891767 h 980667"/>
              <a:gd name="connsiteX28" fmla="*/ 679450 w 1436429"/>
              <a:gd name="connsiteY28" fmla="*/ 879067 h 980667"/>
              <a:gd name="connsiteX29" fmla="*/ 698500 w 1436429"/>
              <a:gd name="connsiteY29" fmla="*/ 885417 h 980667"/>
              <a:gd name="connsiteX30" fmla="*/ 730250 w 1436429"/>
              <a:gd name="connsiteY30" fmla="*/ 891767 h 980667"/>
              <a:gd name="connsiteX31" fmla="*/ 762000 w 1436429"/>
              <a:gd name="connsiteY31" fmla="*/ 929867 h 980667"/>
              <a:gd name="connsiteX32" fmla="*/ 812800 w 1436429"/>
              <a:gd name="connsiteY32" fmla="*/ 948917 h 980667"/>
              <a:gd name="connsiteX33" fmla="*/ 850900 w 1436429"/>
              <a:gd name="connsiteY33" fmla="*/ 955267 h 980667"/>
              <a:gd name="connsiteX34" fmla="*/ 869950 w 1436429"/>
              <a:gd name="connsiteY34" fmla="*/ 961617 h 980667"/>
              <a:gd name="connsiteX35" fmla="*/ 895350 w 1436429"/>
              <a:gd name="connsiteY35" fmla="*/ 967967 h 980667"/>
              <a:gd name="connsiteX36" fmla="*/ 933450 w 1436429"/>
              <a:gd name="connsiteY36" fmla="*/ 980667 h 980667"/>
              <a:gd name="connsiteX37" fmla="*/ 920750 w 1436429"/>
              <a:gd name="connsiteY37" fmla="*/ 955267 h 980667"/>
              <a:gd name="connsiteX38" fmla="*/ 914400 w 1436429"/>
              <a:gd name="connsiteY38" fmla="*/ 910817 h 980667"/>
              <a:gd name="connsiteX39" fmla="*/ 908050 w 1436429"/>
              <a:gd name="connsiteY39" fmla="*/ 885417 h 980667"/>
              <a:gd name="connsiteX40" fmla="*/ 914400 w 1436429"/>
              <a:gd name="connsiteY40" fmla="*/ 860017 h 980667"/>
              <a:gd name="connsiteX41" fmla="*/ 844550 w 1436429"/>
              <a:gd name="connsiteY41" fmla="*/ 821917 h 980667"/>
              <a:gd name="connsiteX42" fmla="*/ 825500 w 1436429"/>
              <a:gd name="connsiteY42" fmla="*/ 802867 h 980667"/>
              <a:gd name="connsiteX43" fmla="*/ 819150 w 1436429"/>
              <a:gd name="connsiteY43" fmla="*/ 783817 h 980667"/>
              <a:gd name="connsiteX44" fmla="*/ 869950 w 1436429"/>
              <a:gd name="connsiteY44" fmla="*/ 790167 h 980667"/>
              <a:gd name="connsiteX45" fmla="*/ 908050 w 1436429"/>
              <a:gd name="connsiteY45" fmla="*/ 828267 h 980667"/>
              <a:gd name="connsiteX46" fmla="*/ 946150 w 1436429"/>
              <a:gd name="connsiteY46" fmla="*/ 840967 h 980667"/>
              <a:gd name="connsiteX47" fmla="*/ 933450 w 1436429"/>
              <a:gd name="connsiteY47" fmla="*/ 860017 h 980667"/>
              <a:gd name="connsiteX48" fmla="*/ 958850 w 1436429"/>
              <a:gd name="connsiteY48" fmla="*/ 866367 h 980667"/>
              <a:gd name="connsiteX49" fmla="*/ 996950 w 1436429"/>
              <a:gd name="connsiteY49" fmla="*/ 891767 h 980667"/>
              <a:gd name="connsiteX50" fmla="*/ 1016000 w 1436429"/>
              <a:gd name="connsiteY50" fmla="*/ 885417 h 980667"/>
              <a:gd name="connsiteX51" fmla="*/ 1035050 w 1436429"/>
              <a:gd name="connsiteY51" fmla="*/ 891767 h 980667"/>
              <a:gd name="connsiteX52" fmla="*/ 1066800 w 1436429"/>
              <a:gd name="connsiteY52" fmla="*/ 847317 h 980667"/>
              <a:gd name="connsiteX53" fmla="*/ 1054100 w 1436429"/>
              <a:gd name="connsiteY53" fmla="*/ 815567 h 980667"/>
              <a:gd name="connsiteX54" fmla="*/ 1092200 w 1436429"/>
              <a:gd name="connsiteY54" fmla="*/ 796517 h 980667"/>
              <a:gd name="connsiteX55" fmla="*/ 1079500 w 1436429"/>
              <a:gd name="connsiteY55" fmla="*/ 777467 h 980667"/>
              <a:gd name="connsiteX56" fmla="*/ 1104900 w 1436429"/>
              <a:gd name="connsiteY56" fmla="*/ 745717 h 980667"/>
              <a:gd name="connsiteX57" fmla="*/ 1085850 w 1436429"/>
              <a:gd name="connsiteY57" fmla="*/ 733017 h 980667"/>
              <a:gd name="connsiteX58" fmla="*/ 1066800 w 1436429"/>
              <a:gd name="connsiteY58" fmla="*/ 713967 h 980667"/>
              <a:gd name="connsiteX59" fmla="*/ 1047750 w 1436429"/>
              <a:gd name="connsiteY59" fmla="*/ 733017 h 980667"/>
              <a:gd name="connsiteX60" fmla="*/ 1016000 w 1436429"/>
              <a:gd name="connsiteY60" fmla="*/ 688567 h 980667"/>
              <a:gd name="connsiteX61" fmla="*/ 990600 w 1436429"/>
              <a:gd name="connsiteY61" fmla="*/ 663167 h 980667"/>
              <a:gd name="connsiteX62" fmla="*/ 984250 w 1436429"/>
              <a:gd name="connsiteY62" fmla="*/ 644117 h 980667"/>
              <a:gd name="connsiteX63" fmla="*/ 971550 w 1436429"/>
              <a:gd name="connsiteY63" fmla="*/ 625067 h 980667"/>
              <a:gd name="connsiteX64" fmla="*/ 1003300 w 1436429"/>
              <a:gd name="connsiteY64" fmla="*/ 593317 h 980667"/>
              <a:gd name="connsiteX65" fmla="*/ 1041400 w 1436429"/>
              <a:gd name="connsiteY65" fmla="*/ 618717 h 980667"/>
              <a:gd name="connsiteX66" fmla="*/ 1054100 w 1436429"/>
              <a:gd name="connsiteY66" fmla="*/ 599667 h 980667"/>
              <a:gd name="connsiteX67" fmla="*/ 1047750 w 1436429"/>
              <a:gd name="connsiteY67" fmla="*/ 580617 h 980667"/>
              <a:gd name="connsiteX68" fmla="*/ 1035050 w 1436429"/>
              <a:gd name="connsiteY68" fmla="*/ 561567 h 980667"/>
              <a:gd name="connsiteX69" fmla="*/ 1054100 w 1436429"/>
              <a:gd name="connsiteY69" fmla="*/ 574267 h 980667"/>
              <a:gd name="connsiteX70" fmla="*/ 1092200 w 1436429"/>
              <a:gd name="connsiteY70" fmla="*/ 593317 h 980667"/>
              <a:gd name="connsiteX71" fmla="*/ 1123950 w 1436429"/>
              <a:gd name="connsiteY71" fmla="*/ 586967 h 980667"/>
              <a:gd name="connsiteX72" fmla="*/ 1143000 w 1436429"/>
              <a:gd name="connsiteY72" fmla="*/ 625067 h 980667"/>
              <a:gd name="connsiteX73" fmla="*/ 1212850 w 1436429"/>
              <a:gd name="connsiteY73" fmla="*/ 656817 h 980667"/>
              <a:gd name="connsiteX74" fmla="*/ 1270000 w 1436429"/>
              <a:gd name="connsiteY74" fmla="*/ 675867 h 980667"/>
              <a:gd name="connsiteX75" fmla="*/ 1276350 w 1436429"/>
              <a:gd name="connsiteY75" fmla="*/ 631417 h 980667"/>
              <a:gd name="connsiteX76" fmla="*/ 1314450 w 1436429"/>
              <a:gd name="connsiteY76" fmla="*/ 637767 h 980667"/>
              <a:gd name="connsiteX77" fmla="*/ 1339850 w 1436429"/>
              <a:gd name="connsiteY77" fmla="*/ 644117 h 980667"/>
              <a:gd name="connsiteX78" fmla="*/ 1352550 w 1436429"/>
              <a:gd name="connsiteY78" fmla="*/ 606017 h 980667"/>
              <a:gd name="connsiteX79" fmla="*/ 1397000 w 1436429"/>
              <a:gd name="connsiteY79" fmla="*/ 606017 h 980667"/>
              <a:gd name="connsiteX80" fmla="*/ 1390650 w 1436429"/>
              <a:gd name="connsiteY80" fmla="*/ 580617 h 980667"/>
              <a:gd name="connsiteX81" fmla="*/ 1435100 w 1436429"/>
              <a:gd name="connsiteY81" fmla="*/ 561567 h 980667"/>
              <a:gd name="connsiteX82" fmla="*/ 1409700 w 1436429"/>
              <a:gd name="connsiteY82" fmla="*/ 523467 h 980667"/>
              <a:gd name="connsiteX83" fmla="*/ 1390650 w 1436429"/>
              <a:gd name="connsiteY83" fmla="*/ 529817 h 980667"/>
              <a:gd name="connsiteX84" fmla="*/ 1346200 w 1436429"/>
              <a:gd name="connsiteY84" fmla="*/ 555217 h 980667"/>
              <a:gd name="connsiteX85" fmla="*/ 1339850 w 1436429"/>
              <a:gd name="connsiteY85" fmla="*/ 536167 h 980667"/>
              <a:gd name="connsiteX86" fmla="*/ 1314450 w 1436429"/>
              <a:gd name="connsiteY86" fmla="*/ 542517 h 980667"/>
              <a:gd name="connsiteX87" fmla="*/ 1320800 w 1436429"/>
              <a:gd name="connsiteY87" fmla="*/ 510767 h 980667"/>
              <a:gd name="connsiteX88" fmla="*/ 1270000 w 1436429"/>
              <a:gd name="connsiteY88" fmla="*/ 523467 h 980667"/>
              <a:gd name="connsiteX89" fmla="*/ 1263650 w 1436429"/>
              <a:gd name="connsiteY89" fmla="*/ 504417 h 980667"/>
              <a:gd name="connsiteX90" fmla="*/ 1282700 w 1436429"/>
              <a:gd name="connsiteY90" fmla="*/ 491717 h 980667"/>
              <a:gd name="connsiteX91" fmla="*/ 1244600 w 1436429"/>
              <a:gd name="connsiteY91" fmla="*/ 479017 h 980667"/>
              <a:gd name="connsiteX92" fmla="*/ 1212850 w 1436429"/>
              <a:gd name="connsiteY92" fmla="*/ 459967 h 980667"/>
              <a:gd name="connsiteX93" fmla="*/ 1193800 w 1436429"/>
              <a:gd name="connsiteY93" fmla="*/ 434567 h 980667"/>
              <a:gd name="connsiteX94" fmla="*/ 1130300 w 1436429"/>
              <a:gd name="connsiteY94" fmla="*/ 434567 h 980667"/>
              <a:gd name="connsiteX95" fmla="*/ 1123950 w 1436429"/>
              <a:gd name="connsiteY95" fmla="*/ 415517 h 980667"/>
              <a:gd name="connsiteX96" fmla="*/ 1079500 w 1436429"/>
              <a:gd name="connsiteY96" fmla="*/ 396467 h 980667"/>
              <a:gd name="connsiteX97" fmla="*/ 1092200 w 1436429"/>
              <a:gd name="connsiteY97" fmla="*/ 352017 h 980667"/>
              <a:gd name="connsiteX98" fmla="*/ 1054100 w 1436429"/>
              <a:gd name="connsiteY98" fmla="*/ 326617 h 980667"/>
              <a:gd name="connsiteX99" fmla="*/ 1092200 w 1436429"/>
              <a:gd name="connsiteY99" fmla="*/ 307567 h 980667"/>
              <a:gd name="connsiteX100" fmla="*/ 1085850 w 1436429"/>
              <a:gd name="connsiteY100" fmla="*/ 288517 h 980667"/>
              <a:gd name="connsiteX101" fmla="*/ 1117600 w 1436429"/>
              <a:gd name="connsiteY101" fmla="*/ 282167 h 980667"/>
              <a:gd name="connsiteX102" fmla="*/ 1174750 w 1436429"/>
              <a:gd name="connsiteY102" fmla="*/ 256767 h 980667"/>
              <a:gd name="connsiteX103" fmla="*/ 1168400 w 1436429"/>
              <a:gd name="connsiteY103" fmla="*/ 231367 h 980667"/>
              <a:gd name="connsiteX104" fmla="*/ 1085850 w 1436429"/>
              <a:gd name="connsiteY104" fmla="*/ 244067 h 980667"/>
              <a:gd name="connsiteX105" fmla="*/ 1066800 w 1436429"/>
              <a:gd name="connsiteY105" fmla="*/ 256767 h 980667"/>
              <a:gd name="connsiteX106" fmla="*/ 1041400 w 1436429"/>
              <a:gd name="connsiteY106" fmla="*/ 294867 h 980667"/>
              <a:gd name="connsiteX107" fmla="*/ 1022350 w 1436429"/>
              <a:gd name="connsiteY107" fmla="*/ 301217 h 980667"/>
              <a:gd name="connsiteX108" fmla="*/ 1016000 w 1436429"/>
              <a:gd name="connsiteY108" fmla="*/ 250417 h 980667"/>
              <a:gd name="connsiteX109" fmla="*/ 1003300 w 1436429"/>
              <a:gd name="connsiteY109" fmla="*/ 212317 h 980667"/>
              <a:gd name="connsiteX110" fmla="*/ 1041400 w 1436429"/>
              <a:gd name="connsiteY110" fmla="*/ 199617 h 980667"/>
              <a:gd name="connsiteX111" fmla="*/ 1060450 w 1436429"/>
              <a:gd name="connsiteY111" fmla="*/ 193267 h 980667"/>
              <a:gd name="connsiteX112" fmla="*/ 1066800 w 1436429"/>
              <a:gd name="connsiteY112" fmla="*/ 174217 h 980667"/>
              <a:gd name="connsiteX113" fmla="*/ 1035050 w 1436429"/>
              <a:gd name="connsiteY113" fmla="*/ 148817 h 980667"/>
              <a:gd name="connsiteX114" fmla="*/ 1016000 w 1436429"/>
              <a:gd name="connsiteY114" fmla="*/ 155167 h 980667"/>
              <a:gd name="connsiteX115" fmla="*/ 971550 w 1436429"/>
              <a:gd name="connsiteY115" fmla="*/ 193267 h 980667"/>
              <a:gd name="connsiteX116" fmla="*/ 946150 w 1436429"/>
              <a:gd name="connsiteY116" fmla="*/ 218667 h 980667"/>
              <a:gd name="connsiteX117" fmla="*/ 927100 w 1436429"/>
              <a:gd name="connsiteY117" fmla="*/ 199617 h 980667"/>
              <a:gd name="connsiteX118" fmla="*/ 920750 w 1436429"/>
              <a:gd name="connsiteY118" fmla="*/ 180567 h 980667"/>
              <a:gd name="connsiteX119" fmla="*/ 946150 w 1436429"/>
              <a:gd name="connsiteY119" fmla="*/ 174217 h 980667"/>
              <a:gd name="connsiteX120" fmla="*/ 882650 w 1436429"/>
              <a:gd name="connsiteY120" fmla="*/ 155167 h 980667"/>
              <a:gd name="connsiteX121" fmla="*/ 869950 w 1436429"/>
              <a:gd name="connsiteY121" fmla="*/ 174217 h 980667"/>
              <a:gd name="connsiteX122" fmla="*/ 844550 w 1436429"/>
              <a:gd name="connsiteY122" fmla="*/ 136117 h 980667"/>
              <a:gd name="connsiteX123" fmla="*/ 882650 w 1436429"/>
              <a:gd name="connsiteY123" fmla="*/ 129767 h 980667"/>
              <a:gd name="connsiteX124" fmla="*/ 889000 w 1436429"/>
              <a:gd name="connsiteY124" fmla="*/ 91667 h 980667"/>
              <a:gd name="connsiteX125" fmla="*/ 869950 w 1436429"/>
              <a:gd name="connsiteY125" fmla="*/ 85317 h 980667"/>
              <a:gd name="connsiteX126" fmla="*/ 863600 w 1436429"/>
              <a:gd name="connsiteY126" fmla="*/ 66267 h 980667"/>
              <a:gd name="connsiteX127" fmla="*/ 914400 w 1436429"/>
              <a:gd name="connsiteY127" fmla="*/ 47217 h 980667"/>
              <a:gd name="connsiteX128" fmla="*/ 901700 w 1436429"/>
              <a:gd name="connsiteY128" fmla="*/ 28167 h 980667"/>
              <a:gd name="connsiteX129" fmla="*/ 882650 w 1436429"/>
              <a:gd name="connsiteY129" fmla="*/ 21817 h 980667"/>
              <a:gd name="connsiteX130" fmla="*/ 781050 w 1436429"/>
              <a:gd name="connsiteY130" fmla="*/ 15467 h 980667"/>
              <a:gd name="connsiteX131" fmla="*/ 704850 w 1436429"/>
              <a:gd name="connsiteY131" fmla="*/ 15467 h 980667"/>
              <a:gd name="connsiteX132" fmla="*/ 698500 w 1436429"/>
              <a:gd name="connsiteY132" fmla="*/ 34517 h 980667"/>
              <a:gd name="connsiteX133" fmla="*/ 704850 w 1436429"/>
              <a:gd name="connsiteY133" fmla="*/ 53567 h 980667"/>
              <a:gd name="connsiteX134" fmla="*/ 717550 w 1436429"/>
              <a:gd name="connsiteY134" fmla="*/ 72617 h 980667"/>
              <a:gd name="connsiteX135" fmla="*/ 736600 w 1436429"/>
              <a:gd name="connsiteY135" fmla="*/ 78967 h 980667"/>
              <a:gd name="connsiteX136" fmla="*/ 781050 w 1436429"/>
              <a:gd name="connsiteY136" fmla="*/ 85317 h 980667"/>
              <a:gd name="connsiteX137" fmla="*/ 768350 w 1436429"/>
              <a:gd name="connsiteY137" fmla="*/ 104367 h 980667"/>
              <a:gd name="connsiteX138" fmla="*/ 723900 w 1436429"/>
              <a:gd name="connsiteY138" fmla="*/ 123417 h 980667"/>
              <a:gd name="connsiteX139" fmla="*/ 685800 w 1436429"/>
              <a:gd name="connsiteY139" fmla="*/ 98017 h 980667"/>
              <a:gd name="connsiteX140" fmla="*/ 660400 w 1436429"/>
              <a:gd name="connsiteY140" fmla="*/ 104367 h 980667"/>
              <a:gd name="connsiteX141" fmla="*/ 641350 w 1436429"/>
              <a:gd name="connsiteY141" fmla="*/ 110717 h 980667"/>
              <a:gd name="connsiteX142" fmla="*/ 590550 w 1436429"/>
              <a:gd name="connsiteY142" fmla="*/ 117067 h 980667"/>
              <a:gd name="connsiteX143" fmla="*/ 622300 w 1436429"/>
              <a:gd name="connsiteY143" fmla="*/ 91667 h 980667"/>
              <a:gd name="connsiteX144" fmla="*/ 635000 w 1436429"/>
              <a:gd name="connsiteY144" fmla="*/ 72617 h 980667"/>
              <a:gd name="connsiteX145" fmla="*/ 628650 w 1436429"/>
              <a:gd name="connsiteY145" fmla="*/ 28167 h 980667"/>
              <a:gd name="connsiteX146" fmla="*/ 590550 w 1436429"/>
              <a:gd name="connsiteY146" fmla="*/ 9117 h 980667"/>
              <a:gd name="connsiteX147" fmla="*/ 533400 w 1436429"/>
              <a:gd name="connsiteY147" fmla="*/ 21817 h 980667"/>
              <a:gd name="connsiteX148" fmla="*/ 514350 w 1436429"/>
              <a:gd name="connsiteY148" fmla="*/ 34517 h 980667"/>
              <a:gd name="connsiteX149" fmla="*/ 431800 w 1436429"/>
              <a:gd name="connsiteY149" fmla="*/ 34517 h 980667"/>
              <a:gd name="connsiteX150" fmla="*/ 438150 w 1436429"/>
              <a:gd name="connsiteY150" fmla="*/ 59917 h 980667"/>
              <a:gd name="connsiteX151" fmla="*/ 419100 w 1436429"/>
              <a:gd name="connsiteY151" fmla="*/ 66267 h 980667"/>
              <a:gd name="connsiteX152" fmla="*/ 393700 w 1436429"/>
              <a:gd name="connsiteY152" fmla="*/ 72617 h 980667"/>
              <a:gd name="connsiteX153" fmla="*/ 400050 w 1436429"/>
              <a:gd name="connsiteY153" fmla="*/ 98017 h 980667"/>
              <a:gd name="connsiteX154" fmla="*/ 387350 w 1436429"/>
              <a:gd name="connsiteY154" fmla="*/ 117067 h 980667"/>
              <a:gd name="connsiteX155" fmla="*/ 336550 w 1436429"/>
              <a:gd name="connsiteY155" fmla="*/ 123417 h 980667"/>
              <a:gd name="connsiteX156" fmla="*/ 292100 w 1436429"/>
              <a:gd name="connsiteY156" fmla="*/ 129767 h 980667"/>
              <a:gd name="connsiteX157" fmla="*/ 298450 w 1436429"/>
              <a:gd name="connsiteY157" fmla="*/ 148817 h 980667"/>
              <a:gd name="connsiteX158" fmla="*/ 279400 w 1436429"/>
              <a:gd name="connsiteY158" fmla="*/ 161517 h 980667"/>
              <a:gd name="connsiteX159" fmla="*/ 273050 w 1436429"/>
              <a:gd name="connsiteY159" fmla="*/ 142467 h 980667"/>
              <a:gd name="connsiteX160" fmla="*/ 273050 w 1436429"/>
              <a:gd name="connsiteY160" fmla="*/ 98017 h 980667"/>
              <a:gd name="connsiteX161" fmla="*/ 292100 w 1436429"/>
              <a:gd name="connsiteY161" fmla="*/ 78967 h 980667"/>
              <a:gd name="connsiteX162" fmla="*/ 317500 w 1436429"/>
              <a:gd name="connsiteY162" fmla="*/ 40867 h 980667"/>
              <a:gd name="connsiteX163" fmla="*/ 387350 w 1436429"/>
              <a:gd name="connsiteY163" fmla="*/ 34517 h 980667"/>
              <a:gd name="connsiteX164" fmla="*/ 406400 w 1436429"/>
              <a:gd name="connsiteY164" fmla="*/ 21817 h 980667"/>
              <a:gd name="connsiteX165" fmla="*/ 444500 w 1436429"/>
              <a:gd name="connsiteY165" fmla="*/ 9117 h 980667"/>
              <a:gd name="connsiteX166" fmla="*/ 393700 w 1436429"/>
              <a:gd name="connsiteY166" fmla="*/ 2767 h 980667"/>
              <a:gd name="connsiteX167" fmla="*/ 209550 w 1436429"/>
              <a:gd name="connsiteY167" fmla="*/ 15467 h 980667"/>
              <a:gd name="connsiteX168" fmla="*/ 190500 w 1436429"/>
              <a:gd name="connsiteY168" fmla="*/ 28167 h 980667"/>
              <a:gd name="connsiteX169" fmla="*/ 133350 w 1436429"/>
              <a:gd name="connsiteY169" fmla="*/ 72617 h 980667"/>
              <a:gd name="connsiteX170" fmla="*/ 95250 w 1436429"/>
              <a:gd name="connsiteY170" fmla="*/ 85317 h 980667"/>
              <a:gd name="connsiteX171" fmla="*/ 76200 w 1436429"/>
              <a:gd name="connsiteY171" fmla="*/ 91667 h 980667"/>
              <a:gd name="connsiteX172" fmla="*/ 57150 w 1436429"/>
              <a:gd name="connsiteY172" fmla="*/ 104367 h 980667"/>
              <a:gd name="connsiteX173" fmla="*/ 50800 w 1436429"/>
              <a:gd name="connsiteY173" fmla="*/ 123417 h 980667"/>
              <a:gd name="connsiteX174" fmla="*/ 31750 w 1436429"/>
              <a:gd name="connsiteY174" fmla="*/ 142467 h 980667"/>
              <a:gd name="connsiteX175" fmla="*/ 19050 w 1436429"/>
              <a:gd name="connsiteY175" fmla="*/ 161517 h 980667"/>
              <a:gd name="connsiteX176" fmla="*/ 25400 w 1436429"/>
              <a:gd name="connsiteY176" fmla="*/ 180567 h 980667"/>
              <a:gd name="connsiteX177" fmla="*/ 50800 w 1436429"/>
              <a:gd name="connsiteY177" fmla="*/ 186917 h 980667"/>
              <a:gd name="connsiteX178" fmla="*/ 139700 w 1436429"/>
              <a:gd name="connsiteY178" fmla="*/ 193267 h 980667"/>
              <a:gd name="connsiteX179" fmla="*/ 120650 w 1436429"/>
              <a:gd name="connsiteY179" fmla="*/ 205967 h 980667"/>
              <a:gd name="connsiteX180" fmla="*/ 44450 w 1436429"/>
              <a:gd name="connsiteY180" fmla="*/ 205967 h 980667"/>
              <a:gd name="connsiteX181" fmla="*/ 6350 w 1436429"/>
              <a:gd name="connsiteY181" fmla="*/ 205967 h 980667"/>
              <a:gd name="connsiteX182" fmla="*/ 0 w 1436429"/>
              <a:gd name="connsiteY182" fmla="*/ 225017 h 980667"/>
              <a:gd name="connsiteX183" fmla="*/ 12700 w 1436429"/>
              <a:gd name="connsiteY183" fmla="*/ 244067 h 980667"/>
              <a:gd name="connsiteX184" fmla="*/ 107950 w 1436429"/>
              <a:gd name="connsiteY184" fmla="*/ 263117 h 980667"/>
              <a:gd name="connsiteX185" fmla="*/ 146050 w 1436429"/>
              <a:gd name="connsiteY185" fmla="*/ 275817 h 980667"/>
              <a:gd name="connsiteX186" fmla="*/ 234950 w 1436429"/>
              <a:gd name="connsiteY186" fmla="*/ 282167 h 980667"/>
              <a:gd name="connsiteX187" fmla="*/ 254000 w 1436429"/>
              <a:gd name="connsiteY187" fmla="*/ 294867 h 980667"/>
              <a:gd name="connsiteX188" fmla="*/ 266700 w 1436429"/>
              <a:gd name="connsiteY188" fmla="*/ 313917 h 980667"/>
              <a:gd name="connsiteX189" fmla="*/ 285750 w 1436429"/>
              <a:gd name="connsiteY189" fmla="*/ 301217 h 980667"/>
              <a:gd name="connsiteX190" fmla="*/ 406400 w 1436429"/>
              <a:gd name="connsiteY190" fmla="*/ 307567 h 980667"/>
              <a:gd name="connsiteX191" fmla="*/ 463550 w 1436429"/>
              <a:gd name="connsiteY191" fmla="*/ 313917 h 980667"/>
              <a:gd name="connsiteX192" fmla="*/ 469900 w 1436429"/>
              <a:gd name="connsiteY192" fmla="*/ 288517 h 980667"/>
              <a:gd name="connsiteX193" fmla="*/ 539750 w 1436429"/>
              <a:gd name="connsiteY193" fmla="*/ 282167 h 980667"/>
              <a:gd name="connsiteX194" fmla="*/ 558800 w 1436429"/>
              <a:gd name="connsiteY194" fmla="*/ 275817 h 980667"/>
              <a:gd name="connsiteX195" fmla="*/ 571500 w 1436429"/>
              <a:gd name="connsiteY195" fmla="*/ 231367 h 980667"/>
              <a:gd name="connsiteX196" fmla="*/ 596900 w 1436429"/>
              <a:gd name="connsiteY196" fmla="*/ 237717 h 980667"/>
              <a:gd name="connsiteX197" fmla="*/ 635000 w 1436429"/>
              <a:gd name="connsiteY197" fmla="*/ 282167 h 980667"/>
              <a:gd name="connsiteX198" fmla="*/ 660400 w 1436429"/>
              <a:gd name="connsiteY198" fmla="*/ 313917 h 980667"/>
              <a:gd name="connsiteX199" fmla="*/ 698500 w 1436429"/>
              <a:gd name="connsiteY199" fmla="*/ 326617 h 980667"/>
              <a:gd name="connsiteX200" fmla="*/ 685800 w 1436429"/>
              <a:gd name="connsiteY200" fmla="*/ 345667 h 980667"/>
              <a:gd name="connsiteX201" fmla="*/ 717550 w 1436429"/>
              <a:gd name="connsiteY201" fmla="*/ 371067 h 980667"/>
              <a:gd name="connsiteX202" fmla="*/ 736600 w 1436429"/>
              <a:gd name="connsiteY202" fmla="*/ 383767 h 980667"/>
              <a:gd name="connsiteX203" fmla="*/ 730250 w 1436429"/>
              <a:gd name="connsiteY203" fmla="*/ 402817 h 980667"/>
              <a:gd name="connsiteX204" fmla="*/ 793750 w 1436429"/>
              <a:gd name="connsiteY204" fmla="*/ 415517 h 980667"/>
              <a:gd name="connsiteX205" fmla="*/ 787400 w 1436429"/>
              <a:gd name="connsiteY205" fmla="*/ 447267 h 980667"/>
              <a:gd name="connsiteX206" fmla="*/ 793750 w 1436429"/>
              <a:gd name="connsiteY206" fmla="*/ 466317 h 980667"/>
              <a:gd name="connsiteX207" fmla="*/ 787400 w 1436429"/>
              <a:gd name="connsiteY207" fmla="*/ 491717 h 980667"/>
              <a:gd name="connsiteX208" fmla="*/ 749300 w 1436429"/>
              <a:gd name="connsiteY208" fmla="*/ 504417 h 980667"/>
              <a:gd name="connsiteX209" fmla="*/ 755650 w 1436429"/>
              <a:gd name="connsiteY209" fmla="*/ 523467 h 980667"/>
              <a:gd name="connsiteX210" fmla="*/ 768350 w 1436429"/>
              <a:gd name="connsiteY210" fmla="*/ 555217 h 980667"/>
              <a:gd name="connsiteX211" fmla="*/ 749300 w 1436429"/>
              <a:gd name="connsiteY211" fmla="*/ 561567 h 980667"/>
              <a:gd name="connsiteX212" fmla="*/ 685800 w 1436429"/>
              <a:gd name="connsiteY212" fmla="*/ 567917 h 980667"/>
              <a:gd name="connsiteX213" fmla="*/ 673100 w 1436429"/>
              <a:gd name="connsiteY213" fmla="*/ 586967 h 980667"/>
              <a:gd name="connsiteX214" fmla="*/ 622300 w 1436429"/>
              <a:gd name="connsiteY214" fmla="*/ 599667 h 980667"/>
              <a:gd name="connsiteX215" fmla="*/ 603250 w 1436429"/>
              <a:gd name="connsiteY215" fmla="*/ 637767 h 980667"/>
              <a:gd name="connsiteX216" fmla="*/ 622300 w 1436429"/>
              <a:gd name="connsiteY216" fmla="*/ 637767 h 98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436429" h="980667">
                <a:moveTo>
                  <a:pt x="622300" y="637767"/>
                </a:moveTo>
                <a:cubicBezTo>
                  <a:pt x="575921" y="653227"/>
                  <a:pt x="597187" y="647220"/>
                  <a:pt x="558800" y="656817"/>
                </a:cubicBezTo>
                <a:cubicBezTo>
                  <a:pt x="552450" y="661050"/>
                  <a:pt x="546765" y="666511"/>
                  <a:pt x="539750" y="669517"/>
                </a:cubicBezTo>
                <a:cubicBezTo>
                  <a:pt x="531728" y="672955"/>
                  <a:pt x="522741" y="673469"/>
                  <a:pt x="514350" y="675867"/>
                </a:cubicBezTo>
                <a:cubicBezTo>
                  <a:pt x="507914" y="677706"/>
                  <a:pt x="501650" y="680100"/>
                  <a:pt x="495300" y="682217"/>
                </a:cubicBezTo>
                <a:cubicBezTo>
                  <a:pt x="468215" y="664160"/>
                  <a:pt x="459136" y="655833"/>
                  <a:pt x="431800" y="644117"/>
                </a:cubicBezTo>
                <a:cubicBezTo>
                  <a:pt x="425648" y="641480"/>
                  <a:pt x="419100" y="639884"/>
                  <a:pt x="412750" y="637767"/>
                </a:cubicBezTo>
                <a:cubicBezTo>
                  <a:pt x="412530" y="637822"/>
                  <a:pt x="371337" y="647430"/>
                  <a:pt x="368300" y="650467"/>
                </a:cubicBezTo>
                <a:cubicBezTo>
                  <a:pt x="353273" y="665494"/>
                  <a:pt x="372804" y="676790"/>
                  <a:pt x="349250" y="688567"/>
                </a:cubicBezTo>
                <a:cubicBezTo>
                  <a:pt x="337734" y="694325"/>
                  <a:pt x="323719" y="692124"/>
                  <a:pt x="311150" y="694917"/>
                </a:cubicBezTo>
                <a:cubicBezTo>
                  <a:pt x="304616" y="696369"/>
                  <a:pt x="298450" y="699150"/>
                  <a:pt x="292100" y="701267"/>
                </a:cubicBezTo>
                <a:cubicBezTo>
                  <a:pt x="289983" y="707617"/>
                  <a:pt x="283264" y="714102"/>
                  <a:pt x="285750" y="720317"/>
                </a:cubicBezTo>
                <a:cubicBezTo>
                  <a:pt x="288584" y="727403"/>
                  <a:pt x="299404" y="727621"/>
                  <a:pt x="304800" y="733017"/>
                </a:cubicBezTo>
                <a:cubicBezTo>
                  <a:pt x="347133" y="775350"/>
                  <a:pt x="285750" y="730900"/>
                  <a:pt x="336550" y="764767"/>
                </a:cubicBezTo>
                <a:cubicBezTo>
                  <a:pt x="346182" y="758346"/>
                  <a:pt x="361505" y="745717"/>
                  <a:pt x="374650" y="745717"/>
                </a:cubicBezTo>
                <a:cubicBezTo>
                  <a:pt x="381343" y="745717"/>
                  <a:pt x="387350" y="749950"/>
                  <a:pt x="393700" y="752067"/>
                </a:cubicBezTo>
                <a:cubicBezTo>
                  <a:pt x="402167" y="749950"/>
                  <a:pt x="410709" y="748115"/>
                  <a:pt x="419100" y="745717"/>
                </a:cubicBezTo>
                <a:cubicBezTo>
                  <a:pt x="425536" y="743878"/>
                  <a:pt x="431548" y="738267"/>
                  <a:pt x="438150" y="739367"/>
                </a:cubicBezTo>
                <a:cubicBezTo>
                  <a:pt x="445678" y="740622"/>
                  <a:pt x="450850" y="747834"/>
                  <a:pt x="457200" y="752067"/>
                </a:cubicBezTo>
                <a:cubicBezTo>
                  <a:pt x="469900" y="749950"/>
                  <a:pt x="483086" y="749788"/>
                  <a:pt x="495300" y="745717"/>
                </a:cubicBezTo>
                <a:cubicBezTo>
                  <a:pt x="502540" y="743304"/>
                  <a:pt x="506822" y="734272"/>
                  <a:pt x="514350" y="733017"/>
                </a:cubicBezTo>
                <a:cubicBezTo>
                  <a:pt x="520952" y="731917"/>
                  <a:pt x="526964" y="737528"/>
                  <a:pt x="533400" y="739367"/>
                </a:cubicBezTo>
                <a:cubicBezTo>
                  <a:pt x="541791" y="741765"/>
                  <a:pt x="550333" y="743600"/>
                  <a:pt x="558800" y="745717"/>
                </a:cubicBezTo>
                <a:cubicBezTo>
                  <a:pt x="565150" y="749950"/>
                  <a:pt x="573805" y="751945"/>
                  <a:pt x="577850" y="758417"/>
                </a:cubicBezTo>
                <a:cubicBezTo>
                  <a:pt x="609043" y="808326"/>
                  <a:pt x="569662" y="789554"/>
                  <a:pt x="609600" y="802867"/>
                </a:cubicBezTo>
                <a:cubicBezTo>
                  <a:pt x="607483" y="809217"/>
                  <a:pt x="603250" y="815224"/>
                  <a:pt x="603250" y="821917"/>
                </a:cubicBezTo>
                <a:cubicBezTo>
                  <a:pt x="603250" y="845276"/>
                  <a:pt x="616827" y="844580"/>
                  <a:pt x="635000" y="853667"/>
                </a:cubicBezTo>
                <a:cubicBezTo>
                  <a:pt x="638186" y="866412"/>
                  <a:pt x="638474" y="891767"/>
                  <a:pt x="660400" y="891767"/>
                </a:cubicBezTo>
                <a:cubicBezTo>
                  <a:pt x="668032" y="891767"/>
                  <a:pt x="673100" y="883300"/>
                  <a:pt x="679450" y="879067"/>
                </a:cubicBezTo>
                <a:cubicBezTo>
                  <a:pt x="685800" y="881184"/>
                  <a:pt x="692006" y="883794"/>
                  <a:pt x="698500" y="885417"/>
                </a:cubicBezTo>
                <a:cubicBezTo>
                  <a:pt x="708971" y="888035"/>
                  <a:pt x="720597" y="886940"/>
                  <a:pt x="730250" y="891767"/>
                </a:cubicBezTo>
                <a:cubicBezTo>
                  <a:pt x="751056" y="902170"/>
                  <a:pt x="747413" y="915280"/>
                  <a:pt x="762000" y="929867"/>
                </a:cubicBezTo>
                <a:cubicBezTo>
                  <a:pt x="777994" y="945861"/>
                  <a:pt x="790588" y="944879"/>
                  <a:pt x="812800" y="948917"/>
                </a:cubicBezTo>
                <a:cubicBezTo>
                  <a:pt x="825468" y="951220"/>
                  <a:pt x="838331" y="952474"/>
                  <a:pt x="850900" y="955267"/>
                </a:cubicBezTo>
                <a:cubicBezTo>
                  <a:pt x="857434" y="956719"/>
                  <a:pt x="863514" y="959778"/>
                  <a:pt x="869950" y="961617"/>
                </a:cubicBezTo>
                <a:cubicBezTo>
                  <a:pt x="878341" y="964015"/>
                  <a:pt x="886991" y="965459"/>
                  <a:pt x="895350" y="967967"/>
                </a:cubicBezTo>
                <a:cubicBezTo>
                  <a:pt x="908172" y="971814"/>
                  <a:pt x="933450" y="980667"/>
                  <a:pt x="933450" y="980667"/>
                </a:cubicBezTo>
                <a:cubicBezTo>
                  <a:pt x="929217" y="972200"/>
                  <a:pt x="923241" y="964399"/>
                  <a:pt x="920750" y="955267"/>
                </a:cubicBezTo>
                <a:cubicBezTo>
                  <a:pt x="916812" y="940827"/>
                  <a:pt x="917077" y="925543"/>
                  <a:pt x="914400" y="910817"/>
                </a:cubicBezTo>
                <a:cubicBezTo>
                  <a:pt x="912839" y="902231"/>
                  <a:pt x="910167" y="893884"/>
                  <a:pt x="908050" y="885417"/>
                </a:cubicBezTo>
                <a:cubicBezTo>
                  <a:pt x="910167" y="876950"/>
                  <a:pt x="918638" y="867646"/>
                  <a:pt x="914400" y="860017"/>
                </a:cubicBezTo>
                <a:cubicBezTo>
                  <a:pt x="896037" y="826963"/>
                  <a:pt x="874212" y="827849"/>
                  <a:pt x="844550" y="821917"/>
                </a:cubicBezTo>
                <a:cubicBezTo>
                  <a:pt x="838200" y="815567"/>
                  <a:pt x="830481" y="810339"/>
                  <a:pt x="825500" y="802867"/>
                </a:cubicBezTo>
                <a:cubicBezTo>
                  <a:pt x="821787" y="797298"/>
                  <a:pt x="812714" y="785656"/>
                  <a:pt x="819150" y="783817"/>
                </a:cubicBezTo>
                <a:cubicBezTo>
                  <a:pt x="835559" y="779129"/>
                  <a:pt x="853017" y="788050"/>
                  <a:pt x="869950" y="790167"/>
                </a:cubicBezTo>
                <a:cubicBezTo>
                  <a:pt x="882650" y="802867"/>
                  <a:pt x="891011" y="822587"/>
                  <a:pt x="908050" y="828267"/>
                </a:cubicBezTo>
                <a:lnTo>
                  <a:pt x="946150" y="840967"/>
                </a:lnTo>
                <a:cubicBezTo>
                  <a:pt x="941917" y="847317"/>
                  <a:pt x="930037" y="853191"/>
                  <a:pt x="933450" y="860017"/>
                </a:cubicBezTo>
                <a:cubicBezTo>
                  <a:pt x="937353" y="867823"/>
                  <a:pt x="951044" y="862464"/>
                  <a:pt x="958850" y="866367"/>
                </a:cubicBezTo>
                <a:cubicBezTo>
                  <a:pt x="972502" y="873193"/>
                  <a:pt x="996950" y="891767"/>
                  <a:pt x="996950" y="891767"/>
                </a:cubicBezTo>
                <a:cubicBezTo>
                  <a:pt x="1003300" y="889650"/>
                  <a:pt x="1009307" y="885417"/>
                  <a:pt x="1016000" y="885417"/>
                </a:cubicBezTo>
                <a:cubicBezTo>
                  <a:pt x="1022693" y="885417"/>
                  <a:pt x="1030317" y="896500"/>
                  <a:pt x="1035050" y="891767"/>
                </a:cubicBezTo>
                <a:cubicBezTo>
                  <a:pt x="1094317" y="832500"/>
                  <a:pt x="1012825" y="865309"/>
                  <a:pt x="1066800" y="847317"/>
                </a:cubicBezTo>
                <a:cubicBezTo>
                  <a:pt x="1062567" y="836734"/>
                  <a:pt x="1052488" y="826851"/>
                  <a:pt x="1054100" y="815567"/>
                </a:cubicBezTo>
                <a:cubicBezTo>
                  <a:pt x="1055331" y="806950"/>
                  <a:pt x="1086423" y="798443"/>
                  <a:pt x="1092200" y="796517"/>
                </a:cubicBezTo>
                <a:cubicBezTo>
                  <a:pt x="1087967" y="790167"/>
                  <a:pt x="1080755" y="784995"/>
                  <a:pt x="1079500" y="777467"/>
                </a:cubicBezTo>
                <a:cubicBezTo>
                  <a:pt x="1076433" y="759064"/>
                  <a:pt x="1093770" y="753137"/>
                  <a:pt x="1104900" y="745717"/>
                </a:cubicBezTo>
                <a:cubicBezTo>
                  <a:pt x="1098550" y="741484"/>
                  <a:pt x="1091713" y="737903"/>
                  <a:pt x="1085850" y="733017"/>
                </a:cubicBezTo>
                <a:cubicBezTo>
                  <a:pt x="1078951" y="727268"/>
                  <a:pt x="1075780" y="713967"/>
                  <a:pt x="1066800" y="713967"/>
                </a:cubicBezTo>
                <a:cubicBezTo>
                  <a:pt x="1057820" y="713967"/>
                  <a:pt x="1054100" y="726667"/>
                  <a:pt x="1047750" y="733017"/>
                </a:cubicBezTo>
                <a:cubicBezTo>
                  <a:pt x="1004081" y="703904"/>
                  <a:pt x="1004823" y="722097"/>
                  <a:pt x="1016000" y="688567"/>
                </a:cubicBezTo>
                <a:cubicBezTo>
                  <a:pt x="999067" y="637767"/>
                  <a:pt x="1024467" y="697034"/>
                  <a:pt x="990600" y="663167"/>
                </a:cubicBezTo>
                <a:cubicBezTo>
                  <a:pt x="985867" y="658434"/>
                  <a:pt x="987243" y="650104"/>
                  <a:pt x="984250" y="644117"/>
                </a:cubicBezTo>
                <a:cubicBezTo>
                  <a:pt x="980837" y="637291"/>
                  <a:pt x="975783" y="631417"/>
                  <a:pt x="971550" y="625067"/>
                </a:cubicBezTo>
                <a:cubicBezTo>
                  <a:pt x="986367" y="580617"/>
                  <a:pt x="971550" y="582734"/>
                  <a:pt x="1003300" y="593317"/>
                </a:cubicBezTo>
                <a:cubicBezTo>
                  <a:pt x="1007708" y="597725"/>
                  <a:pt x="1028272" y="623968"/>
                  <a:pt x="1041400" y="618717"/>
                </a:cubicBezTo>
                <a:cubicBezTo>
                  <a:pt x="1048486" y="615883"/>
                  <a:pt x="1049867" y="606017"/>
                  <a:pt x="1054100" y="599667"/>
                </a:cubicBezTo>
                <a:cubicBezTo>
                  <a:pt x="1051983" y="593317"/>
                  <a:pt x="1050743" y="586604"/>
                  <a:pt x="1047750" y="580617"/>
                </a:cubicBezTo>
                <a:cubicBezTo>
                  <a:pt x="1044337" y="573791"/>
                  <a:pt x="1029654" y="566963"/>
                  <a:pt x="1035050" y="561567"/>
                </a:cubicBezTo>
                <a:cubicBezTo>
                  <a:pt x="1040446" y="556171"/>
                  <a:pt x="1047274" y="570854"/>
                  <a:pt x="1054100" y="574267"/>
                </a:cubicBezTo>
                <a:cubicBezTo>
                  <a:pt x="1106680" y="600557"/>
                  <a:pt x="1037605" y="556921"/>
                  <a:pt x="1092200" y="593317"/>
                </a:cubicBezTo>
                <a:cubicBezTo>
                  <a:pt x="1102783" y="591200"/>
                  <a:pt x="1113572" y="584002"/>
                  <a:pt x="1123950" y="586967"/>
                </a:cubicBezTo>
                <a:cubicBezTo>
                  <a:pt x="1140438" y="591678"/>
                  <a:pt x="1134171" y="616238"/>
                  <a:pt x="1143000" y="625067"/>
                </a:cubicBezTo>
                <a:cubicBezTo>
                  <a:pt x="1170463" y="652530"/>
                  <a:pt x="1180004" y="650248"/>
                  <a:pt x="1212850" y="656817"/>
                </a:cubicBezTo>
                <a:cubicBezTo>
                  <a:pt x="1218588" y="679767"/>
                  <a:pt x="1219831" y="720462"/>
                  <a:pt x="1270000" y="675867"/>
                </a:cubicBezTo>
                <a:cubicBezTo>
                  <a:pt x="1281187" y="665923"/>
                  <a:pt x="1274233" y="646234"/>
                  <a:pt x="1276350" y="631417"/>
                </a:cubicBezTo>
                <a:cubicBezTo>
                  <a:pt x="1289050" y="633534"/>
                  <a:pt x="1301825" y="635242"/>
                  <a:pt x="1314450" y="637767"/>
                </a:cubicBezTo>
                <a:cubicBezTo>
                  <a:pt x="1323008" y="639479"/>
                  <a:pt x="1333146" y="649704"/>
                  <a:pt x="1339850" y="644117"/>
                </a:cubicBezTo>
                <a:cubicBezTo>
                  <a:pt x="1350134" y="635547"/>
                  <a:pt x="1352550" y="606017"/>
                  <a:pt x="1352550" y="606017"/>
                </a:cubicBezTo>
                <a:cubicBezTo>
                  <a:pt x="1356369" y="606972"/>
                  <a:pt x="1391203" y="620510"/>
                  <a:pt x="1397000" y="606017"/>
                </a:cubicBezTo>
                <a:cubicBezTo>
                  <a:pt x="1400241" y="597914"/>
                  <a:pt x="1392767" y="589084"/>
                  <a:pt x="1390650" y="580617"/>
                </a:cubicBezTo>
                <a:cubicBezTo>
                  <a:pt x="1391846" y="580318"/>
                  <a:pt x="1436429" y="572198"/>
                  <a:pt x="1435100" y="561567"/>
                </a:cubicBezTo>
                <a:cubicBezTo>
                  <a:pt x="1433207" y="546421"/>
                  <a:pt x="1409700" y="523467"/>
                  <a:pt x="1409700" y="523467"/>
                </a:cubicBezTo>
                <a:cubicBezTo>
                  <a:pt x="1403350" y="525584"/>
                  <a:pt x="1396802" y="527180"/>
                  <a:pt x="1390650" y="529817"/>
                </a:cubicBezTo>
                <a:cubicBezTo>
                  <a:pt x="1368092" y="539485"/>
                  <a:pt x="1365332" y="542462"/>
                  <a:pt x="1346200" y="555217"/>
                </a:cubicBezTo>
                <a:cubicBezTo>
                  <a:pt x="1344083" y="548867"/>
                  <a:pt x="1346065" y="538653"/>
                  <a:pt x="1339850" y="536167"/>
                </a:cubicBezTo>
                <a:cubicBezTo>
                  <a:pt x="1331747" y="532926"/>
                  <a:pt x="1319686" y="549499"/>
                  <a:pt x="1314450" y="542517"/>
                </a:cubicBezTo>
                <a:cubicBezTo>
                  <a:pt x="1307974" y="533883"/>
                  <a:pt x="1328432" y="518399"/>
                  <a:pt x="1320800" y="510767"/>
                </a:cubicBezTo>
                <a:cubicBezTo>
                  <a:pt x="1316969" y="506936"/>
                  <a:pt x="1277904" y="520832"/>
                  <a:pt x="1270000" y="523467"/>
                </a:cubicBezTo>
                <a:cubicBezTo>
                  <a:pt x="1267883" y="517117"/>
                  <a:pt x="1261164" y="510632"/>
                  <a:pt x="1263650" y="504417"/>
                </a:cubicBezTo>
                <a:cubicBezTo>
                  <a:pt x="1266484" y="497331"/>
                  <a:pt x="1287279" y="497822"/>
                  <a:pt x="1282700" y="491717"/>
                </a:cubicBezTo>
                <a:cubicBezTo>
                  <a:pt x="1274668" y="481007"/>
                  <a:pt x="1244600" y="479017"/>
                  <a:pt x="1244600" y="479017"/>
                </a:cubicBezTo>
                <a:cubicBezTo>
                  <a:pt x="1229699" y="419412"/>
                  <a:pt x="1253151" y="477239"/>
                  <a:pt x="1212850" y="459967"/>
                </a:cubicBezTo>
                <a:cubicBezTo>
                  <a:pt x="1203122" y="455798"/>
                  <a:pt x="1200150" y="443034"/>
                  <a:pt x="1193800" y="434567"/>
                </a:cubicBezTo>
                <a:cubicBezTo>
                  <a:pt x="1178897" y="437051"/>
                  <a:pt x="1146632" y="447633"/>
                  <a:pt x="1130300" y="434567"/>
                </a:cubicBezTo>
                <a:cubicBezTo>
                  <a:pt x="1125073" y="430386"/>
                  <a:pt x="1128131" y="420744"/>
                  <a:pt x="1123950" y="415517"/>
                </a:cubicBezTo>
                <a:cubicBezTo>
                  <a:pt x="1112987" y="401813"/>
                  <a:pt x="1094752" y="400280"/>
                  <a:pt x="1079500" y="396467"/>
                </a:cubicBezTo>
                <a:cubicBezTo>
                  <a:pt x="1064040" y="350088"/>
                  <a:pt x="1053813" y="361614"/>
                  <a:pt x="1092200" y="352017"/>
                </a:cubicBezTo>
                <a:cubicBezTo>
                  <a:pt x="1082357" y="348736"/>
                  <a:pt x="1054100" y="342472"/>
                  <a:pt x="1054100" y="326617"/>
                </a:cubicBezTo>
                <a:cubicBezTo>
                  <a:pt x="1054100" y="318411"/>
                  <a:pt x="1087502" y="309133"/>
                  <a:pt x="1092200" y="307567"/>
                </a:cubicBezTo>
                <a:cubicBezTo>
                  <a:pt x="1090083" y="301217"/>
                  <a:pt x="1081117" y="293250"/>
                  <a:pt x="1085850" y="288517"/>
                </a:cubicBezTo>
                <a:cubicBezTo>
                  <a:pt x="1093482" y="280885"/>
                  <a:pt x="1107187" y="285007"/>
                  <a:pt x="1117600" y="282167"/>
                </a:cubicBezTo>
                <a:cubicBezTo>
                  <a:pt x="1155965" y="271704"/>
                  <a:pt x="1148538" y="274242"/>
                  <a:pt x="1174750" y="256767"/>
                </a:cubicBezTo>
                <a:cubicBezTo>
                  <a:pt x="1172633" y="248300"/>
                  <a:pt x="1176572" y="234431"/>
                  <a:pt x="1168400" y="231367"/>
                </a:cubicBezTo>
                <a:cubicBezTo>
                  <a:pt x="1165886" y="230424"/>
                  <a:pt x="1091674" y="243096"/>
                  <a:pt x="1085850" y="244067"/>
                </a:cubicBezTo>
                <a:cubicBezTo>
                  <a:pt x="1079500" y="248300"/>
                  <a:pt x="1071568" y="250808"/>
                  <a:pt x="1066800" y="256767"/>
                </a:cubicBezTo>
                <a:cubicBezTo>
                  <a:pt x="1040170" y="290054"/>
                  <a:pt x="1088581" y="263413"/>
                  <a:pt x="1041400" y="294867"/>
                </a:cubicBezTo>
                <a:cubicBezTo>
                  <a:pt x="1035831" y="298580"/>
                  <a:pt x="1028700" y="299100"/>
                  <a:pt x="1022350" y="301217"/>
                </a:cubicBezTo>
                <a:cubicBezTo>
                  <a:pt x="992717" y="256767"/>
                  <a:pt x="984250" y="271584"/>
                  <a:pt x="1016000" y="250417"/>
                </a:cubicBezTo>
                <a:cubicBezTo>
                  <a:pt x="1000968" y="245406"/>
                  <a:pt x="972649" y="242968"/>
                  <a:pt x="1003300" y="212317"/>
                </a:cubicBezTo>
                <a:cubicBezTo>
                  <a:pt x="1012766" y="202851"/>
                  <a:pt x="1028700" y="203850"/>
                  <a:pt x="1041400" y="199617"/>
                </a:cubicBezTo>
                <a:lnTo>
                  <a:pt x="1060450" y="193267"/>
                </a:lnTo>
                <a:cubicBezTo>
                  <a:pt x="1062567" y="186917"/>
                  <a:pt x="1067900" y="180819"/>
                  <a:pt x="1066800" y="174217"/>
                </a:cubicBezTo>
                <a:cubicBezTo>
                  <a:pt x="1063421" y="153942"/>
                  <a:pt x="1049909" y="153770"/>
                  <a:pt x="1035050" y="148817"/>
                </a:cubicBezTo>
                <a:cubicBezTo>
                  <a:pt x="1028700" y="150934"/>
                  <a:pt x="1021812" y="151846"/>
                  <a:pt x="1016000" y="155167"/>
                </a:cubicBezTo>
                <a:cubicBezTo>
                  <a:pt x="996993" y="166028"/>
                  <a:pt x="986563" y="178254"/>
                  <a:pt x="971550" y="193267"/>
                </a:cubicBezTo>
                <a:cubicBezTo>
                  <a:pt x="968163" y="203427"/>
                  <a:pt x="966470" y="225440"/>
                  <a:pt x="946150" y="218667"/>
                </a:cubicBezTo>
                <a:cubicBezTo>
                  <a:pt x="937631" y="215827"/>
                  <a:pt x="933450" y="205967"/>
                  <a:pt x="927100" y="199617"/>
                </a:cubicBezTo>
                <a:cubicBezTo>
                  <a:pt x="924983" y="193267"/>
                  <a:pt x="916734" y="185922"/>
                  <a:pt x="920750" y="180567"/>
                </a:cubicBezTo>
                <a:cubicBezTo>
                  <a:pt x="925986" y="173585"/>
                  <a:pt x="950991" y="181479"/>
                  <a:pt x="946150" y="174217"/>
                </a:cubicBezTo>
                <a:cubicBezTo>
                  <a:pt x="943058" y="169579"/>
                  <a:pt x="892817" y="157709"/>
                  <a:pt x="882650" y="155167"/>
                </a:cubicBezTo>
                <a:cubicBezTo>
                  <a:pt x="878417" y="161517"/>
                  <a:pt x="877582" y="174217"/>
                  <a:pt x="869950" y="174217"/>
                </a:cubicBezTo>
                <a:cubicBezTo>
                  <a:pt x="854095" y="174217"/>
                  <a:pt x="847831" y="145960"/>
                  <a:pt x="844550" y="136117"/>
                </a:cubicBezTo>
                <a:cubicBezTo>
                  <a:pt x="857250" y="134000"/>
                  <a:pt x="871134" y="135525"/>
                  <a:pt x="882650" y="129767"/>
                </a:cubicBezTo>
                <a:cubicBezTo>
                  <a:pt x="896682" y="122751"/>
                  <a:pt x="899851" y="102518"/>
                  <a:pt x="889000" y="91667"/>
                </a:cubicBezTo>
                <a:cubicBezTo>
                  <a:pt x="884267" y="86934"/>
                  <a:pt x="876300" y="87434"/>
                  <a:pt x="869950" y="85317"/>
                </a:cubicBezTo>
                <a:cubicBezTo>
                  <a:pt x="867833" y="78967"/>
                  <a:pt x="861114" y="72482"/>
                  <a:pt x="863600" y="66267"/>
                </a:cubicBezTo>
                <a:cubicBezTo>
                  <a:pt x="869287" y="52049"/>
                  <a:pt x="906764" y="48744"/>
                  <a:pt x="914400" y="47217"/>
                </a:cubicBezTo>
                <a:cubicBezTo>
                  <a:pt x="910167" y="40867"/>
                  <a:pt x="907659" y="32935"/>
                  <a:pt x="901700" y="28167"/>
                </a:cubicBezTo>
                <a:cubicBezTo>
                  <a:pt x="896473" y="23986"/>
                  <a:pt x="889307" y="22518"/>
                  <a:pt x="882650" y="21817"/>
                </a:cubicBezTo>
                <a:cubicBezTo>
                  <a:pt x="848904" y="18265"/>
                  <a:pt x="814917" y="17584"/>
                  <a:pt x="781050" y="15467"/>
                </a:cubicBezTo>
                <a:cubicBezTo>
                  <a:pt x="752594" y="5982"/>
                  <a:pt x="743518" y="0"/>
                  <a:pt x="704850" y="15467"/>
                </a:cubicBezTo>
                <a:cubicBezTo>
                  <a:pt x="698635" y="17953"/>
                  <a:pt x="700617" y="28167"/>
                  <a:pt x="698500" y="34517"/>
                </a:cubicBezTo>
                <a:cubicBezTo>
                  <a:pt x="700617" y="40867"/>
                  <a:pt x="701857" y="47580"/>
                  <a:pt x="704850" y="53567"/>
                </a:cubicBezTo>
                <a:cubicBezTo>
                  <a:pt x="708263" y="60393"/>
                  <a:pt x="711591" y="67849"/>
                  <a:pt x="717550" y="72617"/>
                </a:cubicBezTo>
                <a:cubicBezTo>
                  <a:pt x="722777" y="76798"/>
                  <a:pt x="730036" y="77654"/>
                  <a:pt x="736600" y="78967"/>
                </a:cubicBezTo>
                <a:cubicBezTo>
                  <a:pt x="751276" y="81902"/>
                  <a:pt x="766233" y="83200"/>
                  <a:pt x="781050" y="85317"/>
                </a:cubicBezTo>
                <a:cubicBezTo>
                  <a:pt x="776817" y="91667"/>
                  <a:pt x="774213" y="99481"/>
                  <a:pt x="768350" y="104367"/>
                </a:cubicBezTo>
                <a:cubicBezTo>
                  <a:pt x="757888" y="113086"/>
                  <a:pt x="737134" y="119006"/>
                  <a:pt x="723900" y="123417"/>
                </a:cubicBezTo>
                <a:cubicBezTo>
                  <a:pt x="711200" y="114950"/>
                  <a:pt x="700608" y="94315"/>
                  <a:pt x="685800" y="98017"/>
                </a:cubicBezTo>
                <a:cubicBezTo>
                  <a:pt x="677333" y="100134"/>
                  <a:pt x="668791" y="101969"/>
                  <a:pt x="660400" y="104367"/>
                </a:cubicBezTo>
                <a:cubicBezTo>
                  <a:pt x="653964" y="106206"/>
                  <a:pt x="647936" y="109520"/>
                  <a:pt x="641350" y="110717"/>
                </a:cubicBezTo>
                <a:cubicBezTo>
                  <a:pt x="624560" y="113770"/>
                  <a:pt x="607483" y="114950"/>
                  <a:pt x="590550" y="117067"/>
                </a:cubicBezTo>
                <a:cubicBezTo>
                  <a:pt x="626946" y="62472"/>
                  <a:pt x="578483" y="126720"/>
                  <a:pt x="622300" y="91667"/>
                </a:cubicBezTo>
                <a:cubicBezTo>
                  <a:pt x="628259" y="86899"/>
                  <a:pt x="630767" y="78967"/>
                  <a:pt x="635000" y="72617"/>
                </a:cubicBezTo>
                <a:cubicBezTo>
                  <a:pt x="632883" y="57800"/>
                  <a:pt x="634729" y="41844"/>
                  <a:pt x="628650" y="28167"/>
                </a:cubicBezTo>
                <a:cubicBezTo>
                  <a:pt x="624368" y="18533"/>
                  <a:pt x="599003" y="11935"/>
                  <a:pt x="590550" y="9117"/>
                </a:cubicBezTo>
                <a:cubicBezTo>
                  <a:pt x="575917" y="11556"/>
                  <a:pt x="549032" y="14001"/>
                  <a:pt x="533400" y="21817"/>
                </a:cubicBezTo>
                <a:cubicBezTo>
                  <a:pt x="526574" y="25230"/>
                  <a:pt x="520700" y="30284"/>
                  <a:pt x="514350" y="34517"/>
                </a:cubicBezTo>
                <a:cubicBezTo>
                  <a:pt x="487957" y="27919"/>
                  <a:pt x="458965" y="17539"/>
                  <a:pt x="431800" y="34517"/>
                </a:cubicBezTo>
                <a:cubicBezTo>
                  <a:pt x="424399" y="39142"/>
                  <a:pt x="436033" y="51450"/>
                  <a:pt x="438150" y="59917"/>
                </a:cubicBezTo>
                <a:cubicBezTo>
                  <a:pt x="431800" y="62034"/>
                  <a:pt x="425536" y="64428"/>
                  <a:pt x="419100" y="66267"/>
                </a:cubicBezTo>
                <a:cubicBezTo>
                  <a:pt x="410709" y="68665"/>
                  <a:pt x="398190" y="65133"/>
                  <a:pt x="393700" y="72617"/>
                </a:cubicBezTo>
                <a:cubicBezTo>
                  <a:pt x="389210" y="80101"/>
                  <a:pt x="397933" y="89550"/>
                  <a:pt x="400050" y="98017"/>
                </a:cubicBezTo>
                <a:cubicBezTo>
                  <a:pt x="395817" y="104367"/>
                  <a:pt x="394436" y="114233"/>
                  <a:pt x="387350" y="117067"/>
                </a:cubicBezTo>
                <a:cubicBezTo>
                  <a:pt x="371505" y="123405"/>
                  <a:pt x="353465" y="121162"/>
                  <a:pt x="336550" y="123417"/>
                </a:cubicBezTo>
                <a:lnTo>
                  <a:pt x="292100" y="129767"/>
                </a:lnTo>
                <a:cubicBezTo>
                  <a:pt x="294217" y="136117"/>
                  <a:pt x="295457" y="142830"/>
                  <a:pt x="298450" y="148817"/>
                </a:cubicBezTo>
                <a:cubicBezTo>
                  <a:pt x="311946" y="175809"/>
                  <a:pt x="325974" y="170832"/>
                  <a:pt x="279400" y="161517"/>
                </a:cubicBezTo>
                <a:cubicBezTo>
                  <a:pt x="277283" y="155167"/>
                  <a:pt x="274889" y="148903"/>
                  <a:pt x="273050" y="142467"/>
                </a:cubicBezTo>
                <a:cubicBezTo>
                  <a:pt x="267843" y="124241"/>
                  <a:pt x="261819" y="114864"/>
                  <a:pt x="273050" y="98017"/>
                </a:cubicBezTo>
                <a:cubicBezTo>
                  <a:pt x="278031" y="90545"/>
                  <a:pt x="286587" y="86056"/>
                  <a:pt x="292100" y="78967"/>
                </a:cubicBezTo>
                <a:cubicBezTo>
                  <a:pt x="301471" y="66919"/>
                  <a:pt x="302299" y="42249"/>
                  <a:pt x="317500" y="40867"/>
                </a:cubicBezTo>
                <a:lnTo>
                  <a:pt x="387350" y="34517"/>
                </a:lnTo>
                <a:cubicBezTo>
                  <a:pt x="393700" y="30284"/>
                  <a:pt x="399426" y="24917"/>
                  <a:pt x="406400" y="21817"/>
                </a:cubicBezTo>
                <a:cubicBezTo>
                  <a:pt x="418633" y="16380"/>
                  <a:pt x="444500" y="9117"/>
                  <a:pt x="444500" y="9117"/>
                </a:cubicBezTo>
                <a:cubicBezTo>
                  <a:pt x="427567" y="7000"/>
                  <a:pt x="410759" y="2306"/>
                  <a:pt x="393700" y="2767"/>
                </a:cubicBezTo>
                <a:cubicBezTo>
                  <a:pt x="332193" y="4429"/>
                  <a:pt x="209550" y="15467"/>
                  <a:pt x="209550" y="15467"/>
                </a:cubicBezTo>
                <a:cubicBezTo>
                  <a:pt x="203200" y="19700"/>
                  <a:pt x="196363" y="23281"/>
                  <a:pt x="190500" y="28167"/>
                </a:cubicBezTo>
                <a:cubicBezTo>
                  <a:pt x="168584" y="46430"/>
                  <a:pt x="165448" y="61918"/>
                  <a:pt x="133350" y="72617"/>
                </a:cubicBezTo>
                <a:lnTo>
                  <a:pt x="95250" y="85317"/>
                </a:lnTo>
                <a:cubicBezTo>
                  <a:pt x="88900" y="87434"/>
                  <a:pt x="81769" y="87954"/>
                  <a:pt x="76200" y="91667"/>
                </a:cubicBezTo>
                <a:lnTo>
                  <a:pt x="57150" y="104367"/>
                </a:lnTo>
                <a:cubicBezTo>
                  <a:pt x="55033" y="110717"/>
                  <a:pt x="54513" y="117848"/>
                  <a:pt x="50800" y="123417"/>
                </a:cubicBezTo>
                <a:cubicBezTo>
                  <a:pt x="45819" y="130889"/>
                  <a:pt x="37499" y="135568"/>
                  <a:pt x="31750" y="142467"/>
                </a:cubicBezTo>
                <a:cubicBezTo>
                  <a:pt x="26864" y="148330"/>
                  <a:pt x="23283" y="155167"/>
                  <a:pt x="19050" y="161517"/>
                </a:cubicBezTo>
                <a:cubicBezTo>
                  <a:pt x="21167" y="167867"/>
                  <a:pt x="20173" y="176386"/>
                  <a:pt x="25400" y="180567"/>
                </a:cubicBezTo>
                <a:cubicBezTo>
                  <a:pt x="32215" y="186019"/>
                  <a:pt x="42126" y="185953"/>
                  <a:pt x="50800" y="186917"/>
                </a:cubicBezTo>
                <a:cubicBezTo>
                  <a:pt x="80327" y="190198"/>
                  <a:pt x="110067" y="191150"/>
                  <a:pt x="139700" y="193267"/>
                </a:cubicBezTo>
                <a:cubicBezTo>
                  <a:pt x="133350" y="197500"/>
                  <a:pt x="127476" y="202554"/>
                  <a:pt x="120650" y="205967"/>
                </a:cubicBezTo>
                <a:cubicBezTo>
                  <a:pt x="93571" y="219507"/>
                  <a:pt x="79174" y="209825"/>
                  <a:pt x="44450" y="205967"/>
                </a:cubicBezTo>
                <a:cubicBezTo>
                  <a:pt x="31750" y="201734"/>
                  <a:pt x="19050" y="193267"/>
                  <a:pt x="6350" y="205967"/>
                </a:cubicBezTo>
                <a:cubicBezTo>
                  <a:pt x="1617" y="210700"/>
                  <a:pt x="2117" y="218667"/>
                  <a:pt x="0" y="225017"/>
                </a:cubicBezTo>
                <a:cubicBezTo>
                  <a:pt x="4233" y="231367"/>
                  <a:pt x="7304" y="238671"/>
                  <a:pt x="12700" y="244067"/>
                </a:cubicBezTo>
                <a:cubicBezTo>
                  <a:pt x="38318" y="269685"/>
                  <a:pt x="73035" y="260207"/>
                  <a:pt x="107950" y="263117"/>
                </a:cubicBezTo>
                <a:cubicBezTo>
                  <a:pt x="190901" y="242379"/>
                  <a:pt x="84656" y="260469"/>
                  <a:pt x="146050" y="275817"/>
                </a:cubicBezTo>
                <a:cubicBezTo>
                  <a:pt x="174872" y="283022"/>
                  <a:pt x="205317" y="280050"/>
                  <a:pt x="234950" y="282167"/>
                </a:cubicBezTo>
                <a:cubicBezTo>
                  <a:pt x="241300" y="286400"/>
                  <a:pt x="248604" y="289471"/>
                  <a:pt x="254000" y="294867"/>
                </a:cubicBezTo>
                <a:cubicBezTo>
                  <a:pt x="259396" y="300263"/>
                  <a:pt x="259216" y="312420"/>
                  <a:pt x="266700" y="313917"/>
                </a:cubicBezTo>
                <a:cubicBezTo>
                  <a:pt x="274184" y="315414"/>
                  <a:pt x="279400" y="305450"/>
                  <a:pt x="285750" y="301217"/>
                </a:cubicBezTo>
                <a:lnTo>
                  <a:pt x="406400" y="307567"/>
                </a:lnTo>
                <a:cubicBezTo>
                  <a:pt x="425519" y="308933"/>
                  <a:pt x="445191" y="319425"/>
                  <a:pt x="463550" y="313917"/>
                </a:cubicBezTo>
                <a:cubicBezTo>
                  <a:pt x="471909" y="311409"/>
                  <a:pt x="461844" y="291874"/>
                  <a:pt x="469900" y="288517"/>
                </a:cubicBezTo>
                <a:cubicBezTo>
                  <a:pt x="491481" y="279525"/>
                  <a:pt x="516467" y="284284"/>
                  <a:pt x="539750" y="282167"/>
                </a:cubicBezTo>
                <a:cubicBezTo>
                  <a:pt x="546100" y="280050"/>
                  <a:pt x="554067" y="280550"/>
                  <a:pt x="558800" y="275817"/>
                </a:cubicBezTo>
                <a:cubicBezTo>
                  <a:pt x="561837" y="272780"/>
                  <a:pt x="571445" y="231587"/>
                  <a:pt x="571500" y="231367"/>
                </a:cubicBezTo>
                <a:cubicBezTo>
                  <a:pt x="579967" y="233484"/>
                  <a:pt x="589323" y="233387"/>
                  <a:pt x="596900" y="237717"/>
                </a:cubicBezTo>
                <a:cubicBezTo>
                  <a:pt x="608508" y="244350"/>
                  <a:pt x="628151" y="273035"/>
                  <a:pt x="635000" y="282167"/>
                </a:cubicBezTo>
                <a:cubicBezTo>
                  <a:pt x="641886" y="302824"/>
                  <a:pt x="637921" y="303927"/>
                  <a:pt x="660400" y="313917"/>
                </a:cubicBezTo>
                <a:cubicBezTo>
                  <a:pt x="672633" y="319354"/>
                  <a:pt x="698500" y="326617"/>
                  <a:pt x="698500" y="326617"/>
                </a:cubicBezTo>
                <a:cubicBezTo>
                  <a:pt x="694267" y="332967"/>
                  <a:pt x="685800" y="338035"/>
                  <a:pt x="685800" y="345667"/>
                </a:cubicBezTo>
                <a:cubicBezTo>
                  <a:pt x="685800" y="367076"/>
                  <a:pt x="705655" y="365119"/>
                  <a:pt x="717550" y="371067"/>
                </a:cubicBezTo>
                <a:cubicBezTo>
                  <a:pt x="724376" y="374480"/>
                  <a:pt x="730250" y="379534"/>
                  <a:pt x="736600" y="383767"/>
                </a:cubicBezTo>
                <a:cubicBezTo>
                  <a:pt x="734483" y="390117"/>
                  <a:pt x="724399" y="399566"/>
                  <a:pt x="730250" y="402817"/>
                </a:cubicBezTo>
                <a:cubicBezTo>
                  <a:pt x="749119" y="413300"/>
                  <a:pt x="793750" y="415517"/>
                  <a:pt x="793750" y="415517"/>
                </a:cubicBezTo>
                <a:cubicBezTo>
                  <a:pt x="822325" y="458379"/>
                  <a:pt x="801158" y="412871"/>
                  <a:pt x="787400" y="447267"/>
                </a:cubicBezTo>
                <a:cubicBezTo>
                  <a:pt x="784914" y="453482"/>
                  <a:pt x="791633" y="459967"/>
                  <a:pt x="793750" y="466317"/>
                </a:cubicBezTo>
                <a:cubicBezTo>
                  <a:pt x="791633" y="474784"/>
                  <a:pt x="794026" y="486037"/>
                  <a:pt x="787400" y="491717"/>
                </a:cubicBezTo>
                <a:cubicBezTo>
                  <a:pt x="777236" y="500429"/>
                  <a:pt x="749300" y="504417"/>
                  <a:pt x="749300" y="504417"/>
                </a:cubicBezTo>
                <a:cubicBezTo>
                  <a:pt x="751417" y="510767"/>
                  <a:pt x="753300" y="517200"/>
                  <a:pt x="755650" y="523467"/>
                </a:cubicBezTo>
                <a:cubicBezTo>
                  <a:pt x="759652" y="534140"/>
                  <a:pt x="770224" y="543973"/>
                  <a:pt x="768350" y="555217"/>
                </a:cubicBezTo>
                <a:cubicBezTo>
                  <a:pt x="767250" y="561819"/>
                  <a:pt x="755916" y="560549"/>
                  <a:pt x="749300" y="561567"/>
                </a:cubicBezTo>
                <a:cubicBezTo>
                  <a:pt x="728275" y="564802"/>
                  <a:pt x="706967" y="565800"/>
                  <a:pt x="685800" y="567917"/>
                </a:cubicBezTo>
                <a:cubicBezTo>
                  <a:pt x="681567" y="574267"/>
                  <a:pt x="679059" y="582199"/>
                  <a:pt x="673100" y="586967"/>
                </a:cubicBezTo>
                <a:cubicBezTo>
                  <a:pt x="666591" y="592174"/>
                  <a:pt x="623881" y="599351"/>
                  <a:pt x="622300" y="599667"/>
                </a:cubicBezTo>
                <a:cubicBezTo>
                  <a:pt x="617135" y="615161"/>
                  <a:pt x="615560" y="625457"/>
                  <a:pt x="603250" y="637767"/>
                </a:cubicBezTo>
                <a:lnTo>
                  <a:pt x="622300" y="63776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3" name="192 Forma libre"/>
          <p:cNvSpPr/>
          <p:nvPr/>
        </p:nvSpPr>
        <p:spPr>
          <a:xfrm>
            <a:off x="3432137" y="2195264"/>
            <a:ext cx="78331" cy="41813"/>
          </a:xfrm>
          <a:custGeom>
            <a:avLst/>
            <a:gdLst>
              <a:gd name="connsiteX0" fmla="*/ 177800 w 177800"/>
              <a:gd name="connsiteY0" fmla="*/ 618 h 70468"/>
              <a:gd name="connsiteX1" fmla="*/ 50800 w 177800"/>
              <a:gd name="connsiteY1" fmla="*/ 6968 h 70468"/>
              <a:gd name="connsiteX2" fmla="*/ 19050 w 177800"/>
              <a:gd name="connsiteY2" fmla="*/ 45068 h 70468"/>
              <a:gd name="connsiteX3" fmla="*/ 0 w 177800"/>
              <a:gd name="connsiteY3" fmla="*/ 64118 h 70468"/>
              <a:gd name="connsiteX4" fmla="*/ 19050 w 177800"/>
              <a:gd name="connsiteY4" fmla="*/ 70468 h 70468"/>
              <a:gd name="connsiteX5" fmla="*/ 139700 w 177800"/>
              <a:gd name="connsiteY5" fmla="*/ 57768 h 70468"/>
              <a:gd name="connsiteX6" fmla="*/ 165100 w 177800"/>
              <a:gd name="connsiteY6" fmla="*/ 19668 h 70468"/>
              <a:gd name="connsiteX7" fmla="*/ 177800 w 177800"/>
              <a:gd name="connsiteY7" fmla="*/ 618 h 7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" h="70468">
                <a:moveTo>
                  <a:pt x="177800" y="618"/>
                </a:moveTo>
                <a:cubicBezTo>
                  <a:pt x="135467" y="2735"/>
                  <a:pt x="92610" y="0"/>
                  <a:pt x="50800" y="6968"/>
                </a:cubicBezTo>
                <a:cubicBezTo>
                  <a:pt x="16252" y="12726"/>
                  <a:pt x="31146" y="26924"/>
                  <a:pt x="19050" y="45068"/>
                </a:cubicBezTo>
                <a:cubicBezTo>
                  <a:pt x="14069" y="52540"/>
                  <a:pt x="6350" y="57768"/>
                  <a:pt x="0" y="64118"/>
                </a:cubicBezTo>
                <a:cubicBezTo>
                  <a:pt x="6350" y="66235"/>
                  <a:pt x="12357" y="70468"/>
                  <a:pt x="19050" y="70468"/>
                </a:cubicBezTo>
                <a:cubicBezTo>
                  <a:pt x="83121" y="70468"/>
                  <a:pt x="91749" y="67358"/>
                  <a:pt x="139700" y="57768"/>
                </a:cubicBezTo>
                <a:cubicBezTo>
                  <a:pt x="148167" y="45068"/>
                  <a:pt x="169927" y="34148"/>
                  <a:pt x="165100" y="19668"/>
                </a:cubicBezTo>
                <a:lnTo>
                  <a:pt x="177800" y="61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4" name="193 Forma libre"/>
          <p:cNvSpPr/>
          <p:nvPr/>
        </p:nvSpPr>
        <p:spPr>
          <a:xfrm>
            <a:off x="2403100" y="2067272"/>
            <a:ext cx="609860" cy="293591"/>
          </a:xfrm>
          <a:custGeom>
            <a:avLst/>
            <a:gdLst>
              <a:gd name="connsiteX0" fmla="*/ 1206500 w 1384300"/>
              <a:gd name="connsiteY0" fmla="*/ 370190 h 494793"/>
              <a:gd name="connsiteX1" fmla="*/ 1130300 w 1384300"/>
              <a:gd name="connsiteY1" fmla="*/ 376540 h 494793"/>
              <a:gd name="connsiteX2" fmla="*/ 1149350 w 1384300"/>
              <a:gd name="connsiteY2" fmla="*/ 382890 h 494793"/>
              <a:gd name="connsiteX3" fmla="*/ 1162050 w 1384300"/>
              <a:gd name="connsiteY3" fmla="*/ 420990 h 494793"/>
              <a:gd name="connsiteX4" fmla="*/ 1136650 w 1384300"/>
              <a:gd name="connsiteY4" fmla="*/ 452740 h 494793"/>
              <a:gd name="connsiteX5" fmla="*/ 1073150 w 1384300"/>
              <a:gd name="connsiteY5" fmla="*/ 465440 h 494793"/>
              <a:gd name="connsiteX6" fmla="*/ 1003300 w 1384300"/>
              <a:gd name="connsiteY6" fmla="*/ 446390 h 494793"/>
              <a:gd name="connsiteX7" fmla="*/ 984250 w 1384300"/>
              <a:gd name="connsiteY7" fmla="*/ 440040 h 494793"/>
              <a:gd name="connsiteX8" fmla="*/ 908050 w 1384300"/>
              <a:gd name="connsiteY8" fmla="*/ 433690 h 494793"/>
              <a:gd name="connsiteX9" fmla="*/ 914400 w 1384300"/>
              <a:gd name="connsiteY9" fmla="*/ 389240 h 494793"/>
              <a:gd name="connsiteX10" fmla="*/ 895350 w 1384300"/>
              <a:gd name="connsiteY10" fmla="*/ 395590 h 494793"/>
              <a:gd name="connsiteX11" fmla="*/ 844550 w 1384300"/>
              <a:gd name="connsiteY11" fmla="*/ 408290 h 494793"/>
              <a:gd name="connsiteX12" fmla="*/ 787400 w 1384300"/>
              <a:gd name="connsiteY12" fmla="*/ 414640 h 494793"/>
              <a:gd name="connsiteX13" fmla="*/ 749300 w 1384300"/>
              <a:gd name="connsiteY13" fmla="*/ 427340 h 494793"/>
              <a:gd name="connsiteX14" fmla="*/ 730250 w 1384300"/>
              <a:gd name="connsiteY14" fmla="*/ 433690 h 494793"/>
              <a:gd name="connsiteX15" fmla="*/ 673100 w 1384300"/>
              <a:gd name="connsiteY15" fmla="*/ 446390 h 494793"/>
              <a:gd name="connsiteX16" fmla="*/ 654050 w 1384300"/>
              <a:gd name="connsiteY16" fmla="*/ 459090 h 494793"/>
              <a:gd name="connsiteX17" fmla="*/ 609600 w 1384300"/>
              <a:gd name="connsiteY17" fmla="*/ 452740 h 494793"/>
              <a:gd name="connsiteX18" fmla="*/ 533400 w 1384300"/>
              <a:gd name="connsiteY18" fmla="*/ 465440 h 494793"/>
              <a:gd name="connsiteX19" fmla="*/ 425450 w 1384300"/>
              <a:gd name="connsiteY19" fmla="*/ 440040 h 494793"/>
              <a:gd name="connsiteX20" fmla="*/ 438150 w 1384300"/>
              <a:gd name="connsiteY20" fmla="*/ 420990 h 494793"/>
              <a:gd name="connsiteX21" fmla="*/ 419100 w 1384300"/>
              <a:gd name="connsiteY21" fmla="*/ 414640 h 494793"/>
              <a:gd name="connsiteX22" fmla="*/ 311150 w 1384300"/>
              <a:gd name="connsiteY22" fmla="*/ 401940 h 494793"/>
              <a:gd name="connsiteX23" fmla="*/ 285750 w 1384300"/>
              <a:gd name="connsiteY23" fmla="*/ 363840 h 494793"/>
              <a:gd name="connsiteX24" fmla="*/ 292100 w 1384300"/>
              <a:gd name="connsiteY24" fmla="*/ 344790 h 494793"/>
              <a:gd name="connsiteX25" fmla="*/ 317500 w 1384300"/>
              <a:gd name="connsiteY25" fmla="*/ 332090 h 494793"/>
              <a:gd name="connsiteX26" fmla="*/ 463550 w 1384300"/>
              <a:gd name="connsiteY26" fmla="*/ 325740 h 494793"/>
              <a:gd name="connsiteX27" fmla="*/ 546100 w 1384300"/>
              <a:gd name="connsiteY27" fmla="*/ 332090 h 494793"/>
              <a:gd name="connsiteX28" fmla="*/ 596900 w 1384300"/>
              <a:gd name="connsiteY28" fmla="*/ 338440 h 494793"/>
              <a:gd name="connsiteX29" fmla="*/ 641350 w 1384300"/>
              <a:gd name="connsiteY29" fmla="*/ 332090 h 494793"/>
              <a:gd name="connsiteX30" fmla="*/ 660400 w 1384300"/>
              <a:gd name="connsiteY30" fmla="*/ 325740 h 494793"/>
              <a:gd name="connsiteX31" fmla="*/ 647700 w 1384300"/>
              <a:gd name="connsiteY31" fmla="*/ 306690 h 494793"/>
              <a:gd name="connsiteX32" fmla="*/ 628650 w 1384300"/>
              <a:gd name="connsiteY32" fmla="*/ 300340 h 494793"/>
              <a:gd name="connsiteX33" fmla="*/ 584200 w 1384300"/>
              <a:gd name="connsiteY33" fmla="*/ 293990 h 494793"/>
              <a:gd name="connsiteX34" fmla="*/ 323850 w 1384300"/>
              <a:gd name="connsiteY34" fmla="*/ 287640 h 494793"/>
              <a:gd name="connsiteX35" fmla="*/ 330200 w 1384300"/>
              <a:gd name="connsiteY35" fmla="*/ 268590 h 494793"/>
              <a:gd name="connsiteX36" fmla="*/ 368300 w 1384300"/>
              <a:gd name="connsiteY36" fmla="*/ 268590 h 494793"/>
              <a:gd name="connsiteX37" fmla="*/ 431800 w 1384300"/>
              <a:gd name="connsiteY37" fmla="*/ 262240 h 494793"/>
              <a:gd name="connsiteX38" fmla="*/ 539750 w 1384300"/>
              <a:gd name="connsiteY38" fmla="*/ 255890 h 494793"/>
              <a:gd name="connsiteX39" fmla="*/ 577850 w 1384300"/>
              <a:gd name="connsiteY39" fmla="*/ 243190 h 494793"/>
              <a:gd name="connsiteX40" fmla="*/ 444500 w 1384300"/>
              <a:gd name="connsiteY40" fmla="*/ 230490 h 494793"/>
              <a:gd name="connsiteX41" fmla="*/ 419100 w 1384300"/>
              <a:gd name="connsiteY41" fmla="*/ 224140 h 494793"/>
              <a:gd name="connsiteX42" fmla="*/ 400050 w 1384300"/>
              <a:gd name="connsiteY42" fmla="*/ 211440 h 494793"/>
              <a:gd name="connsiteX43" fmla="*/ 374650 w 1384300"/>
              <a:gd name="connsiteY43" fmla="*/ 205090 h 494793"/>
              <a:gd name="connsiteX44" fmla="*/ 393700 w 1384300"/>
              <a:gd name="connsiteY44" fmla="*/ 186040 h 494793"/>
              <a:gd name="connsiteX45" fmla="*/ 463550 w 1384300"/>
              <a:gd name="connsiteY45" fmla="*/ 173340 h 494793"/>
              <a:gd name="connsiteX46" fmla="*/ 482600 w 1384300"/>
              <a:gd name="connsiteY46" fmla="*/ 154290 h 494793"/>
              <a:gd name="connsiteX47" fmla="*/ 527050 w 1384300"/>
              <a:gd name="connsiteY47" fmla="*/ 141590 h 494793"/>
              <a:gd name="connsiteX48" fmla="*/ 546100 w 1384300"/>
              <a:gd name="connsiteY48" fmla="*/ 135240 h 494793"/>
              <a:gd name="connsiteX49" fmla="*/ 584200 w 1384300"/>
              <a:gd name="connsiteY49" fmla="*/ 128890 h 494793"/>
              <a:gd name="connsiteX50" fmla="*/ 603250 w 1384300"/>
              <a:gd name="connsiteY50" fmla="*/ 122540 h 494793"/>
              <a:gd name="connsiteX51" fmla="*/ 622300 w 1384300"/>
              <a:gd name="connsiteY51" fmla="*/ 109840 h 494793"/>
              <a:gd name="connsiteX52" fmla="*/ 533400 w 1384300"/>
              <a:gd name="connsiteY52" fmla="*/ 116190 h 494793"/>
              <a:gd name="connsiteX53" fmla="*/ 514350 w 1384300"/>
              <a:gd name="connsiteY53" fmla="*/ 109840 h 494793"/>
              <a:gd name="connsiteX54" fmla="*/ 476250 w 1384300"/>
              <a:gd name="connsiteY54" fmla="*/ 128890 h 494793"/>
              <a:gd name="connsiteX55" fmla="*/ 412750 w 1384300"/>
              <a:gd name="connsiteY55" fmla="*/ 154290 h 494793"/>
              <a:gd name="connsiteX56" fmla="*/ 393700 w 1384300"/>
              <a:gd name="connsiteY56" fmla="*/ 166990 h 494793"/>
              <a:gd name="connsiteX57" fmla="*/ 311150 w 1384300"/>
              <a:gd name="connsiteY57" fmla="*/ 179690 h 494793"/>
              <a:gd name="connsiteX58" fmla="*/ 298450 w 1384300"/>
              <a:gd name="connsiteY58" fmla="*/ 198740 h 494793"/>
              <a:gd name="connsiteX59" fmla="*/ 203200 w 1384300"/>
              <a:gd name="connsiteY59" fmla="*/ 217790 h 494793"/>
              <a:gd name="connsiteX60" fmla="*/ 165100 w 1384300"/>
              <a:gd name="connsiteY60" fmla="*/ 230490 h 494793"/>
              <a:gd name="connsiteX61" fmla="*/ 120650 w 1384300"/>
              <a:gd name="connsiteY61" fmla="*/ 255890 h 494793"/>
              <a:gd name="connsiteX62" fmla="*/ 76200 w 1384300"/>
              <a:gd name="connsiteY62" fmla="*/ 243190 h 494793"/>
              <a:gd name="connsiteX63" fmla="*/ 57150 w 1384300"/>
              <a:gd name="connsiteY63" fmla="*/ 230490 h 494793"/>
              <a:gd name="connsiteX64" fmla="*/ 38100 w 1384300"/>
              <a:gd name="connsiteY64" fmla="*/ 211440 h 494793"/>
              <a:gd name="connsiteX65" fmla="*/ 0 w 1384300"/>
              <a:gd name="connsiteY65" fmla="*/ 198740 h 494793"/>
              <a:gd name="connsiteX66" fmla="*/ 12700 w 1384300"/>
              <a:gd name="connsiteY66" fmla="*/ 173340 h 494793"/>
              <a:gd name="connsiteX67" fmla="*/ 101600 w 1384300"/>
              <a:gd name="connsiteY67" fmla="*/ 154290 h 494793"/>
              <a:gd name="connsiteX68" fmla="*/ 158750 w 1384300"/>
              <a:gd name="connsiteY68" fmla="*/ 141590 h 494793"/>
              <a:gd name="connsiteX69" fmla="*/ 184150 w 1384300"/>
              <a:gd name="connsiteY69" fmla="*/ 103490 h 494793"/>
              <a:gd name="connsiteX70" fmla="*/ 222250 w 1384300"/>
              <a:gd name="connsiteY70" fmla="*/ 90790 h 494793"/>
              <a:gd name="connsiteX71" fmla="*/ 260350 w 1384300"/>
              <a:gd name="connsiteY71" fmla="*/ 78090 h 494793"/>
              <a:gd name="connsiteX72" fmla="*/ 292100 w 1384300"/>
              <a:gd name="connsiteY72" fmla="*/ 71740 h 494793"/>
              <a:gd name="connsiteX73" fmla="*/ 317500 w 1384300"/>
              <a:gd name="connsiteY73" fmla="*/ 27290 h 494793"/>
              <a:gd name="connsiteX74" fmla="*/ 336550 w 1384300"/>
              <a:gd name="connsiteY74" fmla="*/ 20940 h 494793"/>
              <a:gd name="connsiteX75" fmla="*/ 444500 w 1384300"/>
              <a:gd name="connsiteY75" fmla="*/ 14590 h 494793"/>
              <a:gd name="connsiteX76" fmla="*/ 514350 w 1384300"/>
              <a:gd name="connsiteY76" fmla="*/ 1890 h 494793"/>
              <a:gd name="connsiteX77" fmla="*/ 565150 w 1384300"/>
              <a:gd name="connsiteY77" fmla="*/ 14590 h 494793"/>
              <a:gd name="connsiteX78" fmla="*/ 584200 w 1384300"/>
              <a:gd name="connsiteY78" fmla="*/ 20940 h 494793"/>
              <a:gd name="connsiteX79" fmla="*/ 628650 w 1384300"/>
              <a:gd name="connsiteY79" fmla="*/ 46340 h 494793"/>
              <a:gd name="connsiteX80" fmla="*/ 711200 w 1384300"/>
              <a:gd name="connsiteY80" fmla="*/ 52690 h 494793"/>
              <a:gd name="connsiteX81" fmla="*/ 730250 w 1384300"/>
              <a:gd name="connsiteY81" fmla="*/ 65390 h 494793"/>
              <a:gd name="connsiteX82" fmla="*/ 723900 w 1384300"/>
              <a:gd name="connsiteY82" fmla="*/ 84440 h 494793"/>
              <a:gd name="connsiteX83" fmla="*/ 692150 w 1384300"/>
              <a:gd name="connsiteY83" fmla="*/ 109840 h 494793"/>
              <a:gd name="connsiteX84" fmla="*/ 711200 w 1384300"/>
              <a:gd name="connsiteY84" fmla="*/ 116190 h 494793"/>
              <a:gd name="connsiteX85" fmla="*/ 742950 w 1384300"/>
              <a:gd name="connsiteY85" fmla="*/ 122540 h 494793"/>
              <a:gd name="connsiteX86" fmla="*/ 730250 w 1384300"/>
              <a:gd name="connsiteY86" fmla="*/ 141590 h 494793"/>
              <a:gd name="connsiteX87" fmla="*/ 812800 w 1384300"/>
              <a:gd name="connsiteY87" fmla="*/ 135240 h 494793"/>
              <a:gd name="connsiteX88" fmla="*/ 825500 w 1384300"/>
              <a:gd name="connsiteY88" fmla="*/ 116190 h 494793"/>
              <a:gd name="connsiteX89" fmla="*/ 844550 w 1384300"/>
              <a:gd name="connsiteY89" fmla="*/ 109840 h 494793"/>
              <a:gd name="connsiteX90" fmla="*/ 895350 w 1384300"/>
              <a:gd name="connsiteY90" fmla="*/ 128890 h 494793"/>
              <a:gd name="connsiteX91" fmla="*/ 889000 w 1384300"/>
              <a:gd name="connsiteY91" fmla="*/ 154290 h 494793"/>
              <a:gd name="connsiteX92" fmla="*/ 869950 w 1384300"/>
              <a:gd name="connsiteY92" fmla="*/ 166990 h 494793"/>
              <a:gd name="connsiteX93" fmla="*/ 857250 w 1384300"/>
              <a:gd name="connsiteY93" fmla="*/ 186040 h 494793"/>
              <a:gd name="connsiteX94" fmla="*/ 876300 w 1384300"/>
              <a:gd name="connsiteY94" fmla="*/ 198740 h 494793"/>
              <a:gd name="connsiteX95" fmla="*/ 958850 w 1384300"/>
              <a:gd name="connsiteY95" fmla="*/ 179690 h 494793"/>
              <a:gd name="connsiteX96" fmla="*/ 965200 w 1384300"/>
              <a:gd name="connsiteY96" fmla="*/ 160640 h 494793"/>
              <a:gd name="connsiteX97" fmla="*/ 1022350 w 1384300"/>
              <a:gd name="connsiteY97" fmla="*/ 135240 h 494793"/>
              <a:gd name="connsiteX98" fmla="*/ 1047750 w 1384300"/>
              <a:gd name="connsiteY98" fmla="*/ 128890 h 494793"/>
              <a:gd name="connsiteX99" fmla="*/ 1054100 w 1384300"/>
              <a:gd name="connsiteY99" fmla="*/ 179690 h 494793"/>
              <a:gd name="connsiteX100" fmla="*/ 1035050 w 1384300"/>
              <a:gd name="connsiteY100" fmla="*/ 186040 h 494793"/>
              <a:gd name="connsiteX101" fmla="*/ 1022350 w 1384300"/>
              <a:gd name="connsiteY101" fmla="*/ 205090 h 494793"/>
              <a:gd name="connsiteX102" fmla="*/ 1041400 w 1384300"/>
              <a:gd name="connsiteY102" fmla="*/ 217790 h 494793"/>
              <a:gd name="connsiteX103" fmla="*/ 1079500 w 1384300"/>
              <a:gd name="connsiteY103" fmla="*/ 192390 h 494793"/>
              <a:gd name="connsiteX104" fmla="*/ 1098550 w 1384300"/>
              <a:gd name="connsiteY104" fmla="*/ 128890 h 494793"/>
              <a:gd name="connsiteX105" fmla="*/ 1143000 w 1384300"/>
              <a:gd name="connsiteY105" fmla="*/ 116190 h 494793"/>
              <a:gd name="connsiteX106" fmla="*/ 1193800 w 1384300"/>
              <a:gd name="connsiteY106" fmla="*/ 90790 h 494793"/>
              <a:gd name="connsiteX107" fmla="*/ 1263650 w 1384300"/>
              <a:gd name="connsiteY107" fmla="*/ 97140 h 494793"/>
              <a:gd name="connsiteX108" fmla="*/ 1276350 w 1384300"/>
              <a:gd name="connsiteY108" fmla="*/ 71740 h 494793"/>
              <a:gd name="connsiteX109" fmla="*/ 1295400 w 1384300"/>
              <a:gd name="connsiteY109" fmla="*/ 65390 h 494793"/>
              <a:gd name="connsiteX110" fmla="*/ 1384300 w 1384300"/>
              <a:gd name="connsiteY110" fmla="*/ 78090 h 494793"/>
              <a:gd name="connsiteX111" fmla="*/ 1371600 w 1384300"/>
              <a:gd name="connsiteY111" fmla="*/ 109840 h 494793"/>
              <a:gd name="connsiteX112" fmla="*/ 1308100 w 1384300"/>
              <a:gd name="connsiteY112" fmla="*/ 147940 h 494793"/>
              <a:gd name="connsiteX113" fmla="*/ 1263650 w 1384300"/>
              <a:gd name="connsiteY113" fmla="*/ 160640 h 494793"/>
              <a:gd name="connsiteX114" fmla="*/ 1244600 w 1384300"/>
              <a:gd name="connsiteY114" fmla="*/ 179690 h 494793"/>
              <a:gd name="connsiteX115" fmla="*/ 1219200 w 1384300"/>
              <a:gd name="connsiteY115" fmla="*/ 217790 h 494793"/>
              <a:gd name="connsiteX116" fmla="*/ 1162050 w 1384300"/>
              <a:gd name="connsiteY116" fmla="*/ 268590 h 494793"/>
              <a:gd name="connsiteX117" fmla="*/ 1155700 w 1384300"/>
              <a:gd name="connsiteY117" fmla="*/ 287640 h 494793"/>
              <a:gd name="connsiteX118" fmla="*/ 1187450 w 1384300"/>
              <a:gd name="connsiteY118" fmla="*/ 306690 h 494793"/>
              <a:gd name="connsiteX119" fmla="*/ 1244600 w 1384300"/>
              <a:gd name="connsiteY119" fmla="*/ 319390 h 494793"/>
              <a:gd name="connsiteX120" fmla="*/ 1289050 w 1384300"/>
              <a:gd name="connsiteY120" fmla="*/ 338440 h 494793"/>
              <a:gd name="connsiteX121" fmla="*/ 1295400 w 1384300"/>
              <a:gd name="connsiteY121" fmla="*/ 357490 h 494793"/>
              <a:gd name="connsiteX122" fmla="*/ 1257300 w 1384300"/>
              <a:gd name="connsiteY122" fmla="*/ 382890 h 494793"/>
              <a:gd name="connsiteX123" fmla="*/ 1206500 w 1384300"/>
              <a:gd name="connsiteY123" fmla="*/ 370190 h 49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384300" h="494793">
                <a:moveTo>
                  <a:pt x="1206500" y="370190"/>
                </a:moveTo>
                <a:cubicBezTo>
                  <a:pt x="1185333" y="369132"/>
                  <a:pt x="1155181" y="371011"/>
                  <a:pt x="1130300" y="376540"/>
                </a:cubicBezTo>
                <a:cubicBezTo>
                  <a:pt x="1123766" y="377992"/>
                  <a:pt x="1145459" y="377443"/>
                  <a:pt x="1149350" y="382890"/>
                </a:cubicBezTo>
                <a:cubicBezTo>
                  <a:pt x="1157131" y="393783"/>
                  <a:pt x="1162050" y="420990"/>
                  <a:pt x="1162050" y="420990"/>
                </a:cubicBezTo>
                <a:cubicBezTo>
                  <a:pt x="1116710" y="436103"/>
                  <a:pt x="1116524" y="422551"/>
                  <a:pt x="1136650" y="452740"/>
                </a:cubicBezTo>
                <a:cubicBezTo>
                  <a:pt x="1114939" y="485306"/>
                  <a:pt x="1130505" y="474264"/>
                  <a:pt x="1073150" y="465440"/>
                </a:cubicBezTo>
                <a:cubicBezTo>
                  <a:pt x="1039813" y="460311"/>
                  <a:pt x="1037326" y="457732"/>
                  <a:pt x="1003300" y="446390"/>
                </a:cubicBezTo>
                <a:cubicBezTo>
                  <a:pt x="996950" y="444273"/>
                  <a:pt x="990920" y="440596"/>
                  <a:pt x="984250" y="440040"/>
                </a:cubicBezTo>
                <a:lnTo>
                  <a:pt x="908050" y="433690"/>
                </a:lnTo>
                <a:cubicBezTo>
                  <a:pt x="910167" y="418873"/>
                  <a:pt x="919133" y="403439"/>
                  <a:pt x="914400" y="389240"/>
                </a:cubicBezTo>
                <a:cubicBezTo>
                  <a:pt x="912283" y="382890"/>
                  <a:pt x="901808" y="393829"/>
                  <a:pt x="895350" y="395590"/>
                </a:cubicBezTo>
                <a:cubicBezTo>
                  <a:pt x="878511" y="400183"/>
                  <a:pt x="861898" y="406362"/>
                  <a:pt x="844550" y="408290"/>
                </a:cubicBezTo>
                <a:lnTo>
                  <a:pt x="787400" y="414640"/>
                </a:lnTo>
                <a:lnTo>
                  <a:pt x="749300" y="427340"/>
                </a:lnTo>
                <a:cubicBezTo>
                  <a:pt x="742950" y="429457"/>
                  <a:pt x="736852" y="432590"/>
                  <a:pt x="730250" y="433690"/>
                </a:cubicBezTo>
                <a:cubicBezTo>
                  <a:pt x="715617" y="436129"/>
                  <a:pt x="688732" y="438574"/>
                  <a:pt x="673100" y="446390"/>
                </a:cubicBezTo>
                <a:cubicBezTo>
                  <a:pt x="666274" y="449803"/>
                  <a:pt x="660400" y="454857"/>
                  <a:pt x="654050" y="459090"/>
                </a:cubicBezTo>
                <a:cubicBezTo>
                  <a:pt x="639233" y="456973"/>
                  <a:pt x="624567" y="452740"/>
                  <a:pt x="609600" y="452740"/>
                </a:cubicBezTo>
                <a:cubicBezTo>
                  <a:pt x="593847" y="452740"/>
                  <a:pt x="551428" y="461834"/>
                  <a:pt x="533400" y="465440"/>
                </a:cubicBezTo>
                <a:cubicBezTo>
                  <a:pt x="463494" y="461556"/>
                  <a:pt x="398074" y="494793"/>
                  <a:pt x="425450" y="440040"/>
                </a:cubicBezTo>
                <a:cubicBezTo>
                  <a:pt x="428863" y="433214"/>
                  <a:pt x="433917" y="427340"/>
                  <a:pt x="438150" y="420990"/>
                </a:cubicBezTo>
                <a:cubicBezTo>
                  <a:pt x="431800" y="418873"/>
                  <a:pt x="425594" y="416263"/>
                  <a:pt x="419100" y="414640"/>
                </a:cubicBezTo>
                <a:cubicBezTo>
                  <a:pt x="379380" y="404710"/>
                  <a:pt x="357905" y="405836"/>
                  <a:pt x="311150" y="401940"/>
                </a:cubicBezTo>
                <a:cubicBezTo>
                  <a:pt x="302683" y="389240"/>
                  <a:pt x="280923" y="378320"/>
                  <a:pt x="285750" y="363840"/>
                </a:cubicBezTo>
                <a:cubicBezTo>
                  <a:pt x="287867" y="357490"/>
                  <a:pt x="287367" y="349523"/>
                  <a:pt x="292100" y="344790"/>
                </a:cubicBezTo>
                <a:cubicBezTo>
                  <a:pt x="298793" y="338097"/>
                  <a:pt x="308092" y="333135"/>
                  <a:pt x="317500" y="332090"/>
                </a:cubicBezTo>
                <a:cubicBezTo>
                  <a:pt x="365931" y="326709"/>
                  <a:pt x="414867" y="327857"/>
                  <a:pt x="463550" y="325740"/>
                </a:cubicBezTo>
                <a:lnTo>
                  <a:pt x="546100" y="332090"/>
                </a:lnTo>
                <a:cubicBezTo>
                  <a:pt x="563088" y="333708"/>
                  <a:pt x="579835" y="338440"/>
                  <a:pt x="596900" y="338440"/>
                </a:cubicBezTo>
                <a:cubicBezTo>
                  <a:pt x="611867" y="338440"/>
                  <a:pt x="626533" y="334207"/>
                  <a:pt x="641350" y="332090"/>
                </a:cubicBezTo>
                <a:cubicBezTo>
                  <a:pt x="647700" y="329973"/>
                  <a:pt x="658777" y="332234"/>
                  <a:pt x="660400" y="325740"/>
                </a:cubicBezTo>
                <a:cubicBezTo>
                  <a:pt x="662251" y="318336"/>
                  <a:pt x="653659" y="311458"/>
                  <a:pt x="647700" y="306690"/>
                </a:cubicBezTo>
                <a:cubicBezTo>
                  <a:pt x="642473" y="302509"/>
                  <a:pt x="635214" y="301653"/>
                  <a:pt x="628650" y="300340"/>
                </a:cubicBezTo>
                <a:cubicBezTo>
                  <a:pt x="613974" y="297405"/>
                  <a:pt x="599154" y="294613"/>
                  <a:pt x="584200" y="293990"/>
                </a:cubicBezTo>
                <a:cubicBezTo>
                  <a:pt x="497466" y="290376"/>
                  <a:pt x="410633" y="289757"/>
                  <a:pt x="323850" y="287640"/>
                </a:cubicBezTo>
                <a:cubicBezTo>
                  <a:pt x="325967" y="281290"/>
                  <a:pt x="325467" y="273323"/>
                  <a:pt x="330200" y="268590"/>
                </a:cubicBezTo>
                <a:cubicBezTo>
                  <a:pt x="342900" y="255890"/>
                  <a:pt x="355600" y="264357"/>
                  <a:pt x="368300" y="268590"/>
                </a:cubicBezTo>
                <a:cubicBezTo>
                  <a:pt x="389467" y="266473"/>
                  <a:pt x="410586" y="263811"/>
                  <a:pt x="431800" y="262240"/>
                </a:cubicBezTo>
                <a:cubicBezTo>
                  <a:pt x="467747" y="259577"/>
                  <a:pt x="504007" y="260552"/>
                  <a:pt x="539750" y="255890"/>
                </a:cubicBezTo>
                <a:cubicBezTo>
                  <a:pt x="553025" y="254159"/>
                  <a:pt x="577850" y="243190"/>
                  <a:pt x="577850" y="243190"/>
                </a:cubicBezTo>
                <a:cubicBezTo>
                  <a:pt x="510835" y="226436"/>
                  <a:pt x="588612" y="244215"/>
                  <a:pt x="444500" y="230490"/>
                </a:cubicBezTo>
                <a:cubicBezTo>
                  <a:pt x="435812" y="229663"/>
                  <a:pt x="427567" y="226257"/>
                  <a:pt x="419100" y="224140"/>
                </a:cubicBezTo>
                <a:cubicBezTo>
                  <a:pt x="412750" y="219907"/>
                  <a:pt x="407065" y="214446"/>
                  <a:pt x="400050" y="211440"/>
                </a:cubicBezTo>
                <a:cubicBezTo>
                  <a:pt x="392028" y="208002"/>
                  <a:pt x="376767" y="213557"/>
                  <a:pt x="374650" y="205090"/>
                </a:cubicBezTo>
                <a:cubicBezTo>
                  <a:pt x="372472" y="196378"/>
                  <a:pt x="386228" y="191021"/>
                  <a:pt x="393700" y="186040"/>
                </a:cubicBezTo>
                <a:cubicBezTo>
                  <a:pt x="407254" y="177004"/>
                  <a:pt x="461396" y="173609"/>
                  <a:pt x="463550" y="173340"/>
                </a:cubicBezTo>
                <a:cubicBezTo>
                  <a:pt x="469900" y="166990"/>
                  <a:pt x="475128" y="159271"/>
                  <a:pt x="482600" y="154290"/>
                </a:cubicBezTo>
                <a:cubicBezTo>
                  <a:pt x="488309" y="150484"/>
                  <a:pt x="523345" y="142648"/>
                  <a:pt x="527050" y="141590"/>
                </a:cubicBezTo>
                <a:cubicBezTo>
                  <a:pt x="533486" y="139751"/>
                  <a:pt x="539566" y="136692"/>
                  <a:pt x="546100" y="135240"/>
                </a:cubicBezTo>
                <a:cubicBezTo>
                  <a:pt x="558669" y="132447"/>
                  <a:pt x="571631" y="131683"/>
                  <a:pt x="584200" y="128890"/>
                </a:cubicBezTo>
                <a:cubicBezTo>
                  <a:pt x="590734" y="127438"/>
                  <a:pt x="597263" y="125533"/>
                  <a:pt x="603250" y="122540"/>
                </a:cubicBezTo>
                <a:cubicBezTo>
                  <a:pt x="610076" y="119127"/>
                  <a:pt x="629900" y="110531"/>
                  <a:pt x="622300" y="109840"/>
                </a:cubicBezTo>
                <a:cubicBezTo>
                  <a:pt x="592713" y="107150"/>
                  <a:pt x="563033" y="114073"/>
                  <a:pt x="533400" y="116190"/>
                </a:cubicBezTo>
                <a:cubicBezTo>
                  <a:pt x="527050" y="114073"/>
                  <a:pt x="521043" y="109840"/>
                  <a:pt x="514350" y="109840"/>
                </a:cubicBezTo>
                <a:cubicBezTo>
                  <a:pt x="501205" y="109840"/>
                  <a:pt x="485882" y="122469"/>
                  <a:pt x="476250" y="128890"/>
                </a:cubicBezTo>
                <a:cubicBezTo>
                  <a:pt x="450942" y="166852"/>
                  <a:pt x="478149" y="136454"/>
                  <a:pt x="412750" y="154290"/>
                </a:cubicBezTo>
                <a:cubicBezTo>
                  <a:pt x="405387" y="156298"/>
                  <a:pt x="400526" y="163577"/>
                  <a:pt x="393700" y="166990"/>
                </a:cubicBezTo>
                <a:cubicBezTo>
                  <a:pt x="370815" y="178432"/>
                  <a:pt x="329362" y="177869"/>
                  <a:pt x="311150" y="179690"/>
                </a:cubicBezTo>
                <a:cubicBezTo>
                  <a:pt x="306917" y="186040"/>
                  <a:pt x="304922" y="194695"/>
                  <a:pt x="298450" y="198740"/>
                </a:cubicBezTo>
                <a:cubicBezTo>
                  <a:pt x="274111" y="213952"/>
                  <a:pt x="227917" y="215044"/>
                  <a:pt x="203200" y="217790"/>
                </a:cubicBezTo>
                <a:cubicBezTo>
                  <a:pt x="190500" y="222023"/>
                  <a:pt x="174566" y="221024"/>
                  <a:pt x="165100" y="230490"/>
                </a:cubicBezTo>
                <a:cubicBezTo>
                  <a:pt x="139879" y="255711"/>
                  <a:pt x="154762" y="247362"/>
                  <a:pt x="120650" y="255890"/>
                </a:cubicBezTo>
                <a:cubicBezTo>
                  <a:pt x="112512" y="253855"/>
                  <a:pt x="85310" y="247745"/>
                  <a:pt x="76200" y="243190"/>
                </a:cubicBezTo>
                <a:cubicBezTo>
                  <a:pt x="69374" y="239777"/>
                  <a:pt x="63013" y="235376"/>
                  <a:pt x="57150" y="230490"/>
                </a:cubicBezTo>
                <a:cubicBezTo>
                  <a:pt x="50251" y="224741"/>
                  <a:pt x="45950" y="215801"/>
                  <a:pt x="38100" y="211440"/>
                </a:cubicBezTo>
                <a:cubicBezTo>
                  <a:pt x="26398" y="204939"/>
                  <a:pt x="0" y="198740"/>
                  <a:pt x="0" y="198740"/>
                </a:cubicBezTo>
                <a:cubicBezTo>
                  <a:pt x="4233" y="190273"/>
                  <a:pt x="6640" y="180612"/>
                  <a:pt x="12700" y="173340"/>
                </a:cubicBezTo>
                <a:cubicBezTo>
                  <a:pt x="32855" y="149154"/>
                  <a:pt x="80357" y="156789"/>
                  <a:pt x="101600" y="154290"/>
                </a:cubicBezTo>
                <a:cubicBezTo>
                  <a:pt x="136143" y="150226"/>
                  <a:pt x="132767" y="150251"/>
                  <a:pt x="158750" y="141590"/>
                </a:cubicBezTo>
                <a:cubicBezTo>
                  <a:pt x="167217" y="128890"/>
                  <a:pt x="169670" y="108317"/>
                  <a:pt x="184150" y="103490"/>
                </a:cubicBezTo>
                <a:lnTo>
                  <a:pt x="222250" y="90790"/>
                </a:lnTo>
                <a:cubicBezTo>
                  <a:pt x="234950" y="86557"/>
                  <a:pt x="247223" y="80715"/>
                  <a:pt x="260350" y="78090"/>
                </a:cubicBezTo>
                <a:lnTo>
                  <a:pt x="292100" y="71740"/>
                </a:lnTo>
                <a:cubicBezTo>
                  <a:pt x="343434" y="37517"/>
                  <a:pt x="276697" y="88494"/>
                  <a:pt x="317500" y="27290"/>
                </a:cubicBezTo>
                <a:cubicBezTo>
                  <a:pt x="321213" y="21721"/>
                  <a:pt x="329890" y="21606"/>
                  <a:pt x="336550" y="20940"/>
                </a:cubicBezTo>
                <a:cubicBezTo>
                  <a:pt x="372417" y="17353"/>
                  <a:pt x="408517" y="16707"/>
                  <a:pt x="444500" y="14590"/>
                </a:cubicBezTo>
                <a:cubicBezTo>
                  <a:pt x="469067" y="6401"/>
                  <a:pt x="484117" y="0"/>
                  <a:pt x="514350" y="1890"/>
                </a:cubicBezTo>
                <a:cubicBezTo>
                  <a:pt x="531770" y="2979"/>
                  <a:pt x="548591" y="9070"/>
                  <a:pt x="565150" y="14590"/>
                </a:cubicBezTo>
                <a:cubicBezTo>
                  <a:pt x="571500" y="16707"/>
                  <a:pt x="578213" y="17947"/>
                  <a:pt x="584200" y="20940"/>
                </a:cubicBezTo>
                <a:cubicBezTo>
                  <a:pt x="599016" y="28348"/>
                  <a:pt x="611445" y="43304"/>
                  <a:pt x="628650" y="46340"/>
                </a:cubicBezTo>
                <a:cubicBezTo>
                  <a:pt x="655828" y="51136"/>
                  <a:pt x="683683" y="50573"/>
                  <a:pt x="711200" y="52690"/>
                </a:cubicBezTo>
                <a:cubicBezTo>
                  <a:pt x="717550" y="56923"/>
                  <a:pt x="727416" y="58304"/>
                  <a:pt x="730250" y="65390"/>
                </a:cubicBezTo>
                <a:cubicBezTo>
                  <a:pt x="732736" y="71605"/>
                  <a:pt x="726893" y="78453"/>
                  <a:pt x="723900" y="84440"/>
                </a:cubicBezTo>
                <a:cubicBezTo>
                  <a:pt x="712411" y="107418"/>
                  <a:pt x="714122" y="102516"/>
                  <a:pt x="692150" y="109840"/>
                </a:cubicBezTo>
                <a:cubicBezTo>
                  <a:pt x="698500" y="111957"/>
                  <a:pt x="704706" y="114567"/>
                  <a:pt x="711200" y="116190"/>
                </a:cubicBezTo>
                <a:cubicBezTo>
                  <a:pt x="721671" y="118808"/>
                  <a:pt x="736474" y="113906"/>
                  <a:pt x="742950" y="122540"/>
                </a:cubicBezTo>
                <a:cubicBezTo>
                  <a:pt x="747529" y="128645"/>
                  <a:pt x="722741" y="140225"/>
                  <a:pt x="730250" y="141590"/>
                </a:cubicBezTo>
                <a:cubicBezTo>
                  <a:pt x="757403" y="146527"/>
                  <a:pt x="785283" y="137357"/>
                  <a:pt x="812800" y="135240"/>
                </a:cubicBezTo>
                <a:cubicBezTo>
                  <a:pt x="817033" y="128890"/>
                  <a:pt x="819541" y="120958"/>
                  <a:pt x="825500" y="116190"/>
                </a:cubicBezTo>
                <a:cubicBezTo>
                  <a:pt x="830727" y="112009"/>
                  <a:pt x="837857" y="109840"/>
                  <a:pt x="844550" y="109840"/>
                </a:cubicBezTo>
                <a:cubicBezTo>
                  <a:pt x="861842" y="109840"/>
                  <a:pt x="880900" y="121665"/>
                  <a:pt x="895350" y="128890"/>
                </a:cubicBezTo>
                <a:cubicBezTo>
                  <a:pt x="893233" y="137357"/>
                  <a:pt x="893841" y="147028"/>
                  <a:pt x="889000" y="154290"/>
                </a:cubicBezTo>
                <a:cubicBezTo>
                  <a:pt x="884767" y="160640"/>
                  <a:pt x="875346" y="161594"/>
                  <a:pt x="869950" y="166990"/>
                </a:cubicBezTo>
                <a:cubicBezTo>
                  <a:pt x="864554" y="172386"/>
                  <a:pt x="861483" y="179690"/>
                  <a:pt x="857250" y="186040"/>
                </a:cubicBezTo>
                <a:cubicBezTo>
                  <a:pt x="863600" y="190273"/>
                  <a:pt x="868691" y="198155"/>
                  <a:pt x="876300" y="198740"/>
                </a:cubicBezTo>
                <a:cubicBezTo>
                  <a:pt x="930478" y="202908"/>
                  <a:pt x="928169" y="200144"/>
                  <a:pt x="958850" y="179690"/>
                </a:cubicBezTo>
                <a:cubicBezTo>
                  <a:pt x="960967" y="173340"/>
                  <a:pt x="958910" y="162927"/>
                  <a:pt x="965200" y="160640"/>
                </a:cubicBezTo>
                <a:cubicBezTo>
                  <a:pt x="1029861" y="137127"/>
                  <a:pt x="1037157" y="179662"/>
                  <a:pt x="1022350" y="135240"/>
                </a:cubicBezTo>
                <a:cubicBezTo>
                  <a:pt x="1030817" y="133123"/>
                  <a:pt x="1039110" y="127656"/>
                  <a:pt x="1047750" y="128890"/>
                </a:cubicBezTo>
                <a:cubicBezTo>
                  <a:pt x="1062897" y="131054"/>
                  <a:pt x="1095598" y="165857"/>
                  <a:pt x="1054100" y="179690"/>
                </a:cubicBezTo>
                <a:lnTo>
                  <a:pt x="1035050" y="186040"/>
                </a:lnTo>
                <a:cubicBezTo>
                  <a:pt x="1030817" y="192390"/>
                  <a:pt x="1020853" y="197606"/>
                  <a:pt x="1022350" y="205090"/>
                </a:cubicBezTo>
                <a:cubicBezTo>
                  <a:pt x="1023847" y="212574"/>
                  <a:pt x="1033950" y="219446"/>
                  <a:pt x="1041400" y="217790"/>
                </a:cubicBezTo>
                <a:cubicBezTo>
                  <a:pt x="1056300" y="214479"/>
                  <a:pt x="1079500" y="192390"/>
                  <a:pt x="1079500" y="192390"/>
                </a:cubicBezTo>
                <a:cubicBezTo>
                  <a:pt x="1082385" y="175079"/>
                  <a:pt x="1083784" y="143656"/>
                  <a:pt x="1098550" y="128890"/>
                </a:cubicBezTo>
                <a:cubicBezTo>
                  <a:pt x="1101587" y="125853"/>
                  <a:pt x="1142780" y="116245"/>
                  <a:pt x="1143000" y="116190"/>
                </a:cubicBezTo>
                <a:cubicBezTo>
                  <a:pt x="1157009" y="106851"/>
                  <a:pt x="1176659" y="91861"/>
                  <a:pt x="1193800" y="90790"/>
                </a:cubicBezTo>
                <a:cubicBezTo>
                  <a:pt x="1217134" y="89332"/>
                  <a:pt x="1240367" y="95023"/>
                  <a:pt x="1263650" y="97140"/>
                </a:cubicBezTo>
                <a:cubicBezTo>
                  <a:pt x="1277996" y="140178"/>
                  <a:pt x="1261757" y="100926"/>
                  <a:pt x="1276350" y="71740"/>
                </a:cubicBezTo>
                <a:cubicBezTo>
                  <a:pt x="1279343" y="65753"/>
                  <a:pt x="1289050" y="67507"/>
                  <a:pt x="1295400" y="65390"/>
                </a:cubicBezTo>
                <a:lnTo>
                  <a:pt x="1384300" y="78090"/>
                </a:lnTo>
                <a:cubicBezTo>
                  <a:pt x="1380067" y="88673"/>
                  <a:pt x="1377923" y="100356"/>
                  <a:pt x="1371600" y="109840"/>
                </a:cubicBezTo>
                <a:cubicBezTo>
                  <a:pt x="1351677" y="139725"/>
                  <a:pt x="1340853" y="137022"/>
                  <a:pt x="1308100" y="147940"/>
                </a:cubicBezTo>
                <a:cubicBezTo>
                  <a:pt x="1280771" y="157050"/>
                  <a:pt x="1295544" y="152667"/>
                  <a:pt x="1263650" y="160640"/>
                </a:cubicBezTo>
                <a:cubicBezTo>
                  <a:pt x="1257300" y="166990"/>
                  <a:pt x="1250113" y="172601"/>
                  <a:pt x="1244600" y="179690"/>
                </a:cubicBezTo>
                <a:cubicBezTo>
                  <a:pt x="1235229" y="191738"/>
                  <a:pt x="1229993" y="206997"/>
                  <a:pt x="1219200" y="217790"/>
                </a:cubicBezTo>
                <a:cubicBezTo>
                  <a:pt x="1175704" y="261286"/>
                  <a:pt x="1196044" y="245927"/>
                  <a:pt x="1162050" y="268590"/>
                </a:cubicBezTo>
                <a:cubicBezTo>
                  <a:pt x="1159933" y="274940"/>
                  <a:pt x="1151987" y="282071"/>
                  <a:pt x="1155700" y="287640"/>
                </a:cubicBezTo>
                <a:cubicBezTo>
                  <a:pt x="1162546" y="297909"/>
                  <a:pt x="1176172" y="301677"/>
                  <a:pt x="1187450" y="306690"/>
                </a:cubicBezTo>
                <a:cubicBezTo>
                  <a:pt x="1195831" y="310415"/>
                  <a:pt x="1238288" y="317812"/>
                  <a:pt x="1244600" y="319390"/>
                </a:cubicBezTo>
                <a:cubicBezTo>
                  <a:pt x="1263287" y="324062"/>
                  <a:pt x="1270877" y="329353"/>
                  <a:pt x="1289050" y="338440"/>
                </a:cubicBezTo>
                <a:cubicBezTo>
                  <a:pt x="1291167" y="344790"/>
                  <a:pt x="1297517" y="351140"/>
                  <a:pt x="1295400" y="357490"/>
                </a:cubicBezTo>
                <a:cubicBezTo>
                  <a:pt x="1289454" y="375327"/>
                  <a:pt x="1271574" y="378132"/>
                  <a:pt x="1257300" y="382890"/>
                </a:cubicBezTo>
                <a:cubicBezTo>
                  <a:pt x="1194126" y="361832"/>
                  <a:pt x="1227667" y="371248"/>
                  <a:pt x="1206500" y="37019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5" name="194 Forma libre"/>
          <p:cNvSpPr/>
          <p:nvPr/>
        </p:nvSpPr>
        <p:spPr>
          <a:xfrm>
            <a:off x="2934177" y="1924346"/>
            <a:ext cx="174000" cy="131875"/>
          </a:xfrm>
          <a:custGeom>
            <a:avLst/>
            <a:gdLst>
              <a:gd name="connsiteX0" fmla="*/ 158750 w 394955"/>
              <a:gd name="connsiteY0" fmla="*/ 177800 h 222250"/>
              <a:gd name="connsiteX1" fmla="*/ 152400 w 394955"/>
              <a:gd name="connsiteY1" fmla="*/ 196850 h 222250"/>
              <a:gd name="connsiteX2" fmla="*/ 114300 w 394955"/>
              <a:gd name="connsiteY2" fmla="*/ 222250 h 222250"/>
              <a:gd name="connsiteX3" fmla="*/ 95250 w 394955"/>
              <a:gd name="connsiteY3" fmla="*/ 215900 h 222250"/>
              <a:gd name="connsiteX4" fmla="*/ 63500 w 394955"/>
              <a:gd name="connsiteY4" fmla="*/ 209550 h 222250"/>
              <a:gd name="connsiteX5" fmla="*/ 57150 w 394955"/>
              <a:gd name="connsiteY5" fmla="*/ 190500 h 222250"/>
              <a:gd name="connsiteX6" fmla="*/ 50800 w 394955"/>
              <a:gd name="connsiteY6" fmla="*/ 152400 h 222250"/>
              <a:gd name="connsiteX7" fmla="*/ 12700 w 394955"/>
              <a:gd name="connsiteY7" fmla="*/ 114300 h 222250"/>
              <a:gd name="connsiteX8" fmla="*/ 0 w 394955"/>
              <a:gd name="connsiteY8" fmla="*/ 95250 h 222250"/>
              <a:gd name="connsiteX9" fmla="*/ 12700 w 394955"/>
              <a:gd name="connsiteY9" fmla="*/ 76200 h 222250"/>
              <a:gd name="connsiteX10" fmla="*/ 82550 w 394955"/>
              <a:gd name="connsiteY10" fmla="*/ 95250 h 222250"/>
              <a:gd name="connsiteX11" fmla="*/ 152400 w 394955"/>
              <a:gd name="connsiteY11" fmla="*/ 88900 h 222250"/>
              <a:gd name="connsiteX12" fmla="*/ 139700 w 394955"/>
              <a:gd name="connsiteY12" fmla="*/ 69850 h 222250"/>
              <a:gd name="connsiteX13" fmla="*/ 146050 w 394955"/>
              <a:gd name="connsiteY13" fmla="*/ 50800 h 222250"/>
              <a:gd name="connsiteX14" fmla="*/ 190500 w 394955"/>
              <a:gd name="connsiteY14" fmla="*/ 44450 h 222250"/>
              <a:gd name="connsiteX15" fmla="*/ 196850 w 394955"/>
              <a:gd name="connsiteY15" fmla="*/ 25400 h 222250"/>
              <a:gd name="connsiteX16" fmla="*/ 254000 w 394955"/>
              <a:gd name="connsiteY16" fmla="*/ 19050 h 222250"/>
              <a:gd name="connsiteX17" fmla="*/ 273050 w 394955"/>
              <a:gd name="connsiteY17" fmla="*/ 0 h 222250"/>
              <a:gd name="connsiteX18" fmla="*/ 285750 w 394955"/>
              <a:gd name="connsiteY18" fmla="*/ 19050 h 222250"/>
              <a:gd name="connsiteX19" fmla="*/ 304800 w 394955"/>
              <a:gd name="connsiteY19" fmla="*/ 31750 h 222250"/>
              <a:gd name="connsiteX20" fmla="*/ 323850 w 394955"/>
              <a:gd name="connsiteY20" fmla="*/ 50800 h 222250"/>
              <a:gd name="connsiteX21" fmla="*/ 342900 w 394955"/>
              <a:gd name="connsiteY21" fmla="*/ 44450 h 222250"/>
              <a:gd name="connsiteX22" fmla="*/ 381000 w 394955"/>
              <a:gd name="connsiteY22" fmla="*/ 19050 h 222250"/>
              <a:gd name="connsiteX23" fmla="*/ 393700 w 394955"/>
              <a:gd name="connsiteY23" fmla="*/ 38100 h 222250"/>
              <a:gd name="connsiteX24" fmla="*/ 374650 w 394955"/>
              <a:gd name="connsiteY24" fmla="*/ 57150 h 222250"/>
              <a:gd name="connsiteX25" fmla="*/ 330200 w 394955"/>
              <a:gd name="connsiteY25" fmla="*/ 82550 h 222250"/>
              <a:gd name="connsiteX26" fmla="*/ 323850 w 394955"/>
              <a:gd name="connsiteY26" fmla="*/ 127000 h 222250"/>
              <a:gd name="connsiteX27" fmla="*/ 304800 w 394955"/>
              <a:gd name="connsiteY27" fmla="*/ 139700 h 222250"/>
              <a:gd name="connsiteX28" fmla="*/ 292100 w 394955"/>
              <a:gd name="connsiteY28" fmla="*/ 158750 h 222250"/>
              <a:gd name="connsiteX29" fmla="*/ 285750 w 394955"/>
              <a:gd name="connsiteY29" fmla="*/ 177800 h 222250"/>
              <a:gd name="connsiteX30" fmla="*/ 266700 w 394955"/>
              <a:gd name="connsiteY30" fmla="*/ 184150 h 222250"/>
              <a:gd name="connsiteX31" fmla="*/ 177800 w 394955"/>
              <a:gd name="connsiteY31" fmla="*/ 171450 h 222250"/>
              <a:gd name="connsiteX32" fmla="*/ 139700 w 394955"/>
              <a:gd name="connsiteY32" fmla="*/ 165100 h 222250"/>
              <a:gd name="connsiteX33" fmla="*/ 158750 w 394955"/>
              <a:gd name="connsiteY33" fmla="*/ 17780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4955" h="222250">
                <a:moveTo>
                  <a:pt x="158750" y="177800"/>
                </a:moveTo>
                <a:cubicBezTo>
                  <a:pt x="160867" y="183092"/>
                  <a:pt x="156113" y="191281"/>
                  <a:pt x="152400" y="196850"/>
                </a:cubicBezTo>
                <a:cubicBezTo>
                  <a:pt x="138810" y="217235"/>
                  <a:pt x="134272" y="215593"/>
                  <a:pt x="114300" y="222250"/>
                </a:cubicBezTo>
                <a:cubicBezTo>
                  <a:pt x="107950" y="220133"/>
                  <a:pt x="101744" y="217523"/>
                  <a:pt x="95250" y="215900"/>
                </a:cubicBezTo>
                <a:cubicBezTo>
                  <a:pt x="84779" y="213282"/>
                  <a:pt x="72480" y="215537"/>
                  <a:pt x="63500" y="209550"/>
                </a:cubicBezTo>
                <a:cubicBezTo>
                  <a:pt x="57931" y="205837"/>
                  <a:pt x="58602" y="197034"/>
                  <a:pt x="57150" y="190500"/>
                </a:cubicBezTo>
                <a:cubicBezTo>
                  <a:pt x="54357" y="177931"/>
                  <a:pt x="57287" y="163521"/>
                  <a:pt x="50800" y="152400"/>
                </a:cubicBezTo>
                <a:cubicBezTo>
                  <a:pt x="41750" y="136886"/>
                  <a:pt x="22663" y="129244"/>
                  <a:pt x="12700" y="114300"/>
                </a:cubicBezTo>
                <a:lnTo>
                  <a:pt x="0" y="95250"/>
                </a:lnTo>
                <a:cubicBezTo>
                  <a:pt x="4233" y="88900"/>
                  <a:pt x="5216" y="77697"/>
                  <a:pt x="12700" y="76200"/>
                </a:cubicBezTo>
                <a:cubicBezTo>
                  <a:pt x="49183" y="68903"/>
                  <a:pt x="59090" y="79610"/>
                  <a:pt x="82550" y="95250"/>
                </a:cubicBezTo>
                <a:cubicBezTo>
                  <a:pt x="105833" y="93133"/>
                  <a:pt x="131036" y="98395"/>
                  <a:pt x="152400" y="88900"/>
                </a:cubicBezTo>
                <a:cubicBezTo>
                  <a:pt x="159374" y="85800"/>
                  <a:pt x="140955" y="77378"/>
                  <a:pt x="139700" y="69850"/>
                </a:cubicBezTo>
                <a:cubicBezTo>
                  <a:pt x="138600" y="63248"/>
                  <a:pt x="143933" y="57150"/>
                  <a:pt x="146050" y="50800"/>
                </a:cubicBezTo>
                <a:cubicBezTo>
                  <a:pt x="167153" y="56076"/>
                  <a:pt x="174421" y="64549"/>
                  <a:pt x="190500" y="44450"/>
                </a:cubicBezTo>
                <a:cubicBezTo>
                  <a:pt x="194681" y="39223"/>
                  <a:pt x="190635" y="27886"/>
                  <a:pt x="196850" y="25400"/>
                </a:cubicBezTo>
                <a:cubicBezTo>
                  <a:pt x="214646" y="18281"/>
                  <a:pt x="234950" y="21167"/>
                  <a:pt x="254000" y="19050"/>
                </a:cubicBezTo>
                <a:cubicBezTo>
                  <a:pt x="260350" y="12700"/>
                  <a:pt x="264070" y="0"/>
                  <a:pt x="273050" y="0"/>
                </a:cubicBezTo>
                <a:cubicBezTo>
                  <a:pt x="280682" y="0"/>
                  <a:pt x="280354" y="13654"/>
                  <a:pt x="285750" y="19050"/>
                </a:cubicBezTo>
                <a:cubicBezTo>
                  <a:pt x="291146" y="24446"/>
                  <a:pt x="298937" y="26864"/>
                  <a:pt x="304800" y="31750"/>
                </a:cubicBezTo>
                <a:cubicBezTo>
                  <a:pt x="311699" y="37499"/>
                  <a:pt x="317500" y="44450"/>
                  <a:pt x="323850" y="50800"/>
                </a:cubicBezTo>
                <a:cubicBezTo>
                  <a:pt x="330200" y="48683"/>
                  <a:pt x="337331" y="48163"/>
                  <a:pt x="342900" y="44450"/>
                </a:cubicBezTo>
                <a:cubicBezTo>
                  <a:pt x="390466" y="12739"/>
                  <a:pt x="335704" y="34149"/>
                  <a:pt x="381000" y="19050"/>
                </a:cubicBezTo>
                <a:cubicBezTo>
                  <a:pt x="385233" y="25400"/>
                  <a:pt x="394955" y="30572"/>
                  <a:pt x="393700" y="38100"/>
                </a:cubicBezTo>
                <a:cubicBezTo>
                  <a:pt x="392224" y="46958"/>
                  <a:pt x="381549" y="51401"/>
                  <a:pt x="374650" y="57150"/>
                </a:cubicBezTo>
                <a:cubicBezTo>
                  <a:pt x="361187" y="68369"/>
                  <a:pt x="345727" y="74786"/>
                  <a:pt x="330200" y="82550"/>
                </a:cubicBezTo>
                <a:cubicBezTo>
                  <a:pt x="328083" y="97367"/>
                  <a:pt x="329929" y="113323"/>
                  <a:pt x="323850" y="127000"/>
                </a:cubicBezTo>
                <a:cubicBezTo>
                  <a:pt x="320750" y="133974"/>
                  <a:pt x="310196" y="134304"/>
                  <a:pt x="304800" y="139700"/>
                </a:cubicBezTo>
                <a:cubicBezTo>
                  <a:pt x="299404" y="145096"/>
                  <a:pt x="295513" y="151924"/>
                  <a:pt x="292100" y="158750"/>
                </a:cubicBezTo>
                <a:cubicBezTo>
                  <a:pt x="289107" y="164737"/>
                  <a:pt x="290483" y="173067"/>
                  <a:pt x="285750" y="177800"/>
                </a:cubicBezTo>
                <a:cubicBezTo>
                  <a:pt x="281017" y="182533"/>
                  <a:pt x="273050" y="182033"/>
                  <a:pt x="266700" y="184150"/>
                </a:cubicBezTo>
                <a:cubicBezTo>
                  <a:pt x="138409" y="171321"/>
                  <a:pt x="246856" y="185261"/>
                  <a:pt x="177800" y="171450"/>
                </a:cubicBezTo>
                <a:cubicBezTo>
                  <a:pt x="165175" y="168925"/>
                  <a:pt x="152325" y="162575"/>
                  <a:pt x="139700" y="165100"/>
                </a:cubicBezTo>
                <a:cubicBezTo>
                  <a:pt x="135059" y="166028"/>
                  <a:pt x="156633" y="172508"/>
                  <a:pt x="158750" y="177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6" name="195 Forma libre"/>
          <p:cNvSpPr/>
          <p:nvPr/>
        </p:nvSpPr>
        <p:spPr>
          <a:xfrm>
            <a:off x="3172026" y="1861280"/>
            <a:ext cx="89463" cy="63066"/>
          </a:xfrm>
          <a:custGeom>
            <a:avLst/>
            <a:gdLst>
              <a:gd name="connsiteX0" fmla="*/ 126867 w 203067"/>
              <a:gd name="connsiteY0" fmla="*/ 11035 h 106285"/>
              <a:gd name="connsiteX1" fmla="*/ 63367 w 203067"/>
              <a:gd name="connsiteY1" fmla="*/ 17385 h 106285"/>
              <a:gd name="connsiteX2" fmla="*/ 18917 w 203067"/>
              <a:gd name="connsiteY2" fmla="*/ 30085 h 106285"/>
              <a:gd name="connsiteX3" fmla="*/ 6217 w 203067"/>
              <a:gd name="connsiteY3" fmla="*/ 49135 h 106285"/>
              <a:gd name="connsiteX4" fmla="*/ 76067 w 203067"/>
              <a:gd name="connsiteY4" fmla="*/ 74535 h 106285"/>
              <a:gd name="connsiteX5" fmla="*/ 114167 w 203067"/>
              <a:gd name="connsiteY5" fmla="*/ 106285 h 106285"/>
              <a:gd name="connsiteX6" fmla="*/ 133217 w 203067"/>
              <a:gd name="connsiteY6" fmla="*/ 93585 h 106285"/>
              <a:gd name="connsiteX7" fmla="*/ 152267 w 203067"/>
              <a:gd name="connsiteY7" fmla="*/ 74535 h 106285"/>
              <a:gd name="connsiteX8" fmla="*/ 164967 w 203067"/>
              <a:gd name="connsiteY8" fmla="*/ 55485 h 106285"/>
              <a:gd name="connsiteX9" fmla="*/ 203067 w 203067"/>
              <a:gd name="connsiteY9" fmla="*/ 30085 h 106285"/>
              <a:gd name="connsiteX10" fmla="*/ 184017 w 203067"/>
              <a:gd name="connsiteY10" fmla="*/ 17385 h 106285"/>
              <a:gd name="connsiteX11" fmla="*/ 126867 w 203067"/>
              <a:gd name="connsiteY11" fmla="*/ 11035 h 1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067" h="106285">
                <a:moveTo>
                  <a:pt x="126867" y="11035"/>
                </a:moveTo>
                <a:cubicBezTo>
                  <a:pt x="106759" y="11035"/>
                  <a:pt x="84425" y="14377"/>
                  <a:pt x="63367" y="17385"/>
                </a:cubicBezTo>
                <a:cubicBezTo>
                  <a:pt x="49414" y="19378"/>
                  <a:pt x="32487" y="25562"/>
                  <a:pt x="18917" y="30085"/>
                </a:cubicBezTo>
                <a:cubicBezTo>
                  <a:pt x="14684" y="36435"/>
                  <a:pt x="7472" y="41607"/>
                  <a:pt x="6217" y="49135"/>
                </a:cubicBezTo>
                <a:cubicBezTo>
                  <a:pt x="0" y="86436"/>
                  <a:pt x="67223" y="73651"/>
                  <a:pt x="76067" y="74535"/>
                </a:cubicBezTo>
                <a:cubicBezTo>
                  <a:pt x="79708" y="78176"/>
                  <a:pt x="105326" y="106285"/>
                  <a:pt x="114167" y="106285"/>
                </a:cubicBezTo>
                <a:cubicBezTo>
                  <a:pt x="121799" y="106285"/>
                  <a:pt x="127354" y="98471"/>
                  <a:pt x="133217" y="93585"/>
                </a:cubicBezTo>
                <a:cubicBezTo>
                  <a:pt x="140116" y="87836"/>
                  <a:pt x="146518" y="81434"/>
                  <a:pt x="152267" y="74535"/>
                </a:cubicBezTo>
                <a:cubicBezTo>
                  <a:pt x="157153" y="68672"/>
                  <a:pt x="159224" y="60511"/>
                  <a:pt x="164967" y="55485"/>
                </a:cubicBezTo>
                <a:cubicBezTo>
                  <a:pt x="176454" y="45434"/>
                  <a:pt x="203067" y="30085"/>
                  <a:pt x="203067" y="30085"/>
                </a:cubicBezTo>
                <a:cubicBezTo>
                  <a:pt x="196717" y="25852"/>
                  <a:pt x="190991" y="20485"/>
                  <a:pt x="184017" y="17385"/>
                </a:cubicBezTo>
                <a:cubicBezTo>
                  <a:pt x="144900" y="0"/>
                  <a:pt x="146975" y="11035"/>
                  <a:pt x="126867" y="110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7" name="196 Forma libre"/>
          <p:cNvSpPr/>
          <p:nvPr/>
        </p:nvSpPr>
        <p:spPr>
          <a:xfrm>
            <a:off x="2672913" y="1813887"/>
            <a:ext cx="297633" cy="99662"/>
          </a:xfrm>
          <a:custGeom>
            <a:avLst/>
            <a:gdLst>
              <a:gd name="connsiteX0" fmla="*/ 605736 w 675586"/>
              <a:gd name="connsiteY0" fmla="*/ 8358 h 167961"/>
              <a:gd name="connsiteX1" fmla="*/ 612086 w 675586"/>
              <a:gd name="connsiteY1" fmla="*/ 65508 h 167961"/>
              <a:gd name="connsiteX2" fmla="*/ 656536 w 675586"/>
              <a:gd name="connsiteY2" fmla="*/ 71858 h 167961"/>
              <a:gd name="connsiteX3" fmla="*/ 675586 w 675586"/>
              <a:gd name="connsiteY3" fmla="*/ 78208 h 167961"/>
              <a:gd name="connsiteX4" fmla="*/ 650186 w 675586"/>
              <a:gd name="connsiteY4" fmla="*/ 109958 h 167961"/>
              <a:gd name="connsiteX5" fmla="*/ 612086 w 675586"/>
              <a:gd name="connsiteY5" fmla="*/ 122658 h 167961"/>
              <a:gd name="connsiteX6" fmla="*/ 510486 w 675586"/>
              <a:gd name="connsiteY6" fmla="*/ 122658 h 167961"/>
              <a:gd name="connsiteX7" fmla="*/ 491436 w 675586"/>
              <a:gd name="connsiteY7" fmla="*/ 135358 h 167961"/>
              <a:gd name="connsiteX8" fmla="*/ 459686 w 675586"/>
              <a:gd name="connsiteY8" fmla="*/ 129008 h 167961"/>
              <a:gd name="connsiteX9" fmla="*/ 440636 w 675586"/>
              <a:gd name="connsiteY9" fmla="*/ 122658 h 167961"/>
              <a:gd name="connsiteX10" fmla="*/ 370786 w 675586"/>
              <a:gd name="connsiteY10" fmla="*/ 129008 h 167961"/>
              <a:gd name="connsiteX11" fmla="*/ 281886 w 675586"/>
              <a:gd name="connsiteY11" fmla="*/ 154408 h 167961"/>
              <a:gd name="connsiteX12" fmla="*/ 161236 w 675586"/>
              <a:gd name="connsiteY12" fmla="*/ 160758 h 167961"/>
              <a:gd name="connsiteX13" fmla="*/ 104086 w 675586"/>
              <a:gd name="connsiteY13" fmla="*/ 154408 h 167961"/>
              <a:gd name="connsiteX14" fmla="*/ 142186 w 675586"/>
              <a:gd name="connsiteY14" fmla="*/ 141708 h 167961"/>
              <a:gd name="connsiteX15" fmla="*/ 167586 w 675586"/>
              <a:gd name="connsiteY15" fmla="*/ 135358 h 167961"/>
              <a:gd name="connsiteX16" fmla="*/ 205686 w 675586"/>
              <a:gd name="connsiteY16" fmla="*/ 129008 h 167961"/>
              <a:gd name="connsiteX17" fmla="*/ 243786 w 675586"/>
              <a:gd name="connsiteY17" fmla="*/ 116308 h 167961"/>
              <a:gd name="connsiteX18" fmla="*/ 205686 w 675586"/>
              <a:gd name="connsiteY18" fmla="*/ 97258 h 167961"/>
              <a:gd name="connsiteX19" fmla="*/ 167586 w 675586"/>
              <a:gd name="connsiteY19" fmla="*/ 109958 h 167961"/>
              <a:gd name="connsiteX20" fmla="*/ 123136 w 675586"/>
              <a:gd name="connsiteY20" fmla="*/ 135358 h 167961"/>
              <a:gd name="connsiteX21" fmla="*/ 85036 w 675586"/>
              <a:gd name="connsiteY21" fmla="*/ 122658 h 167961"/>
              <a:gd name="connsiteX22" fmla="*/ 21536 w 675586"/>
              <a:gd name="connsiteY22" fmla="*/ 116308 h 167961"/>
              <a:gd name="connsiteX23" fmla="*/ 2486 w 675586"/>
              <a:gd name="connsiteY23" fmla="*/ 103608 h 167961"/>
              <a:gd name="connsiteX24" fmla="*/ 8836 w 675586"/>
              <a:gd name="connsiteY24" fmla="*/ 84558 h 167961"/>
              <a:gd name="connsiteX25" fmla="*/ 91386 w 675586"/>
              <a:gd name="connsiteY25" fmla="*/ 78208 h 167961"/>
              <a:gd name="connsiteX26" fmla="*/ 123136 w 675586"/>
              <a:gd name="connsiteY26" fmla="*/ 71858 h 167961"/>
              <a:gd name="connsiteX27" fmla="*/ 148536 w 675586"/>
              <a:gd name="connsiteY27" fmla="*/ 65508 h 167961"/>
              <a:gd name="connsiteX28" fmla="*/ 154886 w 675586"/>
              <a:gd name="connsiteY28" fmla="*/ 46458 h 167961"/>
              <a:gd name="connsiteX29" fmla="*/ 199336 w 675586"/>
              <a:gd name="connsiteY29" fmla="*/ 40108 h 167961"/>
              <a:gd name="connsiteX30" fmla="*/ 205686 w 675586"/>
              <a:gd name="connsiteY30" fmla="*/ 14708 h 167961"/>
              <a:gd name="connsiteX31" fmla="*/ 231086 w 675586"/>
              <a:gd name="connsiteY31" fmla="*/ 27408 h 167961"/>
              <a:gd name="connsiteX32" fmla="*/ 250136 w 675586"/>
              <a:gd name="connsiteY32" fmla="*/ 33758 h 167961"/>
              <a:gd name="connsiteX33" fmla="*/ 281886 w 675586"/>
              <a:gd name="connsiteY33" fmla="*/ 27408 h 167961"/>
              <a:gd name="connsiteX34" fmla="*/ 307286 w 675586"/>
              <a:gd name="connsiteY34" fmla="*/ 21058 h 167961"/>
              <a:gd name="connsiteX35" fmla="*/ 313636 w 675586"/>
              <a:gd name="connsiteY35" fmla="*/ 40108 h 167961"/>
              <a:gd name="connsiteX36" fmla="*/ 351736 w 675586"/>
              <a:gd name="connsiteY36" fmla="*/ 65508 h 167961"/>
              <a:gd name="connsiteX37" fmla="*/ 351736 w 675586"/>
              <a:gd name="connsiteY37" fmla="*/ 65508 h 167961"/>
              <a:gd name="connsiteX38" fmla="*/ 377136 w 675586"/>
              <a:gd name="connsiteY38" fmla="*/ 71858 h 167961"/>
              <a:gd name="connsiteX39" fmla="*/ 408886 w 675586"/>
              <a:gd name="connsiteY39" fmla="*/ 78208 h 167961"/>
              <a:gd name="connsiteX40" fmla="*/ 427936 w 675586"/>
              <a:gd name="connsiteY40" fmla="*/ 84558 h 167961"/>
              <a:gd name="connsiteX41" fmla="*/ 415236 w 675586"/>
              <a:gd name="connsiteY41" fmla="*/ 65508 h 167961"/>
              <a:gd name="connsiteX42" fmla="*/ 434286 w 675586"/>
              <a:gd name="connsiteY42" fmla="*/ 59158 h 167961"/>
              <a:gd name="connsiteX43" fmla="*/ 497786 w 675586"/>
              <a:gd name="connsiteY43" fmla="*/ 52808 h 167961"/>
              <a:gd name="connsiteX44" fmla="*/ 504136 w 675586"/>
              <a:gd name="connsiteY44" fmla="*/ 33758 h 167961"/>
              <a:gd name="connsiteX45" fmla="*/ 567636 w 675586"/>
              <a:gd name="connsiteY45" fmla="*/ 33758 h 167961"/>
              <a:gd name="connsiteX46" fmla="*/ 586686 w 675586"/>
              <a:gd name="connsiteY46" fmla="*/ 40108 h 167961"/>
              <a:gd name="connsiteX47" fmla="*/ 605736 w 675586"/>
              <a:gd name="connsiteY47" fmla="*/ 8358 h 16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75586" h="167961">
                <a:moveTo>
                  <a:pt x="605736" y="8358"/>
                </a:moveTo>
                <a:cubicBezTo>
                  <a:pt x="609969" y="12591"/>
                  <a:pt x="600112" y="50541"/>
                  <a:pt x="612086" y="65508"/>
                </a:cubicBezTo>
                <a:cubicBezTo>
                  <a:pt x="621436" y="77195"/>
                  <a:pt x="641860" y="68923"/>
                  <a:pt x="656536" y="71858"/>
                </a:cubicBezTo>
                <a:cubicBezTo>
                  <a:pt x="663100" y="73171"/>
                  <a:pt x="669236" y="76091"/>
                  <a:pt x="675586" y="78208"/>
                </a:cubicBezTo>
                <a:cubicBezTo>
                  <a:pt x="668700" y="98865"/>
                  <a:pt x="672665" y="99968"/>
                  <a:pt x="650186" y="109958"/>
                </a:cubicBezTo>
                <a:cubicBezTo>
                  <a:pt x="637953" y="115395"/>
                  <a:pt x="612086" y="122658"/>
                  <a:pt x="612086" y="122658"/>
                </a:cubicBezTo>
                <a:cubicBezTo>
                  <a:pt x="569495" y="112010"/>
                  <a:pt x="573373" y="110081"/>
                  <a:pt x="510486" y="122658"/>
                </a:cubicBezTo>
                <a:cubicBezTo>
                  <a:pt x="503002" y="124155"/>
                  <a:pt x="497786" y="131125"/>
                  <a:pt x="491436" y="135358"/>
                </a:cubicBezTo>
                <a:cubicBezTo>
                  <a:pt x="480853" y="133241"/>
                  <a:pt x="470157" y="131626"/>
                  <a:pt x="459686" y="129008"/>
                </a:cubicBezTo>
                <a:cubicBezTo>
                  <a:pt x="453192" y="127385"/>
                  <a:pt x="447329" y="122658"/>
                  <a:pt x="440636" y="122658"/>
                </a:cubicBezTo>
                <a:cubicBezTo>
                  <a:pt x="417257" y="122658"/>
                  <a:pt x="394069" y="126891"/>
                  <a:pt x="370786" y="129008"/>
                </a:cubicBezTo>
                <a:cubicBezTo>
                  <a:pt x="350526" y="135761"/>
                  <a:pt x="300823" y="153411"/>
                  <a:pt x="281886" y="154408"/>
                </a:cubicBezTo>
                <a:lnTo>
                  <a:pt x="161236" y="160758"/>
                </a:lnTo>
                <a:cubicBezTo>
                  <a:pt x="142186" y="158641"/>
                  <a:pt x="117639" y="167961"/>
                  <a:pt x="104086" y="154408"/>
                </a:cubicBezTo>
                <a:cubicBezTo>
                  <a:pt x="94620" y="144942"/>
                  <a:pt x="129199" y="144955"/>
                  <a:pt x="142186" y="141708"/>
                </a:cubicBezTo>
                <a:cubicBezTo>
                  <a:pt x="150653" y="139591"/>
                  <a:pt x="159028" y="137070"/>
                  <a:pt x="167586" y="135358"/>
                </a:cubicBezTo>
                <a:cubicBezTo>
                  <a:pt x="180211" y="132833"/>
                  <a:pt x="193195" y="132131"/>
                  <a:pt x="205686" y="129008"/>
                </a:cubicBezTo>
                <a:cubicBezTo>
                  <a:pt x="218673" y="125761"/>
                  <a:pt x="243786" y="116308"/>
                  <a:pt x="243786" y="116308"/>
                </a:cubicBezTo>
                <a:cubicBezTo>
                  <a:pt x="236295" y="111314"/>
                  <a:pt x="216953" y="96006"/>
                  <a:pt x="205686" y="97258"/>
                </a:cubicBezTo>
                <a:cubicBezTo>
                  <a:pt x="192381" y="98736"/>
                  <a:pt x="167586" y="109958"/>
                  <a:pt x="167586" y="109958"/>
                </a:cubicBezTo>
                <a:cubicBezTo>
                  <a:pt x="153533" y="124011"/>
                  <a:pt x="146394" y="137684"/>
                  <a:pt x="123136" y="135358"/>
                </a:cubicBezTo>
                <a:cubicBezTo>
                  <a:pt x="109815" y="134026"/>
                  <a:pt x="98357" y="123990"/>
                  <a:pt x="85036" y="122658"/>
                </a:cubicBezTo>
                <a:lnTo>
                  <a:pt x="21536" y="116308"/>
                </a:lnTo>
                <a:cubicBezTo>
                  <a:pt x="15186" y="112075"/>
                  <a:pt x="5320" y="110694"/>
                  <a:pt x="2486" y="103608"/>
                </a:cubicBezTo>
                <a:cubicBezTo>
                  <a:pt x="0" y="97393"/>
                  <a:pt x="2400" y="86397"/>
                  <a:pt x="8836" y="84558"/>
                </a:cubicBezTo>
                <a:cubicBezTo>
                  <a:pt x="35372" y="76976"/>
                  <a:pt x="63869" y="80325"/>
                  <a:pt x="91386" y="78208"/>
                </a:cubicBezTo>
                <a:cubicBezTo>
                  <a:pt x="101969" y="76091"/>
                  <a:pt x="112600" y="74199"/>
                  <a:pt x="123136" y="71858"/>
                </a:cubicBezTo>
                <a:cubicBezTo>
                  <a:pt x="131655" y="69965"/>
                  <a:pt x="141721" y="70960"/>
                  <a:pt x="148536" y="65508"/>
                </a:cubicBezTo>
                <a:cubicBezTo>
                  <a:pt x="153763" y="61327"/>
                  <a:pt x="148899" y="49451"/>
                  <a:pt x="154886" y="46458"/>
                </a:cubicBezTo>
                <a:cubicBezTo>
                  <a:pt x="168273" y="39765"/>
                  <a:pt x="184519" y="42225"/>
                  <a:pt x="199336" y="40108"/>
                </a:cubicBezTo>
                <a:cubicBezTo>
                  <a:pt x="201453" y="31641"/>
                  <a:pt x="197583" y="17949"/>
                  <a:pt x="205686" y="14708"/>
                </a:cubicBezTo>
                <a:cubicBezTo>
                  <a:pt x="214475" y="11192"/>
                  <a:pt x="222385" y="23679"/>
                  <a:pt x="231086" y="27408"/>
                </a:cubicBezTo>
                <a:cubicBezTo>
                  <a:pt x="237238" y="30045"/>
                  <a:pt x="243786" y="31641"/>
                  <a:pt x="250136" y="33758"/>
                </a:cubicBezTo>
                <a:cubicBezTo>
                  <a:pt x="260719" y="31641"/>
                  <a:pt x="271350" y="29749"/>
                  <a:pt x="281886" y="27408"/>
                </a:cubicBezTo>
                <a:cubicBezTo>
                  <a:pt x="290405" y="25515"/>
                  <a:pt x="299183" y="17817"/>
                  <a:pt x="307286" y="21058"/>
                </a:cubicBezTo>
                <a:cubicBezTo>
                  <a:pt x="313501" y="23544"/>
                  <a:pt x="308903" y="35375"/>
                  <a:pt x="313636" y="40108"/>
                </a:cubicBezTo>
                <a:cubicBezTo>
                  <a:pt x="324429" y="50901"/>
                  <a:pt x="339036" y="57041"/>
                  <a:pt x="351736" y="65508"/>
                </a:cubicBezTo>
                <a:lnTo>
                  <a:pt x="351736" y="65508"/>
                </a:lnTo>
                <a:cubicBezTo>
                  <a:pt x="360203" y="67625"/>
                  <a:pt x="368617" y="69965"/>
                  <a:pt x="377136" y="71858"/>
                </a:cubicBezTo>
                <a:cubicBezTo>
                  <a:pt x="387672" y="74199"/>
                  <a:pt x="398415" y="75590"/>
                  <a:pt x="408886" y="78208"/>
                </a:cubicBezTo>
                <a:cubicBezTo>
                  <a:pt x="415380" y="79831"/>
                  <a:pt x="421586" y="82441"/>
                  <a:pt x="427936" y="84558"/>
                </a:cubicBezTo>
                <a:cubicBezTo>
                  <a:pt x="423703" y="78208"/>
                  <a:pt x="413385" y="72912"/>
                  <a:pt x="415236" y="65508"/>
                </a:cubicBezTo>
                <a:cubicBezTo>
                  <a:pt x="416859" y="59014"/>
                  <a:pt x="427670" y="60176"/>
                  <a:pt x="434286" y="59158"/>
                </a:cubicBezTo>
                <a:cubicBezTo>
                  <a:pt x="455311" y="55923"/>
                  <a:pt x="476619" y="54925"/>
                  <a:pt x="497786" y="52808"/>
                </a:cubicBezTo>
                <a:cubicBezTo>
                  <a:pt x="499903" y="46458"/>
                  <a:pt x="499403" y="38491"/>
                  <a:pt x="504136" y="33758"/>
                </a:cubicBezTo>
                <a:cubicBezTo>
                  <a:pt x="517990" y="19904"/>
                  <a:pt x="559929" y="32657"/>
                  <a:pt x="567636" y="33758"/>
                </a:cubicBezTo>
                <a:cubicBezTo>
                  <a:pt x="573986" y="35875"/>
                  <a:pt x="581953" y="44841"/>
                  <a:pt x="586686" y="40108"/>
                </a:cubicBezTo>
                <a:cubicBezTo>
                  <a:pt x="626794" y="0"/>
                  <a:pt x="601503" y="4125"/>
                  <a:pt x="605736" y="835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8" name="197 Forma libre"/>
          <p:cNvSpPr/>
          <p:nvPr/>
        </p:nvSpPr>
        <p:spPr>
          <a:xfrm>
            <a:off x="3241964" y="1801498"/>
            <a:ext cx="353363" cy="115312"/>
          </a:xfrm>
          <a:custGeom>
            <a:avLst/>
            <a:gdLst>
              <a:gd name="connsiteX0" fmla="*/ 101468 w 802085"/>
              <a:gd name="connsiteY0" fmla="*/ 111787 h 194337"/>
              <a:gd name="connsiteX1" fmla="*/ 76068 w 802085"/>
              <a:gd name="connsiteY1" fmla="*/ 168937 h 194337"/>
              <a:gd name="connsiteX2" fmla="*/ 95118 w 802085"/>
              <a:gd name="connsiteY2" fmla="*/ 175287 h 194337"/>
              <a:gd name="connsiteX3" fmla="*/ 133218 w 802085"/>
              <a:gd name="connsiteY3" fmla="*/ 162587 h 194337"/>
              <a:gd name="connsiteX4" fmla="*/ 152268 w 802085"/>
              <a:gd name="connsiteY4" fmla="*/ 168937 h 194337"/>
              <a:gd name="connsiteX5" fmla="*/ 171318 w 802085"/>
              <a:gd name="connsiteY5" fmla="*/ 181637 h 194337"/>
              <a:gd name="connsiteX6" fmla="*/ 196718 w 802085"/>
              <a:gd name="connsiteY6" fmla="*/ 187987 h 194337"/>
              <a:gd name="connsiteX7" fmla="*/ 241168 w 802085"/>
              <a:gd name="connsiteY7" fmla="*/ 181637 h 194337"/>
              <a:gd name="connsiteX8" fmla="*/ 266568 w 802085"/>
              <a:gd name="connsiteY8" fmla="*/ 168937 h 194337"/>
              <a:gd name="connsiteX9" fmla="*/ 285618 w 802085"/>
              <a:gd name="connsiteY9" fmla="*/ 187987 h 194337"/>
              <a:gd name="connsiteX10" fmla="*/ 311018 w 802085"/>
              <a:gd name="connsiteY10" fmla="*/ 194337 h 194337"/>
              <a:gd name="connsiteX11" fmla="*/ 349118 w 802085"/>
              <a:gd name="connsiteY11" fmla="*/ 175287 h 194337"/>
              <a:gd name="connsiteX12" fmla="*/ 438018 w 802085"/>
              <a:gd name="connsiteY12" fmla="*/ 175287 h 194337"/>
              <a:gd name="connsiteX13" fmla="*/ 495168 w 802085"/>
              <a:gd name="connsiteY13" fmla="*/ 181637 h 194337"/>
              <a:gd name="connsiteX14" fmla="*/ 533268 w 802085"/>
              <a:gd name="connsiteY14" fmla="*/ 168937 h 194337"/>
              <a:gd name="connsiteX15" fmla="*/ 571368 w 802085"/>
              <a:gd name="connsiteY15" fmla="*/ 181637 h 194337"/>
              <a:gd name="connsiteX16" fmla="*/ 590418 w 802085"/>
              <a:gd name="connsiteY16" fmla="*/ 187987 h 194337"/>
              <a:gd name="connsiteX17" fmla="*/ 628518 w 802085"/>
              <a:gd name="connsiteY17" fmla="*/ 175287 h 194337"/>
              <a:gd name="connsiteX18" fmla="*/ 679318 w 802085"/>
              <a:gd name="connsiteY18" fmla="*/ 187987 h 194337"/>
              <a:gd name="connsiteX19" fmla="*/ 704718 w 802085"/>
              <a:gd name="connsiteY19" fmla="*/ 181637 h 194337"/>
              <a:gd name="connsiteX20" fmla="*/ 742818 w 802085"/>
              <a:gd name="connsiteY20" fmla="*/ 156237 h 194337"/>
              <a:gd name="connsiteX21" fmla="*/ 774568 w 802085"/>
              <a:gd name="connsiteY21" fmla="*/ 149887 h 194337"/>
              <a:gd name="connsiteX22" fmla="*/ 793618 w 802085"/>
              <a:gd name="connsiteY22" fmla="*/ 137187 h 194337"/>
              <a:gd name="connsiteX23" fmla="*/ 793618 w 802085"/>
              <a:gd name="connsiteY23" fmla="*/ 99087 h 194337"/>
              <a:gd name="connsiteX24" fmla="*/ 774568 w 802085"/>
              <a:gd name="connsiteY24" fmla="*/ 86387 h 194337"/>
              <a:gd name="connsiteX25" fmla="*/ 736468 w 802085"/>
              <a:gd name="connsiteY25" fmla="*/ 92737 h 194337"/>
              <a:gd name="connsiteX26" fmla="*/ 717418 w 802085"/>
              <a:gd name="connsiteY26" fmla="*/ 105437 h 194337"/>
              <a:gd name="connsiteX27" fmla="*/ 679318 w 802085"/>
              <a:gd name="connsiteY27" fmla="*/ 92737 h 194337"/>
              <a:gd name="connsiteX28" fmla="*/ 647568 w 802085"/>
              <a:gd name="connsiteY28" fmla="*/ 99087 h 194337"/>
              <a:gd name="connsiteX29" fmla="*/ 603118 w 802085"/>
              <a:gd name="connsiteY29" fmla="*/ 80037 h 194337"/>
              <a:gd name="connsiteX30" fmla="*/ 539618 w 802085"/>
              <a:gd name="connsiteY30" fmla="*/ 86387 h 194337"/>
              <a:gd name="connsiteX31" fmla="*/ 520568 w 802085"/>
              <a:gd name="connsiteY31" fmla="*/ 92737 h 194337"/>
              <a:gd name="connsiteX32" fmla="*/ 374518 w 802085"/>
              <a:gd name="connsiteY32" fmla="*/ 105437 h 194337"/>
              <a:gd name="connsiteX33" fmla="*/ 355468 w 802085"/>
              <a:gd name="connsiteY33" fmla="*/ 99087 h 194337"/>
              <a:gd name="connsiteX34" fmla="*/ 291968 w 802085"/>
              <a:gd name="connsiteY34" fmla="*/ 92737 h 194337"/>
              <a:gd name="connsiteX35" fmla="*/ 272918 w 802085"/>
              <a:gd name="connsiteY35" fmla="*/ 80037 h 194337"/>
              <a:gd name="connsiteX36" fmla="*/ 241168 w 802085"/>
              <a:gd name="connsiteY36" fmla="*/ 73687 h 194337"/>
              <a:gd name="connsiteX37" fmla="*/ 234818 w 802085"/>
              <a:gd name="connsiteY37" fmla="*/ 35587 h 194337"/>
              <a:gd name="connsiteX38" fmla="*/ 253868 w 802085"/>
              <a:gd name="connsiteY38" fmla="*/ 41937 h 194337"/>
              <a:gd name="connsiteX39" fmla="*/ 247518 w 802085"/>
              <a:gd name="connsiteY39" fmla="*/ 22887 h 194337"/>
              <a:gd name="connsiteX40" fmla="*/ 184018 w 802085"/>
              <a:gd name="connsiteY40" fmla="*/ 16537 h 194337"/>
              <a:gd name="connsiteX41" fmla="*/ 164968 w 802085"/>
              <a:gd name="connsiteY41" fmla="*/ 22887 h 194337"/>
              <a:gd name="connsiteX42" fmla="*/ 158618 w 802085"/>
              <a:gd name="connsiteY42" fmla="*/ 41937 h 194337"/>
              <a:gd name="connsiteX43" fmla="*/ 120518 w 802085"/>
              <a:gd name="connsiteY43" fmla="*/ 16537 h 194337"/>
              <a:gd name="connsiteX44" fmla="*/ 63368 w 802085"/>
              <a:gd name="connsiteY44" fmla="*/ 3837 h 194337"/>
              <a:gd name="connsiteX45" fmla="*/ 25268 w 802085"/>
              <a:gd name="connsiteY45" fmla="*/ 10187 h 194337"/>
              <a:gd name="connsiteX46" fmla="*/ 37968 w 802085"/>
              <a:gd name="connsiteY46" fmla="*/ 41937 h 194337"/>
              <a:gd name="connsiteX47" fmla="*/ 57018 w 802085"/>
              <a:gd name="connsiteY47" fmla="*/ 48287 h 194337"/>
              <a:gd name="connsiteX48" fmla="*/ 133218 w 802085"/>
              <a:gd name="connsiteY48" fmla="*/ 67337 h 194337"/>
              <a:gd name="connsiteX49" fmla="*/ 145918 w 802085"/>
              <a:gd name="connsiteY49" fmla="*/ 86387 h 194337"/>
              <a:gd name="connsiteX50" fmla="*/ 126868 w 802085"/>
              <a:gd name="connsiteY50" fmla="*/ 99087 h 194337"/>
              <a:gd name="connsiteX51" fmla="*/ 101468 w 802085"/>
              <a:gd name="connsiteY51" fmla="*/ 111787 h 19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2085" h="194337">
                <a:moveTo>
                  <a:pt x="101468" y="111787"/>
                </a:moveTo>
                <a:cubicBezTo>
                  <a:pt x="93001" y="123429"/>
                  <a:pt x="96194" y="138748"/>
                  <a:pt x="76068" y="168937"/>
                </a:cubicBezTo>
                <a:cubicBezTo>
                  <a:pt x="82418" y="171054"/>
                  <a:pt x="88465" y="176026"/>
                  <a:pt x="95118" y="175287"/>
                </a:cubicBezTo>
                <a:cubicBezTo>
                  <a:pt x="108423" y="173809"/>
                  <a:pt x="133218" y="162587"/>
                  <a:pt x="133218" y="162587"/>
                </a:cubicBezTo>
                <a:cubicBezTo>
                  <a:pt x="139568" y="164704"/>
                  <a:pt x="146281" y="165944"/>
                  <a:pt x="152268" y="168937"/>
                </a:cubicBezTo>
                <a:cubicBezTo>
                  <a:pt x="159094" y="172350"/>
                  <a:pt x="164303" y="178631"/>
                  <a:pt x="171318" y="181637"/>
                </a:cubicBezTo>
                <a:cubicBezTo>
                  <a:pt x="179340" y="185075"/>
                  <a:pt x="188251" y="185870"/>
                  <a:pt x="196718" y="187987"/>
                </a:cubicBezTo>
                <a:cubicBezTo>
                  <a:pt x="211535" y="185870"/>
                  <a:pt x="227781" y="188330"/>
                  <a:pt x="241168" y="181637"/>
                </a:cubicBezTo>
                <a:cubicBezTo>
                  <a:pt x="275035" y="164704"/>
                  <a:pt x="215768" y="152004"/>
                  <a:pt x="266568" y="168937"/>
                </a:cubicBezTo>
                <a:cubicBezTo>
                  <a:pt x="272918" y="175287"/>
                  <a:pt x="277821" y="183532"/>
                  <a:pt x="285618" y="187987"/>
                </a:cubicBezTo>
                <a:cubicBezTo>
                  <a:pt x="293195" y="192317"/>
                  <a:pt x="302291" y="194337"/>
                  <a:pt x="311018" y="194337"/>
                </a:cubicBezTo>
                <a:cubicBezTo>
                  <a:pt x="324163" y="194337"/>
                  <a:pt x="339486" y="181708"/>
                  <a:pt x="349118" y="175287"/>
                </a:cubicBezTo>
                <a:cubicBezTo>
                  <a:pt x="420897" y="189643"/>
                  <a:pt x="332432" y="175287"/>
                  <a:pt x="438018" y="175287"/>
                </a:cubicBezTo>
                <a:cubicBezTo>
                  <a:pt x="457185" y="175287"/>
                  <a:pt x="476118" y="179520"/>
                  <a:pt x="495168" y="181637"/>
                </a:cubicBezTo>
                <a:cubicBezTo>
                  <a:pt x="507868" y="177404"/>
                  <a:pt x="520568" y="164704"/>
                  <a:pt x="533268" y="168937"/>
                </a:cubicBezTo>
                <a:lnTo>
                  <a:pt x="571368" y="181637"/>
                </a:lnTo>
                <a:lnTo>
                  <a:pt x="590418" y="187987"/>
                </a:lnTo>
                <a:cubicBezTo>
                  <a:pt x="603118" y="183754"/>
                  <a:pt x="615531" y="172040"/>
                  <a:pt x="628518" y="175287"/>
                </a:cubicBezTo>
                <a:lnTo>
                  <a:pt x="679318" y="187987"/>
                </a:lnTo>
                <a:cubicBezTo>
                  <a:pt x="687785" y="185870"/>
                  <a:pt x="696912" y="185540"/>
                  <a:pt x="704718" y="181637"/>
                </a:cubicBezTo>
                <a:cubicBezTo>
                  <a:pt x="718370" y="174811"/>
                  <a:pt x="727851" y="159230"/>
                  <a:pt x="742818" y="156237"/>
                </a:cubicBezTo>
                <a:lnTo>
                  <a:pt x="774568" y="149887"/>
                </a:lnTo>
                <a:cubicBezTo>
                  <a:pt x="780918" y="145654"/>
                  <a:pt x="788850" y="143146"/>
                  <a:pt x="793618" y="137187"/>
                </a:cubicBezTo>
                <a:cubicBezTo>
                  <a:pt x="802085" y="126604"/>
                  <a:pt x="802085" y="109670"/>
                  <a:pt x="793618" y="99087"/>
                </a:cubicBezTo>
                <a:cubicBezTo>
                  <a:pt x="788850" y="93128"/>
                  <a:pt x="780918" y="90620"/>
                  <a:pt x="774568" y="86387"/>
                </a:cubicBezTo>
                <a:cubicBezTo>
                  <a:pt x="761868" y="88504"/>
                  <a:pt x="748682" y="88666"/>
                  <a:pt x="736468" y="92737"/>
                </a:cubicBezTo>
                <a:cubicBezTo>
                  <a:pt x="729228" y="95150"/>
                  <a:pt x="725050" y="105437"/>
                  <a:pt x="717418" y="105437"/>
                </a:cubicBezTo>
                <a:cubicBezTo>
                  <a:pt x="704031" y="105437"/>
                  <a:pt x="679318" y="92737"/>
                  <a:pt x="679318" y="92737"/>
                </a:cubicBezTo>
                <a:cubicBezTo>
                  <a:pt x="668735" y="94854"/>
                  <a:pt x="658361" y="99087"/>
                  <a:pt x="647568" y="99087"/>
                </a:cubicBezTo>
                <a:cubicBezTo>
                  <a:pt x="627066" y="99087"/>
                  <a:pt x="618672" y="90406"/>
                  <a:pt x="603118" y="80037"/>
                </a:cubicBezTo>
                <a:cubicBezTo>
                  <a:pt x="556739" y="95497"/>
                  <a:pt x="578005" y="95984"/>
                  <a:pt x="539618" y="86387"/>
                </a:cubicBezTo>
                <a:cubicBezTo>
                  <a:pt x="533268" y="88504"/>
                  <a:pt x="527236" y="92157"/>
                  <a:pt x="520568" y="92737"/>
                </a:cubicBezTo>
                <a:cubicBezTo>
                  <a:pt x="366830" y="106106"/>
                  <a:pt x="436946" y="84628"/>
                  <a:pt x="374518" y="105437"/>
                </a:cubicBezTo>
                <a:cubicBezTo>
                  <a:pt x="368168" y="103320"/>
                  <a:pt x="362084" y="100105"/>
                  <a:pt x="355468" y="99087"/>
                </a:cubicBezTo>
                <a:cubicBezTo>
                  <a:pt x="334443" y="95852"/>
                  <a:pt x="312695" y="97520"/>
                  <a:pt x="291968" y="92737"/>
                </a:cubicBezTo>
                <a:cubicBezTo>
                  <a:pt x="284532" y="91021"/>
                  <a:pt x="280064" y="82717"/>
                  <a:pt x="272918" y="80037"/>
                </a:cubicBezTo>
                <a:cubicBezTo>
                  <a:pt x="262812" y="76247"/>
                  <a:pt x="251751" y="75804"/>
                  <a:pt x="241168" y="73687"/>
                </a:cubicBezTo>
                <a:cubicBezTo>
                  <a:pt x="237245" y="67802"/>
                  <a:pt x="215100" y="45446"/>
                  <a:pt x="234818" y="35587"/>
                </a:cubicBezTo>
                <a:cubicBezTo>
                  <a:pt x="240805" y="32594"/>
                  <a:pt x="247518" y="39820"/>
                  <a:pt x="253868" y="41937"/>
                </a:cubicBezTo>
                <a:cubicBezTo>
                  <a:pt x="251751" y="35587"/>
                  <a:pt x="251699" y="28114"/>
                  <a:pt x="247518" y="22887"/>
                </a:cubicBezTo>
                <a:cubicBezTo>
                  <a:pt x="229208" y="0"/>
                  <a:pt x="210148" y="12804"/>
                  <a:pt x="184018" y="16537"/>
                </a:cubicBezTo>
                <a:cubicBezTo>
                  <a:pt x="177668" y="18654"/>
                  <a:pt x="169701" y="18154"/>
                  <a:pt x="164968" y="22887"/>
                </a:cubicBezTo>
                <a:cubicBezTo>
                  <a:pt x="160235" y="27620"/>
                  <a:pt x="165244" y="42884"/>
                  <a:pt x="158618" y="41937"/>
                </a:cubicBezTo>
                <a:cubicBezTo>
                  <a:pt x="143508" y="39778"/>
                  <a:pt x="135574" y="19046"/>
                  <a:pt x="120518" y="16537"/>
                </a:cubicBezTo>
                <a:cubicBezTo>
                  <a:pt x="75816" y="9087"/>
                  <a:pt x="94632" y="14258"/>
                  <a:pt x="63368" y="3837"/>
                </a:cubicBezTo>
                <a:cubicBezTo>
                  <a:pt x="50668" y="5954"/>
                  <a:pt x="36447" y="3799"/>
                  <a:pt x="25268" y="10187"/>
                </a:cubicBezTo>
                <a:cubicBezTo>
                  <a:pt x="0" y="24626"/>
                  <a:pt x="32167" y="39037"/>
                  <a:pt x="37968" y="41937"/>
                </a:cubicBezTo>
                <a:cubicBezTo>
                  <a:pt x="43955" y="44930"/>
                  <a:pt x="50524" y="46664"/>
                  <a:pt x="57018" y="48287"/>
                </a:cubicBezTo>
                <a:cubicBezTo>
                  <a:pt x="141930" y="69515"/>
                  <a:pt x="88374" y="52389"/>
                  <a:pt x="133218" y="67337"/>
                </a:cubicBezTo>
                <a:cubicBezTo>
                  <a:pt x="137451" y="73687"/>
                  <a:pt x="147415" y="78903"/>
                  <a:pt x="145918" y="86387"/>
                </a:cubicBezTo>
                <a:cubicBezTo>
                  <a:pt x="144421" y="93871"/>
                  <a:pt x="133694" y="95674"/>
                  <a:pt x="126868" y="99087"/>
                </a:cubicBezTo>
                <a:cubicBezTo>
                  <a:pt x="97682" y="113680"/>
                  <a:pt x="109935" y="100145"/>
                  <a:pt x="101468" y="11178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199" name="198 Forma libre"/>
          <p:cNvSpPr/>
          <p:nvPr/>
        </p:nvSpPr>
        <p:spPr>
          <a:xfrm>
            <a:off x="3372258" y="1566613"/>
            <a:ext cx="840388" cy="278608"/>
          </a:xfrm>
          <a:custGeom>
            <a:avLst/>
            <a:gdLst>
              <a:gd name="connsiteX0" fmla="*/ 243868 w 1907568"/>
              <a:gd name="connsiteY0" fmla="*/ 367942 h 469542"/>
              <a:gd name="connsiteX1" fmla="*/ 224818 w 1907568"/>
              <a:gd name="connsiteY1" fmla="*/ 380642 h 469542"/>
              <a:gd name="connsiteX2" fmla="*/ 161318 w 1907568"/>
              <a:gd name="connsiteY2" fmla="*/ 386992 h 469542"/>
              <a:gd name="connsiteX3" fmla="*/ 129568 w 1907568"/>
              <a:gd name="connsiteY3" fmla="*/ 393342 h 469542"/>
              <a:gd name="connsiteX4" fmla="*/ 116868 w 1907568"/>
              <a:gd name="connsiteY4" fmla="*/ 412392 h 469542"/>
              <a:gd name="connsiteX5" fmla="*/ 85118 w 1907568"/>
              <a:gd name="connsiteY5" fmla="*/ 437792 h 469542"/>
              <a:gd name="connsiteX6" fmla="*/ 123218 w 1907568"/>
              <a:gd name="connsiteY6" fmla="*/ 437792 h 469542"/>
              <a:gd name="connsiteX7" fmla="*/ 161318 w 1907568"/>
              <a:gd name="connsiteY7" fmla="*/ 425092 h 469542"/>
              <a:gd name="connsiteX8" fmla="*/ 199418 w 1907568"/>
              <a:gd name="connsiteY8" fmla="*/ 437792 h 469542"/>
              <a:gd name="connsiteX9" fmla="*/ 218468 w 1907568"/>
              <a:gd name="connsiteY9" fmla="*/ 444142 h 469542"/>
              <a:gd name="connsiteX10" fmla="*/ 237518 w 1907568"/>
              <a:gd name="connsiteY10" fmla="*/ 437792 h 469542"/>
              <a:gd name="connsiteX11" fmla="*/ 262918 w 1907568"/>
              <a:gd name="connsiteY11" fmla="*/ 425092 h 469542"/>
              <a:gd name="connsiteX12" fmla="*/ 281968 w 1907568"/>
              <a:gd name="connsiteY12" fmla="*/ 431442 h 469542"/>
              <a:gd name="connsiteX13" fmla="*/ 294668 w 1907568"/>
              <a:gd name="connsiteY13" fmla="*/ 450492 h 469542"/>
              <a:gd name="connsiteX14" fmla="*/ 320068 w 1907568"/>
              <a:gd name="connsiteY14" fmla="*/ 418742 h 469542"/>
              <a:gd name="connsiteX15" fmla="*/ 339118 w 1907568"/>
              <a:gd name="connsiteY15" fmla="*/ 412392 h 469542"/>
              <a:gd name="connsiteX16" fmla="*/ 370868 w 1907568"/>
              <a:gd name="connsiteY16" fmla="*/ 418742 h 469542"/>
              <a:gd name="connsiteX17" fmla="*/ 408968 w 1907568"/>
              <a:gd name="connsiteY17" fmla="*/ 425092 h 469542"/>
              <a:gd name="connsiteX18" fmla="*/ 415318 w 1907568"/>
              <a:gd name="connsiteY18" fmla="*/ 444142 h 469542"/>
              <a:gd name="connsiteX19" fmla="*/ 447068 w 1907568"/>
              <a:gd name="connsiteY19" fmla="*/ 431442 h 469542"/>
              <a:gd name="connsiteX20" fmla="*/ 472468 w 1907568"/>
              <a:gd name="connsiteY20" fmla="*/ 425092 h 469542"/>
              <a:gd name="connsiteX21" fmla="*/ 504218 w 1907568"/>
              <a:gd name="connsiteY21" fmla="*/ 431442 h 469542"/>
              <a:gd name="connsiteX22" fmla="*/ 510568 w 1907568"/>
              <a:gd name="connsiteY22" fmla="*/ 450492 h 469542"/>
              <a:gd name="connsiteX23" fmla="*/ 529618 w 1907568"/>
              <a:gd name="connsiteY23" fmla="*/ 463192 h 469542"/>
              <a:gd name="connsiteX24" fmla="*/ 548668 w 1907568"/>
              <a:gd name="connsiteY24" fmla="*/ 456842 h 469542"/>
              <a:gd name="connsiteX25" fmla="*/ 567718 w 1907568"/>
              <a:gd name="connsiteY25" fmla="*/ 463192 h 469542"/>
              <a:gd name="connsiteX26" fmla="*/ 599468 w 1907568"/>
              <a:gd name="connsiteY26" fmla="*/ 469542 h 469542"/>
              <a:gd name="connsiteX27" fmla="*/ 688368 w 1907568"/>
              <a:gd name="connsiteY27" fmla="*/ 444142 h 469542"/>
              <a:gd name="connsiteX28" fmla="*/ 726468 w 1907568"/>
              <a:gd name="connsiteY28" fmla="*/ 431442 h 469542"/>
              <a:gd name="connsiteX29" fmla="*/ 745518 w 1907568"/>
              <a:gd name="connsiteY29" fmla="*/ 425092 h 469542"/>
              <a:gd name="connsiteX30" fmla="*/ 726468 w 1907568"/>
              <a:gd name="connsiteY30" fmla="*/ 406042 h 469542"/>
              <a:gd name="connsiteX31" fmla="*/ 669318 w 1907568"/>
              <a:gd name="connsiteY31" fmla="*/ 380642 h 469542"/>
              <a:gd name="connsiteX32" fmla="*/ 688368 w 1907568"/>
              <a:gd name="connsiteY32" fmla="*/ 374292 h 469542"/>
              <a:gd name="connsiteX33" fmla="*/ 770918 w 1907568"/>
              <a:gd name="connsiteY33" fmla="*/ 367942 h 469542"/>
              <a:gd name="connsiteX34" fmla="*/ 777268 w 1907568"/>
              <a:gd name="connsiteY34" fmla="*/ 348892 h 469542"/>
              <a:gd name="connsiteX35" fmla="*/ 809018 w 1907568"/>
              <a:gd name="connsiteY35" fmla="*/ 310792 h 469542"/>
              <a:gd name="connsiteX36" fmla="*/ 910618 w 1907568"/>
              <a:gd name="connsiteY36" fmla="*/ 317142 h 469542"/>
              <a:gd name="connsiteX37" fmla="*/ 929668 w 1907568"/>
              <a:gd name="connsiteY37" fmla="*/ 329842 h 469542"/>
              <a:gd name="connsiteX38" fmla="*/ 986818 w 1907568"/>
              <a:gd name="connsiteY38" fmla="*/ 317142 h 469542"/>
              <a:gd name="connsiteX39" fmla="*/ 1024918 w 1907568"/>
              <a:gd name="connsiteY39" fmla="*/ 291742 h 469542"/>
              <a:gd name="connsiteX40" fmla="*/ 1005868 w 1907568"/>
              <a:gd name="connsiteY40" fmla="*/ 279042 h 469542"/>
              <a:gd name="connsiteX41" fmla="*/ 980468 w 1907568"/>
              <a:gd name="connsiteY41" fmla="*/ 272692 h 469542"/>
              <a:gd name="connsiteX42" fmla="*/ 872518 w 1907568"/>
              <a:gd name="connsiteY42" fmla="*/ 266342 h 469542"/>
              <a:gd name="connsiteX43" fmla="*/ 891568 w 1907568"/>
              <a:gd name="connsiteY43" fmla="*/ 247292 h 469542"/>
              <a:gd name="connsiteX44" fmla="*/ 942368 w 1907568"/>
              <a:gd name="connsiteY44" fmla="*/ 247292 h 469542"/>
              <a:gd name="connsiteX45" fmla="*/ 986818 w 1907568"/>
              <a:gd name="connsiteY45" fmla="*/ 259992 h 469542"/>
              <a:gd name="connsiteX46" fmla="*/ 1024918 w 1907568"/>
              <a:gd name="connsiteY46" fmla="*/ 285392 h 469542"/>
              <a:gd name="connsiteX47" fmla="*/ 1056668 w 1907568"/>
              <a:gd name="connsiteY47" fmla="*/ 240942 h 469542"/>
              <a:gd name="connsiteX48" fmla="*/ 1139218 w 1907568"/>
              <a:gd name="connsiteY48" fmla="*/ 240942 h 469542"/>
              <a:gd name="connsiteX49" fmla="*/ 1145568 w 1907568"/>
              <a:gd name="connsiteY49" fmla="*/ 221892 h 469542"/>
              <a:gd name="connsiteX50" fmla="*/ 1196368 w 1907568"/>
              <a:gd name="connsiteY50" fmla="*/ 215542 h 469542"/>
              <a:gd name="connsiteX51" fmla="*/ 1240818 w 1907568"/>
              <a:gd name="connsiteY51" fmla="*/ 209192 h 469542"/>
              <a:gd name="connsiteX52" fmla="*/ 1247168 w 1907568"/>
              <a:gd name="connsiteY52" fmla="*/ 190142 h 469542"/>
              <a:gd name="connsiteX53" fmla="*/ 1336068 w 1907568"/>
              <a:gd name="connsiteY53" fmla="*/ 202842 h 469542"/>
              <a:gd name="connsiteX54" fmla="*/ 1355118 w 1907568"/>
              <a:gd name="connsiteY54" fmla="*/ 215542 h 469542"/>
              <a:gd name="connsiteX55" fmla="*/ 1374168 w 1907568"/>
              <a:gd name="connsiteY55" fmla="*/ 177442 h 469542"/>
              <a:gd name="connsiteX56" fmla="*/ 1424968 w 1907568"/>
              <a:gd name="connsiteY56" fmla="*/ 171092 h 469542"/>
              <a:gd name="connsiteX57" fmla="*/ 1463068 w 1907568"/>
              <a:gd name="connsiteY57" fmla="*/ 164742 h 469542"/>
              <a:gd name="connsiteX58" fmla="*/ 1602768 w 1907568"/>
              <a:gd name="connsiteY58" fmla="*/ 145692 h 469542"/>
              <a:gd name="connsiteX59" fmla="*/ 1609118 w 1907568"/>
              <a:gd name="connsiteY59" fmla="*/ 126642 h 469542"/>
              <a:gd name="connsiteX60" fmla="*/ 1621818 w 1907568"/>
              <a:gd name="connsiteY60" fmla="*/ 101242 h 469542"/>
              <a:gd name="connsiteX61" fmla="*/ 1526568 w 1907568"/>
              <a:gd name="connsiteY61" fmla="*/ 88542 h 469542"/>
              <a:gd name="connsiteX62" fmla="*/ 1507518 w 1907568"/>
              <a:gd name="connsiteY62" fmla="*/ 82192 h 469542"/>
              <a:gd name="connsiteX63" fmla="*/ 1634518 w 1907568"/>
              <a:gd name="connsiteY63" fmla="*/ 88542 h 469542"/>
              <a:gd name="connsiteX64" fmla="*/ 1685318 w 1907568"/>
              <a:gd name="connsiteY64" fmla="*/ 101242 h 469542"/>
              <a:gd name="connsiteX65" fmla="*/ 1761518 w 1907568"/>
              <a:gd name="connsiteY65" fmla="*/ 94892 h 469542"/>
              <a:gd name="connsiteX66" fmla="*/ 1812318 w 1907568"/>
              <a:gd name="connsiteY66" fmla="*/ 75842 h 469542"/>
              <a:gd name="connsiteX67" fmla="*/ 1837718 w 1907568"/>
              <a:gd name="connsiteY67" fmla="*/ 63142 h 469542"/>
              <a:gd name="connsiteX68" fmla="*/ 1907568 w 1907568"/>
              <a:gd name="connsiteY68" fmla="*/ 56792 h 469542"/>
              <a:gd name="connsiteX69" fmla="*/ 1888518 w 1907568"/>
              <a:gd name="connsiteY69" fmla="*/ 31392 h 469542"/>
              <a:gd name="connsiteX70" fmla="*/ 1850418 w 1907568"/>
              <a:gd name="connsiteY70" fmla="*/ 18692 h 469542"/>
              <a:gd name="connsiteX71" fmla="*/ 1774218 w 1907568"/>
              <a:gd name="connsiteY71" fmla="*/ 25042 h 469542"/>
              <a:gd name="connsiteX72" fmla="*/ 1755168 w 1907568"/>
              <a:gd name="connsiteY72" fmla="*/ 31392 h 469542"/>
              <a:gd name="connsiteX73" fmla="*/ 1685318 w 1907568"/>
              <a:gd name="connsiteY73" fmla="*/ 37742 h 469542"/>
              <a:gd name="connsiteX74" fmla="*/ 1621818 w 1907568"/>
              <a:gd name="connsiteY74" fmla="*/ 31392 h 469542"/>
              <a:gd name="connsiteX75" fmla="*/ 1583718 w 1907568"/>
              <a:gd name="connsiteY75" fmla="*/ 18692 h 469542"/>
              <a:gd name="connsiteX76" fmla="*/ 1545618 w 1907568"/>
              <a:gd name="connsiteY76" fmla="*/ 31392 h 469542"/>
              <a:gd name="connsiteX77" fmla="*/ 1526568 w 1907568"/>
              <a:gd name="connsiteY77" fmla="*/ 25042 h 469542"/>
              <a:gd name="connsiteX78" fmla="*/ 1482118 w 1907568"/>
              <a:gd name="connsiteY78" fmla="*/ 12342 h 469542"/>
              <a:gd name="connsiteX79" fmla="*/ 1431318 w 1907568"/>
              <a:gd name="connsiteY79" fmla="*/ 18692 h 469542"/>
              <a:gd name="connsiteX80" fmla="*/ 1393218 w 1907568"/>
              <a:gd name="connsiteY80" fmla="*/ 37742 h 469542"/>
              <a:gd name="connsiteX81" fmla="*/ 1336068 w 1907568"/>
              <a:gd name="connsiteY81" fmla="*/ 12342 h 469542"/>
              <a:gd name="connsiteX82" fmla="*/ 1317018 w 1907568"/>
              <a:gd name="connsiteY82" fmla="*/ 5992 h 469542"/>
              <a:gd name="connsiteX83" fmla="*/ 1234468 w 1907568"/>
              <a:gd name="connsiteY83" fmla="*/ 12342 h 469542"/>
              <a:gd name="connsiteX84" fmla="*/ 1253518 w 1907568"/>
              <a:gd name="connsiteY84" fmla="*/ 37742 h 469542"/>
              <a:gd name="connsiteX85" fmla="*/ 1234468 w 1907568"/>
              <a:gd name="connsiteY85" fmla="*/ 44092 h 469542"/>
              <a:gd name="connsiteX86" fmla="*/ 1183668 w 1907568"/>
              <a:gd name="connsiteY86" fmla="*/ 37742 h 469542"/>
              <a:gd name="connsiteX87" fmla="*/ 1164618 w 1907568"/>
              <a:gd name="connsiteY87" fmla="*/ 31392 h 469542"/>
              <a:gd name="connsiteX88" fmla="*/ 1094768 w 1907568"/>
              <a:gd name="connsiteY88" fmla="*/ 37742 h 469542"/>
              <a:gd name="connsiteX89" fmla="*/ 1037618 w 1907568"/>
              <a:gd name="connsiteY89" fmla="*/ 37742 h 469542"/>
              <a:gd name="connsiteX90" fmla="*/ 961418 w 1907568"/>
              <a:gd name="connsiteY90" fmla="*/ 44092 h 469542"/>
              <a:gd name="connsiteX91" fmla="*/ 974118 w 1907568"/>
              <a:gd name="connsiteY91" fmla="*/ 63142 h 469542"/>
              <a:gd name="connsiteX92" fmla="*/ 929668 w 1907568"/>
              <a:gd name="connsiteY92" fmla="*/ 63142 h 469542"/>
              <a:gd name="connsiteX93" fmla="*/ 910618 w 1907568"/>
              <a:gd name="connsiteY93" fmla="*/ 56792 h 469542"/>
              <a:gd name="connsiteX94" fmla="*/ 815368 w 1907568"/>
              <a:gd name="connsiteY94" fmla="*/ 44092 h 469542"/>
              <a:gd name="connsiteX95" fmla="*/ 764568 w 1907568"/>
              <a:gd name="connsiteY95" fmla="*/ 31392 h 469542"/>
              <a:gd name="connsiteX96" fmla="*/ 745518 w 1907568"/>
              <a:gd name="connsiteY96" fmla="*/ 37742 h 469542"/>
              <a:gd name="connsiteX97" fmla="*/ 739168 w 1907568"/>
              <a:gd name="connsiteY97" fmla="*/ 82192 h 469542"/>
              <a:gd name="connsiteX98" fmla="*/ 682018 w 1907568"/>
              <a:gd name="connsiteY98" fmla="*/ 75842 h 469542"/>
              <a:gd name="connsiteX99" fmla="*/ 631218 w 1907568"/>
              <a:gd name="connsiteY99" fmla="*/ 88542 h 469542"/>
              <a:gd name="connsiteX100" fmla="*/ 586768 w 1907568"/>
              <a:gd name="connsiteY100" fmla="*/ 82192 h 469542"/>
              <a:gd name="connsiteX101" fmla="*/ 548668 w 1907568"/>
              <a:gd name="connsiteY101" fmla="*/ 69492 h 469542"/>
              <a:gd name="connsiteX102" fmla="*/ 459768 w 1907568"/>
              <a:gd name="connsiteY102" fmla="*/ 75842 h 469542"/>
              <a:gd name="connsiteX103" fmla="*/ 434368 w 1907568"/>
              <a:gd name="connsiteY103" fmla="*/ 82192 h 469542"/>
              <a:gd name="connsiteX104" fmla="*/ 428018 w 1907568"/>
              <a:gd name="connsiteY104" fmla="*/ 101242 h 469542"/>
              <a:gd name="connsiteX105" fmla="*/ 453418 w 1907568"/>
              <a:gd name="connsiteY105" fmla="*/ 107592 h 469542"/>
              <a:gd name="connsiteX106" fmla="*/ 504218 w 1907568"/>
              <a:gd name="connsiteY106" fmla="*/ 113942 h 469542"/>
              <a:gd name="connsiteX107" fmla="*/ 510568 w 1907568"/>
              <a:gd name="connsiteY107" fmla="*/ 132992 h 469542"/>
              <a:gd name="connsiteX108" fmla="*/ 624868 w 1907568"/>
              <a:gd name="connsiteY108" fmla="*/ 152042 h 469542"/>
              <a:gd name="connsiteX109" fmla="*/ 643918 w 1907568"/>
              <a:gd name="connsiteY109" fmla="*/ 145692 h 469542"/>
              <a:gd name="connsiteX110" fmla="*/ 662968 w 1907568"/>
              <a:gd name="connsiteY110" fmla="*/ 126642 h 469542"/>
              <a:gd name="connsiteX111" fmla="*/ 682018 w 1907568"/>
              <a:gd name="connsiteY111" fmla="*/ 139342 h 469542"/>
              <a:gd name="connsiteX112" fmla="*/ 720118 w 1907568"/>
              <a:gd name="connsiteY112" fmla="*/ 152042 h 469542"/>
              <a:gd name="connsiteX113" fmla="*/ 707418 w 1907568"/>
              <a:gd name="connsiteY113" fmla="*/ 171092 h 469542"/>
              <a:gd name="connsiteX114" fmla="*/ 637568 w 1907568"/>
              <a:gd name="connsiteY114" fmla="*/ 177442 h 469542"/>
              <a:gd name="connsiteX115" fmla="*/ 555018 w 1907568"/>
              <a:gd name="connsiteY115" fmla="*/ 221892 h 469542"/>
              <a:gd name="connsiteX116" fmla="*/ 548668 w 1907568"/>
              <a:gd name="connsiteY116" fmla="*/ 240942 h 469542"/>
              <a:gd name="connsiteX117" fmla="*/ 542318 w 1907568"/>
              <a:gd name="connsiteY117" fmla="*/ 259992 h 469542"/>
              <a:gd name="connsiteX118" fmla="*/ 516918 w 1907568"/>
              <a:gd name="connsiteY118" fmla="*/ 234592 h 469542"/>
              <a:gd name="connsiteX119" fmla="*/ 497868 w 1907568"/>
              <a:gd name="connsiteY119" fmla="*/ 228242 h 469542"/>
              <a:gd name="connsiteX120" fmla="*/ 447068 w 1907568"/>
              <a:gd name="connsiteY120" fmla="*/ 221892 h 469542"/>
              <a:gd name="connsiteX121" fmla="*/ 440718 w 1907568"/>
              <a:gd name="connsiteY121" fmla="*/ 202842 h 469542"/>
              <a:gd name="connsiteX122" fmla="*/ 447068 w 1907568"/>
              <a:gd name="connsiteY122" fmla="*/ 183792 h 469542"/>
              <a:gd name="connsiteX123" fmla="*/ 428018 w 1907568"/>
              <a:gd name="connsiteY123" fmla="*/ 171092 h 469542"/>
              <a:gd name="connsiteX124" fmla="*/ 370868 w 1907568"/>
              <a:gd name="connsiteY124" fmla="*/ 158392 h 469542"/>
              <a:gd name="connsiteX125" fmla="*/ 364518 w 1907568"/>
              <a:gd name="connsiteY125" fmla="*/ 132992 h 469542"/>
              <a:gd name="connsiteX126" fmla="*/ 345468 w 1907568"/>
              <a:gd name="connsiteY126" fmla="*/ 120292 h 469542"/>
              <a:gd name="connsiteX127" fmla="*/ 243868 w 1907568"/>
              <a:gd name="connsiteY127" fmla="*/ 113942 h 469542"/>
              <a:gd name="connsiteX128" fmla="*/ 224818 w 1907568"/>
              <a:gd name="connsiteY128" fmla="*/ 107592 h 469542"/>
              <a:gd name="connsiteX129" fmla="*/ 180368 w 1907568"/>
              <a:gd name="connsiteY129" fmla="*/ 158392 h 469542"/>
              <a:gd name="connsiteX130" fmla="*/ 142268 w 1907568"/>
              <a:gd name="connsiteY130" fmla="*/ 177442 h 469542"/>
              <a:gd name="connsiteX131" fmla="*/ 53368 w 1907568"/>
              <a:gd name="connsiteY131" fmla="*/ 171092 h 469542"/>
              <a:gd name="connsiteX132" fmla="*/ 47018 w 1907568"/>
              <a:gd name="connsiteY132" fmla="*/ 190142 h 469542"/>
              <a:gd name="connsiteX133" fmla="*/ 21618 w 1907568"/>
              <a:gd name="connsiteY133" fmla="*/ 202842 h 469542"/>
              <a:gd name="connsiteX134" fmla="*/ 2568 w 1907568"/>
              <a:gd name="connsiteY134" fmla="*/ 215542 h 469542"/>
              <a:gd name="connsiteX135" fmla="*/ 129568 w 1907568"/>
              <a:gd name="connsiteY135" fmla="*/ 228242 h 469542"/>
              <a:gd name="connsiteX136" fmla="*/ 174018 w 1907568"/>
              <a:gd name="connsiteY136" fmla="*/ 234592 h 469542"/>
              <a:gd name="connsiteX137" fmla="*/ 154968 w 1907568"/>
              <a:gd name="connsiteY137" fmla="*/ 247292 h 469542"/>
              <a:gd name="connsiteX138" fmla="*/ 66068 w 1907568"/>
              <a:gd name="connsiteY138" fmla="*/ 266342 h 469542"/>
              <a:gd name="connsiteX139" fmla="*/ 85118 w 1907568"/>
              <a:gd name="connsiteY139" fmla="*/ 272692 h 469542"/>
              <a:gd name="connsiteX140" fmla="*/ 110518 w 1907568"/>
              <a:gd name="connsiteY140" fmla="*/ 279042 h 469542"/>
              <a:gd name="connsiteX141" fmla="*/ 91468 w 1907568"/>
              <a:gd name="connsiteY141" fmla="*/ 298092 h 469542"/>
              <a:gd name="connsiteX142" fmla="*/ 97818 w 1907568"/>
              <a:gd name="connsiteY142" fmla="*/ 317142 h 469542"/>
              <a:gd name="connsiteX143" fmla="*/ 193068 w 1907568"/>
              <a:gd name="connsiteY143" fmla="*/ 323492 h 469542"/>
              <a:gd name="connsiteX144" fmla="*/ 218468 w 1907568"/>
              <a:gd name="connsiteY144" fmla="*/ 317142 h 469542"/>
              <a:gd name="connsiteX145" fmla="*/ 256568 w 1907568"/>
              <a:gd name="connsiteY145" fmla="*/ 304442 h 469542"/>
              <a:gd name="connsiteX146" fmla="*/ 275618 w 1907568"/>
              <a:gd name="connsiteY146" fmla="*/ 317142 h 469542"/>
              <a:gd name="connsiteX147" fmla="*/ 301018 w 1907568"/>
              <a:gd name="connsiteY147" fmla="*/ 355242 h 469542"/>
              <a:gd name="connsiteX148" fmla="*/ 320068 w 1907568"/>
              <a:gd name="connsiteY148" fmla="*/ 367942 h 469542"/>
              <a:gd name="connsiteX149" fmla="*/ 383568 w 1907568"/>
              <a:gd name="connsiteY149" fmla="*/ 361592 h 469542"/>
              <a:gd name="connsiteX150" fmla="*/ 402618 w 1907568"/>
              <a:gd name="connsiteY150" fmla="*/ 355242 h 469542"/>
              <a:gd name="connsiteX151" fmla="*/ 421668 w 1907568"/>
              <a:gd name="connsiteY151" fmla="*/ 361592 h 469542"/>
              <a:gd name="connsiteX152" fmla="*/ 440718 w 1907568"/>
              <a:gd name="connsiteY152" fmla="*/ 380642 h 469542"/>
              <a:gd name="connsiteX153" fmla="*/ 421668 w 1907568"/>
              <a:gd name="connsiteY153" fmla="*/ 393342 h 469542"/>
              <a:gd name="connsiteX154" fmla="*/ 332768 w 1907568"/>
              <a:gd name="connsiteY154" fmla="*/ 386992 h 469542"/>
              <a:gd name="connsiteX155" fmla="*/ 294668 w 1907568"/>
              <a:gd name="connsiteY155" fmla="*/ 374292 h 469542"/>
              <a:gd name="connsiteX156" fmla="*/ 243868 w 1907568"/>
              <a:gd name="connsiteY156" fmla="*/ 367942 h 46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907568" h="469542">
                <a:moveTo>
                  <a:pt x="243868" y="367942"/>
                </a:moveTo>
                <a:cubicBezTo>
                  <a:pt x="232226" y="369000"/>
                  <a:pt x="232254" y="378926"/>
                  <a:pt x="224818" y="380642"/>
                </a:cubicBezTo>
                <a:cubicBezTo>
                  <a:pt x="204091" y="385425"/>
                  <a:pt x="182404" y="384181"/>
                  <a:pt x="161318" y="386992"/>
                </a:cubicBezTo>
                <a:cubicBezTo>
                  <a:pt x="150620" y="388418"/>
                  <a:pt x="140151" y="391225"/>
                  <a:pt x="129568" y="393342"/>
                </a:cubicBezTo>
                <a:cubicBezTo>
                  <a:pt x="125335" y="399692"/>
                  <a:pt x="123218" y="408159"/>
                  <a:pt x="116868" y="412392"/>
                </a:cubicBezTo>
                <a:cubicBezTo>
                  <a:pt x="79279" y="437451"/>
                  <a:pt x="98596" y="397358"/>
                  <a:pt x="85118" y="437792"/>
                </a:cubicBezTo>
                <a:cubicBezTo>
                  <a:pt x="115598" y="458112"/>
                  <a:pt x="92738" y="451339"/>
                  <a:pt x="123218" y="437792"/>
                </a:cubicBezTo>
                <a:cubicBezTo>
                  <a:pt x="135451" y="432355"/>
                  <a:pt x="161318" y="425092"/>
                  <a:pt x="161318" y="425092"/>
                </a:cubicBezTo>
                <a:lnTo>
                  <a:pt x="199418" y="437792"/>
                </a:lnTo>
                <a:lnTo>
                  <a:pt x="218468" y="444142"/>
                </a:lnTo>
                <a:cubicBezTo>
                  <a:pt x="224818" y="442025"/>
                  <a:pt x="231366" y="440429"/>
                  <a:pt x="237518" y="437792"/>
                </a:cubicBezTo>
                <a:cubicBezTo>
                  <a:pt x="246219" y="434063"/>
                  <a:pt x="253547" y="426431"/>
                  <a:pt x="262918" y="425092"/>
                </a:cubicBezTo>
                <a:cubicBezTo>
                  <a:pt x="269544" y="424145"/>
                  <a:pt x="275618" y="429325"/>
                  <a:pt x="281968" y="431442"/>
                </a:cubicBezTo>
                <a:cubicBezTo>
                  <a:pt x="286201" y="437792"/>
                  <a:pt x="287184" y="448995"/>
                  <a:pt x="294668" y="450492"/>
                </a:cubicBezTo>
                <a:cubicBezTo>
                  <a:pt x="318160" y="455190"/>
                  <a:pt x="312294" y="426516"/>
                  <a:pt x="320068" y="418742"/>
                </a:cubicBezTo>
                <a:cubicBezTo>
                  <a:pt x="324801" y="414009"/>
                  <a:pt x="332768" y="414509"/>
                  <a:pt x="339118" y="412392"/>
                </a:cubicBezTo>
                <a:cubicBezTo>
                  <a:pt x="349701" y="414509"/>
                  <a:pt x="360075" y="418742"/>
                  <a:pt x="370868" y="418742"/>
                </a:cubicBezTo>
                <a:cubicBezTo>
                  <a:pt x="410303" y="418742"/>
                  <a:pt x="369361" y="398687"/>
                  <a:pt x="408968" y="425092"/>
                </a:cubicBezTo>
                <a:cubicBezTo>
                  <a:pt x="411085" y="431442"/>
                  <a:pt x="408716" y="443042"/>
                  <a:pt x="415318" y="444142"/>
                </a:cubicBezTo>
                <a:cubicBezTo>
                  <a:pt x="426562" y="446016"/>
                  <a:pt x="436254" y="435047"/>
                  <a:pt x="447068" y="431442"/>
                </a:cubicBezTo>
                <a:cubicBezTo>
                  <a:pt x="455347" y="428682"/>
                  <a:pt x="464001" y="427209"/>
                  <a:pt x="472468" y="425092"/>
                </a:cubicBezTo>
                <a:cubicBezTo>
                  <a:pt x="483051" y="427209"/>
                  <a:pt x="495238" y="425455"/>
                  <a:pt x="504218" y="431442"/>
                </a:cubicBezTo>
                <a:cubicBezTo>
                  <a:pt x="509787" y="435155"/>
                  <a:pt x="506387" y="445265"/>
                  <a:pt x="510568" y="450492"/>
                </a:cubicBezTo>
                <a:cubicBezTo>
                  <a:pt x="515336" y="456451"/>
                  <a:pt x="523268" y="458959"/>
                  <a:pt x="529618" y="463192"/>
                </a:cubicBezTo>
                <a:cubicBezTo>
                  <a:pt x="535968" y="461075"/>
                  <a:pt x="541975" y="456842"/>
                  <a:pt x="548668" y="456842"/>
                </a:cubicBezTo>
                <a:cubicBezTo>
                  <a:pt x="555361" y="456842"/>
                  <a:pt x="561224" y="461569"/>
                  <a:pt x="567718" y="463192"/>
                </a:cubicBezTo>
                <a:cubicBezTo>
                  <a:pt x="578189" y="465810"/>
                  <a:pt x="588885" y="467425"/>
                  <a:pt x="599468" y="469542"/>
                </a:cubicBezTo>
                <a:cubicBezTo>
                  <a:pt x="650909" y="459254"/>
                  <a:pt x="620979" y="466605"/>
                  <a:pt x="688368" y="444142"/>
                </a:cubicBezTo>
                <a:lnTo>
                  <a:pt x="726468" y="431442"/>
                </a:lnTo>
                <a:lnTo>
                  <a:pt x="745518" y="425092"/>
                </a:lnTo>
                <a:cubicBezTo>
                  <a:pt x="739168" y="418742"/>
                  <a:pt x="734908" y="409111"/>
                  <a:pt x="726468" y="406042"/>
                </a:cubicBezTo>
                <a:cubicBezTo>
                  <a:pt x="663827" y="383263"/>
                  <a:pt x="683104" y="422000"/>
                  <a:pt x="669318" y="380642"/>
                </a:cubicBezTo>
                <a:cubicBezTo>
                  <a:pt x="675668" y="378525"/>
                  <a:pt x="681726" y="375122"/>
                  <a:pt x="688368" y="374292"/>
                </a:cubicBezTo>
                <a:cubicBezTo>
                  <a:pt x="715753" y="370869"/>
                  <a:pt x="744382" y="375524"/>
                  <a:pt x="770918" y="367942"/>
                </a:cubicBezTo>
                <a:cubicBezTo>
                  <a:pt x="777354" y="366103"/>
                  <a:pt x="774631" y="355044"/>
                  <a:pt x="777268" y="348892"/>
                </a:cubicBezTo>
                <a:cubicBezTo>
                  <a:pt x="790158" y="318814"/>
                  <a:pt x="784690" y="327011"/>
                  <a:pt x="809018" y="310792"/>
                </a:cubicBezTo>
                <a:cubicBezTo>
                  <a:pt x="842885" y="312909"/>
                  <a:pt x="877100" y="311850"/>
                  <a:pt x="910618" y="317142"/>
                </a:cubicBezTo>
                <a:cubicBezTo>
                  <a:pt x="918156" y="318332"/>
                  <a:pt x="922036" y="329842"/>
                  <a:pt x="929668" y="329842"/>
                </a:cubicBezTo>
                <a:cubicBezTo>
                  <a:pt x="949183" y="329842"/>
                  <a:pt x="967768" y="321375"/>
                  <a:pt x="986818" y="317142"/>
                </a:cubicBezTo>
                <a:cubicBezTo>
                  <a:pt x="999518" y="308675"/>
                  <a:pt x="1037618" y="300209"/>
                  <a:pt x="1024918" y="291742"/>
                </a:cubicBezTo>
                <a:cubicBezTo>
                  <a:pt x="1018568" y="287509"/>
                  <a:pt x="1012883" y="282048"/>
                  <a:pt x="1005868" y="279042"/>
                </a:cubicBezTo>
                <a:cubicBezTo>
                  <a:pt x="997846" y="275604"/>
                  <a:pt x="989156" y="273519"/>
                  <a:pt x="980468" y="272692"/>
                </a:cubicBezTo>
                <a:cubicBezTo>
                  <a:pt x="944585" y="269275"/>
                  <a:pt x="908501" y="268459"/>
                  <a:pt x="872518" y="266342"/>
                </a:cubicBezTo>
                <a:cubicBezTo>
                  <a:pt x="878868" y="259992"/>
                  <a:pt x="884096" y="252273"/>
                  <a:pt x="891568" y="247292"/>
                </a:cubicBezTo>
                <a:cubicBezTo>
                  <a:pt x="909280" y="235484"/>
                  <a:pt x="922723" y="242926"/>
                  <a:pt x="942368" y="247292"/>
                </a:cubicBezTo>
                <a:cubicBezTo>
                  <a:pt x="947848" y="248510"/>
                  <a:pt x="979747" y="256063"/>
                  <a:pt x="986818" y="259992"/>
                </a:cubicBezTo>
                <a:cubicBezTo>
                  <a:pt x="1000161" y="267405"/>
                  <a:pt x="1024918" y="285392"/>
                  <a:pt x="1024918" y="285392"/>
                </a:cubicBezTo>
                <a:cubicBezTo>
                  <a:pt x="1039735" y="240942"/>
                  <a:pt x="1024918" y="251525"/>
                  <a:pt x="1056668" y="240942"/>
                </a:cubicBezTo>
                <a:cubicBezTo>
                  <a:pt x="1072989" y="242982"/>
                  <a:pt x="1119314" y="254211"/>
                  <a:pt x="1139218" y="240942"/>
                </a:cubicBezTo>
                <a:cubicBezTo>
                  <a:pt x="1144787" y="237229"/>
                  <a:pt x="1143451" y="228242"/>
                  <a:pt x="1145568" y="221892"/>
                </a:cubicBezTo>
                <a:cubicBezTo>
                  <a:pt x="1131859" y="180766"/>
                  <a:pt x="1136147" y="211778"/>
                  <a:pt x="1196368" y="215542"/>
                </a:cubicBezTo>
                <a:cubicBezTo>
                  <a:pt x="1211306" y="216476"/>
                  <a:pt x="1226001" y="211309"/>
                  <a:pt x="1240818" y="209192"/>
                </a:cubicBezTo>
                <a:cubicBezTo>
                  <a:pt x="1242935" y="202842"/>
                  <a:pt x="1240604" y="191455"/>
                  <a:pt x="1247168" y="190142"/>
                </a:cubicBezTo>
                <a:cubicBezTo>
                  <a:pt x="1262252" y="187125"/>
                  <a:pt x="1315250" y="198678"/>
                  <a:pt x="1336068" y="202842"/>
                </a:cubicBezTo>
                <a:cubicBezTo>
                  <a:pt x="1342418" y="207075"/>
                  <a:pt x="1347634" y="217039"/>
                  <a:pt x="1355118" y="215542"/>
                </a:cubicBezTo>
                <a:cubicBezTo>
                  <a:pt x="1388704" y="208825"/>
                  <a:pt x="1350343" y="188031"/>
                  <a:pt x="1374168" y="177442"/>
                </a:cubicBezTo>
                <a:cubicBezTo>
                  <a:pt x="1389762" y="170511"/>
                  <a:pt x="1408074" y="173505"/>
                  <a:pt x="1424968" y="171092"/>
                </a:cubicBezTo>
                <a:cubicBezTo>
                  <a:pt x="1437714" y="169271"/>
                  <a:pt x="1450368" y="166859"/>
                  <a:pt x="1463068" y="164742"/>
                </a:cubicBezTo>
                <a:cubicBezTo>
                  <a:pt x="1539033" y="126759"/>
                  <a:pt x="1412766" y="185692"/>
                  <a:pt x="1602768" y="145692"/>
                </a:cubicBezTo>
                <a:cubicBezTo>
                  <a:pt x="1609318" y="144313"/>
                  <a:pt x="1606481" y="132794"/>
                  <a:pt x="1609118" y="126642"/>
                </a:cubicBezTo>
                <a:cubicBezTo>
                  <a:pt x="1612847" y="117941"/>
                  <a:pt x="1617585" y="109709"/>
                  <a:pt x="1621818" y="101242"/>
                </a:cubicBezTo>
                <a:cubicBezTo>
                  <a:pt x="1590068" y="97009"/>
                  <a:pt x="1558163" y="93808"/>
                  <a:pt x="1526568" y="88542"/>
                </a:cubicBezTo>
                <a:cubicBezTo>
                  <a:pt x="1519966" y="87442"/>
                  <a:pt x="1500825" y="82192"/>
                  <a:pt x="1507518" y="82192"/>
                </a:cubicBezTo>
                <a:cubicBezTo>
                  <a:pt x="1549904" y="82192"/>
                  <a:pt x="1592185" y="86425"/>
                  <a:pt x="1634518" y="88542"/>
                </a:cubicBezTo>
                <a:cubicBezTo>
                  <a:pt x="1649550" y="93553"/>
                  <a:pt x="1669993" y="101242"/>
                  <a:pt x="1685318" y="101242"/>
                </a:cubicBezTo>
                <a:cubicBezTo>
                  <a:pt x="1710806" y="101242"/>
                  <a:pt x="1736118" y="97009"/>
                  <a:pt x="1761518" y="94892"/>
                </a:cubicBezTo>
                <a:cubicBezTo>
                  <a:pt x="1800645" y="68807"/>
                  <a:pt x="1757391" y="94151"/>
                  <a:pt x="1812318" y="75842"/>
                </a:cubicBezTo>
                <a:cubicBezTo>
                  <a:pt x="1821298" y="72849"/>
                  <a:pt x="1828436" y="64998"/>
                  <a:pt x="1837718" y="63142"/>
                </a:cubicBezTo>
                <a:cubicBezTo>
                  <a:pt x="1860643" y="58557"/>
                  <a:pt x="1884285" y="58909"/>
                  <a:pt x="1907568" y="56792"/>
                </a:cubicBezTo>
                <a:cubicBezTo>
                  <a:pt x="1901218" y="48325"/>
                  <a:pt x="1897324" y="37263"/>
                  <a:pt x="1888518" y="31392"/>
                </a:cubicBezTo>
                <a:cubicBezTo>
                  <a:pt x="1877379" y="23966"/>
                  <a:pt x="1850418" y="18692"/>
                  <a:pt x="1850418" y="18692"/>
                </a:cubicBezTo>
                <a:cubicBezTo>
                  <a:pt x="1825018" y="20809"/>
                  <a:pt x="1799482" y="21673"/>
                  <a:pt x="1774218" y="25042"/>
                </a:cubicBezTo>
                <a:cubicBezTo>
                  <a:pt x="1767583" y="25927"/>
                  <a:pt x="1761794" y="30445"/>
                  <a:pt x="1755168" y="31392"/>
                </a:cubicBezTo>
                <a:cubicBezTo>
                  <a:pt x="1732024" y="34698"/>
                  <a:pt x="1708601" y="35625"/>
                  <a:pt x="1685318" y="37742"/>
                </a:cubicBezTo>
                <a:cubicBezTo>
                  <a:pt x="1664151" y="35625"/>
                  <a:pt x="1642726" y="35312"/>
                  <a:pt x="1621818" y="31392"/>
                </a:cubicBezTo>
                <a:cubicBezTo>
                  <a:pt x="1608660" y="28925"/>
                  <a:pt x="1583718" y="18692"/>
                  <a:pt x="1583718" y="18692"/>
                </a:cubicBezTo>
                <a:cubicBezTo>
                  <a:pt x="1571018" y="22925"/>
                  <a:pt x="1558318" y="35625"/>
                  <a:pt x="1545618" y="31392"/>
                </a:cubicBezTo>
                <a:cubicBezTo>
                  <a:pt x="1539268" y="29275"/>
                  <a:pt x="1533004" y="26881"/>
                  <a:pt x="1526568" y="25042"/>
                </a:cubicBezTo>
                <a:cubicBezTo>
                  <a:pt x="1470754" y="9095"/>
                  <a:pt x="1527793" y="27567"/>
                  <a:pt x="1482118" y="12342"/>
                </a:cubicBezTo>
                <a:cubicBezTo>
                  <a:pt x="1465185" y="14459"/>
                  <a:pt x="1446236" y="10404"/>
                  <a:pt x="1431318" y="18692"/>
                </a:cubicBezTo>
                <a:cubicBezTo>
                  <a:pt x="1381468" y="46386"/>
                  <a:pt x="1484084" y="55915"/>
                  <a:pt x="1393218" y="37742"/>
                </a:cubicBezTo>
                <a:cubicBezTo>
                  <a:pt x="1363029" y="17616"/>
                  <a:pt x="1381408" y="27455"/>
                  <a:pt x="1336068" y="12342"/>
                </a:cubicBezTo>
                <a:lnTo>
                  <a:pt x="1317018" y="5992"/>
                </a:lnTo>
                <a:cubicBezTo>
                  <a:pt x="1289501" y="8109"/>
                  <a:pt x="1259152" y="0"/>
                  <a:pt x="1234468" y="12342"/>
                </a:cubicBezTo>
                <a:cubicBezTo>
                  <a:pt x="1225002" y="17075"/>
                  <a:pt x="1253518" y="27159"/>
                  <a:pt x="1253518" y="37742"/>
                </a:cubicBezTo>
                <a:cubicBezTo>
                  <a:pt x="1253518" y="44435"/>
                  <a:pt x="1240818" y="41975"/>
                  <a:pt x="1234468" y="44092"/>
                </a:cubicBezTo>
                <a:cubicBezTo>
                  <a:pt x="1217535" y="41975"/>
                  <a:pt x="1200458" y="40795"/>
                  <a:pt x="1183668" y="37742"/>
                </a:cubicBezTo>
                <a:cubicBezTo>
                  <a:pt x="1177082" y="36545"/>
                  <a:pt x="1171311" y="31392"/>
                  <a:pt x="1164618" y="31392"/>
                </a:cubicBezTo>
                <a:cubicBezTo>
                  <a:pt x="1141239" y="31392"/>
                  <a:pt x="1118051" y="35625"/>
                  <a:pt x="1094768" y="37742"/>
                </a:cubicBezTo>
                <a:cubicBezTo>
                  <a:pt x="1051884" y="52037"/>
                  <a:pt x="1104672" y="37742"/>
                  <a:pt x="1037618" y="37742"/>
                </a:cubicBezTo>
                <a:cubicBezTo>
                  <a:pt x="1012130" y="37742"/>
                  <a:pt x="986818" y="41975"/>
                  <a:pt x="961418" y="44092"/>
                </a:cubicBezTo>
                <a:cubicBezTo>
                  <a:pt x="965651" y="50442"/>
                  <a:pt x="975969" y="55738"/>
                  <a:pt x="974118" y="63142"/>
                </a:cubicBezTo>
                <a:cubicBezTo>
                  <a:pt x="970374" y="78117"/>
                  <a:pt x="930810" y="63468"/>
                  <a:pt x="929668" y="63142"/>
                </a:cubicBezTo>
                <a:cubicBezTo>
                  <a:pt x="923232" y="61303"/>
                  <a:pt x="917152" y="58244"/>
                  <a:pt x="910618" y="56792"/>
                </a:cubicBezTo>
                <a:cubicBezTo>
                  <a:pt x="882115" y="50458"/>
                  <a:pt x="842882" y="47149"/>
                  <a:pt x="815368" y="44092"/>
                </a:cubicBezTo>
                <a:cubicBezTo>
                  <a:pt x="800336" y="39081"/>
                  <a:pt x="779893" y="31392"/>
                  <a:pt x="764568" y="31392"/>
                </a:cubicBezTo>
                <a:cubicBezTo>
                  <a:pt x="757875" y="31392"/>
                  <a:pt x="751868" y="35625"/>
                  <a:pt x="745518" y="37742"/>
                </a:cubicBezTo>
                <a:cubicBezTo>
                  <a:pt x="743401" y="52559"/>
                  <a:pt x="752002" y="74491"/>
                  <a:pt x="739168" y="82192"/>
                </a:cubicBezTo>
                <a:cubicBezTo>
                  <a:pt x="722732" y="92053"/>
                  <a:pt x="701185" y="75842"/>
                  <a:pt x="682018" y="75842"/>
                </a:cubicBezTo>
                <a:cubicBezTo>
                  <a:pt x="666693" y="75842"/>
                  <a:pt x="646250" y="83531"/>
                  <a:pt x="631218" y="88542"/>
                </a:cubicBezTo>
                <a:cubicBezTo>
                  <a:pt x="616401" y="86425"/>
                  <a:pt x="601352" y="85557"/>
                  <a:pt x="586768" y="82192"/>
                </a:cubicBezTo>
                <a:cubicBezTo>
                  <a:pt x="573724" y="79182"/>
                  <a:pt x="548668" y="69492"/>
                  <a:pt x="548668" y="69492"/>
                </a:cubicBezTo>
                <a:cubicBezTo>
                  <a:pt x="519035" y="71609"/>
                  <a:pt x="489295" y="72561"/>
                  <a:pt x="459768" y="75842"/>
                </a:cubicBezTo>
                <a:cubicBezTo>
                  <a:pt x="451094" y="76806"/>
                  <a:pt x="441183" y="76740"/>
                  <a:pt x="434368" y="82192"/>
                </a:cubicBezTo>
                <a:cubicBezTo>
                  <a:pt x="429141" y="86373"/>
                  <a:pt x="430135" y="94892"/>
                  <a:pt x="428018" y="101242"/>
                </a:cubicBezTo>
                <a:cubicBezTo>
                  <a:pt x="436485" y="103359"/>
                  <a:pt x="444810" y="106157"/>
                  <a:pt x="453418" y="107592"/>
                </a:cubicBezTo>
                <a:cubicBezTo>
                  <a:pt x="470251" y="110397"/>
                  <a:pt x="488624" y="107011"/>
                  <a:pt x="504218" y="113942"/>
                </a:cubicBezTo>
                <a:cubicBezTo>
                  <a:pt x="510335" y="116660"/>
                  <a:pt x="505835" y="128259"/>
                  <a:pt x="510568" y="132992"/>
                </a:cubicBezTo>
                <a:cubicBezTo>
                  <a:pt x="534555" y="156979"/>
                  <a:pt x="614357" y="151291"/>
                  <a:pt x="624868" y="152042"/>
                </a:cubicBezTo>
                <a:cubicBezTo>
                  <a:pt x="631218" y="149925"/>
                  <a:pt x="638349" y="149405"/>
                  <a:pt x="643918" y="145692"/>
                </a:cubicBezTo>
                <a:cubicBezTo>
                  <a:pt x="651390" y="140711"/>
                  <a:pt x="654110" y="128118"/>
                  <a:pt x="662968" y="126642"/>
                </a:cubicBezTo>
                <a:cubicBezTo>
                  <a:pt x="670496" y="125387"/>
                  <a:pt x="675044" y="136242"/>
                  <a:pt x="682018" y="139342"/>
                </a:cubicBezTo>
                <a:cubicBezTo>
                  <a:pt x="694251" y="144779"/>
                  <a:pt x="720118" y="152042"/>
                  <a:pt x="720118" y="152042"/>
                </a:cubicBezTo>
                <a:cubicBezTo>
                  <a:pt x="715885" y="158392"/>
                  <a:pt x="712814" y="165696"/>
                  <a:pt x="707418" y="171092"/>
                </a:cubicBezTo>
                <a:cubicBezTo>
                  <a:pt x="684021" y="194489"/>
                  <a:pt x="673912" y="181985"/>
                  <a:pt x="637568" y="177442"/>
                </a:cubicBezTo>
                <a:cubicBezTo>
                  <a:pt x="509903" y="186561"/>
                  <a:pt x="555018" y="153685"/>
                  <a:pt x="555018" y="221892"/>
                </a:cubicBezTo>
                <a:cubicBezTo>
                  <a:pt x="555018" y="228585"/>
                  <a:pt x="550785" y="234592"/>
                  <a:pt x="548668" y="240942"/>
                </a:cubicBezTo>
                <a:cubicBezTo>
                  <a:pt x="599221" y="274644"/>
                  <a:pt x="601878" y="268501"/>
                  <a:pt x="542318" y="259992"/>
                </a:cubicBezTo>
                <a:cubicBezTo>
                  <a:pt x="491518" y="243059"/>
                  <a:pt x="550785" y="268459"/>
                  <a:pt x="516918" y="234592"/>
                </a:cubicBezTo>
                <a:cubicBezTo>
                  <a:pt x="512185" y="229859"/>
                  <a:pt x="504454" y="229439"/>
                  <a:pt x="497868" y="228242"/>
                </a:cubicBezTo>
                <a:cubicBezTo>
                  <a:pt x="481078" y="225189"/>
                  <a:pt x="464001" y="224009"/>
                  <a:pt x="447068" y="221892"/>
                </a:cubicBezTo>
                <a:cubicBezTo>
                  <a:pt x="444951" y="215542"/>
                  <a:pt x="440718" y="209535"/>
                  <a:pt x="440718" y="202842"/>
                </a:cubicBezTo>
                <a:cubicBezTo>
                  <a:pt x="440718" y="196149"/>
                  <a:pt x="449554" y="190007"/>
                  <a:pt x="447068" y="183792"/>
                </a:cubicBezTo>
                <a:cubicBezTo>
                  <a:pt x="444234" y="176706"/>
                  <a:pt x="434844" y="174505"/>
                  <a:pt x="428018" y="171092"/>
                </a:cubicBezTo>
                <a:cubicBezTo>
                  <a:pt x="412386" y="163276"/>
                  <a:pt x="385501" y="160831"/>
                  <a:pt x="370868" y="158392"/>
                </a:cubicBezTo>
                <a:cubicBezTo>
                  <a:pt x="368751" y="149925"/>
                  <a:pt x="369359" y="140254"/>
                  <a:pt x="364518" y="132992"/>
                </a:cubicBezTo>
                <a:cubicBezTo>
                  <a:pt x="360285" y="126642"/>
                  <a:pt x="353006" y="121482"/>
                  <a:pt x="345468" y="120292"/>
                </a:cubicBezTo>
                <a:cubicBezTo>
                  <a:pt x="311950" y="115000"/>
                  <a:pt x="277735" y="116059"/>
                  <a:pt x="243868" y="113942"/>
                </a:cubicBezTo>
                <a:cubicBezTo>
                  <a:pt x="237518" y="111825"/>
                  <a:pt x="231420" y="106492"/>
                  <a:pt x="224818" y="107592"/>
                </a:cubicBezTo>
                <a:cubicBezTo>
                  <a:pt x="200124" y="111708"/>
                  <a:pt x="195890" y="148044"/>
                  <a:pt x="180368" y="158392"/>
                </a:cubicBezTo>
                <a:cubicBezTo>
                  <a:pt x="155749" y="174805"/>
                  <a:pt x="168558" y="168679"/>
                  <a:pt x="142268" y="177442"/>
                </a:cubicBezTo>
                <a:cubicBezTo>
                  <a:pt x="107428" y="163506"/>
                  <a:pt x="97118" y="153592"/>
                  <a:pt x="53368" y="171092"/>
                </a:cubicBezTo>
                <a:cubicBezTo>
                  <a:pt x="47153" y="173578"/>
                  <a:pt x="51751" y="185409"/>
                  <a:pt x="47018" y="190142"/>
                </a:cubicBezTo>
                <a:cubicBezTo>
                  <a:pt x="40325" y="196835"/>
                  <a:pt x="29837" y="198146"/>
                  <a:pt x="21618" y="202842"/>
                </a:cubicBezTo>
                <a:cubicBezTo>
                  <a:pt x="14992" y="206628"/>
                  <a:pt x="8918" y="211309"/>
                  <a:pt x="2568" y="215542"/>
                </a:cubicBezTo>
                <a:cubicBezTo>
                  <a:pt x="22025" y="273912"/>
                  <a:pt x="0" y="228242"/>
                  <a:pt x="129568" y="228242"/>
                </a:cubicBezTo>
                <a:cubicBezTo>
                  <a:pt x="144535" y="228242"/>
                  <a:pt x="159201" y="232475"/>
                  <a:pt x="174018" y="234592"/>
                </a:cubicBezTo>
                <a:cubicBezTo>
                  <a:pt x="167668" y="238825"/>
                  <a:pt x="161942" y="244192"/>
                  <a:pt x="154968" y="247292"/>
                </a:cubicBezTo>
                <a:cubicBezTo>
                  <a:pt x="119562" y="263028"/>
                  <a:pt x="106080" y="261340"/>
                  <a:pt x="66068" y="266342"/>
                </a:cubicBezTo>
                <a:cubicBezTo>
                  <a:pt x="72418" y="268459"/>
                  <a:pt x="78682" y="270853"/>
                  <a:pt x="85118" y="272692"/>
                </a:cubicBezTo>
                <a:cubicBezTo>
                  <a:pt x="93509" y="275090"/>
                  <a:pt x="108401" y="270575"/>
                  <a:pt x="110518" y="279042"/>
                </a:cubicBezTo>
                <a:cubicBezTo>
                  <a:pt x="112696" y="287754"/>
                  <a:pt x="97818" y="291742"/>
                  <a:pt x="91468" y="298092"/>
                </a:cubicBezTo>
                <a:cubicBezTo>
                  <a:pt x="93585" y="304442"/>
                  <a:pt x="93637" y="311915"/>
                  <a:pt x="97818" y="317142"/>
                </a:cubicBezTo>
                <a:cubicBezTo>
                  <a:pt x="120463" y="345448"/>
                  <a:pt x="168084" y="325574"/>
                  <a:pt x="193068" y="323492"/>
                </a:cubicBezTo>
                <a:cubicBezTo>
                  <a:pt x="201535" y="321375"/>
                  <a:pt x="210109" y="319650"/>
                  <a:pt x="218468" y="317142"/>
                </a:cubicBezTo>
                <a:cubicBezTo>
                  <a:pt x="231290" y="313295"/>
                  <a:pt x="256568" y="304442"/>
                  <a:pt x="256568" y="304442"/>
                </a:cubicBezTo>
                <a:cubicBezTo>
                  <a:pt x="262918" y="308675"/>
                  <a:pt x="270592" y="311399"/>
                  <a:pt x="275618" y="317142"/>
                </a:cubicBezTo>
                <a:cubicBezTo>
                  <a:pt x="285669" y="328629"/>
                  <a:pt x="288318" y="346775"/>
                  <a:pt x="301018" y="355242"/>
                </a:cubicBezTo>
                <a:lnTo>
                  <a:pt x="320068" y="367942"/>
                </a:lnTo>
                <a:cubicBezTo>
                  <a:pt x="341235" y="365825"/>
                  <a:pt x="362543" y="364827"/>
                  <a:pt x="383568" y="361592"/>
                </a:cubicBezTo>
                <a:cubicBezTo>
                  <a:pt x="390184" y="360574"/>
                  <a:pt x="395925" y="355242"/>
                  <a:pt x="402618" y="355242"/>
                </a:cubicBezTo>
                <a:cubicBezTo>
                  <a:pt x="409311" y="355242"/>
                  <a:pt x="415318" y="359475"/>
                  <a:pt x="421668" y="361592"/>
                </a:cubicBezTo>
                <a:cubicBezTo>
                  <a:pt x="428018" y="367942"/>
                  <a:pt x="440718" y="371662"/>
                  <a:pt x="440718" y="380642"/>
                </a:cubicBezTo>
                <a:cubicBezTo>
                  <a:pt x="440718" y="388274"/>
                  <a:pt x="429287" y="392894"/>
                  <a:pt x="421668" y="393342"/>
                </a:cubicBezTo>
                <a:cubicBezTo>
                  <a:pt x="392010" y="395087"/>
                  <a:pt x="362401" y="389109"/>
                  <a:pt x="332768" y="386992"/>
                </a:cubicBezTo>
                <a:cubicBezTo>
                  <a:pt x="320068" y="382759"/>
                  <a:pt x="307920" y="376185"/>
                  <a:pt x="294668" y="374292"/>
                </a:cubicBezTo>
                <a:cubicBezTo>
                  <a:pt x="243932" y="367044"/>
                  <a:pt x="255510" y="366884"/>
                  <a:pt x="243868" y="36794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00" name="199 Forma libre"/>
          <p:cNvSpPr/>
          <p:nvPr/>
        </p:nvSpPr>
        <p:spPr>
          <a:xfrm>
            <a:off x="3090839" y="1807542"/>
            <a:ext cx="117496" cy="83268"/>
          </a:xfrm>
          <a:custGeom>
            <a:avLst/>
            <a:gdLst>
              <a:gd name="connsiteX0" fmla="*/ 12700 w 266700"/>
              <a:gd name="connsiteY0" fmla="*/ 63500 h 140332"/>
              <a:gd name="connsiteX1" fmla="*/ 31750 w 266700"/>
              <a:gd name="connsiteY1" fmla="*/ 107950 h 140332"/>
              <a:gd name="connsiteX2" fmla="*/ 12700 w 266700"/>
              <a:gd name="connsiteY2" fmla="*/ 114300 h 140332"/>
              <a:gd name="connsiteX3" fmla="*/ 6350 w 266700"/>
              <a:gd name="connsiteY3" fmla="*/ 133350 h 140332"/>
              <a:gd name="connsiteX4" fmla="*/ 31750 w 266700"/>
              <a:gd name="connsiteY4" fmla="*/ 139700 h 140332"/>
              <a:gd name="connsiteX5" fmla="*/ 95250 w 266700"/>
              <a:gd name="connsiteY5" fmla="*/ 133350 h 140332"/>
              <a:gd name="connsiteX6" fmla="*/ 107950 w 266700"/>
              <a:gd name="connsiteY6" fmla="*/ 114300 h 140332"/>
              <a:gd name="connsiteX7" fmla="*/ 114300 w 266700"/>
              <a:gd name="connsiteY7" fmla="*/ 95250 h 140332"/>
              <a:gd name="connsiteX8" fmla="*/ 139700 w 266700"/>
              <a:gd name="connsiteY8" fmla="*/ 82550 h 140332"/>
              <a:gd name="connsiteX9" fmla="*/ 266700 w 266700"/>
              <a:gd name="connsiteY9" fmla="*/ 63500 h 140332"/>
              <a:gd name="connsiteX10" fmla="*/ 241300 w 266700"/>
              <a:gd name="connsiteY10" fmla="*/ 25400 h 140332"/>
              <a:gd name="connsiteX11" fmla="*/ 228600 w 266700"/>
              <a:gd name="connsiteY11" fmla="*/ 6350 h 140332"/>
              <a:gd name="connsiteX12" fmla="*/ 209550 w 266700"/>
              <a:gd name="connsiteY12" fmla="*/ 0 h 140332"/>
              <a:gd name="connsiteX13" fmla="*/ 158750 w 266700"/>
              <a:gd name="connsiteY13" fmla="*/ 6350 h 140332"/>
              <a:gd name="connsiteX14" fmla="*/ 31750 w 266700"/>
              <a:gd name="connsiteY14" fmla="*/ 19050 h 140332"/>
              <a:gd name="connsiteX15" fmla="*/ 0 w 266700"/>
              <a:gd name="connsiteY15" fmla="*/ 57150 h 140332"/>
              <a:gd name="connsiteX16" fmla="*/ 12700 w 266700"/>
              <a:gd name="connsiteY16" fmla="*/ 63500 h 14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700" h="140332">
                <a:moveTo>
                  <a:pt x="12700" y="63500"/>
                </a:moveTo>
                <a:cubicBezTo>
                  <a:pt x="17992" y="71967"/>
                  <a:pt x="36876" y="95136"/>
                  <a:pt x="31750" y="107950"/>
                </a:cubicBezTo>
                <a:cubicBezTo>
                  <a:pt x="29264" y="114165"/>
                  <a:pt x="19050" y="112183"/>
                  <a:pt x="12700" y="114300"/>
                </a:cubicBezTo>
                <a:cubicBezTo>
                  <a:pt x="10583" y="120650"/>
                  <a:pt x="2334" y="127995"/>
                  <a:pt x="6350" y="133350"/>
                </a:cubicBezTo>
                <a:cubicBezTo>
                  <a:pt x="11586" y="140332"/>
                  <a:pt x="23023" y="139700"/>
                  <a:pt x="31750" y="139700"/>
                </a:cubicBezTo>
                <a:cubicBezTo>
                  <a:pt x="53022" y="139700"/>
                  <a:pt x="74083" y="135467"/>
                  <a:pt x="95250" y="133350"/>
                </a:cubicBezTo>
                <a:cubicBezTo>
                  <a:pt x="99483" y="127000"/>
                  <a:pt x="104537" y="121126"/>
                  <a:pt x="107950" y="114300"/>
                </a:cubicBezTo>
                <a:cubicBezTo>
                  <a:pt x="110943" y="108313"/>
                  <a:pt x="109567" y="99983"/>
                  <a:pt x="114300" y="95250"/>
                </a:cubicBezTo>
                <a:cubicBezTo>
                  <a:pt x="120993" y="88557"/>
                  <a:pt x="130598" y="85151"/>
                  <a:pt x="139700" y="82550"/>
                </a:cubicBezTo>
                <a:cubicBezTo>
                  <a:pt x="185124" y="69572"/>
                  <a:pt x="220091" y="68161"/>
                  <a:pt x="266700" y="63500"/>
                </a:cubicBezTo>
                <a:lnTo>
                  <a:pt x="241300" y="25400"/>
                </a:lnTo>
                <a:cubicBezTo>
                  <a:pt x="237067" y="19050"/>
                  <a:pt x="235840" y="8763"/>
                  <a:pt x="228600" y="6350"/>
                </a:cubicBezTo>
                <a:lnTo>
                  <a:pt x="209550" y="0"/>
                </a:lnTo>
                <a:cubicBezTo>
                  <a:pt x="192617" y="2117"/>
                  <a:pt x="175761" y="4989"/>
                  <a:pt x="158750" y="6350"/>
                </a:cubicBezTo>
                <a:cubicBezTo>
                  <a:pt x="34536" y="16287"/>
                  <a:pt x="86775" y="708"/>
                  <a:pt x="31750" y="19050"/>
                </a:cubicBezTo>
                <a:cubicBezTo>
                  <a:pt x="28109" y="22691"/>
                  <a:pt x="0" y="48309"/>
                  <a:pt x="0" y="57150"/>
                </a:cubicBezTo>
                <a:cubicBezTo>
                  <a:pt x="0" y="61883"/>
                  <a:pt x="7408" y="55033"/>
                  <a:pt x="12700" y="635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01" name="200 Forma libre"/>
          <p:cNvSpPr/>
          <p:nvPr/>
        </p:nvSpPr>
        <p:spPr>
          <a:xfrm>
            <a:off x="2866484" y="1719455"/>
            <a:ext cx="134834" cy="75222"/>
          </a:xfrm>
          <a:custGeom>
            <a:avLst/>
            <a:gdLst>
              <a:gd name="connsiteX0" fmla="*/ 109205 w 306055"/>
              <a:gd name="connsiteY0" fmla="*/ 84956 h 126774"/>
              <a:gd name="connsiteX1" fmla="*/ 90155 w 306055"/>
              <a:gd name="connsiteY1" fmla="*/ 72256 h 126774"/>
              <a:gd name="connsiteX2" fmla="*/ 20305 w 306055"/>
              <a:gd name="connsiteY2" fmla="*/ 84956 h 126774"/>
              <a:gd name="connsiteX3" fmla="*/ 1255 w 306055"/>
              <a:gd name="connsiteY3" fmla="*/ 104006 h 126774"/>
              <a:gd name="connsiteX4" fmla="*/ 13955 w 306055"/>
              <a:gd name="connsiteY4" fmla="*/ 123056 h 126774"/>
              <a:gd name="connsiteX5" fmla="*/ 109205 w 306055"/>
              <a:gd name="connsiteY5" fmla="*/ 116706 h 126774"/>
              <a:gd name="connsiteX6" fmla="*/ 191755 w 306055"/>
              <a:gd name="connsiteY6" fmla="*/ 104006 h 126774"/>
              <a:gd name="connsiteX7" fmla="*/ 223505 w 306055"/>
              <a:gd name="connsiteY7" fmla="*/ 97656 h 126774"/>
              <a:gd name="connsiteX8" fmla="*/ 236205 w 306055"/>
              <a:gd name="connsiteY8" fmla="*/ 78606 h 126774"/>
              <a:gd name="connsiteX9" fmla="*/ 261605 w 306055"/>
              <a:gd name="connsiteY9" fmla="*/ 46856 h 126774"/>
              <a:gd name="connsiteX10" fmla="*/ 306055 w 306055"/>
              <a:gd name="connsiteY10" fmla="*/ 40506 h 126774"/>
              <a:gd name="connsiteX11" fmla="*/ 299705 w 306055"/>
              <a:gd name="connsiteY11" fmla="*/ 21456 h 126774"/>
              <a:gd name="connsiteX12" fmla="*/ 255255 w 306055"/>
              <a:gd name="connsiteY12" fmla="*/ 15106 h 126774"/>
              <a:gd name="connsiteX13" fmla="*/ 204455 w 306055"/>
              <a:gd name="connsiteY13" fmla="*/ 21456 h 126774"/>
              <a:gd name="connsiteX14" fmla="*/ 185405 w 306055"/>
              <a:gd name="connsiteY14" fmla="*/ 34156 h 126774"/>
              <a:gd name="connsiteX15" fmla="*/ 160005 w 306055"/>
              <a:gd name="connsiteY15" fmla="*/ 40506 h 126774"/>
              <a:gd name="connsiteX16" fmla="*/ 166355 w 306055"/>
              <a:gd name="connsiteY16" fmla="*/ 59556 h 126774"/>
              <a:gd name="connsiteX17" fmla="*/ 160005 w 306055"/>
              <a:gd name="connsiteY17" fmla="*/ 84956 h 126774"/>
              <a:gd name="connsiteX18" fmla="*/ 121905 w 306055"/>
              <a:gd name="connsiteY18" fmla="*/ 78606 h 126774"/>
              <a:gd name="connsiteX19" fmla="*/ 109205 w 306055"/>
              <a:gd name="connsiteY19" fmla="*/ 84956 h 12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6055" h="126774">
                <a:moveTo>
                  <a:pt x="109205" y="84956"/>
                </a:moveTo>
                <a:cubicBezTo>
                  <a:pt x="103914" y="83898"/>
                  <a:pt x="97755" y="72947"/>
                  <a:pt x="90155" y="72256"/>
                </a:cubicBezTo>
                <a:cubicBezTo>
                  <a:pt x="61947" y="69692"/>
                  <a:pt x="44078" y="77032"/>
                  <a:pt x="20305" y="84956"/>
                </a:cubicBezTo>
                <a:cubicBezTo>
                  <a:pt x="13955" y="91306"/>
                  <a:pt x="2731" y="95148"/>
                  <a:pt x="1255" y="104006"/>
                </a:cubicBezTo>
                <a:cubicBezTo>
                  <a:pt x="0" y="111534"/>
                  <a:pt x="6376" y="122164"/>
                  <a:pt x="13955" y="123056"/>
                </a:cubicBezTo>
                <a:cubicBezTo>
                  <a:pt x="45558" y="126774"/>
                  <a:pt x="77455" y="118823"/>
                  <a:pt x="109205" y="116706"/>
                </a:cubicBezTo>
                <a:cubicBezTo>
                  <a:pt x="152115" y="102403"/>
                  <a:pt x="109901" y="114920"/>
                  <a:pt x="191755" y="104006"/>
                </a:cubicBezTo>
                <a:cubicBezTo>
                  <a:pt x="202453" y="102580"/>
                  <a:pt x="212922" y="99773"/>
                  <a:pt x="223505" y="97656"/>
                </a:cubicBezTo>
                <a:cubicBezTo>
                  <a:pt x="227738" y="91306"/>
                  <a:pt x="232792" y="85432"/>
                  <a:pt x="236205" y="78606"/>
                </a:cubicBezTo>
                <a:cubicBezTo>
                  <a:pt x="245466" y="60084"/>
                  <a:pt x="236418" y="54412"/>
                  <a:pt x="261605" y="46856"/>
                </a:cubicBezTo>
                <a:cubicBezTo>
                  <a:pt x="275941" y="42555"/>
                  <a:pt x="291238" y="42623"/>
                  <a:pt x="306055" y="40506"/>
                </a:cubicBezTo>
                <a:cubicBezTo>
                  <a:pt x="303938" y="34156"/>
                  <a:pt x="303886" y="26683"/>
                  <a:pt x="299705" y="21456"/>
                </a:cubicBezTo>
                <a:cubicBezTo>
                  <a:pt x="282540" y="0"/>
                  <a:pt x="277599" y="11382"/>
                  <a:pt x="255255" y="15106"/>
                </a:cubicBezTo>
                <a:cubicBezTo>
                  <a:pt x="238422" y="17911"/>
                  <a:pt x="221388" y="19339"/>
                  <a:pt x="204455" y="21456"/>
                </a:cubicBezTo>
                <a:cubicBezTo>
                  <a:pt x="198105" y="25689"/>
                  <a:pt x="192420" y="31150"/>
                  <a:pt x="185405" y="34156"/>
                </a:cubicBezTo>
                <a:cubicBezTo>
                  <a:pt x="177383" y="37594"/>
                  <a:pt x="165241" y="33524"/>
                  <a:pt x="160005" y="40506"/>
                </a:cubicBezTo>
                <a:cubicBezTo>
                  <a:pt x="155989" y="45861"/>
                  <a:pt x="164238" y="53206"/>
                  <a:pt x="166355" y="59556"/>
                </a:cubicBezTo>
                <a:cubicBezTo>
                  <a:pt x="164238" y="68023"/>
                  <a:pt x="168027" y="81518"/>
                  <a:pt x="160005" y="84956"/>
                </a:cubicBezTo>
                <a:cubicBezTo>
                  <a:pt x="148171" y="90028"/>
                  <a:pt x="134716" y="79887"/>
                  <a:pt x="121905" y="78606"/>
                </a:cubicBezTo>
                <a:cubicBezTo>
                  <a:pt x="113480" y="77764"/>
                  <a:pt x="114496" y="86014"/>
                  <a:pt x="109205" y="8495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02" name="201 Forma libre"/>
          <p:cNvSpPr/>
          <p:nvPr/>
        </p:nvSpPr>
        <p:spPr>
          <a:xfrm>
            <a:off x="2570437" y="1776277"/>
            <a:ext cx="238637" cy="70942"/>
          </a:xfrm>
          <a:custGeom>
            <a:avLst/>
            <a:gdLst>
              <a:gd name="connsiteX0" fmla="*/ 431944 w 541674"/>
              <a:gd name="connsiteY0" fmla="*/ 8243 h 119558"/>
              <a:gd name="connsiteX1" fmla="*/ 285894 w 541674"/>
              <a:gd name="connsiteY1" fmla="*/ 14593 h 119558"/>
              <a:gd name="connsiteX2" fmla="*/ 273194 w 541674"/>
              <a:gd name="connsiteY2" fmla="*/ 33643 h 119558"/>
              <a:gd name="connsiteX3" fmla="*/ 247794 w 541674"/>
              <a:gd name="connsiteY3" fmla="*/ 52693 h 119558"/>
              <a:gd name="connsiteX4" fmla="*/ 209694 w 541674"/>
              <a:gd name="connsiteY4" fmla="*/ 65393 h 119558"/>
              <a:gd name="connsiteX5" fmla="*/ 152544 w 541674"/>
              <a:gd name="connsiteY5" fmla="*/ 78093 h 119558"/>
              <a:gd name="connsiteX6" fmla="*/ 127144 w 541674"/>
              <a:gd name="connsiteY6" fmla="*/ 71743 h 119558"/>
              <a:gd name="connsiteX7" fmla="*/ 82694 w 541674"/>
              <a:gd name="connsiteY7" fmla="*/ 78093 h 119558"/>
              <a:gd name="connsiteX8" fmla="*/ 31894 w 541674"/>
              <a:gd name="connsiteY8" fmla="*/ 84443 h 119558"/>
              <a:gd name="connsiteX9" fmla="*/ 12844 w 541674"/>
              <a:gd name="connsiteY9" fmla="*/ 90793 h 119558"/>
              <a:gd name="connsiteX10" fmla="*/ 6494 w 541674"/>
              <a:gd name="connsiteY10" fmla="*/ 109843 h 119558"/>
              <a:gd name="connsiteX11" fmla="*/ 63644 w 541674"/>
              <a:gd name="connsiteY11" fmla="*/ 103493 h 119558"/>
              <a:gd name="connsiteX12" fmla="*/ 82694 w 541674"/>
              <a:gd name="connsiteY12" fmla="*/ 97143 h 119558"/>
              <a:gd name="connsiteX13" fmla="*/ 101744 w 541674"/>
              <a:gd name="connsiteY13" fmla="*/ 109843 h 119558"/>
              <a:gd name="connsiteX14" fmla="*/ 120794 w 541674"/>
              <a:gd name="connsiteY14" fmla="*/ 116193 h 119558"/>
              <a:gd name="connsiteX15" fmla="*/ 165244 w 541674"/>
              <a:gd name="connsiteY15" fmla="*/ 109843 h 119558"/>
              <a:gd name="connsiteX16" fmla="*/ 209694 w 541674"/>
              <a:gd name="connsiteY16" fmla="*/ 116193 h 119558"/>
              <a:gd name="connsiteX17" fmla="*/ 247794 w 541674"/>
              <a:gd name="connsiteY17" fmla="*/ 90793 h 119558"/>
              <a:gd name="connsiteX18" fmla="*/ 317644 w 541674"/>
              <a:gd name="connsiteY18" fmla="*/ 78093 h 119558"/>
              <a:gd name="connsiteX19" fmla="*/ 336694 w 541674"/>
              <a:gd name="connsiteY19" fmla="*/ 71743 h 119558"/>
              <a:gd name="connsiteX20" fmla="*/ 387494 w 541674"/>
              <a:gd name="connsiteY20" fmla="*/ 52693 h 119558"/>
              <a:gd name="connsiteX21" fmla="*/ 457344 w 541674"/>
              <a:gd name="connsiteY21" fmla="*/ 39993 h 119558"/>
              <a:gd name="connsiteX22" fmla="*/ 489094 w 541674"/>
              <a:gd name="connsiteY22" fmla="*/ 46343 h 119558"/>
              <a:gd name="connsiteX23" fmla="*/ 527194 w 541674"/>
              <a:gd name="connsiteY23" fmla="*/ 20943 h 119558"/>
              <a:gd name="connsiteX24" fmla="*/ 508144 w 541674"/>
              <a:gd name="connsiteY24" fmla="*/ 27293 h 119558"/>
              <a:gd name="connsiteX25" fmla="*/ 450994 w 541674"/>
              <a:gd name="connsiteY25" fmla="*/ 33643 h 119558"/>
              <a:gd name="connsiteX26" fmla="*/ 419244 w 541674"/>
              <a:gd name="connsiteY26" fmla="*/ 1893 h 119558"/>
              <a:gd name="connsiteX27" fmla="*/ 431944 w 541674"/>
              <a:gd name="connsiteY27" fmla="*/ 8243 h 11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1674" h="119558">
                <a:moveTo>
                  <a:pt x="431944" y="8243"/>
                </a:moveTo>
                <a:cubicBezTo>
                  <a:pt x="409719" y="10360"/>
                  <a:pt x="334011" y="6894"/>
                  <a:pt x="285894" y="14593"/>
                </a:cubicBezTo>
                <a:cubicBezTo>
                  <a:pt x="278358" y="15799"/>
                  <a:pt x="278590" y="28247"/>
                  <a:pt x="273194" y="33643"/>
                </a:cubicBezTo>
                <a:cubicBezTo>
                  <a:pt x="265710" y="41127"/>
                  <a:pt x="257260" y="47960"/>
                  <a:pt x="247794" y="52693"/>
                </a:cubicBezTo>
                <a:cubicBezTo>
                  <a:pt x="235820" y="58680"/>
                  <a:pt x="222681" y="62146"/>
                  <a:pt x="209694" y="65393"/>
                </a:cubicBezTo>
                <a:cubicBezTo>
                  <a:pt x="173823" y="74361"/>
                  <a:pt x="192852" y="70031"/>
                  <a:pt x="152544" y="78093"/>
                </a:cubicBezTo>
                <a:cubicBezTo>
                  <a:pt x="144077" y="75976"/>
                  <a:pt x="135871" y="71743"/>
                  <a:pt x="127144" y="71743"/>
                </a:cubicBezTo>
                <a:cubicBezTo>
                  <a:pt x="112177" y="71743"/>
                  <a:pt x="97530" y="76115"/>
                  <a:pt x="82694" y="78093"/>
                </a:cubicBezTo>
                <a:lnTo>
                  <a:pt x="31894" y="84443"/>
                </a:lnTo>
                <a:cubicBezTo>
                  <a:pt x="25544" y="86560"/>
                  <a:pt x="17577" y="86060"/>
                  <a:pt x="12844" y="90793"/>
                </a:cubicBezTo>
                <a:cubicBezTo>
                  <a:pt x="8111" y="95526"/>
                  <a:pt x="0" y="108220"/>
                  <a:pt x="6494" y="109843"/>
                </a:cubicBezTo>
                <a:cubicBezTo>
                  <a:pt x="25089" y="114492"/>
                  <a:pt x="44594" y="105610"/>
                  <a:pt x="63644" y="103493"/>
                </a:cubicBezTo>
                <a:cubicBezTo>
                  <a:pt x="69994" y="101376"/>
                  <a:pt x="76092" y="96043"/>
                  <a:pt x="82694" y="97143"/>
                </a:cubicBezTo>
                <a:cubicBezTo>
                  <a:pt x="90222" y="98398"/>
                  <a:pt x="94918" y="106430"/>
                  <a:pt x="101744" y="109843"/>
                </a:cubicBezTo>
                <a:cubicBezTo>
                  <a:pt x="107731" y="112836"/>
                  <a:pt x="114444" y="114076"/>
                  <a:pt x="120794" y="116193"/>
                </a:cubicBezTo>
                <a:cubicBezTo>
                  <a:pt x="135611" y="114076"/>
                  <a:pt x="150277" y="109843"/>
                  <a:pt x="165244" y="109843"/>
                </a:cubicBezTo>
                <a:cubicBezTo>
                  <a:pt x="180211" y="109843"/>
                  <a:pt x="195110" y="119558"/>
                  <a:pt x="209694" y="116193"/>
                </a:cubicBezTo>
                <a:cubicBezTo>
                  <a:pt x="224567" y="112761"/>
                  <a:pt x="232986" y="94495"/>
                  <a:pt x="247794" y="90793"/>
                </a:cubicBezTo>
                <a:cubicBezTo>
                  <a:pt x="287714" y="80813"/>
                  <a:pt x="264554" y="85677"/>
                  <a:pt x="317644" y="78093"/>
                </a:cubicBezTo>
                <a:cubicBezTo>
                  <a:pt x="323994" y="75976"/>
                  <a:pt x="330427" y="74093"/>
                  <a:pt x="336694" y="71743"/>
                </a:cubicBezTo>
                <a:cubicBezTo>
                  <a:pt x="358166" y="63691"/>
                  <a:pt x="367315" y="58458"/>
                  <a:pt x="387494" y="52693"/>
                </a:cubicBezTo>
                <a:cubicBezTo>
                  <a:pt x="417434" y="44139"/>
                  <a:pt x="421370" y="45132"/>
                  <a:pt x="457344" y="39993"/>
                </a:cubicBezTo>
                <a:cubicBezTo>
                  <a:pt x="467927" y="42110"/>
                  <a:pt x="478681" y="49183"/>
                  <a:pt x="489094" y="46343"/>
                </a:cubicBezTo>
                <a:cubicBezTo>
                  <a:pt x="503820" y="42327"/>
                  <a:pt x="541674" y="16116"/>
                  <a:pt x="527194" y="20943"/>
                </a:cubicBezTo>
                <a:cubicBezTo>
                  <a:pt x="520844" y="23060"/>
                  <a:pt x="514746" y="26193"/>
                  <a:pt x="508144" y="27293"/>
                </a:cubicBezTo>
                <a:cubicBezTo>
                  <a:pt x="489238" y="30444"/>
                  <a:pt x="470044" y="31526"/>
                  <a:pt x="450994" y="33643"/>
                </a:cubicBezTo>
                <a:cubicBezTo>
                  <a:pt x="431944" y="20943"/>
                  <a:pt x="429827" y="23060"/>
                  <a:pt x="419244" y="1893"/>
                </a:cubicBezTo>
                <a:cubicBezTo>
                  <a:pt x="418297" y="0"/>
                  <a:pt x="454169" y="6126"/>
                  <a:pt x="431944" y="824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03" name="202 Forma libre"/>
          <p:cNvSpPr/>
          <p:nvPr/>
        </p:nvSpPr>
        <p:spPr>
          <a:xfrm>
            <a:off x="3862955" y="1547805"/>
            <a:ext cx="1407154" cy="1073591"/>
          </a:xfrm>
          <a:custGeom>
            <a:avLst/>
            <a:gdLst>
              <a:gd name="connsiteX0" fmla="*/ 374650 w 3194050"/>
              <a:gd name="connsiteY0" fmla="*/ 278990 h 1809340"/>
              <a:gd name="connsiteX1" fmla="*/ 234950 w 3194050"/>
              <a:gd name="connsiteY1" fmla="*/ 291690 h 1809340"/>
              <a:gd name="connsiteX2" fmla="*/ 215900 w 3194050"/>
              <a:gd name="connsiteY2" fmla="*/ 304390 h 1809340"/>
              <a:gd name="connsiteX3" fmla="*/ 184150 w 3194050"/>
              <a:gd name="connsiteY3" fmla="*/ 310740 h 1809340"/>
              <a:gd name="connsiteX4" fmla="*/ 165100 w 3194050"/>
              <a:gd name="connsiteY4" fmla="*/ 304390 h 1809340"/>
              <a:gd name="connsiteX5" fmla="*/ 114300 w 3194050"/>
              <a:gd name="connsiteY5" fmla="*/ 317090 h 1809340"/>
              <a:gd name="connsiteX6" fmla="*/ 63500 w 3194050"/>
              <a:gd name="connsiteY6" fmla="*/ 323440 h 1809340"/>
              <a:gd name="connsiteX7" fmla="*/ 50800 w 3194050"/>
              <a:gd name="connsiteY7" fmla="*/ 342490 h 1809340"/>
              <a:gd name="connsiteX8" fmla="*/ 0 w 3194050"/>
              <a:gd name="connsiteY8" fmla="*/ 367890 h 1809340"/>
              <a:gd name="connsiteX9" fmla="*/ 19050 w 3194050"/>
              <a:gd name="connsiteY9" fmla="*/ 380590 h 1809340"/>
              <a:gd name="connsiteX10" fmla="*/ 69850 w 3194050"/>
              <a:gd name="connsiteY10" fmla="*/ 386940 h 1809340"/>
              <a:gd name="connsiteX11" fmla="*/ 95250 w 3194050"/>
              <a:gd name="connsiteY11" fmla="*/ 393290 h 1809340"/>
              <a:gd name="connsiteX12" fmla="*/ 114300 w 3194050"/>
              <a:gd name="connsiteY12" fmla="*/ 405990 h 1809340"/>
              <a:gd name="connsiteX13" fmla="*/ 177800 w 3194050"/>
              <a:gd name="connsiteY13" fmla="*/ 405990 h 1809340"/>
              <a:gd name="connsiteX14" fmla="*/ 254000 w 3194050"/>
              <a:gd name="connsiteY14" fmla="*/ 399640 h 1809340"/>
              <a:gd name="connsiteX15" fmla="*/ 247650 w 3194050"/>
              <a:gd name="connsiteY15" fmla="*/ 418690 h 1809340"/>
              <a:gd name="connsiteX16" fmla="*/ 228600 w 3194050"/>
              <a:gd name="connsiteY16" fmla="*/ 425040 h 1809340"/>
              <a:gd name="connsiteX17" fmla="*/ 139700 w 3194050"/>
              <a:gd name="connsiteY17" fmla="*/ 418690 h 1809340"/>
              <a:gd name="connsiteX18" fmla="*/ 82550 w 3194050"/>
              <a:gd name="connsiteY18" fmla="*/ 425040 h 1809340"/>
              <a:gd name="connsiteX19" fmla="*/ 88900 w 3194050"/>
              <a:gd name="connsiteY19" fmla="*/ 444090 h 1809340"/>
              <a:gd name="connsiteX20" fmla="*/ 107950 w 3194050"/>
              <a:gd name="connsiteY20" fmla="*/ 456790 h 1809340"/>
              <a:gd name="connsiteX21" fmla="*/ 88900 w 3194050"/>
              <a:gd name="connsiteY21" fmla="*/ 475840 h 1809340"/>
              <a:gd name="connsiteX22" fmla="*/ 69850 w 3194050"/>
              <a:gd name="connsiteY22" fmla="*/ 488540 h 1809340"/>
              <a:gd name="connsiteX23" fmla="*/ 88900 w 3194050"/>
              <a:gd name="connsiteY23" fmla="*/ 501240 h 1809340"/>
              <a:gd name="connsiteX24" fmla="*/ 127000 w 3194050"/>
              <a:gd name="connsiteY24" fmla="*/ 520290 h 1809340"/>
              <a:gd name="connsiteX25" fmla="*/ 184150 w 3194050"/>
              <a:gd name="connsiteY25" fmla="*/ 513940 h 1809340"/>
              <a:gd name="connsiteX26" fmla="*/ 203200 w 3194050"/>
              <a:gd name="connsiteY26" fmla="*/ 501240 h 1809340"/>
              <a:gd name="connsiteX27" fmla="*/ 247650 w 3194050"/>
              <a:gd name="connsiteY27" fmla="*/ 482190 h 1809340"/>
              <a:gd name="connsiteX28" fmla="*/ 292100 w 3194050"/>
              <a:gd name="connsiteY28" fmla="*/ 488540 h 1809340"/>
              <a:gd name="connsiteX29" fmla="*/ 330200 w 3194050"/>
              <a:gd name="connsiteY29" fmla="*/ 475840 h 1809340"/>
              <a:gd name="connsiteX30" fmla="*/ 450850 w 3194050"/>
              <a:gd name="connsiteY30" fmla="*/ 494890 h 1809340"/>
              <a:gd name="connsiteX31" fmla="*/ 546100 w 3194050"/>
              <a:gd name="connsiteY31" fmla="*/ 507590 h 1809340"/>
              <a:gd name="connsiteX32" fmla="*/ 577850 w 3194050"/>
              <a:gd name="connsiteY32" fmla="*/ 513940 h 1809340"/>
              <a:gd name="connsiteX33" fmla="*/ 596900 w 3194050"/>
              <a:gd name="connsiteY33" fmla="*/ 526640 h 1809340"/>
              <a:gd name="connsiteX34" fmla="*/ 584200 w 3194050"/>
              <a:gd name="connsiteY34" fmla="*/ 564740 h 1809340"/>
              <a:gd name="connsiteX35" fmla="*/ 603250 w 3194050"/>
              <a:gd name="connsiteY35" fmla="*/ 577440 h 1809340"/>
              <a:gd name="connsiteX36" fmla="*/ 654050 w 3194050"/>
              <a:gd name="connsiteY36" fmla="*/ 596490 h 1809340"/>
              <a:gd name="connsiteX37" fmla="*/ 635000 w 3194050"/>
              <a:gd name="connsiteY37" fmla="*/ 609190 h 1809340"/>
              <a:gd name="connsiteX38" fmla="*/ 660400 w 3194050"/>
              <a:gd name="connsiteY38" fmla="*/ 640940 h 1809340"/>
              <a:gd name="connsiteX39" fmla="*/ 666750 w 3194050"/>
              <a:gd name="connsiteY39" fmla="*/ 659990 h 1809340"/>
              <a:gd name="connsiteX40" fmla="*/ 647700 w 3194050"/>
              <a:gd name="connsiteY40" fmla="*/ 672690 h 1809340"/>
              <a:gd name="connsiteX41" fmla="*/ 660400 w 3194050"/>
              <a:gd name="connsiteY41" fmla="*/ 710790 h 1809340"/>
              <a:gd name="connsiteX42" fmla="*/ 654050 w 3194050"/>
              <a:gd name="connsiteY42" fmla="*/ 736190 h 1809340"/>
              <a:gd name="connsiteX43" fmla="*/ 641350 w 3194050"/>
              <a:gd name="connsiteY43" fmla="*/ 755240 h 1809340"/>
              <a:gd name="connsiteX44" fmla="*/ 647700 w 3194050"/>
              <a:gd name="connsiteY44" fmla="*/ 774290 h 1809340"/>
              <a:gd name="connsiteX45" fmla="*/ 596900 w 3194050"/>
              <a:gd name="connsiteY45" fmla="*/ 818740 h 1809340"/>
              <a:gd name="connsiteX46" fmla="*/ 577850 w 3194050"/>
              <a:gd name="connsiteY46" fmla="*/ 831440 h 1809340"/>
              <a:gd name="connsiteX47" fmla="*/ 609600 w 3194050"/>
              <a:gd name="connsiteY47" fmla="*/ 837790 h 1809340"/>
              <a:gd name="connsiteX48" fmla="*/ 635000 w 3194050"/>
              <a:gd name="connsiteY48" fmla="*/ 844140 h 1809340"/>
              <a:gd name="connsiteX49" fmla="*/ 628650 w 3194050"/>
              <a:gd name="connsiteY49" fmla="*/ 825090 h 1809340"/>
              <a:gd name="connsiteX50" fmla="*/ 647700 w 3194050"/>
              <a:gd name="connsiteY50" fmla="*/ 812390 h 1809340"/>
              <a:gd name="connsiteX51" fmla="*/ 736600 w 3194050"/>
              <a:gd name="connsiteY51" fmla="*/ 812390 h 1809340"/>
              <a:gd name="connsiteX52" fmla="*/ 742950 w 3194050"/>
              <a:gd name="connsiteY52" fmla="*/ 831440 h 1809340"/>
              <a:gd name="connsiteX53" fmla="*/ 787400 w 3194050"/>
              <a:gd name="connsiteY53" fmla="*/ 850490 h 1809340"/>
              <a:gd name="connsiteX54" fmla="*/ 762000 w 3194050"/>
              <a:gd name="connsiteY54" fmla="*/ 888590 h 1809340"/>
              <a:gd name="connsiteX55" fmla="*/ 781050 w 3194050"/>
              <a:gd name="connsiteY55" fmla="*/ 907640 h 1809340"/>
              <a:gd name="connsiteX56" fmla="*/ 768350 w 3194050"/>
              <a:gd name="connsiteY56" fmla="*/ 920340 h 1809340"/>
              <a:gd name="connsiteX57" fmla="*/ 749300 w 3194050"/>
              <a:gd name="connsiteY57" fmla="*/ 926690 h 1809340"/>
              <a:gd name="connsiteX58" fmla="*/ 723900 w 3194050"/>
              <a:gd name="connsiteY58" fmla="*/ 920340 h 1809340"/>
              <a:gd name="connsiteX59" fmla="*/ 685800 w 3194050"/>
              <a:gd name="connsiteY59" fmla="*/ 913990 h 1809340"/>
              <a:gd name="connsiteX60" fmla="*/ 666750 w 3194050"/>
              <a:gd name="connsiteY60" fmla="*/ 907640 h 1809340"/>
              <a:gd name="connsiteX61" fmla="*/ 603250 w 3194050"/>
              <a:gd name="connsiteY61" fmla="*/ 913990 h 1809340"/>
              <a:gd name="connsiteX62" fmla="*/ 622300 w 3194050"/>
              <a:gd name="connsiteY62" fmla="*/ 920340 h 1809340"/>
              <a:gd name="connsiteX63" fmla="*/ 590550 w 3194050"/>
              <a:gd name="connsiteY63" fmla="*/ 926690 h 1809340"/>
              <a:gd name="connsiteX64" fmla="*/ 527050 w 3194050"/>
              <a:gd name="connsiteY64" fmla="*/ 952090 h 1809340"/>
              <a:gd name="connsiteX65" fmla="*/ 514350 w 3194050"/>
              <a:gd name="connsiteY65" fmla="*/ 971140 h 1809340"/>
              <a:gd name="connsiteX66" fmla="*/ 533400 w 3194050"/>
              <a:gd name="connsiteY66" fmla="*/ 990190 h 1809340"/>
              <a:gd name="connsiteX67" fmla="*/ 571500 w 3194050"/>
              <a:gd name="connsiteY67" fmla="*/ 1009240 h 1809340"/>
              <a:gd name="connsiteX68" fmla="*/ 654050 w 3194050"/>
              <a:gd name="connsiteY68" fmla="*/ 1002890 h 1809340"/>
              <a:gd name="connsiteX69" fmla="*/ 628650 w 3194050"/>
              <a:gd name="connsiteY69" fmla="*/ 964790 h 1809340"/>
              <a:gd name="connsiteX70" fmla="*/ 622300 w 3194050"/>
              <a:gd name="connsiteY70" fmla="*/ 945740 h 1809340"/>
              <a:gd name="connsiteX71" fmla="*/ 723900 w 3194050"/>
              <a:gd name="connsiteY71" fmla="*/ 945740 h 1809340"/>
              <a:gd name="connsiteX72" fmla="*/ 736600 w 3194050"/>
              <a:gd name="connsiteY72" fmla="*/ 964790 h 1809340"/>
              <a:gd name="connsiteX73" fmla="*/ 723900 w 3194050"/>
              <a:gd name="connsiteY73" fmla="*/ 983840 h 1809340"/>
              <a:gd name="connsiteX74" fmla="*/ 711200 w 3194050"/>
              <a:gd name="connsiteY74" fmla="*/ 1021940 h 1809340"/>
              <a:gd name="connsiteX75" fmla="*/ 730250 w 3194050"/>
              <a:gd name="connsiteY75" fmla="*/ 1040990 h 1809340"/>
              <a:gd name="connsiteX76" fmla="*/ 673100 w 3194050"/>
              <a:gd name="connsiteY76" fmla="*/ 1060040 h 1809340"/>
              <a:gd name="connsiteX77" fmla="*/ 660400 w 3194050"/>
              <a:gd name="connsiteY77" fmla="*/ 1079090 h 1809340"/>
              <a:gd name="connsiteX78" fmla="*/ 666750 w 3194050"/>
              <a:gd name="connsiteY78" fmla="*/ 1104490 h 1809340"/>
              <a:gd name="connsiteX79" fmla="*/ 698500 w 3194050"/>
              <a:gd name="connsiteY79" fmla="*/ 1155290 h 1809340"/>
              <a:gd name="connsiteX80" fmla="*/ 679450 w 3194050"/>
              <a:gd name="connsiteY80" fmla="*/ 1167990 h 1809340"/>
              <a:gd name="connsiteX81" fmla="*/ 635000 w 3194050"/>
              <a:gd name="connsiteY81" fmla="*/ 1155290 h 1809340"/>
              <a:gd name="connsiteX82" fmla="*/ 469900 w 3194050"/>
              <a:gd name="connsiteY82" fmla="*/ 1167990 h 1809340"/>
              <a:gd name="connsiteX83" fmla="*/ 501650 w 3194050"/>
              <a:gd name="connsiteY83" fmla="*/ 1218790 h 1809340"/>
              <a:gd name="connsiteX84" fmla="*/ 520700 w 3194050"/>
              <a:gd name="connsiteY84" fmla="*/ 1225140 h 1809340"/>
              <a:gd name="connsiteX85" fmla="*/ 527050 w 3194050"/>
              <a:gd name="connsiteY85" fmla="*/ 1244190 h 1809340"/>
              <a:gd name="connsiteX86" fmla="*/ 508000 w 3194050"/>
              <a:gd name="connsiteY86" fmla="*/ 1263240 h 1809340"/>
              <a:gd name="connsiteX87" fmla="*/ 495300 w 3194050"/>
              <a:gd name="connsiteY87" fmla="*/ 1282290 h 1809340"/>
              <a:gd name="connsiteX88" fmla="*/ 476250 w 3194050"/>
              <a:gd name="connsiteY88" fmla="*/ 1307690 h 1809340"/>
              <a:gd name="connsiteX89" fmla="*/ 476250 w 3194050"/>
              <a:gd name="connsiteY89" fmla="*/ 1326740 h 1809340"/>
              <a:gd name="connsiteX90" fmla="*/ 463550 w 3194050"/>
              <a:gd name="connsiteY90" fmla="*/ 1352140 h 1809340"/>
              <a:gd name="connsiteX91" fmla="*/ 450850 w 3194050"/>
              <a:gd name="connsiteY91" fmla="*/ 1371190 h 1809340"/>
              <a:gd name="connsiteX92" fmla="*/ 533400 w 3194050"/>
              <a:gd name="connsiteY92" fmla="*/ 1364840 h 1809340"/>
              <a:gd name="connsiteX93" fmla="*/ 520700 w 3194050"/>
              <a:gd name="connsiteY93" fmla="*/ 1390240 h 1809340"/>
              <a:gd name="connsiteX94" fmla="*/ 495300 w 3194050"/>
              <a:gd name="connsiteY94" fmla="*/ 1421990 h 1809340"/>
              <a:gd name="connsiteX95" fmla="*/ 482600 w 3194050"/>
              <a:gd name="connsiteY95" fmla="*/ 1441040 h 1809340"/>
              <a:gd name="connsiteX96" fmla="*/ 488950 w 3194050"/>
              <a:gd name="connsiteY96" fmla="*/ 1460090 h 1809340"/>
              <a:gd name="connsiteX97" fmla="*/ 476250 w 3194050"/>
              <a:gd name="connsiteY97" fmla="*/ 1479140 h 1809340"/>
              <a:gd name="connsiteX98" fmla="*/ 469900 w 3194050"/>
              <a:gd name="connsiteY98" fmla="*/ 1504540 h 1809340"/>
              <a:gd name="connsiteX99" fmla="*/ 501650 w 3194050"/>
              <a:gd name="connsiteY99" fmla="*/ 1510890 h 1809340"/>
              <a:gd name="connsiteX100" fmla="*/ 539750 w 3194050"/>
              <a:gd name="connsiteY100" fmla="*/ 1517240 h 1809340"/>
              <a:gd name="connsiteX101" fmla="*/ 520700 w 3194050"/>
              <a:gd name="connsiteY101" fmla="*/ 1542640 h 1809340"/>
              <a:gd name="connsiteX102" fmla="*/ 508000 w 3194050"/>
              <a:gd name="connsiteY102" fmla="*/ 1561690 h 1809340"/>
              <a:gd name="connsiteX103" fmla="*/ 527050 w 3194050"/>
              <a:gd name="connsiteY103" fmla="*/ 1580740 h 1809340"/>
              <a:gd name="connsiteX104" fmla="*/ 558800 w 3194050"/>
              <a:gd name="connsiteY104" fmla="*/ 1612490 h 1809340"/>
              <a:gd name="connsiteX105" fmla="*/ 584200 w 3194050"/>
              <a:gd name="connsiteY105" fmla="*/ 1644240 h 1809340"/>
              <a:gd name="connsiteX106" fmla="*/ 596900 w 3194050"/>
              <a:gd name="connsiteY106" fmla="*/ 1663290 h 1809340"/>
              <a:gd name="connsiteX107" fmla="*/ 609600 w 3194050"/>
              <a:gd name="connsiteY107" fmla="*/ 1701390 h 1809340"/>
              <a:gd name="connsiteX108" fmla="*/ 628650 w 3194050"/>
              <a:gd name="connsiteY108" fmla="*/ 1707740 h 1809340"/>
              <a:gd name="connsiteX109" fmla="*/ 704850 w 3194050"/>
              <a:gd name="connsiteY109" fmla="*/ 1714090 h 1809340"/>
              <a:gd name="connsiteX110" fmla="*/ 723900 w 3194050"/>
              <a:gd name="connsiteY110" fmla="*/ 1701390 h 1809340"/>
              <a:gd name="connsiteX111" fmla="*/ 736600 w 3194050"/>
              <a:gd name="connsiteY111" fmla="*/ 1682340 h 1809340"/>
              <a:gd name="connsiteX112" fmla="*/ 768350 w 3194050"/>
              <a:gd name="connsiteY112" fmla="*/ 1720440 h 1809340"/>
              <a:gd name="connsiteX113" fmla="*/ 749300 w 3194050"/>
              <a:gd name="connsiteY113" fmla="*/ 1726790 h 1809340"/>
              <a:gd name="connsiteX114" fmla="*/ 742950 w 3194050"/>
              <a:gd name="connsiteY114" fmla="*/ 1745840 h 1809340"/>
              <a:gd name="connsiteX115" fmla="*/ 781050 w 3194050"/>
              <a:gd name="connsiteY115" fmla="*/ 1752190 h 1809340"/>
              <a:gd name="connsiteX116" fmla="*/ 806450 w 3194050"/>
              <a:gd name="connsiteY116" fmla="*/ 1783940 h 1809340"/>
              <a:gd name="connsiteX117" fmla="*/ 825500 w 3194050"/>
              <a:gd name="connsiteY117" fmla="*/ 1790290 h 1809340"/>
              <a:gd name="connsiteX118" fmla="*/ 882650 w 3194050"/>
              <a:gd name="connsiteY118" fmla="*/ 1796640 h 1809340"/>
              <a:gd name="connsiteX119" fmla="*/ 882650 w 3194050"/>
              <a:gd name="connsiteY119" fmla="*/ 1758540 h 1809340"/>
              <a:gd name="connsiteX120" fmla="*/ 895350 w 3194050"/>
              <a:gd name="connsiteY120" fmla="*/ 1714090 h 1809340"/>
              <a:gd name="connsiteX121" fmla="*/ 914400 w 3194050"/>
              <a:gd name="connsiteY121" fmla="*/ 1695040 h 1809340"/>
              <a:gd name="connsiteX122" fmla="*/ 920750 w 3194050"/>
              <a:gd name="connsiteY122" fmla="*/ 1656940 h 1809340"/>
              <a:gd name="connsiteX123" fmla="*/ 984250 w 3194050"/>
              <a:gd name="connsiteY123" fmla="*/ 1637890 h 1809340"/>
              <a:gd name="connsiteX124" fmla="*/ 984250 w 3194050"/>
              <a:gd name="connsiteY124" fmla="*/ 1536290 h 1809340"/>
              <a:gd name="connsiteX125" fmla="*/ 1003300 w 3194050"/>
              <a:gd name="connsiteY125" fmla="*/ 1529940 h 1809340"/>
              <a:gd name="connsiteX126" fmla="*/ 1079500 w 3194050"/>
              <a:gd name="connsiteY126" fmla="*/ 1510890 h 1809340"/>
              <a:gd name="connsiteX127" fmla="*/ 1092200 w 3194050"/>
              <a:gd name="connsiteY127" fmla="*/ 1491840 h 1809340"/>
              <a:gd name="connsiteX128" fmla="*/ 1123950 w 3194050"/>
              <a:gd name="connsiteY128" fmla="*/ 1447390 h 1809340"/>
              <a:gd name="connsiteX129" fmla="*/ 1168400 w 3194050"/>
              <a:gd name="connsiteY129" fmla="*/ 1441040 h 1809340"/>
              <a:gd name="connsiteX130" fmla="*/ 1168400 w 3194050"/>
              <a:gd name="connsiteY130" fmla="*/ 1383890 h 1809340"/>
              <a:gd name="connsiteX131" fmla="*/ 1193800 w 3194050"/>
              <a:gd name="connsiteY131" fmla="*/ 1390240 h 1809340"/>
              <a:gd name="connsiteX132" fmla="*/ 1200150 w 3194050"/>
              <a:gd name="connsiteY132" fmla="*/ 1371190 h 1809340"/>
              <a:gd name="connsiteX133" fmla="*/ 1263650 w 3194050"/>
              <a:gd name="connsiteY133" fmla="*/ 1345790 h 1809340"/>
              <a:gd name="connsiteX134" fmla="*/ 1270000 w 3194050"/>
              <a:gd name="connsiteY134" fmla="*/ 1326740 h 1809340"/>
              <a:gd name="connsiteX135" fmla="*/ 1276350 w 3194050"/>
              <a:gd name="connsiteY135" fmla="*/ 1301340 h 1809340"/>
              <a:gd name="connsiteX136" fmla="*/ 1295400 w 3194050"/>
              <a:gd name="connsiteY136" fmla="*/ 1314040 h 1809340"/>
              <a:gd name="connsiteX137" fmla="*/ 1320800 w 3194050"/>
              <a:gd name="connsiteY137" fmla="*/ 1320390 h 1809340"/>
              <a:gd name="connsiteX138" fmla="*/ 1384300 w 3194050"/>
              <a:gd name="connsiteY138" fmla="*/ 1345790 h 1809340"/>
              <a:gd name="connsiteX139" fmla="*/ 1403350 w 3194050"/>
              <a:gd name="connsiteY139" fmla="*/ 1333090 h 1809340"/>
              <a:gd name="connsiteX140" fmla="*/ 1422400 w 3194050"/>
              <a:gd name="connsiteY140" fmla="*/ 1326740 h 1809340"/>
              <a:gd name="connsiteX141" fmla="*/ 1435100 w 3194050"/>
              <a:gd name="connsiteY141" fmla="*/ 1307690 h 1809340"/>
              <a:gd name="connsiteX142" fmla="*/ 1454150 w 3194050"/>
              <a:gd name="connsiteY142" fmla="*/ 1301340 h 1809340"/>
              <a:gd name="connsiteX143" fmla="*/ 1498600 w 3194050"/>
              <a:gd name="connsiteY143" fmla="*/ 1294990 h 1809340"/>
              <a:gd name="connsiteX144" fmla="*/ 1593850 w 3194050"/>
              <a:gd name="connsiteY144" fmla="*/ 1282290 h 1809340"/>
              <a:gd name="connsiteX145" fmla="*/ 1625600 w 3194050"/>
              <a:gd name="connsiteY145" fmla="*/ 1269590 h 1809340"/>
              <a:gd name="connsiteX146" fmla="*/ 1644650 w 3194050"/>
              <a:gd name="connsiteY146" fmla="*/ 1263240 h 1809340"/>
              <a:gd name="connsiteX147" fmla="*/ 1657350 w 3194050"/>
              <a:gd name="connsiteY147" fmla="*/ 1244190 h 1809340"/>
              <a:gd name="connsiteX148" fmla="*/ 1676400 w 3194050"/>
              <a:gd name="connsiteY148" fmla="*/ 1199740 h 1809340"/>
              <a:gd name="connsiteX149" fmla="*/ 1695450 w 3194050"/>
              <a:gd name="connsiteY149" fmla="*/ 1193390 h 1809340"/>
              <a:gd name="connsiteX150" fmla="*/ 1758950 w 3194050"/>
              <a:gd name="connsiteY150" fmla="*/ 1174340 h 1809340"/>
              <a:gd name="connsiteX151" fmla="*/ 1778000 w 3194050"/>
              <a:gd name="connsiteY151" fmla="*/ 1161640 h 1809340"/>
              <a:gd name="connsiteX152" fmla="*/ 1797050 w 3194050"/>
              <a:gd name="connsiteY152" fmla="*/ 1155290 h 1809340"/>
              <a:gd name="connsiteX153" fmla="*/ 1803400 w 3194050"/>
              <a:gd name="connsiteY153" fmla="*/ 1136240 h 1809340"/>
              <a:gd name="connsiteX154" fmla="*/ 1835150 w 3194050"/>
              <a:gd name="connsiteY154" fmla="*/ 1104490 h 1809340"/>
              <a:gd name="connsiteX155" fmla="*/ 1873250 w 3194050"/>
              <a:gd name="connsiteY155" fmla="*/ 1110840 h 1809340"/>
              <a:gd name="connsiteX156" fmla="*/ 1943100 w 3194050"/>
              <a:gd name="connsiteY156" fmla="*/ 1098140 h 1809340"/>
              <a:gd name="connsiteX157" fmla="*/ 1968500 w 3194050"/>
              <a:gd name="connsiteY157" fmla="*/ 1085440 h 1809340"/>
              <a:gd name="connsiteX158" fmla="*/ 2019300 w 3194050"/>
              <a:gd name="connsiteY158" fmla="*/ 1060040 h 1809340"/>
              <a:gd name="connsiteX159" fmla="*/ 2063750 w 3194050"/>
              <a:gd name="connsiteY159" fmla="*/ 1066390 h 1809340"/>
              <a:gd name="connsiteX160" fmla="*/ 2247900 w 3194050"/>
              <a:gd name="connsiteY160" fmla="*/ 1053690 h 1809340"/>
              <a:gd name="connsiteX161" fmla="*/ 2311400 w 3194050"/>
              <a:gd name="connsiteY161" fmla="*/ 1021940 h 1809340"/>
              <a:gd name="connsiteX162" fmla="*/ 2349500 w 3194050"/>
              <a:gd name="connsiteY162" fmla="*/ 1009240 h 1809340"/>
              <a:gd name="connsiteX163" fmla="*/ 2368550 w 3194050"/>
              <a:gd name="connsiteY163" fmla="*/ 996540 h 1809340"/>
              <a:gd name="connsiteX164" fmla="*/ 2406650 w 3194050"/>
              <a:gd name="connsiteY164" fmla="*/ 983840 h 1809340"/>
              <a:gd name="connsiteX165" fmla="*/ 2444750 w 3194050"/>
              <a:gd name="connsiteY165" fmla="*/ 964790 h 1809340"/>
              <a:gd name="connsiteX166" fmla="*/ 2159000 w 3194050"/>
              <a:gd name="connsiteY166" fmla="*/ 939390 h 1809340"/>
              <a:gd name="connsiteX167" fmla="*/ 2203450 w 3194050"/>
              <a:gd name="connsiteY167" fmla="*/ 926690 h 1809340"/>
              <a:gd name="connsiteX168" fmla="*/ 2279650 w 3194050"/>
              <a:gd name="connsiteY168" fmla="*/ 913990 h 1809340"/>
              <a:gd name="connsiteX169" fmla="*/ 2286000 w 3194050"/>
              <a:gd name="connsiteY169" fmla="*/ 894940 h 1809340"/>
              <a:gd name="connsiteX170" fmla="*/ 2305050 w 3194050"/>
              <a:gd name="connsiteY170" fmla="*/ 863190 h 1809340"/>
              <a:gd name="connsiteX171" fmla="*/ 2330450 w 3194050"/>
              <a:gd name="connsiteY171" fmla="*/ 850490 h 1809340"/>
              <a:gd name="connsiteX172" fmla="*/ 2387600 w 3194050"/>
              <a:gd name="connsiteY172" fmla="*/ 863190 h 1809340"/>
              <a:gd name="connsiteX173" fmla="*/ 2438400 w 3194050"/>
              <a:gd name="connsiteY173" fmla="*/ 920340 h 1809340"/>
              <a:gd name="connsiteX174" fmla="*/ 2463800 w 3194050"/>
              <a:gd name="connsiteY174" fmla="*/ 926690 h 1809340"/>
              <a:gd name="connsiteX175" fmla="*/ 2489200 w 3194050"/>
              <a:gd name="connsiteY175" fmla="*/ 913990 h 1809340"/>
              <a:gd name="connsiteX176" fmla="*/ 2508250 w 3194050"/>
              <a:gd name="connsiteY176" fmla="*/ 901290 h 1809340"/>
              <a:gd name="connsiteX177" fmla="*/ 2527300 w 3194050"/>
              <a:gd name="connsiteY177" fmla="*/ 913990 h 1809340"/>
              <a:gd name="connsiteX178" fmla="*/ 2540000 w 3194050"/>
              <a:gd name="connsiteY178" fmla="*/ 894940 h 1809340"/>
              <a:gd name="connsiteX179" fmla="*/ 2533650 w 3194050"/>
              <a:gd name="connsiteY179" fmla="*/ 850490 h 1809340"/>
              <a:gd name="connsiteX180" fmla="*/ 2514600 w 3194050"/>
              <a:gd name="connsiteY180" fmla="*/ 837790 h 1809340"/>
              <a:gd name="connsiteX181" fmla="*/ 2463800 w 3194050"/>
              <a:gd name="connsiteY181" fmla="*/ 812390 h 1809340"/>
              <a:gd name="connsiteX182" fmla="*/ 2425700 w 3194050"/>
              <a:gd name="connsiteY182" fmla="*/ 793340 h 1809340"/>
              <a:gd name="connsiteX183" fmla="*/ 2413000 w 3194050"/>
              <a:gd name="connsiteY183" fmla="*/ 774290 h 1809340"/>
              <a:gd name="connsiteX184" fmla="*/ 2336800 w 3194050"/>
              <a:gd name="connsiteY184" fmla="*/ 755240 h 1809340"/>
              <a:gd name="connsiteX185" fmla="*/ 2343150 w 3194050"/>
              <a:gd name="connsiteY185" fmla="*/ 736190 h 1809340"/>
              <a:gd name="connsiteX186" fmla="*/ 2381250 w 3194050"/>
              <a:gd name="connsiteY186" fmla="*/ 717140 h 1809340"/>
              <a:gd name="connsiteX187" fmla="*/ 2362200 w 3194050"/>
              <a:gd name="connsiteY187" fmla="*/ 698090 h 1809340"/>
              <a:gd name="connsiteX188" fmla="*/ 2343150 w 3194050"/>
              <a:gd name="connsiteY188" fmla="*/ 691740 h 1809340"/>
              <a:gd name="connsiteX189" fmla="*/ 2482850 w 3194050"/>
              <a:gd name="connsiteY189" fmla="*/ 698090 h 1809340"/>
              <a:gd name="connsiteX190" fmla="*/ 2527300 w 3194050"/>
              <a:gd name="connsiteY190" fmla="*/ 691740 h 1809340"/>
              <a:gd name="connsiteX191" fmla="*/ 2590800 w 3194050"/>
              <a:gd name="connsiteY191" fmla="*/ 685390 h 1809340"/>
              <a:gd name="connsiteX192" fmla="*/ 2647950 w 3194050"/>
              <a:gd name="connsiteY192" fmla="*/ 679040 h 1809340"/>
              <a:gd name="connsiteX193" fmla="*/ 2654300 w 3194050"/>
              <a:gd name="connsiteY193" fmla="*/ 659990 h 1809340"/>
              <a:gd name="connsiteX194" fmla="*/ 2628900 w 3194050"/>
              <a:gd name="connsiteY194" fmla="*/ 653640 h 1809340"/>
              <a:gd name="connsiteX195" fmla="*/ 2609850 w 3194050"/>
              <a:gd name="connsiteY195" fmla="*/ 647290 h 1809340"/>
              <a:gd name="connsiteX196" fmla="*/ 2597150 w 3194050"/>
              <a:gd name="connsiteY196" fmla="*/ 628240 h 1809340"/>
              <a:gd name="connsiteX197" fmla="*/ 2616200 w 3194050"/>
              <a:gd name="connsiteY197" fmla="*/ 621890 h 1809340"/>
              <a:gd name="connsiteX198" fmla="*/ 2654300 w 3194050"/>
              <a:gd name="connsiteY198" fmla="*/ 615540 h 1809340"/>
              <a:gd name="connsiteX199" fmla="*/ 2679700 w 3194050"/>
              <a:gd name="connsiteY199" fmla="*/ 609190 h 1809340"/>
              <a:gd name="connsiteX200" fmla="*/ 2705100 w 3194050"/>
              <a:gd name="connsiteY200" fmla="*/ 615540 h 1809340"/>
              <a:gd name="connsiteX201" fmla="*/ 2724150 w 3194050"/>
              <a:gd name="connsiteY201" fmla="*/ 621890 h 1809340"/>
              <a:gd name="connsiteX202" fmla="*/ 2717800 w 3194050"/>
              <a:gd name="connsiteY202" fmla="*/ 596490 h 1809340"/>
              <a:gd name="connsiteX203" fmla="*/ 2673350 w 3194050"/>
              <a:gd name="connsiteY203" fmla="*/ 571090 h 1809340"/>
              <a:gd name="connsiteX204" fmla="*/ 2654300 w 3194050"/>
              <a:gd name="connsiteY204" fmla="*/ 558390 h 1809340"/>
              <a:gd name="connsiteX205" fmla="*/ 2616200 w 3194050"/>
              <a:gd name="connsiteY205" fmla="*/ 539340 h 1809340"/>
              <a:gd name="connsiteX206" fmla="*/ 2686050 w 3194050"/>
              <a:gd name="connsiteY206" fmla="*/ 532990 h 1809340"/>
              <a:gd name="connsiteX207" fmla="*/ 2698750 w 3194050"/>
              <a:gd name="connsiteY207" fmla="*/ 552040 h 1809340"/>
              <a:gd name="connsiteX208" fmla="*/ 2781300 w 3194050"/>
              <a:gd name="connsiteY208" fmla="*/ 558390 h 1809340"/>
              <a:gd name="connsiteX209" fmla="*/ 2768600 w 3194050"/>
              <a:gd name="connsiteY209" fmla="*/ 507590 h 1809340"/>
              <a:gd name="connsiteX210" fmla="*/ 2692400 w 3194050"/>
              <a:gd name="connsiteY210" fmla="*/ 501240 h 1809340"/>
              <a:gd name="connsiteX211" fmla="*/ 2679700 w 3194050"/>
              <a:gd name="connsiteY211" fmla="*/ 482190 h 1809340"/>
              <a:gd name="connsiteX212" fmla="*/ 2755900 w 3194050"/>
              <a:gd name="connsiteY212" fmla="*/ 456790 h 1809340"/>
              <a:gd name="connsiteX213" fmla="*/ 2806700 w 3194050"/>
              <a:gd name="connsiteY213" fmla="*/ 444090 h 1809340"/>
              <a:gd name="connsiteX214" fmla="*/ 2825750 w 3194050"/>
              <a:gd name="connsiteY214" fmla="*/ 437740 h 1809340"/>
              <a:gd name="connsiteX215" fmla="*/ 2832100 w 3194050"/>
              <a:gd name="connsiteY215" fmla="*/ 469490 h 1809340"/>
              <a:gd name="connsiteX216" fmla="*/ 2889250 w 3194050"/>
              <a:gd name="connsiteY216" fmla="*/ 431390 h 1809340"/>
              <a:gd name="connsiteX217" fmla="*/ 2908300 w 3194050"/>
              <a:gd name="connsiteY217" fmla="*/ 418690 h 1809340"/>
              <a:gd name="connsiteX218" fmla="*/ 2901950 w 3194050"/>
              <a:gd name="connsiteY218" fmla="*/ 393290 h 1809340"/>
              <a:gd name="connsiteX219" fmla="*/ 2838450 w 3194050"/>
              <a:gd name="connsiteY219" fmla="*/ 386940 h 1809340"/>
              <a:gd name="connsiteX220" fmla="*/ 2813050 w 3194050"/>
              <a:gd name="connsiteY220" fmla="*/ 399640 h 1809340"/>
              <a:gd name="connsiteX221" fmla="*/ 2794000 w 3194050"/>
              <a:gd name="connsiteY221" fmla="*/ 412340 h 1809340"/>
              <a:gd name="connsiteX222" fmla="*/ 2774950 w 3194050"/>
              <a:gd name="connsiteY222" fmla="*/ 418690 h 1809340"/>
              <a:gd name="connsiteX223" fmla="*/ 2749550 w 3194050"/>
              <a:gd name="connsiteY223" fmla="*/ 412340 h 1809340"/>
              <a:gd name="connsiteX224" fmla="*/ 2781300 w 3194050"/>
              <a:gd name="connsiteY224" fmla="*/ 386940 h 1809340"/>
              <a:gd name="connsiteX225" fmla="*/ 2762250 w 3194050"/>
              <a:gd name="connsiteY225" fmla="*/ 374240 h 1809340"/>
              <a:gd name="connsiteX226" fmla="*/ 2724150 w 3194050"/>
              <a:gd name="connsiteY226" fmla="*/ 367890 h 1809340"/>
              <a:gd name="connsiteX227" fmla="*/ 2749550 w 3194050"/>
              <a:gd name="connsiteY227" fmla="*/ 336140 h 1809340"/>
              <a:gd name="connsiteX228" fmla="*/ 2768600 w 3194050"/>
              <a:gd name="connsiteY228" fmla="*/ 317090 h 1809340"/>
              <a:gd name="connsiteX229" fmla="*/ 2806700 w 3194050"/>
              <a:gd name="connsiteY229" fmla="*/ 304390 h 1809340"/>
              <a:gd name="connsiteX230" fmla="*/ 2825750 w 3194050"/>
              <a:gd name="connsiteY230" fmla="*/ 298040 h 1809340"/>
              <a:gd name="connsiteX231" fmla="*/ 2851150 w 3194050"/>
              <a:gd name="connsiteY231" fmla="*/ 291690 h 1809340"/>
              <a:gd name="connsiteX232" fmla="*/ 2876550 w 3194050"/>
              <a:gd name="connsiteY232" fmla="*/ 278990 h 1809340"/>
              <a:gd name="connsiteX233" fmla="*/ 2889250 w 3194050"/>
              <a:gd name="connsiteY233" fmla="*/ 259940 h 1809340"/>
              <a:gd name="connsiteX234" fmla="*/ 2965450 w 3194050"/>
              <a:gd name="connsiteY234" fmla="*/ 234540 h 1809340"/>
              <a:gd name="connsiteX235" fmla="*/ 2984500 w 3194050"/>
              <a:gd name="connsiteY235" fmla="*/ 228190 h 1809340"/>
              <a:gd name="connsiteX236" fmla="*/ 2946400 w 3194050"/>
              <a:gd name="connsiteY236" fmla="*/ 215490 h 1809340"/>
              <a:gd name="connsiteX237" fmla="*/ 2990850 w 3194050"/>
              <a:gd name="connsiteY237" fmla="*/ 196440 h 1809340"/>
              <a:gd name="connsiteX238" fmla="*/ 3079750 w 3194050"/>
              <a:gd name="connsiteY238" fmla="*/ 190090 h 1809340"/>
              <a:gd name="connsiteX239" fmla="*/ 3136900 w 3194050"/>
              <a:gd name="connsiteY239" fmla="*/ 183740 h 1809340"/>
              <a:gd name="connsiteX240" fmla="*/ 3155950 w 3194050"/>
              <a:gd name="connsiteY240" fmla="*/ 171040 h 1809340"/>
              <a:gd name="connsiteX241" fmla="*/ 3175000 w 3194050"/>
              <a:gd name="connsiteY241" fmla="*/ 151990 h 1809340"/>
              <a:gd name="connsiteX242" fmla="*/ 3194050 w 3194050"/>
              <a:gd name="connsiteY242" fmla="*/ 145640 h 1809340"/>
              <a:gd name="connsiteX243" fmla="*/ 3187700 w 3194050"/>
              <a:gd name="connsiteY243" fmla="*/ 120240 h 1809340"/>
              <a:gd name="connsiteX244" fmla="*/ 3168650 w 3194050"/>
              <a:gd name="connsiteY244" fmla="*/ 113890 h 1809340"/>
              <a:gd name="connsiteX245" fmla="*/ 3124200 w 3194050"/>
              <a:gd name="connsiteY245" fmla="*/ 101190 h 1809340"/>
              <a:gd name="connsiteX246" fmla="*/ 3060700 w 3194050"/>
              <a:gd name="connsiteY246" fmla="*/ 113890 h 1809340"/>
              <a:gd name="connsiteX247" fmla="*/ 3022600 w 3194050"/>
              <a:gd name="connsiteY247" fmla="*/ 132940 h 1809340"/>
              <a:gd name="connsiteX248" fmla="*/ 2940050 w 3194050"/>
              <a:gd name="connsiteY248" fmla="*/ 151990 h 1809340"/>
              <a:gd name="connsiteX249" fmla="*/ 2901950 w 3194050"/>
              <a:gd name="connsiteY249" fmla="*/ 145640 h 1809340"/>
              <a:gd name="connsiteX250" fmla="*/ 2876550 w 3194050"/>
              <a:gd name="connsiteY250" fmla="*/ 139290 h 1809340"/>
              <a:gd name="connsiteX251" fmla="*/ 2768600 w 3194050"/>
              <a:gd name="connsiteY251" fmla="*/ 145640 h 1809340"/>
              <a:gd name="connsiteX252" fmla="*/ 2749550 w 3194050"/>
              <a:gd name="connsiteY252" fmla="*/ 151990 h 1809340"/>
              <a:gd name="connsiteX253" fmla="*/ 2724150 w 3194050"/>
              <a:gd name="connsiteY253" fmla="*/ 164690 h 1809340"/>
              <a:gd name="connsiteX254" fmla="*/ 2743200 w 3194050"/>
              <a:gd name="connsiteY254" fmla="*/ 158340 h 1809340"/>
              <a:gd name="connsiteX255" fmla="*/ 2749550 w 3194050"/>
              <a:gd name="connsiteY255" fmla="*/ 139290 h 1809340"/>
              <a:gd name="connsiteX256" fmla="*/ 2698750 w 3194050"/>
              <a:gd name="connsiteY256" fmla="*/ 107540 h 1809340"/>
              <a:gd name="connsiteX257" fmla="*/ 2635250 w 3194050"/>
              <a:gd name="connsiteY257" fmla="*/ 113890 h 1809340"/>
              <a:gd name="connsiteX258" fmla="*/ 2584450 w 3194050"/>
              <a:gd name="connsiteY258" fmla="*/ 126590 h 1809340"/>
              <a:gd name="connsiteX259" fmla="*/ 2565400 w 3194050"/>
              <a:gd name="connsiteY259" fmla="*/ 113890 h 1809340"/>
              <a:gd name="connsiteX260" fmla="*/ 2667000 w 3194050"/>
              <a:gd name="connsiteY260" fmla="*/ 107540 h 1809340"/>
              <a:gd name="connsiteX261" fmla="*/ 2692400 w 3194050"/>
              <a:gd name="connsiteY261" fmla="*/ 101190 h 1809340"/>
              <a:gd name="connsiteX262" fmla="*/ 2768600 w 3194050"/>
              <a:gd name="connsiteY262" fmla="*/ 94840 h 1809340"/>
              <a:gd name="connsiteX263" fmla="*/ 2787650 w 3194050"/>
              <a:gd name="connsiteY263" fmla="*/ 88490 h 1809340"/>
              <a:gd name="connsiteX264" fmla="*/ 2755900 w 3194050"/>
              <a:gd name="connsiteY264" fmla="*/ 63090 h 1809340"/>
              <a:gd name="connsiteX265" fmla="*/ 2578100 w 3194050"/>
              <a:gd name="connsiteY265" fmla="*/ 56740 h 1809340"/>
              <a:gd name="connsiteX266" fmla="*/ 2482850 w 3194050"/>
              <a:gd name="connsiteY266" fmla="*/ 44040 h 1809340"/>
              <a:gd name="connsiteX267" fmla="*/ 2324100 w 3194050"/>
              <a:gd name="connsiteY267" fmla="*/ 37690 h 1809340"/>
              <a:gd name="connsiteX268" fmla="*/ 2298700 w 3194050"/>
              <a:gd name="connsiteY268" fmla="*/ 24990 h 1809340"/>
              <a:gd name="connsiteX269" fmla="*/ 2108200 w 3194050"/>
              <a:gd name="connsiteY269" fmla="*/ 24990 h 1809340"/>
              <a:gd name="connsiteX270" fmla="*/ 2089150 w 3194050"/>
              <a:gd name="connsiteY270" fmla="*/ 37690 h 1809340"/>
              <a:gd name="connsiteX271" fmla="*/ 2070100 w 3194050"/>
              <a:gd name="connsiteY271" fmla="*/ 44040 h 1809340"/>
              <a:gd name="connsiteX272" fmla="*/ 1993900 w 3194050"/>
              <a:gd name="connsiteY272" fmla="*/ 56740 h 1809340"/>
              <a:gd name="connsiteX273" fmla="*/ 1943100 w 3194050"/>
              <a:gd name="connsiteY273" fmla="*/ 63090 h 1809340"/>
              <a:gd name="connsiteX274" fmla="*/ 1955800 w 3194050"/>
              <a:gd name="connsiteY274" fmla="*/ 44040 h 1809340"/>
              <a:gd name="connsiteX275" fmla="*/ 1924050 w 3194050"/>
              <a:gd name="connsiteY275" fmla="*/ 24990 h 1809340"/>
              <a:gd name="connsiteX276" fmla="*/ 1803400 w 3194050"/>
              <a:gd name="connsiteY276" fmla="*/ 24990 h 1809340"/>
              <a:gd name="connsiteX277" fmla="*/ 1809750 w 3194050"/>
              <a:gd name="connsiteY277" fmla="*/ 50390 h 1809340"/>
              <a:gd name="connsiteX278" fmla="*/ 1778000 w 3194050"/>
              <a:gd name="connsiteY278" fmla="*/ 63090 h 1809340"/>
              <a:gd name="connsiteX279" fmla="*/ 1663700 w 3194050"/>
              <a:gd name="connsiteY279" fmla="*/ 69440 h 1809340"/>
              <a:gd name="connsiteX280" fmla="*/ 1670050 w 3194050"/>
              <a:gd name="connsiteY280" fmla="*/ 88490 h 1809340"/>
              <a:gd name="connsiteX281" fmla="*/ 1644650 w 3194050"/>
              <a:gd name="connsiteY281" fmla="*/ 101190 h 1809340"/>
              <a:gd name="connsiteX282" fmla="*/ 1549400 w 3194050"/>
              <a:gd name="connsiteY282" fmla="*/ 88490 h 1809340"/>
              <a:gd name="connsiteX283" fmla="*/ 1466850 w 3194050"/>
              <a:gd name="connsiteY283" fmla="*/ 69440 h 1809340"/>
              <a:gd name="connsiteX284" fmla="*/ 1403350 w 3194050"/>
              <a:gd name="connsiteY284" fmla="*/ 69440 h 1809340"/>
              <a:gd name="connsiteX285" fmla="*/ 1390650 w 3194050"/>
              <a:gd name="connsiteY285" fmla="*/ 101190 h 1809340"/>
              <a:gd name="connsiteX286" fmla="*/ 1346200 w 3194050"/>
              <a:gd name="connsiteY286" fmla="*/ 94840 h 1809340"/>
              <a:gd name="connsiteX287" fmla="*/ 1320800 w 3194050"/>
              <a:gd name="connsiteY287" fmla="*/ 88490 h 1809340"/>
              <a:gd name="connsiteX288" fmla="*/ 1257300 w 3194050"/>
              <a:gd name="connsiteY288" fmla="*/ 94840 h 1809340"/>
              <a:gd name="connsiteX289" fmla="*/ 1238250 w 3194050"/>
              <a:gd name="connsiteY289" fmla="*/ 101190 h 1809340"/>
              <a:gd name="connsiteX290" fmla="*/ 1225550 w 3194050"/>
              <a:gd name="connsiteY290" fmla="*/ 120240 h 1809340"/>
              <a:gd name="connsiteX291" fmla="*/ 1206500 w 3194050"/>
              <a:gd name="connsiteY291" fmla="*/ 132940 h 1809340"/>
              <a:gd name="connsiteX292" fmla="*/ 1168400 w 3194050"/>
              <a:gd name="connsiteY292" fmla="*/ 75790 h 1809340"/>
              <a:gd name="connsiteX293" fmla="*/ 1149350 w 3194050"/>
              <a:gd name="connsiteY293" fmla="*/ 69440 h 1809340"/>
              <a:gd name="connsiteX294" fmla="*/ 1130300 w 3194050"/>
              <a:gd name="connsiteY294" fmla="*/ 75790 h 1809340"/>
              <a:gd name="connsiteX295" fmla="*/ 1073150 w 3194050"/>
              <a:gd name="connsiteY295" fmla="*/ 107540 h 1809340"/>
              <a:gd name="connsiteX296" fmla="*/ 889000 w 3194050"/>
              <a:gd name="connsiteY296" fmla="*/ 107540 h 1809340"/>
              <a:gd name="connsiteX297" fmla="*/ 869950 w 3194050"/>
              <a:gd name="connsiteY297" fmla="*/ 120240 h 1809340"/>
              <a:gd name="connsiteX298" fmla="*/ 825500 w 3194050"/>
              <a:gd name="connsiteY298" fmla="*/ 126590 h 1809340"/>
              <a:gd name="connsiteX299" fmla="*/ 806450 w 3194050"/>
              <a:gd name="connsiteY299" fmla="*/ 139290 h 1809340"/>
              <a:gd name="connsiteX300" fmla="*/ 800100 w 3194050"/>
              <a:gd name="connsiteY300" fmla="*/ 158340 h 1809340"/>
              <a:gd name="connsiteX301" fmla="*/ 774700 w 3194050"/>
              <a:gd name="connsiteY301" fmla="*/ 164690 h 1809340"/>
              <a:gd name="connsiteX302" fmla="*/ 755650 w 3194050"/>
              <a:gd name="connsiteY302" fmla="*/ 171040 h 1809340"/>
              <a:gd name="connsiteX303" fmla="*/ 673100 w 3194050"/>
              <a:gd name="connsiteY303" fmla="*/ 183740 h 1809340"/>
              <a:gd name="connsiteX304" fmla="*/ 590550 w 3194050"/>
              <a:gd name="connsiteY304" fmla="*/ 190090 h 1809340"/>
              <a:gd name="connsiteX305" fmla="*/ 571500 w 3194050"/>
              <a:gd name="connsiteY305" fmla="*/ 202790 h 1809340"/>
              <a:gd name="connsiteX306" fmla="*/ 577850 w 3194050"/>
              <a:gd name="connsiteY306" fmla="*/ 221840 h 1809340"/>
              <a:gd name="connsiteX307" fmla="*/ 533400 w 3194050"/>
              <a:gd name="connsiteY307" fmla="*/ 234540 h 1809340"/>
              <a:gd name="connsiteX308" fmla="*/ 476250 w 3194050"/>
              <a:gd name="connsiteY308" fmla="*/ 240890 h 1809340"/>
              <a:gd name="connsiteX309" fmla="*/ 425450 w 3194050"/>
              <a:gd name="connsiteY309" fmla="*/ 247240 h 1809340"/>
              <a:gd name="connsiteX310" fmla="*/ 431800 w 3194050"/>
              <a:gd name="connsiteY310" fmla="*/ 266290 h 1809340"/>
              <a:gd name="connsiteX311" fmla="*/ 374650 w 3194050"/>
              <a:gd name="connsiteY311" fmla="*/ 278990 h 180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3194050" h="1809340">
                <a:moveTo>
                  <a:pt x="374650" y="278990"/>
                </a:moveTo>
                <a:cubicBezTo>
                  <a:pt x="341842" y="283223"/>
                  <a:pt x="416414" y="266945"/>
                  <a:pt x="234950" y="291690"/>
                </a:cubicBezTo>
                <a:cubicBezTo>
                  <a:pt x="227388" y="292721"/>
                  <a:pt x="223046" y="301710"/>
                  <a:pt x="215900" y="304390"/>
                </a:cubicBezTo>
                <a:cubicBezTo>
                  <a:pt x="205794" y="308180"/>
                  <a:pt x="194733" y="308623"/>
                  <a:pt x="184150" y="310740"/>
                </a:cubicBezTo>
                <a:cubicBezTo>
                  <a:pt x="177800" y="308623"/>
                  <a:pt x="171793" y="304390"/>
                  <a:pt x="165100" y="304390"/>
                </a:cubicBezTo>
                <a:cubicBezTo>
                  <a:pt x="129575" y="304390"/>
                  <a:pt x="141859" y="312079"/>
                  <a:pt x="114300" y="317090"/>
                </a:cubicBezTo>
                <a:cubicBezTo>
                  <a:pt x="97510" y="320143"/>
                  <a:pt x="80433" y="321323"/>
                  <a:pt x="63500" y="323440"/>
                </a:cubicBezTo>
                <a:cubicBezTo>
                  <a:pt x="59267" y="329790"/>
                  <a:pt x="57052" y="338113"/>
                  <a:pt x="50800" y="342490"/>
                </a:cubicBezTo>
                <a:cubicBezTo>
                  <a:pt x="35290" y="353347"/>
                  <a:pt x="0" y="367890"/>
                  <a:pt x="0" y="367890"/>
                </a:cubicBezTo>
                <a:cubicBezTo>
                  <a:pt x="6350" y="372123"/>
                  <a:pt x="11687" y="378582"/>
                  <a:pt x="19050" y="380590"/>
                </a:cubicBezTo>
                <a:cubicBezTo>
                  <a:pt x="35514" y="385080"/>
                  <a:pt x="53017" y="384135"/>
                  <a:pt x="69850" y="386940"/>
                </a:cubicBezTo>
                <a:cubicBezTo>
                  <a:pt x="78458" y="388375"/>
                  <a:pt x="86783" y="391173"/>
                  <a:pt x="95250" y="393290"/>
                </a:cubicBezTo>
                <a:cubicBezTo>
                  <a:pt x="101600" y="397523"/>
                  <a:pt x="107474" y="402577"/>
                  <a:pt x="114300" y="405990"/>
                </a:cubicBezTo>
                <a:cubicBezTo>
                  <a:pt x="138929" y="418304"/>
                  <a:pt x="145999" y="410533"/>
                  <a:pt x="177800" y="405990"/>
                </a:cubicBezTo>
                <a:cubicBezTo>
                  <a:pt x="228114" y="389219"/>
                  <a:pt x="202695" y="391089"/>
                  <a:pt x="254000" y="399640"/>
                </a:cubicBezTo>
                <a:cubicBezTo>
                  <a:pt x="251883" y="405990"/>
                  <a:pt x="252383" y="413957"/>
                  <a:pt x="247650" y="418690"/>
                </a:cubicBezTo>
                <a:cubicBezTo>
                  <a:pt x="242917" y="423423"/>
                  <a:pt x="235293" y="425040"/>
                  <a:pt x="228600" y="425040"/>
                </a:cubicBezTo>
                <a:cubicBezTo>
                  <a:pt x="198891" y="425040"/>
                  <a:pt x="169333" y="420807"/>
                  <a:pt x="139700" y="418690"/>
                </a:cubicBezTo>
                <a:cubicBezTo>
                  <a:pt x="120650" y="420807"/>
                  <a:pt x="99694" y="416468"/>
                  <a:pt x="82550" y="425040"/>
                </a:cubicBezTo>
                <a:cubicBezTo>
                  <a:pt x="76563" y="428033"/>
                  <a:pt x="84719" y="438863"/>
                  <a:pt x="88900" y="444090"/>
                </a:cubicBezTo>
                <a:cubicBezTo>
                  <a:pt x="93668" y="450049"/>
                  <a:pt x="101600" y="452557"/>
                  <a:pt x="107950" y="456790"/>
                </a:cubicBezTo>
                <a:cubicBezTo>
                  <a:pt x="101600" y="463140"/>
                  <a:pt x="95799" y="470091"/>
                  <a:pt x="88900" y="475840"/>
                </a:cubicBezTo>
                <a:cubicBezTo>
                  <a:pt x="83037" y="480726"/>
                  <a:pt x="69850" y="480908"/>
                  <a:pt x="69850" y="488540"/>
                </a:cubicBezTo>
                <a:cubicBezTo>
                  <a:pt x="69850" y="496172"/>
                  <a:pt x="82074" y="497827"/>
                  <a:pt x="88900" y="501240"/>
                </a:cubicBezTo>
                <a:cubicBezTo>
                  <a:pt x="141480" y="527530"/>
                  <a:pt x="72405" y="483894"/>
                  <a:pt x="127000" y="520290"/>
                </a:cubicBezTo>
                <a:cubicBezTo>
                  <a:pt x="146050" y="518173"/>
                  <a:pt x="165555" y="518589"/>
                  <a:pt x="184150" y="513940"/>
                </a:cubicBezTo>
                <a:cubicBezTo>
                  <a:pt x="191554" y="512089"/>
                  <a:pt x="196574" y="505026"/>
                  <a:pt x="203200" y="501240"/>
                </a:cubicBezTo>
                <a:cubicBezTo>
                  <a:pt x="225171" y="488685"/>
                  <a:pt x="226278" y="489314"/>
                  <a:pt x="247650" y="482190"/>
                </a:cubicBezTo>
                <a:cubicBezTo>
                  <a:pt x="272478" y="498742"/>
                  <a:pt x="260993" y="497872"/>
                  <a:pt x="292100" y="488540"/>
                </a:cubicBezTo>
                <a:cubicBezTo>
                  <a:pt x="304922" y="484693"/>
                  <a:pt x="330200" y="475840"/>
                  <a:pt x="330200" y="475840"/>
                </a:cubicBezTo>
                <a:cubicBezTo>
                  <a:pt x="394482" y="497267"/>
                  <a:pt x="354952" y="487513"/>
                  <a:pt x="450850" y="494890"/>
                </a:cubicBezTo>
                <a:cubicBezTo>
                  <a:pt x="497542" y="510454"/>
                  <a:pt x="450046" y="496289"/>
                  <a:pt x="546100" y="507590"/>
                </a:cubicBezTo>
                <a:cubicBezTo>
                  <a:pt x="556819" y="508851"/>
                  <a:pt x="567267" y="511823"/>
                  <a:pt x="577850" y="513940"/>
                </a:cubicBezTo>
                <a:cubicBezTo>
                  <a:pt x="584200" y="518173"/>
                  <a:pt x="596900" y="519008"/>
                  <a:pt x="596900" y="526640"/>
                </a:cubicBezTo>
                <a:cubicBezTo>
                  <a:pt x="596900" y="565719"/>
                  <a:pt x="545911" y="507306"/>
                  <a:pt x="584200" y="564740"/>
                </a:cubicBezTo>
                <a:cubicBezTo>
                  <a:pt x="588433" y="571090"/>
                  <a:pt x="596424" y="574027"/>
                  <a:pt x="603250" y="577440"/>
                </a:cubicBezTo>
                <a:cubicBezTo>
                  <a:pt x="618436" y="585033"/>
                  <a:pt x="637563" y="590994"/>
                  <a:pt x="654050" y="596490"/>
                </a:cubicBezTo>
                <a:cubicBezTo>
                  <a:pt x="647700" y="600723"/>
                  <a:pt x="637834" y="602104"/>
                  <a:pt x="635000" y="609190"/>
                </a:cubicBezTo>
                <a:cubicBezTo>
                  <a:pt x="628543" y="625333"/>
                  <a:pt x="653135" y="636097"/>
                  <a:pt x="660400" y="640940"/>
                </a:cubicBezTo>
                <a:cubicBezTo>
                  <a:pt x="662517" y="647290"/>
                  <a:pt x="669236" y="653775"/>
                  <a:pt x="666750" y="659990"/>
                </a:cubicBezTo>
                <a:cubicBezTo>
                  <a:pt x="663916" y="667076"/>
                  <a:pt x="648647" y="665117"/>
                  <a:pt x="647700" y="672690"/>
                </a:cubicBezTo>
                <a:cubicBezTo>
                  <a:pt x="646040" y="685974"/>
                  <a:pt x="660400" y="710790"/>
                  <a:pt x="660400" y="710790"/>
                </a:cubicBezTo>
                <a:cubicBezTo>
                  <a:pt x="658283" y="719257"/>
                  <a:pt x="657488" y="728168"/>
                  <a:pt x="654050" y="736190"/>
                </a:cubicBezTo>
                <a:cubicBezTo>
                  <a:pt x="651044" y="743205"/>
                  <a:pt x="642605" y="747712"/>
                  <a:pt x="641350" y="755240"/>
                </a:cubicBezTo>
                <a:cubicBezTo>
                  <a:pt x="640250" y="761842"/>
                  <a:pt x="645583" y="767940"/>
                  <a:pt x="647700" y="774290"/>
                </a:cubicBezTo>
                <a:cubicBezTo>
                  <a:pt x="626533" y="806040"/>
                  <a:pt x="641350" y="789107"/>
                  <a:pt x="596900" y="818740"/>
                </a:cubicBezTo>
                <a:lnTo>
                  <a:pt x="577850" y="831440"/>
                </a:lnTo>
                <a:cubicBezTo>
                  <a:pt x="588433" y="833557"/>
                  <a:pt x="599064" y="835449"/>
                  <a:pt x="609600" y="837790"/>
                </a:cubicBezTo>
                <a:cubicBezTo>
                  <a:pt x="618119" y="839683"/>
                  <a:pt x="627738" y="848981"/>
                  <a:pt x="635000" y="844140"/>
                </a:cubicBezTo>
                <a:cubicBezTo>
                  <a:pt x="640569" y="840427"/>
                  <a:pt x="630767" y="831440"/>
                  <a:pt x="628650" y="825090"/>
                </a:cubicBezTo>
                <a:cubicBezTo>
                  <a:pt x="635000" y="820857"/>
                  <a:pt x="640264" y="814106"/>
                  <a:pt x="647700" y="812390"/>
                </a:cubicBezTo>
                <a:cubicBezTo>
                  <a:pt x="700250" y="800263"/>
                  <a:pt x="698618" y="802895"/>
                  <a:pt x="736600" y="812390"/>
                </a:cubicBezTo>
                <a:cubicBezTo>
                  <a:pt x="738717" y="818740"/>
                  <a:pt x="738769" y="826213"/>
                  <a:pt x="742950" y="831440"/>
                </a:cubicBezTo>
                <a:cubicBezTo>
                  <a:pt x="753913" y="845144"/>
                  <a:pt x="772148" y="846677"/>
                  <a:pt x="787400" y="850490"/>
                </a:cubicBezTo>
                <a:cubicBezTo>
                  <a:pt x="773997" y="859425"/>
                  <a:pt x="755439" y="865627"/>
                  <a:pt x="762000" y="888590"/>
                </a:cubicBezTo>
                <a:cubicBezTo>
                  <a:pt x="764467" y="897225"/>
                  <a:pt x="774700" y="901290"/>
                  <a:pt x="781050" y="907640"/>
                </a:cubicBezTo>
                <a:cubicBezTo>
                  <a:pt x="792339" y="941507"/>
                  <a:pt x="790928" y="920340"/>
                  <a:pt x="768350" y="920340"/>
                </a:cubicBezTo>
                <a:cubicBezTo>
                  <a:pt x="761657" y="920340"/>
                  <a:pt x="755650" y="924573"/>
                  <a:pt x="749300" y="926690"/>
                </a:cubicBezTo>
                <a:cubicBezTo>
                  <a:pt x="740833" y="924573"/>
                  <a:pt x="732458" y="922052"/>
                  <a:pt x="723900" y="920340"/>
                </a:cubicBezTo>
                <a:cubicBezTo>
                  <a:pt x="711275" y="917815"/>
                  <a:pt x="698369" y="916783"/>
                  <a:pt x="685800" y="913990"/>
                </a:cubicBezTo>
                <a:cubicBezTo>
                  <a:pt x="679266" y="912538"/>
                  <a:pt x="673100" y="909757"/>
                  <a:pt x="666750" y="907640"/>
                </a:cubicBezTo>
                <a:cubicBezTo>
                  <a:pt x="645583" y="909757"/>
                  <a:pt x="623704" y="908146"/>
                  <a:pt x="603250" y="913990"/>
                </a:cubicBezTo>
                <a:cubicBezTo>
                  <a:pt x="596814" y="915829"/>
                  <a:pt x="627033" y="915607"/>
                  <a:pt x="622300" y="920340"/>
                </a:cubicBezTo>
                <a:cubicBezTo>
                  <a:pt x="614668" y="927972"/>
                  <a:pt x="600963" y="923850"/>
                  <a:pt x="590550" y="926690"/>
                </a:cubicBezTo>
                <a:cubicBezTo>
                  <a:pt x="556024" y="936106"/>
                  <a:pt x="555546" y="937842"/>
                  <a:pt x="527050" y="952090"/>
                </a:cubicBezTo>
                <a:cubicBezTo>
                  <a:pt x="522817" y="958440"/>
                  <a:pt x="513095" y="963612"/>
                  <a:pt x="514350" y="971140"/>
                </a:cubicBezTo>
                <a:cubicBezTo>
                  <a:pt x="515826" y="979998"/>
                  <a:pt x="526501" y="984441"/>
                  <a:pt x="533400" y="990190"/>
                </a:cubicBezTo>
                <a:cubicBezTo>
                  <a:pt x="549813" y="1003867"/>
                  <a:pt x="552407" y="1002876"/>
                  <a:pt x="571500" y="1009240"/>
                </a:cubicBezTo>
                <a:cubicBezTo>
                  <a:pt x="599017" y="1007123"/>
                  <a:pt x="632265" y="1019834"/>
                  <a:pt x="654050" y="1002890"/>
                </a:cubicBezTo>
                <a:cubicBezTo>
                  <a:pt x="666098" y="993519"/>
                  <a:pt x="633477" y="979270"/>
                  <a:pt x="628650" y="964790"/>
                </a:cubicBezTo>
                <a:lnTo>
                  <a:pt x="622300" y="945740"/>
                </a:lnTo>
                <a:cubicBezTo>
                  <a:pt x="659828" y="939485"/>
                  <a:pt x="683201" y="932174"/>
                  <a:pt x="723900" y="945740"/>
                </a:cubicBezTo>
                <a:cubicBezTo>
                  <a:pt x="731140" y="948153"/>
                  <a:pt x="732367" y="958440"/>
                  <a:pt x="736600" y="964790"/>
                </a:cubicBezTo>
                <a:cubicBezTo>
                  <a:pt x="732367" y="971140"/>
                  <a:pt x="727000" y="976866"/>
                  <a:pt x="723900" y="983840"/>
                </a:cubicBezTo>
                <a:cubicBezTo>
                  <a:pt x="718463" y="996073"/>
                  <a:pt x="711200" y="1021940"/>
                  <a:pt x="711200" y="1021940"/>
                </a:cubicBezTo>
                <a:cubicBezTo>
                  <a:pt x="717550" y="1028290"/>
                  <a:pt x="736600" y="1034640"/>
                  <a:pt x="730250" y="1040990"/>
                </a:cubicBezTo>
                <a:cubicBezTo>
                  <a:pt x="716051" y="1055189"/>
                  <a:pt x="673100" y="1060040"/>
                  <a:pt x="673100" y="1060040"/>
                </a:cubicBezTo>
                <a:cubicBezTo>
                  <a:pt x="668867" y="1066390"/>
                  <a:pt x="661479" y="1071535"/>
                  <a:pt x="660400" y="1079090"/>
                </a:cubicBezTo>
                <a:cubicBezTo>
                  <a:pt x="659166" y="1087730"/>
                  <a:pt x="664242" y="1096131"/>
                  <a:pt x="666750" y="1104490"/>
                </a:cubicBezTo>
                <a:cubicBezTo>
                  <a:pt x="679974" y="1148571"/>
                  <a:pt x="669388" y="1135882"/>
                  <a:pt x="698500" y="1155290"/>
                </a:cubicBezTo>
                <a:cubicBezTo>
                  <a:pt x="692150" y="1159523"/>
                  <a:pt x="687005" y="1166911"/>
                  <a:pt x="679450" y="1167990"/>
                </a:cubicBezTo>
                <a:cubicBezTo>
                  <a:pt x="673869" y="1168787"/>
                  <a:pt x="642149" y="1157673"/>
                  <a:pt x="635000" y="1155290"/>
                </a:cubicBezTo>
                <a:cubicBezTo>
                  <a:pt x="579967" y="1159523"/>
                  <a:pt x="452446" y="1115627"/>
                  <a:pt x="469900" y="1167990"/>
                </a:cubicBezTo>
                <a:cubicBezTo>
                  <a:pt x="481483" y="1202739"/>
                  <a:pt x="473474" y="1204702"/>
                  <a:pt x="501650" y="1218790"/>
                </a:cubicBezTo>
                <a:cubicBezTo>
                  <a:pt x="507637" y="1221783"/>
                  <a:pt x="514350" y="1223023"/>
                  <a:pt x="520700" y="1225140"/>
                </a:cubicBezTo>
                <a:cubicBezTo>
                  <a:pt x="522817" y="1231490"/>
                  <a:pt x="529167" y="1237840"/>
                  <a:pt x="527050" y="1244190"/>
                </a:cubicBezTo>
                <a:cubicBezTo>
                  <a:pt x="524210" y="1252709"/>
                  <a:pt x="513749" y="1256341"/>
                  <a:pt x="508000" y="1263240"/>
                </a:cubicBezTo>
                <a:cubicBezTo>
                  <a:pt x="503114" y="1269103"/>
                  <a:pt x="499736" y="1276080"/>
                  <a:pt x="495300" y="1282290"/>
                </a:cubicBezTo>
                <a:cubicBezTo>
                  <a:pt x="489149" y="1290902"/>
                  <a:pt x="482600" y="1299223"/>
                  <a:pt x="476250" y="1307690"/>
                </a:cubicBezTo>
                <a:cubicBezTo>
                  <a:pt x="512859" y="1332096"/>
                  <a:pt x="492024" y="1310966"/>
                  <a:pt x="476250" y="1326740"/>
                </a:cubicBezTo>
                <a:cubicBezTo>
                  <a:pt x="469557" y="1333433"/>
                  <a:pt x="468246" y="1343921"/>
                  <a:pt x="463550" y="1352140"/>
                </a:cubicBezTo>
                <a:cubicBezTo>
                  <a:pt x="459764" y="1358766"/>
                  <a:pt x="443341" y="1369825"/>
                  <a:pt x="450850" y="1371190"/>
                </a:cubicBezTo>
                <a:cubicBezTo>
                  <a:pt x="478003" y="1376127"/>
                  <a:pt x="505883" y="1366957"/>
                  <a:pt x="533400" y="1364840"/>
                </a:cubicBezTo>
                <a:cubicBezTo>
                  <a:pt x="529167" y="1373307"/>
                  <a:pt x="525951" y="1382364"/>
                  <a:pt x="520700" y="1390240"/>
                </a:cubicBezTo>
                <a:cubicBezTo>
                  <a:pt x="513182" y="1401517"/>
                  <a:pt x="503432" y="1411147"/>
                  <a:pt x="495300" y="1421990"/>
                </a:cubicBezTo>
                <a:cubicBezTo>
                  <a:pt x="490721" y="1428095"/>
                  <a:pt x="486833" y="1434690"/>
                  <a:pt x="482600" y="1441040"/>
                </a:cubicBezTo>
                <a:cubicBezTo>
                  <a:pt x="484717" y="1447390"/>
                  <a:pt x="490050" y="1453488"/>
                  <a:pt x="488950" y="1460090"/>
                </a:cubicBezTo>
                <a:cubicBezTo>
                  <a:pt x="487695" y="1467618"/>
                  <a:pt x="479256" y="1472125"/>
                  <a:pt x="476250" y="1479140"/>
                </a:cubicBezTo>
                <a:cubicBezTo>
                  <a:pt x="472812" y="1487162"/>
                  <a:pt x="472017" y="1496073"/>
                  <a:pt x="469900" y="1504540"/>
                </a:cubicBezTo>
                <a:cubicBezTo>
                  <a:pt x="482107" y="1541161"/>
                  <a:pt x="466213" y="1514434"/>
                  <a:pt x="501650" y="1510890"/>
                </a:cubicBezTo>
                <a:cubicBezTo>
                  <a:pt x="514461" y="1509609"/>
                  <a:pt x="527050" y="1515123"/>
                  <a:pt x="539750" y="1517240"/>
                </a:cubicBezTo>
                <a:cubicBezTo>
                  <a:pt x="533400" y="1525707"/>
                  <a:pt x="526851" y="1534028"/>
                  <a:pt x="520700" y="1542640"/>
                </a:cubicBezTo>
                <a:cubicBezTo>
                  <a:pt x="516264" y="1548850"/>
                  <a:pt x="506745" y="1554162"/>
                  <a:pt x="508000" y="1561690"/>
                </a:cubicBezTo>
                <a:cubicBezTo>
                  <a:pt x="509476" y="1570548"/>
                  <a:pt x="521301" y="1573841"/>
                  <a:pt x="527050" y="1580740"/>
                </a:cubicBezTo>
                <a:cubicBezTo>
                  <a:pt x="553508" y="1612490"/>
                  <a:pt x="523875" y="1589207"/>
                  <a:pt x="558800" y="1612490"/>
                </a:cubicBezTo>
                <a:cubicBezTo>
                  <a:pt x="571970" y="1665170"/>
                  <a:pt x="552885" y="1619188"/>
                  <a:pt x="584200" y="1644240"/>
                </a:cubicBezTo>
                <a:cubicBezTo>
                  <a:pt x="590159" y="1649008"/>
                  <a:pt x="593800" y="1656316"/>
                  <a:pt x="596900" y="1663290"/>
                </a:cubicBezTo>
                <a:cubicBezTo>
                  <a:pt x="602337" y="1675523"/>
                  <a:pt x="596900" y="1697157"/>
                  <a:pt x="609600" y="1701390"/>
                </a:cubicBezTo>
                <a:cubicBezTo>
                  <a:pt x="615950" y="1703507"/>
                  <a:pt x="622015" y="1706855"/>
                  <a:pt x="628650" y="1707740"/>
                </a:cubicBezTo>
                <a:cubicBezTo>
                  <a:pt x="653914" y="1711109"/>
                  <a:pt x="679450" y="1711973"/>
                  <a:pt x="704850" y="1714090"/>
                </a:cubicBezTo>
                <a:cubicBezTo>
                  <a:pt x="711200" y="1709857"/>
                  <a:pt x="718504" y="1706786"/>
                  <a:pt x="723900" y="1701390"/>
                </a:cubicBezTo>
                <a:cubicBezTo>
                  <a:pt x="729296" y="1695994"/>
                  <a:pt x="728968" y="1682340"/>
                  <a:pt x="736600" y="1682340"/>
                </a:cubicBezTo>
                <a:cubicBezTo>
                  <a:pt x="744749" y="1682340"/>
                  <a:pt x="764519" y="1714693"/>
                  <a:pt x="768350" y="1720440"/>
                </a:cubicBezTo>
                <a:cubicBezTo>
                  <a:pt x="762000" y="1722557"/>
                  <a:pt x="754033" y="1722057"/>
                  <a:pt x="749300" y="1726790"/>
                </a:cubicBezTo>
                <a:cubicBezTo>
                  <a:pt x="744567" y="1731523"/>
                  <a:pt x="737723" y="1741659"/>
                  <a:pt x="742950" y="1745840"/>
                </a:cubicBezTo>
                <a:cubicBezTo>
                  <a:pt x="753004" y="1753883"/>
                  <a:pt x="768350" y="1750073"/>
                  <a:pt x="781050" y="1752190"/>
                </a:cubicBezTo>
                <a:cubicBezTo>
                  <a:pt x="789517" y="1762773"/>
                  <a:pt x="796160" y="1775120"/>
                  <a:pt x="806450" y="1783940"/>
                </a:cubicBezTo>
                <a:cubicBezTo>
                  <a:pt x="811532" y="1788296"/>
                  <a:pt x="818898" y="1789190"/>
                  <a:pt x="825500" y="1790290"/>
                </a:cubicBezTo>
                <a:cubicBezTo>
                  <a:pt x="844406" y="1793441"/>
                  <a:pt x="863600" y="1794523"/>
                  <a:pt x="882650" y="1796640"/>
                </a:cubicBezTo>
                <a:cubicBezTo>
                  <a:pt x="899583" y="1745840"/>
                  <a:pt x="882650" y="1809340"/>
                  <a:pt x="882650" y="1758540"/>
                </a:cubicBezTo>
                <a:cubicBezTo>
                  <a:pt x="882650" y="1756423"/>
                  <a:pt x="892356" y="1718582"/>
                  <a:pt x="895350" y="1714090"/>
                </a:cubicBezTo>
                <a:cubicBezTo>
                  <a:pt x="900331" y="1706618"/>
                  <a:pt x="908050" y="1701390"/>
                  <a:pt x="914400" y="1695040"/>
                </a:cubicBezTo>
                <a:cubicBezTo>
                  <a:pt x="916517" y="1682340"/>
                  <a:pt x="913025" y="1667240"/>
                  <a:pt x="920750" y="1656940"/>
                </a:cubicBezTo>
                <a:cubicBezTo>
                  <a:pt x="928121" y="1647112"/>
                  <a:pt x="973895" y="1639961"/>
                  <a:pt x="984250" y="1637890"/>
                </a:cubicBezTo>
                <a:cubicBezTo>
                  <a:pt x="981521" y="1613332"/>
                  <a:pt x="971071" y="1562648"/>
                  <a:pt x="984250" y="1536290"/>
                </a:cubicBezTo>
                <a:cubicBezTo>
                  <a:pt x="987243" y="1530303"/>
                  <a:pt x="996833" y="1531665"/>
                  <a:pt x="1003300" y="1529940"/>
                </a:cubicBezTo>
                <a:cubicBezTo>
                  <a:pt x="1028598" y="1523194"/>
                  <a:pt x="1079500" y="1510890"/>
                  <a:pt x="1079500" y="1510890"/>
                </a:cubicBezTo>
                <a:cubicBezTo>
                  <a:pt x="1083733" y="1504540"/>
                  <a:pt x="1088414" y="1498466"/>
                  <a:pt x="1092200" y="1491840"/>
                </a:cubicBezTo>
                <a:cubicBezTo>
                  <a:pt x="1099951" y="1478275"/>
                  <a:pt x="1106711" y="1454285"/>
                  <a:pt x="1123950" y="1447390"/>
                </a:cubicBezTo>
                <a:cubicBezTo>
                  <a:pt x="1137847" y="1441831"/>
                  <a:pt x="1153583" y="1443157"/>
                  <a:pt x="1168400" y="1441040"/>
                </a:cubicBezTo>
                <a:cubicBezTo>
                  <a:pt x="1162820" y="1424300"/>
                  <a:pt x="1151637" y="1400653"/>
                  <a:pt x="1168400" y="1383890"/>
                </a:cubicBezTo>
                <a:cubicBezTo>
                  <a:pt x="1174571" y="1377719"/>
                  <a:pt x="1185333" y="1388123"/>
                  <a:pt x="1193800" y="1390240"/>
                </a:cubicBezTo>
                <a:cubicBezTo>
                  <a:pt x="1195917" y="1383890"/>
                  <a:pt x="1197157" y="1377177"/>
                  <a:pt x="1200150" y="1371190"/>
                </a:cubicBezTo>
                <a:cubicBezTo>
                  <a:pt x="1216405" y="1338680"/>
                  <a:pt x="1218494" y="1351434"/>
                  <a:pt x="1263650" y="1345790"/>
                </a:cubicBezTo>
                <a:cubicBezTo>
                  <a:pt x="1265767" y="1339440"/>
                  <a:pt x="1268161" y="1333176"/>
                  <a:pt x="1270000" y="1326740"/>
                </a:cubicBezTo>
                <a:cubicBezTo>
                  <a:pt x="1272398" y="1318349"/>
                  <a:pt x="1268544" y="1305243"/>
                  <a:pt x="1276350" y="1301340"/>
                </a:cubicBezTo>
                <a:cubicBezTo>
                  <a:pt x="1283176" y="1297927"/>
                  <a:pt x="1288385" y="1311034"/>
                  <a:pt x="1295400" y="1314040"/>
                </a:cubicBezTo>
                <a:cubicBezTo>
                  <a:pt x="1303422" y="1317478"/>
                  <a:pt x="1312441" y="1317882"/>
                  <a:pt x="1320800" y="1320390"/>
                </a:cubicBezTo>
                <a:cubicBezTo>
                  <a:pt x="1360034" y="1332160"/>
                  <a:pt x="1352475" y="1329877"/>
                  <a:pt x="1384300" y="1345790"/>
                </a:cubicBezTo>
                <a:cubicBezTo>
                  <a:pt x="1390650" y="1341557"/>
                  <a:pt x="1396524" y="1336503"/>
                  <a:pt x="1403350" y="1333090"/>
                </a:cubicBezTo>
                <a:cubicBezTo>
                  <a:pt x="1409337" y="1330097"/>
                  <a:pt x="1417173" y="1330921"/>
                  <a:pt x="1422400" y="1326740"/>
                </a:cubicBezTo>
                <a:cubicBezTo>
                  <a:pt x="1428359" y="1321972"/>
                  <a:pt x="1429141" y="1312458"/>
                  <a:pt x="1435100" y="1307690"/>
                </a:cubicBezTo>
                <a:cubicBezTo>
                  <a:pt x="1440327" y="1303509"/>
                  <a:pt x="1447586" y="1302653"/>
                  <a:pt x="1454150" y="1301340"/>
                </a:cubicBezTo>
                <a:cubicBezTo>
                  <a:pt x="1468826" y="1298405"/>
                  <a:pt x="1483735" y="1296739"/>
                  <a:pt x="1498600" y="1294990"/>
                </a:cubicBezTo>
                <a:cubicBezTo>
                  <a:pt x="1523162" y="1292100"/>
                  <a:pt x="1566446" y="1290511"/>
                  <a:pt x="1593850" y="1282290"/>
                </a:cubicBezTo>
                <a:cubicBezTo>
                  <a:pt x="1604768" y="1279015"/>
                  <a:pt x="1614927" y="1273592"/>
                  <a:pt x="1625600" y="1269590"/>
                </a:cubicBezTo>
                <a:cubicBezTo>
                  <a:pt x="1631867" y="1267240"/>
                  <a:pt x="1638300" y="1265357"/>
                  <a:pt x="1644650" y="1263240"/>
                </a:cubicBezTo>
                <a:cubicBezTo>
                  <a:pt x="1648883" y="1256890"/>
                  <a:pt x="1654344" y="1251205"/>
                  <a:pt x="1657350" y="1244190"/>
                </a:cubicBezTo>
                <a:cubicBezTo>
                  <a:pt x="1665308" y="1225622"/>
                  <a:pt x="1659072" y="1213603"/>
                  <a:pt x="1676400" y="1199740"/>
                </a:cubicBezTo>
                <a:cubicBezTo>
                  <a:pt x="1681627" y="1195559"/>
                  <a:pt x="1689463" y="1196383"/>
                  <a:pt x="1695450" y="1193390"/>
                </a:cubicBezTo>
                <a:cubicBezTo>
                  <a:pt x="1741655" y="1170288"/>
                  <a:pt x="1678113" y="1185888"/>
                  <a:pt x="1758950" y="1174340"/>
                </a:cubicBezTo>
                <a:cubicBezTo>
                  <a:pt x="1765300" y="1170107"/>
                  <a:pt x="1771174" y="1165053"/>
                  <a:pt x="1778000" y="1161640"/>
                </a:cubicBezTo>
                <a:cubicBezTo>
                  <a:pt x="1783987" y="1158647"/>
                  <a:pt x="1792317" y="1160023"/>
                  <a:pt x="1797050" y="1155290"/>
                </a:cubicBezTo>
                <a:cubicBezTo>
                  <a:pt x="1801783" y="1150557"/>
                  <a:pt x="1800407" y="1142227"/>
                  <a:pt x="1803400" y="1136240"/>
                </a:cubicBezTo>
                <a:cubicBezTo>
                  <a:pt x="1813983" y="1115073"/>
                  <a:pt x="1816100" y="1117190"/>
                  <a:pt x="1835150" y="1104490"/>
                </a:cubicBezTo>
                <a:cubicBezTo>
                  <a:pt x="1847850" y="1106607"/>
                  <a:pt x="1860375" y="1110840"/>
                  <a:pt x="1873250" y="1110840"/>
                </a:cubicBezTo>
                <a:cubicBezTo>
                  <a:pt x="1893973" y="1110840"/>
                  <a:pt x="1922263" y="1107070"/>
                  <a:pt x="1943100" y="1098140"/>
                </a:cubicBezTo>
                <a:cubicBezTo>
                  <a:pt x="1951801" y="1094411"/>
                  <a:pt x="1959799" y="1089169"/>
                  <a:pt x="1968500" y="1085440"/>
                </a:cubicBezTo>
                <a:cubicBezTo>
                  <a:pt x="2016347" y="1064934"/>
                  <a:pt x="1950301" y="1101439"/>
                  <a:pt x="2019300" y="1060040"/>
                </a:cubicBezTo>
                <a:cubicBezTo>
                  <a:pt x="2034117" y="1062157"/>
                  <a:pt x="2048783" y="1066390"/>
                  <a:pt x="2063750" y="1066390"/>
                </a:cubicBezTo>
                <a:cubicBezTo>
                  <a:pt x="2192937" y="1066390"/>
                  <a:pt x="2173510" y="1068568"/>
                  <a:pt x="2247900" y="1053690"/>
                </a:cubicBezTo>
                <a:cubicBezTo>
                  <a:pt x="2282226" y="1033094"/>
                  <a:pt x="2274838" y="1035235"/>
                  <a:pt x="2311400" y="1021940"/>
                </a:cubicBezTo>
                <a:cubicBezTo>
                  <a:pt x="2323981" y="1017365"/>
                  <a:pt x="2338361" y="1016666"/>
                  <a:pt x="2349500" y="1009240"/>
                </a:cubicBezTo>
                <a:cubicBezTo>
                  <a:pt x="2355850" y="1005007"/>
                  <a:pt x="2361576" y="999640"/>
                  <a:pt x="2368550" y="996540"/>
                </a:cubicBezTo>
                <a:cubicBezTo>
                  <a:pt x="2380783" y="991103"/>
                  <a:pt x="2395511" y="991266"/>
                  <a:pt x="2406650" y="983840"/>
                </a:cubicBezTo>
                <a:cubicBezTo>
                  <a:pt x="2431269" y="967427"/>
                  <a:pt x="2418460" y="973553"/>
                  <a:pt x="2444750" y="964790"/>
                </a:cubicBezTo>
                <a:cubicBezTo>
                  <a:pt x="2325242" y="905036"/>
                  <a:pt x="2464743" y="968053"/>
                  <a:pt x="2159000" y="939390"/>
                </a:cubicBezTo>
                <a:cubicBezTo>
                  <a:pt x="2143658" y="937952"/>
                  <a:pt x="2188690" y="931118"/>
                  <a:pt x="2203450" y="926690"/>
                </a:cubicBezTo>
                <a:cubicBezTo>
                  <a:pt x="2247254" y="913549"/>
                  <a:pt x="2197032" y="923170"/>
                  <a:pt x="2279650" y="913990"/>
                </a:cubicBezTo>
                <a:cubicBezTo>
                  <a:pt x="2281767" y="907640"/>
                  <a:pt x="2280773" y="899121"/>
                  <a:pt x="2286000" y="894940"/>
                </a:cubicBezTo>
                <a:cubicBezTo>
                  <a:pt x="2315986" y="870951"/>
                  <a:pt x="2317397" y="912579"/>
                  <a:pt x="2305050" y="863190"/>
                </a:cubicBezTo>
                <a:cubicBezTo>
                  <a:pt x="2313517" y="858957"/>
                  <a:pt x="2321042" y="851535"/>
                  <a:pt x="2330450" y="850490"/>
                </a:cubicBezTo>
                <a:cubicBezTo>
                  <a:pt x="2336031" y="849870"/>
                  <a:pt x="2379810" y="861242"/>
                  <a:pt x="2387600" y="863190"/>
                </a:cubicBezTo>
                <a:cubicBezTo>
                  <a:pt x="2399173" y="880550"/>
                  <a:pt x="2421001" y="915990"/>
                  <a:pt x="2438400" y="920340"/>
                </a:cubicBezTo>
                <a:lnTo>
                  <a:pt x="2463800" y="926690"/>
                </a:lnTo>
                <a:cubicBezTo>
                  <a:pt x="2472267" y="922457"/>
                  <a:pt x="2480981" y="918686"/>
                  <a:pt x="2489200" y="913990"/>
                </a:cubicBezTo>
                <a:cubicBezTo>
                  <a:pt x="2495826" y="910204"/>
                  <a:pt x="2500618" y="901290"/>
                  <a:pt x="2508250" y="901290"/>
                </a:cubicBezTo>
                <a:cubicBezTo>
                  <a:pt x="2515882" y="901290"/>
                  <a:pt x="2520950" y="909757"/>
                  <a:pt x="2527300" y="913990"/>
                </a:cubicBezTo>
                <a:cubicBezTo>
                  <a:pt x="2531533" y="907640"/>
                  <a:pt x="2539241" y="902534"/>
                  <a:pt x="2540000" y="894940"/>
                </a:cubicBezTo>
                <a:cubicBezTo>
                  <a:pt x="2541489" y="880047"/>
                  <a:pt x="2539729" y="864167"/>
                  <a:pt x="2533650" y="850490"/>
                </a:cubicBezTo>
                <a:cubicBezTo>
                  <a:pt x="2530550" y="843516"/>
                  <a:pt x="2521300" y="841444"/>
                  <a:pt x="2514600" y="837790"/>
                </a:cubicBezTo>
                <a:cubicBezTo>
                  <a:pt x="2497980" y="828724"/>
                  <a:pt x="2480420" y="821456"/>
                  <a:pt x="2463800" y="812390"/>
                </a:cubicBezTo>
                <a:cubicBezTo>
                  <a:pt x="2425112" y="791288"/>
                  <a:pt x="2464329" y="806216"/>
                  <a:pt x="2425700" y="793340"/>
                </a:cubicBezTo>
                <a:cubicBezTo>
                  <a:pt x="2421467" y="786990"/>
                  <a:pt x="2418863" y="779176"/>
                  <a:pt x="2413000" y="774290"/>
                </a:cubicBezTo>
                <a:cubicBezTo>
                  <a:pt x="2391472" y="756350"/>
                  <a:pt x="2362495" y="758452"/>
                  <a:pt x="2336800" y="755240"/>
                </a:cubicBezTo>
                <a:cubicBezTo>
                  <a:pt x="2338917" y="748890"/>
                  <a:pt x="2338969" y="741417"/>
                  <a:pt x="2343150" y="736190"/>
                </a:cubicBezTo>
                <a:cubicBezTo>
                  <a:pt x="2352102" y="724999"/>
                  <a:pt x="2368701" y="721323"/>
                  <a:pt x="2381250" y="717140"/>
                </a:cubicBezTo>
                <a:cubicBezTo>
                  <a:pt x="2374900" y="710790"/>
                  <a:pt x="2369672" y="703071"/>
                  <a:pt x="2362200" y="698090"/>
                </a:cubicBezTo>
                <a:cubicBezTo>
                  <a:pt x="2356631" y="694377"/>
                  <a:pt x="2336457" y="691740"/>
                  <a:pt x="2343150" y="691740"/>
                </a:cubicBezTo>
                <a:cubicBezTo>
                  <a:pt x="2389765" y="691740"/>
                  <a:pt x="2436283" y="695973"/>
                  <a:pt x="2482850" y="698090"/>
                </a:cubicBezTo>
                <a:cubicBezTo>
                  <a:pt x="2497667" y="695973"/>
                  <a:pt x="2512435" y="693489"/>
                  <a:pt x="2527300" y="691740"/>
                </a:cubicBezTo>
                <a:cubicBezTo>
                  <a:pt x="2548427" y="689255"/>
                  <a:pt x="2569645" y="687617"/>
                  <a:pt x="2590800" y="685390"/>
                </a:cubicBezTo>
                <a:lnTo>
                  <a:pt x="2647950" y="679040"/>
                </a:lnTo>
                <a:cubicBezTo>
                  <a:pt x="2650067" y="672690"/>
                  <a:pt x="2658316" y="665345"/>
                  <a:pt x="2654300" y="659990"/>
                </a:cubicBezTo>
                <a:cubicBezTo>
                  <a:pt x="2649064" y="653008"/>
                  <a:pt x="2637291" y="656038"/>
                  <a:pt x="2628900" y="653640"/>
                </a:cubicBezTo>
                <a:cubicBezTo>
                  <a:pt x="2622464" y="651801"/>
                  <a:pt x="2616200" y="649407"/>
                  <a:pt x="2609850" y="647290"/>
                </a:cubicBezTo>
                <a:cubicBezTo>
                  <a:pt x="2605617" y="640940"/>
                  <a:pt x="2595299" y="635644"/>
                  <a:pt x="2597150" y="628240"/>
                </a:cubicBezTo>
                <a:cubicBezTo>
                  <a:pt x="2598773" y="621746"/>
                  <a:pt x="2609666" y="623342"/>
                  <a:pt x="2616200" y="621890"/>
                </a:cubicBezTo>
                <a:cubicBezTo>
                  <a:pt x="2628769" y="619097"/>
                  <a:pt x="2641675" y="618065"/>
                  <a:pt x="2654300" y="615540"/>
                </a:cubicBezTo>
                <a:cubicBezTo>
                  <a:pt x="2662858" y="613828"/>
                  <a:pt x="2671233" y="611307"/>
                  <a:pt x="2679700" y="609190"/>
                </a:cubicBezTo>
                <a:cubicBezTo>
                  <a:pt x="2688167" y="611307"/>
                  <a:pt x="2696709" y="613142"/>
                  <a:pt x="2705100" y="615540"/>
                </a:cubicBezTo>
                <a:cubicBezTo>
                  <a:pt x="2711536" y="617379"/>
                  <a:pt x="2720437" y="627459"/>
                  <a:pt x="2724150" y="621890"/>
                </a:cubicBezTo>
                <a:cubicBezTo>
                  <a:pt x="2728991" y="614628"/>
                  <a:pt x="2722873" y="603592"/>
                  <a:pt x="2717800" y="596490"/>
                </a:cubicBezTo>
                <a:cubicBezTo>
                  <a:pt x="2700739" y="572605"/>
                  <a:pt x="2693779" y="581305"/>
                  <a:pt x="2673350" y="571090"/>
                </a:cubicBezTo>
                <a:cubicBezTo>
                  <a:pt x="2666524" y="567677"/>
                  <a:pt x="2661126" y="561803"/>
                  <a:pt x="2654300" y="558390"/>
                </a:cubicBezTo>
                <a:cubicBezTo>
                  <a:pt x="2601720" y="532100"/>
                  <a:pt x="2670795" y="575736"/>
                  <a:pt x="2616200" y="539340"/>
                </a:cubicBezTo>
                <a:cubicBezTo>
                  <a:pt x="2644117" y="525381"/>
                  <a:pt x="2649416" y="516708"/>
                  <a:pt x="2686050" y="532990"/>
                </a:cubicBezTo>
                <a:cubicBezTo>
                  <a:pt x="2693024" y="536090"/>
                  <a:pt x="2691376" y="550074"/>
                  <a:pt x="2698750" y="552040"/>
                </a:cubicBezTo>
                <a:cubicBezTo>
                  <a:pt x="2725416" y="559151"/>
                  <a:pt x="2753783" y="556273"/>
                  <a:pt x="2781300" y="558390"/>
                </a:cubicBezTo>
                <a:cubicBezTo>
                  <a:pt x="2777067" y="541457"/>
                  <a:pt x="2776406" y="523202"/>
                  <a:pt x="2768600" y="507590"/>
                </a:cubicBezTo>
                <a:cubicBezTo>
                  <a:pt x="2755706" y="481802"/>
                  <a:pt x="2701620" y="500216"/>
                  <a:pt x="2692400" y="501240"/>
                </a:cubicBezTo>
                <a:cubicBezTo>
                  <a:pt x="2688167" y="494890"/>
                  <a:pt x="2678445" y="489718"/>
                  <a:pt x="2679700" y="482190"/>
                </a:cubicBezTo>
                <a:cubicBezTo>
                  <a:pt x="2684621" y="452663"/>
                  <a:pt x="2748908" y="457567"/>
                  <a:pt x="2755900" y="456790"/>
                </a:cubicBezTo>
                <a:cubicBezTo>
                  <a:pt x="2772833" y="452557"/>
                  <a:pt x="2789861" y="448683"/>
                  <a:pt x="2806700" y="444090"/>
                </a:cubicBezTo>
                <a:cubicBezTo>
                  <a:pt x="2813158" y="442329"/>
                  <a:pt x="2821017" y="433007"/>
                  <a:pt x="2825750" y="437740"/>
                </a:cubicBezTo>
                <a:cubicBezTo>
                  <a:pt x="2833382" y="445372"/>
                  <a:pt x="2829983" y="458907"/>
                  <a:pt x="2832100" y="469490"/>
                </a:cubicBezTo>
                <a:lnTo>
                  <a:pt x="2889250" y="431390"/>
                </a:lnTo>
                <a:lnTo>
                  <a:pt x="2908300" y="418690"/>
                </a:lnTo>
                <a:cubicBezTo>
                  <a:pt x="2906183" y="410223"/>
                  <a:pt x="2906791" y="400552"/>
                  <a:pt x="2901950" y="393290"/>
                </a:cubicBezTo>
                <a:cubicBezTo>
                  <a:pt x="2886427" y="370005"/>
                  <a:pt x="2859116" y="383988"/>
                  <a:pt x="2838450" y="386940"/>
                </a:cubicBezTo>
                <a:cubicBezTo>
                  <a:pt x="2829983" y="391173"/>
                  <a:pt x="2821269" y="394944"/>
                  <a:pt x="2813050" y="399640"/>
                </a:cubicBezTo>
                <a:cubicBezTo>
                  <a:pt x="2806424" y="403426"/>
                  <a:pt x="2800826" y="408927"/>
                  <a:pt x="2794000" y="412340"/>
                </a:cubicBezTo>
                <a:cubicBezTo>
                  <a:pt x="2788013" y="415333"/>
                  <a:pt x="2781300" y="416573"/>
                  <a:pt x="2774950" y="418690"/>
                </a:cubicBezTo>
                <a:cubicBezTo>
                  <a:pt x="2766483" y="416573"/>
                  <a:pt x="2753453" y="420146"/>
                  <a:pt x="2749550" y="412340"/>
                </a:cubicBezTo>
                <a:cubicBezTo>
                  <a:pt x="2741344" y="395927"/>
                  <a:pt x="2776602" y="388506"/>
                  <a:pt x="2781300" y="386940"/>
                </a:cubicBezTo>
                <a:cubicBezTo>
                  <a:pt x="2774950" y="382707"/>
                  <a:pt x="2769490" y="376653"/>
                  <a:pt x="2762250" y="374240"/>
                </a:cubicBezTo>
                <a:cubicBezTo>
                  <a:pt x="2750036" y="370169"/>
                  <a:pt x="2728221" y="380104"/>
                  <a:pt x="2724150" y="367890"/>
                </a:cubicBezTo>
                <a:cubicBezTo>
                  <a:pt x="2719864" y="355032"/>
                  <a:pt x="2740625" y="346340"/>
                  <a:pt x="2749550" y="336140"/>
                </a:cubicBezTo>
                <a:cubicBezTo>
                  <a:pt x="2755464" y="329382"/>
                  <a:pt x="2760750" y="321451"/>
                  <a:pt x="2768600" y="317090"/>
                </a:cubicBezTo>
                <a:cubicBezTo>
                  <a:pt x="2780302" y="310589"/>
                  <a:pt x="2794000" y="308623"/>
                  <a:pt x="2806700" y="304390"/>
                </a:cubicBezTo>
                <a:cubicBezTo>
                  <a:pt x="2813050" y="302273"/>
                  <a:pt x="2819256" y="299663"/>
                  <a:pt x="2825750" y="298040"/>
                </a:cubicBezTo>
                <a:cubicBezTo>
                  <a:pt x="2834217" y="295923"/>
                  <a:pt x="2842978" y="294754"/>
                  <a:pt x="2851150" y="291690"/>
                </a:cubicBezTo>
                <a:cubicBezTo>
                  <a:pt x="2860013" y="288366"/>
                  <a:pt x="2868083" y="283223"/>
                  <a:pt x="2876550" y="278990"/>
                </a:cubicBezTo>
                <a:cubicBezTo>
                  <a:pt x="2880783" y="272640"/>
                  <a:pt x="2883854" y="265336"/>
                  <a:pt x="2889250" y="259940"/>
                </a:cubicBezTo>
                <a:cubicBezTo>
                  <a:pt x="2909790" y="239400"/>
                  <a:pt x="2938560" y="241262"/>
                  <a:pt x="2965450" y="234540"/>
                </a:cubicBezTo>
                <a:cubicBezTo>
                  <a:pt x="2971944" y="232917"/>
                  <a:pt x="2978150" y="230307"/>
                  <a:pt x="2984500" y="228190"/>
                </a:cubicBezTo>
                <a:cubicBezTo>
                  <a:pt x="2971800" y="223957"/>
                  <a:pt x="2935261" y="222916"/>
                  <a:pt x="2946400" y="215490"/>
                </a:cubicBezTo>
                <a:cubicBezTo>
                  <a:pt x="2965540" y="202730"/>
                  <a:pt x="2966247" y="199174"/>
                  <a:pt x="2990850" y="196440"/>
                </a:cubicBezTo>
                <a:cubicBezTo>
                  <a:pt x="3020377" y="193159"/>
                  <a:pt x="3050153" y="192664"/>
                  <a:pt x="3079750" y="190090"/>
                </a:cubicBezTo>
                <a:cubicBezTo>
                  <a:pt x="3098845" y="188430"/>
                  <a:pt x="3117850" y="185857"/>
                  <a:pt x="3136900" y="183740"/>
                </a:cubicBezTo>
                <a:cubicBezTo>
                  <a:pt x="3143250" y="179507"/>
                  <a:pt x="3150087" y="175926"/>
                  <a:pt x="3155950" y="171040"/>
                </a:cubicBezTo>
                <a:cubicBezTo>
                  <a:pt x="3162849" y="165291"/>
                  <a:pt x="3167528" y="156971"/>
                  <a:pt x="3175000" y="151990"/>
                </a:cubicBezTo>
                <a:cubicBezTo>
                  <a:pt x="3180569" y="148277"/>
                  <a:pt x="3187700" y="147757"/>
                  <a:pt x="3194050" y="145640"/>
                </a:cubicBezTo>
                <a:cubicBezTo>
                  <a:pt x="3191933" y="137173"/>
                  <a:pt x="3193152" y="127055"/>
                  <a:pt x="3187700" y="120240"/>
                </a:cubicBezTo>
                <a:cubicBezTo>
                  <a:pt x="3183519" y="115013"/>
                  <a:pt x="3175086" y="115729"/>
                  <a:pt x="3168650" y="113890"/>
                </a:cubicBezTo>
                <a:cubicBezTo>
                  <a:pt x="3112836" y="97943"/>
                  <a:pt x="3169875" y="116415"/>
                  <a:pt x="3124200" y="101190"/>
                </a:cubicBezTo>
                <a:cubicBezTo>
                  <a:pt x="3103033" y="105423"/>
                  <a:pt x="3081178" y="107064"/>
                  <a:pt x="3060700" y="113890"/>
                </a:cubicBezTo>
                <a:cubicBezTo>
                  <a:pt x="2991225" y="137048"/>
                  <a:pt x="3096458" y="100114"/>
                  <a:pt x="3022600" y="132940"/>
                </a:cubicBezTo>
                <a:cubicBezTo>
                  <a:pt x="2989569" y="147620"/>
                  <a:pt x="2976210" y="146824"/>
                  <a:pt x="2940050" y="151990"/>
                </a:cubicBezTo>
                <a:cubicBezTo>
                  <a:pt x="2927350" y="149873"/>
                  <a:pt x="2914575" y="148165"/>
                  <a:pt x="2901950" y="145640"/>
                </a:cubicBezTo>
                <a:cubicBezTo>
                  <a:pt x="2893392" y="143928"/>
                  <a:pt x="2885277" y="139290"/>
                  <a:pt x="2876550" y="139290"/>
                </a:cubicBezTo>
                <a:cubicBezTo>
                  <a:pt x="2840504" y="139290"/>
                  <a:pt x="2804583" y="143523"/>
                  <a:pt x="2768600" y="145640"/>
                </a:cubicBezTo>
                <a:cubicBezTo>
                  <a:pt x="2762250" y="147757"/>
                  <a:pt x="2755702" y="149353"/>
                  <a:pt x="2749550" y="151990"/>
                </a:cubicBezTo>
                <a:cubicBezTo>
                  <a:pt x="2740849" y="155719"/>
                  <a:pt x="2715170" y="167683"/>
                  <a:pt x="2724150" y="164690"/>
                </a:cubicBezTo>
                <a:lnTo>
                  <a:pt x="2743200" y="158340"/>
                </a:lnTo>
                <a:cubicBezTo>
                  <a:pt x="2745317" y="151990"/>
                  <a:pt x="2751667" y="145640"/>
                  <a:pt x="2749550" y="139290"/>
                </a:cubicBezTo>
                <a:cubicBezTo>
                  <a:pt x="2743294" y="120522"/>
                  <a:pt x="2712368" y="112987"/>
                  <a:pt x="2698750" y="107540"/>
                </a:cubicBezTo>
                <a:cubicBezTo>
                  <a:pt x="2677583" y="109657"/>
                  <a:pt x="2655704" y="108046"/>
                  <a:pt x="2635250" y="113890"/>
                </a:cubicBezTo>
                <a:cubicBezTo>
                  <a:pt x="2574804" y="131160"/>
                  <a:pt x="2643260" y="141292"/>
                  <a:pt x="2584450" y="126590"/>
                </a:cubicBezTo>
                <a:cubicBezTo>
                  <a:pt x="2578100" y="122357"/>
                  <a:pt x="2557964" y="115606"/>
                  <a:pt x="2565400" y="113890"/>
                </a:cubicBezTo>
                <a:cubicBezTo>
                  <a:pt x="2598464" y="106260"/>
                  <a:pt x="2633236" y="110916"/>
                  <a:pt x="2667000" y="107540"/>
                </a:cubicBezTo>
                <a:cubicBezTo>
                  <a:pt x="2675684" y="106672"/>
                  <a:pt x="2683740" y="102272"/>
                  <a:pt x="2692400" y="101190"/>
                </a:cubicBezTo>
                <a:cubicBezTo>
                  <a:pt x="2717691" y="98029"/>
                  <a:pt x="2743200" y="96957"/>
                  <a:pt x="2768600" y="94840"/>
                </a:cubicBezTo>
                <a:cubicBezTo>
                  <a:pt x="2774950" y="92723"/>
                  <a:pt x="2786027" y="94984"/>
                  <a:pt x="2787650" y="88490"/>
                </a:cubicBezTo>
                <a:cubicBezTo>
                  <a:pt x="2791464" y="73234"/>
                  <a:pt x="2764450" y="63642"/>
                  <a:pt x="2755900" y="63090"/>
                </a:cubicBezTo>
                <a:cubicBezTo>
                  <a:pt x="2696719" y="59272"/>
                  <a:pt x="2637367" y="58857"/>
                  <a:pt x="2578100" y="56740"/>
                </a:cubicBezTo>
                <a:cubicBezTo>
                  <a:pt x="2535349" y="46052"/>
                  <a:pt x="2547111" y="47610"/>
                  <a:pt x="2482850" y="44040"/>
                </a:cubicBezTo>
                <a:cubicBezTo>
                  <a:pt x="2429973" y="41102"/>
                  <a:pt x="2377017" y="39807"/>
                  <a:pt x="2324100" y="37690"/>
                </a:cubicBezTo>
                <a:cubicBezTo>
                  <a:pt x="2315633" y="33457"/>
                  <a:pt x="2307401" y="28719"/>
                  <a:pt x="2298700" y="24990"/>
                </a:cubicBezTo>
                <a:cubicBezTo>
                  <a:pt x="2240390" y="0"/>
                  <a:pt x="2158229" y="23137"/>
                  <a:pt x="2108200" y="24990"/>
                </a:cubicBezTo>
                <a:cubicBezTo>
                  <a:pt x="2101850" y="29223"/>
                  <a:pt x="2095976" y="34277"/>
                  <a:pt x="2089150" y="37690"/>
                </a:cubicBezTo>
                <a:cubicBezTo>
                  <a:pt x="2083163" y="40683"/>
                  <a:pt x="2076594" y="42417"/>
                  <a:pt x="2070100" y="44040"/>
                </a:cubicBezTo>
                <a:cubicBezTo>
                  <a:pt x="2045339" y="50230"/>
                  <a:pt x="2018990" y="53156"/>
                  <a:pt x="1993900" y="56740"/>
                </a:cubicBezTo>
                <a:cubicBezTo>
                  <a:pt x="1986952" y="60214"/>
                  <a:pt x="1953475" y="83840"/>
                  <a:pt x="1943100" y="63090"/>
                </a:cubicBezTo>
                <a:cubicBezTo>
                  <a:pt x="1939687" y="56264"/>
                  <a:pt x="1951567" y="50390"/>
                  <a:pt x="1955800" y="44040"/>
                </a:cubicBezTo>
                <a:cubicBezTo>
                  <a:pt x="1945217" y="37690"/>
                  <a:pt x="1936024" y="27983"/>
                  <a:pt x="1924050" y="24990"/>
                </a:cubicBezTo>
                <a:cubicBezTo>
                  <a:pt x="1874048" y="12490"/>
                  <a:pt x="1850506" y="19102"/>
                  <a:pt x="1803400" y="24990"/>
                </a:cubicBezTo>
                <a:cubicBezTo>
                  <a:pt x="1805517" y="33457"/>
                  <a:pt x="1814591" y="43128"/>
                  <a:pt x="1809750" y="50390"/>
                </a:cubicBezTo>
                <a:cubicBezTo>
                  <a:pt x="1803427" y="59874"/>
                  <a:pt x="1789303" y="61616"/>
                  <a:pt x="1778000" y="63090"/>
                </a:cubicBezTo>
                <a:cubicBezTo>
                  <a:pt x="1740162" y="68025"/>
                  <a:pt x="1701800" y="67323"/>
                  <a:pt x="1663700" y="69440"/>
                </a:cubicBezTo>
                <a:cubicBezTo>
                  <a:pt x="1665817" y="75790"/>
                  <a:pt x="1673494" y="82750"/>
                  <a:pt x="1670050" y="88490"/>
                </a:cubicBezTo>
                <a:cubicBezTo>
                  <a:pt x="1665180" y="96607"/>
                  <a:pt x="1654116" y="101190"/>
                  <a:pt x="1644650" y="101190"/>
                </a:cubicBezTo>
                <a:cubicBezTo>
                  <a:pt x="1612619" y="101190"/>
                  <a:pt x="1581150" y="92723"/>
                  <a:pt x="1549400" y="88490"/>
                </a:cubicBezTo>
                <a:cubicBezTo>
                  <a:pt x="1497101" y="71057"/>
                  <a:pt x="1524552" y="77683"/>
                  <a:pt x="1466850" y="69440"/>
                </a:cubicBezTo>
                <a:cubicBezTo>
                  <a:pt x="1445566" y="62345"/>
                  <a:pt x="1427672" y="53225"/>
                  <a:pt x="1403350" y="69440"/>
                </a:cubicBezTo>
                <a:cubicBezTo>
                  <a:pt x="1393866" y="75763"/>
                  <a:pt x="1394883" y="90607"/>
                  <a:pt x="1390650" y="101190"/>
                </a:cubicBezTo>
                <a:cubicBezTo>
                  <a:pt x="1375833" y="99073"/>
                  <a:pt x="1360926" y="97517"/>
                  <a:pt x="1346200" y="94840"/>
                </a:cubicBezTo>
                <a:cubicBezTo>
                  <a:pt x="1337614" y="93279"/>
                  <a:pt x="1329527" y="88490"/>
                  <a:pt x="1320800" y="88490"/>
                </a:cubicBezTo>
                <a:cubicBezTo>
                  <a:pt x="1299528" y="88490"/>
                  <a:pt x="1278467" y="92723"/>
                  <a:pt x="1257300" y="94840"/>
                </a:cubicBezTo>
                <a:cubicBezTo>
                  <a:pt x="1250950" y="96957"/>
                  <a:pt x="1243477" y="97009"/>
                  <a:pt x="1238250" y="101190"/>
                </a:cubicBezTo>
                <a:cubicBezTo>
                  <a:pt x="1232291" y="105958"/>
                  <a:pt x="1230946" y="114844"/>
                  <a:pt x="1225550" y="120240"/>
                </a:cubicBezTo>
                <a:cubicBezTo>
                  <a:pt x="1220154" y="125636"/>
                  <a:pt x="1212850" y="128707"/>
                  <a:pt x="1206500" y="132940"/>
                </a:cubicBezTo>
                <a:cubicBezTo>
                  <a:pt x="1194450" y="102814"/>
                  <a:pt x="1196506" y="95866"/>
                  <a:pt x="1168400" y="75790"/>
                </a:cubicBezTo>
                <a:cubicBezTo>
                  <a:pt x="1162953" y="71899"/>
                  <a:pt x="1155700" y="71557"/>
                  <a:pt x="1149350" y="69440"/>
                </a:cubicBezTo>
                <a:cubicBezTo>
                  <a:pt x="1143000" y="71557"/>
                  <a:pt x="1136417" y="73072"/>
                  <a:pt x="1130300" y="75790"/>
                </a:cubicBezTo>
                <a:cubicBezTo>
                  <a:pt x="1096605" y="90765"/>
                  <a:pt x="1097978" y="90988"/>
                  <a:pt x="1073150" y="107540"/>
                </a:cubicBezTo>
                <a:cubicBezTo>
                  <a:pt x="996128" y="99838"/>
                  <a:pt x="980627" y="95045"/>
                  <a:pt x="889000" y="107540"/>
                </a:cubicBezTo>
                <a:cubicBezTo>
                  <a:pt x="881438" y="108571"/>
                  <a:pt x="877260" y="118047"/>
                  <a:pt x="869950" y="120240"/>
                </a:cubicBezTo>
                <a:cubicBezTo>
                  <a:pt x="855614" y="124541"/>
                  <a:pt x="840317" y="124473"/>
                  <a:pt x="825500" y="126590"/>
                </a:cubicBezTo>
                <a:cubicBezTo>
                  <a:pt x="819150" y="130823"/>
                  <a:pt x="811218" y="133331"/>
                  <a:pt x="806450" y="139290"/>
                </a:cubicBezTo>
                <a:cubicBezTo>
                  <a:pt x="802269" y="144517"/>
                  <a:pt x="805327" y="154159"/>
                  <a:pt x="800100" y="158340"/>
                </a:cubicBezTo>
                <a:cubicBezTo>
                  <a:pt x="793285" y="163792"/>
                  <a:pt x="783091" y="162292"/>
                  <a:pt x="774700" y="164690"/>
                </a:cubicBezTo>
                <a:cubicBezTo>
                  <a:pt x="768264" y="166529"/>
                  <a:pt x="762086" y="169201"/>
                  <a:pt x="755650" y="171040"/>
                </a:cubicBezTo>
                <a:cubicBezTo>
                  <a:pt x="722829" y="180417"/>
                  <a:pt x="714383" y="179987"/>
                  <a:pt x="673100" y="183740"/>
                </a:cubicBezTo>
                <a:cubicBezTo>
                  <a:pt x="645615" y="186239"/>
                  <a:pt x="618067" y="187973"/>
                  <a:pt x="590550" y="190090"/>
                </a:cubicBezTo>
                <a:cubicBezTo>
                  <a:pt x="584200" y="194323"/>
                  <a:pt x="574334" y="195704"/>
                  <a:pt x="571500" y="202790"/>
                </a:cubicBezTo>
                <a:cubicBezTo>
                  <a:pt x="569014" y="209005"/>
                  <a:pt x="582992" y="217555"/>
                  <a:pt x="577850" y="221840"/>
                </a:cubicBezTo>
                <a:cubicBezTo>
                  <a:pt x="566012" y="231705"/>
                  <a:pt x="548546" y="231700"/>
                  <a:pt x="533400" y="234540"/>
                </a:cubicBezTo>
                <a:cubicBezTo>
                  <a:pt x="514561" y="238072"/>
                  <a:pt x="495286" y="238650"/>
                  <a:pt x="476250" y="240890"/>
                </a:cubicBezTo>
                <a:lnTo>
                  <a:pt x="425450" y="247240"/>
                </a:lnTo>
                <a:cubicBezTo>
                  <a:pt x="427567" y="253590"/>
                  <a:pt x="432900" y="259688"/>
                  <a:pt x="431800" y="266290"/>
                </a:cubicBezTo>
                <a:cubicBezTo>
                  <a:pt x="425103" y="306474"/>
                  <a:pt x="407458" y="274757"/>
                  <a:pt x="374650" y="27899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04" name="203 Forma libre"/>
          <p:cNvSpPr/>
          <p:nvPr/>
        </p:nvSpPr>
        <p:spPr>
          <a:xfrm>
            <a:off x="4852500" y="2282291"/>
            <a:ext cx="288923" cy="162017"/>
          </a:xfrm>
          <a:custGeom>
            <a:avLst/>
            <a:gdLst>
              <a:gd name="connsiteX0" fmla="*/ 274818 w 655818"/>
              <a:gd name="connsiteY0" fmla="*/ 31750 h 273050"/>
              <a:gd name="connsiteX1" fmla="*/ 243068 w 655818"/>
              <a:gd name="connsiteY1" fmla="*/ 63500 h 273050"/>
              <a:gd name="connsiteX2" fmla="*/ 230368 w 655818"/>
              <a:gd name="connsiteY2" fmla="*/ 114300 h 273050"/>
              <a:gd name="connsiteX3" fmla="*/ 185918 w 655818"/>
              <a:gd name="connsiteY3" fmla="*/ 69850 h 273050"/>
              <a:gd name="connsiteX4" fmla="*/ 198618 w 655818"/>
              <a:gd name="connsiteY4" fmla="*/ 50800 h 273050"/>
              <a:gd name="connsiteX5" fmla="*/ 179568 w 655818"/>
              <a:gd name="connsiteY5" fmla="*/ 44450 h 273050"/>
              <a:gd name="connsiteX6" fmla="*/ 141468 w 655818"/>
              <a:gd name="connsiteY6" fmla="*/ 19050 h 273050"/>
              <a:gd name="connsiteX7" fmla="*/ 103368 w 655818"/>
              <a:gd name="connsiteY7" fmla="*/ 0 h 273050"/>
              <a:gd name="connsiteX8" fmla="*/ 109718 w 655818"/>
              <a:gd name="connsiteY8" fmla="*/ 25400 h 273050"/>
              <a:gd name="connsiteX9" fmla="*/ 90668 w 655818"/>
              <a:gd name="connsiteY9" fmla="*/ 38100 h 273050"/>
              <a:gd name="connsiteX10" fmla="*/ 33518 w 655818"/>
              <a:gd name="connsiteY10" fmla="*/ 44450 h 273050"/>
              <a:gd name="connsiteX11" fmla="*/ 1768 w 655818"/>
              <a:gd name="connsiteY11" fmla="*/ 82550 h 273050"/>
              <a:gd name="connsiteX12" fmla="*/ 20818 w 655818"/>
              <a:gd name="connsiteY12" fmla="*/ 88900 h 273050"/>
              <a:gd name="connsiteX13" fmla="*/ 97018 w 655818"/>
              <a:gd name="connsiteY13" fmla="*/ 95250 h 273050"/>
              <a:gd name="connsiteX14" fmla="*/ 109718 w 655818"/>
              <a:gd name="connsiteY14" fmla="*/ 114300 h 273050"/>
              <a:gd name="connsiteX15" fmla="*/ 65268 w 655818"/>
              <a:gd name="connsiteY15" fmla="*/ 139700 h 273050"/>
              <a:gd name="connsiteX16" fmla="*/ 116068 w 655818"/>
              <a:gd name="connsiteY16" fmla="*/ 177800 h 273050"/>
              <a:gd name="connsiteX17" fmla="*/ 135118 w 655818"/>
              <a:gd name="connsiteY17" fmla="*/ 184150 h 273050"/>
              <a:gd name="connsiteX18" fmla="*/ 128768 w 655818"/>
              <a:gd name="connsiteY18" fmla="*/ 203200 h 273050"/>
              <a:gd name="connsiteX19" fmla="*/ 185918 w 655818"/>
              <a:gd name="connsiteY19" fmla="*/ 234950 h 273050"/>
              <a:gd name="connsiteX20" fmla="*/ 204968 w 655818"/>
              <a:gd name="connsiteY20" fmla="*/ 247650 h 273050"/>
              <a:gd name="connsiteX21" fmla="*/ 287518 w 655818"/>
              <a:gd name="connsiteY21" fmla="*/ 254000 h 273050"/>
              <a:gd name="connsiteX22" fmla="*/ 306568 w 655818"/>
              <a:gd name="connsiteY22" fmla="*/ 260350 h 273050"/>
              <a:gd name="connsiteX23" fmla="*/ 325618 w 655818"/>
              <a:gd name="connsiteY23" fmla="*/ 273050 h 273050"/>
              <a:gd name="connsiteX24" fmla="*/ 344668 w 655818"/>
              <a:gd name="connsiteY24" fmla="*/ 260350 h 273050"/>
              <a:gd name="connsiteX25" fmla="*/ 363718 w 655818"/>
              <a:gd name="connsiteY25" fmla="*/ 254000 h 273050"/>
              <a:gd name="connsiteX26" fmla="*/ 433568 w 655818"/>
              <a:gd name="connsiteY26" fmla="*/ 241300 h 273050"/>
              <a:gd name="connsiteX27" fmla="*/ 458968 w 655818"/>
              <a:gd name="connsiteY27" fmla="*/ 215900 h 273050"/>
              <a:gd name="connsiteX28" fmla="*/ 471668 w 655818"/>
              <a:gd name="connsiteY28" fmla="*/ 196850 h 273050"/>
              <a:gd name="connsiteX29" fmla="*/ 516118 w 655818"/>
              <a:gd name="connsiteY29" fmla="*/ 190500 h 273050"/>
              <a:gd name="connsiteX30" fmla="*/ 547868 w 655818"/>
              <a:gd name="connsiteY30" fmla="*/ 184150 h 273050"/>
              <a:gd name="connsiteX31" fmla="*/ 573268 w 655818"/>
              <a:gd name="connsiteY31" fmla="*/ 171450 h 273050"/>
              <a:gd name="connsiteX32" fmla="*/ 585968 w 655818"/>
              <a:gd name="connsiteY32" fmla="*/ 152400 h 273050"/>
              <a:gd name="connsiteX33" fmla="*/ 611368 w 655818"/>
              <a:gd name="connsiteY33" fmla="*/ 146050 h 273050"/>
              <a:gd name="connsiteX34" fmla="*/ 636768 w 655818"/>
              <a:gd name="connsiteY34" fmla="*/ 133350 h 273050"/>
              <a:gd name="connsiteX35" fmla="*/ 655818 w 655818"/>
              <a:gd name="connsiteY35" fmla="*/ 127000 h 273050"/>
              <a:gd name="connsiteX36" fmla="*/ 649468 w 655818"/>
              <a:gd name="connsiteY36" fmla="*/ 95250 h 273050"/>
              <a:gd name="connsiteX37" fmla="*/ 630418 w 655818"/>
              <a:gd name="connsiteY37" fmla="*/ 88900 h 273050"/>
              <a:gd name="connsiteX38" fmla="*/ 611368 w 655818"/>
              <a:gd name="connsiteY38" fmla="*/ 76200 h 273050"/>
              <a:gd name="connsiteX39" fmla="*/ 592318 w 655818"/>
              <a:gd name="connsiteY39" fmla="*/ 12700 h 273050"/>
              <a:gd name="connsiteX40" fmla="*/ 566918 w 655818"/>
              <a:gd name="connsiteY40" fmla="*/ 19050 h 273050"/>
              <a:gd name="connsiteX41" fmla="*/ 547868 w 655818"/>
              <a:gd name="connsiteY41" fmla="*/ 25400 h 273050"/>
              <a:gd name="connsiteX42" fmla="*/ 509768 w 655818"/>
              <a:gd name="connsiteY42" fmla="*/ 6350 h 273050"/>
              <a:gd name="connsiteX43" fmla="*/ 497068 w 655818"/>
              <a:gd name="connsiteY43" fmla="*/ 25400 h 273050"/>
              <a:gd name="connsiteX44" fmla="*/ 439918 w 655818"/>
              <a:gd name="connsiteY44" fmla="*/ 44450 h 273050"/>
              <a:gd name="connsiteX45" fmla="*/ 408168 w 655818"/>
              <a:gd name="connsiteY45" fmla="*/ 38100 h 273050"/>
              <a:gd name="connsiteX46" fmla="*/ 389118 w 655818"/>
              <a:gd name="connsiteY46" fmla="*/ 31750 h 273050"/>
              <a:gd name="connsiteX47" fmla="*/ 370068 w 655818"/>
              <a:gd name="connsiteY47" fmla="*/ 44450 h 273050"/>
              <a:gd name="connsiteX48" fmla="*/ 338318 w 655818"/>
              <a:gd name="connsiteY48" fmla="*/ 31750 h 273050"/>
              <a:gd name="connsiteX49" fmla="*/ 293868 w 655818"/>
              <a:gd name="connsiteY49" fmla="*/ 44450 h 273050"/>
              <a:gd name="connsiteX50" fmla="*/ 274818 w 655818"/>
              <a:gd name="connsiteY50" fmla="*/ 317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55818" h="273050">
                <a:moveTo>
                  <a:pt x="274818" y="31750"/>
                </a:moveTo>
                <a:cubicBezTo>
                  <a:pt x="266351" y="34925"/>
                  <a:pt x="249841" y="44873"/>
                  <a:pt x="243068" y="63500"/>
                </a:cubicBezTo>
                <a:cubicBezTo>
                  <a:pt x="237103" y="79904"/>
                  <a:pt x="230368" y="114300"/>
                  <a:pt x="230368" y="114300"/>
                </a:cubicBezTo>
                <a:cubicBezTo>
                  <a:pt x="186699" y="85187"/>
                  <a:pt x="197095" y="103380"/>
                  <a:pt x="185918" y="69850"/>
                </a:cubicBezTo>
                <a:cubicBezTo>
                  <a:pt x="190151" y="63500"/>
                  <a:pt x="200469" y="58204"/>
                  <a:pt x="198618" y="50800"/>
                </a:cubicBezTo>
                <a:cubicBezTo>
                  <a:pt x="196995" y="44306"/>
                  <a:pt x="185419" y="47701"/>
                  <a:pt x="179568" y="44450"/>
                </a:cubicBezTo>
                <a:cubicBezTo>
                  <a:pt x="166225" y="37037"/>
                  <a:pt x="155948" y="23877"/>
                  <a:pt x="141468" y="19050"/>
                </a:cubicBezTo>
                <a:cubicBezTo>
                  <a:pt x="115178" y="10287"/>
                  <a:pt x="127987" y="16413"/>
                  <a:pt x="103368" y="0"/>
                </a:cubicBezTo>
                <a:cubicBezTo>
                  <a:pt x="105485" y="8467"/>
                  <a:pt x="112478" y="17121"/>
                  <a:pt x="109718" y="25400"/>
                </a:cubicBezTo>
                <a:cubicBezTo>
                  <a:pt x="107305" y="32640"/>
                  <a:pt x="98072" y="36249"/>
                  <a:pt x="90668" y="38100"/>
                </a:cubicBezTo>
                <a:cubicBezTo>
                  <a:pt x="72073" y="42749"/>
                  <a:pt x="52568" y="42333"/>
                  <a:pt x="33518" y="44450"/>
                </a:cubicBezTo>
                <a:cubicBezTo>
                  <a:pt x="31958" y="46010"/>
                  <a:pt x="0" y="75477"/>
                  <a:pt x="1768" y="82550"/>
                </a:cubicBezTo>
                <a:cubicBezTo>
                  <a:pt x="3391" y="89044"/>
                  <a:pt x="14183" y="88015"/>
                  <a:pt x="20818" y="88900"/>
                </a:cubicBezTo>
                <a:cubicBezTo>
                  <a:pt x="46082" y="92269"/>
                  <a:pt x="71618" y="93133"/>
                  <a:pt x="97018" y="95250"/>
                </a:cubicBezTo>
                <a:cubicBezTo>
                  <a:pt x="101251" y="101600"/>
                  <a:pt x="111215" y="106816"/>
                  <a:pt x="109718" y="114300"/>
                </a:cubicBezTo>
                <a:cubicBezTo>
                  <a:pt x="108721" y="119286"/>
                  <a:pt x="65333" y="139667"/>
                  <a:pt x="65268" y="139700"/>
                </a:cubicBezTo>
                <a:cubicBezTo>
                  <a:pt x="52568" y="177800"/>
                  <a:pt x="52568" y="156633"/>
                  <a:pt x="116068" y="177800"/>
                </a:cubicBezTo>
                <a:lnTo>
                  <a:pt x="135118" y="184150"/>
                </a:lnTo>
                <a:cubicBezTo>
                  <a:pt x="133001" y="190500"/>
                  <a:pt x="126651" y="196850"/>
                  <a:pt x="128768" y="203200"/>
                </a:cubicBezTo>
                <a:cubicBezTo>
                  <a:pt x="137309" y="228824"/>
                  <a:pt x="169075" y="223721"/>
                  <a:pt x="185918" y="234950"/>
                </a:cubicBezTo>
                <a:cubicBezTo>
                  <a:pt x="192268" y="239183"/>
                  <a:pt x="197467" y="246244"/>
                  <a:pt x="204968" y="247650"/>
                </a:cubicBezTo>
                <a:cubicBezTo>
                  <a:pt x="232093" y="252736"/>
                  <a:pt x="260001" y="251883"/>
                  <a:pt x="287518" y="254000"/>
                </a:cubicBezTo>
                <a:cubicBezTo>
                  <a:pt x="293868" y="256117"/>
                  <a:pt x="300581" y="257357"/>
                  <a:pt x="306568" y="260350"/>
                </a:cubicBezTo>
                <a:cubicBezTo>
                  <a:pt x="313394" y="263763"/>
                  <a:pt x="317986" y="273050"/>
                  <a:pt x="325618" y="273050"/>
                </a:cubicBezTo>
                <a:cubicBezTo>
                  <a:pt x="333250" y="273050"/>
                  <a:pt x="337842" y="263763"/>
                  <a:pt x="344668" y="260350"/>
                </a:cubicBezTo>
                <a:cubicBezTo>
                  <a:pt x="350655" y="257357"/>
                  <a:pt x="357282" y="255839"/>
                  <a:pt x="363718" y="254000"/>
                </a:cubicBezTo>
                <a:cubicBezTo>
                  <a:pt x="393658" y="245446"/>
                  <a:pt x="397594" y="246439"/>
                  <a:pt x="433568" y="241300"/>
                </a:cubicBezTo>
                <a:cubicBezTo>
                  <a:pt x="447423" y="199736"/>
                  <a:pt x="428180" y="240530"/>
                  <a:pt x="458968" y="215900"/>
                </a:cubicBezTo>
                <a:cubicBezTo>
                  <a:pt x="464927" y="211132"/>
                  <a:pt x="464694" y="199950"/>
                  <a:pt x="471668" y="196850"/>
                </a:cubicBezTo>
                <a:cubicBezTo>
                  <a:pt x="485345" y="190771"/>
                  <a:pt x="501355" y="192961"/>
                  <a:pt x="516118" y="190500"/>
                </a:cubicBezTo>
                <a:cubicBezTo>
                  <a:pt x="526764" y="188726"/>
                  <a:pt x="537285" y="186267"/>
                  <a:pt x="547868" y="184150"/>
                </a:cubicBezTo>
                <a:cubicBezTo>
                  <a:pt x="556335" y="179917"/>
                  <a:pt x="565996" y="177510"/>
                  <a:pt x="573268" y="171450"/>
                </a:cubicBezTo>
                <a:cubicBezTo>
                  <a:pt x="579131" y="166564"/>
                  <a:pt x="579618" y="156633"/>
                  <a:pt x="585968" y="152400"/>
                </a:cubicBezTo>
                <a:cubicBezTo>
                  <a:pt x="593230" y="147559"/>
                  <a:pt x="603196" y="149114"/>
                  <a:pt x="611368" y="146050"/>
                </a:cubicBezTo>
                <a:cubicBezTo>
                  <a:pt x="620231" y="142726"/>
                  <a:pt x="628067" y="137079"/>
                  <a:pt x="636768" y="133350"/>
                </a:cubicBezTo>
                <a:cubicBezTo>
                  <a:pt x="642920" y="130713"/>
                  <a:pt x="649468" y="129117"/>
                  <a:pt x="655818" y="127000"/>
                </a:cubicBezTo>
                <a:cubicBezTo>
                  <a:pt x="653701" y="116417"/>
                  <a:pt x="655455" y="104230"/>
                  <a:pt x="649468" y="95250"/>
                </a:cubicBezTo>
                <a:cubicBezTo>
                  <a:pt x="645755" y="89681"/>
                  <a:pt x="636405" y="91893"/>
                  <a:pt x="630418" y="88900"/>
                </a:cubicBezTo>
                <a:cubicBezTo>
                  <a:pt x="623592" y="85487"/>
                  <a:pt x="617718" y="80433"/>
                  <a:pt x="611368" y="76200"/>
                </a:cubicBezTo>
                <a:cubicBezTo>
                  <a:pt x="595908" y="29821"/>
                  <a:pt x="601915" y="51087"/>
                  <a:pt x="592318" y="12700"/>
                </a:cubicBezTo>
                <a:cubicBezTo>
                  <a:pt x="583851" y="14817"/>
                  <a:pt x="575309" y="16652"/>
                  <a:pt x="566918" y="19050"/>
                </a:cubicBezTo>
                <a:cubicBezTo>
                  <a:pt x="560482" y="20889"/>
                  <a:pt x="554561" y="25400"/>
                  <a:pt x="547868" y="25400"/>
                </a:cubicBezTo>
                <a:cubicBezTo>
                  <a:pt x="534723" y="25400"/>
                  <a:pt x="519400" y="12771"/>
                  <a:pt x="509768" y="6350"/>
                </a:cubicBezTo>
                <a:cubicBezTo>
                  <a:pt x="505535" y="12700"/>
                  <a:pt x="502931" y="20514"/>
                  <a:pt x="497068" y="25400"/>
                </a:cubicBezTo>
                <a:cubicBezTo>
                  <a:pt x="480464" y="39237"/>
                  <a:pt x="459915" y="40451"/>
                  <a:pt x="439918" y="44450"/>
                </a:cubicBezTo>
                <a:cubicBezTo>
                  <a:pt x="429335" y="42333"/>
                  <a:pt x="418639" y="40718"/>
                  <a:pt x="408168" y="38100"/>
                </a:cubicBezTo>
                <a:cubicBezTo>
                  <a:pt x="401674" y="36477"/>
                  <a:pt x="395720" y="30650"/>
                  <a:pt x="389118" y="31750"/>
                </a:cubicBezTo>
                <a:cubicBezTo>
                  <a:pt x="381590" y="33005"/>
                  <a:pt x="376418" y="40217"/>
                  <a:pt x="370068" y="44450"/>
                </a:cubicBezTo>
                <a:cubicBezTo>
                  <a:pt x="359485" y="40217"/>
                  <a:pt x="349647" y="33009"/>
                  <a:pt x="338318" y="31750"/>
                </a:cubicBezTo>
                <a:cubicBezTo>
                  <a:pt x="332338" y="31086"/>
                  <a:pt x="301323" y="41965"/>
                  <a:pt x="293868" y="44450"/>
                </a:cubicBezTo>
                <a:cubicBezTo>
                  <a:pt x="264361" y="37073"/>
                  <a:pt x="283285" y="28575"/>
                  <a:pt x="274818" y="317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sp>
        <p:nvSpPr>
          <p:cNvPr id="205" name="204 Forma libre"/>
          <p:cNvSpPr/>
          <p:nvPr/>
        </p:nvSpPr>
        <p:spPr>
          <a:xfrm>
            <a:off x="3277923" y="2428018"/>
            <a:ext cx="38117" cy="20058"/>
          </a:xfrm>
          <a:custGeom>
            <a:avLst/>
            <a:gdLst>
              <a:gd name="connsiteX0" fmla="*/ 76996 w 86521"/>
              <a:gd name="connsiteY0" fmla="*/ 2053 h 33803"/>
              <a:gd name="connsiteX1" fmla="*/ 7146 w 86521"/>
              <a:gd name="connsiteY1" fmla="*/ 8403 h 33803"/>
              <a:gd name="connsiteX2" fmla="*/ 26196 w 86521"/>
              <a:gd name="connsiteY2" fmla="*/ 21103 h 33803"/>
              <a:gd name="connsiteX3" fmla="*/ 51596 w 86521"/>
              <a:gd name="connsiteY3" fmla="*/ 33803 h 33803"/>
              <a:gd name="connsiteX4" fmla="*/ 64296 w 86521"/>
              <a:gd name="connsiteY4" fmla="*/ 2053 h 33803"/>
              <a:gd name="connsiteX5" fmla="*/ 76996 w 86521"/>
              <a:gd name="connsiteY5" fmla="*/ 2053 h 3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21" h="33803">
                <a:moveTo>
                  <a:pt x="76996" y="2053"/>
                </a:moveTo>
                <a:cubicBezTo>
                  <a:pt x="67471" y="3111"/>
                  <a:pt x="29037" y="194"/>
                  <a:pt x="7146" y="8403"/>
                </a:cubicBezTo>
                <a:cubicBezTo>
                  <a:pt x="0" y="11083"/>
                  <a:pt x="19570" y="17317"/>
                  <a:pt x="26196" y="21103"/>
                </a:cubicBezTo>
                <a:cubicBezTo>
                  <a:pt x="34415" y="25799"/>
                  <a:pt x="43129" y="29570"/>
                  <a:pt x="51596" y="33803"/>
                </a:cubicBezTo>
                <a:cubicBezTo>
                  <a:pt x="78356" y="15963"/>
                  <a:pt x="71182" y="29595"/>
                  <a:pt x="64296" y="2053"/>
                </a:cubicBezTo>
                <a:cubicBezTo>
                  <a:pt x="63783" y="0"/>
                  <a:pt x="86521" y="995"/>
                  <a:pt x="76996" y="20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/>
          </a:p>
        </p:txBody>
      </p:sp>
      <p:grpSp>
        <p:nvGrpSpPr>
          <p:cNvPr id="206" name="353 Grupo"/>
          <p:cNvGrpSpPr/>
          <p:nvPr/>
        </p:nvGrpSpPr>
        <p:grpSpPr>
          <a:xfrm>
            <a:off x="5614150" y="1927416"/>
            <a:ext cx="477835" cy="219774"/>
            <a:chOff x="20002514" y="4208519"/>
            <a:chExt cx="844665" cy="268509"/>
          </a:xfrm>
          <a:solidFill>
            <a:schemeClr val="bg1">
              <a:lumMod val="50000"/>
            </a:schemeClr>
          </a:solidFill>
        </p:grpSpPr>
        <p:sp>
          <p:nvSpPr>
            <p:cNvPr id="207" name="206 Forma libre"/>
            <p:cNvSpPr/>
            <p:nvPr/>
          </p:nvSpPr>
          <p:spPr>
            <a:xfrm>
              <a:off x="20002514" y="4229054"/>
              <a:ext cx="773085" cy="247974"/>
            </a:xfrm>
            <a:custGeom>
              <a:avLst/>
              <a:gdLst>
                <a:gd name="connsiteX0" fmla="*/ 306503 w 773085"/>
                <a:gd name="connsiteY0" fmla="*/ 9849 h 247974"/>
                <a:gd name="connsiteX1" fmla="*/ 273165 w 773085"/>
                <a:gd name="connsiteY1" fmla="*/ 9849 h 247974"/>
                <a:gd name="connsiteX2" fmla="*/ 268403 w 773085"/>
                <a:gd name="connsiteY2" fmla="*/ 24137 h 247974"/>
                <a:gd name="connsiteX3" fmla="*/ 273165 w 773085"/>
                <a:gd name="connsiteY3" fmla="*/ 38424 h 247974"/>
                <a:gd name="connsiteX4" fmla="*/ 273165 w 773085"/>
                <a:gd name="connsiteY4" fmla="*/ 62237 h 247974"/>
                <a:gd name="connsiteX5" fmla="*/ 258878 w 773085"/>
                <a:gd name="connsiteY5" fmla="*/ 52712 h 247974"/>
                <a:gd name="connsiteX6" fmla="*/ 230303 w 773085"/>
                <a:gd name="connsiteY6" fmla="*/ 28899 h 247974"/>
                <a:gd name="connsiteX7" fmla="*/ 216015 w 773085"/>
                <a:gd name="connsiteY7" fmla="*/ 24137 h 247974"/>
                <a:gd name="connsiteX8" fmla="*/ 201728 w 773085"/>
                <a:gd name="connsiteY8" fmla="*/ 33662 h 247974"/>
                <a:gd name="connsiteX9" fmla="*/ 182678 w 773085"/>
                <a:gd name="connsiteY9" fmla="*/ 57474 h 247974"/>
                <a:gd name="connsiteX10" fmla="*/ 168390 w 773085"/>
                <a:gd name="connsiteY10" fmla="*/ 52712 h 247974"/>
                <a:gd name="connsiteX11" fmla="*/ 177915 w 773085"/>
                <a:gd name="connsiteY11" fmla="*/ 14612 h 247974"/>
                <a:gd name="connsiteX12" fmla="*/ 92190 w 773085"/>
                <a:gd name="connsiteY12" fmla="*/ 14612 h 247974"/>
                <a:gd name="connsiteX13" fmla="*/ 77903 w 773085"/>
                <a:gd name="connsiteY13" fmla="*/ 24137 h 247974"/>
                <a:gd name="connsiteX14" fmla="*/ 35040 w 773085"/>
                <a:gd name="connsiteY14" fmla="*/ 28899 h 247974"/>
                <a:gd name="connsiteX15" fmla="*/ 15990 w 773085"/>
                <a:gd name="connsiteY15" fmla="*/ 33662 h 247974"/>
                <a:gd name="connsiteX16" fmla="*/ 25515 w 773085"/>
                <a:gd name="connsiteY16" fmla="*/ 57474 h 247974"/>
                <a:gd name="connsiteX17" fmla="*/ 68378 w 773085"/>
                <a:gd name="connsiteY17" fmla="*/ 71762 h 247974"/>
                <a:gd name="connsiteX18" fmla="*/ 63615 w 773085"/>
                <a:gd name="connsiteY18" fmla="*/ 105099 h 247974"/>
                <a:gd name="connsiteX19" fmla="*/ 82665 w 773085"/>
                <a:gd name="connsiteY19" fmla="*/ 109862 h 247974"/>
                <a:gd name="connsiteX20" fmla="*/ 96953 w 773085"/>
                <a:gd name="connsiteY20" fmla="*/ 119387 h 247974"/>
                <a:gd name="connsiteX21" fmla="*/ 130290 w 773085"/>
                <a:gd name="connsiteY21" fmla="*/ 105099 h 247974"/>
                <a:gd name="connsiteX22" fmla="*/ 144578 w 773085"/>
                <a:gd name="connsiteY22" fmla="*/ 119387 h 247974"/>
                <a:gd name="connsiteX23" fmla="*/ 201728 w 773085"/>
                <a:gd name="connsiteY23" fmla="*/ 133674 h 247974"/>
                <a:gd name="connsiteX24" fmla="*/ 206490 w 773085"/>
                <a:gd name="connsiteY24" fmla="*/ 114624 h 247974"/>
                <a:gd name="connsiteX25" fmla="*/ 273165 w 773085"/>
                <a:gd name="connsiteY25" fmla="*/ 133674 h 247974"/>
                <a:gd name="connsiteX26" fmla="*/ 239828 w 773085"/>
                <a:gd name="connsiteY26" fmla="*/ 152724 h 247974"/>
                <a:gd name="connsiteX27" fmla="*/ 225540 w 773085"/>
                <a:gd name="connsiteY27" fmla="*/ 162249 h 247974"/>
                <a:gd name="connsiteX28" fmla="*/ 192203 w 773085"/>
                <a:gd name="connsiteY28" fmla="*/ 171774 h 247974"/>
                <a:gd name="connsiteX29" fmla="*/ 196965 w 773085"/>
                <a:gd name="connsiteY29" fmla="*/ 190824 h 247974"/>
                <a:gd name="connsiteX30" fmla="*/ 192203 w 773085"/>
                <a:gd name="connsiteY30" fmla="*/ 205112 h 247974"/>
                <a:gd name="connsiteX31" fmla="*/ 258878 w 773085"/>
                <a:gd name="connsiteY31" fmla="*/ 209874 h 247974"/>
                <a:gd name="connsiteX32" fmla="*/ 273165 w 773085"/>
                <a:gd name="connsiteY32" fmla="*/ 214637 h 247974"/>
                <a:gd name="connsiteX33" fmla="*/ 292215 w 773085"/>
                <a:gd name="connsiteY33" fmla="*/ 219399 h 247974"/>
                <a:gd name="connsiteX34" fmla="*/ 301740 w 773085"/>
                <a:gd name="connsiteY34" fmla="*/ 233687 h 247974"/>
                <a:gd name="connsiteX35" fmla="*/ 339840 w 773085"/>
                <a:gd name="connsiteY35" fmla="*/ 247974 h 247974"/>
                <a:gd name="connsiteX36" fmla="*/ 358890 w 773085"/>
                <a:gd name="connsiteY36" fmla="*/ 228924 h 247974"/>
                <a:gd name="connsiteX37" fmla="*/ 368415 w 773085"/>
                <a:gd name="connsiteY37" fmla="*/ 214637 h 247974"/>
                <a:gd name="connsiteX38" fmla="*/ 382703 w 773085"/>
                <a:gd name="connsiteY38" fmla="*/ 209874 h 247974"/>
                <a:gd name="connsiteX39" fmla="*/ 416040 w 773085"/>
                <a:gd name="connsiteY39" fmla="*/ 205112 h 247974"/>
                <a:gd name="connsiteX40" fmla="*/ 425565 w 773085"/>
                <a:gd name="connsiteY40" fmla="*/ 190824 h 247974"/>
                <a:gd name="connsiteX41" fmla="*/ 425565 w 773085"/>
                <a:gd name="connsiteY41" fmla="*/ 157487 h 247974"/>
                <a:gd name="connsiteX42" fmla="*/ 439853 w 773085"/>
                <a:gd name="connsiteY42" fmla="*/ 143199 h 247974"/>
                <a:gd name="connsiteX43" fmla="*/ 444615 w 773085"/>
                <a:gd name="connsiteY43" fmla="*/ 128912 h 247974"/>
                <a:gd name="connsiteX44" fmla="*/ 482715 w 773085"/>
                <a:gd name="connsiteY44" fmla="*/ 119387 h 247974"/>
                <a:gd name="connsiteX45" fmla="*/ 506528 w 773085"/>
                <a:gd name="connsiteY45" fmla="*/ 124149 h 247974"/>
                <a:gd name="connsiteX46" fmla="*/ 511290 w 773085"/>
                <a:gd name="connsiteY46" fmla="*/ 138437 h 247974"/>
                <a:gd name="connsiteX47" fmla="*/ 525578 w 773085"/>
                <a:gd name="connsiteY47" fmla="*/ 152724 h 247974"/>
                <a:gd name="connsiteX48" fmla="*/ 554153 w 773085"/>
                <a:gd name="connsiteY48" fmla="*/ 157487 h 247974"/>
                <a:gd name="connsiteX49" fmla="*/ 568440 w 773085"/>
                <a:gd name="connsiteY49" fmla="*/ 167012 h 247974"/>
                <a:gd name="connsiteX50" fmla="*/ 563678 w 773085"/>
                <a:gd name="connsiteY50" fmla="*/ 181299 h 247974"/>
                <a:gd name="connsiteX51" fmla="*/ 568440 w 773085"/>
                <a:gd name="connsiteY51" fmla="*/ 205112 h 247974"/>
                <a:gd name="connsiteX52" fmla="*/ 601778 w 773085"/>
                <a:gd name="connsiteY52" fmla="*/ 190824 h 247974"/>
                <a:gd name="connsiteX53" fmla="*/ 620828 w 773085"/>
                <a:gd name="connsiteY53" fmla="*/ 200349 h 247974"/>
                <a:gd name="connsiteX54" fmla="*/ 649403 w 773085"/>
                <a:gd name="connsiteY54" fmla="*/ 205112 h 247974"/>
                <a:gd name="connsiteX55" fmla="*/ 663690 w 773085"/>
                <a:gd name="connsiteY55" fmla="*/ 200349 h 247974"/>
                <a:gd name="connsiteX56" fmla="*/ 744653 w 773085"/>
                <a:gd name="connsiteY56" fmla="*/ 190824 h 247974"/>
                <a:gd name="connsiteX57" fmla="*/ 754178 w 773085"/>
                <a:gd name="connsiteY57" fmla="*/ 176537 h 247974"/>
                <a:gd name="connsiteX58" fmla="*/ 682740 w 773085"/>
                <a:gd name="connsiteY58" fmla="*/ 152724 h 247974"/>
                <a:gd name="connsiteX59" fmla="*/ 673215 w 773085"/>
                <a:gd name="connsiteY59" fmla="*/ 133674 h 247974"/>
                <a:gd name="connsiteX60" fmla="*/ 587490 w 773085"/>
                <a:gd name="connsiteY60" fmla="*/ 114624 h 247974"/>
                <a:gd name="connsiteX61" fmla="*/ 554153 w 773085"/>
                <a:gd name="connsiteY61" fmla="*/ 100337 h 247974"/>
                <a:gd name="connsiteX62" fmla="*/ 497003 w 773085"/>
                <a:gd name="connsiteY62" fmla="*/ 86049 h 247974"/>
                <a:gd name="connsiteX63" fmla="*/ 487478 w 773085"/>
                <a:gd name="connsiteY63" fmla="*/ 71762 h 247974"/>
                <a:gd name="connsiteX64" fmla="*/ 473190 w 773085"/>
                <a:gd name="connsiteY64" fmla="*/ 62237 h 247974"/>
                <a:gd name="connsiteX65" fmla="*/ 439853 w 773085"/>
                <a:gd name="connsiteY65" fmla="*/ 76524 h 247974"/>
                <a:gd name="connsiteX66" fmla="*/ 425565 w 773085"/>
                <a:gd name="connsiteY66" fmla="*/ 66999 h 247974"/>
                <a:gd name="connsiteX67" fmla="*/ 420803 w 773085"/>
                <a:gd name="connsiteY67" fmla="*/ 52712 h 247974"/>
                <a:gd name="connsiteX68" fmla="*/ 382703 w 773085"/>
                <a:gd name="connsiteY68" fmla="*/ 57474 h 247974"/>
                <a:gd name="connsiteX69" fmla="*/ 349365 w 773085"/>
                <a:gd name="connsiteY69" fmla="*/ 52712 h 247974"/>
                <a:gd name="connsiteX70" fmla="*/ 344603 w 773085"/>
                <a:gd name="connsiteY70" fmla="*/ 28899 h 247974"/>
                <a:gd name="connsiteX71" fmla="*/ 330315 w 773085"/>
                <a:gd name="connsiteY71" fmla="*/ 24137 h 247974"/>
                <a:gd name="connsiteX72" fmla="*/ 306503 w 773085"/>
                <a:gd name="connsiteY72" fmla="*/ 9849 h 24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73085" h="247974">
                  <a:moveTo>
                    <a:pt x="306503" y="9849"/>
                  </a:moveTo>
                  <a:cubicBezTo>
                    <a:pt x="296978" y="7468"/>
                    <a:pt x="285476" y="0"/>
                    <a:pt x="273165" y="9849"/>
                  </a:cubicBezTo>
                  <a:cubicBezTo>
                    <a:pt x="269245" y="12985"/>
                    <a:pt x="269990" y="19374"/>
                    <a:pt x="268403" y="24137"/>
                  </a:cubicBezTo>
                  <a:cubicBezTo>
                    <a:pt x="269990" y="28899"/>
                    <a:pt x="270380" y="34247"/>
                    <a:pt x="273165" y="38424"/>
                  </a:cubicBezTo>
                  <a:cubicBezTo>
                    <a:pt x="287269" y="59580"/>
                    <a:pt x="296653" y="46579"/>
                    <a:pt x="273165" y="62237"/>
                  </a:cubicBezTo>
                  <a:cubicBezTo>
                    <a:pt x="268403" y="59062"/>
                    <a:pt x="263275" y="56376"/>
                    <a:pt x="258878" y="52712"/>
                  </a:cubicBezTo>
                  <a:cubicBezTo>
                    <a:pt x="243082" y="39549"/>
                    <a:pt x="248036" y="37765"/>
                    <a:pt x="230303" y="28899"/>
                  </a:cubicBezTo>
                  <a:cubicBezTo>
                    <a:pt x="225813" y="26654"/>
                    <a:pt x="220778" y="25724"/>
                    <a:pt x="216015" y="24137"/>
                  </a:cubicBezTo>
                  <a:cubicBezTo>
                    <a:pt x="211253" y="27312"/>
                    <a:pt x="205304" y="29193"/>
                    <a:pt x="201728" y="33662"/>
                  </a:cubicBezTo>
                  <a:cubicBezTo>
                    <a:pt x="175438" y="66524"/>
                    <a:pt x="223622" y="30177"/>
                    <a:pt x="182678" y="57474"/>
                  </a:cubicBezTo>
                  <a:cubicBezTo>
                    <a:pt x="177915" y="55887"/>
                    <a:pt x="169978" y="57475"/>
                    <a:pt x="168390" y="52712"/>
                  </a:cubicBezTo>
                  <a:cubicBezTo>
                    <a:pt x="166475" y="46966"/>
                    <a:pt x="175345" y="22322"/>
                    <a:pt x="177915" y="14612"/>
                  </a:cubicBezTo>
                  <a:cubicBezTo>
                    <a:pt x="142545" y="5769"/>
                    <a:pt x="147365" y="4875"/>
                    <a:pt x="92190" y="14612"/>
                  </a:cubicBezTo>
                  <a:cubicBezTo>
                    <a:pt x="86553" y="15607"/>
                    <a:pt x="83456" y="22749"/>
                    <a:pt x="77903" y="24137"/>
                  </a:cubicBezTo>
                  <a:cubicBezTo>
                    <a:pt x="63957" y="27623"/>
                    <a:pt x="49328" y="27312"/>
                    <a:pt x="35040" y="28899"/>
                  </a:cubicBezTo>
                  <a:cubicBezTo>
                    <a:pt x="28690" y="30487"/>
                    <a:pt x="21101" y="29573"/>
                    <a:pt x="15990" y="33662"/>
                  </a:cubicBezTo>
                  <a:cubicBezTo>
                    <a:pt x="0" y="46454"/>
                    <a:pt x="17790" y="53060"/>
                    <a:pt x="25515" y="57474"/>
                  </a:cubicBezTo>
                  <a:cubicBezTo>
                    <a:pt x="46749" y="69608"/>
                    <a:pt x="43369" y="66760"/>
                    <a:pt x="68378" y="71762"/>
                  </a:cubicBezTo>
                  <a:cubicBezTo>
                    <a:pt x="48072" y="102221"/>
                    <a:pt x="37798" y="97722"/>
                    <a:pt x="63615" y="105099"/>
                  </a:cubicBezTo>
                  <a:cubicBezTo>
                    <a:pt x="69909" y="106897"/>
                    <a:pt x="76315" y="108274"/>
                    <a:pt x="82665" y="109862"/>
                  </a:cubicBezTo>
                  <a:cubicBezTo>
                    <a:pt x="87428" y="113037"/>
                    <a:pt x="91287" y="118578"/>
                    <a:pt x="96953" y="119387"/>
                  </a:cubicBezTo>
                  <a:cubicBezTo>
                    <a:pt x="109616" y="121196"/>
                    <a:pt x="120998" y="111294"/>
                    <a:pt x="130290" y="105099"/>
                  </a:cubicBezTo>
                  <a:cubicBezTo>
                    <a:pt x="135053" y="109862"/>
                    <a:pt x="141236" y="113539"/>
                    <a:pt x="144578" y="119387"/>
                  </a:cubicBezTo>
                  <a:cubicBezTo>
                    <a:pt x="164612" y="154446"/>
                    <a:pt x="113302" y="141714"/>
                    <a:pt x="201728" y="133674"/>
                  </a:cubicBezTo>
                  <a:cubicBezTo>
                    <a:pt x="203315" y="127324"/>
                    <a:pt x="200112" y="116096"/>
                    <a:pt x="206490" y="114624"/>
                  </a:cubicBezTo>
                  <a:cubicBezTo>
                    <a:pt x="257937" y="102752"/>
                    <a:pt x="256452" y="108605"/>
                    <a:pt x="273165" y="133674"/>
                  </a:cubicBezTo>
                  <a:cubicBezTo>
                    <a:pt x="246024" y="160817"/>
                    <a:pt x="273406" y="138334"/>
                    <a:pt x="239828" y="152724"/>
                  </a:cubicBezTo>
                  <a:cubicBezTo>
                    <a:pt x="234567" y="154979"/>
                    <a:pt x="230660" y="159689"/>
                    <a:pt x="225540" y="162249"/>
                  </a:cubicBezTo>
                  <a:cubicBezTo>
                    <a:pt x="218703" y="165668"/>
                    <a:pt x="198313" y="170247"/>
                    <a:pt x="192203" y="171774"/>
                  </a:cubicBezTo>
                  <a:cubicBezTo>
                    <a:pt x="193790" y="178124"/>
                    <a:pt x="196965" y="184279"/>
                    <a:pt x="196965" y="190824"/>
                  </a:cubicBezTo>
                  <a:cubicBezTo>
                    <a:pt x="196965" y="195844"/>
                    <a:pt x="187405" y="203636"/>
                    <a:pt x="192203" y="205112"/>
                  </a:cubicBezTo>
                  <a:cubicBezTo>
                    <a:pt x="213499" y="211665"/>
                    <a:pt x="236653" y="208287"/>
                    <a:pt x="258878" y="209874"/>
                  </a:cubicBezTo>
                  <a:cubicBezTo>
                    <a:pt x="263640" y="211462"/>
                    <a:pt x="268338" y="213258"/>
                    <a:pt x="273165" y="214637"/>
                  </a:cubicBezTo>
                  <a:cubicBezTo>
                    <a:pt x="279459" y="216435"/>
                    <a:pt x="286769" y="215768"/>
                    <a:pt x="292215" y="219399"/>
                  </a:cubicBezTo>
                  <a:cubicBezTo>
                    <a:pt x="296978" y="222574"/>
                    <a:pt x="297693" y="229640"/>
                    <a:pt x="301740" y="233687"/>
                  </a:cubicBezTo>
                  <a:cubicBezTo>
                    <a:pt x="314003" y="245950"/>
                    <a:pt x="322803" y="244567"/>
                    <a:pt x="339840" y="247974"/>
                  </a:cubicBezTo>
                  <a:cubicBezTo>
                    <a:pt x="350232" y="216802"/>
                    <a:pt x="335799" y="247397"/>
                    <a:pt x="358890" y="228924"/>
                  </a:cubicBezTo>
                  <a:cubicBezTo>
                    <a:pt x="363359" y="225348"/>
                    <a:pt x="363946" y="218213"/>
                    <a:pt x="368415" y="214637"/>
                  </a:cubicBezTo>
                  <a:cubicBezTo>
                    <a:pt x="372335" y="211501"/>
                    <a:pt x="377780" y="210859"/>
                    <a:pt x="382703" y="209874"/>
                  </a:cubicBezTo>
                  <a:cubicBezTo>
                    <a:pt x="393710" y="207673"/>
                    <a:pt x="404928" y="206699"/>
                    <a:pt x="416040" y="205112"/>
                  </a:cubicBezTo>
                  <a:cubicBezTo>
                    <a:pt x="419215" y="200349"/>
                    <a:pt x="424624" y="196470"/>
                    <a:pt x="425565" y="190824"/>
                  </a:cubicBezTo>
                  <a:cubicBezTo>
                    <a:pt x="430773" y="159577"/>
                    <a:pt x="403887" y="195425"/>
                    <a:pt x="425565" y="157487"/>
                  </a:cubicBezTo>
                  <a:cubicBezTo>
                    <a:pt x="428907" y="151639"/>
                    <a:pt x="435090" y="147962"/>
                    <a:pt x="439853" y="143199"/>
                  </a:cubicBezTo>
                  <a:cubicBezTo>
                    <a:pt x="441440" y="138437"/>
                    <a:pt x="440227" y="131350"/>
                    <a:pt x="444615" y="128912"/>
                  </a:cubicBezTo>
                  <a:cubicBezTo>
                    <a:pt x="456058" y="122555"/>
                    <a:pt x="482715" y="119387"/>
                    <a:pt x="482715" y="119387"/>
                  </a:cubicBezTo>
                  <a:cubicBezTo>
                    <a:pt x="490653" y="120974"/>
                    <a:pt x="499793" y="119659"/>
                    <a:pt x="506528" y="124149"/>
                  </a:cubicBezTo>
                  <a:cubicBezTo>
                    <a:pt x="510705" y="126934"/>
                    <a:pt x="508505" y="134260"/>
                    <a:pt x="511290" y="138437"/>
                  </a:cubicBezTo>
                  <a:cubicBezTo>
                    <a:pt x="515026" y="144041"/>
                    <a:pt x="519423" y="149989"/>
                    <a:pt x="525578" y="152724"/>
                  </a:cubicBezTo>
                  <a:cubicBezTo>
                    <a:pt x="534402" y="156646"/>
                    <a:pt x="544628" y="155899"/>
                    <a:pt x="554153" y="157487"/>
                  </a:cubicBezTo>
                  <a:cubicBezTo>
                    <a:pt x="558915" y="160662"/>
                    <a:pt x="566314" y="161698"/>
                    <a:pt x="568440" y="167012"/>
                  </a:cubicBezTo>
                  <a:cubicBezTo>
                    <a:pt x="570304" y="171673"/>
                    <a:pt x="563678" y="176279"/>
                    <a:pt x="563678" y="181299"/>
                  </a:cubicBezTo>
                  <a:cubicBezTo>
                    <a:pt x="563678" y="189394"/>
                    <a:pt x="566853" y="197174"/>
                    <a:pt x="568440" y="205112"/>
                  </a:cubicBezTo>
                  <a:cubicBezTo>
                    <a:pt x="569957" y="204353"/>
                    <a:pt x="596328" y="190046"/>
                    <a:pt x="601778" y="190824"/>
                  </a:cubicBezTo>
                  <a:cubicBezTo>
                    <a:pt x="608806" y="191828"/>
                    <a:pt x="614478" y="197174"/>
                    <a:pt x="620828" y="200349"/>
                  </a:cubicBezTo>
                  <a:cubicBezTo>
                    <a:pt x="651106" y="180163"/>
                    <a:pt x="618845" y="194926"/>
                    <a:pt x="649403" y="205112"/>
                  </a:cubicBezTo>
                  <a:cubicBezTo>
                    <a:pt x="654165" y="206699"/>
                    <a:pt x="658767" y="201334"/>
                    <a:pt x="663690" y="200349"/>
                  </a:cubicBezTo>
                  <a:cubicBezTo>
                    <a:pt x="684735" y="196140"/>
                    <a:pt x="725777" y="192712"/>
                    <a:pt x="744653" y="190824"/>
                  </a:cubicBezTo>
                  <a:cubicBezTo>
                    <a:pt x="747828" y="186062"/>
                    <a:pt x="751618" y="181656"/>
                    <a:pt x="754178" y="176537"/>
                  </a:cubicBezTo>
                  <a:cubicBezTo>
                    <a:pt x="773085" y="138721"/>
                    <a:pt x="733065" y="159015"/>
                    <a:pt x="682740" y="152724"/>
                  </a:cubicBezTo>
                  <a:cubicBezTo>
                    <a:pt x="679565" y="146374"/>
                    <a:pt x="680085" y="135466"/>
                    <a:pt x="673215" y="133674"/>
                  </a:cubicBezTo>
                  <a:cubicBezTo>
                    <a:pt x="586381" y="111022"/>
                    <a:pt x="542113" y="144876"/>
                    <a:pt x="587490" y="114624"/>
                  </a:cubicBezTo>
                  <a:cubicBezTo>
                    <a:pt x="564823" y="99512"/>
                    <a:pt x="582111" y="108724"/>
                    <a:pt x="554153" y="100337"/>
                  </a:cubicBezTo>
                  <a:cubicBezTo>
                    <a:pt x="506978" y="86185"/>
                    <a:pt x="544560" y="93976"/>
                    <a:pt x="497003" y="86049"/>
                  </a:cubicBezTo>
                  <a:cubicBezTo>
                    <a:pt x="493828" y="81287"/>
                    <a:pt x="491525" y="75809"/>
                    <a:pt x="487478" y="71762"/>
                  </a:cubicBezTo>
                  <a:cubicBezTo>
                    <a:pt x="483430" y="67715"/>
                    <a:pt x="478836" y="63178"/>
                    <a:pt x="473190" y="62237"/>
                  </a:cubicBezTo>
                  <a:cubicBezTo>
                    <a:pt x="467934" y="61361"/>
                    <a:pt x="441095" y="75903"/>
                    <a:pt x="439853" y="76524"/>
                  </a:cubicBezTo>
                  <a:cubicBezTo>
                    <a:pt x="435090" y="73349"/>
                    <a:pt x="429141" y="71469"/>
                    <a:pt x="425565" y="66999"/>
                  </a:cubicBezTo>
                  <a:cubicBezTo>
                    <a:pt x="422429" y="63079"/>
                    <a:pt x="425703" y="53801"/>
                    <a:pt x="420803" y="52712"/>
                  </a:cubicBezTo>
                  <a:cubicBezTo>
                    <a:pt x="408309" y="49936"/>
                    <a:pt x="395403" y="55887"/>
                    <a:pt x="382703" y="57474"/>
                  </a:cubicBezTo>
                  <a:cubicBezTo>
                    <a:pt x="371590" y="55887"/>
                    <a:pt x="358345" y="59447"/>
                    <a:pt x="349365" y="52712"/>
                  </a:cubicBezTo>
                  <a:cubicBezTo>
                    <a:pt x="342889" y="47855"/>
                    <a:pt x="349093" y="35634"/>
                    <a:pt x="344603" y="28899"/>
                  </a:cubicBezTo>
                  <a:cubicBezTo>
                    <a:pt x="341818" y="24722"/>
                    <a:pt x="335078" y="25724"/>
                    <a:pt x="330315" y="24137"/>
                  </a:cubicBezTo>
                  <a:cubicBezTo>
                    <a:pt x="299098" y="3326"/>
                    <a:pt x="316028" y="12230"/>
                    <a:pt x="306503" y="984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00"/>
            </a:p>
          </p:txBody>
        </p:sp>
        <p:sp>
          <p:nvSpPr>
            <p:cNvPr id="208" name="207 Forma libre"/>
            <p:cNvSpPr/>
            <p:nvPr/>
          </p:nvSpPr>
          <p:spPr>
            <a:xfrm>
              <a:off x="20388978" y="4208519"/>
              <a:ext cx="458201" cy="113211"/>
            </a:xfrm>
            <a:custGeom>
              <a:avLst/>
              <a:gdLst>
                <a:gd name="connsiteX0" fmla="*/ 162926 w 458201"/>
                <a:gd name="connsiteY0" fmla="*/ 25622 h 113211"/>
                <a:gd name="connsiteX1" fmla="*/ 115301 w 458201"/>
                <a:gd name="connsiteY1" fmla="*/ 11334 h 113211"/>
                <a:gd name="connsiteX2" fmla="*/ 58151 w 458201"/>
                <a:gd name="connsiteY2" fmla="*/ 16097 h 113211"/>
                <a:gd name="connsiteX3" fmla="*/ 15289 w 458201"/>
                <a:gd name="connsiteY3" fmla="*/ 25622 h 113211"/>
                <a:gd name="connsiteX4" fmla="*/ 1001 w 458201"/>
                <a:gd name="connsiteY4" fmla="*/ 30384 h 113211"/>
                <a:gd name="connsiteX5" fmla="*/ 29576 w 458201"/>
                <a:gd name="connsiteY5" fmla="*/ 35147 h 113211"/>
                <a:gd name="connsiteX6" fmla="*/ 77201 w 458201"/>
                <a:gd name="connsiteY6" fmla="*/ 49434 h 113211"/>
                <a:gd name="connsiteX7" fmla="*/ 91489 w 458201"/>
                <a:gd name="connsiteY7" fmla="*/ 54197 h 113211"/>
                <a:gd name="connsiteX8" fmla="*/ 105776 w 458201"/>
                <a:gd name="connsiteY8" fmla="*/ 58959 h 113211"/>
                <a:gd name="connsiteX9" fmla="*/ 143876 w 458201"/>
                <a:gd name="connsiteY9" fmla="*/ 49434 h 113211"/>
                <a:gd name="connsiteX10" fmla="*/ 158164 w 458201"/>
                <a:gd name="connsiteY10" fmla="*/ 44672 h 113211"/>
                <a:gd name="connsiteX11" fmla="*/ 162926 w 458201"/>
                <a:gd name="connsiteY11" fmla="*/ 58959 h 113211"/>
                <a:gd name="connsiteX12" fmla="*/ 172451 w 458201"/>
                <a:gd name="connsiteY12" fmla="*/ 73247 h 113211"/>
                <a:gd name="connsiteX13" fmla="*/ 191501 w 458201"/>
                <a:gd name="connsiteY13" fmla="*/ 78009 h 113211"/>
                <a:gd name="connsiteX14" fmla="*/ 215314 w 458201"/>
                <a:gd name="connsiteY14" fmla="*/ 73247 h 113211"/>
                <a:gd name="connsiteX15" fmla="*/ 229601 w 458201"/>
                <a:gd name="connsiteY15" fmla="*/ 68484 h 113211"/>
                <a:gd name="connsiteX16" fmla="*/ 243889 w 458201"/>
                <a:gd name="connsiteY16" fmla="*/ 78009 h 113211"/>
                <a:gd name="connsiteX17" fmla="*/ 291514 w 458201"/>
                <a:gd name="connsiteY17" fmla="*/ 87534 h 113211"/>
                <a:gd name="connsiteX18" fmla="*/ 310564 w 458201"/>
                <a:gd name="connsiteY18" fmla="*/ 111347 h 113211"/>
                <a:gd name="connsiteX19" fmla="*/ 315326 w 458201"/>
                <a:gd name="connsiteY19" fmla="*/ 97059 h 113211"/>
                <a:gd name="connsiteX20" fmla="*/ 329614 w 458201"/>
                <a:gd name="connsiteY20" fmla="*/ 82772 h 113211"/>
                <a:gd name="connsiteX21" fmla="*/ 339139 w 458201"/>
                <a:gd name="connsiteY21" fmla="*/ 68484 h 113211"/>
                <a:gd name="connsiteX22" fmla="*/ 358189 w 458201"/>
                <a:gd name="connsiteY22" fmla="*/ 73247 h 113211"/>
                <a:gd name="connsiteX23" fmla="*/ 372476 w 458201"/>
                <a:gd name="connsiteY23" fmla="*/ 82772 h 113211"/>
                <a:gd name="connsiteX24" fmla="*/ 386764 w 458201"/>
                <a:gd name="connsiteY24" fmla="*/ 87534 h 113211"/>
                <a:gd name="connsiteX25" fmla="*/ 401051 w 458201"/>
                <a:gd name="connsiteY25" fmla="*/ 78009 h 113211"/>
                <a:gd name="connsiteX26" fmla="*/ 415339 w 458201"/>
                <a:gd name="connsiteY26" fmla="*/ 63722 h 113211"/>
                <a:gd name="connsiteX27" fmla="*/ 434389 w 458201"/>
                <a:gd name="connsiteY27" fmla="*/ 58959 h 113211"/>
                <a:gd name="connsiteX28" fmla="*/ 448676 w 458201"/>
                <a:gd name="connsiteY28" fmla="*/ 54197 h 113211"/>
                <a:gd name="connsiteX29" fmla="*/ 458201 w 458201"/>
                <a:gd name="connsiteY29" fmla="*/ 39909 h 113211"/>
                <a:gd name="connsiteX30" fmla="*/ 434389 w 458201"/>
                <a:gd name="connsiteY30" fmla="*/ 20859 h 113211"/>
                <a:gd name="connsiteX31" fmla="*/ 405814 w 458201"/>
                <a:gd name="connsiteY31" fmla="*/ 25622 h 113211"/>
                <a:gd name="connsiteX32" fmla="*/ 339139 w 458201"/>
                <a:gd name="connsiteY32" fmla="*/ 20859 h 113211"/>
                <a:gd name="connsiteX33" fmla="*/ 267701 w 458201"/>
                <a:gd name="connsiteY33" fmla="*/ 11334 h 113211"/>
                <a:gd name="connsiteX34" fmla="*/ 253414 w 458201"/>
                <a:gd name="connsiteY34" fmla="*/ 1809 h 113211"/>
                <a:gd name="connsiteX35" fmla="*/ 220076 w 458201"/>
                <a:gd name="connsiteY35" fmla="*/ 16097 h 113211"/>
                <a:gd name="connsiteX36" fmla="*/ 196264 w 458201"/>
                <a:gd name="connsiteY36" fmla="*/ 11334 h 113211"/>
                <a:gd name="connsiteX37" fmla="*/ 181976 w 458201"/>
                <a:gd name="connsiteY37" fmla="*/ 6572 h 113211"/>
                <a:gd name="connsiteX38" fmla="*/ 172451 w 458201"/>
                <a:gd name="connsiteY38" fmla="*/ 20859 h 113211"/>
                <a:gd name="connsiteX39" fmla="*/ 162926 w 458201"/>
                <a:gd name="connsiteY39" fmla="*/ 25622 h 1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58201" h="113211">
                  <a:moveTo>
                    <a:pt x="162926" y="25622"/>
                  </a:moveTo>
                  <a:cubicBezTo>
                    <a:pt x="153401" y="24035"/>
                    <a:pt x="121781" y="11675"/>
                    <a:pt x="115301" y="11334"/>
                  </a:cubicBezTo>
                  <a:cubicBezTo>
                    <a:pt x="96211" y="10329"/>
                    <a:pt x="77201" y="14509"/>
                    <a:pt x="58151" y="16097"/>
                  </a:cubicBezTo>
                  <a:cubicBezTo>
                    <a:pt x="25990" y="26817"/>
                    <a:pt x="65576" y="14447"/>
                    <a:pt x="15289" y="25622"/>
                  </a:cubicBezTo>
                  <a:cubicBezTo>
                    <a:pt x="10388" y="26711"/>
                    <a:pt x="5764" y="28797"/>
                    <a:pt x="1001" y="30384"/>
                  </a:cubicBezTo>
                  <a:cubicBezTo>
                    <a:pt x="30707" y="50187"/>
                    <a:pt x="0" y="35147"/>
                    <a:pt x="29576" y="35147"/>
                  </a:cubicBezTo>
                  <a:cubicBezTo>
                    <a:pt x="36776" y="35147"/>
                    <a:pt x="75535" y="48879"/>
                    <a:pt x="77201" y="49434"/>
                  </a:cubicBezTo>
                  <a:lnTo>
                    <a:pt x="91489" y="54197"/>
                  </a:lnTo>
                  <a:lnTo>
                    <a:pt x="105776" y="58959"/>
                  </a:lnTo>
                  <a:cubicBezTo>
                    <a:pt x="118476" y="55784"/>
                    <a:pt x="131246" y="52878"/>
                    <a:pt x="143876" y="49434"/>
                  </a:cubicBezTo>
                  <a:cubicBezTo>
                    <a:pt x="148719" y="48113"/>
                    <a:pt x="153674" y="42427"/>
                    <a:pt x="158164" y="44672"/>
                  </a:cubicBezTo>
                  <a:cubicBezTo>
                    <a:pt x="162654" y="46917"/>
                    <a:pt x="160681" y="54469"/>
                    <a:pt x="162926" y="58959"/>
                  </a:cubicBezTo>
                  <a:cubicBezTo>
                    <a:pt x="165486" y="64079"/>
                    <a:pt x="167688" y="70072"/>
                    <a:pt x="172451" y="73247"/>
                  </a:cubicBezTo>
                  <a:cubicBezTo>
                    <a:pt x="177897" y="76878"/>
                    <a:pt x="185151" y="76422"/>
                    <a:pt x="191501" y="78009"/>
                  </a:cubicBezTo>
                  <a:cubicBezTo>
                    <a:pt x="199439" y="76422"/>
                    <a:pt x="207461" y="75210"/>
                    <a:pt x="215314" y="73247"/>
                  </a:cubicBezTo>
                  <a:cubicBezTo>
                    <a:pt x="220184" y="72029"/>
                    <a:pt x="224649" y="67659"/>
                    <a:pt x="229601" y="68484"/>
                  </a:cubicBezTo>
                  <a:cubicBezTo>
                    <a:pt x="235247" y="69425"/>
                    <a:pt x="238769" y="75449"/>
                    <a:pt x="243889" y="78009"/>
                  </a:cubicBezTo>
                  <a:cubicBezTo>
                    <a:pt x="257192" y="84660"/>
                    <a:pt x="279221" y="85778"/>
                    <a:pt x="291514" y="87534"/>
                  </a:cubicBezTo>
                  <a:cubicBezTo>
                    <a:pt x="297864" y="95472"/>
                    <a:pt x="301126" y="107572"/>
                    <a:pt x="310564" y="111347"/>
                  </a:cubicBezTo>
                  <a:cubicBezTo>
                    <a:pt x="315225" y="113211"/>
                    <a:pt x="312541" y="101236"/>
                    <a:pt x="315326" y="97059"/>
                  </a:cubicBezTo>
                  <a:cubicBezTo>
                    <a:pt x="319062" y="91455"/>
                    <a:pt x="325302" y="87946"/>
                    <a:pt x="329614" y="82772"/>
                  </a:cubicBezTo>
                  <a:cubicBezTo>
                    <a:pt x="333278" y="78375"/>
                    <a:pt x="335964" y="73247"/>
                    <a:pt x="339139" y="68484"/>
                  </a:cubicBezTo>
                  <a:cubicBezTo>
                    <a:pt x="345489" y="70072"/>
                    <a:pt x="352173" y="70669"/>
                    <a:pt x="358189" y="73247"/>
                  </a:cubicBezTo>
                  <a:cubicBezTo>
                    <a:pt x="363450" y="75502"/>
                    <a:pt x="367357" y="80212"/>
                    <a:pt x="372476" y="82772"/>
                  </a:cubicBezTo>
                  <a:cubicBezTo>
                    <a:pt x="376966" y="85017"/>
                    <a:pt x="382001" y="85947"/>
                    <a:pt x="386764" y="87534"/>
                  </a:cubicBezTo>
                  <a:cubicBezTo>
                    <a:pt x="391526" y="84359"/>
                    <a:pt x="396654" y="81673"/>
                    <a:pt x="401051" y="78009"/>
                  </a:cubicBezTo>
                  <a:cubicBezTo>
                    <a:pt x="406225" y="73697"/>
                    <a:pt x="409491" y="67064"/>
                    <a:pt x="415339" y="63722"/>
                  </a:cubicBezTo>
                  <a:cubicBezTo>
                    <a:pt x="421022" y="60475"/>
                    <a:pt x="428095" y="60757"/>
                    <a:pt x="434389" y="58959"/>
                  </a:cubicBezTo>
                  <a:cubicBezTo>
                    <a:pt x="439216" y="57580"/>
                    <a:pt x="443914" y="55784"/>
                    <a:pt x="448676" y="54197"/>
                  </a:cubicBezTo>
                  <a:cubicBezTo>
                    <a:pt x="451851" y="49434"/>
                    <a:pt x="458201" y="45633"/>
                    <a:pt x="458201" y="39909"/>
                  </a:cubicBezTo>
                  <a:cubicBezTo>
                    <a:pt x="458201" y="25549"/>
                    <a:pt x="443310" y="23833"/>
                    <a:pt x="434389" y="20859"/>
                  </a:cubicBezTo>
                  <a:cubicBezTo>
                    <a:pt x="424864" y="22447"/>
                    <a:pt x="415470" y="25622"/>
                    <a:pt x="405814" y="25622"/>
                  </a:cubicBezTo>
                  <a:cubicBezTo>
                    <a:pt x="383532" y="25622"/>
                    <a:pt x="361329" y="22876"/>
                    <a:pt x="339139" y="20859"/>
                  </a:cubicBezTo>
                  <a:cubicBezTo>
                    <a:pt x="322193" y="19318"/>
                    <a:pt x="285386" y="13861"/>
                    <a:pt x="267701" y="11334"/>
                  </a:cubicBezTo>
                  <a:cubicBezTo>
                    <a:pt x="262939" y="8159"/>
                    <a:pt x="259080" y="2618"/>
                    <a:pt x="253414" y="1809"/>
                  </a:cubicBezTo>
                  <a:cubicBezTo>
                    <a:pt x="240752" y="0"/>
                    <a:pt x="229368" y="9902"/>
                    <a:pt x="220076" y="16097"/>
                  </a:cubicBezTo>
                  <a:cubicBezTo>
                    <a:pt x="212139" y="14509"/>
                    <a:pt x="204117" y="13297"/>
                    <a:pt x="196264" y="11334"/>
                  </a:cubicBezTo>
                  <a:cubicBezTo>
                    <a:pt x="191394" y="10116"/>
                    <a:pt x="186637" y="4708"/>
                    <a:pt x="181976" y="6572"/>
                  </a:cubicBezTo>
                  <a:cubicBezTo>
                    <a:pt x="176662" y="8698"/>
                    <a:pt x="176920" y="17283"/>
                    <a:pt x="172451" y="20859"/>
                  </a:cubicBezTo>
                  <a:cubicBezTo>
                    <a:pt x="168531" y="23995"/>
                    <a:pt x="172451" y="27210"/>
                    <a:pt x="162926" y="25622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00"/>
            </a:p>
          </p:txBody>
        </p:sp>
      </p:grpSp>
      <p:sp>
        <p:nvSpPr>
          <p:cNvPr id="209" name="208 Forma libre"/>
          <p:cNvSpPr/>
          <p:nvPr/>
        </p:nvSpPr>
        <p:spPr>
          <a:xfrm>
            <a:off x="2545973" y="4170021"/>
            <a:ext cx="17256" cy="14978"/>
          </a:xfrm>
          <a:custGeom>
            <a:avLst/>
            <a:gdLst>
              <a:gd name="connsiteX0" fmla="*/ 4233 w 64499"/>
              <a:gd name="connsiteY0" fmla="*/ 34866 h 53553"/>
              <a:gd name="connsiteX1" fmla="*/ 42333 w 64499"/>
              <a:gd name="connsiteY1" fmla="*/ 47566 h 53553"/>
              <a:gd name="connsiteX2" fmla="*/ 55033 w 64499"/>
              <a:gd name="connsiteY2" fmla="*/ 9466 h 53553"/>
              <a:gd name="connsiteX3" fmla="*/ 16933 w 64499"/>
              <a:gd name="connsiteY3" fmla="*/ 22166 h 53553"/>
              <a:gd name="connsiteX4" fmla="*/ 4233 w 64499"/>
              <a:gd name="connsiteY4" fmla="*/ 34866 h 5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99" h="53553">
                <a:moveTo>
                  <a:pt x="4233" y="34866"/>
                </a:moveTo>
                <a:cubicBezTo>
                  <a:pt x="8466" y="39099"/>
                  <a:pt x="30359" y="53553"/>
                  <a:pt x="42333" y="47566"/>
                </a:cubicBezTo>
                <a:cubicBezTo>
                  <a:pt x="54307" y="41579"/>
                  <a:pt x="64499" y="18932"/>
                  <a:pt x="55033" y="9466"/>
                </a:cubicBezTo>
                <a:cubicBezTo>
                  <a:pt x="45567" y="0"/>
                  <a:pt x="29920" y="18919"/>
                  <a:pt x="16933" y="22166"/>
                </a:cubicBezTo>
                <a:cubicBezTo>
                  <a:pt x="12826" y="23193"/>
                  <a:pt x="0" y="30633"/>
                  <a:pt x="4233" y="348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" tIns="82296" rIns="164592" bIns="82296" rtlCol="0" anchor="ctr"/>
          <a:lstStyle/>
          <a:p>
            <a:pPr algn="ctr"/>
            <a:endParaRPr lang="es-CO" sz="200" dirty="0"/>
          </a:p>
        </p:txBody>
      </p:sp>
      <p:sp>
        <p:nvSpPr>
          <p:cNvPr id="262" name="261 Rectángulo"/>
          <p:cNvSpPr/>
          <p:nvPr/>
        </p:nvSpPr>
        <p:spPr>
          <a:xfrm>
            <a:off x="735172" y="1927415"/>
            <a:ext cx="4791961" cy="4654159"/>
          </a:xfrm>
          <a:prstGeom prst="rect">
            <a:avLst/>
          </a:prstGeom>
          <a:solidFill>
            <a:schemeClr val="bg2">
              <a:lumMod val="50000"/>
              <a:alpha val="4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>
              <a:solidFill>
                <a:schemeClr val="lt1"/>
              </a:solidFill>
            </a:endParaRPr>
          </a:p>
        </p:txBody>
      </p:sp>
      <p:sp>
        <p:nvSpPr>
          <p:cNvPr id="245" name="Título 4"/>
          <p:cNvSpPr txBox="1">
            <a:spLocks/>
          </p:cNvSpPr>
          <p:nvPr/>
        </p:nvSpPr>
        <p:spPr bwMode="auto">
          <a:xfrm>
            <a:off x="766541" y="1196752"/>
            <a:ext cx="4780893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País de Tránsito</a:t>
            </a:r>
            <a:endParaRPr lang="es-ES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sp>
        <p:nvSpPr>
          <p:cNvPr id="236" name="235 Rectángulo"/>
          <p:cNvSpPr/>
          <p:nvPr/>
        </p:nvSpPr>
        <p:spPr>
          <a:xfrm>
            <a:off x="7313108" y="2485639"/>
            <a:ext cx="1838399" cy="4099110"/>
          </a:xfrm>
          <a:prstGeom prst="rect">
            <a:avLst/>
          </a:prstGeom>
          <a:solidFill>
            <a:schemeClr val="accent6">
              <a:lumMod val="75000"/>
              <a:alpha val="4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>
              <a:solidFill>
                <a:schemeClr val="lt1"/>
              </a:solidFill>
            </a:endParaRPr>
          </a:p>
        </p:txBody>
      </p:sp>
      <p:sp>
        <p:nvSpPr>
          <p:cNvPr id="237" name="236 Rectángulo"/>
          <p:cNvSpPr/>
          <p:nvPr/>
        </p:nvSpPr>
        <p:spPr>
          <a:xfrm>
            <a:off x="5517062" y="2530087"/>
            <a:ext cx="1797498" cy="4050010"/>
          </a:xfrm>
          <a:prstGeom prst="rect">
            <a:avLst/>
          </a:prstGeom>
          <a:solidFill>
            <a:schemeClr val="tx1">
              <a:lumMod val="65000"/>
              <a:lumOff val="35000"/>
              <a:alpha val="4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00">
              <a:solidFill>
                <a:schemeClr val="lt1"/>
              </a:solidFill>
            </a:endParaRPr>
          </a:p>
        </p:txBody>
      </p:sp>
      <p:sp>
        <p:nvSpPr>
          <p:cNvPr id="239" name="Título 4"/>
          <p:cNvSpPr txBox="1">
            <a:spLocks/>
          </p:cNvSpPr>
          <p:nvPr/>
        </p:nvSpPr>
        <p:spPr bwMode="auto">
          <a:xfrm>
            <a:off x="7331722" y="2485022"/>
            <a:ext cx="186170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ES" sz="2800" i="1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Origen</a:t>
            </a:r>
            <a:r>
              <a:rPr lang="es-ES" sz="2400" i="1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 </a:t>
            </a:r>
            <a:endParaRPr lang="es-ES" sz="2400" i="1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sp>
        <p:nvSpPr>
          <p:cNvPr id="240" name="Título 4"/>
          <p:cNvSpPr txBox="1">
            <a:spLocks/>
          </p:cNvSpPr>
          <p:nvPr/>
        </p:nvSpPr>
        <p:spPr bwMode="auto">
          <a:xfrm>
            <a:off x="5518652" y="1945311"/>
            <a:ext cx="1795908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ES" sz="3200" i="1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Destino</a:t>
            </a:r>
            <a:endParaRPr lang="es-ES" sz="3200" i="1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sp>
        <p:nvSpPr>
          <p:cNvPr id="261" name="260 CuadroTexto"/>
          <p:cNvSpPr txBox="1"/>
          <p:nvPr/>
        </p:nvSpPr>
        <p:spPr>
          <a:xfrm>
            <a:off x="5536509" y="2553207"/>
            <a:ext cx="1483399" cy="1015663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b="1" i="1" dirty="0" smtClean="0">
                <a:latin typeface="Arial Narrow" panose="020B0606020202030204" pitchFamily="34" charset="0"/>
              </a:rPr>
              <a:t>EE.UU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b="1" i="1" dirty="0" smtClean="0">
                <a:latin typeface="Arial Narrow" panose="020B0606020202030204" pitchFamily="34" charset="0"/>
              </a:rPr>
              <a:t>Canadá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b="1" i="1" dirty="0" smtClean="0">
                <a:latin typeface="Arial Narrow" panose="020B0606020202030204" pitchFamily="34" charset="0"/>
              </a:rPr>
              <a:t>Europa</a:t>
            </a:r>
            <a:endParaRPr lang="es-CO" sz="2000" b="1" i="1" dirty="0">
              <a:latin typeface="Arial Narrow" panose="020B0606020202030204" pitchFamily="34" charset="0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7308304" y="3007081"/>
            <a:ext cx="1813116" cy="230832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i="1" dirty="0" smtClean="0">
                <a:latin typeface="Arial Narrow" panose="020B0606020202030204" pitchFamily="34" charset="0"/>
              </a:rPr>
              <a:t>Imposibilidad de obtener visa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i="1" dirty="0" smtClean="0">
                <a:latin typeface="Arial Narrow" panose="020B0606020202030204" pitchFamily="34" charset="0"/>
              </a:rPr>
              <a:t>Reagrupación familiar </a:t>
            </a:r>
          </a:p>
          <a:p>
            <a:endParaRPr lang="es-CO" i="1" dirty="0" smtClean="0">
              <a:latin typeface="Arial Narrow" panose="020B0606020202030204" pitchFamily="34" charset="0"/>
            </a:endParaRPr>
          </a:p>
          <a:p>
            <a:endParaRPr lang="es-CO" i="1" dirty="0">
              <a:latin typeface="Arial Narrow" panose="020B0606020202030204" pitchFamily="34" charset="0"/>
            </a:endParaRPr>
          </a:p>
          <a:p>
            <a:r>
              <a:rPr lang="es-CO" i="1" dirty="0" smtClean="0">
                <a:latin typeface="Arial Narrow" panose="020B0606020202030204" pitchFamily="34" charset="0"/>
              </a:rPr>
              <a:t>Engaño de redes de tráfico</a:t>
            </a:r>
          </a:p>
        </p:txBody>
      </p:sp>
      <p:sp>
        <p:nvSpPr>
          <p:cNvPr id="254" name="253 CuadroTexto"/>
          <p:cNvSpPr txBox="1"/>
          <p:nvPr/>
        </p:nvSpPr>
        <p:spPr>
          <a:xfrm>
            <a:off x="1811777" y="2278112"/>
            <a:ext cx="3733254" cy="1477328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i="1" dirty="0" smtClean="0">
                <a:latin typeface="Arial Narrow" panose="020B0606020202030204" pitchFamily="34" charset="0"/>
              </a:rPr>
              <a:t>Conflictos étnicos y religiosos (áfrica)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i="1" dirty="0" smtClean="0">
                <a:latin typeface="Arial Narrow" panose="020B0606020202030204" pitchFamily="34" charset="0"/>
              </a:rPr>
              <a:t>Reagrupación – América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i="1" dirty="0" smtClean="0">
                <a:latin typeface="Arial Narrow" panose="020B0606020202030204" pitchFamily="34" charset="0"/>
              </a:rPr>
              <a:t>Sobrepoblación (Asia)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i="1" dirty="0" smtClean="0">
                <a:latin typeface="Arial Narrow" panose="020B0606020202030204" pitchFamily="34" charset="0"/>
              </a:rPr>
              <a:t>Desastres naturales (Asia, Centroamérica)</a:t>
            </a:r>
            <a:endParaRPr lang="es-CO" i="1" dirty="0">
              <a:latin typeface="Arial Narrow" panose="020B0606020202030204" pitchFamily="34" charset="0"/>
            </a:endParaRPr>
          </a:p>
        </p:txBody>
      </p:sp>
      <p:sp>
        <p:nvSpPr>
          <p:cNvPr id="225" name="224 Flecha a la derecha con bandas"/>
          <p:cNvSpPr/>
          <p:nvPr/>
        </p:nvSpPr>
        <p:spPr>
          <a:xfrm rot="5400000">
            <a:off x="7795034" y="4080954"/>
            <a:ext cx="378071" cy="783365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6" name="225 Abrir llave"/>
          <p:cNvSpPr/>
          <p:nvPr/>
        </p:nvSpPr>
        <p:spPr>
          <a:xfrm>
            <a:off x="1420866" y="2224215"/>
            <a:ext cx="449803" cy="15784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7" name="226 CuadroTexto"/>
          <p:cNvSpPr txBox="1"/>
          <p:nvPr/>
        </p:nvSpPr>
        <p:spPr>
          <a:xfrm rot="16200000">
            <a:off x="674980" y="280238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Narrow" panose="020B0606020202030204" pitchFamily="34" charset="0"/>
              </a:rPr>
              <a:t>Causas</a:t>
            </a:r>
            <a:endParaRPr lang="es-ES" sz="2000" b="1" dirty="0">
              <a:latin typeface="Arial Narrow" panose="020B0606020202030204" pitchFamily="34" charset="0"/>
            </a:endParaRPr>
          </a:p>
        </p:txBody>
      </p:sp>
      <p:sp>
        <p:nvSpPr>
          <p:cNvPr id="275" name="9 Rectángulo"/>
          <p:cNvSpPr>
            <a:spLocks noChangeArrowheads="1"/>
          </p:cNvSpPr>
          <p:nvPr/>
        </p:nvSpPr>
        <p:spPr bwMode="auto">
          <a:xfrm>
            <a:off x="766541" y="5397023"/>
            <a:ext cx="8377459" cy="14773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Monitoreo del fenómeno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Asistencia / Derechos Humanos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Trabajo interinstitucional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Sanción a facilitadores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Desarticulación de redes transnacionales</a:t>
            </a:r>
          </a:p>
        </p:txBody>
      </p:sp>
      <p:sp>
        <p:nvSpPr>
          <p:cNvPr id="233" name="232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234" name="233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8" name="23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241" name="240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80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69716" y="1360905"/>
            <a:ext cx="757240" cy="7113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70564" y="3452550"/>
            <a:ext cx="757240" cy="7113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70564" y="5559068"/>
            <a:ext cx="757240" cy="7113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42203" y="5085184"/>
            <a:ext cx="8261772" cy="1656184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42201" y="3040596"/>
            <a:ext cx="8261773" cy="1549824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1099024" y="1114285"/>
            <a:ext cx="2263459" cy="1358075"/>
            <a:chOff x="196613" y="0"/>
            <a:chExt cx="2263459" cy="1358075"/>
          </a:xfrm>
        </p:grpSpPr>
        <p:sp>
          <p:nvSpPr>
            <p:cNvPr id="26" name="25 Rectángulo"/>
            <p:cNvSpPr/>
            <p:nvPr/>
          </p:nvSpPr>
          <p:spPr>
            <a:xfrm>
              <a:off x="196613" y="0"/>
              <a:ext cx="2263459" cy="13580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196613" y="0"/>
              <a:ext cx="2263459" cy="1358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Restricción</a:t>
              </a:r>
              <a:endParaRPr lang="es-CO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 </a:t>
              </a:r>
              <a:r>
                <a:rPr lang="es-CO" sz="16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Militar en pasos informales de frontera</a:t>
              </a:r>
              <a:endParaRPr lang="es-CO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842203" y="1052736"/>
            <a:ext cx="8261771" cy="1512168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00444" y="755412"/>
            <a:ext cx="39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DE FRONTERA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55576" y="270892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AUTORIDAD MIGRATORIA Y COOPERACIÓN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971599" y="5235716"/>
            <a:ext cx="3240361" cy="1358075"/>
            <a:chOff x="664764" y="1881533"/>
            <a:chExt cx="2263459" cy="1358075"/>
          </a:xfrm>
        </p:grpSpPr>
        <p:sp>
          <p:nvSpPr>
            <p:cNvPr id="35" name="34 Rectángulo"/>
            <p:cNvSpPr/>
            <p:nvPr/>
          </p:nvSpPr>
          <p:spPr>
            <a:xfrm>
              <a:off x="664764" y="1881533"/>
              <a:ext cx="2263459" cy="13580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664764" y="1881533"/>
              <a:ext cx="2263459" cy="1358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Económico</a:t>
              </a:r>
              <a:endParaRPr lang="es-CO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Diseño de políticas estatales para desarrollar líneas de asistencia (albergues-residencia) de migrantes irregulares</a:t>
              </a:r>
              <a:endParaRPr lang="es-CO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4427752" y="5235716"/>
            <a:ext cx="2263459" cy="1358075"/>
            <a:chOff x="3448820" y="1881533"/>
            <a:chExt cx="2263459" cy="1358075"/>
          </a:xfrm>
        </p:grpSpPr>
        <p:sp>
          <p:nvSpPr>
            <p:cNvPr id="33" name="32 Rectángulo"/>
            <p:cNvSpPr/>
            <p:nvPr/>
          </p:nvSpPr>
          <p:spPr>
            <a:xfrm>
              <a:off x="3448820" y="1881533"/>
              <a:ext cx="2263459" cy="13580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3448820" y="1881533"/>
              <a:ext cx="2263459" cy="1358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Creación instancias de alto nivel para promover políticas migratorias</a:t>
              </a:r>
              <a:endParaRPr lang="es-CO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971600" y="3142953"/>
            <a:ext cx="2462618" cy="1379815"/>
            <a:chOff x="7022" y="828138"/>
            <a:chExt cx="2643657" cy="1586194"/>
          </a:xfrm>
        </p:grpSpPr>
        <p:sp>
          <p:nvSpPr>
            <p:cNvPr id="44" name="43 Rectángulo"/>
            <p:cNvSpPr/>
            <p:nvPr/>
          </p:nvSpPr>
          <p:spPr>
            <a:xfrm>
              <a:off x="7022" y="828138"/>
              <a:ext cx="2643657" cy="158619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44 Rectángulo"/>
            <p:cNvSpPr/>
            <p:nvPr/>
          </p:nvSpPr>
          <p:spPr>
            <a:xfrm>
              <a:off x="7022" y="828138"/>
              <a:ext cx="2643657" cy="1586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Retorno asistido</a:t>
              </a:r>
              <a:endParaRPr lang="es-CO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Deportación al país de origen </a:t>
              </a:r>
              <a:endParaRPr lang="es-CO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3707904" y="3131290"/>
            <a:ext cx="2462618" cy="1379815"/>
            <a:chOff x="3258721" y="828138"/>
            <a:chExt cx="2643657" cy="1586194"/>
          </a:xfrm>
        </p:grpSpPr>
        <p:sp>
          <p:nvSpPr>
            <p:cNvPr id="42" name="41 Rectángulo"/>
            <p:cNvSpPr/>
            <p:nvPr/>
          </p:nvSpPr>
          <p:spPr>
            <a:xfrm>
              <a:off x="3258721" y="828138"/>
              <a:ext cx="2643657" cy="15861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3258721" y="828138"/>
              <a:ext cx="2643657" cy="1586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Movilidad Asistida</a:t>
              </a:r>
              <a:endParaRPr lang="es-CO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Traslado tercer país  </a:t>
              </a:r>
              <a:endParaRPr lang="es-CO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6516216" y="3118329"/>
            <a:ext cx="2462618" cy="1379815"/>
            <a:chOff x="6510419" y="828138"/>
            <a:chExt cx="2643657" cy="1586194"/>
          </a:xfrm>
        </p:grpSpPr>
        <p:sp>
          <p:nvSpPr>
            <p:cNvPr id="40" name="39 Rectángulo"/>
            <p:cNvSpPr/>
            <p:nvPr/>
          </p:nvSpPr>
          <p:spPr>
            <a:xfrm>
              <a:off x="6510419" y="828138"/>
              <a:ext cx="2643657" cy="15861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40 Rectángulo"/>
            <p:cNvSpPr/>
            <p:nvPr/>
          </p:nvSpPr>
          <p:spPr>
            <a:xfrm>
              <a:off x="6510419" y="828138"/>
              <a:ext cx="2643657" cy="1586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Permiso Regional</a:t>
              </a:r>
              <a:endParaRPr lang="es-CO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4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Permiso regional a migrantes  irregulares en tránsito </a:t>
              </a:r>
              <a:endParaRPr lang="es-CO" sz="14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755576" y="4725144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POLÍTICO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9 Rectángulo"/>
          <p:cNvSpPr>
            <a:spLocks noChangeArrowheads="1"/>
          </p:cNvSpPr>
          <p:nvPr/>
        </p:nvSpPr>
        <p:spPr bwMode="auto">
          <a:xfrm>
            <a:off x="-19399" y="128826"/>
            <a:ext cx="823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Escenarios </a:t>
            </a:r>
            <a:endParaRPr lang="es-CO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49" name="48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0" name="4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51" name="50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8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0" y="0"/>
            <a:ext cx="29684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CuadroTexto"/>
          <p:cNvSpPr txBox="1"/>
          <p:nvPr/>
        </p:nvSpPr>
        <p:spPr>
          <a:xfrm>
            <a:off x="270932" y="2060848"/>
            <a:ext cx="2680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GIATT</a:t>
            </a:r>
            <a:r>
              <a:rPr lang="es-CO" sz="7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</a:t>
            </a:r>
          </a:p>
          <a:p>
            <a:endParaRPr lang="es-CO" sz="7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5536" y="2996952"/>
            <a:ext cx="268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Policía judicial</a:t>
            </a:r>
            <a:endParaRPr lang="es-CO" sz="7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5496" y="3356992"/>
            <a:ext cx="268038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MIGRACION</a:t>
            </a:r>
            <a:r>
              <a:rPr lang="es-C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43808" y="5868561"/>
            <a:ext cx="5818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El GIATT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inició con resultados operativos  a partir del año 2014.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067944" y="32081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endParaRPr 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903437" y="844028"/>
            <a:ext cx="29578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Eras Light ITC" panose="020B0402030504020804" pitchFamily="34" charset="0"/>
                <a:ea typeface="+mn-ea"/>
                <a:cs typeface="Arial" panose="020B0604020202020204" pitchFamily="34" charset="0"/>
              </a:defRPr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(</a:t>
            </a:r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2014 - 2017)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5496" y="3717032"/>
            <a:ext cx="26803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COLOMBIA</a:t>
            </a:r>
            <a:endParaRPr lang="es-CO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591806" y="1113599"/>
            <a:ext cx="1440160" cy="9541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Total: </a:t>
            </a:r>
          </a:p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580112" y="652534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Verificación Migratoria </a:t>
            </a:r>
          </a:p>
        </p:txBody>
      </p:sp>
      <p:sp>
        <p:nvSpPr>
          <p:cNvPr id="17" name="9 Rectángulo"/>
          <p:cNvSpPr>
            <a:spLocks noChangeArrowheads="1"/>
          </p:cNvSpPr>
          <p:nvPr/>
        </p:nvSpPr>
        <p:spPr bwMode="auto">
          <a:xfrm>
            <a:off x="-19399" y="128826"/>
            <a:ext cx="823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CAPTURAS</a:t>
            </a:r>
            <a:endParaRPr lang="es-CO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24" name="23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771513"/>
              </p:ext>
            </p:extLst>
          </p:nvPr>
        </p:nvGraphicFramePr>
        <p:xfrm>
          <a:off x="2135538" y="1056394"/>
          <a:ext cx="6525927" cy="423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27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 Rectángulo"/>
          <p:cNvSpPr/>
          <p:nvPr/>
        </p:nvSpPr>
        <p:spPr>
          <a:xfrm>
            <a:off x="-168436" y="1086505"/>
            <a:ext cx="9402700" cy="5263976"/>
          </a:xfrm>
          <a:custGeom>
            <a:avLst/>
            <a:gdLst>
              <a:gd name="connsiteX0" fmla="*/ 0 w 9813800"/>
              <a:gd name="connsiteY0" fmla="*/ 0 h 3384376"/>
              <a:gd name="connsiteX1" fmla="*/ 9813800 w 9813800"/>
              <a:gd name="connsiteY1" fmla="*/ 0 h 3384376"/>
              <a:gd name="connsiteX2" fmla="*/ 9813800 w 9813800"/>
              <a:gd name="connsiteY2" fmla="*/ 3384376 h 3384376"/>
              <a:gd name="connsiteX3" fmla="*/ 0 w 9813800"/>
              <a:gd name="connsiteY3" fmla="*/ 3384376 h 3384376"/>
              <a:gd name="connsiteX4" fmla="*/ 0 w 9813800"/>
              <a:gd name="connsiteY4" fmla="*/ 0 h 3384376"/>
              <a:gd name="connsiteX0" fmla="*/ 2120900 w 9813800"/>
              <a:gd name="connsiteY0" fmla="*/ 0 h 5263976"/>
              <a:gd name="connsiteX1" fmla="*/ 9813800 w 9813800"/>
              <a:gd name="connsiteY1" fmla="*/ 1879600 h 5263976"/>
              <a:gd name="connsiteX2" fmla="*/ 9813800 w 9813800"/>
              <a:gd name="connsiteY2" fmla="*/ 5263976 h 5263976"/>
              <a:gd name="connsiteX3" fmla="*/ 0 w 9813800"/>
              <a:gd name="connsiteY3" fmla="*/ 5263976 h 5263976"/>
              <a:gd name="connsiteX4" fmla="*/ 2120900 w 9813800"/>
              <a:gd name="connsiteY4" fmla="*/ 0 h 52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3800" h="5263976">
                <a:moveTo>
                  <a:pt x="2120900" y="0"/>
                </a:moveTo>
                <a:lnTo>
                  <a:pt x="9813800" y="1879600"/>
                </a:lnTo>
                <a:lnTo>
                  <a:pt x="9813800" y="5263976"/>
                </a:lnTo>
                <a:lnTo>
                  <a:pt x="0" y="5263976"/>
                </a:lnTo>
                <a:lnTo>
                  <a:pt x="21209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4"/>
          <p:cNvSpPr txBox="1">
            <a:spLocks/>
          </p:cNvSpPr>
          <p:nvPr/>
        </p:nvSpPr>
        <p:spPr bwMode="auto">
          <a:xfrm>
            <a:off x="29332" y="260648"/>
            <a:ext cx="8287084" cy="132343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Avances institucionales en materia de tráfico de migrantes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35399"/>
            <a:ext cx="521811" cy="591594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02977641"/>
              </p:ext>
            </p:extLst>
          </p:nvPr>
        </p:nvGraphicFramePr>
        <p:xfrm>
          <a:off x="971600" y="2237128"/>
          <a:ext cx="6216352" cy="39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12223" r="29306" b="5777"/>
          <a:stretch/>
        </p:blipFill>
        <p:spPr bwMode="auto">
          <a:xfrm>
            <a:off x="3442617" y="5584339"/>
            <a:ext cx="1009031" cy="127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749649" y="602350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2012</a:t>
            </a:r>
            <a:endParaRPr lang="es-CO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56807" y="486425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2013</a:t>
            </a:r>
            <a:endParaRPr lang="es-CO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71728" y="465839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2014-2015</a:t>
            </a:r>
            <a:endParaRPr lang="es-CO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9 Elipse">
            <a:hlinkClick r:id="rId9" action="ppaction://hlinksldjump"/>
          </p:cNvPr>
          <p:cNvSpPr/>
          <p:nvPr/>
        </p:nvSpPr>
        <p:spPr>
          <a:xfrm>
            <a:off x="7286270" y="2276872"/>
            <a:ext cx="1296144" cy="13681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" name="2 Conector recto"/>
          <p:cNvCxnSpPr/>
          <p:nvPr/>
        </p:nvCxnSpPr>
        <p:spPr>
          <a:xfrm flipV="1">
            <a:off x="1836500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333977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5103325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>
            <a:off x="7743328" y="2753159"/>
            <a:ext cx="404062" cy="404062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1" name="20 Conector recto"/>
          <p:cNvCxnSpPr/>
          <p:nvPr/>
        </p:nvCxnSpPr>
        <p:spPr>
          <a:xfrm flipV="1">
            <a:off x="7918658" y="1700808"/>
            <a:ext cx="37718" cy="51236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020272" y="3178557"/>
            <a:ext cx="180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Estrategia</a:t>
            </a:r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Integral</a:t>
            </a:r>
          </a:p>
          <a:p>
            <a:pPr algn="ctr"/>
            <a:endParaRPr lang="es-CO" sz="1400" b="1" dirty="0">
              <a:latin typeface="Arial Narrow" panose="020B0606020202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64288" y="363631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2016</a:t>
            </a:r>
            <a:endParaRPr lang="es-CO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395536" y="1700808"/>
            <a:ext cx="7582604" cy="22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4"/>
          <p:cNvSpPr txBox="1">
            <a:spLocks/>
          </p:cNvSpPr>
          <p:nvPr/>
        </p:nvSpPr>
        <p:spPr bwMode="auto">
          <a:xfrm>
            <a:off x="328746" y="2021939"/>
            <a:ext cx="5323374" cy="83099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000">
                <a:latin typeface="Arial Black" pitchFamily="34" charset="0"/>
              </a:defRPr>
            </a:lvl1pPr>
          </a:lstStyle>
          <a:p>
            <a:pPr algn="l"/>
            <a:r>
              <a:rPr lang="es-ES" sz="4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Evolución histórica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940152" y="6654846"/>
            <a:ext cx="3208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</a:rPr>
              <a:t>de Verificación Migratoria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32" name="31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34" name="33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5DD064-D463-4D93-8C5A-920FC11C8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65DD064-D463-4D93-8C5A-920FC11C8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432048-29CA-47A7-9405-4410A7F71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7432048-29CA-47A7-9405-4410A7F71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0F7A6-E18B-403E-8C02-7FD964E34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170F7A6-E18B-403E-8C02-7FD964E34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679C8-0441-42DD-875D-89CB9DC81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92679C8-0441-42DD-875D-89CB9DC81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424ECB-2772-4735-9EB8-D49FC4661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4424ECB-2772-4735-9EB8-D49FC4661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3CB7F9-F8E0-4908-9C24-04B740327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43CB7F9-F8E0-4908-9C24-04B740327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F25B37-A62C-4B40-9BC8-22B038BB2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8F25B37-A62C-4B40-9BC8-22B038BB2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  <p:bldP spid="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 Rectángulo"/>
          <p:cNvSpPr/>
          <p:nvPr/>
        </p:nvSpPr>
        <p:spPr>
          <a:xfrm>
            <a:off x="-258700" y="1117352"/>
            <a:ext cx="9402700" cy="5263976"/>
          </a:xfrm>
          <a:custGeom>
            <a:avLst/>
            <a:gdLst>
              <a:gd name="connsiteX0" fmla="*/ 0 w 9813800"/>
              <a:gd name="connsiteY0" fmla="*/ 0 h 3384376"/>
              <a:gd name="connsiteX1" fmla="*/ 9813800 w 9813800"/>
              <a:gd name="connsiteY1" fmla="*/ 0 h 3384376"/>
              <a:gd name="connsiteX2" fmla="*/ 9813800 w 9813800"/>
              <a:gd name="connsiteY2" fmla="*/ 3384376 h 3384376"/>
              <a:gd name="connsiteX3" fmla="*/ 0 w 9813800"/>
              <a:gd name="connsiteY3" fmla="*/ 3384376 h 3384376"/>
              <a:gd name="connsiteX4" fmla="*/ 0 w 9813800"/>
              <a:gd name="connsiteY4" fmla="*/ 0 h 3384376"/>
              <a:gd name="connsiteX0" fmla="*/ 2120900 w 9813800"/>
              <a:gd name="connsiteY0" fmla="*/ 0 h 5263976"/>
              <a:gd name="connsiteX1" fmla="*/ 9813800 w 9813800"/>
              <a:gd name="connsiteY1" fmla="*/ 1879600 h 5263976"/>
              <a:gd name="connsiteX2" fmla="*/ 9813800 w 9813800"/>
              <a:gd name="connsiteY2" fmla="*/ 5263976 h 5263976"/>
              <a:gd name="connsiteX3" fmla="*/ 0 w 9813800"/>
              <a:gd name="connsiteY3" fmla="*/ 5263976 h 5263976"/>
              <a:gd name="connsiteX4" fmla="*/ 2120900 w 9813800"/>
              <a:gd name="connsiteY4" fmla="*/ 0 h 52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3800" h="5263976">
                <a:moveTo>
                  <a:pt x="2120900" y="0"/>
                </a:moveTo>
                <a:lnTo>
                  <a:pt x="9813800" y="1879600"/>
                </a:lnTo>
                <a:lnTo>
                  <a:pt x="9813800" y="5263976"/>
                </a:lnTo>
                <a:lnTo>
                  <a:pt x="0" y="5263976"/>
                </a:lnTo>
                <a:lnTo>
                  <a:pt x="2120900" y="0"/>
                </a:lnTo>
                <a:close/>
              </a:path>
            </a:pathLst>
          </a:cu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2897346"/>
              </p:ext>
            </p:extLst>
          </p:nvPr>
        </p:nvGraphicFramePr>
        <p:xfrm>
          <a:off x="539552" y="777052"/>
          <a:ext cx="8172398" cy="439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827584" y="4797152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Ipiales (Nariño) - Medellín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9552" y="5117122"/>
            <a:ext cx="3717247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(04) CAPTURAS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940151" y="4787860"/>
            <a:ext cx="2215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Aeropuerto Eldorado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053197" y="5117122"/>
            <a:ext cx="3672407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(14) CAPTURAS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76056" y="5539268"/>
            <a:ext cx="3626790" cy="14157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Tráfico de Migrantes, Concierto </a:t>
            </a:r>
            <a:r>
              <a:rPr lang="es-CO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delinquir; Uso de documento falso y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</a:t>
            </a:r>
            <a:endParaRPr lang="es-CO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CUBANOS</a:t>
            </a:r>
          </a:p>
          <a:p>
            <a:pPr algn="ctr"/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3144" y="260648"/>
            <a:ext cx="324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2014 - 2016</a:t>
            </a:r>
            <a:endParaRPr lang="es-C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9551" y="5529426"/>
            <a:ext cx="3717247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O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Tráfico de Migrantes</a:t>
            </a:r>
          </a:p>
          <a:p>
            <a:pPr algn="ctr"/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ASIÁTICOS </a:t>
            </a:r>
            <a:endParaRPr lang="es-CO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56" y="129641"/>
            <a:ext cx="481644" cy="546056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5041806" y="249615"/>
            <a:ext cx="311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2015 - 2016</a:t>
            </a:r>
            <a:endParaRPr lang="es-C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606416" y="6608385"/>
            <a:ext cx="457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Verificación Migratoria 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28" name="27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 Rectángulo"/>
          <p:cNvSpPr/>
          <p:nvPr/>
        </p:nvSpPr>
        <p:spPr>
          <a:xfrm>
            <a:off x="-168436" y="1086505"/>
            <a:ext cx="9402700" cy="5263976"/>
          </a:xfrm>
          <a:custGeom>
            <a:avLst/>
            <a:gdLst>
              <a:gd name="connsiteX0" fmla="*/ 0 w 9813800"/>
              <a:gd name="connsiteY0" fmla="*/ 0 h 3384376"/>
              <a:gd name="connsiteX1" fmla="*/ 9813800 w 9813800"/>
              <a:gd name="connsiteY1" fmla="*/ 0 h 3384376"/>
              <a:gd name="connsiteX2" fmla="*/ 9813800 w 9813800"/>
              <a:gd name="connsiteY2" fmla="*/ 3384376 h 3384376"/>
              <a:gd name="connsiteX3" fmla="*/ 0 w 9813800"/>
              <a:gd name="connsiteY3" fmla="*/ 3384376 h 3384376"/>
              <a:gd name="connsiteX4" fmla="*/ 0 w 9813800"/>
              <a:gd name="connsiteY4" fmla="*/ 0 h 3384376"/>
              <a:gd name="connsiteX0" fmla="*/ 2120900 w 9813800"/>
              <a:gd name="connsiteY0" fmla="*/ 0 h 5263976"/>
              <a:gd name="connsiteX1" fmla="*/ 9813800 w 9813800"/>
              <a:gd name="connsiteY1" fmla="*/ 1879600 h 5263976"/>
              <a:gd name="connsiteX2" fmla="*/ 9813800 w 9813800"/>
              <a:gd name="connsiteY2" fmla="*/ 5263976 h 5263976"/>
              <a:gd name="connsiteX3" fmla="*/ 0 w 9813800"/>
              <a:gd name="connsiteY3" fmla="*/ 5263976 h 5263976"/>
              <a:gd name="connsiteX4" fmla="*/ 2120900 w 9813800"/>
              <a:gd name="connsiteY4" fmla="*/ 0 h 52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3800" h="5263976">
                <a:moveTo>
                  <a:pt x="2120900" y="0"/>
                </a:moveTo>
                <a:lnTo>
                  <a:pt x="9813800" y="1879600"/>
                </a:lnTo>
                <a:lnTo>
                  <a:pt x="9813800" y="5263976"/>
                </a:lnTo>
                <a:lnTo>
                  <a:pt x="0" y="5263976"/>
                </a:lnTo>
                <a:lnTo>
                  <a:pt x="21209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4"/>
          <p:cNvSpPr txBox="1">
            <a:spLocks/>
          </p:cNvSpPr>
          <p:nvPr/>
        </p:nvSpPr>
        <p:spPr bwMode="auto">
          <a:xfrm>
            <a:off x="29332" y="260648"/>
            <a:ext cx="8287084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Pasaporte Colombiano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35399"/>
            <a:ext cx="521811" cy="591594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 flipV="1">
            <a:off x="1836500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333977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5103325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5536" y="1700808"/>
            <a:ext cx="7582604" cy="22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940152" y="6654846"/>
            <a:ext cx="320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</a:rPr>
              <a:t>de </a:t>
            </a:r>
            <a:r>
              <a:rPr lang="es-CO" sz="1200" dirty="0" smtClean="0">
                <a:solidFill>
                  <a:schemeClr val="tx1"/>
                </a:solidFill>
              </a:rPr>
              <a:t> Control Migratorio 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32" name="31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34" name="33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1518"/>
            <a:ext cx="7344816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7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 Rectángulo"/>
          <p:cNvSpPr/>
          <p:nvPr/>
        </p:nvSpPr>
        <p:spPr>
          <a:xfrm>
            <a:off x="-168436" y="1086505"/>
            <a:ext cx="9402700" cy="5263976"/>
          </a:xfrm>
          <a:custGeom>
            <a:avLst/>
            <a:gdLst>
              <a:gd name="connsiteX0" fmla="*/ 0 w 9813800"/>
              <a:gd name="connsiteY0" fmla="*/ 0 h 3384376"/>
              <a:gd name="connsiteX1" fmla="*/ 9813800 w 9813800"/>
              <a:gd name="connsiteY1" fmla="*/ 0 h 3384376"/>
              <a:gd name="connsiteX2" fmla="*/ 9813800 w 9813800"/>
              <a:gd name="connsiteY2" fmla="*/ 3384376 h 3384376"/>
              <a:gd name="connsiteX3" fmla="*/ 0 w 9813800"/>
              <a:gd name="connsiteY3" fmla="*/ 3384376 h 3384376"/>
              <a:gd name="connsiteX4" fmla="*/ 0 w 9813800"/>
              <a:gd name="connsiteY4" fmla="*/ 0 h 3384376"/>
              <a:gd name="connsiteX0" fmla="*/ 2120900 w 9813800"/>
              <a:gd name="connsiteY0" fmla="*/ 0 h 5263976"/>
              <a:gd name="connsiteX1" fmla="*/ 9813800 w 9813800"/>
              <a:gd name="connsiteY1" fmla="*/ 1879600 h 5263976"/>
              <a:gd name="connsiteX2" fmla="*/ 9813800 w 9813800"/>
              <a:gd name="connsiteY2" fmla="*/ 5263976 h 5263976"/>
              <a:gd name="connsiteX3" fmla="*/ 0 w 9813800"/>
              <a:gd name="connsiteY3" fmla="*/ 5263976 h 5263976"/>
              <a:gd name="connsiteX4" fmla="*/ 2120900 w 9813800"/>
              <a:gd name="connsiteY4" fmla="*/ 0 h 52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3800" h="5263976">
                <a:moveTo>
                  <a:pt x="2120900" y="0"/>
                </a:moveTo>
                <a:lnTo>
                  <a:pt x="9813800" y="1879600"/>
                </a:lnTo>
                <a:lnTo>
                  <a:pt x="9813800" y="5263976"/>
                </a:lnTo>
                <a:lnTo>
                  <a:pt x="0" y="5263976"/>
                </a:lnTo>
                <a:lnTo>
                  <a:pt x="21209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4"/>
          <p:cNvSpPr txBox="1">
            <a:spLocks/>
          </p:cNvSpPr>
          <p:nvPr/>
        </p:nvSpPr>
        <p:spPr bwMode="auto">
          <a:xfrm>
            <a:off x="29332" y="260648"/>
            <a:ext cx="8287084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Pasaporte Colombiano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35399"/>
            <a:ext cx="521811" cy="591594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 flipV="1">
            <a:off x="1836500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333977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5103325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5536" y="1700808"/>
            <a:ext cx="7582604" cy="22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940152" y="6654846"/>
            <a:ext cx="320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</a:rPr>
              <a:t>de </a:t>
            </a:r>
            <a:r>
              <a:rPr lang="es-CO" sz="1200" dirty="0" smtClean="0">
                <a:solidFill>
                  <a:schemeClr val="tx1"/>
                </a:solidFill>
              </a:rPr>
              <a:t> Control Migratorio 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32" name="31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34" name="33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7" y="825491"/>
            <a:ext cx="7955261" cy="546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2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 Rectángulo"/>
          <p:cNvSpPr/>
          <p:nvPr/>
        </p:nvSpPr>
        <p:spPr>
          <a:xfrm>
            <a:off x="-168436" y="1086505"/>
            <a:ext cx="9402700" cy="5263976"/>
          </a:xfrm>
          <a:custGeom>
            <a:avLst/>
            <a:gdLst>
              <a:gd name="connsiteX0" fmla="*/ 0 w 9813800"/>
              <a:gd name="connsiteY0" fmla="*/ 0 h 3384376"/>
              <a:gd name="connsiteX1" fmla="*/ 9813800 w 9813800"/>
              <a:gd name="connsiteY1" fmla="*/ 0 h 3384376"/>
              <a:gd name="connsiteX2" fmla="*/ 9813800 w 9813800"/>
              <a:gd name="connsiteY2" fmla="*/ 3384376 h 3384376"/>
              <a:gd name="connsiteX3" fmla="*/ 0 w 9813800"/>
              <a:gd name="connsiteY3" fmla="*/ 3384376 h 3384376"/>
              <a:gd name="connsiteX4" fmla="*/ 0 w 9813800"/>
              <a:gd name="connsiteY4" fmla="*/ 0 h 3384376"/>
              <a:gd name="connsiteX0" fmla="*/ 2120900 w 9813800"/>
              <a:gd name="connsiteY0" fmla="*/ 0 h 5263976"/>
              <a:gd name="connsiteX1" fmla="*/ 9813800 w 9813800"/>
              <a:gd name="connsiteY1" fmla="*/ 1879600 h 5263976"/>
              <a:gd name="connsiteX2" fmla="*/ 9813800 w 9813800"/>
              <a:gd name="connsiteY2" fmla="*/ 5263976 h 5263976"/>
              <a:gd name="connsiteX3" fmla="*/ 0 w 9813800"/>
              <a:gd name="connsiteY3" fmla="*/ 5263976 h 5263976"/>
              <a:gd name="connsiteX4" fmla="*/ 2120900 w 9813800"/>
              <a:gd name="connsiteY4" fmla="*/ 0 h 52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3800" h="5263976">
                <a:moveTo>
                  <a:pt x="2120900" y="0"/>
                </a:moveTo>
                <a:lnTo>
                  <a:pt x="9813800" y="1879600"/>
                </a:lnTo>
                <a:lnTo>
                  <a:pt x="9813800" y="5263976"/>
                </a:lnTo>
                <a:lnTo>
                  <a:pt x="0" y="5263976"/>
                </a:lnTo>
                <a:lnTo>
                  <a:pt x="21209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4"/>
          <p:cNvSpPr txBox="1">
            <a:spLocks/>
          </p:cNvSpPr>
          <p:nvPr/>
        </p:nvSpPr>
        <p:spPr bwMode="auto">
          <a:xfrm>
            <a:off x="29332" y="260648"/>
            <a:ext cx="8287084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Pasaporte Colombiano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35399"/>
            <a:ext cx="521811" cy="591594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 flipV="1">
            <a:off x="1836500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333977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5103325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5536" y="1700808"/>
            <a:ext cx="7582604" cy="22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940152" y="6654846"/>
            <a:ext cx="320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</a:rPr>
              <a:t>de </a:t>
            </a:r>
            <a:r>
              <a:rPr lang="es-CO" sz="1200" dirty="0" smtClean="0">
                <a:solidFill>
                  <a:schemeClr val="tx1"/>
                </a:solidFill>
              </a:rPr>
              <a:t> Control Migratorio 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32" name="31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34" name="33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1" y="1765299"/>
            <a:ext cx="7933287" cy="470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9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 Rectángulo"/>
          <p:cNvSpPr/>
          <p:nvPr/>
        </p:nvSpPr>
        <p:spPr>
          <a:xfrm>
            <a:off x="-168436" y="1086505"/>
            <a:ext cx="9402700" cy="5263976"/>
          </a:xfrm>
          <a:custGeom>
            <a:avLst/>
            <a:gdLst>
              <a:gd name="connsiteX0" fmla="*/ 0 w 9813800"/>
              <a:gd name="connsiteY0" fmla="*/ 0 h 3384376"/>
              <a:gd name="connsiteX1" fmla="*/ 9813800 w 9813800"/>
              <a:gd name="connsiteY1" fmla="*/ 0 h 3384376"/>
              <a:gd name="connsiteX2" fmla="*/ 9813800 w 9813800"/>
              <a:gd name="connsiteY2" fmla="*/ 3384376 h 3384376"/>
              <a:gd name="connsiteX3" fmla="*/ 0 w 9813800"/>
              <a:gd name="connsiteY3" fmla="*/ 3384376 h 3384376"/>
              <a:gd name="connsiteX4" fmla="*/ 0 w 9813800"/>
              <a:gd name="connsiteY4" fmla="*/ 0 h 3384376"/>
              <a:gd name="connsiteX0" fmla="*/ 2120900 w 9813800"/>
              <a:gd name="connsiteY0" fmla="*/ 0 h 5263976"/>
              <a:gd name="connsiteX1" fmla="*/ 9813800 w 9813800"/>
              <a:gd name="connsiteY1" fmla="*/ 1879600 h 5263976"/>
              <a:gd name="connsiteX2" fmla="*/ 9813800 w 9813800"/>
              <a:gd name="connsiteY2" fmla="*/ 5263976 h 5263976"/>
              <a:gd name="connsiteX3" fmla="*/ 0 w 9813800"/>
              <a:gd name="connsiteY3" fmla="*/ 5263976 h 5263976"/>
              <a:gd name="connsiteX4" fmla="*/ 2120900 w 9813800"/>
              <a:gd name="connsiteY4" fmla="*/ 0 h 52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3800" h="5263976">
                <a:moveTo>
                  <a:pt x="2120900" y="0"/>
                </a:moveTo>
                <a:lnTo>
                  <a:pt x="9813800" y="1879600"/>
                </a:lnTo>
                <a:lnTo>
                  <a:pt x="9813800" y="5263976"/>
                </a:lnTo>
                <a:lnTo>
                  <a:pt x="0" y="5263976"/>
                </a:lnTo>
                <a:lnTo>
                  <a:pt x="21209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4"/>
          <p:cNvSpPr txBox="1">
            <a:spLocks/>
          </p:cNvSpPr>
          <p:nvPr/>
        </p:nvSpPr>
        <p:spPr bwMode="auto">
          <a:xfrm>
            <a:off x="29332" y="260648"/>
            <a:ext cx="8287084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Pasaporte Colombiano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35399"/>
            <a:ext cx="521811" cy="591594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 flipV="1">
            <a:off x="1836500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333977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5103325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5536" y="1700808"/>
            <a:ext cx="7582604" cy="22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940152" y="6654846"/>
            <a:ext cx="320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</a:rPr>
              <a:t>de </a:t>
            </a:r>
            <a:r>
              <a:rPr lang="es-CO" sz="1200" dirty="0" smtClean="0">
                <a:solidFill>
                  <a:schemeClr val="tx1"/>
                </a:solidFill>
              </a:rPr>
              <a:t> Control Migratorio 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32" name="31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34" name="33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33506"/>
            <a:ext cx="7594059" cy="569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3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 Rectángulo"/>
          <p:cNvSpPr/>
          <p:nvPr/>
        </p:nvSpPr>
        <p:spPr>
          <a:xfrm>
            <a:off x="-168436" y="1086505"/>
            <a:ext cx="9402700" cy="5263976"/>
          </a:xfrm>
          <a:custGeom>
            <a:avLst/>
            <a:gdLst>
              <a:gd name="connsiteX0" fmla="*/ 0 w 9813800"/>
              <a:gd name="connsiteY0" fmla="*/ 0 h 3384376"/>
              <a:gd name="connsiteX1" fmla="*/ 9813800 w 9813800"/>
              <a:gd name="connsiteY1" fmla="*/ 0 h 3384376"/>
              <a:gd name="connsiteX2" fmla="*/ 9813800 w 9813800"/>
              <a:gd name="connsiteY2" fmla="*/ 3384376 h 3384376"/>
              <a:gd name="connsiteX3" fmla="*/ 0 w 9813800"/>
              <a:gd name="connsiteY3" fmla="*/ 3384376 h 3384376"/>
              <a:gd name="connsiteX4" fmla="*/ 0 w 9813800"/>
              <a:gd name="connsiteY4" fmla="*/ 0 h 3384376"/>
              <a:gd name="connsiteX0" fmla="*/ 2120900 w 9813800"/>
              <a:gd name="connsiteY0" fmla="*/ 0 h 5263976"/>
              <a:gd name="connsiteX1" fmla="*/ 9813800 w 9813800"/>
              <a:gd name="connsiteY1" fmla="*/ 1879600 h 5263976"/>
              <a:gd name="connsiteX2" fmla="*/ 9813800 w 9813800"/>
              <a:gd name="connsiteY2" fmla="*/ 5263976 h 5263976"/>
              <a:gd name="connsiteX3" fmla="*/ 0 w 9813800"/>
              <a:gd name="connsiteY3" fmla="*/ 5263976 h 5263976"/>
              <a:gd name="connsiteX4" fmla="*/ 2120900 w 9813800"/>
              <a:gd name="connsiteY4" fmla="*/ 0 h 52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3800" h="5263976">
                <a:moveTo>
                  <a:pt x="2120900" y="0"/>
                </a:moveTo>
                <a:lnTo>
                  <a:pt x="9813800" y="1879600"/>
                </a:lnTo>
                <a:lnTo>
                  <a:pt x="9813800" y="5263976"/>
                </a:lnTo>
                <a:lnTo>
                  <a:pt x="0" y="5263976"/>
                </a:lnTo>
                <a:lnTo>
                  <a:pt x="21209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4"/>
          <p:cNvSpPr txBox="1">
            <a:spLocks/>
          </p:cNvSpPr>
          <p:nvPr/>
        </p:nvSpPr>
        <p:spPr bwMode="auto">
          <a:xfrm>
            <a:off x="29332" y="260648"/>
            <a:ext cx="8287084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Pasaporte Colombiano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35399"/>
            <a:ext cx="521811" cy="591594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 flipV="1">
            <a:off x="1836500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333977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5103325" y="1772816"/>
            <a:ext cx="0" cy="5098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5536" y="1700808"/>
            <a:ext cx="7582604" cy="22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940152" y="6654846"/>
            <a:ext cx="320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</a:rPr>
              <a:t>de </a:t>
            </a:r>
            <a:r>
              <a:rPr lang="es-CO" sz="1200" dirty="0" smtClean="0">
                <a:solidFill>
                  <a:schemeClr val="tx1"/>
                </a:solidFill>
              </a:rPr>
              <a:t> Control Migratorio 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32" name="31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34" name="33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1" y="1268760"/>
            <a:ext cx="8216168" cy="501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4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Acorde"/>
          <p:cNvSpPr/>
          <p:nvPr/>
        </p:nvSpPr>
        <p:spPr>
          <a:xfrm rot="10800000">
            <a:off x="1176825" y="1466655"/>
            <a:ext cx="1224136" cy="1103480"/>
          </a:xfrm>
          <a:prstGeom prst="chord">
            <a:avLst>
              <a:gd name="adj1" fmla="val 2700000"/>
              <a:gd name="adj2" fmla="val 18621299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5004048" y="148726"/>
            <a:ext cx="4139952" cy="2056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71 Elipse"/>
          <p:cNvSpPr/>
          <p:nvPr/>
        </p:nvSpPr>
        <p:spPr>
          <a:xfrm>
            <a:off x="1144081" y="1258716"/>
            <a:ext cx="331575" cy="29807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8" name="17 CuadroTexto"/>
          <p:cNvSpPr txBox="1"/>
          <p:nvPr/>
        </p:nvSpPr>
        <p:spPr>
          <a:xfrm>
            <a:off x="24350" y="260648"/>
            <a:ext cx="7179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Línea de tiempo</a:t>
            </a:r>
            <a:endParaRPr lang="es-CO"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6200" y="6741368"/>
            <a:ext cx="9144000" cy="72008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CuadroTexto"/>
          <p:cNvSpPr txBox="1"/>
          <p:nvPr/>
        </p:nvSpPr>
        <p:spPr>
          <a:xfrm>
            <a:off x="5724128" y="6644852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2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Subdirección de Verificación Migratoria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870112" y="6133566"/>
            <a:ext cx="2627784" cy="42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CuadroTexto"/>
          <p:cNvSpPr txBox="1"/>
          <p:nvPr/>
        </p:nvSpPr>
        <p:spPr>
          <a:xfrm>
            <a:off x="1870112" y="6097559"/>
            <a:ext cx="342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Total: </a:t>
            </a: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49.051</a:t>
            </a: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979712" y="649091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2012 - 2017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-36512" y="116632"/>
            <a:ext cx="365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Estadísticas del fenómeno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44082" y="1368940"/>
            <a:ext cx="331574" cy="54482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5 Conector recto"/>
          <p:cNvCxnSpPr/>
          <p:nvPr/>
        </p:nvCxnSpPr>
        <p:spPr>
          <a:xfrm>
            <a:off x="112140" y="1368940"/>
            <a:ext cx="298363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Acorde"/>
          <p:cNvSpPr/>
          <p:nvPr/>
        </p:nvSpPr>
        <p:spPr>
          <a:xfrm rot="10800000">
            <a:off x="1187624" y="3277440"/>
            <a:ext cx="1224136" cy="1103480"/>
          </a:xfrm>
          <a:prstGeom prst="chord">
            <a:avLst>
              <a:gd name="adj1" fmla="val 2700000"/>
              <a:gd name="adj2" fmla="val 1862129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41 Acorde"/>
          <p:cNvSpPr/>
          <p:nvPr/>
        </p:nvSpPr>
        <p:spPr>
          <a:xfrm rot="229615">
            <a:off x="231394" y="2501923"/>
            <a:ext cx="1224136" cy="1103480"/>
          </a:xfrm>
          <a:prstGeom prst="chord">
            <a:avLst>
              <a:gd name="adj1" fmla="val 2700000"/>
              <a:gd name="adj2" fmla="val 1862129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42 Acorde"/>
          <p:cNvSpPr/>
          <p:nvPr/>
        </p:nvSpPr>
        <p:spPr>
          <a:xfrm rot="229615">
            <a:off x="147600" y="4158107"/>
            <a:ext cx="1224136" cy="1103480"/>
          </a:xfrm>
          <a:prstGeom prst="chord">
            <a:avLst>
              <a:gd name="adj1" fmla="val 2700000"/>
              <a:gd name="adj2" fmla="val 1862129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43 Acorde"/>
          <p:cNvSpPr/>
          <p:nvPr/>
        </p:nvSpPr>
        <p:spPr>
          <a:xfrm rot="10800000">
            <a:off x="1176825" y="4941168"/>
            <a:ext cx="1224136" cy="1103480"/>
          </a:xfrm>
          <a:prstGeom prst="chord">
            <a:avLst>
              <a:gd name="adj1" fmla="val 2700000"/>
              <a:gd name="adj2" fmla="val 1862129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Acorde"/>
          <p:cNvSpPr/>
          <p:nvPr/>
        </p:nvSpPr>
        <p:spPr>
          <a:xfrm rot="229615">
            <a:off x="171666" y="5742282"/>
            <a:ext cx="1224136" cy="1103480"/>
          </a:xfrm>
          <a:prstGeom prst="chord">
            <a:avLst>
              <a:gd name="adj1" fmla="val 2700000"/>
              <a:gd name="adj2" fmla="val 1862129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48 CuadroTexto"/>
          <p:cNvSpPr txBox="1"/>
          <p:nvPr/>
        </p:nvSpPr>
        <p:spPr>
          <a:xfrm>
            <a:off x="371285" y="2515929"/>
            <a:ext cx="95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s-CO" dirty="0" smtClean="0"/>
              <a:t>2016</a:t>
            </a:r>
            <a:endParaRPr lang="es-CO" dirty="0"/>
          </a:p>
        </p:txBody>
      </p:sp>
      <p:cxnSp>
        <p:nvCxnSpPr>
          <p:cNvPr id="12" name="11 Conector recto de flecha"/>
          <p:cNvCxnSpPr>
            <a:endCxn id="3" idx="0"/>
          </p:cNvCxnSpPr>
          <p:nvPr/>
        </p:nvCxnSpPr>
        <p:spPr>
          <a:xfrm flipV="1">
            <a:off x="1296187" y="1368940"/>
            <a:ext cx="0" cy="5021006"/>
          </a:xfrm>
          <a:prstGeom prst="straightConnector1">
            <a:avLst/>
          </a:prstGeom>
          <a:ln w="63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Acorde"/>
          <p:cNvSpPr/>
          <p:nvPr/>
        </p:nvSpPr>
        <p:spPr>
          <a:xfrm rot="10800000">
            <a:off x="1267612" y="1523805"/>
            <a:ext cx="1024515" cy="999819"/>
          </a:xfrm>
          <a:prstGeom prst="chord">
            <a:avLst>
              <a:gd name="adj1" fmla="val 2893136"/>
              <a:gd name="adj2" fmla="val 18621299"/>
            </a:avLst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Acorde"/>
          <p:cNvSpPr/>
          <p:nvPr/>
        </p:nvSpPr>
        <p:spPr>
          <a:xfrm rot="10800000">
            <a:off x="1296187" y="3326398"/>
            <a:ext cx="1024515" cy="999819"/>
          </a:xfrm>
          <a:prstGeom prst="chord">
            <a:avLst>
              <a:gd name="adj1" fmla="val 2893136"/>
              <a:gd name="adj2" fmla="val 18621299"/>
            </a:avLst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68 Acorde"/>
          <p:cNvSpPr/>
          <p:nvPr/>
        </p:nvSpPr>
        <p:spPr>
          <a:xfrm rot="10800000">
            <a:off x="1288098" y="4992998"/>
            <a:ext cx="1024515" cy="999819"/>
          </a:xfrm>
          <a:prstGeom prst="chord">
            <a:avLst>
              <a:gd name="adj1" fmla="val 2893136"/>
              <a:gd name="adj2" fmla="val 18621299"/>
            </a:avLst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52 CuadroTexto"/>
          <p:cNvSpPr txBox="1"/>
          <p:nvPr/>
        </p:nvSpPr>
        <p:spPr>
          <a:xfrm>
            <a:off x="1547664" y="3307234"/>
            <a:ext cx="96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s-CO" dirty="0" smtClean="0"/>
              <a:t>2015</a:t>
            </a:r>
            <a:endParaRPr lang="es-CO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446766" y="5013176"/>
            <a:ext cx="96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s-CO" dirty="0" smtClean="0"/>
              <a:t>2013</a:t>
            </a:r>
            <a:endParaRPr lang="es-CO" dirty="0"/>
          </a:p>
        </p:txBody>
      </p:sp>
      <p:sp>
        <p:nvSpPr>
          <p:cNvPr id="75" name="74 CuadroTexto"/>
          <p:cNvSpPr txBox="1"/>
          <p:nvPr/>
        </p:nvSpPr>
        <p:spPr>
          <a:xfrm>
            <a:off x="3059832" y="226641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Nacionalidades 2016</a:t>
            </a:r>
            <a:endParaRPr lang="es-CO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36471"/>
              </p:ext>
            </p:extLst>
          </p:nvPr>
        </p:nvGraphicFramePr>
        <p:xfrm>
          <a:off x="3006525" y="3068960"/>
          <a:ext cx="6108740" cy="388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4697" y="365817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284%</a:t>
            </a:r>
            <a:endParaRPr lang="es-CO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Flecha abajo"/>
          <p:cNvSpPr/>
          <p:nvPr/>
        </p:nvSpPr>
        <p:spPr>
          <a:xfrm flipV="1">
            <a:off x="150541" y="3893337"/>
            <a:ext cx="269776" cy="18967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49 CuadroTexto"/>
          <p:cNvSpPr txBox="1"/>
          <p:nvPr/>
        </p:nvSpPr>
        <p:spPr>
          <a:xfrm>
            <a:off x="395536" y="5805264"/>
            <a:ext cx="96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2012</a:t>
            </a:r>
            <a:endParaRPr lang="es-CO" sz="2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366646" y="6207695"/>
            <a:ext cx="110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700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438654" y="4190494"/>
            <a:ext cx="96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s-CO" dirty="0" smtClean="0"/>
              <a:t>2014</a:t>
            </a:r>
            <a:endParaRPr lang="es-CO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1155277" y="6389946"/>
            <a:ext cx="298831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1162537" y="4788956"/>
            <a:ext cx="298831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919663" y="3921256"/>
            <a:ext cx="298831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1144082" y="3053663"/>
            <a:ext cx="298831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1331640" y="365682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8.855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179512" y="45682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2.111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150484" y="28655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33</a:t>
            </a:r>
            <a:r>
              <a:rPr lang="es-CO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r>
              <a:rPr lang="es-CO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981</a:t>
            </a:r>
            <a:endParaRPr lang="es-CO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1430887" y="1537565"/>
            <a:ext cx="95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s-CO" dirty="0" smtClean="0"/>
              <a:t>2016</a:t>
            </a:r>
            <a:endParaRPr lang="es-CO" dirty="0"/>
          </a:p>
        </p:txBody>
      </p:sp>
      <p:sp>
        <p:nvSpPr>
          <p:cNvPr id="70" name="69 CuadroTexto"/>
          <p:cNvSpPr txBox="1"/>
          <p:nvPr/>
        </p:nvSpPr>
        <p:spPr>
          <a:xfrm>
            <a:off x="1382158" y="1887152"/>
            <a:ext cx="1245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r>
              <a:rPr lang="es-CO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.377</a:t>
            </a:r>
            <a:endParaRPr lang="es-CO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70 Acorde"/>
          <p:cNvSpPr/>
          <p:nvPr/>
        </p:nvSpPr>
        <p:spPr>
          <a:xfrm rot="229615">
            <a:off x="144051" y="1230175"/>
            <a:ext cx="1224136" cy="1103480"/>
          </a:xfrm>
          <a:prstGeom prst="chord">
            <a:avLst>
              <a:gd name="adj1" fmla="val 2700000"/>
              <a:gd name="adj2" fmla="val 1862129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72 CuadroTexto"/>
          <p:cNvSpPr txBox="1"/>
          <p:nvPr/>
        </p:nvSpPr>
        <p:spPr>
          <a:xfrm>
            <a:off x="340747" y="1363932"/>
            <a:ext cx="95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s-CO" dirty="0" smtClean="0"/>
              <a:t>2017</a:t>
            </a:r>
            <a:endParaRPr lang="es-CO" dirty="0"/>
          </a:p>
        </p:txBody>
      </p:sp>
      <p:sp>
        <p:nvSpPr>
          <p:cNvPr id="74" name="73 CuadroTexto"/>
          <p:cNvSpPr txBox="1"/>
          <p:nvPr/>
        </p:nvSpPr>
        <p:spPr>
          <a:xfrm>
            <a:off x="119946" y="1713519"/>
            <a:ext cx="148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2.799</a:t>
            </a:r>
            <a:endParaRPr lang="es-CO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448208" y="1238716"/>
            <a:ext cx="95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s-CO" sz="1800" dirty="0" smtClean="0">
                <a:solidFill>
                  <a:srgbClr val="FFC000"/>
                </a:solidFill>
              </a:rPr>
              <a:t>Junio</a:t>
            </a:r>
            <a:endParaRPr lang="es-CO" sz="1800" dirty="0">
              <a:solidFill>
                <a:srgbClr val="FFC000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1477470" y="1440330"/>
            <a:ext cx="95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s-CO" sz="1800" dirty="0" smtClean="0">
                <a:solidFill>
                  <a:srgbClr val="FFC000"/>
                </a:solidFill>
              </a:rPr>
              <a:t>Junio</a:t>
            </a:r>
            <a:endParaRPr lang="es-CO" sz="1800" dirty="0">
              <a:solidFill>
                <a:srgbClr val="FFC000"/>
              </a:solidFill>
            </a:endParaRPr>
          </a:p>
        </p:txBody>
      </p:sp>
      <p:cxnSp>
        <p:nvCxnSpPr>
          <p:cNvPr id="78" name="77 Conector recto"/>
          <p:cNvCxnSpPr/>
          <p:nvPr/>
        </p:nvCxnSpPr>
        <p:spPr>
          <a:xfrm>
            <a:off x="1164125" y="1944351"/>
            <a:ext cx="298831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1418301" y="5412558"/>
            <a:ext cx="89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605</a:t>
            </a:r>
          </a:p>
        </p:txBody>
      </p:sp>
      <p:cxnSp>
        <p:nvCxnSpPr>
          <p:cNvPr id="61" name="60 Conector recto"/>
          <p:cNvCxnSpPr/>
          <p:nvPr/>
        </p:nvCxnSpPr>
        <p:spPr>
          <a:xfrm>
            <a:off x="1162537" y="5589240"/>
            <a:ext cx="298831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81 CuadroTexto"/>
          <p:cNvSpPr txBox="1"/>
          <p:nvPr/>
        </p:nvSpPr>
        <p:spPr>
          <a:xfrm>
            <a:off x="23921" y="90872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-70,2%</a:t>
            </a:r>
            <a:endParaRPr lang="es-CO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82 Flecha abajo"/>
          <p:cNvSpPr/>
          <p:nvPr/>
        </p:nvSpPr>
        <p:spPr>
          <a:xfrm>
            <a:off x="51858" y="1168627"/>
            <a:ext cx="288889" cy="20401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4" name="83 Conector recto"/>
          <p:cNvCxnSpPr/>
          <p:nvPr/>
        </p:nvCxnSpPr>
        <p:spPr>
          <a:xfrm>
            <a:off x="858454" y="2556723"/>
            <a:ext cx="298831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409876"/>
              </p:ext>
            </p:extLst>
          </p:nvPr>
        </p:nvGraphicFramePr>
        <p:xfrm>
          <a:off x="5001002" y="51607"/>
          <a:ext cx="4142998" cy="221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4597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3223264" y="6032156"/>
            <a:ext cx="5081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000" b="1" dirty="0" smtClean="0">
                <a:latin typeface="Arial Narrow" panose="020B0606020202030204" pitchFamily="34" charset="0"/>
              </a:rPr>
              <a:t>Gracias …</a:t>
            </a:r>
            <a:endParaRPr lang="es-CO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78 Forma libre"/>
          <p:cNvSpPr/>
          <p:nvPr/>
        </p:nvSpPr>
        <p:spPr>
          <a:xfrm>
            <a:off x="1403648" y="4499962"/>
            <a:ext cx="6836229" cy="1423917"/>
          </a:xfrm>
          <a:custGeom>
            <a:avLst/>
            <a:gdLst>
              <a:gd name="connsiteX0" fmla="*/ 0 w 6836229"/>
              <a:gd name="connsiteY0" fmla="*/ 1423917 h 1423917"/>
              <a:gd name="connsiteX1" fmla="*/ 3207657 w 6836229"/>
              <a:gd name="connsiteY1" fmla="*/ 1517 h 1423917"/>
              <a:gd name="connsiteX2" fmla="*/ 6836229 w 6836229"/>
              <a:gd name="connsiteY2" fmla="*/ 1206202 h 142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6229" h="1423917">
                <a:moveTo>
                  <a:pt x="0" y="1423917"/>
                </a:moveTo>
                <a:cubicBezTo>
                  <a:pt x="1034143" y="730860"/>
                  <a:pt x="2068286" y="37803"/>
                  <a:pt x="3207657" y="1517"/>
                </a:cubicBezTo>
                <a:cubicBezTo>
                  <a:pt x="4347028" y="-34769"/>
                  <a:pt x="5591628" y="585716"/>
                  <a:pt x="6836229" y="1206202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29" name="28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-36512" y="116632"/>
            <a:ext cx="365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Estadísticas del fenómeno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844497" y="1718996"/>
            <a:ext cx="219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América </a:t>
            </a:r>
            <a:endParaRPr lang="es-CO" sz="4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5497" y="3608042"/>
            <a:ext cx="2804480" cy="1374539"/>
          </a:xfrm>
          <a:prstGeom prst="ellipse">
            <a:avLst/>
          </a:prstGeom>
          <a:solidFill>
            <a:schemeClr val="bg1"/>
          </a:solidFill>
          <a:effectLst>
            <a:softEdge rad="12700"/>
          </a:effectLst>
          <a:scene3d>
            <a:camera prst="perspectiveRelaxed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Elipse"/>
          <p:cNvSpPr/>
          <p:nvPr/>
        </p:nvSpPr>
        <p:spPr>
          <a:xfrm>
            <a:off x="3255876" y="2660907"/>
            <a:ext cx="2804480" cy="1374539"/>
          </a:xfrm>
          <a:prstGeom prst="ellipse">
            <a:avLst/>
          </a:prstGeom>
          <a:solidFill>
            <a:schemeClr val="bg1"/>
          </a:solidFill>
          <a:effectLst>
            <a:softEdge rad="12700"/>
          </a:effectLst>
          <a:scene3d>
            <a:camera prst="perspectiveRelaxed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56 Elipse"/>
          <p:cNvSpPr/>
          <p:nvPr/>
        </p:nvSpPr>
        <p:spPr>
          <a:xfrm>
            <a:off x="6208204" y="3685042"/>
            <a:ext cx="2804480" cy="1374539"/>
          </a:xfrm>
          <a:prstGeom prst="ellipse">
            <a:avLst/>
          </a:prstGeom>
          <a:solidFill>
            <a:schemeClr val="bg1"/>
          </a:solidFill>
          <a:effectLst>
            <a:softEdge rad="12700"/>
          </a:effectLst>
          <a:scene3d>
            <a:camera prst="perspectiveRelaxed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8 Conector recto"/>
          <p:cNvCxnSpPr/>
          <p:nvPr/>
        </p:nvCxnSpPr>
        <p:spPr>
          <a:xfrm>
            <a:off x="2839977" y="2210858"/>
            <a:ext cx="0" cy="2084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3958088" y="1011110"/>
            <a:ext cx="219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CO" dirty="0"/>
              <a:t>Asia</a:t>
            </a:r>
          </a:p>
        </p:txBody>
      </p:sp>
      <p:cxnSp>
        <p:nvCxnSpPr>
          <p:cNvPr id="59" name="58 Conector recto"/>
          <p:cNvCxnSpPr/>
          <p:nvPr/>
        </p:nvCxnSpPr>
        <p:spPr>
          <a:xfrm>
            <a:off x="6060356" y="1358533"/>
            <a:ext cx="0" cy="2084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6891177" y="1922826"/>
            <a:ext cx="219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CO" dirty="0"/>
              <a:t>África </a:t>
            </a:r>
          </a:p>
        </p:txBody>
      </p:sp>
      <p:cxnSp>
        <p:nvCxnSpPr>
          <p:cNvPr id="61" name="60 Conector recto"/>
          <p:cNvCxnSpPr/>
          <p:nvPr/>
        </p:nvCxnSpPr>
        <p:spPr>
          <a:xfrm>
            <a:off x="8995722" y="2361261"/>
            <a:ext cx="0" cy="2084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004048" y="62068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3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Extracontinentales 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5724128" y="6644852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2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Subdirección de Verificación Migratoria </a:t>
            </a:r>
          </a:p>
        </p:txBody>
      </p:sp>
      <p:sp>
        <p:nvSpPr>
          <p:cNvPr id="69" name="68 Acorde"/>
          <p:cNvSpPr/>
          <p:nvPr/>
        </p:nvSpPr>
        <p:spPr>
          <a:xfrm rot="229615">
            <a:off x="825669" y="5022203"/>
            <a:ext cx="1224136" cy="1103480"/>
          </a:xfrm>
          <a:prstGeom prst="chord">
            <a:avLst>
              <a:gd name="adj1" fmla="val 2700000"/>
              <a:gd name="adj2" fmla="val 1998507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69 CuadroTexto"/>
          <p:cNvSpPr txBox="1"/>
          <p:nvPr/>
        </p:nvSpPr>
        <p:spPr>
          <a:xfrm>
            <a:off x="1104937" y="4919542"/>
            <a:ext cx="96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Total</a:t>
            </a:r>
            <a:endParaRPr lang="es-CO" sz="2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827584" y="531233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 smtClean="0"/>
              <a:t>37.377</a:t>
            </a:r>
            <a:endParaRPr lang="es-CO" sz="2000" dirty="0"/>
          </a:p>
        </p:txBody>
      </p:sp>
      <p:sp>
        <p:nvSpPr>
          <p:cNvPr id="72" name="71 Acorde"/>
          <p:cNvSpPr/>
          <p:nvPr/>
        </p:nvSpPr>
        <p:spPr>
          <a:xfrm rot="229615">
            <a:off x="4041813" y="3918599"/>
            <a:ext cx="1224136" cy="1103480"/>
          </a:xfrm>
          <a:prstGeom prst="chord">
            <a:avLst>
              <a:gd name="adj1" fmla="val 2700000"/>
              <a:gd name="adj2" fmla="val 1998507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72 CuadroTexto"/>
          <p:cNvSpPr txBox="1"/>
          <p:nvPr/>
        </p:nvSpPr>
        <p:spPr>
          <a:xfrm>
            <a:off x="4211960" y="3867042"/>
            <a:ext cx="96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Total</a:t>
            </a:r>
            <a:endParaRPr lang="es-CO" sz="2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4113256" y="426407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 smtClean="0"/>
              <a:t>5.903</a:t>
            </a:r>
            <a:endParaRPr lang="es-CO" sz="2000" dirty="0"/>
          </a:p>
        </p:txBody>
      </p:sp>
      <p:sp>
        <p:nvSpPr>
          <p:cNvPr id="75" name="74 Acorde"/>
          <p:cNvSpPr/>
          <p:nvPr/>
        </p:nvSpPr>
        <p:spPr>
          <a:xfrm rot="229615">
            <a:off x="7218406" y="4943353"/>
            <a:ext cx="1224136" cy="1103480"/>
          </a:xfrm>
          <a:prstGeom prst="chord">
            <a:avLst>
              <a:gd name="adj1" fmla="val 2700000"/>
              <a:gd name="adj2" fmla="val 1998507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75 CuadroTexto"/>
          <p:cNvSpPr txBox="1"/>
          <p:nvPr/>
        </p:nvSpPr>
        <p:spPr>
          <a:xfrm>
            <a:off x="7604577" y="4896036"/>
            <a:ext cx="96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Total</a:t>
            </a:r>
            <a:endParaRPr lang="es-CO" sz="2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7289849" y="528882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 smtClean="0"/>
              <a:t>5.056</a:t>
            </a:r>
            <a:endParaRPr lang="es-CO" sz="2000" dirty="0"/>
          </a:p>
        </p:txBody>
      </p:sp>
      <p:sp>
        <p:nvSpPr>
          <p:cNvPr id="80" name="79 CuadroTexto"/>
          <p:cNvSpPr txBox="1"/>
          <p:nvPr/>
        </p:nvSpPr>
        <p:spPr>
          <a:xfrm>
            <a:off x="1043608" y="562717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77%</a:t>
            </a:r>
            <a:endParaRPr lang="es-CO" sz="2000" b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4199271" y="4519432"/>
            <a:ext cx="85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12%</a:t>
            </a:r>
            <a:endParaRPr lang="es-CO" sz="2000" b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7348372" y="5558603"/>
            <a:ext cx="73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10%</a:t>
            </a:r>
            <a:endParaRPr lang="es-CO" sz="2000" b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-108520" y="332656"/>
            <a:ext cx="717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Regiones de origen</a:t>
            </a:r>
            <a:endParaRPr lang="es-CO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982459"/>
              </p:ext>
            </p:extLst>
          </p:nvPr>
        </p:nvGraphicFramePr>
        <p:xfrm>
          <a:off x="0" y="2819030"/>
          <a:ext cx="2889086" cy="165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487401"/>
              </p:ext>
            </p:extLst>
          </p:nvPr>
        </p:nvGraphicFramePr>
        <p:xfrm>
          <a:off x="3122907" y="1922826"/>
          <a:ext cx="3070417" cy="165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303821"/>
              </p:ext>
            </p:extLst>
          </p:nvPr>
        </p:nvGraphicFramePr>
        <p:xfrm>
          <a:off x="5772392" y="2824082"/>
          <a:ext cx="3664370" cy="169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0309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237763"/>
              </p:ext>
            </p:extLst>
          </p:nvPr>
        </p:nvGraphicFramePr>
        <p:xfrm>
          <a:off x="74338" y="5227555"/>
          <a:ext cx="2624290" cy="145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07704" y="-72970"/>
            <a:ext cx="5941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6300"/>
            <a:r>
              <a:rPr lang="es-CO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Detecciones de extranjeros objeto del tráfico de migrantes  – Principales regiones </a:t>
            </a:r>
            <a:endParaRPr lang="es-CO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34" y="404664"/>
            <a:ext cx="9397098" cy="196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44" name="43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44 Rectángulo"/>
          <p:cNvSpPr/>
          <p:nvPr/>
        </p:nvSpPr>
        <p:spPr>
          <a:xfrm>
            <a:off x="-36512" y="116632"/>
            <a:ext cx="365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Estadísticas del fenómeno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44624"/>
            <a:ext cx="469885" cy="532724"/>
          </a:xfrm>
          <a:prstGeom prst="rect">
            <a:avLst/>
          </a:prstGeom>
        </p:spPr>
      </p:pic>
      <p:sp>
        <p:nvSpPr>
          <p:cNvPr id="47" name="1 CuadroTexto"/>
          <p:cNvSpPr txBox="1"/>
          <p:nvPr/>
        </p:nvSpPr>
        <p:spPr>
          <a:xfrm>
            <a:off x="755576" y="4761524"/>
            <a:ext cx="1656184" cy="3925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16.283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Resultado de imagen para cuba band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" y="4888400"/>
            <a:ext cx="568738" cy="2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1 CuadroTexto"/>
          <p:cNvSpPr txBox="1"/>
          <p:nvPr/>
        </p:nvSpPr>
        <p:spPr>
          <a:xfrm>
            <a:off x="-36512" y="4581128"/>
            <a:ext cx="3650811" cy="4385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 de Cuba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1 CuadroTexto"/>
          <p:cNvSpPr txBox="1"/>
          <p:nvPr/>
        </p:nvSpPr>
        <p:spPr>
          <a:xfrm>
            <a:off x="-36512" y="2552813"/>
            <a:ext cx="3650811" cy="4385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 de Haití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Bandera de Hait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" y="2832251"/>
            <a:ext cx="467273" cy="2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1 CuadroTexto"/>
          <p:cNvSpPr txBox="1"/>
          <p:nvPr/>
        </p:nvSpPr>
        <p:spPr>
          <a:xfrm>
            <a:off x="3305477" y="5016421"/>
            <a:ext cx="1656184" cy="5607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1.886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 CuadroTexto"/>
          <p:cNvSpPr txBox="1"/>
          <p:nvPr/>
        </p:nvSpPr>
        <p:spPr>
          <a:xfrm>
            <a:off x="2865405" y="4797152"/>
            <a:ext cx="3650811" cy="4385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 Federal Democrática de Nepal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Flag of Nepal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47" y="5116371"/>
            <a:ext cx="3905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1 CuadroTexto"/>
          <p:cNvSpPr txBox="1"/>
          <p:nvPr/>
        </p:nvSpPr>
        <p:spPr>
          <a:xfrm>
            <a:off x="2937413" y="2575654"/>
            <a:ext cx="2138643" cy="4385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 de la India 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 descr="Resultado de imagen para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6" descr="Resultado de imagen para In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8" descr="Resultado de imagen para In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8" name="Picture 10" descr="Flag of India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18" y="2838094"/>
            <a:ext cx="505873" cy="33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 CuadroTexto"/>
          <p:cNvSpPr txBox="1"/>
          <p:nvPr/>
        </p:nvSpPr>
        <p:spPr>
          <a:xfrm>
            <a:off x="3664133" y="2780928"/>
            <a:ext cx="1656184" cy="3145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1.629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1 CuadroTexto"/>
          <p:cNvSpPr txBox="1"/>
          <p:nvPr/>
        </p:nvSpPr>
        <p:spPr>
          <a:xfrm>
            <a:off x="792616" y="2772082"/>
            <a:ext cx="1656184" cy="5607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20.455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1 CuadroTexto"/>
          <p:cNvSpPr txBox="1"/>
          <p:nvPr/>
        </p:nvSpPr>
        <p:spPr>
          <a:xfrm>
            <a:off x="6278701" y="4781574"/>
            <a:ext cx="2613779" cy="4385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 de Ghana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Flag of Somalia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82" y="2856575"/>
            <a:ext cx="444748" cy="2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1 CuadroTexto"/>
          <p:cNvSpPr txBox="1"/>
          <p:nvPr/>
        </p:nvSpPr>
        <p:spPr>
          <a:xfrm>
            <a:off x="6732240" y="2708920"/>
            <a:ext cx="1656184" cy="3145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966</a:t>
            </a:r>
          </a:p>
        </p:txBody>
      </p:sp>
      <p:sp>
        <p:nvSpPr>
          <p:cNvPr id="54" name="1 CuadroTexto"/>
          <p:cNvSpPr txBox="1"/>
          <p:nvPr/>
        </p:nvSpPr>
        <p:spPr>
          <a:xfrm>
            <a:off x="6169533" y="2558413"/>
            <a:ext cx="2613779" cy="43853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Somalia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2" name="Picture 14" descr="Flag of Ghana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73955"/>
            <a:ext cx="450694" cy="2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55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1 CuadroTexto"/>
          <p:cNvSpPr txBox="1"/>
          <p:nvPr/>
        </p:nvSpPr>
        <p:spPr>
          <a:xfrm>
            <a:off x="6876256" y="4986643"/>
            <a:ext cx="1656184" cy="3145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868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23784" y="5949280"/>
            <a:ext cx="131362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Comparativo  </a:t>
            </a: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Período: Ene/Jun</a:t>
            </a:r>
          </a:p>
        </p:txBody>
      </p:sp>
      <p:graphicFrame>
        <p:nvGraphicFramePr>
          <p:cNvPr id="3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615320"/>
              </p:ext>
            </p:extLst>
          </p:nvPr>
        </p:nvGraphicFramePr>
        <p:xfrm>
          <a:off x="49559" y="3318896"/>
          <a:ext cx="2815845" cy="1262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568529"/>
              </p:ext>
            </p:extLst>
          </p:nvPr>
        </p:nvGraphicFramePr>
        <p:xfrm>
          <a:off x="2788041" y="5573273"/>
          <a:ext cx="3511265" cy="122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562791"/>
              </p:ext>
            </p:extLst>
          </p:nvPr>
        </p:nvGraphicFramePr>
        <p:xfrm>
          <a:off x="2440167" y="3328866"/>
          <a:ext cx="3729365" cy="125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00856"/>
              </p:ext>
            </p:extLst>
          </p:nvPr>
        </p:nvGraphicFramePr>
        <p:xfrm>
          <a:off x="5854107" y="3173995"/>
          <a:ext cx="3462966" cy="142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42372"/>
              </p:ext>
            </p:extLst>
          </p:nvPr>
        </p:nvGraphicFramePr>
        <p:xfrm>
          <a:off x="5854107" y="5413002"/>
          <a:ext cx="3462966" cy="144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16766"/>
              </p:ext>
            </p:extLst>
          </p:nvPr>
        </p:nvGraphicFramePr>
        <p:xfrm>
          <a:off x="1308213" y="6272457"/>
          <a:ext cx="1796143" cy="67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5262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4454174" y="682524"/>
            <a:ext cx="877945" cy="749411"/>
          </a:xfrm>
          <a:custGeom>
            <a:avLst/>
            <a:gdLst>
              <a:gd name="connsiteX0" fmla="*/ 25400 w 1256470"/>
              <a:gd name="connsiteY0" fmla="*/ 590550 h 1041400"/>
              <a:gd name="connsiteX1" fmla="*/ 38100 w 1256470"/>
              <a:gd name="connsiteY1" fmla="*/ 609600 h 1041400"/>
              <a:gd name="connsiteX2" fmla="*/ 31750 w 1256470"/>
              <a:gd name="connsiteY2" fmla="*/ 635000 h 1041400"/>
              <a:gd name="connsiteX3" fmla="*/ 0 w 1256470"/>
              <a:gd name="connsiteY3" fmla="*/ 685800 h 1041400"/>
              <a:gd name="connsiteX4" fmla="*/ 25400 w 1256470"/>
              <a:gd name="connsiteY4" fmla="*/ 742950 h 1041400"/>
              <a:gd name="connsiteX5" fmla="*/ 31750 w 1256470"/>
              <a:gd name="connsiteY5" fmla="*/ 806450 h 1041400"/>
              <a:gd name="connsiteX6" fmla="*/ 50800 w 1256470"/>
              <a:gd name="connsiteY6" fmla="*/ 812800 h 1041400"/>
              <a:gd name="connsiteX7" fmla="*/ 101600 w 1256470"/>
              <a:gd name="connsiteY7" fmla="*/ 800100 h 1041400"/>
              <a:gd name="connsiteX8" fmla="*/ 158750 w 1256470"/>
              <a:gd name="connsiteY8" fmla="*/ 793750 h 1041400"/>
              <a:gd name="connsiteX9" fmla="*/ 184150 w 1256470"/>
              <a:gd name="connsiteY9" fmla="*/ 800100 h 1041400"/>
              <a:gd name="connsiteX10" fmla="*/ 190500 w 1256470"/>
              <a:gd name="connsiteY10" fmla="*/ 819150 h 1041400"/>
              <a:gd name="connsiteX11" fmla="*/ 196850 w 1256470"/>
              <a:gd name="connsiteY11" fmla="*/ 863600 h 1041400"/>
              <a:gd name="connsiteX12" fmla="*/ 234950 w 1256470"/>
              <a:gd name="connsiteY12" fmla="*/ 863600 h 1041400"/>
              <a:gd name="connsiteX13" fmla="*/ 241300 w 1256470"/>
              <a:gd name="connsiteY13" fmla="*/ 882650 h 1041400"/>
              <a:gd name="connsiteX14" fmla="*/ 260350 w 1256470"/>
              <a:gd name="connsiteY14" fmla="*/ 889000 h 1041400"/>
              <a:gd name="connsiteX15" fmla="*/ 279400 w 1256470"/>
              <a:gd name="connsiteY15" fmla="*/ 901700 h 1041400"/>
              <a:gd name="connsiteX16" fmla="*/ 285750 w 1256470"/>
              <a:gd name="connsiteY16" fmla="*/ 946150 h 1041400"/>
              <a:gd name="connsiteX17" fmla="*/ 266700 w 1256470"/>
              <a:gd name="connsiteY17" fmla="*/ 952500 h 1041400"/>
              <a:gd name="connsiteX18" fmla="*/ 254000 w 1256470"/>
              <a:gd name="connsiteY18" fmla="*/ 1009650 h 1041400"/>
              <a:gd name="connsiteX19" fmla="*/ 260350 w 1256470"/>
              <a:gd name="connsiteY19" fmla="*/ 1028700 h 1041400"/>
              <a:gd name="connsiteX20" fmla="*/ 279400 w 1256470"/>
              <a:gd name="connsiteY20" fmla="*/ 1022350 h 1041400"/>
              <a:gd name="connsiteX21" fmla="*/ 298450 w 1256470"/>
              <a:gd name="connsiteY21" fmla="*/ 1009650 h 1041400"/>
              <a:gd name="connsiteX22" fmla="*/ 330200 w 1256470"/>
              <a:gd name="connsiteY22" fmla="*/ 1016000 h 1041400"/>
              <a:gd name="connsiteX23" fmla="*/ 368300 w 1256470"/>
              <a:gd name="connsiteY23" fmla="*/ 1028700 h 1041400"/>
              <a:gd name="connsiteX24" fmla="*/ 387350 w 1256470"/>
              <a:gd name="connsiteY24" fmla="*/ 1035050 h 1041400"/>
              <a:gd name="connsiteX25" fmla="*/ 412750 w 1256470"/>
              <a:gd name="connsiteY25" fmla="*/ 1041400 h 1041400"/>
              <a:gd name="connsiteX26" fmla="*/ 425450 w 1256470"/>
              <a:gd name="connsiteY26" fmla="*/ 1022350 h 1041400"/>
              <a:gd name="connsiteX27" fmla="*/ 431800 w 1256470"/>
              <a:gd name="connsiteY27" fmla="*/ 1003300 h 1041400"/>
              <a:gd name="connsiteX28" fmla="*/ 457200 w 1256470"/>
              <a:gd name="connsiteY28" fmla="*/ 965200 h 1041400"/>
              <a:gd name="connsiteX29" fmla="*/ 469900 w 1256470"/>
              <a:gd name="connsiteY29" fmla="*/ 946150 h 1041400"/>
              <a:gd name="connsiteX30" fmla="*/ 476250 w 1256470"/>
              <a:gd name="connsiteY30" fmla="*/ 927100 h 1041400"/>
              <a:gd name="connsiteX31" fmla="*/ 501650 w 1256470"/>
              <a:gd name="connsiteY31" fmla="*/ 889000 h 1041400"/>
              <a:gd name="connsiteX32" fmla="*/ 514350 w 1256470"/>
              <a:gd name="connsiteY32" fmla="*/ 869950 h 1041400"/>
              <a:gd name="connsiteX33" fmla="*/ 539750 w 1256470"/>
              <a:gd name="connsiteY33" fmla="*/ 812800 h 1041400"/>
              <a:gd name="connsiteX34" fmla="*/ 546100 w 1256470"/>
              <a:gd name="connsiteY34" fmla="*/ 793750 h 1041400"/>
              <a:gd name="connsiteX35" fmla="*/ 558800 w 1256470"/>
              <a:gd name="connsiteY35" fmla="*/ 774700 h 1041400"/>
              <a:gd name="connsiteX36" fmla="*/ 565150 w 1256470"/>
              <a:gd name="connsiteY36" fmla="*/ 755650 h 1041400"/>
              <a:gd name="connsiteX37" fmla="*/ 577850 w 1256470"/>
              <a:gd name="connsiteY37" fmla="*/ 736600 h 1041400"/>
              <a:gd name="connsiteX38" fmla="*/ 584200 w 1256470"/>
              <a:gd name="connsiteY38" fmla="*/ 717550 h 1041400"/>
              <a:gd name="connsiteX39" fmla="*/ 603250 w 1256470"/>
              <a:gd name="connsiteY39" fmla="*/ 704850 h 1041400"/>
              <a:gd name="connsiteX40" fmla="*/ 615950 w 1256470"/>
              <a:gd name="connsiteY40" fmla="*/ 685800 h 1041400"/>
              <a:gd name="connsiteX41" fmla="*/ 635000 w 1256470"/>
              <a:gd name="connsiteY41" fmla="*/ 679450 h 1041400"/>
              <a:gd name="connsiteX42" fmla="*/ 692150 w 1256470"/>
              <a:gd name="connsiteY42" fmla="*/ 666750 h 1041400"/>
              <a:gd name="connsiteX43" fmla="*/ 723900 w 1256470"/>
              <a:gd name="connsiteY43" fmla="*/ 628650 h 1041400"/>
              <a:gd name="connsiteX44" fmla="*/ 730250 w 1256470"/>
              <a:gd name="connsiteY44" fmla="*/ 609600 h 1041400"/>
              <a:gd name="connsiteX45" fmla="*/ 742950 w 1256470"/>
              <a:gd name="connsiteY45" fmla="*/ 590550 h 1041400"/>
              <a:gd name="connsiteX46" fmla="*/ 755650 w 1256470"/>
              <a:gd name="connsiteY46" fmla="*/ 552450 h 1041400"/>
              <a:gd name="connsiteX47" fmla="*/ 762000 w 1256470"/>
              <a:gd name="connsiteY47" fmla="*/ 533400 h 1041400"/>
              <a:gd name="connsiteX48" fmla="*/ 774700 w 1256470"/>
              <a:gd name="connsiteY48" fmla="*/ 514350 h 1041400"/>
              <a:gd name="connsiteX49" fmla="*/ 781050 w 1256470"/>
              <a:gd name="connsiteY49" fmla="*/ 495300 h 1041400"/>
              <a:gd name="connsiteX50" fmla="*/ 806450 w 1256470"/>
              <a:gd name="connsiteY50" fmla="*/ 457200 h 1041400"/>
              <a:gd name="connsiteX51" fmla="*/ 819150 w 1256470"/>
              <a:gd name="connsiteY51" fmla="*/ 438150 h 1041400"/>
              <a:gd name="connsiteX52" fmla="*/ 831850 w 1256470"/>
              <a:gd name="connsiteY52" fmla="*/ 419100 h 1041400"/>
              <a:gd name="connsiteX53" fmla="*/ 927100 w 1256470"/>
              <a:gd name="connsiteY53" fmla="*/ 387350 h 1041400"/>
              <a:gd name="connsiteX54" fmla="*/ 946150 w 1256470"/>
              <a:gd name="connsiteY54" fmla="*/ 381000 h 1041400"/>
              <a:gd name="connsiteX55" fmla="*/ 965200 w 1256470"/>
              <a:gd name="connsiteY55" fmla="*/ 374650 h 1041400"/>
              <a:gd name="connsiteX56" fmla="*/ 1035050 w 1256470"/>
              <a:gd name="connsiteY56" fmla="*/ 361950 h 1041400"/>
              <a:gd name="connsiteX57" fmla="*/ 1073150 w 1256470"/>
              <a:gd name="connsiteY57" fmla="*/ 336550 h 1041400"/>
              <a:gd name="connsiteX58" fmla="*/ 1136650 w 1256470"/>
              <a:gd name="connsiteY58" fmla="*/ 317500 h 1041400"/>
              <a:gd name="connsiteX59" fmla="*/ 1155700 w 1256470"/>
              <a:gd name="connsiteY59" fmla="*/ 304800 h 1041400"/>
              <a:gd name="connsiteX60" fmla="*/ 1143000 w 1256470"/>
              <a:gd name="connsiteY60" fmla="*/ 285750 h 1041400"/>
              <a:gd name="connsiteX61" fmla="*/ 1168400 w 1256470"/>
              <a:gd name="connsiteY61" fmla="*/ 254000 h 1041400"/>
              <a:gd name="connsiteX62" fmla="*/ 1206500 w 1256470"/>
              <a:gd name="connsiteY62" fmla="*/ 247650 h 1041400"/>
              <a:gd name="connsiteX63" fmla="*/ 1250950 w 1256470"/>
              <a:gd name="connsiteY63" fmla="*/ 203200 h 1041400"/>
              <a:gd name="connsiteX64" fmla="*/ 1238250 w 1256470"/>
              <a:gd name="connsiteY64" fmla="*/ 158750 h 1041400"/>
              <a:gd name="connsiteX65" fmla="*/ 1225550 w 1256470"/>
              <a:gd name="connsiteY65" fmla="*/ 114300 h 1041400"/>
              <a:gd name="connsiteX66" fmla="*/ 1200150 w 1256470"/>
              <a:gd name="connsiteY66" fmla="*/ 76200 h 1041400"/>
              <a:gd name="connsiteX67" fmla="*/ 1193800 w 1256470"/>
              <a:gd name="connsiteY67" fmla="*/ 50800 h 1041400"/>
              <a:gd name="connsiteX68" fmla="*/ 1155700 w 1256470"/>
              <a:gd name="connsiteY68" fmla="*/ 38100 h 1041400"/>
              <a:gd name="connsiteX69" fmla="*/ 1117600 w 1256470"/>
              <a:gd name="connsiteY69" fmla="*/ 25400 h 1041400"/>
              <a:gd name="connsiteX70" fmla="*/ 1098550 w 1256470"/>
              <a:gd name="connsiteY70" fmla="*/ 19050 h 1041400"/>
              <a:gd name="connsiteX71" fmla="*/ 1003300 w 1256470"/>
              <a:gd name="connsiteY71" fmla="*/ 6350 h 1041400"/>
              <a:gd name="connsiteX72" fmla="*/ 952500 w 1256470"/>
              <a:gd name="connsiteY72" fmla="*/ 0 h 1041400"/>
              <a:gd name="connsiteX73" fmla="*/ 977900 w 1256470"/>
              <a:gd name="connsiteY73" fmla="*/ 25400 h 1041400"/>
              <a:gd name="connsiteX74" fmla="*/ 984250 w 1256470"/>
              <a:gd name="connsiteY74" fmla="*/ 44450 h 1041400"/>
              <a:gd name="connsiteX75" fmla="*/ 946150 w 1256470"/>
              <a:gd name="connsiteY75" fmla="*/ 63500 h 1041400"/>
              <a:gd name="connsiteX76" fmla="*/ 895350 w 1256470"/>
              <a:gd name="connsiteY76" fmla="*/ 50800 h 1041400"/>
              <a:gd name="connsiteX77" fmla="*/ 869950 w 1256470"/>
              <a:gd name="connsiteY77" fmla="*/ 57150 h 1041400"/>
              <a:gd name="connsiteX78" fmla="*/ 863600 w 1256470"/>
              <a:gd name="connsiteY78" fmla="*/ 76200 h 1041400"/>
              <a:gd name="connsiteX79" fmla="*/ 882650 w 1256470"/>
              <a:gd name="connsiteY79" fmla="*/ 114300 h 1041400"/>
              <a:gd name="connsiteX80" fmla="*/ 850900 w 1256470"/>
              <a:gd name="connsiteY80" fmla="*/ 139700 h 1041400"/>
              <a:gd name="connsiteX81" fmla="*/ 831850 w 1256470"/>
              <a:gd name="connsiteY81" fmla="*/ 133350 h 1041400"/>
              <a:gd name="connsiteX82" fmla="*/ 844550 w 1256470"/>
              <a:gd name="connsiteY82" fmla="*/ 114300 h 1041400"/>
              <a:gd name="connsiteX83" fmla="*/ 723900 w 1256470"/>
              <a:gd name="connsiteY83" fmla="*/ 139700 h 1041400"/>
              <a:gd name="connsiteX84" fmla="*/ 736600 w 1256470"/>
              <a:gd name="connsiteY84" fmla="*/ 177800 h 1041400"/>
              <a:gd name="connsiteX85" fmla="*/ 742950 w 1256470"/>
              <a:gd name="connsiteY85" fmla="*/ 196850 h 1041400"/>
              <a:gd name="connsiteX86" fmla="*/ 723900 w 1256470"/>
              <a:gd name="connsiteY86" fmla="*/ 260350 h 1041400"/>
              <a:gd name="connsiteX87" fmla="*/ 685800 w 1256470"/>
              <a:gd name="connsiteY87" fmla="*/ 285750 h 1041400"/>
              <a:gd name="connsiteX88" fmla="*/ 666750 w 1256470"/>
              <a:gd name="connsiteY88" fmla="*/ 298450 h 1041400"/>
              <a:gd name="connsiteX89" fmla="*/ 647700 w 1256470"/>
              <a:gd name="connsiteY89" fmla="*/ 317500 h 1041400"/>
              <a:gd name="connsiteX90" fmla="*/ 577850 w 1256470"/>
              <a:gd name="connsiteY90" fmla="*/ 336550 h 1041400"/>
              <a:gd name="connsiteX91" fmla="*/ 539750 w 1256470"/>
              <a:gd name="connsiteY91" fmla="*/ 355600 h 1041400"/>
              <a:gd name="connsiteX92" fmla="*/ 501650 w 1256470"/>
              <a:gd name="connsiteY92" fmla="*/ 368300 h 1041400"/>
              <a:gd name="connsiteX93" fmla="*/ 482600 w 1256470"/>
              <a:gd name="connsiteY93" fmla="*/ 374650 h 1041400"/>
              <a:gd name="connsiteX94" fmla="*/ 463550 w 1256470"/>
              <a:gd name="connsiteY94" fmla="*/ 381000 h 1041400"/>
              <a:gd name="connsiteX95" fmla="*/ 419100 w 1256470"/>
              <a:gd name="connsiteY95" fmla="*/ 393700 h 1041400"/>
              <a:gd name="connsiteX96" fmla="*/ 374650 w 1256470"/>
              <a:gd name="connsiteY96" fmla="*/ 457200 h 1041400"/>
              <a:gd name="connsiteX97" fmla="*/ 336550 w 1256470"/>
              <a:gd name="connsiteY97" fmla="*/ 482600 h 1041400"/>
              <a:gd name="connsiteX98" fmla="*/ 317500 w 1256470"/>
              <a:gd name="connsiteY98" fmla="*/ 495300 h 1041400"/>
              <a:gd name="connsiteX99" fmla="*/ 298450 w 1256470"/>
              <a:gd name="connsiteY99" fmla="*/ 508000 h 1041400"/>
              <a:gd name="connsiteX100" fmla="*/ 292100 w 1256470"/>
              <a:gd name="connsiteY100" fmla="*/ 527050 h 1041400"/>
              <a:gd name="connsiteX101" fmla="*/ 273050 w 1256470"/>
              <a:gd name="connsiteY101" fmla="*/ 533400 h 1041400"/>
              <a:gd name="connsiteX102" fmla="*/ 234950 w 1256470"/>
              <a:gd name="connsiteY102" fmla="*/ 539750 h 1041400"/>
              <a:gd name="connsiteX103" fmla="*/ 196850 w 1256470"/>
              <a:gd name="connsiteY103" fmla="*/ 571500 h 1041400"/>
              <a:gd name="connsiteX104" fmla="*/ 177800 w 1256470"/>
              <a:gd name="connsiteY104" fmla="*/ 590550 h 1041400"/>
              <a:gd name="connsiteX105" fmla="*/ 139700 w 1256470"/>
              <a:gd name="connsiteY105" fmla="*/ 603250 h 1041400"/>
              <a:gd name="connsiteX106" fmla="*/ 120650 w 1256470"/>
              <a:gd name="connsiteY106" fmla="*/ 596900 h 1041400"/>
              <a:gd name="connsiteX107" fmla="*/ 44450 w 1256470"/>
              <a:gd name="connsiteY107" fmla="*/ 603250 h 1041400"/>
              <a:gd name="connsiteX108" fmla="*/ 25400 w 1256470"/>
              <a:gd name="connsiteY108" fmla="*/ 59055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256470" h="1041400">
                <a:moveTo>
                  <a:pt x="25400" y="590550"/>
                </a:moveTo>
                <a:cubicBezTo>
                  <a:pt x="24342" y="591608"/>
                  <a:pt x="37021" y="602045"/>
                  <a:pt x="38100" y="609600"/>
                </a:cubicBezTo>
                <a:cubicBezTo>
                  <a:pt x="39334" y="618240"/>
                  <a:pt x="34258" y="626641"/>
                  <a:pt x="31750" y="635000"/>
                </a:cubicBezTo>
                <a:cubicBezTo>
                  <a:pt x="18526" y="679081"/>
                  <a:pt x="29112" y="666392"/>
                  <a:pt x="0" y="685800"/>
                </a:cubicBezTo>
                <a:cubicBezTo>
                  <a:pt x="15113" y="731140"/>
                  <a:pt x="5274" y="712761"/>
                  <a:pt x="25400" y="742950"/>
                </a:cubicBezTo>
                <a:cubicBezTo>
                  <a:pt x="27517" y="764117"/>
                  <a:pt x="24480" y="786458"/>
                  <a:pt x="31750" y="806450"/>
                </a:cubicBezTo>
                <a:cubicBezTo>
                  <a:pt x="34037" y="812740"/>
                  <a:pt x="44107" y="812800"/>
                  <a:pt x="50800" y="812800"/>
                </a:cubicBezTo>
                <a:cubicBezTo>
                  <a:pt x="90365" y="812800"/>
                  <a:pt x="71535" y="805111"/>
                  <a:pt x="101600" y="800100"/>
                </a:cubicBezTo>
                <a:cubicBezTo>
                  <a:pt x="120506" y="796949"/>
                  <a:pt x="139700" y="795867"/>
                  <a:pt x="158750" y="793750"/>
                </a:cubicBezTo>
                <a:cubicBezTo>
                  <a:pt x="167217" y="795867"/>
                  <a:pt x="177335" y="794648"/>
                  <a:pt x="184150" y="800100"/>
                </a:cubicBezTo>
                <a:cubicBezTo>
                  <a:pt x="189377" y="804281"/>
                  <a:pt x="189187" y="812586"/>
                  <a:pt x="190500" y="819150"/>
                </a:cubicBezTo>
                <a:cubicBezTo>
                  <a:pt x="193435" y="833826"/>
                  <a:pt x="194733" y="848783"/>
                  <a:pt x="196850" y="863600"/>
                </a:cubicBezTo>
                <a:cubicBezTo>
                  <a:pt x="209550" y="859367"/>
                  <a:pt x="222250" y="850900"/>
                  <a:pt x="234950" y="863600"/>
                </a:cubicBezTo>
                <a:cubicBezTo>
                  <a:pt x="239683" y="868333"/>
                  <a:pt x="236567" y="877917"/>
                  <a:pt x="241300" y="882650"/>
                </a:cubicBezTo>
                <a:cubicBezTo>
                  <a:pt x="246033" y="887383"/>
                  <a:pt x="254363" y="886007"/>
                  <a:pt x="260350" y="889000"/>
                </a:cubicBezTo>
                <a:cubicBezTo>
                  <a:pt x="267176" y="892413"/>
                  <a:pt x="273050" y="897467"/>
                  <a:pt x="279400" y="901700"/>
                </a:cubicBezTo>
                <a:cubicBezTo>
                  <a:pt x="289769" y="917254"/>
                  <a:pt x="302152" y="925648"/>
                  <a:pt x="285750" y="946150"/>
                </a:cubicBezTo>
                <a:cubicBezTo>
                  <a:pt x="281569" y="951377"/>
                  <a:pt x="273050" y="950383"/>
                  <a:pt x="266700" y="952500"/>
                </a:cubicBezTo>
                <a:cubicBezTo>
                  <a:pt x="260152" y="972145"/>
                  <a:pt x="254000" y="987299"/>
                  <a:pt x="254000" y="1009650"/>
                </a:cubicBezTo>
                <a:cubicBezTo>
                  <a:pt x="254000" y="1016343"/>
                  <a:pt x="258233" y="1022350"/>
                  <a:pt x="260350" y="1028700"/>
                </a:cubicBezTo>
                <a:cubicBezTo>
                  <a:pt x="266700" y="1026583"/>
                  <a:pt x="273413" y="1025343"/>
                  <a:pt x="279400" y="1022350"/>
                </a:cubicBezTo>
                <a:cubicBezTo>
                  <a:pt x="286226" y="1018937"/>
                  <a:pt x="290877" y="1010597"/>
                  <a:pt x="298450" y="1009650"/>
                </a:cubicBezTo>
                <a:cubicBezTo>
                  <a:pt x="309160" y="1008311"/>
                  <a:pt x="319787" y="1013160"/>
                  <a:pt x="330200" y="1016000"/>
                </a:cubicBezTo>
                <a:cubicBezTo>
                  <a:pt x="343115" y="1019522"/>
                  <a:pt x="355600" y="1024467"/>
                  <a:pt x="368300" y="1028700"/>
                </a:cubicBezTo>
                <a:cubicBezTo>
                  <a:pt x="374650" y="1030817"/>
                  <a:pt x="380856" y="1033427"/>
                  <a:pt x="387350" y="1035050"/>
                </a:cubicBezTo>
                <a:lnTo>
                  <a:pt x="412750" y="1041400"/>
                </a:lnTo>
                <a:cubicBezTo>
                  <a:pt x="416983" y="1035050"/>
                  <a:pt x="422037" y="1029176"/>
                  <a:pt x="425450" y="1022350"/>
                </a:cubicBezTo>
                <a:cubicBezTo>
                  <a:pt x="428443" y="1016363"/>
                  <a:pt x="428549" y="1009151"/>
                  <a:pt x="431800" y="1003300"/>
                </a:cubicBezTo>
                <a:cubicBezTo>
                  <a:pt x="439213" y="989957"/>
                  <a:pt x="448733" y="977900"/>
                  <a:pt x="457200" y="965200"/>
                </a:cubicBezTo>
                <a:cubicBezTo>
                  <a:pt x="461433" y="958850"/>
                  <a:pt x="467487" y="953390"/>
                  <a:pt x="469900" y="946150"/>
                </a:cubicBezTo>
                <a:cubicBezTo>
                  <a:pt x="472017" y="939800"/>
                  <a:pt x="472999" y="932951"/>
                  <a:pt x="476250" y="927100"/>
                </a:cubicBezTo>
                <a:cubicBezTo>
                  <a:pt x="483663" y="913757"/>
                  <a:pt x="493183" y="901700"/>
                  <a:pt x="501650" y="889000"/>
                </a:cubicBezTo>
                <a:cubicBezTo>
                  <a:pt x="505883" y="882650"/>
                  <a:pt x="511937" y="877190"/>
                  <a:pt x="514350" y="869950"/>
                </a:cubicBezTo>
                <a:cubicBezTo>
                  <a:pt x="547115" y="771656"/>
                  <a:pt x="509561" y="873177"/>
                  <a:pt x="539750" y="812800"/>
                </a:cubicBezTo>
                <a:cubicBezTo>
                  <a:pt x="542743" y="806813"/>
                  <a:pt x="543107" y="799737"/>
                  <a:pt x="546100" y="793750"/>
                </a:cubicBezTo>
                <a:cubicBezTo>
                  <a:pt x="549513" y="786924"/>
                  <a:pt x="555387" y="781526"/>
                  <a:pt x="558800" y="774700"/>
                </a:cubicBezTo>
                <a:cubicBezTo>
                  <a:pt x="561793" y="768713"/>
                  <a:pt x="562157" y="761637"/>
                  <a:pt x="565150" y="755650"/>
                </a:cubicBezTo>
                <a:cubicBezTo>
                  <a:pt x="568563" y="748824"/>
                  <a:pt x="574437" y="743426"/>
                  <a:pt x="577850" y="736600"/>
                </a:cubicBezTo>
                <a:cubicBezTo>
                  <a:pt x="580843" y="730613"/>
                  <a:pt x="580019" y="722777"/>
                  <a:pt x="584200" y="717550"/>
                </a:cubicBezTo>
                <a:cubicBezTo>
                  <a:pt x="588968" y="711591"/>
                  <a:pt x="596900" y="709083"/>
                  <a:pt x="603250" y="704850"/>
                </a:cubicBezTo>
                <a:cubicBezTo>
                  <a:pt x="607483" y="698500"/>
                  <a:pt x="609991" y="690568"/>
                  <a:pt x="615950" y="685800"/>
                </a:cubicBezTo>
                <a:cubicBezTo>
                  <a:pt x="621177" y="681619"/>
                  <a:pt x="628466" y="680902"/>
                  <a:pt x="635000" y="679450"/>
                </a:cubicBezTo>
                <a:cubicBezTo>
                  <a:pt x="702054" y="664549"/>
                  <a:pt x="649266" y="681045"/>
                  <a:pt x="692150" y="666750"/>
                </a:cubicBezTo>
                <a:cubicBezTo>
                  <a:pt x="706194" y="652706"/>
                  <a:pt x="715059" y="646331"/>
                  <a:pt x="723900" y="628650"/>
                </a:cubicBezTo>
                <a:cubicBezTo>
                  <a:pt x="726893" y="622663"/>
                  <a:pt x="727257" y="615587"/>
                  <a:pt x="730250" y="609600"/>
                </a:cubicBezTo>
                <a:cubicBezTo>
                  <a:pt x="733663" y="602774"/>
                  <a:pt x="739850" y="597524"/>
                  <a:pt x="742950" y="590550"/>
                </a:cubicBezTo>
                <a:cubicBezTo>
                  <a:pt x="748387" y="578317"/>
                  <a:pt x="751417" y="565150"/>
                  <a:pt x="755650" y="552450"/>
                </a:cubicBezTo>
                <a:cubicBezTo>
                  <a:pt x="757767" y="546100"/>
                  <a:pt x="758287" y="538969"/>
                  <a:pt x="762000" y="533400"/>
                </a:cubicBezTo>
                <a:cubicBezTo>
                  <a:pt x="766233" y="527050"/>
                  <a:pt x="771287" y="521176"/>
                  <a:pt x="774700" y="514350"/>
                </a:cubicBezTo>
                <a:cubicBezTo>
                  <a:pt x="777693" y="508363"/>
                  <a:pt x="777799" y="501151"/>
                  <a:pt x="781050" y="495300"/>
                </a:cubicBezTo>
                <a:cubicBezTo>
                  <a:pt x="788463" y="481957"/>
                  <a:pt x="797983" y="469900"/>
                  <a:pt x="806450" y="457200"/>
                </a:cubicBezTo>
                <a:lnTo>
                  <a:pt x="819150" y="438150"/>
                </a:lnTo>
                <a:cubicBezTo>
                  <a:pt x="823383" y="431800"/>
                  <a:pt x="824610" y="421513"/>
                  <a:pt x="831850" y="419100"/>
                </a:cubicBezTo>
                <a:lnTo>
                  <a:pt x="927100" y="387350"/>
                </a:lnTo>
                <a:lnTo>
                  <a:pt x="946150" y="381000"/>
                </a:lnTo>
                <a:cubicBezTo>
                  <a:pt x="952500" y="378883"/>
                  <a:pt x="958574" y="375597"/>
                  <a:pt x="965200" y="374650"/>
                </a:cubicBezTo>
                <a:cubicBezTo>
                  <a:pt x="1018290" y="367066"/>
                  <a:pt x="995130" y="371930"/>
                  <a:pt x="1035050" y="361950"/>
                </a:cubicBezTo>
                <a:cubicBezTo>
                  <a:pt x="1047750" y="353483"/>
                  <a:pt x="1058670" y="341377"/>
                  <a:pt x="1073150" y="336550"/>
                </a:cubicBezTo>
                <a:cubicBezTo>
                  <a:pt x="1119529" y="321090"/>
                  <a:pt x="1098263" y="327097"/>
                  <a:pt x="1136650" y="317500"/>
                </a:cubicBezTo>
                <a:cubicBezTo>
                  <a:pt x="1143000" y="313267"/>
                  <a:pt x="1154203" y="312284"/>
                  <a:pt x="1155700" y="304800"/>
                </a:cubicBezTo>
                <a:cubicBezTo>
                  <a:pt x="1157197" y="297316"/>
                  <a:pt x="1144255" y="293278"/>
                  <a:pt x="1143000" y="285750"/>
                </a:cubicBezTo>
                <a:cubicBezTo>
                  <a:pt x="1140447" y="270430"/>
                  <a:pt x="1156684" y="257905"/>
                  <a:pt x="1168400" y="254000"/>
                </a:cubicBezTo>
                <a:cubicBezTo>
                  <a:pt x="1180614" y="249929"/>
                  <a:pt x="1193800" y="249767"/>
                  <a:pt x="1206500" y="247650"/>
                </a:cubicBezTo>
                <a:cubicBezTo>
                  <a:pt x="1250169" y="218537"/>
                  <a:pt x="1239773" y="236730"/>
                  <a:pt x="1250950" y="203200"/>
                </a:cubicBezTo>
                <a:cubicBezTo>
                  <a:pt x="1231099" y="123795"/>
                  <a:pt x="1256470" y="222519"/>
                  <a:pt x="1238250" y="158750"/>
                </a:cubicBezTo>
                <a:cubicBezTo>
                  <a:pt x="1236316" y="151980"/>
                  <a:pt x="1230028" y="122360"/>
                  <a:pt x="1225550" y="114300"/>
                </a:cubicBezTo>
                <a:cubicBezTo>
                  <a:pt x="1218137" y="100957"/>
                  <a:pt x="1200150" y="76200"/>
                  <a:pt x="1200150" y="76200"/>
                </a:cubicBezTo>
                <a:cubicBezTo>
                  <a:pt x="1198033" y="67733"/>
                  <a:pt x="1200426" y="56480"/>
                  <a:pt x="1193800" y="50800"/>
                </a:cubicBezTo>
                <a:cubicBezTo>
                  <a:pt x="1183636" y="42088"/>
                  <a:pt x="1168400" y="42333"/>
                  <a:pt x="1155700" y="38100"/>
                </a:cubicBezTo>
                <a:lnTo>
                  <a:pt x="1117600" y="25400"/>
                </a:lnTo>
                <a:cubicBezTo>
                  <a:pt x="1111250" y="23283"/>
                  <a:pt x="1105152" y="20150"/>
                  <a:pt x="1098550" y="19050"/>
                </a:cubicBezTo>
                <a:cubicBezTo>
                  <a:pt x="1035279" y="8505"/>
                  <a:pt x="1082573" y="15676"/>
                  <a:pt x="1003300" y="6350"/>
                </a:cubicBezTo>
                <a:lnTo>
                  <a:pt x="952500" y="0"/>
                </a:lnTo>
                <a:cubicBezTo>
                  <a:pt x="939713" y="38361"/>
                  <a:pt x="944463" y="3109"/>
                  <a:pt x="977900" y="25400"/>
                </a:cubicBezTo>
                <a:cubicBezTo>
                  <a:pt x="983469" y="29113"/>
                  <a:pt x="982133" y="38100"/>
                  <a:pt x="984250" y="44450"/>
                </a:cubicBezTo>
                <a:cubicBezTo>
                  <a:pt x="974618" y="50871"/>
                  <a:pt x="959295" y="63500"/>
                  <a:pt x="946150" y="63500"/>
                </a:cubicBezTo>
                <a:cubicBezTo>
                  <a:pt x="930825" y="63500"/>
                  <a:pt x="910382" y="55811"/>
                  <a:pt x="895350" y="50800"/>
                </a:cubicBezTo>
                <a:cubicBezTo>
                  <a:pt x="886883" y="52917"/>
                  <a:pt x="876765" y="51698"/>
                  <a:pt x="869950" y="57150"/>
                </a:cubicBezTo>
                <a:cubicBezTo>
                  <a:pt x="864723" y="61331"/>
                  <a:pt x="863600" y="69507"/>
                  <a:pt x="863600" y="76200"/>
                </a:cubicBezTo>
                <a:cubicBezTo>
                  <a:pt x="863600" y="89345"/>
                  <a:pt x="876229" y="104668"/>
                  <a:pt x="882650" y="114300"/>
                </a:cubicBezTo>
                <a:cubicBezTo>
                  <a:pt x="872898" y="128928"/>
                  <a:pt x="871348" y="139700"/>
                  <a:pt x="850900" y="139700"/>
                </a:cubicBezTo>
                <a:cubicBezTo>
                  <a:pt x="844207" y="139700"/>
                  <a:pt x="838200" y="135467"/>
                  <a:pt x="831850" y="133350"/>
                </a:cubicBezTo>
                <a:cubicBezTo>
                  <a:pt x="836083" y="127000"/>
                  <a:pt x="852123" y="115247"/>
                  <a:pt x="844550" y="114300"/>
                </a:cubicBezTo>
                <a:cubicBezTo>
                  <a:pt x="730557" y="100051"/>
                  <a:pt x="741091" y="88128"/>
                  <a:pt x="723900" y="139700"/>
                </a:cubicBezTo>
                <a:lnTo>
                  <a:pt x="736600" y="177800"/>
                </a:lnTo>
                <a:lnTo>
                  <a:pt x="742950" y="196850"/>
                </a:lnTo>
                <a:cubicBezTo>
                  <a:pt x="740408" y="207017"/>
                  <a:pt x="728538" y="257258"/>
                  <a:pt x="723900" y="260350"/>
                </a:cubicBezTo>
                <a:lnTo>
                  <a:pt x="685800" y="285750"/>
                </a:lnTo>
                <a:cubicBezTo>
                  <a:pt x="679450" y="289983"/>
                  <a:pt x="672146" y="293054"/>
                  <a:pt x="666750" y="298450"/>
                </a:cubicBezTo>
                <a:cubicBezTo>
                  <a:pt x="660400" y="304800"/>
                  <a:pt x="655550" y="313139"/>
                  <a:pt x="647700" y="317500"/>
                </a:cubicBezTo>
                <a:cubicBezTo>
                  <a:pt x="625408" y="329884"/>
                  <a:pt x="601727" y="330581"/>
                  <a:pt x="577850" y="336550"/>
                </a:cubicBezTo>
                <a:cubicBezTo>
                  <a:pt x="538150" y="346475"/>
                  <a:pt x="579659" y="337863"/>
                  <a:pt x="539750" y="355600"/>
                </a:cubicBezTo>
                <a:cubicBezTo>
                  <a:pt x="527517" y="361037"/>
                  <a:pt x="514350" y="364067"/>
                  <a:pt x="501650" y="368300"/>
                </a:cubicBezTo>
                <a:lnTo>
                  <a:pt x="482600" y="374650"/>
                </a:lnTo>
                <a:cubicBezTo>
                  <a:pt x="476250" y="376767"/>
                  <a:pt x="470044" y="379377"/>
                  <a:pt x="463550" y="381000"/>
                </a:cubicBezTo>
                <a:cubicBezTo>
                  <a:pt x="431656" y="388973"/>
                  <a:pt x="446429" y="384590"/>
                  <a:pt x="419100" y="393700"/>
                </a:cubicBezTo>
                <a:cubicBezTo>
                  <a:pt x="417417" y="396225"/>
                  <a:pt x="382343" y="450362"/>
                  <a:pt x="374650" y="457200"/>
                </a:cubicBezTo>
                <a:cubicBezTo>
                  <a:pt x="363242" y="467341"/>
                  <a:pt x="349250" y="474133"/>
                  <a:pt x="336550" y="482600"/>
                </a:cubicBezTo>
                <a:lnTo>
                  <a:pt x="317500" y="495300"/>
                </a:lnTo>
                <a:lnTo>
                  <a:pt x="298450" y="508000"/>
                </a:lnTo>
                <a:cubicBezTo>
                  <a:pt x="296333" y="514350"/>
                  <a:pt x="296833" y="522317"/>
                  <a:pt x="292100" y="527050"/>
                </a:cubicBezTo>
                <a:cubicBezTo>
                  <a:pt x="287367" y="531783"/>
                  <a:pt x="279584" y="531948"/>
                  <a:pt x="273050" y="533400"/>
                </a:cubicBezTo>
                <a:cubicBezTo>
                  <a:pt x="260481" y="536193"/>
                  <a:pt x="247650" y="537633"/>
                  <a:pt x="234950" y="539750"/>
                </a:cubicBezTo>
                <a:cubicBezTo>
                  <a:pt x="179295" y="595405"/>
                  <a:pt x="249894" y="527297"/>
                  <a:pt x="196850" y="571500"/>
                </a:cubicBezTo>
                <a:cubicBezTo>
                  <a:pt x="189951" y="577249"/>
                  <a:pt x="185650" y="586189"/>
                  <a:pt x="177800" y="590550"/>
                </a:cubicBezTo>
                <a:cubicBezTo>
                  <a:pt x="166098" y="597051"/>
                  <a:pt x="139700" y="603250"/>
                  <a:pt x="139700" y="603250"/>
                </a:cubicBezTo>
                <a:cubicBezTo>
                  <a:pt x="133350" y="601133"/>
                  <a:pt x="127343" y="596900"/>
                  <a:pt x="120650" y="596900"/>
                </a:cubicBezTo>
                <a:cubicBezTo>
                  <a:pt x="95162" y="596900"/>
                  <a:pt x="69882" y="601555"/>
                  <a:pt x="44450" y="603250"/>
                </a:cubicBezTo>
                <a:cubicBezTo>
                  <a:pt x="38114" y="603672"/>
                  <a:pt x="26458" y="589492"/>
                  <a:pt x="25400" y="590550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5110606" y="2663473"/>
            <a:ext cx="1039885" cy="385558"/>
          </a:xfrm>
          <a:custGeom>
            <a:avLst/>
            <a:gdLst>
              <a:gd name="connsiteX0" fmla="*/ 235692 w 1488230"/>
              <a:gd name="connsiteY0" fmla="*/ 52387 h 535781"/>
              <a:gd name="connsiteX1" fmla="*/ 233311 w 1488230"/>
              <a:gd name="connsiteY1" fmla="*/ 59531 h 535781"/>
              <a:gd name="connsiteX2" fmla="*/ 221405 w 1488230"/>
              <a:gd name="connsiteY2" fmla="*/ 73818 h 535781"/>
              <a:gd name="connsiteX3" fmla="*/ 216642 w 1488230"/>
              <a:gd name="connsiteY3" fmla="*/ 90487 h 535781"/>
              <a:gd name="connsiteX4" fmla="*/ 214261 w 1488230"/>
              <a:gd name="connsiteY4" fmla="*/ 97631 h 535781"/>
              <a:gd name="connsiteX5" fmla="*/ 207117 w 1488230"/>
              <a:gd name="connsiteY5" fmla="*/ 102393 h 535781"/>
              <a:gd name="connsiteX6" fmla="*/ 192830 w 1488230"/>
              <a:gd name="connsiteY6" fmla="*/ 130968 h 535781"/>
              <a:gd name="connsiteX7" fmla="*/ 190449 w 1488230"/>
              <a:gd name="connsiteY7" fmla="*/ 138112 h 535781"/>
              <a:gd name="connsiteX8" fmla="*/ 192830 w 1488230"/>
              <a:gd name="connsiteY8" fmla="*/ 152400 h 535781"/>
              <a:gd name="connsiteX9" fmla="*/ 185686 w 1488230"/>
              <a:gd name="connsiteY9" fmla="*/ 171450 h 535781"/>
              <a:gd name="connsiteX10" fmla="*/ 178542 w 1488230"/>
              <a:gd name="connsiteY10" fmla="*/ 178593 h 535781"/>
              <a:gd name="connsiteX11" fmla="*/ 166636 w 1488230"/>
              <a:gd name="connsiteY11" fmla="*/ 190500 h 535781"/>
              <a:gd name="connsiteX12" fmla="*/ 157111 w 1488230"/>
              <a:gd name="connsiteY12" fmla="*/ 211931 h 535781"/>
              <a:gd name="connsiteX13" fmla="*/ 154730 w 1488230"/>
              <a:gd name="connsiteY13" fmla="*/ 219075 h 535781"/>
              <a:gd name="connsiteX14" fmla="*/ 152349 w 1488230"/>
              <a:gd name="connsiteY14" fmla="*/ 230981 h 535781"/>
              <a:gd name="connsiteX15" fmla="*/ 145205 w 1488230"/>
              <a:gd name="connsiteY15" fmla="*/ 235743 h 535781"/>
              <a:gd name="connsiteX16" fmla="*/ 140442 w 1488230"/>
              <a:gd name="connsiteY16" fmla="*/ 242887 h 535781"/>
              <a:gd name="connsiteX17" fmla="*/ 140442 w 1488230"/>
              <a:gd name="connsiteY17" fmla="*/ 266700 h 535781"/>
              <a:gd name="connsiteX18" fmla="*/ 138061 w 1488230"/>
              <a:gd name="connsiteY18" fmla="*/ 295275 h 535781"/>
              <a:gd name="connsiteX19" fmla="*/ 135680 w 1488230"/>
              <a:gd name="connsiteY19" fmla="*/ 302418 h 535781"/>
              <a:gd name="connsiteX20" fmla="*/ 128536 w 1488230"/>
              <a:gd name="connsiteY20" fmla="*/ 309562 h 535781"/>
              <a:gd name="connsiteX21" fmla="*/ 121392 w 1488230"/>
              <a:gd name="connsiteY21" fmla="*/ 311943 h 535781"/>
              <a:gd name="connsiteX22" fmla="*/ 109486 w 1488230"/>
              <a:gd name="connsiteY22" fmla="*/ 330993 h 535781"/>
              <a:gd name="connsiteX23" fmla="*/ 83292 w 1488230"/>
              <a:gd name="connsiteY23" fmla="*/ 328612 h 535781"/>
              <a:gd name="connsiteX24" fmla="*/ 76149 w 1488230"/>
              <a:gd name="connsiteY24" fmla="*/ 326231 h 535781"/>
              <a:gd name="connsiteX25" fmla="*/ 61861 w 1488230"/>
              <a:gd name="connsiteY25" fmla="*/ 328612 h 535781"/>
              <a:gd name="connsiteX26" fmla="*/ 57099 w 1488230"/>
              <a:gd name="connsiteY26" fmla="*/ 342900 h 535781"/>
              <a:gd name="connsiteX27" fmla="*/ 54717 w 1488230"/>
              <a:gd name="connsiteY27" fmla="*/ 350043 h 535781"/>
              <a:gd name="connsiteX28" fmla="*/ 33286 w 1488230"/>
              <a:gd name="connsiteY28" fmla="*/ 361950 h 535781"/>
              <a:gd name="connsiteX29" fmla="*/ 21380 w 1488230"/>
              <a:gd name="connsiteY29" fmla="*/ 383381 h 535781"/>
              <a:gd name="connsiteX30" fmla="*/ 14236 w 1488230"/>
              <a:gd name="connsiteY30" fmla="*/ 385762 h 535781"/>
              <a:gd name="connsiteX31" fmla="*/ 9474 w 1488230"/>
              <a:gd name="connsiteY31" fmla="*/ 392906 h 535781"/>
              <a:gd name="connsiteX32" fmla="*/ 4711 w 1488230"/>
              <a:gd name="connsiteY32" fmla="*/ 414337 h 535781"/>
              <a:gd name="connsiteX33" fmla="*/ 2330 w 1488230"/>
              <a:gd name="connsiteY33" fmla="*/ 421481 h 535781"/>
              <a:gd name="connsiteX34" fmla="*/ 4711 w 1488230"/>
              <a:gd name="connsiteY34" fmla="*/ 454818 h 535781"/>
              <a:gd name="connsiteX35" fmla="*/ 18999 w 1488230"/>
              <a:gd name="connsiteY35" fmla="*/ 457200 h 535781"/>
              <a:gd name="connsiteX36" fmla="*/ 21380 w 1488230"/>
              <a:gd name="connsiteY36" fmla="*/ 464343 h 535781"/>
              <a:gd name="connsiteX37" fmla="*/ 35667 w 1488230"/>
              <a:gd name="connsiteY37" fmla="*/ 466725 h 535781"/>
              <a:gd name="connsiteX38" fmla="*/ 42811 w 1488230"/>
              <a:gd name="connsiteY38" fmla="*/ 469106 h 535781"/>
              <a:gd name="connsiteX39" fmla="*/ 57099 w 1488230"/>
              <a:gd name="connsiteY39" fmla="*/ 478631 h 535781"/>
              <a:gd name="connsiteX40" fmla="*/ 64242 w 1488230"/>
              <a:gd name="connsiteY40" fmla="*/ 483393 h 535781"/>
              <a:gd name="connsiteX41" fmla="*/ 76149 w 1488230"/>
              <a:gd name="connsiteY41" fmla="*/ 485775 h 535781"/>
              <a:gd name="connsiteX42" fmla="*/ 83292 w 1488230"/>
              <a:gd name="connsiteY42" fmla="*/ 488156 h 535781"/>
              <a:gd name="connsiteX43" fmla="*/ 85674 w 1488230"/>
              <a:gd name="connsiteY43" fmla="*/ 495300 h 535781"/>
              <a:gd name="connsiteX44" fmla="*/ 92817 w 1488230"/>
              <a:gd name="connsiteY44" fmla="*/ 500062 h 535781"/>
              <a:gd name="connsiteX45" fmla="*/ 109486 w 1488230"/>
              <a:gd name="connsiteY45" fmla="*/ 504825 h 535781"/>
              <a:gd name="connsiteX46" fmla="*/ 126155 w 1488230"/>
              <a:gd name="connsiteY46" fmla="*/ 519112 h 535781"/>
              <a:gd name="connsiteX47" fmla="*/ 145205 w 1488230"/>
              <a:gd name="connsiteY47" fmla="*/ 514350 h 535781"/>
              <a:gd name="connsiteX48" fmla="*/ 152349 w 1488230"/>
              <a:gd name="connsiteY48" fmla="*/ 516731 h 535781"/>
              <a:gd name="connsiteX49" fmla="*/ 164255 w 1488230"/>
              <a:gd name="connsiteY49" fmla="*/ 507206 h 535781"/>
              <a:gd name="connsiteX50" fmla="*/ 166636 w 1488230"/>
              <a:gd name="connsiteY50" fmla="*/ 500062 h 535781"/>
              <a:gd name="connsiteX51" fmla="*/ 173780 w 1488230"/>
              <a:gd name="connsiteY51" fmla="*/ 497681 h 535781"/>
              <a:gd name="connsiteX52" fmla="*/ 199974 w 1488230"/>
              <a:gd name="connsiteY52" fmla="*/ 490537 h 535781"/>
              <a:gd name="connsiteX53" fmla="*/ 211880 w 1488230"/>
              <a:gd name="connsiteY53" fmla="*/ 478631 h 535781"/>
              <a:gd name="connsiteX54" fmla="*/ 226167 w 1488230"/>
              <a:gd name="connsiteY54" fmla="*/ 471487 h 535781"/>
              <a:gd name="connsiteX55" fmla="*/ 233311 w 1488230"/>
              <a:gd name="connsiteY55" fmla="*/ 466725 h 535781"/>
              <a:gd name="connsiteX56" fmla="*/ 245217 w 1488230"/>
              <a:gd name="connsiteY56" fmla="*/ 469106 h 535781"/>
              <a:gd name="connsiteX57" fmla="*/ 252361 w 1488230"/>
              <a:gd name="connsiteY57" fmla="*/ 473868 h 535781"/>
              <a:gd name="connsiteX58" fmla="*/ 269030 w 1488230"/>
              <a:gd name="connsiteY58" fmla="*/ 464343 h 535781"/>
              <a:gd name="connsiteX59" fmla="*/ 295224 w 1488230"/>
              <a:gd name="connsiteY59" fmla="*/ 457200 h 535781"/>
              <a:gd name="connsiteX60" fmla="*/ 302367 w 1488230"/>
              <a:gd name="connsiteY60" fmla="*/ 454818 h 535781"/>
              <a:gd name="connsiteX61" fmla="*/ 314274 w 1488230"/>
              <a:gd name="connsiteY61" fmla="*/ 457200 h 535781"/>
              <a:gd name="connsiteX62" fmla="*/ 321417 w 1488230"/>
              <a:gd name="connsiteY62" fmla="*/ 459581 h 535781"/>
              <a:gd name="connsiteX63" fmla="*/ 328561 w 1488230"/>
              <a:gd name="connsiteY63" fmla="*/ 457200 h 535781"/>
              <a:gd name="connsiteX64" fmla="*/ 333324 w 1488230"/>
              <a:gd name="connsiteY64" fmla="*/ 450056 h 535781"/>
              <a:gd name="connsiteX65" fmla="*/ 361899 w 1488230"/>
              <a:gd name="connsiteY65" fmla="*/ 442912 h 535781"/>
              <a:gd name="connsiteX66" fmla="*/ 376186 w 1488230"/>
              <a:gd name="connsiteY66" fmla="*/ 435768 h 535781"/>
              <a:gd name="connsiteX67" fmla="*/ 385711 w 1488230"/>
              <a:gd name="connsiteY67" fmla="*/ 438150 h 535781"/>
              <a:gd name="connsiteX68" fmla="*/ 399999 w 1488230"/>
              <a:gd name="connsiteY68" fmla="*/ 442912 h 535781"/>
              <a:gd name="connsiteX69" fmla="*/ 404761 w 1488230"/>
              <a:gd name="connsiteY69" fmla="*/ 450056 h 535781"/>
              <a:gd name="connsiteX70" fmla="*/ 419049 w 1488230"/>
              <a:gd name="connsiteY70" fmla="*/ 454818 h 535781"/>
              <a:gd name="connsiteX71" fmla="*/ 428574 w 1488230"/>
              <a:gd name="connsiteY71" fmla="*/ 452437 h 535781"/>
              <a:gd name="connsiteX72" fmla="*/ 435717 w 1488230"/>
              <a:gd name="connsiteY72" fmla="*/ 447675 h 535781"/>
              <a:gd name="connsiteX73" fmla="*/ 442861 w 1488230"/>
              <a:gd name="connsiteY73" fmla="*/ 452437 h 535781"/>
              <a:gd name="connsiteX74" fmla="*/ 457149 w 1488230"/>
              <a:gd name="connsiteY74" fmla="*/ 457200 h 535781"/>
              <a:gd name="connsiteX75" fmla="*/ 471436 w 1488230"/>
              <a:gd name="connsiteY75" fmla="*/ 450056 h 535781"/>
              <a:gd name="connsiteX76" fmla="*/ 478580 w 1488230"/>
              <a:gd name="connsiteY76" fmla="*/ 447675 h 535781"/>
              <a:gd name="connsiteX77" fmla="*/ 485724 w 1488230"/>
              <a:gd name="connsiteY77" fmla="*/ 442912 h 535781"/>
              <a:gd name="connsiteX78" fmla="*/ 495249 w 1488230"/>
              <a:gd name="connsiteY78" fmla="*/ 435768 h 535781"/>
              <a:gd name="connsiteX79" fmla="*/ 509536 w 1488230"/>
              <a:gd name="connsiteY79" fmla="*/ 442912 h 535781"/>
              <a:gd name="connsiteX80" fmla="*/ 516680 w 1488230"/>
              <a:gd name="connsiteY80" fmla="*/ 438150 h 535781"/>
              <a:gd name="connsiteX81" fmla="*/ 528586 w 1488230"/>
              <a:gd name="connsiteY81" fmla="*/ 440531 h 535781"/>
              <a:gd name="connsiteX82" fmla="*/ 533349 w 1488230"/>
              <a:gd name="connsiteY82" fmla="*/ 433387 h 535781"/>
              <a:gd name="connsiteX83" fmla="*/ 540492 w 1488230"/>
              <a:gd name="connsiteY83" fmla="*/ 428625 h 535781"/>
              <a:gd name="connsiteX84" fmla="*/ 545255 w 1488230"/>
              <a:gd name="connsiteY84" fmla="*/ 421481 h 535781"/>
              <a:gd name="connsiteX85" fmla="*/ 569067 w 1488230"/>
              <a:gd name="connsiteY85" fmla="*/ 414337 h 535781"/>
              <a:gd name="connsiteX86" fmla="*/ 576211 w 1488230"/>
              <a:gd name="connsiteY86" fmla="*/ 416718 h 535781"/>
              <a:gd name="connsiteX87" fmla="*/ 583355 w 1488230"/>
              <a:gd name="connsiteY87" fmla="*/ 421481 h 535781"/>
              <a:gd name="connsiteX88" fmla="*/ 592880 w 1488230"/>
              <a:gd name="connsiteY88" fmla="*/ 407193 h 535781"/>
              <a:gd name="connsiteX89" fmla="*/ 609549 w 1488230"/>
              <a:gd name="connsiteY89" fmla="*/ 409575 h 535781"/>
              <a:gd name="connsiteX90" fmla="*/ 616692 w 1488230"/>
              <a:gd name="connsiteY90" fmla="*/ 411956 h 535781"/>
              <a:gd name="connsiteX91" fmla="*/ 619074 w 1488230"/>
              <a:gd name="connsiteY91" fmla="*/ 419100 h 535781"/>
              <a:gd name="connsiteX92" fmla="*/ 633361 w 1488230"/>
              <a:gd name="connsiteY92" fmla="*/ 423862 h 535781"/>
              <a:gd name="connsiteX93" fmla="*/ 652411 w 1488230"/>
              <a:gd name="connsiteY93" fmla="*/ 421481 h 535781"/>
              <a:gd name="connsiteX94" fmla="*/ 659555 w 1488230"/>
              <a:gd name="connsiteY94" fmla="*/ 416718 h 535781"/>
              <a:gd name="connsiteX95" fmla="*/ 666699 w 1488230"/>
              <a:gd name="connsiteY95" fmla="*/ 421481 h 535781"/>
              <a:gd name="connsiteX96" fmla="*/ 673842 w 1488230"/>
              <a:gd name="connsiteY96" fmla="*/ 423862 h 535781"/>
              <a:gd name="connsiteX97" fmla="*/ 700036 w 1488230"/>
              <a:gd name="connsiteY97" fmla="*/ 428625 h 535781"/>
              <a:gd name="connsiteX98" fmla="*/ 704799 w 1488230"/>
              <a:gd name="connsiteY98" fmla="*/ 435768 h 535781"/>
              <a:gd name="connsiteX99" fmla="*/ 719086 w 1488230"/>
              <a:gd name="connsiteY99" fmla="*/ 440531 h 535781"/>
              <a:gd name="connsiteX100" fmla="*/ 754805 w 1488230"/>
              <a:gd name="connsiteY100" fmla="*/ 438150 h 535781"/>
              <a:gd name="connsiteX101" fmla="*/ 761949 w 1488230"/>
              <a:gd name="connsiteY101" fmla="*/ 435768 h 535781"/>
              <a:gd name="connsiteX102" fmla="*/ 776236 w 1488230"/>
              <a:gd name="connsiteY102" fmla="*/ 440531 h 535781"/>
              <a:gd name="connsiteX103" fmla="*/ 792905 w 1488230"/>
              <a:gd name="connsiteY103" fmla="*/ 431006 h 535781"/>
              <a:gd name="connsiteX104" fmla="*/ 821480 w 1488230"/>
              <a:gd name="connsiteY104" fmla="*/ 433387 h 535781"/>
              <a:gd name="connsiteX105" fmla="*/ 845292 w 1488230"/>
              <a:gd name="connsiteY105" fmla="*/ 440531 h 535781"/>
              <a:gd name="connsiteX106" fmla="*/ 866724 w 1488230"/>
              <a:gd name="connsiteY106" fmla="*/ 440531 h 535781"/>
              <a:gd name="connsiteX107" fmla="*/ 873867 w 1488230"/>
              <a:gd name="connsiteY107" fmla="*/ 438150 h 535781"/>
              <a:gd name="connsiteX108" fmla="*/ 895299 w 1488230"/>
              <a:gd name="connsiteY108" fmla="*/ 440531 h 535781"/>
              <a:gd name="connsiteX109" fmla="*/ 909586 w 1488230"/>
              <a:gd name="connsiteY109" fmla="*/ 435768 h 535781"/>
              <a:gd name="connsiteX110" fmla="*/ 928636 w 1488230"/>
              <a:gd name="connsiteY110" fmla="*/ 438150 h 535781"/>
              <a:gd name="connsiteX111" fmla="*/ 938161 w 1488230"/>
              <a:gd name="connsiteY111" fmla="*/ 440531 h 535781"/>
              <a:gd name="connsiteX112" fmla="*/ 947686 w 1488230"/>
              <a:gd name="connsiteY112" fmla="*/ 438150 h 535781"/>
              <a:gd name="connsiteX113" fmla="*/ 954830 w 1488230"/>
              <a:gd name="connsiteY113" fmla="*/ 433387 h 535781"/>
              <a:gd name="connsiteX114" fmla="*/ 961974 w 1488230"/>
              <a:gd name="connsiteY114" fmla="*/ 426243 h 535781"/>
              <a:gd name="connsiteX115" fmla="*/ 969117 w 1488230"/>
              <a:gd name="connsiteY115" fmla="*/ 423862 h 535781"/>
              <a:gd name="connsiteX116" fmla="*/ 978642 w 1488230"/>
              <a:gd name="connsiteY116" fmla="*/ 419100 h 535781"/>
              <a:gd name="connsiteX117" fmla="*/ 1000074 w 1488230"/>
              <a:gd name="connsiteY117" fmla="*/ 414337 h 535781"/>
              <a:gd name="connsiteX118" fmla="*/ 1002455 w 1488230"/>
              <a:gd name="connsiteY118" fmla="*/ 407193 h 535781"/>
              <a:gd name="connsiteX119" fmla="*/ 1026267 w 1488230"/>
              <a:gd name="connsiteY119" fmla="*/ 407193 h 535781"/>
              <a:gd name="connsiteX120" fmla="*/ 1033411 w 1488230"/>
              <a:gd name="connsiteY120" fmla="*/ 414337 h 535781"/>
              <a:gd name="connsiteX121" fmla="*/ 1050080 w 1488230"/>
              <a:gd name="connsiteY121" fmla="*/ 414337 h 535781"/>
              <a:gd name="connsiteX122" fmla="*/ 1057224 w 1488230"/>
              <a:gd name="connsiteY122" fmla="*/ 411956 h 535781"/>
              <a:gd name="connsiteX123" fmla="*/ 1069130 w 1488230"/>
              <a:gd name="connsiteY123" fmla="*/ 414337 h 535781"/>
              <a:gd name="connsiteX124" fmla="*/ 1076274 w 1488230"/>
              <a:gd name="connsiteY124" fmla="*/ 416718 h 535781"/>
              <a:gd name="connsiteX125" fmla="*/ 1083417 w 1488230"/>
              <a:gd name="connsiteY125" fmla="*/ 411956 h 535781"/>
              <a:gd name="connsiteX126" fmla="*/ 1102467 w 1488230"/>
              <a:gd name="connsiteY126" fmla="*/ 414337 h 535781"/>
              <a:gd name="connsiteX127" fmla="*/ 1109611 w 1488230"/>
              <a:gd name="connsiteY127" fmla="*/ 409575 h 535781"/>
              <a:gd name="connsiteX128" fmla="*/ 1116755 w 1488230"/>
              <a:gd name="connsiteY128" fmla="*/ 407193 h 535781"/>
              <a:gd name="connsiteX129" fmla="*/ 1131042 w 1488230"/>
              <a:gd name="connsiteY129" fmla="*/ 409575 h 535781"/>
              <a:gd name="connsiteX130" fmla="*/ 1145330 w 1488230"/>
              <a:gd name="connsiteY130" fmla="*/ 421481 h 535781"/>
              <a:gd name="connsiteX131" fmla="*/ 1150092 w 1488230"/>
              <a:gd name="connsiteY131" fmla="*/ 428625 h 535781"/>
              <a:gd name="connsiteX132" fmla="*/ 1157236 w 1488230"/>
              <a:gd name="connsiteY132" fmla="*/ 431006 h 535781"/>
              <a:gd name="connsiteX133" fmla="*/ 1171524 w 1488230"/>
              <a:gd name="connsiteY133" fmla="*/ 440531 h 535781"/>
              <a:gd name="connsiteX134" fmla="*/ 1176286 w 1488230"/>
              <a:gd name="connsiteY134" fmla="*/ 447675 h 535781"/>
              <a:gd name="connsiteX135" fmla="*/ 1183430 w 1488230"/>
              <a:gd name="connsiteY135" fmla="*/ 450056 h 535781"/>
              <a:gd name="connsiteX136" fmla="*/ 1195336 w 1488230"/>
              <a:gd name="connsiteY136" fmla="*/ 476250 h 535781"/>
              <a:gd name="connsiteX137" fmla="*/ 1207242 w 1488230"/>
              <a:gd name="connsiteY137" fmla="*/ 473868 h 535781"/>
              <a:gd name="connsiteX138" fmla="*/ 1214386 w 1488230"/>
              <a:gd name="connsiteY138" fmla="*/ 469106 h 535781"/>
              <a:gd name="connsiteX139" fmla="*/ 1221530 w 1488230"/>
              <a:gd name="connsiteY139" fmla="*/ 471487 h 535781"/>
              <a:gd name="connsiteX140" fmla="*/ 1226292 w 1488230"/>
              <a:gd name="connsiteY140" fmla="*/ 478631 h 535781"/>
              <a:gd name="connsiteX141" fmla="*/ 1240580 w 1488230"/>
              <a:gd name="connsiteY141" fmla="*/ 485775 h 535781"/>
              <a:gd name="connsiteX142" fmla="*/ 1247724 w 1488230"/>
              <a:gd name="connsiteY142" fmla="*/ 490537 h 535781"/>
              <a:gd name="connsiteX143" fmla="*/ 1250105 w 1488230"/>
              <a:gd name="connsiteY143" fmla="*/ 497681 h 535781"/>
              <a:gd name="connsiteX144" fmla="*/ 1257249 w 1488230"/>
              <a:gd name="connsiteY144" fmla="*/ 502443 h 535781"/>
              <a:gd name="connsiteX145" fmla="*/ 1262011 w 1488230"/>
              <a:gd name="connsiteY145" fmla="*/ 516731 h 535781"/>
              <a:gd name="connsiteX146" fmla="*/ 1264392 w 1488230"/>
              <a:gd name="connsiteY146" fmla="*/ 523875 h 535781"/>
              <a:gd name="connsiteX147" fmla="*/ 1278680 w 1488230"/>
              <a:gd name="connsiteY147" fmla="*/ 528637 h 535781"/>
              <a:gd name="connsiteX148" fmla="*/ 1300111 w 1488230"/>
              <a:gd name="connsiteY148" fmla="*/ 526256 h 535781"/>
              <a:gd name="connsiteX149" fmla="*/ 1307255 w 1488230"/>
              <a:gd name="connsiteY149" fmla="*/ 521493 h 535781"/>
              <a:gd name="connsiteX150" fmla="*/ 1316780 w 1488230"/>
              <a:gd name="connsiteY150" fmla="*/ 519112 h 535781"/>
              <a:gd name="connsiteX151" fmla="*/ 1331067 w 1488230"/>
              <a:gd name="connsiteY151" fmla="*/ 528637 h 535781"/>
              <a:gd name="connsiteX152" fmla="*/ 1345355 w 1488230"/>
              <a:gd name="connsiteY152" fmla="*/ 533400 h 535781"/>
              <a:gd name="connsiteX153" fmla="*/ 1352499 w 1488230"/>
              <a:gd name="connsiteY153" fmla="*/ 528637 h 535781"/>
              <a:gd name="connsiteX154" fmla="*/ 1366786 w 1488230"/>
              <a:gd name="connsiteY154" fmla="*/ 531018 h 535781"/>
              <a:gd name="connsiteX155" fmla="*/ 1383455 w 1488230"/>
              <a:gd name="connsiteY155" fmla="*/ 535781 h 535781"/>
              <a:gd name="connsiteX156" fmla="*/ 1395361 w 1488230"/>
              <a:gd name="connsiteY156" fmla="*/ 533400 h 535781"/>
              <a:gd name="connsiteX157" fmla="*/ 1402505 w 1488230"/>
              <a:gd name="connsiteY157" fmla="*/ 528637 h 535781"/>
              <a:gd name="connsiteX158" fmla="*/ 1450130 w 1488230"/>
              <a:gd name="connsiteY158" fmla="*/ 526256 h 535781"/>
              <a:gd name="connsiteX159" fmla="*/ 1471561 w 1488230"/>
              <a:gd name="connsiteY159" fmla="*/ 514350 h 535781"/>
              <a:gd name="connsiteX160" fmla="*/ 1478705 w 1488230"/>
              <a:gd name="connsiteY160" fmla="*/ 509587 h 535781"/>
              <a:gd name="connsiteX161" fmla="*/ 1483467 w 1488230"/>
              <a:gd name="connsiteY161" fmla="*/ 502443 h 535781"/>
              <a:gd name="connsiteX162" fmla="*/ 1488230 w 1488230"/>
              <a:gd name="connsiteY162" fmla="*/ 488156 h 535781"/>
              <a:gd name="connsiteX163" fmla="*/ 1476324 w 1488230"/>
              <a:gd name="connsiteY163" fmla="*/ 471487 h 535781"/>
              <a:gd name="connsiteX164" fmla="*/ 1464417 w 1488230"/>
              <a:gd name="connsiteY164" fmla="*/ 452437 h 535781"/>
              <a:gd name="connsiteX165" fmla="*/ 1462036 w 1488230"/>
              <a:gd name="connsiteY165" fmla="*/ 445293 h 535781"/>
              <a:gd name="connsiteX166" fmla="*/ 1447749 w 1488230"/>
              <a:gd name="connsiteY166" fmla="*/ 433387 h 535781"/>
              <a:gd name="connsiteX167" fmla="*/ 1438224 w 1488230"/>
              <a:gd name="connsiteY167" fmla="*/ 421481 h 535781"/>
              <a:gd name="connsiteX168" fmla="*/ 1426317 w 1488230"/>
              <a:gd name="connsiteY168" fmla="*/ 411956 h 535781"/>
              <a:gd name="connsiteX169" fmla="*/ 1414411 w 1488230"/>
              <a:gd name="connsiteY169" fmla="*/ 397668 h 535781"/>
              <a:gd name="connsiteX170" fmla="*/ 1407267 w 1488230"/>
              <a:gd name="connsiteY170" fmla="*/ 392906 h 535781"/>
              <a:gd name="connsiteX171" fmla="*/ 1397742 w 1488230"/>
              <a:gd name="connsiteY171" fmla="*/ 378618 h 535781"/>
              <a:gd name="connsiteX172" fmla="*/ 1392980 w 1488230"/>
              <a:gd name="connsiteY172" fmla="*/ 371475 h 535781"/>
              <a:gd name="connsiteX173" fmla="*/ 1381074 w 1488230"/>
              <a:gd name="connsiteY173" fmla="*/ 357187 h 535781"/>
              <a:gd name="connsiteX174" fmla="*/ 1373930 w 1488230"/>
              <a:gd name="connsiteY174" fmla="*/ 350043 h 535781"/>
              <a:gd name="connsiteX175" fmla="*/ 1364405 w 1488230"/>
              <a:gd name="connsiteY175" fmla="*/ 335756 h 535781"/>
              <a:gd name="connsiteX176" fmla="*/ 1354880 w 1488230"/>
              <a:gd name="connsiteY176" fmla="*/ 321468 h 535781"/>
              <a:gd name="connsiteX177" fmla="*/ 1347736 w 1488230"/>
              <a:gd name="connsiteY177" fmla="*/ 309562 h 535781"/>
              <a:gd name="connsiteX178" fmla="*/ 1340592 w 1488230"/>
              <a:gd name="connsiteY178" fmla="*/ 302418 h 535781"/>
              <a:gd name="connsiteX179" fmla="*/ 1331067 w 1488230"/>
              <a:gd name="connsiteY179" fmla="*/ 288131 h 535781"/>
              <a:gd name="connsiteX180" fmla="*/ 1326305 w 1488230"/>
              <a:gd name="connsiteY180" fmla="*/ 280987 h 535781"/>
              <a:gd name="connsiteX181" fmla="*/ 1319161 w 1488230"/>
              <a:gd name="connsiteY181" fmla="*/ 266700 h 535781"/>
              <a:gd name="connsiteX182" fmla="*/ 1302492 w 1488230"/>
              <a:gd name="connsiteY182" fmla="*/ 245268 h 535781"/>
              <a:gd name="connsiteX183" fmla="*/ 1297730 w 1488230"/>
              <a:gd name="connsiteY183" fmla="*/ 238125 h 535781"/>
              <a:gd name="connsiteX184" fmla="*/ 1290586 w 1488230"/>
              <a:gd name="connsiteY184" fmla="*/ 235743 h 535781"/>
              <a:gd name="connsiteX185" fmla="*/ 1276299 w 1488230"/>
              <a:gd name="connsiteY185" fmla="*/ 226218 h 535781"/>
              <a:gd name="connsiteX186" fmla="*/ 1257249 w 1488230"/>
              <a:gd name="connsiteY186" fmla="*/ 204787 h 535781"/>
              <a:gd name="connsiteX187" fmla="*/ 1250105 w 1488230"/>
              <a:gd name="connsiteY187" fmla="*/ 197643 h 535781"/>
              <a:gd name="connsiteX188" fmla="*/ 1240580 w 1488230"/>
              <a:gd name="connsiteY188" fmla="*/ 185737 h 535781"/>
              <a:gd name="connsiteX189" fmla="*/ 1223911 w 1488230"/>
              <a:gd name="connsiteY189" fmla="*/ 166687 h 535781"/>
              <a:gd name="connsiteX190" fmla="*/ 1214386 w 1488230"/>
              <a:gd name="connsiteY190" fmla="*/ 152400 h 535781"/>
              <a:gd name="connsiteX191" fmla="*/ 1209624 w 1488230"/>
              <a:gd name="connsiteY191" fmla="*/ 145256 h 535781"/>
              <a:gd name="connsiteX192" fmla="*/ 1204861 w 1488230"/>
              <a:gd name="connsiteY192" fmla="*/ 135731 h 535781"/>
              <a:gd name="connsiteX193" fmla="*/ 1197717 w 1488230"/>
              <a:gd name="connsiteY193" fmla="*/ 128587 h 535781"/>
              <a:gd name="connsiteX194" fmla="*/ 1188192 w 1488230"/>
              <a:gd name="connsiteY194" fmla="*/ 114300 h 535781"/>
              <a:gd name="connsiteX195" fmla="*/ 1183430 w 1488230"/>
              <a:gd name="connsiteY195" fmla="*/ 107156 h 535781"/>
              <a:gd name="connsiteX196" fmla="*/ 1171524 w 1488230"/>
              <a:gd name="connsiteY196" fmla="*/ 85725 h 535781"/>
              <a:gd name="connsiteX197" fmla="*/ 1166761 w 1488230"/>
              <a:gd name="connsiteY197" fmla="*/ 78581 h 535781"/>
              <a:gd name="connsiteX198" fmla="*/ 1159617 w 1488230"/>
              <a:gd name="connsiteY198" fmla="*/ 73818 h 535781"/>
              <a:gd name="connsiteX199" fmla="*/ 1157236 w 1488230"/>
              <a:gd name="connsiteY199" fmla="*/ 66675 h 535781"/>
              <a:gd name="connsiteX200" fmla="*/ 1107230 w 1488230"/>
              <a:gd name="connsiteY200" fmla="*/ 59531 h 535781"/>
              <a:gd name="connsiteX201" fmla="*/ 1081036 w 1488230"/>
              <a:gd name="connsiteY201" fmla="*/ 61912 h 535781"/>
              <a:gd name="connsiteX202" fmla="*/ 1076274 w 1488230"/>
              <a:gd name="connsiteY202" fmla="*/ 76200 h 535781"/>
              <a:gd name="connsiteX203" fmla="*/ 1071511 w 1488230"/>
              <a:gd name="connsiteY203" fmla="*/ 83343 h 535781"/>
              <a:gd name="connsiteX204" fmla="*/ 1064367 w 1488230"/>
              <a:gd name="connsiteY204" fmla="*/ 85725 h 535781"/>
              <a:gd name="connsiteX205" fmla="*/ 1057224 w 1488230"/>
              <a:gd name="connsiteY205" fmla="*/ 90487 h 535781"/>
              <a:gd name="connsiteX206" fmla="*/ 1038174 w 1488230"/>
              <a:gd name="connsiteY206" fmla="*/ 88106 h 535781"/>
              <a:gd name="connsiteX207" fmla="*/ 1011980 w 1488230"/>
              <a:gd name="connsiteY207" fmla="*/ 57150 h 535781"/>
              <a:gd name="connsiteX208" fmla="*/ 983405 w 1488230"/>
              <a:gd name="connsiteY208" fmla="*/ 54768 h 535781"/>
              <a:gd name="connsiteX209" fmla="*/ 966736 w 1488230"/>
              <a:gd name="connsiteY209" fmla="*/ 45243 h 535781"/>
              <a:gd name="connsiteX210" fmla="*/ 959592 w 1488230"/>
              <a:gd name="connsiteY210" fmla="*/ 40481 h 535781"/>
              <a:gd name="connsiteX211" fmla="*/ 935780 w 1488230"/>
              <a:gd name="connsiteY211" fmla="*/ 35718 h 535781"/>
              <a:gd name="connsiteX212" fmla="*/ 928636 w 1488230"/>
              <a:gd name="connsiteY212" fmla="*/ 33337 h 535781"/>
              <a:gd name="connsiteX213" fmla="*/ 921492 w 1488230"/>
              <a:gd name="connsiteY213" fmla="*/ 19050 h 535781"/>
              <a:gd name="connsiteX214" fmla="*/ 916730 w 1488230"/>
              <a:gd name="connsiteY214" fmla="*/ 11906 h 535781"/>
              <a:gd name="connsiteX215" fmla="*/ 897680 w 1488230"/>
              <a:gd name="connsiteY215" fmla="*/ 14287 h 535781"/>
              <a:gd name="connsiteX216" fmla="*/ 883392 w 1488230"/>
              <a:gd name="connsiteY216" fmla="*/ 23812 h 535781"/>
              <a:gd name="connsiteX217" fmla="*/ 873867 w 1488230"/>
              <a:gd name="connsiteY217" fmla="*/ 21431 h 535781"/>
              <a:gd name="connsiteX218" fmla="*/ 866724 w 1488230"/>
              <a:gd name="connsiteY218" fmla="*/ 7143 h 535781"/>
              <a:gd name="connsiteX219" fmla="*/ 859580 w 1488230"/>
              <a:gd name="connsiteY219" fmla="*/ 4762 h 535781"/>
              <a:gd name="connsiteX220" fmla="*/ 852436 w 1488230"/>
              <a:gd name="connsiteY220" fmla="*/ 0 h 535781"/>
              <a:gd name="connsiteX221" fmla="*/ 835767 w 1488230"/>
              <a:gd name="connsiteY221" fmla="*/ 2381 h 535781"/>
              <a:gd name="connsiteX222" fmla="*/ 828624 w 1488230"/>
              <a:gd name="connsiteY222" fmla="*/ 7143 h 535781"/>
              <a:gd name="connsiteX223" fmla="*/ 809574 w 1488230"/>
              <a:gd name="connsiteY223" fmla="*/ 11906 h 535781"/>
              <a:gd name="connsiteX224" fmla="*/ 795286 w 1488230"/>
              <a:gd name="connsiteY224" fmla="*/ 21431 h 535781"/>
              <a:gd name="connsiteX225" fmla="*/ 783380 w 1488230"/>
              <a:gd name="connsiteY225" fmla="*/ 19050 h 535781"/>
              <a:gd name="connsiteX226" fmla="*/ 778617 w 1488230"/>
              <a:gd name="connsiteY226" fmla="*/ 26193 h 535781"/>
              <a:gd name="connsiteX227" fmla="*/ 771474 w 1488230"/>
              <a:gd name="connsiteY227" fmla="*/ 28575 h 535781"/>
              <a:gd name="connsiteX228" fmla="*/ 742899 w 1488230"/>
              <a:gd name="connsiteY228" fmla="*/ 28575 h 535781"/>
              <a:gd name="connsiteX229" fmla="*/ 738136 w 1488230"/>
              <a:gd name="connsiteY229" fmla="*/ 35718 h 535781"/>
              <a:gd name="connsiteX230" fmla="*/ 730992 w 1488230"/>
              <a:gd name="connsiteY230" fmla="*/ 40481 h 535781"/>
              <a:gd name="connsiteX231" fmla="*/ 723849 w 1488230"/>
              <a:gd name="connsiteY231" fmla="*/ 47625 h 535781"/>
              <a:gd name="connsiteX232" fmla="*/ 716705 w 1488230"/>
              <a:gd name="connsiteY232" fmla="*/ 50006 h 535781"/>
              <a:gd name="connsiteX233" fmla="*/ 695274 w 1488230"/>
              <a:gd name="connsiteY233" fmla="*/ 61912 h 535781"/>
              <a:gd name="connsiteX234" fmla="*/ 692892 w 1488230"/>
              <a:gd name="connsiteY234" fmla="*/ 69056 h 535781"/>
              <a:gd name="connsiteX235" fmla="*/ 678605 w 1488230"/>
              <a:gd name="connsiteY235" fmla="*/ 64293 h 535781"/>
              <a:gd name="connsiteX236" fmla="*/ 671461 w 1488230"/>
              <a:gd name="connsiteY236" fmla="*/ 59531 h 535781"/>
              <a:gd name="connsiteX237" fmla="*/ 654792 w 1488230"/>
              <a:gd name="connsiteY237" fmla="*/ 57150 h 535781"/>
              <a:gd name="connsiteX238" fmla="*/ 640505 w 1488230"/>
              <a:gd name="connsiteY238" fmla="*/ 47625 h 535781"/>
              <a:gd name="connsiteX239" fmla="*/ 628599 w 1488230"/>
              <a:gd name="connsiteY239" fmla="*/ 35718 h 535781"/>
              <a:gd name="connsiteX240" fmla="*/ 611930 w 1488230"/>
              <a:gd name="connsiteY240" fmla="*/ 38100 h 535781"/>
              <a:gd name="connsiteX241" fmla="*/ 585736 w 1488230"/>
              <a:gd name="connsiteY241" fmla="*/ 40481 h 535781"/>
              <a:gd name="connsiteX242" fmla="*/ 583355 w 1488230"/>
              <a:gd name="connsiteY242" fmla="*/ 50006 h 535781"/>
              <a:gd name="connsiteX243" fmla="*/ 576211 w 1488230"/>
              <a:gd name="connsiteY243" fmla="*/ 42862 h 535781"/>
              <a:gd name="connsiteX244" fmla="*/ 571449 w 1488230"/>
              <a:gd name="connsiteY244" fmla="*/ 35718 h 535781"/>
              <a:gd name="connsiteX245" fmla="*/ 564305 w 1488230"/>
              <a:gd name="connsiteY245" fmla="*/ 38100 h 535781"/>
              <a:gd name="connsiteX246" fmla="*/ 547636 w 1488230"/>
              <a:gd name="connsiteY246" fmla="*/ 42862 h 535781"/>
              <a:gd name="connsiteX247" fmla="*/ 538111 w 1488230"/>
              <a:gd name="connsiteY247" fmla="*/ 47625 h 535781"/>
              <a:gd name="connsiteX248" fmla="*/ 523824 w 1488230"/>
              <a:gd name="connsiteY248" fmla="*/ 52387 h 535781"/>
              <a:gd name="connsiteX249" fmla="*/ 516680 w 1488230"/>
              <a:gd name="connsiteY249" fmla="*/ 47625 h 535781"/>
              <a:gd name="connsiteX250" fmla="*/ 509536 w 1488230"/>
              <a:gd name="connsiteY250" fmla="*/ 45243 h 535781"/>
              <a:gd name="connsiteX251" fmla="*/ 495249 w 1488230"/>
              <a:gd name="connsiteY251" fmla="*/ 35718 h 535781"/>
              <a:gd name="connsiteX252" fmla="*/ 485724 w 1488230"/>
              <a:gd name="connsiteY252" fmla="*/ 38100 h 535781"/>
              <a:gd name="connsiteX253" fmla="*/ 476199 w 1488230"/>
              <a:gd name="connsiteY253" fmla="*/ 42862 h 535781"/>
              <a:gd name="connsiteX254" fmla="*/ 461911 w 1488230"/>
              <a:gd name="connsiteY254" fmla="*/ 38100 h 535781"/>
              <a:gd name="connsiteX255" fmla="*/ 450005 w 1488230"/>
              <a:gd name="connsiteY255" fmla="*/ 40481 h 535781"/>
              <a:gd name="connsiteX256" fmla="*/ 442861 w 1488230"/>
              <a:gd name="connsiteY256" fmla="*/ 42862 h 535781"/>
              <a:gd name="connsiteX257" fmla="*/ 435717 w 1488230"/>
              <a:gd name="connsiteY257" fmla="*/ 38100 h 535781"/>
              <a:gd name="connsiteX258" fmla="*/ 428574 w 1488230"/>
              <a:gd name="connsiteY258" fmla="*/ 35718 h 535781"/>
              <a:gd name="connsiteX259" fmla="*/ 419049 w 1488230"/>
              <a:gd name="connsiteY259" fmla="*/ 38100 h 535781"/>
              <a:gd name="connsiteX260" fmla="*/ 411905 w 1488230"/>
              <a:gd name="connsiteY260" fmla="*/ 40481 h 535781"/>
              <a:gd name="connsiteX261" fmla="*/ 407142 w 1488230"/>
              <a:gd name="connsiteY261" fmla="*/ 33337 h 535781"/>
              <a:gd name="connsiteX262" fmla="*/ 383330 w 1488230"/>
              <a:gd name="connsiteY262" fmla="*/ 23812 h 535781"/>
              <a:gd name="connsiteX263" fmla="*/ 376186 w 1488230"/>
              <a:gd name="connsiteY263" fmla="*/ 19050 h 535781"/>
              <a:gd name="connsiteX264" fmla="*/ 369042 w 1488230"/>
              <a:gd name="connsiteY264" fmla="*/ 23812 h 535781"/>
              <a:gd name="connsiteX265" fmla="*/ 361899 w 1488230"/>
              <a:gd name="connsiteY265" fmla="*/ 38100 h 535781"/>
              <a:gd name="connsiteX266" fmla="*/ 352374 w 1488230"/>
              <a:gd name="connsiteY266" fmla="*/ 40481 h 535781"/>
              <a:gd name="connsiteX267" fmla="*/ 342849 w 1488230"/>
              <a:gd name="connsiteY267" fmla="*/ 38100 h 535781"/>
              <a:gd name="connsiteX268" fmla="*/ 338086 w 1488230"/>
              <a:gd name="connsiteY268" fmla="*/ 30956 h 535781"/>
              <a:gd name="connsiteX269" fmla="*/ 335705 w 1488230"/>
              <a:gd name="connsiteY269" fmla="*/ 23812 h 535781"/>
              <a:gd name="connsiteX270" fmla="*/ 323799 w 1488230"/>
              <a:gd name="connsiteY270" fmla="*/ 21431 h 535781"/>
              <a:gd name="connsiteX271" fmla="*/ 316655 w 1488230"/>
              <a:gd name="connsiteY271" fmla="*/ 23812 h 535781"/>
              <a:gd name="connsiteX272" fmla="*/ 309511 w 1488230"/>
              <a:gd name="connsiteY272" fmla="*/ 19050 h 535781"/>
              <a:gd name="connsiteX273" fmla="*/ 299986 w 1488230"/>
              <a:gd name="connsiteY273" fmla="*/ 33337 h 535781"/>
              <a:gd name="connsiteX274" fmla="*/ 285699 w 1488230"/>
              <a:gd name="connsiteY274" fmla="*/ 35718 h 535781"/>
              <a:gd name="connsiteX275" fmla="*/ 261886 w 1488230"/>
              <a:gd name="connsiteY275" fmla="*/ 42862 h 535781"/>
              <a:gd name="connsiteX276" fmla="*/ 254742 w 1488230"/>
              <a:gd name="connsiteY276" fmla="*/ 45243 h 535781"/>
              <a:gd name="connsiteX277" fmla="*/ 247599 w 1488230"/>
              <a:gd name="connsiteY277" fmla="*/ 50006 h 535781"/>
              <a:gd name="connsiteX278" fmla="*/ 235692 w 1488230"/>
              <a:gd name="connsiteY278" fmla="*/ 52387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1488230" h="535781">
                <a:moveTo>
                  <a:pt x="235692" y="52387"/>
                </a:moveTo>
                <a:cubicBezTo>
                  <a:pt x="233311" y="53974"/>
                  <a:pt x="234433" y="57286"/>
                  <a:pt x="233311" y="59531"/>
                </a:cubicBezTo>
                <a:cubicBezTo>
                  <a:pt x="229995" y="66164"/>
                  <a:pt x="226673" y="68550"/>
                  <a:pt x="221405" y="73818"/>
                </a:cubicBezTo>
                <a:cubicBezTo>
                  <a:pt x="215696" y="90947"/>
                  <a:pt x="222623" y="69556"/>
                  <a:pt x="216642" y="90487"/>
                </a:cubicBezTo>
                <a:cubicBezTo>
                  <a:pt x="215952" y="92901"/>
                  <a:pt x="215829" y="95671"/>
                  <a:pt x="214261" y="97631"/>
                </a:cubicBezTo>
                <a:cubicBezTo>
                  <a:pt x="212473" y="99866"/>
                  <a:pt x="209498" y="100806"/>
                  <a:pt x="207117" y="102393"/>
                </a:cubicBezTo>
                <a:cubicBezTo>
                  <a:pt x="194808" y="120857"/>
                  <a:pt x="199402" y="111251"/>
                  <a:pt x="192830" y="130968"/>
                </a:cubicBezTo>
                <a:lnTo>
                  <a:pt x="190449" y="138112"/>
                </a:lnTo>
                <a:cubicBezTo>
                  <a:pt x="191243" y="142875"/>
                  <a:pt x="192830" y="147572"/>
                  <a:pt x="192830" y="152400"/>
                </a:cubicBezTo>
                <a:cubicBezTo>
                  <a:pt x="192830" y="160609"/>
                  <a:pt x="190613" y="165538"/>
                  <a:pt x="185686" y="171450"/>
                </a:cubicBezTo>
                <a:cubicBezTo>
                  <a:pt x="183530" y="174037"/>
                  <a:pt x="180698" y="176006"/>
                  <a:pt x="178542" y="178593"/>
                </a:cubicBezTo>
                <a:cubicBezTo>
                  <a:pt x="168618" y="190502"/>
                  <a:pt x="179736" y="181766"/>
                  <a:pt x="166636" y="190500"/>
                </a:cubicBezTo>
                <a:cubicBezTo>
                  <a:pt x="159090" y="201819"/>
                  <a:pt x="162778" y="194929"/>
                  <a:pt x="157111" y="211931"/>
                </a:cubicBezTo>
                <a:cubicBezTo>
                  <a:pt x="156317" y="214312"/>
                  <a:pt x="155222" y="216614"/>
                  <a:pt x="154730" y="219075"/>
                </a:cubicBezTo>
                <a:cubicBezTo>
                  <a:pt x="153936" y="223044"/>
                  <a:pt x="154357" y="227467"/>
                  <a:pt x="152349" y="230981"/>
                </a:cubicBezTo>
                <a:cubicBezTo>
                  <a:pt x="150929" y="233466"/>
                  <a:pt x="147586" y="234156"/>
                  <a:pt x="145205" y="235743"/>
                </a:cubicBezTo>
                <a:cubicBezTo>
                  <a:pt x="143617" y="238124"/>
                  <a:pt x="141722" y="240327"/>
                  <a:pt x="140442" y="242887"/>
                </a:cubicBezTo>
                <a:cubicBezTo>
                  <a:pt x="135824" y="252122"/>
                  <a:pt x="138739" y="254777"/>
                  <a:pt x="140442" y="266700"/>
                </a:cubicBezTo>
                <a:cubicBezTo>
                  <a:pt x="139648" y="276225"/>
                  <a:pt x="139324" y="285801"/>
                  <a:pt x="138061" y="295275"/>
                </a:cubicBezTo>
                <a:cubicBezTo>
                  <a:pt x="137729" y="297763"/>
                  <a:pt x="137072" y="300330"/>
                  <a:pt x="135680" y="302418"/>
                </a:cubicBezTo>
                <a:cubicBezTo>
                  <a:pt x="133812" y="305220"/>
                  <a:pt x="131338" y="307694"/>
                  <a:pt x="128536" y="309562"/>
                </a:cubicBezTo>
                <a:cubicBezTo>
                  <a:pt x="126447" y="310954"/>
                  <a:pt x="123773" y="311149"/>
                  <a:pt x="121392" y="311943"/>
                </a:cubicBezTo>
                <a:cubicBezTo>
                  <a:pt x="115725" y="328946"/>
                  <a:pt x="120807" y="323447"/>
                  <a:pt x="109486" y="330993"/>
                </a:cubicBezTo>
                <a:cubicBezTo>
                  <a:pt x="100755" y="330199"/>
                  <a:pt x="91971" y="329852"/>
                  <a:pt x="83292" y="328612"/>
                </a:cubicBezTo>
                <a:cubicBezTo>
                  <a:pt x="80807" y="328257"/>
                  <a:pt x="78659" y="326231"/>
                  <a:pt x="76149" y="326231"/>
                </a:cubicBezTo>
                <a:cubicBezTo>
                  <a:pt x="71321" y="326231"/>
                  <a:pt x="66624" y="327818"/>
                  <a:pt x="61861" y="328612"/>
                </a:cubicBezTo>
                <a:lnTo>
                  <a:pt x="57099" y="342900"/>
                </a:lnTo>
                <a:cubicBezTo>
                  <a:pt x="56305" y="345281"/>
                  <a:pt x="56805" y="348651"/>
                  <a:pt x="54717" y="350043"/>
                </a:cubicBezTo>
                <a:cubicBezTo>
                  <a:pt x="38341" y="360960"/>
                  <a:pt x="45860" y="357758"/>
                  <a:pt x="33286" y="361950"/>
                </a:cubicBezTo>
                <a:cubicBezTo>
                  <a:pt x="31189" y="368240"/>
                  <a:pt x="27521" y="381334"/>
                  <a:pt x="21380" y="383381"/>
                </a:cubicBezTo>
                <a:lnTo>
                  <a:pt x="14236" y="385762"/>
                </a:lnTo>
                <a:cubicBezTo>
                  <a:pt x="12649" y="388143"/>
                  <a:pt x="10754" y="390346"/>
                  <a:pt x="9474" y="392906"/>
                </a:cubicBezTo>
                <a:cubicBezTo>
                  <a:pt x="6256" y="399343"/>
                  <a:pt x="6176" y="407743"/>
                  <a:pt x="4711" y="414337"/>
                </a:cubicBezTo>
                <a:cubicBezTo>
                  <a:pt x="4167" y="416787"/>
                  <a:pt x="3124" y="419100"/>
                  <a:pt x="2330" y="421481"/>
                </a:cubicBezTo>
                <a:cubicBezTo>
                  <a:pt x="3124" y="432593"/>
                  <a:pt x="0" y="444723"/>
                  <a:pt x="4711" y="454818"/>
                </a:cubicBezTo>
                <a:cubicBezTo>
                  <a:pt x="6753" y="459193"/>
                  <a:pt x="14807" y="454804"/>
                  <a:pt x="18999" y="457200"/>
                </a:cubicBezTo>
                <a:cubicBezTo>
                  <a:pt x="21178" y="458445"/>
                  <a:pt x="19201" y="463098"/>
                  <a:pt x="21380" y="464343"/>
                </a:cubicBezTo>
                <a:cubicBezTo>
                  <a:pt x="25572" y="466738"/>
                  <a:pt x="30954" y="465678"/>
                  <a:pt x="35667" y="466725"/>
                </a:cubicBezTo>
                <a:cubicBezTo>
                  <a:pt x="38117" y="467270"/>
                  <a:pt x="40430" y="468312"/>
                  <a:pt x="42811" y="469106"/>
                </a:cubicBezTo>
                <a:cubicBezTo>
                  <a:pt x="56354" y="482649"/>
                  <a:pt x="43314" y="471739"/>
                  <a:pt x="57099" y="478631"/>
                </a:cubicBezTo>
                <a:cubicBezTo>
                  <a:pt x="59659" y="479911"/>
                  <a:pt x="61563" y="482388"/>
                  <a:pt x="64242" y="483393"/>
                </a:cubicBezTo>
                <a:cubicBezTo>
                  <a:pt x="68032" y="484814"/>
                  <a:pt x="72222" y="484793"/>
                  <a:pt x="76149" y="485775"/>
                </a:cubicBezTo>
                <a:cubicBezTo>
                  <a:pt x="78584" y="486384"/>
                  <a:pt x="80911" y="487362"/>
                  <a:pt x="83292" y="488156"/>
                </a:cubicBezTo>
                <a:cubicBezTo>
                  <a:pt x="84086" y="490537"/>
                  <a:pt x="84106" y="493340"/>
                  <a:pt x="85674" y="495300"/>
                </a:cubicBezTo>
                <a:cubicBezTo>
                  <a:pt x="87462" y="497535"/>
                  <a:pt x="90257" y="498782"/>
                  <a:pt x="92817" y="500062"/>
                </a:cubicBezTo>
                <a:cubicBezTo>
                  <a:pt x="96230" y="501768"/>
                  <a:pt x="106439" y="504063"/>
                  <a:pt x="109486" y="504825"/>
                </a:cubicBezTo>
                <a:cubicBezTo>
                  <a:pt x="112400" y="507738"/>
                  <a:pt x="122229" y="518240"/>
                  <a:pt x="126155" y="519112"/>
                </a:cubicBezTo>
                <a:cubicBezTo>
                  <a:pt x="129603" y="519878"/>
                  <a:pt x="140994" y="515754"/>
                  <a:pt x="145205" y="514350"/>
                </a:cubicBezTo>
                <a:cubicBezTo>
                  <a:pt x="147586" y="515144"/>
                  <a:pt x="149839" y="516731"/>
                  <a:pt x="152349" y="516731"/>
                </a:cubicBezTo>
                <a:cubicBezTo>
                  <a:pt x="160016" y="516731"/>
                  <a:pt x="160598" y="512691"/>
                  <a:pt x="164255" y="507206"/>
                </a:cubicBezTo>
                <a:cubicBezTo>
                  <a:pt x="165049" y="504825"/>
                  <a:pt x="164861" y="501837"/>
                  <a:pt x="166636" y="500062"/>
                </a:cubicBezTo>
                <a:cubicBezTo>
                  <a:pt x="168411" y="498287"/>
                  <a:pt x="171535" y="498804"/>
                  <a:pt x="173780" y="497681"/>
                </a:cubicBezTo>
                <a:cubicBezTo>
                  <a:pt x="191791" y="488675"/>
                  <a:pt x="165690" y="494822"/>
                  <a:pt x="199974" y="490537"/>
                </a:cubicBezTo>
                <a:cubicBezTo>
                  <a:pt x="219020" y="477839"/>
                  <a:pt x="196006" y="494505"/>
                  <a:pt x="211880" y="478631"/>
                </a:cubicBezTo>
                <a:cubicBezTo>
                  <a:pt x="218705" y="471806"/>
                  <a:pt x="218420" y="475360"/>
                  <a:pt x="226167" y="471487"/>
                </a:cubicBezTo>
                <a:cubicBezTo>
                  <a:pt x="228727" y="470207"/>
                  <a:pt x="230930" y="468312"/>
                  <a:pt x="233311" y="466725"/>
                </a:cubicBezTo>
                <a:cubicBezTo>
                  <a:pt x="237280" y="467519"/>
                  <a:pt x="241427" y="467685"/>
                  <a:pt x="245217" y="469106"/>
                </a:cubicBezTo>
                <a:cubicBezTo>
                  <a:pt x="247897" y="470111"/>
                  <a:pt x="249499" y="473868"/>
                  <a:pt x="252361" y="473868"/>
                </a:cubicBezTo>
                <a:cubicBezTo>
                  <a:pt x="257115" y="473868"/>
                  <a:pt x="264844" y="466204"/>
                  <a:pt x="269030" y="464343"/>
                </a:cubicBezTo>
                <a:cubicBezTo>
                  <a:pt x="282169" y="458503"/>
                  <a:pt x="282416" y="460402"/>
                  <a:pt x="295224" y="457200"/>
                </a:cubicBezTo>
                <a:cubicBezTo>
                  <a:pt x="297659" y="456591"/>
                  <a:pt x="299986" y="455612"/>
                  <a:pt x="302367" y="454818"/>
                </a:cubicBezTo>
                <a:cubicBezTo>
                  <a:pt x="306336" y="455612"/>
                  <a:pt x="310347" y="456218"/>
                  <a:pt x="314274" y="457200"/>
                </a:cubicBezTo>
                <a:cubicBezTo>
                  <a:pt x="316709" y="457809"/>
                  <a:pt x="318907" y="459581"/>
                  <a:pt x="321417" y="459581"/>
                </a:cubicBezTo>
                <a:cubicBezTo>
                  <a:pt x="323927" y="459581"/>
                  <a:pt x="326180" y="457994"/>
                  <a:pt x="328561" y="457200"/>
                </a:cubicBezTo>
                <a:cubicBezTo>
                  <a:pt x="330149" y="454819"/>
                  <a:pt x="330897" y="451573"/>
                  <a:pt x="333324" y="450056"/>
                </a:cubicBezTo>
                <a:cubicBezTo>
                  <a:pt x="340187" y="445766"/>
                  <a:pt x="354206" y="444194"/>
                  <a:pt x="361899" y="442912"/>
                </a:cubicBezTo>
                <a:cubicBezTo>
                  <a:pt x="365510" y="440505"/>
                  <a:pt x="371258" y="435768"/>
                  <a:pt x="376186" y="435768"/>
                </a:cubicBezTo>
                <a:cubicBezTo>
                  <a:pt x="379459" y="435768"/>
                  <a:pt x="382576" y="437210"/>
                  <a:pt x="385711" y="438150"/>
                </a:cubicBezTo>
                <a:cubicBezTo>
                  <a:pt x="390519" y="439593"/>
                  <a:pt x="399999" y="442912"/>
                  <a:pt x="399999" y="442912"/>
                </a:cubicBezTo>
                <a:cubicBezTo>
                  <a:pt x="401586" y="445293"/>
                  <a:pt x="402334" y="448539"/>
                  <a:pt x="404761" y="450056"/>
                </a:cubicBezTo>
                <a:cubicBezTo>
                  <a:pt x="409018" y="452717"/>
                  <a:pt x="419049" y="454818"/>
                  <a:pt x="419049" y="454818"/>
                </a:cubicBezTo>
                <a:cubicBezTo>
                  <a:pt x="422224" y="454024"/>
                  <a:pt x="425566" y="453726"/>
                  <a:pt x="428574" y="452437"/>
                </a:cubicBezTo>
                <a:cubicBezTo>
                  <a:pt x="431204" y="451310"/>
                  <a:pt x="432855" y="447675"/>
                  <a:pt x="435717" y="447675"/>
                </a:cubicBezTo>
                <a:cubicBezTo>
                  <a:pt x="438579" y="447675"/>
                  <a:pt x="440246" y="451275"/>
                  <a:pt x="442861" y="452437"/>
                </a:cubicBezTo>
                <a:cubicBezTo>
                  <a:pt x="447449" y="454476"/>
                  <a:pt x="457149" y="457200"/>
                  <a:pt x="457149" y="457200"/>
                </a:cubicBezTo>
                <a:cubicBezTo>
                  <a:pt x="475113" y="451210"/>
                  <a:pt x="452961" y="459292"/>
                  <a:pt x="471436" y="450056"/>
                </a:cubicBezTo>
                <a:cubicBezTo>
                  <a:pt x="473681" y="448934"/>
                  <a:pt x="476199" y="448469"/>
                  <a:pt x="478580" y="447675"/>
                </a:cubicBezTo>
                <a:cubicBezTo>
                  <a:pt x="480961" y="446087"/>
                  <a:pt x="484136" y="445293"/>
                  <a:pt x="485724" y="442912"/>
                </a:cubicBezTo>
                <a:cubicBezTo>
                  <a:pt x="492791" y="432311"/>
                  <a:pt x="481873" y="431310"/>
                  <a:pt x="495249" y="435768"/>
                </a:cubicBezTo>
                <a:cubicBezTo>
                  <a:pt x="497738" y="437428"/>
                  <a:pt x="505591" y="443569"/>
                  <a:pt x="509536" y="442912"/>
                </a:cubicBezTo>
                <a:cubicBezTo>
                  <a:pt x="512359" y="442442"/>
                  <a:pt x="514299" y="439737"/>
                  <a:pt x="516680" y="438150"/>
                </a:cubicBezTo>
                <a:cubicBezTo>
                  <a:pt x="520649" y="438944"/>
                  <a:pt x="524694" y="441643"/>
                  <a:pt x="528586" y="440531"/>
                </a:cubicBezTo>
                <a:cubicBezTo>
                  <a:pt x="531338" y="439745"/>
                  <a:pt x="531325" y="435411"/>
                  <a:pt x="533349" y="433387"/>
                </a:cubicBezTo>
                <a:cubicBezTo>
                  <a:pt x="535372" y="431364"/>
                  <a:pt x="538111" y="430212"/>
                  <a:pt x="540492" y="428625"/>
                </a:cubicBezTo>
                <a:cubicBezTo>
                  <a:pt x="542080" y="426244"/>
                  <a:pt x="542828" y="422998"/>
                  <a:pt x="545255" y="421481"/>
                </a:cubicBezTo>
                <a:cubicBezTo>
                  <a:pt x="549123" y="419064"/>
                  <a:pt x="563489" y="415731"/>
                  <a:pt x="569067" y="414337"/>
                </a:cubicBezTo>
                <a:cubicBezTo>
                  <a:pt x="571448" y="415131"/>
                  <a:pt x="573966" y="415595"/>
                  <a:pt x="576211" y="416718"/>
                </a:cubicBezTo>
                <a:cubicBezTo>
                  <a:pt x="578771" y="417998"/>
                  <a:pt x="580870" y="422901"/>
                  <a:pt x="583355" y="421481"/>
                </a:cubicBezTo>
                <a:cubicBezTo>
                  <a:pt x="588325" y="418641"/>
                  <a:pt x="592880" y="407193"/>
                  <a:pt x="592880" y="407193"/>
                </a:cubicBezTo>
                <a:cubicBezTo>
                  <a:pt x="598436" y="407987"/>
                  <a:pt x="604045" y="408474"/>
                  <a:pt x="609549" y="409575"/>
                </a:cubicBezTo>
                <a:cubicBezTo>
                  <a:pt x="612010" y="410067"/>
                  <a:pt x="614917" y="410181"/>
                  <a:pt x="616692" y="411956"/>
                </a:cubicBezTo>
                <a:cubicBezTo>
                  <a:pt x="618467" y="413731"/>
                  <a:pt x="617031" y="417641"/>
                  <a:pt x="619074" y="419100"/>
                </a:cubicBezTo>
                <a:cubicBezTo>
                  <a:pt x="623159" y="422018"/>
                  <a:pt x="633361" y="423862"/>
                  <a:pt x="633361" y="423862"/>
                </a:cubicBezTo>
                <a:cubicBezTo>
                  <a:pt x="639711" y="423068"/>
                  <a:pt x="646237" y="423165"/>
                  <a:pt x="652411" y="421481"/>
                </a:cubicBezTo>
                <a:cubicBezTo>
                  <a:pt x="655172" y="420728"/>
                  <a:pt x="656693" y="416718"/>
                  <a:pt x="659555" y="416718"/>
                </a:cubicBezTo>
                <a:cubicBezTo>
                  <a:pt x="662417" y="416718"/>
                  <a:pt x="664139" y="420201"/>
                  <a:pt x="666699" y="421481"/>
                </a:cubicBezTo>
                <a:cubicBezTo>
                  <a:pt x="668944" y="422603"/>
                  <a:pt x="671429" y="423173"/>
                  <a:pt x="673842" y="423862"/>
                </a:cubicBezTo>
                <a:cubicBezTo>
                  <a:pt x="685067" y="427069"/>
                  <a:pt x="686550" y="426698"/>
                  <a:pt x="700036" y="428625"/>
                </a:cubicBezTo>
                <a:cubicBezTo>
                  <a:pt x="701624" y="431006"/>
                  <a:pt x="702372" y="434251"/>
                  <a:pt x="704799" y="435768"/>
                </a:cubicBezTo>
                <a:cubicBezTo>
                  <a:pt x="709056" y="438429"/>
                  <a:pt x="719086" y="440531"/>
                  <a:pt x="719086" y="440531"/>
                </a:cubicBezTo>
                <a:cubicBezTo>
                  <a:pt x="730992" y="439737"/>
                  <a:pt x="742945" y="439468"/>
                  <a:pt x="754805" y="438150"/>
                </a:cubicBezTo>
                <a:cubicBezTo>
                  <a:pt x="757300" y="437873"/>
                  <a:pt x="759454" y="435491"/>
                  <a:pt x="761949" y="435768"/>
                </a:cubicBezTo>
                <a:cubicBezTo>
                  <a:pt x="766938" y="436322"/>
                  <a:pt x="776236" y="440531"/>
                  <a:pt x="776236" y="440531"/>
                </a:cubicBezTo>
                <a:cubicBezTo>
                  <a:pt x="779279" y="438502"/>
                  <a:pt x="789570" y="431214"/>
                  <a:pt x="792905" y="431006"/>
                </a:cubicBezTo>
                <a:cubicBezTo>
                  <a:pt x="802444" y="430410"/>
                  <a:pt x="811955" y="432593"/>
                  <a:pt x="821480" y="433387"/>
                </a:cubicBezTo>
                <a:cubicBezTo>
                  <a:pt x="838490" y="444727"/>
                  <a:pt x="830214" y="444300"/>
                  <a:pt x="845292" y="440531"/>
                </a:cubicBezTo>
                <a:cubicBezTo>
                  <a:pt x="856613" y="448077"/>
                  <a:pt x="849721" y="446198"/>
                  <a:pt x="866724" y="440531"/>
                </a:cubicBezTo>
                <a:lnTo>
                  <a:pt x="873867" y="438150"/>
                </a:lnTo>
                <a:cubicBezTo>
                  <a:pt x="881011" y="438944"/>
                  <a:pt x="888127" y="441009"/>
                  <a:pt x="895299" y="440531"/>
                </a:cubicBezTo>
                <a:cubicBezTo>
                  <a:pt x="900308" y="440197"/>
                  <a:pt x="909586" y="435768"/>
                  <a:pt x="909586" y="435768"/>
                </a:cubicBezTo>
                <a:cubicBezTo>
                  <a:pt x="915936" y="436562"/>
                  <a:pt x="922324" y="437098"/>
                  <a:pt x="928636" y="438150"/>
                </a:cubicBezTo>
                <a:cubicBezTo>
                  <a:pt x="931864" y="438688"/>
                  <a:pt x="934888" y="440531"/>
                  <a:pt x="938161" y="440531"/>
                </a:cubicBezTo>
                <a:cubicBezTo>
                  <a:pt x="941434" y="440531"/>
                  <a:pt x="944511" y="438944"/>
                  <a:pt x="947686" y="438150"/>
                </a:cubicBezTo>
                <a:cubicBezTo>
                  <a:pt x="950067" y="436562"/>
                  <a:pt x="952631" y="435219"/>
                  <a:pt x="954830" y="433387"/>
                </a:cubicBezTo>
                <a:cubicBezTo>
                  <a:pt x="957417" y="431231"/>
                  <a:pt x="959172" y="428111"/>
                  <a:pt x="961974" y="426243"/>
                </a:cubicBezTo>
                <a:cubicBezTo>
                  <a:pt x="964062" y="424851"/>
                  <a:pt x="966810" y="424851"/>
                  <a:pt x="969117" y="423862"/>
                </a:cubicBezTo>
                <a:cubicBezTo>
                  <a:pt x="972380" y="422464"/>
                  <a:pt x="975318" y="420346"/>
                  <a:pt x="978642" y="419100"/>
                </a:cubicBezTo>
                <a:cubicBezTo>
                  <a:pt x="982493" y="417656"/>
                  <a:pt x="996831" y="414985"/>
                  <a:pt x="1000074" y="414337"/>
                </a:cubicBezTo>
                <a:cubicBezTo>
                  <a:pt x="1000868" y="411956"/>
                  <a:pt x="1000366" y="408585"/>
                  <a:pt x="1002455" y="407193"/>
                </a:cubicBezTo>
                <a:cubicBezTo>
                  <a:pt x="1009781" y="402309"/>
                  <a:pt x="1018941" y="405728"/>
                  <a:pt x="1026267" y="407193"/>
                </a:cubicBezTo>
                <a:cubicBezTo>
                  <a:pt x="1028648" y="409574"/>
                  <a:pt x="1030609" y="412469"/>
                  <a:pt x="1033411" y="414337"/>
                </a:cubicBezTo>
                <a:cubicBezTo>
                  <a:pt x="1039728" y="418548"/>
                  <a:pt x="1043246" y="416289"/>
                  <a:pt x="1050080" y="414337"/>
                </a:cubicBezTo>
                <a:cubicBezTo>
                  <a:pt x="1052494" y="413647"/>
                  <a:pt x="1054843" y="412750"/>
                  <a:pt x="1057224" y="411956"/>
                </a:cubicBezTo>
                <a:cubicBezTo>
                  <a:pt x="1061193" y="412750"/>
                  <a:pt x="1065204" y="413355"/>
                  <a:pt x="1069130" y="414337"/>
                </a:cubicBezTo>
                <a:cubicBezTo>
                  <a:pt x="1071565" y="414946"/>
                  <a:pt x="1073798" y="417131"/>
                  <a:pt x="1076274" y="416718"/>
                </a:cubicBezTo>
                <a:cubicBezTo>
                  <a:pt x="1079097" y="416248"/>
                  <a:pt x="1081036" y="413543"/>
                  <a:pt x="1083417" y="411956"/>
                </a:cubicBezTo>
                <a:cubicBezTo>
                  <a:pt x="1089767" y="412750"/>
                  <a:pt x="1096094" y="414916"/>
                  <a:pt x="1102467" y="414337"/>
                </a:cubicBezTo>
                <a:cubicBezTo>
                  <a:pt x="1105317" y="414078"/>
                  <a:pt x="1107051" y="410855"/>
                  <a:pt x="1109611" y="409575"/>
                </a:cubicBezTo>
                <a:cubicBezTo>
                  <a:pt x="1111856" y="408452"/>
                  <a:pt x="1114374" y="407987"/>
                  <a:pt x="1116755" y="407193"/>
                </a:cubicBezTo>
                <a:cubicBezTo>
                  <a:pt x="1121517" y="407987"/>
                  <a:pt x="1126462" y="408048"/>
                  <a:pt x="1131042" y="409575"/>
                </a:cubicBezTo>
                <a:cubicBezTo>
                  <a:pt x="1135366" y="411016"/>
                  <a:pt x="1142778" y="418419"/>
                  <a:pt x="1145330" y="421481"/>
                </a:cubicBezTo>
                <a:cubicBezTo>
                  <a:pt x="1147162" y="423680"/>
                  <a:pt x="1147857" y="426837"/>
                  <a:pt x="1150092" y="428625"/>
                </a:cubicBezTo>
                <a:cubicBezTo>
                  <a:pt x="1152052" y="430193"/>
                  <a:pt x="1155042" y="429787"/>
                  <a:pt x="1157236" y="431006"/>
                </a:cubicBezTo>
                <a:cubicBezTo>
                  <a:pt x="1162240" y="433786"/>
                  <a:pt x="1171524" y="440531"/>
                  <a:pt x="1171524" y="440531"/>
                </a:cubicBezTo>
                <a:cubicBezTo>
                  <a:pt x="1173111" y="442912"/>
                  <a:pt x="1174051" y="445887"/>
                  <a:pt x="1176286" y="447675"/>
                </a:cubicBezTo>
                <a:cubicBezTo>
                  <a:pt x="1178246" y="449243"/>
                  <a:pt x="1182498" y="447725"/>
                  <a:pt x="1183430" y="450056"/>
                </a:cubicBezTo>
                <a:cubicBezTo>
                  <a:pt x="1195217" y="479523"/>
                  <a:pt x="1174931" y="466046"/>
                  <a:pt x="1195336" y="476250"/>
                </a:cubicBezTo>
                <a:cubicBezTo>
                  <a:pt x="1199305" y="475456"/>
                  <a:pt x="1203452" y="475289"/>
                  <a:pt x="1207242" y="473868"/>
                </a:cubicBezTo>
                <a:cubicBezTo>
                  <a:pt x="1209922" y="472863"/>
                  <a:pt x="1211563" y="469576"/>
                  <a:pt x="1214386" y="469106"/>
                </a:cubicBezTo>
                <a:cubicBezTo>
                  <a:pt x="1216862" y="468693"/>
                  <a:pt x="1219149" y="470693"/>
                  <a:pt x="1221530" y="471487"/>
                </a:cubicBezTo>
                <a:cubicBezTo>
                  <a:pt x="1223117" y="473868"/>
                  <a:pt x="1224268" y="476607"/>
                  <a:pt x="1226292" y="478631"/>
                </a:cubicBezTo>
                <a:cubicBezTo>
                  <a:pt x="1233112" y="485451"/>
                  <a:pt x="1232837" y="481903"/>
                  <a:pt x="1240580" y="485775"/>
                </a:cubicBezTo>
                <a:cubicBezTo>
                  <a:pt x="1243140" y="487055"/>
                  <a:pt x="1245343" y="488950"/>
                  <a:pt x="1247724" y="490537"/>
                </a:cubicBezTo>
                <a:cubicBezTo>
                  <a:pt x="1248518" y="492918"/>
                  <a:pt x="1248537" y="495721"/>
                  <a:pt x="1250105" y="497681"/>
                </a:cubicBezTo>
                <a:cubicBezTo>
                  <a:pt x="1251893" y="499916"/>
                  <a:pt x="1255732" y="500016"/>
                  <a:pt x="1257249" y="502443"/>
                </a:cubicBezTo>
                <a:cubicBezTo>
                  <a:pt x="1259910" y="506700"/>
                  <a:pt x="1260424" y="511968"/>
                  <a:pt x="1262011" y="516731"/>
                </a:cubicBezTo>
                <a:cubicBezTo>
                  <a:pt x="1262805" y="519112"/>
                  <a:pt x="1262011" y="523081"/>
                  <a:pt x="1264392" y="523875"/>
                </a:cubicBezTo>
                <a:lnTo>
                  <a:pt x="1278680" y="528637"/>
                </a:lnTo>
                <a:cubicBezTo>
                  <a:pt x="1285824" y="527843"/>
                  <a:pt x="1293138" y="527999"/>
                  <a:pt x="1300111" y="526256"/>
                </a:cubicBezTo>
                <a:cubicBezTo>
                  <a:pt x="1302888" y="525562"/>
                  <a:pt x="1304624" y="522620"/>
                  <a:pt x="1307255" y="521493"/>
                </a:cubicBezTo>
                <a:cubicBezTo>
                  <a:pt x="1310263" y="520204"/>
                  <a:pt x="1313605" y="519906"/>
                  <a:pt x="1316780" y="519112"/>
                </a:cubicBezTo>
                <a:cubicBezTo>
                  <a:pt x="1340411" y="526988"/>
                  <a:pt x="1304317" y="513775"/>
                  <a:pt x="1331067" y="528637"/>
                </a:cubicBezTo>
                <a:cubicBezTo>
                  <a:pt x="1335455" y="531075"/>
                  <a:pt x="1345355" y="533400"/>
                  <a:pt x="1345355" y="533400"/>
                </a:cubicBezTo>
                <a:cubicBezTo>
                  <a:pt x="1347736" y="531812"/>
                  <a:pt x="1349654" y="528953"/>
                  <a:pt x="1352499" y="528637"/>
                </a:cubicBezTo>
                <a:cubicBezTo>
                  <a:pt x="1357297" y="528104"/>
                  <a:pt x="1362052" y="530071"/>
                  <a:pt x="1366786" y="531018"/>
                </a:cubicBezTo>
                <a:cubicBezTo>
                  <a:pt x="1374254" y="532512"/>
                  <a:pt x="1376652" y="533514"/>
                  <a:pt x="1383455" y="535781"/>
                </a:cubicBezTo>
                <a:cubicBezTo>
                  <a:pt x="1387424" y="534987"/>
                  <a:pt x="1391571" y="534821"/>
                  <a:pt x="1395361" y="533400"/>
                </a:cubicBezTo>
                <a:cubicBezTo>
                  <a:pt x="1398041" y="532395"/>
                  <a:pt x="1399667" y="529007"/>
                  <a:pt x="1402505" y="528637"/>
                </a:cubicBezTo>
                <a:cubicBezTo>
                  <a:pt x="1418266" y="526581"/>
                  <a:pt x="1434255" y="527050"/>
                  <a:pt x="1450130" y="526256"/>
                </a:cubicBezTo>
                <a:cubicBezTo>
                  <a:pt x="1462704" y="522065"/>
                  <a:pt x="1455186" y="525267"/>
                  <a:pt x="1471561" y="514350"/>
                </a:cubicBezTo>
                <a:lnTo>
                  <a:pt x="1478705" y="509587"/>
                </a:lnTo>
                <a:cubicBezTo>
                  <a:pt x="1480292" y="507206"/>
                  <a:pt x="1482305" y="505058"/>
                  <a:pt x="1483467" y="502443"/>
                </a:cubicBezTo>
                <a:cubicBezTo>
                  <a:pt x="1485506" y="497856"/>
                  <a:pt x="1488230" y="488156"/>
                  <a:pt x="1488230" y="488156"/>
                </a:cubicBezTo>
                <a:cubicBezTo>
                  <a:pt x="1482673" y="471487"/>
                  <a:pt x="1488230" y="475456"/>
                  <a:pt x="1476324" y="471487"/>
                </a:cubicBezTo>
                <a:cubicBezTo>
                  <a:pt x="1470656" y="454485"/>
                  <a:pt x="1475738" y="459985"/>
                  <a:pt x="1464417" y="452437"/>
                </a:cubicBezTo>
                <a:cubicBezTo>
                  <a:pt x="1463623" y="450056"/>
                  <a:pt x="1463428" y="447382"/>
                  <a:pt x="1462036" y="445293"/>
                </a:cubicBezTo>
                <a:cubicBezTo>
                  <a:pt x="1458371" y="439796"/>
                  <a:pt x="1453017" y="436900"/>
                  <a:pt x="1447749" y="433387"/>
                </a:cubicBezTo>
                <a:cubicBezTo>
                  <a:pt x="1443112" y="419479"/>
                  <a:pt x="1448995" y="432252"/>
                  <a:pt x="1438224" y="421481"/>
                </a:cubicBezTo>
                <a:cubicBezTo>
                  <a:pt x="1427453" y="410710"/>
                  <a:pt x="1440224" y="416591"/>
                  <a:pt x="1426317" y="411956"/>
                </a:cubicBezTo>
                <a:cubicBezTo>
                  <a:pt x="1421635" y="404931"/>
                  <a:pt x="1421287" y="403398"/>
                  <a:pt x="1414411" y="397668"/>
                </a:cubicBezTo>
                <a:cubicBezTo>
                  <a:pt x="1412212" y="395836"/>
                  <a:pt x="1409648" y="394493"/>
                  <a:pt x="1407267" y="392906"/>
                </a:cubicBezTo>
                <a:lnTo>
                  <a:pt x="1397742" y="378618"/>
                </a:lnTo>
                <a:cubicBezTo>
                  <a:pt x="1396155" y="376237"/>
                  <a:pt x="1395003" y="373498"/>
                  <a:pt x="1392980" y="371475"/>
                </a:cubicBezTo>
                <a:cubicBezTo>
                  <a:pt x="1372108" y="350603"/>
                  <a:pt x="1397650" y="377079"/>
                  <a:pt x="1381074" y="357187"/>
                </a:cubicBezTo>
                <a:cubicBezTo>
                  <a:pt x="1378918" y="354600"/>
                  <a:pt x="1375998" y="352701"/>
                  <a:pt x="1373930" y="350043"/>
                </a:cubicBezTo>
                <a:cubicBezTo>
                  <a:pt x="1370416" y="345525"/>
                  <a:pt x="1367580" y="340518"/>
                  <a:pt x="1364405" y="335756"/>
                </a:cubicBezTo>
                <a:cubicBezTo>
                  <a:pt x="1364392" y="335737"/>
                  <a:pt x="1354892" y="321488"/>
                  <a:pt x="1354880" y="321468"/>
                </a:cubicBezTo>
                <a:cubicBezTo>
                  <a:pt x="1352499" y="317499"/>
                  <a:pt x="1350513" y="313265"/>
                  <a:pt x="1347736" y="309562"/>
                </a:cubicBezTo>
                <a:cubicBezTo>
                  <a:pt x="1345715" y="306868"/>
                  <a:pt x="1342660" y="305076"/>
                  <a:pt x="1340592" y="302418"/>
                </a:cubicBezTo>
                <a:cubicBezTo>
                  <a:pt x="1337078" y="297900"/>
                  <a:pt x="1334242" y="292893"/>
                  <a:pt x="1331067" y="288131"/>
                </a:cubicBezTo>
                <a:cubicBezTo>
                  <a:pt x="1329480" y="285750"/>
                  <a:pt x="1327210" y="283702"/>
                  <a:pt x="1326305" y="280987"/>
                </a:cubicBezTo>
                <a:cubicBezTo>
                  <a:pt x="1323019" y="271128"/>
                  <a:pt x="1325317" y="275931"/>
                  <a:pt x="1319161" y="266700"/>
                </a:cubicBezTo>
                <a:cubicBezTo>
                  <a:pt x="1312655" y="247181"/>
                  <a:pt x="1323908" y="277392"/>
                  <a:pt x="1302492" y="245268"/>
                </a:cubicBezTo>
                <a:cubicBezTo>
                  <a:pt x="1300905" y="242887"/>
                  <a:pt x="1299965" y="239913"/>
                  <a:pt x="1297730" y="238125"/>
                </a:cubicBezTo>
                <a:cubicBezTo>
                  <a:pt x="1295770" y="236557"/>
                  <a:pt x="1292780" y="236962"/>
                  <a:pt x="1290586" y="235743"/>
                </a:cubicBezTo>
                <a:cubicBezTo>
                  <a:pt x="1285583" y="232963"/>
                  <a:pt x="1276299" y="226218"/>
                  <a:pt x="1276299" y="226218"/>
                </a:cubicBezTo>
                <a:cubicBezTo>
                  <a:pt x="1267800" y="213472"/>
                  <a:pt x="1273559" y="221098"/>
                  <a:pt x="1257249" y="204787"/>
                </a:cubicBezTo>
                <a:lnTo>
                  <a:pt x="1250105" y="197643"/>
                </a:lnTo>
                <a:cubicBezTo>
                  <a:pt x="1244743" y="181558"/>
                  <a:pt x="1252179" y="198993"/>
                  <a:pt x="1240580" y="185737"/>
                </a:cubicBezTo>
                <a:cubicBezTo>
                  <a:pt x="1221133" y="163512"/>
                  <a:pt x="1239985" y="177404"/>
                  <a:pt x="1223911" y="166687"/>
                </a:cubicBezTo>
                <a:lnTo>
                  <a:pt x="1214386" y="152400"/>
                </a:lnTo>
                <a:cubicBezTo>
                  <a:pt x="1212799" y="150019"/>
                  <a:pt x="1210904" y="147816"/>
                  <a:pt x="1209624" y="145256"/>
                </a:cubicBezTo>
                <a:cubicBezTo>
                  <a:pt x="1208036" y="142081"/>
                  <a:pt x="1206924" y="138620"/>
                  <a:pt x="1204861" y="135731"/>
                </a:cubicBezTo>
                <a:cubicBezTo>
                  <a:pt x="1202903" y="132991"/>
                  <a:pt x="1199785" y="131245"/>
                  <a:pt x="1197717" y="128587"/>
                </a:cubicBezTo>
                <a:cubicBezTo>
                  <a:pt x="1194203" y="124069"/>
                  <a:pt x="1191367" y="119062"/>
                  <a:pt x="1188192" y="114300"/>
                </a:cubicBezTo>
                <a:cubicBezTo>
                  <a:pt x="1186605" y="111919"/>
                  <a:pt x="1184335" y="109871"/>
                  <a:pt x="1183430" y="107156"/>
                </a:cubicBezTo>
                <a:cubicBezTo>
                  <a:pt x="1179239" y="94582"/>
                  <a:pt x="1182441" y="102100"/>
                  <a:pt x="1171524" y="85725"/>
                </a:cubicBezTo>
                <a:cubicBezTo>
                  <a:pt x="1169936" y="83344"/>
                  <a:pt x="1169142" y="80169"/>
                  <a:pt x="1166761" y="78581"/>
                </a:cubicBezTo>
                <a:lnTo>
                  <a:pt x="1159617" y="73818"/>
                </a:lnTo>
                <a:cubicBezTo>
                  <a:pt x="1158823" y="71437"/>
                  <a:pt x="1159278" y="68134"/>
                  <a:pt x="1157236" y="66675"/>
                </a:cubicBezTo>
                <a:cubicBezTo>
                  <a:pt x="1146690" y="59142"/>
                  <a:pt x="1112156" y="59859"/>
                  <a:pt x="1107230" y="59531"/>
                </a:cubicBezTo>
                <a:lnTo>
                  <a:pt x="1081036" y="61912"/>
                </a:lnTo>
                <a:cubicBezTo>
                  <a:pt x="1076616" y="64292"/>
                  <a:pt x="1079059" y="72023"/>
                  <a:pt x="1076274" y="76200"/>
                </a:cubicBezTo>
                <a:cubicBezTo>
                  <a:pt x="1074686" y="78581"/>
                  <a:pt x="1073746" y="81555"/>
                  <a:pt x="1071511" y="83343"/>
                </a:cubicBezTo>
                <a:cubicBezTo>
                  <a:pt x="1069551" y="84911"/>
                  <a:pt x="1066612" y="84602"/>
                  <a:pt x="1064367" y="85725"/>
                </a:cubicBezTo>
                <a:cubicBezTo>
                  <a:pt x="1061808" y="87005"/>
                  <a:pt x="1059605" y="88900"/>
                  <a:pt x="1057224" y="90487"/>
                </a:cubicBezTo>
                <a:cubicBezTo>
                  <a:pt x="1050874" y="89693"/>
                  <a:pt x="1043702" y="91331"/>
                  <a:pt x="1038174" y="88106"/>
                </a:cubicBezTo>
                <a:cubicBezTo>
                  <a:pt x="1023959" y="79814"/>
                  <a:pt x="1032766" y="58883"/>
                  <a:pt x="1011980" y="57150"/>
                </a:cubicBezTo>
                <a:lnTo>
                  <a:pt x="983405" y="54768"/>
                </a:lnTo>
                <a:cubicBezTo>
                  <a:pt x="960377" y="37499"/>
                  <a:pt x="984916" y="54333"/>
                  <a:pt x="966736" y="45243"/>
                </a:cubicBezTo>
                <a:cubicBezTo>
                  <a:pt x="964176" y="43963"/>
                  <a:pt x="962327" y="41323"/>
                  <a:pt x="959592" y="40481"/>
                </a:cubicBezTo>
                <a:cubicBezTo>
                  <a:pt x="951855" y="38100"/>
                  <a:pt x="943667" y="37538"/>
                  <a:pt x="935780" y="35718"/>
                </a:cubicBezTo>
                <a:cubicBezTo>
                  <a:pt x="933334" y="35154"/>
                  <a:pt x="931017" y="34131"/>
                  <a:pt x="928636" y="33337"/>
                </a:cubicBezTo>
                <a:cubicBezTo>
                  <a:pt x="914988" y="12863"/>
                  <a:pt x="931351" y="38767"/>
                  <a:pt x="921492" y="19050"/>
                </a:cubicBezTo>
                <a:cubicBezTo>
                  <a:pt x="920212" y="16490"/>
                  <a:pt x="918317" y="14287"/>
                  <a:pt x="916730" y="11906"/>
                </a:cubicBezTo>
                <a:cubicBezTo>
                  <a:pt x="910380" y="12700"/>
                  <a:pt x="903707" y="12135"/>
                  <a:pt x="897680" y="14287"/>
                </a:cubicBezTo>
                <a:cubicBezTo>
                  <a:pt x="892289" y="16212"/>
                  <a:pt x="883392" y="23812"/>
                  <a:pt x="883392" y="23812"/>
                </a:cubicBezTo>
                <a:cubicBezTo>
                  <a:pt x="880217" y="23018"/>
                  <a:pt x="876590" y="23246"/>
                  <a:pt x="873867" y="21431"/>
                </a:cubicBezTo>
                <a:cubicBezTo>
                  <a:pt x="860618" y="12598"/>
                  <a:pt x="876232" y="16651"/>
                  <a:pt x="866724" y="7143"/>
                </a:cubicBezTo>
                <a:cubicBezTo>
                  <a:pt x="864949" y="5368"/>
                  <a:pt x="861825" y="5884"/>
                  <a:pt x="859580" y="4762"/>
                </a:cubicBezTo>
                <a:cubicBezTo>
                  <a:pt x="857020" y="3482"/>
                  <a:pt x="854817" y="1587"/>
                  <a:pt x="852436" y="0"/>
                </a:cubicBezTo>
                <a:cubicBezTo>
                  <a:pt x="846880" y="794"/>
                  <a:pt x="841143" y="768"/>
                  <a:pt x="835767" y="2381"/>
                </a:cubicBezTo>
                <a:cubicBezTo>
                  <a:pt x="833026" y="3203"/>
                  <a:pt x="831303" y="6138"/>
                  <a:pt x="828624" y="7143"/>
                </a:cubicBezTo>
                <a:cubicBezTo>
                  <a:pt x="822133" y="9577"/>
                  <a:pt x="815672" y="8518"/>
                  <a:pt x="809574" y="11906"/>
                </a:cubicBezTo>
                <a:cubicBezTo>
                  <a:pt x="804570" y="14686"/>
                  <a:pt x="795286" y="21431"/>
                  <a:pt x="795286" y="21431"/>
                </a:cubicBezTo>
                <a:cubicBezTo>
                  <a:pt x="791317" y="20637"/>
                  <a:pt x="787272" y="17938"/>
                  <a:pt x="783380" y="19050"/>
                </a:cubicBezTo>
                <a:cubicBezTo>
                  <a:pt x="780628" y="19836"/>
                  <a:pt x="780852" y="24405"/>
                  <a:pt x="778617" y="26193"/>
                </a:cubicBezTo>
                <a:cubicBezTo>
                  <a:pt x="776657" y="27761"/>
                  <a:pt x="773855" y="27781"/>
                  <a:pt x="771474" y="28575"/>
                </a:cubicBezTo>
                <a:cubicBezTo>
                  <a:pt x="760564" y="25847"/>
                  <a:pt x="755766" y="23428"/>
                  <a:pt x="742899" y="28575"/>
                </a:cubicBezTo>
                <a:cubicBezTo>
                  <a:pt x="740242" y="29638"/>
                  <a:pt x="740160" y="33694"/>
                  <a:pt x="738136" y="35718"/>
                </a:cubicBezTo>
                <a:cubicBezTo>
                  <a:pt x="736112" y="37742"/>
                  <a:pt x="733191" y="38649"/>
                  <a:pt x="730992" y="40481"/>
                </a:cubicBezTo>
                <a:cubicBezTo>
                  <a:pt x="728405" y="42637"/>
                  <a:pt x="726651" y="45757"/>
                  <a:pt x="723849" y="47625"/>
                </a:cubicBezTo>
                <a:cubicBezTo>
                  <a:pt x="721760" y="49017"/>
                  <a:pt x="718899" y="48787"/>
                  <a:pt x="716705" y="50006"/>
                </a:cubicBezTo>
                <a:cubicBezTo>
                  <a:pt x="692139" y="63653"/>
                  <a:pt x="711438" y="56524"/>
                  <a:pt x="695274" y="61912"/>
                </a:cubicBezTo>
                <a:cubicBezTo>
                  <a:pt x="694480" y="64293"/>
                  <a:pt x="694852" y="67488"/>
                  <a:pt x="692892" y="69056"/>
                </a:cubicBezTo>
                <a:cubicBezTo>
                  <a:pt x="682259" y="77562"/>
                  <a:pt x="683723" y="69411"/>
                  <a:pt x="678605" y="64293"/>
                </a:cubicBezTo>
                <a:cubicBezTo>
                  <a:pt x="676581" y="62269"/>
                  <a:pt x="674202" y="60353"/>
                  <a:pt x="671461" y="59531"/>
                </a:cubicBezTo>
                <a:cubicBezTo>
                  <a:pt x="666085" y="57918"/>
                  <a:pt x="660348" y="57944"/>
                  <a:pt x="654792" y="57150"/>
                </a:cubicBezTo>
                <a:cubicBezTo>
                  <a:pt x="650030" y="53975"/>
                  <a:pt x="643680" y="52387"/>
                  <a:pt x="640505" y="47625"/>
                </a:cubicBezTo>
                <a:cubicBezTo>
                  <a:pt x="634154" y="38100"/>
                  <a:pt x="638123" y="42069"/>
                  <a:pt x="628599" y="35718"/>
                </a:cubicBezTo>
                <a:cubicBezTo>
                  <a:pt x="623043" y="36512"/>
                  <a:pt x="617508" y="37480"/>
                  <a:pt x="611930" y="38100"/>
                </a:cubicBezTo>
                <a:cubicBezTo>
                  <a:pt x="603216" y="39068"/>
                  <a:pt x="593829" y="37109"/>
                  <a:pt x="585736" y="40481"/>
                </a:cubicBezTo>
                <a:cubicBezTo>
                  <a:pt x="582715" y="41740"/>
                  <a:pt x="584149" y="46831"/>
                  <a:pt x="583355" y="50006"/>
                </a:cubicBezTo>
                <a:cubicBezTo>
                  <a:pt x="580974" y="47625"/>
                  <a:pt x="578367" y="45449"/>
                  <a:pt x="576211" y="42862"/>
                </a:cubicBezTo>
                <a:cubicBezTo>
                  <a:pt x="574379" y="40663"/>
                  <a:pt x="574106" y="36781"/>
                  <a:pt x="571449" y="35718"/>
                </a:cubicBezTo>
                <a:cubicBezTo>
                  <a:pt x="569118" y="34786"/>
                  <a:pt x="566719" y="37410"/>
                  <a:pt x="564305" y="38100"/>
                </a:cubicBezTo>
                <a:cubicBezTo>
                  <a:pt x="558265" y="39826"/>
                  <a:pt x="553344" y="40415"/>
                  <a:pt x="547636" y="42862"/>
                </a:cubicBezTo>
                <a:cubicBezTo>
                  <a:pt x="544373" y="44260"/>
                  <a:pt x="541407" y="46307"/>
                  <a:pt x="538111" y="47625"/>
                </a:cubicBezTo>
                <a:cubicBezTo>
                  <a:pt x="533450" y="49489"/>
                  <a:pt x="523824" y="52387"/>
                  <a:pt x="523824" y="52387"/>
                </a:cubicBezTo>
                <a:cubicBezTo>
                  <a:pt x="521443" y="50800"/>
                  <a:pt x="519240" y="48905"/>
                  <a:pt x="516680" y="47625"/>
                </a:cubicBezTo>
                <a:cubicBezTo>
                  <a:pt x="514435" y="46502"/>
                  <a:pt x="511625" y="46635"/>
                  <a:pt x="509536" y="45243"/>
                </a:cubicBezTo>
                <a:cubicBezTo>
                  <a:pt x="491697" y="33351"/>
                  <a:pt x="512235" y="41382"/>
                  <a:pt x="495249" y="35718"/>
                </a:cubicBezTo>
                <a:cubicBezTo>
                  <a:pt x="492074" y="36512"/>
                  <a:pt x="488788" y="36951"/>
                  <a:pt x="485724" y="38100"/>
                </a:cubicBezTo>
                <a:cubicBezTo>
                  <a:pt x="482400" y="39346"/>
                  <a:pt x="479749" y="42862"/>
                  <a:pt x="476199" y="42862"/>
                </a:cubicBezTo>
                <a:cubicBezTo>
                  <a:pt x="471179" y="42862"/>
                  <a:pt x="461911" y="38100"/>
                  <a:pt x="461911" y="38100"/>
                </a:cubicBezTo>
                <a:cubicBezTo>
                  <a:pt x="457942" y="38894"/>
                  <a:pt x="453931" y="39499"/>
                  <a:pt x="450005" y="40481"/>
                </a:cubicBezTo>
                <a:cubicBezTo>
                  <a:pt x="447570" y="41090"/>
                  <a:pt x="445337" y="43275"/>
                  <a:pt x="442861" y="42862"/>
                </a:cubicBezTo>
                <a:cubicBezTo>
                  <a:pt x="440038" y="42392"/>
                  <a:pt x="438277" y="39380"/>
                  <a:pt x="435717" y="38100"/>
                </a:cubicBezTo>
                <a:cubicBezTo>
                  <a:pt x="433472" y="36977"/>
                  <a:pt x="430955" y="36512"/>
                  <a:pt x="428574" y="35718"/>
                </a:cubicBezTo>
                <a:cubicBezTo>
                  <a:pt x="425399" y="36512"/>
                  <a:pt x="422196" y="37201"/>
                  <a:pt x="419049" y="38100"/>
                </a:cubicBezTo>
                <a:cubicBezTo>
                  <a:pt x="416635" y="38790"/>
                  <a:pt x="414236" y="41413"/>
                  <a:pt x="411905" y="40481"/>
                </a:cubicBezTo>
                <a:cubicBezTo>
                  <a:pt x="409248" y="39418"/>
                  <a:pt x="408730" y="35718"/>
                  <a:pt x="407142" y="33337"/>
                </a:cubicBezTo>
                <a:cubicBezTo>
                  <a:pt x="402066" y="18108"/>
                  <a:pt x="408464" y="30095"/>
                  <a:pt x="383330" y="23812"/>
                </a:cubicBezTo>
                <a:cubicBezTo>
                  <a:pt x="380554" y="23118"/>
                  <a:pt x="378567" y="20637"/>
                  <a:pt x="376186" y="19050"/>
                </a:cubicBezTo>
                <a:cubicBezTo>
                  <a:pt x="373805" y="20637"/>
                  <a:pt x="370830" y="21577"/>
                  <a:pt x="369042" y="23812"/>
                </a:cubicBezTo>
                <a:cubicBezTo>
                  <a:pt x="363609" y="30604"/>
                  <a:pt x="370502" y="32365"/>
                  <a:pt x="361899" y="38100"/>
                </a:cubicBezTo>
                <a:cubicBezTo>
                  <a:pt x="359176" y="39915"/>
                  <a:pt x="355549" y="39687"/>
                  <a:pt x="352374" y="40481"/>
                </a:cubicBezTo>
                <a:cubicBezTo>
                  <a:pt x="349199" y="39687"/>
                  <a:pt x="345572" y="39915"/>
                  <a:pt x="342849" y="38100"/>
                </a:cubicBezTo>
                <a:cubicBezTo>
                  <a:pt x="340468" y="36512"/>
                  <a:pt x="339366" y="33516"/>
                  <a:pt x="338086" y="30956"/>
                </a:cubicBezTo>
                <a:cubicBezTo>
                  <a:pt x="336963" y="28711"/>
                  <a:pt x="337794" y="25204"/>
                  <a:pt x="335705" y="23812"/>
                </a:cubicBezTo>
                <a:cubicBezTo>
                  <a:pt x="332338" y="21567"/>
                  <a:pt x="327768" y="22225"/>
                  <a:pt x="323799" y="21431"/>
                </a:cubicBezTo>
                <a:cubicBezTo>
                  <a:pt x="321418" y="22225"/>
                  <a:pt x="319131" y="24225"/>
                  <a:pt x="316655" y="23812"/>
                </a:cubicBezTo>
                <a:cubicBezTo>
                  <a:pt x="313832" y="23342"/>
                  <a:pt x="311996" y="17630"/>
                  <a:pt x="309511" y="19050"/>
                </a:cubicBezTo>
                <a:cubicBezTo>
                  <a:pt x="304541" y="21890"/>
                  <a:pt x="305632" y="32396"/>
                  <a:pt x="299986" y="33337"/>
                </a:cubicBezTo>
                <a:cubicBezTo>
                  <a:pt x="295224" y="34131"/>
                  <a:pt x="290433" y="34771"/>
                  <a:pt x="285699" y="35718"/>
                </a:cubicBezTo>
                <a:cubicBezTo>
                  <a:pt x="276711" y="37516"/>
                  <a:pt x="270985" y="39829"/>
                  <a:pt x="261886" y="42862"/>
                </a:cubicBezTo>
                <a:lnTo>
                  <a:pt x="254742" y="45243"/>
                </a:lnTo>
                <a:cubicBezTo>
                  <a:pt x="252361" y="46831"/>
                  <a:pt x="250214" y="48844"/>
                  <a:pt x="247599" y="50006"/>
                </a:cubicBezTo>
                <a:cubicBezTo>
                  <a:pt x="243011" y="52045"/>
                  <a:pt x="238073" y="50800"/>
                  <a:pt x="235692" y="52387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4874503" y="2955043"/>
            <a:ext cx="1139549" cy="719449"/>
          </a:xfrm>
          <a:custGeom>
            <a:avLst/>
            <a:gdLst>
              <a:gd name="connsiteX0" fmla="*/ 337847 w 1630865"/>
              <a:gd name="connsiteY0" fmla="*/ 40121 h 999765"/>
              <a:gd name="connsiteX1" fmla="*/ 335465 w 1630865"/>
              <a:gd name="connsiteY1" fmla="*/ 63934 h 999765"/>
              <a:gd name="connsiteX2" fmla="*/ 342609 w 1630865"/>
              <a:gd name="connsiteY2" fmla="*/ 68696 h 999765"/>
              <a:gd name="connsiteX3" fmla="*/ 344990 w 1630865"/>
              <a:gd name="connsiteY3" fmla="*/ 82984 h 999765"/>
              <a:gd name="connsiteX4" fmla="*/ 361659 w 1630865"/>
              <a:gd name="connsiteY4" fmla="*/ 102034 h 999765"/>
              <a:gd name="connsiteX5" fmla="*/ 371184 w 1630865"/>
              <a:gd name="connsiteY5" fmla="*/ 116321 h 999765"/>
              <a:gd name="connsiteX6" fmla="*/ 361659 w 1630865"/>
              <a:gd name="connsiteY6" fmla="*/ 137753 h 999765"/>
              <a:gd name="connsiteX7" fmla="*/ 361659 w 1630865"/>
              <a:gd name="connsiteY7" fmla="*/ 161565 h 999765"/>
              <a:gd name="connsiteX8" fmla="*/ 356897 w 1630865"/>
              <a:gd name="connsiteY8" fmla="*/ 175853 h 999765"/>
              <a:gd name="connsiteX9" fmla="*/ 349753 w 1630865"/>
              <a:gd name="connsiteY9" fmla="*/ 180615 h 999765"/>
              <a:gd name="connsiteX10" fmla="*/ 344990 w 1630865"/>
              <a:gd name="connsiteY10" fmla="*/ 194903 h 999765"/>
              <a:gd name="connsiteX11" fmla="*/ 330703 w 1630865"/>
              <a:gd name="connsiteY11" fmla="*/ 199665 h 999765"/>
              <a:gd name="connsiteX12" fmla="*/ 318797 w 1630865"/>
              <a:gd name="connsiteY12" fmla="*/ 209190 h 999765"/>
              <a:gd name="connsiteX13" fmla="*/ 314034 w 1630865"/>
              <a:gd name="connsiteY13" fmla="*/ 216334 h 999765"/>
              <a:gd name="connsiteX14" fmla="*/ 321178 w 1630865"/>
              <a:gd name="connsiteY14" fmla="*/ 230621 h 999765"/>
              <a:gd name="connsiteX15" fmla="*/ 335465 w 1630865"/>
              <a:gd name="connsiteY15" fmla="*/ 235384 h 999765"/>
              <a:gd name="connsiteX16" fmla="*/ 356897 w 1630865"/>
              <a:gd name="connsiteY16" fmla="*/ 242528 h 999765"/>
              <a:gd name="connsiteX17" fmla="*/ 364040 w 1630865"/>
              <a:gd name="connsiteY17" fmla="*/ 244909 h 999765"/>
              <a:gd name="connsiteX18" fmla="*/ 371184 w 1630865"/>
              <a:gd name="connsiteY18" fmla="*/ 249671 h 999765"/>
              <a:gd name="connsiteX19" fmla="*/ 390234 w 1630865"/>
              <a:gd name="connsiteY19" fmla="*/ 249671 h 999765"/>
              <a:gd name="connsiteX20" fmla="*/ 394997 w 1630865"/>
              <a:gd name="connsiteY20" fmla="*/ 256815 h 999765"/>
              <a:gd name="connsiteX21" fmla="*/ 404522 w 1630865"/>
              <a:gd name="connsiteY21" fmla="*/ 280628 h 999765"/>
              <a:gd name="connsiteX22" fmla="*/ 411665 w 1630865"/>
              <a:gd name="connsiteY22" fmla="*/ 285390 h 999765"/>
              <a:gd name="connsiteX23" fmla="*/ 425953 w 1630865"/>
              <a:gd name="connsiteY23" fmla="*/ 299678 h 999765"/>
              <a:gd name="connsiteX24" fmla="*/ 423572 w 1630865"/>
              <a:gd name="connsiteY24" fmla="*/ 306821 h 999765"/>
              <a:gd name="connsiteX25" fmla="*/ 418809 w 1630865"/>
              <a:gd name="connsiteY25" fmla="*/ 313965 h 999765"/>
              <a:gd name="connsiteX26" fmla="*/ 406903 w 1630865"/>
              <a:gd name="connsiteY26" fmla="*/ 333015 h 999765"/>
              <a:gd name="connsiteX27" fmla="*/ 402140 w 1630865"/>
              <a:gd name="connsiteY27" fmla="*/ 347303 h 999765"/>
              <a:gd name="connsiteX28" fmla="*/ 392615 w 1630865"/>
              <a:gd name="connsiteY28" fmla="*/ 361590 h 999765"/>
              <a:gd name="connsiteX29" fmla="*/ 385472 w 1630865"/>
              <a:gd name="connsiteY29" fmla="*/ 392546 h 999765"/>
              <a:gd name="connsiteX30" fmla="*/ 378328 w 1630865"/>
              <a:gd name="connsiteY30" fmla="*/ 399690 h 999765"/>
              <a:gd name="connsiteX31" fmla="*/ 371184 w 1630865"/>
              <a:gd name="connsiteY31" fmla="*/ 394928 h 999765"/>
              <a:gd name="connsiteX32" fmla="*/ 361659 w 1630865"/>
              <a:gd name="connsiteY32" fmla="*/ 385403 h 999765"/>
              <a:gd name="connsiteX33" fmla="*/ 333084 w 1630865"/>
              <a:gd name="connsiteY33" fmla="*/ 373496 h 999765"/>
              <a:gd name="connsiteX34" fmla="*/ 328322 w 1630865"/>
              <a:gd name="connsiteY34" fmla="*/ 380640 h 999765"/>
              <a:gd name="connsiteX35" fmla="*/ 323559 w 1630865"/>
              <a:gd name="connsiteY35" fmla="*/ 394928 h 999765"/>
              <a:gd name="connsiteX36" fmla="*/ 314034 w 1630865"/>
              <a:gd name="connsiteY36" fmla="*/ 397309 h 999765"/>
              <a:gd name="connsiteX37" fmla="*/ 297365 w 1630865"/>
              <a:gd name="connsiteY37" fmla="*/ 413978 h 999765"/>
              <a:gd name="connsiteX38" fmla="*/ 287840 w 1630865"/>
              <a:gd name="connsiteY38" fmla="*/ 428265 h 999765"/>
              <a:gd name="connsiteX39" fmla="*/ 280697 w 1630865"/>
              <a:gd name="connsiteY39" fmla="*/ 433028 h 999765"/>
              <a:gd name="connsiteX40" fmla="*/ 266409 w 1630865"/>
              <a:gd name="connsiteY40" fmla="*/ 440171 h 999765"/>
              <a:gd name="connsiteX41" fmla="*/ 249740 w 1630865"/>
              <a:gd name="connsiteY41" fmla="*/ 461603 h 999765"/>
              <a:gd name="connsiteX42" fmla="*/ 244978 w 1630865"/>
              <a:gd name="connsiteY42" fmla="*/ 468746 h 999765"/>
              <a:gd name="connsiteX43" fmla="*/ 237834 w 1630865"/>
              <a:gd name="connsiteY43" fmla="*/ 471128 h 999765"/>
              <a:gd name="connsiteX44" fmla="*/ 218784 w 1630865"/>
              <a:gd name="connsiteY44" fmla="*/ 475890 h 999765"/>
              <a:gd name="connsiteX45" fmla="*/ 206878 w 1630865"/>
              <a:gd name="connsiteY45" fmla="*/ 487796 h 999765"/>
              <a:gd name="connsiteX46" fmla="*/ 199734 w 1630865"/>
              <a:gd name="connsiteY46" fmla="*/ 492559 h 999765"/>
              <a:gd name="connsiteX47" fmla="*/ 187828 w 1630865"/>
              <a:gd name="connsiteY47" fmla="*/ 504465 h 999765"/>
              <a:gd name="connsiteX48" fmla="*/ 183065 w 1630865"/>
              <a:gd name="connsiteY48" fmla="*/ 497321 h 999765"/>
              <a:gd name="connsiteX49" fmla="*/ 180684 w 1630865"/>
              <a:gd name="connsiteY49" fmla="*/ 490178 h 999765"/>
              <a:gd name="connsiteX50" fmla="*/ 173540 w 1630865"/>
              <a:gd name="connsiteY50" fmla="*/ 487796 h 999765"/>
              <a:gd name="connsiteX51" fmla="*/ 168778 w 1630865"/>
              <a:gd name="connsiteY51" fmla="*/ 480653 h 999765"/>
              <a:gd name="connsiteX52" fmla="*/ 161634 w 1630865"/>
              <a:gd name="connsiteY52" fmla="*/ 478271 h 999765"/>
              <a:gd name="connsiteX53" fmla="*/ 159253 w 1630865"/>
              <a:gd name="connsiteY53" fmla="*/ 471128 h 999765"/>
              <a:gd name="connsiteX54" fmla="*/ 154490 w 1630865"/>
              <a:gd name="connsiteY54" fmla="*/ 463984 h 999765"/>
              <a:gd name="connsiteX55" fmla="*/ 152109 w 1630865"/>
              <a:gd name="connsiteY55" fmla="*/ 456840 h 999765"/>
              <a:gd name="connsiteX56" fmla="*/ 130678 w 1630865"/>
              <a:gd name="connsiteY56" fmla="*/ 456840 h 999765"/>
              <a:gd name="connsiteX57" fmla="*/ 128297 w 1630865"/>
              <a:gd name="connsiteY57" fmla="*/ 468746 h 999765"/>
              <a:gd name="connsiteX58" fmla="*/ 116390 w 1630865"/>
              <a:gd name="connsiteY58" fmla="*/ 483034 h 999765"/>
              <a:gd name="connsiteX59" fmla="*/ 106865 w 1630865"/>
              <a:gd name="connsiteY59" fmla="*/ 497321 h 999765"/>
              <a:gd name="connsiteX60" fmla="*/ 97340 w 1630865"/>
              <a:gd name="connsiteY60" fmla="*/ 506846 h 999765"/>
              <a:gd name="connsiteX61" fmla="*/ 85434 w 1630865"/>
              <a:gd name="connsiteY61" fmla="*/ 516371 h 999765"/>
              <a:gd name="connsiteX62" fmla="*/ 66384 w 1630865"/>
              <a:gd name="connsiteY62" fmla="*/ 533040 h 999765"/>
              <a:gd name="connsiteX63" fmla="*/ 64003 w 1630865"/>
              <a:gd name="connsiteY63" fmla="*/ 540184 h 999765"/>
              <a:gd name="connsiteX64" fmla="*/ 59240 w 1630865"/>
              <a:gd name="connsiteY64" fmla="*/ 547328 h 999765"/>
              <a:gd name="connsiteX65" fmla="*/ 61622 w 1630865"/>
              <a:gd name="connsiteY65" fmla="*/ 568759 h 999765"/>
              <a:gd name="connsiteX66" fmla="*/ 73528 w 1630865"/>
              <a:gd name="connsiteY66" fmla="*/ 580665 h 999765"/>
              <a:gd name="connsiteX67" fmla="*/ 85434 w 1630865"/>
              <a:gd name="connsiteY67" fmla="*/ 594953 h 999765"/>
              <a:gd name="connsiteX68" fmla="*/ 83053 w 1630865"/>
              <a:gd name="connsiteY68" fmla="*/ 616384 h 999765"/>
              <a:gd name="connsiteX69" fmla="*/ 80672 w 1630865"/>
              <a:gd name="connsiteY69" fmla="*/ 623528 h 999765"/>
              <a:gd name="connsiteX70" fmla="*/ 73528 w 1630865"/>
              <a:gd name="connsiteY70" fmla="*/ 630671 h 999765"/>
              <a:gd name="connsiteX71" fmla="*/ 68765 w 1630865"/>
              <a:gd name="connsiteY71" fmla="*/ 637815 h 999765"/>
              <a:gd name="connsiteX72" fmla="*/ 66384 w 1630865"/>
              <a:gd name="connsiteY72" fmla="*/ 659246 h 999765"/>
              <a:gd name="connsiteX73" fmla="*/ 59240 w 1630865"/>
              <a:gd name="connsiteY73" fmla="*/ 661628 h 999765"/>
              <a:gd name="connsiteX74" fmla="*/ 52097 w 1630865"/>
              <a:gd name="connsiteY74" fmla="*/ 656865 h 999765"/>
              <a:gd name="connsiteX75" fmla="*/ 44953 w 1630865"/>
              <a:gd name="connsiteY75" fmla="*/ 654484 h 999765"/>
              <a:gd name="connsiteX76" fmla="*/ 30665 w 1630865"/>
              <a:gd name="connsiteY76" fmla="*/ 661628 h 999765"/>
              <a:gd name="connsiteX77" fmla="*/ 25903 w 1630865"/>
              <a:gd name="connsiteY77" fmla="*/ 678296 h 999765"/>
              <a:gd name="connsiteX78" fmla="*/ 23522 w 1630865"/>
              <a:gd name="connsiteY78" fmla="*/ 716396 h 999765"/>
              <a:gd name="connsiteX79" fmla="*/ 21140 w 1630865"/>
              <a:gd name="connsiteY79" fmla="*/ 723540 h 999765"/>
              <a:gd name="connsiteX80" fmla="*/ 11615 w 1630865"/>
              <a:gd name="connsiteY80" fmla="*/ 737828 h 999765"/>
              <a:gd name="connsiteX81" fmla="*/ 9234 w 1630865"/>
              <a:gd name="connsiteY81" fmla="*/ 744971 h 999765"/>
              <a:gd name="connsiteX82" fmla="*/ 2090 w 1630865"/>
              <a:gd name="connsiteY82" fmla="*/ 759259 h 999765"/>
              <a:gd name="connsiteX83" fmla="*/ 4472 w 1630865"/>
              <a:gd name="connsiteY83" fmla="*/ 766403 h 999765"/>
              <a:gd name="connsiteX84" fmla="*/ 13997 w 1630865"/>
              <a:gd name="connsiteY84" fmla="*/ 780690 h 999765"/>
              <a:gd name="connsiteX85" fmla="*/ 18759 w 1630865"/>
              <a:gd name="connsiteY85" fmla="*/ 802121 h 999765"/>
              <a:gd name="connsiteX86" fmla="*/ 25903 w 1630865"/>
              <a:gd name="connsiteY86" fmla="*/ 806884 h 999765"/>
              <a:gd name="connsiteX87" fmla="*/ 30665 w 1630865"/>
              <a:gd name="connsiteY87" fmla="*/ 821171 h 999765"/>
              <a:gd name="connsiteX88" fmla="*/ 33047 w 1630865"/>
              <a:gd name="connsiteY88" fmla="*/ 828315 h 999765"/>
              <a:gd name="connsiteX89" fmla="*/ 35428 w 1630865"/>
              <a:gd name="connsiteY89" fmla="*/ 840221 h 999765"/>
              <a:gd name="connsiteX90" fmla="*/ 49715 w 1630865"/>
              <a:gd name="connsiteY90" fmla="*/ 847365 h 999765"/>
              <a:gd name="connsiteX91" fmla="*/ 68765 w 1630865"/>
              <a:gd name="connsiteY91" fmla="*/ 868796 h 999765"/>
              <a:gd name="connsiteX92" fmla="*/ 71147 w 1630865"/>
              <a:gd name="connsiteY92" fmla="*/ 875940 h 999765"/>
              <a:gd name="connsiteX93" fmla="*/ 78290 w 1630865"/>
              <a:gd name="connsiteY93" fmla="*/ 880703 h 999765"/>
              <a:gd name="connsiteX94" fmla="*/ 90197 w 1630865"/>
              <a:gd name="connsiteY94" fmla="*/ 894990 h 999765"/>
              <a:gd name="connsiteX95" fmla="*/ 97340 w 1630865"/>
              <a:gd name="connsiteY95" fmla="*/ 899753 h 999765"/>
              <a:gd name="connsiteX96" fmla="*/ 99722 w 1630865"/>
              <a:gd name="connsiteY96" fmla="*/ 906896 h 999765"/>
              <a:gd name="connsiteX97" fmla="*/ 121153 w 1630865"/>
              <a:gd name="connsiteY97" fmla="*/ 925946 h 999765"/>
              <a:gd name="connsiteX98" fmla="*/ 128297 w 1630865"/>
              <a:gd name="connsiteY98" fmla="*/ 928328 h 999765"/>
              <a:gd name="connsiteX99" fmla="*/ 142584 w 1630865"/>
              <a:gd name="connsiteY99" fmla="*/ 940234 h 999765"/>
              <a:gd name="connsiteX100" fmla="*/ 149728 w 1630865"/>
              <a:gd name="connsiteY100" fmla="*/ 954521 h 999765"/>
              <a:gd name="connsiteX101" fmla="*/ 152109 w 1630865"/>
              <a:gd name="connsiteY101" fmla="*/ 961665 h 999765"/>
              <a:gd name="connsiteX102" fmla="*/ 166397 w 1630865"/>
              <a:gd name="connsiteY102" fmla="*/ 971190 h 999765"/>
              <a:gd name="connsiteX103" fmla="*/ 175922 w 1630865"/>
              <a:gd name="connsiteY103" fmla="*/ 992621 h 999765"/>
              <a:gd name="connsiteX104" fmla="*/ 183065 w 1630865"/>
              <a:gd name="connsiteY104" fmla="*/ 999765 h 999765"/>
              <a:gd name="connsiteX105" fmla="*/ 202115 w 1630865"/>
              <a:gd name="connsiteY105" fmla="*/ 997384 h 999765"/>
              <a:gd name="connsiteX106" fmla="*/ 206878 w 1630865"/>
              <a:gd name="connsiteY106" fmla="*/ 990240 h 999765"/>
              <a:gd name="connsiteX107" fmla="*/ 214022 w 1630865"/>
              <a:gd name="connsiteY107" fmla="*/ 987859 h 999765"/>
              <a:gd name="connsiteX108" fmla="*/ 249740 w 1630865"/>
              <a:gd name="connsiteY108" fmla="*/ 987859 h 999765"/>
              <a:gd name="connsiteX109" fmla="*/ 259265 w 1630865"/>
              <a:gd name="connsiteY109" fmla="*/ 983096 h 999765"/>
              <a:gd name="connsiteX110" fmla="*/ 264028 w 1630865"/>
              <a:gd name="connsiteY110" fmla="*/ 975953 h 999765"/>
              <a:gd name="connsiteX111" fmla="*/ 278315 w 1630865"/>
              <a:gd name="connsiteY111" fmla="*/ 971190 h 999765"/>
              <a:gd name="connsiteX112" fmla="*/ 287840 w 1630865"/>
              <a:gd name="connsiteY112" fmla="*/ 973571 h 999765"/>
              <a:gd name="connsiteX113" fmla="*/ 302128 w 1630865"/>
              <a:gd name="connsiteY113" fmla="*/ 983096 h 999765"/>
              <a:gd name="connsiteX114" fmla="*/ 318797 w 1630865"/>
              <a:gd name="connsiteY114" fmla="*/ 980715 h 999765"/>
              <a:gd name="connsiteX115" fmla="*/ 323559 w 1630865"/>
              <a:gd name="connsiteY115" fmla="*/ 973571 h 999765"/>
              <a:gd name="connsiteX116" fmla="*/ 330703 w 1630865"/>
              <a:gd name="connsiteY116" fmla="*/ 971190 h 999765"/>
              <a:gd name="connsiteX117" fmla="*/ 337847 w 1630865"/>
              <a:gd name="connsiteY117" fmla="*/ 973571 h 999765"/>
              <a:gd name="connsiteX118" fmla="*/ 352134 w 1630865"/>
              <a:gd name="connsiteY118" fmla="*/ 983096 h 999765"/>
              <a:gd name="connsiteX119" fmla="*/ 373565 w 1630865"/>
              <a:gd name="connsiteY119" fmla="*/ 973571 h 999765"/>
              <a:gd name="connsiteX120" fmla="*/ 392615 w 1630865"/>
              <a:gd name="connsiteY120" fmla="*/ 968809 h 999765"/>
              <a:gd name="connsiteX121" fmla="*/ 411665 w 1630865"/>
              <a:gd name="connsiteY121" fmla="*/ 961665 h 999765"/>
              <a:gd name="connsiteX122" fmla="*/ 414047 w 1630865"/>
              <a:gd name="connsiteY122" fmla="*/ 952140 h 999765"/>
              <a:gd name="connsiteX123" fmla="*/ 425953 w 1630865"/>
              <a:gd name="connsiteY123" fmla="*/ 933090 h 999765"/>
              <a:gd name="connsiteX124" fmla="*/ 433097 w 1630865"/>
              <a:gd name="connsiteY124" fmla="*/ 930709 h 999765"/>
              <a:gd name="connsiteX125" fmla="*/ 440240 w 1630865"/>
              <a:gd name="connsiteY125" fmla="*/ 925946 h 999765"/>
              <a:gd name="connsiteX126" fmla="*/ 454528 w 1630865"/>
              <a:gd name="connsiteY126" fmla="*/ 928328 h 999765"/>
              <a:gd name="connsiteX127" fmla="*/ 490247 w 1630865"/>
              <a:gd name="connsiteY127" fmla="*/ 930709 h 999765"/>
              <a:gd name="connsiteX128" fmla="*/ 497390 w 1630865"/>
              <a:gd name="connsiteY128" fmla="*/ 935471 h 999765"/>
              <a:gd name="connsiteX129" fmla="*/ 504534 w 1630865"/>
              <a:gd name="connsiteY129" fmla="*/ 937853 h 999765"/>
              <a:gd name="connsiteX130" fmla="*/ 511678 w 1630865"/>
              <a:gd name="connsiteY130" fmla="*/ 944996 h 999765"/>
              <a:gd name="connsiteX131" fmla="*/ 525965 w 1630865"/>
              <a:gd name="connsiteY131" fmla="*/ 954521 h 999765"/>
              <a:gd name="connsiteX132" fmla="*/ 537872 w 1630865"/>
              <a:gd name="connsiteY132" fmla="*/ 952140 h 999765"/>
              <a:gd name="connsiteX133" fmla="*/ 545015 w 1630865"/>
              <a:gd name="connsiteY133" fmla="*/ 949759 h 999765"/>
              <a:gd name="connsiteX134" fmla="*/ 561684 w 1630865"/>
              <a:gd name="connsiteY134" fmla="*/ 947378 h 999765"/>
              <a:gd name="connsiteX135" fmla="*/ 568828 w 1630865"/>
              <a:gd name="connsiteY135" fmla="*/ 944996 h 999765"/>
              <a:gd name="connsiteX136" fmla="*/ 573590 w 1630865"/>
              <a:gd name="connsiteY136" fmla="*/ 937853 h 999765"/>
              <a:gd name="connsiteX137" fmla="*/ 580734 w 1630865"/>
              <a:gd name="connsiteY137" fmla="*/ 933090 h 999765"/>
              <a:gd name="connsiteX138" fmla="*/ 585497 w 1630865"/>
              <a:gd name="connsiteY138" fmla="*/ 925946 h 999765"/>
              <a:gd name="connsiteX139" fmla="*/ 599784 w 1630865"/>
              <a:gd name="connsiteY139" fmla="*/ 916421 h 999765"/>
              <a:gd name="connsiteX140" fmla="*/ 604547 w 1630865"/>
              <a:gd name="connsiteY140" fmla="*/ 909278 h 999765"/>
              <a:gd name="connsiteX141" fmla="*/ 609309 w 1630865"/>
              <a:gd name="connsiteY141" fmla="*/ 892609 h 999765"/>
              <a:gd name="connsiteX142" fmla="*/ 614072 w 1630865"/>
              <a:gd name="connsiteY142" fmla="*/ 885465 h 999765"/>
              <a:gd name="connsiteX143" fmla="*/ 621215 w 1630865"/>
              <a:gd name="connsiteY143" fmla="*/ 875940 h 999765"/>
              <a:gd name="connsiteX144" fmla="*/ 635503 w 1630865"/>
              <a:gd name="connsiteY144" fmla="*/ 871178 h 999765"/>
              <a:gd name="connsiteX145" fmla="*/ 642647 w 1630865"/>
              <a:gd name="connsiteY145" fmla="*/ 864034 h 999765"/>
              <a:gd name="connsiteX146" fmla="*/ 645028 w 1630865"/>
              <a:gd name="connsiteY146" fmla="*/ 856890 h 999765"/>
              <a:gd name="connsiteX147" fmla="*/ 652172 w 1630865"/>
              <a:gd name="connsiteY147" fmla="*/ 854509 h 999765"/>
              <a:gd name="connsiteX148" fmla="*/ 685509 w 1630865"/>
              <a:gd name="connsiteY148" fmla="*/ 849746 h 999765"/>
              <a:gd name="connsiteX149" fmla="*/ 692653 w 1630865"/>
              <a:gd name="connsiteY149" fmla="*/ 844984 h 999765"/>
              <a:gd name="connsiteX150" fmla="*/ 721228 w 1630865"/>
              <a:gd name="connsiteY150" fmla="*/ 840221 h 999765"/>
              <a:gd name="connsiteX151" fmla="*/ 733134 w 1630865"/>
              <a:gd name="connsiteY151" fmla="*/ 837840 h 999765"/>
              <a:gd name="connsiteX152" fmla="*/ 749803 w 1630865"/>
              <a:gd name="connsiteY152" fmla="*/ 835459 h 999765"/>
              <a:gd name="connsiteX153" fmla="*/ 756947 w 1630865"/>
              <a:gd name="connsiteY153" fmla="*/ 833078 h 999765"/>
              <a:gd name="connsiteX154" fmla="*/ 766472 w 1630865"/>
              <a:gd name="connsiteY154" fmla="*/ 818790 h 999765"/>
              <a:gd name="connsiteX155" fmla="*/ 768853 w 1630865"/>
              <a:gd name="connsiteY155" fmla="*/ 802121 h 999765"/>
              <a:gd name="connsiteX156" fmla="*/ 775997 w 1630865"/>
              <a:gd name="connsiteY156" fmla="*/ 797359 h 999765"/>
              <a:gd name="connsiteX157" fmla="*/ 792665 w 1630865"/>
              <a:gd name="connsiteY157" fmla="*/ 790215 h 999765"/>
              <a:gd name="connsiteX158" fmla="*/ 814097 w 1630865"/>
              <a:gd name="connsiteY158" fmla="*/ 787834 h 999765"/>
              <a:gd name="connsiteX159" fmla="*/ 821240 w 1630865"/>
              <a:gd name="connsiteY159" fmla="*/ 783071 h 999765"/>
              <a:gd name="connsiteX160" fmla="*/ 833147 w 1630865"/>
              <a:gd name="connsiteY160" fmla="*/ 780690 h 999765"/>
              <a:gd name="connsiteX161" fmla="*/ 842672 w 1630865"/>
              <a:gd name="connsiteY161" fmla="*/ 778309 h 999765"/>
              <a:gd name="connsiteX162" fmla="*/ 856959 w 1630865"/>
              <a:gd name="connsiteY162" fmla="*/ 773546 h 999765"/>
              <a:gd name="connsiteX163" fmla="*/ 864103 w 1630865"/>
              <a:gd name="connsiteY163" fmla="*/ 771165 h 999765"/>
              <a:gd name="connsiteX164" fmla="*/ 871247 w 1630865"/>
              <a:gd name="connsiteY164" fmla="*/ 768784 h 999765"/>
              <a:gd name="connsiteX165" fmla="*/ 883153 w 1630865"/>
              <a:gd name="connsiteY165" fmla="*/ 756878 h 999765"/>
              <a:gd name="connsiteX166" fmla="*/ 892678 w 1630865"/>
              <a:gd name="connsiteY166" fmla="*/ 747353 h 999765"/>
              <a:gd name="connsiteX167" fmla="*/ 914109 w 1630865"/>
              <a:gd name="connsiteY167" fmla="*/ 742590 h 999765"/>
              <a:gd name="connsiteX168" fmla="*/ 930778 w 1630865"/>
              <a:gd name="connsiteY168" fmla="*/ 737828 h 999765"/>
              <a:gd name="connsiteX169" fmla="*/ 940303 w 1630865"/>
              <a:gd name="connsiteY169" fmla="*/ 723540 h 999765"/>
              <a:gd name="connsiteX170" fmla="*/ 954590 w 1630865"/>
              <a:gd name="connsiteY170" fmla="*/ 714015 h 999765"/>
              <a:gd name="connsiteX171" fmla="*/ 968878 w 1630865"/>
              <a:gd name="connsiteY171" fmla="*/ 709253 h 999765"/>
              <a:gd name="connsiteX172" fmla="*/ 976022 w 1630865"/>
              <a:gd name="connsiteY172" fmla="*/ 706871 h 999765"/>
              <a:gd name="connsiteX173" fmla="*/ 992690 w 1630865"/>
              <a:gd name="connsiteY173" fmla="*/ 702109 h 999765"/>
              <a:gd name="connsiteX174" fmla="*/ 999834 w 1630865"/>
              <a:gd name="connsiteY174" fmla="*/ 697346 h 999765"/>
              <a:gd name="connsiteX175" fmla="*/ 1009359 w 1630865"/>
              <a:gd name="connsiteY175" fmla="*/ 683059 h 999765"/>
              <a:gd name="connsiteX176" fmla="*/ 1023647 w 1630865"/>
              <a:gd name="connsiteY176" fmla="*/ 673534 h 999765"/>
              <a:gd name="connsiteX177" fmla="*/ 1030790 w 1630865"/>
              <a:gd name="connsiteY177" fmla="*/ 668771 h 999765"/>
              <a:gd name="connsiteX178" fmla="*/ 1037934 w 1630865"/>
              <a:gd name="connsiteY178" fmla="*/ 664009 h 999765"/>
              <a:gd name="connsiteX179" fmla="*/ 1045078 w 1630865"/>
              <a:gd name="connsiteY179" fmla="*/ 649721 h 999765"/>
              <a:gd name="connsiteX180" fmla="*/ 1049840 w 1630865"/>
              <a:gd name="connsiteY180" fmla="*/ 633053 h 999765"/>
              <a:gd name="connsiteX181" fmla="*/ 1052222 w 1630865"/>
              <a:gd name="connsiteY181" fmla="*/ 606859 h 999765"/>
              <a:gd name="connsiteX182" fmla="*/ 1054603 w 1630865"/>
              <a:gd name="connsiteY182" fmla="*/ 599715 h 999765"/>
              <a:gd name="connsiteX183" fmla="*/ 1068890 w 1630865"/>
              <a:gd name="connsiteY183" fmla="*/ 585428 h 999765"/>
              <a:gd name="connsiteX184" fmla="*/ 1083178 w 1630865"/>
              <a:gd name="connsiteY184" fmla="*/ 575903 h 999765"/>
              <a:gd name="connsiteX185" fmla="*/ 1106990 w 1630865"/>
              <a:gd name="connsiteY185" fmla="*/ 578284 h 999765"/>
              <a:gd name="connsiteX186" fmla="*/ 1114134 w 1630865"/>
              <a:gd name="connsiteY186" fmla="*/ 575903 h 999765"/>
              <a:gd name="connsiteX187" fmla="*/ 1130803 w 1630865"/>
              <a:gd name="connsiteY187" fmla="*/ 556853 h 999765"/>
              <a:gd name="connsiteX188" fmla="*/ 1137947 w 1630865"/>
              <a:gd name="connsiteY188" fmla="*/ 554471 h 999765"/>
              <a:gd name="connsiteX189" fmla="*/ 1142709 w 1630865"/>
              <a:gd name="connsiteY189" fmla="*/ 547328 h 999765"/>
              <a:gd name="connsiteX190" fmla="*/ 1149853 w 1630865"/>
              <a:gd name="connsiteY190" fmla="*/ 542565 h 999765"/>
              <a:gd name="connsiteX191" fmla="*/ 1176047 w 1630865"/>
              <a:gd name="connsiteY191" fmla="*/ 533040 h 999765"/>
              <a:gd name="connsiteX192" fmla="*/ 1178428 w 1630865"/>
              <a:gd name="connsiteY192" fmla="*/ 523515 h 999765"/>
              <a:gd name="connsiteX193" fmla="*/ 1180809 w 1630865"/>
              <a:gd name="connsiteY193" fmla="*/ 511609 h 999765"/>
              <a:gd name="connsiteX194" fmla="*/ 1195097 w 1630865"/>
              <a:gd name="connsiteY194" fmla="*/ 499703 h 999765"/>
              <a:gd name="connsiteX195" fmla="*/ 1207003 w 1630865"/>
              <a:gd name="connsiteY195" fmla="*/ 497321 h 999765"/>
              <a:gd name="connsiteX196" fmla="*/ 1204622 w 1630865"/>
              <a:gd name="connsiteY196" fmla="*/ 485415 h 999765"/>
              <a:gd name="connsiteX197" fmla="*/ 1202240 w 1630865"/>
              <a:gd name="connsiteY197" fmla="*/ 478271 h 999765"/>
              <a:gd name="connsiteX198" fmla="*/ 1207003 w 1630865"/>
              <a:gd name="connsiteY198" fmla="*/ 463984 h 999765"/>
              <a:gd name="connsiteX199" fmla="*/ 1204622 w 1630865"/>
              <a:gd name="connsiteY199" fmla="*/ 456840 h 999765"/>
              <a:gd name="connsiteX200" fmla="*/ 1214147 w 1630865"/>
              <a:gd name="connsiteY200" fmla="*/ 452078 h 999765"/>
              <a:gd name="connsiteX201" fmla="*/ 1221290 w 1630865"/>
              <a:gd name="connsiteY201" fmla="*/ 447315 h 999765"/>
              <a:gd name="connsiteX202" fmla="*/ 1233197 w 1630865"/>
              <a:gd name="connsiteY202" fmla="*/ 444934 h 999765"/>
              <a:gd name="connsiteX203" fmla="*/ 1240340 w 1630865"/>
              <a:gd name="connsiteY203" fmla="*/ 442553 h 999765"/>
              <a:gd name="connsiteX204" fmla="*/ 1247484 w 1630865"/>
              <a:gd name="connsiteY204" fmla="*/ 437790 h 999765"/>
              <a:gd name="connsiteX205" fmla="*/ 1257009 w 1630865"/>
              <a:gd name="connsiteY205" fmla="*/ 423503 h 999765"/>
              <a:gd name="connsiteX206" fmla="*/ 1273678 w 1630865"/>
              <a:gd name="connsiteY206" fmla="*/ 416359 h 999765"/>
              <a:gd name="connsiteX207" fmla="*/ 1280822 w 1630865"/>
              <a:gd name="connsiteY207" fmla="*/ 409215 h 999765"/>
              <a:gd name="connsiteX208" fmla="*/ 1287965 w 1630865"/>
              <a:gd name="connsiteY208" fmla="*/ 404453 h 999765"/>
              <a:gd name="connsiteX209" fmla="*/ 1292728 w 1630865"/>
              <a:gd name="connsiteY209" fmla="*/ 397309 h 999765"/>
              <a:gd name="connsiteX210" fmla="*/ 1302253 w 1630865"/>
              <a:gd name="connsiteY210" fmla="*/ 394928 h 999765"/>
              <a:gd name="connsiteX211" fmla="*/ 1309397 w 1630865"/>
              <a:gd name="connsiteY211" fmla="*/ 390165 h 999765"/>
              <a:gd name="connsiteX212" fmla="*/ 1323684 w 1630865"/>
              <a:gd name="connsiteY212" fmla="*/ 385403 h 999765"/>
              <a:gd name="connsiteX213" fmla="*/ 1333209 w 1630865"/>
              <a:gd name="connsiteY213" fmla="*/ 373496 h 999765"/>
              <a:gd name="connsiteX214" fmla="*/ 1340353 w 1630865"/>
              <a:gd name="connsiteY214" fmla="*/ 368734 h 999765"/>
              <a:gd name="connsiteX215" fmla="*/ 1352259 w 1630865"/>
              <a:gd name="connsiteY215" fmla="*/ 354446 h 999765"/>
              <a:gd name="connsiteX216" fmla="*/ 1378453 w 1630865"/>
              <a:gd name="connsiteY216" fmla="*/ 361590 h 999765"/>
              <a:gd name="connsiteX217" fmla="*/ 1397503 w 1630865"/>
              <a:gd name="connsiteY217" fmla="*/ 359209 h 999765"/>
              <a:gd name="connsiteX218" fmla="*/ 1407028 w 1630865"/>
              <a:gd name="connsiteY218" fmla="*/ 356828 h 999765"/>
              <a:gd name="connsiteX219" fmla="*/ 1414172 w 1630865"/>
              <a:gd name="connsiteY219" fmla="*/ 354446 h 999765"/>
              <a:gd name="connsiteX220" fmla="*/ 1449890 w 1630865"/>
              <a:gd name="connsiteY220" fmla="*/ 352065 h 999765"/>
              <a:gd name="connsiteX221" fmla="*/ 1464178 w 1630865"/>
              <a:gd name="connsiteY221" fmla="*/ 342540 h 999765"/>
              <a:gd name="connsiteX222" fmla="*/ 1471322 w 1630865"/>
              <a:gd name="connsiteY222" fmla="*/ 337778 h 999765"/>
              <a:gd name="connsiteX223" fmla="*/ 1485609 w 1630865"/>
              <a:gd name="connsiteY223" fmla="*/ 333015 h 999765"/>
              <a:gd name="connsiteX224" fmla="*/ 1487990 w 1630865"/>
              <a:gd name="connsiteY224" fmla="*/ 325871 h 999765"/>
              <a:gd name="connsiteX225" fmla="*/ 1487990 w 1630865"/>
              <a:gd name="connsiteY225" fmla="*/ 309203 h 999765"/>
              <a:gd name="connsiteX226" fmla="*/ 1497515 w 1630865"/>
              <a:gd name="connsiteY226" fmla="*/ 304440 h 999765"/>
              <a:gd name="connsiteX227" fmla="*/ 1511803 w 1630865"/>
              <a:gd name="connsiteY227" fmla="*/ 297296 h 999765"/>
              <a:gd name="connsiteX228" fmla="*/ 1516565 w 1630865"/>
              <a:gd name="connsiteY228" fmla="*/ 290153 h 999765"/>
              <a:gd name="connsiteX229" fmla="*/ 1518947 w 1630865"/>
              <a:gd name="connsiteY229" fmla="*/ 283009 h 999765"/>
              <a:gd name="connsiteX230" fmla="*/ 1523709 w 1630865"/>
              <a:gd name="connsiteY230" fmla="*/ 271103 h 999765"/>
              <a:gd name="connsiteX231" fmla="*/ 1528472 w 1630865"/>
              <a:gd name="connsiteY231" fmla="*/ 263959 h 999765"/>
              <a:gd name="connsiteX232" fmla="*/ 1535615 w 1630865"/>
              <a:gd name="connsiteY232" fmla="*/ 261578 h 999765"/>
              <a:gd name="connsiteX233" fmla="*/ 1552284 w 1630865"/>
              <a:gd name="connsiteY233" fmla="*/ 252053 h 999765"/>
              <a:gd name="connsiteX234" fmla="*/ 1554665 w 1630865"/>
              <a:gd name="connsiteY234" fmla="*/ 242528 h 999765"/>
              <a:gd name="connsiteX235" fmla="*/ 1557047 w 1630865"/>
              <a:gd name="connsiteY235" fmla="*/ 235384 h 999765"/>
              <a:gd name="connsiteX236" fmla="*/ 1561809 w 1630865"/>
              <a:gd name="connsiteY236" fmla="*/ 213953 h 999765"/>
              <a:gd name="connsiteX237" fmla="*/ 1568953 w 1630865"/>
              <a:gd name="connsiteY237" fmla="*/ 209190 h 999765"/>
              <a:gd name="connsiteX238" fmla="*/ 1578478 w 1630865"/>
              <a:gd name="connsiteY238" fmla="*/ 194903 h 999765"/>
              <a:gd name="connsiteX239" fmla="*/ 1583240 w 1630865"/>
              <a:gd name="connsiteY239" fmla="*/ 180615 h 999765"/>
              <a:gd name="connsiteX240" fmla="*/ 1604672 w 1630865"/>
              <a:gd name="connsiteY240" fmla="*/ 163946 h 999765"/>
              <a:gd name="connsiteX241" fmla="*/ 1611815 w 1630865"/>
              <a:gd name="connsiteY241" fmla="*/ 161565 h 999765"/>
              <a:gd name="connsiteX242" fmla="*/ 1616578 w 1630865"/>
              <a:gd name="connsiteY242" fmla="*/ 154421 h 999765"/>
              <a:gd name="connsiteX243" fmla="*/ 1623722 w 1630865"/>
              <a:gd name="connsiteY243" fmla="*/ 149659 h 999765"/>
              <a:gd name="connsiteX244" fmla="*/ 1626103 w 1630865"/>
              <a:gd name="connsiteY244" fmla="*/ 142515 h 999765"/>
              <a:gd name="connsiteX245" fmla="*/ 1628484 w 1630865"/>
              <a:gd name="connsiteY245" fmla="*/ 130609 h 999765"/>
              <a:gd name="connsiteX246" fmla="*/ 1630865 w 1630865"/>
              <a:gd name="connsiteY246" fmla="*/ 121084 h 999765"/>
              <a:gd name="connsiteX247" fmla="*/ 1614197 w 1630865"/>
              <a:gd name="connsiteY247" fmla="*/ 118703 h 999765"/>
              <a:gd name="connsiteX248" fmla="*/ 1607053 w 1630865"/>
              <a:gd name="connsiteY248" fmla="*/ 116321 h 999765"/>
              <a:gd name="connsiteX249" fmla="*/ 1602290 w 1630865"/>
              <a:gd name="connsiteY249" fmla="*/ 109178 h 999765"/>
              <a:gd name="connsiteX250" fmla="*/ 1588003 w 1630865"/>
              <a:gd name="connsiteY250" fmla="*/ 92509 h 999765"/>
              <a:gd name="connsiteX251" fmla="*/ 1578478 w 1630865"/>
              <a:gd name="connsiteY251" fmla="*/ 82984 h 999765"/>
              <a:gd name="connsiteX252" fmla="*/ 1571334 w 1630865"/>
              <a:gd name="connsiteY252" fmla="*/ 78221 h 999765"/>
              <a:gd name="connsiteX253" fmla="*/ 1557047 w 1630865"/>
              <a:gd name="connsiteY253" fmla="*/ 73459 h 999765"/>
              <a:gd name="connsiteX254" fmla="*/ 1549903 w 1630865"/>
              <a:gd name="connsiteY254" fmla="*/ 71078 h 999765"/>
              <a:gd name="connsiteX255" fmla="*/ 1528472 w 1630865"/>
              <a:gd name="connsiteY255" fmla="*/ 66315 h 999765"/>
              <a:gd name="connsiteX256" fmla="*/ 1523709 w 1630865"/>
              <a:gd name="connsiteY256" fmla="*/ 59171 h 999765"/>
              <a:gd name="connsiteX257" fmla="*/ 1521328 w 1630865"/>
              <a:gd name="connsiteY257" fmla="*/ 47265 h 999765"/>
              <a:gd name="connsiteX258" fmla="*/ 1514184 w 1630865"/>
              <a:gd name="connsiteY258" fmla="*/ 42503 h 999765"/>
              <a:gd name="connsiteX259" fmla="*/ 1504659 w 1630865"/>
              <a:gd name="connsiteY259" fmla="*/ 28215 h 999765"/>
              <a:gd name="connsiteX260" fmla="*/ 1485609 w 1630865"/>
              <a:gd name="connsiteY260" fmla="*/ 23453 h 999765"/>
              <a:gd name="connsiteX261" fmla="*/ 1478465 w 1630865"/>
              <a:gd name="connsiteY261" fmla="*/ 16309 h 999765"/>
              <a:gd name="connsiteX262" fmla="*/ 1473703 w 1630865"/>
              <a:gd name="connsiteY262" fmla="*/ 9165 h 999765"/>
              <a:gd name="connsiteX263" fmla="*/ 1466559 w 1630865"/>
              <a:gd name="connsiteY263" fmla="*/ 6784 h 999765"/>
              <a:gd name="connsiteX264" fmla="*/ 1452272 w 1630865"/>
              <a:gd name="connsiteY264" fmla="*/ 9165 h 999765"/>
              <a:gd name="connsiteX265" fmla="*/ 1437984 w 1630865"/>
              <a:gd name="connsiteY265" fmla="*/ 13928 h 999765"/>
              <a:gd name="connsiteX266" fmla="*/ 1423697 w 1630865"/>
              <a:gd name="connsiteY266" fmla="*/ 11546 h 999765"/>
              <a:gd name="connsiteX267" fmla="*/ 1402265 w 1630865"/>
              <a:gd name="connsiteY267" fmla="*/ 16309 h 999765"/>
              <a:gd name="connsiteX268" fmla="*/ 1392740 w 1630865"/>
              <a:gd name="connsiteY268" fmla="*/ 18690 h 999765"/>
              <a:gd name="connsiteX269" fmla="*/ 1371309 w 1630865"/>
              <a:gd name="connsiteY269" fmla="*/ 13928 h 999765"/>
              <a:gd name="connsiteX270" fmla="*/ 1361784 w 1630865"/>
              <a:gd name="connsiteY270" fmla="*/ 11546 h 999765"/>
              <a:gd name="connsiteX271" fmla="*/ 1352259 w 1630865"/>
              <a:gd name="connsiteY271" fmla="*/ 6784 h 999765"/>
              <a:gd name="connsiteX272" fmla="*/ 1345115 w 1630865"/>
              <a:gd name="connsiteY272" fmla="*/ 4403 h 999765"/>
              <a:gd name="connsiteX273" fmla="*/ 1337972 w 1630865"/>
              <a:gd name="connsiteY273" fmla="*/ 6784 h 999765"/>
              <a:gd name="connsiteX274" fmla="*/ 1326065 w 1630865"/>
              <a:gd name="connsiteY274" fmla="*/ 18690 h 999765"/>
              <a:gd name="connsiteX275" fmla="*/ 1309397 w 1630865"/>
              <a:gd name="connsiteY275" fmla="*/ 21071 h 999765"/>
              <a:gd name="connsiteX276" fmla="*/ 1292728 w 1630865"/>
              <a:gd name="connsiteY276" fmla="*/ 30596 h 999765"/>
              <a:gd name="connsiteX277" fmla="*/ 1283203 w 1630865"/>
              <a:gd name="connsiteY277" fmla="*/ 35359 h 999765"/>
              <a:gd name="connsiteX278" fmla="*/ 1254628 w 1630865"/>
              <a:gd name="connsiteY278" fmla="*/ 32978 h 999765"/>
              <a:gd name="connsiteX279" fmla="*/ 1247484 w 1630865"/>
              <a:gd name="connsiteY279" fmla="*/ 30596 h 999765"/>
              <a:gd name="connsiteX280" fmla="*/ 1223672 w 1630865"/>
              <a:gd name="connsiteY280" fmla="*/ 32978 h 999765"/>
              <a:gd name="connsiteX281" fmla="*/ 1190334 w 1630865"/>
              <a:gd name="connsiteY281" fmla="*/ 35359 h 999765"/>
              <a:gd name="connsiteX282" fmla="*/ 1149853 w 1630865"/>
              <a:gd name="connsiteY282" fmla="*/ 30596 h 999765"/>
              <a:gd name="connsiteX283" fmla="*/ 1130803 w 1630865"/>
              <a:gd name="connsiteY283" fmla="*/ 28215 h 999765"/>
              <a:gd name="connsiteX284" fmla="*/ 1099847 w 1630865"/>
              <a:gd name="connsiteY284" fmla="*/ 35359 h 999765"/>
              <a:gd name="connsiteX285" fmla="*/ 1092703 w 1630865"/>
              <a:gd name="connsiteY285" fmla="*/ 37740 h 999765"/>
              <a:gd name="connsiteX286" fmla="*/ 1035553 w 1630865"/>
              <a:gd name="connsiteY286" fmla="*/ 30596 h 999765"/>
              <a:gd name="connsiteX287" fmla="*/ 1030790 w 1630865"/>
              <a:gd name="connsiteY287" fmla="*/ 23453 h 999765"/>
              <a:gd name="connsiteX288" fmla="*/ 1023647 w 1630865"/>
              <a:gd name="connsiteY288" fmla="*/ 21071 h 999765"/>
              <a:gd name="connsiteX289" fmla="*/ 990309 w 1630865"/>
              <a:gd name="connsiteY289" fmla="*/ 18690 h 999765"/>
              <a:gd name="connsiteX290" fmla="*/ 978403 w 1630865"/>
              <a:gd name="connsiteY290" fmla="*/ 16309 h 999765"/>
              <a:gd name="connsiteX291" fmla="*/ 954590 w 1630865"/>
              <a:gd name="connsiteY291" fmla="*/ 11546 h 999765"/>
              <a:gd name="connsiteX292" fmla="*/ 947447 w 1630865"/>
              <a:gd name="connsiteY292" fmla="*/ 6784 h 999765"/>
              <a:gd name="connsiteX293" fmla="*/ 933159 w 1630865"/>
              <a:gd name="connsiteY293" fmla="*/ 2021 h 999765"/>
              <a:gd name="connsiteX294" fmla="*/ 923634 w 1630865"/>
              <a:gd name="connsiteY294" fmla="*/ 11546 h 999765"/>
              <a:gd name="connsiteX295" fmla="*/ 916490 w 1630865"/>
              <a:gd name="connsiteY295" fmla="*/ 16309 h 999765"/>
              <a:gd name="connsiteX296" fmla="*/ 904584 w 1630865"/>
              <a:gd name="connsiteY296" fmla="*/ 13928 h 999765"/>
              <a:gd name="connsiteX297" fmla="*/ 897440 w 1630865"/>
              <a:gd name="connsiteY297" fmla="*/ 11546 h 999765"/>
              <a:gd name="connsiteX298" fmla="*/ 885534 w 1630865"/>
              <a:gd name="connsiteY298" fmla="*/ 13928 h 999765"/>
              <a:gd name="connsiteX299" fmla="*/ 878390 w 1630865"/>
              <a:gd name="connsiteY299" fmla="*/ 21071 h 999765"/>
              <a:gd name="connsiteX300" fmla="*/ 873628 w 1630865"/>
              <a:gd name="connsiteY300" fmla="*/ 28215 h 999765"/>
              <a:gd name="connsiteX301" fmla="*/ 856959 w 1630865"/>
              <a:gd name="connsiteY301" fmla="*/ 35359 h 999765"/>
              <a:gd name="connsiteX302" fmla="*/ 849815 w 1630865"/>
              <a:gd name="connsiteY302" fmla="*/ 37740 h 999765"/>
              <a:gd name="connsiteX303" fmla="*/ 842672 w 1630865"/>
              <a:gd name="connsiteY303" fmla="*/ 35359 h 999765"/>
              <a:gd name="connsiteX304" fmla="*/ 835528 w 1630865"/>
              <a:gd name="connsiteY304" fmla="*/ 30596 h 999765"/>
              <a:gd name="connsiteX305" fmla="*/ 828384 w 1630865"/>
              <a:gd name="connsiteY305" fmla="*/ 32978 h 999765"/>
              <a:gd name="connsiteX306" fmla="*/ 823622 w 1630865"/>
              <a:gd name="connsiteY306" fmla="*/ 40121 h 999765"/>
              <a:gd name="connsiteX307" fmla="*/ 809334 w 1630865"/>
              <a:gd name="connsiteY307" fmla="*/ 49646 h 999765"/>
              <a:gd name="connsiteX308" fmla="*/ 787903 w 1630865"/>
              <a:gd name="connsiteY308" fmla="*/ 47265 h 999765"/>
              <a:gd name="connsiteX309" fmla="*/ 773615 w 1630865"/>
              <a:gd name="connsiteY309" fmla="*/ 42503 h 999765"/>
              <a:gd name="connsiteX310" fmla="*/ 759328 w 1630865"/>
              <a:gd name="connsiteY310" fmla="*/ 44884 h 999765"/>
              <a:gd name="connsiteX311" fmla="*/ 752184 w 1630865"/>
              <a:gd name="connsiteY311" fmla="*/ 47265 h 999765"/>
              <a:gd name="connsiteX312" fmla="*/ 737897 w 1630865"/>
              <a:gd name="connsiteY312" fmla="*/ 37740 h 999765"/>
              <a:gd name="connsiteX313" fmla="*/ 730753 w 1630865"/>
              <a:gd name="connsiteY313" fmla="*/ 35359 h 999765"/>
              <a:gd name="connsiteX314" fmla="*/ 687890 w 1630865"/>
              <a:gd name="connsiteY314" fmla="*/ 40121 h 999765"/>
              <a:gd name="connsiteX315" fmla="*/ 671222 w 1630865"/>
              <a:gd name="connsiteY315" fmla="*/ 44884 h 999765"/>
              <a:gd name="connsiteX316" fmla="*/ 666459 w 1630865"/>
              <a:gd name="connsiteY316" fmla="*/ 52028 h 999765"/>
              <a:gd name="connsiteX317" fmla="*/ 652172 w 1630865"/>
              <a:gd name="connsiteY317" fmla="*/ 56790 h 999765"/>
              <a:gd name="connsiteX318" fmla="*/ 606928 w 1630865"/>
              <a:gd name="connsiteY318" fmla="*/ 54409 h 999765"/>
              <a:gd name="connsiteX319" fmla="*/ 585497 w 1630865"/>
              <a:gd name="connsiteY319" fmla="*/ 71078 h 999765"/>
              <a:gd name="connsiteX320" fmla="*/ 554540 w 1630865"/>
              <a:gd name="connsiteY320" fmla="*/ 73459 h 999765"/>
              <a:gd name="connsiteX321" fmla="*/ 549778 w 1630865"/>
              <a:gd name="connsiteY321" fmla="*/ 80603 h 999765"/>
              <a:gd name="connsiteX322" fmla="*/ 542634 w 1630865"/>
              <a:gd name="connsiteY322" fmla="*/ 82984 h 999765"/>
              <a:gd name="connsiteX323" fmla="*/ 535490 w 1630865"/>
              <a:gd name="connsiteY323" fmla="*/ 87746 h 999765"/>
              <a:gd name="connsiteX324" fmla="*/ 509297 w 1630865"/>
              <a:gd name="connsiteY324" fmla="*/ 87746 h 999765"/>
              <a:gd name="connsiteX325" fmla="*/ 502153 w 1630865"/>
              <a:gd name="connsiteY325" fmla="*/ 92509 h 999765"/>
              <a:gd name="connsiteX326" fmla="*/ 492628 w 1630865"/>
              <a:gd name="connsiteY326" fmla="*/ 106796 h 999765"/>
              <a:gd name="connsiteX327" fmla="*/ 490247 w 1630865"/>
              <a:gd name="connsiteY327" fmla="*/ 113940 h 999765"/>
              <a:gd name="connsiteX328" fmla="*/ 483103 w 1630865"/>
              <a:gd name="connsiteY328" fmla="*/ 116321 h 999765"/>
              <a:gd name="connsiteX329" fmla="*/ 461672 w 1630865"/>
              <a:gd name="connsiteY329" fmla="*/ 111559 h 999765"/>
              <a:gd name="connsiteX330" fmla="*/ 456909 w 1630865"/>
              <a:gd name="connsiteY330" fmla="*/ 104415 h 999765"/>
              <a:gd name="connsiteX331" fmla="*/ 442622 w 1630865"/>
              <a:gd name="connsiteY331" fmla="*/ 99653 h 999765"/>
              <a:gd name="connsiteX332" fmla="*/ 435478 w 1630865"/>
              <a:gd name="connsiteY332" fmla="*/ 97271 h 999765"/>
              <a:gd name="connsiteX333" fmla="*/ 430715 w 1630865"/>
              <a:gd name="connsiteY333" fmla="*/ 90128 h 999765"/>
              <a:gd name="connsiteX334" fmla="*/ 416428 w 1630865"/>
              <a:gd name="connsiteY334" fmla="*/ 85365 h 999765"/>
              <a:gd name="connsiteX335" fmla="*/ 414047 w 1630865"/>
              <a:gd name="connsiteY335" fmla="*/ 75840 h 999765"/>
              <a:gd name="connsiteX336" fmla="*/ 404522 w 1630865"/>
              <a:gd name="connsiteY336" fmla="*/ 73459 h 999765"/>
              <a:gd name="connsiteX337" fmla="*/ 390234 w 1630865"/>
              <a:gd name="connsiteY337" fmla="*/ 68696 h 999765"/>
              <a:gd name="connsiteX338" fmla="*/ 371184 w 1630865"/>
              <a:gd name="connsiteY338" fmla="*/ 63934 h 999765"/>
              <a:gd name="connsiteX339" fmla="*/ 359278 w 1630865"/>
              <a:gd name="connsiteY339" fmla="*/ 52028 h 999765"/>
              <a:gd name="connsiteX340" fmla="*/ 354515 w 1630865"/>
              <a:gd name="connsiteY340" fmla="*/ 44884 h 999765"/>
              <a:gd name="connsiteX341" fmla="*/ 337847 w 1630865"/>
              <a:gd name="connsiteY341" fmla="*/ 40121 h 99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630865" h="999765">
                <a:moveTo>
                  <a:pt x="337847" y="40121"/>
                </a:moveTo>
                <a:cubicBezTo>
                  <a:pt x="334672" y="43296"/>
                  <a:pt x="329867" y="55537"/>
                  <a:pt x="335465" y="63934"/>
                </a:cubicBezTo>
                <a:cubicBezTo>
                  <a:pt x="337053" y="66315"/>
                  <a:pt x="340228" y="67109"/>
                  <a:pt x="342609" y="68696"/>
                </a:cubicBezTo>
                <a:cubicBezTo>
                  <a:pt x="343403" y="73459"/>
                  <a:pt x="343133" y="78527"/>
                  <a:pt x="344990" y="82984"/>
                </a:cubicBezTo>
                <a:cubicBezTo>
                  <a:pt x="350332" y="95805"/>
                  <a:pt x="352638" y="96020"/>
                  <a:pt x="361659" y="102034"/>
                </a:cubicBezTo>
                <a:cubicBezTo>
                  <a:pt x="364834" y="106796"/>
                  <a:pt x="372994" y="110891"/>
                  <a:pt x="371184" y="116321"/>
                </a:cubicBezTo>
                <a:cubicBezTo>
                  <a:pt x="365517" y="133324"/>
                  <a:pt x="369207" y="126432"/>
                  <a:pt x="361659" y="137753"/>
                </a:cubicBezTo>
                <a:cubicBezTo>
                  <a:pt x="365370" y="148886"/>
                  <a:pt x="365390" y="145396"/>
                  <a:pt x="361659" y="161565"/>
                </a:cubicBezTo>
                <a:cubicBezTo>
                  <a:pt x="360530" y="166457"/>
                  <a:pt x="361074" y="173069"/>
                  <a:pt x="356897" y="175853"/>
                </a:cubicBezTo>
                <a:lnTo>
                  <a:pt x="349753" y="180615"/>
                </a:lnTo>
                <a:cubicBezTo>
                  <a:pt x="348165" y="185378"/>
                  <a:pt x="349753" y="193316"/>
                  <a:pt x="344990" y="194903"/>
                </a:cubicBezTo>
                <a:lnTo>
                  <a:pt x="330703" y="199665"/>
                </a:lnTo>
                <a:cubicBezTo>
                  <a:pt x="317052" y="220141"/>
                  <a:pt x="335229" y="196044"/>
                  <a:pt x="318797" y="209190"/>
                </a:cubicBezTo>
                <a:cubicBezTo>
                  <a:pt x="316562" y="210978"/>
                  <a:pt x="315622" y="213953"/>
                  <a:pt x="314034" y="216334"/>
                </a:cubicBezTo>
                <a:cubicBezTo>
                  <a:pt x="310919" y="225680"/>
                  <a:pt x="308821" y="224443"/>
                  <a:pt x="321178" y="230621"/>
                </a:cubicBezTo>
                <a:cubicBezTo>
                  <a:pt x="325668" y="232866"/>
                  <a:pt x="330703" y="233796"/>
                  <a:pt x="335465" y="235384"/>
                </a:cubicBezTo>
                <a:lnTo>
                  <a:pt x="356897" y="242528"/>
                </a:lnTo>
                <a:cubicBezTo>
                  <a:pt x="359278" y="243322"/>
                  <a:pt x="361952" y="243517"/>
                  <a:pt x="364040" y="244909"/>
                </a:cubicBezTo>
                <a:lnTo>
                  <a:pt x="371184" y="249671"/>
                </a:lnTo>
                <a:cubicBezTo>
                  <a:pt x="378509" y="247230"/>
                  <a:pt x="381765" y="244832"/>
                  <a:pt x="390234" y="249671"/>
                </a:cubicBezTo>
                <a:cubicBezTo>
                  <a:pt x="392719" y="251091"/>
                  <a:pt x="393409" y="254434"/>
                  <a:pt x="394997" y="256815"/>
                </a:cubicBezTo>
                <a:cubicBezTo>
                  <a:pt x="396982" y="264755"/>
                  <a:pt x="398405" y="274511"/>
                  <a:pt x="404522" y="280628"/>
                </a:cubicBezTo>
                <a:cubicBezTo>
                  <a:pt x="406545" y="282651"/>
                  <a:pt x="409526" y="283489"/>
                  <a:pt x="411665" y="285390"/>
                </a:cubicBezTo>
                <a:cubicBezTo>
                  <a:pt x="416699" y="289865"/>
                  <a:pt x="425953" y="299678"/>
                  <a:pt x="425953" y="299678"/>
                </a:cubicBezTo>
                <a:cubicBezTo>
                  <a:pt x="425159" y="302059"/>
                  <a:pt x="424694" y="304576"/>
                  <a:pt x="423572" y="306821"/>
                </a:cubicBezTo>
                <a:cubicBezTo>
                  <a:pt x="422292" y="309381"/>
                  <a:pt x="419971" y="311350"/>
                  <a:pt x="418809" y="313965"/>
                </a:cubicBezTo>
                <a:cubicBezTo>
                  <a:pt x="410457" y="332758"/>
                  <a:pt x="419755" y="324448"/>
                  <a:pt x="406903" y="333015"/>
                </a:cubicBezTo>
                <a:cubicBezTo>
                  <a:pt x="405315" y="337778"/>
                  <a:pt x="404925" y="343126"/>
                  <a:pt x="402140" y="347303"/>
                </a:cubicBezTo>
                <a:lnTo>
                  <a:pt x="392615" y="361590"/>
                </a:lnTo>
                <a:cubicBezTo>
                  <a:pt x="391211" y="371421"/>
                  <a:pt x="390500" y="383495"/>
                  <a:pt x="385472" y="392546"/>
                </a:cubicBezTo>
                <a:cubicBezTo>
                  <a:pt x="383837" y="395490"/>
                  <a:pt x="380709" y="397309"/>
                  <a:pt x="378328" y="399690"/>
                </a:cubicBezTo>
                <a:cubicBezTo>
                  <a:pt x="375947" y="398103"/>
                  <a:pt x="372972" y="397163"/>
                  <a:pt x="371184" y="394928"/>
                </a:cubicBezTo>
                <a:cubicBezTo>
                  <a:pt x="361947" y="383382"/>
                  <a:pt x="377246" y="390598"/>
                  <a:pt x="361659" y="385403"/>
                </a:cubicBezTo>
                <a:cubicBezTo>
                  <a:pt x="348584" y="365790"/>
                  <a:pt x="357814" y="370405"/>
                  <a:pt x="333084" y="373496"/>
                </a:cubicBezTo>
                <a:cubicBezTo>
                  <a:pt x="331497" y="375877"/>
                  <a:pt x="329484" y="378025"/>
                  <a:pt x="328322" y="380640"/>
                </a:cubicBezTo>
                <a:cubicBezTo>
                  <a:pt x="326283" y="385228"/>
                  <a:pt x="328429" y="393711"/>
                  <a:pt x="323559" y="394928"/>
                </a:cubicBezTo>
                <a:lnTo>
                  <a:pt x="314034" y="397309"/>
                </a:lnTo>
                <a:cubicBezTo>
                  <a:pt x="303117" y="413685"/>
                  <a:pt x="309939" y="409786"/>
                  <a:pt x="297365" y="413978"/>
                </a:cubicBezTo>
                <a:cubicBezTo>
                  <a:pt x="294190" y="418740"/>
                  <a:pt x="292602" y="425090"/>
                  <a:pt x="287840" y="428265"/>
                </a:cubicBezTo>
                <a:cubicBezTo>
                  <a:pt x="285459" y="429853"/>
                  <a:pt x="283257" y="431748"/>
                  <a:pt x="280697" y="433028"/>
                </a:cubicBezTo>
                <a:cubicBezTo>
                  <a:pt x="260966" y="442894"/>
                  <a:pt x="286897" y="426515"/>
                  <a:pt x="266409" y="440171"/>
                </a:cubicBezTo>
                <a:cubicBezTo>
                  <a:pt x="242339" y="476277"/>
                  <a:pt x="268390" y="439223"/>
                  <a:pt x="249740" y="461603"/>
                </a:cubicBezTo>
                <a:cubicBezTo>
                  <a:pt x="247908" y="463801"/>
                  <a:pt x="247213" y="466958"/>
                  <a:pt x="244978" y="468746"/>
                </a:cubicBezTo>
                <a:cubicBezTo>
                  <a:pt x="243018" y="470314"/>
                  <a:pt x="240269" y="470519"/>
                  <a:pt x="237834" y="471128"/>
                </a:cubicBezTo>
                <a:lnTo>
                  <a:pt x="218784" y="475890"/>
                </a:lnTo>
                <a:cubicBezTo>
                  <a:pt x="199732" y="488592"/>
                  <a:pt x="222753" y="471921"/>
                  <a:pt x="206878" y="487796"/>
                </a:cubicBezTo>
                <a:cubicBezTo>
                  <a:pt x="204854" y="489820"/>
                  <a:pt x="202115" y="490971"/>
                  <a:pt x="199734" y="492559"/>
                </a:cubicBezTo>
                <a:cubicBezTo>
                  <a:pt x="194178" y="509227"/>
                  <a:pt x="199734" y="508433"/>
                  <a:pt x="187828" y="504465"/>
                </a:cubicBezTo>
                <a:cubicBezTo>
                  <a:pt x="186240" y="502084"/>
                  <a:pt x="184345" y="499881"/>
                  <a:pt x="183065" y="497321"/>
                </a:cubicBezTo>
                <a:cubicBezTo>
                  <a:pt x="181943" y="495076"/>
                  <a:pt x="182459" y="491953"/>
                  <a:pt x="180684" y="490178"/>
                </a:cubicBezTo>
                <a:cubicBezTo>
                  <a:pt x="178909" y="488403"/>
                  <a:pt x="175921" y="488590"/>
                  <a:pt x="173540" y="487796"/>
                </a:cubicBezTo>
                <a:cubicBezTo>
                  <a:pt x="171953" y="485415"/>
                  <a:pt x="171013" y="482441"/>
                  <a:pt x="168778" y="480653"/>
                </a:cubicBezTo>
                <a:cubicBezTo>
                  <a:pt x="166818" y="479085"/>
                  <a:pt x="163409" y="480046"/>
                  <a:pt x="161634" y="478271"/>
                </a:cubicBezTo>
                <a:cubicBezTo>
                  <a:pt x="159859" y="476496"/>
                  <a:pt x="160375" y="473373"/>
                  <a:pt x="159253" y="471128"/>
                </a:cubicBezTo>
                <a:cubicBezTo>
                  <a:pt x="157973" y="468568"/>
                  <a:pt x="156078" y="466365"/>
                  <a:pt x="154490" y="463984"/>
                </a:cubicBezTo>
                <a:cubicBezTo>
                  <a:pt x="153696" y="461603"/>
                  <a:pt x="153884" y="458615"/>
                  <a:pt x="152109" y="456840"/>
                </a:cubicBezTo>
                <a:cubicBezTo>
                  <a:pt x="147085" y="451816"/>
                  <a:pt x="134554" y="456194"/>
                  <a:pt x="130678" y="456840"/>
                </a:cubicBezTo>
                <a:cubicBezTo>
                  <a:pt x="129884" y="460809"/>
                  <a:pt x="129718" y="464956"/>
                  <a:pt x="128297" y="468746"/>
                </a:cubicBezTo>
                <a:cubicBezTo>
                  <a:pt x="125656" y="475787"/>
                  <a:pt x="120862" y="477284"/>
                  <a:pt x="116390" y="483034"/>
                </a:cubicBezTo>
                <a:cubicBezTo>
                  <a:pt x="112876" y="487552"/>
                  <a:pt x="106865" y="497321"/>
                  <a:pt x="106865" y="497321"/>
                </a:cubicBezTo>
                <a:cubicBezTo>
                  <a:pt x="101670" y="512908"/>
                  <a:pt x="108886" y="497609"/>
                  <a:pt x="97340" y="506846"/>
                </a:cubicBezTo>
                <a:cubicBezTo>
                  <a:pt x="81953" y="519156"/>
                  <a:pt x="103391" y="510386"/>
                  <a:pt x="85434" y="516371"/>
                </a:cubicBezTo>
                <a:cubicBezTo>
                  <a:pt x="68766" y="527484"/>
                  <a:pt x="74322" y="521134"/>
                  <a:pt x="66384" y="533040"/>
                </a:cubicBezTo>
                <a:cubicBezTo>
                  <a:pt x="65590" y="535421"/>
                  <a:pt x="65126" y="537939"/>
                  <a:pt x="64003" y="540184"/>
                </a:cubicBezTo>
                <a:cubicBezTo>
                  <a:pt x="62723" y="542744"/>
                  <a:pt x="59478" y="544476"/>
                  <a:pt x="59240" y="547328"/>
                </a:cubicBezTo>
                <a:cubicBezTo>
                  <a:pt x="58643" y="554491"/>
                  <a:pt x="59879" y="561786"/>
                  <a:pt x="61622" y="568759"/>
                </a:cubicBezTo>
                <a:cubicBezTo>
                  <a:pt x="63461" y="576114"/>
                  <a:pt x="68513" y="576486"/>
                  <a:pt x="73528" y="580665"/>
                </a:cubicBezTo>
                <a:cubicBezTo>
                  <a:pt x="80404" y="586395"/>
                  <a:pt x="80752" y="587928"/>
                  <a:pt x="85434" y="594953"/>
                </a:cubicBezTo>
                <a:cubicBezTo>
                  <a:pt x="84640" y="602097"/>
                  <a:pt x="84235" y="609294"/>
                  <a:pt x="83053" y="616384"/>
                </a:cubicBezTo>
                <a:cubicBezTo>
                  <a:pt x="82640" y="618860"/>
                  <a:pt x="82064" y="621439"/>
                  <a:pt x="80672" y="623528"/>
                </a:cubicBezTo>
                <a:cubicBezTo>
                  <a:pt x="78804" y="626330"/>
                  <a:pt x="75684" y="628084"/>
                  <a:pt x="73528" y="630671"/>
                </a:cubicBezTo>
                <a:cubicBezTo>
                  <a:pt x="71696" y="632870"/>
                  <a:pt x="70353" y="635434"/>
                  <a:pt x="68765" y="637815"/>
                </a:cubicBezTo>
                <a:cubicBezTo>
                  <a:pt x="67971" y="644959"/>
                  <a:pt x="69053" y="652572"/>
                  <a:pt x="66384" y="659246"/>
                </a:cubicBezTo>
                <a:cubicBezTo>
                  <a:pt x="65452" y="661577"/>
                  <a:pt x="61716" y="662041"/>
                  <a:pt x="59240" y="661628"/>
                </a:cubicBezTo>
                <a:cubicBezTo>
                  <a:pt x="56417" y="661158"/>
                  <a:pt x="54657" y="658145"/>
                  <a:pt x="52097" y="656865"/>
                </a:cubicBezTo>
                <a:cubicBezTo>
                  <a:pt x="49852" y="655742"/>
                  <a:pt x="47334" y="655278"/>
                  <a:pt x="44953" y="654484"/>
                </a:cubicBezTo>
                <a:cubicBezTo>
                  <a:pt x="40246" y="656053"/>
                  <a:pt x="34023" y="657430"/>
                  <a:pt x="30665" y="661628"/>
                </a:cubicBezTo>
                <a:cubicBezTo>
                  <a:pt x="29423" y="663181"/>
                  <a:pt x="26059" y="677674"/>
                  <a:pt x="25903" y="678296"/>
                </a:cubicBezTo>
                <a:cubicBezTo>
                  <a:pt x="25109" y="690996"/>
                  <a:pt x="24854" y="703741"/>
                  <a:pt x="23522" y="716396"/>
                </a:cubicBezTo>
                <a:cubicBezTo>
                  <a:pt x="23259" y="718892"/>
                  <a:pt x="22359" y="721346"/>
                  <a:pt x="21140" y="723540"/>
                </a:cubicBezTo>
                <a:cubicBezTo>
                  <a:pt x="18360" y="728544"/>
                  <a:pt x="11615" y="737828"/>
                  <a:pt x="11615" y="737828"/>
                </a:cubicBezTo>
                <a:cubicBezTo>
                  <a:pt x="10821" y="740209"/>
                  <a:pt x="10356" y="742726"/>
                  <a:pt x="9234" y="744971"/>
                </a:cubicBezTo>
                <a:cubicBezTo>
                  <a:pt x="0" y="763440"/>
                  <a:pt x="8079" y="741298"/>
                  <a:pt x="2090" y="759259"/>
                </a:cubicBezTo>
                <a:cubicBezTo>
                  <a:pt x="2884" y="761640"/>
                  <a:pt x="3253" y="764209"/>
                  <a:pt x="4472" y="766403"/>
                </a:cubicBezTo>
                <a:cubicBezTo>
                  <a:pt x="7252" y="771406"/>
                  <a:pt x="13997" y="780690"/>
                  <a:pt x="13997" y="780690"/>
                </a:cubicBezTo>
                <a:cubicBezTo>
                  <a:pt x="14049" y="780952"/>
                  <a:pt x="17798" y="800680"/>
                  <a:pt x="18759" y="802121"/>
                </a:cubicBezTo>
                <a:cubicBezTo>
                  <a:pt x="20347" y="804502"/>
                  <a:pt x="23522" y="805296"/>
                  <a:pt x="25903" y="806884"/>
                </a:cubicBezTo>
                <a:lnTo>
                  <a:pt x="30665" y="821171"/>
                </a:lnTo>
                <a:cubicBezTo>
                  <a:pt x="31459" y="823552"/>
                  <a:pt x="32555" y="825854"/>
                  <a:pt x="33047" y="828315"/>
                </a:cubicBezTo>
                <a:cubicBezTo>
                  <a:pt x="33841" y="832284"/>
                  <a:pt x="33420" y="836707"/>
                  <a:pt x="35428" y="840221"/>
                </a:cubicBezTo>
                <a:cubicBezTo>
                  <a:pt x="37601" y="844023"/>
                  <a:pt x="46048" y="846143"/>
                  <a:pt x="49715" y="847365"/>
                </a:cubicBezTo>
                <a:cubicBezTo>
                  <a:pt x="58399" y="853878"/>
                  <a:pt x="64855" y="857069"/>
                  <a:pt x="68765" y="868796"/>
                </a:cubicBezTo>
                <a:cubicBezTo>
                  <a:pt x="69559" y="871177"/>
                  <a:pt x="69579" y="873980"/>
                  <a:pt x="71147" y="875940"/>
                </a:cubicBezTo>
                <a:cubicBezTo>
                  <a:pt x="72935" y="878175"/>
                  <a:pt x="76092" y="878871"/>
                  <a:pt x="78290" y="880703"/>
                </a:cubicBezTo>
                <a:cubicBezTo>
                  <a:pt x="101689" y="900203"/>
                  <a:pt x="71471" y="876262"/>
                  <a:pt x="90197" y="894990"/>
                </a:cubicBezTo>
                <a:cubicBezTo>
                  <a:pt x="92221" y="897014"/>
                  <a:pt x="94959" y="898165"/>
                  <a:pt x="97340" y="899753"/>
                </a:cubicBezTo>
                <a:cubicBezTo>
                  <a:pt x="98134" y="902134"/>
                  <a:pt x="98181" y="904915"/>
                  <a:pt x="99722" y="906896"/>
                </a:cubicBezTo>
                <a:cubicBezTo>
                  <a:pt x="103743" y="912065"/>
                  <a:pt x="113627" y="922183"/>
                  <a:pt x="121153" y="925946"/>
                </a:cubicBezTo>
                <a:cubicBezTo>
                  <a:pt x="123398" y="927069"/>
                  <a:pt x="126052" y="927205"/>
                  <a:pt x="128297" y="928328"/>
                </a:cubicBezTo>
                <a:cubicBezTo>
                  <a:pt x="134928" y="931643"/>
                  <a:pt x="137317" y="934967"/>
                  <a:pt x="142584" y="940234"/>
                </a:cubicBezTo>
                <a:cubicBezTo>
                  <a:pt x="148569" y="958191"/>
                  <a:pt x="140495" y="936057"/>
                  <a:pt x="149728" y="954521"/>
                </a:cubicBezTo>
                <a:cubicBezTo>
                  <a:pt x="150851" y="956766"/>
                  <a:pt x="150334" y="959890"/>
                  <a:pt x="152109" y="961665"/>
                </a:cubicBezTo>
                <a:cubicBezTo>
                  <a:pt x="156156" y="965712"/>
                  <a:pt x="166397" y="971190"/>
                  <a:pt x="166397" y="971190"/>
                </a:cubicBezTo>
                <a:cubicBezTo>
                  <a:pt x="169860" y="981580"/>
                  <a:pt x="169630" y="985071"/>
                  <a:pt x="175922" y="992621"/>
                </a:cubicBezTo>
                <a:cubicBezTo>
                  <a:pt x="178078" y="995208"/>
                  <a:pt x="180684" y="997384"/>
                  <a:pt x="183065" y="999765"/>
                </a:cubicBezTo>
                <a:cubicBezTo>
                  <a:pt x="189415" y="998971"/>
                  <a:pt x="196173" y="999761"/>
                  <a:pt x="202115" y="997384"/>
                </a:cubicBezTo>
                <a:cubicBezTo>
                  <a:pt x="204772" y="996321"/>
                  <a:pt x="204643" y="992028"/>
                  <a:pt x="206878" y="990240"/>
                </a:cubicBezTo>
                <a:cubicBezTo>
                  <a:pt x="208838" y="988672"/>
                  <a:pt x="211641" y="988653"/>
                  <a:pt x="214022" y="987859"/>
                </a:cubicBezTo>
                <a:cubicBezTo>
                  <a:pt x="228600" y="992718"/>
                  <a:pt x="224880" y="992520"/>
                  <a:pt x="249740" y="987859"/>
                </a:cubicBezTo>
                <a:cubicBezTo>
                  <a:pt x="253229" y="987205"/>
                  <a:pt x="256090" y="984684"/>
                  <a:pt x="259265" y="983096"/>
                </a:cubicBezTo>
                <a:cubicBezTo>
                  <a:pt x="260853" y="980715"/>
                  <a:pt x="261601" y="977470"/>
                  <a:pt x="264028" y="975953"/>
                </a:cubicBezTo>
                <a:cubicBezTo>
                  <a:pt x="268285" y="973292"/>
                  <a:pt x="278315" y="971190"/>
                  <a:pt x="278315" y="971190"/>
                </a:cubicBezTo>
                <a:cubicBezTo>
                  <a:pt x="281490" y="971984"/>
                  <a:pt x="284913" y="972107"/>
                  <a:pt x="287840" y="973571"/>
                </a:cubicBezTo>
                <a:cubicBezTo>
                  <a:pt x="292960" y="976131"/>
                  <a:pt x="302128" y="983096"/>
                  <a:pt x="302128" y="983096"/>
                </a:cubicBezTo>
                <a:cubicBezTo>
                  <a:pt x="307684" y="982302"/>
                  <a:pt x="313668" y="982995"/>
                  <a:pt x="318797" y="980715"/>
                </a:cubicBezTo>
                <a:cubicBezTo>
                  <a:pt x="321412" y="979553"/>
                  <a:pt x="321324" y="975359"/>
                  <a:pt x="323559" y="973571"/>
                </a:cubicBezTo>
                <a:cubicBezTo>
                  <a:pt x="325519" y="972003"/>
                  <a:pt x="328322" y="971984"/>
                  <a:pt x="330703" y="971190"/>
                </a:cubicBezTo>
                <a:cubicBezTo>
                  <a:pt x="333084" y="971984"/>
                  <a:pt x="335653" y="972352"/>
                  <a:pt x="337847" y="973571"/>
                </a:cubicBezTo>
                <a:cubicBezTo>
                  <a:pt x="342850" y="976351"/>
                  <a:pt x="352134" y="983096"/>
                  <a:pt x="352134" y="983096"/>
                </a:cubicBezTo>
                <a:cubicBezTo>
                  <a:pt x="374190" y="978685"/>
                  <a:pt x="354665" y="984371"/>
                  <a:pt x="373565" y="973571"/>
                </a:cubicBezTo>
                <a:cubicBezTo>
                  <a:pt x="377798" y="971152"/>
                  <a:pt x="389133" y="969679"/>
                  <a:pt x="392615" y="968809"/>
                </a:cubicBezTo>
                <a:cubicBezTo>
                  <a:pt x="397597" y="967564"/>
                  <a:pt x="408015" y="963125"/>
                  <a:pt x="411665" y="961665"/>
                </a:cubicBezTo>
                <a:cubicBezTo>
                  <a:pt x="412459" y="958490"/>
                  <a:pt x="413107" y="955275"/>
                  <a:pt x="414047" y="952140"/>
                </a:cubicBezTo>
                <a:cubicBezTo>
                  <a:pt x="417880" y="939365"/>
                  <a:pt x="415678" y="938227"/>
                  <a:pt x="425953" y="933090"/>
                </a:cubicBezTo>
                <a:cubicBezTo>
                  <a:pt x="428198" y="931967"/>
                  <a:pt x="430716" y="931503"/>
                  <a:pt x="433097" y="930709"/>
                </a:cubicBezTo>
                <a:cubicBezTo>
                  <a:pt x="435478" y="929121"/>
                  <a:pt x="437396" y="926262"/>
                  <a:pt x="440240" y="925946"/>
                </a:cubicBezTo>
                <a:cubicBezTo>
                  <a:pt x="445039" y="925413"/>
                  <a:pt x="449721" y="927870"/>
                  <a:pt x="454528" y="928328"/>
                </a:cubicBezTo>
                <a:cubicBezTo>
                  <a:pt x="466407" y="929459"/>
                  <a:pt x="478341" y="929915"/>
                  <a:pt x="490247" y="930709"/>
                </a:cubicBezTo>
                <a:cubicBezTo>
                  <a:pt x="492628" y="932296"/>
                  <a:pt x="494831" y="934191"/>
                  <a:pt x="497390" y="935471"/>
                </a:cubicBezTo>
                <a:cubicBezTo>
                  <a:pt x="499635" y="936594"/>
                  <a:pt x="502445" y="936461"/>
                  <a:pt x="504534" y="937853"/>
                </a:cubicBezTo>
                <a:cubicBezTo>
                  <a:pt x="507336" y="939721"/>
                  <a:pt x="509020" y="942929"/>
                  <a:pt x="511678" y="944996"/>
                </a:cubicBezTo>
                <a:cubicBezTo>
                  <a:pt x="516196" y="948510"/>
                  <a:pt x="525965" y="954521"/>
                  <a:pt x="525965" y="954521"/>
                </a:cubicBezTo>
                <a:cubicBezTo>
                  <a:pt x="529934" y="953727"/>
                  <a:pt x="533945" y="953122"/>
                  <a:pt x="537872" y="952140"/>
                </a:cubicBezTo>
                <a:cubicBezTo>
                  <a:pt x="540307" y="951531"/>
                  <a:pt x="542554" y="950251"/>
                  <a:pt x="545015" y="949759"/>
                </a:cubicBezTo>
                <a:cubicBezTo>
                  <a:pt x="550519" y="948658"/>
                  <a:pt x="556128" y="948172"/>
                  <a:pt x="561684" y="947378"/>
                </a:cubicBezTo>
                <a:cubicBezTo>
                  <a:pt x="564065" y="946584"/>
                  <a:pt x="566868" y="946564"/>
                  <a:pt x="568828" y="944996"/>
                </a:cubicBezTo>
                <a:cubicBezTo>
                  <a:pt x="571063" y="943208"/>
                  <a:pt x="571567" y="939876"/>
                  <a:pt x="573590" y="937853"/>
                </a:cubicBezTo>
                <a:cubicBezTo>
                  <a:pt x="575614" y="935829"/>
                  <a:pt x="578353" y="934678"/>
                  <a:pt x="580734" y="933090"/>
                </a:cubicBezTo>
                <a:cubicBezTo>
                  <a:pt x="582322" y="930709"/>
                  <a:pt x="583343" y="927831"/>
                  <a:pt x="585497" y="925946"/>
                </a:cubicBezTo>
                <a:cubicBezTo>
                  <a:pt x="589804" y="922177"/>
                  <a:pt x="599784" y="916421"/>
                  <a:pt x="599784" y="916421"/>
                </a:cubicBezTo>
                <a:cubicBezTo>
                  <a:pt x="601372" y="914040"/>
                  <a:pt x="603267" y="911838"/>
                  <a:pt x="604547" y="909278"/>
                </a:cubicBezTo>
                <a:cubicBezTo>
                  <a:pt x="609178" y="900017"/>
                  <a:pt x="604735" y="903282"/>
                  <a:pt x="609309" y="892609"/>
                </a:cubicBezTo>
                <a:cubicBezTo>
                  <a:pt x="610436" y="889978"/>
                  <a:pt x="612408" y="887794"/>
                  <a:pt x="614072" y="885465"/>
                </a:cubicBezTo>
                <a:cubicBezTo>
                  <a:pt x="616379" y="882236"/>
                  <a:pt x="617913" y="878141"/>
                  <a:pt x="621215" y="875940"/>
                </a:cubicBezTo>
                <a:cubicBezTo>
                  <a:pt x="625392" y="873155"/>
                  <a:pt x="635503" y="871178"/>
                  <a:pt x="635503" y="871178"/>
                </a:cubicBezTo>
                <a:cubicBezTo>
                  <a:pt x="637884" y="868797"/>
                  <a:pt x="640779" y="866836"/>
                  <a:pt x="642647" y="864034"/>
                </a:cubicBezTo>
                <a:cubicBezTo>
                  <a:pt x="644039" y="861945"/>
                  <a:pt x="643253" y="858665"/>
                  <a:pt x="645028" y="856890"/>
                </a:cubicBezTo>
                <a:cubicBezTo>
                  <a:pt x="646803" y="855115"/>
                  <a:pt x="649700" y="854945"/>
                  <a:pt x="652172" y="854509"/>
                </a:cubicBezTo>
                <a:cubicBezTo>
                  <a:pt x="663226" y="852558"/>
                  <a:pt x="674397" y="851334"/>
                  <a:pt x="685509" y="849746"/>
                </a:cubicBezTo>
                <a:cubicBezTo>
                  <a:pt x="687890" y="848159"/>
                  <a:pt x="690022" y="846111"/>
                  <a:pt x="692653" y="844984"/>
                </a:cubicBezTo>
                <a:cubicBezTo>
                  <a:pt x="699355" y="842112"/>
                  <a:pt x="716590" y="840935"/>
                  <a:pt x="721228" y="840221"/>
                </a:cubicBezTo>
                <a:cubicBezTo>
                  <a:pt x="725228" y="839606"/>
                  <a:pt x="729142" y="838505"/>
                  <a:pt x="733134" y="837840"/>
                </a:cubicBezTo>
                <a:cubicBezTo>
                  <a:pt x="738670" y="836917"/>
                  <a:pt x="744247" y="836253"/>
                  <a:pt x="749803" y="835459"/>
                </a:cubicBezTo>
                <a:cubicBezTo>
                  <a:pt x="752184" y="834665"/>
                  <a:pt x="754858" y="834470"/>
                  <a:pt x="756947" y="833078"/>
                </a:cubicBezTo>
                <a:cubicBezTo>
                  <a:pt x="764590" y="827983"/>
                  <a:pt x="763975" y="826278"/>
                  <a:pt x="766472" y="818790"/>
                </a:cubicBezTo>
                <a:cubicBezTo>
                  <a:pt x="767266" y="813234"/>
                  <a:pt x="766573" y="807250"/>
                  <a:pt x="768853" y="802121"/>
                </a:cubicBezTo>
                <a:cubicBezTo>
                  <a:pt x="770015" y="799506"/>
                  <a:pt x="773512" y="798779"/>
                  <a:pt x="775997" y="797359"/>
                </a:cubicBezTo>
                <a:cubicBezTo>
                  <a:pt x="779570" y="795317"/>
                  <a:pt x="787950" y="791001"/>
                  <a:pt x="792665" y="790215"/>
                </a:cubicBezTo>
                <a:cubicBezTo>
                  <a:pt x="799755" y="789033"/>
                  <a:pt x="806953" y="788628"/>
                  <a:pt x="814097" y="787834"/>
                </a:cubicBezTo>
                <a:cubicBezTo>
                  <a:pt x="816478" y="786246"/>
                  <a:pt x="818560" y="784076"/>
                  <a:pt x="821240" y="783071"/>
                </a:cubicBezTo>
                <a:cubicBezTo>
                  <a:pt x="825030" y="781650"/>
                  <a:pt x="829196" y="781568"/>
                  <a:pt x="833147" y="780690"/>
                </a:cubicBezTo>
                <a:cubicBezTo>
                  <a:pt x="836342" y="779980"/>
                  <a:pt x="839537" y="779249"/>
                  <a:pt x="842672" y="778309"/>
                </a:cubicBezTo>
                <a:cubicBezTo>
                  <a:pt x="847480" y="776866"/>
                  <a:pt x="852197" y="775134"/>
                  <a:pt x="856959" y="773546"/>
                </a:cubicBezTo>
                <a:lnTo>
                  <a:pt x="864103" y="771165"/>
                </a:lnTo>
                <a:lnTo>
                  <a:pt x="871247" y="768784"/>
                </a:lnTo>
                <a:cubicBezTo>
                  <a:pt x="880418" y="755025"/>
                  <a:pt x="870806" y="767461"/>
                  <a:pt x="883153" y="756878"/>
                </a:cubicBezTo>
                <a:cubicBezTo>
                  <a:pt x="886562" y="753956"/>
                  <a:pt x="889024" y="749963"/>
                  <a:pt x="892678" y="747353"/>
                </a:cubicBezTo>
                <a:cubicBezTo>
                  <a:pt x="896285" y="744777"/>
                  <a:pt x="912959" y="742820"/>
                  <a:pt x="914109" y="742590"/>
                </a:cubicBezTo>
                <a:cubicBezTo>
                  <a:pt x="921584" y="741095"/>
                  <a:pt x="923969" y="740097"/>
                  <a:pt x="930778" y="737828"/>
                </a:cubicBezTo>
                <a:cubicBezTo>
                  <a:pt x="933953" y="733065"/>
                  <a:pt x="935540" y="726715"/>
                  <a:pt x="940303" y="723540"/>
                </a:cubicBezTo>
                <a:cubicBezTo>
                  <a:pt x="945065" y="720365"/>
                  <a:pt x="949160" y="715825"/>
                  <a:pt x="954590" y="714015"/>
                </a:cubicBezTo>
                <a:lnTo>
                  <a:pt x="968878" y="709253"/>
                </a:lnTo>
                <a:cubicBezTo>
                  <a:pt x="971259" y="708459"/>
                  <a:pt x="973587" y="707480"/>
                  <a:pt x="976022" y="706871"/>
                </a:cubicBezTo>
                <a:cubicBezTo>
                  <a:pt x="987982" y="703881"/>
                  <a:pt x="982442" y="705525"/>
                  <a:pt x="992690" y="702109"/>
                </a:cubicBezTo>
                <a:cubicBezTo>
                  <a:pt x="995071" y="700521"/>
                  <a:pt x="997949" y="699500"/>
                  <a:pt x="999834" y="697346"/>
                </a:cubicBezTo>
                <a:cubicBezTo>
                  <a:pt x="1003603" y="693039"/>
                  <a:pt x="1004597" y="686234"/>
                  <a:pt x="1009359" y="683059"/>
                </a:cubicBezTo>
                <a:lnTo>
                  <a:pt x="1023647" y="673534"/>
                </a:lnTo>
                <a:lnTo>
                  <a:pt x="1030790" y="668771"/>
                </a:lnTo>
                <a:lnTo>
                  <a:pt x="1037934" y="664009"/>
                </a:lnTo>
                <a:cubicBezTo>
                  <a:pt x="1043917" y="646056"/>
                  <a:pt x="1035847" y="668182"/>
                  <a:pt x="1045078" y="649721"/>
                </a:cubicBezTo>
                <a:cubicBezTo>
                  <a:pt x="1046786" y="646305"/>
                  <a:pt x="1049077" y="636105"/>
                  <a:pt x="1049840" y="633053"/>
                </a:cubicBezTo>
                <a:cubicBezTo>
                  <a:pt x="1050634" y="624322"/>
                  <a:pt x="1050982" y="615538"/>
                  <a:pt x="1052222" y="606859"/>
                </a:cubicBezTo>
                <a:cubicBezTo>
                  <a:pt x="1052577" y="604374"/>
                  <a:pt x="1053062" y="601696"/>
                  <a:pt x="1054603" y="599715"/>
                </a:cubicBezTo>
                <a:cubicBezTo>
                  <a:pt x="1058738" y="594399"/>
                  <a:pt x="1063286" y="589164"/>
                  <a:pt x="1068890" y="585428"/>
                </a:cubicBezTo>
                <a:lnTo>
                  <a:pt x="1083178" y="575903"/>
                </a:lnTo>
                <a:cubicBezTo>
                  <a:pt x="1099296" y="581275"/>
                  <a:pt x="1093425" y="582159"/>
                  <a:pt x="1106990" y="578284"/>
                </a:cubicBezTo>
                <a:cubicBezTo>
                  <a:pt x="1109404" y="577594"/>
                  <a:pt x="1111753" y="576697"/>
                  <a:pt x="1114134" y="575903"/>
                </a:cubicBezTo>
                <a:cubicBezTo>
                  <a:pt x="1121280" y="565184"/>
                  <a:pt x="1120879" y="561815"/>
                  <a:pt x="1130803" y="556853"/>
                </a:cubicBezTo>
                <a:cubicBezTo>
                  <a:pt x="1133048" y="555730"/>
                  <a:pt x="1135566" y="555265"/>
                  <a:pt x="1137947" y="554471"/>
                </a:cubicBezTo>
                <a:cubicBezTo>
                  <a:pt x="1139534" y="552090"/>
                  <a:pt x="1140686" y="549351"/>
                  <a:pt x="1142709" y="547328"/>
                </a:cubicBezTo>
                <a:cubicBezTo>
                  <a:pt x="1144733" y="545304"/>
                  <a:pt x="1147351" y="543955"/>
                  <a:pt x="1149853" y="542565"/>
                </a:cubicBezTo>
                <a:cubicBezTo>
                  <a:pt x="1164962" y="534170"/>
                  <a:pt x="1161046" y="536040"/>
                  <a:pt x="1176047" y="533040"/>
                </a:cubicBezTo>
                <a:cubicBezTo>
                  <a:pt x="1176841" y="529865"/>
                  <a:pt x="1177718" y="526710"/>
                  <a:pt x="1178428" y="523515"/>
                </a:cubicBezTo>
                <a:cubicBezTo>
                  <a:pt x="1179306" y="519564"/>
                  <a:pt x="1178999" y="515229"/>
                  <a:pt x="1180809" y="511609"/>
                </a:cubicBezTo>
                <a:cubicBezTo>
                  <a:pt x="1182235" y="508757"/>
                  <a:pt x="1191730" y="500966"/>
                  <a:pt x="1195097" y="499703"/>
                </a:cubicBezTo>
                <a:cubicBezTo>
                  <a:pt x="1198887" y="498282"/>
                  <a:pt x="1203034" y="498115"/>
                  <a:pt x="1207003" y="497321"/>
                </a:cubicBezTo>
                <a:cubicBezTo>
                  <a:pt x="1206209" y="493352"/>
                  <a:pt x="1205604" y="489341"/>
                  <a:pt x="1204622" y="485415"/>
                </a:cubicBezTo>
                <a:cubicBezTo>
                  <a:pt x="1204013" y="482980"/>
                  <a:pt x="1201963" y="480766"/>
                  <a:pt x="1202240" y="478271"/>
                </a:cubicBezTo>
                <a:cubicBezTo>
                  <a:pt x="1202794" y="473282"/>
                  <a:pt x="1207003" y="463984"/>
                  <a:pt x="1207003" y="463984"/>
                </a:cubicBezTo>
                <a:cubicBezTo>
                  <a:pt x="1206209" y="461603"/>
                  <a:pt x="1203331" y="458992"/>
                  <a:pt x="1204622" y="456840"/>
                </a:cubicBezTo>
                <a:cubicBezTo>
                  <a:pt x="1206448" y="453796"/>
                  <a:pt x="1211065" y="453839"/>
                  <a:pt x="1214147" y="452078"/>
                </a:cubicBezTo>
                <a:cubicBezTo>
                  <a:pt x="1216632" y="450658"/>
                  <a:pt x="1218610" y="448320"/>
                  <a:pt x="1221290" y="447315"/>
                </a:cubicBezTo>
                <a:cubicBezTo>
                  <a:pt x="1225080" y="445894"/>
                  <a:pt x="1229270" y="445916"/>
                  <a:pt x="1233197" y="444934"/>
                </a:cubicBezTo>
                <a:cubicBezTo>
                  <a:pt x="1235632" y="444325"/>
                  <a:pt x="1237959" y="443347"/>
                  <a:pt x="1240340" y="442553"/>
                </a:cubicBezTo>
                <a:cubicBezTo>
                  <a:pt x="1242721" y="440965"/>
                  <a:pt x="1245599" y="439944"/>
                  <a:pt x="1247484" y="437790"/>
                </a:cubicBezTo>
                <a:cubicBezTo>
                  <a:pt x="1251253" y="433483"/>
                  <a:pt x="1251579" y="425313"/>
                  <a:pt x="1257009" y="423503"/>
                </a:cubicBezTo>
                <a:cubicBezTo>
                  <a:pt x="1267520" y="419998"/>
                  <a:pt x="1261908" y="422244"/>
                  <a:pt x="1273678" y="416359"/>
                </a:cubicBezTo>
                <a:cubicBezTo>
                  <a:pt x="1276059" y="413978"/>
                  <a:pt x="1278235" y="411371"/>
                  <a:pt x="1280822" y="409215"/>
                </a:cubicBezTo>
                <a:cubicBezTo>
                  <a:pt x="1283020" y="407383"/>
                  <a:pt x="1285942" y="406476"/>
                  <a:pt x="1287965" y="404453"/>
                </a:cubicBezTo>
                <a:cubicBezTo>
                  <a:pt x="1289989" y="402429"/>
                  <a:pt x="1290347" y="398897"/>
                  <a:pt x="1292728" y="397309"/>
                </a:cubicBezTo>
                <a:cubicBezTo>
                  <a:pt x="1295451" y="395494"/>
                  <a:pt x="1299078" y="395722"/>
                  <a:pt x="1302253" y="394928"/>
                </a:cubicBezTo>
                <a:cubicBezTo>
                  <a:pt x="1304634" y="393340"/>
                  <a:pt x="1306782" y="391327"/>
                  <a:pt x="1309397" y="390165"/>
                </a:cubicBezTo>
                <a:cubicBezTo>
                  <a:pt x="1313984" y="388126"/>
                  <a:pt x="1323684" y="385403"/>
                  <a:pt x="1323684" y="385403"/>
                </a:cubicBezTo>
                <a:cubicBezTo>
                  <a:pt x="1344161" y="371751"/>
                  <a:pt x="1320061" y="389930"/>
                  <a:pt x="1333209" y="373496"/>
                </a:cubicBezTo>
                <a:cubicBezTo>
                  <a:pt x="1334997" y="371261"/>
                  <a:pt x="1337972" y="370321"/>
                  <a:pt x="1340353" y="368734"/>
                </a:cubicBezTo>
                <a:cubicBezTo>
                  <a:pt x="1341957" y="366327"/>
                  <a:pt x="1349005" y="354742"/>
                  <a:pt x="1352259" y="354446"/>
                </a:cubicBezTo>
                <a:cubicBezTo>
                  <a:pt x="1356476" y="354063"/>
                  <a:pt x="1371721" y="359346"/>
                  <a:pt x="1378453" y="361590"/>
                </a:cubicBezTo>
                <a:cubicBezTo>
                  <a:pt x="1384803" y="360796"/>
                  <a:pt x="1391191" y="360261"/>
                  <a:pt x="1397503" y="359209"/>
                </a:cubicBezTo>
                <a:cubicBezTo>
                  <a:pt x="1400731" y="358671"/>
                  <a:pt x="1403881" y="357727"/>
                  <a:pt x="1407028" y="356828"/>
                </a:cubicBezTo>
                <a:cubicBezTo>
                  <a:pt x="1409442" y="356138"/>
                  <a:pt x="1411677" y="354723"/>
                  <a:pt x="1414172" y="354446"/>
                </a:cubicBezTo>
                <a:cubicBezTo>
                  <a:pt x="1426031" y="353128"/>
                  <a:pt x="1437984" y="352859"/>
                  <a:pt x="1449890" y="352065"/>
                </a:cubicBezTo>
                <a:lnTo>
                  <a:pt x="1464178" y="342540"/>
                </a:lnTo>
                <a:cubicBezTo>
                  <a:pt x="1466559" y="340953"/>
                  <a:pt x="1468607" y="338683"/>
                  <a:pt x="1471322" y="337778"/>
                </a:cubicBezTo>
                <a:lnTo>
                  <a:pt x="1485609" y="333015"/>
                </a:lnTo>
                <a:cubicBezTo>
                  <a:pt x="1486403" y="330634"/>
                  <a:pt x="1487990" y="328381"/>
                  <a:pt x="1487990" y="325871"/>
                </a:cubicBezTo>
                <a:cubicBezTo>
                  <a:pt x="1487990" y="317944"/>
                  <a:pt x="1480546" y="318136"/>
                  <a:pt x="1487990" y="309203"/>
                </a:cubicBezTo>
                <a:cubicBezTo>
                  <a:pt x="1490262" y="306476"/>
                  <a:pt x="1494433" y="306201"/>
                  <a:pt x="1497515" y="304440"/>
                </a:cubicBezTo>
                <a:cubicBezTo>
                  <a:pt x="1510439" y="297055"/>
                  <a:pt x="1498706" y="301663"/>
                  <a:pt x="1511803" y="297296"/>
                </a:cubicBezTo>
                <a:cubicBezTo>
                  <a:pt x="1513390" y="294915"/>
                  <a:pt x="1515285" y="292712"/>
                  <a:pt x="1516565" y="290153"/>
                </a:cubicBezTo>
                <a:cubicBezTo>
                  <a:pt x="1517688" y="287908"/>
                  <a:pt x="1518066" y="285359"/>
                  <a:pt x="1518947" y="283009"/>
                </a:cubicBezTo>
                <a:cubicBezTo>
                  <a:pt x="1520448" y="279007"/>
                  <a:pt x="1521797" y="274926"/>
                  <a:pt x="1523709" y="271103"/>
                </a:cubicBezTo>
                <a:cubicBezTo>
                  <a:pt x="1524989" y="268543"/>
                  <a:pt x="1526237" y="265747"/>
                  <a:pt x="1528472" y="263959"/>
                </a:cubicBezTo>
                <a:cubicBezTo>
                  <a:pt x="1530432" y="262391"/>
                  <a:pt x="1533308" y="262567"/>
                  <a:pt x="1535615" y="261578"/>
                </a:cubicBezTo>
                <a:cubicBezTo>
                  <a:pt x="1544071" y="257954"/>
                  <a:pt x="1545111" y="256834"/>
                  <a:pt x="1552284" y="252053"/>
                </a:cubicBezTo>
                <a:cubicBezTo>
                  <a:pt x="1553078" y="248878"/>
                  <a:pt x="1553766" y="245675"/>
                  <a:pt x="1554665" y="242528"/>
                </a:cubicBezTo>
                <a:cubicBezTo>
                  <a:pt x="1555355" y="240114"/>
                  <a:pt x="1556502" y="237834"/>
                  <a:pt x="1557047" y="235384"/>
                </a:cubicBezTo>
                <a:cubicBezTo>
                  <a:pt x="1557082" y="235224"/>
                  <a:pt x="1559335" y="217046"/>
                  <a:pt x="1561809" y="213953"/>
                </a:cubicBezTo>
                <a:cubicBezTo>
                  <a:pt x="1563597" y="211718"/>
                  <a:pt x="1566572" y="210778"/>
                  <a:pt x="1568953" y="209190"/>
                </a:cubicBezTo>
                <a:cubicBezTo>
                  <a:pt x="1572128" y="204428"/>
                  <a:pt x="1576668" y="200333"/>
                  <a:pt x="1578478" y="194903"/>
                </a:cubicBezTo>
                <a:cubicBezTo>
                  <a:pt x="1580065" y="190140"/>
                  <a:pt x="1579690" y="184165"/>
                  <a:pt x="1583240" y="180615"/>
                </a:cubicBezTo>
                <a:cubicBezTo>
                  <a:pt x="1589404" y="174451"/>
                  <a:pt x="1596126" y="166795"/>
                  <a:pt x="1604672" y="163946"/>
                </a:cubicBezTo>
                <a:lnTo>
                  <a:pt x="1611815" y="161565"/>
                </a:lnTo>
                <a:cubicBezTo>
                  <a:pt x="1613403" y="159184"/>
                  <a:pt x="1614554" y="156445"/>
                  <a:pt x="1616578" y="154421"/>
                </a:cubicBezTo>
                <a:cubicBezTo>
                  <a:pt x="1618602" y="152397"/>
                  <a:pt x="1621934" y="151894"/>
                  <a:pt x="1623722" y="149659"/>
                </a:cubicBezTo>
                <a:cubicBezTo>
                  <a:pt x="1625290" y="147699"/>
                  <a:pt x="1625494" y="144950"/>
                  <a:pt x="1626103" y="142515"/>
                </a:cubicBezTo>
                <a:cubicBezTo>
                  <a:pt x="1627085" y="138589"/>
                  <a:pt x="1627606" y="134560"/>
                  <a:pt x="1628484" y="130609"/>
                </a:cubicBezTo>
                <a:cubicBezTo>
                  <a:pt x="1629194" y="127414"/>
                  <a:pt x="1630071" y="124259"/>
                  <a:pt x="1630865" y="121084"/>
                </a:cubicBezTo>
                <a:cubicBezTo>
                  <a:pt x="1625309" y="120290"/>
                  <a:pt x="1619700" y="119804"/>
                  <a:pt x="1614197" y="118703"/>
                </a:cubicBezTo>
                <a:cubicBezTo>
                  <a:pt x="1611736" y="118211"/>
                  <a:pt x="1609013" y="117889"/>
                  <a:pt x="1607053" y="116321"/>
                </a:cubicBezTo>
                <a:cubicBezTo>
                  <a:pt x="1604818" y="114533"/>
                  <a:pt x="1603878" y="111559"/>
                  <a:pt x="1602290" y="109178"/>
                </a:cubicBezTo>
                <a:cubicBezTo>
                  <a:pt x="1596493" y="91785"/>
                  <a:pt x="1602398" y="96107"/>
                  <a:pt x="1588003" y="92509"/>
                </a:cubicBezTo>
                <a:cubicBezTo>
                  <a:pt x="1584193" y="81078"/>
                  <a:pt x="1588638" y="88064"/>
                  <a:pt x="1578478" y="82984"/>
                </a:cubicBezTo>
                <a:cubicBezTo>
                  <a:pt x="1575918" y="81704"/>
                  <a:pt x="1573949" y="79383"/>
                  <a:pt x="1571334" y="78221"/>
                </a:cubicBezTo>
                <a:cubicBezTo>
                  <a:pt x="1566747" y="76182"/>
                  <a:pt x="1561809" y="75046"/>
                  <a:pt x="1557047" y="73459"/>
                </a:cubicBezTo>
                <a:cubicBezTo>
                  <a:pt x="1554666" y="72665"/>
                  <a:pt x="1552364" y="71570"/>
                  <a:pt x="1549903" y="71078"/>
                </a:cubicBezTo>
                <a:cubicBezTo>
                  <a:pt x="1534788" y="68054"/>
                  <a:pt x="1541923" y="69678"/>
                  <a:pt x="1528472" y="66315"/>
                </a:cubicBezTo>
                <a:cubicBezTo>
                  <a:pt x="1526884" y="63934"/>
                  <a:pt x="1524714" y="61851"/>
                  <a:pt x="1523709" y="59171"/>
                </a:cubicBezTo>
                <a:cubicBezTo>
                  <a:pt x="1522288" y="55381"/>
                  <a:pt x="1523336" y="50779"/>
                  <a:pt x="1521328" y="47265"/>
                </a:cubicBezTo>
                <a:cubicBezTo>
                  <a:pt x="1519908" y="44780"/>
                  <a:pt x="1516565" y="44090"/>
                  <a:pt x="1514184" y="42503"/>
                </a:cubicBezTo>
                <a:cubicBezTo>
                  <a:pt x="1511009" y="37740"/>
                  <a:pt x="1510212" y="29603"/>
                  <a:pt x="1504659" y="28215"/>
                </a:cubicBezTo>
                <a:lnTo>
                  <a:pt x="1485609" y="23453"/>
                </a:lnTo>
                <a:cubicBezTo>
                  <a:pt x="1483228" y="21072"/>
                  <a:pt x="1480621" y="18896"/>
                  <a:pt x="1478465" y="16309"/>
                </a:cubicBezTo>
                <a:cubicBezTo>
                  <a:pt x="1476633" y="14110"/>
                  <a:pt x="1475938" y="10953"/>
                  <a:pt x="1473703" y="9165"/>
                </a:cubicBezTo>
                <a:cubicBezTo>
                  <a:pt x="1471743" y="7597"/>
                  <a:pt x="1468940" y="7578"/>
                  <a:pt x="1466559" y="6784"/>
                </a:cubicBezTo>
                <a:cubicBezTo>
                  <a:pt x="1461797" y="7578"/>
                  <a:pt x="1456956" y="7994"/>
                  <a:pt x="1452272" y="9165"/>
                </a:cubicBezTo>
                <a:cubicBezTo>
                  <a:pt x="1447402" y="10383"/>
                  <a:pt x="1437984" y="13928"/>
                  <a:pt x="1437984" y="13928"/>
                </a:cubicBezTo>
                <a:cubicBezTo>
                  <a:pt x="1433222" y="13134"/>
                  <a:pt x="1428525" y="11546"/>
                  <a:pt x="1423697" y="11546"/>
                </a:cubicBezTo>
                <a:cubicBezTo>
                  <a:pt x="1412958" y="11546"/>
                  <a:pt x="1410858" y="13854"/>
                  <a:pt x="1402265" y="16309"/>
                </a:cubicBezTo>
                <a:cubicBezTo>
                  <a:pt x="1399118" y="17208"/>
                  <a:pt x="1395915" y="17896"/>
                  <a:pt x="1392740" y="18690"/>
                </a:cubicBezTo>
                <a:cubicBezTo>
                  <a:pt x="1366973" y="14396"/>
                  <a:pt x="1387714" y="18616"/>
                  <a:pt x="1371309" y="13928"/>
                </a:cubicBezTo>
                <a:cubicBezTo>
                  <a:pt x="1368162" y="13029"/>
                  <a:pt x="1364848" y="12695"/>
                  <a:pt x="1361784" y="11546"/>
                </a:cubicBezTo>
                <a:cubicBezTo>
                  <a:pt x="1358460" y="10300"/>
                  <a:pt x="1355522" y="8182"/>
                  <a:pt x="1352259" y="6784"/>
                </a:cubicBezTo>
                <a:cubicBezTo>
                  <a:pt x="1349952" y="5795"/>
                  <a:pt x="1347496" y="5197"/>
                  <a:pt x="1345115" y="4403"/>
                </a:cubicBezTo>
                <a:cubicBezTo>
                  <a:pt x="1342734" y="5197"/>
                  <a:pt x="1339932" y="5216"/>
                  <a:pt x="1337972" y="6784"/>
                </a:cubicBezTo>
                <a:cubicBezTo>
                  <a:pt x="1329717" y="13388"/>
                  <a:pt x="1337495" y="15261"/>
                  <a:pt x="1326065" y="18690"/>
                </a:cubicBezTo>
                <a:cubicBezTo>
                  <a:pt x="1320689" y="20303"/>
                  <a:pt x="1314953" y="20277"/>
                  <a:pt x="1309397" y="21071"/>
                </a:cubicBezTo>
                <a:cubicBezTo>
                  <a:pt x="1280613" y="35465"/>
                  <a:pt x="1316289" y="17133"/>
                  <a:pt x="1292728" y="30596"/>
                </a:cubicBezTo>
                <a:cubicBezTo>
                  <a:pt x="1289646" y="32357"/>
                  <a:pt x="1286378" y="33771"/>
                  <a:pt x="1283203" y="35359"/>
                </a:cubicBezTo>
                <a:cubicBezTo>
                  <a:pt x="1273678" y="34565"/>
                  <a:pt x="1264102" y="34241"/>
                  <a:pt x="1254628" y="32978"/>
                </a:cubicBezTo>
                <a:cubicBezTo>
                  <a:pt x="1252140" y="32646"/>
                  <a:pt x="1249994" y="30596"/>
                  <a:pt x="1247484" y="30596"/>
                </a:cubicBezTo>
                <a:cubicBezTo>
                  <a:pt x="1239507" y="30596"/>
                  <a:pt x="1231609" y="32184"/>
                  <a:pt x="1223672" y="32978"/>
                </a:cubicBezTo>
                <a:cubicBezTo>
                  <a:pt x="1203313" y="39763"/>
                  <a:pt x="1214365" y="38363"/>
                  <a:pt x="1190334" y="35359"/>
                </a:cubicBezTo>
                <a:cubicBezTo>
                  <a:pt x="1171972" y="29239"/>
                  <a:pt x="1188573" y="34116"/>
                  <a:pt x="1149853" y="30596"/>
                </a:cubicBezTo>
                <a:cubicBezTo>
                  <a:pt x="1143480" y="30017"/>
                  <a:pt x="1137153" y="29009"/>
                  <a:pt x="1130803" y="28215"/>
                </a:cubicBezTo>
                <a:cubicBezTo>
                  <a:pt x="1109161" y="31306"/>
                  <a:pt x="1119462" y="28820"/>
                  <a:pt x="1099847" y="35359"/>
                </a:cubicBezTo>
                <a:lnTo>
                  <a:pt x="1092703" y="37740"/>
                </a:lnTo>
                <a:cubicBezTo>
                  <a:pt x="1064840" y="28454"/>
                  <a:pt x="1083427" y="33257"/>
                  <a:pt x="1035553" y="30596"/>
                </a:cubicBezTo>
                <a:cubicBezTo>
                  <a:pt x="1033965" y="28215"/>
                  <a:pt x="1033025" y="25241"/>
                  <a:pt x="1030790" y="23453"/>
                </a:cubicBezTo>
                <a:cubicBezTo>
                  <a:pt x="1028830" y="21885"/>
                  <a:pt x="1026140" y="21364"/>
                  <a:pt x="1023647" y="21071"/>
                </a:cubicBezTo>
                <a:cubicBezTo>
                  <a:pt x="1012582" y="19769"/>
                  <a:pt x="1001422" y="19484"/>
                  <a:pt x="990309" y="18690"/>
                </a:cubicBezTo>
                <a:cubicBezTo>
                  <a:pt x="986340" y="17896"/>
                  <a:pt x="982395" y="16974"/>
                  <a:pt x="978403" y="16309"/>
                </a:cubicBezTo>
                <a:cubicBezTo>
                  <a:pt x="971814" y="15211"/>
                  <a:pt x="961439" y="14971"/>
                  <a:pt x="954590" y="11546"/>
                </a:cubicBezTo>
                <a:cubicBezTo>
                  <a:pt x="952031" y="10266"/>
                  <a:pt x="950062" y="7946"/>
                  <a:pt x="947447" y="6784"/>
                </a:cubicBezTo>
                <a:cubicBezTo>
                  <a:pt x="942859" y="4745"/>
                  <a:pt x="933159" y="2021"/>
                  <a:pt x="933159" y="2021"/>
                </a:cubicBezTo>
                <a:cubicBezTo>
                  <a:pt x="917571" y="7218"/>
                  <a:pt x="932871" y="0"/>
                  <a:pt x="923634" y="11546"/>
                </a:cubicBezTo>
                <a:cubicBezTo>
                  <a:pt x="921846" y="13781"/>
                  <a:pt x="918871" y="14721"/>
                  <a:pt x="916490" y="16309"/>
                </a:cubicBezTo>
                <a:cubicBezTo>
                  <a:pt x="912521" y="15515"/>
                  <a:pt x="908510" y="14910"/>
                  <a:pt x="904584" y="13928"/>
                </a:cubicBezTo>
                <a:cubicBezTo>
                  <a:pt x="902149" y="13319"/>
                  <a:pt x="899950" y="11546"/>
                  <a:pt x="897440" y="11546"/>
                </a:cubicBezTo>
                <a:cubicBezTo>
                  <a:pt x="893393" y="11546"/>
                  <a:pt x="889503" y="13134"/>
                  <a:pt x="885534" y="13928"/>
                </a:cubicBezTo>
                <a:cubicBezTo>
                  <a:pt x="883153" y="16309"/>
                  <a:pt x="880546" y="18484"/>
                  <a:pt x="878390" y="21071"/>
                </a:cubicBezTo>
                <a:cubicBezTo>
                  <a:pt x="876558" y="23270"/>
                  <a:pt x="875652" y="26191"/>
                  <a:pt x="873628" y="28215"/>
                </a:cubicBezTo>
                <a:cubicBezTo>
                  <a:pt x="867828" y="34016"/>
                  <a:pt x="864611" y="33173"/>
                  <a:pt x="856959" y="35359"/>
                </a:cubicBezTo>
                <a:cubicBezTo>
                  <a:pt x="854545" y="36049"/>
                  <a:pt x="852196" y="36946"/>
                  <a:pt x="849815" y="37740"/>
                </a:cubicBezTo>
                <a:cubicBezTo>
                  <a:pt x="847434" y="36946"/>
                  <a:pt x="844917" y="36481"/>
                  <a:pt x="842672" y="35359"/>
                </a:cubicBezTo>
                <a:cubicBezTo>
                  <a:pt x="840112" y="34079"/>
                  <a:pt x="838351" y="31066"/>
                  <a:pt x="835528" y="30596"/>
                </a:cubicBezTo>
                <a:cubicBezTo>
                  <a:pt x="833052" y="30183"/>
                  <a:pt x="830765" y="32184"/>
                  <a:pt x="828384" y="32978"/>
                </a:cubicBezTo>
                <a:cubicBezTo>
                  <a:pt x="826797" y="35359"/>
                  <a:pt x="825776" y="38237"/>
                  <a:pt x="823622" y="40121"/>
                </a:cubicBezTo>
                <a:cubicBezTo>
                  <a:pt x="819314" y="43890"/>
                  <a:pt x="809334" y="49646"/>
                  <a:pt x="809334" y="49646"/>
                </a:cubicBezTo>
                <a:cubicBezTo>
                  <a:pt x="802190" y="48852"/>
                  <a:pt x="794951" y="48674"/>
                  <a:pt x="787903" y="47265"/>
                </a:cubicBezTo>
                <a:cubicBezTo>
                  <a:pt x="782980" y="46281"/>
                  <a:pt x="773615" y="42503"/>
                  <a:pt x="773615" y="42503"/>
                </a:cubicBezTo>
                <a:cubicBezTo>
                  <a:pt x="768853" y="43297"/>
                  <a:pt x="764041" y="43837"/>
                  <a:pt x="759328" y="44884"/>
                </a:cubicBezTo>
                <a:cubicBezTo>
                  <a:pt x="756878" y="45428"/>
                  <a:pt x="754565" y="48059"/>
                  <a:pt x="752184" y="47265"/>
                </a:cubicBezTo>
                <a:cubicBezTo>
                  <a:pt x="746754" y="45455"/>
                  <a:pt x="743327" y="39550"/>
                  <a:pt x="737897" y="37740"/>
                </a:cubicBezTo>
                <a:lnTo>
                  <a:pt x="730753" y="35359"/>
                </a:lnTo>
                <a:cubicBezTo>
                  <a:pt x="721587" y="36275"/>
                  <a:pt x="697997" y="38436"/>
                  <a:pt x="687890" y="40121"/>
                </a:cubicBezTo>
                <a:cubicBezTo>
                  <a:pt x="681915" y="41117"/>
                  <a:pt x="676880" y="42998"/>
                  <a:pt x="671222" y="44884"/>
                </a:cubicBezTo>
                <a:cubicBezTo>
                  <a:pt x="669634" y="47265"/>
                  <a:pt x="668886" y="50511"/>
                  <a:pt x="666459" y="52028"/>
                </a:cubicBezTo>
                <a:cubicBezTo>
                  <a:pt x="662202" y="54689"/>
                  <a:pt x="652172" y="56790"/>
                  <a:pt x="652172" y="56790"/>
                </a:cubicBezTo>
                <a:cubicBezTo>
                  <a:pt x="633242" y="50481"/>
                  <a:pt x="632218" y="48086"/>
                  <a:pt x="606928" y="54409"/>
                </a:cubicBezTo>
                <a:cubicBezTo>
                  <a:pt x="581505" y="60765"/>
                  <a:pt x="626773" y="67903"/>
                  <a:pt x="585497" y="71078"/>
                </a:cubicBezTo>
                <a:lnTo>
                  <a:pt x="554540" y="73459"/>
                </a:lnTo>
                <a:cubicBezTo>
                  <a:pt x="552953" y="75840"/>
                  <a:pt x="552013" y="78815"/>
                  <a:pt x="549778" y="80603"/>
                </a:cubicBezTo>
                <a:cubicBezTo>
                  <a:pt x="547818" y="82171"/>
                  <a:pt x="544879" y="81862"/>
                  <a:pt x="542634" y="82984"/>
                </a:cubicBezTo>
                <a:cubicBezTo>
                  <a:pt x="540074" y="84264"/>
                  <a:pt x="537871" y="86159"/>
                  <a:pt x="535490" y="87746"/>
                </a:cubicBezTo>
                <a:cubicBezTo>
                  <a:pt x="522936" y="86177"/>
                  <a:pt x="518987" y="82901"/>
                  <a:pt x="509297" y="87746"/>
                </a:cubicBezTo>
                <a:cubicBezTo>
                  <a:pt x="506737" y="89026"/>
                  <a:pt x="504534" y="90921"/>
                  <a:pt x="502153" y="92509"/>
                </a:cubicBezTo>
                <a:cubicBezTo>
                  <a:pt x="498978" y="97271"/>
                  <a:pt x="494438" y="101366"/>
                  <a:pt x="492628" y="106796"/>
                </a:cubicBezTo>
                <a:cubicBezTo>
                  <a:pt x="491834" y="109177"/>
                  <a:pt x="492022" y="112165"/>
                  <a:pt x="490247" y="113940"/>
                </a:cubicBezTo>
                <a:cubicBezTo>
                  <a:pt x="488472" y="115715"/>
                  <a:pt x="485484" y="115527"/>
                  <a:pt x="483103" y="116321"/>
                </a:cubicBezTo>
                <a:cubicBezTo>
                  <a:pt x="482957" y="116297"/>
                  <a:pt x="464757" y="114027"/>
                  <a:pt x="461672" y="111559"/>
                </a:cubicBezTo>
                <a:cubicBezTo>
                  <a:pt x="459437" y="109771"/>
                  <a:pt x="459336" y="105932"/>
                  <a:pt x="456909" y="104415"/>
                </a:cubicBezTo>
                <a:cubicBezTo>
                  <a:pt x="452652" y="101754"/>
                  <a:pt x="447384" y="101240"/>
                  <a:pt x="442622" y="99653"/>
                </a:cubicBezTo>
                <a:lnTo>
                  <a:pt x="435478" y="97271"/>
                </a:lnTo>
                <a:cubicBezTo>
                  <a:pt x="433890" y="94890"/>
                  <a:pt x="433142" y="91645"/>
                  <a:pt x="430715" y="90128"/>
                </a:cubicBezTo>
                <a:cubicBezTo>
                  <a:pt x="426458" y="87467"/>
                  <a:pt x="416428" y="85365"/>
                  <a:pt x="416428" y="85365"/>
                </a:cubicBezTo>
                <a:cubicBezTo>
                  <a:pt x="415634" y="82190"/>
                  <a:pt x="416361" y="78154"/>
                  <a:pt x="414047" y="75840"/>
                </a:cubicBezTo>
                <a:cubicBezTo>
                  <a:pt x="411733" y="73526"/>
                  <a:pt x="407657" y="74399"/>
                  <a:pt x="404522" y="73459"/>
                </a:cubicBezTo>
                <a:cubicBezTo>
                  <a:pt x="399713" y="72016"/>
                  <a:pt x="395157" y="69680"/>
                  <a:pt x="390234" y="68696"/>
                </a:cubicBezTo>
                <a:cubicBezTo>
                  <a:pt x="375867" y="65823"/>
                  <a:pt x="382168" y="67595"/>
                  <a:pt x="371184" y="63934"/>
                </a:cubicBezTo>
                <a:cubicBezTo>
                  <a:pt x="358488" y="44887"/>
                  <a:pt x="375150" y="67899"/>
                  <a:pt x="359278" y="52028"/>
                </a:cubicBezTo>
                <a:cubicBezTo>
                  <a:pt x="357254" y="50004"/>
                  <a:pt x="357205" y="45862"/>
                  <a:pt x="354515" y="44884"/>
                </a:cubicBezTo>
                <a:cubicBezTo>
                  <a:pt x="336142" y="38203"/>
                  <a:pt x="341022" y="36946"/>
                  <a:pt x="337847" y="40121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5575401" y="2929448"/>
            <a:ext cx="1284510" cy="1294030"/>
          </a:xfrm>
          <a:custGeom>
            <a:avLst/>
            <a:gdLst>
              <a:gd name="connsiteX0" fmla="*/ 631825 w 1838325"/>
              <a:gd name="connsiteY0" fmla="*/ 155857 h 1798216"/>
              <a:gd name="connsiteX1" fmla="*/ 641350 w 1838325"/>
              <a:gd name="connsiteY1" fmla="*/ 149507 h 1798216"/>
              <a:gd name="connsiteX2" fmla="*/ 676275 w 1838325"/>
              <a:gd name="connsiteY2" fmla="*/ 159032 h 1798216"/>
              <a:gd name="connsiteX3" fmla="*/ 711200 w 1838325"/>
              <a:gd name="connsiteY3" fmla="*/ 165382 h 1798216"/>
              <a:gd name="connsiteX4" fmla="*/ 720725 w 1838325"/>
              <a:gd name="connsiteY4" fmla="*/ 168557 h 1798216"/>
              <a:gd name="connsiteX5" fmla="*/ 739775 w 1838325"/>
              <a:gd name="connsiteY5" fmla="*/ 162207 h 1798216"/>
              <a:gd name="connsiteX6" fmla="*/ 781050 w 1838325"/>
              <a:gd name="connsiteY6" fmla="*/ 159032 h 1798216"/>
              <a:gd name="connsiteX7" fmla="*/ 803275 w 1838325"/>
              <a:gd name="connsiteY7" fmla="*/ 152682 h 1798216"/>
              <a:gd name="connsiteX8" fmla="*/ 812800 w 1838325"/>
              <a:gd name="connsiteY8" fmla="*/ 146332 h 1798216"/>
              <a:gd name="connsiteX9" fmla="*/ 828675 w 1838325"/>
              <a:gd name="connsiteY9" fmla="*/ 130457 h 1798216"/>
              <a:gd name="connsiteX10" fmla="*/ 835025 w 1838325"/>
              <a:gd name="connsiteY10" fmla="*/ 120932 h 1798216"/>
              <a:gd name="connsiteX11" fmla="*/ 847725 w 1838325"/>
              <a:gd name="connsiteY11" fmla="*/ 117757 h 1798216"/>
              <a:gd name="connsiteX12" fmla="*/ 866775 w 1838325"/>
              <a:gd name="connsiteY12" fmla="*/ 105057 h 1798216"/>
              <a:gd name="connsiteX13" fmla="*/ 876300 w 1838325"/>
              <a:gd name="connsiteY13" fmla="*/ 114582 h 1798216"/>
              <a:gd name="connsiteX14" fmla="*/ 885825 w 1838325"/>
              <a:gd name="connsiteY14" fmla="*/ 120932 h 1798216"/>
              <a:gd name="connsiteX15" fmla="*/ 889000 w 1838325"/>
              <a:gd name="connsiteY15" fmla="*/ 130457 h 1798216"/>
              <a:gd name="connsiteX16" fmla="*/ 908050 w 1838325"/>
              <a:gd name="connsiteY16" fmla="*/ 139982 h 1798216"/>
              <a:gd name="connsiteX17" fmla="*/ 942975 w 1838325"/>
              <a:gd name="connsiteY17" fmla="*/ 124107 h 1798216"/>
              <a:gd name="connsiteX18" fmla="*/ 946150 w 1838325"/>
              <a:gd name="connsiteY18" fmla="*/ 114582 h 1798216"/>
              <a:gd name="connsiteX19" fmla="*/ 968375 w 1838325"/>
              <a:gd name="connsiteY19" fmla="*/ 105057 h 1798216"/>
              <a:gd name="connsiteX20" fmla="*/ 971550 w 1838325"/>
              <a:gd name="connsiteY20" fmla="*/ 89182 h 1798216"/>
              <a:gd name="connsiteX21" fmla="*/ 1028700 w 1838325"/>
              <a:gd name="connsiteY21" fmla="*/ 73307 h 1798216"/>
              <a:gd name="connsiteX22" fmla="*/ 1063625 w 1838325"/>
              <a:gd name="connsiteY22" fmla="*/ 82832 h 1798216"/>
              <a:gd name="connsiteX23" fmla="*/ 1076325 w 1838325"/>
              <a:gd name="connsiteY23" fmla="*/ 89182 h 1798216"/>
              <a:gd name="connsiteX24" fmla="*/ 1095375 w 1838325"/>
              <a:gd name="connsiteY24" fmla="*/ 89182 h 1798216"/>
              <a:gd name="connsiteX25" fmla="*/ 1120775 w 1838325"/>
              <a:gd name="connsiteY25" fmla="*/ 82832 h 1798216"/>
              <a:gd name="connsiteX26" fmla="*/ 1171575 w 1838325"/>
              <a:gd name="connsiteY26" fmla="*/ 92357 h 1798216"/>
              <a:gd name="connsiteX27" fmla="*/ 1190625 w 1838325"/>
              <a:gd name="connsiteY27" fmla="*/ 108232 h 1798216"/>
              <a:gd name="connsiteX28" fmla="*/ 1200150 w 1838325"/>
              <a:gd name="connsiteY28" fmla="*/ 105057 h 1798216"/>
              <a:gd name="connsiteX29" fmla="*/ 1235075 w 1838325"/>
              <a:gd name="connsiteY29" fmla="*/ 101882 h 1798216"/>
              <a:gd name="connsiteX30" fmla="*/ 1241425 w 1838325"/>
              <a:gd name="connsiteY30" fmla="*/ 92357 h 1798216"/>
              <a:gd name="connsiteX31" fmla="*/ 1260475 w 1838325"/>
              <a:gd name="connsiteY31" fmla="*/ 95532 h 1798216"/>
              <a:gd name="connsiteX32" fmla="*/ 1270000 w 1838325"/>
              <a:gd name="connsiteY32" fmla="*/ 98707 h 1798216"/>
              <a:gd name="connsiteX33" fmla="*/ 1289050 w 1838325"/>
              <a:gd name="connsiteY33" fmla="*/ 89182 h 1798216"/>
              <a:gd name="connsiteX34" fmla="*/ 1327150 w 1838325"/>
              <a:gd name="connsiteY34" fmla="*/ 86007 h 1798216"/>
              <a:gd name="connsiteX35" fmla="*/ 1330325 w 1838325"/>
              <a:gd name="connsiteY35" fmla="*/ 76482 h 1798216"/>
              <a:gd name="connsiteX36" fmla="*/ 1352550 w 1838325"/>
              <a:gd name="connsiteY36" fmla="*/ 79657 h 1798216"/>
              <a:gd name="connsiteX37" fmla="*/ 1381125 w 1838325"/>
              <a:gd name="connsiteY37" fmla="*/ 82832 h 1798216"/>
              <a:gd name="connsiteX38" fmla="*/ 1390650 w 1838325"/>
              <a:gd name="connsiteY38" fmla="*/ 86007 h 1798216"/>
              <a:gd name="connsiteX39" fmla="*/ 1400175 w 1838325"/>
              <a:gd name="connsiteY39" fmla="*/ 79657 h 1798216"/>
              <a:gd name="connsiteX40" fmla="*/ 1431925 w 1838325"/>
              <a:gd name="connsiteY40" fmla="*/ 70132 h 1798216"/>
              <a:gd name="connsiteX41" fmla="*/ 1482725 w 1838325"/>
              <a:gd name="connsiteY41" fmla="*/ 60607 h 1798216"/>
              <a:gd name="connsiteX42" fmla="*/ 1485900 w 1838325"/>
              <a:gd name="connsiteY42" fmla="*/ 51082 h 1798216"/>
              <a:gd name="connsiteX43" fmla="*/ 1495425 w 1838325"/>
              <a:gd name="connsiteY43" fmla="*/ 47907 h 1798216"/>
              <a:gd name="connsiteX44" fmla="*/ 1520825 w 1838325"/>
              <a:gd name="connsiteY44" fmla="*/ 54257 h 1798216"/>
              <a:gd name="connsiteX45" fmla="*/ 1530350 w 1838325"/>
              <a:gd name="connsiteY45" fmla="*/ 60607 h 1798216"/>
              <a:gd name="connsiteX46" fmla="*/ 1549400 w 1838325"/>
              <a:gd name="connsiteY46" fmla="*/ 66957 h 1798216"/>
              <a:gd name="connsiteX47" fmla="*/ 1558925 w 1838325"/>
              <a:gd name="connsiteY47" fmla="*/ 63782 h 1798216"/>
              <a:gd name="connsiteX48" fmla="*/ 1577975 w 1838325"/>
              <a:gd name="connsiteY48" fmla="*/ 51082 h 1798216"/>
              <a:gd name="connsiteX49" fmla="*/ 1584325 w 1838325"/>
              <a:gd name="connsiteY49" fmla="*/ 41557 h 1798216"/>
              <a:gd name="connsiteX50" fmla="*/ 1597025 w 1838325"/>
              <a:gd name="connsiteY50" fmla="*/ 35207 h 1798216"/>
              <a:gd name="connsiteX51" fmla="*/ 1616075 w 1838325"/>
              <a:gd name="connsiteY51" fmla="*/ 25682 h 1798216"/>
              <a:gd name="connsiteX52" fmla="*/ 1619250 w 1838325"/>
              <a:gd name="connsiteY52" fmla="*/ 16157 h 1798216"/>
              <a:gd name="connsiteX53" fmla="*/ 1654175 w 1838325"/>
              <a:gd name="connsiteY53" fmla="*/ 9807 h 1798216"/>
              <a:gd name="connsiteX54" fmla="*/ 1663700 w 1838325"/>
              <a:gd name="connsiteY54" fmla="*/ 12982 h 1798216"/>
              <a:gd name="connsiteX55" fmla="*/ 1673225 w 1838325"/>
              <a:gd name="connsiteY55" fmla="*/ 19332 h 1798216"/>
              <a:gd name="connsiteX56" fmla="*/ 1698625 w 1838325"/>
              <a:gd name="connsiteY56" fmla="*/ 12982 h 1798216"/>
              <a:gd name="connsiteX57" fmla="*/ 1717675 w 1838325"/>
              <a:gd name="connsiteY57" fmla="*/ 19332 h 1798216"/>
              <a:gd name="connsiteX58" fmla="*/ 1727200 w 1838325"/>
              <a:gd name="connsiteY58" fmla="*/ 22507 h 1798216"/>
              <a:gd name="connsiteX59" fmla="*/ 1736725 w 1838325"/>
              <a:gd name="connsiteY59" fmla="*/ 28857 h 1798216"/>
              <a:gd name="connsiteX60" fmla="*/ 1771650 w 1838325"/>
              <a:gd name="connsiteY60" fmla="*/ 32032 h 1798216"/>
              <a:gd name="connsiteX61" fmla="*/ 1778000 w 1838325"/>
              <a:gd name="connsiteY61" fmla="*/ 41557 h 1798216"/>
              <a:gd name="connsiteX62" fmla="*/ 1797050 w 1838325"/>
              <a:gd name="connsiteY62" fmla="*/ 47907 h 1798216"/>
              <a:gd name="connsiteX63" fmla="*/ 1803400 w 1838325"/>
              <a:gd name="connsiteY63" fmla="*/ 66957 h 1798216"/>
              <a:gd name="connsiteX64" fmla="*/ 1809750 w 1838325"/>
              <a:gd name="connsiteY64" fmla="*/ 105057 h 1798216"/>
              <a:gd name="connsiteX65" fmla="*/ 1816100 w 1838325"/>
              <a:gd name="connsiteY65" fmla="*/ 114582 h 1798216"/>
              <a:gd name="connsiteX66" fmla="*/ 1812925 w 1838325"/>
              <a:gd name="connsiteY66" fmla="*/ 127282 h 1798216"/>
              <a:gd name="connsiteX67" fmla="*/ 1809750 w 1838325"/>
              <a:gd name="connsiteY67" fmla="*/ 136807 h 1798216"/>
              <a:gd name="connsiteX68" fmla="*/ 1819275 w 1838325"/>
              <a:gd name="connsiteY68" fmla="*/ 139982 h 1798216"/>
              <a:gd name="connsiteX69" fmla="*/ 1838325 w 1838325"/>
              <a:gd name="connsiteY69" fmla="*/ 152682 h 1798216"/>
              <a:gd name="connsiteX70" fmla="*/ 1835150 w 1838325"/>
              <a:gd name="connsiteY70" fmla="*/ 178082 h 1798216"/>
              <a:gd name="connsiteX71" fmla="*/ 1819275 w 1838325"/>
              <a:gd name="connsiteY71" fmla="*/ 190782 h 1798216"/>
              <a:gd name="connsiteX72" fmla="*/ 1809750 w 1838325"/>
              <a:gd name="connsiteY72" fmla="*/ 197132 h 1798216"/>
              <a:gd name="connsiteX73" fmla="*/ 1787525 w 1838325"/>
              <a:gd name="connsiteY73" fmla="*/ 222532 h 1798216"/>
              <a:gd name="connsiteX74" fmla="*/ 1768475 w 1838325"/>
              <a:gd name="connsiteY74" fmla="*/ 228882 h 1798216"/>
              <a:gd name="connsiteX75" fmla="*/ 1758950 w 1838325"/>
              <a:gd name="connsiteY75" fmla="*/ 247932 h 1798216"/>
              <a:gd name="connsiteX76" fmla="*/ 1749425 w 1838325"/>
              <a:gd name="connsiteY76" fmla="*/ 254282 h 1798216"/>
              <a:gd name="connsiteX77" fmla="*/ 1743075 w 1838325"/>
              <a:gd name="connsiteY77" fmla="*/ 263807 h 1798216"/>
              <a:gd name="connsiteX78" fmla="*/ 1739900 w 1838325"/>
              <a:gd name="connsiteY78" fmla="*/ 282857 h 1798216"/>
              <a:gd name="connsiteX79" fmla="*/ 1730375 w 1838325"/>
              <a:gd name="connsiteY79" fmla="*/ 292382 h 1798216"/>
              <a:gd name="connsiteX80" fmla="*/ 1739900 w 1838325"/>
              <a:gd name="connsiteY80" fmla="*/ 311432 h 1798216"/>
              <a:gd name="connsiteX81" fmla="*/ 1733550 w 1838325"/>
              <a:gd name="connsiteY81" fmla="*/ 320957 h 1798216"/>
              <a:gd name="connsiteX82" fmla="*/ 1724025 w 1838325"/>
              <a:gd name="connsiteY82" fmla="*/ 327307 h 1798216"/>
              <a:gd name="connsiteX83" fmla="*/ 1727200 w 1838325"/>
              <a:gd name="connsiteY83" fmla="*/ 340007 h 1798216"/>
              <a:gd name="connsiteX84" fmla="*/ 1736725 w 1838325"/>
              <a:gd name="connsiteY84" fmla="*/ 368582 h 1798216"/>
              <a:gd name="connsiteX85" fmla="*/ 1739900 w 1838325"/>
              <a:gd name="connsiteY85" fmla="*/ 378107 h 1798216"/>
              <a:gd name="connsiteX86" fmla="*/ 1749425 w 1838325"/>
              <a:gd name="connsiteY86" fmla="*/ 381282 h 1798216"/>
              <a:gd name="connsiteX87" fmla="*/ 1743075 w 1838325"/>
              <a:gd name="connsiteY87" fmla="*/ 397157 h 1798216"/>
              <a:gd name="connsiteX88" fmla="*/ 1736725 w 1838325"/>
              <a:gd name="connsiteY88" fmla="*/ 416207 h 1798216"/>
              <a:gd name="connsiteX89" fmla="*/ 1733550 w 1838325"/>
              <a:gd name="connsiteY89" fmla="*/ 428907 h 1798216"/>
              <a:gd name="connsiteX90" fmla="*/ 1714500 w 1838325"/>
              <a:gd name="connsiteY90" fmla="*/ 438432 h 1798216"/>
              <a:gd name="connsiteX91" fmla="*/ 1704975 w 1838325"/>
              <a:gd name="connsiteY91" fmla="*/ 447957 h 1798216"/>
              <a:gd name="connsiteX92" fmla="*/ 1695450 w 1838325"/>
              <a:gd name="connsiteY92" fmla="*/ 454307 h 1798216"/>
              <a:gd name="connsiteX93" fmla="*/ 1679575 w 1838325"/>
              <a:gd name="connsiteY93" fmla="*/ 467007 h 1798216"/>
              <a:gd name="connsiteX94" fmla="*/ 1676400 w 1838325"/>
              <a:gd name="connsiteY94" fmla="*/ 476532 h 1798216"/>
              <a:gd name="connsiteX95" fmla="*/ 1666875 w 1838325"/>
              <a:gd name="connsiteY95" fmla="*/ 479707 h 1798216"/>
              <a:gd name="connsiteX96" fmla="*/ 1647825 w 1838325"/>
              <a:gd name="connsiteY96" fmla="*/ 489232 h 1798216"/>
              <a:gd name="connsiteX97" fmla="*/ 1641475 w 1838325"/>
              <a:gd name="connsiteY97" fmla="*/ 498757 h 1798216"/>
              <a:gd name="connsiteX98" fmla="*/ 1622425 w 1838325"/>
              <a:gd name="connsiteY98" fmla="*/ 514632 h 1798216"/>
              <a:gd name="connsiteX99" fmla="*/ 1622425 w 1838325"/>
              <a:gd name="connsiteY99" fmla="*/ 533682 h 1798216"/>
              <a:gd name="connsiteX100" fmla="*/ 1619250 w 1838325"/>
              <a:gd name="connsiteY100" fmla="*/ 546382 h 1798216"/>
              <a:gd name="connsiteX101" fmla="*/ 1635125 w 1838325"/>
              <a:gd name="connsiteY101" fmla="*/ 574957 h 1798216"/>
              <a:gd name="connsiteX102" fmla="*/ 1635125 w 1838325"/>
              <a:gd name="connsiteY102" fmla="*/ 603532 h 1798216"/>
              <a:gd name="connsiteX103" fmla="*/ 1641475 w 1838325"/>
              <a:gd name="connsiteY103" fmla="*/ 622582 h 1798216"/>
              <a:gd name="connsiteX104" fmla="*/ 1644650 w 1838325"/>
              <a:gd name="connsiteY104" fmla="*/ 632107 h 1798216"/>
              <a:gd name="connsiteX105" fmla="*/ 1647825 w 1838325"/>
              <a:gd name="connsiteY105" fmla="*/ 641632 h 1798216"/>
              <a:gd name="connsiteX106" fmla="*/ 1638300 w 1838325"/>
              <a:gd name="connsiteY106" fmla="*/ 682907 h 1798216"/>
              <a:gd name="connsiteX107" fmla="*/ 1628775 w 1838325"/>
              <a:gd name="connsiteY107" fmla="*/ 714657 h 1798216"/>
              <a:gd name="connsiteX108" fmla="*/ 1622425 w 1838325"/>
              <a:gd name="connsiteY108" fmla="*/ 724182 h 1798216"/>
              <a:gd name="connsiteX109" fmla="*/ 1622425 w 1838325"/>
              <a:gd name="connsiteY109" fmla="*/ 800382 h 1798216"/>
              <a:gd name="connsiteX110" fmla="*/ 1616075 w 1838325"/>
              <a:gd name="connsiteY110" fmla="*/ 819432 h 1798216"/>
              <a:gd name="connsiteX111" fmla="*/ 1612900 w 1838325"/>
              <a:gd name="connsiteY111" fmla="*/ 832132 h 1798216"/>
              <a:gd name="connsiteX112" fmla="*/ 1606550 w 1838325"/>
              <a:gd name="connsiteY112" fmla="*/ 851182 h 1798216"/>
              <a:gd name="connsiteX113" fmla="*/ 1609725 w 1838325"/>
              <a:gd name="connsiteY113" fmla="*/ 876582 h 1798216"/>
              <a:gd name="connsiteX114" fmla="*/ 1606550 w 1838325"/>
              <a:gd name="connsiteY114" fmla="*/ 892457 h 1798216"/>
              <a:gd name="connsiteX115" fmla="*/ 1625600 w 1838325"/>
              <a:gd name="connsiteY115" fmla="*/ 930557 h 1798216"/>
              <a:gd name="connsiteX116" fmla="*/ 1647825 w 1838325"/>
              <a:gd name="connsiteY116" fmla="*/ 936907 h 1798216"/>
              <a:gd name="connsiteX117" fmla="*/ 1657350 w 1838325"/>
              <a:gd name="connsiteY117" fmla="*/ 943257 h 1798216"/>
              <a:gd name="connsiteX118" fmla="*/ 1666875 w 1838325"/>
              <a:gd name="connsiteY118" fmla="*/ 968657 h 1798216"/>
              <a:gd name="connsiteX119" fmla="*/ 1673225 w 1838325"/>
              <a:gd name="connsiteY119" fmla="*/ 990882 h 1798216"/>
              <a:gd name="connsiteX120" fmla="*/ 1666875 w 1838325"/>
              <a:gd name="connsiteY120" fmla="*/ 1000407 h 1798216"/>
              <a:gd name="connsiteX121" fmla="*/ 1657350 w 1838325"/>
              <a:gd name="connsiteY121" fmla="*/ 1032157 h 1798216"/>
              <a:gd name="connsiteX122" fmla="*/ 1651000 w 1838325"/>
              <a:gd name="connsiteY122" fmla="*/ 1060732 h 1798216"/>
              <a:gd name="connsiteX123" fmla="*/ 1654175 w 1838325"/>
              <a:gd name="connsiteY123" fmla="*/ 1070257 h 1798216"/>
              <a:gd name="connsiteX124" fmla="*/ 1666875 w 1838325"/>
              <a:gd name="connsiteY124" fmla="*/ 1089307 h 1798216"/>
              <a:gd name="connsiteX125" fmla="*/ 1670050 w 1838325"/>
              <a:gd name="connsiteY125" fmla="*/ 1098832 h 1798216"/>
              <a:gd name="connsiteX126" fmla="*/ 1689100 w 1838325"/>
              <a:gd name="connsiteY126" fmla="*/ 1111532 h 1798216"/>
              <a:gd name="connsiteX127" fmla="*/ 1692275 w 1838325"/>
              <a:gd name="connsiteY127" fmla="*/ 1155982 h 1798216"/>
              <a:gd name="connsiteX128" fmla="*/ 1679575 w 1838325"/>
              <a:gd name="connsiteY128" fmla="*/ 1162332 h 1798216"/>
              <a:gd name="connsiteX129" fmla="*/ 1660525 w 1838325"/>
              <a:gd name="connsiteY129" fmla="*/ 1168682 h 1798216"/>
              <a:gd name="connsiteX130" fmla="*/ 1638300 w 1838325"/>
              <a:gd name="connsiteY130" fmla="*/ 1194082 h 1798216"/>
              <a:gd name="connsiteX131" fmla="*/ 1631950 w 1838325"/>
              <a:gd name="connsiteY131" fmla="*/ 1203607 h 1798216"/>
              <a:gd name="connsiteX132" fmla="*/ 1622425 w 1838325"/>
              <a:gd name="connsiteY132" fmla="*/ 1209957 h 1798216"/>
              <a:gd name="connsiteX133" fmla="*/ 1619250 w 1838325"/>
              <a:gd name="connsiteY133" fmla="*/ 1219482 h 1798216"/>
              <a:gd name="connsiteX134" fmla="*/ 1606550 w 1838325"/>
              <a:gd name="connsiteY134" fmla="*/ 1213132 h 1798216"/>
              <a:gd name="connsiteX135" fmla="*/ 1597025 w 1838325"/>
              <a:gd name="connsiteY135" fmla="*/ 1209957 h 1798216"/>
              <a:gd name="connsiteX136" fmla="*/ 1590675 w 1838325"/>
              <a:gd name="connsiteY136" fmla="*/ 1190907 h 1798216"/>
              <a:gd name="connsiteX137" fmla="*/ 1587500 w 1838325"/>
              <a:gd name="connsiteY137" fmla="*/ 1181382 h 1798216"/>
              <a:gd name="connsiteX138" fmla="*/ 1571625 w 1838325"/>
              <a:gd name="connsiteY138" fmla="*/ 1184557 h 1798216"/>
              <a:gd name="connsiteX139" fmla="*/ 1562100 w 1838325"/>
              <a:gd name="connsiteY139" fmla="*/ 1187732 h 1798216"/>
              <a:gd name="connsiteX140" fmla="*/ 1543050 w 1838325"/>
              <a:gd name="connsiteY140" fmla="*/ 1175032 h 1798216"/>
              <a:gd name="connsiteX141" fmla="*/ 1533525 w 1838325"/>
              <a:gd name="connsiteY141" fmla="*/ 1178207 h 1798216"/>
              <a:gd name="connsiteX142" fmla="*/ 1520825 w 1838325"/>
              <a:gd name="connsiteY142" fmla="*/ 1190907 h 1798216"/>
              <a:gd name="connsiteX143" fmla="*/ 1514475 w 1838325"/>
              <a:gd name="connsiteY143" fmla="*/ 1181382 h 1798216"/>
              <a:gd name="connsiteX144" fmla="*/ 1498600 w 1838325"/>
              <a:gd name="connsiteY144" fmla="*/ 1194082 h 1798216"/>
              <a:gd name="connsiteX145" fmla="*/ 1489075 w 1838325"/>
              <a:gd name="connsiteY145" fmla="*/ 1197257 h 1798216"/>
              <a:gd name="connsiteX146" fmla="*/ 1473200 w 1838325"/>
              <a:gd name="connsiteY146" fmla="*/ 1175032 h 1798216"/>
              <a:gd name="connsiteX147" fmla="*/ 1447800 w 1838325"/>
              <a:gd name="connsiteY147" fmla="*/ 1178207 h 1798216"/>
              <a:gd name="connsiteX148" fmla="*/ 1438275 w 1838325"/>
              <a:gd name="connsiteY148" fmla="*/ 1187732 h 1798216"/>
              <a:gd name="connsiteX149" fmla="*/ 1406525 w 1838325"/>
              <a:gd name="connsiteY149" fmla="*/ 1181382 h 1798216"/>
              <a:gd name="connsiteX150" fmla="*/ 1390650 w 1838325"/>
              <a:gd name="connsiteY150" fmla="*/ 1184557 h 1798216"/>
              <a:gd name="connsiteX151" fmla="*/ 1390650 w 1838325"/>
              <a:gd name="connsiteY151" fmla="*/ 1203607 h 1798216"/>
              <a:gd name="connsiteX152" fmla="*/ 1381125 w 1838325"/>
              <a:gd name="connsiteY152" fmla="*/ 1209957 h 1798216"/>
              <a:gd name="connsiteX153" fmla="*/ 1346200 w 1838325"/>
              <a:gd name="connsiteY153" fmla="*/ 1216307 h 1798216"/>
              <a:gd name="connsiteX154" fmla="*/ 1349375 w 1838325"/>
              <a:gd name="connsiteY154" fmla="*/ 1238532 h 1798216"/>
              <a:gd name="connsiteX155" fmla="*/ 1339850 w 1838325"/>
              <a:gd name="connsiteY155" fmla="*/ 1241707 h 1798216"/>
              <a:gd name="connsiteX156" fmla="*/ 1327150 w 1838325"/>
              <a:gd name="connsiteY156" fmla="*/ 1263932 h 1798216"/>
              <a:gd name="connsiteX157" fmla="*/ 1289050 w 1838325"/>
              <a:gd name="connsiteY157" fmla="*/ 1267107 h 1798216"/>
              <a:gd name="connsiteX158" fmla="*/ 1292225 w 1838325"/>
              <a:gd name="connsiteY158" fmla="*/ 1276632 h 1798216"/>
              <a:gd name="connsiteX159" fmla="*/ 1273175 w 1838325"/>
              <a:gd name="connsiteY159" fmla="*/ 1282982 h 1798216"/>
              <a:gd name="connsiteX160" fmla="*/ 1263650 w 1838325"/>
              <a:gd name="connsiteY160" fmla="*/ 1279807 h 1798216"/>
              <a:gd name="connsiteX161" fmla="*/ 1254125 w 1838325"/>
              <a:gd name="connsiteY161" fmla="*/ 1282982 h 1798216"/>
              <a:gd name="connsiteX162" fmla="*/ 1244600 w 1838325"/>
              <a:gd name="connsiteY162" fmla="*/ 1289332 h 1798216"/>
              <a:gd name="connsiteX163" fmla="*/ 1228725 w 1838325"/>
              <a:gd name="connsiteY163" fmla="*/ 1286157 h 1798216"/>
              <a:gd name="connsiteX164" fmla="*/ 1209675 w 1838325"/>
              <a:gd name="connsiteY164" fmla="*/ 1276632 h 1798216"/>
              <a:gd name="connsiteX165" fmla="*/ 1203325 w 1838325"/>
              <a:gd name="connsiteY165" fmla="*/ 1295682 h 1798216"/>
              <a:gd name="connsiteX166" fmla="*/ 1165225 w 1838325"/>
              <a:gd name="connsiteY166" fmla="*/ 1298857 h 1798216"/>
              <a:gd name="connsiteX167" fmla="*/ 1168400 w 1838325"/>
              <a:gd name="connsiteY167" fmla="*/ 1308382 h 1798216"/>
              <a:gd name="connsiteX168" fmla="*/ 1149350 w 1838325"/>
              <a:gd name="connsiteY168" fmla="*/ 1317907 h 1798216"/>
              <a:gd name="connsiteX169" fmla="*/ 1123950 w 1838325"/>
              <a:gd name="connsiteY169" fmla="*/ 1317907 h 1798216"/>
              <a:gd name="connsiteX170" fmla="*/ 1120775 w 1838325"/>
              <a:gd name="connsiteY170" fmla="*/ 1336957 h 1798216"/>
              <a:gd name="connsiteX171" fmla="*/ 1101725 w 1838325"/>
              <a:gd name="connsiteY171" fmla="*/ 1333782 h 1798216"/>
              <a:gd name="connsiteX172" fmla="*/ 1089025 w 1838325"/>
              <a:gd name="connsiteY172" fmla="*/ 1327432 h 1798216"/>
              <a:gd name="connsiteX173" fmla="*/ 1079500 w 1838325"/>
              <a:gd name="connsiteY173" fmla="*/ 1324257 h 1798216"/>
              <a:gd name="connsiteX174" fmla="*/ 1066800 w 1838325"/>
              <a:gd name="connsiteY174" fmla="*/ 1340132 h 1798216"/>
              <a:gd name="connsiteX175" fmla="*/ 1054100 w 1838325"/>
              <a:gd name="connsiteY175" fmla="*/ 1333782 h 1798216"/>
              <a:gd name="connsiteX176" fmla="*/ 1035050 w 1838325"/>
              <a:gd name="connsiteY176" fmla="*/ 1336957 h 1798216"/>
              <a:gd name="connsiteX177" fmla="*/ 1031875 w 1838325"/>
              <a:gd name="connsiteY177" fmla="*/ 1346482 h 1798216"/>
              <a:gd name="connsiteX178" fmla="*/ 1022350 w 1838325"/>
              <a:gd name="connsiteY178" fmla="*/ 1352832 h 1798216"/>
              <a:gd name="connsiteX179" fmla="*/ 996950 w 1838325"/>
              <a:gd name="connsiteY179" fmla="*/ 1346482 h 1798216"/>
              <a:gd name="connsiteX180" fmla="*/ 984250 w 1838325"/>
              <a:gd name="connsiteY180" fmla="*/ 1343307 h 1798216"/>
              <a:gd name="connsiteX181" fmla="*/ 965200 w 1838325"/>
              <a:gd name="connsiteY181" fmla="*/ 1343307 h 1798216"/>
              <a:gd name="connsiteX182" fmla="*/ 952500 w 1838325"/>
              <a:gd name="connsiteY182" fmla="*/ 1340132 h 1798216"/>
              <a:gd name="connsiteX183" fmla="*/ 942975 w 1838325"/>
              <a:gd name="connsiteY183" fmla="*/ 1333782 h 1798216"/>
              <a:gd name="connsiteX184" fmla="*/ 939800 w 1838325"/>
              <a:gd name="connsiteY184" fmla="*/ 1324257 h 1798216"/>
              <a:gd name="connsiteX185" fmla="*/ 920750 w 1838325"/>
              <a:gd name="connsiteY185" fmla="*/ 1317907 h 1798216"/>
              <a:gd name="connsiteX186" fmla="*/ 911225 w 1838325"/>
              <a:gd name="connsiteY186" fmla="*/ 1311557 h 1798216"/>
              <a:gd name="connsiteX187" fmla="*/ 898525 w 1838325"/>
              <a:gd name="connsiteY187" fmla="*/ 1314732 h 1798216"/>
              <a:gd name="connsiteX188" fmla="*/ 898525 w 1838325"/>
              <a:gd name="connsiteY188" fmla="*/ 1333782 h 1798216"/>
              <a:gd name="connsiteX189" fmla="*/ 889000 w 1838325"/>
              <a:gd name="connsiteY189" fmla="*/ 1340132 h 1798216"/>
              <a:gd name="connsiteX190" fmla="*/ 860425 w 1838325"/>
              <a:gd name="connsiteY190" fmla="*/ 1336957 h 1798216"/>
              <a:gd name="connsiteX191" fmla="*/ 847725 w 1838325"/>
              <a:gd name="connsiteY191" fmla="*/ 1327432 h 1798216"/>
              <a:gd name="connsiteX192" fmla="*/ 828675 w 1838325"/>
              <a:gd name="connsiteY192" fmla="*/ 1317907 h 1798216"/>
              <a:gd name="connsiteX193" fmla="*/ 806450 w 1838325"/>
              <a:gd name="connsiteY193" fmla="*/ 1324257 h 1798216"/>
              <a:gd name="connsiteX194" fmla="*/ 793750 w 1838325"/>
              <a:gd name="connsiteY194" fmla="*/ 1327432 h 1798216"/>
              <a:gd name="connsiteX195" fmla="*/ 787400 w 1838325"/>
              <a:gd name="connsiteY195" fmla="*/ 1346482 h 1798216"/>
              <a:gd name="connsiteX196" fmla="*/ 771525 w 1838325"/>
              <a:gd name="connsiteY196" fmla="*/ 1349657 h 1798216"/>
              <a:gd name="connsiteX197" fmla="*/ 762000 w 1838325"/>
              <a:gd name="connsiteY197" fmla="*/ 1352832 h 1798216"/>
              <a:gd name="connsiteX198" fmla="*/ 758825 w 1838325"/>
              <a:gd name="connsiteY198" fmla="*/ 1362357 h 1798216"/>
              <a:gd name="connsiteX199" fmla="*/ 758825 w 1838325"/>
              <a:gd name="connsiteY199" fmla="*/ 1394107 h 1798216"/>
              <a:gd name="connsiteX200" fmla="*/ 749300 w 1838325"/>
              <a:gd name="connsiteY200" fmla="*/ 1397282 h 1798216"/>
              <a:gd name="connsiteX201" fmla="*/ 736600 w 1838325"/>
              <a:gd name="connsiteY201" fmla="*/ 1394107 h 1798216"/>
              <a:gd name="connsiteX202" fmla="*/ 717550 w 1838325"/>
              <a:gd name="connsiteY202" fmla="*/ 1387757 h 1798216"/>
              <a:gd name="connsiteX203" fmla="*/ 704850 w 1838325"/>
              <a:gd name="connsiteY203" fmla="*/ 1384582 h 1798216"/>
              <a:gd name="connsiteX204" fmla="*/ 673100 w 1838325"/>
              <a:gd name="connsiteY204" fmla="*/ 1375057 h 1798216"/>
              <a:gd name="connsiteX205" fmla="*/ 669925 w 1838325"/>
              <a:gd name="connsiteY205" fmla="*/ 1387757 h 1798216"/>
              <a:gd name="connsiteX206" fmla="*/ 669925 w 1838325"/>
              <a:gd name="connsiteY206" fmla="*/ 1406807 h 1798216"/>
              <a:gd name="connsiteX207" fmla="*/ 660400 w 1838325"/>
              <a:gd name="connsiteY207" fmla="*/ 1413157 h 1798216"/>
              <a:gd name="connsiteX208" fmla="*/ 650875 w 1838325"/>
              <a:gd name="connsiteY208" fmla="*/ 1409982 h 1798216"/>
              <a:gd name="connsiteX209" fmla="*/ 635000 w 1838325"/>
              <a:gd name="connsiteY209" fmla="*/ 1406807 h 1798216"/>
              <a:gd name="connsiteX210" fmla="*/ 638175 w 1838325"/>
              <a:gd name="connsiteY210" fmla="*/ 1422682 h 1798216"/>
              <a:gd name="connsiteX211" fmla="*/ 641350 w 1838325"/>
              <a:gd name="connsiteY211" fmla="*/ 1435382 h 1798216"/>
              <a:gd name="connsiteX212" fmla="*/ 635000 w 1838325"/>
              <a:gd name="connsiteY212" fmla="*/ 1444907 h 1798216"/>
              <a:gd name="connsiteX213" fmla="*/ 625475 w 1838325"/>
              <a:gd name="connsiteY213" fmla="*/ 1441732 h 1798216"/>
              <a:gd name="connsiteX214" fmla="*/ 622300 w 1838325"/>
              <a:gd name="connsiteY214" fmla="*/ 1432207 h 1798216"/>
              <a:gd name="connsiteX215" fmla="*/ 619125 w 1838325"/>
              <a:gd name="connsiteY215" fmla="*/ 1441732 h 1798216"/>
              <a:gd name="connsiteX216" fmla="*/ 609600 w 1838325"/>
              <a:gd name="connsiteY216" fmla="*/ 1448082 h 1798216"/>
              <a:gd name="connsiteX217" fmla="*/ 606425 w 1838325"/>
              <a:gd name="connsiteY217" fmla="*/ 1457607 h 1798216"/>
              <a:gd name="connsiteX218" fmla="*/ 593725 w 1838325"/>
              <a:gd name="connsiteY218" fmla="*/ 1460782 h 1798216"/>
              <a:gd name="connsiteX219" fmla="*/ 584200 w 1838325"/>
              <a:gd name="connsiteY219" fmla="*/ 1463957 h 1798216"/>
              <a:gd name="connsiteX220" fmla="*/ 581025 w 1838325"/>
              <a:gd name="connsiteY220" fmla="*/ 1473482 h 1798216"/>
              <a:gd name="connsiteX221" fmla="*/ 549275 w 1838325"/>
              <a:gd name="connsiteY221" fmla="*/ 1473482 h 1798216"/>
              <a:gd name="connsiteX222" fmla="*/ 539750 w 1838325"/>
              <a:gd name="connsiteY222" fmla="*/ 1467132 h 1798216"/>
              <a:gd name="connsiteX223" fmla="*/ 511175 w 1838325"/>
              <a:gd name="connsiteY223" fmla="*/ 1473482 h 1798216"/>
              <a:gd name="connsiteX224" fmla="*/ 485775 w 1838325"/>
              <a:gd name="connsiteY224" fmla="*/ 1479832 h 1798216"/>
              <a:gd name="connsiteX225" fmla="*/ 476250 w 1838325"/>
              <a:gd name="connsiteY225" fmla="*/ 1489357 h 1798216"/>
              <a:gd name="connsiteX226" fmla="*/ 476250 w 1838325"/>
              <a:gd name="connsiteY226" fmla="*/ 1514757 h 1798216"/>
              <a:gd name="connsiteX227" fmla="*/ 479425 w 1838325"/>
              <a:gd name="connsiteY227" fmla="*/ 1524282 h 1798216"/>
              <a:gd name="connsiteX228" fmla="*/ 492125 w 1838325"/>
              <a:gd name="connsiteY228" fmla="*/ 1543332 h 1798216"/>
              <a:gd name="connsiteX229" fmla="*/ 482600 w 1838325"/>
              <a:gd name="connsiteY229" fmla="*/ 1562382 h 1798216"/>
              <a:gd name="connsiteX230" fmla="*/ 473075 w 1838325"/>
              <a:gd name="connsiteY230" fmla="*/ 1565557 h 1798216"/>
              <a:gd name="connsiteX231" fmla="*/ 476250 w 1838325"/>
              <a:gd name="connsiteY231" fmla="*/ 1584607 h 1798216"/>
              <a:gd name="connsiteX232" fmla="*/ 466725 w 1838325"/>
              <a:gd name="connsiteY232" fmla="*/ 1587782 h 1798216"/>
              <a:gd name="connsiteX233" fmla="*/ 444500 w 1838325"/>
              <a:gd name="connsiteY233" fmla="*/ 1584607 h 1798216"/>
              <a:gd name="connsiteX234" fmla="*/ 428625 w 1838325"/>
              <a:gd name="connsiteY234" fmla="*/ 1600482 h 1798216"/>
              <a:gd name="connsiteX235" fmla="*/ 419100 w 1838325"/>
              <a:gd name="connsiteY235" fmla="*/ 1606832 h 1798216"/>
              <a:gd name="connsiteX236" fmla="*/ 393700 w 1838325"/>
              <a:gd name="connsiteY236" fmla="*/ 1635407 h 1798216"/>
              <a:gd name="connsiteX237" fmla="*/ 403225 w 1838325"/>
              <a:gd name="connsiteY237" fmla="*/ 1644932 h 1798216"/>
              <a:gd name="connsiteX238" fmla="*/ 412750 w 1838325"/>
              <a:gd name="connsiteY238" fmla="*/ 1648107 h 1798216"/>
              <a:gd name="connsiteX239" fmla="*/ 403225 w 1838325"/>
              <a:gd name="connsiteY239" fmla="*/ 1667157 h 1798216"/>
              <a:gd name="connsiteX240" fmla="*/ 409575 w 1838325"/>
              <a:gd name="connsiteY240" fmla="*/ 1676682 h 1798216"/>
              <a:gd name="connsiteX241" fmla="*/ 415925 w 1838325"/>
              <a:gd name="connsiteY241" fmla="*/ 1689382 h 1798216"/>
              <a:gd name="connsiteX242" fmla="*/ 403225 w 1838325"/>
              <a:gd name="connsiteY242" fmla="*/ 1708432 h 1798216"/>
              <a:gd name="connsiteX243" fmla="*/ 384175 w 1838325"/>
              <a:gd name="connsiteY243" fmla="*/ 1714782 h 1798216"/>
              <a:gd name="connsiteX244" fmla="*/ 377825 w 1838325"/>
              <a:gd name="connsiteY244" fmla="*/ 1727482 h 1798216"/>
              <a:gd name="connsiteX245" fmla="*/ 374650 w 1838325"/>
              <a:gd name="connsiteY245" fmla="*/ 1749707 h 1798216"/>
              <a:gd name="connsiteX246" fmla="*/ 365125 w 1838325"/>
              <a:gd name="connsiteY246" fmla="*/ 1752882 h 1798216"/>
              <a:gd name="connsiteX247" fmla="*/ 349250 w 1838325"/>
              <a:gd name="connsiteY247" fmla="*/ 1756057 h 1798216"/>
              <a:gd name="connsiteX248" fmla="*/ 336550 w 1838325"/>
              <a:gd name="connsiteY248" fmla="*/ 1759232 h 1798216"/>
              <a:gd name="connsiteX249" fmla="*/ 304800 w 1838325"/>
              <a:gd name="connsiteY249" fmla="*/ 1762407 h 1798216"/>
              <a:gd name="connsiteX250" fmla="*/ 295275 w 1838325"/>
              <a:gd name="connsiteY250" fmla="*/ 1765582 h 1798216"/>
              <a:gd name="connsiteX251" fmla="*/ 282575 w 1838325"/>
              <a:gd name="connsiteY251" fmla="*/ 1768757 h 1798216"/>
              <a:gd name="connsiteX252" fmla="*/ 247650 w 1838325"/>
              <a:gd name="connsiteY252" fmla="*/ 1762407 h 1798216"/>
              <a:gd name="connsiteX253" fmla="*/ 244475 w 1838325"/>
              <a:gd name="connsiteY253" fmla="*/ 1771932 h 1798216"/>
              <a:gd name="connsiteX254" fmla="*/ 231775 w 1838325"/>
              <a:gd name="connsiteY254" fmla="*/ 1778282 h 1798216"/>
              <a:gd name="connsiteX255" fmla="*/ 209550 w 1838325"/>
              <a:gd name="connsiteY255" fmla="*/ 1781457 h 1798216"/>
              <a:gd name="connsiteX256" fmla="*/ 190500 w 1838325"/>
              <a:gd name="connsiteY256" fmla="*/ 1797332 h 1798216"/>
              <a:gd name="connsiteX257" fmla="*/ 187325 w 1838325"/>
              <a:gd name="connsiteY257" fmla="*/ 1787807 h 1798216"/>
              <a:gd name="connsiteX258" fmla="*/ 174625 w 1838325"/>
              <a:gd name="connsiteY258" fmla="*/ 1784632 h 1798216"/>
              <a:gd name="connsiteX259" fmla="*/ 146050 w 1838325"/>
              <a:gd name="connsiteY259" fmla="*/ 1784632 h 1798216"/>
              <a:gd name="connsiteX260" fmla="*/ 133350 w 1838325"/>
              <a:gd name="connsiteY260" fmla="*/ 1771932 h 1798216"/>
              <a:gd name="connsiteX261" fmla="*/ 111125 w 1838325"/>
              <a:gd name="connsiteY261" fmla="*/ 1778282 h 1798216"/>
              <a:gd name="connsiteX262" fmla="*/ 98425 w 1838325"/>
              <a:gd name="connsiteY262" fmla="*/ 1759232 h 1798216"/>
              <a:gd name="connsiteX263" fmla="*/ 88900 w 1838325"/>
              <a:gd name="connsiteY263" fmla="*/ 1752882 h 1798216"/>
              <a:gd name="connsiteX264" fmla="*/ 76200 w 1838325"/>
              <a:gd name="connsiteY264" fmla="*/ 1756057 h 1798216"/>
              <a:gd name="connsiteX265" fmla="*/ 60325 w 1838325"/>
              <a:gd name="connsiteY265" fmla="*/ 1762407 h 1798216"/>
              <a:gd name="connsiteX266" fmla="*/ 50800 w 1838325"/>
              <a:gd name="connsiteY266" fmla="*/ 1752882 h 1798216"/>
              <a:gd name="connsiteX267" fmla="*/ 44450 w 1838325"/>
              <a:gd name="connsiteY267" fmla="*/ 1743357 h 1798216"/>
              <a:gd name="connsiteX268" fmla="*/ 19050 w 1838325"/>
              <a:gd name="connsiteY268" fmla="*/ 1740182 h 1798216"/>
              <a:gd name="connsiteX269" fmla="*/ 9525 w 1838325"/>
              <a:gd name="connsiteY269" fmla="*/ 1711607 h 1798216"/>
              <a:gd name="connsiteX270" fmla="*/ 6350 w 1838325"/>
              <a:gd name="connsiteY270" fmla="*/ 1498882 h 1798216"/>
              <a:gd name="connsiteX271" fmla="*/ 0 w 1838325"/>
              <a:gd name="connsiteY271" fmla="*/ 1438557 h 1798216"/>
              <a:gd name="connsiteX272" fmla="*/ 6350 w 1838325"/>
              <a:gd name="connsiteY272" fmla="*/ 1387757 h 1798216"/>
              <a:gd name="connsiteX273" fmla="*/ 12700 w 1838325"/>
              <a:gd name="connsiteY273" fmla="*/ 1378232 h 1798216"/>
              <a:gd name="connsiteX274" fmla="*/ 19050 w 1838325"/>
              <a:gd name="connsiteY274" fmla="*/ 1222657 h 1798216"/>
              <a:gd name="connsiteX275" fmla="*/ 22225 w 1838325"/>
              <a:gd name="connsiteY275" fmla="*/ 1187732 h 1798216"/>
              <a:gd name="connsiteX276" fmla="*/ 25400 w 1838325"/>
              <a:gd name="connsiteY276" fmla="*/ 946432 h 1798216"/>
              <a:gd name="connsiteX277" fmla="*/ 22225 w 1838325"/>
              <a:gd name="connsiteY277" fmla="*/ 828957 h 1798216"/>
              <a:gd name="connsiteX278" fmla="*/ 25400 w 1838325"/>
              <a:gd name="connsiteY278" fmla="*/ 714657 h 1798216"/>
              <a:gd name="connsiteX279" fmla="*/ 38100 w 1838325"/>
              <a:gd name="connsiteY279" fmla="*/ 695607 h 1798216"/>
              <a:gd name="connsiteX280" fmla="*/ 41275 w 1838325"/>
              <a:gd name="connsiteY280" fmla="*/ 686082 h 1798216"/>
              <a:gd name="connsiteX281" fmla="*/ 47625 w 1838325"/>
              <a:gd name="connsiteY281" fmla="*/ 676557 h 1798216"/>
              <a:gd name="connsiteX282" fmla="*/ 50800 w 1838325"/>
              <a:gd name="connsiteY282" fmla="*/ 663857 h 1798216"/>
              <a:gd name="connsiteX283" fmla="*/ 53975 w 1838325"/>
              <a:gd name="connsiteY283" fmla="*/ 622582 h 1798216"/>
              <a:gd name="connsiteX284" fmla="*/ 63500 w 1838325"/>
              <a:gd name="connsiteY284" fmla="*/ 616232 h 1798216"/>
              <a:gd name="connsiteX285" fmla="*/ 101600 w 1838325"/>
              <a:gd name="connsiteY285" fmla="*/ 613057 h 1798216"/>
              <a:gd name="connsiteX286" fmla="*/ 114300 w 1838325"/>
              <a:gd name="connsiteY286" fmla="*/ 609882 h 1798216"/>
              <a:gd name="connsiteX287" fmla="*/ 133350 w 1838325"/>
              <a:gd name="connsiteY287" fmla="*/ 603532 h 1798216"/>
              <a:gd name="connsiteX288" fmla="*/ 149225 w 1838325"/>
              <a:gd name="connsiteY288" fmla="*/ 584482 h 1798216"/>
              <a:gd name="connsiteX289" fmla="*/ 152400 w 1838325"/>
              <a:gd name="connsiteY289" fmla="*/ 574957 h 1798216"/>
              <a:gd name="connsiteX290" fmla="*/ 177800 w 1838325"/>
              <a:gd name="connsiteY290" fmla="*/ 565432 h 1798216"/>
              <a:gd name="connsiteX291" fmla="*/ 190500 w 1838325"/>
              <a:gd name="connsiteY291" fmla="*/ 555907 h 1798216"/>
              <a:gd name="connsiteX292" fmla="*/ 206375 w 1838325"/>
              <a:gd name="connsiteY292" fmla="*/ 533682 h 1798216"/>
              <a:gd name="connsiteX293" fmla="*/ 209550 w 1838325"/>
              <a:gd name="connsiteY293" fmla="*/ 520982 h 1798216"/>
              <a:gd name="connsiteX294" fmla="*/ 212725 w 1838325"/>
              <a:gd name="connsiteY294" fmla="*/ 495582 h 1798216"/>
              <a:gd name="connsiteX295" fmla="*/ 228600 w 1838325"/>
              <a:gd name="connsiteY295" fmla="*/ 479707 h 1798216"/>
              <a:gd name="connsiteX296" fmla="*/ 238125 w 1838325"/>
              <a:gd name="connsiteY296" fmla="*/ 476532 h 1798216"/>
              <a:gd name="connsiteX297" fmla="*/ 247650 w 1838325"/>
              <a:gd name="connsiteY297" fmla="*/ 470182 h 1798216"/>
              <a:gd name="connsiteX298" fmla="*/ 269875 w 1838325"/>
              <a:gd name="connsiteY298" fmla="*/ 447957 h 1798216"/>
              <a:gd name="connsiteX299" fmla="*/ 288925 w 1838325"/>
              <a:gd name="connsiteY299" fmla="*/ 438432 h 1798216"/>
              <a:gd name="connsiteX300" fmla="*/ 298450 w 1838325"/>
              <a:gd name="connsiteY300" fmla="*/ 432082 h 1798216"/>
              <a:gd name="connsiteX301" fmla="*/ 327025 w 1838325"/>
              <a:gd name="connsiteY301" fmla="*/ 416207 h 1798216"/>
              <a:gd name="connsiteX302" fmla="*/ 346075 w 1838325"/>
              <a:gd name="connsiteY302" fmla="*/ 397157 h 1798216"/>
              <a:gd name="connsiteX303" fmla="*/ 355600 w 1838325"/>
              <a:gd name="connsiteY303" fmla="*/ 387632 h 1798216"/>
              <a:gd name="connsiteX304" fmla="*/ 400050 w 1838325"/>
              <a:gd name="connsiteY304" fmla="*/ 393982 h 1798216"/>
              <a:gd name="connsiteX305" fmla="*/ 454025 w 1838325"/>
              <a:gd name="connsiteY305" fmla="*/ 390807 h 1798216"/>
              <a:gd name="connsiteX306" fmla="*/ 463550 w 1838325"/>
              <a:gd name="connsiteY306" fmla="*/ 387632 h 1798216"/>
              <a:gd name="connsiteX307" fmla="*/ 485775 w 1838325"/>
              <a:gd name="connsiteY307" fmla="*/ 374932 h 1798216"/>
              <a:gd name="connsiteX308" fmla="*/ 488950 w 1838325"/>
              <a:gd name="connsiteY308" fmla="*/ 365407 h 1798216"/>
              <a:gd name="connsiteX309" fmla="*/ 492125 w 1838325"/>
              <a:gd name="connsiteY309" fmla="*/ 336832 h 1798216"/>
              <a:gd name="connsiteX310" fmla="*/ 504825 w 1838325"/>
              <a:gd name="connsiteY310" fmla="*/ 333657 h 1798216"/>
              <a:gd name="connsiteX311" fmla="*/ 523875 w 1838325"/>
              <a:gd name="connsiteY311" fmla="*/ 305082 h 1798216"/>
              <a:gd name="connsiteX312" fmla="*/ 527050 w 1838325"/>
              <a:gd name="connsiteY312" fmla="*/ 295557 h 1798216"/>
              <a:gd name="connsiteX313" fmla="*/ 558800 w 1838325"/>
              <a:gd name="connsiteY313" fmla="*/ 286032 h 1798216"/>
              <a:gd name="connsiteX314" fmla="*/ 568325 w 1838325"/>
              <a:gd name="connsiteY314" fmla="*/ 279682 h 1798216"/>
              <a:gd name="connsiteX315" fmla="*/ 574675 w 1838325"/>
              <a:gd name="connsiteY315" fmla="*/ 257457 h 1798216"/>
              <a:gd name="connsiteX316" fmla="*/ 581025 w 1838325"/>
              <a:gd name="connsiteY316" fmla="*/ 238407 h 1798216"/>
              <a:gd name="connsiteX317" fmla="*/ 593725 w 1838325"/>
              <a:gd name="connsiteY317" fmla="*/ 219357 h 1798216"/>
              <a:gd name="connsiteX318" fmla="*/ 596900 w 1838325"/>
              <a:gd name="connsiteY318" fmla="*/ 209832 h 1798216"/>
              <a:gd name="connsiteX319" fmla="*/ 609600 w 1838325"/>
              <a:gd name="connsiteY319" fmla="*/ 190782 h 1798216"/>
              <a:gd name="connsiteX320" fmla="*/ 615950 w 1838325"/>
              <a:gd name="connsiteY320" fmla="*/ 181257 h 1798216"/>
              <a:gd name="connsiteX321" fmla="*/ 631825 w 1838325"/>
              <a:gd name="connsiteY321" fmla="*/ 155857 h 1798216"/>
              <a:gd name="connsiteX322" fmla="*/ 631825 w 1838325"/>
              <a:gd name="connsiteY322" fmla="*/ 155857 h 179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1838325" h="1798216">
                <a:moveTo>
                  <a:pt x="631825" y="155857"/>
                </a:moveTo>
                <a:cubicBezTo>
                  <a:pt x="633413" y="154799"/>
                  <a:pt x="637564" y="149980"/>
                  <a:pt x="641350" y="149507"/>
                </a:cubicBezTo>
                <a:cubicBezTo>
                  <a:pt x="647878" y="148691"/>
                  <a:pt x="671841" y="157554"/>
                  <a:pt x="676275" y="159032"/>
                </a:cubicBezTo>
                <a:cubicBezTo>
                  <a:pt x="693895" y="164905"/>
                  <a:pt x="682479" y="161792"/>
                  <a:pt x="711200" y="165382"/>
                </a:cubicBezTo>
                <a:cubicBezTo>
                  <a:pt x="714375" y="166440"/>
                  <a:pt x="717399" y="168927"/>
                  <a:pt x="720725" y="168557"/>
                </a:cubicBezTo>
                <a:cubicBezTo>
                  <a:pt x="727378" y="167818"/>
                  <a:pt x="733101" y="162720"/>
                  <a:pt x="739775" y="162207"/>
                </a:cubicBezTo>
                <a:lnTo>
                  <a:pt x="781050" y="159032"/>
                </a:lnTo>
                <a:cubicBezTo>
                  <a:pt x="785119" y="158015"/>
                  <a:pt x="798720" y="154959"/>
                  <a:pt x="803275" y="152682"/>
                </a:cubicBezTo>
                <a:cubicBezTo>
                  <a:pt x="806688" y="150975"/>
                  <a:pt x="809625" y="148449"/>
                  <a:pt x="812800" y="146332"/>
                </a:cubicBezTo>
                <a:cubicBezTo>
                  <a:pt x="829733" y="120932"/>
                  <a:pt x="807508" y="151624"/>
                  <a:pt x="828675" y="130457"/>
                </a:cubicBezTo>
                <a:cubicBezTo>
                  <a:pt x="831373" y="127759"/>
                  <a:pt x="831850" y="123049"/>
                  <a:pt x="835025" y="120932"/>
                </a:cubicBezTo>
                <a:cubicBezTo>
                  <a:pt x="838656" y="118511"/>
                  <a:pt x="843492" y="118815"/>
                  <a:pt x="847725" y="117757"/>
                </a:cubicBezTo>
                <a:cubicBezTo>
                  <a:pt x="850369" y="115113"/>
                  <a:pt x="859883" y="102760"/>
                  <a:pt x="866775" y="105057"/>
                </a:cubicBezTo>
                <a:cubicBezTo>
                  <a:pt x="871035" y="106477"/>
                  <a:pt x="872851" y="111707"/>
                  <a:pt x="876300" y="114582"/>
                </a:cubicBezTo>
                <a:cubicBezTo>
                  <a:pt x="879231" y="117025"/>
                  <a:pt x="882650" y="118815"/>
                  <a:pt x="885825" y="120932"/>
                </a:cubicBezTo>
                <a:cubicBezTo>
                  <a:pt x="886883" y="124107"/>
                  <a:pt x="886909" y="127844"/>
                  <a:pt x="889000" y="130457"/>
                </a:cubicBezTo>
                <a:cubicBezTo>
                  <a:pt x="893476" y="136052"/>
                  <a:pt x="901775" y="137890"/>
                  <a:pt x="908050" y="139982"/>
                </a:cubicBezTo>
                <a:cubicBezTo>
                  <a:pt x="931590" y="124289"/>
                  <a:pt x="919616" y="128779"/>
                  <a:pt x="942975" y="124107"/>
                </a:cubicBezTo>
                <a:cubicBezTo>
                  <a:pt x="944033" y="120932"/>
                  <a:pt x="943783" y="116949"/>
                  <a:pt x="946150" y="114582"/>
                </a:cubicBezTo>
                <a:cubicBezTo>
                  <a:pt x="950073" y="110659"/>
                  <a:pt x="962683" y="106954"/>
                  <a:pt x="968375" y="105057"/>
                </a:cubicBezTo>
                <a:cubicBezTo>
                  <a:pt x="969433" y="99765"/>
                  <a:pt x="968237" y="93442"/>
                  <a:pt x="971550" y="89182"/>
                </a:cubicBezTo>
                <a:cubicBezTo>
                  <a:pt x="985936" y="70685"/>
                  <a:pt x="1008489" y="74991"/>
                  <a:pt x="1028700" y="73307"/>
                </a:cubicBezTo>
                <a:cubicBezTo>
                  <a:pt x="1040313" y="75630"/>
                  <a:pt x="1052883" y="77461"/>
                  <a:pt x="1063625" y="82832"/>
                </a:cubicBezTo>
                <a:lnTo>
                  <a:pt x="1076325" y="89182"/>
                </a:lnTo>
                <a:cubicBezTo>
                  <a:pt x="1101725" y="80715"/>
                  <a:pt x="1069975" y="89182"/>
                  <a:pt x="1095375" y="89182"/>
                </a:cubicBezTo>
                <a:cubicBezTo>
                  <a:pt x="1103038" y="89182"/>
                  <a:pt x="1113259" y="85337"/>
                  <a:pt x="1120775" y="82832"/>
                </a:cubicBezTo>
                <a:cubicBezTo>
                  <a:pt x="1149915" y="92545"/>
                  <a:pt x="1133165" y="88516"/>
                  <a:pt x="1171575" y="92357"/>
                </a:cubicBezTo>
                <a:cubicBezTo>
                  <a:pt x="1178985" y="114587"/>
                  <a:pt x="1171640" y="113656"/>
                  <a:pt x="1190625" y="108232"/>
                </a:cubicBezTo>
                <a:cubicBezTo>
                  <a:pt x="1193843" y="107313"/>
                  <a:pt x="1196975" y="106115"/>
                  <a:pt x="1200150" y="105057"/>
                </a:cubicBezTo>
                <a:cubicBezTo>
                  <a:pt x="1218322" y="107329"/>
                  <a:pt x="1223376" y="113581"/>
                  <a:pt x="1235075" y="101882"/>
                </a:cubicBezTo>
                <a:cubicBezTo>
                  <a:pt x="1237773" y="99184"/>
                  <a:pt x="1239308" y="95532"/>
                  <a:pt x="1241425" y="92357"/>
                </a:cubicBezTo>
                <a:cubicBezTo>
                  <a:pt x="1247775" y="93415"/>
                  <a:pt x="1254191" y="94135"/>
                  <a:pt x="1260475" y="95532"/>
                </a:cubicBezTo>
                <a:cubicBezTo>
                  <a:pt x="1263742" y="96258"/>
                  <a:pt x="1266653" y="98707"/>
                  <a:pt x="1270000" y="98707"/>
                </a:cubicBezTo>
                <a:cubicBezTo>
                  <a:pt x="1286428" y="98707"/>
                  <a:pt x="1272997" y="92393"/>
                  <a:pt x="1289050" y="89182"/>
                </a:cubicBezTo>
                <a:cubicBezTo>
                  <a:pt x="1301547" y="86683"/>
                  <a:pt x="1314450" y="87065"/>
                  <a:pt x="1327150" y="86007"/>
                </a:cubicBezTo>
                <a:cubicBezTo>
                  <a:pt x="1328208" y="82832"/>
                  <a:pt x="1327078" y="77294"/>
                  <a:pt x="1330325" y="76482"/>
                </a:cubicBezTo>
                <a:cubicBezTo>
                  <a:pt x="1337585" y="74667"/>
                  <a:pt x="1345124" y="78729"/>
                  <a:pt x="1352550" y="79657"/>
                </a:cubicBezTo>
                <a:cubicBezTo>
                  <a:pt x="1362060" y="80846"/>
                  <a:pt x="1371600" y="81774"/>
                  <a:pt x="1381125" y="82832"/>
                </a:cubicBezTo>
                <a:cubicBezTo>
                  <a:pt x="1384300" y="83890"/>
                  <a:pt x="1387349" y="86557"/>
                  <a:pt x="1390650" y="86007"/>
                </a:cubicBezTo>
                <a:cubicBezTo>
                  <a:pt x="1394414" y="85380"/>
                  <a:pt x="1396688" y="81207"/>
                  <a:pt x="1400175" y="79657"/>
                </a:cubicBezTo>
                <a:cubicBezTo>
                  <a:pt x="1410113" y="75240"/>
                  <a:pt x="1421370" y="72771"/>
                  <a:pt x="1431925" y="70132"/>
                </a:cubicBezTo>
                <a:cubicBezTo>
                  <a:pt x="1459764" y="51573"/>
                  <a:pt x="1412938" y="80546"/>
                  <a:pt x="1482725" y="60607"/>
                </a:cubicBezTo>
                <a:cubicBezTo>
                  <a:pt x="1485943" y="59688"/>
                  <a:pt x="1483533" y="53449"/>
                  <a:pt x="1485900" y="51082"/>
                </a:cubicBezTo>
                <a:cubicBezTo>
                  <a:pt x="1488267" y="48715"/>
                  <a:pt x="1492250" y="48965"/>
                  <a:pt x="1495425" y="47907"/>
                </a:cubicBezTo>
                <a:cubicBezTo>
                  <a:pt x="1503892" y="50024"/>
                  <a:pt x="1513563" y="49416"/>
                  <a:pt x="1520825" y="54257"/>
                </a:cubicBezTo>
                <a:cubicBezTo>
                  <a:pt x="1524000" y="56374"/>
                  <a:pt x="1526863" y="59057"/>
                  <a:pt x="1530350" y="60607"/>
                </a:cubicBezTo>
                <a:cubicBezTo>
                  <a:pt x="1536467" y="63325"/>
                  <a:pt x="1549400" y="66957"/>
                  <a:pt x="1549400" y="66957"/>
                </a:cubicBezTo>
                <a:cubicBezTo>
                  <a:pt x="1552575" y="65899"/>
                  <a:pt x="1555999" y="65407"/>
                  <a:pt x="1558925" y="63782"/>
                </a:cubicBezTo>
                <a:cubicBezTo>
                  <a:pt x="1565596" y="60076"/>
                  <a:pt x="1577975" y="51082"/>
                  <a:pt x="1577975" y="51082"/>
                </a:cubicBezTo>
                <a:cubicBezTo>
                  <a:pt x="1580092" y="47907"/>
                  <a:pt x="1581394" y="44000"/>
                  <a:pt x="1584325" y="41557"/>
                </a:cubicBezTo>
                <a:cubicBezTo>
                  <a:pt x="1587961" y="38527"/>
                  <a:pt x="1592916" y="37555"/>
                  <a:pt x="1597025" y="35207"/>
                </a:cubicBezTo>
                <a:cubicBezTo>
                  <a:pt x="1614259" y="25359"/>
                  <a:pt x="1598611" y="31503"/>
                  <a:pt x="1616075" y="25682"/>
                </a:cubicBezTo>
                <a:cubicBezTo>
                  <a:pt x="1617133" y="22507"/>
                  <a:pt x="1617394" y="18942"/>
                  <a:pt x="1619250" y="16157"/>
                </a:cubicBezTo>
                <a:cubicBezTo>
                  <a:pt x="1630021" y="0"/>
                  <a:pt x="1633417" y="7212"/>
                  <a:pt x="1654175" y="9807"/>
                </a:cubicBezTo>
                <a:cubicBezTo>
                  <a:pt x="1657350" y="10865"/>
                  <a:pt x="1660707" y="11485"/>
                  <a:pt x="1663700" y="12982"/>
                </a:cubicBezTo>
                <a:cubicBezTo>
                  <a:pt x="1667113" y="14689"/>
                  <a:pt x="1669439" y="18859"/>
                  <a:pt x="1673225" y="19332"/>
                </a:cubicBezTo>
                <a:cubicBezTo>
                  <a:pt x="1678798" y="20029"/>
                  <a:pt x="1692405" y="15055"/>
                  <a:pt x="1698625" y="12982"/>
                </a:cubicBezTo>
                <a:lnTo>
                  <a:pt x="1717675" y="19332"/>
                </a:lnTo>
                <a:cubicBezTo>
                  <a:pt x="1720850" y="20390"/>
                  <a:pt x="1724415" y="20651"/>
                  <a:pt x="1727200" y="22507"/>
                </a:cubicBezTo>
                <a:cubicBezTo>
                  <a:pt x="1730375" y="24624"/>
                  <a:pt x="1732994" y="28057"/>
                  <a:pt x="1736725" y="28857"/>
                </a:cubicBezTo>
                <a:cubicBezTo>
                  <a:pt x="1748155" y="31306"/>
                  <a:pt x="1760008" y="30974"/>
                  <a:pt x="1771650" y="32032"/>
                </a:cubicBezTo>
                <a:cubicBezTo>
                  <a:pt x="1773767" y="35207"/>
                  <a:pt x="1774764" y="39535"/>
                  <a:pt x="1778000" y="41557"/>
                </a:cubicBezTo>
                <a:cubicBezTo>
                  <a:pt x="1783676" y="45105"/>
                  <a:pt x="1797050" y="47907"/>
                  <a:pt x="1797050" y="47907"/>
                </a:cubicBezTo>
                <a:cubicBezTo>
                  <a:pt x="1799167" y="54257"/>
                  <a:pt x="1802661" y="60304"/>
                  <a:pt x="1803400" y="66957"/>
                </a:cubicBezTo>
                <a:cubicBezTo>
                  <a:pt x="1804406" y="76011"/>
                  <a:pt x="1804431" y="94419"/>
                  <a:pt x="1809750" y="105057"/>
                </a:cubicBezTo>
                <a:cubicBezTo>
                  <a:pt x="1811457" y="108470"/>
                  <a:pt x="1813983" y="111407"/>
                  <a:pt x="1816100" y="114582"/>
                </a:cubicBezTo>
                <a:cubicBezTo>
                  <a:pt x="1815042" y="118815"/>
                  <a:pt x="1814124" y="123086"/>
                  <a:pt x="1812925" y="127282"/>
                </a:cubicBezTo>
                <a:cubicBezTo>
                  <a:pt x="1812006" y="130500"/>
                  <a:pt x="1808253" y="133814"/>
                  <a:pt x="1809750" y="136807"/>
                </a:cubicBezTo>
                <a:cubicBezTo>
                  <a:pt x="1811247" y="139800"/>
                  <a:pt x="1816349" y="138357"/>
                  <a:pt x="1819275" y="139982"/>
                </a:cubicBezTo>
                <a:cubicBezTo>
                  <a:pt x="1825946" y="143688"/>
                  <a:pt x="1838325" y="152682"/>
                  <a:pt x="1838325" y="152682"/>
                </a:cubicBezTo>
                <a:cubicBezTo>
                  <a:pt x="1837267" y="161149"/>
                  <a:pt x="1837395" y="169850"/>
                  <a:pt x="1835150" y="178082"/>
                </a:cubicBezTo>
                <a:cubicBezTo>
                  <a:pt x="1831770" y="190477"/>
                  <a:pt x="1828187" y="186326"/>
                  <a:pt x="1819275" y="190782"/>
                </a:cubicBezTo>
                <a:cubicBezTo>
                  <a:pt x="1815862" y="192489"/>
                  <a:pt x="1812925" y="195015"/>
                  <a:pt x="1809750" y="197132"/>
                </a:cubicBezTo>
                <a:cubicBezTo>
                  <a:pt x="1801618" y="209331"/>
                  <a:pt x="1800058" y="216962"/>
                  <a:pt x="1787525" y="222532"/>
                </a:cubicBezTo>
                <a:cubicBezTo>
                  <a:pt x="1781408" y="225250"/>
                  <a:pt x="1768475" y="228882"/>
                  <a:pt x="1768475" y="228882"/>
                </a:cubicBezTo>
                <a:cubicBezTo>
                  <a:pt x="1765893" y="236629"/>
                  <a:pt x="1765105" y="241777"/>
                  <a:pt x="1758950" y="247932"/>
                </a:cubicBezTo>
                <a:cubicBezTo>
                  <a:pt x="1756252" y="250630"/>
                  <a:pt x="1752600" y="252165"/>
                  <a:pt x="1749425" y="254282"/>
                </a:cubicBezTo>
                <a:cubicBezTo>
                  <a:pt x="1747308" y="257457"/>
                  <a:pt x="1744282" y="260187"/>
                  <a:pt x="1743075" y="263807"/>
                </a:cubicBezTo>
                <a:cubicBezTo>
                  <a:pt x="1741039" y="269914"/>
                  <a:pt x="1742515" y="276974"/>
                  <a:pt x="1739900" y="282857"/>
                </a:cubicBezTo>
                <a:cubicBezTo>
                  <a:pt x="1738076" y="286960"/>
                  <a:pt x="1733550" y="289207"/>
                  <a:pt x="1730375" y="292382"/>
                </a:cubicBezTo>
                <a:cubicBezTo>
                  <a:pt x="1732586" y="295699"/>
                  <a:pt x="1740776" y="306174"/>
                  <a:pt x="1739900" y="311432"/>
                </a:cubicBezTo>
                <a:cubicBezTo>
                  <a:pt x="1739273" y="315196"/>
                  <a:pt x="1736248" y="318259"/>
                  <a:pt x="1733550" y="320957"/>
                </a:cubicBezTo>
                <a:cubicBezTo>
                  <a:pt x="1730852" y="323655"/>
                  <a:pt x="1727200" y="325190"/>
                  <a:pt x="1724025" y="327307"/>
                </a:cubicBezTo>
                <a:cubicBezTo>
                  <a:pt x="1725083" y="331540"/>
                  <a:pt x="1725946" y="335827"/>
                  <a:pt x="1727200" y="340007"/>
                </a:cubicBezTo>
                <a:lnTo>
                  <a:pt x="1736725" y="368582"/>
                </a:lnTo>
                <a:cubicBezTo>
                  <a:pt x="1737783" y="371757"/>
                  <a:pt x="1736725" y="377049"/>
                  <a:pt x="1739900" y="378107"/>
                </a:cubicBezTo>
                <a:lnTo>
                  <a:pt x="1749425" y="381282"/>
                </a:lnTo>
                <a:cubicBezTo>
                  <a:pt x="1755997" y="400999"/>
                  <a:pt x="1752887" y="381458"/>
                  <a:pt x="1743075" y="397157"/>
                </a:cubicBezTo>
                <a:cubicBezTo>
                  <a:pt x="1739527" y="402833"/>
                  <a:pt x="1738348" y="409713"/>
                  <a:pt x="1736725" y="416207"/>
                </a:cubicBezTo>
                <a:cubicBezTo>
                  <a:pt x="1735667" y="420440"/>
                  <a:pt x="1735971" y="425276"/>
                  <a:pt x="1733550" y="428907"/>
                </a:cubicBezTo>
                <a:cubicBezTo>
                  <a:pt x="1730033" y="434183"/>
                  <a:pt x="1719933" y="436621"/>
                  <a:pt x="1714500" y="438432"/>
                </a:cubicBezTo>
                <a:cubicBezTo>
                  <a:pt x="1711325" y="441607"/>
                  <a:pt x="1708424" y="445082"/>
                  <a:pt x="1704975" y="447957"/>
                </a:cubicBezTo>
                <a:cubicBezTo>
                  <a:pt x="1702044" y="450400"/>
                  <a:pt x="1698148" y="451609"/>
                  <a:pt x="1695450" y="454307"/>
                </a:cubicBezTo>
                <a:cubicBezTo>
                  <a:pt x="1681089" y="468668"/>
                  <a:pt x="1698118" y="460826"/>
                  <a:pt x="1679575" y="467007"/>
                </a:cubicBezTo>
                <a:cubicBezTo>
                  <a:pt x="1678517" y="470182"/>
                  <a:pt x="1678767" y="474165"/>
                  <a:pt x="1676400" y="476532"/>
                </a:cubicBezTo>
                <a:cubicBezTo>
                  <a:pt x="1674033" y="478899"/>
                  <a:pt x="1669868" y="478210"/>
                  <a:pt x="1666875" y="479707"/>
                </a:cubicBezTo>
                <a:cubicBezTo>
                  <a:pt x="1642256" y="492017"/>
                  <a:pt x="1671766" y="481252"/>
                  <a:pt x="1647825" y="489232"/>
                </a:cubicBezTo>
                <a:cubicBezTo>
                  <a:pt x="1645708" y="492407"/>
                  <a:pt x="1643918" y="495826"/>
                  <a:pt x="1641475" y="498757"/>
                </a:cubicBezTo>
                <a:cubicBezTo>
                  <a:pt x="1633835" y="507924"/>
                  <a:pt x="1631791" y="508388"/>
                  <a:pt x="1622425" y="514632"/>
                </a:cubicBezTo>
                <a:cubicBezTo>
                  <a:pt x="1608480" y="535550"/>
                  <a:pt x="1619437" y="512764"/>
                  <a:pt x="1622425" y="533682"/>
                </a:cubicBezTo>
                <a:cubicBezTo>
                  <a:pt x="1623042" y="538002"/>
                  <a:pt x="1620308" y="542149"/>
                  <a:pt x="1619250" y="546382"/>
                </a:cubicBezTo>
                <a:cubicBezTo>
                  <a:pt x="1633806" y="568217"/>
                  <a:pt x="1629537" y="558192"/>
                  <a:pt x="1635125" y="574957"/>
                </a:cubicBezTo>
                <a:cubicBezTo>
                  <a:pt x="1625047" y="605192"/>
                  <a:pt x="1626500" y="584125"/>
                  <a:pt x="1635125" y="603532"/>
                </a:cubicBezTo>
                <a:cubicBezTo>
                  <a:pt x="1637843" y="609649"/>
                  <a:pt x="1639358" y="616232"/>
                  <a:pt x="1641475" y="622582"/>
                </a:cubicBezTo>
                <a:lnTo>
                  <a:pt x="1644650" y="632107"/>
                </a:lnTo>
                <a:lnTo>
                  <a:pt x="1647825" y="641632"/>
                </a:lnTo>
                <a:cubicBezTo>
                  <a:pt x="1634880" y="661050"/>
                  <a:pt x="1643794" y="644452"/>
                  <a:pt x="1638300" y="682907"/>
                </a:cubicBezTo>
                <a:cubicBezTo>
                  <a:pt x="1637493" y="688554"/>
                  <a:pt x="1630382" y="712247"/>
                  <a:pt x="1628775" y="714657"/>
                </a:cubicBezTo>
                <a:lnTo>
                  <a:pt x="1622425" y="724182"/>
                </a:lnTo>
                <a:cubicBezTo>
                  <a:pt x="1626209" y="758236"/>
                  <a:pt x="1628144" y="760351"/>
                  <a:pt x="1622425" y="800382"/>
                </a:cubicBezTo>
                <a:cubicBezTo>
                  <a:pt x="1621478" y="807008"/>
                  <a:pt x="1617698" y="812938"/>
                  <a:pt x="1616075" y="819432"/>
                </a:cubicBezTo>
                <a:cubicBezTo>
                  <a:pt x="1615017" y="823665"/>
                  <a:pt x="1614154" y="827952"/>
                  <a:pt x="1612900" y="832132"/>
                </a:cubicBezTo>
                <a:cubicBezTo>
                  <a:pt x="1610977" y="838543"/>
                  <a:pt x="1606550" y="851182"/>
                  <a:pt x="1606550" y="851182"/>
                </a:cubicBezTo>
                <a:cubicBezTo>
                  <a:pt x="1607608" y="859649"/>
                  <a:pt x="1609725" y="868049"/>
                  <a:pt x="1609725" y="876582"/>
                </a:cubicBezTo>
                <a:cubicBezTo>
                  <a:pt x="1609725" y="881978"/>
                  <a:pt x="1606061" y="887083"/>
                  <a:pt x="1606550" y="892457"/>
                </a:cubicBezTo>
                <a:cubicBezTo>
                  <a:pt x="1607166" y="899237"/>
                  <a:pt x="1618476" y="928182"/>
                  <a:pt x="1625600" y="930557"/>
                </a:cubicBezTo>
                <a:cubicBezTo>
                  <a:pt x="1639265" y="935112"/>
                  <a:pt x="1631878" y="932920"/>
                  <a:pt x="1647825" y="936907"/>
                </a:cubicBezTo>
                <a:cubicBezTo>
                  <a:pt x="1651000" y="939024"/>
                  <a:pt x="1654652" y="940559"/>
                  <a:pt x="1657350" y="943257"/>
                </a:cubicBezTo>
                <a:cubicBezTo>
                  <a:pt x="1665755" y="951662"/>
                  <a:pt x="1664279" y="956974"/>
                  <a:pt x="1666875" y="968657"/>
                </a:cubicBezTo>
                <a:cubicBezTo>
                  <a:pt x="1669533" y="980617"/>
                  <a:pt x="1669689" y="980275"/>
                  <a:pt x="1673225" y="990882"/>
                </a:cubicBezTo>
                <a:cubicBezTo>
                  <a:pt x="1671108" y="994057"/>
                  <a:pt x="1668425" y="996920"/>
                  <a:pt x="1666875" y="1000407"/>
                </a:cubicBezTo>
                <a:cubicBezTo>
                  <a:pt x="1660839" y="1013988"/>
                  <a:pt x="1661044" y="1019227"/>
                  <a:pt x="1657350" y="1032157"/>
                </a:cubicBezTo>
                <a:cubicBezTo>
                  <a:pt x="1651097" y="1054042"/>
                  <a:pt x="1656730" y="1026353"/>
                  <a:pt x="1651000" y="1060732"/>
                </a:cubicBezTo>
                <a:cubicBezTo>
                  <a:pt x="1652058" y="1063907"/>
                  <a:pt x="1652550" y="1067331"/>
                  <a:pt x="1654175" y="1070257"/>
                </a:cubicBezTo>
                <a:cubicBezTo>
                  <a:pt x="1657881" y="1076928"/>
                  <a:pt x="1664462" y="1082067"/>
                  <a:pt x="1666875" y="1089307"/>
                </a:cubicBezTo>
                <a:cubicBezTo>
                  <a:pt x="1667933" y="1092482"/>
                  <a:pt x="1667683" y="1096465"/>
                  <a:pt x="1670050" y="1098832"/>
                </a:cubicBezTo>
                <a:cubicBezTo>
                  <a:pt x="1675446" y="1104228"/>
                  <a:pt x="1689100" y="1111532"/>
                  <a:pt x="1689100" y="1111532"/>
                </a:cubicBezTo>
                <a:cubicBezTo>
                  <a:pt x="1694378" y="1127366"/>
                  <a:pt x="1701086" y="1138359"/>
                  <a:pt x="1692275" y="1155982"/>
                </a:cubicBezTo>
                <a:cubicBezTo>
                  <a:pt x="1690158" y="1160215"/>
                  <a:pt x="1683969" y="1160574"/>
                  <a:pt x="1679575" y="1162332"/>
                </a:cubicBezTo>
                <a:cubicBezTo>
                  <a:pt x="1673360" y="1164818"/>
                  <a:pt x="1660525" y="1168682"/>
                  <a:pt x="1660525" y="1168682"/>
                </a:cubicBezTo>
                <a:cubicBezTo>
                  <a:pt x="1645708" y="1190907"/>
                  <a:pt x="1654175" y="1183499"/>
                  <a:pt x="1638300" y="1194082"/>
                </a:cubicBezTo>
                <a:cubicBezTo>
                  <a:pt x="1636183" y="1197257"/>
                  <a:pt x="1634648" y="1200909"/>
                  <a:pt x="1631950" y="1203607"/>
                </a:cubicBezTo>
                <a:cubicBezTo>
                  <a:pt x="1629252" y="1206305"/>
                  <a:pt x="1624809" y="1206977"/>
                  <a:pt x="1622425" y="1209957"/>
                </a:cubicBezTo>
                <a:cubicBezTo>
                  <a:pt x="1620334" y="1212570"/>
                  <a:pt x="1620308" y="1216307"/>
                  <a:pt x="1619250" y="1219482"/>
                </a:cubicBezTo>
                <a:cubicBezTo>
                  <a:pt x="1615017" y="1217365"/>
                  <a:pt x="1610900" y="1214996"/>
                  <a:pt x="1606550" y="1213132"/>
                </a:cubicBezTo>
                <a:cubicBezTo>
                  <a:pt x="1603474" y="1211814"/>
                  <a:pt x="1598970" y="1212680"/>
                  <a:pt x="1597025" y="1209957"/>
                </a:cubicBezTo>
                <a:cubicBezTo>
                  <a:pt x="1593134" y="1204510"/>
                  <a:pt x="1592792" y="1197257"/>
                  <a:pt x="1590675" y="1190907"/>
                </a:cubicBezTo>
                <a:lnTo>
                  <a:pt x="1587500" y="1181382"/>
                </a:lnTo>
                <a:cubicBezTo>
                  <a:pt x="1582208" y="1182440"/>
                  <a:pt x="1576860" y="1183248"/>
                  <a:pt x="1571625" y="1184557"/>
                </a:cubicBezTo>
                <a:cubicBezTo>
                  <a:pt x="1568378" y="1185369"/>
                  <a:pt x="1565275" y="1188790"/>
                  <a:pt x="1562100" y="1187732"/>
                </a:cubicBezTo>
                <a:cubicBezTo>
                  <a:pt x="1554860" y="1185319"/>
                  <a:pt x="1543050" y="1175032"/>
                  <a:pt x="1543050" y="1175032"/>
                </a:cubicBezTo>
                <a:cubicBezTo>
                  <a:pt x="1539875" y="1176090"/>
                  <a:pt x="1535892" y="1175840"/>
                  <a:pt x="1533525" y="1178207"/>
                </a:cubicBezTo>
                <a:cubicBezTo>
                  <a:pt x="1516592" y="1195140"/>
                  <a:pt x="1546225" y="1182440"/>
                  <a:pt x="1520825" y="1190907"/>
                </a:cubicBezTo>
                <a:cubicBezTo>
                  <a:pt x="1518708" y="1187732"/>
                  <a:pt x="1518018" y="1182799"/>
                  <a:pt x="1514475" y="1181382"/>
                </a:cubicBezTo>
                <a:cubicBezTo>
                  <a:pt x="1505164" y="1177658"/>
                  <a:pt x="1502434" y="1191014"/>
                  <a:pt x="1498600" y="1194082"/>
                </a:cubicBezTo>
                <a:cubicBezTo>
                  <a:pt x="1495987" y="1196173"/>
                  <a:pt x="1492250" y="1196199"/>
                  <a:pt x="1489075" y="1197257"/>
                </a:cubicBezTo>
                <a:cubicBezTo>
                  <a:pt x="1481667" y="1175032"/>
                  <a:pt x="1489075" y="1180324"/>
                  <a:pt x="1473200" y="1175032"/>
                </a:cubicBezTo>
                <a:cubicBezTo>
                  <a:pt x="1464733" y="1176090"/>
                  <a:pt x="1455819" y="1175291"/>
                  <a:pt x="1447800" y="1178207"/>
                </a:cubicBezTo>
                <a:cubicBezTo>
                  <a:pt x="1443580" y="1179741"/>
                  <a:pt x="1442658" y="1186758"/>
                  <a:pt x="1438275" y="1187732"/>
                </a:cubicBezTo>
                <a:cubicBezTo>
                  <a:pt x="1434154" y="1188648"/>
                  <a:pt x="1412434" y="1182859"/>
                  <a:pt x="1406525" y="1181382"/>
                </a:cubicBezTo>
                <a:cubicBezTo>
                  <a:pt x="1401233" y="1182440"/>
                  <a:pt x="1395140" y="1181564"/>
                  <a:pt x="1390650" y="1184557"/>
                </a:cubicBezTo>
                <a:cubicBezTo>
                  <a:pt x="1383723" y="1189175"/>
                  <a:pt x="1389111" y="1198989"/>
                  <a:pt x="1390650" y="1203607"/>
                </a:cubicBezTo>
                <a:cubicBezTo>
                  <a:pt x="1387475" y="1205724"/>
                  <a:pt x="1384538" y="1208250"/>
                  <a:pt x="1381125" y="1209957"/>
                </a:cubicBezTo>
                <a:cubicBezTo>
                  <a:pt x="1371336" y="1214851"/>
                  <a:pt x="1354956" y="1215213"/>
                  <a:pt x="1346200" y="1216307"/>
                </a:cubicBezTo>
                <a:cubicBezTo>
                  <a:pt x="1351385" y="1224084"/>
                  <a:pt x="1357576" y="1228281"/>
                  <a:pt x="1349375" y="1238532"/>
                </a:cubicBezTo>
                <a:cubicBezTo>
                  <a:pt x="1347284" y="1241145"/>
                  <a:pt x="1343025" y="1240649"/>
                  <a:pt x="1339850" y="1241707"/>
                </a:cubicBezTo>
                <a:cubicBezTo>
                  <a:pt x="1312197" y="1232489"/>
                  <a:pt x="1356320" y="1243738"/>
                  <a:pt x="1327150" y="1263932"/>
                </a:cubicBezTo>
                <a:cubicBezTo>
                  <a:pt x="1316672" y="1271186"/>
                  <a:pt x="1301750" y="1266049"/>
                  <a:pt x="1289050" y="1267107"/>
                </a:cubicBezTo>
                <a:cubicBezTo>
                  <a:pt x="1290108" y="1270282"/>
                  <a:pt x="1292225" y="1273285"/>
                  <a:pt x="1292225" y="1276632"/>
                </a:cubicBezTo>
                <a:cubicBezTo>
                  <a:pt x="1292225" y="1296952"/>
                  <a:pt x="1287149" y="1288222"/>
                  <a:pt x="1273175" y="1282982"/>
                </a:cubicBezTo>
                <a:cubicBezTo>
                  <a:pt x="1270041" y="1281807"/>
                  <a:pt x="1266825" y="1280865"/>
                  <a:pt x="1263650" y="1279807"/>
                </a:cubicBezTo>
                <a:cubicBezTo>
                  <a:pt x="1260475" y="1280865"/>
                  <a:pt x="1257118" y="1281485"/>
                  <a:pt x="1254125" y="1282982"/>
                </a:cubicBezTo>
                <a:cubicBezTo>
                  <a:pt x="1250712" y="1284689"/>
                  <a:pt x="1248386" y="1288859"/>
                  <a:pt x="1244600" y="1289332"/>
                </a:cubicBezTo>
                <a:cubicBezTo>
                  <a:pt x="1239245" y="1290001"/>
                  <a:pt x="1234017" y="1287215"/>
                  <a:pt x="1228725" y="1286157"/>
                </a:cubicBezTo>
                <a:cubicBezTo>
                  <a:pt x="1228405" y="1285944"/>
                  <a:pt x="1212304" y="1274003"/>
                  <a:pt x="1209675" y="1276632"/>
                </a:cubicBezTo>
                <a:cubicBezTo>
                  <a:pt x="1204942" y="1281365"/>
                  <a:pt x="1209995" y="1295126"/>
                  <a:pt x="1203325" y="1295682"/>
                </a:cubicBezTo>
                <a:lnTo>
                  <a:pt x="1165225" y="1298857"/>
                </a:lnTo>
                <a:cubicBezTo>
                  <a:pt x="1166283" y="1302032"/>
                  <a:pt x="1169643" y="1305275"/>
                  <a:pt x="1168400" y="1308382"/>
                </a:cubicBezTo>
                <a:cubicBezTo>
                  <a:pt x="1166506" y="1313116"/>
                  <a:pt x="1153360" y="1316570"/>
                  <a:pt x="1149350" y="1317907"/>
                </a:cubicBezTo>
                <a:cubicBezTo>
                  <a:pt x="1144219" y="1316624"/>
                  <a:pt x="1129081" y="1310723"/>
                  <a:pt x="1123950" y="1317907"/>
                </a:cubicBezTo>
                <a:cubicBezTo>
                  <a:pt x="1120208" y="1323145"/>
                  <a:pt x="1121833" y="1330607"/>
                  <a:pt x="1120775" y="1336957"/>
                </a:cubicBezTo>
                <a:cubicBezTo>
                  <a:pt x="1114425" y="1335899"/>
                  <a:pt x="1107891" y="1335632"/>
                  <a:pt x="1101725" y="1333782"/>
                </a:cubicBezTo>
                <a:cubicBezTo>
                  <a:pt x="1097192" y="1332422"/>
                  <a:pt x="1093375" y="1329296"/>
                  <a:pt x="1089025" y="1327432"/>
                </a:cubicBezTo>
                <a:cubicBezTo>
                  <a:pt x="1085949" y="1326114"/>
                  <a:pt x="1082675" y="1325315"/>
                  <a:pt x="1079500" y="1324257"/>
                </a:cubicBezTo>
                <a:cubicBezTo>
                  <a:pt x="1077517" y="1330205"/>
                  <a:pt x="1076374" y="1340132"/>
                  <a:pt x="1066800" y="1340132"/>
                </a:cubicBezTo>
                <a:cubicBezTo>
                  <a:pt x="1062067" y="1340132"/>
                  <a:pt x="1058333" y="1335899"/>
                  <a:pt x="1054100" y="1333782"/>
                </a:cubicBezTo>
                <a:cubicBezTo>
                  <a:pt x="1047750" y="1334840"/>
                  <a:pt x="1040639" y="1333763"/>
                  <a:pt x="1035050" y="1336957"/>
                </a:cubicBezTo>
                <a:cubicBezTo>
                  <a:pt x="1032144" y="1338617"/>
                  <a:pt x="1033966" y="1343869"/>
                  <a:pt x="1031875" y="1346482"/>
                </a:cubicBezTo>
                <a:cubicBezTo>
                  <a:pt x="1029491" y="1349462"/>
                  <a:pt x="1025525" y="1350715"/>
                  <a:pt x="1022350" y="1352832"/>
                </a:cubicBezTo>
                <a:lnTo>
                  <a:pt x="996950" y="1346482"/>
                </a:lnTo>
                <a:lnTo>
                  <a:pt x="984250" y="1343307"/>
                </a:lnTo>
                <a:cubicBezTo>
                  <a:pt x="963332" y="1329362"/>
                  <a:pt x="986118" y="1340319"/>
                  <a:pt x="965200" y="1343307"/>
                </a:cubicBezTo>
                <a:cubicBezTo>
                  <a:pt x="960880" y="1343924"/>
                  <a:pt x="956733" y="1341190"/>
                  <a:pt x="952500" y="1340132"/>
                </a:cubicBezTo>
                <a:cubicBezTo>
                  <a:pt x="949325" y="1338015"/>
                  <a:pt x="945359" y="1336762"/>
                  <a:pt x="942975" y="1333782"/>
                </a:cubicBezTo>
                <a:cubicBezTo>
                  <a:pt x="940884" y="1331169"/>
                  <a:pt x="942523" y="1326202"/>
                  <a:pt x="939800" y="1324257"/>
                </a:cubicBezTo>
                <a:cubicBezTo>
                  <a:pt x="934353" y="1320366"/>
                  <a:pt x="926867" y="1320625"/>
                  <a:pt x="920750" y="1317907"/>
                </a:cubicBezTo>
                <a:cubicBezTo>
                  <a:pt x="917263" y="1316357"/>
                  <a:pt x="914400" y="1313674"/>
                  <a:pt x="911225" y="1311557"/>
                </a:cubicBezTo>
                <a:cubicBezTo>
                  <a:pt x="906992" y="1312615"/>
                  <a:pt x="901932" y="1312006"/>
                  <a:pt x="898525" y="1314732"/>
                </a:cubicBezTo>
                <a:cubicBezTo>
                  <a:pt x="891841" y="1320079"/>
                  <a:pt x="896743" y="1328435"/>
                  <a:pt x="898525" y="1333782"/>
                </a:cubicBezTo>
                <a:cubicBezTo>
                  <a:pt x="895350" y="1335899"/>
                  <a:pt x="892803" y="1339815"/>
                  <a:pt x="889000" y="1340132"/>
                </a:cubicBezTo>
                <a:cubicBezTo>
                  <a:pt x="879449" y="1340928"/>
                  <a:pt x="869585" y="1339775"/>
                  <a:pt x="860425" y="1336957"/>
                </a:cubicBezTo>
                <a:cubicBezTo>
                  <a:pt x="855367" y="1335401"/>
                  <a:pt x="852031" y="1330508"/>
                  <a:pt x="847725" y="1327432"/>
                </a:cubicBezTo>
                <a:cubicBezTo>
                  <a:pt x="836954" y="1319738"/>
                  <a:pt x="840471" y="1321839"/>
                  <a:pt x="828675" y="1317907"/>
                </a:cubicBezTo>
                <a:cubicBezTo>
                  <a:pt x="788973" y="1327833"/>
                  <a:pt x="838334" y="1315147"/>
                  <a:pt x="806450" y="1324257"/>
                </a:cubicBezTo>
                <a:cubicBezTo>
                  <a:pt x="802254" y="1325456"/>
                  <a:pt x="797983" y="1326374"/>
                  <a:pt x="793750" y="1327432"/>
                </a:cubicBezTo>
                <a:cubicBezTo>
                  <a:pt x="791633" y="1333782"/>
                  <a:pt x="792133" y="1341749"/>
                  <a:pt x="787400" y="1346482"/>
                </a:cubicBezTo>
                <a:cubicBezTo>
                  <a:pt x="783584" y="1350298"/>
                  <a:pt x="776760" y="1348348"/>
                  <a:pt x="771525" y="1349657"/>
                </a:cubicBezTo>
                <a:cubicBezTo>
                  <a:pt x="768278" y="1350469"/>
                  <a:pt x="765175" y="1351774"/>
                  <a:pt x="762000" y="1352832"/>
                </a:cubicBezTo>
                <a:cubicBezTo>
                  <a:pt x="760942" y="1356007"/>
                  <a:pt x="758825" y="1359010"/>
                  <a:pt x="758825" y="1362357"/>
                </a:cubicBezTo>
                <a:cubicBezTo>
                  <a:pt x="758825" y="1366761"/>
                  <a:pt x="765998" y="1386934"/>
                  <a:pt x="758825" y="1394107"/>
                </a:cubicBezTo>
                <a:cubicBezTo>
                  <a:pt x="756458" y="1396474"/>
                  <a:pt x="752475" y="1396224"/>
                  <a:pt x="749300" y="1397282"/>
                </a:cubicBezTo>
                <a:cubicBezTo>
                  <a:pt x="745067" y="1396224"/>
                  <a:pt x="740780" y="1395361"/>
                  <a:pt x="736600" y="1394107"/>
                </a:cubicBezTo>
                <a:cubicBezTo>
                  <a:pt x="730189" y="1392184"/>
                  <a:pt x="724044" y="1389380"/>
                  <a:pt x="717550" y="1387757"/>
                </a:cubicBezTo>
                <a:lnTo>
                  <a:pt x="704850" y="1384582"/>
                </a:lnTo>
                <a:cubicBezTo>
                  <a:pt x="682169" y="1369461"/>
                  <a:pt x="693204" y="1370031"/>
                  <a:pt x="673100" y="1375057"/>
                </a:cubicBezTo>
                <a:cubicBezTo>
                  <a:pt x="672042" y="1379290"/>
                  <a:pt x="669925" y="1383393"/>
                  <a:pt x="669925" y="1387757"/>
                </a:cubicBezTo>
                <a:lnTo>
                  <a:pt x="669925" y="1406807"/>
                </a:lnTo>
                <a:cubicBezTo>
                  <a:pt x="667541" y="1409787"/>
                  <a:pt x="663575" y="1411040"/>
                  <a:pt x="660400" y="1413157"/>
                </a:cubicBezTo>
                <a:cubicBezTo>
                  <a:pt x="657225" y="1412099"/>
                  <a:pt x="653488" y="1412073"/>
                  <a:pt x="650875" y="1409982"/>
                </a:cubicBezTo>
                <a:cubicBezTo>
                  <a:pt x="638367" y="1399976"/>
                  <a:pt x="651741" y="1395646"/>
                  <a:pt x="635000" y="1406807"/>
                </a:cubicBezTo>
                <a:cubicBezTo>
                  <a:pt x="636058" y="1412099"/>
                  <a:pt x="637004" y="1417414"/>
                  <a:pt x="638175" y="1422682"/>
                </a:cubicBezTo>
                <a:cubicBezTo>
                  <a:pt x="639122" y="1426942"/>
                  <a:pt x="641967" y="1431062"/>
                  <a:pt x="641350" y="1435382"/>
                </a:cubicBezTo>
                <a:cubicBezTo>
                  <a:pt x="640810" y="1439160"/>
                  <a:pt x="637117" y="1441732"/>
                  <a:pt x="635000" y="1444907"/>
                </a:cubicBezTo>
                <a:cubicBezTo>
                  <a:pt x="631825" y="1443849"/>
                  <a:pt x="627842" y="1444099"/>
                  <a:pt x="625475" y="1441732"/>
                </a:cubicBezTo>
                <a:cubicBezTo>
                  <a:pt x="623108" y="1439365"/>
                  <a:pt x="625647" y="1432207"/>
                  <a:pt x="622300" y="1432207"/>
                </a:cubicBezTo>
                <a:cubicBezTo>
                  <a:pt x="618953" y="1432207"/>
                  <a:pt x="621216" y="1439119"/>
                  <a:pt x="619125" y="1441732"/>
                </a:cubicBezTo>
                <a:cubicBezTo>
                  <a:pt x="616741" y="1444712"/>
                  <a:pt x="612775" y="1445965"/>
                  <a:pt x="609600" y="1448082"/>
                </a:cubicBezTo>
                <a:cubicBezTo>
                  <a:pt x="608542" y="1451257"/>
                  <a:pt x="609038" y="1455516"/>
                  <a:pt x="606425" y="1457607"/>
                </a:cubicBezTo>
                <a:cubicBezTo>
                  <a:pt x="603018" y="1460333"/>
                  <a:pt x="597921" y="1459583"/>
                  <a:pt x="593725" y="1460782"/>
                </a:cubicBezTo>
                <a:cubicBezTo>
                  <a:pt x="590507" y="1461701"/>
                  <a:pt x="587375" y="1462899"/>
                  <a:pt x="584200" y="1463957"/>
                </a:cubicBezTo>
                <a:cubicBezTo>
                  <a:pt x="583142" y="1467132"/>
                  <a:pt x="583638" y="1471391"/>
                  <a:pt x="581025" y="1473482"/>
                </a:cubicBezTo>
                <a:cubicBezTo>
                  <a:pt x="572859" y="1480015"/>
                  <a:pt x="556727" y="1474724"/>
                  <a:pt x="549275" y="1473482"/>
                </a:cubicBezTo>
                <a:cubicBezTo>
                  <a:pt x="546100" y="1471365"/>
                  <a:pt x="543543" y="1467553"/>
                  <a:pt x="539750" y="1467132"/>
                </a:cubicBezTo>
                <a:cubicBezTo>
                  <a:pt x="527653" y="1465788"/>
                  <a:pt x="521476" y="1470907"/>
                  <a:pt x="511175" y="1473482"/>
                </a:cubicBezTo>
                <a:lnTo>
                  <a:pt x="485775" y="1479832"/>
                </a:lnTo>
                <a:cubicBezTo>
                  <a:pt x="482600" y="1483007"/>
                  <a:pt x="478741" y="1485621"/>
                  <a:pt x="476250" y="1489357"/>
                </a:cubicBezTo>
                <a:cubicBezTo>
                  <a:pt x="470469" y="1498028"/>
                  <a:pt x="473869" y="1505232"/>
                  <a:pt x="476250" y="1514757"/>
                </a:cubicBezTo>
                <a:cubicBezTo>
                  <a:pt x="477062" y="1518004"/>
                  <a:pt x="477800" y="1521356"/>
                  <a:pt x="479425" y="1524282"/>
                </a:cubicBezTo>
                <a:cubicBezTo>
                  <a:pt x="483131" y="1530953"/>
                  <a:pt x="492125" y="1543332"/>
                  <a:pt x="492125" y="1543332"/>
                </a:cubicBezTo>
                <a:cubicBezTo>
                  <a:pt x="490033" y="1549607"/>
                  <a:pt x="488195" y="1557906"/>
                  <a:pt x="482600" y="1562382"/>
                </a:cubicBezTo>
                <a:cubicBezTo>
                  <a:pt x="479987" y="1564473"/>
                  <a:pt x="476250" y="1564499"/>
                  <a:pt x="473075" y="1565557"/>
                </a:cubicBezTo>
                <a:cubicBezTo>
                  <a:pt x="474133" y="1571907"/>
                  <a:pt x="478019" y="1578417"/>
                  <a:pt x="476250" y="1584607"/>
                </a:cubicBezTo>
                <a:cubicBezTo>
                  <a:pt x="475331" y="1587825"/>
                  <a:pt x="470072" y="1587782"/>
                  <a:pt x="466725" y="1587782"/>
                </a:cubicBezTo>
                <a:cubicBezTo>
                  <a:pt x="459241" y="1587782"/>
                  <a:pt x="451908" y="1585665"/>
                  <a:pt x="444500" y="1584607"/>
                </a:cubicBezTo>
                <a:cubicBezTo>
                  <a:pt x="419100" y="1590957"/>
                  <a:pt x="441325" y="1581432"/>
                  <a:pt x="428625" y="1600482"/>
                </a:cubicBezTo>
                <a:cubicBezTo>
                  <a:pt x="426508" y="1603657"/>
                  <a:pt x="421952" y="1604297"/>
                  <a:pt x="419100" y="1606832"/>
                </a:cubicBezTo>
                <a:cubicBezTo>
                  <a:pt x="401306" y="1622649"/>
                  <a:pt x="403351" y="1620930"/>
                  <a:pt x="393700" y="1635407"/>
                </a:cubicBezTo>
                <a:cubicBezTo>
                  <a:pt x="396875" y="1638582"/>
                  <a:pt x="399489" y="1642441"/>
                  <a:pt x="403225" y="1644932"/>
                </a:cubicBezTo>
                <a:cubicBezTo>
                  <a:pt x="406010" y="1646788"/>
                  <a:pt x="411253" y="1645114"/>
                  <a:pt x="412750" y="1648107"/>
                </a:cubicBezTo>
                <a:cubicBezTo>
                  <a:pt x="414628" y="1651863"/>
                  <a:pt x="404294" y="1665553"/>
                  <a:pt x="403225" y="1667157"/>
                </a:cubicBezTo>
                <a:cubicBezTo>
                  <a:pt x="405342" y="1670332"/>
                  <a:pt x="406595" y="1674298"/>
                  <a:pt x="409575" y="1676682"/>
                </a:cubicBezTo>
                <a:cubicBezTo>
                  <a:pt x="418042" y="1683455"/>
                  <a:pt x="424392" y="1674142"/>
                  <a:pt x="415925" y="1689382"/>
                </a:cubicBezTo>
                <a:cubicBezTo>
                  <a:pt x="412219" y="1696053"/>
                  <a:pt x="410465" y="1706019"/>
                  <a:pt x="403225" y="1708432"/>
                </a:cubicBezTo>
                <a:lnTo>
                  <a:pt x="384175" y="1714782"/>
                </a:lnTo>
                <a:cubicBezTo>
                  <a:pt x="382058" y="1719015"/>
                  <a:pt x="379070" y="1722916"/>
                  <a:pt x="377825" y="1727482"/>
                </a:cubicBezTo>
                <a:cubicBezTo>
                  <a:pt x="375856" y="1734702"/>
                  <a:pt x="377997" y="1743014"/>
                  <a:pt x="374650" y="1749707"/>
                </a:cubicBezTo>
                <a:cubicBezTo>
                  <a:pt x="373153" y="1752700"/>
                  <a:pt x="368372" y="1752070"/>
                  <a:pt x="365125" y="1752882"/>
                </a:cubicBezTo>
                <a:cubicBezTo>
                  <a:pt x="359890" y="1754191"/>
                  <a:pt x="354518" y="1754886"/>
                  <a:pt x="349250" y="1756057"/>
                </a:cubicBezTo>
                <a:cubicBezTo>
                  <a:pt x="344990" y="1757004"/>
                  <a:pt x="340870" y="1758615"/>
                  <a:pt x="336550" y="1759232"/>
                </a:cubicBezTo>
                <a:cubicBezTo>
                  <a:pt x="326021" y="1760736"/>
                  <a:pt x="315383" y="1761349"/>
                  <a:pt x="304800" y="1762407"/>
                </a:cubicBezTo>
                <a:cubicBezTo>
                  <a:pt x="301625" y="1763465"/>
                  <a:pt x="297642" y="1763215"/>
                  <a:pt x="295275" y="1765582"/>
                </a:cubicBezTo>
                <a:cubicBezTo>
                  <a:pt x="285635" y="1775222"/>
                  <a:pt x="300880" y="1780960"/>
                  <a:pt x="282575" y="1768757"/>
                </a:cubicBezTo>
                <a:cubicBezTo>
                  <a:pt x="272868" y="1754197"/>
                  <a:pt x="275096" y="1751429"/>
                  <a:pt x="247650" y="1762407"/>
                </a:cubicBezTo>
                <a:cubicBezTo>
                  <a:pt x="244543" y="1763650"/>
                  <a:pt x="246842" y="1769565"/>
                  <a:pt x="244475" y="1771932"/>
                </a:cubicBezTo>
                <a:cubicBezTo>
                  <a:pt x="241128" y="1775279"/>
                  <a:pt x="236341" y="1777037"/>
                  <a:pt x="231775" y="1778282"/>
                </a:cubicBezTo>
                <a:cubicBezTo>
                  <a:pt x="224555" y="1780251"/>
                  <a:pt x="216958" y="1780399"/>
                  <a:pt x="209550" y="1781457"/>
                </a:cubicBezTo>
                <a:cubicBezTo>
                  <a:pt x="208770" y="1782237"/>
                  <a:pt x="194036" y="1798216"/>
                  <a:pt x="190500" y="1797332"/>
                </a:cubicBezTo>
                <a:cubicBezTo>
                  <a:pt x="187253" y="1796520"/>
                  <a:pt x="189938" y="1789898"/>
                  <a:pt x="187325" y="1787807"/>
                </a:cubicBezTo>
                <a:cubicBezTo>
                  <a:pt x="183918" y="1785081"/>
                  <a:pt x="178858" y="1785690"/>
                  <a:pt x="174625" y="1784632"/>
                </a:cubicBezTo>
                <a:cubicBezTo>
                  <a:pt x="169456" y="1785493"/>
                  <a:pt x="152750" y="1791332"/>
                  <a:pt x="146050" y="1784632"/>
                </a:cubicBezTo>
                <a:cubicBezTo>
                  <a:pt x="129117" y="1767699"/>
                  <a:pt x="158750" y="1780399"/>
                  <a:pt x="133350" y="1771932"/>
                </a:cubicBezTo>
                <a:cubicBezTo>
                  <a:pt x="130852" y="1772765"/>
                  <a:pt x="112512" y="1779149"/>
                  <a:pt x="111125" y="1778282"/>
                </a:cubicBezTo>
                <a:cubicBezTo>
                  <a:pt x="104653" y="1774237"/>
                  <a:pt x="104775" y="1763465"/>
                  <a:pt x="98425" y="1759232"/>
                </a:cubicBezTo>
                <a:lnTo>
                  <a:pt x="88900" y="1752882"/>
                </a:lnTo>
                <a:cubicBezTo>
                  <a:pt x="84667" y="1753940"/>
                  <a:pt x="79831" y="1753636"/>
                  <a:pt x="76200" y="1756057"/>
                </a:cubicBezTo>
                <a:cubicBezTo>
                  <a:pt x="61155" y="1766087"/>
                  <a:pt x="79468" y="1768788"/>
                  <a:pt x="60325" y="1762407"/>
                </a:cubicBezTo>
                <a:cubicBezTo>
                  <a:pt x="57150" y="1759232"/>
                  <a:pt x="53675" y="1756331"/>
                  <a:pt x="50800" y="1752882"/>
                </a:cubicBezTo>
                <a:cubicBezTo>
                  <a:pt x="48357" y="1749951"/>
                  <a:pt x="47993" y="1744774"/>
                  <a:pt x="44450" y="1743357"/>
                </a:cubicBezTo>
                <a:cubicBezTo>
                  <a:pt x="36528" y="1740188"/>
                  <a:pt x="27517" y="1741240"/>
                  <a:pt x="19050" y="1740182"/>
                </a:cubicBezTo>
                <a:cubicBezTo>
                  <a:pt x="11093" y="1728247"/>
                  <a:pt x="10014" y="1729451"/>
                  <a:pt x="9525" y="1711607"/>
                </a:cubicBezTo>
                <a:cubicBezTo>
                  <a:pt x="7583" y="1640717"/>
                  <a:pt x="8122" y="1569776"/>
                  <a:pt x="6350" y="1498882"/>
                </a:cubicBezTo>
                <a:cubicBezTo>
                  <a:pt x="5595" y="1468669"/>
                  <a:pt x="4084" y="1463063"/>
                  <a:pt x="0" y="1438557"/>
                </a:cubicBezTo>
                <a:cubicBezTo>
                  <a:pt x="382" y="1433970"/>
                  <a:pt x="1164" y="1399857"/>
                  <a:pt x="6350" y="1387757"/>
                </a:cubicBezTo>
                <a:cubicBezTo>
                  <a:pt x="7853" y="1384250"/>
                  <a:pt x="10583" y="1381407"/>
                  <a:pt x="12700" y="1378232"/>
                </a:cubicBezTo>
                <a:cubicBezTo>
                  <a:pt x="25290" y="1315282"/>
                  <a:pt x="13334" y="1379843"/>
                  <a:pt x="19050" y="1222657"/>
                </a:cubicBezTo>
                <a:cubicBezTo>
                  <a:pt x="19475" y="1210975"/>
                  <a:pt x="21167" y="1199374"/>
                  <a:pt x="22225" y="1187732"/>
                </a:cubicBezTo>
                <a:cubicBezTo>
                  <a:pt x="23283" y="1107299"/>
                  <a:pt x="25400" y="1026872"/>
                  <a:pt x="25400" y="946432"/>
                </a:cubicBezTo>
                <a:cubicBezTo>
                  <a:pt x="25400" y="907259"/>
                  <a:pt x="22225" y="868130"/>
                  <a:pt x="22225" y="828957"/>
                </a:cubicBezTo>
                <a:cubicBezTo>
                  <a:pt x="22225" y="790842"/>
                  <a:pt x="20894" y="752504"/>
                  <a:pt x="25400" y="714657"/>
                </a:cubicBezTo>
                <a:cubicBezTo>
                  <a:pt x="26302" y="707079"/>
                  <a:pt x="35687" y="702847"/>
                  <a:pt x="38100" y="695607"/>
                </a:cubicBezTo>
                <a:cubicBezTo>
                  <a:pt x="39158" y="692432"/>
                  <a:pt x="39778" y="689075"/>
                  <a:pt x="41275" y="686082"/>
                </a:cubicBezTo>
                <a:cubicBezTo>
                  <a:pt x="42982" y="682669"/>
                  <a:pt x="45508" y="679732"/>
                  <a:pt x="47625" y="676557"/>
                </a:cubicBezTo>
                <a:cubicBezTo>
                  <a:pt x="48683" y="672324"/>
                  <a:pt x="50290" y="668191"/>
                  <a:pt x="50800" y="663857"/>
                </a:cubicBezTo>
                <a:cubicBezTo>
                  <a:pt x="52412" y="650153"/>
                  <a:pt x="50420" y="635915"/>
                  <a:pt x="53975" y="622582"/>
                </a:cubicBezTo>
                <a:cubicBezTo>
                  <a:pt x="54958" y="618895"/>
                  <a:pt x="59758" y="616980"/>
                  <a:pt x="63500" y="616232"/>
                </a:cubicBezTo>
                <a:cubicBezTo>
                  <a:pt x="75997" y="613733"/>
                  <a:pt x="88900" y="614115"/>
                  <a:pt x="101600" y="613057"/>
                </a:cubicBezTo>
                <a:cubicBezTo>
                  <a:pt x="105833" y="611999"/>
                  <a:pt x="110120" y="611136"/>
                  <a:pt x="114300" y="609882"/>
                </a:cubicBezTo>
                <a:cubicBezTo>
                  <a:pt x="120711" y="607959"/>
                  <a:pt x="133350" y="603532"/>
                  <a:pt x="133350" y="603532"/>
                </a:cubicBezTo>
                <a:cubicBezTo>
                  <a:pt x="140372" y="596510"/>
                  <a:pt x="144805" y="593323"/>
                  <a:pt x="149225" y="584482"/>
                </a:cubicBezTo>
                <a:cubicBezTo>
                  <a:pt x="150722" y="581489"/>
                  <a:pt x="150309" y="577570"/>
                  <a:pt x="152400" y="574957"/>
                </a:cubicBezTo>
                <a:cubicBezTo>
                  <a:pt x="158629" y="567171"/>
                  <a:pt x="169195" y="567153"/>
                  <a:pt x="177800" y="565432"/>
                </a:cubicBezTo>
                <a:cubicBezTo>
                  <a:pt x="182033" y="562257"/>
                  <a:pt x="186758" y="559649"/>
                  <a:pt x="190500" y="555907"/>
                </a:cubicBezTo>
                <a:cubicBezTo>
                  <a:pt x="194438" y="551969"/>
                  <a:pt x="202769" y="539090"/>
                  <a:pt x="206375" y="533682"/>
                </a:cubicBezTo>
                <a:cubicBezTo>
                  <a:pt x="207433" y="529449"/>
                  <a:pt x="208833" y="525286"/>
                  <a:pt x="209550" y="520982"/>
                </a:cubicBezTo>
                <a:cubicBezTo>
                  <a:pt x="210953" y="512566"/>
                  <a:pt x="210480" y="503814"/>
                  <a:pt x="212725" y="495582"/>
                </a:cubicBezTo>
                <a:cubicBezTo>
                  <a:pt x="214730" y="488229"/>
                  <a:pt x="222361" y="482826"/>
                  <a:pt x="228600" y="479707"/>
                </a:cubicBezTo>
                <a:cubicBezTo>
                  <a:pt x="231593" y="478210"/>
                  <a:pt x="235132" y="478029"/>
                  <a:pt x="238125" y="476532"/>
                </a:cubicBezTo>
                <a:cubicBezTo>
                  <a:pt x="241538" y="474825"/>
                  <a:pt x="244475" y="472299"/>
                  <a:pt x="247650" y="470182"/>
                </a:cubicBezTo>
                <a:cubicBezTo>
                  <a:pt x="253238" y="453417"/>
                  <a:pt x="248040" y="462513"/>
                  <a:pt x="269875" y="447957"/>
                </a:cubicBezTo>
                <a:cubicBezTo>
                  <a:pt x="297172" y="429759"/>
                  <a:pt x="262635" y="451577"/>
                  <a:pt x="288925" y="438432"/>
                </a:cubicBezTo>
                <a:cubicBezTo>
                  <a:pt x="292338" y="436725"/>
                  <a:pt x="295037" y="433789"/>
                  <a:pt x="298450" y="432082"/>
                </a:cubicBezTo>
                <a:cubicBezTo>
                  <a:pt x="314420" y="424097"/>
                  <a:pt x="307003" y="436229"/>
                  <a:pt x="327025" y="416207"/>
                </a:cubicBezTo>
                <a:lnTo>
                  <a:pt x="346075" y="397157"/>
                </a:lnTo>
                <a:lnTo>
                  <a:pt x="355600" y="387632"/>
                </a:lnTo>
                <a:cubicBezTo>
                  <a:pt x="372696" y="391906"/>
                  <a:pt x="378395" y="393982"/>
                  <a:pt x="400050" y="393982"/>
                </a:cubicBezTo>
                <a:cubicBezTo>
                  <a:pt x="418073" y="393982"/>
                  <a:pt x="436033" y="391865"/>
                  <a:pt x="454025" y="390807"/>
                </a:cubicBezTo>
                <a:cubicBezTo>
                  <a:pt x="457200" y="389749"/>
                  <a:pt x="460474" y="388950"/>
                  <a:pt x="463550" y="387632"/>
                </a:cubicBezTo>
                <a:cubicBezTo>
                  <a:pt x="474829" y="382798"/>
                  <a:pt x="476209" y="381309"/>
                  <a:pt x="485775" y="374932"/>
                </a:cubicBezTo>
                <a:cubicBezTo>
                  <a:pt x="486833" y="371757"/>
                  <a:pt x="488400" y="368708"/>
                  <a:pt x="488950" y="365407"/>
                </a:cubicBezTo>
                <a:cubicBezTo>
                  <a:pt x="490526" y="355954"/>
                  <a:pt x="487839" y="345404"/>
                  <a:pt x="492125" y="336832"/>
                </a:cubicBezTo>
                <a:cubicBezTo>
                  <a:pt x="494076" y="332929"/>
                  <a:pt x="500592" y="334715"/>
                  <a:pt x="504825" y="333657"/>
                </a:cubicBezTo>
                <a:cubicBezTo>
                  <a:pt x="522880" y="320116"/>
                  <a:pt x="515852" y="329152"/>
                  <a:pt x="523875" y="305082"/>
                </a:cubicBezTo>
                <a:cubicBezTo>
                  <a:pt x="524933" y="301907"/>
                  <a:pt x="523803" y="296369"/>
                  <a:pt x="527050" y="295557"/>
                </a:cubicBezTo>
                <a:cubicBezTo>
                  <a:pt x="534149" y="293782"/>
                  <a:pt x="554162" y="289124"/>
                  <a:pt x="558800" y="286032"/>
                </a:cubicBezTo>
                <a:lnTo>
                  <a:pt x="568325" y="279682"/>
                </a:lnTo>
                <a:cubicBezTo>
                  <a:pt x="578995" y="247671"/>
                  <a:pt x="562715" y="297324"/>
                  <a:pt x="574675" y="257457"/>
                </a:cubicBezTo>
                <a:cubicBezTo>
                  <a:pt x="576598" y="251046"/>
                  <a:pt x="577312" y="243976"/>
                  <a:pt x="581025" y="238407"/>
                </a:cubicBezTo>
                <a:cubicBezTo>
                  <a:pt x="585258" y="232057"/>
                  <a:pt x="591312" y="226597"/>
                  <a:pt x="593725" y="219357"/>
                </a:cubicBezTo>
                <a:cubicBezTo>
                  <a:pt x="594783" y="216182"/>
                  <a:pt x="595275" y="212758"/>
                  <a:pt x="596900" y="209832"/>
                </a:cubicBezTo>
                <a:cubicBezTo>
                  <a:pt x="600606" y="203161"/>
                  <a:pt x="605367" y="197132"/>
                  <a:pt x="609600" y="190782"/>
                </a:cubicBezTo>
                <a:cubicBezTo>
                  <a:pt x="611717" y="187607"/>
                  <a:pt x="614743" y="184877"/>
                  <a:pt x="615950" y="181257"/>
                </a:cubicBezTo>
                <a:cubicBezTo>
                  <a:pt x="621742" y="163882"/>
                  <a:pt x="617737" y="162901"/>
                  <a:pt x="631825" y="155857"/>
                </a:cubicBezTo>
                <a:lnTo>
                  <a:pt x="631825" y="155857"/>
                </a:ln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5662121" y="3762989"/>
            <a:ext cx="1401836" cy="1035619"/>
          </a:xfrm>
          <a:custGeom>
            <a:avLst/>
            <a:gdLst>
              <a:gd name="connsiteX0" fmla="*/ 167911 w 2006236"/>
              <a:gd name="connsiteY0" fmla="*/ 613622 h 1439122"/>
              <a:gd name="connsiteX1" fmla="*/ 171086 w 2006236"/>
              <a:gd name="connsiteY1" fmla="*/ 623147 h 1439122"/>
              <a:gd name="connsiteX2" fmla="*/ 152036 w 2006236"/>
              <a:gd name="connsiteY2" fmla="*/ 639022 h 1439122"/>
              <a:gd name="connsiteX3" fmla="*/ 142511 w 2006236"/>
              <a:gd name="connsiteY3" fmla="*/ 645372 h 1439122"/>
              <a:gd name="connsiteX4" fmla="*/ 132986 w 2006236"/>
              <a:gd name="connsiteY4" fmla="*/ 648547 h 1439122"/>
              <a:gd name="connsiteX5" fmla="*/ 110761 w 2006236"/>
              <a:gd name="connsiteY5" fmla="*/ 661247 h 1439122"/>
              <a:gd name="connsiteX6" fmla="*/ 98061 w 2006236"/>
              <a:gd name="connsiteY6" fmla="*/ 664422 h 1439122"/>
              <a:gd name="connsiteX7" fmla="*/ 75836 w 2006236"/>
              <a:gd name="connsiteY7" fmla="*/ 673947 h 1439122"/>
              <a:gd name="connsiteX8" fmla="*/ 59961 w 2006236"/>
              <a:gd name="connsiteY8" fmla="*/ 686647 h 1439122"/>
              <a:gd name="connsiteX9" fmla="*/ 40911 w 2006236"/>
              <a:gd name="connsiteY9" fmla="*/ 699347 h 1439122"/>
              <a:gd name="connsiteX10" fmla="*/ 15511 w 2006236"/>
              <a:gd name="connsiteY10" fmla="*/ 715222 h 1439122"/>
              <a:gd name="connsiteX11" fmla="*/ 5986 w 2006236"/>
              <a:gd name="connsiteY11" fmla="*/ 718397 h 1439122"/>
              <a:gd name="connsiteX12" fmla="*/ 12336 w 2006236"/>
              <a:gd name="connsiteY12" fmla="*/ 734272 h 1439122"/>
              <a:gd name="connsiteX13" fmla="*/ 18686 w 2006236"/>
              <a:gd name="connsiteY13" fmla="*/ 743797 h 1439122"/>
              <a:gd name="connsiteX14" fmla="*/ 47261 w 2006236"/>
              <a:gd name="connsiteY14" fmla="*/ 737447 h 1439122"/>
              <a:gd name="connsiteX15" fmla="*/ 53611 w 2006236"/>
              <a:gd name="connsiteY15" fmla="*/ 746972 h 1439122"/>
              <a:gd name="connsiteX16" fmla="*/ 56786 w 2006236"/>
              <a:gd name="connsiteY16" fmla="*/ 766022 h 1439122"/>
              <a:gd name="connsiteX17" fmla="*/ 75836 w 2006236"/>
              <a:gd name="connsiteY17" fmla="*/ 775547 h 1439122"/>
              <a:gd name="connsiteX18" fmla="*/ 79011 w 2006236"/>
              <a:gd name="connsiteY18" fmla="*/ 788247 h 1439122"/>
              <a:gd name="connsiteX19" fmla="*/ 82186 w 2006236"/>
              <a:gd name="connsiteY19" fmla="*/ 804122 h 1439122"/>
              <a:gd name="connsiteX20" fmla="*/ 85361 w 2006236"/>
              <a:gd name="connsiteY20" fmla="*/ 813647 h 1439122"/>
              <a:gd name="connsiteX21" fmla="*/ 94886 w 2006236"/>
              <a:gd name="connsiteY21" fmla="*/ 819997 h 1439122"/>
              <a:gd name="connsiteX22" fmla="*/ 107586 w 2006236"/>
              <a:gd name="connsiteY22" fmla="*/ 839047 h 1439122"/>
              <a:gd name="connsiteX23" fmla="*/ 113936 w 2006236"/>
              <a:gd name="connsiteY23" fmla="*/ 848572 h 1439122"/>
              <a:gd name="connsiteX24" fmla="*/ 117111 w 2006236"/>
              <a:gd name="connsiteY24" fmla="*/ 864447 h 1439122"/>
              <a:gd name="connsiteX25" fmla="*/ 126636 w 2006236"/>
              <a:gd name="connsiteY25" fmla="*/ 867622 h 1439122"/>
              <a:gd name="connsiteX26" fmla="*/ 164736 w 2006236"/>
              <a:gd name="connsiteY26" fmla="*/ 873972 h 1439122"/>
              <a:gd name="connsiteX27" fmla="*/ 183786 w 2006236"/>
              <a:gd name="connsiteY27" fmla="*/ 889847 h 1439122"/>
              <a:gd name="connsiteX28" fmla="*/ 193311 w 2006236"/>
              <a:gd name="connsiteY28" fmla="*/ 880322 h 1439122"/>
              <a:gd name="connsiteX29" fmla="*/ 202836 w 2006236"/>
              <a:gd name="connsiteY29" fmla="*/ 877147 h 1439122"/>
              <a:gd name="connsiteX30" fmla="*/ 218711 w 2006236"/>
              <a:gd name="connsiteY30" fmla="*/ 880322 h 1439122"/>
              <a:gd name="connsiteX31" fmla="*/ 228236 w 2006236"/>
              <a:gd name="connsiteY31" fmla="*/ 886672 h 1439122"/>
              <a:gd name="connsiteX32" fmla="*/ 237761 w 2006236"/>
              <a:gd name="connsiteY32" fmla="*/ 880322 h 1439122"/>
              <a:gd name="connsiteX33" fmla="*/ 263161 w 2006236"/>
              <a:gd name="connsiteY33" fmla="*/ 889847 h 1439122"/>
              <a:gd name="connsiteX34" fmla="*/ 275861 w 2006236"/>
              <a:gd name="connsiteY34" fmla="*/ 905722 h 1439122"/>
              <a:gd name="connsiteX35" fmla="*/ 288561 w 2006236"/>
              <a:gd name="connsiteY35" fmla="*/ 902547 h 1439122"/>
              <a:gd name="connsiteX36" fmla="*/ 291736 w 2006236"/>
              <a:gd name="connsiteY36" fmla="*/ 886672 h 1439122"/>
              <a:gd name="connsiteX37" fmla="*/ 313961 w 2006236"/>
              <a:gd name="connsiteY37" fmla="*/ 889847 h 1439122"/>
              <a:gd name="connsiteX38" fmla="*/ 326661 w 2006236"/>
              <a:gd name="connsiteY38" fmla="*/ 896197 h 1439122"/>
              <a:gd name="connsiteX39" fmla="*/ 336186 w 2006236"/>
              <a:gd name="connsiteY39" fmla="*/ 899372 h 1439122"/>
              <a:gd name="connsiteX40" fmla="*/ 355236 w 2006236"/>
              <a:gd name="connsiteY40" fmla="*/ 886672 h 1439122"/>
              <a:gd name="connsiteX41" fmla="*/ 364761 w 2006236"/>
              <a:gd name="connsiteY41" fmla="*/ 880322 h 1439122"/>
              <a:gd name="connsiteX42" fmla="*/ 386986 w 2006236"/>
              <a:gd name="connsiteY42" fmla="*/ 877147 h 1439122"/>
              <a:gd name="connsiteX43" fmla="*/ 396511 w 2006236"/>
              <a:gd name="connsiteY43" fmla="*/ 873972 h 1439122"/>
              <a:gd name="connsiteX44" fmla="*/ 415561 w 2006236"/>
              <a:gd name="connsiteY44" fmla="*/ 883497 h 1439122"/>
              <a:gd name="connsiteX45" fmla="*/ 418736 w 2006236"/>
              <a:gd name="connsiteY45" fmla="*/ 921597 h 1439122"/>
              <a:gd name="connsiteX46" fmla="*/ 412386 w 2006236"/>
              <a:gd name="connsiteY46" fmla="*/ 931122 h 1439122"/>
              <a:gd name="connsiteX47" fmla="*/ 383811 w 2006236"/>
              <a:gd name="connsiteY47" fmla="*/ 953347 h 1439122"/>
              <a:gd name="connsiteX48" fmla="*/ 374286 w 2006236"/>
              <a:gd name="connsiteY48" fmla="*/ 956522 h 1439122"/>
              <a:gd name="connsiteX49" fmla="*/ 364761 w 2006236"/>
              <a:gd name="connsiteY49" fmla="*/ 1007322 h 1439122"/>
              <a:gd name="connsiteX50" fmla="*/ 355236 w 2006236"/>
              <a:gd name="connsiteY50" fmla="*/ 1016847 h 1439122"/>
              <a:gd name="connsiteX51" fmla="*/ 348886 w 2006236"/>
              <a:gd name="connsiteY51" fmla="*/ 1026372 h 1439122"/>
              <a:gd name="connsiteX52" fmla="*/ 339361 w 2006236"/>
              <a:gd name="connsiteY52" fmla="*/ 1058122 h 1439122"/>
              <a:gd name="connsiteX53" fmla="*/ 342536 w 2006236"/>
              <a:gd name="connsiteY53" fmla="*/ 1070822 h 1439122"/>
              <a:gd name="connsiteX54" fmla="*/ 361586 w 2006236"/>
              <a:gd name="connsiteY54" fmla="*/ 1080347 h 1439122"/>
              <a:gd name="connsiteX55" fmla="*/ 380636 w 2006236"/>
              <a:gd name="connsiteY55" fmla="*/ 1096222 h 1439122"/>
              <a:gd name="connsiteX56" fmla="*/ 390161 w 2006236"/>
              <a:gd name="connsiteY56" fmla="*/ 1099397 h 1439122"/>
              <a:gd name="connsiteX57" fmla="*/ 409211 w 2006236"/>
              <a:gd name="connsiteY57" fmla="*/ 1112097 h 1439122"/>
              <a:gd name="connsiteX58" fmla="*/ 425086 w 2006236"/>
              <a:gd name="connsiteY58" fmla="*/ 1124797 h 1439122"/>
              <a:gd name="connsiteX59" fmla="*/ 444136 w 2006236"/>
              <a:gd name="connsiteY59" fmla="*/ 1137497 h 1439122"/>
              <a:gd name="connsiteX60" fmla="*/ 491761 w 2006236"/>
              <a:gd name="connsiteY60" fmla="*/ 1147022 h 1439122"/>
              <a:gd name="connsiteX61" fmla="*/ 520336 w 2006236"/>
              <a:gd name="connsiteY61" fmla="*/ 1159722 h 1439122"/>
              <a:gd name="connsiteX62" fmla="*/ 539386 w 2006236"/>
              <a:gd name="connsiteY62" fmla="*/ 1156547 h 1439122"/>
              <a:gd name="connsiteX63" fmla="*/ 548911 w 2006236"/>
              <a:gd name="connsiteY63" fmla="*/ 1150197 h 1439122"/>
              <a:gd name="connsiteX64" fmla="*/ 558436 w 2006236"/>
              <a:gd name="connsiteY64" fmla="*/ 1147022 h 1439122"/>
              <a:gd name="connsiteX65" fmla="*/ 618761 w 2006236"/>
              <a:gd name="connsiteY65" fmla="*/ 1147022 h 1439122"/>
              <a:gd name="connsiteX66" fmla="*/ 625111 w 2006236"/>
              <a:gd name="connsiteY66" fmla="*/ 1137497 h 1439122"/>
              <a:gd name="connsiteX67" fmla="*/ 644161 w 2006236"/>
              <a:gd name="connsiteY67" fmla="*/ 1127972 h 1439122"/>
              <a:gd name="connsiteX68" fmla="*/ 694961 w 2006236"/>
              <a:gd name="connsiteY68" fmla="*/ 1134322 h 1439122"/>
              <a:gd name="connsiteX69" fmla="*/ 717186 w 2006236"/>
              <a:gd name="connsiteY69" fmla="*/ 1143847 h 1439122"/>
              <a:gd name="connsiteX70" fmla="*/ 729886 w 2006236"/>
              <a:gd name="connsiteY70" fmla="*/ 1153372 h 1439122"/>
              <a:gd name="connsiteX71" fmla="*/ 742586 w 2006236"/>
              <a:gd name="connsiteY71" fmla="*/ 1156547 h 1439122"/>
              <a:gd name="connsiteX72" fmla="*/ 752111 w 2006236"/>
              <a:gd name="connsiteY72" fmla="*/ 1159722 h 1439122"/>
              <a:gd name="connsiteX73" fmla="*/ 923561 w 2006236"/>
              <a:gd name="connsiteY73" fmla="*/ 1156547 h 1439122"/>
              <a:gd name="connsiteX74" fmla="*/ 952136 w 2006236"/>
              <a:gd name="connsiteY74" fmla="*/ 1159722 h 1439122"/>
              <a:gd name="connsiteX75" fmla="*/ 1326786 w 2006236"/>
              <a:gd name="connsiteY75" fmla="*/ 1159722 h 1439122"/>
              <a:gd name="connsiteX76" fmla="*/ 1336311 w 2006236"/>
              <a:gd name="connsiteY76" fmla="*/ 1153372 h 1439122"/>
              <a:gd name="connsiteX77" fmla="*/ 1352186 w 2006236"/>
              <a:gd name="connsiteY77" fmla="*/ 1150197 h 1439122"/>
              <a:gd name="connsiteX78" fmla="*/ 1342661 w 2006236"/>
              <a:gd name="connsiteY78" fmla="*/ 1131147 h 1439122"/>
              <a:gd name="connsiteX79" fmla="*/ 1333136 w 2006236"/>
              <a:gd name="connsiteY79" fmla="*/ 1127972 h 1439122"/>
              <a:gd name="connsiteX80" fmla="*/ 1307736 w 2006236"/>
              <a:gd name="connsiteY80" fmla="*/ 1124797 h 1439122"/>
              <a:gd name="connsiteX81" fmla="*/ 1304561 w 2006236"/>
              <a:gd name="connsiteY81" fmla="*/ 1115272 h 1439122"/>
              <a:gd name="connsiteX82" fmla="*/ 1288686 w 2006236"/>
              <a:gd name="connsiteY82" fmla="*/ 1096222 h 1439122"/>
              <a:gd name="connsiteX83" fmla="*/ 1295036 w 2006236"/>
              <a:gd name="connsiteY83" fmla="*/ 1086697 h 1439122"/>
              <a:gd name="connsiteX84" fmla="*/ 1314086 w 2006236"/>
              <a:gd name="connsiteY84" fmla="*/ 1077172 h 1439122"/>
              <a:gd name="connsiteX85" fmla="*/ 1333136 w 2006236"/>
              <a:gd name="connsiteY85" fmla="*/ 1039072 h 1439122"/>
              <a:gd name="connsiteX86" fmla="*/ 1342661 w 2006236"/>
              <a:gd name="connsiteY86" fmla="*/ 1035897 h 1439122"/>
              <a:gd name="connsiteX87" fmla="*/ 1361711 w 2006236"/>
              <a:gd name="connsiteY87" fmla="*/ 1051772 h 1439122"/>
              <a:gd name="connsiteX88" fmla="*/ 1371236 w 2006236"/>
              <a:gd name="connsiteY88" fmla="*/ 1058122 h 1439122"/>
              <a:gd name="connsiteX89" fmla="*/ 1393461 w 2006236"/>
              <a:gd name="connsiteY89" fmla="*/ 1070822 h 1439122"/>
              <a:gd name="connsiteX90" fmla="*/ 1402986 w 2006236"/>
              <a:gd name="connsiteY90" fmla="*/ 1089872 h 1439122"/>
              <a:gd name="connsiteX91" fmla="*/ 1418861 w 2006236"/>
              <a:gd name="connsiteY91" fmla="*/ 1108922 h 1439122"/>
              <a:gd name="connsiteX92" fmla="*/ 1450611 w 2006236"/>
              <a:gd name="connsiteY92" fmla="*/ 1127972 h 1439122"/>
              <a:gd name="connsiteX93" fmla="*/ 1460136 w 2006236"/>
              <a:gd name="connsiteY93" fmla="*/ 1131147 h 1439122"/>
              <a:gd name="connsiteX94" fmla="*/ 1469661 w 2006236"/>
              <a:gd name="connsiteY94" fmla="*/ 1137497 h 1439122"/>
              <a:gd name="connsiteX95" fmla="*/ 1485536 w 2006236"/>
              <a:gd name="connsiteY95" fmla="*/ 1143847 h 1439122"/>
              <a:gd name="connsiteX96" fmla="*/ 1491886 w 2006236"/>
              <a:gd name="connsiteY96" fmla="*/ 1115272 h 1439122"/>
              <a:gd name="connsiteX97" fmla="*/ 1485536 w 2006236"/>
              <a:gd name="connsiteY97" fmla="*/ 1096222 h 1439122"/>
              <a:gd name="connsiteX98" fmla="*/ 1488711 w 2006236"/>
              <a:gd name="connsiteY98" fmla="*/ 1077172 h 1439122"/>
              <a:gd name="connsiteX99" fmla="*/ 1539511 w 2006236"/>
              <a:gd name="connsiteY99" fmla="*/ 1064472 h 1439122"/>
              <a:gd name="connsiteX100" fmla="*/ 1542686 w 2006236"/>
              <a:gd name="connsiteY100" fmla="*/ 1054947 h 1439122"/>
              <a:gd name="connsiteX101" fmla="*/ 1571261 w 2006236"/>
              <a:gd name="connsiteY101" fmla="*/ 1051772 h 1439122"/>
              <a:gd name="connsiteX102" fmla="*/ 1587136 w 2006236"/>
              <a:gd name="connsiteY102" fmla="*/ 1048597 h 1439122"/>
              <a:gd name="connsiteX103" fmla="*/ 1596661 w 2006236"/>
              <a:gd name="connsiteY103" fmla="*/ 1039072 h 1439122"/>
              <a:gd name="connsiteX104" fmla="*/ 1606186 w 2006236"/>
              <a:gd name="connsiteY104" fmla="*/ 1032722 h 1439122"/>
              <a:gd name="connsiteX105" fmla="*/ 1625236 w 2006236"/>
              <a:gd name="connsiteY105" fmla="*/ 1013672 h 1439122"/>
              <a:gd name="connsiteX106" fmla="*/ 1641111 w 2006236"/>
              <a:gd name="connsiteY106" fmla="*/ 997797 h 1439122"/>
              <a:gd name="connsiteX107" fmla="*/ 1647461 w 2006236"/>
              <a:gd name="connsiteY107" fmla="*/ 988272 h 1439122"/>
              <a:gd name="connsiteX108" fmla="*/ 1666511 w 2006236"/>
              <a:gd name="connsiteY108" fmla="*/ 969222 h 1439122"/>
              <a:gd name="connsiteX109" fmla="*/ 1682386 w 2006236"/>
              <a:gd name="connsiteY109" fmla="*/ 953347 h 1439122"/>
              <a:gd name="connsiteX110" fmla="*/ 1685561 w 2006236"/>
              <a:gd name="connsiteY110" fmla="*/ 943822 h 1439122"/>
              <a:gd name="connsiteX111" fmla="*/ 1704611 w 2006236"/>
              <a:gd name="connsiteY111" fmla="*/ 937472 h 1439122"/>
              <a:gd name="connsiteX112" fmla="*/ 1742711 w 2006236"/>
              <a:gd name="connsiteY112" fmla="*/ 940647 h 1439122"/>
              <a:gd name="connsiteX113" fmla="*/ 1758586 w 2006236"/>
              <a:gd name="connsiteY113" fmla="*/ 969222 h 1439122"/>
              <a:gd name="connsiteX114" fmla="*/ 1758586 w 2006236"/>
              <a:gd name="connsiteY114" fmla="*/ 1016847 h 1439122"/>
              <a:gd name="connsiteX115" fmla="*/ 1761761 w 2006236"/>
              <a:gd name="connsiteY115" fmla="*/ 1070822 h 1439122"/>
              <a:gd name="connsiteX116" fmla="*/ 1771286 w 2006236"/>
              <a:gd name="connsiteY116" fmla="*/ 1073997 h 1439122"/>
              <a:gd name="connsiteX117" fmla="*/ 1774461 w 2006236"/>
              <a:gd name="connsiteY117" fmla="*/ 1083522 h 1439122"/>
              <a:gd name="connsiteX118" fmla="*/ 1777636 w 2006236"/>
              <a:gd name="connsiteY118" fmla="*/ 1096222 h 1439122"/>
              <a:gd name="connsiteX119" fmla="*/ 1796686 w 2006236"/>
              <a:gd name="connsiteY119" fmla="*/ 1108922 h 1439122"/>
              <a:gd name="connsiteX120" fmla="*/ 1806211 w 2006236"/>
              <a:gd name="connsiteY120" fmla="*/ 1115272 h 1439122"/>
              <a:gd name="connsiteX121" fmla="*/ 1822086 w 2006236"/>
              <a:gd name="connsiteY121" fmla="*/ 1134322 h 1439122"/>
              <a:gd name="connsiteX122" fmla="*/ 1831611 w 2006236"/>
              <a:gd name="connsiteY122" fmla="*/ 1140672 h 1439122"/>
              <a:gd name="connsiteX123" fmla="*/ 1850661 w 2006236"/>
              <a:gd name="connsiteY123" fmla="*/ 1178772 h 1439122"/>
              <a:gd name="connsiteX124" fmla="*/ 1853836 w 2006236"/>
              <a:gd name="connsiteY124" fmla="*/ 1188297 h 1439122"/>
              <a:gd name="connsiteX125" fmla="*/ 1860186 w 2006236"/>
              <a:gd name="connsiteY125" fmla="*/ 1229572 h 1439122"/>
              <a:gd name="connsiteX126" fmla="*/ 1866536 w 2006236"/>
              <a:gd name="connsiteY126" fmla="*/ 1239097 h 1439122"/>
              <a:gd name="connsiteX127" fmla="*/ 1872886 w 2006236"/>
              <a:gd name="connsiteY127" fmla="*/ 1258147 h 1439122"/>
              <a:gd name="connsiteX128" fmla="*/ 1869711 w 2006236"/>
              <a:gd name="connsiteY128" fmla="*/ 1274022 h 1439122"/>
              <a:gd name="connsiteX129" fmla="*/ 1869711 w 2006236"/>
              <a:gd name="connsiteY129" fmla="*/ 1299422 h 1439122"/>
              <a:gd name="connsiteX130" fmla="*/ 1882411 w 2006236"/>
              <a:gd name="connsiteY130" fmla="*/ 1318472 h 1439122"/>
              <a:gd name="connsiteX131" fmla="*/ 1888761 w 2006236"/>
              <a:gd name="connsiteY131" fmla="*/ 1327997 h 1439122"/>
              <a:gd name="connsiteX132" fmla="*/ 1891936 w 2006236"/>
              <a:gd name="connsiteY132" fmla="*/ 1337522 h 1439122"/>
              <a:gd name="connsiteX133" fmla="*/ 1888761 w 2006236"/>
              <a:gd name="connsiteY133" fmla="*/ 1350222 h 1439122"/>
              <a:gd name="connsiteX134" fmla="*/ 1885586 w 2006236"/>
              <a:gd name="connsiteY134" fmla="*/ 1359747 h 1439122"/>
              <a:gd name="connsiteX135" fmla="*/ 1882411 w 2006236"/>
              <a:gd name="connsiteY135" fmla="*/ 1385147 h 1439122"/>
              <a:gd name="connsiteX136" fmla="*/ 1885586 w 2006236"/>
              <a:gd name="connsiteY136" fmla="*/ 1410547 h 1439122"/>
              <a:gd name="connsiteX137" fmla="*/ 1898286 w 2006236"/>
              <a:gd name="connsiteY137" fmla="*/ 1429597 h 1439122"/>
              <a:gd name="connsiteX138" fmla="*/ 1901461 w 2006236"/>
              <a:gd name="connsiteY138" fmla="*/ 1439122 h 1439122"/>
              <a:gd name="connsiteX139" fmla="*/ 1945911 w 2006236"/>
              <a:gd name="connsiteY139" fmla="*/ 1435947 h 1439122"/>
              <a:gd name="connsiteX140" fmla="*/ 1955436 w 2006236"/>
              <a:gd name="connsiteY140" fmla="*/ 1432772 h 1439122"/>
              <a:gd name="connsiteX141" fmla="*/ 1971311 w 2006236"/>
              <a:gd name="connsiteY141" fmla="*/ 1429597 h 1439122"/>
              <a:gd name="connsiteX142" fmla="*/ 1990361 w 2006236"/>
              <a:gd name="connsiteY142" fmla="*/ 1423247 h 1439122"/>
              <a:gd name="connsiteX143" fmla="*/ 2003061 w 2006236"/>
              <a:gd name="connsiteY143" fmla="*/ 1420072 h 1439122"/>
              <a:gd name="connsiteX144" fmla="*/ 1999886 w 2006236"/>
              <a:gd name="connsiteY144" fmla="*/ 1407372 h 1439122"/>
              <a:gd name="connsiteX145" fmla="*/ 1996711 w 2006236"/>
              <a:gd name="connsiteY145" fmla="*/ 1391497 h 1439122"/>
              <a:gd name="connsiteX146" fmla="*/ 1993536 w 2006236"/>
              <a:gd name="connsiteY146" fmla="*/ 1381972 h 1439122"/>
              <a:gd name="connsiteX147" fmla="*/ 1999886 w 2006236"/>
              <a:gd name="connsiteY147" fmla="*/ 1350222 h 1439122"/>
              <a:gd name="connsiteX148" fmla="*/ 2006236 w 2006236"/>
              <a:gd name="connsiteY148" fmla="*/ 1340697 h 1439122"/>
              <a:gd name="connsiteX149" fmla="*/ 1990361 w 2006236"/>
              <a:gd name="connsiteY149" fmla="*/ 1312122 h 1439122"/>
              <a:gd name="connsiteX150" fmla="*/ 1971311 w 2006236"/>
              <a:gd name="connsiteY150" fmla="*/ 1299422 h 1439122"/>
              <a:gd name="connsiteX151" fmla="*/ 1974486 w 2006236"/>
              <a:gd name="connsiteY151" fmla="*/ 1283547 h 1439122"/>
              <a:gd name="connsiteX152" fmla="*/ 1971311 w 2006236"/>
              <a:gd name="connsiteY152" fmla="*/ 1270847 h 1439122"/>
              <a:gd name="connsiteX153" fmla="*/ 1961786 w 2006236"/>
              <a:gd name="connsiteY153" fmla="*/ 1261322 h 1439122"/>
              <a:gd name="connsiteX154" fmla="*/ 1955436 w 2006236"/>
              <a:gd name="connsiteY154" fmla="*/ 1251797 h 1439122"/>
              <a:gd name="connsiteX155" fmla="*/ 1949086 w 2006236"/>
              <a:gd name="connsiteY155" fmla="*/ 1229572 h 1439122"/>
              <a:gd name="connsiteX156" fmla="*/ 1942736 w 2006236"/>
              <a:gd name="connsiteY156" fmla="*/ 1220047 h 1439122"/>
              <a:gd name="connsiteX157" fmla="*/ 1945911 w 2006236"/>
              <a:gd name="connsiteY157" fmla="*/ 1207347 h 1439122"/>
              <a:gd name="connsiteX158" fmla="*/ 1930036 w 2006236"/>
              <a:gd name="connsiteY158" fmla="*/ 1191472 h 1439122"/>
              <a:gd name="connsiteX159" fmla="*/ 1926861 w 2006236"/>
              <a:gd name="connsiteY159" fmla="*/ 1181947 h 1439122"/>
              <a:gd name="connsiteX160" fmla="*/ 1926861 w 2006236"/>
              <a:gd name="connsiteY160" fmla="*/ 1162897 h 1439122"/>
              <a:gd name="connsiteX161" fmla="*/ 1914161 w 2006236"/>
              <a:gd name="connsiteY161" fmla="*/ 1143847 h 1439122"/>
              <a:gd name="connsiteX162" fmla="*/ 1910986 w 2006236"/>
              <a:gd name="connsiteY162" fmla="*/ 1124797 h 1439122"/>
              <a:gd name="connsiteX163" fmla="*/ 1907811 w 2006236"/>
              <a:gd name="connsiteY163" fmla="*/ 1115272 h 1439122"/>
              <a:gd name="connsiteX164" fmla="*/ 1898286 w 2006236"/>
              <a:gd name="connsiteY164" fmla="*/ 1077172 h 1439122"/>
              <a:gd name="connsiteX165" fmla="*/ 1888761 w 2006236"/>
              <a:gd name="connsiteY165" fmla="*/ 1070822 h 1439122"/>
              <a:gd name="connsiteX166" fmla="*/ 1885586 w 2006236"/>
              <a:gd name="connsiteY166" fmla="*/ 1061297 h 1439122"/>
              <a:gd name="connsiteX167" fmla="*/ 1882411 w 2006236"/>
              <a:gd name="connsiteY167" fmla="*/ 1029547 h 1439122"/>
              <a:gd name="connsiteX168" fmla="*/ 1869711 w 2006236"/>
              <a:gd name="connsiteY168" fmla="*/ 1026372 h 1439122"/>
              <a:gd name="connsiteX169" fmla="*/ 1857011 w 2006236"/>
              <a:gd name="connsiteY169" fmla="*/ 1020022 h 1439122"/>
              <a:gd name="connsiteX170" fmla="*/ 1866536 w 2006236"/>
              <a:gd name="connsiteY170" fmla="*/ 943822 h 1439122"/>
              <a:gd name="connsiteX171" fmla="*/ 1837961 w 2006236"/>
              <a:gd name="connsiteY171" fmla="*/ 943822 h 1439122"/>
              <a:gd name="connsiteX172" fmla="*/ 1831611 w 2006236"/>
              <a:gd name="connsiteY172" fmla="*/ 927947 h 1439122"/>
              <a:gd name="connsiteX173" fmla="*/ 1825261 w 2006236"/>
              <a:gd name="connsiteY173" fmla="*/ 918422 h 1439122"/>
              <a:gd name="connsiteX174" fmla="*/ 1812561 w 2006236"/>
              <a:gd name="connsiteY174" fmla="*/ 899372 h 1439122"/>
              <a:gd name="connsiteX175" fmla="*/ 1815736 w 2006236"/>
              <a:gd name="connsiteY175" fmla="*/ 877147 h 1439122"/>
              <a:gd name="connsiteX176" fmla="*/ 1818911 w 2006236"/>
              <a:gd name="connsiteY176" fmla="*/ 867622 h 1439122"/>
              <a:gd name="connsiteX177" fmla="*/ 1812561 w 2006236"/>
              <a:gd name="connsiteY177" fmla="*/ 858097 h 1439122"/>
              <a:gd name="connsiteX178" fmla="*/ 1822086 w 2006236"/>
              <a:gd name="connsiteY178" fmla="*/ 839047 h 1439122"/>
              <a:gd name="connsiteX179" fmla="*/ 1815736 w 2006236"/>
              <a:gd name="connsiteY179" fmla="*/ 826347 h 1439122"/>
              <a:gd name="connsiteX180" fmla="*/ 1803036 w 2006236"/>
              <a:gd name="connsiteY180" fmla="*/ 807297 h 1439122"/>
              <a:gd name="connsiteX181" fmla="*/ 1796686 w 2006236"/>
              <a:gd name="connsiteY181" fmla="*/ 797772 h 1439122"/>
              <a:gd name="connsiteX182" fmla="*/ 1768111 w 2006236"/>
              <a:gd name="connsiteY182" fmla="*/ 791422 h 1439122"/>
              <a:gd name="connsiteX183" fmla="*/ 1755411 w 2006236"/>
              <a:gd name="connsiteY183" fmla="*/ 769197 h 1439122"/>
              <a:gd name="connsiteX184" fmla="*/ 1749061 w 2006236"/>
              <a:gd name="connsiteY184" fmla="*/ 759672 h 1439122"/>
              <a:gd name="connsiteX185" fmla="*/ 1745886 w 2006236"/>
              <a:gd name="connsiteY185" fmla="*/ 750147 h 1439122"/>
              <a:gd name="connsiteX186" fmla="*/ 1739536 w 2006236"/>
              <a:gd name="connsiteY186" fmla="*/ 740622 h 1439122"/>
              <a:gd name="connsiteX187" fmla="*/ 1710961 w 2006236"/>
              <a:gd name="connsiteY187" fmla="*/ 712047 h 1439122"/>
              <a:gd name="connsiteX188" fmla="*/ 1701436 w 2006236"/>
              <a:gd name="connsiteY188" fmla="*/ 708872 h 1439122"/>
              <a:gd name="connsiteX189" fmla="*/ 1695086 w 2006236"/>
              <a:gd name="connsiteY189" fmla="*/ 699347 h 1439122"/>
              <a:gd name="connsiteX190" fmla="*/ 1676036 w 2006236"/>
              <a:gd name="connsiteY190" fmla="*/ 686647 h 1439122"/>
              <a:gd name="connsiteX191" fmla="*/ 1656986 w 2006236"/>
              <a:gd name="connsiteY191" fmla="*/ 677122 h 1439122"/>
              <a:gd name="connsiteX192" fmla="*/ 1647461 w 2006236"/>
              <a:gd name="connsiteY192" fmla="*/ 683472 h 1439122"/>
              <a:gd name="connsiteX193" fmla="*/ 1650636 w 2006236"/>
              <a:gd name="connsiteY193" fmla="*/ 661247 h 1439122"/>
              <a:gd name="connsiteX194" fmla="*/ 1644286 w 2006236"/>
              <a:gd name="connsiteY194" fmla="*/ 651722 h 1439122"/>
              <a:gd name="connsiteX195" fmla="*/ 1631586 w 2006236"/>
              <a:gd name="connsiteY195" fmla="*/ 629497 h 1439122"/>
              <a:gd name="connsiteX196" fmla="*/ 1628411 w 2006236"/>
              <a:gd name="connsiteY196" fmla="*/ 619972 h 1439122"/>
              <a:gd name="connsiteX197" fmla="*/ 1609361 w 2006236"/>
              <a:gd name="connsiteY197" fmla="*/ 613622 h 1439122"/>
              <a:gd name="connsiteX198" fmla="*/ 1574436 w 2006236"/>
              <a:gd name="connsiteY198" fmla="*/ 613622 h 1439122"/>
              <a:gd name="connsiteX199" fmla="*/ 1564911 w 2006236"/>
              <a:gd name="connsiteY199" fmla="*/ 607272 h 1439122"/>
              <a:gd name="connsiteX200" fmla="*/ 1558561 w 2006236"/>
              <a:gd name="connsiteY200" fmla="*/ 597747 h 1439122"/>
              <a:gd name="connsiteX201" fmla="*/ 1526811 w 2006236"/>
              <a:gd name="connsiteY201" fmla="*/ 607272 h 1439122"/>
              <a:gd name="connsiteX202" fmla="*/ 1517286 w 2006236"/>
              <a:gd name="connsiteY202" fmla="*/ 610447 h 1439122"/>
              <a:gd name="connsiteX203" fmla="*/ 1507761 w 2006236"/>
              <a:gd name="connsiteY203" fmla="*/ 591397 h 1439122"/>
              <a:gd name="connsiteX204" fmla="*/ 1517286 w 2006236"/>
              <a:gd name="connsiteY204" fmla="*/ 581872 h 1439122"/>
              <a:gd name="connsiteX205" fmla="*/ 1523636 w 2006236"/>
              <a:gd name="connsiteY205" fmla="*/ 572347 h 1439122"/>
              <a:gd name="connsiteX206" fmla="*/ 1542686 w 2006236"/>
              <a:gd name="connsiteY206" fmla="*/ 556472 h 1439122"/>
              <a:gd name="connsiteX207" fmla="*/ 1558561 w 2006236"/>
              <a:gd name="connsiteY207" fmla="*/ 540597 h 1439122"/>
              <a:gd name="connsiteX208" fmla="*/ 1564911 w 2006236"/>
              <a:gd name="connsiteY208" fmla="*/ 531072 h 1439122"/>
              <a:gd name="connsiteX209" fmla="*/ 1583961 w 2006236"/>
              <a:gd name="connsiteY209" fmla="*/ 515197 h 1439122"/>
              <a:gd name="connsiteX210" fmla="*/ 1590311 w 2006236"/>
              <a:gd name="connsiteY210" fmla="*/ 505672 h 1439122"/>
              <a:gd name="connsiteX211" fmla="*/ 1609361 w 2006236"/>
              <a:gd name="connsiteY211" fmla="*/ 489797 h 1439122"/>
              <a:gd name="connsiteX212" fmla="*/ 1622061 w 2006236"/>
              <a:gd name="connsiteY212" fmla="*/ 470747 h 1439122"/>
              <a:gd name="connsiteX213" fmla="*/ 1641111 w 2006236"/>
              <a:gd name="connsiteY213" fmla="*/ 461222 h 1439122"/>
              <a:gd name="connsiteX214" fmla="*/ 1656986 w 2006236"/>
              <a:gd name="connsiteY214" fmla="*/ 448522 h 1439122"/>
              <a:gd name="connsiteX215" fmla="*/ 1672861 w 2006236"/>
              <a:gd name="connsiteY215" fmla="*/ 435822 h 1439122"/>
              <a:gd name="connsiteX216" fmla="*/ 1682386 w 2006236"/>
              <a:gd name="connsiteY216" fmla="*/ 426297 h 1439122"/>
              <a:gd name="connsiteX217" fmla="*/ 1688736 w 2006236"/>
              <a:gd name="connsiteY217" fmla="*/ 416772 h 1439122"/>
              <a:gd name="connsiteX218" fmla="*/ 1698261 w 2006236"/>
              <a:gd name="connsiteY218" fmla="*/ 413597 h 1439122"/>
              <a:gd name="connsiteX219" fmla="*/ 1714136 w 2006236"/>
              <a:gd name="connsiteY219" fmla="*/ 397722 h 1439122"/>
              <a:gd name="connsiteX220" fmla="*/ 1733186 w 2006236"/>
              <a:gd name="connsiteY220" fmla="*/ 391372 h 1439122"/>
              <a:gd name="connsiteX221" fmla="*/ 1745886 w 2006236"/>
              <a:gd name="connsiteY221" fmla="*/ 362797 h 1439122"/>
              <a:gd name="connsiteX222" fmla="*/ 1755411 w 2006236"/>
              <a:gd name="connsiteY222" fmla="*/ 359622 h 1439122"/>
              <a:gd name="connsiteX223" fmla="*/ 1764936 w 2006236"/>
              <a:gd name="connsiteY223" fmla="*/ 350097 h 1439122"/>
              <a:gd name="connsiteX224" fmla="*/ 1768111 w 2006236"/>
              <a:gd name="connsiteY224" fmla="*/ 340572 h 1439122"/>
              <a:gd name="connsiteX225" fmla="*/ 1777636 w 2006236"/>
              <a:gd name="connsiteY225" fmla="*/ 318347 h 1439122"/>
              <a:gd name="connsiteX226" fmla="*/ 1774461 w 2006236"/>
              <a:gd name="connsiteY226" fmla="*/ 305647 h 1439122"/>
              <a:gd name="connsiteX227" fmla="*/ 1758586 w 2006236"/>
              <a:gd name="connsiteY227" fmla="*/ 286597 h 1439122"/>
              <a:gd name="connsiteX228" fmla="*/ 1730011 w 2006236"/>
              <a:gd name="connsiteY228" fmla="*/ 270722 h 1439122"/>
              <a:gd name="connsiteX229" fmla="*/ 1717311 w 2006236"/>
              <a:gd name="connsiteY229" fmla="*/ 254847 h 1439122"/>
              <a:gd name="connsiteX230" fmla="*/ 1710961 w 2006236"/>
              <a:gd name="connsiteY230" fmla="*/ 229447 h 1439122"/>
              <a:gd name="connsiteX231" fmla="*/ 1701436 w 2006236"/>
              <a:gd name="connsiteY231" fmla="*/ 216747 h 1439122"/>
              <a:gd name="connsiteX232" fmla="*/ 1695086 w 2006236"/>
              <a:gd name="connsiteY232" fmla="*/ 207222 h 1439122"/>
              <a:gd name="connsiteX233" fmla="*/ 1698261 w 2006236"/>
              <a:gd name="connsiteY233" fmla="*/ 197697 h 1439122"/>
              <a:gd name="connsiteX234" fmla="*/ 1710961 w 2006236"/>
              <a:gd name="connsiteY234" fmla="*/ 178647 h 1439122"/>
              <a:gd name="connsiteX235" fmla="*/ 1695086 w 2006236"/>
              <a:gd name="connsiteY235" fmla="*/ 153247 h 1439122"/>
              <a:gd name="connsiteX236" fmla="*/ 1688736 w 2006236"/>
              <a:gd name="connsiteY236" fmla="*/ 143722 h 1439122"/>
              <a:gd name="connsiteX237" fmla="*/ 1685561 w 2006236"/>
              <a:gd name="connsiteY237" fmla="*/ 134197 h 1439122"/>
              <a:gd name="connsiteX238" fmla="*/ 1676036 w 2006236"/>
              <a:gd name="connsiteY238" fmla="*/ 127847 h 1439122"/>
              <a:gd name="connsiteX239" fmla="*/ 1666511 w 2006236"/>
              <a:gd name="connsiteY239" fmla="*/ 131022 h 1439122"/>
              <a:gd name="connsiteX240" fmla="*/ 1647461 w 2006236"/>
              <a:gd name="connsiteY240" fmla="*/ 146897 h 1439122"/>
              <a:gd name="connsiteX241" fmla="*/ 1628411 w 2006236"/>
              <a:gd name="connsiteY241" fmla="*/ 131022 h 1439122"/>
              <a:gd name="connsiteX242" fmla="*/ 1609361 w 2006236"/>
              <a:gd name="connsiteY242" fmla="*/ 118322 h 1439122"/>
              <a:gd name="connsiteX243" fmla="*/ 1606186 w 2006236"/>
              <a:gd name="connsiteY243" fmla="*/ 108797 h 1439122"/>
              <a:gd name="connsiteX244" fmla="*/ 1603011 w 2006236"/>
              <a:gd name="connsiteY244" fmla="*/ 86572 h 1439122"/>
              <a:gd name="connsiteX245" fmla="*/ 1593486 w 2006236"/>
              <a:gd name="connsiteY245" fmla="*/ 80222 h 1439122"/>
              <a:gd name="connsiteX246" fmla="*/ 1590311 w 2006236"/>
              <a:gd name="connsiteY246" fmla="*/ 57997 h 1439122"/>
              <a:gd name="connsiteX247" fmla="*/ 1587136 w 2006236"/>
              <a:gd name="connsiteY247" fmla="*/ 23072 h 1439122"/>
              <a:gd name="connsiteX248" fmla="*/ 1580786 w 2006236"/>
              <a:gd name="connsiteY248" fmla="*/ 13547 h 1439122"/>
              <a:gd name="connsiteX249" fmla="*/ 1568086 w 2006236"/>
              <a:gd name="connsiteY249" fmla="*/ 847 h 1439122"/>
              <a:gd name="connsiteX250" fmla="*/ 1552211 w 2006236"/>
              <a:gd name="connsiteY250" fmla="*/ 4022 h 1439122"/>
              <a:gd name="connsiteX251" fmla="*/ 1542686 w 2006236"/>
              <a:gd name="connsiteY251" fmla="*/ 7197 h 1439122"/>
              <a:gd name="connsiteX252" fmla="*/ 1520461 w 2006236"/>
              <a:gd name="connsiteY252" fmla="*/ 32597 h 1439122"/>
              <a:gd name="connsiteX253" fmla="*/ 1517286 w 2006236"/>
              <a:gd name="connsiteY253" fmla="*/ 42122 h 1439122"/>
              <a:gd name="connsiteX254" fmla="*/ 1507761 w 2006236"/>
              <a:gd name="connsiteY254" fmla="*/ 48472 h 1439122"/>
              <a:gd name="connsiteX255" fmla="*/ 1501411 w 2006236"/>
              <a:gd name="connsiteY255" fmla="*/ 57997 h 1439122"/>
              <a:gd name="connsiteX256" fmla="*/ 1476011 w 2006236"/>
              <a:gd name="connsiteY256" fmla="*/ 51647 h 1439122"/>
              <a:gd name="connsiteX257" fmla="*/ 1469661 w 2006236"/>
              <a:gd name="connsiteY257" fmla="*/ 42122 h 1439122"/>
              <a:gd name="connsiteX258" fmla="*/ 1466486 w 2006236"/>
              <a:gd name="connsiteY258" fmla="*/ 29422 h 1439122"/>
              <a:gd name="connsiteX259" fmla="*/ 1425211 w 2006236"/>
              <a:gd name="connsiteY259" fmla="*/ 26247 h 1439122"/>
              <a:gd name="connsiteX260" fmla="*/ 1415686 w 2006236"/>
              <a:gd name="connsiteY260" fmla="*/ 19897 h 1439122"/>
              <a:gd name="connsiteX261" fmla="*/ 1396636 w 2006236"/>
              <a:gd name="connsiteY261" fmla="*/ 26247 h 1439122"/>
              <a:gd name="connsiteX262" fmla="*/ 1387111 w 2006236"/>
              <a:gd name="connsiteY262" fmla="*/ 23072 h 1439122"/>
              <a:gd name="connsiteX263" fmla="*/ 1377586 w 2006236"/>
              <a:gd name="connsiteY263" fmla="*/ 29422 h 1439122"/>
              <a:gd name="connsiteX264" fmla="*/ 1368061 w 2006236"/>
              <a:gd name="connsiteY264" fmla="*/ 32597 h 1439122"/>
              <a:gd name="connsiteX265" fmla="*/ 1320436 w 2006236"/>
              <a:gd name="connsiteY265" fmla="*/ 23072 h 1439122"/>
              <a:gd name="connsiteX266" fmla="*/ 1266461 w 2006236"/>
              <a:gd name="connsiteY266" fmla="*/ 32597 h 1439122"/>
              <a:gd name="connsiteX267" fmla="*/ 1256936 w 2006236"/>
              <a:gd name="connsiteY267" fmla="*/ 38947 h 1439122"/>
              <a:gd name="connsiteX268" fmla="*/ 1253761 w 2006236"/>
              <a:gd name="connsiteY268" fmla="*/ 54822 h 1439122"/>
              <a:gd name="connsiteX269" fmla="*/ 1234711 w 2006236"/>
              <a:gd name="connsiteY269" fmla="*/ 61172 h 1439122"/>
              <a:gd name="connsiteX270" fmla="*/ 1225186 w 2006236"/>
              <a:gd name="connsiteY270" fmla="*/ 67522 h 1439122"/>
              <a:gd name="connsiteX271" fmla="*/ 1222011 w 2006236"/>
              <a:gd name="connsiteY271" fmla="*/ 77047 h 1439122"/>
              <a:gd name="connsiteX272" fmla="*/ 1212486 w 2006236"/>
              <a:gd name="connsiteY272" fmla="*/ 80222 h 1439122"/>
              <a:gd name="connsiteX273" fmla="*/ 1196611 w 2006236"/>
              <a:gd name="connsiteY273" fmla="*/ 111972 h 1439122"/>
              <a:gd name="connsiteX274" fmla="*/ 1174386 w 2006236"/>
              <a:gd name="connsiteY274" fmla="*/ 115147 h 1439122"/>
              <a:gd name="connsiteX275" fmla="*/ 1168036 w 2006236"/>
              <a:gd name="connsiteY275" fmla="*/ 124672 h 1439122"/>
              <a:gd name="connsiteX276" fmla="*/ 1123586 w 2006236"/>
              <a:gd name="connsiteY276" fmla="*/ 134197 h 1439122"/>
              <a:gd name="connsiteX277" fmla="*/ 1114061 w 2006236"/>
              <a:gd name="connsiteY277" fmla="*/ 127847 h 1439122"/>
              <a:gd name="connsiteX278" fmla="*/ 1088661 w 2006236"/>
              <a:gd name="connsiteY278" fmla="*/ 121497 h 1439122"/>
              <a:gd name="connsiteX279" fmla="*/ 1069611 w 2006236"/>
              <a:gd name="connsiteY279" fmla="*/ 134197 h 1439122"/>
              <a:gd name="connsiteX280" fmla="*/ 1037861 w 2006236"/>
              <a:gd name="connsiteY280" fmla="*/ 140547 h 1439122"/>
              <a:gd name="connsiteX281" fmla="*/ 1025161 w 2006236"/>
              <a:gd name="connsiteY281" fmla="*/ 162772 h 1439122"/>
              <a:gd name="connsiteX282" fmla="*/ 999761 w 2006236"/>
              <a:gd name="connsiteY282" fmla="*/ 169122 h 1439122"/>
              <a:gd name="connsiteX283" fmla="*/ 996586 w 2006236"/>
              <a:gd name="connsiteY283" fmla="*/ 178647 h 1439122"/>
              <a:gd name="connsiteX284" fmla="*/ 971186 w 2006236"/>
              <a:gd name="connsiteY284" fmla="*/ 181822 h 1439122"/>
              <a:gd name="connsiteX285" fmla="*/ 952136 w 2006236"/>
              <a:gd name="connsiteY285" fmla="*/ 172297 h 1439122"/>
              <a:gd name="connsiteX286" fmla="*/ 939436 w 2006236"/>
              <a:gd name="connsiteY286" fmla="*/ 175472 h 1439122"/>
              <a:gd name="connsiteX287" fmla="*/ 933086 w 2006236"/>
              <a:gd name="connsiteY287" fmla="*/ 184997 h 1439122"/>
              <a:gd name="connsiteX288" fmla="*/ 904511 w 2006236"/>
              <a:gd name="connsiteY288" fmla="*/ 188172 h 1439122"/>
              <a:gd name="connsiteX289" fmla="*/ 882286 w 2006236"/>
              <a:gd name="connsiteY289" fmla="*/ 197697 h 1439122"/>
              <a:gd name="connsiteX290" fmla="*/ 856886 w 2006236"/>
              <a:gd name="connsiteY290" fmla="*/ 191347 h 1439122"/>
              <a:gd name="connsiteX291" fmla="*/ 837836 w 2006236"/>
              <a:gd name="connsiteY291" fmla="*/ 178647 h 1439122"/>
              <a:gd name="connsiteX292" fmla="*/ 809261 w 2006236"/>
              <a:gd name="connsiteY292" fmla="*/ 172297 h 1439122"/>
              <a:gd name="connsiteX293" fmla="*/ 799736 w 2006236"/>
              <a:gd name="connsiteY293" fmla="*/ 165947 h 1439122"/>
              <a:gd name="connsiteX294" fmla="*/ 774336 w 2006236"/>
              <a:gd name="connsiteY294" fmla="*/ 159597 h 1439122"/>
              <a:gd name="connsiteX295" fmla="*/ 767986 w 2006236"/>
              <a:gd name="connsiteY295" fmla="*/ 169122 h 1439122"/>
              <a:gd name="connsiteX296" fmla="*/ 745761 w 2006236"/>
              <a:gd name="connsiteY296" fmla="*/ 178647 h 1439122"/>
              <a:gd name="connsiteX297" fmla="*/ 736236 w 2006236"/>
              <a:gd name="connsiteY297" fmla="*/ 175472 h 1439122"/>
              <a:gd name="connsiteX298" fmla="*/ 720361 w 2006236"/>
              <a:gd name="connsiteY298" fmla="*/ 162772 h 1439122"/>
              <a:gd name="connsiteX299" fmla="*/ 685436 w 2006236"/>
              <a:gd name="connsiteY299" fmla="*/ 172297 h 1439122"/>
              <a:gd name="connsiteX300" fmla="*/ 666386 w 2006236"/>
              <a:gd name="connsiteY300" fmla="*/ 178647 h 1439122"/>
              <a:gd name="connsiteX301" fmla="*/ 656861 w 2006236"/>
              <a:gd name="connsiteY301" fmla="*/ 184997 h 1439122"/>
              <a:gd name="connsiteX302" fmla="*/ 637811 w 2006236"/>
              <a:gd name="connsiteY302" fmla="*/ 191347 h 1439122"/>
              <a:gd name="connsiteX303" fmla="*/ 634636 w 2006236"/>
              <a:gd name="connsiteY303" fmla="*/ 223097 h 1439122"/>
              <a:gd name="connsiteX304" fmla="*/ 631461 w 2006236"/>
              <a:gd name="connsiteY304" fmla="*/ 232622 h 1439122"/>
              <a:gd name="connsiteX305" fmla="*/ 621936 w 2006236"/>
              <a:gd name="connsiteY305" fmla="*/ 238972 h 1439122"/>
              <a:gd name="connsiteX306" fmla="*/ 612411 w 2006236"/>
              <a:gd name="connsiteY306" fmla="*/ 242147 h 1439122"/>
              <a:gd name="connsiteX307" fmla="*/ 580661 w 2006236"/>
              <a:gd name="connsiteY307" fmla="*/ 232622 h 1439122"/>
              <a:gd name="connsiteX308" fmla="*/ 561611 w 2006236"/>
              <a:gd name="connsiteY308" fmla="*/ 219922 h 1439122"/>
              <a:gd name="connsiteX309" fmla="*/ 545736 w 2006236"/>
              <a:gd name="connsiteY309" fmla="*/ 232622 h 1439122"/>
              <a:gd name="connsiteX310" fmla="*/ 542561 w 2006236"/>
              <a:gd name="connsiteY310" fmla="*/ 242147 h 1439122"/>
              <a:gd name="connsiteX311" fmla="*/ 520336 w 2006236"/>
              <a:gd name="connsiteY311" fmla="*/ 248497 h 1439122"/>
              <a:gd name="connsiteX312" fmla="*/ 504461 w 2006236"/>
              <a:gd name="connsiteY312" fmla="*/ 267547 h 1439122"/>
              <a:gd name="connsiteX313" fmla="*/ 498111 w 2006236"/>
              <a:gd name="connsiteY313" fmla="*/ 289772 h 1439122"/>
              <a:gd name="connsiteX314" fmla="*/ 488586 w 2006236"/>
              <a:gd name="connsiteY314" fmla="*/ 292947 h 1439122"/>
              <a:gd name="connsiteX315" fmla="*/ 479061 w 2006236"/>
              <a:gd name="connsiteY315" fmla="*/ 299297 h 1439122"/>
              <a:gd name="connsiteX316" fmla="*/ 472711 w 2006236"/>
              <a:gd name="connsiteY316" fmla="*/ 308822 h 1439122"/>
              <a:gd name="connsiteX317" fmla="*/ 447311 w 2006236"/>
              <a:gd name="connsiteY317" fmla="*/ 315172 h 1439122"/>
              <a:gd name="connsiteX318" fmla="*/ 383811 w 2006236"/>
              <a:gd name="connsiteY318" fmla="*/ 321522 h 1439122"/>
              <a:gd name="connsiteX319" fmla="*/ 374286 w 2006236"/>
              <a:gd name="connsiteY319" fmla="*/ 324697 h 1439122"/>
              <a:gd name="connsiteX320" fmla="*/ 358411 w 2006236"/>
              <a:gd name="connsiteY320" fmla="*/ 327872 h 1439122"/>
              <a:gd name="connsiteX321" fmla="*/ 348886 w 2006236"/>
              <a:gd name="connsiteY321" fmla="*/ 337397 h 1439122"/>
              <a:gd name="connsiteX322" fmla="*/ 348886 w 2006236"/>
              <a:gd name="connsiteY322" fmla="*/ 362797 h 1439122"/>
              <a:gd name="connsiteX323" fmla="*/ 358411 w 2006236"/>
              <a:gd name="connsiteY323" fmla="*/ 372322 h 1439122"/>
              <a:gd name="connsiteX324" fmla="*/ 355236 w 2006236"/>
              <a:gd name="connsiteY324" fmla="*/ 407247 h 1439122"/>
              <a:gd name="connsiteX325" fmla="*/ 313961 w 2006236"/>
              <a:gd name="connsiteY325" fmla="*/ 429472 h 1439122"/>
              <a:gd name="connsiteX326" fmla="*/ 304436 w 2006236"/>
              <a:gd name="connsiteY326" fmla="*/ 432647 h 1439122"/>
              <a:gd name="connsiteX327" fmla="*/ 288561 w 2006236"/>
              <a:gd name="connsiteY327" fmla="*/ 451697 h 1439122"/>
              <a:gd name="connsiteX328" fmla="*/ 279036 w 2006236"/>
              <a:gd name="connsiteY328" fmla="*/ 458047 h 1439122"/>
              <a:gd name="connsiteX329" fmla="*/ 272686 w 2006236"/>
              <a:gd name="connsiteY329" fmla="*/ 467572 h 1439122"/>
              <a:gd name="connsiteX330" fmla="*/ 263161 w 2006236"/>
              <a:gd name="connsiteY330" fmla="*/ 473922 h 1439122"/>
              <a:gd name="connsiteX331" fmla="*/ 272686 w 2006236"/>
              <a:gd name="connsiteY331" fmla="*/ 483447 h 1439122"/>
              <a:gd name="connsiteX332" fmla="*/ 275861 w 2006236"/>
              <a:gd name="connsiteY332" fmla="*/ 492972 h 1439122"/>
              <a:gd name="connsiteX333" fmla="*/ 272686 w 2006236"/>
              <a:gd name="connsiteY333" fmla="*/ 505672 h 1439122"/>
              <a:gd name="connsiteX334" fmla="*/ 288561 w 2006236"/>
              <a:gd name="connsiteY334" fmla="*/ 521547 h 1439122"/>
              <a:gd name="connsiteX335" fmla="*/ 285386 w 2006236"/>
              <a:gd name="connsiteY335" fmla="*/ 531072 h 1439122"/>
              <a:gd name="connsiteX336" fmla="*/ 282211 w 2006236"/>
              <a:gd name="connsiteY336" fmla="*/ 543772 h 1439122"/>
              <a:gd name="connsiteX337" fmla="*/ 272686 w 2006236"/>
              <a:gd name="connsiteY337" fmla="*/ 553297 h 1439122"/>
              <a:gd name="connsiteX338" fmla="*/ 256811 w 2006236"/>
              <a:gd name="connsiteY338" fmla="*/ 569172 h 1439122"/>
              <a:gd name="connsiteX339" fmla="*/ 253636 w 2006236"/>
              <a:gd name="connsiteY339" fmla="*/ 585047 h 1439122"/>
              <a:gd name="connsiteX340" fmla="*/ 244111 w 2006236"/>
              <a:gd name="connsiteY340" fmla="*/ 588222 h 1439122"/>
              <a:gd name="connsiteX341" fmla="*/ 225061 w 2006236"/>
              <a:gd name="connsiteY341" fmla="*/ 591397 h 1439122"/>
              <a:gd name="connsiteX342" fmla="*/ 209186 w 2006236"/>
              <a:gd name="connsiteY342" fmla="*/ 597747 h 1439122"/>
              <a:gd name="connsiteX343" fmla="*/ 199661 w 2006236"/>
              <a:gd name="connsiteY343" fmla="*/ 604097 h 1439122"/>
              <a:gd name="connsiteX344" fmla="*/ 180611 w 2006236"/>
              <a:gd name="connsiteY344" fmla="*/ 610447 h 1439122"/>
              <a:gd name="connsiteX345" fmla="*/ 171086 w 2006236"/>
              <a:gd name="connsiteY345" fmla="*/ 613622 h 1439122"/>
              <a:gd name="connsiteX346" fmla="*/ 167911 w 2006236"/>
              <a:gd name="connsiteY346" fmla="*/ 613622 h 14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2006236" h="1439122">
                <a:moveTo>
                  <a:pt x="167911" y="613622"/>
                </a:moveTo>
                <a:cubicBezTo>
                  <a:pt x="168969" y="616797"/>
                  <a:pt x="171636" y="619846"/>
                  <a:pt x="171086" y="623147"/>
                </a:cubicBezTo>
                <a:cubicBezTo>
                  <a:pt x="169380" y="633384"/>
                  <a:pt x="159133" y="634967"/>
                  <a:pt x="152036" y="639022"/>
                </a:cubicBezTo>
                <a:cubicBezTo>
                  <a:pt x="148723" y="640915"/>
                  <a:pt x="145924" y="643665"/>
                  <a:pt x="142511" y="645372"/>
                </a:cubicBezTo>
                <a:cubicBezTo>
                  <a:pt x="139518" y="646869"/>
                  <a:pt x="135979" y="647050"/>
                  <a:pt x="132986" y="648547"/>
                </a:cubicBezTo>
                <a:cubicBezTo>
                  <a:pt x="114563" y="657759"/>
                  <a:pt x="133026" y="652898"/>
                  <a:pt x="110761" y="661247"/>
                </a:cubicBezTo>
                <a:cubicBezTo>
                  <a:pt x="106675" y="662779"/>
                  <a:pt x="102257" y="663223"/>
                  <a:pt x="98061" y="664422"/>
                </a:cubicBezTo>
                <a:cubicBezTo>
                  <a:pt x="87160" y="667536"/>
                  <a:pt x="87125" y="668303"/>
                  <a:pt x="75836" y="673947"/>
                </a:cubicBezTo>
                <a:cubicBezTo>
                  <a:pt x="64103" y="691546"/>
                  <a:pt x="76199" y="677626"/>
                  <a:pt x="59961" y="686647"/>
                </a:cubicBezTo>
                <a:cubicBezTo>
                  <a:pt x="53290" y="690353"/>
                  <a:pt x="40911" y="699347"/>
                  <a:pt x="40911" y="699347"/>
                </a:cubicBezTo>
                <a:cubicBezTo>
                  <a:pt x="30848" y="714441"/>
                  <a:pt x="38181" y="707665"/>
                  <a:pt x="15511" y="715222"/>
                </a:cubicBezTo>
                <a:lnTo>
                  <a:pt x="5986" y="718397"/>
                </a:lnTo>
                <a:cubicBezTo>
                  <a:pt x="267" y="741272"/>
                  <a:pt x="0" y="724403"/>
                  <a:pt x="12336" y="734272"/>
                </a:cubicBezTo>
                <a:cubicBezTo>
                  <a:pt x="15316" y="736656"/>
                  <a:pt x="16569" y="740622"/>
                  <a:pt x="18686" y="743797"/>
                </a:cubicBezTo>
                <a:cubicBezTo>
                  <a:pt x="40911" y="728980"/>
                  <a:pt x="31386" y="726864"/>
                  <a:pt x="47261" y="737447"/>
                </a:cubicBezTo>
                <a:cubicBezTo>
                  <a:pt x="49378" y="740622"/>
                  <a:pt x="52404" y="743352"/>
                  <a:pt x="53611" y="746972"/>
                </a:cubicBezTo>
                <a:cubicBezTo>
                  <a:pt x="55647" y="753079"/>
                  <a:pt x="53907" y="760264"/>
                  <a:pt x="56786" y="766022"/>
                </a:cubicBezTo>
                <a:cubicBezTo>
                  <a:pt x="59248" y="770946"/>
                  <a:pt x="71328" y="774044"/>
                  <a:pt x="75836" y="775547"/>
                </a:cubicBezTo>
                <a:cubicBezTo>
                  <a:pt x="76894" y="779780"/>
                  <a:pt x="78064" y="783987"/>
                  <a:pt x="79011" y="788247"/>
                </a:cubicBezTo>
                <a:cubicBezTo>
                  <a:pt x="80182" y="793515"/>
                  <a:pt x="80877" y="798887"/>
                  <a:pt x="82186" y="804122"/>
                </a:cubicBezTo>
                <a:cubicBezTo>
                  <a:pt x="82998" y="807369"/>
                  <a:pt x="83270" y="811034"/>
                  <a:pt x="85361" y="813647"/>
                </a:cubicBezTo>
                <a:cubicBezTo>
                  <a:pt x="87745" y="816627"/>
                  <a:pt x="91711" y="817880"/>
                  <a:pt x="94886" y="819997"/>
                </a:cubicBezTo>
                <a:lnTo>
                  <a:pt x="107586" y="839047"/>
                </a:lnTo>
                <a:lnTo>
                  <a:pt x="113936" y="848572"/>
                </a:lnTo>
                <a:cubicBezTo>
                  <a:pt x="114994" y="853864"/>
                  <a:pt x="114118" y="859957"/>
                  <a:pt x="117111" y="864447"/>
                </a:cubicBezTo>
                <a:cubicBezTo>
                  <a:pt x="118967" y="867232"/>
                  <a:pt x="123389" y="866810"/>
                  <a:pt x="126636" y="867622"/>
                </a:cubicBezTo>
                <a:cubicBezTo>
                  <a:pt x="139016" y="870717"/>
                  <a:pt x="152191" y="872180"/>
                  <a:pt x="164736" y="873972"/>
                </a:cubicBezTo>
                <a:cubicBezTo>
                  <a:pt x="165813" y="875049"/>
                  <a:pt x="179997" y="890478"/>
                  <a:pt x="183786" y="889847"/>
                </a:cubicBezTo>
                <a:cubicBezTo>
                  <a:pt x="188215" y="889109"/>
                  <a:pt x="189575" y="882813"/>
                  <a:pt x="193311" y="880322"/>
                </a:cubicBezTo>
                <a:cubicBezTo>
                  <a:pt x="196096" y="878466"/>
                  <a:pt x="199661" y="878205"/>
                  <a:pt x="202836" y="877147"/>
                </a:cubicBezTo>
                <a:cubicBezTo>
                  <a:pt x="208128" y="878205"/>
                  <a:pt x="213658" y="878427"/>
                  <a:pt x="218711" y="880322"/>
                </a:cubicBezTo>
                <a:cubicBezTo>
                  <a:pt x="222284" y="881662"/>
                  <a:pt x="224420" y="886672"/>
                  <a:pt x="228236" y="886672"/>
                </a:cubicBezTo>
                <a:cubicBezTo>
                  <a:pt x="232052" y="886672"/>
                  <a:pt x="234586" y="882439"/>
                  <a:pt x="237761" y="880322"/>
                </a:cubicBezTo>
                <a:cubicBezTo>
                  <a:pt x="246366" y="882043"/>
                  <a:pt x="256932" y="882061"/>
                  <a:pt x="263161" y="889847"/>
                </a:cubicBezTo>
                <a:cubicBezTo>
                  <a:pt x="280688" y="911755"/>
                  <a:pt x="248564" y="887524"/>
                  <a:pt x="275861" y="905722"/>
                </a:cubicBezTo>
                <a:cubicBezTo>
                  <a:pt x="280094" y="904664"/>
                  <a:pt x="285767" y="905899"/>
                  <a:pt x="288561" y="902547"/>
                </a:cubicBezTo>
                <a:cubicBezTo>
                  <a:pt x="292016" y="898401"/>
                  <a:pt x="286909" y="889085"/>
                  <a:pt x="291736" y="886672"/>
                </a:cubicBezTo>
                <a:cubicBezTo>
                  <a:pt x="298429" y="883325"/>
                  <a:pt x="306553" y="888789"/>
                  <a:pt x="313961" y="889847"/>
                </a:cubicBezTo>
                <a:cubicBezTo>
                  <a:pt x="318194" y="891964"/>
                  <a:pt x="322311" y="894333"/>
                  <a:pt x="326661" y="896197"/>
                </a:cubicBezTo>
                <a:cubicBezTo>
                  <a:pt x="329737" y="897515"/>
                  <a:pt x="333011" y="900430"/>
                  <a:pt x="336186" y="899372"/>
                </a:cubicBezTo>
                <a:cubicBezTo>
                  <a:pt x="343426" y="896959"/>
                  <a:pt x="348886" y="890905"/>
                  <a:pt x="355236" y="886672"/>
                </a:cubicBezTo>
                <a:cubicBezTo>
                  <a:pt x="358411" y="884555"/>
                  <a:pt x="360983" y="880862"/>
                  <a:pt x="364761" y="880322"/>
                </a:cubicBezTo>
                <a:lnTo>
                  <a:pt x="386986" y="877147"/>
                </a:lnTo>
                <a:cubicBezTo>
                  <a:pt x="390161" y="876089"/>
                  <a:pt x="393164" y="873972"/>
                  <a:pt x="396511" y="873972"/>
                </a:cubicBezTo>
                <a:cubicBezTo>
                  <a:pt x="403084" y="873972"/>
                  <a:pt x="410745" y="880286"/>
                  <a:pt x="415561" y="883497"/>
                </a:cubicBezTo>
                <a:cubicBezTo>
                  <a:pt x="416619" y="896197"/>
                  <a:pt x="419584" y="908881"/>
                  <a:pt x="418736" y="921597"/>
                </a:cubicBezTo>
                <a:cubicBezTo>
                  <a:pt x="418482" y="925404"/>
                  <a:pt x="414829" y="928191"/>
                  <a:pt x="412386" y="931122"/>
                </a:cubicBezTo>
                <a:cubicBezTo>
                  <a:pt x="406064" y="938708"/>
                  <a:pt x="391980" y="950624"/>
                  <a:pt x="383811" y="953347"/>
                </a:cubicBezTo>
                <a:lnTo>
                  <a:pt x="374286" y="956522"/>
                </a:lnTo>
                <a:cubicBezTo>
                  <a:pt x="356830" y="982707"/>
                  <a:pt x="380712" y="943517"/>
                  <a:pt x="364761" y="1007322"/>
                </a:cubicBezTo>
                <a:cubicBezTo>
                  <a:pt x="363672" y="1011678"/>
                  <a:pt x="358111" y="1013398"/>
                  <a:pt x="355236" y="1016847"/>
                </a:cubicBezTo>
                <a:cubicBezTo>
                  <a:pt x="352793" y="1019778"/>
                  <a:pt x="350436" y="1022885"/>
                  <a:pt x="348886" y="1026372"/>
                </a:cubicBezTo>
                <a:cubicBezTo>
                  <a:pt x="344469" y="1036310"/>
                  <a:pt x="342000" y="1047567"/>
                  <a:pt x="339361" y="1058122"/>
                </a:cubicBezTo>
                <a:cubicBezTo>
                  <a:pt x="340419" y="1062355"/>
                  <a:pt x="340115" y="1067191"/>
                  <a:pt x="342536" y="1070822"/>
                </a:cubicBezTo>
                <a:cubicBezTo>
                  <a:pt x="347086" y="1077646"/>
                  <a:pt x="355247" y="1077178"/>
                  <a:pt x="361586" y="1080347"/>
                </a:cubicBezTo>
                <a:cubicBezTo>
                  <a:pt x="382361" y="1090735"/>
                  <a:pt x="359570" y="1082178"/>
                  <a:pt x="380636" y="1096222"/>
                </a:cubicBezTo>
                <a:cubicBezTo>
                  <a:pt x="383421" y="1098078"/>
                  <a:pt x="387235" y="1097772"/>
                  <a:pt x="390161" y="1099397"/>
                </a:cubicBezTo>
                <a:cubicBezTo>
                  <a:pt x="396832" y="1103103"/>
                  <a:pt x="409211" y="1112097"/>
                  <a:pt x="409211" y="1112097"/>
                </a:cubicBezTo>
                <a:cubicBezTo>
                  <a:pt x="420944" y="1129696"/>
                  <a:pt x="408848" y="1115776"/>
                  <a:pt x="425086" y="1124797"/>
                </a:cubicBezTo>
                <a:cubicBezTo>
                  <a:pt x="431757" y="1128503"/>
                  <a:pt x="436896" y="1135084"/>
                  <a:pt x="444136" y="1137497"/>
                </a:cubicBezTo>
                <a:cubicBezTo>
                  <a:pt x="472278" y="1146878"/>
                  <a:pt x="456533" y="1143108"/>
                  <a:pt x="491761" y="1147022"/>
                </a:cubicBezTo>
                <a:cubicBezTo>
                  <a:pt x="514431" y="1154579"/>
                  <a:pt x="505242" y="1149659"/>
                  <a:pt x="520336" y="1159722"/>
                </a:cubicBezTo>
                <a:cubicBezTo>
                  <a:pt x="526686" y="1158664"/>
                  <a:pt x="533279" y="1158583"/>
                  <a:pt x="539386" y="1156547"/>
                </a:cubicBezTo>
                <a:cubicBezTo>
                  <a:pt x="543006" y="1155340"/>
                  <a:pt x="545498" y="1151904"/>
                  <a:pt x="548911" y="1150197"/>
                </a:cubicBezTo>
                <a:cubicBezTo>
                  <a:pt x="551904" y="1148700"/>
                  <a:pt x="555261" y="1148080"/>
                  <a:pt x="558436" y="1147022"/>
                </a:cubicBezTo>
                <a:cubicBezTo>
                  <a:pt x="581693" y="1151673"/>
                  <a:pt x="588703" y="1154536"/>
                  <a:pt x="618761" y="1147022"/>
                </a:cubicBezTo>
                <a:cubicBezTo>
                  <a:pt x="622463" y="1146097"/>
                  <a:pt x="622413" y="1140195"/>
                  <a:pt x="625111" y="1137497"/>
                </a:cubicBezTo>
                <a:cubicBezTo>
                  <a:pt x="631266" y="1131342"/>
                  <a:pt x="636414" y="1130554"/>
                  <a:pt x="644161" y="1127972"/>
                </a:cubicBezTo>
                <a:cubicBezTo>
                  <a:pt x="673692" y="1130433"/>
                  <a:pt x="674320" y="1128425"/>
                  <a:pt x="694961" y="1134322"/>
                </a:cubicBezTo>
                <a:cubicBezTo>
                  <a:pt x="702921" y="1136596"/>
                  <a:pt x="710056" y="1139391"/>
                  <a:pt x="717186" y="1143847"/>
                </a:cubicBezTo>
                <a:cubicBezTo>
                  <a:pt x="721673" y="1146652"/>
                  <a:pt x="725153" y="1151005"/>
                  <a:pt x="729886" y="1153372"/>
                </a:cubicBezTo>
                <a:cubicBezTo>
                  <a:pt x="733789" y="1155323"/>
                  <a:pt x="738390" y="1155348"/>
                  <a:pt x="742586" y="1156547"/>
                </a:cubicBezTo>
                <a:cubicBezTo>
                  <a:pt x="745804" y="1157466"/>
                  <a:pt x="748936" y="1158664"/>
                  <a:pt x="752111" y="1159722"/>
                </a:cubicBezTo>
                <a:cubicBezTo>
                  <a:pt x="819365" y="1137304"/>
                  <a:pt x="764469" y="1153233"/>
                  <a:pt x="923561" y="1156547"/>
                </a:cubicBezTo>
                <a:cubicBezTo>
                  <a:pt x="933086" y="1157605"/>
                  <a:pt x="942555" y="1159516"/>
                  <a:pt x="952136" y="1159722"/>
                </a:cubicBezTo>
                <a:cubicBezTo>
                  <a:pt x="1197758" y="1165004"/>
                  <a:pt x="1153078" y="1164831"/>
                  <a:pt x="1326786" y="1159722"/>
                </a:cubicBezTo>
                <a:cubicBezTo>
                  <a:pt x="1329961" y="1157605"/>
                  <a:pt x="1332738" y="1154712"/>
                  <a:pt x="1336311" y="1153372"/>
                </a:cubicBezTo>
                <a:cubicBezTo>
                  <a:pt x="1341364" y="1151477"/>
                  <a:pt x="1348370" y="1154013"/>
                  <a:pt x="1352186" y="1150197"/>
                </a:cubicBezTo>
                <a:cubicBezTo>
                  <a:pt x="1354742" y="1147641"/>
                  <a:pt x="1342957" y="1131384"/>
                  <a:pt x="1342661" y="1131147"/>
                </a:cubicBezTo>
                <a:cubicBezTo>
                  <a:pt x="1340048" y="1129056"/>
                  <a:pt x="1336429" y="1128571"/>
                  <a:pt x="1333136" y="1127972"/>
                </a:cubicBezTo>
                <a:cubicBezTo>
                  <a:pt x="1324741" y="1126446"/>
                  <a:pt x="1316203" y="1125855"/>
                  <a:pt x="1307736" y="1124797"/>
                </a:cubicBezTo>
                <a:cubicBezTo>
                  <a:pt x="1306678" y="1121622"/>
                  <a:pt x="1306704" y="1117843"/>
                  <a:pt x="1304561" y="1115272"/>
                </a:cubicBezTo>
                <a:cubicBezTo>
                  <a:pt x="1285339" y="1092206"/>
                  <a:pt x="1295966" y="1118061"/>
                  <a:pt x="1288686" y="1096222"/>
                </a:cubicBezTo>
                <a:cubicBezTo>
                  <a:pt x="1290803" y="1093047"/>
                  <a:pt x="1292338" y="1089395"/>
                  <a:pt x="1295036" y="1086697"/>
                </a:cubicBezTo>
                <a:cubicBezTo>
                  <a:pt x="1301191" y="1080542"/>
                  <a:pt x="1306339" y="1079754"/>
                  <a:pt x="1314086" y="1077172"/>
                </a:cubicBezTo>
                <a:cubicBezTo>
                  <a:pt x="1316552" y="1069775"/>
                  <a:pt x="1323904" y="1042149"/>
                  <a:pt x="1333136" y="1039072"/>
                </a:cubicBezTo>
                <a:lnTo>
                  <a:pt x="1342661" y="1035897"/>
                </a:lnTo>
                <a:cubicBezTo>
                  <a:pt x="1366310" y="1051663"/>
                  <a:pt x="1337265" y="1031400"/>
                  <a:pt x="1361711" y="1051772"/>
                </a:cubicBezTo>
                <a:cubicBezTo>
                  <a:pt x="1364642" y="1054215"/>
                  <a:pt x="1368061" y="1056005"/>
                  <a:pt x="1371236" y="1058122"/>
                </a:cubicBezTo>
                <a:cubicBezTo>
                  <a:pt x="1377996" y="1078402"/>
                  <a:pt x="1368130" y="1058156"/>
                  <a:pt x="1393461" y="1070822"/>
                </a:cubicBezTo>
                <a:cubicBezTo>
                  <a:pt x="1399527" y="1073855"/>
                  <a:pt x="1400482" y="1084863"/>
                  <a:pt x="1402986" y="1089872"/>
                </a:cubicBezTo>
                <a:cubicBezTo>
                  <a:pt x="1406321" y="1096543"/>
                  <a:pt x="1413116" y="1104454"/>
                  <a:pt x="1418861" y="1108922"/>
                </a:cubicBezTo>
                <a:cubicBezTo>
                  <a:pt x="1428095" y="1116104"/>
                  <a:pt x="1439615" y="1123259"/>
                  <a:pt x="1450611" y="1127972"/>
                </a:cubicBezTo>
                <a:cubicBezTo>
                  <a:pt x="1453687" y="1129290"/>
                  <a:pt x="1457143" y="1129650"/>
                  <a:pt x="1460136" y="1131147"/>
                </a:cubicBezTo>
                <a:cubicBezTo>
                  <a:pt x="1463549" y="1132854"/>
                  <a:pt x="1466248" y="1135790"/>
                  <a:pt x="1469661" y="1137497"/>
                </a:cubicBezTo>
                <a:cubicBezTo>
                  <a:pt x="1474759" y="1140046"/>
                  <a:pt x="1480244" y="1141730"/>
                  <a:pt x="1485536" y="1143847"/>
                </a:cubicBezTo>
                <a:cubicBezTo>
                  <a:pt x="1502217" y="1138287"/>
                  <a:pt x="1497870" y="1143195"/>
                  <a:pt x="1491886" y="1115272"/>
                </a:cubicBezTo>
                <a:cubicBezTo>
                  <a:pt x="1490484" y="1108727"/>
                  <a:pt x="1485536" y="1096222"/>
                  <a:pt x="1485536" y="1096222"/>
                </a:cubicBezTo>
                <a:cubicBezTo>
                  <a:pt x="1486594" y="1089872"/>
                  <a:pt x="1482953" y="1080051"/>
                  <a:pt x="1488711" y="1077172"/>
                </a:cubicBezTo>
                <a:cubicBezTo>
                  <a:pt x="1573176" y="1034939"/>
                  <a:pt x="1507632" y="1096351"/>
                  <a:pt x="1539511" y="1064472"/>
                </a:cubicBezTo>
                <a:cubicBezTo>
                  <a:pt x="1540569" y="1061297"/>
                  <a:pt x="1539579" y="1056190"/>
                  <a:pt x="1542686" y="1054947"/>
                </a:cubicBezTo>
                <a:cubicBezTo>
                  <a:pt x="1551584" y="1051388"/>
                  <a:pt x="1561774" y="1053127"/>
                  <a:pt x="1571261" y="1051772"/>
                </a:cubicBezTo>
                <a:cubicBezTo>
                  <a:pt x="1576603" y="1051009"/>
                  <a:pt x="1581844" y="1049655"/>
                  <a:pt x="1587136" y="1048597"/>
                </a:cubicBezTo>
                <a:cubicBezTo>
                  <a:pt x="1590311" y="1045422"/>
                  <a:pt x="1593212" y="1041947"/>
                  <a:pt x="1596661" y="1039072"/>
                </a:cubicBezTo>
                <a:cubicBezTo>
                  <a:pt x="1599592" y="1036629"/>
                  <a:pt x="1603488" y="1035420"/>
                  <a:pt x="1606186" y="1032722"/>
                </a:cubicBezTo>
                <a:cubicBezTo>
                  <a:pt x="1629815" y="1009093"/>
                  <a:pt x="1602788" y="1028637"/>
                  <a:pt x="1625236" y="1013672"/>
                </a:cubicBezTo>
                <a:cubicBezTo>
                  <a:pt x="1642169" y="988272"/>
                  <a:pt x="1619944" y="1018964"/>
                  <a:pt x="1641111" y="997797"/>
                </a:cubicBezTo>
                <a:cubicBezTo>
                  <a:pt x="1643809" y="995099"/>
                  <a:pt x="1644926" y="991124"/>
                  <a:pt x="1647461" y="988272"/>
                </a:cubicBezTo>
                <a:cubicBezTo>
                  <a:pt x="1653427" y="981560"/>
                  <a:pt x="1661530" y="976694"/>
                  <a:pt x="1666511" y="969222"/>
                </a:cubicBezTo>
                <a:cubicBezTo>
                  <a:pt x="1674978" y="956522"/>
                  <a:pt x="1669686" y="961814"/>
                  <a:pt x="1682386" y="953347"/>
                </a:cubicBezTo>
                <a:cubicBezTo>
                  <a:pt x="1683444" y="950172"/>
                  <a:pt x="1682838" y="945767"/>
                  <a:pt x="1685561" y="943822"/>
                </a:cubicBezTo>
                <a:cubicBezTo>
                  <a:pt x="1691008" y="939931"/>
                  <a:pt x="1704611" y="937472"/>
                  <a:pt x="1704611" y="937472"/>
                </a:cubicBezTo>
                <a:cubicBezTo>
                  <a:pt x="1717311" y="938530"/>
                  <a:pt x="1731035" y="935539"/>
                  <a:pt x="1742711" y="940647"/>
                </a:cubicBezTo>
                <a:cubicBezTo>
                  <a:pt x="1751232" y="944375"/>
                  <a:pt x="1755644" y="960397"/>
                  <a:pt x="1758586" y="969222"/>
                </a:cubicBezTo>
                <a:cubicBezTo>
                  <a:pt x="1753286" y="1001022"/>
                  <a:pt x="1755518" y="976965"/>
                  <a:pt x="1758586" y="1016847"/>
                </a:cubicBezTo>
                <a:cubicBezTo>
                  <a:pt x="1759968" y="1034817"/>
                  <a:pt x="1757851" y="1053228"/>
                  <a:pt x="1761761" y="1070822"/>
                </a:cubicBezTo>
                <a:cubicBezTo>
                  <a:pt x="1762487" y="1074089"/>
                  <a:pt x="1768111" y="1072939"/>
                  <a:pt x="1771286" y="1073997"/>
                </a:cubicBezTo>
                <a:cubicBezTo>
                  <a:pt x="1772344" y="1077172"/>
                  <a:pt x="1773542" y="1080304"/>
                  <a:pt x="1774461" y="1083522"/>
                </a:cubicBezTo>
                <a:cubicBezTo>
                  <a:pt x="1775660" y="1087718"/>
                  <a:pt x="1775471" y="1092433"/>
                  <a:pt x="1777636" y="1096222"/>
                </a:cubicBezTo>
                <a:cubicBezTo>
                  <a:pt x="1784858" y="1108861"/>
                  <a:pt x="1786381" y="1103770"/>
                  <a:pt x="1796686" y="1108922"/>
                </a:cubicBezTo>
                <a:cubicBezTo>
                  <a:pt x="1800099" y="1110629"/>
                  <a:pt x="1803280" y="1112829"/>
                  <a:pt x="1806211" y="1115272"/>
                </a:cubicBezTo>
                <a:cubicBezTo>
                  <a:pt x="1837419" y="1141279"/>
                  <a:pt x="1797111" y="1109347"/>
                  <a:pt x="1822086" y="1134322"/>
                </a:cubicBezTo>
                <a:cubicBezTo>
                  <a:pt x="1824784" y="1137020"/>
                  <a:pt x="1828436" y="1138555"/>
                  <a:pt x="1831611" y="1140672"/>
                </a:cubicBezTo>
                <a:cubicBezTo>
                  <a:pt x="1848024" y="1165291"/>
                  <a:pt x="1841898" y="1152482"/>
                  <a:pt x="1850661" y="1178772"/>
                </a:cubicBezTo>
                <a:lnTo>
                  <a:pt x="1853836" y="1188297"/>
                </a:lnTo>
                <a:cubicBezTo>
                  <a:pt x="1854747" y="1197403"/>
                  <a:pt x="1854465" y="1218130"/>
                  <a:pt x="1860186" y="1229572"/>
                </a:cubicBezTo>
                <a:cubicBezTo>
                  <a:pt x="1861893" y="1232985"/>
                  <a:pt x="1864986" y="1235610"/>
                  <a:pt x="1866536" y="1239097"/>
                </a:cubicBezTo>
                <a:cubicBezTo>
                  <a:pt x="1869254" y="1245214"/>
                  <a:pt x="1872886" y="1258147"/>
                  <a:pt x="1872886" y="1258147"/>
                </a:cubicBezTo>
                <a:cubicBezTo>
                  <a:pt x="1871828" y="1263439"/>
                  <a:pt x="1871020" y="1268787"/>
                  <a:pt x="1869711" y="1274022"/>
                </a:cubicBezTo>
                <a:cubicBezTo>
                  <a:pt x="1866690" y="1286106"/>
                  <a:pt x="1862880" y="1284393"/>
                  <a:pt x="1869711" y="1299422"/>
                </a:cubicBezTo>
                <a:cubicBezTo>
                  <a:pt x="1872869" y="1306370"/>
                  <a:pt x="1878178" y="1312122"/>
                  <a:pt x="1882411" y="1318472"/>
                </a:cubicBezTo>
                <a:cubicBezTo>
                  <a:pt x="1884528" y="1321647"/>
                  <a:pt x="1887554" y="1324377"/>
                  <a:pt x="1888761" y="1327997"/>
                </a:cubicBezTo>
                <a:lnTo>
                  <a:pt x="1891936" y="1337522"/>
                </a:lnTo>
                <a:cubicBezTo>
                  <a:pt x="1890878" y="1341755"/>
                  <a:pt x="1889960" y="1346026"/>
                  <a:pt x="1888761" y="1350222"/>
                </a:cubicBezTo>
                <a:cubicBezTo>
                  <a:pt x="1887842" y="1353440"/>
                  <a:pt x="1886185" y="1356454"/>
                  <a:pt x="1885586" y="1359747"/>
                </a:cubicBezTo>
                <a:cubicBezTo>
                  <a:pt x="1884060" y="1368142"/>
                  <a:pt x="1883469" y="1376680"/>
                  <a:pt x="1882411" y="1385147"/>
                </a:cubicBezTo>
                <a:cubicBezTo>
                  <a:pt x="1883469" y="1393614"/>
                  <a:pt x="1882716" y="1402512"/>
                  <a:pt x="1885586" y="1410547"/>
                </a:cubicBezTo>
                <a:cubicBezTo>
                  <a:pt x="1888153" y="1417734"/>
                  <a:pt x="1895873" y="1422357"/>
                  <a:pt x="1898286" y="1429597"/>
                </a:cubicBezTo>
                <a:lnTo>
                  <a:pt x="1901461" y="1439122"/>
                </a:lnTo>
                <a:cubicBezTo>
                  <a:pt x="1916278" y="1438064"/>
                  <a:pt x="1931158" y="1437683"/>
                  <a:pt x="1945911" y="1435947"/>
                </a:cubicBezTo>
                <a:cubicBezTo>
                  <a:pt x="1949235" y="1435556"/>
                  <a:pt x="1952189" y="1433584"/>
                  <a:pt x="1955436" y="1432772"/>
                </a:cubicBezTo>
                <a:cubicBezTo>
                  <a:pt x="1960671" y="1431463"/>
                  <a:pt x="1966105" y="1431017"/>
                  <a:pt x="1971311" y="1429597"/>
                </a:cubicBezTo>
                <a:cubicBezTo>
                  <a:pt x="1977769" y="1427836"/>
                  <a:pt x="1983950" y="1425170"/>
                  <a:pt x="1990361" y="1423247"/>
                </a:cubicBezTo>
                <a:cubicBezTo>
                  <a:pt x="1994541" y="1421993"/>
                  <a:pt x="1998828" y="1421130"/>
                  <a:pt x="2003061" y="1420072"/>
                </a:cubicBezTo>
                <a:cubicBezTo>
                  <a:pt x="2002003" y="1415839"/>
                  <a:pt x="2000833" y="1411632"/>
                  <a:pt x="1999886" y="1407372"/>
                </a:cubicBezTo>
                <a:cubicBezTo>
                  <a:pt x="1998715" y="1402104"/>
                  <a:pt x="1998020" y="1396732"/>
                  <a:pt x="1996711" y="1391497"/>
                </a:cubicBezTo>
                <a:cubicBezTo>
                  <a:pt x="1995899" y="1388250"/>
                  <a:pt x="1994594" y="1385147"/>
                  <a:pt x="1993536" y="1381972"/>
                </a:cubicBezTo>
                <a:cubicBezTo>
                  <a:pt x="1994706" y="1373782"/>
                  <a:pt x="1995453" y="1359088"/>
                  <a:pt x="1999886" y="1350222"/>
                </a:cubicBezTo>
                <a:cubicBezTo>
                  <a:pt x="2001593" y="1346809"/>
                  <a:pt x="2004119" y="1343872"/>
                  <a:pt x="2006236" y="1340697"/>
                </a:cubicBezTo>
                <a:cubicBezTo>
                  <a:pt x="2002927" y="1330771"/>
                  <a:pt x="1999719" y="1318360"/>
                  <a:pt x="1990361" y="1312122"/>
                </a:cubicBezTo>
                <a:lnTo>
                  <a:pt x="1971311" y="1299422"/>
                </a:lnTo>
                <a:cubicBezTo>
                  <a:pt x="1972369" y="1294130"/>
                  <a:pt x="1974486" y="1288943"/>
                  <a:pt x="1974486" y="1283547"/>
                </a:cubicBezTo>
                <a:cubicBezTo>
                  <a:pt x="1974486" y="1279183"/>
                  <a:pt x="1973476" y="1274636"/>
                  <a:pt x="1971311" y="1270847"/>
                </a:cubicBezTo>
                <a:cubicBezTo>
                  <a:pt x="1969083" y="1266948"/>
                  <a:pt x="1964661" y="1264771"/>
                  <a:pt x="1961786" y="1261322"/>
                </a:cubicBezTo>
                <a:cubicBezTo>
                  <a:pt x="1959343" y="1258391"/>
                  <a:pt x="1957143" y="1255210"/>
                  <a:pt x="1955436" y="1251797"/>
                </a:cubicBezTo>
                <a:cubicBezTo>
                  <a:pt x="1949257" y="1239440"/>
                  <a:pt x="1955190" y="1243814"/>
                  <a:pt x="1949086" y="1229572"/>
                </a:cubicBezTo>
                <a:cubicBezTo>
                  <a:pt x="1947583" y="1226065"/>
                  <a:pt x="1944853" y="1223222"/>
                  <a:pt x="1942736" y="1220047"/>
                </a:cubicBezTo>
                <a:cubicBezTo>
                  <a:pt x="1943794" y="1215814"/>
                  <a:pt x="1946528" y="1211667"/>
                  <a:pt x="1945911" y="1207347"/>
                </a:cubicBezTo>
                <a:cubicBezTo>
                  <a:pt x="1944797" y="1199549"/>
                  <a:pt x="1935383" y="1195037"/>
                  <a:pt x="1930036" y="1191472"/>
                </a:cubicBezTo>
                <a:cubicBezTo>
                  <a:pt x="1928978" y="1188297"/>
                  <a:pt x="1926861" y="1185294"/>
                  <a:pt x="1926861" y="1181947"/>
                </a:cubicBezTo>
                <a:cubicBezTo>
                  <a:pt x="1926861" y="1166707"/>
                  <a:pt x="1935328" y="1178137"/>
                  <a:pt x="1926861" y="1162897"/>
                </a:cubicBezTo>
                <a:cubicBezTo>
                  <a:pt x="1923155" y="1156226"/>
                  <a:pt x="1914161" y="1143847"/>
                  <a:pt x="1914161" y="1143847"/>
                </a:cubicBezTo>
                <a:cubicBezTo>
                  <a:pt x="1913103" y="1137497"/>
                  <a:pt x="1912383" y="1131081"/>
                  <a:pt x="1910986" y="1124797"/>
                </a:cubicBezTo>
                <a:cubicBezTo>
                  <a:pt x="1910260" y="1121530"/>
                  <a:pt x="1908361" y="1118573"/>
                  <a:pt x="1907811" y="1115272"/>
                </a:cubicBezTo>
                <a:cubicBezTo>
                  <a:pt x="1904987" y="1098326"/>
                  <a:pt x="1909645" y="1088531"/>
                  <a:pt x="1898286" y="1077172"/>
                </a:cubicBezTo>
                <a:cubicBezTo>
                  <a:pt x="1895588" y="1074474"/>
                  <a:pt x="1891936" y="1072939"/>
                  <a:pt x="1888761" y="1070822"/>
                </a:cubicBezTo>
                <a:cubicBezTo>
                  <a:pt x="1887703" y="1067647"/>
                  <a:pt x="1886095" y="1064605"/>
                  <a:pt x="1885586" y="1061297"/>
                </a:cubicBezTo>
                <a:cubicBezTo>
                  <a:pt x="1883969" y="1050785"/>
                  <a:pt x="1886812" y="1039230"/>
                  <a:pt x="1882411" y="1029547"/>
                </a:cubicBezTo>
                <a:cubicBezTo>
                  <a:pt x="1880605" y="1025575"/>
                  <a:pt x="1873797" y="1027904"/>
                  <a:pt x="1869711" y="1026372"/>
                </a:cubicBezTo>
                <a:cubicBezTo>
                  <a:pt x="1865279" y="1024710"/>
                  <a:pt x="1861244" y="1022139"/>
                  <a:pt x="1857011" y="1020022"/>
                </a:cubicBezTo>
                <a:cubicBezTo>
                  <a:pt x="1880294" y="985097"/>
                  <a:pt x="1870134" y="1008592"/>
                  <a:pt x="1866536" y="943822"/>
                </a:cubicBezTo>
                <a:cubicBezTo>
                  <a:pt x="1857161" y="946947"/>
                  <a:pt x="1848277" y="951559"/>
                  <a:pt x="1837961" y="943822"/>
                </a:cubicBezTo>
                <a:cubicBezTo>
                  <a:pt x="1833402" y="940402"/>
                  <a:pt x="1834160" y="933045"/>
                  <a:pt x="1831611" y="927947"/>
                </a:cubicBezTo>
                <a:cubicBezTo>
                  <a:pt x="1829904" y="924534"/>
                  <a:pt x="1826968" y="921835"/>
                  <a:pt x="1825261" y="918422"/>
                </a:cubicBezTo>
                <a:cubicBezTo>
                  <a:pt x="1816071" y="900042"/>
                  <a:pt x="1830617" y="917428"/>
                  <a:pt x="1812561" y="899372"/>
                </a:cubicBezTo>
                <a:cubicBezTo>
                  <a:pt x="1813619" y="891964"/>
                  <a:pt x="1814268" y="884485"/>
                  <a:pt x="1815736" y="877147"/>
                </a:cubicBezTo>
                <a:cubicBezTo>
                  <a:pt x="1816392" y="873865"/>
                  <a:pt x="1819461" y="870923"/>
                  <a:pt x="1818911" y="867622"/>
                </a:cubicBezTo>
                <a:cubicBezTo>
                  <a:pt x="1818284" y="863858"/>
                  <a:pt x="1814678" y="861272"/>
                  <a:pt x="1812561" y="858097"/>
                </a:cubicBezTo>
                <a:cubicBezTo>
                  <a:pt x="1814890" y="854604"/>
                  <a:pt x="1822859" y="844460"/>
                  <a:pt x="1822086" y="839047"/>
                </a:cubicBezTo>
                <a:cubicBezTo>
                  <a:pt x="1821417" y="834362"/>
                  <a:pt x="1817600" y="830697"/>
                  <a:pt x="1815736" y="826347"/>
                </a:cubicBezTo>
                <a:cubicBezTo>
                  <a:pt x="1806874" y="805669"/>
                  <a:pt x="1820652" y="828437"/>
                  <a:pt x="1803036" y="807297"/>
                </a:cubicBezTo>
                <a:cubicBezTo>
                  <a:pt x="1800593" y="804366"/>
                  <a:pt x="1799666" y="800156"/>
                  <a:pt x="1796686" y="797772"/>
                </a:cubicBezTo>
                <a:cubicBezTo>
                  <a:pt x="1792572" y="794481"/>
                  <a:pt x="1768306" y="791454"/>
                  <a:pt x="1768111" y="791422"/>
                </a:cubicBezTo>
                <a:cubicBezTo>
                  <a:pt x="1752640" y="768216"/>
                  <a:pt x="1771524" y="797395"/>
                  <a:pt x="1755411" y="769197"/>
                </a:cubicBezTo>
                <a:cubicBezTo>
                  <a:pt x="1753518" y="765884"/>
                  <a:pt x="1750768" y="763085"/>
                  <a:pt x="1749061" y="759672"/>
                </a:cubicBezTo>
                <a:cubicBezTo>
                  <a:pt x="1747564" y="756679"/>
                  <a:pt x="1747383" y="753140"/>
                  <a:pt x="1745886" y="750147"/>
                </a:cubicBezTo>
                <a:cubicBezTo>
                  <a:pt x="1744179" y="746734"/>
                  <a:pt x="1741754" y="743727"/>
                  <a:pt x="1739536" y="740622"/>
                </a:cubicBezTo>
                <a:cubicBezTo>
                  <a:pt x="1731720" y="729679"/>
                  <a:pt x="1723354" y="718243"/>
                  <a:pt x="1710961" y="712047"/>
                </a:cubicBezTo>
                <a:cubicBezTo>
                  <a:pt x="1707968" y="710550"/>
                  <a:pt x="1704611" y="709930"/>
                  <a:pt x="1701436" y="708872"/>
                </a:cubicBezTo>
                <a:cubicBezTo>
                  <a:pt x="1699319" y="705697"/>
                  <a:pt x="1697958" y="701860"/>
                  <a:pt x="1695086" y="699347"/>
                </a:cubicBezTo>
                <a:cubicBezTo>
                  <a:pt x="1689343" y="694321"/>
                  <a:pt x="1682386" y="690880"/>
                  <a:pt x="1676036" y="686647"/>
                </a:cubicBezTo>
                <a:cubicBezTo>
                  <a:pt x="1663726" y="678441"/>
                  <a:pt x="1670131" y="681504"/>
                  <a:pt x="1656986" y="677122"/>
                </a:cubicBezTo>
                <a:cubicBezTo>
                  <a:pt x="1653811" y="679239"/>
                  <a:pt x="1648878" y="687015"/>
                  <a:pt x="1647461" y="683472"/>
                </a:cubicBezTo>
                <a:cubicBezTo>
                  <a:pt x="1644682" y="676524"/>
                  <a:pt x="1651381" y="668693"/>
                  <a:pt x="1650636" y="661247"/>
                </a:cubicBezTo>
                <a:cubicBezTo>
                  <a:pt x="1650256" y="657450"/>
                  <a:pt x="1645993" y="655135"/>
                  <a:pt x="1644286" y="651722"/>
                </a:cubicBezTo>
                <a:cubicBezTo>
                  <a:pt x="1632165" y="627480"/>
                  <a:pt x="1654618" y="660206"/>
                  <a:pt x="1631586" y="629497"/>
                </a:cubicBezTo>
                <a:cubicBezTo>
                  <a:pt x="1630528" y="626322"/>
                  <a:pt x="1631134" y="621917"/>
                  <a:pt x="1628411" y="619972"/>
                </a:cubicBezTo>
                <a:cubicBezTo>
                  <a:pt x="1622964" y="616081"/>
                  <a:pt x="1609361" y="613622"/>
                  <a:pt x="1609361" y="613622"/>
                </a:cubicBezTo>
                <a:cubicBezTo>
                  <a:pt x="1593539" y="616259"/>
                  <a:pt x="1589455" y="619254"/>
                  <a:pt x="1574436" y="613622"/>
                </a:cubicBezTo>
                <a:cubicBezTo>
                  <a:pt x="1570863" y="612282"/>
                  <a:pt x="1568086" y="609389"/>
                  <a:pt x="1564911" y="607272"/>
                </a:cubicBezTo>
                <a:cubicBezTo>
                  <a:pt x="1562794" y="604097"/>
                  <a:pt x="1561736" y="599864"/>
                  <a:pt x="1558561" y="597747"/>
                </a:cubicBezTo>
                <a:cubicBezTo>
                  <a:pt x="1542511" y="587047"/>
                  <a:pt x="1542402" y="602075"/>
                  <a:pt x="1526811" y="607272"/>
                </a:cubicBezTo>
                <a:lnTo>
                  <a:pt x="1517286" y="610447"/>
                </a:lnTo>
                <a:cubicBezTo>
                  <a:pt x="1515741" y="608129"/>
                  <a:pt x="1506300" y="595779"/>
                  <a:pt x="1507761" y="591397"/>
                </a:cubicBezTo>
                <a:cubicBezTo>
                  <a:pt x="1509181" y="587137"/>
                  <a:pt x="1514411" y="585321"/>
                  <a:pt x="1517286" y="581872"/>
                </a:cubicBezTo>
                <a:cubicBezTo>
                  <a:pt x="1519729" y="578941"/>
                  <a:pt x="1521193" y="575278"/>
                  <a:pt x="1523636" y="572347"/>
                </a:cubicBezTo>
                <a:cubicBezTo>
                  <a:pt x="1531276" y="563180"/>
                  <a:pt x="1533320" y="562716"/>
                  <a:pt x="1542686" y="556472"/>
                </a:cubicBezTo>
                <a:cubicBezTo>
                  <a:pt x="1559619" y="531072"/>
                  <a:pt x="1537394" y="561764"/>
                  <a:pt x="1558561" y="540597"/>
                </a:cubicBezTo>
                <a:cubicBezTo>
                  <a:pt x="1561259" y="537899"/>
                  <a:pt x="1562213" y="533770"/>
                  <a:pt x="1564911" y="531072"/>
                </a:cubicBezTo>
                <a:cubicBezTo>
                  <a:pt x="1589886" y="506097"/>
                  <a:pt x="1557954" y="546405"/>
                  <a:pt x="1583961" y="515197"/>
                </a:cubicBezTo>
                <a:cubicBezTo>
                  <a:pt x="1586404" y="512266"/>
                  <a:pt x="1587613" y="508370"/>
                  <a:pt x="1590311" y="505672"/>
                </a:cubicBezTo>
                <a:cubicBezTo>
                  <a:pt x="1608655" y="487328"/>
                  <a:pt x="1591156" y="513203"/>
                  <a:pt x="1609361" y="489797"/>
                </a:cubicBezTo>
                <a:cubicBezTo>
                  <a:pt x="1614046" y="483773"/>
                  <a:pt x="1614821" y="473160"/>
                  <a:pt x="1622061" y="470747"/>
                </a:cubicBezTo>
                <a:cubicBezTo>
                  <a:pt x="1635206" y="466365"/>
                  <a:pt x="1628801" y="469428"/>
                  <a:pt x="1641111" y="461222"/>
                </a:cubicBezTo>
                <a:cubicBezTo>
                  <a:pt x="1659309" y="433925"/>
                  <a:pt x="1635078" y="466049"/>
                  <a:pt x="1656986" y="448522"/>
                </a:cubicBezTo>
                <a:cubicBezTo>
                  <a:pt x="1677502" y="432109"/>
                  <a:pt x="1648920" y="443802"/>
                  <a:pt x="1672861" y="435822"/>
                </a:cubicBezTo>
                <a:cubicBezTo>
                  <a:pt x="1676036" y="432647"/>
                  <a:pt x="1679511" y="429746"/>
                  <a:pt x="1682386" y="426297"/>
                </a:cubicBezTo>
                <a:cubicBezTo>
                  <a:pt x="1684829" y="423366"/>
                  <a:pt x="1685756" y="419156"/>
                  <a:pt x="1688736" y="416772"/>
                </a:cubicBezTo>
                <a:cubicBezTo>
                  <a:pt x="1691349" y="414681"/>
                  <a:pt x="1695086" y="414655"/>
                  <a:pt x="1698261" y="413597"/>
                </a:cubicBezTo>
                <a:cubicBezTo>
                  <a:pt x="1704054" y="404908"/>
                  <a:pt x="1704110" y="402178"/>
                  <a:pt x="1714136" y="397722"/>
                </a:cubicBezTo>
                <a:cubicBezTo>
                  <a:pt x="1720253" y="395004"/>
                  <a:pt x="1733186" y="391372"/>
                  <a:pt x="1733186" y="391372"/>
                </a:cubicBezTo>
                <a:cubicBezTo>
                  <a:pt x="1735838" y="375461"/>
                  <a:pt x="1732689" y="371595"/>
                  <a:pt x="1745886" y="362797"/>
                </a:cubicBezTo>
                <a:cubicBezTo>
                  <a:pt x="1748671" y="360941"/>
                  <a:pt x="1752236" y="360680"/>
                  <a:pt x="1755411" y="359622"/>
                </a:cubicBezTo>
                <a:cubicBezTo>
                  <a:pt x="1758586" y="356447"/>
                  <a:pt x="1762445" y="353833"/>
                  <a:pt x="1764936" y="350097"/>
                </a:cubicBezTo>
                <a:cubicBezTo>
                  <a:pt x="1766792" y="347312"/>
                  <a:pt x="1766793" y="343648"/>
                  <a:pt x="1768111" y="340572"/>
                </a:cubicBezTo>
                <a:cubicBezTo>
                  <a:pt x="1779881" y="313109"/>
                  <a:pt x="1770190" y="340685"/>
                  <a:pt x="1777636" y="318347"/>
                </a:cubicBezTo>
                <a:cubicBezTo>
                  <a:pt x="1776578" y="314114"/>
                  <a:pt x="1776180" y="309658"/>
                  <a:pt x="1774461" y="305647"/>
                </a:cubicBezTo>
                <a:cubicBezTo>
                  <a:pt x="1771840" y="299532"/>
                  <a:pt x="1763490" y="290411"/>
                  <a:pt x="1758586" y="286597"/>
                </a:cubicBezTo>
                <a:cubicBezTo>
                  <a:pt x="1742210" y="273860"/>
                  <a:pt x="1744382" y="275512"/>
                  <a:pt x="1730011" y="270722"/>
                </a:cubicBezTo>
                <a:cubicBezTo>
                  <a:pt x="1722031" y="246781"/>
                  <a:pt x="1733724" y="275363"/>
                  <a:pt x="1717311" y="254847"/>
                </a:cubicBezTo>
                <a:cubicBezTo>
                  <a:pt x="1714438" y="251256"/>
                  <a:pt x="1711554" y="230781"/>
                  <a:pt x="1710961" y="229447"/>
                </a:cubicBezTo>
                <a:cubicBezTo>
                  <a:pt x="1708812" y="224611"/>
                  <a:pt x="1704512" y="221053"/>
                  <a:pt x="1701436" y="216747"/>
                </a:cubicBezTo>
                <a:cubicBezTo>
                  <a:pt x="1699218" y="213642"/>
                  <a:pt x="1697203" y="210397"/>
                  <a:pt x="1695086" y="207222"/>
                </a:cubicBezTo>
                <a:cubicBezTo>
                  <a:pt x="1696144" y="204047"/>
                  <a:pt x="1696636" y="200623"/>
                  <a:pt x="1698261" y="197697"/>
                </a:cubicBezTo>
                <a:cubicBezTo>
                  <a:pt x="1701967" y="191026"/>
                  <a:pt x="1710961" y="178647"/>
                  <a:pt x="1710961" y="178647"/>
                </a:cubicBezTo>
                <a:cubicBezTo>
                  <a:pt x="1692749" y="154364"/>
                  <a:pt x="1709032" y="177653"/>
                  <a:pt x="1695086" y="153247"/>
                </a:cubicBezTo>
                <a:cubicBezTo>
                  <a:pt x="1693193" y="149934"/>
                  <a:pt x="1690443" y="147135"/>
                  <a:pt x="1688736" y="143722"/>
                </a:cubicBezTo>
                <a:cubicBezTo>
                  <a:pt x="1687239" y="140729"/>
                  <a:pt x="1687652" y="136810"/>
                  <a:pt x="1685561" y="134197"/>
                </a:cubicBezTo>
                <a:cubicBezTo>
                  <a:pt x="1683177" y="131217"/>
                  <a:pt x="1679211" y="129964"/>
                  <a:pt x="1676036" y="127847"/>
                </a:cubicBezTo>
                <a:cubicBezTo>
                  <a:pt x="1672861" y="128905"/>
                  <a:pt x="1669504" y="129525"/>
                  <a:pt x="1666511" y="131022"/>
                </a:cubicBezTo>
                <a:cubicBezTo>
                  <a:pt x="1657670" y="135442"/>
                  <a:pt x="1654483" y="139875"/>
                  <a:pt x="1647461" y="146897"/>
                </a:cubicBezTo>
                <a:cubicBezTo>
                  <a:pt x="1612794" y="129563"/>
                  <a:pt x="1652345" y="151965"/>
                  <a:pt x="1628411" y="131022"/>
                </a:cubicBezTo>
                <a:cubicBezTo>
                  <a:pt x="1622668" y="125996"/>
                  <a:pt x="1609361" y="118322"/>
                  <a:pt x="1609361" y="118322"/>
                </a:cubicBezTo>
                <a:cubicBezTo>
                  <a:pt x="1608303" y="115147"/>
                  <a:pt x="1606842" y="112079"/>
                  <a:pt x="1606186" y="108797"/>
                </a:cubicBezTo>
                <a:cubicBezTo>
                  <a:pt x="1604718" y="101459"/>
                  <a:pt x="1606050" y="93411"/>
                  <a:pt x="1603011" y="86572"/>
                </a:cubicBezTo>
                <a:cubicBezTo>
                  <a:pt x="1601461" y="83085"/>
                  <a:pt x="1596661" y="82339"/>
                  <a:pt x="1593486" y="80222"/>
                </a:cubicBezTo>
                <a:cubicBezTo>
                  <a:pt x="1592428" y="72814"/>
                  <a:pt x="1591137" y="65435"/>
                  <a:pt x="1590311" y="57997"/>
                </a:cubicBezTo>
                <a:cubicBezTo>
                  <a:pt x="1589020" y="46379"/>
                  <a:pt x="1589585" y="34502"/>
                  <a:pt x="1587136" y="23072"/>
                </a:cubicBezTo>
                <a:cubicBezTo>
                  <a:pt x="1586336" y="19341"/>
                  <a:pt x="1582493" y="16960"/>
                  <a:pt x="1580786" y="13547"/>
                </a:cubicBezTo>
                <a:cubicBezTo>
                  <a:pt x="1574013" y="0"/>
                  <a:pt x="1583326" y="5927"/>
                  <a:pt x="1568086" y="847"/>
                </a:cubicBezTo>
                <a:cubicBezTo>
                  <a:pt x="1562794" y="1905"/>
                  <a:pt x="1557446" y="2713"/>
                  <a:pt x="1552211" y="4022"/>
                </a:cubicBezTo>
                <a:cubicBezTo>
                  <a:pt x="1548964" y="4834"/>
                  <a:pt x="1545053" y="4830"/>
                  <a:pt x="1542686" y="7197"/>
                </a:cubicBezTo>
                <a:cubicBezTo>
                  <a:pt x="1505644" y="44239"/>
                  <a:pt x="1547449" y="14605"/>
                  <a:pt x="1520461" y="32597"/>
                </a:cubicBezTo>
                <a:cubicBezTo>
                  <a:pt x="1519403" y="35772"/>
                  <a:pt x="1519377" y="39509"/>
                  <a:pt x="1517286" y="42122"/>
                </a:cubicBezTo>
                <a:cubicBezTo>
                  <a:pt x="1514902" y="45102"/>
                  <a:pt x="1510459" y="45774"/>
                  <a:pt x="1507761" y="48472"/>
                </a:cubicBezTo>
                <a:cubicBezTo>
                  <a:pt x="1505063" y="51170"/>
                  <a:pt x="1503528" y="54822"/>
                  <a:pt x="1501411" y="57997"/>
                </a:cubicBezTo>
                <a:cubicBezTo>
                  <a:pt x="1492944" y="55880"/>
                  <a:pt x="1483817" y="55550"/>
                  <a:pt x="1476011" y="51647"/>
                </a:cubicBezTo>
                <a:cubicBezTo>
                  <a:pt x="1472598" y="49940"/>
                  <a:pt x="1471164" y="45629"/>
                  <a:pt x="1469661" y="42122"/>
                </a:cubicBezTo>
                <a:cubicBezTo>
                  <a:pt x="1467942" y="38111"/>
                  <a:pt x="1470595" y="30890"/>
                  <a:pt x="1466486" y="29422"/>
                </a:cubicBezTo>
                <a:cubicBezTo>
                  <a:pt x="1453491" y="24781"/>
                  <a:pt x="1438969" y="27305"/>
                  <a:pt x="1425211" y="26247"/>
                </a:cubicBezTo>
                <a:cubicBezTo>
                  <a:pt x="1422036" y="24130"/>
                  <a:pt x="1419502" y="19897"/>
                  <a:pt x="1415686" y="19897"/>
                </a:cubicBezTo>
                <a:cubicBezTo>
                  <a:pt x="1408993" y="19897"/>
                  <a:pt x="1396636" y="26247"/>
                  <a:pt x="1396636" y="26247"/>
                </a:cubicBezTo>
                <a:cubicBezTo>
                  <a:pt x="1393461" y="25189"/>
                  <a:pt x="1390412" y="22522"/>
                  <a:pt x="1387111" y="23072"/>
                </a:cubicBezTo>
                <a:cubicBezTo>
                  <a:pt x="1383347" y="23699"/>
                  <a:pt x="1380999" y="27715"/>
                  <a:pt x="1377586" y="29422"/>
                </a:cubicBezTo>
                <a:cubicBezTo>
                  <a:pt x="1374593" y="30919"/>
                  <a:pt x="1371236" y="31539"/>
                  <a:pt x="1368061" y="32597"/>
                </a:cubicBezTo>
                <a:cubicBezTo>
                  <a:pt x="1341037" y="14581"/>
                  <a:pt x="1356596" y="19054"/>
                  <a:pt x="1320436" y="23072"/>
                </a:cubicBezTo>
                <a:cubicBezTo>
                  <a:pt x="1290296" y="33119"/>
                  <a:pt x="1308052" y="28816"/>
                  <a:pt x="1266461" y="32597"/>
                </a:cubicBezTo>
                <a:cubicBezTo>
                  <a:pt x="1263286" y="34714"/>
                  <a:pt x="1258829" y="35634"/>
                  <a:pt x="1256936" y="38947"/>
                </a:cubicBezTo>
                <a:cubicBezTo>
                  <a:pt x="1254259" y="43632"/>
                  <a:pt x="1257577" y="51006"/>
                  <a:pt x="1253761" y="54822"/>
                </a:cubicBezTo>
                <a:cubicBezTo>
                  <a:pt x="1249028" y="59555"/>
                  <a:pt x="1240280" y="57459"/>
                  <a:pt x="1234711" y="61172"/>
                </a:cubicBezTo>
                <a:lnTo>
                  <a:pt x="1225186" y="67522"/>
                </a:lnTo>
                <a:cubicBezTo>
                  <a:pt x="1224128" y="70697"/>
                  <a:pt x="1224378" y="74680"/>
                  <a:pt x="1222011" y="77047"/>
                </a:cubicBezTo>
                <a:cubicBezTo>
                  <a:pt x="1219644" y="79414"/>
                  <a:pt x="1214111" y="77296"/>
                  <a:pt x="1212486" y="80222"/>
                </a:cubicBezTo>
                <a:cubicBezTo>
                  <a:pt x="1203925" y="95633"/>
                  <a:pt x="1213960" y="106767"/>
                  <a:pt x="1196611" y="111972"/>
                </a:cubicBezTo>
                <a:cubicBezTo>
                  <a:pt x="1189443" y="114122"/>
                  <a:pt x="1181794" y="114089"/>
                  <a:pt x="1174386" y="115147"/>
                </a:cubicBezTo>
                <a:cubicBezTo>
                  <a:pt x="1172269" y="118322"/>
                  <a:pt x="1171372" y="122819"/>
                  <a:pt x="1168036" y="124672"/>
                </a:cubicBezTo>
                <a:cubicBezTo>
                  <a:pt x="1157852" y="130330"/>
                  <a:pt x="1134754" y="132602"/>
                  <a:pt x="1123586" y="134197"/>
                </a:cubicBezTo>
                <a:cubicBezTo>
                  <a:pt x="1120411" y="132080"/>
                  <a:pt x="1117474" y="129554"/>
                  <a:pt x="1114061" y="127847"/>
                </a:cubicBezTo>
                <a:cubicBezTo>
                  <a:pt x="1107552" y="124593"/>
                  <a:pt x="1094699" y="122705"/>
                  <a:pt x="1088661" y="121497"/>
                </a:cubicBezTo>
                <a:cubicBezTo>
                  <a:pt x="1058922" y="131410"/>
                  <a:pt x="1102907" y="115171"/>
                  <a:pt x="1069611" y="134197"/>
                </a:cubicBezTo>
                <a:cubicBezTo>
                  <a:pt x="1065710" y="136426"/>
                  <a:pt x="1039020" y="140354"/>
                  <a:pt x="1037861" y="140547"/>
                </a:cubicBezTo>
                <a:cubicBezTo>
                  <a:pt x="1035482" y="150061"/>
                  <a:pt x="1035831" y="157922"/>
                  <a:pt x="1025161" y="162772"/>
                </a:cubicBezTo>
                <a:cubicBezTo>
                  <a:pt x="1017216" y="166383"/>
                  <a:pt x="999761" y="169122"/>
                  <a:pt x="999761" y="169122"/>
                </a:cubicBezTo>
                <a:cubicBezTo>
                  <a:pt x="998703" y="172297"/>
                  <a:pt x="998677" y="176034"/>
                  <a:pt x="996586" y="178647"/>
                </a:cubicBezTo>
                <a:cubicBezTo>
                  <a:pt x="988484" y="188775"/>
                  <a:pt x="982441" y="184636"/>
                  <a:pt x="971186" y="181822"/>
                </a:cubicBezTo>
                <a:cubicBezTo>
                  <a:pt x="960670" y="179193"/>
                  <a:pt x="961448" y="178505"/>
                  <a:pt x="952136" y="172297"/>
                </a:cubicBezTo>
                <a:cubicBezTo>
                  <a:pt x="947903" y="173355"/>
                  <a:pt x="943067" y="173051"/>
                  <a:pt x="939436" y="175472"/>
                </a:cubicBezTo>
                <a:cubicBezTo>
                  <a:pt x="936261" y="177589"/>
                  <a:pt x="936672" y="183693"/>
                  <a:pt x="933086" y="184997"/>
                </a:cubicBezTo>
                <a:cubicBezTo>
                  <a:pt x="924079" y="188272"/>
                  <a:pt x="914036" y="187114"/>
                  <a:pt x="904511" y="188172"/>
                </a:cubicBezTo>
                <a:cubicBezTo>
                  <a:pt x="902031" y="189412"/>
                  <a:pt x="886958" y="197697"/>
                  <a:pt x="882286" y="197697"/>
                </a:cubicBezTo>
                <a:cubicBezTo>
                  <a:pt x="879471" y="197697"/>
                  <a:pt x="861396" y="193852"/>
                  <a:pt x="856886" y="191347"/>
                </a:cubicBezTo>
                <a:cubicBezTo>
                  <a:pt x="850215" y="187641"/>
                  <a:pt x="845364" y="179902"/>
                  <a:pt x="837836" y="178647"/>
                </a:cubicBezTo>
                <a:cubicBezTo>
                  <a:pt x="830519" y="177428"/>
                  <a:pt x="817077" y="176205"/>
                  <a:pt x="809261" y="172297"/>
                </a:cubicBezTo>
                <a:cubicBezTo>
                  <a:pt x="805848" y="170590"/>
                  <a:pt x="802911" y="168064"/>
                  <a:pt x="799736" y="165947"/>
                </a:cubicBezTo>
                <a:cubicBezTo>
                  <a:pt x="792069" y="154446"/>
                  <a:pt x="793348" y="150091"/>
                  <a:pt x="774336" y="159597"/>
                </a:cubicBezTo>
                <a:cubicBezTo>
                  <a:pt x="770923" y="161304"/>
                  <a:pt x="770684" y="166424"/>
                  <a:pt x="767986" y="169122"/>
                </a:cubicBezTo>
                <a:cubicBezTo>
                  <a:pt x="760677" y="176431"/>
                  <a:pt x="755477" y="176218"/>
                  <a:pt x="745761" y="178647"/>
                </a:cubicBezTo>
                <a:cubicBezTo>
                  <a:pt x="742586" y="177589"/>
                  <a:pt x="738849" y="177563"/>
                  <a:pt x="736236" y="175472"/>
                </a:cubicBezTo>
                <a:cubicBezTo>
                  <a:pt x="715720" y="159059"/>
                  <a:pt x="744302" y="170752"/>
                  <a:pt x="720361" y="162772"/>
                </a:cubicBezTo>
                <a:cubicBezTo>
                  <a:pt x="691132" y="167643"/>
                  <a:pt x="711322" y="162884"/>
                  <a:pt x="685436" y="172297"/>
                </a:cubicBezTo>
                <a:cubicBezTo>
                  <a:pt x="679146" y="174584"/>
                  <a:pt x="671955" y="174934"/>
                  <a:pt x="666386" y="178647"/>
                </a:cubicBezTo>
                <a:cubicBezTo>
                  <a:pt x="663211" y="180764"/>
                  <a:pt x="660348" y="183447"/>
                  <a:pt x="656861" y="184997"/>
                </a:cubicBezTo>
                <a:cubicBezTo>
                  <a:pt x="650744" y="187715"/>
                  <a:pt x="637811" y="191347"/>
                  <a:pt x="637811" y="191347"/>
                </a:cubicBezTo>
                <a:cubicBezTo>
                  <a:pt x="636753" y="201930"/>
                  <a:pt x="636253" y="212585"/>
                  <a:pt x="634636" y="223097"/>
                </a:cubicBezTo>
                <a:cubicBezTo>
                  <a:pt x="634127" y="226405"/>
                  <a:pt x="633552" y="230009"/>
                  <a:pt x="631461" y="232622"/>
                </a:cubicBezTo>
                <a:cubicBezTo>
                  <a:pt x="629077" y="235602"/>
                  <a:pt x="625349" y="237265"/>
                  <a:pt x="621936" y="238972"/>
                </a:cubicBezTo>
                <a:cubicBezTo>
                  <a:pt x="618943" y="240469"/>
                  <a:pt x="615586" y="241089"/>
                  <a:pt x="612411" y="242147"/>
                </a:cubicBezTo>
                <a:cubicBezTo>
                  <a:pt x="594486" y="239159"/>
                  <a:pt x="594859" y="241141"/>
                  <a:pt x="580661" y="232622"/>
                </a:cubicBezTo>
                <a:cubicBezTo>
                  <a:pt x="574117" y="228695"/>
                  <a:pt x="561611" y="219922"/>
                  <a:pt x="561611" y="219922"/>
                </a:cubicBezTo>
                <a:cubicBezTo>
                  <a:pt x="550625" y="223584"/>
                  <a:pt x="551481" y="221133"/>
                  <a:pt x="545736" y="232622"/>
                </a:cubicBezTo>
                <a:cubicBezTo>
                  <a:pt x="544239" y="235615"/>
                  <a:pt x="544928" y="239780"/>
                  <a:pt x="542561" y="242147"/>
                </a:cubicBezTo>
                <a:cubicBezTo>
                  <a:pt x="541043" y="243665"/>
                  <a:pt x="520446" y="248470"/>
                  <a:pt x="520336" y="248497"/>
                </a:cubicBezTo>
                <a:cubicBezTo>
                  <a:pt x="515048" y="253785"/>
                  <a:pt x="507408" y="260180"/>
                  <a:pt x="504461" y="267547"/>
                </a:cubicBezTo>
                <a:cubicBezTo>
                  <a:pt x="501600" y="274701"/>
                  <a:pt x="502195" y="283238"/>
                  <a:pt x="498111" y="289772"/>
                </a:cubicBezTo>
                <a:cubicBezTo>
                  <a:pt x="496337" y="292610"/>
                  <a:pt x="491579" y="291450"/>
                  <a:pt x="488586" y="292947"/>
                </a:cubicBezTo>
                <a:cubicBezTo>
                  <a:pt x="485173" y="294654"/>
                  <a:pt x="482236" y="297180"/>
                  <a:pt x="479061" y="299297"/>
                </a:cubicBezTo>
                <a:cubicBezTo>
                  <a:pt x="476944" y="302472"/>
                  <a:pt x="475691" y="306438"/>
                  <a:pt x="472711" y="308822"/>
                </a:cubicBezTo>
                <a:cubicBezTo>
                  <a:pt x="469438" y="311441"/>
                  <a:pt x="448132" y="314990"/>
                  <a:pt x="447311" y="315172"/>
                </a:cubicBezTo>
                <a:cubicBezTo>
                  <a:pt x="413080" y="322779"/>
                  <a:pt x="458684" y="316842"/>
                  <a:pt x="383811" y="321522"/>
                </a:cubicBezTo>
                <a:cubicBezTo>
                  <a:pt x="380636" y="322580"/>
                  <a:pt x="377533" y="323885"/>
                  <a:pt x="374286" y="324697"/>
                </a:cubicBezTo>
                <a:cubicBezTo>
                  <a:pt x="369051" y="326006"/>
                  <a:pt x="363238" y="325459"/>
                  <a:pt x="358411" y="327872"/>
                </a:cubicBezTo>
                <a:cubicBezTo>
                  <a:pt x="354395" y="329880"/>
                  <a:pt x="352061" y="334222"/>
                  <a:pt x="348886" y="337397"/>
                </a:cubicBezTo>
                <a:cubicBezTo>
                  <a:pt x="345430" y="347765"/>
                  <a:pt x="342756" y="350537"/>
                  <a:pt x="348886" y="362797"/>
                </a:cubicBezTo>
                <a:cubicBezTo>
                  <a:pt x="350894" y="366813"/>
                  <a:pt x="355236" y="369147"/>
                  <a:pt x="358411" y="372322"/>
                </a:cubicBezTo>
                <a:cubicBezTo>
                  <a:pt x="357353" y="383964"/>
                  <a:pt x="358534" y="396032"/>
                  <a:pt x="355236" y="407247"/>
                </a:cubicBezTo>
                <a:cubicBezTo>
                  <a:pt x="347628" y="433115"/>
                  <a:pt x="337051" y="426906"/>
                  <a:pt x="313961" y="429472"/>
                </a:cubicBezTo>
                <a:cubicBezTo>
                  <a:pt x="310786" y="430530"/>
                  <a:pt x="307221" y="430791"/>
                  <a:pt x="304436" y="432647"/>
                </a:cubicBezTo>
                <a:cubicBezTo>
                  <a:pt x="288832" y="443050"/>
                  <a:pt x="300275" y="439983"/>
                  <a:pt x="288561" y="451697"/>
                </a:cubicBezTo>
                <a:cubicBezTo>
                  <a:pt x="285863" y="454395"/>
                  <a:pt x="282211" y="455930"/>
                  <a:pt x="279036" y="458047"/>
                </a:cubicBezTo>
                <a:cubicBezTo>
                  <a:pt x="276919" y="461222"/>
                  <a:pt x="275384" y="464874"/>
                  <a:pt x="272686" y="467572"/>
                </a:cubicBezTo>
                <a:cubicBezTo>
                  <a:pt x="269988" y="470270"/>
                  <a:pt x="263161" y="470106"/>
                  <a:pt x="263161" y="473922"/>
                </a:cubicBezTo>
                <a:lnTo>
                  <a:pt x="272686" y="483447"/>
                </a:lnTo>
                <a:cubicBezTo>
                  <a:pt x="273744" y="486622"/>
                  <a:pt x="275861" y="489625"/>
                  <a:pt x="275861" y="492972"/>
                </a:cubicBezTo>
                <a:cubicBezTo>
                  <a:pt x="275861" y="497336"/>
                  <a:pt x="272069" y="501352"/>
                  <a:pt x="272686" y="505672"/>
                </a:cubicBezTo>
                <a:cubicBezTo>
                  <a:pt x="273800" y="513470"/>
                  <a:pt x="283214" y="517982"/>
                  <a:pt x="288561" y="521547"/>
                </a:cubicBezTo>
                <a:cubicBezTo>
                  <a:pt x="287503" y="524722"/>
                  <a:pt x="286305" y="527854"/>
                  <a:pt x="285386" y="531072"/>
                </a:cubicBezTo>
                <a:cubicBezTo>
                  <a:pt x="284187" y="535268"/>
                  <a:pt x="284376" y="539983"/>
                  <a:pt x="282211" y="543772"/>
                </a:cubicBezTo>
                <a:cubicBezTo>
                  <a:pt x="279983" y="547671"/>
                  <a:pt x="275561" y="549848"/>
                  <a:pt x="272686" y="553297"/>
                </a:cubicBezTo>
                <a:cubicBezTo>
                  <a:pt x="259457" y="569172"/>
                  <a:pt x="274273" y="557530"/>
                  <a:pt x="256811" y="569172"/>
                </a:cubicBezTo>
                <a:cubicBezTo>
                  <a:pt x="255753" y="574464"/>
                  <a:pt x="256629" y="580557"/>
                  <a:pt x="253636" y="585047"/>
                </a:cubicBezTo>
                <a:cubicBezTo>
                  <a:pt x="251780" y="587832"/>
                  <a:pt x="247378" y="587496"/>
                  <a:pt x="244111" y="588222"/>
                </a:cubicBezTo>
                <a:cubicBezTo>
                  <a:pt x="237827" y="589619"/>
                  <a:pt x="231411" y="590339"/>
                  <a:pt x="225061" y="591397"/>
                </a:cubicBezTo>
                <a:cubicBezTo>
                  <a:pt x="219769" y="593514"/>
                  <a:pt x="214284" y="595198"/>
                  <a:pt x="209186" y="597747"/>
                </a:cubicBezTo>
                <a:cubicBezTo>
                  <a:pt x="205773" y="599454"/>
                  <a:pt x="203148" y="602547"/>
                  <a:pt x="199661" y="604097"/>
                </a:cubicBezTo>
                <a:cubicBezTo>
                  <a:pt x="193544" y="606815"/>
                  <a:pt x="186961" y="608330"/>
                  <a:pt x="180611" y="610447"/>
                </a:cubicBezTo>
                <a:cubicBezTo>
                  <a:pt x="177436" y="611505"/>
                  <a:pt x="172583" y="610629"/>
                  <a:pt x="171086" y="613622"/>
                </a:cubicBezTo>
                <a:lnTo>
                  <a:pt x="167911" y="613622"/>
                </a:ln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5254494" y="4462744"/>
            <a:ext cx="1013082" cy="1176666"/>
          </a:xfrm>
          <a:custGeom>
            <a:avLst/>
            <a:gdLst>
              <a:gd name="connsiteX0" fmla="*/ 954486 w 1449872"/>
              <a:gd name="connsiteY0" fmla="*/ 6350 h 1635125"/>
              <a:gd name="connsiteX1" fmla="*/ 944961 w 1449872"/>
              <a:gd name="connsiteY1" fmla="*/ 0 h 1635125"/>
              <a:gd name="connsiteX2" fmla="*/ 925911 w 1449872"/>
              <a:gd name="connsiteY2" fmla="*/ 6350 h 1635125"/>
              <a:gd name="connsiteX3" fmla="*/ 903686 w 1449872"/>
              <a:gd name="connsiteY3" fmla="*/ 28575 h 1635125"/>
              <a:gd name="connsiteX4" fmla="*/ 843361 w 1449872"/>
              <a:gd name="connsiteY4" fmla="*/ 31750 h 1635125"/>
              <a:gd name="connsiteX5" fmla="*/ 811611 w 1449872"/>
              <a:gd name="connsiteY5" fmla="*/ 34925 h 1635125"/>
              <a:gd name="connsiteX6" fmla="*/ 802086 w 1449872"/>
              <a:gd name="connsiteY6" fmla="*/ 31750 h 1635125"/>
              <a:gd name="connsiteX7" fmla="*/ 792561 w 1449872"/>
              <a:gd name="connsiteY7" fmla="*/ 34925 h 1635125"/>
              <a:gd name="connsiteX8" fmla="*/ 786211 w 1449872"/>
              <a:gd name="connsiteY8" fmla="*/ 44450 h 1635125"/>
              <a:gd name="connsiteX9" fmla="*/ 767161 w 1449872"/>
              <a:gd name="connsiteY9" fmla="*/ 60325 h 1635125"/>
              <a:gd name="connsiteX10" fmla="*/ 744936 w 1449872"/>
              <a:gd name="connsiteY10" fmla="*/ 66675 h 1635125"/>
              <a:gd name="connsiteX11" fmla="*/ 710011 w 1449872"/>
              <a:gd name="connsiteY11" fmla="*/ 76200 h 1635125"/>
              <a:gd name="connsiteX12" fmla="*/ 700486 w 1449872"/>
              <a:gd name="connsiteY12" fmla="*/ 85725 h 1635125"/>
              <a:gd name="connsiteX13" fmla="*/ 662386 w 1449872"/>
              <a:gd name="connsiteY13" fmla="*/ 85725 h 1635125"/>
              <a:gd name="connsiteX14" fmla="*/ 652861 w 1449872"/>
              <a:gd name="connsiteY14" fmla="*/ 82550 h 1635125"/>
              <a:gd name="connsiteX15" fmla="*/ 633811 w 1449872"/>
              <a:gd name="connsiteY15" fmla="*/ 69850 h 1635125"/>
              <a:gd name="connsiteX16" fmla="*/ 624286 w 1449872"/>
              <a:gd name="connsiteY16" fmla="*/ 76200 h 1635125"/>
              <a:gd name="connsiteX17" fmla="*/ 567136 w 1449872"/>
              <a:gd name="connsiteY17" fmla="*/ 76200 h 1635125"/>
              <a:gd name="connsiteX18" fmla="*/ 554436 w 1449872"/>
              <a:gd name="connsiteY18" fmla="*/ 66675 h 1635125"/>
              <a:gd name="connsiteX19" fmla="*/ 544911 w 1449872"/>
              <a:gd name="connsiteY19" fmla="*/ 60325 h 1635125"/>
              <a:gd name="connsiteX20" fmla="*/ 535386 w 1449872"/>
              <a:gd name="connsiteY20" fmla="*/ 63500 h 1635125"/>
              <a:gd name="connsiteX21" fmla="*/ 516336 w 1449872"/>
              <a:gd name="connsiteY21" fmla="*/ 76200 h 1635125"/>
              <a:gd name="connsiteX22" fmla="*/ 503636 w 1449872"/>
              <a:gd name="connsiteY22" fmla="*/ 79375 h 1635125"/>
              <a:gd name="connsiteX23" fmla="*/ 471886 w 1449872"/>
              <a:gd name="connsiteY23" fmla="*/ 73025 h 1635125"/>
              <a:gd name="connsiteX24" fmla="*/ 462361 w 1449872"/>
              <a:gd name="connsiteY24" fmla="*/ 66675 h 1635125"/>
              <a:gd name="connsiteX25" fmla="*/ 446486 w 1449872"/>
              <a:gd name="connsiteY25" fmla="*/ 69850 h 1635125"/>
              <a:gd name="connsiteX26" fmla="*/ 427436 w 1449872"/>
              <a:gd name="connsiteY26" fmla="*/ 79375 h 1635125"/>
              <a:gd name="connsiteX27" fmla="*/ 392511 w 1449872"/>
              <a:gd name="connsiteY27" fmla="*/ 85725 h 1635125"/>
              <a:gd name="connsiteX28" fmla="*/ 360761 w 1449872"/>
              <a:gd name="connsiteY28" fmla="*/ 104775 h 1635125"/>
              <a:gd name="connsiteX29" fmla="*/ 341711 w 1449872"/>
              <a:gd name="connsiteY29" fmla="*/ 120650 h 1635125"/>
              <a:gd name="connsiteX30" fmla="*/ 335361 w 1449872"/>
              <a:gd name="connsiteY30" fmla="*/ 165100 h 1635125"/>
              <a:gd name="connsiteX31" fmla="*/ 325836 w 1449872"/>
              <a:gd name="connsiteY31" fmla="*/ 184150 h 1635125"/>
              <a:gd name="connsiteX32" fmla="*/ 322661 w 1449872"/>
              <a:gd name="connsiteY32" fmla="*/ 200025 h 1635125"/>
              <a:gd name="connsiteX33" fmla="*/ 319486 w 1449872"/>
              <a:gd name="connsiteY33" fmla="*/ 209550 h 1635125"/>
              <a:gd name="connsiteX34" fmla="*/ 300436 w 1449872"/>
              <a:gd name="connsiteY34" fmla="*/ 222250 h 1635125"/>
              <a:gd name="connsiteX35" fmla="*/ 290911 w 1449872"/>
              <a:gd name="connsiteY35" fmla="*/ 231775 h 1635125"/>
              <a:gd name="connsiteX36" fmla="*/ 284561 w 1449872"/>
              <a:gd name="connsiteY36" fmla="*/ 250825 h 1635125"/>
              <a:gd name="connsiteX37" fmla="*/ 278211 w 1449872"/>
              <a:gd name="connsiteY37" fmla="*/ 282575 h 1635125"/>
              <a:gd name="connsiteX38" fmla="*/ 268686 w 1449872"/>
              <a:gd name="connsiteY38" fmla="*/ 292100 h 1635125"/>
              <a:gd name="connsiteX39" fmla="*/ 262336 w 1449872"/>
              <a:gd name="connsiteY39" fmla="*/ 311150 h 1635125"/>
              <a:gd name="connsiteX40" fmla="*/ 268686 w 1449872"/>
              <a:gd name="connsiteY40" fmla="*/ 336550 h 1635125"/>
              <a:gd name="connsiteX41" fmla="*/ 255986 w 1449872"/>
              <a:gd name="connsiteY41" fmla="*/ 349250 h 1635125"/>
              <a:gd name="connsiteX42" fmla="*/ 249636 w 1449872"/>
              <a:gd name="connsiteY42" fmla="*/ 368300 h 1635125"/>
              <a:gd name="connsiteX43" fmla="*/ 243286 w 1449872"/>
              <a:gd name="connsiteY43" fmla="*/ 377825 h 1635125"/>
              <a:gd name="connsiteX44" fmla="*/ 236936 w 1449872"/>
              <a:gd name="connsiteY44" fmla="*/ 403225 h 1635125"/>
              <a:gd name="connsiteX45" fmla="*/ 227411 w 1449872"/>
              <a:gd name="connsiteY45" fmla="*/ 409575 h 1635125"/>
              <a:gd name="connsiteX46" fmla="*/ 230586 w 1449872"/>
              <a:gd name="connsiteY46" fmla="*/ 431800 h 1635125"/>
              <a:gd name="connsiteX47" fmla="*/ 233761 w 1449872"/>
              <a:gd name="connsiteY47" fmla="*/ 441325 h 1635125"/>
              <a:gd name="connsiteX48" fmla="*/ 243286 w 1449872"/>
              <a:gd name="connsiteY48" fmla="*/ 447675 h 1635125"/>
              <a:gd name="connsiteX49" fmla="*/ 246461 w 1449872"/>
              <a:gd name="connsiteY49" fmla="*/ 457200 h 1635125"/>
              <a:gd name="connsiteX50" fmla="*/ 252811 w 1449872"/>
              <a:gd name="connsiteY50" fmla="*/ 466725 h 1635125"/>
              <a:gd name="connsiteX51" fmla="*/ 246461 w 1449872"/>
              <a:gd name="connsiteY51" fmla="*/ 476250 h 1635125"/>
              <a:gd name="connsiteX52" fmla="*/ 217886 w 1449872"/>
              <a:gd name="connsiteY52" fmla="*/ 482600 h 1635125"/>
              <a:gd name="connsiteX53" fmla="*/ 202011 w 1449872"/>
              <a:gd name="connsiteY53" fmla="*/ 508000 h 1635125"/>
              <a:gd name="connsiteX54" fmla="*/ 198836 w 1449872"/>
              <a:gd name="connsiteY54" fmla="*/ 517525 h 1635125"/>
              <a:gd name="connsiteX55" fmla="*/ 176611 w 1449872"/>
              <a:gd name="connsiteY55" fmla="*/ 533400 h 1635125"/>
              <a:gd name="connsiteX56" fmla="*/ 167086 w 1449872"/>
              <a:gd name="connsiteY56" fmla="*/ 539750 h 1635125"/>
              <a:gd name="connsiteX57" fmla="*/ 128986 w 1449872"/>
              <a:gd name="connsiteY57" fmla="*/ 552450 h 1635125"/>
              <a:gd name="connsiteX58" fmla="*/ 122636 w 1449872"/>
              <a:gd name="connsiteY58" fmla="*/ 561975 h 1635125"/>
              <a:gd name="connsiteX59" fmla="*/ 113111 w 1449872"/>
              <a:gd name="connsiteY59" fmla="*/ 571500 h 1635125"/>
              <a:gd name="connsiteX60" fmla="*/ 109936 w 1449872"/>
              <a:gd name="connsiteY60" fmla="*/ 587375 h 1635125"/>
              <a:gd name="connsiteX61" fmla="*/ 97236 w 1449872"/>
              <a:gd name="connsiteY61" fmla="*/ 606425 h 1635125"/>
              <a:gd name="connsiteX62" fmla="*/ 90886 w 1449872"/>
              <a:gd name="connsiteY62" fmla="*/ 615950 h 1635125"/>
              <a:gd name="connsiteX63" fmla="*/ 81361 w 1449872"/>
              <a:gd name="connsiteY63" fmla="*/ 622300 h 1635125"/>
              <a:gd name="connsiteX64" fmla="*/ 62311 w 1449872"/>
              <a:gd name="connsiteY64" fmla="*/ 641350 h 1635125"/>
              <a:gd name="connsiteX65" fmla="*/ 52786 w 1449872"/>
              <a:gd name="connsiteY65" fmla="*/ 650875 h 1635125"/>
              <a:gd name="connsiteX66" fmla="*/ 43261 w 1449872"/>
              <a:gd name="connsiteY66" fmla="*/ 660400 h 1635125"/>
              <a:gd name="connsiteX67" fmla="*/ 27386 w 1449872"/>
              <a:gd name="connsiteY67" fmla="*/ 676275 h 1635125"/>
              <a:gd name="connsiteX68" fmla="*/ 21036 w 1449872"/>
              <a:gd name="connsiteY68" fmla="*/ 685800 h 1635125"/>
              <a:gd name="connsiteX69" fmla="*/ 1986 w 1449872"/>
              <a:gd name="connsiteY69" fmla="*/ 698500 h 1635125"/>
              <a:gd name="connsiteX70" fmla="*/ 14686 w 1449872"/>
              <a:gd name="connsiteY70" fmla="*/ 758825 h 1635125"/>
              <a:gd name="connsiteX71" fmla="*/ 24211 w 1449872"/>
              <a:gd name="connsiteY71" fmla="*/ 765175 h 1635125"/>
              <a:gd name="connsiteX72" fmla="*/ 21036 w 1449872"/>
              <a:gd name="connsiteY72" fmla="*/ 755650 h 1635125"/>
              <a:gd name="connsiteX73" fmla="*/ 30561 w 1449872"/>
              <a:gd name="connsiteY73" fmla="*/ 752475 h 1635125"/>
              <a:gd name="connsiteX74" fmla="*/ 36911 w 1449872"/>
              <a:gd name="connsiteY74" fmla="*/ 768350 h 1635125"/>
              <a:gd name="connsiteX75" fmla="*/ 46436 w 1449872"/>
              <a:gd name="connsiteY75" fmla="*/ 800100 h 1635125"/>
              <a:gd name="connsiteX76" fmla="*/ 55961 w 1449872"/>
              <a:gd name="connsiteY76" fmla="*/ 812800 h 1635125"/>
              <a:gd name="connsiteX77" fmla="*/ 68661 w 1449872"/>
              <a:gd name="connsiteY77" fmla="*/ 815975 h 1635125"/>
              <a:gd name="connsiteX78" fmla="*/ 78186 w 1449872"/>
              <a:gd name="connsiteY78" fmla="*/ 819150 h 1635125"/>
              <a:gd name="connsiteX79" fmla="*/ 87711 w 1449872"/>
              <a:gd name="connsiteY79" fmla="*/ 831850 h 1635125"/>
              <a:gd name="connsiteX80" fmla="*/ 97236 w 1449872"/>
              <a:gd name="connsiteY80" fmla="*/ 838200 h 1635125"/>
              <a:gd name="connsiteX81" fmla="*/ 100411 w 1449872"/>
              <a:gd name="connsiteY81" fmla="*/ 860425 h 1635125"/>
              <a:gd name="connsiteX82" fmla="*/ 109936 w 1449872"/>
              <a:gd name="connsiteY82" fmla="*/ 850900 h 1635125"/>
              <a:gd name="connsiteX83" fmla="*/ 119461 w 1449872"/>
              <a:gd name="connsiteY83" fmla="*/ 847725 h 1635125"/>
              <a:gd name="connsiteX84" fmla="*/ 128986 w 1449872"/>
              <a:gd name="connsiteY84" fmla="*/ 866775 h 1635125"/>
              <a:gd name="connsiteX85" fmla="*/ 132161 w 1449872"/>
              <a:gd name="connsiteY85" fmla="*/ 879475 h 1635125"/>
              <a:gd name="connsiteX86" fmla="*/ 151211 w 1449872"/>
              <a:gd name="connsiteY86" fmla="*/ 889000 h 1635125"/>
              <a:gd name="connsiteX87" fmla="*/ 157561 w 1449872"/>
              <a:gd name="connsiteY87" fmla="*/ 898525 h 1635125"/>
              <a:gd name="connsiteX88" fmla="*/ 167086 w 1449872"/>
              <a:gd name="connsiteY88" fmla="*/ 927100 h 1635125"/>
              <a:gd name="connsiteX89" fmla="*/ 186136 w 1449872"/>
              <a:gd name="connsiteY89" fmla="*/ 933450 h 1635125"/>
              <a:gd name="connsiteX90" fmla="*/ 205186 w 1449872"/>
              <a:gd name="connsiteY90" fmla="*/ 942975 h 1635125"/>
              <a:gd name="connsiteX91" fmla="*/ 211536 w 1449872"/>
              <a:gd name="connsiteY91" fmla="*/ 933450 h 1635125"/>
              <a:gd name="connsiteX92" fmla="*/ 221061 w 1449872"/>
              <a:gd name="connsiteY92" fmla="*/ 939800 h 1635125"/>
              <a:gd name="connsiteX93" fmla="*/ 243286 w 1449872"/>
              <a:gd name="connsiteY93" fmla="*/ 962025 h 1635125"/>
              <a:gd name="connsiteX94" fmla="*/ 246461 w 1449872"/>
              <a:gd name="connsiteY94" fmla="*/ 977900 h 1635125"/>
              <a:gd name="connsiteX95" fmla="*/ 259161 w 1449872"/>
              <a:gd name="connsiteY95" fmla="*/ 952500 h 1635125"/>
              <a:gd name="connsiteX96" fmla="*/ 278211 w 1449872"/>
              <a:gd name="connsiteY96" fmla="*/ 942975 h 1635125"/>
              <a:gd name="connsiteX97" fmla="*/ 284561 w 1449872"/>
              <a:gd name="connsiteY97" fmla="*/ 952500 h 1635125"/>
              <a:gd name="connsiteX98" fmla="*/ 303611 w 1449872"/>
              <a:gd name="connsiteY98" fmla="*/ 946150 h 1635125"/>
              <a:gd name="connsiteX99" fmla="*/ 313136 w 1449872"/>
              <a:gd name="connsiteY99" fmla="*/ 942975 h 1635125"/>
              <a:gd name="connsiteX100" fmla="*/ 332186 w 1449872"/>
              <a:gd name="connsiteY100" fmla="*/ 962025 h 1635125"/>
              <a:gd name="connsiteX101" fmla="*/ 344886 w 1449872"/>
              <a:gd name="connsiteY101" fmla="*/ 981075 h 1635125"/>
              <a:gd name="connsiteX102" fmla="*/ 354411 w 1449872"/>
              <a:gd name="connsiteY102" fmla="*/ 984250 h 1635125"/>
              <a:gd name="connsiteX103" fmla="*/ 373461 w 1449872"/>
              <a:gd name="connsiteY103" fmla="*/ 996950 h 1635125"/>
              <a:gd name="connsiteX104" fmla="*/ 382986 w 1449872"/>
              <a:gd name="connsiteY104" fmla="*/ 1000125 h 1635125"/>
              <a:gd name="connsiteX105" fmla="*/ 402036 w 1449872"/>
              <a:gd name="connsiteY105" fmla="*/ 987425 h 1635125"/>
              <a:gd name="connsiteX106" fmla="*/ 414736 w 1449872"/>
              <a:gd name="connsiteY106" fmla="*/ 981075 h 1635125"/>
              <a:gd name="connsiteX107" fmla="*/ 427436 w 1449872"/>
              <a:gd name="connsiteY107" fmla="*/ 984250 h 1635125"/>
              <a:gd name="connsiteX108" fmla="*/ 430611 w 1449872"/>
              <a:gd name="connsiteY108" fmla="*/ 993775 h 1635125"/>
              <a:gd name="connsiteX109" fmla="*/ 433786 w 1449872"/>
              <a:gd name="connsiteY109" fmla="*/ 1016000 h 1635125"/>
              <a:gd name="connsiteX110" fmla="*/ 449661 w 1449872"/>
              <a:gd name="connsiteY110" fmla="*/ 1012825 h 1635125"/>
              <a:gd name="connsiteX111" fmla="*/ 465536 w 1449872"/>
              <a:gd name="connsiteY111" fmla="*/ 1031875 h 1635125"/>
              <a:gd name="connsiteX112" fmla="*/ 487761 w 1449872"/>
              <a:gd name="connsiteY112" fmla="*/ 1041400 h 1635125"/>
              <a:gd name="connsiteX113" fmla="*/ 516336 w 1449872"/>
              <a:gd name="connsiteY113" fmla="*/ 1035050 h 1635125"/>
              <a:gd name="connsiteX114" fmla="*/ 525861 w 1449872"/>
              <a:gd name="connsiteY114" fmla="*/ 1047750 h 1635125"/>
              <a:gd name="connsiteX115" fmla="*/ 538561 w 1449872"/>
              <a:gd name="connsiteY115" fmla="*/ 1066800 h 1635125"/>
              <a:gd name="connsiteX116" fmla="*/ 554436 w 1449872"/>
              <a:gd name="connsiteY116" fmla="*/ 1085850 h 1635125"/>
              <a:gd name="connsiteX117" fmla="*/ 548086 w 1449872"/>
              <a:gd name="connsiteY117" fmla="*/ 1098550 h 1635125"/>
              <a:gd name="connsiteX118" fmla="*/ 535386 w 1449872"/>
              <a:gd name="connsiteY118" fmla="*/ 1117600 h 1635125"/>
              <a:gd name="connsiteX119" fmla="*/ 538561 w 1449872"/>
              <a:gd name="connsiteY119" fmla="*/ 1130300 h 1635125"/>
              <a:gd name="connsiteX120" fmla="*/ 567136 w 1449872"/>
              <a:gd name="connsiteY120" fmla="*/ 1146175 h 1635125"/>
              <a:gd name="connsiteX121" fmla="*/ 570311 w 1449872"/>
              <a:gd name="connsiteY121" fmla="*/ 1155700 h 1635125"/>
              <a:gd name="connsiteX122" fmla="*/ 573486 w 1449872"/>
              <a:gd name="connsiteY122" fmla="*/ 1187450 h 1635125"/>
              <a:gd name="connsiteX123" fmla="*/ 583011 w 1449872"/>
              <a:gd name="connsiteY123" fmla="*/ 1196975 h 1635125"/>
              <a:gd name="connsiteX124" fmla="*/ 602061 w 1449872"/>
              <a:gd name="connsiteY124" fmla="*/ 1206500 h 1635125"/>
              <a:gd name="connsiteX125" fmla="*/ 614761 w 1449872"/>
              <a:gd name="connsiteY125" fmla="*/ 1212850 h 1635125"/>
              <a:gd name="connsiteX126" fmla="*/ 630636 w 1449872"/>
              <a:gd name="connsiteY126" fmla="*/ 1209675 h 1635125"/>
              <a:gd name="connsiteX127" fmla="*/ 633811 w 1449872"/>
              <a:gd name="connsiteY127" fmla="*/ 1196975 h 1635125"/>
              <a:gd name="connsiteX128" fmla="*/ 624286 w 1449872"/>
              <a:gd name="connsiteY128" fmla="*/ 1177925 h 1635125"/>
              <a:gd name="connsiteX129" fmla="*/ 627461 w 1449872"/>
              <a:gd name="connsiteY129" fmla="*/ 1168400 h 1635125"/>
              <a:gd name="connsiteX130" fmla="*/ 659211 w 1449872"/>
              <a:gd name="connsiteY130" fmla="*/ 1177925 h 1635125"/>
              <a:gd name="connsiteX131" fmla="*/ 671911 w 1449872"/>
              <a:gd name="connsiteY131" fmla="*/ 1196975 h 1635125"/>
              <a:gd name="connsiteX132" fmla="*/ 690961 w 1449872"/>
              <a:gd name="connsiteY132" fmla="*/ 1203325 h 1635125"/>
              <a:gd name="connsiteX133" fmla="*/ 703661 w 1449872"/>
              <a:gd name="connsiteY133" fmla="*/ 1200150 h 1635125"/>
              <a:gd name="connsiteX134" fmla="*/ 735411 w 1449872"/>
              <a:gd name="connsiteY134" fmla="*/ 1219200 h 1635125"/>
              <a:gd name="connsiteX135" fmla="*/ 748111 w 1449872"/>
              <a:gd name="connsiteY135" fmla="*/ 1228725 h 1635125"/>
              <a:gd name="connsiteX136" fmla="*/ 763986 w 1449872"/>
              <a:gd name="connsiteY136" fmla="*/ 1222375 h 1635125"/>
              <a:gd name="connsiteX137" fmla="*/ 773511 w 1449872"/>
              <a:gd name="connsiteY137" fmla="*/ 1216025 h 1635125"/>
              <a:gd name="connsiteX138" fmla="*/ 786211 w 1449872"/>
              <a:gd name="connsiteY138" fmla="*/ 1231900 h 1635125"/>
              <a:gd name="connsiteX139" fmla="*/ 795736 w 1449872"/>
              <a:gd name="connsiteY139" fmla="*/ 1238250 h 1635125"/>
              <a:gd name="connsiteX140" fmla="*/ 802086 w 1449872"/>
              <a:gd name="connsiteY140" fmla="*/ 1247775 h 1635125"/>
              <a:gd name="connsiteX141" fmla="*/ 814786 w 1449872"/>
              <a:gd name="connsiteY141" fmla="*/ 1273175 h 1635125"/>
              <a:gd name="connsiteX142" fmla="*/ 824311 w 1449872"/>
              <a:gd name="connsiteY142" fmla="*/ 1276350 h 1635125"/>
              <a:gd name="connsiteX143" fmla="*/ 846536 w 1449872"/>
              <a:gd name="connsiteY143" fmla="*/ 1273175 h 1635125"/>
              <a:gd name="connsiteX144" fmla="*/ 849711 w 1449872"/>
              <a:gd name="connsiteY144" fmla="*/ 1247775 h 1635125"/>
              <a:gd name="connsiteX145" fmla="*/ 881461 w 1449872"/>
              <a:gd name="connsiteY145" fmla="*/ 1241425 h 1635125"/>
              <a:gd name="connsiteX146" fmla="*/ 894161 w 1449872"/>
              <a:gd name="connsiteY146" fmla="*/ 1244600 h 1635125"/>
              <a:gd name="connsiteX147" fmla="*/ 910036 w 1449872"/>
              <a:gd name="connsiteY147" fmla="*/ 1247775 h 1635125"/>
              <a:gd name="connsiteX148" fmla="*/ 922736 w 1449872"/>
              <a:gd name="connsiteY148" fmla="*/ 1254125 h 1635125"/>
              <a:gd name="connsiteX149" fmla="*/ 925911 w 1449872"/>
              <a:gd name="connsiteY149" fmla="*/ 1266825 h 1635125"/>
              <a:gd name="connsiteX150" fmla="*/ 906861 w 1449872"/>
              <a:gd name="connsiteY150" fmla="*/ 1273175 h 1635125"/>
              <a:gd name="connsiteX151" fmla="*/ 897336 w 1449872"/>
              <a:gd name="connsiteY151" fmla="*/ 1279525 h 1635125"/>
              <a:gd name="connsiteX152" fmla="*/ 887811 w 1449872"/>
              <a:gd name="connsiteY152" fmla="*/ 1282700 h 1635125"/>
              <a:gd name="connsiteX153" fmla="*/ 881461 w 1449872"/>
              <a:gd name="connsiteY153" fmla="*/ 1292225 h 1635125"/>
              <a:gd name="connsiteX154" fmla="*/ 859236 w 1449872"/>
              <a:gd name="connsiteY154" fmla="*/ 1301750 h 1635125"/>
              <a:gd name="connsiteX155" fmla="*/ 852886 w 1449872"/>
              <a:gd name="connsiteY155" fmla="*/ 1314450 h 1635125"/>
              <a:gd name="connsiteX156" fmla="*/ 862411 w 1449872"/>
              <a:gd name="connsiteY156" fmla="*/ 1323975 h 1635125"/>
              <a:gd name="connsiteX157" fmla="*/ 903686 w 1449872"/>
              <a:gd name="connsiteY157" fmla="*/ 1327150 h 1635125"/>
              <a:gd name="connsiteX158" fmla="*/ 897336 w 1449872"/>
              <a:gd name="connsiteY158" fmla="*/ 1336675 h 1635125"/>
              <a:gd name="connsiteX159" fmla="*/ 894161 w 1449872"/>
              <a:gd name="connsiteY159" fmla="*/ 1346200 h 1635125"/>
              <a:gd name="connsiteX160" fmla="*/ 884636 w 1449872"/>
              <a:gd name="connsiteY160" fmla="*/ 1349375 h 1635125"/>
              <a:gd name="connsiteX161" fmla="*/ 887811 w 1449872"/>
              <a:gd name="connsiteY161" fmla="*/ 1374775 h 1635125"/>
              <a:gd name="connsiteX162" fmla="*/ 878286 w 1449872"/>
              <a:gd name="connsiteY162" fmla="*/ 1397000 h 1635125"/>
              <a:gd name="connsiteX163" fmla="*/ 868761 w 1449872"/>
              <a:gd name="connsiteY163" fmla="*/ 1406525 h 1635125"/>
              <a:gd name="connsiteX164" fmla="*/ 875111 w 1449872"/>
              <a:gd name="connsiteY164" fmla="*/ 1435100 h 1635125"/>
              <a:gd name="connsiteX165" fmla="*/ 884636 w 1449872"/>
              <a:gd name="connsiteY165" fmla="*/ 1441450 h 1635125"/>
              <a:gd name="connsiteX166" fmla="*/ 887811 w 1449872"/>
              <a:gd name="connsiteY166" fmla="*/ 1454150 h 1635125"/>
              <a:gd name="connsiteX167" fmla="*/ 887811 w 1449872"/>
              <a:gd name="connsiteY167" fmla="*/ 1485900 h 1635125"/>
              <a:gd name="connsiteX168" fmla="*/ 878286 w 1449872"/>
              <a:gd name="connsiteY168" fmla="*/ 1489075 h 1635125"/>
              <a:gd name="connsiteX169" fmla="*/ 868761 w 1449872"/>
              <a:gd name="connsiteY169" fmla="*/ 1508125 h 1635125"/>
              <a:gd name="connsiteX170" fmla="*/ 871936 w 1449872"/>
              <a:gd name="connsiteY170" fmla="*/ 1520825 h 1635125"/>
              <a:gd name="connsiteX171" fmla="*/ 884636 w 1449872"/>
              <a:gd name="connsiteY171" fmla="*/ 1524000 h 1635125"/>
              <a:gd name="connsiteX172" fmla="*/ 903686 w 1449872"/>
              <a:gd name="connsiteY172" fmla="*/ 1533525 h 1635125"/>
              <a:gd name="connsiteX173" fmla="*/ 910036 w 1449872"/>
              <a:gd name="connsiteY173" fmla="*/ 1520825 h 1635125"/>
              <a:gd name="connsiteX174" fmla="*/ 916386 w 1449872"/>
              <a:gd name="connsiteY174" fmla="*/ 1533525 h 1635125"/>
              <a:gd name="connsiteX175" fmla="*/ 919561 w 1449872"/>
              <a:gd name="connsiteY175" fmla="*/ 1552575 h 1635125"/>
              <a:gd name="connsiteX176" fmla="*/ 941786 w 1449872"/>
              <a:gd name="connsiteY176" fmla="*/ 1568450 h 1635125"/>
              <a:gd name="connsiteX177" fmla="*/ 964011 w 1449872"/>
              <a:gd name="connsiteY177" fmla="*/ 1562100 h 1635125"/>
              <a:gd name="connsiteX178" fmla="*/ 973536 w 1449872"/>
              <a:gd name="connsiteY178" fmla="*/ 1555750 h 1635125"/>
              <a:gd name="connsiteX179" fmla="*/ 976711 w 1449872"/>
              <a:gd name="connsiteY179" fmla="*/ 1546225 h 1635125"/>
              <a:gd name="connsiteX180" fmla="*/ 960836 w 1449872"/>
              <a:gd name="connsiteY180" fmla="*/ 1533525 h 1635125"/>
              <a:gd name="connsiteX181" fmla="*/ 948136 w 1449872"/>
              <a:gd name="connsiteY181" fmla="*/ 1527175 h 1635125"/>
              <a:gd name="connsiteX182" fmla="*/ 944961 w 1449872"/>
              <a:gd name="connsiteY182" fmla="*/ 1517650 h 1635125"/>
              <a:gd name="connsiteX183" fmla="*/ 957661 w 1449872"/>
              <a:gd name="connsiteY183" fmla="*/ 1511300 h 1635125"/>
              <a:gd name="connsiteX184" fmla="*/ 970361 w 1449872"/>
              <a:gd name="connsiteY184" fmla="*/ 1508125 h 1635125"/>
              <a:gd name="connsiteX185" fmla="*/ 979886 w 1449872"/>
              <a:gd name="connsiteY185" fmla="*/ 1504950 h 1635125"/>
              <a:gd name="connsiteX186" fmla="*/ 989411 w 1449872"/>
              <a:gd name="connsiteY186" fmla="*/ 1508125 h 1635125"/>
              <a:gd name="connsiteX187" fmla="*/ 992586 w 1449872"/>
              <a:gd name="connsiteY187" fmla="*/ 1498600 h 1635125"/>
              <a:gd name="connsiteX188" fmla="*/ 995761 w 1449872"/>
              <a:gd name="connsiteY188" fmla="*/ 1485900 h 1635125"/>
              <a:gd name="connsiteX189" fmla="*/ 1033861 w 1449872"/>
              <a:gd name="connsiteY189" fmla="*/ 1520825 h 1635125"/>
              <a:gd name="connsiteX190" fmla="*/ 1052911 w 1449872"/>
              <a:gd name="connsiteY190" fmla="*/ 1514475 h 1635125"/>
              <a:gd name="connsiteX191" fmla="*/ 1062436 w 1449872"/>
              <a:gd name="connsiteY191" fmla="*/ 1508125 h 1635125"/>
              <a:gd name="connsiteX192" fmla="*/ 1040211 w 1449872"/>
              <a:gd name="connsiteY192" fmla="*/ 1533525 h 1635125"/>
              <a:gd name="connsiteX193" fmla="*/ 1037036 w 1449872"/>
              <a:gd name="connsiteY193" fmla="*/ 1543050 h 1635125"/>
              <a:gd name="connsiteX194" fmla="*/ 1033861 w 1449872"/>
              <a:gd name="connsiteY194" fmla="*/ 1562100 h 1635125"/>
              <a:gd name="connsiteX195" fmla="*/ 1043386 w 1449872"/>
              <a:gd name="connsiteY195" fmla="*/ 1568450 h 1635125"/>
              <a:gd name="connsiteX196" fmla="*/ 1068786 w 1449872"/>
              <a:gd name="connsiteY196" fmla="*/ 1562100 h 1635125"/>
              <a:gd name="connsiteX197" fmla="*/ 1078311 w 1449872"/>
              <a:gd name="connsiteY197" fmla="*/ 1543050 h 1635125"/>
              <a:gd name="connsiteX198" fmla="*/ 1087836 w 1449872"/>
              <a:gd name="connsiteY198" fmla="*/ 1536700 h 1635125"/>
              <a:gd name="connsiteX199" fmla="*/ 1110061 w 1449872"/>
              <a:gd name="connsiteY199" fmla="*/ 1546225 h 1635125"/>
              <a:gd name="connsiteX200" fmla="*/ 1125936 w 1449872"/>
              <a:gd name="connsiteY200" fmla="*/ 1565275 h 1635125"/>
              <a:gd name="connsiteX201" fmla="*/ 1135461 w 1449872"/>
              <a:gd name="connsiteY201" fmla="*/ 1568450 h 1635125"/>
              <a:gd name="connsiteX202" fmla="*/ 1138636 w 1449872"/>
              <a:gd name="connsiteY202" fmla="*/ 1549400 h 1635125"/>
              <a:gd name="connsiteX203" fmla="*/ 1164036 w 1449872"/>
              <a:gd name="connsiteY203" fmla="*/ 1555750 h 1635125"/>
              <a:gd name="connsiteX204" fmla="*/ 1170386 w 1449872"/>
              <a:gd name="connsiteY204" fmla="*/ 1584325 h 1635125"/>
              <a:gd name="connsiteX205" fmla="*/ 1167211 w 1449872"/>
              <a:gd name="connsiteY205" fmla="*/ 1593850 h 1635125"/>
              <a:gd name="connsiteX206" fmla="*/ 1173561 w 1449872"/>
              <a:gd name="connsiteY206" fmla="*/ 1606550 h 1635125"/>
              <a:gd name="connsiteX207" fmla="*/ 1176736 w 1449872"/>
              <a:gd name="connsiteY207" fmla="*/ 1619250 h 1635125"/>
              <a:gd name="connsiteX208" fmla="*/ 1186261 w 1449872"/>
              <a:gd name="connsiteY208" fmla="*/ 1628775 h 1635125"/>
              <a:gd name="connsiteX209" fmla="*/ 1198961 w 1449872"/>
              <a:gd name="connsiteY209" fmla="*/ 1622425 h 1635125"/>
              <a:gd name="connsiteX210" fmla="*/ 1214836 w 1449872"/>
              <a:gd name="connsiteY210" fmla="*/ 1606550 h 1635125"/>
              <a:gd name="connsiteX211" fmla="*/ 1246586 w 1449872"/>
              <a:gd name="connsiteY211" fmla="*/ 1619250 h 1635125"/>
              <a:gd name="connsiteX212" fmla="*/ 1275161 w 1449872"/>
              <a:gd name="connsiteY212" fmla="*/ 1635125 h 1635125"/>
              <a:gd name="connsiteX213" fmla="*/ 1291036 w 1449872"/>
              <a:gd name="connsiteY213" fmla="*/ 1622425 h 1635125"/>
              <a:gd name="connsiteX214" fmla="*/ 1284686 w 1449872"/>
              <a:gd name="connsiteY214" fmla="*/ 1603375 h 1635125"/>
              <a:gd name="connsiteX215" fmla="*/ 1281511 w 1449872"/>
              <a:gd name="connsiteY215" fmla="*/ 1593850 h 1635125"/>
              <a:gd name="connsiteX216" fmla="*/ 1284686 w 1449872"/>
              <a:gd name="connsiteY216" fmla="*/ 1562100 h 1635125"/>
              <a:gd name="connsiteX217" fmla="*/ 1294211 w 1449872"/>
              <a:gd name="connsiteY217" fmla="*/ 1555750 h 1635125"/>
              <a:gd name="connsiteX218" fmla="*/ 1297386 w 1449872"/>
              <a:gd name="connsiteY218" fmla="*/ 1546225 h 1635125"/>
              <a:gd name="connsiteX219" fmla="*/ 1294211 w 1449872"/>
              <a:gd name="connsiteY219" fmla="*/ 1536700 h 1635125"/>
              <a:gd name="connsiteX220" fmla="*/ 1291036 w 1449872"/>
              <a:gd name="connsiteY220" fmla="*/ 1520825 h 1635125"/>
              <a:gd name="connsiteX221" fmla="*/ 1271986 w 1449872"/>
              <a:gd name="connsiteY221" fmla="*/ 1504950 h 1635125"/>
              <a:gd name="connsiteX222" fmla="*/ 1268811 w 1449872"/>
              <a:gd name="connsiteY222" fmla="*/ 1495425 h 1635125"/>
              <a:gd name="connsiteX223" fmla="*/ 1259286 w 1449872"/>
              <a:gd name="connsiteY223" fmla="*/ 1489075 h 1635125"/>
              <a:gd name="connsiteX224" fmla="*/ 1252936 w 1449872"/>
              <a:gd name="connsiteY224" fmla="*/ 1479550 h 1635125"/>
              <a:gd name="connsiteX225" fmla="*/ 1243411 w 1449872"/>
              <a:gd name="connsiteY225" fmla="*/ 1450975 h 1635125"/>
              <a:gd name="connsiteX226" fmla="*/ 1233886 w 1449872"/>
              <a:gd name="connsiteY226" fmla="*/ 1444625 h 1635125"/>
              <a:gd name="connsiteX227" fmla="*/ 1224361 w 1449872"/>
              <a:gd name="connsiteY227" fmla="*/ 1435100 h 1635125"/>
              <a:gd name="connsiteX228" fmla="*/ 1208486 w 1449872"/>
              <a:gd name="connsiteY228" fmla="*/ 1406525 h 1635125"/>
              <a:gd name="connsiteX229" fmla="*/ 1208486 w 1449872"/>
              <a:gd name="connsiteY229" fmla="*/ 1377950 h 1635125"/>
              <a:gd name="connsiteX230" fmla="*/ 1218011 w 1449872"/>
              <a:gd name="connsiteY230" fmla="*/ 1371600 h 1635125"/>
              <a:gd name="connsiteX231" fmla="*/ 1224361 w 1449872"/>
              <a:gd name="connsiteY231" fmla="*/ 1358900 h 1635125"/>
              <a:gd name="connsiteX232" fmla="*/ 1214836 w 1449872"/>
              <a:gd name="connsiteY232" fmla="*/ 1339850 h 1635125"/>
              <a:gd name="connsiteX233" fmla="*/ 1205311 w 1449872"/>
              <a:gd name="connsiteY233" fmla="*/ 1320800 h 1635125"/>
              <a:gd name="connsiteX234" fmla="*/ 1205311 w 1449872"/>
              <a:gd name="connsiteY234" fmla="*/ 1282700 h 1635125"/>
              <a:gd name="connsiteX235" fmla="*/ 1202136 w 1449872"/>
              <a:gd name="connsiteY235" fmla="*/ 1273175 h 1635125"/>
              <a:gd name="connsiteX236" fmla="*/ 1183086 w 1449872"/>
              <a:gd name="connsiteY236" fmla="*/ 1257300 h 1635125"/>
              <a:gd name="connsiteX237" fmla="*/ 1173561 w 1449872"/>
              <a:gd name="connsiteY237" fmla="*/ 1247775 h 1635125"/>
              <a:gd name="connsiteX238" fmla="*/ 1164036 w 1449872"/>
              <a:gd name="connsiteY238" fmla="*/ 1244600 h 1635125"/>
              <a:gd name="connsiteX239" fmla="*/ 1154511 w 1449872"/>
              <a:gd name="connsiteY239" fmla="*/ 1238250 h 1635125"/>
              <a:gd name="connsiteX240" fmla="*/ 1135461 w 1449872"/>
              <a:gd name="connsiteY240" fmla="*/ 1235075 h 1635125"/>
              <a:gd name="connsiteX241" fmla="*/ 1125936 w 1449872"/>
              <a:gd name="connsiteY241" fmla="*/ 1231900 h 1635125"/>
              <a:gd name="connsiteX242" fmla="*/ 1113236 w 1449872"/>
              <a:gd name="connsiteY242" fmla="*/ 1228725 h 1635125"/>
              <a:gd name="connsiteX243" fmla="*/ 1094186 w 1449872"/>
              <a:gd name="connsiteY243" fmla="*/ 1212850 h 1635125"/>
              <a:gd name="connsiteX244" fmla="*/ 1084661 w 1449872"/>
              <a:gd name="connsiteY244" fmla="*/ 1206500 h 1635125"/>
              <a:gd name="connsiteX245" fmla="*/ 1056086 w 1449872"/>
              <a:gd name="connsiteY245" fmla="*/ 1184275 h 1635125"/>
              <a:gd name="connsiteX246" fmla="*/ 1030686 w 1449872"/>
              <a:gd name="connsiteY246" fmla="*/ 1177925 h 1635125"/>
              <a:gd name="connsiteX247" fmla="*/ 1021161 w 1449872"/>
              <a:gd name="connsiteY247" fmla="*/ 1174750 h 1635125"/>
              <a:gd name="connsiteX248" fmla="*/ 1014811 w 1449872"/>
              <a:gd name="connsiteY248" fmla="*/ 1165225 h 1635125"/>
              <a:gd name="connsiteX249" fmla="*/ 998936 w 1449872"/>
              <a:gd name="connsiteY249" fmla="*/ 1146175 h 1635125"/>
              <a:gd name="connsiteX250" fmla="*/ 995761 w 1449872"/>
              <a:gd name="connsiteY250" fmla="*/ 1136650 h 1635125"/>
              <a:gd name="connsiteX251" fmla="*/ 995761 w 1449872"/>
              <a:gd name="connsiteY251" fmla="*/ 898525 h 1635125"/>
              <a:gd name="connsiteX252" fmla="*/ 998936 w 1449872"/>
              <a:gd name="connsiteY252" fmla="*/ 765175 h 1635125"/>
              <a:gd name="connsiteX253" fmla="*/ 1011636 w 1449872"/>
              <a:gd name="connsiteY253" fmla="*/ 752475 h 1635125"/>
              <a:gd name="connsiteX254" fmla="*/ 1021161 w 1449872"/>
              <a:gd name="connsiteY254" fmla="*/ 758825 h 1635125"/>
              <a:gd name="connsiteX255" fmla="*/ 1030686 w 1449872"/>
              <a:gd name="connsiteY255" fmla="*/ 768350 h 1635125"/>
              <a:gd name="connsiteX256" fmla="*/ 1040211 w 1449872"/>
              <a:gd name="connsiteY256" fmla="*/ 762000 h 1635125"/>
              <a:gd name="connsiteX257" fmla="*/ 1056086 w 1449872"/>
              <a:gd name="connsiteY257" fmla="*/ 739775 h 1635125"/>
              <a:gd name="connsiteX258" fmla="*/ 1065611 w 1449872"/>
              <a:gd name="connsiteY258" fmla="*/ 733425 h 1635125"/>
              <a:gd name="connsiteX259" fmla="*/ 1081486 w 1449872"/>
              <a:gd name="connsiteY259" fmla="*/ 739775 h 1635125"/>
              <a:gd name="connsiteX260" fmla="*/ 1091011 w 1449872"/>
              <a:gd name="connsiteY260" fmla="*/ 746125 h 1635125"/>
              <a:gd name="connsiteX261" fmla="*/ 1129111 w 1449872"/>
              <a:gd name="connsiteY261" fmla="*/ 742950 h 1635125"/>
              <a:gd name="connsiteX262" fmla="*/ 1135461 w 1449872"/>
              <a:gd name="connsiteY262" fmla="*/ 733425 h 1635125"/>
              <a:gd name="connsiteX263" fmla="*/ 1144986 w 1449872"/>
              <a:gd name="connsiteY263" fmla="*/ 727075 h 1635125"/>
              <a:gd name="connsiteX264" fmla="*/ 1167211 w 1449872"/>
              <a:gd name="connsiteY264" fmla="*/ 701675 h 1635125"/>
              <a:gd name="connsiteX265" fmla="*/ 1186261 w 1449872"/>
              <a:gd name="connsiteY265" fmla="*/ 708025 h 1635125"/>
              <a:gd name="connsiteX266" fmla="*/ 1202136 w 1449872"/>
              <a:gd name="connsiteY266" fmla="*/ 720725 h 1635125"/>
              <a:gd name="connsiteX267" fmla="*/ 1233886 w 1449872"/>
              <a:gd name="connsiteY267" fmla="*/ 714375 h 1635125"/>
              <a:gd name="connsiteX268" fmla="*/ 1246586 w 1449872"/>
              <a:gd name="connsiteY268" fmla="*/ 695325 h 1635125"/>
              <a:gd name="connsiteX269" fmla="*/ 1252936 w 1449872"/>
              <a:gd name="connsiteY269" fmla="*/ 685800 h 1635125"/>
              <a:gd name="connsiteX270" fmla="*/ 1262461 w 1449872"/>
              <a:gd name="connsiteY270" fmla="*/ 679450 h 1635125"/>
              <a:gd name="connsiteX271" fmla="*/ 1287861 w 1449872"/>
              <a:gd name="connsiteY271" fmla="*/ 682625 h 1635125"/>
              <a:gd name="connsiteX272" fmla="*/ 1297386 w 1449872"/>
              <a:gd name="connsiteY272" fmla="*/ 704850 h 1635125"/>
              <a:gd name="connsiteX273" fmla="*/ 1306911 w 1449872"/>
              <a:gd name="connsiteY273" fmla="*/ 708025 h 1635125"/>
              <a:gd name="connsiteX274" fmla="*/ 1319611 w 1449872"/>
              <a:gd name="connsiteY274" fmla="*/ 714375 h 1635125"/>
              <a:gd name="connsiteX275" fmla="*/ 1325961 w 1449872"/>
              <a:gd name="connsiteY275" fmla="*/ 723900 h 1635125"/>
              <a:gd name="connsiteX276" fmla="*/ 1345011 w 1449872"/>
              <a:gd name="connsiteY276" fmla="*/ 717550 h 1635125"/>
              <a:gd name="connsiteX277" fmla="*/ 1354536 w 1449872"/>
              <a:gd name="connsiteY277" fmla="*/ 714375 h 1635125"/>
              <a:gd name="connsiteX278" fmla="*/ 1360886 w 1449872"/>
              <a:gd name="connsiteY278" fmla="*/ 723900 h 1635125"/>
              <a:gd name="connsiteX279" fmla="*/ 1364061 w 1449872"/>
              <a:gd name="connsiteY279" fmla="*/ 733425 h 1635125"/>
              <a:gd name="connsiteX280" fmla="*/ 1373586 w 1449872"/>
              <a:gd name="connsiteY280" fmla="*/ 736600 h 1635125"/>
              <a:gd name="connsiteX281" fmla="*/ 1402161 w 1449872"/>
              <a:gd name="connsiteY281" fmla="*/ 733425 h 1635125"/>
              <a:gd name="connsiteX282" fmla="*/ 1408511 w 1449872"/>
              <a:gd name="connsiteY282" fmla="*/ 714375 h 1635125"/>
              <a:gd name="connsiteX283" fmla="*/ 1427561 w 1449872"/>
              <a:gd name="connsiteY283" fmla="*/ 717550 h 1635125"/>
              <a:gd name="connsiteX284" fmla="*/ 1437086 w 1449872"/>
              <a:gd name="connsiteY284" fmla="*/ 714375 h 1635125"/>
              <a:gd name="connsiteX285" fmla="*/ 1430736 w 1449872"/>
              <a:gd name="connsiteY285" fmla="*/ 695325 h 1635125"/>
              <a:gd name="connsiteX286" fmla="*/ 1427561 w 1449872"/>
              <a:gd name="connsiteY286" fmla="*/ 682625 h 1635125"/>
              <a:gd name="connsiteX287" fmla="*/ 1424386 w 1449872"/>
              <a:gd name="connsiteY287" fmla="*/ 673100 h 1635125"/>
              <a:gd name="connsiteX288" fmla="*/ 1414861 w 1449872"/>
              <a:gd name="connsiteY288" fmla="*/ 666750 h 1635125"/>
              <a:gd name="connsiteX289" fmla="*/ 1421211 w 1449872"/>
              <a:gd name="connsiteY289" fmla="*/ 654050 h 1635125"/>
              <a:gd name="connsiteX290" fmla="*/ 1427561 w 1449872"/>
              <a:gd name="connsiteY290" fmla="*/ 644525 h 1635125"/>
              <a:gd name="connsiteX291" fmla="*/ 1411686 w 1449872"/>
              <a:gd name="connsiteY291" fmla="*/ 615950 h 1635125"/>
              <a:gd name="connsiteX292" fmla="*/ 1427561 w 1449872"/>
              <a:gd name="connsiteY292" fmla="*/ 606425 h 1635125"/>
              <a:gd name="connsiteX293" fmla="*/ 1437086 w 1449872"/>
              <a:gd name="connsiteY293" fmla="*/ 596900 h 1635125"/>
              <a:gd name="connsiteX294" fmla="*/ 1449786 w 1449872"/>
              <a:gd name="connsiteY294" fmla="*/ 593725 h 1635125"/>
              <a:gd name="connsiteX295" fmla="*/ 1430736 w 1449872"/>
              <a:gd name="connsiteY295" fmla="*/ 581025 h 1635125"/>
              <a:gd name="connsiteX296" fmla="*/ 1421211 w 1449872"/>
              <a:gd name="connsiteY296" fmla="*/ 574675 h 1635125"/>
              <a:gd name="connsiteX297" fmla="*/ 1405336 w 1449872"/>
              <a:gd name="connsiteY297" fmla="*/ 568325 h 1635125"/>
              <a:gd name="connsiteX298" fmla="*/ 1408511 w 1449872"/>
              <a:gd name="connsiteY298" fmla="*/ 558800 h 1635125"/>
              <a:gd name="connsiteX299" fmla="*/ 1398986 w 1449872"/>
              <a:gd name="connsiteY299" fmla="*/ 549275 h 1635125"/>
              <a:gd name="connsiteX300" fmla="*/ 1383111 w 1449872"/>
              <a:gd name="connsiteY300" fmla="*/ 533400 h 1635125"/>
              <a:gd name="connsiteX301" fmla="*/ 1360886 w 1449872"/>
              <a:gd name="connsiteY301" fmla="*/ 508000 h 1635125"/>
              <a:gd name="connsiteX302" fmla="*/ 1341836 w 1449872"/>
              <a:gd name="connsiteY302" fmla="*/ 501650 h 1635125"/>
              <a:gd name="connsiteX303" fmla="*/ 1303736 w 1449872"/>
              <a:gd name="connsiteY303" fmla="*/ 504825 h 1635125"/>
              <a:gd name="connsiteX304" fmla="*/ 1294211 w 1449872"/>
              <a:gd name="connsiteY304" fmla="*/ 508000 h 1635125"/>
              <a:gd name="connsiteX305" fmla="*/ 1275161 w 1449872"/>
              <a:gd name="connsiteY305" fmla="*/ 504825 h 1635125"/>
              <a:gd name="connsiteX306" fmla="*/ 1249761 w 1449872"/>
              <a:gd name="connsiteY306" fmla="*/ 495300 h 1635125"/>
              <a:gd name="connsiteX307" fmla="*/ 1230711 w 1449872"/>
              <a:gd name="connsiteY307" fmla="*/ 508000 h 1635125"/>
              <a:gd name="connsiteX308" fmla="*/ 1218011 w 1449872"/>
              <a:gd name="connsiteY308" fmla="*/ 501650 h 1635125"/>
              <a:gd name="connsiteX309" fmla="*/ 1208486 w 1449872"/>
              <a:gd name="connsiteY309" fmla="*/ 498475 h 1635125"/>
              <a:gd name="connsiteX310" fmla="*/ 1198961 w 1449872"/>
              <a:gd name="connsiteY310" fmla="*/ 488950 h 1635125"/>
              <a:gd name="connsiteX311" fmla="*/ 1179911 w 1449872"/>
              <a:gd name="connsiteY311" fmla="*/ 482600 h 1635125"/>
              <a:gd name="connsiteX312" fmla="*/ 1154511 w 1449872"/>
              <a:gd name="connsiteY312" fmla="*/ 479425 h 1635125"/>
              <a:gd name="connsiteX313" fmla="*/ 1132286 w 1449872"/>
              <a:gd name="connsiteY313" fmla="*/ 482600 h 1635125"/>
              <a:gd name="connsiteX314" fmla="*/ 1119586 w 1449872"/>
              <a:gd name="connsiteY314" fmla="*/ 485775 h 1635125"/>
              <a:gd name="connsiteX315" fmla="*/ 1103711 w 1449872"/>
              <a:gd name="connsiteY315" fmla="*/ 498475 h 1635125"/>
              <a:gd name="connsiteX316" fmla="*/ 1097361 w 1449872"/>
              <a:gd name="connsiteY316" fmla="*/ 193675 h 1635125"/>
              <a:gd name="connsiteX317" fmla="*/ 1062436 w 1449872"/>
              <a:gd name="connsiteY317" fmla="*/ 174625 h 1635125"/>
              <a:gd name="connsiteX318" fmla="*/ 1052911 w 1449872"/>
              <a:gd name="connsiteY318" fmla="*/ 171450 h 1635125"/>
              <a:gd name="connsiteX319" fmla="*/ 1014811 w 1449872"/>
              <a:gd name="connsiteY319" fmla="*/ 165100 h 1635125"/>
              <a:gd name="connsiteX320" fmla="*/ 995761 w 1449872"/>
              <a:gd name="connsiteY320" fmla="*/ 152400 h 1635125"/>
              <a:gd name="connsiteX321" fmla="*/ 979886 w 1449872"/>
              <a:gd name="connsiteY321" fmla="*/ 136525 h 1635125"/>
              <a:gd name="connsiteX322" fmla="*/ 960836 w 1449872"/>
              <a:gd name="connsiteY322" fmla="*/ 123825 h 1635125"/>
              <a:gd name="connsiteX323" fmla="*/ 951311 w 1449872"/>
              <a:gd name="connsiteY323" fmla="*/ 114300 h 1635125"/>
              <a:gd name="connsiteX324" fmla="*/ 941786 w 1449872"/>
              <a:gd name="connsiteY324" fmla="*/ 111125 h 1635125"/>
              <a:gd name="connsiteX325" fmla="*/ 925911 w 1449872"/>
              <a:gd name="connsiteY325" fmla="*/ 82550 h 1635125"/>
              <a:gd name="connsiteX326" fmla="*/ 941786 w 1449872"/>
              <a:gd name="connsiteY326" fmla="*/ 57150 h 1635125"/>
              <a:gd name="connsiteX327" fmla="*/ 948136 w 1449872"/>
              <a:gd name="connsiteY327" fmla="*/ 38100 h 1635125"/>
              <a:gd name="connsiteX328" fmla="*/ 954486 w 1449872"/>
              <a:gd name="connsiteY328" fmla="*/ 6350 h 1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1449872" h="1635125">
                <a:moveTo>
                  <a:pt x="954486" y="6350"/>
                </a:moveTo>
                <a:cubicBezTo>
                  <a:pt x="951311" y="4233"/>
                  <a:pt x="948777" y="0"/>
                  <a:pt x="944961" y="0"/>
                </a:cubicBezTo>
                <a:cubicBezTo>
                  <a:pt x="938268" y="0"/>
                  <a:pt x="925911" y="6350"/>
                  <a:pt x="925911" y="6350"/>
                </a:cubicBezTo>
                <a:cubicBezTo>
                  <a:pt x="917932" y="18319"/>
                  <a:pt x="917567" y="27313"/>
                  <a:pt x="903686" y="28575"/>
                </a:cubicBezTo>
                <a:cubicBezTo>
                  <a:pt x="883633" y="30398"/>
                  <a:pt x="863469" y="30692"/>
                  <a:pt x="843361" y="31750"/>
                </a:cubicBezTo>
                <a:cubicBezTo>
                  <a:pt x="821870" y="38914"/>
                  <a:pt x="829697" y="40093"/>
                  <a:pt x="811611" y="34925"/>
                </a:cubicBezTo>
                <a:cubicBezTo>
                  <a:pt x="808393" y="34006"/>
                  <a:pt x="805261" y="32808"/>
                  <a:pt x="802086" y="31750"/>
                </a:cubicBezTo>
                <a:cubicBezTo>
                  <a:pt x="798911" y="32808"/>
                  <a:pt x="795174" y="32834"/>
                  <a:pt x="792561" y="34925"/>
                </a:cubicBezTo>
                <a:cubicBezTo>
                  <a:pt x="789581" y="37309"/>
                  <a:pt x="788654" y="41519"/>
                  <a:pt x="786211" y="44450"/>
                </a:cubicBezTo>
                <a:cubicBezTo>
                  <a:pt x="781973" y="49536"/>
                  <a:pt x="773636" y="57550"/>
                  <a:pt x="767161" y="60325"/>
                </a:cubicBezTo>
                <a:cubicBezTo>
                  <a:pt x="752919" y="66429"/>
                  <a:pt x="757293" y="60496"/>
                  <a:pt x="744936" y="66675"/>
                </a:cubicBezTo>
                <a:cubicBezTo>
                  <a:pt x="720923" y="78682"/>
                  <a:pt x="755719" y="70487"/>
                  <a:pt x="710011" y="76200"/>
                </a:cubicBezTo>
                <a:cubicBezTo>
                  <a:pt x="706836" y="79375"/>
                  <a:pt x="704222" y="83234"/>
                  <a:pt x="700486" y="85725"/>
                </a:cubicBezTo>
                <a:cubicBezTo>
                  <a:pt x="689848" y="92817"/>
                  <a:pt x="671440" y="86731"/>
                  <a:pt x="662386" y="85725"/>
                </a:cubicBezTo>
                <a:cubicBezTo>
                  <a:pt x="659211" y="84667"/>
                  <a:pt x="655646" y="84406"/>
                  <a:pt x="652861" y="82550"/>
                </a:cubicBezTo>
                <a:cubicBezTo>
                  <a:pt x="629078" y="66695"/>
                  <a:pt x="656459" y="77399"/>
                  <a:pt x="633811" y="69850"/>
                </a:cubicBezTo>
                <a:cubicBezTo>
                  <a:pt x="630636" y="71967"/>
                  <a:pt x="627699" y="74493"/>
                  <a:pt x="624286" y="76200"/>
                </a:cubicBezTo>
                <a:cubicBezTo>
                  <a:pt x="606908" y="84889"/>
                  <a:pt x="583678" y="77303"/>
                  <a:pt x="567136" y="76200"/>
                </a:cubicBezTo>
                <a:cubicBezTo>
                  <a:pt x="562903" y="73025"/>
                  <a:pt x="558742" y="69751"/>
                  <a:pt x="554436" y="66675"/>
                </a:cubicBezTo>
                <a:cubicBezTo>
                  <a:pt x="551331" y="64457"/>
                  <a:pt x="548675" y="60952"/>
                  <a:pt x="544911" y="60325"/>
                </a:cubicBezTo>
                <a:cubicBezTo>
                  <a:pt x="541610" y="59775"/>
                  <a:pt x="538312" y="61875"/>
                  <a:pt x="535386" y="63500"/>
                </a:cubicBezTo>
                <a:cubicBezTo>
                  <a:pt x="528715" y="67206"/>
                  <a:pt x="523740" y="74349"/>
                  <a:pt x="516336" y="76200"/>
                </a:cubicBezTo>
                <a:lnTo>
                  <a:pt x="503636" y="79375"/>
                </a:lnTo>
                <a:cubicBezTo>
                  <a:pt x="495446" y="78205"/>
                  <a:pt x="480752" y="77458"/>
                  <a:pt x="471886" y="73025"/>
                </a:cubicBezTo>
                <a:cubicBezTo>
                  <a:pt x="468473" y="71318"/>
                  <a:pt x="465536" y="68792"/>
                  <a:pt x="462361" y="66675"/>
                </a:cubicBezTo>
                <a:cubicBezTo>
                  <a:pt x="457069" y="67733"/>
                  <a:pt x="451539" y="67955"/>
                  <a:pt x="446486" y="69850"/>
                </a:cubicBezTo>
                <a:cubicBezTo>
                  <a:pt x="422939" y="78680"/>
                  <a:pt x="450437" y="74446"/>
                  <a:pt x="427436" y="79375"/>
                </a:cubicBezTo>
                <a:cubicBezTo>
                  <a:pt x="415866" y="81854"/>
                  <a:pt x="404153" y="83608"/>
                  <a:pt x="392511" y="85725"/>
                </a:cubicBezTo>
                <a:cubicBezTo>
                  <a:pt x="382489" y="90736"/>
                  <a:pt x="368424" y="97112"/>
                  <a:pt x="360761" y="104775"/>
                </a:cubicBezTo>
                <a:cubicBezTo>
                  <a:pt x="348538" y="116998"/>
                  <a:pt x="354972" y="111809"/>
                  <a:pt x="341711" y="120650"/>
                </a:cubicBezTo>
                <a:cubicBezTo>
                  <a:pt x="341247" y="124825"/>
                  <a:pt x="338553" y="156587"/>
                  <a:pt x="335361" y="165100"/>
                </a:cubicBezTo>
                <a:cubicBezTo>
                  <a:pt x="323721" y="196140"/>
                  <a:pt x="333229" y="154577"/>
                  <a:pt x="325836" y="184150"/>
                </a:cubicBezTo>
                <a:cubicBezTo>
                  <a:pt x="324527" y="189385"/>
                  <a:pt x="323970" y="194790"/>
                  <a:pt x="322661" y="200025"/>
                </a:cubicBezTo>
                <a:cubicBezTo>
                  <a:pt x="321849" y="203272"/>
                  <a:pt x="321853" y="207183"/>
                  <a:pt x="319486" y="209550"/>
                </a:cubicBezTo>
                <a:cubicBezTo>
                  <a:pt x="314090" y="214946"/>
                  <a:pt x="305832" y="216854"/>
                  <a:pt x="300436" y="222250"/>
                </a:cubicBezTo>
                <a:lnTo>
                  <a:pt x="290911" y="231775"/>
                </a:lnTo>
                <a:cubicBezTo>
                  <a:pt x="288794" y="238125"/>
                  <a:pt x="285508" y="244199"/>
                  <a:pt x="284561" y="250825"/>
                </a:cubicBezTo>
                <a:cubicBezTo>
                  <a:pt x="284292" y="252707"/>
                  <a:pt x="282241" y="276530"/>
                  <a:pt x="278211" y="282575"/>
                </a:cubicBezTo>
                <a:cubicBezTo>
                  <a:pt x="275720" y="286311"/>
                  <a:pt x="271861" y="288925"/>
                  <a:pt x="268686" y="292100"/>
                </a:cubicBezTo>
                <a:cubicBezTo>
                  <a:pt x="266569" y="298450"/>
                  <a:pt x="260713" y="304656"/>
                  <a:pt x="262336" y="311150"/>
                </a:cubicBezTo>
                <a:lnTo>
                  <a:pt x="268686" y="336550"/>
                </a:lnTo>
                <a:cubicBezTo>
                  <a:pt x="264453" y="340783"/>
                  <a:pt x="259066" y="344116"/>
                  <a:pt x="255986" y="349250"/>
                </a:cubicBezTo>
                <a:cubicBezTo>
                  <a:pt x="252542" y="354990"/>
                  <a:pt x="253349" y="362731"/>
                  <a:pt x="249636" y="368300"/>
                </a:cubicBezTo>
                <a:lnTo>
                  <a:pt x="243286" y="377825"/>
                </a:lnTo>
                <a:cubicBezTo>
                  <a:pt x="243128" y="378616"/>
                  <a:pt x="239539" y="399971"/>
                  <a:pt x="236936" y="403225"/>
                </a:cubicBezTo>
                <a:cubicBezTo>
                  <a:pt x="234552" y="406205"/>
                  <a:pt x="230586" y="407458"/>
                  <a:pt x="227411" y="409575"/>
                </a:cubicBezTo>
                <a:cubicBezTo>
                  <a:pt x="228469" y="416983"/>
                  <a:pt x="229118" y="424462"/>
                  <a:pt x="230586" y="431800"/>
                </a:cubicBezTo>
                <a:cubicBezTo>
                  <a:pt x="231242" y="435082"/>
                  <a:pt x="231670" y="438712"/>
                  <a:pt x="233761" y="441325"/>
                </a:cubicBezTo>
                <a:cubicBezTo>
                  <a:pt x="236145" y="444305"/>
                  <a:pt x="240111" y="445558"/>
                  <a:pt x="243286" y="447675"/>
                </a:cubicBezTo>
                <a:cubicBezTo>
                  <a:pt x="244344" y="450850"/>
                  <a:pt x="244964" y="454207"/>
                  <a:pt x="246461" y="457200"/>
                </a:cubicBezTo>
                <a:cubicBezTo>
                  <a:pt x="248168" y="460613"/>
                  <a:pt x="252811" y="462909"/>
                  <a:pt x="252811" y="466725"/>
                </a:cubicBezTo>
                <a:cubicBezTo>
                  <a:pt x="252811" y="470541"/>
                  <a:pt x="249441" y="473866"/>
                  <a:pt x="246461" y="476250"/>
                </a:cubicBezTo>
                <a:cubicBezTo>
                  <a:pt x="242347" y="479541"/>
                  <a:pt x="218081" y="482568"/>
                  <a:pt x="217886" y="482600"/>
                </a:cubicBezTo>
                <a:cubicBezTo>
                  <a:pt x="202792" y="492663"/>
                  <a:pt x="209568" y="485330"/>
                  <a:pt x="202011" y="508000"/>
                </a:cubicBezTo>
                <a:cubicBezTo>
                  <a:pt x="200953" y="511175"/>
                  <a:pt x="201621" y="515669"/>
                  <a:pt x="198836" y="517525"/>
                </a:cubicBezTo>
                <a:cubicBezTo>
                  <a:pt x="176388" y="532490"/>
                  <a:pt x="204178" y="513709"/>
                  <a:pt x="176611" y="533400"/>
                </a:cubicBezTo>
                <a:cubicBezTo>
                  <a:pt x="173506" y="535618"/>
                  <a:pt x="170261" y="537633"/>
                  <a:pt x="167086" y="539750"/>
                </a:cubicBezTo>
                <a:cubicBezTo>
                  <a:pt x="159332" y="563011"/>
                  <a:pt x="170325" y="539730"/>
                  <a:pt x="128986" y="552450"/>
                </a:cubicBezTo>
                <a:cubicBezTo>
                  <a:pt x="125339" y="553572"/>
                  <a:pt x="125079" y="559044"/>
                  <a:pt x="122636" y="561975"/>
                </a:cubicBezTo>
                <a:cubicBezTo>
                  <a:pt x="119761" y="565424"/>
                  <a:pt x="116286" y="568325"/>
                  <a:pt x="113111" y="571500"/>
                </a:cubicBezTo>
                <a:cubicBezTo>
                  <a:pt x="112053" y="576792"/>
                  <a:pt x="112169" y="582462"/>
                  <a:pt x="109936" y="587375"/>
                </a:cubicBezTo>
                <a:cubicBezTo>
                  <a:pt x="106778" y="594323"/>
                  <a:pt x="101469" y="600075"/>
                  <a:pt x="97236" y="606425"/>
                </a:cubicBezTo>
                <a:cubicBezTo>
                  <a:pt x="95119" y="609600"/>
                  <a:pt x="94061" y="613833"/>
                  <a:pt x="90886" y="615950"/>
                </a:cubicBezTo>
                <a:cubicBezTo>
                  <a:pt x="87711" y="618067"/>
                  <a:pt x="84213" y="619765"/>
                  <a:pt x="81361" y="622300"/>
                </a:cubicBezTo>
                <a:cubicBezTo>
                  <a:pt x="74649" y="628266"/>
                  <a:pt x="68661" y="635000"/>
                  <a:pt x="62311" y="641350"/>
                </a:cubicBezTo>
                <a:lnTo>
                  <a:pt x="52786" y="650875"/>
                </a:lnTo>
                <a:cubicBezTo>
                  <a:pt x="49611" y="654050"/>
                  <a:pt x="45752" y="656664"/>
                  <a:pt x="43261" y="660400"/>
                </a:cubicBezTo>
                <a:cubicBezTo>
                  <a:pt x="34794" y="673100"/>
                  <a:pt x="40086" y="667808"/>
                  <a:pt x="27386" y="676275"/>
                </a:cubicBezTo>
                <a:cubicBezTo>
                  <a:pt x="25269" y="679450"/>
                  <a:pt x="23908" y="683287"/>
                  <a:pt x="21036" y="685800"/>
                </a:cubicBezTo>
                <a:cubicBezTo>
                  <a:pt x="15293" y="690826"/>
                  <a:pt x="1986" y="698500"/>
                  <a:pt x="1986" y="698500"/>
                </a:cubicBezTo>
                <a:cubicBezTo>
                  <a:pt x="3757" y="712668"/>
                  <a:pt x="0" y="744139"/>
                  <a:pt x="14686" y="758825"/>
                </a:cubicBezTo>
                <a:cubicBezTo>
                  <a:pt x="17384" y="761523"/>
                  <a:pt x="21036" y="763058"/>
                  <a:pt x="24211" y="765175"/>
                </a:cubicBezTo>
                <a:cubicBezTo>
                  <a:pt x="23153" y="762000"/>
                  <a:pt x="19539" y="758643"/>
                  <a:pt x="21036" y="755650"/>
                </a:cubicBezTo>
                <a:cubicBezTo>
                  <a:pt x="22533" y="752657"/>
                  <a:pt x="27948" y="750384"/>
                  <a:pt x="30561" y="752475"/>
                </a:cubicBezTo>
                <a:cubicBezTo>
                  <a:pt x="35011" y="756035"/>
                  <a:pt x="35109" y="762943"/>
                  <a:pt x="36911" y="768350"/>
                </a:cubicBezTo>
                <a:cubicBezTo>
                  <a:pt x="39549" y="776265"/>
                  <a:pt x="42020" y="794212"/>
                  <a:pt x="46436" y="800100"/>
                </a:cubicBezTo>
                <a:cubicBezTo>
                  <a:pt x="49611" y="804333"/>
                  <a:pt x="51655" y="809724"/>
                  <a:pt x="55961" y="812800"/>
                </a:cubicBezTo>
                <a:cubicBezTo>
                  <a:pt x="59512" y="815336"/>
                  <a:pt x="64465" y="814776"/>
                  <a:pt x="68661" y="815975"/>
                </a:cubicBezTo>
                <a:cubicBezTo>
                  <a:pt x="71879" y="816894"/>
                  <a:pt x="75011" y="818092"/>
                  <a:pt x="78186" y="819150"/>
                </a:cubicBezTo>
                <a:cubicBezTo>
                  <a:pt x="81361" y="823383"/>
                  <a:pt x="83969" y="828108"/>
                  <a:pt x="87711" y="831850"/>
                </a:cubicBezTo>
                <a:cubicBezTo>
                  <a:pt x="90409" y="834548"/>
                  <a:pt x="95686" y="834713"/>
                  <a:pt x="97236" y="838200"/>
                </a:cubicBezTo>
                <a:cubicBezTo>
                  <a:pt x="100275" y="845039"/>
                  <a:pt x="99353" y="853017"/>
                  <a:pt x="100411" y="860425"/>
                </a:cubicBezTo>
                <a:cubicBezTo>
                  <a:pt x="103586" y="857250"/>
                  <a:pt x="106200" y="853391"/>
                  <a:pt x="109936" y="850900"/>
                </a:cubicBezTo>
                <a:cubicBezTo>
                  <a:pt x="112721" y="849044"/>
                  <a:pt x="116354" y="846482"/>
                  <a:pt x="119461" y="847725"/>
                </a:cubicBezTo>
                <a:cubicBezTo>
                  <a:pt x="123950" y="849520"/>
                  <a:pt x="127865" y="862851"/>
                  <a:pt x="128986" y="866775"/>
                </a:cubicBezTo>
                <a:cubicBezTo>
                  <a:pt x="130185" y="870971"/>
                  <a:pt x="129740" y="875844"/>
                  <a:pt x="132161" y="879475"/>
                </a:cubicBezTo>
                <a:cubicBezTo>
                  <a:pt x="135678" y="884751"/>
                  <a:pt x="145778" y="887189"/>
                  <a:pt x="151211" y="889000"/>
                </a:cubicBezTo>
                <a:cubicBezTo>
                  <a:pt x="153328" y="892175"/>
                  <a:pt x="156354" y="894905"/>
                  <a:pt x="157561" y="898525"/>
                </a:cubicBezTo>
                <a:cubicBezTo>
                  <a:pt x="160000" y="905842"/>
                  <a:pt x="157973" y="921405"/>
                  <a:pt x="167086" y="927100"/>
                </a:cubicBezTo>
                <a:cubicBezTo>
                  <a:pt x="172762" y="930648"/>
                  <a:pt x="180567" y="929737"/>
                  <a:pt x="186136" y="933450"/>
                </a:cubicBezTo>
                <a:cubicBezTo>
                  <a:pt x="198446" y="941656"/>
                  <a:pt x="192041" y="938593"/>
                  <a:pt x="205186" y="942975"/>
                </a:cubicBezTo>
                <a:cubicBezTo>
                  <a:pt x="207303" y="939800"/>
                  <a:pt x="207794" y="934198"/>
                  <a:pt x="211536" y="933450"/>
                </a:cubicBezTo>
                <a:cubicBezTo>
                  <a:pt x="215278" y="932702"/>
                  <a:pt x="218363" y="937102"/>
                  <a:pt x="221061" y="939800"/>
                </a:cubicBezTo>
                <a:cubicBezTo>
                  <a:pt x="247458" y="966197"/>
                  <a:pt x="221752" y="947669"/>
                  <a:pt x="243286" y="962025"/>
                </a:cubicBezTo>
                <a:cubicBezTo>
                  <a:pt x="244344" y="967317"/>
                  <a:pt x="241065" y="977900"/>
                  <a:pt x="246461" y="977900"/>
                </a:cubicBezTo>
                <a:cubicBezTo>
                  <a:pt x="255946" y="977900"/>
                  <a:pt x="254990" y="957714"/>
                  <a:pt x="259161" y="952500"/>
                </a:cubicBezTo>
                <a:cubicBezTo>
                  <a:pt x="263637" y="946905"/>
                  <a:pt x="271936" y="945067"/>
                  <a:pt x="278211" y="942975"/>
                </a:cubicBezTo>
                <a:cubicBezTo>
                  <a:pt x="280328" y="946150"/>
                  <a:pt x="280775" y="952027"/>
                  <a:pt x="284561" y="952500"/>
                </a:cubicBezTo>
                <a:cubicBezTo>
                  <a:pt x="291203" y="953330"/>
                  <a:pt x="297261" y="948267"/>
                  <a:pt x="303611" y="946150"/>
                </a:cubicBezTo>
                <a:lnTo>
                  <a:pt x="313136" y="942975"/>
                </a:lnTo>
                <a:cubicBezTo>
                  <a:pt x="319486" y="949325"/>
                  <a:pt x="327205" y="954553"/>
                  <a:pt x="332186" y="962025"/>
                </a:cubicBezTo>
                <a:cubicBezTo>
                  <a:pt x="336419" y="968375"/>
                  <a:pt x="337646" y="978662"/>
                  <a:pt x="344886" y="981075"/>
                </a:cubicBezTo>
                <a:cubicBezTo>
                  <a:pt x="348061" y="982133"/>
                  <a:pt x="351485" y="982625"/>
                  <a:pt x="354411" y="984250"/>
                </a:cubicBezTo>
                <a:cubicBezTo>
                  <a:pt x="361082" y="987956"/>
                  <a:pt x="366221" y="994537"/>
                  <a:pt x="373461" y="996950"/>
                </a:cubicBezTo>
                <a:lnTo>
                  <a:pt x="382986" y="1000125"/>
                </a:lnTo>
                <a:cubicBezTo>
                  <a:pt x="403418" y="993314"/>
                  <a:pt x="381226" y="1002289"/>
                  <a:pt x="402036" y="987425"/>
                </a:cubicBezTo>
                <a:cubicBezTo>
                  <a:pt x="405887" y="984674"/>
                  <a:pt x="410503" y="983192"/>
                  <a:pt x="414736" y="981075"/>
                </a:cubicBezTo>
                <a:cubicBezTo>
                  <a:pt x="418969" y="982133"/>
                  <a:pt x="424029" y="981524"/>
                  <a:pt x="427436" y="984250"/>
                </a:cubicBezTo>
                <a:cubicBezTo>
                  <a:pt x="430049" y="986341"/>
                  <a:pt x="429955" y="990493"/>
                  <a:pt x="430611" y="993775"/>
                </a:cubicBezTo>
                <a:cubicBezTo>
                  <a:pt x="432079" y="1001113"/>
                  <a:pt x="432728" y="1008592"/>
                  <a:pt x="433786" y="1016000"/>
                </a:cubicBezTo>
                <a:cubicBezTo>
                  <a:pt x="439078" y="1014942"/>
                  <a:pt x="444426" y="1011516"/>
                  <a:pt x="449661" y="1012825"/>
                </a:cubicBezTo>
                <a:cubicBezTo>
                  <a:pt x="456596" y="1014559"/>
                  <a:pt x="461189" y="1027528"/>
                  <a:pt x="465536" y="1031875"/>
                </a:cubicBezTo>
                <a:cubicBezTo>
                  <a:pt x="472845" y="1039184"/>
                  <a:pt x="478045" y="1038971"/>
                  <a:pt x="487761" y="1041400"/>
                </a:cubicBezTo>
                <a:cubicBezTo>
                  <a:pt x="495894" y="1029200"/>
                  <a:pt x="494977" y="1024370"/>
                  <a:pt x="516336" y="1035050"/>
                </a:cubicBezTo>
                <a:cubicBezTo>
                  <a:pt x="521069" y="1037417"/>
                  <a:pt x="522826" y="1043415"/>
                  <a:pt x="525861" y="1047750"/>
                </a:cubicBezTo>
                <a:cubicBezTo>
                  <a:pt x="530238" y="1054002"/>
                  <a:pt x="533165" y="1061404"/>
                  <a:pt x="538561" y="1066800"/>
                </a:cubicBezTo>
                <a:cubicBezTo>
                  <a:pt x="550784" y="1079023"/>
                  <a:pt x="545595" y="1072589"/>
                  <a:pt x="554436" y="1085850"/>
                </a:cubicBezTo>
                <a:cubicBezTo>
                  <a:pt x="552319" y="1090083"/>
                  <a:pt x="550837" y="1094699"/>
                  <a:pt x="548086" y="1098550"/>
                </a:cubicBezTo>
                <a:cubicBezTo>
                  <a:pt x="533222" y="1119360"/>
                  <a:pt x="542197" y="1097168"/>
                  <a:pt x="535386" y="1117600"/>
                </a:cubicBezTo>
                <a:cubicBezTo>
                  <a:pt x="536444" y="1121833"/>
                  <a:pt x="535688" y="1127016"/>
                  <a:pt x="538561" y="1130300"/>
                </a:cubicBezTo>
                <a:cubicBezTo>
                  <a:pt x="547552" y="1140575"/>
                  <a:pt x="556003" y="1142464"/>
                  <a:pt x="567136" y="1146175"/>
                </a:cubicBezTo>
                <a:cubicBezTo>
                  <a:pt x="568194" y="1149350"/>
                  <a:pt x="569802" y="1152392"/>
                  <a:pt x="570311" y="1155700"/>
                </a:cubicBezTo>
                <a:cubicBezTo>
                  <a:pt x="571928" y="1166212"/>
                  <a:pt x="570358" y="1177284"/>
                  <a:pt x="573486" y="1187450"/>
                </a:cubicBezTo>
                <a:cubicBezTo>
                  <a:pt x="574806" y="1191742"/>
                  <a:pt x="579562" y="1194100"/>
                  <a:pt x="583011" y="1196975"/>
                </a:cubicBezTo>
                <a:cubicBezTo>
                  <a:pt x="593778" y="1205948"/>
                  <a:pt x="590269" y="1201446"/>
                  <a:pt x="602061" y="1206500"/>
                </a:cubicBezTo>
                <a:cubicBezTo>
                  <a:pt x="606411" y="1208364"/>
                  <a:pt x="610528" y="1210733"/>
                  <a:pt x="614761" y="1212850"/>
                </a:cubicBezTo>
                <a:cubicBezTo>
                  <a:pt x="620053" y="1211792"/>
                  <a:pt x="626490" y="1213130"/>
                  <a:pt x="630636" y="1209675"/>
                </a:cubicBezTo>
                <a:cubicBezTo>
                  <a:pt x="633988" y="1206881"/>
                  <a:pt x="633811" y="1201339"/>
                  <a:pt x="633811" y="1196975"/>
                </a:cubicBezTo>
                <a:cubicBezTo>
                  <a:pt x="633811" y="1190402"/>
                  <a:pt x="627497" y="1182741"/>
                  <a:pt x="624286" y="1177925"/>
                </a:cubicBezTo>
                <a:cubicBezTo>
                  <a:pt x="625344" y="1174750"/>
                  <a:pt x="624214" y="1169212"/>
                  <a:pt x="627461" y="1168400"/>
                </a:cubicBezTo>
                <a:cubicBezTo>
                  <a:pt x="642320" y="1164685"/>
                  <a:pt x="649142" y="1171212"/>
                  <a:pt x="659211" y="1177925"/>
                </a:cubicBezTo>
                <a:cubicBezTo>
                  <a:pt x="663444" y="1184275"/>
                  <a:pt x="664671" y="1194562"/>
                  <a:pt x="671911" y="1196975"/>
                </a:cubicBezTo>
                <a:lnTo>
                  <a:pt x="690961" y="1203325"/>
                </a:lnTo>
                <a:cubicBezTo>
                  <a:pt x="695194" y="1202267"/>
                  <a:pt x="699319" y="1199716"/>
                  <a:pt x="703661" y="1200150"/>
                </a:cubicBezTo>
                <a:cubicBezTo>
                  <a:pt x="724089" y="1202193"/>
                  <a:pt x="721826" y="1207313"/>
                  <a:pt x="735411" y="1219200"/>
                </a:cubicBezTo>
                <a:cubicBezTo>
                  <a:pt x="739393" y="1222685"/>
                  <a:pt x="743878" y="1225550"/>
                  <a:pt x="748111" y="1228725"/>
                </a:cubicBezTo>
                <a:cubicBezTo>
                  <a:pt x="753885" y="1246048"/>
                  <a:pt x="748271" y="1238090"/>
                  <a:pt x="763986" y="1222375"/>
                </a:cubicBezTo>
                <a:cubicBezTo>
                  <a:pt x="766684" y="1219677"/>
                  <a:pt x="770336" y="1218142"/>
                  <a:pt x="773511" y="1216025"/>
                </a:cubicBezTo>
                <a:cubicBezTo>
                  <a:pt x="800808" y="1234223"/>
                  <a:pt x="768684" y="1209992"/>
                  <a:pt x="786211" y="1231900"/>
                </a:cubicBezTo>
                <a:cubicBezTo>
                  <a:pt x="788595" y="1234880"/>
                  <a:pt x="792561" y="1236133"/>
                  <a:pt x="795736" y="1238250"/>
                </a:cubicBezTo>
                <a:cubicBezTo>
                  <a:pt x="797853" y="1241425"/>
                  <a:pt x="800379" y="1244362"/>
                  <a:pt x="802086" y="1247775"/>
                </a:cubicBezTo>
                <a:cubicBezTo>
                  <a:pt x="808273" y="1260148"/>
                  <a:pt x="801584" y="1259973"/>
                  <a:pt x="814786" y="1273175"/>
                </a:cubicBezTo>
                <a:cubicBezTo>
                  <a:pt x="817153" y="1275542"/>
                  <a:pt x="821136" y="1275292"/>
                  <a:pt x="824311" y="1276350"/>
                </a:cubicBezTo>
                <a:lnTo>
                  <a:pt x="846536" y="1273175"/>
                </a:lnTo>
                <a:cubicBezTo>
                  <a:pt x="852205" y="1266798"/>
                  <a:pt x="843397" y="1253515"/>
                  <a:pt x="849711" y="1247775"/>
                </a:cubicBezTo>
                <a:cubicBezTo>
                  <a:pt x="857697" y="1240515"/>
                  <a:pt x="881461" y="1241425"/>
                  <a:pt x="881461" y="1241425"/>
                </a:cubicBezTo>
                <a:cubicBezTo>
                  <a:pt x="885694" y="1242483"/>
                  <a:pt x="889901" y="1243653"/>
                  <a:pt x="894161" y="1244600"/>
                </a:cubicBezTo>
                <a:cubicBezTo>
                  <a:pt x="899429" y="1245771"/>
                  <a:pt x="904916" y="1246068"/>
                  <a:pt x="910036" y="1247775"/>
                </a:cubicBezTo>
                <a:cubicBezTo>
                  <a:pt x="914526" y="1249272"/>
                  <a:pt x="918503" y="1252008"/>
                  <a:pt x="922736" y="1254125"/>
                </a:cubicBezTo>
                <a:cubicBezTo>
                  <a:pt x="923794" y="1258358"/>
                  <a:pt x="928705" y="1263473"/>
                  <a:pt x="925911" y="1266825"/>
                </a:cubicBezTo>
                <a:cubicBezTo>
                  <a:pt x="921626" y="1271967"/>
                  <a:pt x="912430" y="1269462"/>
                  <a:pt x="906861" y="1273175"/>
                </a:cubicBezTo>
                <a:cubicBezTo>
                  <a:pt x="903686" y="1275292"/>
                  <a:pt x="900749" y="1277818"/>
                  <a:pt x="897336" y="1279525"/>
                </a:cubicBezTo>
                <a:cubicBezTo>
                  <a:pt x="894343" y="1281022"/>
                  <a:pt x="890986" y="1281642"/>
                  <a:pt x="887811" y="1282700"/>
                </a:cubicBezTo>
                <a:cubicBezTo>
                  <a:pt x="885694" y="1285875"/>
                  <a:pt x="884159" y="1289527"/>
                  <a:pt x="881461" y="1292225"/>
                </a:cubicBezTo>
                <a:cubicBezTo>
                  <a:pt x="874152" y="1299534"/>
                  <a:pt x="868952" y="1299321"/>
                  <a:pt x="859236" y="1301750"/>
                </a:cubicBezTo>
                <a:cubicBezTo>
                  <a:pt x="857119" y="1305983"/>
                  <a:pt x="852217" y="1309765"/>
                  <a:pt x="852886" y="1314450"/>
                </a:cubicBezTo>
                <a:cubicBezTo>
                  <a:pt x="853521" y="1318895"/>
                  <a:pt x="858055" y="1322886"/>
                  <a:pt x="862411" y="1323975"/>
                </a:cubicBezTo>
                <a:cubicBezTo>
                  <a:pt x="875798" y="1327322"/>
                  <a:pt x="889928" y="1326092"/>
                  <a:pt x="903686" y="1327150"/>
                </a:cubicBezTo>
                <a:cubicBezTo>
                  <a:pt x="901569" y="1330325"/>
                  <a:pt x="899043" y="1333262"/>
                  <a:pt x="897336" y="1336675"/>
                </a:cubicBezTo>
                <a:cubicBezTo>
                  <a:pt x="895839" y="1339668"/>
                  <a:pt x="896528" y="1343833"/>
                  <a:pt x="894161" y="1346200"/>
                </a:cubicBezTo>
                <a:cubicBezTo>
                  <a:pt x="891794" y="1348567"/>
                  <a:pt x="887811" y="1348317"/>
                  <a:pt x="884636" y="1349375"/>
                </a:cubicBezTo>
                <a:cubicBezTo>
                  <a:pt x="885694" y="1357842"/>
                  <a:pt x="887811" y="1366242"/>
                  <a:pt x="887811" y="1374775"/>
                </a:cubicBezTo>
                <a:cubicBezTo>
                  <a:pt x="887811" y="1383248"/>
                  <a:pt x="883471" y="1390778"/>
                  <a:pt x="878286" y="1397000"/>
                </a:cubicBezTo>
                <a:cubicBezTo>
                  <a:pt x="875411" y="1400449"/>
                  <a:pt x="871936" y="1403350"/>
                  <a:pt x="868761" y="1406525"/>
                </a:cubicBezTo>
                <a:cubicBezTo>
                  <a:pt x="868793" y="1406720"/>
                  <a:pt x="871820" y="1430986"/>
                  <a:pt x="875111" y="1435100"/>
                </a:cubicBezTo>
                <a:cubicBezTo>
                  <a:pt x="877495" y="1438080"/>
                  <a:pt x="881461" y="1439333"/>
                  <a:pt x="884636" y="1441450"/>
                </a:cubicBezTo>
                <a:cubicBezTo>
                  <a:pt x="885694" y="1445683"/>
                  <a:pt x="886612" y="1449954"/>
                  <a:pt x="887811" y="1454150"/>
                </a:cubicBezTo>
                <a:cubicBezTo>
                  <a:pt x="891365" y="1466591"/>
                  <a:pt x="895902" y="1469717"/>
                  <a:pt x="887811" y="1485900"/>
                </a:cubicBezTo>
                <a:cubicBezTo>
                  <a:pt x="886314" y="1488893"/>
                  <a:pt x="881461" y="1488017"/>
                  <a:pt x="878286" y="1489075"/>
                </a:cubicBezTo>
                <a:cubicBezTo>
                  <a:pt x="875075" y="1493891"/>
                  <a:pt x="868761" y="1501552"/>
                  <a:pt x="868761" y="1508125"/>
                </a:cubicBezTo>
                <a:cubicBezTo>
                  <a:pt x="868761" y="1512489"/>
                  <a:pt x="868850" y="1517739"/>
                  <a:pt x="871936" y="1520825"/>
                </a:cubicBezTo>
                <a:cubicBezTo>
                  <a:pt x="875022" y="1523911"/>
                  <a:pt x="880403" y="1522942"/>
                  <a:pt x="884636" y="1524000"/>
                </a:cubicBezTo>
                <a:cubicBezTo>
                  <a:pt x="885902" y="1524844"/>
                  <a:pt x="900227" y="1535601"/>
                  <a:pt x="903686" y="1533525"/>
                </a:cubicBezTo>
                <a:cubicBezTo>
                  <a:pt x="907745" y="1531090"/>
                  <a:pt x="907919" y="1525058"/>
                  <a:pt x="910036" y="1520825"/>
                </a:cubicBezTo>
                <a:cubicBezTo>
                  <a:pt x="912153" y="1525058"/>
                  <a:pt x="915026" y="1528992"/>
                  <a:pt x="916386" y="1533525"/>
                </a:cubicBezTo>
                <a:cubicBezTo>
                  <a:pt x="918236" y="1539691"/>
                  <a:pt x="916946" y="1546692"/>
                  <a:pt x="919561" y="1552575"/>
                </a:cubicBezTo>
                <a:cubicBezTo>
                  <a:pt x="923239" y="1560850"/>
                  <a:pt x="934761" y="1564938"/>
                  <a:pt x="941786" y="1568450"/>
                </a:cubicBezTo>
                <a:cubicBezTo>
                  <a:pt x="945855" y="1567433"/>
                  <a:pt x="959456" y="1564377"/>
                  <a:pt x="964011" y="1562100"/>
                </a:cubicBezTo>
                <a:cubicBezTo>
                  <a:pt x="967424" y="1560393"/>
                  <a:pt x="970361" y="1557867"/>
                  <a:pt x="973536" y="1555750"/>
                </a:cubicBezTo>
                <a:cubicBezTo>
                  <a:pt x="974594" y="1552575"/>
                  <a:pt x="977261" y="1549526"/>
                  <a:pt x="976711" y="1546225"/>
                </a:cubicBezTo>
                <a:cubicBezTo>
                  <a:pt x="974877" y="1535219"/>
                  <a:pt x="968392" y="1536763"/>
                  <a:pt x="960836" y="1533525"/>
                </a:cubicBezTo>
                <a:cubicBezTo>
                  <a:pt x="956486" y="1531661"/>
                  <a:pt x="952369" y="1529292"/>
                  <a:pt x="948136" y="1527175"/>
                </a:cubicBezTo>
                <a:cubicBezTo>
                  <a:pt x="947078" y="1524000"/>
                  <a:pt x="943239" y="1520520"/>
                  <a:pt x="944961" y="1517650"/>
                </a:cubicBezTo>
                <a:cubicBezTo>
                  <a:pt x="947396" y="1513591"/>
                  <a:pt x="953229" y="1512962"/>
                  <a:pt x="957661" y="1511300"/>
                </a:cubicBezTo>
                <a:cubicBezTo>
                  <a:pt x="961747" y="1509768"/>
                  <a:pt x="966165" y="1509324"/>
                  <a:pt x="970361" y="1508125"/>
                </a:cubicBezTo>
                <a:cubicBezTo>
                  <a:pt x="973579" y="1507206"/>
                  <a:pt x="976711" y="1506008"/>
                  <a:pt x="979886" y="1504950"/>
                </a:cubicBezTo>
                <a:cubicBezTo>
                  <a:pt x="983061" y="1506008"/>
                  <a:pt x="986418" y="1509622"/>
                  <a:pt x="989411" y="1508125"/>
                </a:cubicBezTo>
                <a:cubicBezTo>
                  <a:pt x="992404" y="1506628"/>
                  <a:pt x="991667" y="1501818"/>
                  <a:pt x="992586" y="1498600"/>
                </a:cubicBezTo>
                <a:cubicBezTo>
                  <a:pt x="993785" y="1494404"/>
                  <a:pt x="994703" y="1490133"/>
                  <a:pt x="995761" y="1485900"/>
                </a:cubicBezTo>
                <a:cubicBezTo>
                  <a:pt x="1022778" y="1512917"/>
                  <a:pt x="1009805" y="1501580"/>
                  <a:pt x="1033861" y="1520825"/>
                </a:cubicBezTo>
                <a:cubicBezTo>
                  <a:pt x="1040211" y="1518708"/>
                  <a:pt x="1046794" y="1517193"/>
                  <a:pt x="1052911" y="1514475"/>
                </a:cubicBezTo>
                <a:cubicBezTo>
                  <a:pt x="1056398" y="1512925"/>
                  <a:pt x="1063361" y="1504423"/>
                  <a:pt x="1062436" y="1508125"/>
                </a:cubicBezTo>
                <a:cubicBezTo>
                  <a:pt x="1058732" y="1522942"/>
                  <a:pt x="1050530" y="1526646"/>
                  <a:pt x="1040211" y="1533525"/>
                </a:cubicBezTo>
                <a:cubicBezTo>
                  <a:pt x="1039153" y="1536700"/>
                  <a:pt x="1038533" y="1540057"/>
                  <a:pt x="1037036" y="1543050"/>
                </a:cubicBezTo>
                <a:cubicBezTo>
                  <a:pt x="1032782" y="1551558"/>
                  <a:pt x="1026013" y="1552290"/>
                  <a:pt x="1033861" y="1562100"/>
                </a:cubicBezTo>
                <a:cubicBezTo>
                  <a:pt x="1036245" y="1565080"/>
                  <a:pt x="1040211" y="1566333"/>
                  <a:pt x="1043386" y="1568450"/>
                </a:cubicBezTo>
                <a:cubicBezTo>
                  <a:pt x="1051853" y="1566333"/>
                  <a:pt x="1060980" y="1566003"/>
                  <a:pt x="1068786" y="1562100"/>
                </a:cubicBezTo>
                <a:cubicBezTo>
                  <a:pt x="1077708" y="1557639"/>
                  <a:pt x="1073302" y="1549311"/>
                  <a:pt x="1078311" y="1543050"/>
                </a:cubicBezTo>
                <a:cubicBezTo>
                  <a:pt x="1080695" y="1540070"/>
                  <a:pt x="1084661" y="1538817"/>
                  <a:pt x="1087836" y="1536700"/>
                </a:cubicBezTo>
                <a:cubicBezTo>
                  <a:pt x="1097552" y="1539129"/>
                  <a:pt x="1102752" y="1538916"/>
                  <a:pt x="1110061" y="1546225"/>
                </a:cubicBezTo>
                <a:cubicBezTo>
                  <a:pt x="1121775" y="1557939"/>
                  <a:pt x="1110332" y="1554872"/>
                  <a:pt x="1125936" y="1565275"/>
                </a:cubicBezTo>
                <a:cubicBezTo>
                  <a:pt x="1128721" y="1567131"/>
                  <a:pt x="1132286" y="1567392"/>
                  <a:pt x="1135461" y="1568450"/>
                </a:cubicBezTo>
                <a:cubicBezTo>
                  <a:pt x="1136519" y="1562100"/>
                  <a:pt x="1133691" y="1553521"/>
                  <a:pt x="1138636" y="1549400"/>
                </a:cubicBezTo>
                <a:cubicBezTo>
                  <a:pt x="1140825" y="1547576"/>
                  <a:pt x="1159914" y="1554376"/>
                  <a:pt x="1164036" y="1555750"/>
                </a:cubicBezTo>
                <a:cubicBezTo>
                  <a:pt x="1181876" y="1582511"/>
                  <a:pt x="1179457" y="1566182"/>
                  <a:pt x="1170386" y="1584325"/>
                </a:cubicBezTo>
                <a:cubicBezTo>
                  <a:pt x="1168889" y="1587318"/>
                  <a:pt x="1168269" y="1590675"/>
                  <a:pt x="1167211" y="1593850"/>
                </a:cubicBezTo>
                <a:cubicBezTo>
                  <a:pt x="1169328" y="1598083"/>
                  <a:pt x="1171899" y="1602118"/>
                  <a:pt x="1173561" y="1606550"/>
                </a:cubicBezTo>
                <a:cubicBezTo>
                  <a:pt x="1175093" y="1610636"/>
                  <a:pt x="1174571" y="1615461"/>
                  <a:pt x="1176736" y="1619250"/>
                </a:cubicBezTo>
                <a:cubicBezTo>
                  <a:pt x="1178964" y="1623149"/>
                  <a:pt x="1183086" y="1625600"/>
                  <a:pt x="1186261" y="1628775"/>
                </a:cubicBezTo>
                <a:cubicBezTo>
                  <a:pt x="1190494" y="1626658"/>
                  <a:pt x="1195931" y="1626061"/>
                  <a:pt x="1198961" y="1622425"/>
                </a:cubicBezTo>
                <a:cubicBezTo>
                  <a:pt x="1215672" y="1602372"/>
                  <a:pt x="1185425" y="1613903"/>
                  <a:pt x="1214836" y="1606550"/>
                </a:cubicBezTo>
                <a:cubicBezTo>
                  <a:pt x="1225419" y="1610783"/>
                  <a:pt x="1237102" y="1612927"/>
                  <a:pt x="1246586" y="1619250"/>
                </a:cubicBezTo>
                <a:cubicBezTo>
                  <a:pt x="1268421" y="1633806"/>
                  <a:pt x="1258396" y="1629537"/>
                  <a:pt x="1275161" y="1635125"/>
                </a:cubicBezTo>
                <a:cubicBezTo>
                  <a:pt x="1281109" y="1633142"/>
                  <a:pt x="1291036" y="1631999"/>
                  <a:pt x="1291036" y="1622425"/>
                </a:cubicBezTo>
                <a:cubicBezTo>
                  <a:pt x="1291036" y="1615732"/>
                  <a:pt x="1286803" y="1609725"/>
                  <a:pt x="1284686" y="1603375"/>
                </a:cubicBezTo>
                <a:lnTo>
                  <a:pt x="1281511" y="1593850"/>
                </a:lnTo>
                <a:cubicBezTo>
                  <a:pt x="1282569" y="1583267"/>
                  <a:pt x="1281323" y="1572190"/>
                  <a:pt x="1284686" y="1562100"/>
                </a:cubicBezTo>
                <a:cubicBezTo>
                  <a:pt x="1285893" y="1558480"/>
                  <a:pt x="1291827" y="1558730"/>
                  <a:pt x="1294211" y="1555750"/>
                </a:cubicBezTo>
                <a:cubicBezTo>
                  <a:pt x="1296302" y="1553137"/>
                  <a:pt x="1296328" y="1549400"/>
                  <a:pt x="1297386" y="1546225"/>
                </a:cubicBezTo>
                <a:cubicBezTo>
                  <a:pt x="1296328" y="1543050"/>
                  <a:pt x="1295023" y="1539947"/>
                  <a:pt x="1294211" y="1536700"/>
                </a:cubicBezTo>
                <a:cubicBezTo>
                  <a:pt x="1292902" y="1531465"/>
                  <a:pt x="1293449" y="1525652"/>
                  <a:pt x="1291036" y="1520825"/>
                </a:cubicBezTo>
                <a:cubicBezTo>
                  <a:pt x="1287980" y="1514713"/>
                  <a:pt x="1277456" y="1508597"/>
                  <a:pt x="1271986" y="1504950"/>
                </a:cubicBezTo>
                <a:cubicBezTo>
                  <a:pt x="1270928" y="1501775"/>
                  <a:pt x="1270902" y="1498038"/>
                  <a:pt x="1268811" y="1495425"/>
                </a:cubicBezTo>
                <a:cubicBezTo>
                  <a:pt x="1266427" y="1492445"/>
                  <a:pt x="1261984" y="1491773"/>
                  <a:pt x="1259286" y="1489075"/>
                </a:cubicBezTo>
                <a:cubicBezTo>
                  <a:pt x="1256588" y="1486377"/>
                  <a:pt x="1255053" y="1482725"/>
                  <a:pt x="1252936" y="1479550"/>
                </a:cubicBezTo>
                <a:cubicBezTo>
                  <a:pt x="1250961" y="1471648"/>
                  <a:pt x="1248009" y="1457413"/>
                  <a:pt x="1243411" y="1450975"/>
                </a:cubicBezTo>
                <a:cubicBezTo>
                  <a:pt x="1241193" y="1447870"/>
                  <a:pt x="1236817" y="1447068"/>
                  <a:pt x="1233886" y="1444625"/>
                </a:cubicBezTo>
                <a:cubicBezTo>
                  <a:pt x="1230437" y="1441750"/>
                  <a:pt x="1227536" y="1438275"/>
                  <a:pt x="1224361" y="1435100"/>
                </a:cubicBezTo>
                <a:cubicBezTo>
                  <a:pt x="1216591" y="1411790"/>
                  <a:pt x="1222744" y="1420783"/>
                  <a:pt x="1208486" y="1406525"/>
                </a:cubicBezTo>
                <a:cubicBezTo>
                  <a:pt x="1203136" y="1390474"/>
                  <a:pt x="1197165" y="1389271"/>
                  <a:pt x="1208486" y="1377950"/>
                </a:cubicBezTo>
                <a:cubicBezTo>
                  <a:pt x="1211184" y="1375252"/>
                  <a:pt x="1214836" y="1373717"/>
                  <a:pt x="1218011" y="1371600"/>
                </a:cubicBezTo>
                <a:cubicBezTo>
                  <a:pt x="1220128" y="1367367"/>
                  <a:pt x="1223692" y="1363585"/>
                  <a:pt x="1224361" y="1358900"/>
                </a:cubicBezTo>
                <a:cubicBezTo>
                  <a:pt x="1225248" y="1352693"/>
                  <a:pt x="1217036" y="1344249"/>
                  <a:pt x="1214836" y="1339850"/>
                </a:cubicBezTo>
                <a:cubicBezTo>
                  <a:pt x="1201691" y="1313560"/>
                  <a:pt x="1223509" y="1348097"/>
                  <a:pt x="1205311" y="1320800"/>
                </a:cubicBezTo>
                <a:cubicBezTo>
                  <a:pt x="1208664" y="1297330"/>
                  <a:pt x="1210376" y="1302959"/>
                  <a:pt x="1205311" y="1282700"/>
                </a:cubicBezTo>
                <a:cubicBezTo>
                  <a:pt x="1204499" y="1279453"/>
                  <a:pt x="1203992" y="1275960"/>
                  <a:pt x="1202136" y="1273175"/>
                </a:cubicBezTo>
                <a:cubicBezTo>
                  <a:pt x="1195179" y="1262740"/>
                  <a:pt x="1191871" y="1264621"/>
                  <a:pt x="1183086" y="1257300"/>
                </a:cubicBezTo>
                <a:cubicBezTo>
                  <a:pt x="1179637" y="1254425"/>
                  <a:pt x="1177297" y="1250266"/>
                  <a:pt x="1173561" y="1247775"/>
                </a:cubicBezTo>
                <a:cubicBezTo>
                  <a:pt x="1170776" y="1245919"/>
                  <a:pt x="1167029" y="1246097"/>
                  <a:pt x="1164036" y="1244600"/>
                </a:cubicBezTo>
                <a:cubicBezTo>
                  <a:pt x="1160623" y="1242893"/>
                  <a:pt x="1158131" y="1239457"/>
                  <a:pt x="1154511" y="1238250"/>
                </a:cubicBezTo>
                <a:cubicBezTo>
                  <a:pt x="1148404" y="1236214"/>
                  <a:pt x="1141745" y="1236472"/>
                  <a:pt x="1135461" y="1235075"/>
                </a:cubicBezTo>
                <a:cubicBezTo>
                  <a:pt x="1132194" y="1234349"/>
                  <a:pt x="1129154" y="1232819"/>
                  <a:pt x="1125936" y="1231900"/>
                </a:cubicBezTo>
                <a:cubicBezTo>
                  <a:pt x="1121740" y="1230701"/>
                  <a:pt x="1117469" y="1229783"/>
                  <a:pt x="1113236" y="1228725"/>
                </a:cubicBezTo>
                <a:cubicBezTo>
                  <a:pt x="1089587" y="1212959"/>
                  <a:pt x="1118632" y="1233222"/>
                  <a:pt x="1094186" y="1212850"/>
                </a:cubicBezTo>
                <a:cubicBezTo>
                  <a:pt x="1091255" y="1210407"/>
                  <a:pt x="1087592" y="1208943"/>
                  <a:pt x="1084661" y="1206500"/>
                </a:cubicBezTo>
                <a:cubicBezTo>
                  <a:pt x="1073703" y="1197368"/>
                  <a:pt x="1072135" y="1189625"/>
                  <a:pt x="1056086" y="1184275"/>
                </a:cubicBezTo>
                <a:cubicBezTo>
                  <a:pt x="1034313" y="1177017"/>
                  <a:pt x="1061337" y="1185588"/>
                  <a:pt x="1030686" y="1177925"/>
                </a:cubicBezTo>
                <a:cubicBezTo>
                  <a:pt x="1027439" y="1177113"/>
                  <a:pt x="1024336" y="1175808"/>
                  <a:pt x="1021161" y="1174750"/>
                </a:cubicBezTo>
                <a:cubicBezTo>
                  <a:pt x="1019044" y="1171575"/>
                  <a:pt x="1017254" y="1168156"/>
                  <a:pt x="1014811" y="1165225"/>
                </a:cubicBezTo>
                <a:cubicBezTo>
                  <a:pt x="1006034" y="1154692"/>
                  <a:pt x="1004848" y="1157999"/>
                  <a:pt x="998936" y="1146175"/>
                </a:cubicBezTo>
                <a:cubicBezTo>
                  <a:pt x="997439" y="1143182"/>
                  <a:pt x="996819" y="1139825"/>
                  <a:pt x="995761" y="1136650"/>
                </a:cubicBezTo>
                <a:cubicBezTo>
                  <a:pt x="1004344" y="810514"/>
                  <a:pt x="995761" y="1218169"/>
                  <a:pt x="995761" y="898525"/>
                </a:cubicBezTo>
                <a:cubicBezTo>
                  <a:pt x="995761" y="854062"/>
                  <a:pt x="996962" y="809594"/>
                  <a:pt x="998936" y="765175"/>
                </a:cubicBezTo>
                <a:cubicBezTo>
                  <a:pt x="999445" y="753716"/>
                  <a:pt x="1002660" y="755467"/>
                  <a:pt x="1011636" y="752475"/>
                </a:cubicBezTo>
                <a:cubicBezTo>
                  <a:pt x="1014811" y="754592"/>
                  <a:pt x="1018230" y="756382"/>
                  <a:pt x="1021161" y="758825"/>
                </a:cubicBezTo>
                <a:cubicBezTo>
                  <a:pt x="1024610" y="761700"/>
                  <a:pt x="1026257" y="767612"/>
                  <a:pt x="1030686" y="768350"/>
                </a:cubicBezTo>
                <a:cubicBezTo>
                  <a:pt x="1034450" y="768977"/>
                  <a:pt x="1037280" y="764443"/>
                  <a:pt x="1040211" y="762000"/>
                </a:cubicBezTo>
                <a:cubicBezTo>
                  <a:pt x="1064532" y="741733"/>
                  <a:pt x="1035659" y="764287"/>
                  <a:pt x="1056086" y="739775"/>
                </a:cubicBezTo>
                <a:cubicBezTo>
                  <a:pt x="1058529" y="736844"/>
                  <a:pt x="1062436" y="735542"/>
                  <a:pt x="1065611" y="733425"/>
                </a:cubicBezTo>
                <a:cubicBezTo>
                  <a:pt x="1070903" y="735542"/>
                  <a:pt x="1076388" y="737226"/>
                  <a:pt x="1081486" y="739775"/>
                </a:cubicBezTo>
                <a:cubicBezTo>
                  <a:pt x="1084899" y="741482"/>
                  <a:pt x="1087204" y="745871"/>
                  <a:pt x="1091011" y="746125"/>
                </a:cubicBezTo>
                <a:cubicBezTo>
                  <a:pt x="1103727" y="746973"/>
                  <a:pt x="1116411" y="744008"/>
                  <a:pt x="1129111" y="742950"/>
                </a:cubicBezTo>
                <a:cubicBezTo>
                  <a:pt x="1131228" y="739775"/>
                  <a:pt x="1132763" y="736123"/>
                  <a:pt x="1135461" y="733425"/>
                </a:cubicBezTo>
                <a:cubicBezTo>
                  <a:pt x="1138159" y="730727"/>
                  <a:pt x="1142473" y="729947"/>
                  <a:pt x="1144986" y="727075"/>
                </a:cubicBezTo>
                <a:cubicBezTo>
                  <a:pt x="1170915" y="697442"/>
                  <a:pt x="1145780" y="715963"/>
                  <a:pt x="1167211" y="701675"/>
                </a:cubicBezTo>
                <a:cubicBezTo>
                  <a:pt x="1173561" y="703792"/>
                  <a:pt x="1182548" y="702456"/>
                  <a:pt x="1186261" y="708025"/>
                </a:cubicBezTo>
                <a:cubicBezTo>
                  <a:pt x="1194467" y="720335"/>
                  <a:pt x="1188991" y="716343"/>
                  <a:pt x="1202136" y="720725"/>
                </a:cubicBezTo>
                <a:cubicBezTo>
                  <a:pt x="1212719" y="718608"/>
                  <a:pt x="1227899" y="723355"/>
                  <a:pt x="1233886" y="714375"/>
                </a:cubicBezTo>
                <a:lnTo>
                  <a:pt x="1246586" y="695325"/>
                </a:lnTo>
                <a:cubicBezTo>
                  <a:pt x="1248703" y="692150"/>
                  <a:pt x="1249761" y="687917"/>
                  <a:pt x="1252936" y="685800"/>
                </a:cubicBezTo>
                <a:lnTo>
                  <a:pt x="1262461" y="679450"/>
                </a:lnTo>
                <a:cubicBezTo>
                  <a:pt x="1270928" y="680508"/>
                  <a:pt x="1280229" y="678809"/>
                  <a:pt x="1287861" y="682625"/>
                </a:cubicBezTo>
                <a:cubicBezTo>
                  <a:pt x="1298595" y="687992"/>
                  <a:pt x="1290673" y="698137"/>
                  <a:pt x="1297386" y="704850"/>
                </a:cubicBezTo>
                <a:cubicBezTo>
                  <a:pt x="1299753" y="707217"/>
                  <a:pt x="1303835" y="706707"/>
                  <a:pt x="1306911" y="708025"/>
                </a:cubicBezTo>
                <a:cubicBezTo>
                  <a:pt x="1311261" y="709889"/>
                  <a:pt x="1315378" y="712258"/>
                  <a:pt x="1319611" y="714375"/>
                </a:cubicBezTo>
                <a:cubicBezTo>
                  <a:pt x="1321728" y="717550"/>
                  <a:pt x="1322175" y="723427"/>
                  <a:pt x="1325961" y="723900"/>
                </a:cubicBezTo>
                <a:cubicBezTo>
                  <a:pt x="1332603" y="724730"/>
                  <a:pt x="1338661" y="719667"/>
                  <a:pt x="1345011" y="717550"/>
                </a:cubicBezTo>
                <a:lnTo>
                  <a:pt x="1354536" y="714375"/>
                </a:lnTo>
                <a:cubicBezTo>
                  <a:pt x="1356653" y="717550"/>
                  <a:pt x="1359179" y="720487"/>
                  <a:pt x="1360886" y="723900"/>
                </a:cubicBezTo>
                <a:cubicBezTo>
                  <a:pt x="1362383" y="726893"/>
                  <a:pt x="1361694" y="731058"/>
                  <a:pt x="1364061" y="733425"/>
                </a:cubicBezTo>
                <a:cubicBezTo>
                  <a:pt x="1366428" y="735792"/>
                  <a:pt x="1370411" y="735542"/>
                  <a:pt x="1373586" y="736600"/>
                </a:cubicBezTo>
                <a:cubicBezTo>
                  <a:pt x="1383111" y="735542"/>
                  <a:pt x="1394076" y="738570"/>
                  <a:pt x="1402161" y="733425"/>
                </a:cubicBezTo>
                <a:cubicBezTo>
                  <a:pt x="1407808" y="729831"/>
                  <a:pt x="1408511" y="714375"/>
                  <a:pt x="1408511" y="714375"/>
                </a:cubicBezTo>
                <a:cubicBezTo>
                  <a:pt x="1414861" y="715433"/>
                  <a:pt x="1421123" y="717550"/>
                  <a:pt x="1427561" y="717550"/>
                </a:cubicBezTo>
                <a:cubicBezTo>
                  <a:pt x="1430908" y="717550"/>
                  <a:pt x="1436613" y="717688"/>
                  <a:pt x="1437086" y="714375"/>
                </a:cubicBezTo>
                <a:cubicBezTo>
                  <a:pt x="1438033" y="707749"/>
                  <a:pt x="1432359" y="701819"/>
                  <a:pt x="1430736" y="695325"/>
                </a:cubicBezTo>
                <a:cubicBezTo>
                  <a:pt x="1429678" y="691092"/>
                  <a:pt x="1428760" y="686821"/>
                  <a:pt x="1427561" y="682625"/>
                </a:cubicBezTo>
                <a:cubicBezTo>
                  <a:pt x="1426642" y="679407"/>
                  <a:pt x="1426477" y="675713"/>
                  <a:pt x="1424386" y="673100"/>
                </a:cubicBezTo>
                <a:cubicBezTo>
                  <a:pt x="1422002" y="670120"/>
                  <a:pt x="1418036" y="668867"/>
                  <a:pt x="1414861" y="666750"/>
                </a:cubicBezTo>
                <a:cubicBezTo>
                  <a:pt x="1409068" y="649371"/>
                  <a:pt x="1410071" y="662962"/>
                  <a:pt x="1421211" y="654050"/>
                </a:cubicBezTo>
                <a:cubicBezTo>
                  <a:pt x="1424191" y="651666"/>
                  <a:pt x="1425444" y="647700"/>
                  <a:pt x="1427561" y="644525"/>
                </a:cubicBezTo>
                <a:cubicBezTo>
                  <a:pt x="1413005" y="622690"/>
                  <a:pt x="1417274" y="632715"/>
                  <a:pt x="1411686" y="615950"/>
                </a:cubicBezTo>
                <a:cubicBezTo>
                  <a:pt x="1416978" y="612775"/>
                  <a:pt x="1422624" y="610128"/>
                  <a:pt x="1427561" y="606425"/>
                </a:cubicBezTo>
                <a:cubicBezTo>
                  <a:pt x="1431153" y="603731"/>
                  <a:pt x="1433187" y="599128"/>
                  <a:pt x="1437086" y="596900"/>
                </a:cubicBezTo>
                <a:cubicBezTo>
                  <a:pt x="1440875" y="594735"/>
                  <a:pt x="1445553" y="594783"/>
                  <a:pt x="1449786" y="593725"/>
                </a:cubicBezTo>
                <a:cubicBezTo>
                  <a:pt x="1438625" y="576983"/>
                  <a:pt x="1449872" y="589226"/>
                  <a:pt x="1430736" y="581025"/>
                </a:cubicBezTo>
                <a:cubicBezTo>
                  <a:pt x="1427229" y="579522"/>
                  <a:pt x="1424624" y="576382"/>
                  <a:pt x="1421211" y="574675"/>
                </a:cubicBezTo>
                <a:cubicBezTo>
                  <a:pt x="1416113" y="572126"/>
                  <a:pt x="1410628" y="570442"/>
                  <a:pt x="1405336" y="568325"/>
                </a:cubicBezTo>
                <a:cubicBezTo>
                  <a:pt x="1406394" y="565150"/>
                  <a:pt x="1409569" y="561975"/>
                  <a:pt x="1408511" y="558800"/>
                </a:cubicBezTo>
                <a:cubicBezTo>
                  <a:pt x="1407091" y="554540"/>
                  <a:pt x="1401861" y="552724"/>
                  <a:pt x="1398986" y="549275"/>
                </a:cubicBezTo>
                <a:cubicBezTo>
                  <a:pt x="1385757" y="533400"/>
                  <a:pt x="1400574" y="545042"/>
                  <a:pt x="1383111" y="533400"/>
                </a:cubicBezTo>
                <a:cubicBezTo>
                  <a:pt x="1374979" y="521201"/>
                  <a:pt x="1373419" y="513570"/>
                  <a:pt x="1360886" y="508000"/>
                </a:cubicBezTo>
                <a:cubicBezTo>
                  <a:pt x="1354769" y="505282"/>
                  <a:pt x="1341836" y="501650"/>
                  <a:pt x="1341836" y="501650"/>
                </a:cubicBezTo>
                <a:cubicBezTo>
                  <a:pt x="1329136" y="502708"/>
                  <a:pt x="1316368" y="503141"/>
                  <a:pt x="1303736" y="504825"/>
                </a:cubicBezTo>
                <a:cubicBezTo>
                  <a:pt x="1300419" y="505267"/>
                  <a:pt x="1297558" y="508000"/>
                  <a:pt x="1294211" y="508000"/>
                </a:cubicBezTo>
                <a:cubicBezTo>
                  <a:pt x="1287773" y="508000"/>
                  <a:pt x="1281511" y="505883"/>
                  <a:pt x="1275161" y="504825"/>
                </a:cubicBezTo>
                <a:cubicBezTo>
                  <a:pt x="1265339" y="491729"/>
                  <a:pt x="1267826" y="487089"/>
                  <a:pt x="1249761" y="495300"/>
                </a:cubicBezTo>
                <a:cubicBezTo>
                  <a:pt x="1242813" y="498458"/>
                  <a:pt x="1230711" y="508000"/>
                  <a:pt x="1230711" y="508000"/>
                </a:cubicBezTo>
                <a:cubicBezTo>
                  <a:pt x="1226478" y="505883"/>
                  <a:pt x="1222361" y="503514"/>
                  <a:pt x="1218011" y="501650"/>
                </a:cubicBezTo>
                <a:cubicBezTo>
                  <a:pt x="1214935" y="500332"/>
                  <a:pt x="1211271" y="500331"/>
                  <a:pt x="1208486" y="498475"/>
                </a:cubicBezTo>
                <a:cubicBezTo>
                  <a:pt x="1204750" y="495984"/>
                  <a:pt x="1202886" y="491131"/>
                  <a:pt x="1198961" y="488950"/>
                </a:cubicBezTo>
                <a:cubicBezTo>
                  <a:pt x="1193110" y="485699"/>
                  <a:pt x="1179911" y="482600"/>
                  <a:pt x="1179911" y="482600"/>
                </a:cubicBezTo>
                <a:cubicBezTo>
                  <a:pt x="1157241" y="490157"/>
                  <a:pt x="1164574" y="494519"/>
                  <a:pt x="1154511" y="479425"/>
                </a:cubicBezTo>
                <a:cubicBezTo>
                  <a:pt x="1147103" y="480483"/>
                  <a:pt x="1139649" y="481261"/>
                  <a:pt x="1132286" y="482600"/>
                </a:cubicBezTo>
                <a:cubicBezTo>
                  <a:pt x="1127993" y="483381"/>
                  <a:pt x="1123217" y="483354"/>
                  <a:pt x="1119586" y="485775"/>
                </a:cubicBezTo>
                <a:cubicBezTo>
                  <a:pt x="1090863" y="504923"/>
                  <a:pt x="1134850" y="488095"/>
                  <a:pt x="1103711" y="498475"/>
                </a:cubicBezTo>
                <a:cubicBezTo>
                  <a:pt x="1084640" y="384051"/>
                  <a:pt x="1104095" y="506784"/>
                  <a:pt x="1097361" y="193675"/>
                </a:cubicBezTo>
                <a:cubicBezTo>
                  <a:pt x="1096961" y="175085"/>
                  <a:pt x="1074517" y="176351"/>
                  <a:pt x="1062436" y="174625"/>
                </a:cubicBezTo>
                <a:cubicBezTo>
                  <a:pt x="1059261" y="173567"/>
                  <a:pt x="1056158" y="172262"/>
                  <a:pt x="1052911" y="171450"/>
                </a:cubicBezTo>
                <a:cubicBezTo>
                  <a:pt x="1040531" y="168355"/>
                  <a:pt x="1027356" y="166892"/>
                  <a:pt x="1014811" y="165100"/>
                </a:cubicBezTo>
                <a:cubicBezTo>
                  <a:pt x="1008461" y="160867"/>
                  <a:pt x="999994" y="158750"/>
                  <a:pt x="995761" y="152400"/>
                </a:cubicBezTo>
                <a:cubicBezTo>
                  <a:pt x="984119" y="134937"/>
                  <a:pt x="995761" y="149754"/>
                  <a:pt x="979886" y="136525"/>
                </a:cubicBezTo>
                <a:cubicBezTo>
                  <a:pt x="964031" y="123312"/>
                  <a:pt x="977575" y="129405"/>
                  <a:pt x="960836" y="123825"/>
                </a:cubicBezTo>
                <a:cubicBezTo>
                  <a:pt x="957661" y="120650"/>
                  <a:pt x="955047" y="116791"/>
                  <a:pt x="951311" y="114300"/>
                </a:cubicBezTo>
                <a:cubicBezTo>
                  <a:pt x="948526" y="112444"/>
                  <a:pt x="944153" y="113492"/>
                  <a:pt x="941786" y="111125"/>
                </a:cubicBezTo>
                <a:cubicBezTo>
                  <a:pt x="930869" y="100208"/>
                  <a:pt x="929904" y="94528"/>
                  <a:pt x="925911" y="82550"/>
                </a:cubicBezTo>
                <a:cubicBezTo>
                  <a:pt x="933468" y="59880"/>
                  <a:pt x="926692" y="67213"/>
                  <a:pt x="941786" y="57150"/>
                </a:cubicBezTo>
                <a:cubicBezTo>
                  <a:pt x="943903" y="50800"/>
                  <a:pt x="947470" y="44760"/>
                  <a:pt x="948136" y="38100"/>
                </a:cubicBezTo>
                <a:lnTo>
                  <a:pt x="954486" y="6350"/>
                </a:ln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4227296" y="1148130"/>
            <a:ext cx="473102" cy="859143"/>
          </a:xfrm>
          <a:custGeom>
            <a:avLst/>
            <a:gdLst>
              <a:gd name="connsiteX0" fmla="*/ 548135 w 677080"/>
              <a:gd name="connsiteY0" fmla="*/ 1084996 h 1193886"/>
              <a:gd name="connsiteX1" fmla="*/ 541785 w 677080"/>
              <a:gd name="connsiteY1" fmla="*/ 1094521 h 1193886"/>
              <a:gd name="connsiteX2" fmla="*/ 516385 w 677080"/>
              <a:gd name="connsiteY2" fmla="*/ 1104046 h 1193886"/>
              <a:gd name="connsiteX3" fmla="*/ 519560 w 677080"/>
              <a:gd name="connsiteY3" fmla="*/ 1116746 h 1193886"/>
              <a:gd name="connsiteX4" fmla="*/ 529085 w 677080"/>
              <a:gd name="connsiteY4" fmla="*/ 1119921 h 1193886"/>
              <a:gd name="connsiteX5" fmla="*/ 532260 w 677080"/>
              <a:gd name="connsiteY5" fmla="*/ 1129446 h 1193886"/>
              <a:gd name="connsiteX6" fmla="*/ 516385 w 677080"/>
              <a:gd name="connsiteY6" fmla="*/ 1145321 h 1193886"/>
              <a:gd name="connsiteX7" fmla="*/ 525910 w 677080"/>
              <a:gd name="connsiteY7" fmla="*/ 1151671 h 1193886"/>
              <a:gd name="connsiteX8" fmla="*/ 544960 w 677080"/>
              <a:gd name="connsiteY8" fmla="*/ 1164371 h 1193886"/>
              <a:gd name="connsiteX9" fmla="*/ 548135 w 677080"/>
              <a:gd name="connsiteY9" fmla="*/ 1173896 h 1193886"/>
              <a:gd name="connsiteX10" fmla="*/ 510035 w 677080"/>
              <a:gd name="connsiteY10" fmla="*/ 1186596 h 1193886"/>
              <a:gd name="connsiteX11" fmla="*/ 497335 w 677080"/>
              <a:gd name="connsiteY11" fmla="*/ 1183421 h 1193886"/>
              <a:gd name="connsiteX12" fmla="*/ 487810 w 677080"/>
              <a:gd name="connsiteY12" fmla="*/ 1180246 h 1193886"/>
              <a:gd name="connsiteX13" fmla="*/ 471935 w 677080"/>
              <a:gd name="connsiteY13" fmla="*/ 1177071 h 1193886"/>
              <a:gd name="connsiteX14" fmla="*/ 465585 w 677080"/>
              <a:gd name="connsiteY14" fmla="*/ 1167546 h 1193886"/>
              <a:gd name="connsiteX15" fmla="*/ 456060 w 677080"/>
              <a:gd name="connsiteY15" fmla="*/ 1164371 h 1193886"/>
              <a:gd name="connsiteX16" fmla="*/ 405260 w 677080"/>
              <a:gd name="connsiteY16" fmla="*/ 1161196 h 1193886"/>
              <a:gd name="connsiteX17" fmla="*/ 395735 w 677080"/>
              <a:gd name="connsiteY17" fmla="*/ 1158021 h 1193886"/>
              <a:gd name="connsiteX18" fmla="*/ 389385 w 677080"/>
              <a:gd name="connsiteY18" fmla="*/ 1148496 h 1193886"/>
              <a:gd name="connsiteX19" fmla="*/ 383035 w 677080"/>
              <a:gd name="connsiteY19" fmla="*/ 1129446 h 1193886"/>
              <a:gd name="connsiteX20" fmla="*/ 373510 w 677080"/>
              <a:gd name="connsiteY20" fmla="*/ 1126271 h 1193886"/>
              <a:gd name="connsiteX21" fmla="*/ 360810 w 677080"/>
              <a:gd name="connsiteY21" fmla="*/ 1116746 h 1193886"/>
              <a:gd name="connsiteX22" fmla="*/ 351285 w 677080"/>
              <a:gd name="connsiteY22" fmla="*/ 1110396 h 1193886"/>
              <a:gd name="connsiteX23" fmla="*/ 344935 w 677080"/>
              <a:gd name="connsiteY23" fmla="*/ 1100871 h 1193886"/>
              <a:gd name="connsiteX24" fmla="*/ 329060 w 677080"/>
              <a:gd name="connsiteY24" fmla="*/ 1097696 h 1193886"/>
              <a:gd name="connsiteX25" fmla="*/ 322710 w 677080"/>
              <a:gd name="connsiteY25" fmla="*/ 1088171 h 1193886"/>
              <a:gd name="connsiteX26" fmla="*/ 325885 w 677080"/>
              <a:gd name="connsiteY26" fmla="*/ 1078646 h 1193886"/>
              <a:gd name="connsiteX27" fmla="*/ 316360 w 677080"/>
              <a:gd name="connsiteY27" fmla="*/ 1069121 h 1193886"/>
              <a:gd name="connsiteX28" fmla="*/ 297310 w 677080"/>
              <a:gd name="connsiteY28" fmla="*/ 1059596 h 1193886"/>
              <a:gd name="connsiteX29" fmla="*/ 278260 w 677080"/>
              <a:gd name="connsiteY29" fmla="*/ 1069121 h 1193886"/>
              <a:gd name="connsiteX30" fmla="*/ 265560 w 677080"/>
              <a:gd name="connsiteY30" fmla="*/ 1065946 h 1193886"/>
              <a:gd name="connsiteX31" fmla="*/ 243335 w 677080"/>
              <a:gd name="connsiteY31" fmla="*/ 1043721 h 1193886"/>
              <a:gd name="connsiteX32" fmla="*/ 233810 w 677080"/>
              <a:gd name="connsiteY32" fmla="*/ 1046896 h 1193886"/>
              <a:gd name="connsiteX33" fmla="*/ 230635 w 677080"/>
              <a:gd name="connsiteY33" fmla="*/ 1056421 h 1193886"/>
              <a:gd name="connsiteX34" fmla="*/ 224285 w 677080"/>
              <a:gd name="connsiteY34" fmla="*/ 1065946 h 1193886"/>
              <a:gd name="connsiteX35" fmla="*/ 214760 w 677080"/>
              <a:gd name="connsiteY35" fmla="*/ 1056421 h 1193886"/>
              <a:gd name="connsiteX36" fmla="*/ 205235 w 677080"/>
              <a:gd name="connsiteY36" fmla="*/ 1050071 h 1193886"/>
              <a:gd name="connsiteX37" fmla="*/ 202060 w 677080"/>
              <a:gd name="connsiteY37" fmla="*/ 1040546 h 1193886"/>
              <a:gd name="connsiteX38" fmla="*/ 179835 w 677080"/>
              <a:gd name="connsiteY38" fmla="*/ 1015146 h 1193886"/>
              <a:gd name="connsiteX39" fmla="*/ 167135 w 677080"/>
              <a:gd name="connsiteY39" fmla="*/ 996096 h 1193886"/>
              <a:gd name="connsiteX40" fmla="*/ 163960 w 677080"/>
              <a:gd name="connsiteY40" fmla="*/ 986571 h 1193886"/>
              <a:gd name="connsiteX41" fmla="*/ 154435 w 677080"/>
              <a:gd name="connsiteY41" fmla="*/ 980221 h 1193886"/>
              <a:gd name="connsiteX42" fmla="*/ 144910 w 677080"/>
              <a:gd name="connsiteY42" fmla="*/ 970696 h 1193886"/>
              <a:gd name="connsiteX43" fmla="*/ 135385 w 677080"/>
              <a:gd name="connsiteY43" fmla="*/ 967521 h 1193886"/>
              <a:gd name="connsiteX44" fmla="*/ 103635 w 677080"/>
              <a:gd name="connsiteY44" fmla="*/ 957996 h 1193886"/>
              <a:gd name="connsiteX45" fmla="*/ 78235 w 677080"/>
              <a:gd name="connsiteY45" fmla="*/ 935771 h 1193886"/>
              <a:gd name="connsiteX46" fmla="*/ 81410 w 677080"/>
              <a:gd name="connsiteY46" fmla="*/ 888146 h 1193886"/>
              <a:gd name="connsiteX47" fmla="*/ 87760 w 677080"/>
              <a:gd name="connsiteY47" fmla="*/ 878621 h 1193886"/>
              <a:gd name="connsiteX48" fmla="*/ 90935 w 677080"/>
              <a:gd name="connsiteY48" fmla="*/ 869096 h 1193886"/>
              <a:gd name="connsiteX49" fmla="*/ 71885 w 677080"/>
              <a:gd name="connsiteY49" fmla="*/ 840521 h 1193886"/>
              <a:gd name="connsiteX50" fmla="*/ 65535 w 677080"/>
              <a:gd name="connsiteY50" fmla="*/ 830996 h 1193886"/>
              <a:gd name="connsiteX51" fmla="*/ 56010 w 677080"/>
              <a:gd name="connsiteY51" fmla="*/ 761146 h 1193886"/>
              <a:gd name="connsiteX52" fmla="*/ 46485 w 677080"/>
              <a:gd name="connsiteY52" fmla="*/ 754796 h 1193886"/>
              <a:gd name="connsiteX53" fmla="*/ 40135 w 677080"/>
              <a:gd name="connsiteY53" fmla="*/ 745271 h 1193886"/>
              <a:gd name="connsiteX54" fmla="*/ 43310 w 677080"/>
              <a:gd name="connsiteY54" fmla="*/ 710346 h 1193886"/>
              <a:gd name="connsiteX55" fmla="*/ 52835 w 677080"/>
              <a:gd name="connsiteY55" fmla="*/ 707171 h 1193886"/>
              <a:gd name="connsiteX56" fmla="*/ 81410 w 677080"/>
              <a:gd name="connsiteY56" fmla="*/ 700821 h 1193886"/>
              <a:gd name="connsiteX57" fmla="*/ 78235 w 677080"/>
              <a:gd name="connsiteY57" fmla="*/ 662721 h 1193886"/>
              <a:gd name="connsiteX58" fmla="*/ 71885 w 677080"/>
              <a:gd name="connsiteY58" fmla="*/ 653196 h 1193886"/>
              <a:gd name="connsiteX59" fmla="*/ 62360 w 677080"/>
              <a:gd name="connsiteY59" fmla="*/ 634146 h 1193886"/>
              <a:gd name="connsiteX60" fmla="*/ 33785 w 677080"/>
              <a:gd name="connsiteY60" fmla="*/ 618271 h 1193886"/>
              <a:gd name="connsiteX61" fmla="*/ 14735 w 677080"/>
              <a:gd name="connsiteY61" fmla="*/ 615096 h 1193886"/>
              <a:gd name="connsiteX62" fmla="*/ 5210 w 677080"/>
              <a:gd name="connsiteY62" fmla="*/ 608746 h 1193886"/>
              <a:gd name="connsiteX63" fmla="*/ 5210 w 677080"/>
              <a:gd name="connsiteY63" fmla="*/ 589696 h 1193886"/>
              <a:gd name="connsiteX64" fmla="*/ 11560 w 677080"/>
              <a:gd name="connsiteY64" fmla="*/ 580171 h 1193886"/>
              <a:gd name="connsiteX65" fmla="*/ 17910 w 677080"/>
              <a:gd name="connsiteY65" fmla="*/ 567471 h 1193886"/>
              <a:gd name="connsiteX66" fmla="*/ 21085 w 677080"/>
              <a:gd name="connsiteY66" fmla="*/ 557946 h 1193886"/>
              <a:gd name="connsiteX67" fmla="*/ 33785 w 677080"/>
              <a:gd name="connsiteY67" fmla="*/ 538896 h 1193886"/>
              <a:gd name="connsiteX68" fmla="*/ 43310 w 677080"/>
              <a:gd name="connsiteY68" fmla="*/ 503971 h 1193886"/>
              <a:gd name="connsiteX69" fmla="*/ 52835 w 677080"/>
              <a:gd name="connsiteY69" fmla="*/ 497621 h 1193886"/>
              <a:gd name="connsiteX70" fmla="*/ 59185 w 677080"/>
              <a:gd name="connsiteY70" fmla="*/ 488096 h 1193886"/>
              <a:gd name="connsiteX71" fmla="*/ 65535 w 677080"/>
              <a:gd name="connsiteY71" fmla="*/ 469046 h 1193886"/>
              <a:gd name="connsiteX72" fmla="*/ 75060 w 677080"/>
              <a:gd name="connsiteY72" fmla="*/ 415071 h 1193886"/>
              <a:gd name="connsiteX73" fmla="*/ 84585 w 677080"/>
              <a:gd name="connsiteY73" fmla="*/ 408721 h 1193886"/>
              <a:gd name="connsiteX74" fmla="*/ 103635 w 677080"/>
              <a:gd name="connsiteY74" fmla="*/ 402371 h 1193886"/>
              <a:gd name="connsiteX75" fmla="*/ 106810 w 677080"/>
              <a:gd name="connsiteY75" fmla="*/ 380146 h 1193886"/>
              <a:gd name="connsiteX76" fmla="*/ 113160 w 677080"/>
              <a:gd name="connsiteY76" fmla="*/ 345221 h 1193886"/>
              <a:gd name="connsiteX77" fmla="*/ 116335 w 677080"/>
              <a:gd name="connsiteY77" fmla="*/ 310296 h 1193886"/>
              <a:gd name="connsiteX78" fmla="*/ 119510 w 677080"/>
              <a:gd name="connsiteY78" fmla="*/ 288071 h 1193886"/>
              <a:gd name="connsiteX79" fmla="*/ 116335 w 677080"/>
              <a:gd name="connsiteY79" fmla="*/ 278546 h 1193886"/>
              <a:gd name="connsiteX80" fmla="*/ 113160 w 677080"/>
              <a:gd name="connsiteY80" fmla="*/ 265846 h 1193886"/>
              <a:gd name="connsiteX81" fmla="*/ 116335 w 677080"/>
              <a:gd name="connsiteY81" fmla="*/ 230921 h 1193886"/>
              <a:gd name="connsiteX82" fmla="*/ 119510 w 677080"/>
              <a:gd name="connsiteY82" fmla="*/ 221396 h 1193886"/>
              <a:gd name="connsiteX83" fmla="*/ 109985 w 677080"/>
              <a:gd name="connsiteY83" fmla="*/ 215046 h 1193886"/>
              <a:gd name="connsiteX84" fmla="*/ 97285 w 677080"/>
              <a:gd name="connsiteY84" fmla="*/ 195996 h 1193886"/>
              <a:gd name="connsiteX85" fmla="*/ 78235 w 677080"/>
              <a:gd name="connsiteY85" fmla="*/ 180121 h 1193886"/>
              <a:gd name="connsiteX86" fmla="*/ 62360 w 677080"/>
              <a:gd name="connsiteY86" fmla="*/ 164246 h 1193886"/>
              <a:gd name="connsiteX87" fmla="*/ 59185 w 677080"/>
              <a:gd name="connsiteY87" fmla="*/ 154721 h 1193886"/>
              <a:gd name="connsiteX88" fmla="*/ 46485 w 677080"/>
              <a:gd name="connsiteY88" fmla="*/ 135671 h 1193886"/>
              <a:gd name="connsiteX89" fmla="*/ 49660 w 677080"/>
              <a:gd name="connsiteY89" fmla="*/ 126146 h 1193886"/>
              <a:gd name="connsiteX90" fmla="*/ 59185 w 677080"/>
              <a:gd name="connsiteY90" fmla="*/ 132496 h 1193886"/>
              <a:gd name="connsiteX91" fmla="*/ 68710 w 677080"/>
              <a:gd name="connsiteY91" fmla="*/ 135671 h 1193886"/>
              <a:gd name="connsiteX92" fmla="*/ 78235 w 677080"/>
              <a:gd name="connsiteY92" fmla="*/ 142021 h 1193886"/>
              <a:gd name="connsiteX93" fmla="*/ 106810 w 677080"/>
              <a:gd name="connsiteY93" fmla="*/ 145196 h 1193886"/>
              <a:gd name="connsiteX94" fmla="*/ 125860 w 677080"/>
              <a:gd name="connsiteY94" fmla="*/ 154721 h 1193886"/>
              <a:gd name="connsiteX95" fmla="*/ 144910 w 677080"/>
              <a:gd name="connsiteY95" fmla="*/ 161071 h 1193886"/>
              <a:gd name="connsiteX96" fmla="*/ 154435 w 677080"/>
              <a:gd name="connsiteY96" fmla="*/ 167421 h 1193886"/>
              <a:gd name="connsiteX97" fmla="*/ 186185 w 677080"/>
              <a:gd name="connsiteY97" fmla="*/ 173771 h 1193886"/>
              <a:gd name="connsiteX98" fmla="*/ 205235 w 677080"/>
              <a:gd name="connsiteY98" fmla="*/ 180121 h 1193886"/>
              <a:gd name="connsiteX99" fmla="*/ 243335 w 677080"/>
              <a:gd name="connsiteY99" fmla="*/ 186471 h 1193886"/>
              <a:gd name="connsiteX100" fmla="*/ 316360 w 677080"/>
              <a:gd name="connsiteY100" fmla="*/ 186471 h 1193886"/>
              <a:gd name="connsiteX101" fmla="*/ 325885 w 677080"/>
              <a:gd name="connsiteY101" fmla="*/ 180121 h 1193886"/>
              <a:gd name="connsiteX102" fmla="*/ 332235 w 677080"/>
              <a:gd name="connsiteY102" fmla="*/ 170596 h 1193886"/>
              <a:gd name="connsiteX103" fmla="*/ 341760 w 677080"/>
              <a:gd name="connsiteY103" fmla="*/ 167421 h 1193886"/>
              <a:gd name="connsiteX104" fmla="*/ 360810 w 677080"/>
              <a:gd name="connsiteY104" fmla="*/ 154721 h 1193886"/>
              <a:gd name="connsiteX105" fmla="*/ 351285 w 677080"/>
              <a:gd name="connsiteY105" fmla="*/ 122971 h 1193886"/>
              <a:gd name="connsiteX106" fmla="*/ 348110 w 677080"/>
              <a:gd name="connsiteY106" fmla="*/ 113446 h 1193886"/>
              <a:gd name="connsiteX107" fmla="*/ 344935 w 677080"/>
              <a:gd name="connsiteY107" fmla="*/ 103921 h 1193886"/>
              <a:gd name="connsiteX108" fmla="*/ 354460 w 677080"/>
              <a:gd name="connsiteY108" fmla="*/ 68996 h 1193886"/>
              <a:gd name="connsiteX109" fmla="*/ 360810 w 677080"/>
              <a:gd name="connsiteY109" fmla="*/ 59471 h 1193886"/>
              <a:gd name="connsiteX110" fmla="*/ 370335 w 677080"/>
              <a:gd name="connsiteY110" fmla="*/ 53121 h 1193886"/>
              <a:gd name="connsiteX111" fmla="*/ 376685 w 677080"/>
              <a:gd name="connsiteY111" fmla="*/ 27721 h 1193886"/>
              <a:gd name="connsiteX112" fmla="*/ 395735 w 677080"/>
              <a:gd name="connsiteY112" fmla="*/ 18196 h 1193886"/>
              <a:gd name="connsiteX113" fmla="*/ 424310 w 677080"/>
              <a:gd name="connsiteY113" fmla="*/ 2321 h 1193886"/>
              <a:gd name="connsiteX114" fmla="*/ 437010 w 677080"/>
              <a:gd name="connsiteY114" fmla="*/ 5496 h 1193886"/>
              <a:gd name="connsiteX115" fmla="*/ 462410 w 677080"/>
              <a:gd name="connsiteY115" fmla="*/ 2321 h 1193886"/>
              <a:gd name="connsiteX116" fmla="*/ 481460 w 677080"/>
              <a:gd name="connsiteY116" fmla="*/ 18196 h 1193886"/>
              <a:gd name="connsiteX117" fmla="*/ 490985 w 677080"/>
              <a:gd name="connsiteY117" fmla="*/ 21371 h 1193886"/>
              <a:gd name="connsiteX118" fmla="*/ 519560 w 677080"/>
              <a:gd name="connsiteY118" fmla="*/ 24546 h 1193886"/>
              <a:gd name="connsiteX119" fmla="*/ 538610 w 677080"/>
              <a:gd name="connsiteY119" fmla="*/ 40421 h 1193886"/>
              <a:gd name="connsiteX120" fmla="*/ 564010 w 677080"/>
              <a:gd name="connsiteY120" fmla="*/ 46771 h 1193886"/>
              <a:gd name="connsiteX121" fmla="*/ 576710 w 677080"/>
              <a:gd name="connsiteY121" fmla="*/ 49946 h 1193886"/>
              <a:gd name="connsiteX122" fmla="*/ 595760 w 677080"/>
              <a:gd name="connsiteY122" fmla="*/ 53121 h 1193886"/>
              <a:gd name="connsiteX123" fmla="*/ 598935 w 677080"/>
              <a:gd name="connsiteY123" fmla="*/ 43596 h 1193886"/>
              <a:gd name="connsiteX124" fmla="*/ 611635 w 677080"/>
              <a:gd name="connsiteY124" fmla="*/ 49946 h 1193886"/>
              <a:gd name="connsiteX125" fmla="*/ 621160 w 677080"/>
              <a:gd name="connsiteY125" fmla="*/ 56296 h 1193886"/>
              <a:gd name="connsiteX126" fmla="*/ 646560 w 677080"/>
              <a:gd name="connsiteY126" fmla="*/ 49946 h 1193886"/>
              <a:gd name="connsiteX127" fmla="*/ 662435 w 677080"/>
              <a:gd name="connsiteY127" fmla="*/ 53121 h 1193886"/>
              <a:gd name="connsiteX128" fmla="*/ 675135 w 677080"/>
              <a:gd name="connsiteY128" fmla="*/ 72171 h 1193886"/>
              <a:gd name="connsiteX129" fmla="*/ 665610 w 677080"/>
              <a:gd name="connsiteY129" fmla="*/ 113446 h 1193886"/>
              <a:gd name="connsiteX130" fmla="*/ 656085 w 677080"/>
              <a:gd name="connsiteY130" fmla="*/ 119796 h 1193886"/>
              <a:gd name="connsiteX131" fmla="*/ 643385 w 677080"/>
              <a:gd name="connsiteY131" fmla="*/ 132496 h 1193886"/>
              <a:gd name="connsiteX132" fmla="*/ 637035 w 677080"/>
              <a:gd name="connsiteY132" fmla="*/ 142021 h 1193886"/>
              <a:gd name="connsiteX133" fmla="*/ 640210 w 677080"/>
              <a:gd name="connsiteY133" fmla="*/ 151546 h 1193886"/>
              <a:gd name="connsiteX134" fmla="*/ 637035 w 677080"/>
              <a:gd name="connsiteY134" fmla="*/ 161071 h 1193886"/>
              <a:gd name="connsiteX135" fmla="*/ 643385 w 677080"/>
              <a:gd name="connsiteY135" fmla="*/ 170596 h 1193886"/>
              <a:gd name="connsiteX136" fmla="*/ 646560 w 677080"/>
              <a:gd name="connsiteY136" fmla="*/ 180121 h 1193886"/>
              <a:gd name="connsiteX137" fmla="*/ 652910 w 677080"/>
              <a:gd name="connsiteY137" fmla="*/ 189646 h 1193886"/>
              <a:gd name="connsiteX138" fmla="*/ 659260 w 677080"/>
              <a:gd name="connsiteY138" fmla="*/ 202346 h 1193886"/>
              <a:gd name="connsiteX139" fmla="*/ 668785 w 677080"/>
              <a:gd name="connsiteY139" fmla="*/ 221396 h 1193886"/>
              <a:gd name="connsiteX140" fmla="*/ 668785 w 677080"/>
              <a:gd name="connsiteY140" fmla="*/ 256321 h 1193886"/>
              <a:gd name="connsiteX141" fmla="*/ 675135 w 677080"/>
              <a:gd name="connsiteY141" fmla="*/ 265846 h 1193886"/>
              <a:gd name="connsiteX142" fmla="*/ 671960 w 677080"/>
              <a:gd name="connsiteY142" fmla="*/ 275371 h 1193886"/>
              <a:gd name="connsiteX143" fmla="*/ 662435 w 677080"/>
              <a:gd name="connsiteY143" fmla="*/ 284896 h 1193886"/>
              <a:gd name="connsiteX144" fmla="*/ 675135 w 677080"/>
              <a:gd name="connsiteY144" fmla="*/ 303946 h 1193886"/>
              <a:gd name="connsiteX145" fmla="*/ 665610 w 677080"/>
              <a:gd name="connsiteY145" fmla="*/ 342046 h 1193886"/>
              <a:gd name="connsiteX146" fmla="*/ 656085 w 677080"/>
              <a:gd name="connsiteY146" fmla="*/ 361096 h 1193886"/>
              <a:gd name="connsiteX147" fmla="*/ 665610 w 677080"/>
              <a:gd name="connsiteY147" fmla="*/ 392846 h 1193886"/>
              <a:gd name="connsiteX148" fmla="*/ 671960 w 677080"/>
              <a:gd name="connsiteY148" fmla="*/ 411896 h 1193886"/>
              <a:gd name="connsiteX149" fmla="*/ 652910 w 677080"/>
              <a:gd name="connsiteY149" fmla="*/ 427771 h 1193886"/>
              <a:gd name="connsiteX150" fmla="*/ 643385 w 677080"/>
              <a:gd name="connsiteY150" fmla="*/ 446821 h 1193886"/>
              <a:gd name="connsiteX151" fmla="*/ 624335 w 677080"/>
              <a:gd name="connsiteY151" fmla="*/ 443646 h 1193886"/>
              <a:gd name="connsiteX152" fmla="*/ 608460 w 677080"/>
              <a:gd name="connsiteY152" fmla="*/ 459521 h 1193886"/>
              <a:gd name="connsiteX153" fmla="*/ 598935 w 677080"/>
              <a:gd name="connsiteY153" fmla="*/ 465871 h 1193886"/>
              <a:gd name="connsiteX154" fmla="*/ 579885 w 677080"/>
              <a:gd name="connsiteY154" fmla="*/ 472221 h 1193886"/>
              <a:gd name="connsiteX155" fmla="*/ 551310 w 677080"/>
              <a:gd name="connsiteY155" fmla="*/ 478571 h 1193886"/>
              <a:gd name="connsiteX156" fmla="*/ 529085 w 677080"/>
              <a:gd name="connsiteY156" fmla="*/ 481746 h 1193886"/>
              <a:gd name="connsiteX157" fmla="*/ 522735 w 677080"/>
              <a:gd name="connsiteY157" fmla="*/ 491271 h 1193886"/>
              <a:gd name="connsiteX158" fmla="*/ 490985 w 677080"/>
              <a:gd name="connsiteY158" fmla="*/ 503971 h 1193886"/>
              <a:gd name="connsiteX159" fmla="*/ 484635 w 677080"/>
              <a:gd name="connsiteY159" fmla="*/ 523021 h 1193886"/>
              <a:gd name="connsiteX160" fmla="*/ 481460 w 677080"/>
              <a:gd name="connsiteY160" fmla="*/ 548421 h 1193886"/>
              <a:gd name="connsiteX161" fmla="*/ 465585 w 677080"/>
              <a:gd name="connsiteY161" fmla="*/ 564296 h 1193886"/>
              <a:gd name="connsiteX162" fmla="*/ 459235 w 677080"/>
              <a:gd name="connsiteY162" fmla="*/ 573821 h 1193886"/>
              <a:gd name="connsiteX163" fmla="*/ 449710 w 677080"/>
              <a:gd name="connsiteY163" fmla="*/ 580171 h 1193886"/>
              <a:gd name="connsiteX164" fmla="*/ 443360 w 677080"/>
              <a:gd name="connsiteY164" fmla="*/ 599221 h 1193886"/>
              <a:gd name="connsiteX165" fmla="*/ 430660 w 677080"/>
              <a:gd name="connsiteY165" fmla="*/ 618271 h 1193886"/>
              <a:gd name="connsiteX166" fmla="*/ 424310 w 677080"/>
              <a:gd name="connsiteY166" fmla="*/ 627796 h 1193886"/>
              <a:gd name="connsiteX167" fmla="*/ 433835 w 677080"/>
              <a:gd name="connsiteY167" fmla="*/ 665896 h 1193886"/>
              <a:gd name="connsiteX168" fmla="*/ 443360 w 677080"/>
              <a:gd name="connsiteY168" fmla="*/ 672246 h 1193886"/>
              <a:gd name="connsiteX169" fmla="*/ 456060 w 677080"/>
              <a:gd name="connsiteY169" fmla="*/ 691296 h 1193886"/>
              <a:gd name="connsiteX170" fmla="*/ 465585 w 677080"/>
              <a:gd name="connsiteY170" fmla="*/ 700821 h 1193886"/>
              <a:gd name="connsiteX171" fmla="*/ 471935 w 677080"/>
              <a:gd name="connsiteY171" fmla="*/ 710346 h 1193886"/>
              <a:gd name="connsiteX172" fmla="*/ 481460 w 677080"/>
              <a:gd name="connsiteY172" fmla="*/ 713521 h 1193886"/>
              <a:gd name="connsiteX173" fmla="*/ 500510 w 677080"/>
              <a:gd name="connsiteY173" fmla="*/ 732571 h 1193886"/>
              <a:gd name="connsiteX174" fmla="*/ 519560 w 677080"/>
              <a:gd name="connsiteY174" fmla="*/ 745271 h 1193886"/>
              <a:gd name="connsiteX175" fmla="*/ 541785 w 677080"/>
              <a:gd name="connsiteY175" fmla="*/ 761146 h 1193886"/>
              <a:gd name="connsiteX176" fmla="*/ 551310 w 677080"/>
              <a:gd name="connsiteY176" fmla="*/ 780196 h 1193886"/>
              <a:gd name="connsiteX177" fmla="*/ 554485 w 677080"/>
              <a:gd name="connsiteY177" fmla="*/ 789721 h 1193886"/>
              <a:gd name="connsiteX178" fmla="*/ 564010 w 677080"/>
              <a:gd name="connsiteY178" fmla="*/ 827821 h 1193886"/>
              <a:gd name="connsiteX179" fmla="*/ 573535 w 677080"/>
              <a:gd name="connsiteY179" fmla="*/ 834171 h 1193886"/>
              <a:gd name="connsiteX180" fmla="*/ 576710 w 677080"/>
              <a:gd name="connsiteY180" fmla="*/ 843696 h 1193886"/>
              <a:gd name="connsiteX181" fmla="*/ 583060 w 677080"/>
              <a:gd name="connsiteY181" fmla="*/ 853221 h 1193886"/>
              <a:gd name="connsiteX182" fmla="*/ 586235 w 677080"/>
              <a:gd name="connsiteY182" fmla="*/ 865921 h 1193886"/>
              <a:gd name="connsiteX183" fmla="*/ 576710 w 677080"/>
              <a:gd name="connsiteY183" fmla="*/ 875446 h 1193886"/>
              <a:gd name="connsiteX184" fmla="*/ 564010 w 677080"/>
              <a:gd name="connsiteY184" fmla="*/ 878621 h 1193886"/>
              <a:gd name="connsiteX185" fmla="*/ 544960 w 677080"/>
              <a:gd name="connsiteY185" fmla="*/ 884971 h 1193886"/>
              <a:gd name="connsiteX186" fmla="*/ 535435 w 677080"/>
              <a:gd name="connsiteY186" fmla="*/ 888146 h 1193886"/>
              <a:gd name="connsiteX187" fmla="*/ 525910 w 677080"/>
              <a:gd name="connsiteY187" fmla="*/ 884971 h 1193886"/>
              <a:gd name="connsiteX188" fmla="*/ 421135 w 677080"/>
              <a:gd name="connsiteY188" fmla="*/ 884971 h 1193886"/>
              <a:gd name="connsiteX189" fmla="*/ 430660 w 677080"/>
              <a:gd name="connsiteY189" fmla="*/ 907196 h 1193886"/>
              <a:gd name="connsiteX190" fmla="*/ 437010 w 677080"/>
              <a:gd name="connsiteY190" fmla="*/ 916721 h 1193886"/>
              <a:gd name="connsiteX191" fmla="*/ 427485 w 677080"/>
              <a:gd name="connsiteY191" fmla="*/ 919896 h 1193886"/>
              <a:gd name="connsiteX192" fmla="*/ 424310 w 677080"/>
              <a:gd name="connsiteY192" fmla="*/ 932596 h 1193886"/>
              <a:gd name="connsiteX193" fmla="*/ 421135 w 677080"/>
              <a:gd name="connsiteY193" fmla="*/ 942121 h 1193886"/>
              <a:gd name="connsiteX194" fmla="*/ 430660 w 677080"/>
              <a:gd name="connsiteY194" fmla="*/ 948471 h 1193886"/>
              <a:gd name="connsiteX195" fmla="*/ 449710 w 677080"/>
              <a:gd name="connsiteY195" fmla="*/ 957996 h 1193886"/>
              <a:gd name="connsiteX196" fmla="*/ 468760 w 677080"/>
              <a:gd name="connsiteY196" fmla="*/ 977046 h 1193886"/>
              <a:gd name="connsiteX197" fmla="*/ 490985 w 677080"/>
              <a:gd name="connsiteY197" fmla="*/ 999271 h 1193886"/>
              <a:gd name="connsiteX198" fmla="*/ 497335 w 677080"/>
              <a:gd name="connsiteY198" fmla="*/ 1008796 h 1193886"/>
              <a:gd name="connsiteX199" fmla="*/ 494160 w 677080"/>
              <a:gd name="connsiteY199" fmla="*/ 1027846 h 1193886"/>
              <a:gd name="connsiteX200" fmla="*/ 487810 w 677080"/>
              <a:gd name="connsiteY200" fmla="*/ 1046896 h 1193886"/>
              <a:gd name="connsiteX201" fmla="*/ 506860 w 677080"/>
              <a:gd name="connsiteY201" fmla="*/ 1094521 h 1193886"/>
              <a:gd name="connsiteX202" fmla="*/ 516385 w 677080"/>
              <a:gd name="connsiteY202" fmla="*/ 1100871 h 1193886"/>
              <a:gd name="connsiteX203" fmla="*/ 525910 w 677080"/>
              <a:gd name="connsiteY203" fmla="*/ 1097696 h 1193886"/>
              <a:gd name="connsiteX204" fmla="*/ 532260 w 677080"/>
              <a:gd name="connsiteY204" fmla="*/ 1088171 h 1193886"/>
              <a:gd name="connsiteX205" fmla="*/ 548135 w 677080"/>
              <a:gd name="connsiteY205" fmla="*/ 1084996 h 119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677080" h="1193886">
                <a:moveTo>
                  <a:pt x="548135" y="1084996"/>
                </a:moveTo>
                <a:cubicBezTo>
                  <a:pt x="549723" y="1086054"/>
                  <a:pt x="544483" y="1091823"/>
                  <a:pt x="541785" y="1094521"/>
                </a:cubicBezTo>
                <a:cubicBezTo>
                  <a:pt x="533610" y="1102696"/>
                  <a:pt x="527743" y="1101774"/>
                  <a:pt x="516385" y="1104046"/>
                </a:cubicBezTo>
                <a:cubicBezTo>
                  <a:pt x="517443" y="1108279"/>
                  <a:pt x="516834" y="1113339"/>
                  <a:pt x="519560" y="1116746"/>
                </a:cubicBezTo>
                <a:cubicBezTo>
                  <a:pt x="521651" y="1119359"/>
                  <a:pt x="526718" y="1117554"/>
                  <a:pt x="529085" y="1119921"/>
                </a:cubicBezTo>
                <a:cubicBezTo>
                  <a:pt x="531452" y="1122288"/>
                  <a:pt x="531202" y="1126271"/>
                  <a:pt x="532260" y="1129446"/>
                </a:cubicBezTo>
                <a:cubicBezTo>
                  <a:pt x="529272" y="1131438"/>
                  <a:pt x="515140" y="1139096"/>
                  <a:pt x="516385" y="1145321"/>
                </a:cubicBezTo>
                <a:cubicBezTo>
                  <a:pt x="517133" y="1149063"/>
                  <a:pt x="522979" y="1149228"/>
                  <a:pt x="525910" y="1151671"/>
                </a:cubicBezTo>
                <a:cubicBezTo>
                  <a:pt x="541765" y="1164884"/>
                  <a:pt x="528221" y="1158791"/>
                  <a:pt x="544960" y="1164371"/>
                </a:cubicBezTo>
                <a:cubicBezTo>
                  <a:pt x="546018" y="1167546"/>
                  <a:pt x="548135" y="1170549"/>
                  <a:pt x="548135" y="1173896"/>
                </a:cubicBezTo>
                <a:cubicBezTo>
                  <a:pt x="548135" y="1193886"/>
                  <a:pt x="524292" y="1185300"/>
                  <a:pt x="510035" y="1186596"/>
                </a:cubicBezTo>
                <a:cubicBezTo>
                  <a:pt x="505802" y="1185538"/>
                  <a:pt x="501531" y="1184620"/>
                  <a:pt x="497335" y="1183421"/>
                </a:cubicBezTo>
                <a:cubicBezTo>
                  <a:pt x="494117" y="1182502"/>
                  <a:pt x="491057" y="1181058"/>
                  <a:pt x="487810" y="1180246"/>
                </a:cubicBezTo>
                <a:cubicBezTo>
                  <a:pt x="482575" y="1178937"/>
                  <a:pt x="477227" y="1178129"/>
                  <a:pt x="471935" y="1177071"/>
                </a:cubicBezTo>
                <a:cubicBezTo>
                  <a:pt x="469818" y="1173896"/>
                  <a:pt x="468565" y="1169930"/>
                  <a:pt x="465585" y="1167546"/>
                </a:cubicBezTo>
                <a:cubicBezTo>
                  <a:pt x="462972" y="1165455"/>
                  <a:pt x="459388" y="1164721"/>
                  <a:pt x="456060" y="1164371"/>
                </a:cubicBezTo>
                <a:cubicBezTo>
                  <a:pt x="439187" y="1162595"/>
                  <a:pt x="422193" y="1162254"/>
                  <a:pt x="405260" y="1161196"/>
                </a:cubicBezTo>
                <a:cubicBezTo>
                  <a:pt x="402085" y="1160138"/>
                  <a:pt x="398348" y="1160112"/>
                  <a:pt x="395735" y="1158021"/>
                </a:cubicBezTo>
                <a:cubicBezTo>
                  <a:pt x="392755" y="1155637"/>
                  <a:pt x="390935" y="1151983"/>
                  <a:pt x="389385" y="1148496"/>
                </a:cubicBezTo>
                <a:cubicBezTo>
                  <a:pt x="386667" y="1142379"/>
                  <a:pt x="389385" y="1131563"/>
                  <a:pt x="383035" y="1129446"/>
                </a:cubicBezTo>
                <a:lnTo>
                  <a:pt x="373510" y="1126271"/>
                </a:lnTo>
                <a:cubicBezTo>
                  <a:pt x="369277" y="1123096"/>
                  <a:pt x="365116" y="1119822"/>
                  <a:pt x="360810" y="1116746"/>
                </a:cubicBezTo>
                <a:cubicBezTo>
                  <a:pt x="357705" y="1114528"/>
                  <a:pt x="353983" y="1113094"/>
                  <a:pt x="351285" y="1110396"/>
                </a:cubicBezTo>
                <a:cubicBezTo>
                  <a:pt x="348587" y="1107698"/>
                  <a:pt x="348248" y="1102764"/>
                  <a:pt x="344935" y="1100871"/>
                </a:cubicBezTo>
                <a:cubicBezTo>
                  <a:pt x="340250" y="1098194"/>
                  <a:pt x="334352" y="1098754"/>
                  <a:pt x="329060" y="1097696"/>
                </a:cubicBezTo>
                <a:cubicBezTo>
                  <a:pt x="326943" y="1094521"/>
                  <a:pt x="323337" y="1091935"/>
                  <a:pt x="322710" y="1088171"/>
                </a:cubicBezTo>
                <a:cubicBezTo>
                  <a:pt x="322160" y="1084870"/>
                  <a:pt x="326943" y="1081821"/>
                  <a:pt x="325885" y="1078646"/>
                </a:cubicBezTo>
                <a:cubicBezTo>
                  <a:pt x="324465" y="1074386"/>
                  <a:pt x="319809" y="1071996"/>
                  <a:pt x="316360" y="1069121"/>
                </a:cubicBezTo>
                <a:cubicBezTo>
                  <a:pt x="308154" y="1062282"/>
                  <a:pt x="306856" y="1062778"/>
                  <a:pt x="297310" y="1059596"/>
                </a:cubicBezTo>
                <a:cubicBezTo>
                  <a:pt x="292494" y="1062807"/>
                  <a:pt x="284833" y="1069121"/>
                  <a:pt x="278260" y="1069121"/>
                </a:cubicBezTo>
                <a:cubicBezTo>
                  <a:pt x="273896" y="1069121"/>
                  <a:pt x="269793" y="1067004"/>
                  <a:pt x="265560" y="1065946"/>
                </a:cubicBezTo>
                <a:cubicBezTo>
                  <a:pt x="251004" y="1044111"/>
                  <a:pt x="260100" y="1049309"/>
                  <a:pt x="243335" y="1043721"/>
                </a:cubicBezTo>
                <a:cubicBezTo>
                  <a:pt x="240160" y="1044779"/>
                  <a:pt x="236177" y="1044529"/>
                  <a:pt x="233810" y="1046896"/>
                </a:cubicBezTo>
                <a:cubicBezTo>
                  <a:pt x="231443" y="1049263"/>
                  <a:pt x="232132" y="1053428"/>
                  <a:pt x="230635" y="1056421"/>
                </a:cubicBezTo>
                <a:cubicBezTo>
                  <a:pt x="228928" y="1059834"/>
                  <a:pt x="226402" y="1062771"/>
                  <a:pt x="224285" y="1065946"/>
                </a:cubicBezTo>
                <a:cubicBezTo>
                  <a:pt x="221110" y="1062771"/>
                  <a:pt x="218209" y="1059296"/>
                  <a:pt x="214760" y="1056421"/>
                </a:cubicBezTo>
                <a:cubicBezTo>
                  <a:pt x="211829" y="1053978"/>
                  <a:pt x="207619" y="1053051"/>
                  <a:pt x="205235" y="1050071"/>
                </a:cubicBezTo>
                <a:cubicBezTo>
                  <a:pt x="203144" y="1047458"/>
                  <a:pt x="203685" y="1043472"/>
                  <a:pt x="202060" y="1040546"/>
                </a:cubicBezTo>
                <a:cubicBezTo>
                  <a:pt x="191165" y="1020936"/>
                  <a:pt x="193749" y="1024422"/>
                  <a:pt x="179835" y="1015146"/>
                </a:cubicBezTo>
                <a:cubicBezTo>
                  <a:pt x="175602" y="1008796"/>
                  <a:pt x="169548" y="1003336"/>
                  <a:pt x="167135" y="996096"/>
                </a:cubicBezTo>
                <a:cubicBezTo>
                  <a:pt x="166077" y="992921"/>
                  <a:pt x="166051" y="989184"/>
                  <a:pt x="163960" y="986571"/>
                </a:cubicBezTo>
                <a:cubicBezTo>
                  <a:pt x="161576" y="983591"/>
                  <a:pt x="157366" y="982664"/>
                  <a:pt x="154435" y="980221"/>
                </a:cubicBezTo>
                <a:cubicBezTo>
                  <a:pt x="150986" y="977346"/>
                  <a:pt x="148646" y="973187"/>
                  <a:pt x="144910" y="970696"/>
                </a:cubicBezTo>
                <a:cubicBezTo>
                  <a:pt x="142125" y="968840"/>
                  <a:pt x="138378" y="969018"/>
                  <a:pt x="135385" y="967521"/>
                </a:cubicBezTo>
                <a:cubicBezTo>
                  <a:pt x="112283" y="955970"/>
                  <a:pt x="144054" y="963770"/>
                  <a:pt x="103635" y="957996"/>
                </a:cubicBezTo>
                <a:cubicBezTo>
                  <a:pt x="81410" y="943179"/>
                  <a:pt x="88818" y="951646"/>
                  <a:pt x="78235" y="935771"/>
                </a:cubicBezTo>
                <a:cubicBezTo>
                  <a:pt x="79293" y="919896"/>
                  <a:pt x="78794" y="903840"/>
                  <a:pt x="81410" y="888146"/>
                </a:cubicBezTo>
                <a:cubicBezTo>
                  <a:pt x="82037" y="884382"/>
                  <a:pt x="86053" y="882034"/>
                  <a:pt x="87760" y="878621"/>
                </a:cubicBezTo>
                <a:cubicBezTo>
                  <a:pt x="89257" y="875628"/>
                  <a:pt x="89877" y="872271"/>
                  <a:pt x="90935" y="869096"/>
                </a:cubicBezTo>
                <a:lnTo>
                  <a:pt x="71885" y="840521"/>
                </a:lnTo>
                <a:lnTo>
                  <a:pt x="65535" y="830996"/>
                </a:lnTo>
                <a:cubicBezTo>
                  <a:pt x="64727" y="815653"/>
                  <a:pt x="73043" y="778179"/>
                  <a:pt x="56010" y="761146"/>
                </a:cubicBezTo>
                <a:cubicBezTo>
                  <a:pt x="53312" y="758448"/>
                  <a:pt x="49660" y="756913"/>
                  <a:pt x="46485" y="754796"/>
                </a:cubicBezTo>
                <a:cubicBezTo>
                  <a:pt x="44368" y="751621"/>
                  <a:pt x="40407" y="749077"/>
                  <a:pt x="40135" y="745271"/>
                </a:cubicBezTo>
                <a:cubicBezTo>
                  <a:pt x="39302" y="733611"/>
                  <a:pt x="39613" y="721436"/>
                  <a:pt x="43310" y="710346"/>
                </a:cubicBezTo>
                <a:cubicBezTo>
                  <a:pt x="44368" y="707171"/>
                  <a:pt x="49617" y="708090"/>
                  <a:pt x="52835" y="707171"/>
                </a:cubicBezTo>
                <a:cubicBezTo>
                  <a:pt x="63297" y="704182"/>
                  <a:pt x="70498" y="703003"/>
                  <a:pt x="81410" y="700821"/>
                </a:cubicBezTo>
                <a:cubicBezTo>
                  <a:pt x="80352" y="688121"/>
                  <a:pt x="80734" y="675218"/>
                  <a:pt x="78235" y="662721"/>
                </a:cubicBezTo>
                <a:cubicBezTo>
                  <a:pt x="77487" y="658979"/>
                  <a:pt x="73592" y="656609"/>
                  <a:pt x="71885" y="653196"/>
                </a:cubicBezTo>
                <a:cubicBezTo>
                  <a:pt x="67607" y="644640"/>
                  <a:pt x="70448" y="641223"/>
                  <a:pt x="62360" y="634146"/>
                </a:cubicBezTo>
                <a:cubicBezTo>
                  <a:pt x="54001" y="626832"/>
                  <a:pt x="44641" y="620683"/>
                  <a:pt x="33785" y="618271"/>
                </a:cubicBezTo>
                <a:cubicBezTo>
                  <a:pt x="27501" y="616874"/>
                  <a:pt x="21085" y="616154"/>
                  <a:pt x="14735" y="615096"/>
                </a:cubicBezTo>
                <a:cubicBezTo>
                  <a:pt x="11560" y="612979"/>
                  <a:pt x="7594" y="611726"/>
                  <a:pt x="5210" y="608746"/>
                </a:cubicBezTo>
                <a:cubicBezTo>
                  <a:pt x="0" y="602233"/>
                  <a:pt x="1954" y="596209"/>
                  <a:pt x="5210" y="589696"/>
                </a:cubicBezTo>
                <a:cubicBezTo>
                  <a:pt x="6917" y="586283"/>
                  <a:pt x="9667" y="583484"/>
                  <a:pt x="11560" y="580171"/>
                </a:cubicBezTo>
                <a:cubicBezTo>
                  <a:pt x="13908" y="576062"/>
                  <a:pt x="16046" y="571821"/>
                  <a:pt x="17910" y="567471"/>
                </a:cubicBezTo>
                <a:cubicBezTo>
                  <a:pt x="19228" y="564395"/>
                  <a:pt x="19460" y="560872"/>
                  <a:pt x="21085" y="557946"/>
                </a:cubicBezTo>
                <a:cubicBezTo>
                  <a:pt x="24791" y="551275"/>
                  <a:pt x="33785" y="538896"/>
                  <a:pt x="33785" y="538896"/>
                </a:cubicBezTo>
                <a:cubicBezTo>
                  <a:pt x="35663" y="523871"/>
                  <a:pt x="33019" y="514262"/>
                  <a:pt x="43310" y="503971"/>
                </a:cubicBezTo>
                <a:cubicBezTo>
                  <a:pt x="46008" y="501273"/>
                  <a:pt x="49660" y="499738"/>
                  <a:pt x="52835" y="497621"/>
                </a:cubicBezTo>
                <a:cubicBezTo>
                  <a:pt x="54952" y="494446"/>
                  <a:pt x="57635" y="491583"/>
                  <a:pt x="59185" y="488096"/>
                </a:cubicBezTo>
                <a:cubicBezTo>
                  <a:pt x="61903" y="481979"/>
                  <a:pt x="65535" y="469046"/>
                  <a:pt x="65535" y="469046"/>
                </a:cubicBezTo>
                <a:cubicBezTo>
                  <a:pt x="66797" y="451372"/>
                  <a:pt x="61031" y="429100"/>
                  <a:pt x="75060" y="415071"/>
                </a:cubicBezTo>
                <a:cubicBezTo>
                  <a:pt x="77758" y="412373"/>
                  <a:pt x="81098" y="410271"/>
                  <a:pt x="84585" y="408721"/>
                </a:cubicBezTo>
                <a:cubicBezTo>
                  <a:pt x="90702" y="406003"/>
                  <a:pt x="103635" y="402371"/>
                  <a:pt x="103635" y="402371"/>
                </a:cubicBezTo>
                <a:cubicBezTo>
                  <a:pt x="115991" y="383837"/>
                  <a:pt x="106810" y="402699"/>
                  <a:pt x="106810" y="380146"/>
                </a:cubicBezTo>
                <a:cubicBezTo>
                  <a:pt x="106810" y="362195"/>
                  <a:pt x="108695" y="358616"/>
                  <a:pt x="113160" y="345221"/>
                </a:cubicBezTo>
                <a:cubicBezTo>
                  <a:pt x="114218" y="333579"/>
                  <a:pt x="115044" y="321914"/>
                  <a:pt x="116335" y="310296"/>
                </a:cubicBezTo>
                <a:cubicBezTo>
                  <a:pt x="117161" y="302858"/>
                  <a:pt x="119510" y="295555"/>
                  <a:pt x="119510" y="288071"/>
                </a:cubicBezTo>
                <a:cubicBezTo>
                  <a:pt x="119510" y="284724"/>
                  <a:pt x="117254" y="281764"/>
                  <a:pt x="116335" y="278546"/>
                </a:cubicBezTo>
                <a:cubicBezTo>
                  <a:pt x="115136" y="274350"/>
                  <a:pt x="114218" y="270079"/>
                  <a:pt x="113160" y="265846"/>
                </a:cubicBezTo>
                <a:cubicBezTo>
                  <a:pt x="114218" y="254204"/>
                  <a:pt x="114682" y="242493"/>
                  <a:pt x="116335" y="230921"/>
                </a:cubicBezTo>
                <a:cubicBezTo>
                  <a:pt x="116808" y="227608"/>
                  <a:pt x="120753" y="224503"/>
                  <a:pt x="119510" y="221396"/>
                </a:cubicBezTo>
                <a:cubicBezTo>
                  <a:pt x="118093" y="217853"/>
                  <a:pt x="113160" y="217163"/>
                  <a:pt x="109985" y="215046"/>
                </a:cubicBezTo>
                <a:cubicBezTo>
                  <a:pt x="105752" y="208696"/>
                  <a:pt x="103635" y="200229"/>
                  <a:pt x="97285" y="195996"/>
                </a:cubicBezTo>
                <a:cubicBezTo>
                  <a:pt x="87919" y="189752"/>
                  <a:pt x="85875" y="189288"/>
                  <a:pt x="78235" y="180121"/>
                </a:cubicBezTo>
                <a:cubicBezTo>
                  <a:pt x="65006" y="164246"/>
                  <a:pt x="79822" y="175888"/>
                  <a:pt x="62360" y="164246"/>
                </a:cubicBezTo>
                <a:cubicBezTo>
                  <a:pt x="61302" y="161071"/>
                  <a:pt x="61041" y="157506"/>
                  <a:pt x="59185" y="154721"/>
                </a:cubicBezTo>
                <a:cubicBezTo>
                  <a:pt x="43330" y="130938"/>
                  <a:pt x="54034" y="158319"/>
                  <a:pt x="46485" y="135671"/>
                </a:cubicBezTo>
                <a:cubicBezTo>
                  <a:pt x="47543" y="132496"/>
                  <a:pt x="46413" y="126958"/>
                  <a:pt x="49660" y="126146"/>
                </a:cubicBezTo>
                <a:cubicBezTo>
                  <a:pt x="53362" y="125221"/>
                  <a:pt x="55772" y="130789"/>
                  <a:pt x="59185" y="132496"/>
                </a:cubicBezTo>
                <a:cubicBezTo>
                  <a:pt x="62178" y="133993"/>
                  <a:pt x="65717" y="134174"/>
                  <a:pt x="68710" y="135671"/>
                </a:cubicBezTo>
                <a:cubicBezTo>
                  <a:pt x="72123" y="137378"/>
                  <a:pt x="74533" y="141096"/>
                  <a:pt x="78235" y="142021"/>
                </a:cubicBezTo>
                <a:cubicBezTo>
                  <a:pt x="87532" y="144345"/>
                  <a:pt x="97285" y="144138"/>
                  <a:pt x="106810" y="145196"/>
                </a:cubicBezTo>
                <a:cubicBezTo>
                  <a:pt x="141548" y="156775"/>
                  <a:pt x="88931" y="138308"/>
                  <a:pt x="125860" y="154721"/>
                </a:cubicBezTo>
                <a:cubicBezTo>
                  <a:pt x="131977" y="157439"/>
                  <a:pt x="139341" y="157358"/>
                  <a:pt x="144910" y="161071"/>
                </a:cubicBezTo>
                <a:cubicBezTo>
                  <a:pt x="148085" y="163188"/>
                  <a:pt x="150928" y="165918"/>
                  <a:pt x="154435" y="167421"/>
                </a:cubicBezTo>
                <a:cubicBezTo>
                  <a:pt x="161822" y="170587"/>
                  <a:pt x="179882" y="172195"/>
                  <a:pt x="186185" y="173771"/>
                </a:cubicBezTo>
                <a:cubicBezTo>
                  <a:pt x="192679" y="175394"/>
                  <a:pt x="198671" y="178808"/>
                  <a:pt x="205235" y="180121"/>
                </a:cubicBezTo>
                <a:cubicBezTo>
                  <a:pt x="228448" y="184764"/>
                  <a:pt x="215768" y="182533"/>
                  <a:pt x="243335" y="186471"/>
                </a:cubicBezTo>
                <a:cubicBezTo>
                  <a:pt x="279571" y="198550"/>
                  <a:pt x="255737" y="193603"/>
                  <a:pt x="316360" y="186471"/>
                </a:cubicBezTo>
                <a:cubicBezTo>
                  <a:pt x="319535" y="184354"/>
                  <a:pt x="323187" y="182819"/>
                  <a:pt x="325885" y="180121"/>
                </a:cubicBezTo>
                <a:cubicBezTo>
                  <a:pt x="328583" y="177423"/>
                  <a:pt x="329255" y="172980"/>
                  <a:pt x="332235" y="170596"/>
                </a:cubicBezTo>
                <a:cubicBezTo>
                  <a:pt x="334848" y="168505"/>
                  <a:pt x="338834" y="169046"/>
                  <a:pt x="341760" y="167421"/>
                </a:cubicBezTo>
                <a:cubicBezTo>
                  <a:pt x="348431" y="163715"/>
                  <a:pt x="360810" y="154721"/>
                  <a:pt x="360810" y="154721"/>
                </a:cubicBezTo>
                <a:cubicBezTo>
                  <a:pt x="356012" y="135527"/>
                  <a:pt x="359015" y="146161"/>
                  <a:pt x="351285" y="122971"/>
                </a:cubicBezTo>
                <a:lnTo>
                  <a:pt x="348110" y="113446"/>
                </a:lnTo>
                <a:lnTo>
                  <a:pt x="344935" y="103921"/>
                </a:lnTo>
                <a:cubicBezTo>
                  <a:pt x="346639" y="95401"/>
                  <a:pt x="349856" y="75902"/>
                  <a:pt x="354460" y="68996"/>
                </a:cubicBezTo>
                <a:cubicBezTo>
                  <a:pt x="356577" y="65821"/>
                  <a:pt x="358112" y="62169"/>
                  <a:pt x="360810" y="59471"/>
                </a:cubicBezTo>
                <a:cubicBezTo>
                  <a:pt x="363508" y="56773"/>
                  <a:pt x="367160" y="55238"/>
                  <a:pt x="370335" y="53121"/>
                </a:cubicBezTo>
                <a:cubicBezTo>
                  <a:pt x="370493" y="52330"/>
                  <a:pt x="374082" y="30975"/>
                  <a:pt x="376685" y="27721"/>
                </a:cubicBezTo>
                <a:cubicBezTo>
                  <a:pt x="383451" y="19264"/>
                  <a:pt x="387452" y="22797"/>
                  <a:pt x="395735" y="18196"/>
                </a:cubicBezTo>
                <a:cubicBezTo>
                  <a:pt x="428487" y="0"/>
                  <a:pt x="402757" y="9505"/>
                  <a:pt x="424310" y="2321"/>
                </a:cubicBezTo>
                <a:cubicBezTo>
                  <a:pt x="428543" y="3379"/>
                  <a:pt x="432646" y="5496"/>
                  <a:pt x="437010" y="5496"/>
                </a:cubicBezTo>
                <a:cubicBezTo>
                  <a:pt x="445543" y="5496"/>
                  <a:pt x="453912" y="1548"/>
                  <a:pt x="462410" y="2321"/>
                </a:cubicBezTo>
                <a:cubicBezTo>
                  <a:pt x="468424" y="2868"/>
                  <a:pt x="477764" y="15732"/>
                  <a:pt x="481460" y="18196"/>
                </a:cubicBezTo>
                <a:cubicBezTo>
                  <a:pt x="484245" y="20052"/>
                  <a:pt x="487684" y="20821"/>
                  <a:pt x="490985" y="21371"/>
                </a:cubicBezTo>
                <a:cubicBezTo>
                  <a:pt x="500438" y="22947"/>
                  <a:pt x="510035" y="23488"/>
                  <a:pt x="519560" y="24546"/>
                </a:cubicBezTo>
                <a:cubicBezTo>
                  <a:pt x="526582" y="31568"/>
                  <a:pt x="529769" y="36001"/>
                  <a:pt x="538610" y="40421"/>
                </a:cubicBezTo>
                <a:cubicBezTo>
                  <a:pt x="545418" y="43825"/>
                  <a:pt x="557489" y="45322"/>
                  <a:pt x="564010" y="46771"/>
                </a:cubicBezTo>
                <a:cubicBezTo>
                  <a:pt x="568270" y="47718"/>
                  <a:pt x="572477" y="48888"/>
                  <a:pt x="576710" y="49946"/>
                </a:cubicBezTo>
                <a:cubicBezTo>
                  <a:pt x="583025" y="54156"/>
                  <a:pt x="587873" y="61008"/>
                  <a:pt x="595760" y="53121"/>
                </a:cubicBezTo>
                <a:cubicBezTo>
                  <a:pt x="598127" y="50754"/>
                  <a:pt x="597877" y="46771"/>
                  <a:pt x="598935" y="43596"/>
                </a:cubicBezTo>
                <a:cubicBezTo>
                  <a:pt x="603168" y="45713"/>
                  <a:pt x="607526" y="47598"/>
                  <a:pt x="611635" y="49946"/>
                </a:cubicBezTo>
                <a:cubicBezTo>
                  <a:pt x="614948" y="51839"/>
                  <a:pt x="617374" y="55823"/>
                  <a:pt x="621160" y="56296"/>
                </a:cubicBezTo>
                <a:cubicBezTo>
                  <a:pt x="626733" y="56993"/>
                  <a:pt x="640340" y="52019"/>
                  <a:pt x="646560" y="49946"/>
                </a:cubicBezTo>
                <a:cubicBezTo>
                  <a:pt x="651852" y="51004"/>
                  <a:pt x="658175" y="49808"/>
                  <a:pt x="662435" y="53121"/>
                </a:cubicBezTo>
                <a:cubicBezTo>
                  <a:pt x="668459" y="57806"/>
                  <a:pt x="675135" y="72171"/>
                  <a:pt x="675135" y="72171"/>
                </a:cubicBezTo>
                <a:cubicBezTo>
                  <a:pt x="674604" y="75889"/>
                  <a:pt x="671115" y="109776"/>
                  <a:pt x="665610" y="113446"/>
                </a:cubicBezTo>
                <a:lnTo>
                  <a:pt x="656085" y="119796"/>
                </a:lnTo>
                <a:cubicBezTo>
                  <a:pt x="649158" y="140578"/>
                  <a:pt x="658779" y="120181"/>
                  <a:pt x="643385" y="132496"/>
                </a:cubicBezTo>
                <a:cubicBezTo>
                  <a:pt x="640405" y="134880"/>
                  <a:pt x="639152" y="138846"/>
                  <a:pt x="637035" y="142021"/>
                </a:cubicBezTo>
                <a:cubicBezTo>
                  <a:pt x="638093" y="145196"/>
                  <a:pt x="640210" y="148199"/>
                  <a:pt x="640210" y="151546"/>
                </a:cubicBezTo>
                <a:cubicBezTo>
                  <a:pt x="640210" y="154893"/>
                  <a:pt x="636485" y="157770"/>
                  <a:pt x="637035" y="161071"/>
                </a:cubicBezTo>
                <a:cubicBezTo>
                  <a:pt x="637662" y="164835"/>
                  <a:pt x="641678" y="167183"/>
                  <a:pt x="643385" y="170596"/>
                </a:cubicBezTo>
                <a:cubicBezTo>
                  <a:pt x="644882" y="173589"/>
                  <a:pt x="645063" y="177128"/>
                  <a:pt x="646560" y="180121"/>
                </a:cubicBezTo>
                <a:cubicBezTo>
                  <a:pt x="648267" y="183534"/>
                  <a:pt x="651017" y="186333"/>
                  <a:pt x="652910" y="189646"/>
                </a:cubicBezTo>
                <a:cubicBezTo>
                  <a:pt x="655258" y="193755"/>
                  <a:pt x="656912" y="198237"/>
                  <a:pt x="659260" y="202346"/>
                </a:cubicBezTo>
                <a:cubicBezTo>
                  <a:pt x="669108" y="219580"/>
                  <a:pt x="662964" y="203932"/>
                  <a:pt x="668785" y="221396"/>
                </a:cubicBezTo>
                <a:cubicBezTo>
                  <a:pt x="665624" y="237199"/>
                  <a:pt x="663200" y="239565"/>
                  <a:pt x="668785" y="256321"/>
                </a:cubicBezTo>
                <a:cubicBezTo>
                  <a:pt x="669992" y="259941"/>
                  <a:pt x="673018" y="262671"/>
                  <a:pt x="675135" y="265846"/>
                </a:cubicBezTo>
                <a:cubicBezTo>
                  <a:pt x="674077" y="269021"/>
                  <a:pt x="673816" y="272586"/>
                  <a:pt x="671960" y="275371"/>
                </a:cubicBezTo>
                <a:cubicBezTo>
                  <a:pt x="669469" y="279107"/>
                  <a:pt x="661939" y="280433"/>
                  <a:pt x="662435" y="284896"/>
                </a:cubicBezTo>
                <a:cubicBezTo>
                  <a:pt x="663278" y="292481"/>
                  <a:pt x="675135" y="303946"/>
                  <a:pt x="675135" y="303946"/>
                </a:cubicBezTo>
                <a:cubicBezTo>
                  <a:pt x="673548" y="313468"/>
                  <a:pt x="671200" y="333660"/>
                  <a:pt x="665610" y="342046"/>
                </a:cubicBezTo>
                <a:cubicBezTo>
                  <a:pt x="657404" y="354356"/>
                  <a:pt x="660467" y="347951"/>
                  <a:pt x="656085" y="361096"/>
                </a:cubicBezTo>
                <a:cubicBezTo>
                  <a:pt x="663051" y="409861"/>
                  <a:pt x="653451" y="365488"/>
                  <a:pt x="665610" y="392846"/>
                </a:cubicBezTo>
                <a:cubicBezTo>
                  <a:pt x="668328" y="398963"/>
                  <a:pt x="671960" y="411896"/>
                  <a:pt x="671960" y="411896"/>
                </a:cubicBezTo>
                <a:cubicBezTo>
                  <a:pt x="656489" y="435102"/>
                  <a:pt x="677080" y="407630"/>
                  <a:pt x="652910" y="427771"/>
                </a:cubicBezTo>
                <a:cubicBezTo>
                  <a:pt x="647229" y="432505"/>
                  <a:pt x="645552" y="440320"/>
                  <a:pt x="643385" y="446821"/>
                </a:cubicBezTo>
                <a:cubicBezTo>
                  <a:pt x="637035" y="445763"/>
                  <a:pt x="630733" y="442935"/>
                  <a:pt x="624335" y="443646"/>
                </a:cubicBezTo>
                <a:cubicBezTo>
                  <a:pt x="614810" y="444704"/>
                  <a:pt x="613752" y="454229"/>
                  <a:pt x="608460" y="459521"/>
                </a:cubicBezTo>
                <a:cubicBezTo>
                  <a:pt x="605762" y="462219"/>
                  <a:pt x="602422" y="464321"/>
                  <a:pt x="598935" y="465871"/>
                </a:cubicBezTo>
                <a:cubicBezTo>
                  <a:pt x="592818" y="468589"/>
                  <a:pt x="586379" y="470598"/>
                  <a:pt x="579885" y="472221"/>
                </a:cubicBezTo>
                <a:cubicBezTo>
                  <a:pt x="568468" y="475075"/>
                  <a:pt x="563402" y="476556"/>
                  <a:pt x="551310" y="478571"/>
                </a:cubicBezTo>
                <a:cubicBezTo>
                  <a:pt x="543928" y="479801"/>
                  <a:pt x="536493" y="480688"/>
                  <a:pt x="529085" y="481746"/>
                </a:cubicBezTo>
                <a:cubicBezTo>
                  <a:pt x="526968" y="484921"/>
                  <a:pt x="525433" y="488573"/>
                  <a:pt x="522735" y="491271"/>
                </a:cubicBezTo>
                <a:cubicBezTo>
                  <a:pt x="514647" y="499359"/>
                  <a:pt x="501498" y="501343"/>
                  <a:pt x="490985" y="503971"/>
                </a:cubicBezTo>
                <a:cubicBezTo>
                  <a:pt x="488868" y="510321"/>
                  <a:pt x="485465" y="516379"/>
                  <a:pt x="484635" y="523021"/>
                </a:cubicBezTo>
                <a:cubicBezTo>
                  <a:pt x="483577" y="531488"/>
                  <a:pt x="483705" y="540189"/>
                  <a:pt x="481460" y="548421"/>
                </a:cubicBezTo>
                <a:cubicBezTo>
                  <a:pt x="479108" y="557044"/>
                  <a:pt x="472170" y="559906"/>
                  <a:pt x="465585" y="564296"/>
                </a:cubicBezTo>
                <a:cubicBezTo>
                  <a:pt x="463468" y="567471"/>
                  <a:pt x="461933" y="571123"/>
                  <a:pt x="459235" y="573821"/>
                </a:cubicBezTo>
                <a:cubicBezTo>
                  <a:pt x="456537" y="576519"/>
                  <a:pt x="451732" y="576935"/>
                  <a:pt x="449710" y="580171"/>
                </a:cubicBezTo>
                <a:cubicBezTo>
                  <a:pt x="446162" y="585847"/>
                  <a:pt x="447073" y="593652"/>
                  <a:pt x="443360" y="599221"/>
                </a:cubicBezTo>
                <a:lnTo>
                  <a:pt x="430660" y="618271"/>
                </a:lnTo>
                <a:lnTo>
                  <a:pt x="424310" y="627796"/>
                </a:lnTo>
                <a:cubicBezTo>
                  <a:pt x="425916" y="640644"/>
                  <a:pt x="424865" y="655132"/>
                  <a:pt x="433835" y="665896"/>
                </a:cubicBezTo>
                <a:cubicBezTo>
                  <a:pt x="436278" y="668827"/>
                  <a:pt x="440185" y="670129"/>
                  <a:pt x="443360" y="672246"/>
                </a:cubicBezTo>
                <a:cubicBezTo>
                  <a:pt x="447593" y="678596"/>
                  <a:pt x="450664" y="685900"/>
                  <a:pt x="456060" y="691296"/>
                </a:cubicBezTo>
                <a:cubicBezTo>
                  <a:pt x="459235" y="694471"/>
                  <a:pt x="462710" y="697372"/>
                  <a:pt x="465585" y="700821"/>
                </a:cubicBezTo>
                <a:cubicBezTo>
                  <a:pt x="468028" y="703752"/>
                  <a:pt x="468955" y="707962"/>
                  <a:pt x="471935" y="710346"/>
                </a:cubicBezTo>
                <a:cubicBezTo>
                  <a:pt x="474548" y="712437"/>
                  <a:pt x="478285" y="712463"/>
                  <a:pt x="481460" y="713521"/>
                </a:cubicBezTo>
                <a:cubicBezTo>
                  <a:pt x="487810" y="719871"/>
                  <a:pt x="493038" y="727590"/>
                  <a:pt x="500510" y="732571"/>
                </a:cubicBezTo>
                <a:cubicBezTo>
                  <a:pt x="506860" y="736804"/>
                  <a:pt x="514164" y="739875"/>
                  <a:pt x="519560" y="745271"/>
                </a:cubicBezTo>
                <a:cubicBezTo>
                  <a:pt x="534627" y="760338"/>
                  <a:pt x="526580" y="756078"/>
                  <a:pt x="541785" y="761146"/>
                </a:cubicBezTo>
                <a:cubicBezTo>
                  <a:pt x="549765" y="785087"/>
                  <a:pt x="539000" y="755577"/>
                  <a:pt x="551310" y="780196"/>
                </a:cubicBezTo>
                <a:cubicBezTo>
                  <a:pt x="552807" y="783189"/>
                  <a:pt x="553427" y="786546"/>
                  <a:pt x="554485" y="789721"/>
                </a:cubicBezTo>
                <a:cubicBezTo>
                  <a:pt x="556091" y="802569"/>
                  <a:pt x="555040" y="817057"/>
                  <a:pt x="564010" y="827821"/>
                </a:cubicBezTo>
                <a:cubicBezTo>
                  <a:pt x="566453" y="830752"/>
                  <a:pt x="570360" y="832054"/>
                  <a:pt x="573535" y="834171"/>
                </a:cubicBezTo>
                <a:cubicBezTo>
                  <a:pt x="574593" y="837346"/>
                  <a:pt x="575213" y="840703"/>
                  <a:pt x="576710" y="843696"/>
                </a:cubicBezTo>
                <a:cubicBezTo>
                  <a:pt x="578417" y="847109"/>
                  <a:pt x="581557" y="849714"/>
                  <a:pt x="583060" y="853221"/>
                </a:cubicBezTo>
                <a:cubicBezTo>
                  <a:pt x="584779" y="857232"/>
                  <a:pt x="585177" y="861688"/>
                  <a:pt x="586235" y="865921"/>
                </a:cubicBezTo>
                <a:cubicBezTo>
                  <a:pt x="583060" y="869096"/>
                  <a:pt x="580609" y="873218"/>
                  <a:pt x="576710" y="875446"/>
                </a:cubicBezTo>
                <a:cubicBezTo>
                  <a:pt x="572921" y="877611"/>
                  <a:pt x="568190" y="877367"/>
                  <a:pt x="564010" y="878621"/>
                </a:cubicBezTo>
                <a:cubicBezTo>
                  <a:pt x="557599" y="880544"/>
                  <a:pt x="551310" y="882854"/>
                  <a:pt x="544960" y="884971"/>
                </a:cubicBezTo>
                <a:lnTo>
                  <a:pt x="535435" y="888146"/>
                </a:lnTo>
                <a:cubicBezTo>
                  <a:pt x="532260" y="887088"/>
                  <a:pt x="529157" y="885783"/>
                  <a:pt x="525910" y="884971"/>
                </a:cubicBezTo>
                <a:cubicBezTo>
                  <a:pt x="488825" y="875700"/>
                  <a:pt x="472204" y="883147"/>
                  <a:pt x="421135" y="884971"/>
                </a:cubicBezTo>
                <a:cubicBezTo>
                  <a:pt x="437077" y="908884"/>
                  <a:pt x="418359" y="878493"/>
                  <a:pt x="430660" y="907196"/>
                </a:cubicBezTo>
                <a:cubicBezTo>
                  <a:pt x="432163" y="910703"/>
                  <a:pt x="434893" y="913546"/>
                  <a:pt x="437010" y="916721"/>
                </a:cubicBezTo>
                <a:cubicBezTo>
                  <a:pt x="433835" y="917779"/>
                  <a:pt x="429576" y="917283"/>
                  <a:pt x="427485" y="919896"/>
                </a:cubicBezTo>
                <a:cubicBezTo>
                  <a:pt x="424759" y="923303"/>
                  <a:pt x="425509" y="928400"/>
                  <a:pt x="424310" y="932596"/>
                </a:cubicBezTo>
                <a:cubicBezTo>
                  <a:pt x="423391" y="935814"/>
                  <a:pt x="422193" y="938946"/>
                  <a:pt x="421135" y="942121"/>
                </a:cubicBezTo>
                <a:cubicBezTo>
                  <a:pt x="424310" y="944238"/>
                  <a:pt x="427247" y="946764"/>
                  <a:pt x="430660" y="948471"/>
                </a:cubicBezTo>
                <a:cubicBezTo>
                  <a:pt x="443269" y="954776"/>
                  <a:pt x="438011" y="947597"/>
                  <a:pt x="449710" y="957996"/>
                </a:cubicBezTo>
                <a:cubicBezTo>
                  <a:pt x="456422" y="963962"/>
                  <a:pt x="462410" y="970696"/>
                  <a:pt x="468760" y="977046"/>
                </a:cubicBezTo>
                <a:lnTo>
                  <a:pt x="490985" y="999271"/>
                </a:lnTo>
                <a:lnTo>
                  <a:pt x="497335" y="1008796"/>
                </a:lnTo>
                <a:cubicBezTo>
                  <a:pt x="496277" y="1015146"/>
                  <a:pt x="495721" y="1021601"/>
                  <a:pt x="494160" y="1027846"/>
                </a:cubicBezTo>
                <a:cubicBezTo>
                  <a:pt x="492537" y="1034340"/>
                  <a:pt x="487810" y="1046896"/>
                  <a:pt x="487810" y="1046896"/>
                </a:cubicBezTo>
                <a:cubicBezTo>
                  <a:pt x="494652" y="1087947"/>
                  <a:pt x="484015" y="1078203"/>
                  <a:pt x="506860" y="1094521"/>
                </a:cubicBezTo>
                <a:cubicBezTo>
                  <a:pt x="509965" y="1096739"/>
                  <a:pt x="513210" y="1098754"/>
                  <a:pt x="516385" y="1100871"/>
                </a:cubicBezTo>
                <a:cubicBezTo>
                  <a:pt x="519560" y="1099813"/>
                  <a:pt x="523297" y="1099787"/>
                  <a:pt x="525910" y="1097696"/>
                </a:cubicBezTo>
                <a:cubicBezTo>
                  <a:pt x="528890" y="1095312"/>
                  <a:pt x="528988" y="1090134"/>
                  <a:pt x="532260" y="1088171"/>
                </a:cubicBezTo>
                <a:cubicBezTo>
                  <a:pt x="534983" y="1086537"/>
                  <a:pt x="546547" y="1083938"/>
                  <a:pt x="548135" y="1084996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4511828" y="1324580"/>
            <a:ext cx="445666" cy="1146486"/>
          </a:xfrm>
          <a:custGeom>
            <a:avLst/>
            <a:gdLst>
              <a:gd name="connsiteX0" fmla="*/ 261577 w 637815"/>
              <a:gd name="connsiteY0" fmla="*/ 15090 h 1593186"/>
              <a:gd name="connsiteX1" fmla="*/ 256815 w 637815"/>
              <a:gd name="connsiteY1" fmla="*/ 29377 h 1593186"/>
              <a:gd name="connsiteX2" fmla="*/ 242527 w 637815"/>
              <a:gd name="connsiteY2" fmla="*/ 34140 h 1593186"/>
              <a:gd name="connsiteX3" fmla="*/ 244908 w 637815"/>
              <a:gd name="connsiteY3" fmla="*/ 48427 h 1593186"/>
              <a:gd name="connsiteX4" fmla="*/ 254433 w 637815"/>
              <a:gd name="connsiteY4" fmla="*/ 46046 h 1593186"/>
              <a:gd name="connsiteX5" fmla="*/ 268721 w 637815"/>
              <a:gd name="connsiteY5" fmla="*/ 48427 h 1593186"/>
              <a:gd name="connsiteX6" fmla="*/ 266340 w 637815"/>
              <a:gd name="connsiteY6" fmla="*/ 77002 h 1593186"/>
              <a:gd name="connsiteX7" fmla="*/ 261577 w 637815"/>
              <a:gd name="connsiteY7" fmla="*/ 84146 h 1593186"/>
              <a:gd name="connsiteX8" fmla="*/ 254433 w 637815"/>
              <a:gd name="connsiteY8" fmla="*/ 98434 h 1593186"/>
              <a:gd name="connsiteX9" fmla="*/ 254433 w 637815"/>
              <a:gd name="connsiteY9" fmla="*/ 131771 h 1593186"/>
              <a:gd name="connsiteX10" fmla="*/ 259196 w 637815"/>
              <a:gd name="connsiteY10" fmla="*/ 146059 h 1593186"/>
              <a:gd name="connsiteX11" fmla="*/ 256815 w 637815"/>
              <a:gd name="connsiteY11" fmla="*/ 169871 h 1593186"/>
              <a:gd name="connsiteX12" fmla="*/ 254433 w 637815"/>
              <a:gd name="connsiteY12" fmla="*/ 177015 h 1593186"/>
              <a:gd name="connsiteX13" fmla="*/ 244908 w 637815"/>
              <a:gd name="connsiteY13" fmla="*/ 174634 h 1593186"/>
              <a:gd name="connsiteX14" fmla="*/ 233002 w 637815"/>
              <a:gd name="connsiteY14" fmla="*/ 177015 h 1593186"/>
              <a:gd name="connsiteX15" fmla="*/ 230621 w 637815"/>
              <a:gd name="connsiteY15" fmla="*/ 198446 h 1593186"/>
              <a:gd name="connsiteX16" fmla="*/ 223477 w 637815"/>
              <a:gd name="connsiteY16" fmla="*/ 205590 h 1593186"/>
              <a:gd name="connsiteX17" fmla="*/ 213952 w 637815"/>
              <a:gd name="connsiteY17" fmla="*/ 203209 h 1593186"/>
              <a:gd name="connsiteX18" fmla="*/ 206808 w 637815"/>
              <a:gd name="connsiteY18" fmla="*/ 198446 h 1593186"/>
              <a:gd name="connsiteX19" fmla="*/ 204427 w 637815"/>
              <a:gd name="connsiteY19" fmla="*/ 210352 h 1593186"/>
              <a:gd name="connsiteX20" fmla="*/ 197283 w 637815"/>
              <a:gd name="connsiteY20" fmla="*/ 212734 h 1593186"/>
              <a:gd name="connsiteX21" fmla="*/ 178233 w 637815"/>
              <a:gd name="connsiteY21" fmla="*/ 215115 h 1593186"/>
              <a:gd name="connsiteX22" fmla="*/ 168708 w 637815"/>
              <a:gd name="connsiteY22" fmla="*/ 229402 h 1593186"/>
              <a:gd name="connsiteX23" fmla="*/ 154421 w 637815"/>
              <a:gd name="connsiteY23" fmla="*/ 236546 h 1593186"/>
              <a:gd name="connsiteX24" fmla="*/ 147277 w 637815"/>
              <a:gd name="connsiteY24" fmla="*/ 238927 h 1593186"/>
              <a:gd name="connsiteX25" fmla="*/ 132990 w 637815"/>
              <a:gd name="connsiteY25" fmla="*/ 231784 h 1593186"/>
              <a:gd name="connsiteX26" fmla="*/ 125846 w 637815"/>
              <a:gd name="connsiteY26" fmla="*/ 234165 h 1593186"/>
              <a:gd name="connsiteX27" fmla="*/ 102033 w 637815"/>
              <a:gd name="connsiteY27" fmla="*/ 241309 h 1593186"/>
              <a:gd name="connsiteX28" fmla="*/ 85365 w 637815"/>
              <a:gd name="connsiteY28" fmla="*/ 250834 h 1593186"/>
              <a:gd name="connsiteX29" fmla="*/ 82983 w 637815"/>
              <a:gd name="connsiteY29" fmla="*/ 262740 h 1593186"/>
              <a:gd name="connsiteX30" fmla="*/ 78221 w 637815"/>
              <a:gd name="connsiteY30" fmla="*/ 277027 h 1593186"/>
              <a:gd name="connsiteX31" fmla="*/ 73458 w 637815"/>
              <a:gd name="connsiteY31" fmla="*/ 293696 h 1593186"/>
              <a:gd name="connsiteX32" fmla="*/ 68696 w 637815"/>
              <a:gd name="connsiteY32" fmla="*/ 300840 h 1593186"/>
              <a:gd name="connsiteX33" fmla="*/ 54408 w 637815"/>
              <a:gd name="connsiteY33" fmla="*/ 310365 h 1593186"/>
              <a:gd name="connsiteX34" fmla="*/ 44883 w 637815"/>
              <a:gd name="connsiteY34" fmla="*/ 324652 h 1593186"/>
              <a:gd name="connsiteX35" fmla="*/ 32977 w 637815"/>
              <a:gd name="connsiteY35" fmla="*/ 336559 h 1593186"/>
              <a:gd name="connsiteX36" fmla="*/ 25833 w 637815"/>
              <a:gd name="connsiteY36" fmla="*/ 350846 h 1593186"/>
              <a:gd name="connsiteX37" fmla="*/ 23452 w 637815"/>
              <a:gd name="connsiteY37" fmla="*/ 357990 h 1593186"/>
              <a:gd name="connsiteX38" fmla="*/ 21071 w 637815"/>
              <a:gd name="connsiteY38" fmla="*/ 384184 h 1593186"/>
              <a:gd name="connsiteX39" fmla="*/ 28215 w 637815"/>
              <a:gd name="connsiteY39" fmla="*/ 412759 h 1593186"/>
              <a:gd name="connsiteX40" fmla="*/ 37740 w 637815"/>
              <a:gd name="connsiteY40" fmla="*/ 427046 h 1593186"/>
              <a:gd name="connsiteX41" fmla="*/ 44883 w 637815"/>
              <a:gd name="connsiteY41" fmla="*/ 431809 h 1593186"/>
              <a:gd name="connsiteX42" fmla="*/ 47265 w 637815"/>
              <a:gd name="connsiteY42" fmla="*/ 438952 h 1593186"/>
              <a:gd name="connsiteX43" fmla="*/ 54408 w 637815"/>
              <a:gd name="connsiteY43" fmla="*/ 443715 h 1593186"/>
              <a:gd name="connsiteX44" fmla="*/ 61552 w 637815"/>
              <a:gd name="connsiteY44" fmla="*/ 450859 h 1593186"/>
              <a:gd name="connsiteX45" fmla="*/ 71077 w 637815"/>
              <a:gd name="connsiteY45" fmla="*/ 465146 h 1593186"/>
              <a:gd name="connsiteX46" fmla="*/ 75840 w 637815"/>
              <a:gd name="connsiteY46" fmla="*/ 472290 h 1593186"/>
              <a:gd name="connsiteX47" fmla="*/ 90127 w 637815"/>
              <a:gd name="connsiteY47" fmla="*/ 479434 h 1593186"/>
              <a:gd name="connsiteX48" fmla="*/ 102033 w 637815"/>
              <a:gd name="connsiteY48" fmla="*/ 493721 h 1593186"/>
              <a:gd name="connsiteX49" fmla="*/ 106796 w 637815"/>
              <a:gd name="connsiteY49" fmla="*/ 500865 h 1593186"/>
              <a:gd name="connsiteX50" fmla="*/ 113940 w 637815"/>
              <a:gd name="connsiteY50" fmla="*/ 503246 h 1593186"/>
              <a:gd name="connsiteX51" fmla="*/ 130608 w 637815"/>
              <a:gd name="connsiteY51" fmla="*/ 522296 h 1593186"/>
              <a:gd name="connsiteX52" fmla="*/ 132990 w 637815"/>
              <a:gd name="connsiteY52" fmla="*/ 529440 h 1593186"/>
              <a:gd name="connsiteX53" fmla="*/ 142515 w 637815"/>
              <a:gd name="connsiteY53" fmla="*/ 543727 h 1593186"/>
              <a:gd name="connsiteX54" fmla="*/ 142515 w 637815"/>
              <a:gd name="connsiteY54" fmla="*/ 569921 h 1593186"/>
              <a:gd name="connsiteX55" fmla="*/ 152040 w 637815"/>
              <a:gd name="connsiteY55" fmla="*/ 584209 h 1593186"/>
              <a:gd name="connsiteX56" fmla="*/ 156802 w 637815"/>
              <a:gd name="connsiteY56" fmla="*/ 591352 h 1593186"/>
              <a:gd name="connsiteX57" fmla="*/ 159183 w 637815"/>
              <a:gd name="connsiteY57" fmla="*/ 598496 h 1593186"/>
              <a:gd name="connsiteX58" fmla="*/ 168708 w 637815"/>
              <a:gd name="connsiteY58" fmla="*/ 612784 h 1593186"/>
              <a:gd name="connsiteX59" fmla="*/ 173471 w 637815"/>
              <a:gd name="connsiteY59" fmla="*/ 629452 h 1593186"/>
              <a:gd name="connsiteX60" fmla="*/ 159183 w 637815"/>
              <a:gd name="connsiteY60" fmla="*/ 634215 h 1593186"/>
              <a:gd name="connsiteX61" fmla="*/ 118702 w 637815"/>
              <a:gd name="connsiteY61" fmla="*/ 638977 h 1593186"/>
              <a:gd name="connsiteX62" fmla="*/ 109177 w 637815"/>
              <a:gd name="connsiteY62" fmla="*/ 641359 h 1593186"/>
              <a:gd name="connsiteX63" fmla="*/ 82983 w 637815"/>
              <a:gd name="connsiteY63" fmla="*/ 634215 h 1593186"/>
              <a:gd name="connsiteX64" fmla="*/ 61552 w 637815"/>
              <a:gd name="connsiteY64" fmla="*/ 631834 h 1593186"/>
              <a:gd name="connsiteX65" fmla="*/ 54408 w 637815"/>
              <a:gd name="connsiteY65" fmla="*/ 629452 h 1593186"/>
              <a:gd name="connsiteX66" fmla="*/ 30596 w 637815"/>
              <a:gd name="connsiteY66" fmla="*/ 631834 h 1593186"/>
              <a:gd name="connsiteX67" fmla="*/ 28215 w 637815"/>
              <a:gd name="connsiteY67" fmla="*/ 638977 h 1593186"/>
              <a:gd name="connsiteX68" fmla="*/ 23452 w 637815"/>
              <a:gd name="connsiteY68" fmla="*/ 660409 h 1593186"/>
              <a:gd name="connsiteX69" fmla="*/ 16308 w 637815"/>
              <a:gd name="connsiteY69" fmla="*/ 665171 h 1593186"/>
              <a:gd name="connsiteX70" fmla="*/ 11546 w 637815"/>
              <a:gd name="connsiteY70" fmla="*/ 672315 h 1593186"/>
              <a:gd name="connsiteX71" fmla="*/ 2021 w 637815"/>
              <a:gd name="connsiteY71" fmla="*/ 681840 h 1593186"/>
              <a:gd name="connsiteX72" fmla="*/ 23452 w 637815"/>
              <a:gd name="connsiteY72" fmla="*/ 691365 h 1593186"/>
              <a:gd name="connsiteX73" fmla="*/ 32977 w 637815"/>
              <a:gd name="connsiteY73" fmla="*/ 703271 h 1593186"/>
              <a:gd name="connsiteX74" fmla="*/ 35358 w 637815"/>
              <a:gd name="connsiteY74" fmla="*/ 710415 h 1593186"/>
              <a:gd name="connsiteX75" fmla="*/ 52027 w 637815"/>
              <a:gd name="connsiteY75" fmla="*/ 727084 h 1593186"/>
              <a:gd name="connsiteX76" fmla="*/ 54408 w 637815"/>
              <a:gd name="connsiteY76" fmla="*/ 734227 h 1593186"/>
              <a:gd name="connsiteX77" fmla="*/ 61552 w 637815"/>
              <a:gd name="connsiteY77" fmla="*/ 736609 h 1593186"/>
              <a:gd name="connsiteX78" fmla="*/ 68696 w 637815"/>
              <a:gd name="connsiteY78" fmla="*/ 741371 h 1593186"/>
              <a:gd name="connsiteX79" fmla="*/ 82983 w 637815"/>
              <a:gd name="connsiteY79" fmla="*/ 753277 h 1593186"/>
              <a:gd name="connsiteX80" fmla="*/ 90127 w 637815"/>
              <a:gd name="connsiteY80" fmla="*/ 767565 h 1593186"/>
              <a:gd name="connsiteX81" fmla="*/ 87746 w 637815"/>
              <a:gd name="connsiteY81" fmla="*/ 779471 h 1593186"/>
              <a:gd name="connsiteX82" fmla="*/ 80602 w 637815"/>
              <a:gd name="connsiteY82" fmla="*/ 803284 h 1593186"/>
              <a:gd name="connsiteX83" fmla="*/ 73458 w 637815"/>
              <a:gd name="connsiteY83" fmla="*/ 808046 h 1593186"/>
              <a:gd name="connsiteX84" fmla="*/ 71077 w 637815"/>
              <a:gd name="connsiteY84" fmla="*/ 815190 h 1593186"/>
              <a:gd name="connsiteX85" fmla="*/ 82983 w 637815"/>
              <a:gd name="connsiteY85" fmla="*/ 836621 h 1593186"/>
              <a:gd name="connsiteX86" fmla="*/ 90127 w 637815"/>
              <a:gd name="connsiteY86" fmla="*/ 841384 h 1593186"/>
              <a:gd name="connsiteX87" fmla="*/ 111558 w 637815"/>
              <a:gd name="connsiteY87" fmla="*/ 843765 h 1593186"/>
              <a:gd name="connsiteX88" fmla="*/ 128227 w 637815"/>
              <a:gd name="connsiteY88" fmla="*/ 841384 h 1593186"/>
              <a:gd name="connsiteX89" fmla="*/ 142515 w 637815"/>
              <a:gd name="connsiteY89" fmla="*/ 836621 h 1593186"/>
              <a:gd name="connsiteX90" fmla="*/ 154421 w 637815"/>
              <a:gd name="connsiteY90" fmla="*/ 822334 h 1593186"/>
              <a:gd name="connsiteX91" fmla="*/ 152040 w 637815"/>
              <a:gd name="connsiteY91" fmla="*/ 812809 h 1593186"/>
              <a:gd name="connsiteX92" fmla="*/ 180615 w 637815"/>
              <a:gd name="connsiteY92" fmla="*/ 810427 h 1593186"/>
              <a:gd name="connsiteX93" fmla="*/ 194902 w 637815"/>
              <a:gd name="connsiteY93" fmla="*/ 815190 h 1593186"/>
              <a:gd name="connsiteX94" fmla="*/ 187758 w 637815"/>
              <a:gd name="connsiteY94" fmla="*/ 819952 h 1593186"/>
              <a:gd name="connsiteX95" fmla="*/ 168708 w 637815"/>
              <a:gd name="connsiteY95" fmla="*/ 824715 h 1593186"/>
              <a:gd name="connsiteX96" fmla="*/ 166327 w 637815"/>
              <a:gd name="connsiteY96" fmla="*/ 831859 h 1593186"/>
              <a:gd name="connsiteX97" fmla="*/ 182996 w 637815"/>
              <a:gd name="connsiteY97" fmla="*/ 841384 h 1593186"/>
              <a:gd name="connsiteX98" fmla="*/ 190140 w 637815"/>
              <a:gd name="connsiteY98" fmla="*/ 846146 h 1593186"/>
              <a:gd name="connsiteX99" fmla="*/ 182996 w 637815"/>
              <a:gd name="connsiteY99" fmla="*/ 839002 h 1593186"/>
              <a:gd name="connsiteX100" fmla="*/ 187758 w 637815"/>
              <a:gd name="connsiteY100" fmla="*/ 846146 h 1593186"/>
              <a:gd name="connsiteX101" fmla="*/ 178233 w 637815"/>
              <a:gd name="connsiteY101" fmla="*/ 862815 h 1593186"/>
              <a:gd name="connsiteX102" fmla="*/ 173471 w 637815"/>
              <a:gd name="connsiteY102" fmla="*/ 869959 h 1593186"/>
              <a:gd name="connsiteX103" fmla="*/ 175852 w 637815"/>
              <a:gd name="connsiteY103" fmla="*/ 879484 h 1593186"/>
              <a:gd name="connsiteX104" fmla="*/ 190140 w 637815"/>
              <a:gd name="connsiteY104" fmla="*/ 889009 h 1593186"/>
              <a:gd name="connsiteX105" fmla="*/ 180615 w 637815"/>
              <a:gd name="connsiteY105" fmla="*/ 900915 h 1593186"/>
              <a:gd name="connsiteX106" fmla="*/ 178233 w 637815"/>
              <a:gd name="connsiteY106" fmla="*/ 910440 h 1593186"/>
              <a:gd name="connsiteX107" fmla="*/ 152040 w 637815"/>
              <a:gd name="connsiteY107" fmla="*/ 912821 h 1593186"/>
              <a:gd name="connsiteX108" fmla="*/ 137752 w 637815"/>
              <a:gd name="connsiteY108" fmla="*/ 934252 h 1593186"/>
              <a:gd name="connsiteX109" fmla="*/ 132990 w 637815"/>
              <a:gd name="connsiteY109" fmla="*/ 941396 h 1593186"/>
              <a:gd name="connsiteX110" fmla="*/ 135371 w 637815"/>
              <a:gd name="connsiteY110" fmla="*/ 960446 h 1593186"/>
              <a:gd name="connsiteX111" fmla="*/ 137752 w 637815"/>
              <a:gd name="connsiteY111" fmla="*/ 967590 h 1593186"/>
              <a:gd name="connsiteX112" fmla="*/ 132990 w 637815"/>
              <a:gd name="connsiteY112" fmla="*/ 981877 h 1593186"/>
              <a:gd name="connsiteX113" fmla="*/ 135371 w 637815"/>
              <a:gd name="connsiteY113" fmla="*/ 996165 h 1593186"/>
              <a:gd name="connsiteX114" fmla="*/ 142515 w 637815"/>
              <a:gd name="connsiteY114" fmla="*/ 998546 h 1593186"/>
              <a:gd name="connsiteX115" fmla="*/ 147277 w 637815"/>
              <a:gd name="connsiteY115" fmla="*/ 1005690 h 1593186"/>
              <a:gd name="connsiteX116" fmla="*/ 154421 w 637815"/>
              <a:gd name="connsiteY116" fmla="*/ 1010452 h 1593186"/>
              <a:gd name="connsiteX117" fmla="*/ 156802 w 637815"/>
              <a:gd name="connsiteY117" fmla="*/ 1017596 h 1593186"/>
              <a:gd name="connsiteX118" fmla="*/ 163946 w 637815"/>
              <a:gd name="connsiteY118" fmla="*/ 1022359 h 1593186"/>
              <a:gd name="connsiteX119" fmla="*/ 168708 w 637815"/>
              <a:gd name="connsiteY119" fmla="*/ 1029502 h 1593186"/>
              <a:gd name="connsiteX120" fmla="*/ 166327 w 637815"/>
              <a:gd name="connsiteY120" fmla="*/ 1062840 h 1593186"/>
              <a:gd name="connsiteX121" fmla="*/ 161565 w 637815"/>
              <a:gd name="connsiteY121" fmla="*/ 1069984 h 1593186"/>
              <a:gd name="connsiteX122" fmla="*/ 159183 w 637815"/>
              <a:gd name="connsiteY122" fmla="*/ 1077127 h 1593186"/>
              <a:gd name="connsiteX123" fmla="*/ 168708 w 637815"/>
              <a:gd name="connsiteY123" fmla="*/ 1143802 h 1593186"/>
              <a:gd name="connsiteX124" fmla="*/ 175852 w 637815"/>
              <a:gd name="connsiteY124" fmla="*/ 1148565 h 1593186"/>
              <a:gd name="connsiteX125" fmla="*/ 178233 w 637815"/>
              <a:gd name="connsiteY125" fmla="*/ 1169996 h 1593186"/>
              <a:gd name="connsiteX126" fmla="*/ 185377 w 637815"/>
              <a:gd name="connsiteY126" fmla="*/ 1184284 h 1593186"/>
              <a:gd name="connsiteX127" fmla="*/ 187758 w 637815"/>
              <a:gd name="connsiteY127" fmla="*/ 1191427 h 1593186"/>
              <a:gd name="connsiteX128" fmla="*/ 190140 w 637815"/>
              <a:gd name="connsiteY128" fmla="*/ 1210477 h 1593186"/>
              <a:gd name="connsiteX129" fmla="*/ 194902 w 637815"/>
              <a:gd name="connsiteY129" fmla="*/ 1236671 h 1593186"/>
              <a:gd name="connsiteX130" fmla="*/ 190140 w 637815"/>
              <a:gd name="connsiteY130" fmla="*/ 1284296 h 1593186"/>
              <a:gd name="connsiteX131" fmla="*/ 187758 w 637815"/>
              <a:gd name="connsiteY131" fmla="*/ 1303346 h 1593186"/>
              <a:gd name="connsiteX132" fmla="*/ 178233 w 637815"/>
              <a:gd name="connsiteY132" fmla="*/ 1324777 h 1593186"/>
              <a:gd name="connsiteX133" fmla="*/ 190140 w 637815"/>
              <a:gd name="connsiteY133" fmla="*/ 1339065 h 1593186"/>
              <a:gd name="connsiteX134" fmla="*/ 180615 w 637815"/>
              <a:gd name="connsiteY134" fmla="*/ 1353352 h 1593186"/>
              <a:gd name="connsiteX135" fmla="*/ 175852 w 637815"/>
              <a:gd name="connsiteY135" fmla="*/ 1360496 h 1593186"/>
              <a:gd name="connsiteX136" fmla="*/ 168708 w 637815"/>
              <a:gd name="connsiteY136" fmla="*/ 1362877 h 1593186"/>
              <a:gd name="connsiteX137" fmla="*/ 163946 w 637815"/>
              <a:gd name="connsiteY137" fmla="*/ 1370021 h 1593186"/>
              <a:gd name="connsiteX138" fmla="*/ 168708 w 637815"/>
              <a:gd name="connsiteY138" fmla="*/ 1377165 h 1593186"/>
              <a:gd name="connsiteX139" fmla="*/ 182996 w 637815"/>
              <a:gd name="connsiteY139" fmla="*/ 1384309 h 1593186"/>
              <a:gd name="connsiteX140" fmla="*/ 192521 w 637815"/>
              <a:gd name="connsiteY140" fmla="*/ 1398596 h 1593186"/>
              <a:gd name="connsiteX141" fmla="*/ 197283 w 637815"/>
              <a:gd name="connsiteY141" fmla="*/ 1405740 h 1593186"/>
              <a:gd name="connsiteX142" fmla="*/ 199665 w 637815"/>
              <a:gd name="connsiteY142" fmla="*/ 1412884 h 1593186"/>
              <a:gd name="connsiteX143" fmla="*/ 211571 w 637815"/>
              <a:gd name="connsiteY143" fmla="*/ 1427171 h 1593186"/>
              <a:gd name="connsiteX144" fmla="*/ 218715 w 637815"/>
              <a:gd name="connsiteY144" fmla="*/ 1448602 h 1593186"/>
              <a:gd name="connsiteX145" fmla="*/ 221096 w 637815"/>
              <a:gd name="connsiteY145" fmla="*/ 1455746 h 1593186"/>
              <a:gd name="connsiteX146" fmla="*/ 228240 w 637815"/>
              <a:gd name="connsiteY146" fmla="*/ 1460509 h 1593186"/>
              <a:gd name="connsiteX147" fmla="*/ 225858 w 637815"/>
              <a:gd name="connsiteY147" fmla="*/ 1484321 h 1593186"/>
              <a:gd name="connsiteX148" fmla="*/ 211571 w 637815"/>
              <a:gd name="connsiteY148" fmla="*/ 1489084 h 1593186"/>
              <a:gd name="connsiteX149" fmla="*/ 204427 w 637815"/>
              <a:gd name="connsiteY149" fmla="*/ 1491465 h 1593186"/>
              <a:gd name="connsiteX150" fmla="*/ 202046 w 637815"/>
              <a:gd name="connsiteY150" fmla="*/ 1508134 h 1593186"/>
              <a:gd name="connsiteX151" fmla="*/ 194902 w 637815"/>
              <a:gd name="connsiteY151" fmla="*/ 1510515 h 1593186"/>
              <a:gd name="connsiteX152" fmla="*/ 190140 w 637815"/>
              <a:gd name="connsiteY152" fmla="*/ 1517659 h 1593186"/>
              <a:gd name="connsiteX153" fmla="*/ 194902 w 637815"/>
              <a:gd name="connsiteY153" fmla="*/ 1524802 h 1593186"/>
              <a:gd name="connsiteX154" fmla="*/ 194902 w 637815"/>
              <a:gd name="connsiteY154" fmla="*/ 1543852 h 1593186"/>
              <a:gd name="connsiteX155" fmla="*/ 202046 w 637815"/>
              <a:gd name="connsiteY155" fmla="*/ 1548615 h 1593186"/>
              <a:gd name="connsiteX156" fmla="*/ 233002 w 637815"/>
              <a:gd name="connsiteY156" fmla="*/ 1546234 h 1593186"/>
              <a:gd name="connsiteX157" fmla="*/ 242527 w 637815"/>
              <a:gd name="connsiteY157" fmla="*/ 1543852 h 1593186"/>
              <a:gd name="connsiteX158" fmla="*/ 261577 w 637815"/>
              <a:gd name="connsiteY158" fmla="*/ 1548615 h 1593186"/>
              <a:gd name="connsiteX159" fmla="*/ 268721 w 637815"/>
              <a:gd name="connsiteY159" fmla="*/ 1546234 h 1593186"/>
              <a:gd name="connsiteX160" fmla="*/ 278246 w 637815"/>
              <a:gd name="connsiteY160" fmla="*/ 1558140 h 1593186"/>
              <a:gd name="connsiteX161" fmla="*/ 290152 w 637815"/>
              <a:gd name="connsiteY161" fmla="*/ 1574809 h 1593186"/>
              <a:gd name="connsiteX162" fmla="*/ 290152 w 637815"/>
              <a:gd name="connsiteY162" fmla="*/ 1572427 h 1593186"/>
              <a:gd name="connsiteX163" fmla="*/ 297296 w 637815"/>
              <a:gd name="connsiteY163" fmla="*/ 1570046 h 1593186"/>
              <a:gd name="connsiteX164" fmla="*/ 304440 w 637815"/>
              <a:gd name="connsiteY164" fmla="*/ 1565284 h 1593186"/>
              <a:gd name="connsiteX165" fmla="*/ 313965 w 637815"/>
              <a:gd name="connsiteY165" fmla="*/ 1567665 h 1593186"/>
              <a:gd name="connsiteX166" fmla="*/ 328252 w 637815"/>
              <a:gd name="connsiteY166" fmla="*/ 1574809 h 1593186"/>
              <a:gd name="connsiteX167" fmla="*/ 349683 w 637815"/>
              <a:gd name="connsiteY167" fmla="*/ 1577190 h 1593186"/>
              <a:gd name="connsiteX168" fmla="*/ 361590 w 637815"/>
              <a:gd name="connsiteY168" fmla="*/ 1579571 h 1593186"/>
              <a:gd name="connsiteX169" fmla="*/ 356827 w 637815"/>
              <a:gd name="connsiteY169" fmla="*/ 1565284 h 1593186"/>
              <a:gd name="connsiteX170" fmla="*/ 359208 w 637815"/>
              <a:gd name="connsiteY170" fmla="*/ 1553377 h 1593186"/>
              <a:gd name="connsiteX171" fmla="*/ 371115 w 637815"/>
              <a:gd name="connsiteY171" fmla="*/ 1541471 h 1593186"/>
              <a:gd name="connsiteX172" fmla="*/ 378258 w 637815"/>
              <a:gd name="connsiteY172" fmla="*/ 1539090 h 1593186"/>
              <a:gd name="connsiteX173" fmla="*/ 390165 w 637815"/>
              <a:gd name="connsiteY173" fmla="*/ 1517659 h 1593186"/>
              <a:gd name="connsiteX174" fmla="*/ 394927 w 637815"/>
              <a:gd name="connsiteY174" fmla="*/ 1477177 h 1593186"/>
              <a:gd name="connsiteX175" fmla="*/ 397308 w 637815"/>
              <a:gd name="connsiteY175" fmla="*/ 1470034 h 1593186"/>
              <a:gd name="connsiteX176" fmla="*/ 409215 w 637815"/>
              <a:gd name="connsiteY176" fmla="*/ 1467652 h 1593186"/>
              <a:gd name="connsiteX177" fmla="*/ 416358 w 637815"/>
              <a:gd name="connsiteY177" fmla="*/ 1465271 h 1593186"/>
              <a:gd name="connsiteX178" fmla="*/ 423502 w 637815"/>
              <a:gd name="connsiteY178" fmla="*/ 1458127 h 1593186"/>
              <a:gd name="connsiteX179" fmla="*/ 428265 w 637815"/>
              <a:gd name="connsiteY179" fmla="*/ 1448602 h 1593186"/>
              <a:gd name="connsiteX180" fmla="*/ 433027 w 637815"/>
              <a:gd name="connsiteY180" fmla="*/ 1441459 h 1593186"/>
              <a:gd name="connsiteX181" fmla="*/ 416358 w 637815"/>
              <a:gd name="connsiteY181" fmla="*/ 1424790 h 1593186"/>
              <a:gd name="connsiteX182" fmla="*/ 402071 w 637815"/>
              <a:gd name="connsiteY182" fmla="*/ 1415265 h 1593186"/>
              <a:gd name="connsiteX183" fmla="*/ 387783 w 637815"/>
              <a:gd name="connsiteY183" fmla="*/ 1408121 h 1593186"/>
              <a:gd name="connsiteX184" fmla="*/ 373496 w 637815"/>
              <a:gd name="connsiteY184" fmla="*/ 1396215 h 1593186"/>
              <a:gd name="connsiteX185" fmla="*/ 359208 w 637815"/>
              <a:gd name="connsiteY185" fmla="*/ 1384309 h 1593186"/>
              <a:gd name="connsiteX186" fmla="*/ 366352 w 637815"/>
              <a:gd name="connsiteY186" fmla="*/ 1310490 h 1593186"/>
              <a:gd name="connsiteX187" fmla="*/ 373496 w 637815"/>
              <a:gd name="connsiteY187" fmla="*/ 1305727 h 1593186"/>
              <a:gd name="connsiteX188" fmla="*/ 380640 w 637815"/>
              <a:gd name="connsiteY188" fmla="*/ 1291440 h 1593186"/>
              <a:gd name="connsiteX189" fmla="*/ 383021 w 637815"/>
              <a:gd name="connsiteY189" fmla="*/ 1274771 h 1593186"/>
              <a:gd name="connsiteX190" fmla="*/ 385402 w 637815"/>
              <a:gd name="connsiteY190" fmla="*/ 1267627 h 1593186"/>
              <a:gd name="connsiteX191" fmla="*/ 399690 w 637815"/>
              <a:gd name="connsiteY191" fmla="*/ 1258102 h 1593186"/>
              <a:gd name="connsiteX192" fmla="*/ 394927 w 637815"/>
              <a:gd name="connsiteY192" fmla="*/ 1241434 h 1593186"/>
              <a:gd name="connsiteX193" fmla="*/ 392546 w 637815"/>
              <a:gd name="connsiteY193" fmla="*/ 1231909 h 1593186"/>
              <a:gd name="connsiteX194" fmla="*/ 390165 w 637815"/>
              <a:gd name="connsiteY194" fmla="*/ 1203334 h 1593186"/>
              <a:gd name="connsiteX195" fmla="*/ 363971 w 637815"/>
              <a:gd name="connsiteY195" fmla="*/ 1205715 h 1593186"/>
              <a:gd name="connsiteX196" fmla="*/ 359208 w 637815"/>
              <a:gd name="connsiteY196" fmla="*/ 1220002 h 1593186"/>
              <a:gd name="connsiteX197" fmla="*/ 356827 w 637815"/>
              <a:gd name="connsiteY197" fmla="*/ 1255721 h 1593186"/>
              <a:gd name="connsiteX198" fmla="*/ 354446 w 637815"/>
              <a:gd name="connsiteY198" fmla="*/ 1262865 h 1593186"/>
              <a:gd name="connsiteX199" fmla="*/ 347302 w 637815"/>
              <a:gd name="connsiteY199" fmla="*/ 1265246 h 1593186"/>
              <a:gd name="connsiteX200" fmla="*/ 340158 w 637815"/>
              <a:gd name="connsiteY200" fmla="*/ 1262865 h 1593186"/>
              <a:gd name="connsiteX201" fmla="*/ 325871 w 637815"/>
              <a:gd name="connsiteY201" fmla="*/ 1250959 h 1593186"/>
              <a:gd name="connsiteX202" fmla="*/ 311583 w 637815"/>
              <a:gd name="connsiteY202" fmla="*/ 1246196 h 1593186"/>
              <a:gd name="connsiteX203" fmla="*/ 304440 w 637815"/>
              <a:gd name="connsiteY203" fmla="*/ 1241434 h 1593186"/>
              <a:gd name="connsiteX204" fmla="*/ 306821 w 637815"/>
              <a:gd name="connsiteY204" fmla="*/ 1234290 h 1593186"/>
              <a:gd name="connsiteX205" fmla="*/ 311583 w 637815"/>
              <a:gd name="connsiteY205" fmla="*/ 1227146 h 1593186"/>
              <a:gd name="connsiteX206" fmla="*/ 325871 w 637815"/>
              <a:gd name="connsiteY206" fmla="*/ 1220002 h 1593186"/>
              <a:gd name="connsiteX207" fmla="*/ 325871 w 637815"/>
              <a:gd name="connsiteY207" fmla="*/ 1205715 h 1593186"/>
              <a:gd name="connsiteX208" fmla="*/ 316346 w 637815"/>
              <a:gd name="connsiteY208" fmla="*/ 1177140 h 1593186"/>
              <a:gd name="connsiteX209" fmla="*/ 306821 w 637815"/>
              <a:gd name="connsiteY209" fmla="*/ 1162852 h 1593186"/>
              <a:gd name="connsiteX210" fmla="*/ 299677 w 637815"/>
              <a:gd name="connsiteY210" fmla="*/ 1155709 h 1593186"/>
              <a:gd name="connsiteX211" fmla="*/ 297296 w 637815"/>
              <a:gd name="connsiteY211" fmla="*/ 1124752 h 1593186"/>
              <a:gd name="connsiteX212" fmla="*/ 302058 w 637815"/>
              <a:gd name="connsiteY212" fmla="*/ 1103321 h 1593186"/>
              <a:gd name="connsiteX213" fmla="*/ 309202 w 637815"/>
              <a:gd name="connsiteY213" fmla="*/ 1098559 h 1593186"/>
              <a:gd name="connsiteX214" fmla="*/ 313965 w 637815"/>
              <a:gd name="connsiteY214" fmla="*/ 1086652 h 1593186"/>
              <a:gd name="connsiteX215" fmla="*/ 316346 w 637815"/>
              <a:gd name="connsiteY215" fmla="*/ 1079509 h 1593186"/>
              <a:gd name="connsiteX216" fmla="*/ 323490 w 637815"/>
              <a:gd name="connsiteY216" fmla="*/ 1074746 h 1593186"/>
              <a:gd name="connsiteX217" fmla="*/ 328252 w 637815"/>
              <a:gd name="connsiteY217" fmla="*/ 1067602 h 1593186"/>
              <a:gd name="connsiteX218" fmla="*/ 337777 w 637815"/>
              <a:gd name="connsiteY218" fmla="*/ 1065221 h 1593186"/>
              <a:gd name="connsiteX219" fmla="*/ 344921 w 637815"/>
              <a:gd name="connsiteY219" fmla="*/ 1036646 h 1593186"/>
              <a:gd name="connsiteX220" fmla="*/ 352065 w 637815"/>
              <a:gd name="connsiteY220" fmla="*/ 1034265 h 1593186"/>
              <a:gd name="connsiteX221" fmla="*/ 356827 w 637815"/>
              <a:gd name="connsiteY221" fmla="*/ 1027121 h 1593186"/>
              <a:gd name="connsiteX222" fmla="*/ 349683 w 637815"/>
              <a:gd name="connsiteY222" fmla="*/ 979496 h 1593186"/>
              <a:gd name="connsiteX223" fmla="*/ 347302 w 637815"/>
              <a:gd name="connsiteY223" fmla="*/ 972352 h 1593186"/>
              <a:gd name="connsiteX224" fmla="*/ 344921 w 637815"/>
              <a:gd name="connsiteY224" fmla="*/ 965209 h 1593186"/>
              <a:gd name="connsiteX225" fmla="*/ 352065 w 637815"/>
              <a:gd name="connsiteY225" fmla="*/ 924727 h 1593186"/>
              <a:gd name="connsiteX226" fmla="*/ 359208 w 637815"/>
              <a:gd name="connsiteY226" fmla="*/ 917584 h 1593186"/>
              <a:gd name="connsiteX227" fmla="*/ 356827 w 637815"/>
              <a:gd name="connsiteY227" fmla="*/ 910440 h 1593186"/>
              <a:gd name="connsiteX228" fmla="*/ 352065 w 637815"/>
              <a:gd name="connsiteY228" fmla="*/ 903296 h 1593186"/>
              <a:gd name="connsiteX229" fmla="*/ 354446 w 637815"/>
              <a:gd name="connsiteY229" fmla="*/ 855671 h 1593186"/>
              <a:gd name="connsiteX230" fmla="*/ 361590 w 637815"/>
              <a:gd name="connsiteY230" fmla="*/ 850909 h 1593186"/>
              <a:gd name="connsiteX231" fmla="*/ 387783 w 637815"/>
              <a:gd name="connsiteY231" fmla="*/ 846146 h 1593186"/>
              <a:gd name="connsiteX232" fmla="*/ 402071 w 637815"/>
              <a:gd name="connsiteY232" fmla="*/ 839002 h 1593186"/>
              <a:gd name="connsiteX233" fmla="*/ 404452 w 637815"/>
              <a:gd name="connsiteY233" fmla="*/ 831859 h 1593186"/>
              <a:gd name="connsiteX234" fmla="*/ 409215 w 637815"/>
              <a:gd name="connsiteY234" fmla="*/ 824715 h 1593186"/>
              <a:gd name="connsiteX235" fmla="*/ 413977 w 637815"/>
              <a:gd name="connsiteY235" fmla="*/ 791377 h 1593186"/>
              <a:gd name="connsiteX236" fmla="*/ 421121 w 637815"/>
              <a:gd name="connsiteY236" fmla="*/ 777090 h 1593186"/>
              <a:gd name="connsiteX237" fmla="*/ 425883 w 637815"/>
              <a:gd name="connsiteY237" fmla="*/ 762802 h 1593186"/>
              <a:gd name="connsiteX238" fmla="*/ 428265 w 637815"/>
              <a:gd name="connsiteY238" fmla="*/ 755659 h 1593186"/>
              <a:gd name="connsiteX239" fmla="*/ 437790 w 637815"/>
              <a:gd name="connsiteY239" fmla="*/ 741371 h 1593186"/>
              <a:gd name="connsiteX240" fmla="*/ 447315 w 637815"/>
              <a:gd name="connsiteY240" fmla="*/ 727084 h 1593186"/>
              <a:gd name="connsiteX241" fmla="*/ 454458 w 637815"/>
              <a:gd name="connsiteY241" fmla="*/ 722321 h 1593186"/>
              <a:gd name="connsiteX242" fmla="*/ 471127 w 637815"/>
              <a:gd name="connsiteY242" fmla="*/ 703271 h 1593186"/>
              <a:gd name="connsiteX243" fmla="*/ 478271 w 637815"/>
              <a:gd name="connsiteY243" fmla="*/ 688984 h 1593186"/>
              <a:gd name="connsiteX244" fmla="*/ 480652 w 637815"/>
              <a:gd name="connsiteY244" fmla="*/ 681840 h 1593186"/>
              <a:gd name="connsiteX245" fmla="*/ 490177 w 637815"/>
              <a:gd name="connsiteY245" fmla="*/ 667552 h 1593186"/>
              <a:gd name="connsiteX246" fmla="*/ 494940 w 637815"/>
              <a:gd name="connsiteY246" fmla="*/ 660409 h 1593186"/>
              <a:gd name="connsiteX247" fmla="*/ 502083 w 637815"/>
              <a:gd name="connsiteY247" fmla="*/ 658027 h 1593186"/>
              <a:gd name="connsiteX248" fmla="*/ 513990 w 637815"/>
              <a:gd name="connsiteY248" fmla="*/ 646121 h 1593186"/>
              <a:gd name="connsiteX249" fmla="*/ 528277 w 637815"/>
              <a:gd name="connsiteY249" fmla="*/ 631834 h 1593186"/>
              <a:gd name="connsiteX250" fmla="*/ 530658 w 637815"/>
              <a:gd name="connsiteY250" fmla="*/ 624690 h 1593186"/>
              <a:gd name="connsiteX251" fmla="*/ 540183 w 637815"/>
              <a:gd name="connsiteY251" fmla="*/ 610402 h 1593186"/>
              <a:gd name="connsiteX252" fmla="*/ 542565 w 637815"/>
              <a:gd name="connsiteY252" fmla="*/ 603259 h 1593186"/>
              <a:gd name="connsiteX253" fmla="*/ 549708 w 637815"/>
              <a:gd name="connsiteY253" fmla="*/ 600877 h 1593186"/>
              <a:gd name="connsiteX254" fmla="*/ 552090 w 637815"/>
              <a:gd name="connsiteY254" fmla="*/ 572302 h 1593186"/>
              <a:gd name="connsiteX255" fmla="*/ 554471 w 637815"/>
              <a:gd name="connsiteY255" fmla="*/ 565159 h 1593186"/>
              <a:gd name="connsiteX256" fmla="*/ 561615 w 637815"/>
              <a:gd name="connsiteY256" fmla="*/ 560396 h 1593186"/>
              <a:gd name="connsiteX257" fmla="*/ 575902 w 637815"/>
              <a:gd name="connsiteY257" fmla="*/ 546109 h 1593186"/>
              <a:gd name="connsiteX258" fmla="*/ 585427 w 637815"/>
              <a:gd name="connsiteY258" fmla="*/ 531821 h 1593186"/>
              <a:gd name="connsiteX259" fmla="*/ 592571 w 637815"/>
              <a:gd name="connsiteY259" fmla="*/ 517534 h 1593186"/>
              <a:gd name="connsiteX260" fmla="*/ 583046 w 637815"/>
              <a:gd name="connsiteY260" fmla="*/ 496102 h 1593186"/>
              <a:gd name="connsiteX261" fmla="*/ 575902 w 637815"/>
              <a:gd name="connsiteY261" fmla="*/ 491340 h 1593186"/>
              <a:gd name="connsiteX262" fmla="*/ 571140 w 637815"/>
              <a:gd name="connsiteY262" fmla="*/ 477052 h 1593186"/>
              <a:gd name="connsiteX263" fmla="*/ 575902 w 637815"/>
              <a:gd name="connsiteY263" fmla="*/ 448477 h 1593186"/>
              <a:gd name="connsiteX264" fmla="*/ 578283 w 637815"/>
              <a:gd name="connsiteY264" fmla="*/ 441334 h 1593186"/>
              <a:gd name="connsiteX265" fmla="*/ 583046 w 637815"/>
              <a:gd name="connsiteY265" fmla="*/ 434190 h 1593186"/>
              <a:gd name="connsiteX266" fmla="*/ 592571 w 637815"/>
              <a:gd name="connsiteY266" fmla="*/ 412759 h 1593186"/>
              <a:gd name="connsiteX267" fmla="*/ 599715 w 637815"/>
              <a:gd name="connsiteY267" fmla="*/ 407996 h 1593186"/>
              <a:gd name="connsiteX268" fmla="*/ 602096 w 637815"/>
              <a:gd name="connsiteY268" fmla="*/ 400852 h 1593186"/>
              <a:gd name="connsiteX269" fmla="*/ 611621 w 637815"/>
              <a:gd name="connsiteY269" fmla="*/ 386565 h 1593186"/>
              <a:gd name="connsiteX270" fmla="*/ 611621 w 637815"/>
              <a:gd name="connsiteY270" fmla="*/ 348465 h 1593186"/>
              <a:gd name="connsiteX271" fmla="*/ 606858 w 637815"/>
              <a:gd name="connsiteY271" fmla="*/ 334177 h 1593186"/>
              <a:gd name="connsiteX272" fmla="*/ 604477 w 637815"/>
              <a:gd name="connsiteY272" fmla="*/ 327034 h 1593186"/>
              <a:gd name="connsiteX273" fmla="*/ 611621 w 637815"/>
              <a:gd name="connsiteY273" fmla="*/ 293696 h 1593186"/>
              <a:gd name="connsiteX274" fmla="*/ 625908 w 637815"/>
              <a:gd name="connsiteY274" fmla="*/ 284171 h 1593186"/>
              <a:gd name="connsiteX275" fmla="*/ 635433 w 637815"/>
              <a:gd name="connsiteY275" fmla="*/ 262740 h 1593186"/>
              <a:gd name="connsiteX276" fmla="*/ 637815 w 637815"/>
              <a:gd name="connsiteY276" fmla="*/ 255596 h 1593186"/>
              <a:gd name="connsiteX277" fmla="*/ 633052 w 637815"/>
              <a:gd name="connsiteY277" fmla="*/ 248452 h 1593186"/>
              <a:gd name="connsiteX278" fmla="*/ 602096 w 637815"/>
              <a:gd name="connsiteY278" fmla="*/ 241309 h 1593186"/>
              <a:gd name="connsiteX279" fmla="*/ 594952 w 637815"/>
              <a:gd name="connsiteY279" fmla="*/ 236546 h 1593186"/>
              <a:gd name="connsiteX280" fmla="*/ 587808 w 637815"/>
              <a:gd name="connsiteY280" fmla="*/ 234165 h 1593186"/>
              <a:gd name="connsiteX281" fmla="*/ 578283 w 637815"/>
              <a:gd name="connsiteY281" fmla="*/ 222259 h 1593186"/>
              <a:gd name="connsiteX282" fmla="*/ 563996 w 637815"/>
              <a:gd name="connsiteY282" fmla="*/ 215115 h 1593186"/>
              <a:gd name="connsiteX283" fmla="*/ 492558 w 637815"/>
              <a:gd name="connsiteY283" fmla="*/ 227021 h 1593186"/>
              <a:gd name="connsiteX284" fmla="*/ 485415 w 637815"/>
              <a:gd name="connsiteY284" fmla="*/ 234165 h 1593186"/>
              <a:gd name="connsiteX285" fmla="*/ 483033 w 637815"/>
              <a:gd name="connsiteY285" fmla="*/ 227021 h 1593186"/>
              <a:gd name="connsiteX286" fmla="*/ 485415 w 637815"/>
              <a:gd name="connsiteY286" fmla="*/ 186540 h 1593186"/>
              <a:gd name="connsiteX287" fmla="*/ 487796 w 637815"/>
              <a:gd name="connsiteY287" fmla="*/ 179396 h 1593186"/>
              <a:gd name="connsiteX288" fmla="*/ 497321 w 637815"/>
              <a:gd name="connsiteY288" fmla="*/ 165109 h 1593186"/>
              <a:gd name="connsiteX289" fmla="*/ 504465 w 637815"/>
              <a:gd name="connsiteY289" fmla="*/ 162727 h 1593186"/>
              <a:gd name="connsiteX290" fmla="*/ 506846 w 637815"/>
              <a:gd name="connsiteY290" fmla="*/ 155584 h 1593186"/>
              <a:gd name="connsiteX291" fmla="*/ 513990 w 637815"/>
              <a:gd name="connsiteY291" fmla="*/ 153202 h 1593186"/>
              <a:gd name="connsiteX292" fmla="*/ 516371 w 637815"/>
              <a:gd name="connsiteY292" fmla="*/ 143677 h 1593186"/>
              <a:gd name="connsiteX293" fmla="*/ 509227 w 637815"/>
              <a:gd name="connsiteY293" fmla="*/ 110340 h 1593186"/>
              <a:gd name="connsiteX294" fmla="*/ 494940 w 637815"/>
              <a:gd name="connsiteY294" fmla="*/ 100815 h 1593186"/>
              <a:gd name="connsiteX295" fmla="*/ 487796 w 637815"/>
              <a:gd name="connsiteY295" fmla="*/ 96052 h 1593186"/>
              <a:gd name="connsiteX296" fmla="*/ 473508 w 637815"/>
              <a:gd name="connsiteY296" fmla="*/ 91290 h 1593186"/>
              <a:gd name="connsiteX297" fmla="*/ 459221 w 637815"/>
              <a:gd name="connsiteY297" fmla="*/ 79384 h 1593186"/>
              <a:gd name="connsiteX298" fmla="*/ 454458 w 637815"/>
              <a:gd name="connsiteY298" fmla="*/ 65096 h 1593186"/>
              <a:gd name="connsiteX299" fmla="*/ 421121 w 637815"/>
              <a:gd name="connsiteY299" fmla="*/ 62715 h 1593186"/>
              <a:gd name="connsiteX300" fmla="*/ 418740 w 637815"/>
              <a:gd name="connsiteY300" fmla="*/ 55571 h 1593186"/>
              <a:gd name="connsiteX301" fmla="*/ 416358 w 637815"/>
              <a:gd name="connsiteY301" fmla="*/ 46046 h 1593186"/>
              <a:gd name="connsiteX302" fmla="*/ 413977 w 637815"/>
              <a:gd name="connsiteY302" fmla="*/ 19852 h 1593186"/>
              <a:gd name="connsiteX303" fmla="*/ 409215 w 637815"/>
              <a:gd name="connsiteY303" fmla="*/ 12709 h 1593186"/>
              <a:gd name="connsiteX304" fmla="*/ 392546 w 637815"/>
              <a:gd name="connsiteY304" fmla="*/ 10327 h 1593186"/>
              <a:gd name="connsiteX305" fmla="*/ 378258 w 637815"/>
              <a:gd name="connsiteY305" fmla="*/ 7946 h 1593186"/>
              <a:gd name="connsiteX306" fmla="*/ 316346 w 637815"/>
              <a:gd name="connsiteY306" fmla="*/ 7946 h 1593186"/>
              <a:gd name="connsiteX307" fmla="*/ 309202 w 637815"/>
              <a:gd name="connsiteY307" fmla="*/ 10327 h 1593186"/>
              <a:gd name="connsiteX308" fmla="*/ 297296 w 637815"/>
              <a:gd name="connsiteY308" fmla="*/ 12709 h 1593186"/>
              <a:gd name="connsiteX309" fmla="*/ 287771 w 637815"/>
              <a:gd name="connsiteY309" fmla="*/ 15090 h 1593186"/>
              <a:gd name="connsiteX310" fmla="*/ 261577 w 637815"/>
              <a:gd name="connsiteY310" fmla="*/ 15090 h 159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637815" h="1593186">
                <a:moveTo>
                  <a:pt x="261577" y="15090"/>
                </a:moveTo>
                <a:cubicBezTo>
                  <a:pt x="259990" y="19852"/>
                  <a:pt x="261577" y="27789"/>
                  <a:pt x="256815" y="29377"/>
                </a:cubicBezTo>
                <a:lnTo>
                  <a:pt x="242527" y="34140"/>
                </a:lnTo>
                <a:cubicBezTo>
                  <a:pt x="243321" y="38902"/>
                  <a:pt x="241494" y="45013"/>
                  <a:pt x="244908" y="48427"/>
                </a:cubicBezTo>
                <a:cubicBezTo>
                  <a:pt x="247222" y="50741"/>
                  <a:pt x="251160" y="46046"/>
                  <a:pt x="254433" y="46046"/>
                </a:cubicBezTo>
                <a:cubicBezTo>
                  <a:pt x="259261" y="46046"/>
                  <a:pt x="263958" y="47633"/>
                  <a:pt x="268721" y="48427"/>
                </a:cubicBezTo>
                <a:cubicBezTo>
                  <a:pt x="267927" y="57952"/>
                  <a:pt x="268215" y="67630"/>
                  <a:pt x="266340" y="77002"/>
                </a:cubicBezTo>
                <a:cubicBezTo>
                  <a:pt x="265779" y="79808"/>
                  <a:pt x="262857" y="81586"/>
                  <a:pt x="261577" y="84146"/>
                </a:cubicBezTo>
                <a:cubicBezTo>
                  <a:pt x="251718" y="103864"/>
                  <a:pt x="268083" y="77960"/>
                  <a:pt x="254433" y="98434"/>
                </a:cubicBezTo>
                <a:cubicBezTo>
                  <a:pt x="249739" y="112516"/>
                  <a:pt x="250219" y="107894"/>
                  <a:pt x="254433" y="131771"/>
                </a:cubicBezTo>
                <a:cubicBezTo>
                  <a:pt x="255305" y="136715"/>
                  <a:pt x="259196" y="146059"/>
                  <a:pt x="259196" y="146059"/>
                </a:cubicBezTo>
                <a:cubicBezTo>
                  <a:pt x="258402" y="153996"/>
                  <a:pt x="258028" y="161987"/>
                  <a:pt x="256815" y="169871"/>
                </a:cubicBezTo>
                <a:cubicBezTo>
                  <a:pt x="256433" y="172352"/>
                  <a:pt x="256764" y="176083"/>
                  <a:pt x="254433" y="177015"/>
                </a:cubicBezTo>
                <a:cubicBezTo>
                  <a:pt x="251394" y="178230"/>
                  <a:pt x="248083" y="175428"/>
                  <a:pt x="244908" y="174634"/>
                </a:cubicBezTo>
                <a:cubicBezTo>
                  <a:pt x="240939" y="175428"/>
                  <a:pt x="235084" y="173545"/>
                  <a:pt x="233002" y="177015"/>
                </a:cubicBezTo>
                <a:cubicBezTo>
                  <a:pt x="229304" y="183178"/>
                  <a:pt x="232894" y="191627"/>
                  <a:pt x="230621" y="198446"/>
                </a:cubicBezTo>
                <a:cubicBezTo>
                  <a:pt x="229556" y="201641"/>
                  <a:pt x="225858" y="203209"/>
                  <a:pt x="223477" y="205590"/>
                </a:cubicBezTo>
                <a:cubicBezTo>
                  <a:pt x="220302" y="204796"/>
                  <a:pt x="216960" y="204498"/>
                  <a:pt x="213952" y="203209"/>
                </a:cubicBezTo>
                <a:cubicBezTo>
                  <a:pt x="211321" y="202082"/>
                  <a:pt x="209098" y="196729"/>
                  <a:pt x="206808" y="198446"/>
                </a:cubicBezTo>
                <a:cubicBezTo>
                  <a:pt x="203570" y="200874"/>
                  <a:pt x="206672" y="206984"/>
                  <a:pt x="204427" y="210352"/>
                </a:cubicBezTo>
                <a:cubicBezTo>
                  <a:pt x="203035" y="212441"/>
                  <a:pt x="199753" y="212285"/>
                  <a:pt x="197283" y="212734"/>
                </a:cubicBezTo>
                <a:cubicBezTo>
                  <a:pt x="190987" y="213879"/>
                  <a:pt x="184583" y="214321"/>
                  <a:pt x="178233" y="215115"/>
                </a:cubicBezTo>
                <a:cubicBezTo>
                  <a:pt x="175058" y="219877"/>
                  <a:pt x="174138" y="227591"/>
                  <a:pt x="168708" y="229402"/>
                </a:cubicBezTo>
                <a:cubicBezTo>
                  <a:pt x="150744" y="235392"/>
                  <a:pt x="172896" y="227310"/>
                  <a:pt x="154421" y="236546"/>
                </a:cubicBezTo>
                <a:cubicBezTo>
                  <a:pt x="152176" y="237668"/>
                  <a:pt x="149658" y="238133"/>
                  <a:pt x="147277" y="238927"/>
                </a:cubicBezTo>
                <a:cubicBezTo>
                  <a:pt x="143666" y="236520"/>
                  <a:pt x="137918" y="231784"/>
                  <a:pt x="132990" y="231784"/>
                </a:cubicBezTo>
                <a:cubicBezTo>
                  <a:pt x="130480" y="231784"/>
                  <a:pt x="128260" y="233475"/>
                  <a:pt x="125846" y="234165"/>
                </a:cubicBezTo>
                <a:cubicBezTo>
                  <a:pt x="117867" y="236444"/>
                  <a:pt x="109583" y="237534"/>
                  <a:pt x="102033" y="241309"/>
                </a:cubicBezTo>
                <a:cubicBezTo>
                  <a:pt x="89948" y="247351"/>
                  <a:pt x="95461" y="244102"/>
                  <a:pt x="85365" y="250834"/>
                </a:cubicBezTo>
                <a:cubicBezTo>
                  <a:pt x="84571" y="254803"/>
                  <a:pt x="84048" y="258835"/>
                  <a:pt x="82983" y="262740"/>
                </a:cubicBezTo>
                <a:cubicBezTo>
                  <a:pt x="81662" y="267583"/>
                  <a:pt x="79438" y="272157"/>
                  <a:pt x="78221" y="277027"/>
                </a:cubicBezTo>
                <a:cubicBezTo>
                  <a:pt x="77456" y="280085"/>
                  <a:pt x="75168" y="290275"/>
                  <a:pt x="73458" y="293696"/>
                </a:cubicBezTo>
                <a:cubicBezTo>
                  <a:pt x="72178" y="296256"/>
                  <a:pt x="70850" y="298955"/>
                  <a:pt x="68696" y="300840"/>
                </a:cubicBezTo>
                <a:cubicBezTo>
                  <a:pt x="64388" y="304609"/>
                  <a:pt x="54408" y="310365"/>
                  <a:pt x="54408" y="310365"/>
                </a:cubicBezTo>
                <a:cubicBezTo>
                  <a:pt x="50223" y="322921"/>
                  <a:pt x="54793" y="312760"/>
                  <a:pt x="44883" y="324652"/>
                </a:cubicBezTo>
                <a:cubicBezTo>
                  <a:pt x="34959" y="336561"/>
                  <a:pt x="46077" y="327825"/>
                  <a:pt x="32977" y="336559"/>
                </a:cubicBezTo>
                <a:cubicBezTo>
                  <a:pt x="26992" y="354515"/>
                  <a:pt x="35067" y="332379"/>
                  <a:pt x="25833" y="350846"/>
                </a:cubicBezTo>
                <a:cubicBezTo>
                  <a:pt x="24710" y="353091"/>
                  <a:pt x="24246" y="355609"/>
                  <a:pt x="23452" y="357990"/>
                </a:cubicBezTo>
                <a:cubicBezTo>
                  <a:pt x="22658" y="366721"/>
                  <a:pt x="21071" y="375417"/>
                  <a:pt x="21071" y="384184"/>
                </a:cubicBezTo>
                <a:cubicBezTo>
                  <a:pt x="21071" y="397474"/>
                  <a:pt x="22155" y="402659"/>
                  <a:pt x="28215" y="412759"/>
                </a:cubicBezTo>
                <a:cubicBezTo>
                  <a:pt x="31160" y="417667"/>
                  <a:pt x="32978" y="423871"/>
                  <a:pt x="37740" y="427046"/>
                </a:cubicBezTo>
                <a:lnTo>
                  <a:pt x="44883" y="431809"/>
                </a:lnTo>
                <a:cubicBezTo>
                  <a:pt x="45677" y="434190"/>
                  <a:pt x="45697" y="436992"/>
                  <a:pt x="47265" y="438952"/>
                </a:cubicBezTo>
                <a:cubicBezTo>
                  <a:pt x="49053" y="441187"/>
                  <a:pt x="52210" y="441883"/>
                  <a:pt x="54408" y="443715"/>
                </a:cubicBezTo>
                <a:cubicBezTo>
                  <a:pt x="56995" y="445871"/>
                  <a:pt x="59171" y="448478"/>
                  <a:pt x="61552" y="450859"/>
                </a:cubicBezTo>
                <a:cubicBezTo>
                  <a:pt x="65736" y="463412"/>
                  <a:pt x="61168" y="453255"/>
                  <a:pt x="71077" y="465146"/>
                </a:cubicBezTo>
                <a:cubicBezTo>
                  <a:pt x="72909" y="467345"/>
                  <a:pt x="73816" y="470266"/>
                  <a:pt x="75840" y="472290"/>
                </a:cubicBezTo>
                <a:cubicBezTo>
                  <a:pt x="80455" y="476905"/>
                  <a:pt x="84318" y="477497"/>
                  <a:pt x="90127" y="479434"/>
                </a:cubicBezTo>
                <a:cubicBezTo>
                  <a:pt x="101956" y="497174"/>
                  <a:pt x="86750" y="475380"/>
                  <a:pt x="102033" y="493721"/>
                </a:cubicBezTo>
                <a:cubicBezTo>
                  <a:pt x="103865" y="495920"/>
                  <a:pt x="104561" y="499077"/>
                  <a:pt x="106796" y="500865"/>
                </a:cubicBezTo>
                <a:cubicBezTo>
                  <a:pt x="108756" y="502433"/>
                  <a:pt x="111559" y="502452"/>
                  <a:pt x="113940" y="503246"/>
                </a:cubicBezTo>
                <a:cubicBezTo>
                  <a:pt x="125052" y="519915"/>
                  <a:pt x="118702" y="514359"/>
                  <a:pt x="130608" y="522296"/>
                </a:cubicBezTo>
                <a:cubicBezTo>
                  <a:pt x="131402" y="524677"/>
                  <a:pt x="131771" y="527246"/>
                  <a:pt x="132990" y="529440"/>
                </a:cubicBezTo>
                <a:cubicBezTo>
                  <a:pt x="135770" y="534443"/>
                  <a:pt x="142515" y="543727"/>
                  <a:pt x="142515" y="543727"/>
                </a:cubicBezTo>
                <a:cubicBezTo>
                  <a:pt x="140823" y="553875"/>
                  <a:pt x="138049" y="560097"/>
                  <a:pt x="142515" y="569921"/>
                </a:cubicBezTo>
                <a:cubicBezTo>
                  <a:pt x="144884" y="575132"/>
                  <a:pt x="148865" y="579446"/>
                  <a:pt x="152040" y="584209"/>
                </a:cubicBezTo>
                <a:lnTo>
                  <a:pt x="156802" y="591352"/>
                </a:lnTo>
                <a:cubicBezTo>
                  <a:pt x="157596" y="593733"/>
                  <a:pt x="157964" y="596302"/>
                  <a:pt x="159183" y="598496"/>
                </a:cubicBezTo>
                <a:cubicBezTo>
                  <a:pt x="161963" y="603500"/>
                  <a:pt x="166897" y="607354"/>
                  <a:pt x="168708" y="612784"/>
                </a:cubicBezTo>
                <a:cubicBezTo>
                  <a:pt x="172125" y="623032"/>
                  <a:pt x="170481" y="617492"/>
                  <a:pt x="173471" y="629452"/>
                </a:cubicBezTo>
                <a:lnTo>
                  <a:pt x="159183" y="634215"/>
                </a:lnTo>
                <a:cubicBezTo>
                  <a:pt x="141472" y="640119"/>
                  <a:pt x="154539" y="636418"/>
                  <a:pt x="118702" y="638977"/>
                </a:cubicBezTo>
                <a:cubicBezTo>
                  <a:pt x="115527" y="639771"/>
                  <a:pt x="112450" y="641359"/>
                  <a:pt x="109177" y="641359"/>
                </a:cubicBezTo>
                <a:cubicBezTo>
                  <a:pt x="93426" y="641359"/>
                  <a:pt x="99774" y="636081"/>
                  <a:pt x="82983" y="634215"/>
                </a:cubicBezTo>
                <a:lnTo>
                  <a:pt x="61552" y="631834"/>
                </a:lnTo>
                <a:cubicBezTo>
                  <a:pt x="59171" y="631040"/>
                  <a:pt x="56918" y="629452"/>
                  <a:pt x="54408" y="629452"/>
                </a:cubicBezTo>
                <a:cubicBezTo>
                  <a:pt x="46431" y="629452"/>
                  <a:pt x="38093" y="629108"/>
                  <a:pt x="30596" y="631834"/>
                </a:cubicBezTo>
                <a:cubicBezTo>
                  <a:pt x="28237" y="632692"/>
                  <a:pt x="28760" y="636527"/>
                  <a:pt x="28215" y="638977"/>
                </a:cubicBezTo>
                <a:cubicBezTo>
                  <a:pt x="28180" y="639133"/>
                  <a:pt x="25925" y="657318"/>
                  <a:pt x="23452" y="660409"/>
                </a:cubicBezTo>
                <a:cubicBezTo>
                  <a:pt x="21664" y="662644"/>
                  <a:pt x="18689" y="663584"/>
                  <a:pt x="16308" y="665171"/>
                </a:cubicBezTo>
                <a:cubicBezTo>
                  <a:pt x="14721" y="667552"/>
                  <a:pt x="13781" y="670527"/>
                  <a:pt x="11546" y="672315"/>
                </a:cubicBezTo>
                <a:cubicBezTo>
                  <a:pt x="0" y="681552"/>
                  <a:pt x="7216" y="666253"/>
                  <a:pt x="2021" y="681840"/>
                </a:cubicBezTo>
                <a:cubicBezTo>
                  <a:pt x="19023" y="687507"/>
                  <a:pt x="12131" y="683817"/>
                  <a:pt x="23452" y="691365"/>
                </a:cubicBezTo>
                <a:cubicBezTo>
                  <a:pt x="29437" y="709322"/>
                  <a:pt x="20667" y="687884"/>
                  <a:pt x="32977" y="703271"/>
                </a:cubicBezTo>
                <a:cubicBezTo>
                  <a:pt x="34545" y="705231"/>
                  <a:pt x="34139" y="708221"/>
                  <a:pt x="35358" y="710415"/>
                </a:cubicBezTo>
                <a:cubicBezTo>
                  <a:pt x="44042" y="726046"/>
                  <a:pt x="40433" y="723218"/>
                  <a:pt x="52027" y="727084"/>
                </a:cubicBezTo>
                <a:cubicBezTo>
                  <a:pt x="52821" y="729465"/>
                  <a:pt x="52633" y="732452"/>
                  <a:pt x="54408" y="734227"/>
                </a:cubicBezTo>
                <a:cubicBezTo>
                  <a:pt x="56183" y="736002"/>
                  <a:pt x="59307" y="735486"/>
                  <a:pt x="61552" y="736609"/>
                </a:cubicBezTo>
                <a:cubicBezTo>
                  <a:pt x="64112" y="737889"/>
                  <a:pt x="66497" y="739539"/>
                  <a:pt x="68696" y="741371"/>
                </a:cubicBezTo>
                <a:cubicBezTo>
                  <a:pt x="87036" y="756654"/>
                  <a:pt x="65244" y="741451"/>
                  <a:pt x="82983" y="753277"/>
                </a:cubicBezTo>
                <a:cubicBezTo>
                  <a:pt x="85392" y="756890"/>
                  <a:pt x="90127" y="762634"/>
                  <a:pt x="90127" y="767565"/>
                </a:cubicBezTo>
                <a:cubicBezTo>
                  <a:pt x="90127" y="771612"/>
                  <a:pt x="88411" y="775479"/>
                  <a:pt x="87746" y="779471"/>
                </a:cubicBezTo>
                <a:cubicBezTo>
                  <a:pt x="85947" y="790263"/>
                  <a:pt x="87975" y="795911"/>
                  <a:pt x="80602" y="803284"/>
                </a:cubicBezTo>
                <a:cubicBezTo>
                  <a:pt x="78578" y="805308"/>
                  <a:pt x="75839" y="806459"/>
                  <a:pt x="73458" y="808046"/>
                </a:cubicBezTo>
                <a:cubicBezTo>
                  <a:pt x="72664" y="810427"/>
                  <a:pt x="70800" y="812695"/>
                  <a:pt x="71077" y="815190"/>
                </a:cubicBezTo>
                <a:cubicBezTo>
                  <a:pt x="72298" y="826174"/>
                  <a:pt x="75381" y="830285"/>
                  <a:pt x="82983" y="836621"/>
                </a:cubicBezTo>
                <a:cubicBezTo>
                  <a:pt x="85182" y="838453"/>
                  <a:pt x="87350" y="840690"/>
                  <a:pt x="90127" y="841384"/>
                </a:cubicBezTo>
                <a:cubicBezTo>
                  <a:pt x="97100" y="843127"/>
                  <a:pt x="104414" y="842971"/>
                  <a:pt x="111558" y="843765"/>
                </a:cubicBezTo>
                <a:cubicBezTo>
                  <a:pt x="117114" y="842971"/>
                  <a:pt x="122758" y="842646"/>
                  <a:pt x="128227" y="841384"/>
                </a:cubicBezTo>
                <a:cubicBezTo>
                  <a:pt x="133119" y="840255"/>
                  <a:pt x="142515" y="836621"/>
                  <a:pt x="142515" y="836621"/>
                </a:cubicBezTo>
                <a:cubicBezTo>
                  <a:pt x="144528" y="834607"/>
                  <a:pt x="153869" y="826199"/>
                  <a:pt x="154421" y="822334"/>
                </a:cubicBezTo>
                <a:cubicBezTo>
                  <a:pt x="154884" y="819094"/>
                  <a:pt x="152834" y="815984"/>
                  <a:pt x="152040" y="812809"/>
                </a:cubicBezTo>
                <a:cubicBezTo>
                  <a:pt x="164172" y="804719"/>
                  <a:pt x="158829" y="806070"/>
                  <a:pt x="180615" y="810427"/>
                </a:cubicBezTo>
                <a:cubicBezTo>
                  <a:pt x="185538" y="811412"/>
                  <a:pt x="194902" y="815190"/>
                  <a:pt x="194902" y="815190"/>
                </a:cubicBezTo>
                <a:cubicBezTo>
                  <a:pt x="192521" y="816777"/>
                  <a:pt x="190318" y="818672"/>
                  <a:pt x="187758" y="819952"/>
                </a:cubicBezTo>
                <a:cubicBezTo>
                  <a:pt x="182872" y="822395"/>
                  <a:pt x="173245" y="823808"/>
                  <a:pt x="168708" y="824715"/>
                </a:cubicBezTo>
                <a:cubicBezTo>
                  <a:pt x="167914" y="827096"/>
                  <a:pt x="165395" y="829528"/>
                  <a:pt x="166327" y="831859"/>
                </a:cubicBezTo>
                <a:cubicBezTo>
                  <a:pt x="167186" y="834006"/>
                  <a:pt x="182371" y="841027"/>
                  <a:pt x="182996" y="841384"/>
                </a:cubicBezTo>
                <a:cubicBezTo>
                  <a:pt x="185481" y="842804"/>
                  <a:pt x="192797" y="847209"/>
                  <a:pt x="190140" y="846146"/>
                </a:cubicBezTo>
                <a:cubicBezTo>
                  <a:pt x="156145" y="832546"/>
                  <a:pt x="170585" y="836520"/>
                  <a:pt x="182996" y="839002"/>
                </a:cubicBezTo>
                <a:cubicBezTo>
                  <a:pt x="184583" y="841383"/>
                  <a:pt x="187353" y="843313"/>
                  <a:pt x="187758" y="846146"/>
                </a:cubicBezTo>
                <a:cubicBezTo>
                  <a:pt x="189074" y="855360"/>
                  <a:pt x="183046" y="857039"/>
                  <a:pt x="178233" y="862815"/>
                </a:cubicBezTo>
                <a:cubicBezTo>
                  <a:pt x="176401" y="865014"/>
                  <a:pt x="175058" y="867578"/>
                  <a:pt x="173471" y="869959"/>
                </a:cubicBezTo>
                <a:cubicBezTo>
                  <a:pt x="174265" y="873134"/>
                  <a:pt x="173697" y="877021"/>
                  <a:pt x="175852" y="879484"/>
                </a:cubicBezTo>
                <a:cubicBezTo>
                  <a:pt x="179621" y="883792"/>
                  <a:pt x="190140" y="889009"/>
                  <a:pt x="190140" y="889009"/>
                </a:cubicBezTo>
                <a:cubicBezTo>
                  <a:pt x="181568" y="894723"/>
                  <a:pt x="183322" y="891442"/>
                  <a:pt x="180615" y="900915"/>
                </a:cubicBezTo>
                <a:cubicBezTo>
                  <a:pt x="179716" y="904062"/>
                  <a:pt x="181254" y="909181"/>
                  <a:pt x="178233" y="910440"/>
                </a:cubicBezTo>
                <a:cubicBezTo>
                  <a:pt x="170140" y="913812"/>
                  <a:pt x="160771" y="912027"/>
                  <a:pt x="152040" y="912821"/>
                </a:cubicBezTo>
                <a:lnTo>
                  <a:pt x="137752" y="934252"/>
                </a:lnTo>
                <a:lnTo>
                  <a:pt x="132990" y="941396"/>
                </a:lnTo>
                <a:cubicBezTo>
                  <a:pt x="133784" y="947746"/>
                  <a:pt x="134226" y="954150"/>
                  <a:pt x="135371" y="960446"/>
                </a:cubicBezTo>
                <a:cubicBezTo>
                  <a:pt x="135820" y="962916"/>
                  <a:pt x="138029" y="965095"/>
                  <a:pt x="137752" y="967590"/>
                </a:cubicBezTo>
                <a:cubicBezTo>
                  <a:pt x="137198" y="972579"/>
                  <a:pt x="132990" y="981877"/>
                  <a:pt x="132990" y="981877"/>
                </a:cubicBezTo>
                <a:cubicBezTo>
                  <a:pt x="133784" y="986640"/>
                  <a:pt x="132975" y="991973"/>
                  <a:pt x="135371" y="996165"/>
                </a:cubicBezTo>
                <a:cubicBezTo>
                  <a:pt x="136616" y="998344"/>
                  <a:pt x="140555" y="996978"/>
                  <a:pt x="142515" y="998546"/>
                </a:cubicBezTo>
                <a:cubicBezTo>
                  <a:pt x="144750" y="1000334"/>
                  <a:pt x="145253" y="1003666"/>
                  <a:pt x="147277" y="1005690"/>
                </a:cubicBezTo>
                <a:cubicBezTo>
                  <a:pt x="149301" y="1007714"/>
                  <a:pt x="152040" y="1008865"/>
                  <a:pt x="154421" y="1010452"/>
                </a:cubicBezTo>
                <a:cubicBezTo>
                  <a:pt x="155215" y="1012833"/>
                  <a:pt x="155234" y="1015636"/>
                  <a:pt x="156802" y="1017596"/>
                </a:cubicBezTo>
                <a:cubicBezTo>
                  <a:pt x="158590" y="1019831"/>
                  <a:pt x="161922" y="1020335"/>
                  <a:pt x="163946" y="1022359"/>
                </a:cubicBezTo>
                <a:cubicBezTo>
                  <a:pt x="165969" y="1024382"/>
                  <a:pt x="167121" y="1027121"/>
                  <a:pt x="168708" y="1029502"/>
                </a:cubicBezTo>
                <a:cubicBezTo>
                  <a:pt x="167914" y="1040615"/>
                  <a:pt x="168263" y="1051869"/>
                  <a:pt x="166327" y="1062840"/>
                </a:cubicBezTo>
                <a:cubicBezTo>
                  <a:pt x="165830" y="1065658"/>
                  <a:pt x="162845" y="1067424"/>
                  <a:pt x="161565" y="1069984"/>
                </a:cubicBezTo>
                <a:cubicBezTo>
                  <a:pt x="160442" y="1072229"/>
                  <a:pt x="159977" y="1074746"/>
                  <a:pt x="159183" y="1077127"/>
                </a:cubicBezTo>
                <a:cubicBezTo>
                  <a:pt x="160838" y="1118481"/>
                  <a:pt x="147668" y="1126268"/>
                  <a:pt x="168708" y="1143802"/>
                </a:cubicBezTo>
                <a:cubicBezTo>
                  <a:pt x="170907" y="1145634"/>
                  <a:pt x="173471" y="1146977"/>
                  <a:pt x="175852" y="1148565"/>
                </a:cubicBezTo>
                <a:cubicBezTo>
                  <a:pt x="176646" y="1155709"/>
                  <a:pt x="177051" y="1162906"/>
                  <a:pt x="178233" y="1169996"/>
                </a:cubicBezTo>
                <a:cubicBezTo>
                  <a:pt x="179729" y="1178971"/>
                  <a:pt x="181265" y="1176059"/>
                  <a:pt x="185377" y="1184284"/>
                </a:cubicBezTo>
                <a:cubicBezTo>
                  <a:pt x="186499" y="1186529"/>
                  <a:pt x="186964" y="1189046"/>
                  <a:pt x="187758" y="1191427"/>
                </a:cubicBezTo>
                <a:cubicBezTo>
                  <a:pt x="188552" y="1197777"/>
                  <a:pt x="189235" y="1204142"/>
                  <a:pt x="190140" y="1210477"/>
                </a:cubicBezTo>
                <a:cubicBezTo>
                  <a:pt x="191665" y="1221148"/>
                  <a:pt x="192850" y="1226409"/>
                  <a:pt x="194902" y="1236671"/>
                </a:cubicBezTo>
                <a:cubicBezTo>
                  <a:pt x="190791" y="1294237"/>
                  <a:pt x="194953" y="1250607"/>
                  <a:pt x="190140" y="1284296"/>
                </a:cubicBezTo>
                <a:cubicBezTo>
                  <a:pt x="189235" y="1290631"/>
                  <a:pt x="189099" y="1297089"/>
                  <a:pt x="187758" y="1303346"/>
                </a:cubicBezTo>
                <a:cubicBezTo>
                  <a:pt x="185073" y="1315878"/>
                  <a:pt x="184082" y="1316006"/>
                  <a:pt x="178233" y="1324777"/>
                </a:cubicBezTo>
                <a:cubicBezTo>
                  <a:pt x="180378" y="1326922"/>
                  <a:pt x="189477" y="1335087"/>
                  <a:pt x="190140" y="1339065"/>
                </a:cubicBezTo>
                <a:cubicBezTo>
                  <a:pt x="191186" y="1345341"/>
                  <a:pt x="183506" y="1349883"/>
                  <a:pt x="180615" y="1353352"/>
                </a:cubicBezTo>
                <a:cubicBezTo>
                  <a:pt x="178783" y="1355551"/>
                  <a:pt x="178087" y="1358708"/>
                  <a:pt x="175852" y="1360496"/>
                </a:cubicBezTo>
                <a:cubicBezTo>
                  <a:pt x="173892" y="1362064"/>
                  <a:pt x="171089" y="1362083"/>
                  <a:pt x="168708" y="1362877"/>
                </a:cubicBezTo>
                <a:cubicBezTo>
                  <a:pt x="167121" y="1365258"/>
                  <a:pt x="163946" y="1367159"/>
                  <a:pt x="163946" y="1370021"/>
                </a:cubicBezTo>
                <a:cubicBezTo>
                  <a:pt x="163946" y="1372883"/>
                  <a:pt x="166684" y="1375141"/>
                  <a:pt x="168708" y="1377165"/>
                </a:cubicBezTo>
                <a:cubicBezTo>
                  <a:pt x="173322" y="1381779"/>
                  <a:pt x="177188" y="1382372"/>
                  <a:pt x="182996" y="1384309"/>
                </a:cubicBezTo>
                <a:lnTo>
                  <a:pt x="192521" y="1398596"/>
                </a:lnTo>
                <a:cubicBezTo>
                  <a:pt x="194108" y="1400977"/>
                  <a:pt x="196378" y="1403025"/>
                  <a:pt x="197283" y="1405740"/>
                </a:cubicBezTo>
                <a:cubicBezTo>
                  <a:pt x="198077" y="1408121"/>
                  <a:pt x="198542" y="1410639"/>
                  <a:pt x="199665" y="1412884"/>
                </a:cubicBezTo>
                <a:cubicBezTo>
                  <a:pt x="202980" y="1419515"/>
                  <a:pt x="206304" y="1421904"/>
                  <a:pt x="211571" y="1427171"/>
                </a:cubicBezTo>
                <a:lnTo>
                  <a:pt x="218715" y="1448602"/>
                </a:lnTo>
                <a:cubicBezTo>
                  <a:pt x="219509" y="1450983"/>
                  <a:pt x="219008" y="1454354"/>
                  <a:pt x="221096" y="1455746"/>
                </a:cubicBezTo>
                <a:lnTo>
                  <a:pt x="228240" y="1460509"/>
                </a:lnTo>
                <a:cubicBezTo>
                  <a:pt x="227446" y="1468446"/>
                  <a:pt x="229877" y="1477431"/>
                  <a:pt x="225858" y="1484321"/>
                </a:cubicBezTo>
                <a:cubicBezTo>
                  <a:pt x="223329" y="1488657"/>
                  <a:pt x="216333" y="1487496"/>
                  <a:pt x="211571" y="1489084"/>
                </a:cubicBezTo>
                <a:lnTo>
                  <a:pt x="204427" y="1491465"/>
                </a:lnTo>
                <a:cubicBezTo>
                  <a:pt x="203633" y="1497021"/>
                  <a:pt x="204556" y="1503114"/>
                  <a:pt x="202046" y="1508134"/>
                </a:cubicBezTo>
                <a:cubicBezTo>
                  <a:pt x="200923" y="1510379"/>
                  <a:pt x="196862" y="1508947"/>
                  <a:pt x="194902" y="1510515"/>
                </a:cubicBezTo>
                <a:cubicBezTo>
                  <a:pt x="192667" y="1512303"/>
                  <a:pt x="191727" y="1515278"/>
                  <a:pt x="190140" y="1517659"/>
                </a:cubicBezTo>
                <a:cubicBezTo>
                  <a:pt x="191727" y="1520040"/>
                  <a:pt x="194497" y="1521969"/>
                  <a:pt x="194902" y="1524802"/>
                </a:cubicBezTo>
                <a:cubicBezTo>
                  <a:pt x="196634" y="1536924"/>
                  <a:pt x="186821" y="1531730"/>
                  <a:pt x="194902" y="1543852"/>
                </a:cubicBezTo>
                <a:cubicBezTo>
                  <a:pt x="196490" y="1546233"/>
                  <a:pt x="199665" y="1547027"/>
                  <a:pt x="202046" y="1548615"/>
                </a:cubicBezTo>
                <a:cubicBezTo>
                  <a:pt x="212365" y="1547821"/>
                  <a:pt x="222724" y="1547443"/>
                  <a:pt x="233002" y="1546234"/>
                </a:cubicBezTo>
                <a:cubicBezTo>
                  <a:pt x="236252" y="1545852"/>
                  <a:pt x="239254" y="1543852"/>
                  <a:pt x="242527" y="1543852"/>
                </a:cubicBezTo>
                <a:cubicBezTo>
                  <a:pt x="248270" y="1543852"/>
                  <a:pt x="255942" y="1546737"/>
                  <a:pt x="261577" y="1548615"/>
                </a:cubicBezTo>
                <a:cubicBezTo>
                  <a:pt x="263958" y="1547821"/>
                  <a:pt x="266245" y="1545821"/>
                  <a:pt x="268721" y="1546234"/>
                </a:cubicBezTo>
                <a:cubicBezTo>
                  <a:pt x="277480" y="1547694"/>
                  <a:pt x="275376" y="1552399"/>
                  <a:pt x="278246" y="1558140"/>
                </a:cubicBezTo>
                <a:cubicBezTo>
                  <a:pt x="279989" y="1561626"/>
                  <a:pt x="288531" y="1572647"/>
                  <a:pt x="290152" y="1574809"/>
                </a:cubicBezTo>
                <a:cubicBezTo>
                  <a:pt x="296278" y="1593186"/>
                  <a:pt x="289608" y="1573786"/>
                  <a:pt x="290152" y="1572427"/>
                </a:cubicBezTo>
                <a:cubicBezTo>
                  <a:pt x="291084" y="1570096"/>
                  <a:pt x="295051" y="1571168"/>
                  <a:pt x="297296" y="1570046"/>
                </a:cubicBezTo>
                <a:cubicBezTo>
                  <a:pt x="299856" y="1568766"/>
                  <a:pt x="302059" y="1566871"/>
                  <a:pt x="304440" y="1565284"/>
                </a:cubicBezTo>
                <a:cubicBezTo>
                  <a:pt x="307615" y="1566078"/>
                  <a:pt x="310957" y="1566376"/>
                  <a:pt x="313965" y="1567665"/>
                </a:cubicBezTo>
                <a:cubicBezTo>
                  <a:pt x="324435" y="1572152"/>
                  <a:pt x="317307" y="1572985"/>
                  <a:pt x="328252" y="1574809"/>
                </a:cubicBezTo>
                <a:cubicBezTo>
                  <a:pt x="335342" y="1575991"/>
                  <a:pt x="342568" y="1576174"/>
                  <a:pt x="349683" y="1577190"/>
                </a:cubicBezTo>
                <a:cubicBezTo>
                  <a:pt x="353690" y="1577762"/>
                  <a:pt x="357621" y="1578777"/>
                  <a:pt x="361590" y="1579571"/>
                </a:cubicBezTo>
                <a:cubicBezTo>
                  <a:pt x="360002" y="1574809"/>
                  <a:pt x="355843" y="1570207"/>
                  <a:pt x="356827" y="1565284"/>
                </a:cubicBezTo>
                <a:cubicBezTo>
                  <a:pt x="357621" y="1561315"/>
                  <a:pt x="357787" y="1557167"/>
                  <a:pt x="359208" y="1553377"/>
                </a:cubicBezTo>
                <a:cubicBezTo>
                  <a:pt x="361406" y="1547517"/>
                  <a:pt x="365744" y="1544157"/>
                  <a:pt x="371115" y="1541471"/>
                </a:cubicBezTo>
                <a:cubicBezTo>
                  <a:pt x="373360" y="1540349"/>
                  <a:pt x="375877" y="1539884"/>
                  <a:pt x="378258" y="1539090"/>
                </a:cubicBezTo>
                <a:cubicBezTo>
                  <a:pt x="389175" y="1522714"/>
                  <a:pt x="385972" y="1530232"/>
                  <a:pt x="390165" y="1517659"/>
                </a:cubicBezTo>
                <a:cubicBezTo>
                  <a:pt x="390627" y="1513498"/>
                  <a:pt x="393992" y="1482321"/>
                  <a:pt x="394927" y="1477177"/>
                </a:cubicBezTo>
                <a:cubicBezTo>
                  <a:pt x="395376" y="1474708"/>
                  <a:pt x="395220" y="1471426"/>
                  <a:pt x="397308" y="1470034"/>
                </a:cubicBezTo>
                <a:cubicBezTo>
                  <a:pt x="400676" y="1467789"/>
                  <a:pt x="405288" y="1468634"/>
                  <a:pt x="409215" y="1467652"/>
                </a:cubicBezTo>
                <a:cubicBezTo>
                  <a:pt x="411650" y="1467043"/>
                  <a:pt x="413977" y="1466065"/>
                  <a:pt x="416358" y="1465271"/>
                </a:cubicBezTo>
                <a:cubicBezTo>
                  <a:pt x="418739" y="1462890"/>
                  <a:pt x="421544" y="1460867"/>
                  <a:pt x="423502" y="1458127"/>
                </a:cubicBezTo>
                <a:cubicBezTo>
                  <a:pt x="425565" y="1455238"/>
                  <a:pt x="426504" y="1451684"/>
                  <a:pt x="428265" y="1448602"/>
                </a:cubicBezTo>
                <a:cubicBezTo>
                  <a:pt x="429685" y="1446117"/>
                  <a:pt x="431440" y="1443840"/>
                  <a:pt x="433027" y="1441459"/>
                </a:cubicBezTo>
                <a:cubicBezTo>
                  <a:pt x="422110" y="1425082"/>
                  <a:pt x="428932" y="1428981"/>
                  <a:pt x="416358" y="1424790"/>
                </a:cubicBezTo>
                <a:cubicBezTo>
                  <a:pt x="402817" y="1411247"/>
                  <a:pt x="415856" y="1422157"/>
                  <a:pt x="402071" y="1415265"/>
                </a:cubicBezTo>
                <a:cubicBezTo>
                  <a:pt x="383606" y="1406033"/>
                  <a:pt x="405739" y="1414106"/>
                  <a:pt x="387783" y="1408121"/>
                </a:cubicBezTo>
                <a:cubicBezTo>
                  <a:pt x="370050" y="1396299"/>
                  <a:pt x="391828" y="1411492"/>
                  <a:pt x="373496" y="1396215"/>
                </a:cubicBezTo>
                <a:cubicBezTo>
                  <a:pt x="353596" y="1379631"/>
                  <a:pt x="380088" y="1405186"/>
                  <a:pt x="359208" y="1384309"/>
                </a:cubicBezTo>
                <a:cubicBezTo>
                  <a:pt x="359230" y="1383681"/>
                  <a:pt x="349572" y="1327271"/>
                  <a:pt x="366352" y="1310490"/>
                </a:cubicBezTo>
                <a:cubicBezTo>
                  <a:pt x="368376" y="1308466"/>
                  <a:pt x="371115" y="1307315"/>
                  <a:pt x="373496" y="1305727"/>
                </a:cubicBezTo>
                <a:cubicBezTo>
                  <a:pt x="377508" y="1299708"/>
                  <a:pt x="379232" y="1298480"/>
                  <a:pt x="380640" y="1291440"/>
                </a:cubicBezTo>
                <a:cubicBezTo>
                  <a:pt x="381741" y="1285936"/>
                  <a:pt x="381920" y="1280275"/>
                  <a:pt x="383021" y="1274771"/>
                </a:cubicBezTo>
                <a:cubicBezTo>
                  <a:pt x="383513" y="1272310"/>
                  <a:pt x="383627" y="1269402"/>
                  <a:pt x="385402" y="1267627"/>
                </a:cubicBezTo>
                <a:cubicBezTo>
                  <a:pt x="389449" y="1263580"/>
                  <a:pt x="399690" y="1258102"/>
                  <a:pt x="399690" y="1258102"/>
                </a:cubicBezTo>
                <a:cubicBezTo>
                  <a:pt x="392230" y="1228270"/>
                  <a:pt x="401770" y="1265387"/>
                  <a:pt x="394927" y="1241434"/>
                </a:cubicBezTo>
                <a:cubicBezTo>
                  <a:pt x="394028" y="1238287"/>
                  <a:pt x="393340" y="1235084"/>
                  <a:pt x="392546" y="1231909"/>
                </a:cubicBezTo>
                <a:cubicBezTo>
                  <a:pt x="391752" y="1222384"/>
                  <a:pt x="397211" y="1209793"/>
                  <a:pt x="390165" y="1203334"/>
                </a:cubicBezTo>
                <a:cubicBezTo>
                  <a:pt x="383702" y="1197410"/>
                  <a:pt x="371691" y="1201559"/>
                  <a:pt x="363971" y="1205715"/>
                </a:cubicBezTo>
                <a:cubicBezTo>
                  <a:pt x="359551" y="1208095"/>
                  <a:pt x="359208" y="1220002"/>
                  <a:pt x="359208" y="1220002"/>
                </a:cubicBezTo>
                <a:cubicBezTo>
                  <a:pt x="358414" y="1231908"/>
                  <a:pt x="358145" y="1243861"/>
                  <a:pt x="356827" y="1255721"/>
                </a:cubicBezTo>
                <a:cubicBezTo>
                  <a:pt x="356550" y="1258216"/>
                  <a:pt x="356221" y="1261090"/>
                  <a:pt x="354446" y="1262865"/>
                </a:cubicBezTo>
                <a:cubicBezTo>
                  <a:pt x="352671" y="1264640"/>
                  <a:pt x="349683" y="1264452"/>
                  <a:pt x="347302" y="1265246"/>
                </a:cubicBezTo>
                <a:cubicBezTo>
                  <a:pt x="344921" y="1264452"/>
                  <a:pt x="342247" y="1264257"/>
                  <a:pt x="340158" y="1262865"/>
                </a:cubicBezTo>
                <a:cubicBezTo>
                  <a:pt x="328936" y="1255384"/>
                  <a:pt x="337564" y="1256156"/>
                  <a:pt x="325871" y="1250959"/>
                </a:cubicBezTo>
                <a:cubicBezTo>
                  <a:pt x="321283" y="1248920"/>
                  <a:pt x="311583" y="1246196"/>
                  <a:pt x="311583" y="1246196"/>
                </a:cubicBezTo>
                <a:cubicBezTo>
                  <a:pt x="309202" y="1244609"/>
                  <a:pt x="305503" y="1244091"/>
                  <a:pt x="304440" y="1241434"/>
                </a:cubicBezTo>
                <a:cubicBezTo>
                  <a:pt x="303508" y="1239103"/>
                  <a:pt x="305699" y="1236535"/>
                  <a:pt x="306821" y="1234290"/>
                </a:cubicBezTo>
                <a:cubicBezTo>
                  <a:pt x="308101" y="1231730"/>
                  <a:pt x="309559" y="1229170"/>
                  <a:pt x="311583" y="1227146"/>
                </a:cubicBezTo>
                <a:cubicBezTo>
                  <a:pt x="316197" y="1222532"/>
                  <a:pt x="320063" y="1221939"/>
                  <a:pt x="325871" y="1220002"/>
                </a:cubicBezTo>
                <a:cubicBezTo>
                  <a:pt x="330315" y="1206669"/>
                  <a:pt x="327776" y="1219050"/>
                  <a:pt x="325871" y="1205715"/>
                </a:cubicBezTo>
                <a:cubicBezTo>
                  <a:pt x="321698" y="1176500"/>
                  <a:pt x="332256" y="1182442"/>
                  <a:pt x="316346" y="1177140"/>
                </a:cubicBezTo>
                <a:cubicBezTo>
                  <a:pt x="293552" y="1154346"/>
                  <a:pt x="320609" y="1183533"/>
                  <a:pt x="306821" y="1162852"/>
                </a:cubicBezTo>
                <a:cubicBezTo>
                  <a:pt x="304953" y="1160050"/>
                  <a:pt x="302058" y="1158090"/>
                  <a:pt x="299677" y="1155709"/>
                </a:cubicBezTo>
                <a:cubicBezTo>
                  <a:pt x="293286" y="1136533"/>
                  <a:pt x="294042" y="1145903"/>
                  <a:pt x="297296" y="1124752"/>
                </a:cubicBezTo>
                <a:cubicBezTo>
                  <a:pt x="297318" y="1124610"/>
                  <a:pt x="299591" y="1106404"/>
                  <a:pt x="302058" y="1103321"/>
                </a:cubicBezTo>
                <a:cubicBezTo>
                  <a:pt x="303846" y="1101086"/>
                  <a:pt x="306821" y="1100146"/>
                  <a:pt x="309202" y="1098559"/>
                </a:cubicBezTo>
                <a:cubicBezTo>
                  <a:pt x="310790" y="1094590"/>
                  <a:pt x="312464" y="1090655"/>
                  <a:pt x="313965" y="1086652"/>
                </a:cubicBezTo>
                <a:cubicBezTo>
                  <a:pt x="314846" y="1084302"/>
                  <a:pt x="314778" y="1081469"/>
                  <a:pt x="316346" y="1079509"/>
                </a:cubicBezTo>
                <a:cubicBezTo>
                  <a:pt x="318134" y="1077274"/>
                  <a:pt x="321109" y="1076334"/>
                  <a:pt x="323490" y="1074746"/>
                </a:cubicBezTo>
                <a:cubicBezTo>
                  <a:pt x="325077" y="1072365"/>
                  <a:pt x="325871" y="1069190"/>
                  <a:pt x="328252" y="1067602"/>
                </a:cubicBezTo>
                <a:cubicBezTo>
                  <a:pt x="330975" y="1065787"/>
                  <a:pt x="336313" y="1068148"/>
                  <a:pt x="337777" y="1065221"/>
                </a:cubicBezTo>
                <a:cubicBezTo>
                  <a:pt x="343391" y="1053993"/>
                  <a:pt x="335009" y="1044575"/>
                  <a:pt x="344921" y="1036646"/>
                </a:cubicBezTo>
                <a:cubicBezTo>
                  <a:pt x="346881" y="1035078"/>
                  <a:pt x="349684" y="1035059"/>
                  <a:pt x="352065" y="1034265"/>
                </a:cubicBezTo>
                <a:cubicBezTo>
                  <a:pt x="353652" y="1031884"/>
                  <a:pt x="356659" y="1029978"/>
                  <a:pt x="356827" y="1027121"/>
                </a:cubicBezTo>
                <a:cubicBezTo>
                  <a:pt x="358333" y="1001508"/>
                  <a:pt x="356056" y="998616"/>
                  <a:pt x="349683" y="979496"/>
                </a:cubicBezTo>
                <a:lnTo>
                  <a:pt x="347302" y="972352"/>
                </a:lnTo>
                <a:lnTo>
                  <a:pt x="344921" y="965209"/>
                </a:lnTo>
                <a:cubicBezTo>
                  <a:pt x="346508" y="942989"/>
                  <a:pt x="341378" y="937551"/>
                  <a:pt x="352065" y="924727"/>
                </a:cubicBezTo>
                <a:cubicBezTo>
                  <a:pt x="354221" y="922140"/>
                  <a:pt x="356827" y="919965"/>
                  <a:pt x="359208" y="917584"/>
                </a:cubicBezTo>
                <a:cubicBezTo>
                  <a:pt x="358414" y="915203"/>
                  <a:pt x="357949" y="912685"/>
                  <a:pt x="356827" y="910440"/>
                </a:cubicBezTo>
                <a:cubicBezTo>
                  <a:pt x="355547" y="907880"/>
                  <a:pt x="352189" y="906155"/>
                  <a:pt x="352065" y="903296"/>
                </a:cubicBezTo>
                <a:cubicBezTo>
                  <a:pt x="351375" y="887416"/>
                  <a:pt x="351603" y="871309"/>
                  <a:pt x="354446" y="855671"/>
                </a:cubicBezTo>
                <a:cubicBezTo>
                  <a:pt x="354958" y="852855"/>
                  <a:pt x="358960" y="852036"/>
                  <a:pt x="361590" y="850909"/>
                </a:cubicBezTo>
                <a:cubicBezTo>
                  <a:pt x="367208" y="848501"/>
                  <a:pt x="383912" y="846699"/>
                  <a:pt x="387783" y="846146"/>
                </a:cubicBezTo>
                <a:cubicBezTo>
                  <a:pt x="392490" y="844577"/>
                  <a:pt x="398713" y="843200"/>
                  <a:pt x="402071" y="839002"/>
                </a:cubicBezTo>
                <a:cubicBezTo>
                  <a:pt x="403639" y="837042"/>
                  <a:pt x="403330" y="834104"/>
                  <a:pt x="404452" y="831859"/>
                </a:cubicBezTo>
                <a:cubicBezTo>
                  <a:pt x="405732" y="829299"/>
                  <a:pt x="407627" y="827096"/>
                  <a:pt x="409215" y="824715"/>
                </a:cubicBezTo>
                <a:cubicBezTo>
                  <a:pt x="415115" y="807013"/>
                  <a:pt x="408760" y="827897"/>
                  <a:pt x="413977" y="791377"/>
                </a:cubicBezTo>
                <a:cubicBezTo>
                  <a:pt x="414873" y="785103"/>
                  <a:pt x="417691" y="782234"/>
                  <a:pt x="421121" y="777090"/>
                </a:cubicBezTo>
                <a:lnTo>
                  <a:pt x="425883" y="762802"/>
                </a:lnTo>
                <a:cubicBezTo>
                  <a:pt x="426677" y="760421"/>
                  <a:pt x="426873" y="757747"/>
                  <a:pt x="428265" y="755659"/>
                </a:cubicBezTo>
                <a:lnTo>
                  <a:pt x="437790" y="741371"/>
                </a:lnTo>
                <a:cubicBezTo>
                  <a:pt x="437792" y="741367"/>
                  <a:pt x="447311" y="727087"/>
                  <a:pt x="447315" y="727084"/>
                </a:cubicBezTo>
                <a:lnTo>
                  <a:pt x="454458" y="722321"/>
                </a:lnTo>
                <a:cubicBezTo>
                  <a:pt x="465571" y="705653"/>
                  <a:pt x="459221" y="711209"/>
                  <a:pt x="471127" y="703271"/>
                </a:cubicBezTo>
                <a:cubicBezTo>
                  <a:pt x="477112" y="685314"/>
                  <a:pt x="469038" y="707448"/>
                  <a:pt x="478271" y="688984"/>
                </a:cubicBezTo>
                <a:cubicBezTo>
                  <a:pt x="479394" y="686739"/>
                  <a:pt x="479433" y="684034"/>
                  <a:pt x="480652" y="681840"/>
                </a:cubicBezTo>
                <a:cubicBezTo>
                  <a:pt x="483432" y="676836"/>
                  <a:pt x="487002" y="672315"/>
                  <a:pt x="490177" y="667552"/>
                </a:cubicBezTo>
                <a:cubicBezTo>
                  <a:pt x="491764" y="665171"/>
                  <a:pt x="492225" y="661314"/>
                  <a:pt x="494940" y="660409"/>
                </a:cubicBezTo>
                <a:lnTo>
                  <a:pt x="502083" y="658027"/>
                </a:lnTo>
                <a:cubicBezTo>
                  <a:pt x="511898" y="643307"/>
                  <a:pt x="501000" y="657668"/>
                  <a:pt x="513990" y="646121"/>
                </a:cubicBezTo>
                <a:cubicBezTo>
                  <a:pt x="519024" y="641647"/>
                  <a:pt x="528277" y="631834"/>
                  <a:pt x="528277" y="631834"/>
                </a:cubicBezTo>
                <a:cubicBezTo>
                  <a:pt x="529071" y="629453"/>
                  <a:pt x="529439" y="626884"/>
                  <a:pt x="530658" y="624690"/>
                </a:cubicBezTo>
                <a:cubicBezTo>
                  <a:pt x="533438" y="619686"/>
                  <a:pt x="538372" y="615832"/>
                  <a:pt x="540183" y="610402"/>
                </a:cubicBezTo>
                <a:cubicBezTo>
                  <a:pt x="540977" y="608021"/>
                  <a:pt x="540790" y="605034"/>
                  <a:pt x="542565" y="603259"/>
                </a:cubicBezTo>
                <a:cubicBezTo>
                  <a:pt x="544340" y="601484"/>
                  <a:pt x="547327" y="601671"/>
                  <a:pt x="549708" y="600877"/>
                </a:cubicBezTo>
                <a:cubicBezTo>
                  <a:pt x="550502" y="591352"/>
                  <a:pt x="550827" y="581776"/>
                  <a:pt x="552090" y="572302"/>
                </a:cubicBezTo>
                <a:cubicBezTo>
                  <a:pt x="552422" y="569814"/>
                  <a:pt x="552903" y="567119"/>
                  <a:pt x="554471" y="565159"/>
                </a:cubicBezTo>
                <a:cubicBezTo>
                  <a:pt x="556259" y="562924"/>
                  <a:pt x="559476" y="562297"/>
                  <a:pt x="561615" y="560396"/>
                </a:cubicBezTo>
                <a:cubicBezTo>
                  <a:pt x="566649" y="555922"/>
                  <a:pt x="572166" y="551713"/>
                  <a:pt x="575902" y="546109"/>
                </a:cubicBezTo>
                <a:cubicBezTo>
                  <a:pt x="579077" y="541346"/>
                  <a:pt x="583617" y="537251"/>
                  <a:pt x="585427" y="531821"/>
                </a:cubicBezTo>
                <a:cubicBezTo>
                  <a:pt x="588713" y="521962"/>
                  <a:pt x="586415" y="526765"/>
                  <a:pt x="592571" y="517534"/>
                </a:cubicBezTo>
                <a:cubicBezTo>
                  <a:pt x="590214" y="510464"/>
                  <a:pt x="588705" y="501761"/>
                  <a:pt x="583046" y="496102"/>
                </a:cubicBezTo>
                <a:cubicBezTo>
                  <a:pt x="581022" y="494078"/>
                  <a:pt x="578283" y="492927"/>
                  <a:pt x="575902" y="491340"/>
                </a:cubicBezTo>
                <a:cubicBezTo>
                  <a:pt x="574315" y="486577"/>
                  <a:pt x="570517" y="482033"/>
                  <a:pt x="571140" y="477052"/>
                </a:cubicBezTo>
                <a:cubicBezTo>
                  <a:pt x="573072" y="461593"/>
                  <a:pt x="572406" y="460713"/>
                  <a:pt x="575902" y="448477"/>
                </a:cubicBezTo>
                <a:cubicBezTo>
                  <a:pt x="576591" y="446064"/>
                  <a:pt x="577161" y="443579"/>
                  <a:pt x="578283" y="441334"/>
                </a:cubicBezTo>
                <a:cubicBezTo>
                  <a:pt x="579563" y="438774"/>
                  <a:pt x="581458" y="436571"/>
                  <a:pt x="583046" y="434190"/>
                </a:cubicBezTo>
                <a:cubicBezTo>
                  <a:pt x="585405" y="427112"/>
                  <a:pt x="586909" y="418421"/>
                  <a:pt x="592571" y="412759"/>
                </a:cubicBezTo>
                <a:cubicBezTo>
                  <a:pt x="594595" y="410735"/>
                  <a:pt x="597334" y="409584"/>
                  <a:pt x="599715" y="407996"/>
                </a:cubicBezTo>
                <a:cubicBezTo>
                  <a:pt x="600509" y="405615"/>
                  <a:pt x="600877" y="403046"/>
                  <a:pt x="602096" y="400852"/>
                </a:cubicBezTo>
                <a:cubicBezTo>
                  <a:pt x="604876" y="395849"/>
                  <a:pt x="611621" y="386565"/>
                  <a:pt x="611621" y="386565"/>
                </a:cubicBezTo>
                <a:cubicBezTo>
                  <a:pt x="616828" y="370941"/>
                  <a:pt x="616033" y="376407"/>
                  <a:pt x="611621" y="348465"/>
                </a:cubicBezTo>
                <a:cubicBezTo>
                  <a:pt x="610838" y="343506"/>
                  <a:pt x="608446" y="338940"/>
                  <a:pt x="606858" y="334177"/>
                </a:cubicBezTo>
                <a:lnTo>
                  <a:pt x="604477" y="327034"/>
                </a:lnTo>
                <a:cubicBezTo>
                  <a:pt x="605297" y="318009"/>
                  <a:pt x="602589" y="301599"/>
                  <a:pt x="611621" y="293696"/>
                </a:cubicBezTo>
                <a:cubicBezTo>
                  <a:pt x="615928" y="289927"/>
                  <a:pt x="625908" y="284171"/>
                  <a:pt x="625908" y="284171"/>
                </a:cubicBezTo>
                <a:cubicBezTo>
                  <a:pt x="633456" y="272849"/>
                  <a:pt x="629765" y="279744"/>
                  <a:pt x="635433" y="262740"/>
                </a:cubicBezTo>
                <a:lnTo>
                  <a:pt x="637815" y="255596"/>
                </a:lnTo>
                <a:cubicBezTo>
                  <a:pt x="636227" y="253215"/>
                  <a:pt x="635076" y="250476"/>
                  <a:pt x="633052" y="248452"/>
                </a:cubicBezTo>
                <a:cubicBezTo>
                  <a:pt x="624375" y="239776"/>
                  <a:pt x="614527" y="242552"/>
                  <a:pt x="602096" y="241309"/>
                </a:cubicBezTo>
                <a:cubicBezTo>
                  <a:pt x="599715" y="239721"/>
                  <a:pt x="597512" y="237826"/>
                  <a:pt x="594952" y="236546"/>
                </a:cubicBezTo>
                <a:cubicBezTo>
                  <a:pt x="592707" y="235423"/>
                  <a:pt x="589714" y="235799"/>
                  <a:pt x="587808" y="234165"/>
                </a:cubicBezTo>
                <a:cubicBezTo>
                  <a:pt x="583949" y="230858"/>
                  <a:pt x="581877" y="225853"/>
                  <a:pt x="578283" y="222259"/>
                </a:cubicBezTo>
                <a:cubicBezTo>
                  <a:pt x="573665" y="217641"/>
                  <a:pt x="569808" y="217052"/>
                  <a:pt x="563996" y="215115"/>
                </a:cubicBezTo>
                <a:cubicBezTo>
                  <a:pt x="544060" y="216064"/>
                  <a:pt x="511280" y="211419"/>
                  <a:pt x="492558" y="227021"/>
                </a:cubicBezTo>
                <a:cubicBezTo>
                  <a:pt x="489971" y="229177"/>
                  <a:pt x="487796" y="231784"/>
                  <a:pt x="485415" y="234165"/>
                </a:cubicBezTo>
                <a:cubicBezTo>
                  <a:pt x="484621" y="231784"/>
                  <a:pt x="483033" y="229531"/>
                  <a:pt x="483033" y="227021"/>
                </a:cubicBezTo>
                <a:cubicBezTo>
                  <a:pt x="483033" y="213504"/>
                  <a:pt x="484070" y="199990"/>
                  <a:pt x="485415" y="186540"/>
                </a:cubicBezTo>
                <a:cubicBezTo>
                  <a:pt x="485665" y="184042"/>
                  <a:pt x="486577" y="181590"/>
                  <a:pt x="487796" y="179396"/>
                </a:cubicBezTo>
                <a:cubicBezTo>
                  <a:pt x="490576" y="174393"/>
                  <a:pt x="491891" y="166919"/>
                  <a:pt x="497321" y="165109"/>
                </a:cubicBezTo>
                <a:lnTo>
                  <a:pt x="504465" y="162727"/>
                </a:lnTo>
                <a:cubicBezTo>
                  <a:pt x="505259" y="160346"/>
                  <a:pt x="505071" y="157359"/>
                  <a:pt x="506846" y="155584"/>
                </a:cubicBezTo>
                <a:cubicBezTo>
                  <a:pt x="508621" y="153809"/>
                  <a:pt x="512422" y="155162"/>
                  <a:pt x="513990" y="153202"/>
                </a:cubicBezTo>
                <a:cubicBezTo>
                  <a:pt x="516034" y="150646"/>
                  <a:pt x="515577" y="146852"/>
                  <a:pt x="516371" y="143677"/>
                </a:cubicBezTo>
                <a:cubicBezTo>
                  <a:pt x="516119" y="141664"/>
                  <a:pt x="513855" y="113426"/>
                  <a:pt x="509227" y="110340"/>
                </a:cubicBezTo>
                <a:lnTo>
                  <a:pt x="494940" y="100815"/>
                </a:lnTo>
                <a:cubicBezTo>
                  <a:pt x="492559" y="99227"/>
                  <a:pt x="490511" y="96957"/>
                  <a:pt x="487796" y="96052"/>
                </a:cubicBezTo>
                <a:lnTo>
                  <a:pt x="473508" y="91290"/>
                </a:lnTo>
                <a:cubicBezTo>
                  <a:pt x="469064" y="88327"/>
                  <a:pt x="461916" y="84234"/>
                  <a:pt x="459221" y="79384"/>
                </a:cubicBezTo>
                <a:cubicBezTo>
                  <a:pt x="456783" y="74996"/>
                  <a:pt x="454458" y="65096"/>
                  <a:pt x="454458" y="65096"/>
                </a:cubicBezTo>
                <a:cubicBezTo>
                  <a:pt x="441028" y="68453"/>
                  <a:pt x="438379" y="70559"/>
                  <a:pt x="421121" y="62715"/>
                </a:cubicBezTo>
                <a:cubicBezTo>
                  <a:pt x="418836" y="61676"/>
                  <a:pt x="419430" y="57985"/>
                  <a:pt x="418740" y="55571"/>
                </a:cubicBezTo>
                <a:cubicBezTo>
                  <a:pt x="417841" y="52424"/>
                  <a:pt x="417152" y="49221"/>
                  <a:pt x="416358" y="46046"/>
                </a:cubicBezTo>
                <a:cubicBezTo>
                  <a:pt x="415564" y="37315"/>
                  <a:pt x="415814" y="28425"/>
                  <a:pt x="413977" y="19852"/>
                </a:cubicBezTo>
                <a:cubicBezTo>
                  <a:pt x="413377" y="17054"/>
                  <a:pt x="411830" y="13871"/>
                  <a:pt x="409215" y="12709"/>
                </a:cubicBezTo>
                <a:cubicBezTo>
                  <a:pt x="404086" y="10429"/>
                  <a:pt x="398094" y="11181"/>
                  <a:pt x="392546" y="10327"/>
                </a:cubicBezTo>
                <a:cubicBezTo>
                  <a:pt x="387774" y="9593"/>
                  <a:pt x="383021" y="8740"/>
                  <a:pt x="378258" y="7946"/>
                </a:cubicBezTo>
                <a:cubicBezTo>
                  <a:pt x="354420" y="0"/>
                  <a:pt x="368954" y="3900"/>
                  <a:pt x="316346" y="7946"/>
                </a:cubicBezTo>
                <a:cubicBezTo>
                  <a:pt x="313843" y="8138"/>
                  <a:pt x="311637" y="9718"/>
                  <a:pt x="309202" y="10327"/>
                </a:cubicBezTo>
                <a:cubicBezTo>
                  <a:pt x="305276" y="11309"/>
                  <a:pt x="301247" y="11831"/>
                  <a:pt x="297296" y="12709"/>
                </a:cubicBezTo>
                <a:cubicBezTo>
                  <a:pt x="294101" y="13419"/>
                  <a:pt x="291006" y="14592"/>
                  <a:pt x="287771" y="15090"/>
                </a:cubicBezTo>
                <a:cubicBezTo>
                  <a:pt x="261712" y="19099"/>
                  <a:pt x="273476" y="13904"/>
                  <a:pt x="261577" y="15090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4114639" y="1243068"/>
            <a:ext cx="202819" cy="299715"/>
          </a:xfrm>
          <a:custGeom>
            <a:avLst/>
            <a:gdLst>
              <a:gd name="connsiteX0" fmla="*/ 1339 w 290264"/>
              <a:gd name="connsiteY0" fmla="*/ 184717 h 416492"/>
              <a:gd name="connsiteX1" fmla="*/ 7689 w 290264"/>
              <a:gd name="connsiteY1" fmla="*/ 197417 h 416492"/>
              <a:gd name="connsiteX2" fmla="*/ 17214 w 290264"/>
              <a:gd name="connsiteY2" fmla="*/ 203767 h 416492"/>
              <a:gd name="connsiteX3" fmla="*/ 14039 w 290264"/>
              <a:gd name="connsiteY3" fmla="*/ 216467 h 416492"/>
              <a:gd name="connsiteX4" fmla="*/ 10864 w 290264"/>
              <a:gd name="connsiteY4" fmla="*/ 235517 h 416492"/>
              <a:gd name="connsiteX5" fmla="*/ 7689 w 290264"/>
              <a:gd name="connsiteY5" fmla="*/ 264092 h 416492"/>
              <a:gd name="connsiteX6" fmla="*/ 10864 w 290264"/>
              <a:gd name="connsiteY6" fmla="*/ 283142 h 416492"/>
              <a:gd name="connsiteX7" fmla="*/ 26739 w 290264"/>
              <a:gd name="connsiteY7" fmla="*/ 302192 h 416492"/>
              <a:gd name="connsiteX8" fmla="*/ 61664 w 290264"/>
              <a:gd name="connsiteY8" fmla="*/ 318067 h 416492"/>
              <a:gd name="connsiteX9" fmla="*/ 77539 w 290264"/>
              <a:gd name="connsiteY9" fmla="*/ 346642 h 416492"/>
              <a:gd name="connsiteX10" fmla="*/ 106114 w 290264"/>
              <a:gd name="connsiteY10" fmla="*/ 349817 h 416492"/>
              <a:gd name="connsiteX11" fmla="*/ 137864 w 290264"/>
              <a:gd name="connsiteY11" fmla="*/ 375217 h 416492"/>
              <a:gd name="connsiteX12" fmla="*/ 137864 w 290264"/>
              <a:gd name="connsiteY12" fmla="*/ 375217 h 416492"/>
              <a:gd name="connsiteX13" fmla="*/ 147389 w 290264"/>
              <a:gd name="connsiteY13" fmla="*/ 381567 h 416492"/>
              <a:gd name="connsiteX14" fmla="*/ 156914 w 290264"/>
              <a:gd name="connsiteY14" fmla="*/ 391092 h 416492"/>
              <a:gd name="connsiteX15" fmla="*/ 169614 w 290264"/>
              <a:gd name="connsiteY15" fmla="*/ 394267 h 416492"/>
              <a:gd name="connsiteX16" fmla="*/ 185489 w 290264"/>
              <a:gd name="connsiteY16" fmla="*/ 416492 h 416492"/>
              <a:gd name="connsiteX17" fmla="*/ 198189 w 290264"/>
              <a:gd name="connsiteY17" fmla="*/ 400617 h 416492"/>
              <a:gd name="connsiteX18" fmla="*/ 191839 w 290264"/>
              <a:gd name="connsiteY18" fmla="*/ 391092 h 416492"/>
              <a:gd name="connsiteX19" fmla="*/ 195014 w 290264"/>
              <a:gd name="connsiteY19" fmla="*/ 375217 h 416492"/>
              <a:gd name="connsiteX20" fmla="*/ 214064 w 290264"/>
              <a:gd name="connsiteY20" fmla="*/ 362517 h 416492"/>
              <a:gd name="connsiteX21" fmla="*/ 223589 w 290264"/>
              <a:gd name="connsiteY21" fmla="*/ 352992 h 416492"/>
              <a:gd name="connsiteX22" fmla="*/ 229939 w 290264"/>
              <a:gd name="connsiteY22" fmla="*/ 305367 h 416492"/>
              <a:gd name="connsiteX23" fmla="*/ 236289 w 290264"/>
              <a:gd name="connsiteY23" fmla="*/ 283142 h 416492"/>
              <a:gd name="connsiteX24" fmla="*/ 245814 w 290264"/>
              <a:gd name="connsiteY24" fmla="*/ 279967 h 416492"/>
              <a:gd name="connsiteX25" fmla="*/ 252164 w 290264"/>
              <a:gd name="connsiteY25" fmla="*/ 270442 h 416492"/>
              <a:gd name="connsiteX26" fmla="*/ 258514 w 290264"/>
              <a:gd name="connsiteY26" fmla="*/ 257742 h 416492"/>
              <a:gd name="connsiteX27" fmla="*/ 274389 w 290264"/>
              <a:gd name="connsiteY27" fmla="*/ 232342 h 416492"/>
              <a:gd name="connsiteX28" fmla="*/ 277564 w 290264"/>
              <a:gd name="connsiteY28" fmla="*/ 197417 h 416492"/>
              <a:gd name="connsiteX29" fmla="*/ 283914 w 290264"/>
              <a:gd name="connsiteY29" fmla="*/ 178367 h 416492"/>
              <a:gd name="connsiteX30" fmla="*/ 287089 w 290264"/>
              <a:gd name="connsiteY30" fmla="*/ 168842 h 416492"/>
              <a:gd name="connsiteX31" fmla="*/ 283914 w 290264"/>
              <a:gd name="connsiteY31" fmla="*/ 146617 h 416492"/>
              <a:gd name="connsiteX32" fmla="*/ 290264 w 290264"/>
              <a:gd name="connsiteY32" fmla="*/ 102167 h 416492"/>
              <a:gd name="connsiteX33" fmla="*/ 287089 w 290264"/>
              <a:gd name="connsiteY33" fmla="*/ 86292 h 416492"/>
              <a:gd name="connsiteX34" fmla="*/ 277564 w 290264"/>
              <a:gd name="connsiteY34" fmla="*/ 73592 h 416492"/>
              <a:gd name="connsiteX35" fmla="*/ 258514 w 290264"/>
              <a:gd name="connsiteY35" fmla="*/ 57717 h 416492"/>
              <a:gd name="connsiteX36" fmla="*/ 242639 w 290264"/>
              <a:gd name="connsiteY36" fmla="*/ 45017 h 416492"/>
              <a:gd name="connsiteX37" fmla="*/ 233114 w 290264"/>
              <a:gd name="connsiteY37" fmla="*/ 35492 h 416492"/>
              <a:gd name="connsiteX38" fmla="*/ 223589 w 290264"/>
              <a:gd name="connsiteY38" fmla="*/ 29142 h 416492"/>
              <a:gd name="connsiteX39" fmla="*/ 214064 w 290264"/>
              <a:gd name="connsiteY39" fmla="*/ 10092 h 416492"/>
              <a:gd name="connsiteX40" fmla="*/ 207714 w 290264"/>
              <a:gd name="connsiteY40" fmla="*/ 567 h 416492"/>
              <a:gd name="connsiteX41" fmla="*/ 195014 w 290264"/>
              <a:gd name="connsiteY41" fmla="*/ 3742 h 416492"/>
              <a:gd name="connsiteX42" fmla="*/ 201364 w 290264"/>
              <a:gd name="connsiteY42" fmla="*/ 25967 h 416492"/>
              <a:gd name="connsiteX43" fmla="*/ 198189 w 290264"/>
              <a:gd name="connsiteY43" fmla="*/ 35492 h 416492"/>
              <a:gd name="connsiteX44" fmla="*/ 179139 w 290264"/>
              <a:gd name="connsiteY44" fmla="*/ 22792 h 416492"/>
              <a:gd name="connsiteX45" fmla="*/ 169614 w 290264"/>
              <a:gd name="connsiteY45" fmla="*/ 35492 h 416492"/>
              <a:gd name="connsiteX46" fmla="*/ 160089 w 290264"/>
              <a:gd name="connsiteY46" fmla="*/ 41842 h 416492"/>
              <a:gd name="connsiteX47" fmla="*/ 153739 w 290264"/>
              <a:gd name="connsiteY47" fmla="*/ 51367 h 416492"/>
              <a:gd name="connsiteX48" fmla="*/ 144214 w 290264"/>
              <a:gd name="connsiteY48" fmla="*/ 54542 h 416492"/>
              <a:gd name="connsiteX49" fmla="*/ 115639 w 290264"/>
              <a:gd name="connsiteY49" fmla="*/ 70417 h 416492"/>
              <a:gd name="connsiteX50" fmla="*/ 109289 w 290264"/>
              <a:gd name="connsiteY50" fmla="*/ 79942 h 416492"/>
              <a:gd name="connsiteX51" fmla="*/ 102939 w 290264"/>
              <a:gd name="connsiteY51" fmla="*/ 98992 h 416492"/>
              <a:gd name="connsiteX52" fmla="*/ 83889 w 290264"/>
              <a:gd name="connsiteY52" fmla="*/ 108517 h 416492"/>
              <a:gd name="connsiteX53" fmla="*/ 61664 w 290264"/>
              <a:gd name="connsiteY53" fmla="*/ 137092 h 416492"/>
              <a:gd name="connsiteX54" fmla="*/ 55314 w 290264"/>
              <a:gd name="connsiteY54" fmla="*/ 146617 h 416492"/>
              <a:gd name="connsiteX55" fmla="*/ 45789 w 290264"/>
              <a:gd name="connsiteY55" fmla="*/ 149792 h 416492"/>
              <a:gd name="connsiteX56" fmla="*/ 14039 w 290264"/>
              <a:gd name="connsiteY56" fmla="*/ 149792 h 416492"/>
              <a:gd name="connsiteX57" fmla="*/ 4514 w 290264"/>
              <a:gd name="connsiteY57" fmla="*/ 162492 h 416492"/>
              <a:gd name="connsiteX58" fmla="*/ 1339 w 290264"/>
              <a:gd name="connsiteY58" fmla="*/ 184717 h 41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90264" h="416492">
                <a:moveTo>
                  <a:pt x="1339" y="184717"/>
                </a:moveTo>
                <a:cubicBezTo>
                  <a:pt x="1868" y="190538"/>
                  <a:pt x="4659" y="193781"/>
                  <a:pt x="7689" y="197417"/>
                </a:cubicBezTo>
                <a:cubicBezTo>
                  <a:pt x="10132" y="200348"/>
                  <a:pt x="16007" y="200147"/>
                  <a:pt x="17214" y="203767"/>
                </a:cubicBezTo>
                <a:cubicBezTo>
                  <a:pt x="18594" y="207907"/>
                  <a:pt x="15097" y="212234"/>
                  <a:pt x="14039" y="216467"/>
                </a:cubicBezTo>
                <a:cubicBezTo>
                  <a:pt x="20991" y="237324"/>
                  <a:pt x="16140" y="214415"/>
                  <a:pt x="10864" y="235517"/>
                </a:cubicBezTo>
                <a:cubicBezTo>
                  <a:pt x="8540" y="244814"/>
                  <a:pt x="8747" y="254567"/>
                  <a:pt x="7689" y="264092"/>
                </a:cubicBezTo>
                <a:cubicBezTo>
                  <a:pt x="8747" y="270442"/>
                  <a:pt x="8828" y="277035"/>
                  <a:pt x="10864" y="283142"/>
                </a:cubicBezTo>
                <a:cubicBezTo>
                  <a:pt x="12698" y="288645"/>
                  <a:pt x="22760" y="299097"/>
                  <a:pt x="26739" y="302192"/>
                </a:cubicBezTo>
                <a:cubicBezTo>
                  <a:pt x="45752" y="316980"/>
                  <a:pt x="41506" y="314035"/>
                  <a:pt x="61664" y="318067"/>
                </a:cubicBezTo>
                <a:cubicBezTo>
                  <a:pt x="64120" y="325436"/>
                  <a:pt x="66845" y="343077"/>
                  <a:pt x="77539" y="346642"/>
                </a:cubicBezTo>
                <a:cubicBezTo>
                  <a:pt x="86631" y="349673"/>
                  <a:pt x="96589" y="348759"/>
                  <a:pt x="106114" y="349817"/>
                </a:cubicBezTo>
                <a:cubicBezTo>
                  <a:pt x="126846" y="360183"/>
                  <a:pt x="115467" y="352820"/>
                  <a:pt x="137864" y="375217"/>
                </a:cubicBezTo>
                <a:lnTo>
                  <a:pt x="137864" y="375217"/>
                </a:lnTo>
                <a:cubicBezTo>
                  <a:pt x="141039" y="377334"/>
                  <a:pt x="144458" y="379124"/>
                  <a:pt x="147389" y="381567"/>
                </a:cubicBezTo>
                <a:cubicBezTo>
                  <a:pt x="150838" y="384442"/>
                  <a:pt x="153015" y="388864"/>
                  <a:pt x="156914" y="391092"/>
                </a:cubicBezTo>
                <a:cubicBezTo>
                  <a:pt x="160703" y="393257"/>
                  <a:pt x="165381" y="393209"/>
                  <a:pt x="169614" y="394267"/>
                </a:cubicBezTo>
                <a:cubicBezTo>
                  <a:pt x="177022" y="416492"/>
                  <a:pt x="169614" y="411200"/>
                  <a:pt x="185489" y="416492"/>
                </a:cubicBezTo>
                <a:cubicBezTo>
                  <a:pt x="191054" y="412782"/>
                  <a:pt x="199723" y="409819"/>
                  <a:pt x="198189" y="400617"/>
                </a:cubicBezTo>
                <a:cubicBezTo>
                  <a:pt x="197562" y="396853"/>
                  <a:pt x="193956" y="394267"/>
                  <a:pt x="191839" y="391092"/>
                </a:cubicBezTo>
                <a:cubicBezTo>
                  <a:pt x="192897" y="385800"/>
                  <a:pt x="191701" y="379477"/>
                  <a:pt x="195014" y="375217"/>
                </a:cubicBezTo>
                <a:cubicBezTo>
                  <a:pt x="199699" y="369193"/>
                  <a:pt x="208668" y="367913"/>
                  <a:pt x="214064" y="362517"/>
                </a:cubicBezTo>
                <a:lnTo>
                  <a:pt x="223589" y="352992"/>
                </a:lnTo>
                <a:cubicBezTo>
                  <a:pt x="230932" y="323621"/>
                  <a:pt x="222799" y="358918"/>
                  <a:pt x="229939" y="305367"/>
                </a:cubicBezTo>
                <a:cubicBezTo>
                  <a:pt x="229952" y="305272"/>
                  <a:pt x="234782" y="284649"/>
                  <a:pt x="236289" y="283142"/>
                </a:cubicBezTo>
                <a:cubicBezTo>
                  <a:pt x="238656" y="280775"/>
                  <a:pt x="242639" y="281025"/>
                  <a:pt x="245814" y="279967"/>
                </a:cubicBezTo>
                <a:cubicBezTo>
                  <a:pt x="247931" y="276792"/>
                  <a:pt x="249184" y="272826"/>
                  <a:pt x="252164" y="270442"/>
                </a:cubicBezTo>
                <a:cubicBezTo>
                  <a:pt x="263304" y="261530"/>
                  <a:pt x="264307" y="275121"/>
                  <a:pt x="258514" y="257742"/>
                </a:cubicBezTo>
                <a:cubicBezTo>
                  <a:pt x="266071" y="235072"/>
                  <a:pt x="259295" y="242405"/>
                  <a:pt x="274389" y="232342"/>
                </a:cubicBezTo>
                <a:cubicBezTo>
                  <a:pt x="275447" y="220700"/>
                  <a:pt x="275533" y="208929"/>
                  <a:pt x="277564" y="197417"/>
                </a:cubicBezTo>
                <a:cubicBezTo>
                  <a:pt x="278727" y="190825"/>
                  <a:pt x="281797" y="184717"/>
                  <a:pt x="283914" y="178367"/>
                </a:cubicBezTo>
                <a:lnTo>
                  <a:pt x="287089" y="168842"/>
                </a:lnTo>
                <a:cubicBezTo>
                  <a:pt x="286031" y="161434"/>
                  <a:pt x="283914" y="154101"/>
                  <a:pt x="283914" y="146617"/>
                </a:cubicBezTo>
                <a:cubicBezTo>
                  <a:pt x="283914" y="118793"/>
                  <a:pt x="284388" y="119795"/>
                  <a:pt x="290264" y="102167"/>
                </a:cubicBezTo>
                <a:cubicBezTo>
                  <a:pt x="289206" y="96875"/>
                  <a:pt x="289281" y="91223"/>
                  <a:pt x="287089" y="86292"/>
                </a:cubicBezTo>
                <a:cubicBezTo>
                  <a:pt x="284940" y="81456"/>
                  <a:pt x="281008" y="77610"/>
                  <a:pt x="277564" y="73592"/>
                </a:cubicBezTo>
                <a:cubicBezTo>
                  <a:pt x="269415" y="64085"/>
                  <a:pt x="268312" y="64249"/>
                  <a:pt x="258514" y="57717"/>
                </a:cubicBezTo>
                <a:cubicBezTo>
                  <a:pt x="244312" y="36415"/>
                  <a:pt x="261042" y="57286"/>
                  <a:pt x="242639" y="45017"/>
                </a:cubicBezTo>
                <a:cubicBezTo>
                  <a:pt x="238903" y="42526"/>
                  <a:pt x="236563" y="38367"/>
                  <a:pt x="233114" y="35492"/>
                </a:cubicBezTo>
                <a:cubicBezTo>
                  <a:pt x="230183" y="33049"/>
                  <a:pt x="226764" y="31259"/>
                  <a:pt x="223589" y="29142"/>
                </a:cubicBezTo>
                <a:cubicBezTo>
                  <a:pt x="205391" y="1845"/>
                  <a:pt x="227209" y="36382"/>
                  <a:pt x="214064" y="10092"/>
                </a:cubicBezTo>
                <a:cubicBezTo>
                  <a:pt x="212357" y="6679"/>
                  <a:pt x="209831" y="3742"/>
                  <a:pt x="207714" y="567"/>
                </a:cubicBezTo>
                <a:cubicBezTo>
                  <a:pt x="203481" y="1625"/>
                  <a:pt x="197259" y="0"/>
                  <a:pt x="195014" y="3742"/>
                </a:cubicBezTo>
                <a:cubicBezTo>
                  <a:pt x="194160" y="5166"/>
                  <a:pt x="200522" y="23441"/>
                  <a:pt x="201364" y="25967"/>
                </a:cubicBezTo>
                <a:cubicBezTo>
                  <a:pt x="200306" y="29142"/>
                  <a:pt x="201502" y="35965"/>
                  <a:pt x="198189" y="35492"/>
                </a:cubicBezTo>
                <a:cubicBezTo>
                  <a:pt x="190634" y="34413"/>
                  <a:pt x="179139" y="22792"/>
                  <a:pt x="179139" y="22792"/>
                </a:cubicBezTo>
                <a:cubicBezTo>
                  <a:pt x="175964" y="27025"/>
                  <a:pt x="173356" y="31750"/>
                  <a:pt x="169614" y="35492"/>
                </a:cubicBezTo>
                <a:cubicBezTo>
                  <a:pt x="166916" y="38190"/>
                  <a:pt x="162787" y="39144"/>
                  <a:pt x="160089" y="41842"/>
                </a:cubicBezTo>
                <a:cubicBezTo>
                  <a:pt x="157391" y="44540"/>
                  <a:pt x="156719" y="48983"/>
                  <a:pt x="153739" y="51367"/>
                </a:cubicBezTo>
                <a:cubicBezTo>
                  <a:pt x="151126" y="53458"/>
                  <a:pt x="147140" y="52917"/>
                  <a:pt x="144214" y="54542"/>
                </a:cubicBezTo>
                <a:cubicBezTo>
                  <a:pt x="111462" y="72738"/>
                  <a:pt x="137192" y="63233"/>
                  <a:pt x="115639" y="70417"/>
                </a:cubicBezTo>
                <a:cubicBezTo>
                  <a:pt x="113522" y="73592"/>
                  <a:pt x="110839" y="76455"/>
                  <a:pt x="109289" y="79942"/>
                </a:cubicBezTo>
                <a:cubicBezTo>
                  <a:pt x="106571" y="86059"/>
                  <a:pt x="108508" y="95279"/>
                  <a:pt x="102939" y="98992"/>
                </a:cubicBezTo>
                <a:cubicBezTo>
                  <a:pt x="90629" y="107198"/>
                  <a:pt x="97034" y="104135"/>
                  <a:pt x="83889" y="108517"/>
                </a:cubicBezTo>
                <a:cubicBezTo>
                  <a:pt x="68968" y="123438"/>
                  <a:pt x="76855" y="114306"/>
                  <a:pt x="61664" y="137092"/>
                </a:cubicBezTo>
                <a:cubicBezTo>
                  <a:pt x="59547" y="140267"/>
                  <a:pt x="58934" y="145410"/>
                  <a:pt x="55314" y="146617"/>
                </a:cubicBezTo>
                <a:lnTo>
                  <a:pt x="45789" y="149792"/>
                </a:lnTo>
                <a:cubicBezTo>
                  <a:pt x="39291" y="148864"/>
                  <a:pt x="22149" y="143034"/>
                  <a:pt x="14039" y="149792"/>
                </a:cubicBezTo>
                <a:cubicBezTo>
                  <a:pt x="9974" y="153180"/>
                  <a:pt x="7689" y="158259"/>
                  <a:pt x="4514" y="162492"/>
                </a:cubicBezTo>
                <a:cubicBezTo>
                  <a:pt x="0" y="176033"/>
                  <a:pt x="810" y="178896"/>
                  <a:pt x="1339" y="1847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3973924" y="1377898"/>
            <a:ext cx="674695" cy="1332413"/>
          </a:xfrm>
          <a:custGeom>
            <a:avLst/>
            <a:gdLst>
              <a:gd name="connsiteX0" fmla="*/ 202723 w 965589"/>
              <a:gd name="connsiteY0" fmla="*/ 529 h 1851554"/>
              <a:gd name="connsiteX1" fmla="*/ 193198 w 965589"/>
              <a:gd name="connsiteY1" fmla="*/ 10054 h 1851554"/>
              <a:gd name="connsiteX2" fmla="*/ 164623 w 965589"/>
              <a:gd name="connsiteY2" fmla="*/ 29104 h 1851554"/>
              <a:gd name="connsiteX3" fmla="*/ 139223 w 965589"/>
              <a:gd name="connsiteY3" fmla="*/ 32279 h 1851554"/>
              <a:gd name="connsiteX4" fmla="*/ 136048 w 965589"/>
              <a:gd name="connsiteY4" fmla="*/ 41804 h 1851554"/>
              <a:gd name="connsiteX5" fmla="*/ 126523 w 965589"/>
              <a:gd name="connsiteY5" fmla="*/ 44979 h 1851554"/>
              <a:gd name="connsiteX6" fmla="*/ 110648 w 965589"/>
              <a:gd name="connsiteY6" fmla="*/ 57679 h 1851554"/>
              <a:gd name="connsiteX7" fmla="*/ 85248 w 965589"/>
              <a:gd name="connsiteY7" fmla="*/ 64029 h 1851554"/>
              <a:gd name="connsiteX8" fmla="*/ 88423 w 965589"/>
              <a:gd name="connsiteY8" fmla="*/ 73554 h 1851554"/>
              <a:gd name="connsiteX9" fmla="*/ 97948 w 965589"/>
              <a:gd name="connsiteY9" fmla="*/ 76729 h 1851554"/>
              <a:gd name="connsiteX10" fmla="*/ 91598 w 965589"/>
              <a:gd name="connsiteY10" fmla="*/ 95779 h 1851554"/>
              <a:gd name="connsiteX11" fmla="*/ 85248 w 965589"/>
              <a:gd name="connsiteY11" fmla="*/ 124354 h 1851554"/>
              <a:gd name="connsiteX12" fmla="*/ 78898 w 965589"/>
              <a:gd name="connsiteY12" fmla="*/ 133879 h 1851554"/>
              <a:gd name="connsiteX13" fmla="*/ 72548 w 965589"/>
              <a:gd name="connsiteY13" fmla="*/ 152929 h 1851554"/>
              <a:gd name="connsiteX14" fmla="*/ 85248 w 965589"/>
              <a:gd name="connsiteY14" fmla="*/ 168804 h 1851554"/>
              <a:gd name="connsiteX15" fmla="*/ 88423 w 965589"/>
              <a:gd name="connsiteY15" fmla="*/ 181504 h 1851554"/>
              <a:gd name="connsiteX16" fmla="*/ 78898 w 965589"/>
              <a:gd name="connsiteY16" fmla="*/ 200554 h 1851554"/>
              <a:gd name="connsiteX17" fmla="*/ 69373 w 965589"/>
              <a:gd name="connsiteY17" fmla="*/ 210079 h 1851554"/>
              <a:gd name="connsiteX18" fmla="*/ 50323 w 965589"/>
              <a:gd name="connsiteY18" fmla="*/ 216429 h 1851554"/>
              <a:gd name="connsiteX19" fmla="*/ 37623 w 965589"/>
              <a:gd name="connsiteY19" fmla="*/ 235479 h 1851554"/>
              <a:gd name="connsiteX20" fmla="*/ 34448 w 965589"/>
              <a:gd name="connsiteY20" fmla="*/ 245004 h 1851554"/>
              <a:gd name="connsiteX21" fmla="*/ 28098 w 965589"/>
              <a:gd name="connsiteY21" fmla="*/ 254529 h 1851554"/>
              <a:gd name="connsiteX22" fmla="*/ 18573 w 965589"/>
              <a:gd name="connsiteY22" fmla="*/ 257704 h 1851554"/>
              <a:gd name="connsiteX23" fmla="*/ 9048 w 965589"/>
              <a:gd name="connsiteY23" fmla="*/ 276754 h 1851554"/>
              <a:gd name="connsiteX24" fmla="*/ 2698 w 965589"/>
              <a:gd name="connsiteY24" fmla="*/ 286279 h 1851554"/>
              <a:gd name="connsiteX25" fmla="*/ 15398 w 965589"/>
              <a:gd name="connsiteY25" fmla="*/ 283104 h 1851554"/>
              <a:gd name="connsiteX26" fmla="*/ 24923 w 965589"/>
              <a:gd name="connsiteY26" fmla="*/ 276754 h 1851554"/>
              <a:gd name="connsiteX27" fmla="*/ 37623 w 965589"/>
              <a:gd name="connsiteY27" fmla="*/ 257704 h 1851554"/>
              <a:gd name="connsiteX28" fmla="*/ 59848 w 965589"/>
              <a:gd name="connsiteY28" fmla="*/ 251354 h 1851554"/>
              <a:gd name="connsiteX29" fmla="*/ 69373 w 965589"/>
              <a:gd name="connsiteY29" fmla="*/ 241829 h 1851554"/>
              <a:gd name="connsiteX30" fmla="*/ 78898 w 965589"/>
              <a:gd name="connsiteY30" fmla="*/ 270404 h 1851554"/>
              <a:gd name="connsiteX31" fmla="*/ 82073 w 965589"/>
              <a:gd name="connsiteY31" fmla="*/ 279929 h 1851554"/>
              <a:gd name="connsiteX32" fmla="*/ 66198 w 965589"/>
              <a:gd name="connsiteY32" fmla="*/ 295804 h 1851554"/>
              <a:gd name="connsiteX33" fmla="*/ 78898 w 965589"/>
              <a:gd name="connsiteY33" fmla="*/ 292629 h 1851554"/>
              <a:gd name="connsiteX34" fmla="*/ 85248 w 965589"/>
              <a:gd name="connsiteY34" fmla="*/ 302154 h 1851554"/>
              <a:gd name="connsiteX35" fmla="*/ 78898 w 965589"/>
              <a:gd name="connsiteY35" fmla="*/ 327554 h 1851554"/>
              <a:gd name="connsiteX36" fmla="*/ 97948 w 965589"/>
              <a:gd name="connsiteY36" fmla="*/ 352954 h 1851554"/>
              <a:gd name="connsiteX37" fmla="*/ 107473 w 965589"/>
              <a:gd name="connsiteY37" fmla="*/ 359304 h 1851554"/>
              <a:gd name="connsiteX38" fmla="*/ 107473 w 965589"/>
              <a:gd name="connsiteY38" fmla="*/ 397404 h 1851554"/>
              <a:gd name="connsiteX39" fmla="*/ 110648 w 965589"/>
              <a:gd name="connsiteY39" fmla="*/ 413279 h 1851554"/>
              <a:gd name="connsiteX40" fmla="*/ 123348 w 965589"/>
              <a:gd name="connsiteY40" fmla="*/ 410104 h 1851554"/>
              <a:gd name="connsiteX41" fmla="*/ 155098 w 965589"/>
              <a:gd name="connsiteY41" fmla="*/ 416454 h 1851554"/>
              <a:gd name="connsiteX42" fmla="*/ 167798 w 965589"/>
              <a:gd name="connsiteY42" fmla="*/ 422804 h 1851554"/>
              <a:gd name="connsiteX43" fmla="*/ 186848 w 965589"/>
              <a:gd name="connsiteY43" fmla="*/ 425979 h 1851554"/>
              <a:gd name="connsiteX44" fmla="*/ 177323 w 965589"/>
              <a:gd name="connsiteY44" fmla="*/ 464079 h 1851554"/>
              <a:gd name="connsiteX45" fmla="*/ 161448 w 965589"/>
              <a:gd name="connsiteY45" fmla="*/ 483129 h 1851554"/>
              <a:gd name="connsiteX46" fmla="*/ 155098 w 965589"/>
              <a:gd name="connsiteY46" fmla="*/ 492654 h 1851554"/>
              <a:gd name="connsiteX47" fmla="*/ 158273 w 965589"/>
              <a:gd name="connsiteY47" fmla="*/ 527579 h 1851554"/>
              <a:gd name="connsiteX48" fmla="*/ 167798 w 965589"/>
              <a:gd name="connsiteY48" fmla="*/ 518054 h 1851554"/>
              <a:gd name="connsiteX49" fmla="*/ 177323 w 965589"/>
              <a:gd name="connsiteY49" fmla="*/ 514879 h 1851554"/>
              <a:gd name="connsiteX50" fmla="*/ 205898 w 965589"/>
              <a:gd name="connsiteY50" fmla="*/ 511704 h 1851554"/>
              <a:gd name="connsiteX51" fmla="*/ 228123 w 965589"/>
              <a:gd name="connsiteY51" fmla="*/ 521229 h 1851554"/>
              <a:gd name="connsiteX52" fmla="*/ 250348 w 965589"/>
              <a:gd name="connsiteY52" fmla="*/ 527579 h 1851554"/>
              <a:gd name="connsiteX53" fmla="*/ 266223 w 965589"/>
              <a:gd name="connsiteY53" fmla="*/ 543454 h 1851554"/>
              <a:gd name="connsiteX54" fmla="*/ 275748 w 965589"/>
              <a:gd name="connsiteY54" fmla="*/ 552979 h 1851554"/>
              <a:gd name="connsiteX55" fmla="*/ 282098 w 965589"/>
              <a:gd name="connsiteY55" fmla="*/ 562504 h 1851554"/>
              <a:gd name="connsiteX56" fmla="*/ 304323 w 965589"/>
              <a:gd name="connsiteY56" fmla="*/ 568854 h 1851554"/>
              <a:gd name="connsiteX57" fmla="*/ 313848 w 965589"/>
              <a:gd name="connsiteY57" fmla="*/ 575204 h 1851554"/>
              <a:gd name="connsiteX58" fmla="*/ 320198 w 965589"/>
              <a:gd name="connsiteY58" fmla="*/ 584729 h 1851554"/>
              <a:gd name="connsiteX59" fmla="*/ 332898 w 965589"/>
              <a:gd name="connsiteY59" fmla="*/ 591079 h 1851554"/>
              <a:gd name="connsiteX60" fmla="*/ 361473 w 965589"/>
              <a:gd name="connsiteY60" fmla="*/ 613304 h 1851554"/>
              <a:gd name="connsiteX61" fmla="*/ 367823 w 965589"/>
              <a:gd name="connsiteY61" fmla="*/ 635529 h 1851554"/>
              <a:gd name="connsiteX62" fmla="*/ 377348 w 965589"/>
              <a:gd name="connsiteY62" fmla="*/ 641879 h 1851554"/>
              <a:gd name="connsiteX63" fmla="*/ 383698 w 965589"/>
              <a:gd name="connsiteY63" fmla="*/ 651404 h 1851554"/>
              <a:gd name="connsiteX64" fmla="*/ 390048 w 965589"/>
              <a:gd name="connsiteY64" fmla="*/ 670454 h 1851554"/>
              <a:gd name="connsiteX65" fmla="*/ 383698 w 965589"/>
              <a:gd name="connsiteY65" fmla="*/ 679979 h 1851554"/>
              <a:gd name="connsiteX66" fmla="*/ 377348 w 965589"/>
              <a:gd name="connsiteY66" fmla="*/ 699029 h 1851554"/>
              <a:gd name="connsiteX67" fmla="*/ 380523 w 965589"/>
              <a:gd name="connsiteY67" fmla="*/ 711729 h 1851554"/>
              <a:gd name="connsiteX68" fmla="*/ 393223 w 965589"/>
              <a:gd name="connsiteY68" fmla="*/ 730779 h 1851554"/>
              <a:gd name="connsiteX69" fmla="*/ 393223 w 965589"/>
              <a:gd name="connsiteY69" fmla="*/ 762529 h 1851554"/>
              <a:gd name="connsiteX70" fmla="*/ 402748 w 965589"/>
              <a:gd name="connsiteY70" fmla="*/ 768879 h 1851554"/>
              <a:gd name="connsiteX71" fmla="*/ 412273 w 965589"/>
              <a:gd name="connsiteY71" fmla="*/ 791104 h 1851554"/>
              <a:gd name="connsiteX72" fmla="*/ 434498 w 965589"/>
              <a:gd name="connsiteY72" fmla="*/ 816504 h 1851554"/>
              <a:gd name="connsiteX73" fmla="*/ 453548 w 965589"/>
              <a:gd name="connsiteY73" fmla="*/ 835554 h 1851554"/>
              <a:gd name="connsiteX74" fmla="*/ 472598 w 965589"/>
              <a:gd name="connsiteY74" fmla="*/ 841904 h 1851554"/>
              <a:gd name="connsiteX75" fmla="*/ 482123 w 965589"/>
              <a:gd name="connsiteY75" fmla="*/ 851429 h 1851554"/>
              <a:gd name="connsiteX76" fmla="*/ 491648 w 965589"/>
              <a:gd name="connsiteY76" fmla="*/ 857779 h 1851554"/>
              <a:gd name="connsiteX77" fmla="*/ 513873 w 965589"/>
              <a:gd name="connsiteY77" fmla="*/ 886354 h 1851554"/>
              <a:gd name="connsiteX78" fmla="*/ 542448 w 965589"/>
              <a:gd name="connsiteY78" fmla="*/ 908579 h 1851554"/>
              <a:gd name="connsiteX79" fmla="*/ 558323 w 965589"/>
              <a:gd name="connsiteY79" fmla="*/ 937154 h 1851554"/>
              <a:gd name="connsiteX80" fmla="*/ 555148 w 965589"/>
              <a:gd name="connsiteY80" fmla="*/ 956204 h 1851554"/>
              <a:gd name="connsiteX81" fmla="*/ 545623 w 965589"/>
              <a:gd name="connsiteY81" fmla="*/ 965729 h 1851554"/>
              <a:gd name="connsiteX82" fmla="*/ 536098 w 965589"/>
              <a:gd name="connsiteY82" fmla="*/ 984779 h 1851554"/>
              <a:gd name="connsiteX83" fmla="*/ 539273 w 965589"/>
              <a:gd name="connsiteY83" fmla="*/ 1003829 h 1851554"/>
              <a:gd name="connsiteX84" fmla="*/ 545623 w 965589"/>
              <a:gd name="connsiteY84" fmla="*/ 1013354 h 1851554"/>
              <a:gd name="connsiteX85" fmla="*/ 548798 w 965589"/>
              <a:gd name="connsiteY85" fmla="*/ 1022879 h 1851554"/>
              <a:gd name="connsiteX86" fmla="*/ 539273 w 965589"/>
              <a:gd name="connsiteY86" fmla="*/ 1054629 h 1851554"/>
              <a:gd name="connsiteX87" fmla="*/ 542448 w 965589"/>
              <a:gd name="connsiteY87" fmla="*/ 1064154 h 1851554"/>
              <a:gd name="connsiteX88" fmla="*/ 551973 w 965589"/>
              <a:gd name="connsiteY88" fmla="*/ 1070504 h 1851554"/>
              <a:gd name="connsiteX89" fmla="*/ 561498 w 965589"/>
              <a:gd name="connsiteY89" fmla="*/ 1099079 h 1851554"/>
              <a:gd name="connsiteX90" fmla="*/ 564673 w 965589"/>
              <a:gd name="connsiteY90" fmla="*/ 1108604 h 1851554"/>
              <a:gd name="connsiteX91" fmla="*/ 567848 w 965589"/>
              <a:gd name="connsiteY91" fmla="*/ 1118129 h 1851554"/>
              <a:gd name="connsiteX92" fmla="*/ 558323 w 965589"/>
              <a:gd name="connsiteY92" fmla="*/ 1156229 h 1851554"/>
              <a:gd name="connsiteX93" fmla="*/ 551973 w 965589"/>
              <a:gd name="connsiteY93" fmla="*/ 1175279 h 1851554"/>
              <a:gd name="connsiteX94" fmla="*/ 545623 w 965589"/>
              <a:gd name="connsiteY94" fmla="*/ 1165754 h 1851554"/>
              <a:gd name="connsiteX95" fmla="*/ 542448 w 965589"/>
              <a:gd name="connsiteY95" fmla="*/ 1156229 h 1851554"/>
              <a:gd name="connsiteX96" fmla="*/ 532923 w 965589"/>
              <a:gd name="connsiteY96" fmla="*/ 1165754 h 1851554"/>
              <a:gd name="connsiteX97" fmla="*/ 529748 w 965589"/>
              <a:gd name="connsiteY97" fmla="*/ 1194329 h 1851554"/>
              <a:gd name="connsiteX98" fmla="*/ 510698 w 965589"/>
              <a:gd name="connsiteY98" fmla="*/ 1200679 h 1851554"/>
              <a:gd name="connsiteX99" fmla="*/ 501173 w 965589"/>
              <a:gd name="connsiteY99" fmla="*/ 1203854 h 1851554"/>
              <a:gd name="connsiteX100" fmla="*/ 494823 w 965589"/>
              <a:gd name="connsiteY100" fmla="*/ 1213379 h 1851554"/>
              <a:gd name="connsiteX101" fmla="*/ 472598 w 965589"/>
              <a:gd name="connsiteY101" fmla="*/ 1222904 h 1851554"/>
              <a:gd name="connsiteX102" fmla="*/ 453548 w 965589"/>
              <a:gd name="connsiteY102" fmla="*/ 1235604 h 1851554"/>
              <a:gd name="connsiteX103" fmla="*/ 437673 w 965589"/>
              <a:gd name="connsiteY103" fmla="*/ 1248304 h 1851554"/>
              <a:gd name="connsiteX104" fmla="*/ 444023 w 965589"/>
              <a:gd name="connsiteY104" fmla="*/ 1261004 h 1851554"/>
              <a:gd name="connsiteX105" fmla="*/ 463073 w 965589"/>
              <a:gd name="connsiteY105" fmla="*/ 1273704 h 1851554"/>
              <a:gd name="connsiteX106" fmla="*/ 485298 w 965589"/>
              <a:gd name="connsiteY106" fmla="*/ 1302279 h 1851554"/>
              <a:gd name="connsiteX107" fmla="*/ 494823 w 965589"/>
              <a:gd name="connsiteY107" fmla="*/ 1305454 h 1851554"/>
              <a:gd name="connsiteX108" fmla="*/ 526573 w 965589"/>
              <a:gd name="connsiteY108" fmla="*/ 1311804 h 1851554"/>
              <a:gd name="connsiteX109" fmla="*/ 542448 w 965589"/>
              <a:gd name="connsiteY109" fmla="*/ 1327679 h 1851554"/>
              <a:gd name="connsiteX110" fmla="*/ 551973 w 965589"/>
              <a:gd name="connsiteY110" fmla="*/ 1346729 h 1851554"/>
              <a:gd name="connsiteX111" fmla="*/ 571023 w 965589"/>
              <a:gd name="connsiteY111" fmla="*/ 1359429 h 1851554"/>
              <a:gd name="connsiteX112" fmla="*/ 580548 w 965589"/>
              <a:gd name="connsiteY112" fmla="*/ 1448329 h 1851554"/>
              <a:gd name="connsiteX113" fmla="*/ 586898 w 965589"/>
              <a:gd name="connsiteY113" fmla="*/ 1457854 h 1851554"/>
              <a:gd name="connsiteX114" fmla="*/ 593248 w 965589"/>
              <a:gd name="connsiteY114" fmla="*/ 1470554 h 1851554"/>
              <a:gd name="connsiteX115" fmla="*/ 605948 w 965589"/>
              <a:gd name="connsiteY115" fmla="*/ 1476904 h 1851554"/>
              <a:gd name="connsiteX116" fmla="*/ 618648 w 965589"/>
              <a:gd name="connsiteY116" fmla="*/ 1495954 h 1851554"/>
              <a:gd name="connsiteX117" fmla="*/ 612298 w 965589"/>
              <a:gd name="connsiteY117" fmla="*/ 1508654 h 1851554"/>
              <a:gd name="connsiteX118" fmla="*/ 583723 w 965589"/>
              <a:gd name="connsiteY118" fmla="*/ 1521354 h 1851554"/>
              <a:gd name="connsiteX119" fmla="*/ 555148 w 965589"/>
              <a:gd name="connsiteY119" fmla="*/ 1543579 h 1851554"/>
              <a:gd name="connsiteX120" fmla="*/ 555148 w 965589"/>
              <a:gd name="connsiteY120" fmla="*/ 1575329 h 1851554"/>
              <a:gd name="connsiteX121" fmla="*/ 548798 w 965589"/>
              <a:gd name="connsiteY121" fmla="*/ 1584854 h 1851554"/>
              <a:gd name="connsiteX122" fmla="*/ 539273 w 965589"/>
              <a:gd name="connsiteY122" fmla="*/ 1603904 h 1851554"/>
              <a:gd name="connsiteX123" fmla="*/ 542448 w 965589"/>
              <a:gd name="connsiteY123" fmla="*/ 1622954 h 1851554"/>
              <a:gd name="connsiteX124" fmla="*/ 548798 w 965589"/>
              <a:gd name="connsiteY124" fmla="*/ 1632479 h 1851554"/>
              <a:gd name="connsiteX125" fmla="*/ 567848 w 965589"/>
              <a:gd name="connsiteY125" fmla="*/ 1648354 h 1851554"/>
              <a:gd name="connsiteX126" fmla="*/ 574198 w 965589"/>
              <a:gd name="connsiteY126" fmla="*/ 1657879 h 1851554"/>
              <a:gd name="connsiteX127" fmla="*/ 583723 w 965589"/>
              <a:gd name="connsiteY127" fmla="*/ 1664229 h 1851554"/>
              <a:gd name="connsiteX128" fmla="*/ 599598 w 965589"/>
              <a:gd name="connsiteY128" fmla="*/ 1692804 h 1851554"/>
              <a:gd name="connsiteX129" fmla="*/ 618648 w 965589"/>
              <a:gd name="connsiteY129" fmla="*/ 1676929 h 1851554"/>
              <a:gd name="connsiteX130" fmla="*/ 631348 w 965589"/>
              <a:gd name="connsiteY130" fmla="*/ 1664229 h 1851554"/>
              <a:gd name="connsiteX131" fmla="*/ 634523 w 965589"/>
              <a:gd name="connsiteY131" fmla="*/ 1654704 h 1851554"/>
              <a:gd name="connsiteX132" fmla="*/ 637698 w 965589"/>
              <a:gd name="connsiteY132" fmla="*/ 1629304 h 1851554"/>
              <a:gd name="connsiteX133" fmla="*/ 663098 w 965589"/>
              <a:gd name="connsiteY133" fmla="*/ 1632479 h 1851554"/>
              <a:gd name="connsiteX134" fmla="*/ 666273 w 965589"/>
              <a:gd name="connsiteY134" fmla="*/ 1642004 h 1851554"/>
              <a:gd name="connsiteX135" fmla="*/ 653573 w 965589"/>
              <a:gd name="connsiteY135" fmla="*/ 1664229 h 1851554"/>
              <a:gd name="connsiteX136" fmla="*/ 644048 w 965589"/>
              <a:gd name="connsiteY136" fmla="*/ 1667404 h 1851554"/>
              <a:gd name="connsiteX137" fmla="*/ 634523 w 965589"/>
              <a:gd name="connsiteY137" fmla="*/ 1673754 h 1851554"/>
              <a:gd name="connsiteX138" fmla="*/ 637698 w 965589"/>
              <a:gd name="connsiteY138" fmla="*/ 1699154 h 1851554"/>
              <a:gd name="connsiteX139" fmla="*/ 640873 w 965589"/>
              <a:gd name="connsiteY139" fmla="*/ 1708679 h 1851554"/>
              <a:gd name="connsiteX140" fmla="*/ 637698 w 965589"/>
              <a:gd name="connsiteY140" fmla="*/ 1718204 h 1851554"/>
              <a:gd name="connsiteX141" fmla="*/ 640873 w 965589"/>
              <a:gd name="connsiteY141" fmla="*/ 1756304 h 1851554"/>
              <a:gd name="connsiteX142" fmla="*/ 644048 w 965589"/>
              <a:gd name="connsiteY142" fmla="*/ 1769004 h 1851554"/>
              <a:gd name="connsiteX143" fmla="*/ 653573 w 965589"/>
              <a:gd name="connsiteY143" fmla="*/ 1775354 h 1851554"/>
              <a:gd name="connsiteX144" fmla="*/ 666273 w 965589"/>
              <a:gd name="connsiteY144" fmla="*/ 1794404 h 1851554"/>
              <a:gd name="connsiteX145" fmla="*/ 669448 w 965589"/>
              <a:gd name="connsiteY145" fmla="*/ 1835679 h 1851554"/>
              <a:gd name="connsiteX146" fmla="*/ 672623 w 965589"/>
              <a:gd name="connsiteY146" fmla="*/ 1845204 h 1851554"/>
              <a:gd name="connsiteX147" fmla="*/ 682148 w 965589"/>
              <a:gd name="connsiteY147" fmla="*/ 1851554 h 1851554"/>
              <a:gd name="connsiteX148" fmla="*/ 691673 w 965589"/>
              <a:gd name="connsiteY148" fmla="*/ 1848379 h 1851554"/>
              <a:gd name="connsiteX149" fmla="*/ 710723 w 965589"/>
              <a:gd name="connsiteY149" fmla="*/ 1835679 h 1851554"/>
              <a:gd name="connsiteX150" fmla="*/ 732948 w 965589"/>
              <a:gd name="connsiteY150" fmla="*/ 1838854 h 1851554"/>
              <a:gd name="connsiteX151" fmla="*/ 739298 w 965589"/>
              <a:gd name="connsiteY151" fmla="*/ 1829329 h 1851554"/>
              <a:gd name="connsiteX152" fmla="*/ 767873 w 965589"/>
              <a:gd name="connsiteY152" fmla="*/ 1813454 h 1851554"/>
              <a:gd name="connsiteX153" fmla="*/ 786923 w 965589"/>
              <a:gd name="connsiteY153" fmla="*/ 1794404 h 1851554"/>
              <a:gd name="connsiteX154" fmla="*/ 802798 w 965589"/>
              <a:gd name="connsiteY154" fmla="*/ 1775354 h 1851554"/>
              <a:gd name="connsiteX155" fmla="*/ 812323 w 965589"/>
              <a:gd name="connsiteY155" fmla="*/ 1769004 h 1851554"/>
              <a:gd name="connsiteX156" fmla="*/ 828198 w 965589"/>
              <a:gd name="connsiteY156" fmla="*/ 1756304 h 1851554"/>
              <a:gd name="connsiteX157" fmla="*/ 834548 w 965589"/>
              <a:gd name="connsiteY157" fmla="*/ 1746779 h 1851554"/>
              <a:gd name="connsiteX158" fmla="*/ 844073 w 965589"/>
              <a:gd name="connsiteY158" fmla="*/ 1740429 h 1851554"/>
              <a:gd name="connsiteX159" fmla="*/ 859948 w 965589"/>
              <a:gd name="connsiteY159" fmla="*/ 1727729 h 1851554"/>
              <a:gd name="connsiteX160" fmla="*/ 866298 w 965589"/>
              <a:gd name="connsiteY160" fmla="*/ 1718204 h 1851554"/>
              <a:gd name="connsiteX161" fmla="*/ 866298 w 965589"/>
              <a:gd name="connsiteY161" fmla="*/ 1692804 h 1851554"/>
              <a:gd name="connsiteX162" fmla="*/ 875823 w 965589"/>
              <a:gd name="connsiteY162" fmla="*/ 1686454 h 1851554"/>
              <a:gd name="connsiteX163" fmla="*/ 885348 w 965589"/>
              <a:gd name="connsiteY163" fmla="*/ 1661054 h 1851554"/>
              <a:gd name="connsiteX164" fmla="*/ 894873 w 965589"/>
              <a:gd name="connsiteY164" fmla="*/ 1603904 h 1851554"/>
              <a:gd name="connsiteX165" fmla="*/ 904398 w 965589"/>
              <a:gd name="connsiteY165" fmla="*/ 1600729 h 1851554"/>
              <a:gd name="connsiteX166" fmla="*/ 917098 w 965589"/>
              <a:gd name="connsiteY166" fmla="*/ 1562629 h 1851554"/>
              <a:gd name="connsiteX167" fmla="*/ 926623 w 965589"/>
              <a:gd name="connsiteY167" fmla="*/ 1540404 h 1851554"/>
              <a:gd name="connsiteX168" fmla="*/ 936148 w 965589"/>
              <a:gd name="connsiteY168" fmla="*/ 1534054 h 1851554"/>
              <a:gd name="connsiteX169" fmla="*/ 939323 w 965589"/>
              <a:gd name="connsiteY169" fmla="*/ 1495954 h 1851554"/>
              <a:gd name="connsiteX170" fmla="*/ 945673 w 965589"/>
              <a:gd name="connsiteY170" fmla="*/ 1486429 h 1851554"/>
              <a:gd name="connsiteX171" fmla="*/ 948848 w 965589"/>
              <a:gd name="connsiteY171" fmla="*/ 1476904 h 1851554"/>
              <a:gd name="connsiteX172" fmla="*/ 942498 w 965589"/>
              <a:gd name="connsiteY172" fmla="*/ 1467379 h 1851554"/>
              <a:gd name="connsiteX173" fmla="*/ 939323 w 965589"/>
              <a:gd name="connsiteY173" fmla="*/ 1457854 h 1851554"/>
              <a:gd name="connsiteX174" fmla="*/ 929798 w 965589"/>
              <a:gd name="connsiteY174" fmla="*/ 1451504 h 1851554"/>
              <a:gd name="connsiteX175" fmla="*/ 926623 w 965589"/>
              <a:gd name="connsiteY175" fmla="*/ 1438804 h 1851554"/>
              <a:gd name="connsiteX176" fmla="*/ 920273 w 965589"/>
              <a:gd name="connsiteY176" fmla="*/ 1410229 h 1851554"/>
              <a:gd name="connsiteX177" fmla="*/ 913923 w 965589"/>
              <a:gd name="connsiteY177" fmla="*/ 1391179 h 1851554"/>
              <a:gd name="connsiteX178" fmla="*/ 910748 w 965589"/>
              <a:gd name="connsiteY178" fmla="*/ 1381654 h 1851554"/>
              <a:gd name="connsiteX179" fmla="*/ 904398 w 965589"/>
              <a:gd name="connsiteY179" fmla="*/ 1346729 h 1851554"/>
              <a:gd name="connsiteX180" fmla="*/ 901223 w 965589"/>
              <a:gd name="connsiteY180" fmla="*/ 1337204 h 1851554"/>
              <a:gd name="connsiteX181" fmla="*/ 904398 w 965589"/>
              <a:gd name="connsiteY181" fmla="*/ 1324504 h 1851554"/>
              <a:gd name="connsiteX182" fmla="*/ 913923 w 965589"/>
              <a:gd name="connsiteY182" fmla="*/ 1314979 h 1851554"/>
              <a:gd name="connsiteX183" fmla="*/ 920273 w 965589"/>
              <a:gd name="connsiteY183" fmla="*/ 1305454 h 1851554"/>
              <a:gd name="connsiteX184" fmla="*/ 923448 w 965589"/>
              <a:gd name="connsiteY184" fmla="*/ 1295929 h 1851554"/>
              <a:gd name="connsiteX185" fmla="*/ 942498 w 965589"/>
              <a:gd name="connsiteY185" fmla="*/ 1292754 h 1851554"/>
              <a:gd name="connsiteX186" fmla="*/ 952023 w 965589"/>
              <a:gd name="connsiteY186" fmla="*/ 1286404 h 1851554"/>
              <a:gd name="connsiteX187" fmla="*/ 952023 w 965589"/>
              <a:gd name="connsiteY187" fmla="*/ 1264179 h 1851554"/>
              <a:gd name="connsiteX188" fmla="*/ 955198 w 965589"/>
              <a:gd name="connsiteY188" fmla="*/ 1248304 h 1851554"/>
              <a:gd name="connsiteX189" fmla="*/ 958373 w 965589"/>
              <a:gd name="connsiteY189" fmla="*/ 1238779 h 1851554"/>
              <a:gd name="connsiteX190" fmla="*/ 955198 w 965589"/>
              <a:gd name="connsiteY190" fmla="*/ 1210204 h 1851554"/>
              <a:gd name="connsiteX191" fmla="*/ 958373 w 965589"/>
              <a:gd name="connsiteY191" fmla="*/ 1184804 h 1851554"/>
              <a:gd name="connsiteX192" fmla="*/ 961548 w 965589"/>
              <a:gd name="connsiteY192" fmla="*/ 1175279 h 1851554"/>
              <a:gd name="connsiteX193" fmla="*/ 964723 w 965589"/>
              <a:gd name="connsiteY193" fmla="*/ 1162579 h 1851554"/>
              <a:gd name="connsiteX194" fmla="*/ 958373 w 965589"/>
              <a:gd name="connsiteY194" fmla="*/ 1108604 h 1851554"/>
              <a:gd name="connsiteX195" fmla="*/ 952023 w 965589"/>
              <a:gd name="connsiteY195" fmla="*/ 1099079 h 1851554"/>
              <a:gd name="connsiteX196" fmla="*/ 942498 w 965589"/>
              <a:gd name="connsiteY196" fmla="*/ 1067329 h 1851554"/>
              <a:gd name="connsiteX197" fmla="*/ 932973 w 965589"/>
              <a:gd name="connsiteY197" fmla="*/ 1048279 h 1851554"/>
              <a:gd name="connsiteX198" fmla="*/ 936148 w 965589"/>
              <a:gd name="connsiteY198" fmla="*/ 1022879 h 1851554"/>
              <a:gd name="connsiteX199" fmla="*/ 939323 w 965589"/>
              <a:gd name="connsiteY199" fmla="*/ 1010179 h 1851554"/>
              <a:gd name="connsiteX200" fmla="*/ 945673 w 965589"/>
              <a:gd name="connsiteY200" fmla="*/ 962554 h 1851554"/>
              <a:gd name="connsiteX201" fmla="*/ 936148 w 965589"/>
              <a:gd name="connsiteY201" fmla="*/ 940329 h 1851554"/>
              <a:gd name="connsiteX202" fmla="*/ 917098 w 965589"/>
              <a:gd name="connsiteY202" fmla="*/ 924454 h 1851554"/>
              <a:gd name="connsiteX203" fmla="*/ 904398 w 965589"/>
              <a:gd name="connsiteY203" fmla="*/ 905404 h 1851554"/>
              <a:gd name="connsiteX204" fmla="*/ 901223 w 965589"/>
              <a:gd name="connsiteY204" fmla="*/ 870479 h 1851554"/>
              <a:gd name="connsiteX205" fmla="*/ 875823 w 965589"/>
              <a:gd name="connsiteY205" fmla="*/ 867304 h 1851554"/>
              <a:gd name="connsiteX206" fmla="*/ 866298 w 965589"/>
              <a:gd name="connsiteY206" fmla="*/ 864129 h 1851554"/>
              <a:gd name="connsiteX207" fmla="*/ 837723 w 965589"/>
              <a:gd name="connsiteY207" fmla="*/ 860954 h 1851554"/>
              <a:gd name="connsiteX208" fmla="*/ 828198 w 965589"/>
              <a:gd name="connsiteY208" fmla="*/ 851429 h 1851554"/>
              <a:gd name="connsiteX209" fmla="*/ 818673 w 965589"/>
              <a:gd name="connsiteY209" fmla="*/ 848254 h 1851554"/>
              <a:gd name="connsiteX210" fmla="*/ 783748 w 965589"/>
              <a:gd name="connsiteY210" fmla="*/ 845079 h 1851554"/>
              <a:gd name="connsiteX211" fmla="*/ 742473 w 965589"/>
              <a:gd name="connsiteY211" fmla="*/ 822854 h 1851554"/>
              <a:gd name="connsiteX212" fmla="*/ 739298 w 965589"/>
              <a:gd name="connsiteY212" fmla="*/ 810154 h 1851554"/>
              <a:gd name="connsiteX213" fmla="*/ 729773 w 965589"/>
              <a:gd name="connsiteY213" fmla="*/ 806979 h 1851554"/>
              <a:gd name="connsiteX214" fmla="*/ 710723 w 965589"/>
              <a:gd name="connsiteY214" fmla="*/ 794279 h 1851554"/>
              <a:gd name="connsiteX215" fmla="*/ 694848 w 965589"/>
              <a:gd name="connsiteY215" fmla="*/ 775229 h 1851554"/>
              <a:gd name="connsiteX216" fmla="*/ 672623 w 965589"/>
              <a:gd name="connsiteY216" fmla="*/ 746654 h 1851554"/>
              <a:gd name="connsiteX217" fmla="*/ 663098 w 965589"/>
              <a:gd name="connsiteY217" fmla="*/ 740304 h 1851554"/>
              <a:gd name="connsiteX218" fmla="*/ 650398 w 965589"/>
              <a:gd name="connsiteY218" fmla="*/ 746654 h 1851554"/>
              <a:gd name="connsiteX219" fmla="*/ 615473 w 965589"/>
              <a:gd name="connsiteY219" fmla="*/ 737129 h 1851554"/>
              <a:gd name="connsiteX220" fmla="*/ 602773 w 965589"/>
              <a:gd name="connsiteY220" fmla="*/ 733954 h 1851554"/>
              <a:gd name="connsiteX221" fmla="*/ 583723 w 965589"/>
              <a:gd name="connsiteY221" fmla="*/ 743479 h 1851554"/>
              <a:gd name="connsiteX222" fmla="*/ 564673 w 965589"/>
              <a:gd name="connsiteY222" fmla="*/ 730779 h 1851554"/>
              <a:gd name="connsiteX223" fmla="*/ 558323 w 965589"/>
              <a:gd name="connsiteY223" fmla="*/ 721254 h 1851554"/>
              <a:gd name="connsiteX224" fmla="*/ 551973 w 965589"/>
              <a:gd name="connsiteY224" fmla="*/ 702204 h 1851554"/>
              <a:gd name="connsiteX225" fmla="*/ 545623 w 965589"/>
              <a:gd name="connsiteY225" fmla="*/ 692679 h 1851554"/>
              <a:gd name="connsiteX226" fmla="*/ 542448 w 965589"/>
              <a:gd name="connsiteY226" fmla="*/ 683154 h 1851554"/>
              <a:gd name="connsiteX227" fmla="*/ 532923 w 965589"/>
              <a:gd name="connsiteY227" fmla="*/ 673629 h 1851554"/>
              <a:gd name="connsiteX228" fmla="*/ 520223 w 965589"/>
              <a:gd name="connsiteY228" fmla="*/ 654579 h 1851554"/>
              <a:gd name="connsiteX229" fmla="*/ 504348 w 965589"/>
              <a:gd name="connsiteY229" fmla="*/ 638704 h 1851554"/>
              <a:gd name="connsiteX230" fmla="*/ 491648 w 965589"/>
              <a:gd name="connsiteY230" fmla="*/ 635529 h 1851554"/>
              <a:gd name="connsiteX231" fmla="*/ 456723 w 965589"/>
              <a:gd name="connsiteY231" fmla="*/ 629179 h 1851554"/>
              <a:gd name="connsiteX232" fmla="*/ 444023 w 965589"/>
              <a:gd name="connsiteY232" fmla="*/ 626004 h 1851554"/>
              <a:gd name="connsiteX233" fmla="*/ 440848 w 965589"/>
              <a:gd name="connsiteY233" fmla="*/ 613304 h 1851554"/>
              <a:gd name="connsiteX234" fmla="*/ 447198 w 965589"/>
              <a:gd name="connsiteY234" fmla="*/ 568854 h 1851554"/>
              <a:gd name="connsiteX235" fmla="*/ 437673 w 965589"/>
              <a:gd name="connsiteY235" fmla="*/ 530754 h 1851554"/>
              <a:gd name="connsiteX236" fmla="*/ 431323 w 965589"/>
              <a:gd name="connsiteY236" fmla="*/ 511704 h 1851554"/>
              <a:gd name="connsiteX237" fmla="*/ 428148 w 965589"/>
              <a:gd name="connsiteY237" fmla="*/ 473604 h 1851554"/>
              <a:gd name="connsiteX238" fmla="*/ 424973 w 965589"/>
              <a:gd name="connsiteY238" fmla="*/ 451379 h 1851554"/>
              <a:gd name="connsiteX239" fmla="*/ 415448 w 965589"/>
              <a:gd name="connsiteY239" fmla="*/ 445029 h 1851554"/>
              <a:gd name="connsiteX240" fmla="*/ 409098 w 965589"/>
              <a:gd name="connsiteY240" fmla="*/ 435504 h 1851554"/>
              <a:gd name="connsiteX241" fmla="*/ 409098 w 965589"/>
              <a:gd name="connsiteY241" fmla="*/ 397404 h 1851554"/>
              <a:gd name="connsiteX242" fmla="*/ 421798 w 965589"/>
              <a:gd name="connsiteY242" fmla="*/ 394229 h 1851554"/>
              <a:gd name="connsiteX243" fmla="*/ 440848 w 965589"/>
              <a:gd name="connsiteY243" fmla="*/ 384704 h 1851554"/>
              <a:gd name="connsiteX244" fmla="*/ 437673 w 965589"/>
              <a:gd name="connsiteY244" fmla="*/ 359304 h 1851554"/>
              <a:gd name="connsiteX245" fmla="*/ 434498 w 965589"/>
              <a:gd name="connsiteY245" fmla="*/ 349779 h 1851554"/>
              <a:gd name="connsiteX246" fmla="*/ 418623 w 965589"/>
              <a:gd name="connsiteY246" fmla="*/ 308504 h 1851554"/>
              <a:gd name="connsiteX247" fmla="*/ 409098 w 965589"/>
              <a:gd name="connsiteY247" fmla="*/ 302154 h 1851554"/>
              <a:gd name="connsiteX248" fmla="*/ 390048 w 965589"/>
              <a:gd name="connsiteY248" fmla="*/ 295804 h 1851554"/>
              <a:gd name="connsiteX249" fmla="*/ 380523 w 965589"/>
              <a:gd name="connsiteY249" fmla="*/ 292629 h 1851554"/>
              <a:gd name="connsiteX250" fmla="*/ 370998 w 965589"/>
              <a:gd name="connsiteY250" fmla="*/ 286279 h 1851554"/>
              <a:gd name="connsiteX251" fmla="*/ 367823 w 965589"/>
              <a:gd name="connsiteY251" fmla="*/ 276754 h 1851554"/>
              <a:gd name="connsiteX252" fmla="*/ 383698 w 965589"/>
              <a:gd name="connsiteY252" fmla="*/ 248179 h 1851554"/>
              <a:gd name="connsiteX253" fmla="*/ 386873 w 965589"/>
              <a:gd name="connsiteY253" fmla="*/ 238654 h 1851554"/>
              <a:gd name="connsiteX254" fmla="*/ 374173 w 965589"/>
              <a:gd name="connsiteY254" fmla="*/ 219604 h 1851554"/>
              <a:gd name="connsiteX255" fmla="*/ 355123 w 965589"/>
              <a:gd name="connsiteY255" fmla="*/ 200554 h 1851554"/>
              <a:gd name="connsiteX256" fmla="*/ 339248 w 965589"/>
              <a:gd name="connsiteY256" fmla="*/ 184679 h 1851554"/>
              <a:gd name="connsiteX257" fmla="*/ 317023 w 965589"/>
              <a:gd name="connsiteY257" fmla="*/ 168804 h 1851554"/>
              <a:gd name="connsiteX258" fmla="*/ 291623 w 965589"/>
              <a:gd name="connsiteY258" fmla="*/ 162454 h 1851554"/>
              <a:gd name="connsiteX259" fmla="*/ 278923 w 965589"/>
              <a:gd name="connsiteY259" fmla="*/ 159279 h 1851554"/>
              <a:gd name="connsiteX260" fmla="*/ 272573 w 965589"/>
              <a:gd name="connsiteY260" fmla="*/ 140229 h 1851554"/>
              <a:gd name="connsiteX261" fmla="*/ 263048 w 965589"/>
              <a:gd name="connsiteY261" fmla="*/ 133879 h 1851554"/>
              <a:gd name="connsiteX262" fmla="*/ 240823 w 965589"/>
              <a:gd name="connsiteY262" fmla="*/ 127529 h 1851554"/>
              <a:gd name="connsiteX263" fmla="*/ 228123 w 965589"/>
              <a:gd name="connsiteY263" fmla="*/ 121179 h 1851554"/>
              <a:gd name="connsiteX264" fmla="*/ 212248 w 965589"/>
              <a:gd name="connsiteY264" fmla="*/ 79904 h 1851554"/>
              <a:gd name="connsiteX265" fmla="*/ 215423 w 965589"/>
              <a:gd name="connsiteY265" fmla="*/ 38629 h 1851554"/>
              <a:gd name="connsiteX266" fmla="*/ 218598 w 965589"/>
              <a:gd name="connsiteY266" fmla="*/ 29104 h 1851554"/>
              <a:gd name="connsiteX267" fmla="*/ 209073 w 965589"/>
              <a:gd name="connsiteY267" fmla="*/ 6879 h 1851554"/>
              <a:gd name="connsiteX268" fmla="*/ 202723 w 965589"/>
              <a:gd name="connsiteY268" fmla="*/ 529 h 18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965589" h="1851554">
                <a:moveTo>
                  <a:pt x="202723" y="529"/>
                </a:moveTo>
                <a:cubicBezTo>
                  <a:pt x="200077" y="1058"/>
                  <a:pt x="197389" y="8442"/>
                  <a:pt x="193198" y="10054"/>
                </a:cubicBezTo>
                <a:cubicBezTo>
                  <a:pt x="158686" y="23328"/>
                  <a:pt x="158217" y="3480"/>
                  <a:pt x="164623" y="29104"/>
                </a:cubicBezTo>
                <a:cubicBezTo>
                  <a:pt x="156156" y="30162"/>
                  <a:pt x="147020" y="28814"/>
                  <a:pt x="139223" y="32279"/>
                </a:cubicBezTo>
                <a:cubicBezTo>
                  <a:pt x="136165" y="33638"/>
                  <a:pt x="138415" y="39437"/>
                  <a:pt x="136048" y="41804"/>
                </a:cubicBezTo>
                <a:cubicBezTo>
                  <a:pt x="133681" y="44171"/>
                  <a:pt x="129698" y="43921"/>
                  <a:pt x="126523" y="44979"/>
                </a:cubicBezTo>
                <a:cubicBezTo>
                  <a:pt x="119057" y="56178"/>
                  <a:pt x="123144" y="54271"/>
                  <a:pt x="110648" y="57679"/>
                </a:cubicBezTo>
                <a:cubicBezTo>
                  <a:pt x="102228" y="59975"/>
                  <a:pt x="85248" y="64029"/>
                  <a:pt x="85248" y="64029"/>
                </a:cubicBezTo>
                <a:cubicBezTo>
                  <a:pt x="86306" y="67204"/>
                  <a:pt x="86056" y="71187"/>
                  <a:pt x="88423" y="73554"/>
                </a:cubicBezTo>
                <a:cubicBezTo>
                  <a:pt x="90790" y="75921"/>
                  <a:pt x="97475" y="73416"/>
                  <a:pt x="97948" y="76729"/>
                </a:cubicBezTo>
                <a:cubicBezTo>
                  <a:pt x="98895" y="83355"/>
                  <a:pt x="91598" y="95779"/>
                  <a:pt x="91598" y="95779"/>
                </a:cubicBezTo>
                <a:cubicBezTo>
                  <a:pt x="101049" y="124131"/>
                  <a:pt x="102174" y="107428"/>
                  <a:pt x="85248" y="124354"/>
                </a:cubicBezTo>
                <a:cubicBezTo>
                  <a:pt x="82550" y="127052"/>
                  <a:pt x="80448" y="130392"/>
                  <a:pt x="78898" y="133879"/>
                </a:cubicBezTo>
                <a:cubicBezTo>
                  <a:pt x="76180" y="139996"/>
                  <a:pt x="72548" y="152929"/>
                  <a:pt x="72548" y="152929"/>
                </a:cubicBezTo>
                <a:cubicBezTo>
                  <a:pt x="82928" y="184068"/>
                  <a:pt x="66100" y="140081"/>
                  <a:pt x="85248" y="168804"/>
                </a:cubicBezTo>
                <a:cubicBezTo>
                  <a:pt x="87669" y="172435"/>
                  <a:pt x="87365" y="177271"/>
                  <a:pt x="88423" y="181504"/>
                </a:cubicBezTo>
                <a:cubicBezTo>
                  <a:pt x="85241" y="191050"/>
                  <a:pt x="85737" y="192348"/>
                  <a:pt x="78898" y="200554"/>
                </a:cubicBezTo>
                <a:cubicBezTo>
                  <a:pt x="76023" y="204003"/>
                  <a:pt x="73298" y="207898"/>
                  <a:pt x="69373" y="210079"/>
                </a:cubicBezTo>
                <a:cubicBezTo>
                  <a:pt x="63522" y="213330"/>
                  <a:pt x="50323" y="216429"/>
                  <a:pt x="50323" y="216429"/>
                </a:cubicBezTo>
                <a:cubicBezTo>
                  <a:pt x="46090" y="222779"/>
                  <a:pt x="40036" y="228239"/>
                  <a:pt x="37623" y="235479"/>
                </a:cubicBezTo>
                <a:cubicBezTo>
                  <a:pt x="36565" y="238654"/>
                  <a:pt x="35945" y="242011"/>
                  <a:pt x="34448" y="245004"/>
                </a:cubicBezTo>
                <a:cubicBezTo>
                  <a:pt x="32741" y="248417"/>
                  <a:pt x="31078" y="252145"/>
                  <a:pt x="28098" y="254529"/>
                </a:cubicBezTo>
                <a:cubicBezTo>
                  <a:pt x="25485" y="256620"/>
                  <a:pt x="21748" y="256646"/>
                  <a:pt x="18573" y="257704"/>
                </a:cubicBezTo>
                <a:cubicBezTo>
                  <a:pt x="375" y="285001"/>
                  <a:pt x="22193" y="250464"/>
                  <a:pt x="9048" y="276754"/>
                </a:cubicBezTo>
                <a:cubicBezTo>
                  <a:pt x="7341" y="280167"/>
                  <a:pt x="0" y="283581"/>
                  <a:pt x="2698" y="286279"/>
                </a:cubicBezTo>
                <a:cubicBezTo>
                  <a:pt x="5784" y="289365"/>
                  <a:pt x="11165" y="284162"/>
                  <a:pt x="15398" y="283104"/>
                </a:cubicBezTo>
                <a:cubicBezTo>
                  <a:pt x="18573" y="280987"/>
                  <a:pt x="22410" y="279626"/>
                  <a:pt x="24923" y="276754"/>
                </a:cubicBezTo>
                <a:cubicBezTo>
                  <a:pt x="29949" y="271011"/>
                  <a:pt x="30219" y="259555"/>
                  <a:pt x="37623" y="257704"/>
                </a:cubicBezTo>
                <a:cubicBezTo>
                  <a:pt x="53570" y="253717"/>
                  <a:pt x="46183" y="255909"/>
                  <a:pt x="59848" y="251354"/>
                </a:cubicBezTo>
                <a:cubicBezTo>
                  <a:pt x="63023" y="248179"/>
                  <a:pt x="65523" y="239519"/>
                  <a:pt x="69373" y="241829"/>
                </a:cubicBezTo>
                <a:lnTo>
                  <a:pt x="78898" y="270404"/>
                </a:lnTo>
                <a:lnTo>
                  <a:pt x="82073" y="279929"/>
                </a:lnTo>
                <a:cubicBezTo>
                  <a:pt x="82073" y="279929"/>
                  <a:pt x="61965" y="291571"/>
                  <a:pt x="66198" y="295804"/>
                </a:cubicBezTo>
                <a:cubicBezTo>
                  <a:pt x="69284" y="298890"/>
                  <a:pt x="74665" y="293687"/>
                  <a:pt x="78898" y="292629"/>
                </a:cubicBezTo>
                <a:cubicBezTo>
                  <a:pt x="81015" y="295804"/>
                  <a:pt x="84775" y="298368"/>
                  <a:pt x="85248" y="302154"/>
                </a:cubicBezTo>
                <a:cubicBezTo>
                  <a:pt x="85945" y="307727"/>
                  <a:pt x="80971" y="321334"/>
                  <a:pt x="78898" y="327554"/>
                </a:cubicBezTo>
                <a:cubicBezTo>
                  <a:pt x="84760" y="336347"/>
                  <a:pt x="90406" y="345412"/>
                  <a:pt x="97948" y="352954"/>
                </a:cubicBezTo>
                <a:cubicBezTo>
                  <a:pt x="100646" y="355652"/>
                  <a:pt x="104298" y="357187"/>
                  <a:pt x="107473" y="359304"/>
                </a:cubicBezTo>
                <a:cubicBezTo>
                  <a:pt x="114916" y="381634"/>
                  <a:pt x="107473" y="354869"/>
                  <a:pt x="107473" y="397404"/>
                </a:cubicBezTo>
                <a:cubicBezTo>
                  <a:pt x="107473" y="402800"/>
                  <a:pt x="109590" y="407987"/>
                  <a:pt x="110648" y="413279"/>
                </a:cubicBezTo>
                <a:cubicBezTo>
                  <a:pt x="114881" y="412221"/>
                  <a:pt x="118984" y="410104"/>
                  <a:pt x="123348" y="410104"/>
                </a:cubicBezTo>
                <a:cubicBezTo>
                  <a:pt x="127006" y="410104"/>
                  <a:pt x="149503" y="414356"/>
                  <a:pt x="155098" y="416454"/>
                </a:cubicBezTo>
                <a:cubicBezTo>
                  <a:pt x="159530" y="418116"/>
                  <a:pt x="163265" y="421444"/>
                  <a:pt x="167798" y="422804"/>
                </a:cubicBezTo>
                <a:cubicBezTo>
                  <a:pt x="173964" y="424654"/>
                  <a:pt x="180498" y="424921"/>
                  <a:pt x="186848" y="425979"/>
                </a:cubicBezTo>
                <a:cubicBezTo>
                  <a:pt x="172318" y="447774"/>
                  <a:pt x="188112" y="420922"/>
                  <a:pt x="177323" y="464079"/>
                </a:cubicBezTo>
                <a:cubicBezTo>
                  <a:pt x="175634" y="470836"/>
                  <a:pt x="165256" y="478559"/>
                  <a:pt x="161448" y="483129"/>
                </a:cubicBezTo>
                <a:cubicBezTo>
                  <a:pt x="159005" y="486060"/>
                  <a:pt x="157215" y="489479"/>
                  <a:pt x="155098" y="492654"/>
                </a:cubicBezTo>
                <a:cubicBezTo>
                  <a:pt x="156156" y="504296"/>
                  <a:pt x="153045" y="517123"/>
                  <a:pt x="158273" y="527579"/>
                </a:cubicBezTo>
                <a:cubicBezTo>
                  <a:pt x="160281" y="531595"/>
                  <a:pt x="164062" y="520545"/>
                  <a:pt x="167798" y="518054"/>
                </a:cubicBezTo>
                <a:cubicBezTo>
                  <a:pt x="170583" y="516198"/>
                  <a:pt x="174022" y="515429"/>
                  <a:pt x="177323" y="514879"/>
                </a:cubicBezTo>
                <a:cubicBezTo>
                  <a:pt x="186776" y="513303"/>
                  <a:pt x="196373" y="512762"/>
                  <a:pt x="205898" y="511704"/>
                </a:cubicBezTo>
                <a:cubicBezTo>
                  <a:pt x="232329" y="518312"/>
                  <a:pt x="206197" y="510266"/>
                  <a:pt x="228123" y="521229"/>
                </a:cubicBezTo>
                <a:cubicBezTo>
                  <a:pt x="232678" y="523506"/>
                  <a:pt x="246279" y="526562"/>
                  <a:pt x="250348" y="527579"/>
                </a:cubicBezTo>
                <a:cubicBezTo>
                  <a:pt x="267811" y="539221"/>
                  <a:pt x="252994" y="527579"/>
                  <a:pt x="266223" y="543454"/>
                </a:cubicBezTo>
                <a:cubicBezTo>
                  <a:pt x="269098" y="546903"/>
                  <a:pt x="272873" y="549530"/>
                  <a:pt x="275748" y="552979"/>
                </a:cubicBezTo>
                <a:cubicBezTo>
                  <a:pt x="278191" y="555910"/>
                  <a:pt x="279118" y="560120"/>
                  <a:pt x="282098" y="562504"/>
                </a:cubicBezTo>
                <a:cubicBezTo>
                  <a:pt x="284168" y="564160"/>
                  <a:pt x="303493" y="568647"/>
                  <a:pt x="304323" y="568854"/>
                </a:cubicBezTo>
                <a:cubicBezTo>
                  <a:pt x="307498" y="570971"/>
                  <a:pt x="311150" y="572506"/>
                  <a:pt x="313848" y="575204"/>
                </a:cubicBezTo>
                <a:cubicBezTo>
                  <a:pt x="316546" y="577902"/>
                  <a:pt x="317267" y="582286"/>
                  <a:pt x="320198" y="584729"/>
                </a:cubicBezTo>
                <a:cubicBezTo>
                  <a:pt x="323834" y="587759"/>
                  <a:pt x="328839" y="588644"/>
                  <a:pt x="332898" y="591079"/>
                </a:cubicBezTo>
                <a:cubicBezTo>
                  <a:pt x="351886" y="602472"/>
                  <a:pt x="348786" y="600617"/>
                  <a:pt x="361473" y="613304"/>
                </a:cubicBezTo>
                <a:cubicBezTo>
                  <a:pt x="361680" y="614134"/>
                  <a:pt x="366167" y="633459"/>
                  <a:pt x="367823" y="635529"/>
                </a:cubicBezTo>
                <a:cubicBezTo>
                  <a:pt x="370207" y="638509"/>
                  <a:pt x="374173" y="639762"/>
                  <a:pt x="377348" y="641879"/>
                </a:cubicBezTo>
                <a:cubicBezTo>
                  <a:pt x="379465" y="645054"/>
                  <a:pt x="382148" y="647917"/>
                  <a:pt x="383698" y="651404"/>
                </a:cubicBezTo>
                <a:cubicBezTo>
                  <a:pt x="386416" y="657521"/>
                  <a:pt x="390048" y="670454"/>
                  <a:pt x="390048" y="670454"/>
                </a:cubicBezTo>
                <a:cubicBezTo>
                  <a:pt x="387931" y="673629"/>
                  <a:pt x="385248" y="676492"/>
                  <a:pt x="383698" y="679979"/>
                </a:cubicBezTo>
                <a:cubicBezTo>
                  <a:pt x="380980" y="686096"/>
                  <a:pt x="377348" y="699029"/>
                  <a:pt x="377348" y="699029"/>
                </a:cubicBezTo>
                <a:cubicBezTo>
                  <a:pt x="378406" y="703262"/>
                  <a:pt x="378572" y="707826"/>
                  <a:pt x="380523" y="711729"/>
                </a:cubicBezTo>
                <a:cubicBezTo>
                  <a:pt x="383936" y="718555"/>
                  <a:pt x="393223" y="730779"/>
                  <a:pt x="393223" y="730779"/>
                </a:cubicBezTo>
                <a:cubicBezTo>
                  <a:pt x="387893" y="746769"/>
                  <a:pt x="382100" y="749181"/>
                  <a:pt x="393223" y="762529"/>
                </a:cubicBezTo>
                <a:cubicBezTo>
                  <a:pt x="395666" y="765460"/>
                  <a:pt x="399573" y="766762"/>
                  <a:pt x="402748" y="768879"/>
                </a:cubicBezTo>
                <a:cubicBezTo>
                  <a:pt x="425862" y="803549"/>
                  <a:pt x="391771" y="750099"/>
                  <a:pt x="412273" y="791104"/>
                </a:cubicBezTo>
                <a:cubicBezTo>
                  <a:pt x="426772" y="820102"/>
                  <a:pt x="418782" y="802534"/>
                  <a:pt x="434498" y="816504"/>
                </a:cubicBezTo>
                <a:cubicBezTo>
                  <a:pt x="441210" y="822470"/>
                  <a:pt x="445029" y="832714"/>
                  <a:pt x="453548" y="835554"/>
                </a:cubicBezTo>
                <a:lnTo>
                  <a:pt x="472598" y="841904"/>
                </a:lnTo>
                <a:cubicBezTo>
                  <a:pt x="475773" y="845079"/>
                  <a:pt x="478674" y="848554"/>
                  <a:pt x="482123" y="851429"/>
                </a:cubicBezTo>
                <a:cubicBezTo>
                  <a:pt x="485054" y="853872"/>
                  <a:pt x="489135" y="854907"/>
                  <a:pt x="491648" y="857779"/>
                </a:cubicBezTo>
                <a:cubicBezTo>
                  <a:pt x="510710" y="879564"/>
                  <a:pt x="496674" y="872021"/>
                  <a:pt x="513873" y="886354"/>
                </a:cubicBezTo>
                <a:cubicBezTo>
                  <a:pt x="523143" y="894079"/>
                  <a:pt x="535755" y="898539"/>
                  <a:pt x="542448" y="908579"/>
                </a:cubicBezTo>
                <a:cubicBezTo>
                  <a:pt x="557004" y="930414"/>
                  <a:pt x="552735" y="920389"/>
                  <a:pt x="558323" y="937154"/>
                </a:cubicBezTo>
                <a:cubicBezTo>
                  <a:pt x="557265" y="943504"/>
                  <a:pt x="557763" y="950321"/>
                  <a:pt x="555148" y="956204"/>
                </a:cubicBezTo>
                <a:cubicBezTo>
                  <a:pt x="553324" y="960307"/>
                  <a:pt x="548498" y="962280"/>
                  <a:pt x="545623" y="965729"/>
                </a:cubicBezTo>
                <a:cubicBezTo>
                  <a:pt x="538784" y="973935"/>
                  <a:pt x="539280" y="975233"/>
                  <a:pt x="536098" y="984779"/>
                </a:cubicBezTo>
                <a:cubicBezTo>
                  <a:pt x="537156" y="991129"/>
                  <a:pt x="537237" y="997722"/>
                  <a:pt x="539273" y="1003829"/>
                </a:cubicBezTo>
                <a:cubicBezTo>
                  <a:pt x="540480" y="1007449"/>
                  <a:pt x="543916" y="1009941"/>
                  <a:pt x="545623" y="1013354"/>
                </a:cubicBezTo>
                <a:cubicBezTo>
                  <a:pt x="547120" y="1016347"/>
                  <a:pt x="547740" y="1019704"/>
                  <a:pt x="548798" y="1022879"/>
                </a:cubicBezTo>
                <a:cubicBezTo>
                  <a:pt x="534557" y="1044241"/>
                  <a:pt x="533744" y="1035279"/>
                  <a:pt x="539273" y="1054629"/>
                </a:cubicBezTo>
                <a:cubicBezTo>
                  <a:pt x="540192" y="1057847"/>
                  <a:pt x="540357" y="1061541"/>
                  <a:pt x="542448" y="1064154"/>
                </a:cubicBezTo>
                <a:cubicBezTo>
                  <a:pt x="544832" y="1067134"/>
                  <a:pt x="548798" y="1068387"/>
                  <a:pt x="551973" y="1070504"/>
                </a:cubicBezTo>
                <a:lnTo>
                  <a:pt x="561498" y="1099079"/>
                </a:lnTo>
                <a:lnTo>
                  <a:pt x="564673" y="1108604"/>
                </a:lnTo>
                <a:lnTo>
                  <a:pt x="567848" y="1118129"/>
                </a:lnTo>
                <a:cubicBezTo>
                  <a:pt x="560996" y="1179796"/>
                  <a:pt x="571285" y="1127064"/>
                  <a:pt x="558323" y="1156229"/>
                </a:cubicBezTo>
                <a:cubicBezTo>
                  <a:pt x="555605" y="1162346"/>
                  <a:pt x="551973" y="1175279"/>
                  <a:pt x="551973" y="1175279"/>
                </a:cubicBezTo>
                <a:cubicBezTo>
                  <a:pt x="549856" y="1172104"/>
                  <a:pt x="547330" y="1169167"/>
                  <a:pt x="545623" y="1165754"/>
                </a:cubicBezTo>
                <a:cubicBezTo>
                  <a:pt x="544126" y="1162761"/>
                  <a:pt x="545795" y="1156229"/>
                  <a:pt x="542448" y="1156229"/>
                </a:cubicBezTo>
                <a:cubicBezTo>
                  <a:pt x="537958" y="1156229"/>
                  <a:pt x="536098" y="1162579"/>
                  <a:pt x="532923" y="1165754"/>
                </a:cubicBezTo>
                <a:cubicBezTo>
                  <a:pt x="531865" y="1175279"/>
                  <a:pt x="534893" y="1186244"/>
                  <a:pt x="529748" y="1194329"/>
                </a:cubicBezTo>
                <a:cubicBezTo>
                  <a:pt x="526154" y="1199976"/>
                  <a:pt x="517048" y="1198562"/>
                  <a:pt x="510698" y="1200679"/>
                </a:cubicBezTo>
                <a:lnTo>
                  <a:pt x="501173" y="1203854"/>
                </a:lnTo>
                <a:cubicBezTo>
                  <a:pt x="499056" y="1207029"/>
                  <a:pt x="497521" y="1210681"/>
                  <a:pt x="494823" y="1213379"/>
                </a:cubicBezTo>
                <a:cubicBezTo>
                  <a:pt x="487514" y="1220688"/>
                  <a:pt x="482314" y="1220475"/>
                  <a:pt x="472598" y="1222904"/>
                </a:cubicBezTo>
                <a:cubicBezTo>
                  <a:pt x="466248" y="1227137"/>
                  <a:pt x="457781" y="1229254"/>
                  <a:pt x="453548" y="1235604"/>
                </a:cubicBezTo>
                <a:cubicBezTo>
                  <a:pt x="445342" y="1247914"/>
                  <a:pt x="450818" y="1243922"/>
                  <a:pt x="437673" y="1248304"/>
                </a:cubicBezTo>
                <a:cubicBezTo>
                  <a:pt x="439790" y="1252537"/>
                  <a:pt x="440676" y="1257657"/>
                  <a:pt x="444023" y="1261004"/>
                </a:cubicBezTo>
                <a:cubicBezTo>
                  <a:pt x="449419" y="1266400"/>
                  <a:pt x="463073" y="1273704"/>
                  <a:pt x="463073" y="1273704"/>
                </a:cubicBezTo>
                <a:cubicBezTo>
                  <a:pt x="468119" y="1281273"/>
                  <a:pt x="476345" y="1296310"/>
                  <a:pt x="485298" y="1302279"/>
                </a:cubicBezTo>
                <a:cubicBezTo>
                  <a:pt x="488083" y="1304135"/>
                  <a:pt x="491562" y="1304701"/>
                  <a:pt x="494823" y="1305454"/>
                </a:cubicBezTo>
                <a:cubicBezTo>
                  <a:pt x="505340" y="1307881"/>
                  <a:pt x="526573" y="1311804"/>
                  <a:pt x="526573" y="1311804"/>
                </a:cubicBezTo>
                <a:cubicBezTo>
                  <a:pt x="536098" y="1318154"/>
                  <a:pt x="537156" y="1317096"/>
                  <a:pt x="542448" y="1327679"/>
                </a:cubicBezTo>
                <a:cubicBezTo>
                  <a:pt x="546726" y="1336235"/>
                  <a:pt x="543885" y="1339652"/>
                  <a:pt x="551973" y="1346729"/>
                </a:cubicBezTo>
                <a:cubicBezTo>
                  <a:pt x="557716" y="1351755"/>
                  <a:pt x="571023" y="1359429"/>
                  <a:pt x="571023" y="1359429"/>
                </a:cubicBezTo>
                <a:cubicBezTo>
                  <a:pt x="593020" y="1392425"/>
                  <a:pt x="570565" y="1355159"/>
                  <a:pt x="580548" y="1448329"/>
                </a:cubicBezTo>
                <a:cubicBezTo>
                  <a:pt x="580955" y="1452123"/>
                  <a:pt x="585005" y="1454541"/>
                  <a:pt x="586898" y="1457854"/>
                </a:cubicBezTo>
                <a:cubicBezTo>
                  <a:pt x="589246" y="1461963"/>
                  <a:pt x="589901" y="1467207"/>
                  <a:pt x="593248" y="1470554"/>
                </a:cubicBezTo>
                <a:cubicBezTo>
                  <a:pt x="596595" y="1473901"/>
                  <a:pt x="601715" y="1474787"/>
                  <a:pt x="605948" y="1476904"/>
                </a:cubicBezTo>
                <a:cubicBezTo>
                  <a:pt x="610181" y="1483254"/>
                  <a:pt x="622061" y="1489128"/>
                  <a:pt x="618648" y="1495954"/>
                </a:cubicBezTo>
                <a:cubicBezTo>
                  <a:pt x="616531" y="1500187"/>
                  <a:pt x="615328" y="1505018"/>
                  <a:pt x="612298" y="1508654"/>
                </a:cubicBezTo>
                <a:cubicBezTo>
                  <a:pt x="604221" y="1518347"/>
                  <a:pt x="594085" y="1514446"/>
                  <a:pt x="583723" y="1521354"/>
                </a:cubicBezTo>
                <a:cubicBezTo>
                  <a:pt x="560937" y="1536545"/>
                  <a:pt x="570069" y="1528658"/>
                  <a:pt x="555148" y="1543579"/>
                </a:cubicBezTo>
                <a:cubicBezTo>
                  <a:pt x="545644" y="1572091"/>
                  <a:pt x="560360" y="1523210"/>
                  <a:pt x="555148" y="1575329"/>
                </a:cubicBezTo>
                <a:cubicBezTo>
                  <a:pt x="554768" y="1579126"/>
                  <a:pt x="550505" y="1581441"/>
                  <a:pt x="548798" y="1584854"/>
                </a:cubicBezTo>
                <a:cubicBezTo>
                  <a:pt x="535653" y="1611144"/>
                  <a:pt x="557471" y="1576607"/>
                  <a:pt x="539273" y="1603904"/>
                </a:cubicBezTo>
                <a:cubicBezTo>
                  <a:pt x="540331" y="1610254"/>
                  <a:pt x="540412" y="1616847"/>
                  <a:pt x="542448" y="1622954"/>
                </a:cubicBezTo>
                <a:cubicBezTo>
                  <a:pt x="543655" y="1626574"/>
                  <a:pt x="546355" y="1629548"/>
                  <a:pt x="548798" y="1632479"/>
                </a:cubicBezTo>
                <a:cubicBezTo>
                  <a:pt x="556438" y="1641646"/>
                  <a:pt x="558482" y="1642110"/>
                  <a:pt x="567848" y="1648354"/>
                </a:cubicBezTo>
                <a:cubicBezTo>
                  <a:pt x="569965" y="1651529"/>
                  <a:pt x="571500" y="1655181"/>
                  <a:pt x="574198" y="1657879"/>
                </a:cubicBezTo>
                <a:cubicBezTo>
                  <a:pt x="576896" y="1660577"/>
                  <a:pt x="581210" y="1661357"/>
                  <a:pt x="583723" y="1664229"/>
                </a:cubicBezTo>
                <a:cubicBezTo>
                  <a:pt x="595480" y="1677666"/>
                  <a:pt x="595237" y="1679722"/>
                  <a:pt x="599598" y="1692804"/>
                </a:cubicBezTo>
                <a:cubicBezTo>
                  <a:pt x="606626" y="1688118"/>
                  <a:pt x="613759" y="1684263"/>
                  <a:pt x="618648" y="1676929"/>
                </a:cubicBezTo>
                <a:cubicBezTo>
                  <a:pt x="628324" y="1662415"/>
                  <a:pt x="613205" y="1670277"/>
                  <a:pt x="631348" y="1664229"/>
                </a:cubicBezTo>
                <a:cubicBezTo>
                  <a:pt x="632406" y="1661054"/>
                  <a:pt x="633924" y="1657997"/>
                  <a:pt x="634523" y="1654704"/>
                </a:cubicBezTo>
                <a:cubicBezTo>
                  <a:pt x="636049" y="1646309"/>
                  <a:pt x="630963" y="1634542"/>
                  <a:pt x="637698" y="1629304"/>
                </a:cubicBezTo>
                <a:cubicBezTo>
                  <a:pt x="644433" y="1624066"/>
                  <a:pt x="654631" y="1631421"/>
                  <a:pt x="663098" y="1632479"/>
                </a:cubicBezTo>
                <a:cubicBezTo>
                  <a:pt x="664156" y="1635654"/>
                  <a:pt x="666273" y="1638657"/>
                  <a:pt x="666273" y="1642004"/>
                </a:cubicBezTo>
                <a:cubicBezTo>
                  <a:pt x="666273" y="1652132"/>
                  <a:pt x="661796" y="1658747"/>
                  <a:pt x="653573" y="1664229"/>
                </a:cubicBezTo>
                <a:cubicBezTo>
                  <a:pt x="650788" y="1666085"/>
                  <a:pt x="647041" y="1665907"/>
                  <a:pt x="644048" y="1667404"/>
                </a:cubicBezTo>
                <a:cubicBezTo>
                  <a:pt x="640635" y="1669111"/>
                  <a:pt x="637698" y="1671637"/>
                  <a:pt x="634523" y="1673754"/>
                </a:cubicBezTo>
                <a:cubicBezTo>
                  <a:pt x="635581" y="1682221"/>
                  <a:pt x="636172" y="1690759"/>
                  <a:pt x="637698" y="1699154"/>
                </a:cubicBezTo>
                <a:cubicBezTo>
                  <a:pt x="638297" y="1702447"/>
                  <a:pt x="640873" y="1705332"/>
                  <a:pt x="640873" y="1708679"/>
                </a:cubicBezTo>
                <a:cubicBezTo>
                  <a:pt x="640873" y="1712026"/>
                  <a:pt x="638756" y="1715029"/>
                  <a:pt x="637698" y="1718204"/>
                </a:cubicBezTo>
                <a:cubicBezTo>
                  <a:pt x="638756" y="1730904"/>
                  <a:pt x="639292" y="1743658"/>
                  <a:pt x="640873" y="1756304"/>
                </a:cubicBezTo>
                <a:cubicBezTo>
                  <a:pt x="641414" y="1760634"/>
                  <a:pt x="641627" y="1765373"/>
                  <a:pt x="644048" y="1769004"/>
                </a:cubicBezTo>
                <a:cubicBezTo>
                  <a:pt x="646165" y="1772179"/>
                  <a:pt x="650398" y="1773237"/>
                  <a:pt x="653573" y="1775354"/>
                </a:cubicBezTo>
                <a:cubicBezTo>
                  <a:pt x="657806" y="1781704"/>
                  <a:pt x="665688" y="1786795"/>
                  <a:pt x="666273" y="1794404"/>
                </a:cubicBezTo>
                <a:cubicBezTo>
                  <a:pt x="667331" y="1808162"/>
                  <a:pt x="667736" y="1821987"/>
                  <a:pt x="669448" y="1835679"/>
                </a:cubicBezTo>
                <a:cubicBezTo>
                  <a:pt x="669863" y="1839000"/>
                  <a:pt x="670532" y="1842591"/>
                  <a:pt x="672623" y="1845204"/>
                </a:cubicBezTo>
                <a:cubicBezTo>
                  <a:pt x="675007" y="1848184"/>
                  <a:pt x="678973" y="1849437"/>
                  <a:pt x="682148" y="1851554"/>
                </a:cubicBezTo>
                <a:cubicBezTo>
                  <a:pt x="685323" y="1850496"/>
                  <a:pt x="688747" y="1850004"/>
                  <a:pt x="691673" y="1848379"/>
                </a:cubicBezTo>
                <a:cubicBezTo>
                  <a:pt x="698344" y="1844673"/>
                  <a:pt x="710723" y="1835679"/>
                  <a:pt x="710723" y="1835679"/>
                </a:cubicBezTo>
                <a:cubicBezTo>
                  <a:pt x="719397" y="1841461"/>
                  <a:pt x="721672" y="1846372"/>
                  <a:pt x="732948" y="1838854"/>
                </a:cubicBezTo>
                <a:cubicBezTo>
                  <a:pt x="736123" y="1836737"/>
                  <a:pt x="736426" y="1831842"/>
                  <a:pt x="739298" y="1829329"/>
                </a:cubicBezTo>
                <a:cubicBezTo>
                  <a:pt x="752735" y="1817572"/>
                  <a:pt x="754791" y="1817815"/>
                  <a:pt x="767873" y="1813454"/>
                </a:cubicBezTo>
                <a:cubicBezTo>
                  <a:pt x="774223" y="1807104"/>
                  <a:pt x="781942" y="1801876"/>
                  <a:pt x="786923" y="1794404"/>
                </a:cubicBezTo>
                <a:cubicBezTo>
                  <a:pt x="793167" y="1785038"/>
                  <a:pt x="793631" y="1782994"/>
                  <a:pt x="802798" y="1775354"/>
                </a:cubicBezTo>
                <a:cubicBezTo>
                  <a:pt x="805729" y="1772911"/>
                  <a:pt x="809148" y="1771121"/>
                  <a:pt x="812323" y="1769004"/>
                </a:cubicBezTo>
                <a:cubicBezTo>
                  <a:pt x="830521" y="1741707"/>
                  <a:pt x="806290" y="1773831"/>
                  <a:pt x="828198" y="1756304"/>
                </a:cubicBezTo>
                <a:cubicBezTo>
                  <a:pt x="831178" y="1753920"/>
                  <a:pt x="831850" y="1749477"/>
                  <a:pt x="834548" y="1746779"/>
                </a:cubicBezTo>
                <a:cubicBezTo>
                  <a:pt x="837246" y="1744081"/>
                  <a:pt x="840898" y="1742546"/>
                  <a:pt x="844073" y="1740429"/>
                </a:cubicBezTo>
                <a:cubicBezTo>
                  <a:pt x="862271" y="1713132"/>
                  <a:pt x="838040" y="1745256"/>
                  <a:pt x="859948" y="1727729"/>
                </a:cubicBezTo>
                <a:cubicBezTo>
                  <a:pt x="862928" y="1725345"/>
                  <a:pt x="864181" y="1721379"/>
                  <a:pt x="866298" y="1718204"/>
                </a:cubicBezTo>
                <a:cubicBezTo>
                  <a:pt x="863989" y="1708968"/>
                  <a:pt x="860140" y="1702040"/>
                  <a:pt x="866298" y="1692804"/>
                </a:cubicBezTo>
                <a:cubicBezTo>
                  <a:pt x="868415" y="1689629"/>
                  <a:pt x="872648" y="1688571"/>
                  <a:pt x="875823" y="1686454"/>
                </a:cubicBezTo>
                <a:cubicBezTo>
                  <a:pt x="883535" y="1674887"/>
                  <a:pt x="883733" y="1677209"/>
                  <a:pt x="885348" y="1661054"/>
                </a:cubicBezTo>
                <a:cubicBezTo>
                  <a:pt x="885826" y="1656274"/>
                  <a:pt x="880405" y="1615478"/>
                  <a:pt x="894873" y="1603904"/>
                </a:cubicBezTo>
                <a:cubicBezTo>
                  <a:pt x="897486" y="1601813"/>
                  <a:pt x="901223" y="1601787"/>
                  <a:pt x="904398" y="1600729"/>
                </a:cubicBezTo>
                <a:lnTo>
                  <a:pt x="917098" y="1562629"/>
                </a:lnTo>
                <a:cubicBezTo>
                  <a:pt x="919304" y="1556012"/>
                  <a:pt x="922264" y="1545635"/>
                  <a:pt x="926623" y="1540404"/>
                </a:cubicBezTo>
                <a:cubicBezTo>
                  <a:pt x="929066" y="1537473"/>
                  <a:pt x="932973" y="1536171"/>
                  <a:pt x="936148" y="1534054"/>
                </a:cubicBezTo>
                <a:cubicBezTo>
                  <a:pt x="937206" y="1521354"/>
                  <a:pt x="936824" y="1508451"/>
                  <a:pt x="939323" y="1495954"/>
                </a:cubicBezTo>
                <a:cubicBezTo>
                  <a:pt x="940071" y="1492212"/>
                  <a:pt x="943966" y="1489842"/>
                  <a:pt x="945673" y="1486429"/>
                </a:cubicBezTo>
                <a:cubicBezTo>
                  <a:pt x="947170" y="1483436"/>
                  <a:pt x="947790" y="1480079"/>
                  <a:pt x="948848" y="1476904"/>
                </a:cubicBezTo>
                <a:cubicBezTo>
                  <a:pt x="946731" y="1473729"/>
                  <a:pt x="944205" y="1470792"/>
                  <a:pt x="942498" y="1467379"/>
                </a:cubicBezTo>
                <a:cubicBezTo>
                  <a:pt x="941001" y="1464386"/>
                  <a:pt x="941414" y="1460467"/>
                  <a:pt x="939323" y="1457854"/>
                </a:cubicBezTo>
                <a:cubicBezTo>
                  <a:pt x="936939" y="1454874"/>
                  <a:pt x="932973" y="1453621"/>
                  <a:pt x="929798" y="1451504"/>
                </a:cubicBezTo>
                <a:cubicBezTo>
                  <a:pt x="928740" y="1447271"/>
                  <a:pt x="927570" y="1443064"/>
                  <a:pt x="926623" y="1438804"/>
                </a:cubicBezTo>
                <a:cubicBezTo>
                  <a:pt x="924033" y="1427151"/>
                  <a:pt x="923591" y="1421291"/>
                  <a:pt x="920273" y="1410229"/>
                </a:cubicBezTo>
                <a:cubicBezTo>
                  <a:pt x="918350" y="1403818"/>
                  <a:pt x="916040" y="1397529"/>
                  <a:pt x="913923" y="1391179"/>
                </a:cubicBezTo>
                <a:cubicBezTo>
                  <a:pt x="912865" y="1388004"/>
                  <a:pt x="911298" y="1384955"/>
                  <a:pt x="910748" y="1381654"/>
                </a:cubicBezTo>
                <a:cubicBezTo>
                  <a:pt x="909333" y="1373162"/>
                  <a:pt x="906617" y="1355604"/>
                  <a:pt x="904398" y="1346729"/>
                </a:cubicBezTo>
                <a:cubicBezTo>
                  <a:pt x="903586" y="1343482"/>
                  <a:pt x="902281" y="1340379"/>
                  <a:pt x="901223" y="1337204"/>
                </a:cubicBezTo>
                <a:cubicBezTo>
                  <a:pt x="902281" y="1332971"/>
                  <a:pt x="902233" y="1328293"/>
                  <a:pt x="904398" y="1324504"/>
                </a:cubicBezTo>
                <a:cubicBezTo>
                  <a:pt x="906626" y="1320605"/>
                  <a:pt x="911048" y="1318428"/>
                  <a:pt x="913923" y="1314979"/>
                </a:cubicBezTo>
                <a:cubicBezTo>
                  <a:pt x="916366" y="1312048"/>
                  <a:pt x="918566" y="1308867"/>
                  <a:pt x="920273" y="1305454"/>
                </a:cubicBezTo>
                <a:cubicBezTo>
                  <a:pt x="921770" y="1302461"/>
                  <a:pt x="920542" y="1297589"/>
                  <a:pt x="923448" y="1295929"/>
                </a:cubicBezTo>
                <a:cubicBezTo>
                  <a:pt x="929037" y="1292735"/>
                  <a:pt x="936148" y="1293812"/>
                  <a:pt x="942498" y="1292754"/>
                </a:cubicBezTo>
                <a:cubicBezTo>
                  <a:pt x="945673" y="1290637"/>
                  <a:pt x="949639" y="1289384"/>
                  <a:pt x="952023" y="1286404"/>
                </a:cubicBezTo>
                <a:cubicBezTo>
                  <a:pt x="958096" y="1278813"/>
                  <a:pt x="954030" y="1272207"/>
                  <a:pt x="952023" y="1264179"/>
                </a:cubicBezTo>
                <a:cubicBezTo>
                  <a:pt x="953081" y="1258887"/>
                  <a:pt x="953889" y="1253539"/>
                  <a:pt x="955198" y="1248304"/>
                </a:cubicBezTo>
                <a:cubicBezTo>
                  <a:pt x="956010" y="1245057"/>
                  <a:pt x="958373" y="1242126"/>
                  <a:pt x="958373" y="1238779"/>
                </a:cubicBezTo>
                <a:cubicBezTo>
                  <a:pt x="958373" y="1229195"/>
                  <a:pt x="956256" y="1219729"/>
                  <a:pt x="955198" y="1210204"/>
                </a:cubicBezTo>
                <a:cubicBezTo>
                  <a:pt x="956256" y="1201737"/>
                  <a:pt x="956847" y="1193199"/>
                  <a:pt x="958373" y="1184804"/>
                </a:cubicBezTo>
                <a:cubicBezTo>
                  <a:pt x="958972" y="1181511"/>
                  <a:pt x="960629" y="1178497"/>
                  <a:pt x="961548" y="1175279"/>
                </a:cubicBezTo>
                <a:cubicBezTo>
                  <a:pt x="962747" y="1171083"/>
                  <a:pt x="963665" y="1166812"/>
                  <a:pt x="964723" y="1162579"/>
                </a:cubicBezTo>
                <a:cubicBezTo>
                  <a:pt x="964221" y="1155556"/>
                  <a:pt x="965589" y="1123037"/>
                  <a:pt x="958373" y="1108604"/>
                </a:cubicBezTo>
                <a:cubicBezTo>
                  <a:pt x="956666" y="1105191"/>
                  <a:pt x="954140" y="1102254"/>
                  <a:pt x="952023" y="1099079"/>
                </a:cubicBezTo>
                <a:cubicBezTo>
                  <a:pt x="950248" y="1091980"/>
                  <a:pt x="945590" y="1071967"/>
                  <a:pt x="942498" y="1067329"/>
                </a:cubicBezTo>
                <a:cubicBezTo>
                  <a:pt x="934292" y="1055019"/>
                  <a:pt x="937355" y="1061424"/>
                  <a:pt x="932973" y="1048279"/>
                </a:cubicBezTo>
                <a:cubicBezTo>
                  <a:pt x="934031" y="1039812"/>
                  <a:pt x="934745" y="1031295"/>
                  <a:pt x="936148" y="1022879"/>
                </a:cubicBezTo>
                <a:cubicBezTo>
                  <a:pt x="936865" y="1018575"/>
                  <a:pt x="938746" y="1014504"/>
                  <a:pt x="939323" y="1010179"/>
                </a:cubicBezTo>
                <a:cubicBezTo>
                  <a:pt x="946463" y="956628"/>
                  <a:pt x="938330" y="991925"/>
                  <a:pt x="945673" y="962554"/>
                </a:cubicBezTo>
                <a:cubicBezTo>
                  <a:pt x="943244" y="952838"/>
                  <a:pt x="943457" y="947638"/>
                  <a:pt x="936148" y="940329"/>
                </a:cubicBezTo>
                <a:cubicBezTo>
                  <a:pt x="917804" y="921985"/>
                  <a:pt x="935303" y="947860"/>
                  <a:pt x="917098" y="924454"/>
                </a:cubicBezTo>
                <a:cubicBezTo>
                  <a:pt x="912413" y="918430"/>
                  <a:pt x="904398" y="905404"/>
                  <a:pt x="904398" y="905404"/>
                </a:cubicBezTo>
                <a:cubicBezTo>
                  <a:pt x="903340" y="893762"/>
                  <a:pt x="908237" y="879831"/>
                  <a:pt x="901223" y="870479"/>
                </a:cubicBezTo>
                <a:cubicBezTo>
                  <a:pt x="896103" y="863653"/>
                  <a:pt x="884218" y="868830"/>
                  <a:pt x="875823" y="867304"/>
                </a:cubicBezTo>
                <a:cubicBezTo>
                  <a:pt x="872530" y="866705"/>
                  <a:pt x="869599" y="864679"/>
                  <a:pt x="866298" y="864129"/>
                </a:cubicBezTo>
                <a:cubicBezTo>
                  <a:pt x="856845" y="862553"/>
                  <a:pt x="847248" y="862012"/>
                  <a:pt x="837723" y="860954"/>
                </a:cubicBezTo>
                <a:cubicBezTo>
                  <a:pt x="834548" y="857779"/>
                  <a:pt x="831934" y="853920"/>
                  <a:pt x="828198" y="851429"/>
                </a:cubicBezTo>
                <a:cubicBezTo>
                  <a:pt x="825413" y="849573"/>
                  <a:pt x="821986" y="848727"/>
                  <a:pt x="818673" y="848254"/>
                </a:cubicBezTo>
                <a:cubicBezTo>
                  <a:pt x="807101" y="846601"/>
                  <a:pt x="795390" y="846137"/>
                  <a:pt x="783748" y="845079"/>
                </a:cubicBezTo>
                <a:cubicBezTo>
                  <a:pt x="752597" y="836583"/>
                  <a:pt x="750948" y="845455"/>
                  <a:pt x="742473" y="822854"/>
                </a:cubicBezTo>
                <a:cubicBezTo>
                  <a:pt x="740941" y="818768"/>
                  <a:pt x="742024" y="813561"/>
                  <a:pt x="739298" y="810154"/>
                </a:cubicBezTo>
                <a:cubicBezTo>
                  <a:pt x="737207" y="807541"/>
                  <a:pt x="732699" y="808604"/>
                  <a:pt x="729773" y="806979"/>
                </a:cubicBezTo>
                <a:cubicBezTo>
                  <a:pt x="723102" y="803273"/>
                  <a:pt x="710723" y="794279"/>
                  <a:pt x="710723" y="794279"/>
                </a:cubicBezTo>
                <a:cubicBezTo>
                  <a:pt x="688032" y="760242"/>
                  <a:pt x="723369" y="811899"/>
                  <a:pt x="694848" y="775229"/>
                </a:cubicBezTo>
                <a:cubicBezTo>
                  <a:pt x="681805" y="758460"/>
                  <a:pt x="686281" y="758035"/>
                  <a:pt x="672623" y="746654"/>
                </a:cubicBezTo>
                <a:cubicBezTo>
                  <a:pt x="669692" y="744211"/>
                  <a:pt x="666273" y="742421"/>
                  <a:pt x="663098" y="740304"/>
                </a:cubicBezTo>
                <a:cubicBezTo>
                  <a:pt x="658865" y="742421"/>
                  <a:pt x="655112" y="746225"/>
                  <a:pt x="650398" y="746654"/>
                </a:cubicBezTo>
                <a:cubicBezTo>
                  <a:pt x="628763" y="748621"/>
                  <a:pt x="631530" y="743150"/>
                  <a:pt x="615473" y="737129"/>
                </a:cubicBezTo>
                <a:cubicBezTo>
                  <a:pt x="611387" y="735597"/>
                  <a:pt x="607006" y="735012"/>
                  <a:pt x="602773" y="733954"/>
                </a:cubicBezTo>
                <a:cubicBezTo>
                  <a:pt x="600455" y="735499"/>
                  <a:pt x="588105" y="744940"/>
                  <a:pt x="583723" y="743479"/>
                </a:cubicBezTo>
                <a:cubicBezTo>
                  <a:pt x="576483" y="741066"/>
                  <a:pt x="564673" y="730779"/>
                  <a:pt x="564673" y="730779"/>
                </a:cubicBezTo>
                <a:cubicBezTo>
                  <a:pt x="562556" y="727604"/>
                  <a:pt x="559873" y="724741"/>
                  <a:pt x="558323" y="721254"/>
                </a:cubicBezTo>
                <a:cubicBezTo>
                  <a:pt x="555605" y="715137"/>
                  <a:pt x="555686" y="707773"/>
                  <a:pt x="551973" y="702204"/>
                </a:cubicBezTo>
                <a:cubicBezTo>
                  <a:pt x="549856" y="699029"/>
                  <a:pt x="547330" y="696092"/>
                  <a:pt x="545623" y="692679"/>
                </a:cubicBezTo>
                <a:cubicBezTo>
                  <a:pt x="544126" y="689686"/>
                  <a:pt x="544304" y="685939"/>
                  <a:pt x="542448" y="683154"/>
                </a:cubicBezTo>
                <a:cubicBezTo>
                  <a:pt x="539957" y="679418"/>
                  <a:pt x="536098" y="676804"/>
                  <a:pt x="532923" y="673629"/>
                </a:cubicBezTo>
                <a:cubicBezTo>
                  <a:pt x="527343" y="656890"/>
                  <a:pt x="533436" y="670434"/>
                  <a:pt x="520223" y="654579"/>
                </a:cubicBezTo>
                <a:cubicBezTo>
                  <a:pt x="512383" y="645172"/>
                  <a:pt x="516421" y="643878"/>
                  <a:pt x="504348" y="638704"/>
                </a:cubicBezTo>
                <a:cubicBezTo>
                  <a:pt x="500337" y="636985"/>
                  <a:pt x="495908" y="636476"/>
                  <a:pt x="491648" y="635529"/>
                </a:cubicBezTo>
                <a:cubicBezTo>
                  <a:pt x="461001" y="628719"/>
                  <a:pt x="491187" y="636072"/>
                  <a:pt x="456723" y="629179"/>
                </a:cubicBezTo>
                <a:cubicBezTo>
                  <a:pt x="452444" y="628323"/>
                  <a:pt x="448256" y="627062"/>
                  <a:pt x="444023" y="626004"/>
                </a:cubicBezTo>
                <a:cubicBezTo>
                  <a:pt x="442965" y="621771"/>
                  <a:pt x="440848" y="617668"/>
                  <a:pt x="440848" y="613304"/>
                </a:cubicBezTo>
                <a:cubicBezTo>
                  <a:pt x="440848" y="585480"/>
                  <a:pt x="441322" y="586482"/>
                  <a:pt x="447198" y="568854"/>
                </a:cubicBezTo>
                <a:cubicBezTo>
                  <a:pt x="440346" y="507187"/>
                  <a:pt x="450635" y="559919"/>
                  <a:pt x="437673" y="530754"/>
                </a:cubicBezTo>
                <a:cubicBezTo>
                  <a:pt x="434955" y="524637"/>
                  <a:pt x="431323" y="511704"/>
                  <a:pt x="431323" y="511704"/>
                </a:cubicBezTo>
                <a:cubicBezTo>
                  <a:pt x="430265" y="499004"/>
                  <a:pt x="429482" y="486278"/>
                  <a:pt x="428148" y="473604"/>
                </a:cubicBezTo>
                <a:cubicBezTo>
                  <a:pt x="427365" y="466162"/>
                  <a:pt x="428012" y="458218"/>
                  <a:pt x="424973" y="451379"/>
                </a:cubicBezTo>
                <a:cubicBezTo>
                  <a:pt x="423423" y="447892"/>
                  <a:pt x="418623" y="447146"/>
                  <a:pt x="415448" y="445029"/>
                </a:cubicBezTo>
                <a:cubicBezTo>
                  <a:pt x="413331" y="441854"/>
                  <a:pt x="410601" y="439011"/>
                  <a:pt x="409098" y="435504"/>
                </a:cubicBezTo>
                <a:cubicBezTo>
                  <a:pt x="404590" y="424984"/>
                  <a:pt x="403942" y="406684"/>
                  <a:pt x="409098" y="397404"/>
                </a:cubicBezTo>
                <a:cubicBezTo>
                  <a:pt x="411217" y="393590"/>
                  <a:pt x="417602" y="395428"/>
                  <a:pt x="421798" y="394229"/>
                </a:cubicBezTo>
                <a:cubicBezTo>
                  <a:pt x="433300" y="390943"/>
                  <a:pt x="430412" y="391661"/>
                  <a:pt x="440848" y="384704"/>
                </a:cubicBezTo>
                <a:cubicBezTo>
                  <a:pt x="439790" y="376237"/>
                  <a:pt x="439199" y="367699"/>
                  <a:pt x="437673" y="359304"/>
                </a:cubicBezTo>
                <a:cubicBezTo>
                  <a:pt x="437074" y="356011"/>
                  <a:pt x="435251" y="353040"/>
                  <a:pt x="434498" y="349779"/>
                </a:cubicBezTo>
                <a:cubicBezTo>
                  <a:pt x="427854" y="320988"/>
                  <a:pt x="435536" y="322598"/>
                  <a:pt x="418623" y="308504"/>
                </a:cubicBezTo>
                <a:cubicBezTo>
                  <a:pt x="415692" y="306061"/>
                  <a:pt x="412585" y="303704"/>
                  <a:pt x="409098" y="302154"/>
                </a:cubicBezTo>
                <a:cubicBezTo>
                  <a:pt x="402981" y="299436"/>
                  <a:pt x="396398" y="297921"/>
                  <a:pt x="390048" y="295804"/>
                </a:cubicBezTo>
                <a:cubicBezTo>
                  <a:pt x="386873" y="294746"/>
                  <a:pt x="383308" y="294485"/>
                  <a:pt x="380523" y="292629"/>
                </a:cubicBezTo>
                <a:lnTo>
                  <a:pt x="370998" y="286279"/>
                </a:lnTo>
                <a:cubicBezTo>
                  <a:pt x="369940" y="283104"/>
                  <a:pt x="367823" y="280101"/>
                  <a:pt x="367823" y="276754"/>
                </a:cubicBezTo>
                <a:cubicBezTo>
                  <a:pt x="367823" y="267179"/>
                  <a:pt x="381885" y="253618"/>
                  <a:pt x="383698" y="248179"/>
                </a:cubicBezTo>
                <a:lnTo>
                  <a:pt x="386873" y="238654"/>
                </a:lnTo>
                <a:cubicBezTo>
                  <a:pt x="378479" y="213473"/>
                  <a:pt x="391161" y="246785"/>
                  <a:pt x="374173" y="219604"/>
                </a:cubicBezTo>
                <a:cubicBezTo>
                  <a:pt x="360889" y="198349"/>
                  <a:pt x="377421" y="206128"/>
                  <a:pt x="355123" y="200554"/>
                </a:cubicBezTo>
                <a:cubicBezTo>
                  <a:pt x="343481" y="183092"/>
                  <a:pt x="355123" y="197908"/>
                  <a:pt x="339248" y="184679"/>
                </a:cubicBezTo>
                <a:cubicBezTo>
                  <a:pt x="323875" y="171868"/>
                  <a:pt x="336376" y="177098"/>
                  <a:pt x="317023" y="168804"/>
                </a:cubicBezTo>
                <a:cubicBezTo>
                  <a:pt x="307858" y="164876"/>
                  <a:pt x="301944" y="164748"/>
                  <a:pt x="291623" y="162454"/>
                </a:cubicBezTo>
                <a:cubicBezTo>
                  <a:pt x="287363" y="161507"/>
                  <a:pt x="283156" y="160337"/>
                  <a:pt x="278923" y="159279"/>
                </a:cubicBezTo>
                <a:cubicBezTo>
                  <a:pt x="276806" y="152929"/>
                  <a:pt x="278142" y="143942"/>
                  <a:pt x="272573" y="140229"/>
                </a:cubicBezTo>
                <a:cubicBezTo>
                  <a:pt x="269398" y="138112"/>
                  <a:pt x="266461" y="135586"/>
                  <a:pt x="263048" y="133879"/>
                </a:cubicBezTo>
                <a:cubicBezTo>
                  <a:pt x="255372" y="130041"/>
                  <a:pt x="248961" y="130581"/>
                  <a:pt x="240823" y="127529"/>
                </a:cubicBezTo>
                <a:cubicBezTo>
                  <a:pt x="236391" y="125867"/>
                  <a:pt x="232356" y="123296"/>
                  <a:pt x="228123" y="121179"/>
                </a:cubicBezTo>
                <a:cubicBezTo>
                  <a:pt x="211272" y="95902"/>
                  <a:pt x="216502" y="109684"/>
                  <a:pt x="212248" y="79904"/>
                </a:cubicBezTo>
                <a:cubicBezTo>
                  <a:pt x="213306" y="66146"/>
                  <a:pt x="213711" y="52321"/>
                  <a:pt x="215423" y="38629"/>
                </a:cubicBezTo>
                <a:cubicBezTo>
                  <a:pt x="215838" y="35308"/>
                  <a:pt x="218598" y="32451"/>
                  <a:pt x="218598" y="29104"/>
                </a:cubicBezTo>
                <a:cubicBezTo>
                  <a:pt x="218598" y="23003"/>
                  <a:pt x="214258" y="11027"/>
                  <a:pt x="209073" y="6879"/>
                </a:cubicBezTo>
                <a:cubicBezTo>
                  <a:pt x="206460" y="4788"/>
                  <a:pt x="205369" y="0"/>
                  <a:pt x="202723" y="5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4328996" y="2690891"/>
            <a:ext cx="946297" cy="858509"/>
          </a:xfrm>
          <a:custGeom>
            <a:avLst/>
            <a:gdLst>
              <a:gd name="connsiteX0" fmla="*/ 68417 w 1354292"/>
              <a:gd name="connsiteY0" fmla="*/ 390525 h 1193006"/>
              <a:gd name="connsiteX1" fmla="*/ 56511 w 1354292"/>
              <a:gd name="connsiteY1" fmla="*/ 392906 h 1193006"/>
              <a:gd name="connsiteX2" fmla="*/ 54130 w 1354292"/>
              <a:gd name="connsiteY2" fmla="*/ 404812 h 1193006"/>
              <a:gd name="connsiteX3" fmla="*/ 51749 w 1354292"/>
              <a:gd name="connsiteY3" fmla="*/ 411956 h 1193006"/>
              <a:gd name="connsiteX4" fmla="*/ 42224 w 1354292"/>
              <a:gd name="connsiteY4" fmla="*/ 426243 h 1193006"/>
              <a:gd name="connsiteX5" fmla="*/ 42224 w 1354292"/>
              <a:gd name="connsiteY5" fmla="*/ 440531 h 1193006"/>
              <a:gd name="connsiteX6" fmla="*/ 27936 w 1354292"/>
              <a:gd name="connsiteY6" fmla="*/ 445293 h 1193006"/>
              <a:gd name="connsiteX7" fmla="*/ 20792 w 1354292"/>
              <a:gd name="connsiteY7" fmla="*/ 459581 h 1193006"/>
              <a:gd name="connsiteX8" fmla="*/ 23174 w 1354292"/>
              <a:gd name="connsiteY8" fmla="*/ 469106 h 1193006"/>
              <a:gd name="connsiteX9" fmla="*/ 37461 w 1354292"/>
              <a:gd name="connsiteY9" fmla="*/ 481012 h 1193006"/>
              <a:gd name="connsiteX10" fmla="*/ 37461 w 1354292"/>
              <a:gd name="connsiteY10" fmla="*/ 495300 h 1193006"/>
              <a:gd name="connsiteX11" fmla="*/ 39842 w 1354292"/>
              <a:gd name="connsiteY11" fmla="*/ 504825 h 1193006"/>
              <a:gd name="connsiteX12" fmla="*/ 46986 w 1354292"/>
              <a:gd name="connsiteY12" fmla="*/ 519112 h 1193006"/>
              <a:gd name="connsiteX13" fmla="*/ 49367 w 1354292"/>
              <a:gd name="connsiteY13" fmla="*/ 526256 h 1193006"/>
              <a:gd name="connsiteX14" fmla="*/ 25555 w 1354292"/>
              <a:gd name="connsiteY14" fmla="*/ 538162 h 1193006"/>
              <a:gd name="connsiteX15" fmla="*/ 30317 w 1354292"/>
              <a:gd name="connsiteY15" fmla="*/ 552450 h 1193006"/>
              <a:gd name="connsiteX16" fmla="*/ 32699 w 1354292"/>
              <a:gd name="connsiteY16" fmla="*/ 559593 h 1193006"/>
              <a:gd name="connsiteX17" fmla="*/ 23174 w 1354292"/>
              <a:gd name="connsiteY17" fmla="*/ 581025 h 1193006"/>
              <a:gd name="connsiteX18" fmla="*/ 16030 w 1354292"/>
              <a:gd name="connsiteY18" fmla="*/ 585787 h 1193006"/>
              <a:gd name="connsiteX19" fmla="*/ 13649 w 1354292"/>
              <a:gd name="connsiteY19" fmla="*/ 592931 h 1193006"/>
              <a:gd name="connsiteX20" fmla="*/ 1742 w 1354292"/>
              <a:gd name="connsiteY20" fmla="*/ 614362 h 1193006"/>
              <a:gd name="connsiteX21" fmla="*/ 4124 w 1354292"/>
              <a:gd name="connsiteY21" fmla="*/ 628650 h 1193006"/>
              <a:gd name="connsiteX22" fmla="*/ 11267 w 1354292"/>
              <a:gd name="connsiteY22" fmla="*/ 631031 h 1193006"/>
              <a:gd name="connsiteX23" fmla="*/ 23174 w 1354292"/>
              <a:gd name="connsiteY23" fmla="*/ 645318 h 1193006"/>
              <a:gd name="connsiteX24" fmla="*/ 42224 w 1354292"/>
              <a:gd name="connsiteY24" fmla="*/ 640556 h 1193006"/>
              <a:gd name="connsiteX25" fmla="*/ 58892 w 1354292"/>
              <a:gd name="connsiteY25" fmla="*/ 633412 h 1193006"/>
              <a:gd name="connsiteX26" fmla="*/ 63655 w 1354292"/>
              <a:gd name="connsiteY26" fmla="*/ 626268 h 1193006"/>
              <a:gd name="connsiteX27" fmla="*/ 70799 w 1354292"/>
              <a:gd name="connsiteY27" fmla="*/ 623887 h 1193006"/>
              <a:gd name="connsiteX28" fmla="*/ 96992 w 1354292"/>
              <a:gd name="connsiteY28" fmla="*/ 631031 h 1193006"/>
              <a:gd name="connsiteX29" fmla="*/ 104136 w 1354292"/>
              <a:gd name="connsiteY29" fmla="*/ 633412 h 1193006"/>
              <a:gd name="connsiteX30" fmla="*/ 111280 w 1354292"/>
              <a:gd name="connsiteY30" fmla="*/ 635793 h 1193006"/>
              <a:gd name="connsiteX31" fmla="*/ 139855 w 1354292"/>
              <a:gd name="connsiteY31" fmla="*/ 626268 h 1193006"/>
              <a:gd name="connsiteX32" fmla="*/ 144617 w 1354292"/>
              <a:gd name="connsiteY32" fmla="*/ 611981 h 1193006"/>
              <a:gd name="connsiteX33" fmla="*/ 149380 w 1354292"/>
              <a:gd name="connsiteY33" fmla="*/ 604837 h 1193006"/>
              <a:gd name="connsiteX34" fmla="*/ 163667 w 1354292"/>
              <a:gd name="connsiteY34" fmla="*/ 607218 h 1193006"/>
              <a:gd name="connsiteX35" fmla="*/ 170811 w 1354292"/>
              <a:gd name="connsiteY35" fmla="*/ 609600 h 1193006"/>
              <a:gd name="connsiteX36" fmla="*/ 173192 w 1354292"/>
              <a:gd name="connsiteY36" fmla="*/ 616743 h 1193006"/>
              <a:gd name="connsiteX37" fmla="*/ 175574 w 1354292"/>
              <a:gd name="connsiteY37" fmla="*/ 631031 h 1193006"/>
              <a:gd name="connsiteX38" fmla="*/ 180336 w 1354292"/>
              <a:gd name="connsiteY38" fmla="*/ 638175 h 1193006"/>
              <a:gd name="connsiteX39" fmla="*/ 185099 w 1354292"/>
              <a:gd name="connsiteY39" fmla="*/ 652462 h 1193006"/>
              <a:gd name="connsiteX40" fmla="*/ 177955 w 1354292"/>
              <a:gd name="connsiteY40" fmla="*/ 654843 h 1193006"/>
              <a:gd name="connsiteX41" fmla="*/ 185099 w 1354292"/>
              <a:gd name="connsiteY41" fmla="*/ 671512 h 1193006"/>
              <a:gd name="connsiteX42" fmla="*/ 175574 w 1354292"/>
              <a:gd name="connsiteY42" fmla="*/ 697706 h 1193006"/>
              <a:gd name="connsiteX43" fmla="*/ 168430 w 1354292"/>
              <a:gd name="connsiteY43" fmla="*/ 702468 h 1193006"/>
              <a:gd name="connsiteX44" fmla="*/ 173192 w 1354292"/>
              <a:gd name="connsiteY44" fmla="*/ 709612 h 1193006"/>
              <a:gd name="connsiteX45" fmla="*/ 180336 w 1354292"/>
              <a:gd name="connsiteY45" fmla="*/ 716756 h 1193006"/>
              <a:gd name="connsiteX46" fmla="*/ 182717 w 1354292"/>
              <a:gd name="connsiteY46" fmla="*/ 723900 h 1193006"/>
              <a:gd name="connsiteX47" fmla="*/ 194624 w 1354292"/>
              <a:gd name="connsiteY47" fmla="*/ 745331 h 1193006"/>
              <a:gd name="connsiteX48" fmla="*/ 197005 w 1354292"/>
              <a:gd name="connsiteY48" fmla="*/ 764381 h 1193006"/>
              <a:gd name="connsiteX49" fmla="*/ 199386 w 1354292"/>
              <a:gd name="connsiteY49" fmla="*/ 773906 h 1193006"/>
              <a:gd name="connsiteX50" fmla="*/ 206530 w 1354292"/>
              <a:gd name="connsiteY50" fmla="*/ 771525 h 1193006"/>
              <a:gd name="connsiteX51" fmla="*/ 213674 w 1354292"/>
              <a:gd name="connsiteY51" fmla="*/ 766762 h 1193006"/>
              <a:gd name="connsiteX52" fmla="*/ 227961 w 1354292"/>
              <a:gd name="connsiteY52" fmla="*/ 771525 h 1193006"/>
              <a:gd name="connsiteX53" fmla="*/ 242249 w 1354292"/>
              <a:gd name="connsiteY53" fmla="*/ 783431 h 1193006"/>
              <a:gd name="connsiteX54" fmla="*/ 277967 w 1354292"/>
              <a:gd name="connsiteY54" fmla="*/ 790575 h 1193006"/>
              <a:gd name="connsiteX55" fmla="*/ 285111 w 1354292"/>
              <a:gd name="connsiteY55" fmla="*/ 797718 h 1193006"/>
              <a:gd name="connsiteX56" fmla="*/ 287492 w 1354292"/>
              <a:gd name="connsiteY56" fmla="*/ 804862 h 1193006"/>
              <a:gd name="connsiteX57" fmla="*/ 294636 w 1354292"/>
              <a:gd name="connsiteY57" fmla="*/ 809625 h 1193006"/>
              <a:gd name="connsiteX58" fmla="*/ 308924 w 1354292"/>
              <a:gd name="connsiteY58" fmla="*/ 819150 h 1193006"/>
              <a:gd name="connsiteX59" fmla="*/ 320830 w 1354292"/>
              <a:gd name="connsiteY59" fmla="*/ 831056 h 1193006"/>
              <a:gd name="connsiteX60" fmla="*/ 335117 w 1354292"/>
              <a:gd name="connsiteY60" fmla="*/ 821531 h 1193006"/>
              <a:gd name="connsiteX61" fmla="*/ 337499 w 1354292"/>
              <a:gd name="connsiteY61" fmla="*/ 814387 h 1193006"/>
              <a:gd name="connsiteX62" fmla="*/ 363692 w 1354292"/>
              <a:gd name="connsiteY62" fmla="*/ 807243 h 1193006"/>
              <a:gd name="connsiteX63" fmla="*/ 373217 w 1354292"/>
              <a:gd name="connsiteY63" fmla="*/ 792956 h 1193006"/>
              <a:gd name="connsiteX64" fmla="*/ 368455 w 1354292"/>
              <a:gd name="connsiteY64" fmla="*/ 778668 h 1193006"/>
              <a:gd name="connsiteX65" fmla="*/ 366074 w 1354292"/>
              <a:gd name="connsiteY65" fmla="*/ 771525 h 1193006"/>
              <a:gd name="connsiteX66" fmla="*/ 368455 w 1354292"/>
              <a:gd name="connsiteY66" fmla="*/ 757237 h 1193006"/>
              <a:gd name="connsiteX67" fmla="*/ 387505 w 1354292"/>
              <a:gd name="connsiteY67" fmla="*/ 754856 h 1193006"/>
              <a:gd name="connsiteX68" fmla="*/ 392267 w 1354292"/>
              <a:gd name="connsiteY68" fmla="*/ 747712 h 1193006"/>
              <a:gd name="connsiteX69" fmla="*/ 399411 w 1354292"/>
              <a:gd name="connsiteY69" fmla="*/ 740568 h 1193006"/>
              <a:gd name="connsiteX70" fmla="*/ 420842 w 1354292"/>
              <a:gd name="connsiteY70" fmla="*/ 728662 h 1193006"/>
              <a:gd name="connsiteX71" fmla="*/ 435130 w 1354292"/>
              <a:gd name="connsiteY71" fmla="*/ 721518 h 1193006"/>
              <a:gd name="connsiteX72" fmla="*/ 439892 w 1354292"/>
              <a:gd name="connsiteY72" fmla="*/ 728662 h 1193006"/>
              <a:gd name="connsiteX73" fmla="*/ 437511 w 1354292"/>
              <a:gd name="connsiteY73" fmla="*/ 738187 h 1193006"/>
              <a:gd name="connsiteX74" fmla="*/ 432749 w 1354292"/>
              <a:gd name="connsiteY74" fmla="*/ 752475 h 1193006"/>
              <a:gd name="connsiteX75" fmla="*/ 430367 w 1354292"/>
              <a:gd name="connsiteY75" fmla="*/ 759618 h 1193006"/>
              <a:gd name="connsiteX76" fmla="*/ 463705 w 1354292"/>
              <a:gd name="connsiteY76" fmla="*/ 769143 h 1193006"/>
              <a:gd name="connsiteX77" fmla="*/ 470849 w 1354292"/>
              <a:gd name="connsiteY77" fmla="*/ 776287 h 1193006"/>
              <a:gd name="connsiteX78" fmla="*/ 480374 w 1354292"/>
              <a:gd name="connsiteY78" fmla="*/ 778668 h 1193006"/>
              <a:gd name="connsiteX79" fmla="*/ 487517 w 1354292"/>
              <a:gd name="connsiteY79" fmla="*/ 781050 h 1193006"/>
              <a:gd name="connsiteX80" fmla="*/ 499424 w 1354292"/>
              <a:gd name="connsiteY80" fmla="*/ 795337 h 1193006"/>
              <a:gd name="connsiteX81" fmla="*/ 504186 w 1354292"/>
              <a:gd name="connsiteY81" fmla="*/ 802481 h 1193006"/>
              <a:gd name="connsiteX82" fmla="*/ 518474 w 1354292"/>
              <a:gd name="connsiteY82" fmla="*/ 812006 h 1193006"/>
              <a:gd name="connsiteX83" fmla="*/ 525617 w 1354292"/>
              <a:gd name="connsiteY83" fmla="*/ 828675 h 1193006"/>
              <a:gd name="connsiteX84" fmla="*/ 530380 w 1354292"/>
              <a:gd name="connsiteY84" fmla="*/ 842962 h 1193006"/>
              <a:gd name="connsiteX85" fmla="*/ 532761 w 1354292"/>
              <a:gd name="connsiteY85" fmla="*/ 850106 h 1193006"/>
              <a:gd name="connsiteX86" fmla="*/ 539905 w 1354292"/>
              <a:gd name="connsiteY86" fmla="*/ 854868 h 1193006"/>
              <a:gd name="connsiteX87" fmla="*/ 551811 w 1354292"/>
              <a:gd name="connsiteY87" fmla="*/ 876300 h 1193006"/>
              <a:gd name="connsiteX88" fmla="*/ 556574 w 1354292"/>
              <a:gd name="connsiteY88" fmla="*/ 883443 h 1193006"/>
              <a:gd name="connsiteX89" fmla="*/ 558955 w 1354292"/>
              <a:gd name="connsiteY89" fmla="*/ 890587 h 1193006"/>
              <a:gd name="connsiteX90" fmla="*/ 568480 w 1354292"/>
              <a:gd name="connsiteY90" fmla="*/ 904875 h 1193006"/>
              <a:gd name="connsiteX91" fmla="*/ 570861 w 1354292"/>
              <a:gd name="connsiteY91" fmla="*/ 916781 h 1193006"/>
              <a:gd name="connsiteX92" fmla="*/ 573242 w 1354292"/>
              <a:gd name="connsiteY92" fmla="*/ 938212 h 1193006"/>
              <a:gd name="connsiteX93" fmla="*/ 582767 w 1354292"/>
              <a:gd name="connsiteY93" fmla="*/ 952500 h 1193006"/>
              <a:gd name="connsiteX94" fmla="*/ 587530 w 1354292"/>
              <a:gd name="connsiteY94" fmla="*/ 959643 h 1193006"/>
              <a:gd name="connsiteX95" fmla="*/ 597055 w 1354292"/>
              <a:gd name="connsiteY95" fmla="*/ 981075 h 1193006"/>
              <a:gd name="connsiteX96" fmla="*/ 594674 w 1354292"/>
              <a:gd name="connsiteY96" fmla="*/ 988218 h 1193006"/>
              <a:gd name="connsiteX97" fmla="*/ 587530 w 1354292"/>
              <a:gd name="connsiteY97" fmla="*/ 992981 h 1193006"/>
              <a:gd name="connsiteX98" fmla="*/ 566099 w 1354292"/>
              <a:gd name="connsiteY98" fmla="*/ 997743 h 1193006"/>
              <a:gd name="connsiteX99" fmla="*/ 561336 w 1354292"/>
              <a:gd name="connsiteY99" fmla="*/ 1004887 h 1193006"/>
              <a:gd name="connsiteX100" fmla="*/ 570861 w 1354292"/>
              <a:gd name="connsiteY100" fmla="*/ 1023937 h 1193006"/>
              <a:gd name="connsiteX101" fmla="*/ 573242 w 1354292"/>
              <a:gd name="connsiteY101" fmla="*/ 1031081 h 1193006"/>
              <a:gd name="connsiteX102" fmla="*/ 561336 w 1354292"/>
              <a:gd name="connsiteY102" fmla="*/ 1045368 h 1193006"/>
              <a:gd name="connsiteX103" fmla="*/ 556574 w 1354292"/>
              <a:gd name="connsiteY103" fmla="*/ 1059656 h 1193006"/>
              <a:gd name="connsiteX104" fmla="*/ 558955 w 1354292"/>
              <a:gd name="connsiteY104" fmla="*/ 1066800 h 1193006"/>
              <a:gd name="connsiteX105" fmla="*/ 608961 w 1354292"/>
              <a:gd name="connsiteY105" fmla="*/ 1069181 h 1193006"/>
              <a:gd name="connsiteX106" fmla="*/ 618486 w 1354292"/>
              <a:gd name="connsiteY106" fmla="*/ 1066800 h 1193006"/>
              <a:gd name="connsiteX107" fmla="*/ 625630 w 1354292"/>
              <a:gd name="connsiteY107" fmla="*/ 1073943 h 1193006"/>
              <a:gd name="connsiteX108" fmla="*/ 630392 w 1354292"/>
              <a:gd name="connsiteY108" fmla="*/ 1083468 h 1193006"/>
              <a:gd name="connsiteX109" fmla="*/ 635155 w 1354292"/>
              <a:gd name="connsiteY109" fmla="*/ 1090612 h 1193006"/>
              <a:gd name="connsiteX110" fmla="*/ 637536 w 1354292"/>
              <a:gd name="connsiteY110" fmla="*/ 1097756 h 1193006"/>
              <a:gd name="connsiteX111" fmla="*/ 639917 w 1354292"/>
              <a:gd name="connsiteY111" fmla="*/ 1121568 h 1193006"/>
              <a:gd name="connsiteX112" fmla="*/ 651824 w 1354292"/>
              <a:gd name="connsiteY112" fmla="*/ 1123950 h 1193006"/>
              <a:gd name="connsiteX113" fmla="*/ 658967 w 1354292"/>
              <a:gd name="connsiteY113" fmla="*/ 1126331 h 1193006"/>
              <a:gd name="connsiteX114" fmla="*/ 666111 w 1354292"/>
              <a:gd name="connsiteY114" fmla="*/ 1133475 h 1193006"/>
              <a:gd name="connsiteX115" fmla="*/ 670874 w 1354292"/>
              <a:gd name="connsiteY115" fmla="*/ 1143000 h 1193006"/>
              <a:gd name="connsiteX116" fmla="*/ 678017 w 1354292"/>
              <a:gd name="connsiteY116" fmla="*/ 1147762 h 1193006"/>
              <a:gd name="connsiteX117" fmla="*/ 716117 w 1354292"/>
              <a:gd name="connsiteY117" fmla="*/ 1147762 h 1193006"/>
              <a:gd name="connsiteX118" fmla="*/ 708974 w 1354292"/>
              <a:gd name="connsiteY118" fmla="*/ 1166812 h 1193006"/>
              <a:gd name="connsiteX119" fmla="*/ 711355 w 1354292"/>
              <a:gd name="connsiteY119" fmla="*/ 1173956 h 1193006"/>
              <a:gd name="connsiteX120" fmla="*/ 720880 w 1354292"/>
              <a:gd name="connsiteY120" fmla="*/ 1176337 h 1193006"/>
              <a:gd name="connsiteX121" fmla="*/ 739930 w 1354292"/>
              <a:gd name="connsiteY121" fmla="*/ 1183481 h 1193006"/>
              <a:gd name="connsiteX122" fmla="*/ 763742 w 1354292"/>
              <a:gd name="connsiteY122" fmla="*/ 1183481 h 1193006"/>
              <a:gd name="connsiteX123" fmla="*/ 778030 w 1354292"/>
              <a:gd name="connsiteY123" fmla="*/ 1193006 h 1193006"/>
              <a:gd name="connsiteX124" fmla="*/ 789936 w 1354292"/>
              <a:gd name="connsiteY124" fmla="*/ 1178718 h 1193006"/>
              <a:gd name="connsiteX125" fmla="*/ 782792 w 1354292"/>
              <a:gd name="connsiteY125" fmla="*/ 1171575 h 1193006"/>
              <a:gd name="connsiteX126" fmla="*/ 780411 w 1354292"/>
              <a:gd name="connsiteY126" fmla="*/ 1164431 h 1193006"/>
              <a:gd name="connsiteX127" fmla="*/ 792317 w 1354292"/>
              <a:gd name="connsiteY127" fmla="*/ 1152525 h 1193006"/>
              <a:gd name="connsiteX128" fmla="*/ 797080 w 1354292"/>
              <a:gd name="connsiteY128" fmla="*/ 1145381 h 1193006"/>
              <a:gd name="connsiteX129" fmla="*/ 792317 w 1354292"/>
              <a:gd name="connsiteY129" fmla="*/ 1138237 h 1193006"/>
              <a:gd name="connsiteX130" fmla="*/ 787555 w 1354292"/>
              <a:gd name="connsiteY130" fmla="*/ 1121568 h 1193006"/>
              <a:gd name="connsiteX131" fmla="*/ 794699 w 1354292"/>
              <a:gd name="connsiteY131" fmla="*/ 1095375 h 1193006"/>
              <a:gd name="connsiteX132" fmla="*/ 801842 w 1354292"/>
              <a:gd name="connsiteY132" fmla="*/ 1090612 h 1193006"/>
              <a:gd name="connsiteX133" fmla="*/ 806605 w 1354292"/>
              <a:gd name="connsiteY133" fmla="*/ 1083468 h 1193006"/>
              <a:gd name="connsiteX134" fmla="*/ 811367 w 1354292"/>
              <a:gd name="connsiteY134" fmla="*/ 1069181 h 1193006"/>
              <a:gd name="connsiteX135" fmla="*/ 813749 w 1354292"/>
              <a:gd name="connsiteY135" fmla="*/ 1023937 h 1193006"/>
              <a:gd name="connsiteX136" fmla="*/ 818511 w 1354292"/>
              <a:gd name="connsiteY136" fmla="*/ 1016793 h 1193006"/>
              <a:gd name="connsiteX137" fmla="*/ 832799 w 1354292"/>
              <a:gd name="connsiteY137" fmla="*/ 1021556 h 1193006"/>
              <a:gd name="connsiteX138" fmla="*/ 839942 w 1354292"/>
              <a:gd name="connsiteY138" fmla="*/ 1023937 h 1193006"/>
              <a:gd name="connsiteX139" fmla="*/ 847086 w 1354292"/>
              <a:gd name="connsiteY139" fmla="*/ 1021556 h 1193006"/>
              <a:gd name="connsiteX140" fmla="*/ 851849 w 1354292"/>
              <a:gd name="connsiteY140" fmla="*/ 1007268 h 1193006"/>
              <a:gd name="connsiteX141" fmla="*/ 856611 w 1354292"/>
              <a:gd name="connsiteY141" fmla="*/ 992981 h 1193006"/>
              <a:gd name="connsiteX142" fmla="*/ 858992 w 1354292"/>
              <a:gd name="connsiteY142" fmla="*/ 985837 h 1193006"/>
              <a:gd name="connsiteX143" fmla="*/ 870899 w 1354292"/>
              <a:gd name="connsiteY143" fmla="*/ 964406 h 1193006"/>
              <a:gd name="connsiteX144" fmla="*/ 863755 w 1354292"/>
              <a:gd name="connsiteY144" fmla="*/ 957262 h 1193006"/>
              <a:gd name="connsiteX145" fmla="*/ 854230 w 1354292"/>
              <a:gd name="connsiteY145" fmla="*/ 942975 h 1193006"/>
              <a:gd name="connsiteX146" fmla="*/ 842324 w 1354292"/>
              <a:gd name="connsiteY146" fmla="*/ 928687 h 1193006"/>
              <a:gd name="connsiteX147" fmla="*/ 847086 w 1354292"/>
              <a:gd name="connsiteY147" fmla="*/ 907256 h 1193006"/>
              <a:gd name="connsiteX148" fmla="*/ 856611 w 1354292"/>
              <a:gd name="connsiteY148" fmla="*/ 892968 h 1193006"/>
              <a:gd name="connsiteX149" fmla="*/ 870899 w 1354292"/>
              <a:gd name="connsiteY149" fmla="*/ 883443 h 1193006"/>
              <a:gd name="connsiteX150" fmla="*/ 882805 w 1354292"/>
              <a:gd name="connsiteY150" fmla="*/ 871537 h 1193006"/>
              <a:gd name="connsiteX151" fmla="*/ 887567 w 1354292"/>
              <a:gd name="connsiteY151" fmla="*/ 864393 h 1193006"/>
              <a:gd name="connsiteX152" fmla="*/ 894711 w 1354292"/>
              <a:gd name="connsiteY152" fmla="*/ 857250 h 1193006"/>
              <a:gd name="connsiteX153" fmla="*/ 904236 w 1354292"/>
              <a:gd name="connsiteY153" fmla="*/ 842962 h 1193006"/>
              <a:gd name="connsiteX154" fmla="*/ 908999 w 1354292"/>
              <a:gd name="connsiteY154" fmla="*/ 835818 h 1193006"/>
              <a:gd name="connsiteX155" fmla="*/ 916142 w 1354292"/>
              <a:gd name="connsiteY155" fmla="*/ 828675 h 1193006"/>
              <a:gd name="connsiteX156" fmla="*/ 928049 w 1354292"/>
              <a:gd name="connsiteY156" fmla="*/ 816768 h 1193006"/>
              <a:gd name="connsiteX157" fmla="*/ 932811 w 1354292"/>
              <a:gd name="connsiteY157" fmla="*/ 823912 h 1193006"/>
              <a:gd name="connsiteX158" fmla="*/ 935192 w 1354292"/>
              <a:gd name="connsiteY158" fmla="*/ 831056 h 1193006"/>
              <a:gd name="connsiteX159" fmla="*/ 951861 w 1354292"/>
              <a:gd name="connsiteY159" fmla="*/ 852487 h 1193006"/>
              <a:gd name="connsiteX160" fmla="*/ 959005 w 1354292"/>
              <a:gd name="connsiteY160" fmla="*/ 857250 h 1193006"/>
              <a:gd name="connsiteX161" fmla="*/ 961386 w 1354292"/>
              <a:gd name="connsiteY161" fmla="*/ 864393 h 1193006"/>
              <a:gd name="connsiteX162" fmla="*/ 968530 w 1354292"/>
              <a:gd name="connsiteY162" fmla="*/ 871537 h 1193006"/>
              <a:gd name="connsiteX163" fmla="*/ 973292 w 1354292"/>
              <a:gd name="connsiteY163" fmla="*/ 878681 h 1193006"/>
              <a:gd name="connsiteX164" fmla="*/ 980436 w 1354292"/>
              <a:gd name="connsiteY164" fmla="*/ 876300 h 1193006"/>
              <a:gd name="connsiteX165" fmla="*/ 982817 w 1354292"/>
              <a:gd name="connsiteY165" fmla="*/ 869156 h 1193006"/>
              <a:gd name="connsiteX166" fmla="*/ 987580 w 1354292"/>
              <a:gd name="connsiteY166" fmla="*/ 862012 h 1193006"/>
              <a:gd name="connsiteX167" fmla="*/ 989961 w 1354292"/>
              <a:gd name="connsiteY167" fmla="*/ 854868 h 1193006"/>
              <a:gd name="connsiteX168" fmla="*/ 1001867 w 1354292"/>
              <a:gd name="connsiteY168" fmla="*/ 840581 h 1193006"/>
              <a:gd name="connsiteX169" fmla="*/ 1018536 w 1354292"/>
              <a:gd name="connsiteY169" fmla="*/ 835818 h 1193006"/>
              <a:gd name="connsiteX170" fmla="*/ 1030442 w 1354292"/>
              <a:gd name="connsiteY170" fmla="*/ 823912 h 1193006"/>
              <a:gd name="connsiteX171" fmla="*/ 1037586 w 1354292"/>
              <a:gd name="connsiteY171" fmla="*/ 816768 h 1193006"/>
              <a:gd name="connsiteX172" fmla="*/ 1042349 w 1354292"/>
              <a:gd name="connsiteY172" fmla="*/ 809625 h 1193006"/>
              <a:gd name="connsiteX173" fmla="*/ 1049492 w 1354292"/>
              <a:gd name="connsiteY173" fmla="*/ 804862 h 1193006"/>
              <a:gd name="connsiteX174" fmla="*/ 1063780 w 1354292"/>
              <a:gd name="connsiteY174" fmla="*/ 800100 h 1193006"/>
              <a:gd name="connsiteX175" fmla="*/ 1068542 w 1354292"/>
              <a:gd name="connsiteY175" fmla="*/ 792956 h 1193006"/>
              <a:gd name="connsiteX176" fmla="*/ 1075686 w 1354292"/>
              <a:gd name="connsiteY176" fmla="*/ 785812 h 1193006"/>
              <a:gd name="connsiteX177" fmla="*/ 1078067 w 1354292"/>
              <a:gd name="connsiteY177" fmla="*/ 778668 h 1193006"/>
              <a:gd name="connsiteX178" fmla="*/ 1085211 w 1354292"/>
              <a:gd name="connsiteY178" fmla="*/ 771525 h 1193006"/>
              <a:gd name="connsiteX179" fmla="*/ 1097117 w 1354292"/>
              <a:gd name="connsiteY179" fmla="*/ 759618 h 1193006"/>
              <a:gd name="connsiteX180" fmla="*/ 1099499 w 1354292"/>
              <a:gd name="connsiteY180" fmla="*/ 752475 h 1193006"/>
              <a:gd name="connsiteX181" fmla="*/ 1120930 w 1354292"/>
              <a:gd name="connsiteY181" fmla="*/ 733425 h 1193006"/>
              <a:gd name="connsiteX182" fmla="*/ 1128074 w 1354292"/>
              <a:gd name="connsiteY182" fmla="*/ 731043 h 1193006"/>
              <a:gd name="connsiteX183" fmla="*/ 1135217 w 1354292"/>
              <a:gd name="connsiteY183" fmla="*/ 738187 h 1193006"/>
              <a:gd name="connsiteX184" fmla="*/ 1144742 w 1354292"/>
              <a:gd name="connsiteY184" fmla="*/ 752475 h 1193006"/>
              <a:gd name="connsiteX185" fmla="*/ 1151886 w 1354292"/>
              <a:gd name="connsiteY185" fmla="*/ 754856 h 1193006"/>
              <a:gd name="connsiteX186" fmla="*/ 1156649 w 1354292"/>
              <a:gd name="connsiteY186" fmla="*/ 762000 h 1193006"/>
              <a:gd name="connsiteX187" fmla="*/ 1159030 w 1354292"/>
              <a:gd name="connsiteY187" fmla="*/ 769143 h 1193006"/>
              <a:gd name="connsiteX188" fmla="*/ 1166174 w 1354292"/>
              <a:gd name="connsiteY188" fmla="*/ 764381 h 1193006"/>
              <a:gd name="connsiteX189" fmla="*/ 1170936 w 1354292"/>
              <a:gd name="connsiteY189" fmla="*/ 723900 h 1193006"/>
              <a:gd name="connsiteX190" fmla="*/ 1175699 w 1354292"/>
              <a:gd name="connsiteY190" fmla="*/ 716756 h 1193006"/>
              <a:gd name="connsiteX191" fmla="*/ 1194749 w 1354292"/>
              <a:gd name="connsiteY191" fmla="*/ 695325 h 1193006"/>
              <a:gd name="connsiteX192" fmla="*/ 1197130 w 1354292"/>
              <a:gd name="connsiteY192" fmla="*/ 688181 h 1193006"/>
              <a:gd name="connsiteX193" fmla="*/ 1199511 w 1354292"/>
              <a:gd name="connsiteY193" fmla="*/ 678656 h 1193006"/>
              <a:gd name="connsiteX194" fmla="*/ 1206655 w 1354292"/>
              <a:gd name="connsiteY194" fmla="*/ 673893 h 1193006"/>
              <a:gd name="connsiteX195" fmla="*/ 1209036 w 1354292"/>
              <a:gd name="connsiteY195" fmla="*/ 666750 h 1193006"/>
              <a:gd name="connsiteX196" fmla="*/ 1201892 w 1354292"/>
              <a:gd name="connsiteY196" fmla="*/ 661987 h 1193006"/>
              <a:gd name="connsiteX197" fmla="*/ 1197130 w 1354292"/>
              <a:gd name="connsiteY197" fmla="*/ 654843 h 1193006"/>
              <a:gd name="connsiteX198" fmla="*/ 1182842 w 1354292"/>
              <a:gd name="connsiteY198" fmla="*/ 642937 h 1193006"/>
              <a:gd name="connsiteX199" fmla="*/ 1178080 w 1354292"/>
              <a:gd name="connsiteY199" fmla="*/ 635793 h 1193006"/>
              <a:gd name="connsiteX200" fmla="*/ 1137599 w 1354292"/>
              <a:gd name="connsiteY200" fmla="*/ 609600 h 1193006"/>
              <a:gd name="connsiteX201" fmla="*/ 1128074 w 1354292"/>
              <a:gd name="connsiteY201" fmla="*/ 604837 h 1193006"/>
              <a:gd name="connsiteX202" fmla="*/ 1120930 w 1354292"/>
              <a:gd name="connsiteY202" fmla="*/ 602456 h 1193006"/>
              <a:gd name="connsiteX203" fmla="*/ 1111405 w 1354292"/>
              <a:gd name="connsiteY203" fmla="*/ 595312 h 1193006"/>
              <a:gd name="connsiteX204" fmla="*/ 1097117 w 1354292"/>
              <a:gd name="connsiteY204" fmla="*/ 592931 h 1193006"/>
              <a:gd name="connsiteX205" fmla="*/ 1099499 w 1354292"/>
              <a:gd name="connsiteY205" fmla="*/ 576262 h 1193006"/>
              <a:gd name="connsiteX206" fmla="*/ 1113786 w 1354292"/>
              <a:gd name="connsiteY206" fmla="*/ 571500 h 1193006"/>
              <a:gd name="connsiteX207" fmla="*/ 1120930 w 1354292"/>
              <a:gd name="connsiteY207" fmla="*/ 569118 h 1193006"/>
              <a:gd name="connsiteX208" fmla="*/ 1125692 w 1354292"/>
              <a:gd name="connsiteY208" fmla="*/ 561975 h 1193006"/>
              <a:gd name="connsiteX209" fmla="*/ 1130455 w 1354292"/>
              <a:gd name="connsiteY209" fmla="*/ 545306 h 1193006"/>
              <a:gd name="connsiteX210" fmla="*/ 1132836 w 1354292"/>
              <a:gd name="connsiteY210" fmla="*/ 538162 h 1193006"/>
              <a:gd name="connsiteX211" fmla="*/ 1147124 w 1354292"/>
              <a:gd name="connsiteY211" fmla="*/ 523875 h 1193006"/>
              <a:gd name="connsiteX212" fmla="*/ 1144742 w 1354292"/>
              <a:gd name="connsiteY212" fmla="*/ 514350 h 1193006"/>
              <a:gd name="connsiteX213" fmla="*/ 1139980 w 1354292"/>
              <a:gd name="connsiteY213" fmla="*/ 500062 h 1193006"/>
              <a:gd name="connsiteX214" fmla="*/ 1142361 w 1354292"/>
              <a:gd name="connsiteY214" fmla="*/ 492918 h 1193006"/>
              <a:gd name="connsiteX215" fmla="*/ 1149505 w 1354292"/>
              <a:gd name="connsiteY215" fmla="*/ 490537 h 1193006"/>
              <a:gd name="connsiteX216" fmla="*/ 1156649 w 1354292"/>
              <a:gd name="connsiteY216" fmla="*/ 485775 h 1193006"/>
              <a:gd name="connsiteX217" fmla="*/ 1139980 w 1354292"/>
              <a:gd name="connsiteY217" fmla="*/ 464343 h 1193006"/>
              <a:gd name="connsiteX218" fmla="*/ 1137599 w 1354292"/>
              <a:gd name="connsiteY218" fmla="*/ 457200 h 1193006"/>
              <a:gd name="connsiteX219" fmla="*/ 1123311 w 1354292"/>
              <a:gd name="connsiteY219" fmla="*/ 450056 h 1193006"/>
              <a:gd name="connsiteX220" fmla="*/ 1113786 w 1354292"/>
              <a:gd name="connsiteY220" fmla="*/ 428625 h 1193006"/>
              <a:gd name="connsiteX221" fmla="*/ 1118549 w 1354292"/>
              <a:gd name="connsiteY221" fmla="*/ 404812 h 1193006"/>
              <a:gd name="connsiteX222" fmla="*/ 1123311 w 1354292"/>
              <a:gd name="connsiteY222" fmla="*/ 397668 h 1193006"/>
              <a:gd name="connsiteX223" fmla="*/ 1123311 w 1354292"/>
              <a:gd name="connsiteY223" fmla="*/ 359568 h 1193006"/>
              <a:gd name="connsiteX224" fmla="*/ 1132836 w 1354292"/>
              <a:gd name="connsiteY224" fmla="*/ 352425 h 1193006"/>
              <a:gd name="connsiteX225" fmla="*/ 1144742 w 1354292"/>
              <a:gd name="connsiteY225" fmla="*/ 340518 h 1193006"/>
              <a:gd name="connsiteX226" fmla="*/ 1149505 w 1354292"/>
              <a:gd name="connsiteY226" fmla="*/ 333375 h 1193006"/>
              <a:gd name="connsiteX227" fmla="*/ 1163792 w 1354292"/>
              <a:gd name="connsiteY227" fmla="*/ 321468 h 1193006"/>
              <a:gd name="connsiteX228" fmla="*/ 1170936 w 1354292"/>
              <a:gd name="connsiteY228" fmla="*/ 319087 h 1193006"/>
              <a:gd name="connsiteX229" fmla="*/ 1175699 w 1354292"/>
              <a:gd name="connsiteY229" fmla="*/ 311943 h 1193006"/>
              <a:gd name="connsiteX230" fmla="*/ 1178080 w 1354292"/>
              <a:gd name="connsiteY230" fmla="*/ 285750 h 1193006"/>
              <a:gd name="connsiteX231" fmla="*/ 1189986 w 1354292"/>
              <a:gd name="connsiteY231" fmla="*/ 288131 h 1193006"/>
              <a:gd name="connsiteX232" fmla="*/ 1211417 w 1354292"/>
              <a:gd name="connsiteY232" fmla="*/ 295275 h 1193006"/>
              <a:gd name="connsiteX233" fmla="*/ 1218561 w 1354292"/>
              <a:gd name="connsiteY233" fmla="*/ 297656 h 1193006"/>
              <a:gd name="connsiteX234" fmla="*/ 1228086 w 1354292"/>
              <a:gd name="connsiteY234" fmla="*/ 292893 h 1193006"/>
              <a:gd name="connsiteX235" fmla="*/ 1239992 w 1354292"/>
              <a:gd name="connsiteY235" fmla="*/ 273843 h 1193006"/>
              <a:gd name="connsiteX236" fmla="*/ 1254280 w 1354292"/>
              <a:gd name="connsiteY236" fmla="*/ 264318 h 1193006"/>
              <a:gd name="connsiteX237" fmla="*/ 1261424 w 1354292"/>
              <a:gd name="connsiteY237" fmla="*/ 250031 h 1193006"/>
              <a:gd name="connsiteX238" fmla="*/ 1263805 w 1354292"/>
              <a:gd name="connsiteY238" fmla="*/ 233362 h 1193006"/>
              <a:gd name="connsiteX239" fmla="*/ 1259042 w 1354292"/>
              <a:gd name="connsiteY239" fmla="*/ 209550 h 1193006"/>
              <a:gd name="connsiteX240" fmla="*/ 1261424 w 1354292"/>
              <a:gd name="connsiteY240" fmla="*/ 200025 h 1193006"/>
              <a:gd name="connsiteX241" fmla="*/ 1268567 w 1354292"/>
              <a:gd name="connsiteY241" fmla="*/ 195262 h 1193006"/>
              <a:gd name="connsiteX242" fmla="*/ 1275711 w 1354292"/>
              <a:gd name="connsiteY242" fmla="*/ 188118 h 1193006"/>
              <a:gd name="connsiteX243" fmla="*/ 1280474 w 1354292"/>
              <a:gd name="connsiteY243" fmla="*/ 157162 h 1193006"/>
              <a:gd name="connsiteX244" fmla="*/ 1282855 w 1354292"/>
              <a:gd name="connsiteY244" fmla="*/ 150018 h 1193006"/>
              <a:gd name="connsiteX245" fmla="*/ 1297142 w 1354292"/>
              <a:gd name="connsiteY245" fmla="*/ 138112 h 1193006"/>
              <a:gd name="connsiteX246" fmla="*/ 1309049 w 1354292"/>
              <a:gd name="connsiteY246" fmla="*/ 126206 h 1193006"/>
              <a:gd name="connsiteX247" fmla="*/ 1313811 w 1354292"/>
              <a:gd name="connsiteY247" fmla="*/ 119062 h 1193006"/>
              <a:gd name="connsiteX248" fmla="*/ 1306667 w 1354292"/>
              <a:gd name="connsiteY248" fmla="*/ 104775 h 1193006"/>
              <a:gd name="connsiteX249" fmla="*/ 1309049 w 1354292"/>
              <a:gd name="connsiteY249" fmla="*/ 95250 h 1193006"/>
              <a:gd name="connsiteX250" fmla="*/ 1320955 w 1354292"/>
              <a:gd name="connsiteY250" fmla="*/ 73818 h 1193006"/>
              <a:gd name="connsiteX251" fmla="*/ 1328099 w 1354292"/>
              <a:gd name="connsiteY251" fmla="*/ 57150 h 1193006"/>
              <a:gd name="connsiteX252" fmla="*/ 1330480 w 1354292"/>
              <a:gd name="connsiteY252" fmla="*/ 50006 h 1193006"/>
              <a:gd name="connsiteX253" fmla="*/ 1340005 w 1354292"/>
              <a:gd name="connsiteY253" fmla="*/ 35718 h 1193006"/>
              <a:gd name="connsiteX254" fmla="*/ 1349530 w 1354292"/>
              <a:gd name="connsiteY254" fmla="*/ 21431 h 1193006"/>
              <a:gd name="connsiteX255" fmla="*/ 1354292 w 1354292"/>
              <a:gd name="connsiteY255" fmla="*/ 14287 h 1193006"/>
              <a:gd name="connsiteX256" fmla="*/ 1347149 w 1354292"/>
              <a:gd name="connsiteY256" fmla="*/ 9525 h 1193006"/>
              <a:gd name="connsiteX257" fmla="*/ 1335242 w 1354292"/>
              <a:gd name="connsiteY257" fmla="*/ 7143 h 1193006"/>
              <a:gd name="connsiteX258" fmla="*/ 1328099 w 1354292"/>
              <a:gd name="connsiteY258" fmla="*/ 4762 h 1193006"/>
              <a:gd name="connsiteX259" fmla="*/ 1309049 w 1354292"/>
              <a:gd name="connsiteY259" fmla="*/ 0 h 1193006"/>
              <a:gd name="connsiteX260" fmla="*/ 1297142 w 1354292"/>
              <a:gd name="connsiteY260" fmla="*/ 2381 h 1193006"/>
              <a:gd name="connsiteX261" fmla="*/ 1287617 w 1354292"/>
              <a:gd name="connsiteY261" fmla="*/ 7143 h 1193006"/>
              <a:gd name="connsiteX262" fmla="*/ 1259042 w 1354292"/>
              <a:gd name="connsiteY262" fmla="*/ 4762 h 1193006"/>
              <a:gd name="connsiteX263" fmla="*/ 1220942 w 1354292"/>
              <a:gd name="connsiteY263" fmla="*/ 4762 h 1193006"/>
              <a:gd name="connsiteX264" fmla="*/ 1213799 w 1354292"/>
              <a:gd name="connsiteY264" fmla="*/ 9525 h 1193006"/>
              <a:gd name="connsiteX265" fmla="*/ 1204274 w 1354292"/>
              <a:gd name="connsiteY265" fmla="*/ 23812 h 1193006"/>
              <a:gd name="connsiteX266" fmla="*/ 1197130 w 1354292"/>
              <a:gd name="connsiteY266" fmla="*/ 26193 h 1193006"/>
              <a:gd name="connsiteX267" fmla="*/ 1187605 w 1354292"/>
              <a:gd name="connsiteY267" fmla="*/ 19050 h 1193006"/>
              <a:gd name="connsiteX268" fmla="*/ 1178080 w 1354292"/>
              <a:gd name="connsiteY268" fmla="*/ 28575 h 1193006"/>
              <a:gd name="connsiteX269" fmla="*/ 1173317 w 1354292"/>
              <a:gd name="connsiteY269" fmla="*/ 42862 h 1193006"/>
              <a:gd name="connsiteX270" fmla="*/ 1168555 w 1354292"/>
              <a:gd name="connsiteY270" fmla="*/ 59531 h 1193006"/>
              <a:gd name="connsiteX271" fmla="*/ 1166174 w 1354292"/>
              <a:gd name="connsiteY271" fmla="*/ 66675 h 1193006"/>
              <a:gd name="connsiteX272" fmla="*/ 1159030 w 1354292"/>
              <a:gd name="connsiteY272" fmla="*/ 69056 h 1193006"/>
              <a:gd name="connsiteX273" fmla="*/ 1144742 w 1354292"/>
              <a:gd name="connsiteY273" fmla="*/ 80962 h 1193006"/>
              <a:gd name="connsiteX274" fmla="*/ 1137599 w 1354292"/>
              <a:gd name="connsiteY274" fmla="*/ 83343 h 1193006"/>
              <a:gd name="connsiteX275" fmla="*/ 1120930 w 1354292"/>
              <a:gd name="connsiteY275" fmla="*/ 73818 h 1193006"/>
              <a:gd name="connsiteX276" fmla="*/ 1113786 w 1354292"/>
              <a:gd name="connsiteY276" fmla="*/ 69056 h 1193006"/>
              <a:gd name="connsiteX277" fmla="*/ 1099499 w 1354292"/>
              <a:gd name="connsiteY277" fmla="*/ 64293 h 1193006"/>
              <a:gd name="connsiteX278" fmla="*/ 1092355 w 1354292"/>
              <a:gd name="connsiteY278" fmla="*/ 61912 h 1193006"/>
              <a:gd name="connsiteX279" fmla="*/ 1082830 w 1354292"/>
              <a:gd name="connsiteY279" fmla="*/ 64293 h 1193006"/>
              <a:gd name="connsiteX280" fmla="*/ 1082830 w 1354292"/>
              <a:gd name="connsiteY280" fmla="*/ 85725 h 1193006"/>
              <a:gd name="connsiteX281" fmla="*/ 1082830 w 1354292"/>
              <a:gd name="connsiteY281" fmla="*/ 138112 h 1193006"/>
              <a:gd name="connsiteX282" fmla="*/ 1078067 w 1354292"/>
              <a:gd name="connsiteY282" fmla="*/ 152400 h 1193006"/>
              <a:gd name="connsiteX283" fmla="*/ 1080449 w 1354292"/>
              <a:gd name="connsiteY283" fmla="*/ 161925 h 1193006"/>
              <a:gd name="connsiteX284" fmla="*/ 1082830 w 1354292"/>
              <a:gd name="connsiteY284" fmla="*/ 169068 h 1193006"/>
              <a:gd name="connsiteX285" fmla="*/ 1080449 w 1354292"/>
              <a:gd name="connsiteY285" fmla="*/ 183356 h 1193006"/>
              <a:gd name="connsiteX286" fmla="*/ 1075686 w 1354292"/>
              <a:gd name="connsiteY286" fmla="*/ 207168 h 1193006"/>
              <a:gd name="connsiteX287" fmla="*/ 1068542 w 1354292"/>
              <a:gd name="connsiteY287" fmla="*/ 209550 h 1193006"/>
              <a:gd name="connsiteX288" fmla="*/ 1061399 w 1354292"/>
              <a:gd name="connsiteY288" fmla="*/ 216693 h 1193006"/>
              <a:gd name="connsiteX289" fmla="*/ 1054255 w 1354292"/>
              <a:gd name="connsiteY289" fmla="*/ 221456 h 1193006"/>
              <a:gd name="connsiteX290" fmla="*/ 1047111 w 1354292"/>
              <a:gd name="connsiteY290" fmla="*/ 245268 h 1193006"/>
              <a:gd name="connsiteX291" fmla="*/ 1047111 w 1354292"/>
              <a:gd name="connsiteY291" fmla="*/ 266700 h 1193006"/>
              <a:gd name="connsiteX292" fmla="*/ 1039967 w 1354292"/>
              <a:gd name="connsiteY292" fmla="*/ 283368 h 1193006"/>
              <a:gd name="connsiteX293" fmla="*/ 1025680 w 1354292"/>
              <a:gd name="connsiteY293" fmla="*/ 288131 h 1193006"/>
              <a:gd name="connsiteX294" fmla="*/ 1009011 w 1354292"/>
              <a:gd name="connsiteY294" fmla="*/ 302418 h 1193006"/>
              <a:gd name="connsiteX295" fmla="*/ 1001867 w 1354292"/>
              <a:gd name="connsiteY295" fmla="*/ 304800 h 1193006"/>
              <a:gd name="connsiteX296" fmla="*/ 997105 w 1354292"/>
              <a:gd name="connsiteY296" fmla="*/ 297656 h 1193006"/>
              <a:gd name="connsiteX297" fmla="*/ 987580 w 1354292"/>
              <a:gd name="connsiteY297" fmla="*/ 278606 h 1193006"/>
              <a:gd name="connsiteX298" fmla="*/ 973292 w 1354292"/>
              <a:gd name="connsiteY298" fmla="*/ 273843 h 1193006"/>
              <a:gd name="connsiteX299" fmla="*/ 970911 w 1354292"/>
              <a:gd name="connsiteY299" fmla="*/ 257175 h 1193006"/>
              <a:gd name="connsiteX300" fmla="*/ 963767 w 1354292"/>
              <a:gd name="connsiteY300" fmla="*/ 240506 h 1193006"/>
              <a:gd name="connsiteX301" fmla="*/ 956624 w 1354292"/>
              <a:gd name="connsiteY301" fmla="*/ 235743 h 1193006"/>
              <a:gd name="connsiteX302" fmla="*/ 942336 w 1354292"/>
              <a:gd name="connsiteY302" fmla="*/ 230981 h 1193006"/>
              <a:gd name="connsiteX303" fmla="*/ 935192 w 1354292"/>
              <a:gd name="connsiteY303" fmla="*/ 233362 h 1193006"/>
              <a:gd name="connsiteX304" fmla="*/ 920905 w 1354292"/>
              <a:gd name="connsiteY304" fmla="*/ 247650 h 1193006"/>
              <a:gd name="connsiteX305" fmla="*/ 923286 w 1354292"/>
              <a:gd name="connsiteY305" fmla="*/ 254793 h 1193006"/>
              <a:gd name="connsiteX306" fmla="*/ 930430 w 1354292"/>
              <a:gd name="connsiteY306" fmla="*/ 259556 h 1193006"/>
              <a:gd name="connsiteX307" fmla="*/ 935192 w 1354292"/>
              <a:gd name="connsiteY307" fmla="*/ 266700 h 1193006"/>
              <a:gd name="connsiteX308" fmla="*/ 942336 w 1354292"/>
              <a:gd name="connsiteY308" fmla="*/ 264318 h 1193006"/>
              <a:gd name="connsiteX309" fmla="*/ 944717 w 1354292"/>
              <a:gd name="connsiteY309" fmla="*/ 271462 h 1193006"/>
              <a:gd name="connsiteX310" fmla="*/ 949480 w 1354292"/>
              <a:gd name="connsiteY310" fmla="*/ 278606 h 1193006"/>
              <a:gd name="connsiteX311" fmla="*/ 951861 w 1354292"/>
              <a:gd name="connsiteY311" fmla="*/ 285750 h 1193006"/>
              <a:gd name="connsiteX312" fmla="*/ 947099 w 1354292"/>
              <a:gd name="connsiteY312" fmla="*/ 330993 h 1193006"/>
              <a:gd name="connsiteX313" fmla="*/ 942336 w 1354292"/>
              <a:gd name="connsiteY313" fmla="*/ 340518 h 1193006"/>
              <a:gd name="connsiteX314" fmla="*/ 937574 w 1354292"/>
              <a:gd name="connsiteY314" fmla="*/ 354806 h 1193006"/>
              <a:gd name="connsiteX315" fmla="*/ 939955 w 1354292"/>
              <a:gd name="connsiteY315" fmla="*/ 371475 h 1193006"/>
              <a:gd name="connsiteX316" fmla="*/ 947099 w 1354292"/>
              <a:gd name="connsiteY316" fmla="*/ 373856 h 1193006"/>
              <a:gd name="connsiteX317" fmla="*/ 951861 w 1354292"/>
              <a:gd name="connsiteY317" fmla="*/ 381000 h 1193006"/>
              <a:gd name="connsiteX318" fmla="*/ 949480 w 1354292"/>
              <a:gd name="connsiteY318" fmla="*/ 392906 h 1193006"/>
              <a:gd name="connsiteX319" fmla="*/ 937574 w 1354292"/>
              <a:gd name="connsiteY319" fmla="*/ 404812 h 1193006"/>
              <a:gd name="connsiteX320" fmla="*/ 925667 w 1354292"/>
              <a:gd name="connsiteY320" fmla="*/ 419100 h 1193006"/>
              <a:gd name="connsiteX321" fmla="*/ 918524 w 1354292"/>
              <a:gd name="connsiteY321" fmla="*/ 423862 h 1193006"/>
              <a:gd name="connsiteX322" fmla="*/ 906617 w 1354292"/>
              <a:gd name="connsiteY322" fmla="*/ 438150 h 1193006"/>
              <a:gd name="connsiteX323" fmla="*/ 899474 w 1354292"/>
              <a:gd name="connsiteY323" fmla="*/ 442912 h 1193006"/>
              <a:gd name="connsiteX324" fmla="*/ 885186 w 1354292"/>
              <a:gd name="connsiteY324" fmla="*/ 471487 h 1193006"/>
              <a:gd name="connsiteX325" fmla="*/ 868517 w 1354292"/>
              <a:gd name="connsiteY325" fmla="*/ 483393 h 1193006"/>
              <a:gd name="connsiteX326" fmla="*/ 866136 w 1354292"/>
              <a:gd name="connsiteY326" fmla="*/ 490537 h 1193006"/>
              <a:gd name="connsiteX327" fmla="*/ 858992 w 1354292"/>
              <a:gd name="connsiteY327" fmla="*/ 495300 h 1193006"/>
              <a:gd name="connsiteX328" fmla="*/ 854230 w 1354292"/>
              <a:gd name="connsiteY328" fmla="*/ 502443 h 1193006"/>
              <a:gd name="connsiteX329" fmla="*/ 847086 w 1354292"/>
              <a:gd name="connsiteY329" fmla="*/ 516731 h 1193006"/>
              <a:gd name="connsiteX330" fmla="*/ 832799 w 1354292"/>
              <a:gd name="connsiteY330" fmla="*/ 526256 h 1193006"/>
              <a:gd name="connsiteX331" fmla="*/ 816130 w 1354292"/>
              <a:gd name="connsiteY331" fmla="*/ 523875 h 1193006"/>
              <a:gd name="connsiteX332" fmla="*/ 799461 w 1354292"/>
              <a:gd name="connsiteY332" fmla="*/ 528637 h 1193006"/>
              <a:gd name="connsiteX333" fmla="*/ 773267 w 1354292"/>
              <a:gd name="connsiteY333" fmla="*/ 533400 h 1193006"/>
              <a:gd name="connsiteX334" fmla="*/ 744692 w 1354292"/>
              <a:gd name="connsiteY334" fmla="*/ 531018 h 1193006"/>
              <a:gd name="connsiteX335" fmla="*/ 737549 w 1354292"/>
              <a:gd name="connsiteY335" fmla="*/ 528637 h 1193006"/>
              <a:gd name="connsiteX336" fmla="*/ 720880 w 1354292"/>
              <a:gd name="connsiteY336" fmla="*/ 531018 h 1193006"/>
              <a:gd name="connsiteX337" fmla="*/ 711355 w 1354292"/>
              <a:gd name="connsiteY337" fmla="*/ 538162 h 1193006"/>
              <a:gd name="connsiteX338" fmla="*/ 704211 w 1354292"/>
              <a:gd name="connsiteY338" fmla="*/ 542925 h 1193006"/>
              <a:gd name="connsiteX339" fmla="*/ 701830 w 1354292"/>
              <a:gd name="connsiteY339" fmla="*/ 557212 h 1193006"/>
              <a:gd name="connsiteX340" fmla="*/ 685161 w 1354292"/>
              <a:gd name="connsiteY340" fmla="*/ 571500 h 1193006"/>
              <a:gd name="connsiteX341" fmla="*/ 680399 w 1354292"/>
              <a:gd name="connsiteY341" fmla="*/ 578643 h 1193006"/>
              <a:gd name="connsiteX342" fmla="*/ 678017 w 1354292"/>
              <a:gd name="connsiteY342" fmla="*/ 585787 h 1193006"/>
              <a:gd name="connsiteX343" fmla="*/ 670874 w 1354292"/>
              <a:gd name="connsiteY343" fmla="*/ 588168 h 1193006"/>
              <a:gd name="connsiteX344" fmla="*/ 663730 w 1354292"/>
              <a:gd name="connsiteY344" fmla="*/ 585787 h 1193006"/>
              <a:gd name="connsiteX345" fmla="*/ 644680 w 1354292"/>
              <a:gd name="connsiteY345" fmla="*/ 590550 h 1193006"/>
              <a:gd name="connsiteX346" fmla="*/ 642299 w 1354292"/>
              <a:gd name="connsiteY346" fmla="*/ 597693 h 1193006"/>
              <a:gd name="connsiteX347" fmla="*/ 637536 w 1354292"/>
              <a:gd name="connsiteY347" fmla="*/ 604837 h 1193006"/>
              <a:gd name="connsiteX348" fmla="*/ 639917 w 1354292"/>
              <a:gd name="connsiteY348" fmla="*/ 616743 h 1193006"/>
              <a:gd name="connsiteX349" fmla="*/ 623249 w 1354292"/>
              <a:gd name="connsiteY349" fmla="*/ 633412 h 1193006"/>
              <a:gd name="connsiteX350" fmla="*/ 616105 w 1354292"/>
              <a:gd name="connsiteY350" fmla="*/ 631031 h 1193006"/>
              <a:gd name="connsiteX351" fmla="*/ 611342 w 1354292"/>
              <a:gd name="connsiteY351" fmla="*/ 623887 h 1193006"/>
              <a:gd name="connsiteX352" fmla="*/ 604199 w 1354292"/>
              <a:gd name="connsiteY352" fmla="*/ 619125 h 1193006"/>
              <a:gd name="connsiteX353" fmla="*/ 599436 w 1354292"/>
              <a:gd name="connsiteY353" fmla="*/ 611981 h 1193006"/>
              <a:gd name="connsiteX354" fmla="*/ 601817 w 1354292"/>
              <a:gd name="connsiteY354" fmla="*/ 602456 h 1193006"/>
              <a:gd name="connsiteX355" fmla="*/ 611342 w 1354292"/>
              <a:gd name="connsiteY355" fmla="*/ 581025 h 1193006"/>
              <a:gd name="connsiteX356" fmla="*/ 613724 w 1354292"/>
              <a:gd name="connsiteY356" fmla="*/ 573881 h 1193006"/>
              <a:gd name="connsiteX357" fmla="*/ 620867 w 1354292"/>
              <a:gd name="connsiteY357" fmla="*/ 569118 h 1193006"/>
              <a:gd name="connsiteX358" fmla="*/ 623249 w 1354292"/>
              <a:gd name="connsiteY358" fmla="*/ 561975 h 1193006"/>
              <a:gd name="connsiteX359" fmla="*/ 628011 w 1354292"/>
              <a:gd name="connsiteY359" fmla="*/ 554831 h 1193006"/>
              <a:gd name="connsiteX360" fmla="*/ 632774 w 1354292"/>
              <a:gd name="connsiteY360" fmla="*/ 540543 h 1193006"/>
              <a:gd name="connsiteX361" fmla="*/ 628011 w 1354292"/>
              <a:gd name="connsiteY361" fmla="*/ 500062 h 1193006"/>
              <a:gd name="connsiteX362" fmla="*/ 623249 w 1354292"/>
              <a:gd name="connsiteY362" fmla="*/ 490537 h 1193006"/>
              <a:gd name="connsiteX363" fmla="*/ 616105 w 1354292"/>
              <a:gd name="connsiteY363" fmla="*/ 485775 h 1193006"/>
              <a:gd name="connsiteX364" fmla="*/ 604199 w 1354292"/>
              <a:gd name="connsiteY364" fmla="*/ 471487 h 1193006"/>
              <a:gd name="connsiteX365" fmla="*/ 589911 w 1354292"/>
              <a:gd name="connsiteY365" fmla="*/ 466725 h 1193006"/>
              <a:gd name="connsiteX366" fmla="*/ 582767 w 1354292"/>
              <a:gd name="connsiteY366" fmla="*/ 461962 h 1193006"/>
              <a:gd name="connsiteX367" fmla="*/ 568480 w 1354292"/>
              <a:gd name="connsiteY367" fmla="*/ 471487 h 1193006"/>
              <a:gd name="connsiteX368" fmla="*/ 561336 w 1354292"/>
              <a:gd name="connsiteY368" fmla="*/ 473868 h 1193006"/>
              <a:gd name="connsiteX369" fmla="*/ 563717 w 1354292"/>
              <a:gd name="connsiteY369" fmla="*/ 495300 h 1193006"/>
              <a:gd name="connsiteX370" fmla="*/ 561336 w 1354292"/>
              <a:gd name="connsiteY370" fmla="*/ 502443 h 1193006"/>
              <a:gd name="connsiteX371" fmla="*/ 547049 w 1354292"/>
              <a:gd name="connsiteY371" fmla="*/ 507206 h 1193006"/>
              <a:gd name="connsiteX372" fmla="*/ 537524 w 1354292"/>
              <a:gd name="connsiteY372" fmla="*/ 528637 h 1193006"/>
              <a:gd name="connsiteX373" fmla="*/ 530380 w 1354292"/>
              <a:gd name="connsiteY373" fmla="*/ 531018 h 1193006"/>
              <a:gd name="connsiteX374" fmla="*/ 523236 w 1354292"/>
              <a:gd name="connsiteY374" fmla="*/ 535781 h 1193006"/>
              <a:gd name="connsiteX375" fmla="*/ 518474 w 1354292"/>
              <a:gd name="connsiteY375" fmla="*/ 550068 h 1193006"/>
              <a:gd name="connsiteX376" fmla="*/ 523236 w 1354292"/>
              <a:gd name="connsiteY376" fmla="*/ 576262 h 1193006"/>
              <a:gd name="connsiteX377" fmla="*/ 527999 w 1354292"/>
              <a:gd name="connsiteY377" fmla="*/ 583406 h 1193006"/>
              <a:gd name="connsiteX378" fmla="*/ 532761 w 1354292"/>
              <a:gd name="connsiteY378" fmla="*/ 611981 h 1193006"/>
              <a:gd name="connsiteX379" fmla="*/ 530380 w 1354292"/>
              <a:gd name="connsiteY379" fmla="*/ 626268 h 1193006"/>
              <a:gd name="connsiteX380" fmla="*/ 525617 w 1354292"/>
              <a:gd name="connsiteY380" fmla="*/ 640556 h 1193006"/>
              <a:gd name="connsiteX381" fmla="*/ 511330 w 1354292"/>
              <a:gd name="connsiteY381" fmla="*/ 647700 h 1193006"/>
              <a:gd name="connsiteX382" fmla="*/ 497042 w 1354292"/>
              <a:gd name="connsiteY382" fmla="*/ 645318 h 1193006"/>
              <a:gd name="connsiteX383" fmla="*/ 492280 w 1354292"/>
              <a:gd name="connsiteY383" fmla="*/ 638175 h 1193006"/>
              <a:gd name="connsiteX384" fmla="*/ 477992 w 1354292"/>
              <a:gd name="connsiteY384" fmla="*/ 628650 h 1193006"/>
              <a:gd name="connsiteX385" fmla="*/ 456561 w 1354292"/>
              <a:gd name="connsiteY385" fmla="*/ 631031 h 1193006"/>
              <a:gd name="connsiteX386" fmla="*/ 439892 w 1354292"/>
              <a:gd name="connsiteY386" fmla="*/ 635793 h 1193006"/>
              <a:gd name="connsiteX387" fmla="*/ 425605 w 1354292"/>
              <a:gd name="connsiteY387" fmla="*/ 645318 h 1193006"/>
              <a:gd name="connsiteX388" fmla="*/ 411317 w 1354292"/>
              <a:gd name="connsiteY388" fmla="*/ 650081 h 1193006"/>
              <a:gd name="connsiteX389" fmla="*/ 392267 w 1354292"/>
              <a:gd name="connsiteY389" fmla="*/ 650081 h 1193006"/>
              <a:gd name="connsiteX390" fmla="*/ 389886 w 1354292"/>
              <a:gd name="connsiteY390" fmla="*/ 657225 h 1193006"/>
              <a:gd name="connsiteX391" fmla="*/ 392267 w 1354292"/>
              <a:gd name="connsiteY391" fmla="*/ 664368 h 1193006"/>
              <a:gd name="connsiteX392" fmla="*/ 377980 w 1354292"/>
              <a:gd name="connsiteY392" fmla="*/ 664368 h 1193006"/>
              <a:gd name="connsiteX393" fmla="*/ 370836 w 1354292"/>
              <a:gd name="connsiteY393" fmla="*/ 659606 h 1193006"/>
              <a:gd name="connsiteX394" fmla="*/ 354167 w 1354292"/>
              <a:gd name="connsiteY394" fmla="*/ 654843 h 1193006"/>
              <a:gd name="connsiteX395" fmla="*/ 339880 w 1354292"/>
              <a:gd name="connsiteY395" fmla="*/ 647700 h 1193006"/>
              <a:gd name="connsiteX396" fmla="*/ 323211 w 1354292"/>
              <a:gd name="connsiteY396" fmla="*/ 633412 h 1193006"/>
              <a:gd name="connsiteX397" fmla="*/ 316067 w 1354292"/>
              <a:gd name="connsiteY397" fmla="*/ 626268 h 1193006"/>
              <a:gd name="connsiteX398" fmla="*/ 308924 w 1354292"/>
              <a:gd name="connsiteY398" fmla="*/ 609600 h 1193006"/>
              <a:gd name="connsiteX399" fmla="*/ 301780 w 1354292"/>
              <a:gd name="connsiteY399" fmla="*/ 602456 h 1193006"/>
              <a:gd name="connsiteX400" fmla="*/ 285111 w 1354292"/>
              <a:gd name="connsiteY400" fmla="*/ 600075 h 1193006"/>
              <a:gd name="connsiteX401" fmla="*/ 270824 w 1354292"/>
              <a:gd name="connsiteY401" fmla="*/ 595312 h 1193006"/>
              <a:gd name="connsiteX402" fmla="*/ 263680 w 1354292"/>
              <a:gd name="connsiteY402" fmla="*/ 581025 h 1193006"/>
              <a:gd name="connsiteX403" fmla="*/ 249392 w 1354292"/>
              <a:gd name="connsiteY403" fmla="*/ 576262 h 1193006"/>
              <a:gd name="connsiteX404" fmla="*/ 239867 w 1354292"/>
              <a:gd name="connsiteY404" fmla="*/ 578643 h 1193006"/>
              <a:gd name="connsiteX405" fmla="*/ 232724 w 1354292"/>
              <a:gd name="connsiteY405" fmla="*/ 583406 h 1193006"/>
              <a:gd name="connsiteX406" fmla="*/ 216055 w 1354292"/>
              <a:gd name="connsiteY406" fmla="*/ 578643 h 1193006"/>
              <a:gd name="connsiteX407" fmla="*/ 208911 w 1354292"/>
              <a:gd name="connsiteY407" fmla="*/ 569118 h 1193006"/>
              <a:gd name="connsiteX408" fmla="*/ 204149 w 1354292"/>
              <a:gd name="connsiteY408" fmla="*/ 561975 h 1193006"/>
              <a:gd name="connsiteX409" fmla="*/ 201767 w 1354292"/>
              <a:gd name="connsiteY409" fmla="*/ 538162 h 1193006"/>
              <a:gd name="connsiteX410" fmla="*/ 197005 w 1354292"/>
              <a:gd name="connsiteY410" fmla="*/ 523875 h 1193006"/>
              <a:gd name="connsiteX411" fmla="*/ 197005 w 1354292"/>
              <a:gd name="connsiteY411" fmla="*/ 502443 h 1193006"/>
              <a:gd name="connsiteX412" fmla="*/ 194624 w 1354292"/>
              <a:gd name="connsiteY412" fmla="*/ 485775 h 1193006"/>
              <a:gd name="connsiteX413" fmla="*/ 187480 w 1354292"/>
              <a:gd name="connsiteY413" fmla="*/ 481012 h 1193006"/>
              <a:gd name="connsiteX414" fmla="*/ 177955 w 1354292"/>
              <a:gd name="connsiteY414" fmla="*/ 483393 h 1193006"/>
              <a:gd name="connsiteX415" fmla="*/ 163667 w 1354292"/>
              <a:gd name="connsiteY415" fmla="*/ 495300 h 1193006"/>
              <a:gd name="connsiteX416" fmla="*/ 161286 w 1354292"/>
              <a:gd name="connsiteY416" fmla="*/ 502443 h 1193006"/>
              <a:gd name="connsiteX417" fmla="*/ 151761 w 1354292"/>
              <a:gd name="connsiteY417" fmla="*/ 500062 h 1193006"/>
              <a:gd name="connsiteX418" fmla="*/ 137474 w 1354292"/>
              <a:gd name="connsiteY418" fmla="*/ 495300 h 1193006"/>
              <a:gd name="connsiteX419" fmla="*/ 123186 w 1354292"/>
              <a:gd name="connsiteY419" fmla="*/ 485775 h 1193006"/>
              <a:gd name="connsiteX420" fmla="*/ 113661 w 1354292"/>
              <a:gd name="connsiteY420" fmla="*/ 473868 h 1193006"/>
              <a:gd name="connsiteX421" fmla="*/ 106517 w 1354292"/>
              <a:gd name="connsiteY421" fmla="*/ 459581 h 1193006"/>
              <a:gd name="connsiteX422" fmla="*/ 99374 w 1354292"/>
              <a:gd name="connsiteY422" fmla="*/ 452437 h 1193006"/>
              <a:gd name="connsiteX423" fmla="*/ 89849 w 1354292"/>
              <a:gd name="connsiteY423" fmla="*/ 438150 h 1193006"/>
              <a:gd name="connsiteX424" fmla="*/ 80324 w 1354292"/>
              <a:gd name="connsiteY424" fmla="*/ 423862 h 1193006"/>
              <a:gd name="connsiteX425" fmla="*/ 75561 w 1354292"/>
              <a:gd name="connsiteY425" fmla="*/ 414337 h 1193006"/>
              <a:gd name="connsiteX426" fmla="*/ 70799 w 1354292"/>
              <a:gd name="connsiteY426" fmla="*/ 400050 h 1193006"/>
              <a:gd name="connsiteX427" fmla="*/ 68417 w 1354292"/>
              <a:gd name="connsiteY427" fmla="*/ 390525 h 11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1354292" h="1193006">
                <a:moveTo>
                  <a:pt x="68417" y="390525"/>
                </a:moveTo>
                <a:cubicBezTo>
                  <a:pt x="66036" y="389334"/>
                  <a:pt x="59373" y="390044"/>
                  <a:pt x="56511" y="392906"/>
                </a:cubicBezTo>
                <a:cubicBezTo>
                  <a:pt x="53649" y="395768"/>
                  <a:pt x="55112" y="400886"/>
                  <a:pt x="54130" y="404812"/>
                </a:cubicBezTo>
                <a:cubicBezTo>
                  <a:pt x="53521" y="407247"/>
                  <a:pt x="52968" y="409762"/>
                  <a:pt x="51749" y="411956"/>
                </a:cubicBezTo>
                <a:cubicBezTo>
                  <a:pt x="48969" y="416959"/>
                  <a:pt x="42224" y="426243"/>
                  <a:pt x="42224" y="426243"/>
                </a:cubicBezTo>
                <a:cubicBezTo>
                  <a:pt x="43445" y="429906"/>
                  <a:pt x="47352" y="436868"/>
                  <a:pt x="42224" y="440531"/>
                </a:cubicBezTo>
                <a:cubicBezTo>
                  <a:pt x="38139" y="443449"/>
                  <a:pt x="27936" y="445293"/>
                  <a:pt x="27936" y="445293"/>
                </a:cubicBezTo>
                <a:cubicBezTo>
                  <a:pt x="25529" y="448903"/>
                  <a:pt x="20792" y="454654"/>
                  <a:pt x="20792" y="459581"/>
                </a:cubicBezTo>
                <a:cubicBezTo>
                  <a:pt x="20792" y="462854"/>
                  <a:pt x="21550" y="466264"/>
                  <a:pt x="23174" y="469106"/>
                </a:cubicBezTo>
                <a:cubicBezTo>
                  <a:pt x="25996" y="474045"/>
                  <a:pt x="32907" y="477976"/>
                  <a:pt x="37461" y="481012"/>
                </a:cubicBezTo>
                <a:cubicBezTo>
                  <a:pt x="47920" y="496700"/>
                  <a:pt x="39703" y="479612"/>
                  <a:pt x="37461" y="495300"/>
                </a:cubicBezTo>
                <a:cubicBezTo>
                  <a:pt x="36998" y="498540"/>
                  <a:pt x="38943" y="501678"/>
                  <a:pt x="39842" y="504825"/>
                </a:cubicBezTo>
                <a:cubicBezTo>
                  <a:pt x="43832" y="518787"/>
                  <a:pt x="40031" y="505200"/>
                  <a:pt x="46986" y="519112"/>
                </a:cubicBezTo>
                <a:cubicBezTo>
                  <a:pt x="48108" y="521357"/>
                  <a:pt x="48573" y="523875"/>
                  <a:pt x="49367" y="526256"/>
                </a:cubicBezTo>
                <a:cubicBezTo>
                  <a:pt x="32357" y="537596"/>
                  <a:pt x="40633" y="534393"/>
                  <a:pt x="25555" y="538162"/>
                </a:cubicBezTo>
                <a:lnTo>
                  <a:pt x="30317" y="552450"/>
                </a:lnTo>
                <a:lnTo>
                  <a:pt x="32699" y="559593"/>
                </a:lnTo>
                <a:cubicBezTo>
                  <a:pt x="30342" y="566663"/>
                  <a:pt x="28833" y="575366"/>
                  <a:pt x="23174" y="581025"/>
                </a:cubicBezTo>
                <a:cubicBezTo>
                  <a:pt x="21150" y="583049"/>
                  <a:pt x="18411" y="584200"/>
                  <a:pt x="16030" y="585787"/>
                </a:cubicBezTo>
                <a:cubicBezTo>
                  <a:pt x="15236" y="588168"/>
                  <a:pt x="14868" y="590737"/>
                  <a:pt x="13649" y="592931"/>
                </a:cubicBezTo>
                <a:cubicBezTo>
                  <a:pt x="0" y="617500"/>
                  <a:pt x="7133" y="598195"/>
                  <a:pt x="1742" y="614362"/>
                </a:cubicBezTo>
                <a:cubicBezTo>
                  <a:pt x="2536" y="619125"/>
                  <a:pt x="1728" y="624458"/>
                  <a:pt x="4124" y="628650"/>
                </a:cubicBezTo>
                <a:cubicBezTo>
                  <a:pt x="5369" y="630829"/>
                  <a:pt x="9179" y="629639"/>
                  <a:pt x="11267" y="631031"/>
                </a:cubicBezTo>
                <a:cubicBezTo>
                  <a:pt x="16766" y="634697"/>
                  <a:pt x="19660" y="640048"/>
                  <a:pt x="23174" y="645318"/>
                </a:cubicBezTo>
                <a:cubicBezTo>
                  <a:pt x="27700" y="644413"/>
                  <a:pt x="37344" y="642996"/>
                  <a:pt x="42224" y="640556"/>
                </a:cubicBezTo>
                <a:cubicBezTo>
                  <a:pt x="58670" y="632333"/>
                  <a:pt x="39066" y="638368"/>
                  <a:pt x="58892" y="633412"/>
                </a:cubicBezTo>
                <a:cubicBezTo>
                  <a:pt x="60480" y="631031"/>
                  <a:pt x="61420" y="628056"/>
                  <a:pt x="63655" y="626268"/>
                </a:cubicBezTo>
                <a:cubicBezTo>
                  <a:pt x="65615" y="624700"/>
                  <a:pt x="68289" y="623887"/>
                  <a:pt x="70799" y="623887"/>
                </a:cubicBezTo>
                <a:cubicBezTo>
                  <a:pt x="77533" y="623887"/>
                  <a:pt x="91386" y="629162"/>
                  <a:pt x="96992" y="631031"/>
                </a:cubicBezTo>
                <a:lnTo>
                  <a:pt x="104136" y="633412"/>
                </a:lnTo>
                <a:lnTo>
                  <a:pt x="111280" y="635793"/>
                </a:lnTo>
                <a:cubicBezTo>
                  <a:pt x="125509" y="614449"/>
                  <a:pt x="99138" y="650020"/>
                  <a:pt x="139855" y="626268"/>
                </a:cubicBezTo>
                <a:cubicBezTo>
                  <a:pt x="144191" y="623739"/>
                  <a:pt x="141832" y="616158"/>
                  <a:pt x="144617" y="611981"/>
                </a:cubicBezTo>
                <a:lnTo>
                  <a:pt x="149380" y="604837"/>
                </a:lnTo>
                <a:cubicBezTo>
                  <a:pt x="154142" y="605631"/>
                  <a:pt x="158954" y="606171"/>
                  <a:pt x="163667" y="607218"/>
                </a:cubicBezTo>
                <a:cubicBezTo>
                  <a:pt x="166117" y="607763"/>
                  <a:pt x="169036" y="607825"/>
                  <a:pt x="170811" y="609600"/>
                </a:cubicBezTo>
                <a:cubicBezTo>
                  <a:pt x="172586" y="611375"/>
                  <a:pt x="172647" y="614293"/>
                  <a:pt x="173192" y="616743"/>
                </a:cubicBezTo>
                <a:cubicBezTo>
                  <a:pt x="174240" y="621456"/>
                  <a:pt x="174047" y="626450"/>
                  <a:pt x="175574" y="631031"/>
                </a:cubicBezTo>
                <a:cubicBezTo>
                  <a:pt x="176479" y="633746"/>
                  <a:pt x="179174" y="635560"/>
                  <a:pt x="180336" y="638175"/>
                </a:cubicBezTo>
                <a:cubicBezTo>
                  <a:pt x="182375" y="642762"/>
                  <a:pt x="185099" y="652462"/>
                  <a:pt x="185099" y="652462"/>
                </a:cubicBezTo>
                <a:cubicBezTo>
                  <a:pt x="182718" y="653256"/>
                  <a:pt x="178887" y="652512"/>
                  <a:pt x="177955" y="654843"/>
                </a:cubicBezTo>
                <a:cubicBezTo>
                  <a:pt x="176032" y="659649"/>
                  <a:pt x="182891" y="668200"/>
                  <a:pt x="185099" y="671512"/>
                </a:cubicBezTo>
                <a:cubicBezTo>
                  <a:pt x="183336" y="680322"/>
                  <a:pt x="182391" y="690889"/>
                  <a:pt x="175574" y="697706"/>
                </a:cubicBezTo>
                <a:cubicBezTo>
                  <a:pt x="173550" y="699730"/>
                  <a:pt x="170811" y="700881"/>
                  <a:pt x="168430" y="702468"/>
                </a:cubicBezTo>
                <a:cubicBezTo>
                  <a:pt x="170017" y="704849"/>
                  <a:pt x="171360" y="707413"/>
                  <a:pt x="173192" y="709612"/>
                </a:cubicBezTo>
                <a:cubicBezTo>
                  <a:pt x="175348" y="712199"/>
                  <a:pt x="178468" y="713954"/>
                  <a:pt x="180336" y="716756"/>
                </a:cubicBezTo>
                <a:cubicBezTo>
                  <a:pt x="181728" y="718845"/>
                  <a:pt x="181498" y="721706"/>
                  <a:pt x="182717" y="723900"/>
                </a:cubicBezTo>
                <a:cubicBezTo>
                  <a:pt x="196366" y="748469"/>
                  <a:pt x="189233" y="729164"/>
                  <a:pt x="194624" y="745331"/>
                </a:cubicBezTo>
                <a:cubicBezTo>
                  <a:pt x="195418" y="751681"/>
                  <a:pt x="195953" y="758069"/>
                  <a:pt x="197005" y="764381"/>
                </a:cubicBezTo>
                <a:cubicBezTo>
                  <a:pt x="197543" y="767609"/>
                  <a:pt x="196768" y="771942"/>
                  <a:pt x="199386" y="773906"/>
                </a:cubicBezTo>
                <a:cubicBezTo>
                  <a:pt x="201394" y="775412"/>
                  <a:pt x="204149" y="772319"/>
                  <a:pt x="206530" y="771525"/>
                </a:cubicBezTo>
                <a:cubicBezTo>
                  <a:pt x="208911" y="769937"/>
                  <a:pt x="210812" y="766762"/>
                  <a:pt x="213674" y="766762"/>
                </a:cubicBezTo>
                <a:cubicBezTo>
                  <a:pt x="218694" y="766762"/>
                  <a:pt x="227961" y="771525"/>
                  <a:pt x="227961" y="771525"/>
                </a:cubicBezTo>
                <a:cubicBezTo>
                  <a:pt x="232446" y="776009"/>
                  <a:pt x="236283" y="780780"/>
                  <a:pt x="242249" y="783431"/>
                </a:cubicBezTo>
                <a:cubicBezTo>
                  <a:pt x="256317" y="789684"/>
                  <a:pt x="261624" y="788758"/>
                  <a:pt x="277967" y="790575"/>
                </a:cubicBezTo>
                <a:cubicBezTo>
                  <a:pt x="280348" y="792956"/>
                  <a:pt x="283243" y="794916"/>
                  <a:pt x="285111" y="797718"/>
                </a:cubicBezTo>
                <a:cubicBezTo>
                  <a:pt x="286503" y="799807"/>
                  <a:pt x="285924" y="802902"/>
                  <a:pt x="287492" y="804862"/>
                </a:cubicBezTo>
                <a:cubicBezTo>
                  <a:pt x="289280" y="807097"/>
                  <a:pt x="292437" y="807793"/>
                  <a:pt x="294636" y="809625"/>
                </a:cubicBezTo>
                <a:cubicBezTo>
                  <a:pt x="306527" y="819534"/>
                  <a:pt x="296370" y="814964"/>
                  <a:pt x="308924" y="819150"/>
                </a:cubicBezTo>
                <a:cubicBezTo>
                  <a:pt x="310358" y="821301"/>
                  <a:pt x="316221" y="832080"/>
                  <a:pt x="320830" y="831056"/>
                </a:cubicBezTo>
                <a:cubicBezTo>
                  <a:pt x="326417" y="829814"/>
                  <a:pt x="335117" y="821531"/>
                  <a:pt x="335117" y="821531"/>
                </a:cubicBezTo>
                <a:cubicBezTo>
                  <a:pt x="335911" y="819150"/>
                  <a:pt x="335456" y="815846"/>
                  <a:pt x="337499" y="814387"/>
                </a:cubicBezTo>
                <a:cubicBezTo>
                  <a:pt x="342196" y="811032"/>
                  <a:pt x="357691" y="808444"/>
                  <a:pt x="363692" y="807243"/>
                </a:cubicBezTo>
                <a:cubicBezTo>
                  <a:pt x="367064" y="803872"/>
                  <a:pt x="373906" y="799160"/>
                  <a:pt x="373217" y="792956"/>
                </a:cubicBezTo>
                <a:cubicBezTo>
                  <a:pt x="372663" y="787966"/>
                  <a:pt x="370042" y="783431"/>
                  <a:pt x="368455" y="778668"/>
                </a:cubicBezTo>
                <a:lnTo>
                  <a:pt x="366074" y="771525"/>
                </a:lnTo>
                <a:cubicBezTo>
                  <a:pt x="366868" y="766762"/>
                  <a:pt x="364644" y="760201"/>
                  <a:pt x="368455" y="757237"/>
                </a:cubicBezTo>
                <a:cubicBezTo>
                  <a:pt x="373506" y="753308"/>
                  <a:pt x="381563" y="757233"/>
                  <a:pt x="387505" y="754856"/>
                </a:cubicBezTo>
                <a:cubicBezTo>
                  <a:pt x="390162" y="753793"/>
                  <a:pt x="390435" y="749911"/>
                  <a:pt x="392267" y="747712"/>
                </a:cubicBezTo>
                <a:cubicBezTo>
                  <a:pt x="394423" y="745125"/>
                  <a:pt x="396753" y="742636"/>
                  <a:pt x="399411" y="740568"/>
                </a:cubicBezTo>
                <a:cubicBezTo>
                  <a:pt x="426437" y="719548"/>
                  <a:pt x="403599" y="737283"/>
                  <a:pt x="420842" y="728662"/>
                </a:cubicBezTo>
                <a:cubicBezTo>
                  <a:pt x="439311" y="719428"/>
                  <a:pt x="417169" y="727507"/>
                  <a:pt x="435130" y="721518"/>
                </a:cubicBezTo>
                <a:cubicBezTo>
                  <a:pt x="436717" y="723899"/>
                  <a:pt x="439487" y="725829"/>
                  <a:pt x="439892" y="728662"/>
                </a:cubicBezTo>
                <a:cubicBezTo>
                  <a:pt x="440355" y="731902"/>
                  <a:pt x="438451" y="735052"/>
                  <a:pt x="437511" y="738187"/>
                </a:cubicBezTo>
                <a:cubicBezTo>
                  <a:pt x="436069" y="742996"/>
                  <a:pt x="434337" y="747712"/>
                  <a:pt x="432749" y="752475"/>
                </a:cubicBezTo>
                <a:lnTo>
                  <a:pt x="430367" y="759618"/>
                </a:lnTo>
                <a:cubicBezTo>
                  <a:pt x="436533" y="778112"/>
                  <a:pt x="428140" y="760252"/>
                  <a:pt x="463705" y="769143"/>
                </a:cubicBezTo>
                <a:cubicBezTo>
                  <a:pt x="466972" y="769960"/>
                  <a:pt x="467925" y="774616"/>
                  <a:pt x="470849" y="776287"/>
                </a:cubicBezTo>
                <a:cubicBezTo>
                  <a:pt x="473691" y="777911"/>
                  <a:pt x="477227" y="777769"/>
                  <a:pt x="480374" y="778668"/>
                </a:cubicBezTo>
                <a:cubicBezTo>
                  <a:pt x="482787" y="779358"/>
                  <a:pt x="485136" y="780256"/>
                  <a:pt x="487517" y="781050"/>
                </a:cubicBezTo>
                <a:cubicBezTo>
                  <a:pt x="497737" y="801488"/>
                  <a:pt x="485959" y="781872"/>
                  <a:pt x="499424" y="795337"/>
                </a:cubicBezTo>
                <a:cubicBezTo>
                  <a:pt x="501448" y="797361"/>
                  <a:pt x="502032" y="800596"/>
                  <a:pt x="504186" y="802481"/>
                </a:cubicBezTo>
                <a:cubicBezTo>
                  <a:pt x="508494" y="806250"/>
                  <a:pt x="518474" y="812006"/>
                  <a:pt x="518474" y="812006"/>
                </a:cubicBezTo>
                <a:cubicBezTo>
                  <a:pt x="526132" y="834984"/>
                  <a:pt x="513857" y="799275"/>
                  <a:pt x="525617" y="828675"/>
                </a:cubicBezTo>
                <a:cubicBezTo>
                  <a:pt x="527481" y="833336"/>
                  <a:pt x="528792" y="838200"/>
                  <a:pt x="530380" y="842962"/>
                </a:cubicBezTo>
                <a:cubicBezTo>
                  <a:pt x="531174" y="845343"/>
                  <a:pt x="530672" y="848714"/>
                  <a:pt x="532761" y="850106"/>
                </a:cubicBezTo>
                <a:lnTo>
                  <a:pt x="539905" y="854868"/>
                </a:lnTo>
                <a:cubicBezTo>
                  <a:pt x="544095" y="867441"/>
                  <a:pt x="540895" y="859926"/>
                  <a:pt x="551811" y="876300"/>
                </a:cubicBezTo>
                <a:lnTo>
                  <a:pt x="556574" y="883443"/>
                </a:lnTo>
                <a:cubicBezTo>
                  <a:pt x="557368" y="885824"/>
                  <a:pt x="557736" y="888393"/>
                  <a:pt x="558955" y="890587"/>
                </a:cubicBezTo>
                <a:cubicBezTo>
                  <a:pt x="561735" y="895591"/>
                  <a:pt x="568480" y="904875"/>
                  <a:pt x="568480" y="904875"/>
                </a:cubicBezTo>
                <a:cubicBezTo>
                  <a:pt x="569274" y="908844"/>
                  <a:pt x="570861" y="912734"/>
                  <a:pt x="570861" y="916781"/>
                </a:cubicBezTo>
                <a:cubicBezTo>
                  <a:pt x="570861" y="930472"/>
                  <a:pt x="559750" y="917974"/>
                  <a:pt x="573242" y="938212"/>
                </a:cubicBezTo>
                <a:lnTo>
                  <a:pt x="582767" y="952500"/>
                </a:lnTo>
                <a:lnTo>
                  <a:pt x="587530" y="959643"/>
                </a:lnTo>
                <a:cubicBezTo>
                  <a:pt x="593197" y="976646"/>
                  <a:pt x="589507" y="969754"/>
                  <a:pt x="597055" y="981075"/>
                </a:cubicBezTo>
                <a:cubicBezTo>
                  <a:pt x="596261" y="983456"/>
                  <a:pt x="596242" y="986258"/>
                  <a:pt x="594674" y="988218"/>
                </a:cubicBezTo>
                <a:cubicBezTo>
                  <a:pt x="592886" y="990453"/>
                  <a:pt x="590090" y="991701"/>
                  <a:pt x="587530" y="992981"/>
                </a:cubicBezTo>
                <a:cubicBezTo>
                  <a:pt x="581669" y="995911"/>
                  <a:pt x="571584" y="996829"/>
                  <a:pt x="566099" y="997743"/>
                </a:cubicBezTo>
                <a:cubicBezTo>
                  <a:pt x="564511" y="1000124"/>
                  <a:pt x="560824" y="1002071"/>
                  <a:pt x="561336" y="1004887"/>
                </a:cubicBezTo>
                <a:cubicBezTo>
                  <a:pt x="562606" y="1011872"/>
                  <a:pt x="568616" y="1017202"/>
                  <a:pt x="570861" y="1023937"/>
                </a:cubicBezTo>
                <a:lnTo>
                  <a:pt x="573242" y="1031081"/>
                </a:lnTo>
                <a:cubicBezTo>
                  <a:pt x="568760" y="1035564"/>
                  <a:pt x="563986" y="1039405"/>
                  <a:pt x="561336" y="1045368"/>
                </a:cubicBezTo>
                <a:cubicBezTo>
                  <a:pt x="559297" y="1049956"/>
                  <a:pt x="556574" y="1059656"/>
                  <a:pt x="556574" y="1059656"/>
                </a:cubicBezTo>
                <a:cubicBezTo>
                  <a:pt x="557368" y="1062037"/>
                  <a:pt x="557180" y="1065025"/>
                  <a:pt x="558955" y="1066800"/>
                </a:cubicBezTo>
                <a:cubicBezTo>
                  <a:pt x="570362" y="1078207"/>
                  <a:pt x="603809" y="1069484"/>
                  <a:pt x="608961" y="1069181"/>
                </a:cubicBezTo>
                <a:cubicBezTo>
                  <a:pt x="612136" y="1068387"/>
                  <a:pt x="615339" y="1065901"/>
                  <a:pt x="618486" y="1066800"/>
                </a:cubicBezTo>
                <a:cubicBezTo>
                  <a:pt x="621724" y="1067725"/>
                  <a:pt x="623673" y="1071203"/>
                  <a:pt x="625630" y="1073943"/>
                </a:cubicBezTo>
                <a:cubicBezTo>
                  <a:pt x="627693" y="1076831"/>
                  <a:pt x="628631" y="1080386"/>
                  <a:pt x="630392" y="1083468"/>
                </a:cubicBezTo>
                <a:cubicBezTo>
                  <a:pt x="631812" y="1085953"/>
                  <a:pt x="633567" y="1088231"/>
                  <a:pt x="635155" y="1090612"/>
                </a:cubicBezTo>
                <a:cubicBezTo>
                  <a:pt x="635949" y="1092993"/>
                  <a:pt x="637154" y="1095275"/>
                  <a:pt x="637536" y="1097756"/>
                </a:cubicBezTo>
                <a:cubicBezTo>
                  <a:pt x="638749" y="1105640"/>
                  <a:pt x="636097" y="1114565"/>
                  <a:pt x="639917" y="1121568"/>
                </a:cubicBezTo>
                <a:cubicBezTo>
                  <a:pt x="641855" y="1125121"/>
                  <a:pt x="647897" y="1122968"/>
                  <a:pt x="651824" y="1123950"/>
                </a:cubicBezTo>
                <a:cubicBezTo>
                  <a:pt x="654259" y="1124559"/>
                  <a:pt x="656586" y="1125537"/>
                  <a:pt x="658967" y="1126331"/>
                </a:cubicBezTo>
                <a:cubicBezTo>
                  <a:pt x="661348" y="1128712"/>
                  <a:pt x="664153" y="1130735"/>
                  <a:pt x="666111" y="1133475"/>
                </a:cubicBezTo>
                <a:cubicBezTo>
                  <a:pt x="668174" y="1136364"/>
                  <a:pt x="668601" y="1140273"/>
                  <a:pt x="670874" y="1143000"/>
                </a:cubicBezTo>
                <a:cubicBezTo>
                  <a:pt x="672706" y="1145198"/>
                  <a:pt x="675636" y="1146175"/>
                  <a:pt x="678017" y="1147762"/>
                </a:cubicBezTo>
                <a:cubicBezTo>
                  <a:pt x="685583" y="1146816"/>
                  <a:pt x="708551" y="1142358"/>
                  <a:pt x="716117" y="1147762"/>
                </a:cubicBezTo>
                <a:cubicBezTo>
                  <a:pt x="718506" y="1149468"/>
                  <a:pt x="709092" y="1166575"/>
                  <a:pt x="708974" y="1166812"/>
                </a:cubicBezTo>
                <a:cubicBezTo>
                  <a:pt x="709768" y="1169193"/>
                  <a:pt x="709395" y="1172388"/>
                  <a:pt x="711355" y="1173956"/>
                </a:cubicBezTo>
                <a:cubicBezTo>
                  <a:pt x="713911" y="1176000"/>
                  <a:pt x="717816" y="1175188"/>
                  <a:pt x="720880" y="1176337"/>
                </a:cubicBezTo>
                <a:cubicBezTo>
                  <a:pt x="745784" y="1185676"/>
                  <a:pt x="715481" y="1177369"/>
                  <a:pt x="739930" y="1183481"/>
                </a:cubicBezTo>
                <a:cubicBezTo>
                  <a:pt x="749514" y="1180287"/>
                  <a:pt x="751039" y="1178595"/>
                  <a:pt x="763742" y="1183481"/>
                </a:cubicBezTo>
                <a:cubicBezTo>
                  <a:pt x="769084" y="1185536"/>
                  <a:pt x="778030" y="1193006"/>
                  <a:pt x="778030" y="1193006"/>
                </a:cubicBezTo>
                <a:cubicBezTo>
                  <a:pt x="783888" y="1190077"/>
                  <a:pt x="792773" y="1188647"/>
                  <a:pt x="789936" y="1178718"/>
                </a:cubicBezTo>
                <a:cubicBezTo>
                  <a:pt x="789011" y="1175480"/>
                  <a:pt x="785173" y="1173956"/>
                  <a:pt x="782792" y="1171575"/>
                </a:cubicBezTo>
                <a:cubicBezTo>
                  <a:pt x="781998" y="1169194"/>
                  <a:pt x="779998" y="1166907"/>
                  <a:pt x="780411" y="1164431"/>
                </a:cubicBezTo>
                <a:cubicBezTo>
                  <a:pt x="781403" y="1158478"/>
                  <a:pt x="788150" y="1155303"/>
                  <a:pt x="792317" y="1152525"/>
                </a:cubicBezTo>
                <a:cubicBezTo>
                  <a:pt x="793905" y="1150144"/>
                  <a:pt x="797080" y="1148243"/>
                  <a:pt x="797080" y="1145381"/>
                </a:cubicBezTo>
                <a:cubicBezTo>
                  <a:pt x="797080" y="1142519"/>
                  <a:pt x="793597" y="1140797"/>
                  <a:pt x="792317" y="1138237"/>
                </a:cubicBezTo>
                <a:cubicBezTo>
                  <a:pt x="790609" y="1134822"/>
                  <a:pt x="788318" y="1124618"/>
                  <a:pt x="787555" y="1121568"/>
                </a:cubicBezTo>
                <a:cubicBezTo>
                  <a:pt x="788964" y="1110294"/>
                  <a:pt x="786979" y="1103095"/>
                  <a:pt x="794699" y="1095375"/>
                </a:cubicBezTo>
                <a:cubicBezTo>
                  <a:pt x="796723" y="1093351"/>
                  <a:pt x="799461" y="1092200"/>
                  <a:pt x="801842" y="1090612"/>
                </a:cubicBezTo>
                <a:cubicBezTo>
                  <a:pt x="803430" y="1088231"/>
                  <a:pt x="805443" y="1086083"/>
                  <a:pt x="806605" y="1083468"/>
                </a:cubicBezTo>
                <a:cubicBezTo>
                  <a:pt x="808644" y="1078881"/>
                  <a:pt x="811367" y="1069181"/>
                  <a:pt x="811367" y="1069181"/>
                </a:cubicBezTo>
                <a:cubicBezTo>
                  <a:pt x="812161" y="1054100"/>
                  <a:pt x="811708" y="1038901"/>
                  <a:pt x="813749" y="1023937"/>
                </a:cubicBezTo>
                <a:cubicBezTo>
                  <a:pt x="814136" y="1021101"/>
                  <a:pt x="815671" y="1017148"/>
                  <a:pt x="818511" y="1016793"/>
                </a:cubicBezTo>
                <a:cubicBezTo>
                  <a:pt x="823493" y="1016170"/>
                  <a:pt x="828036" y="1019968"/>
                  <a:pt x="832799" y="1021556"/>
                </a:cubicBezTo>
                <a:lnTo>
                  <a:pt x="839942" y="1023937"/>
                </a:lnTo>
                <a:cubicBezTo>
                  <a:pt x="842323" y="1023143"/>
                  <a:pt x="845627" y="1023599"/>
                  <a:pt x="847086" y="1021556"/>
                </a:cubicBezTo>
                <a:cubicBezTo>
                  <a:pt x="850004" y="1017471"/>
                  <a:pt x="850261" y="1012031"/>
                  <a:pt x="851849" y="1007268"/>
                </a:cubicBezTo>
                <a:lnTo>
                  <a:pt x="856611" y="992981"/>
                </a:lnTo>
                <a:cubicBezTo>
                  <a:pt x="857405" y="990600"/>
                  <a:pt x="857600" y="987926"/>
                  <a:pt x="858992" y="985837"/>
                </a:cubicBezTo>
                <a:cubicBezTo>
                  <a:pt x="869909" y="969461"/>
                  <a:pt x="866707" y="976980"/>
                  <a:pt x="870899" y="964406"/>
                </a:cubicBezTo>
                <a:cubicBezTo>
                  <a:pt x="868518" y="962025"/>
                  <a:pt x="865823" y="959920"/>
                  <a:pt x="863755" y="957262"/>
                </a:cubicBezTo>
                <a:cubicBezTo>
                  <a:pt x="860241" y="952744"/>
                  <a:pt x="858277" y="947022"/>
                  <a:pt x="854230" y="942975"/>
                </a:cubicBezTo>
                <a:cubicBezTo>
                  <a:pt x="845062" y="933807"/>
                  <a:pt x="848954" y="938633"/>
                  <a:pt x="842324" y="928687"/>
                </a:cubicBezTo>
                <a:cubicBezTo>
                  <a:pt x="842574" y="927435"/>
                  <a:pt x="845965" y="909498"/>
                  <a:pt x="847086" y="907256"/>
                </a:cubicBezTo>
                <a:cubicBezTo>
                  <a:pt x="849646" y="902136"/>
                  <a:pt x="851848" y="896143"/>
                  <a:pt x="856611" y="892968"/>
                </a:cubicBezTo>
                <a:lnTo>
                  <a:pt x="870899" y="883443"/>
                </a:lnTo>
                <a:cubicBezTo>
                  <a:pt x="883599" y="864393"/>
                  <a:pt x="866928" y="887415"/>
                  <a:pt x="882805" y="871537"/>
                </a:cubicBezTo>
                <a:cubicBezTo>
                  <a:pt x="884829" y="869513"/>
                  <a:pt x="885735" y="866592"/>
                  <a:pt x="887567" y="864393"/>
                </a:cubicBezTo>
                <a:cubicBezTo>
                  <a:pt x="889723" y="861806"/>
                  <a:pt x="892644" y="859908"/>
                  <a:pt x="894711" y="857250"/>
                </a:cubicBezTo>
                <a:cubicBezTo>
                  <a:pt x="898225" y="852732"/>
                  <a:pt x="901061" y="847725"/>
                  <a:pt x="904236" y="842962"/>
                </a:cubicBezTo>
                <a:cubicBezTo>
                  <a:pt x="905824" y="840581"/>
                  <a:pt x="906975" y="837842"/>
                  <a:pt x="908999" y="835818"/>
                </a:cubicBezTo>
                <a:cubicBezTo>
                  <a:pt x="911380" y="833437"/>
                  <a:pt x="913986" y="831262"/>
                  <a:pt x="916142" y="828675"/>
                </a:cubicBezTo>
                <a:cubicBezTo>
                  <a:pt x="926064" y="816768"/>
                  <a:pt x="914952" y="825500"/>
                  <a:pt x="928049" y="816768"/>
                </a:cubicBezTo>
                <a:cubicBezTo>
                  <a:pt x="929636" y="819149"/>
                  <a:pt x="931531" y="821352"/>
                  <a:pt x="932811" y="823912"/>
                </a:cubicBezTo>
                <a:cubicBezTo>
                  <a:pt x="933933" y="826157"/>
                  <a:pt x="933973" y="828862"/>
                  <a:pt x="935192" y="831056"/>
                </a:cubicBezTo>
                <a:cubicBezTo>
                  <a:pt x="939770" y="839296"/>
                  <a:pt x="944680" y="846503"/>
                  <a:pt x="951861" y="852487"/>
                </a:cubicBezTo>
                <a:cubicBezTo>
                  <a:pt x="954060" y="854319"/>
                  <a:pt x="956624" y="855662"/>
                  <a:pt x="959005" y="857250"/>
                </a:cubicBezTo>
                <a:cubicBezTo>
                  <a:pt x="959799" y="859631"/>
                  <a:pt x="959994" y="862305"/>
                  <a:pt x="961386" y="864393"/>
                </a:cubicBezTo>
                <a:cubicBezTo>
                  <a:pt x="963254" y="867195"/>
                  <a:pt x="966374" y="868950"/>
                  <a:pt x="968530" y="871537"/>
                </a:cubicBezTo>
                <a:cubicBezTo>
                  <a:pt x="970362" y="873736"/>
                  <a:pt x="971705" y="876300"/>
                  <a:pt x="973292" y="878681"/>
                </a:cubicBezTo>
                <a:cubicBezTo>
                  <a:pt x="975673" y="877887"/>
                  <a:pt x="978661" y="878075"/>
                  <a:pt x="980436" y="876300"/>
                </a:cubicBezTo>
                <a:cubicBezTo>
                  <a:pt x="982211" y="874525"/>
                  <a:pt x="981694" y="871401"/>
                  <a:pt x="982817" y="869156"/>
                </a:cubicBezTo>
                <a:cubicBezTo>
                  <a:pt x="984097" y="866596"/>
                  <a:pt x="985992" y="864393"/>
                  <a:pt x="987580" y="862012"/>
                </a:cubicBezTo>
                <a:cubicBezTo>
                  <a:pt x="988374" y="859631"/>
                  <a:pt x="988838" y="857113"/>
                  <a:pt x="989961" y="854868"/>
                </a:cubicBezTo>
                <a:cubicBezTo>
                  <a:pt x="992156" y="850478"/>
                  <a:pt x="997921" y="843212"/>
                  <a:pt x="1001867" y="840581"/>
                </a:cubicBezTo>
                <a:cubicBezTo>
                  <a:pt x="1003914" y="839216"/>
                  <a:pt x="1017270" y="836135"/>
                  <a:pt x="1018536" y="835818"/>
                </a:cubicBezTo>
                <a:cubicBezTo>
                  <a:pt x="1031633" y="827088"/>
                  <a:pt x="1020521" y="835818"/>
                  <a:pt x="1030442" y="823912"/>
                </a:cubicBezTo>
                <a:cubicBezTo>
                  <a:pt x="1032598" y="821325"/>
                  <a:pt x="1035430" y="819355"/>
                  <a:pt x="1037586" y="816768"/>
                </a:cubicBezTo>
                <a:cubicBezTo>
                  <a:pt x="1039418" y="814570"/>
                  <a:pt x="1040325" y="811649"/>
                  <a:pt x="1042349" y="809625"/>
                </a:cubicBezTo>
                <a:cubicBezTo>
                  <a:pt x="1044373" y="807601"/>
                  <a:pt x="1046877" y="806024"/>
                  <a:pt x="1049492" y="804862"/>
                </a:cubicBezTo>
                <a:cubicBezTo>
                  <a:pt x="1054080" y="802823"/>
                  <a:pt x="1063780" y="800100"/>
                  <a:pt x="1063780" y="800100"/>
                </a:cubicBezTo>
                <a:cubicBezTo>
                  <a:pt x="1065367" y="797719"/>
                  <a:pt x="1066710" y="795155"/>
                  <a:pt x="1068542" y="792956"/>
                </a:cubicBezTo>
                <a:cubicBezTo>
                  <a:pt x="1070698" y="790369"/>
                  <a:pt x="1073818" y="788614"/>
                  <a:pt x="1075686" y="785812"/>
                </a:cubicBezTo>
                <a:cubicBezTo>
                  <a:pt x="1077078" y="783723"/>
                  <a:pt x="1076675" y="780757"/>
                  <a:pt x="1078067" y="778668"/>
                </a:cubicBezTo>
                <a:cubicBezTo>
                  <a:pt x="1079935" y="775866"/>
                  <a:pt x="1083055" y="774112"/>
                  <a:pt x="1085211" y="771525"/>
                </a:cubicBezTo>
                <a:cubicBezTo>
                  <a:pt x="1095136" y="759617"/>
                  <a:pt x="1084019" y="768352"/>
                  <a:pt x="1097117" y="759618"/>
                </a:cubicBezTo>
                <a:cubicBezTo>
                  <a:pt x="1097911" y="757237"/>
                  <a:pt x="1097958" y="754456"/>
                  <a:pt x="1099499" y="752475"/>
                </a:cubicBezTo>
                <a:cubicBezTo>
                  <a:pt x="1103520" y="747306"/>
                  <a:pt x="1113404" y="737188"/>
                  <a:pt x="1120930" y="733425"/>
                </a:cubicBezTo>
                <a:cubicBezTo>
                  <a:pt x="1123175" y="732302"/>
                  <a:pt x="1125693" y="731837"/>
                  <a:pt x="1128074" y="731043"/>
                </a:cubicBezTo>
                <a:cubicBezTo>
                  <a:pt x="1130455" y="733424"/>
                  <a:pt x="1133150" y="735529"/>
                  <a:pt x="1135217" y="738187"/>
                </a:cubicBezTo>
                <a:cubicBezTo>
                  <a:pt x="1138731" y="742705"/>
                  <a:pt x="1139312" y="750665"/>
                  <a:pt x="1144742" y="752475"/>
                </a:cubicBezTo>
                <a:lnTo>
                  <a:pt x="1151886" y="754856"/>
                </a:lnTo>
                <a:cubicBezTo>
                  <a:pt x="1153474" y="757237"/>
                  <a:pt x="1155369" y="759440"/>
                  <a:pt x="1156649" y="762000"/>
                </a:cubicBezTo>
                <a:cubicBezTo>
                  <a:pt x="1157771" y="764245"/>
                  <a:pt x="1156595" y="768534"/>
                  <a:pt x="1159030" y="769143"/>
                </a:cubicBezTo>
                <a:cubicBezTo>
                  <a:pt x="1161806" y="769837"/>
                  <a:pt x="1163793" y="765968"/>
                  <a:pt x="1166174" y="764381"/>
                </a:cubicBezTo>
                <a:cubicBezTo>
                  <a:pt x="1173881" y="741258"/>
                  <a:pt x="1160373" y="783753"/>
                  <a:pt x="1170936" y="723900"/>
                </a:cubicBezTo>
                <a:cubicBezTo>
                  <a:pt x="1171433" y="721081"/>
                  <a:pt x="1173798" y="718895"/>
                  <a:pt x="1175699" y="716756"/>
                </a:cubicBezTo>
                <a:cubicBezTo>
                  <a:pt x="1197450" y="692285"/>
                  <a:pt x="1183938" y="711539"/>
                  <a:pt x="1194749" y="695325"/>
                </a:cubicBezTo>
                <a:cubicBezTo>
                  <a:pt x="1195543" y="692944"/>
                  <a:pt x="1196440" y="690595"/>
                  <a:pt x="1197130" y="688181"/>
                </a:cubicBezTo>
                <a:cubicBezTo>
                  <a:pt x="1198029" y="685034"/>
                  <a:pt x="1197696" y="681379"/>
                  <a:pt x="1199511" y="678656"/>
                </a:cubicBezTo>
                <a:cubicBezTo>
                  <a:pt x="1201099" y="676275"/>
                  <a:pt x="1204274" y="675481"/>
                  <a:pt x="1206655" y="673893"/>
                </a:cubicBezTo>
                <a:cubicBezTo>
                  <a:pt x="1207449" y="671512"/>
                  <a:pt x="1209968" y="669080"/>
                  <a:pt x="1209036" y="666750"/>
                </a:cubicBezTo>
                <a:cubicBezTo>
                  <a:pt x="1207973" y="664093"/>
                  <a:pt x="1203916" y="664011"/>
                  <a:pt x="1201892" y="661987"/>
                </a:cubicBezTo>
                <a:cubicBezTo>
                  <a:pt x="1199868" y="659963"/>
                  <a:pt x="1198962" y="657042"/>
                  <a:pt x="1197130" y="654843"/>
                </a:cubicBezTo>
                <a:cubicBezTo>
                  <a:pt x="1191403" y="647970"/>
                  <a:pt x="1189864" y="647618"/>
                  <a:pt x="1182842" y="642937"/>
                </a:cubicBezTo>
                <a:cubicBezTo>
                  <a:pt x="1181255" y="640556"/>
                  <a:pt x="1179181" y="638435"/>
                  <a:pt x="1178080" y="635793"/>
                </a:cubicBezTo>
                <a:cubicBezTo>
                  <a:pt x="1164544" y="603307"/>
                  <a:pt x="1182627" y="616032"/>
                  <a:pt x="1137599" y="609600"/>
                </a:cubicBezTo>
                <a:cubicBezTo>
                  <a:pt x="1134424" y="608012"/>
                  <a:pt x="1131337" y="606235"/>
                  <a:pt x="1128074" y="604837"/>
                </a:cubicBezTo>
                <a:cubicBezTo>
                  <a:pt x="1125767" y="603848"/>
                  <a:pt x="1123109" y="603701"/>
                  <a:pt x="1120930" y="602456"/>
                </a:cubicBezTo>
                <a:cubicBezTo>
                  <a:pt x="1117484" y="600487"/>
                  <a:pt x="1115090" y="596786"/>
                  <a:pt x="1111405" y="595312"/>
                </a:cubicBezTo>
                <a:cubicBezTo>
                  <a:pt x="1106922" y="593519"/>
                  <a:pt x="1101880" y="593725"/>
                  <a:pt x="1097117" y="592931"/>
                </a:cubicBezTo>
                <a:cubicBezTo>
                  <a:pt x="1097911" y="587375"/>
                  <a:pt x="1096053" y="580692"/>
                  <a:pt x="1099499" y="576262"/>
                </a:cubicBezTo>
                <a:cubicBezTo>
                  <a:pt x="1102581" y="572300"/>
                  <a:pt x="1109024" y="573087"/>
                  <a:pt x="1113786" y="571500"/>
                </a:cubicBezTo>
                <a:lnTo>
                  <a:pt x="1120930" y="569118"/>
                </a:lnTo>
                <a:cubicBezTo>
                  <a:pt x="1122517" y="566737"/>
                  <a:pt x="1124412" y="564534"/>
                  <a:pt x="1125692" y="561975"/>
                </a:cubicBezTo>
                <a:cubicBezTo>
                  <a:pt x="1127598" y="558164"/>
                  <a:pt x="1129436" y="548873"/>
                  <a:pt x="1130455" y="545306"/>
                </a:cubicBezTo>
                <a:cubicBezTo>
                  <a:pt x="1131145" y="542892"/>
                  <a:pt x="1131713" y="540407"/>
                  <a:pt x="1132836" y="538162"/>
                </a:cubicBezTo>
                <a:cubicBezTo>
                  <a:pt x="1137014" y="529805"/>
                  <a:pt x="1139173" y="529838"/>
                  <a:pt x="1147124" y="523875"/>
                </a:cubicBezTo>
                <a:cubicBezTo>
                  <a:pt x="1146330" y="520700"/>
                  <a:pt x="1145682" y="517485"/>
                  <a:pt x="1144742" y="514350"/>
                </a:cubicBezTo>
                <a:cubicBezTo>
                  <a:pt x="1143299" y="509542"/>
                  <a:pt x="1139980" y="500062"/>
                  <a:pt x="1139980" y="500062"/>
                </a:cubicBezTo>
                <a:cubicBezTo>
                  <a:pt x="1140774" y="497681"/>
                  <a:pt x="1140586" y="494693"/>
                  <a:pt x="1142361" y="492918"/>
                </a:cubicBezTo>
                <a:cubicBezTo>
                  <a:pt x="1144136" y="491143"/>
                  <a:pt x="1147260" y="491659"/>
                  <a:pt x="1149505" y="490537"/>
                </a:cubicBezTo>
                <a:cubicBezTo>
                  <a:pt x="1152065" y="489257"/>
                  <a:pt x="1154268" y="487362"/>
                  <a:pt x="1156649" y="485775"/>
                </a:cubicBezTo>
                <a:cubicBezTo>
                  <a:pt x="1150485" y="479611"/>
                  <a:pt x="1142829" y="472889"/>
                  <a:pt x="1139980" y="464343"/>
                </a:cubicBezTo>
                <a:cubicBezTo>
                  <a:pt x="1139186" y="461962"/>
                  <a:pt x="1139167" y="459160"/>
                  <a:pt x="1137599" y="457200"/>
                </a:cubicBezTo>
                <a:cubicBezTo>
                  <a:pt x="1134241" y="453002"/>
                  <a:pt x="1128018" y="451625"/>
                  <a:pt x="1123311" y="450056"/>
                </a:cubicBezTo>
                <a:cubicBezTo>
                  <a:pt x="1117644" y="433053"/>
                  <a:pt x="1121334" y="439945"/>
                  <a:pt x="1113786" y="428625"/>
                </a:cubicBezTo>
                <a:cubicBezTo>
                  <a:pt x="1114665" y="422473"/>
                  <a:pt x="1115222" y="411465"/>
                  <a:pt x="1118549" y="404812"/>
                </a:cubicBezTo>
                <a:cubicBezTo>
                  <a:pt x="1119829" y="402252"/>
                  <a:pt x="1121724" y="400049"/>
                  <a:pt x="1123311" y="397668"/>
                </a:cubicBezTo>
                <a:cubicBezTo>
                  <a:pt x="1120544" y="383833"/>
                  <a:pt x="1117675" y="375349"/>
                  <a:pt x="1123311" y="359568"/>
                </a:cubicBezTo>
                <a:cubicBezTo>
                  <a:pt x="1124646" y="355831"/>
                  <a:pt x="1129661" y="354806"/>
                  <a:pt x="1132836" y="352425"/>
                </a:cubicBezTo>
                <a:cubicBezTo>
                  <a:pt x="1145535" y="333377"/>
                  <a:pt x="1128870" y="356390"/>
                  <a:pt x="1144742" y="340518"/>
                </a:cubicBezTo>
                <a:cubicBezTo>
                  <a:pt x="1146766" y="338494"/>
                  <a:pt x="1147673" y="335573"/>
                  <a:pt x="1149505" y="333375"/>
                </a:cubicBezTo>
                <a:cubicBezTo>
                  <a:pt x="1153265" y="328863"/>
                  <a:pt x="1158442" y="324143"/>
                  <a:pt x="1163792" y="321468"/>
                </a:cubicBezTo>
                <a:cubicBezTo>
                  <a:pt x="1166037" y="320345"/>
                  <a:pt x="1168555" y="319881"/>
                  <a:pt x="1170936" y="319087"/>
                </a:cubicBezTo>
                <a:cubicBezTo>
                  <a:pt x="1172524" y="316706"/>
                  <a:pt x="1175099" y="314742"/>
                  <a:pt x="1175699" y="311943"/>
                </a:cubicBezTo>
                <a:cubicBezTo>
                  <a:pt x="1177536" y="303371"/>
                  <a:pt x="1173569" y="293268"/>
                  <a:pt x="1178080" y="285750"/>
                </a:cubicBezTo>
                <a:cubicBezTo>
                  <a:pt x="1180162" y="282280"/>
                  <a:pt x="1186081" y="287066"/>
                  <a:pt x="1189986" y="288131"/>
                </a:cubicBezTo>
                <a:cubicBezTo>
                  <a:pt x="1190048" y="288148"/>
                  <a:pt x="1207814" y="294074"/>
                  <a:pt x="1211417" y="295275"/>
                </a:cubicBezTo>
                <a:lnTo>
                  <a:pt x="1218561" y="297656"/>
                </a:lnTo>
                <a:cubicBezTo>
                  <a:pt x="1221736" y="296068"/>
                  <a:pt x="1225956" y="295733"/>
                  <a:pt x="1228086" y="292893"/>
                </a:cubicBezTo>
                <a:cubicBezTo>
                  <a:pt x="1247925" y="266442"/>
                  <a:pt x="1220594" y="286778"/>
                  <a:pt x="1239992" y="273843"/>
                </a:cubicBezTo>
                <a:cubicBezTo>
                  <a:pt x="1251950" y="255909"/>
                  <a:pt x="1235826" y="276621"/>
                  <a:pt x="1254280" y="264318"/>
                </a:cubicBezTo>
                <a:cubicBezTo>
                  <a:pt x="1258236" y="261681"/>
                  <a:pt x="1260066" y="254105"/>
                  <a:pt x="1261424" y="250031"/>
                </a:cubicBezTo>
                <a:cubicBezTo>
                  <a:pt x="1262218" y="244475"/>
                  <a:pt x="1263805" y="238975"/>
                  <a:pt x="1263805" y="233362"/>
                </a:cubicBezTo>
                <a:cubicBezTo>
                  <a:pt x="1263805" y="222413"/>
                  <a:pt x="1261976" y="218349"/>
                  <a:pt x="1259042" y="209550"/>
                </a:cubicBezTo>
                <a:cubicBezTo>
                  <a:pt x="1259836" y="206375"/>
                  <a:pt x="1259609" y="202748"/>
                  <a:pt x="1261424" y="200025"/>
                </a:cubicBezTo>
                <a:cubicBezTo>
                  <a:pt x="1263011" y="197644"/>
                  <a:pt x="1266369" y="197094"/>
                  <a:pt x="1268567" y="195262"/>
                </a:cubicBezTo>
                <a:cubicBezTo>
                  <a:pt x="1271154" y="193106"/>
                  <a:pt x="1273330" y="190499"/>
                  <a:pt x="1275711" y="188118"/>
                </a:cubicBezTo>
                <a:cubicBezTo>
                  <a:pt x="1277631" y="170833"/>
                  <a:pt x="1276723" y="170291"/>
                  <a:pt x="1280474" y="157162"/>
                </a:cubicBezTo>
                <a:cubicBezTo>
                  <a:pt x="1281164" y="154748"/>
                  <a:pt x="1281463" y="152107"/>
                  <a:pt x="1282855" y="150018"/>
                </a:cubicBezTo>
                <a:cubicBezTo>
                  <a:pt x="1286520" y="144521"/>
                  <a:pt x="1291874" y="141625"/>
                  <a:pt x="1297142" y="138112"/>
                </a:cubicBezTo>
                <a:cubicBezTo>
                  <a:pt x="1309846" y="119057"/>
                  <a:pt x="1293170" y="142085"/>
                  <a:pt x="1309049" y="126206"/>
                </a:cubicBezTo>
                <a:cubicBezTo>
                  <a:pt x="1311073" y="124182"/>
                  <a:pt x="1312224" y="121443"/>
                  <a:pt x="1313811" y="119062"/>
                </a:cubicBezTo>
                <a:cubicBezTo>
                  <a:pt x="1311405" y="115453"/>
                  <a:pt x="1306667" y="109701"/>
                  <a:pt x="1306667" y="104775"/>
                </a:cubicBezTo>
                <a:cubicBezTo>
                  <a:pt x="1306667" y="101502"/>
                  <a:pt x="1308109" y="98385"/>
                  <a:pt x="1309049" y="95250"/>
                </a:cubicBezTo>
                <a:cubicBezTo>
                  <a:pt x="1314045" y="78598"/>
                  <a:pt x="1310819" y="83954"/>
                  <a:pt x="1320955" y="73818"/>
                </a:cubicBezTo>
                <a:cubicBezTo>
                  <a:pt x="1325911" y="53992"/>
                  <a:pt x="1319876" y="73596"/>
                  <a:pt x="1328099" y="57150"/>
                </a:cubicBezTo>
                <a:cubicBezTo>
                  <a:pt x="1329222" y="54905"/>
                  <a:pt x="1329261" y="52200"/>
                  <a:pt x="1330480" y="50006"/>
                </a:cubicBezTo>
                <a:cubicBezTo>
                  <a:pt x="1333260" y="45002"/>
                  <a:pt x="1336830" y="40481"/>
                  <a:pt x="1340005" y="35718"/>
                </a:cubicBezTo>
                <a:lnTo>
                  <a:pt x="1349530" y="21431"/>
                </a:lnTo>
                <a:lnTo>
                  <a:pt x="1354292" y="14287"/>
                </a:lnTo>
                <a:cubicBezTo>
                  <a:pt x="1351911" y="12700"/>
                  <a:pt x="1349828" y="10530"/>
                  <a:pt x="1347149" y="9525"/>
                </a:cubicBezTo>
                <a:cubicBezTo>
                  <a:pt x="1343359" y="8104"/>
                  <a:pt x="1339169" y="8125"/>
                  <a:pt x="1335242" y="7143"/>
                </a:cubicBezTo>
                <a:cubicBezTo>
                  <a:pt x="1332807" y="6534"/>
                  <a:pt x="1330520" y="5422"/>
                  <a:pt x="1328099" y="4762"/>
                </a:cubicBezTo>
                <a:cubicBezTo>
                  <a:pt x="1321784" y="3040"/>
                  <a:pt x="1309049" y="0"/>
                  <a:pt x="1309049" y="0"/>
                </a:cubicBezTo>
                <a:cubicBezTo>
                  <a:pt x="1305080" y="794"/>
                  <a:pt x="1300982" y="1101"/>
                  <a:pt x="1297142" y="2381"/>
                </a:cubicBezTo>
                <a:cubicBezTo>
                  <a:pt x="1293774" y="3503"/>
                  <a:pt x="1291160" y="6922"/>
                  <a:pt x="1287617" y="7143"/>
                </a:cubicBezTo>
                <a:cubicBezTo>
                  <a:pt x="1278078" y="7739"/>
                  <a:pt x="1268567" y="5556"/>
                  <a:pt x="1259042" y="4762"/>
                </a:cubicBezTo>
                <a:cubicBezTo>
                  <a:pt x="1242695" y="1493"/>
                  <a:pt x="1242164" y="214"/>
                  <a:pt x="1220942" y="4762"/>
                </a:cubicBezTo>
                <a:cubicBezTo>
                  <a:pt x="1218144" y="5362"/>
                  <a:pt x="1216180" y="7937"/>
                  <a:pt x="1213799" y="9525"/>
                </a:cubicBezTo>
                <a:cubicBezTo>
                  <a:pt x="1211302" y="17013"/>
                  <a:pt x="1211917" y="18717"/>
                  <a:pt x="1204274" y="23812"/>
                </a:cubicBezTo>
                <a:cubicBezTo>
                  <a:pt x="1202185" y="25204"/>
                  <a:pt x="1199511" y="25399"/>
                  <a:pt x="1197130" y="26193"/>
                </a:cubicBezTo>
                <a:cubicBezTo>
                  <a:pt x="1193955" y="23812"/>
                  <a:pt x="1191543" y="18558"/>
                  <a:pt x="1187605" y="19050"/>
                </a:cubicBezTo>
                <a:cubicBezTo>
                  <a:pt x="1183150" y="19607"/>
                  <a:pt x="1180390" y="24725"/>
                  <a:pt x="1178080" y="28575"/>
                </a:cubicBezTo>
                <a:cubicBezTo>
                  <a:pt x="1175497" y="32880"/>
                  <a:pt x="1174905" y="38100"/>
                  <a:pt x="1173317" y="42862"/>
                </a:cubicBezTo>
                <a:cubicBezTo>
                  <a:pt x="1167615" y="59969"/>
                  <a:pt x="1174526" y="38630"/>
                  <a:pt x="1168555" y="59531"/>
                </a:cubicBezTo>
                <a:cubicBezTo>
                  <a:pt x="1167865" y="61945"/>
                  <a:pt x="1167949" y="64900"/>
                  <a:pt x="1166174" y="66675"/>
                </a:cubicBezTo>
                <a:cubicBezTo>
                  <a:pt x="1164399" y="68450"/>
                  <a:pt x="1161275" y="67934"/>
                  <a:pt x="1159030" y="69056"/>
                </a:cubicBezTo>
                <a:cubicBezTo>
                  <a:pt x="1143452" y="76844"/>
                  <a:pt x="1160537" y="70431"/>
                  <a:pt x="1144742" y="80962"/>
                </a:cubicBezTo>
                <a:cubicBezTo>
                  <a:pt x="1142654" y="82354"/>
                  <a:pt x="1139980" y="82549"/>
                  <a:pt x="1137599" y="83343"/>
                </a:cubicBezTo>
                <a:cubicBezTo>
                  <a:pt x="1120194" y="71741"/>
                  <a:pt x="1142079" y="85903"/>
                  <a:pt x="1120930" y="73818"/>
                </a:cubicBezTo>
                <a:cubicBezTo>
                  <a:pt x="1118445" y="72398"/>
                  <a:pt x="1116401" y="70218"/>
                  <a:pt x="1113786" y="69056"/>
                </a:cubicBezTo>
                <a:cubicBezTo>
                  <a:pt x="1109199" y="67017"/>
                  <a:pt x="1104261" y="65881"/>
                  <a:pt x="1099499" y="64293"/>
                </a:cubicBezTo>
                <a:lnTo>
                  <a:pt x="1092355" y="61912"/>
                </a:lnTo>
                <a:cubicBezTo>
                  <a:pt x="1089180" y="62706"/>
                  <a:pt x="1085144" y="61979"/>
                  <a:pt x="1082830" y="64293"/>
                </a:cubicBezTo>
                <a:cubicBezTo>
                  <a:pt x="1077786" y="69337"/>
                  <a:pt x="1081887" y="81007"/>
                  <a:pt x="1082830" y="85725"/>
                </a:cubicBezTo>
                <a:cubicBezTo>
                  <a:pt x="1084497" y="109064"/>
                  <a:pt x="1087265" y="117417"/>
                  <a:pt x="1082830" y="138112"/>
                </a:cubicBezTo>
                <a:cubicBezTo>
                  <a:pt x="1081778" y="143021"/>
                  <a:pt x="1078067" y="152400"/>
                  <a:pt x="1078067" y="152400"/>
                </a:cubicBezTo>
                <a:cubicBezTo>
                  <a:pt x="1078861" y="155575"/>
                  <a:pt x="1079550" y="158778"/>
                  <a:pt x="1080449" y="161925"/>
                </a:cubicBezTo>
                <a:cubicBezTo>
                  <a:pt x="1081139" y="164338"/>
                  <a:pt x="1082830" y="166558"/>
                  <a:pt x="1082830" y="169068"/>
                </a:cubicBezTo>
                <a:cubicBezTo>
                  <a:pt x="1082830" y="173896"/>
                  <a:pt x="1081243" y="178593"/>
                  <a:pt x="1080449" y="183356"/>
                </a:cubicBezTo>
                <a:cubicBezTo>
                  <a:pt x="1082639" y="200875"/>
                  <a:pt x="1088399" y="200811"/>
                  <a:pt x="1075686" y="207168"/>
                </a:cubicBezTo>
                <a:cubicBezTo>
                  <a:pt x="1073441" y="208291"/>
                  <a:pt x="1070923" y="208756"/>
                  <a:pt x="1068542" y="209550"/>
                </a:cubicBezTo>
                <a:cubicBezTo>
                  <a:pt x="1066161" y="211931"/>
                  <a:pt x="1063986" y="214537"/>
                  <a:pt x="1061399" y="216693"/>
                </a:cubicBezTo>
                <a:cubicBezTo>
                  <a:pt x="1059200" y="218525"/>
                  <a:pt x="1055772" y="219029"/>
                  <a:pt x="1054255" y="221456"/>
                </a:cubicBezTo>
                <a:cubicBezTo>
                  <a:pt x="1051838" y="225324"/>
                  <a:pt x="1048505" y="239690"/>
                  <a:pt x="1047111" y="245268"/>
                </a:cubicBezTo>
                <a:cubicBezTo>
                  <a:pt x="1052779" y="262271"/>
                  <a:pt x="1054659" y="255379"/>
                  <a:pt x="1047111" y="266700"/>
                </a:cubicBezTo>
                <a:cubicBezTo>
                  <a:pt x="1045986" y="271202"/>
                  <a:pt x="1044841" y="280322"/>
                  <a:pt x="1039967" y="283368"/>
                </a:cubicBezTo>
                <a:cubicBezTo>
                  <a:pt x="1035710" y="286029"/>
                  <a:pt x="1025680" y="288131"/>
                  <a:pt x="1025680" y="288131"/>
                </a:cubicBezTo>
                <a:cubicBezTo>
                  <a:pt x="1019818" y="293993"/>
                  <a:pt x="1016266" y="298790"/>
                  <a:pt x="1009011" y="302418"/>
                </a:cubicBezTo>
                <a:cubicBezTo>
                  <a:pt x="1006766" y="303541"/>
                  <a:pt x="1004248" y="304006"/>
                  <a:pt x="1001867" y="304800"/>
                </a:cubicBezTo>
                <a:cubicBezTo>
                  <a:pt x="1000280" y="302419"/>
                  <a:pt x="998385" y="300216"/>
                  <a:pt x="997105" y="297656"/>
                </a:cubicBezTo>
                <a:cubicBezTo>
                  <a:pt x="993442" y="290328"/>
                  <a:pt x="995682" y="284907"/>
                  <a:pt x="987580" y="278606"/>
                </a:cubicBezTo>
                <a:cubicBezTo>
                  <a:pt x="983617" y="275524"/>
                  <a:pt x="973292" y="273843"/>
                  <a:pt x="973292" y="273843"/>
                </a:cubicBezTo>
                <a:cubicBezTo>
                  <a:pt x="972498" y="268287"/>
                  <a:pt x="971915" y="262697"/>
                  <a:pt x="970911" y="257175"/>
                </a:cubicBezTo>
                <a:cubicBezTo>
                  <a:pt x="969696" y="250494"/>
                  <a:pt x="968718" y="245458"/>
                  <a:pt x="963767" y="240506"/>
                </a:cubicBezTo>
                <a:cubicBezTo>
                  <a:pt x="961743" y="238482"/>
                  <a:pt x="959239" y="236905"/>
                  <a:pt x="956624" y="235743"/>
                </a:cubicBezTo>
                <a:cubicBezTo>
                  <a:pt x="952036" y="233704"/>
                  <a:pt x="942336" y="230981"/>
                  <a:pt x="942336" y="230981"/>
                </a:cubicBezTo>
                <a:cubicBezTo>
                  <a:pt x="939955" y="231775"/>
                  <a:pt x="937173" y="231821"/>
                  <a:pt x="935192" y="233362"/>
                </a:cubicBezTo>
                <a:cubicBezTo>
                  <a:pt x="929876" y="237497"/>
                  <a:pt x="920905" y="247650"/>
                  <a:pt x="920905" y="247650"/>
                </a:cubicBezTo>
                <a:cubicBezTo>
                  <a:pt x="921699" y="250031"/>
                  <a:pt x="921718" y="252833"/>
                  <a:pt x="923286" y="254793"/>
                </a:cubicBezTo>
                <a:cubicBezTo>
                  <a:pt x="925074" y="257028"/>
                  <a:pt x="928406" y="257532"/>
                  <a:pt x="930430" y="259556"/>
                </a:cubicBezTo>
                <a:cubicBezTo>
                  <a:pt x="932454" y="261580"/>
                  <a:pt x="933605" y="264319"/>
                  <a:pt x="935192" y="266700"/>
                </a:cubicBezTo>
                <a:cubicBezTo>
                  <a:pt x="937573" y="265906"/>
                  <a:pt x="940091" y="263195"/>
                  <a:pt x="942336" y="264318"/>
                </a:cubicBezTo>
                <a:cubicBezTo>
                  <a:pt x="944581" y="265440"/>
                  <a:pt x="943594" y="269217"/>
                  <a:pt x="944717" y="271462"/>
                </a:cubicBezTo>
                <a:cubicBezTo>
                  <a:pt x="945997" y="274022"/>
                  <a:pt x="947892" y="276225"/>
                  <a:pt x="949480" y="278606"/>
                </a:cubicBezTo>
                <a:cubicBezTo>
                  <a:pt x="950274" y="280987"/>
                  <a:pt x="951861" y="283240"/>
                  <a:pt x="951861" y="285750"/>
                </a:cubicBezTo>
                <a:cubicBezTo>
                  <a:pt x="951861" y="318742"/>
                  <a:pt x="953003" y="313280"/>
                  <a:pt x="947099" y="330993"/>
                </a:cubicBezTo>
                <a:cubicBezTo>
                  <a:pt x="952583" y="347447"/>
                  <a:pt x="949552" y="330415"/>
                  <a:pt x="942336" y="340518"/>
                </a:cubicBezTo>
                <a:cubicBezTo>
                  <a:pt x="939418" y="344603"/>
                  <a:pt x="937574" y="354806"/>
                  <a:pt x="937574" y="354806"/>
                </a:cubicBezTo>
                <a:cubicBezTo>
                  <a:pt x="938368" y="360362"/>
                  <a:pt x="937445" y="366455"/>
                  <a:pt x="939955" y="371475"/>
                </a:cubicBezTo>
                <a:cubicBezTo>
                  <a:pt x="941078" y="373720"/>
                  <a:pt x="945139" y="372288"/>
                  <a:pt x="947099" y="373856"/>
                </a:cubicBezTo>
                <a:cubicBezTo>
                  <a:pt x="949334" y="375644"/>
                  <a:pt x="950274" y="378619"/>
                  <a:pt x="951861" y="381000"/>
                </a:cubicBezTo>
                <a:cubicBezTo>
                  <a:pt x="951067" y="384969"/>
                  <a:pt x="950901" y="389116"/>
                  <a:pt x="949480" y="392906"/>
                </a:cubicBezTo>
                <a:cubicBezTo>
                  <a:pt x="946305" y="401373"/>
                  <a:pt x="943924" y="399521"/>
                  <a:pt x="937574" y="404812"/>
                </a:cubicBezTo>
                <a:cubicBezTo>
                  <a:pt x="914169" y="424316"/>
                  <a:pt x="944398" y="400369"/>
                  <a:pt x="925667" y="419100"/>
                </a:cubicBezTo>
                <a:cubicBezTo>
                  <a:pt x="923644" y="421123"/>
                  <a:pt x="920722" y="422030"/>
                  <a:pt x="918524" y="423862"/>
                </a:cubicBezTo>
                <a:cubicBezTo>
                  <a:pt x="895119" y="443366"/>
                  <a:pt x="925348" y="419419"/>
                  <a:pt x="906617" y="438150"/>
                </a:cubicBezTo>
                <a:cubicBezTo>
                  <a:pt x="904594" y="440173"/>
                  <a:pt x="901855" y="441325"/>
                  <a:pt x="899474" y="442912"/>
                </a:cubicBezTo>
                <a:cubicBezTo>
                  <a:pt x="896500" y="451834"/>
                  <a:pt x="893393" y="465332"/>
                  <a:pt x="885186" y="471487"/>
                </a:cubicBezTo>
                <a:cubicBezTo>
                  <a:pt x="873372" y="480348"/>
                  <a:pt x="878963" y="476430"/>
                  <a:pt x="868517" y="483393"/>
                </a:cubicBezTo>
                <a:cubicBezTo>
                  <a:pt x="867723" y="485774"/>
                  <a:pt x="867704" y="488577"/>
                  <a:pt x="866136" y="490537"/>
                </a:cubicBezTo>
                <a:cubicBezTo>
                  <a:pt x="864348" y="492772"/>
                  <a:pt x="861016" y="493276"/>
                  <a:pt x="858992" y="495300"/>
                </a:cubicBezTo>
                <a:cubicBezTo>
                  <a:pt x="856969" y="497323"/>
                  <a:pt x="855817" y="500062"/>
                  <a:pt x="854230" y="502443"/>
                </a:cubicBezTo>
                <a:cubicBezTo>
                  <a:pt x="852531" y="507540"/>
                  <a:pt x="851432" y="512928"/>
                  <a:pt x="847086" y="516731"/>
                </a:cubicBezTo>
                <a:cubicBezTo>
                  <a:pt x="842779" y="520500"/>
                  <a:pt x="832799" y="526256"/>
                  <a:pt x="832799" y="526256"/>
                </a:cubicBezTo>
                <a:cubicBezTo>
                  <a:pt x="827243" y="525462"/>
                  <a:pt x="821743" y="523875"/>
                  <a:pt x="816130" y="523875"/>
                </a:cubicBezTo>
                <a:cubicBezTo>
                  <a:pt x="812408" y="523875"/>
                  <a:pt x="803391" y="527514"/>
                  <a:pt x="799461" y="528637"/>
                </a:cubicBezTo>
                <a:cubicBezTo>
                  <a:pt x="788235" y="531844"/>
                  <a:pt x="786755" y="531473"/>
                  <a:pt x="773267" y="533400"/>
                </a:cubicBezTo>
                <a:cubicBezTo>
                  <a:pt x="763742" y="532606"/>
                  <a:pt x="754166" y="532281"/>
                  <a:pt x="744692" y="531018"/>
                </a:cubicBezTo>
                <a:cubicBezTo>
                  <a:pt x="742204" y="530686"/>
                  <a:pt x="740059" y="528637"/>
                  <a:pt x="737549" y="528637"/>
                </a:cubicBezTo>
                <a:cubicBezTo>
                  <a:pt x="731936" y="528637"/>
                  <a:pt x="726436" y="530224"/>
                  <a:pt x="720880" y="531018"/>
                </a:cubicBezTo>
                <a:cubicBezTo>
                  <a:pt x="717705" y="533399"/>
                  <a:pt x="714584" y="535855"/>
                  <a:pt x="711355" y="538162"/>
                </a:cubicBezTo>
                <a:cubicBezTo>
                  <a:pt x="709026" y="539826"/>
                  <a:pt x="705491" y="540365"/>
                  <a:pt x="704211" y="542925"/>
                </a:cubicBezTo>
                <a:cubicBezTo>
                  <a:pt x="702052" y="547243"/>
                  <a:pt x="703989" y="552894"/>
                  <a:pt x="701830" y="557212"/>
                </a:cubicBezTo>
                <a:cubicBezTo>
                  <a:pt x="698943" y="562986"/>
                  <a:pt x="690520" y="567927"/>
                  <a:pt x="685161" y="571500"/>
                </a:cubicBezTo>
                <a:cubicBezTo>
                  <a:pt x="683574" y="573881"/>
                  <a:pt x="681679" y="576084"/>
                  <a:pt x="680399" y="578643"/>
                </a:cubicBezTo>
                <a:cubicBezTo>
                  <a:pt x="679276" y="580888"/>
                  <a:pt x="679792" y="584012"/>
                  <a:pt x="678017" y="585787"/>
                </a:cubicBezTo>
                <a:cubicBezTo>
                  <a:pt x="676242" y="587562"/>
                  <a:pt x="673255" y="587374"/>
                  <a:pt x="670874" y="588168"/>
                </a:cubicBezTo>
                <a:cubicBezTo>
                  <a:pt x="668493" y="587374"/>
                  <a:pt x="666230" y="585560"/>
                  <a:pt x="663730" y="585787"/>
                </a:cubicBezTo>
                <a:cubicBezTo>
                  <a:pt x="657211" y="586380"/>
                  <a:pt x="644680" y="590550"/>
                  <a:pt x="644680" y="590550"/>
                </a:cubicBezTo>
                <a:cubicBezTo>
                  <a:pt x="643886" y="592931"/>
                  <a:pt x="643421" y="595448"/>
                  <a:pt x="642299" y="597693"/>
                </a:cubicBezTo>
                <a:cubicBezTo>
                  <a:pt x="641019" y="600253"/>
                  <a:pt x="637891" y="601997"/>
                  <a:pt x="637536" y="604837"/>
                </a:cubicBezTo>
                <a:cubicBezTo>
                  <a:pt x="637034" y="608853"/>
                  <a:pt x="639123" y="612774"/>
                  <a:pt x="639917" y="616743"/>
                </a:cubicBezTo>
                <a:cubicBezTo>
                  <a:pt x="629000" y="633119"/>
                  <a:pt x="635822" y="629221"/>
                  <a:pt x="623249" y="633412"/>
                </a:cubicBezTo>
                <a:cubicBezTo>
                  <a:pt x="620868" y="632618"/>
                  <a:pt x="618065" y="632599"/>
                  <a:pt x="616105" y="631031"/>
                </a:cubicBezTo>
                <a:cubicBezTo>
                  <a:pt x="613870" y="629243"/>
                  <a:pt x="613366" y="625911"/>
                  <a:pt x="611342" y="623887"/>
                </a:cubicBezTo>
                <a:cubicBezTo>
                  <a:pt x="609319" y="621864"/>
                  <a:pt x="606580" y="620712"/>
                  <a:pt x="604199" y="619125"/>
                </a:cubicBezTo>
                <a:cubicBezTo>
                  <a:pt x="602611" y="616744"/>
                  <a:pt x="599841" y="614814"/>
                  <a:pt x="599436" y="611981"/>
                </a:cubicBezTo>
                <a:cubicBezTo>
                  <a:pt x="598973" y="608741"/>
                  <a:pt x="600877" y="605591"/>
                  <a:pt x="601817" y="602456"/>
                </a:cubicBezTo>
                <a:cubicBezTo>
                  <a:pt x="611031" y="571744"/>
                  <a:pt x="601774" y="600159"/>
                  <a:pt x="611342" y="581025"/>
                </a:cubicBezTo>
                <a:cubicBezTo>
                  <a:pt x="612465" y="578780"/>
                  <a:pt x="612156" y="575841"/>
                  <a:pt x="613724" y="573881"/>
                </a:cubicBezTo>
                <a:cubicBezTo>
                  <a:pt x="615512" y="571646"/>
                  <a:pt x="618486" y="570706"/>
                  <a:pt x="620867" y="569118"/>
                </a:cubicBezTo>
                <a:cubicBezTo>
                  <a:pt x="621661" y="566737"/>
                  <a:pt x="622126" y="564220"/>
                  <a:pt x="623249" y="561975"/>
                </a:cubicBezTo>
                <a:cubicBezTo>
                  <a:pt x="624529" y="559415"/>
                  <a:pt x="626849" y="557446"/>
                  <a:pt x="628011" y="554831"/>
                </a:cubicBezTo>
                <a:cubicBezTo>
                  <a:pt x="630050" y="550243"/>
                  <a:pt x="632774" y="540543"/>
                  <a:pt x="632774" y="540543"/>
                </a:cubicBezTo>
                <a:cubicBezTo>
                  <a:pt x="631711" y="525670"/>
                  <a:pt x="633577" y="513051"/>
                  <a:pt x="628011" y="500062"/>
                </a:cubicBezTo>
                <a:cubicBezTo>
                  <a:pt x="626613" y="496799"/>
                  <a:pt x="625521" y="493264"/>
                  <a:pt x="623249" y="490537"/>
                </a:cubicBezTo>
                <a:cubicBezTo>
                  <a:pt x="621417" y="488338"/>
                  <a:pt x="618486" y="487362"/>
                  <a:pt x="616105" y="485775"/>
                </a:cubicBezTo>
                <a:cubicBezTo>
                  <a:pt x="613142" y="481331"/>
                  <a:pt x="609050" y="474182"/>
                  <a:pt x="604199" y="471487"/>
                </a:cubicBezTo>
                <a:cubicBezTo>
                  <a:pt x="599811" y="469049"/>
                  <a:pt x="589911" y="466725"/>
                  <a:pt x="589911" y="466725"/>
                </a:cubicBezTo>
                <a:cubicBezTo>
                  <a:pt x="587530" y="465137"/>
                  <a:pt x="585590" y="462433"/>
                  <a:pt x="582767" y="461962"/>
                </a:cubicBezTo>
                <a:cubicBezTo>
                  <a:pt x="575974" y="460829"/>
                  <a:pt x="572643" y="468712"/>
                  <a:pt x="568480" y="471487"/>
                </a:cubicBezTo>
                <a:cubicBezTo>
                  <a:pt x="566391" y="472879"/>
                  <a:pt x="563717" y="473074"/>
                  <a:pt x="561336" y="473868"/>
                </a:cubicBezTo>
                <a:cubicBezTo>
                  <a:pt x="562130" y="481012"/>
                  <a:pt x="563717" y="488112"/>
                  <a:pt x="563717" y="495300"/>
                </a:cubicBezTo>
                <a:cubicBezTo>
                  <a:pt x="563717" y="497810"/>
                  <a:pt x="563378" y="500984"/>
                  <a:pt x="561336" y="502443"/>
                </a:cubicBezTo>
                <a:cubicBezTo>
                  <a:pt x="557251" y="505361"/>
                  <a:pt x="547049" y="507206"/>
                  <a:pt x="547049" y="507206"/>
                </a:cubicBezTo>
                <a:cubicBezTo>
                  <a:pt x="545595" y="511568"/>
                  <a:pt x="542668" y="524522"/>
                  <a:pt x="537524" y="528637"/>
                </a:cubicBezTo>
                <a:cubicBezTo>
                  <a:pt x="535564" y="530205"/>
                  <a:pt x="532761" y="530224"/>
                  <a:pt x="530380" y="531018"/>
                </a:cubicBezTo>
                <a:cubicBezTo>
                  <a:pt x="527999" y="532606"/>
                  <a:pt x="524753" y="533354"/>
                  <a:pt x="523236" y="535781"/>
                </a:cubicBezTo>
                <a:cubicBezTo>
                  <a:pt x="520575" y="540038"/>
                  <a:pt x="518474" y="550068"/>
                  <a:pt x="518474" y="550068"/>
                </a:cubicBezTo>
                <a:cubicBezTo>
                  <a:pt x="519294" y="556631"/>
                  <a:pt x="519566" y="568922"/>
                  <a:pt x="523236" y="576262"/>
                </a:cubicBezTo>
                <a:cubicBezTo>
                  <a:pt x="524516" y="578822"/>
                  <a:pt x="526411" y="581025"/>
                  <a:pt x="527999" y="583406"/>
                </a:cubicBezTo>
                <a:cubicBezTo>
                  <a:pt x="531724" y="594584"/>
                  <a:pt x="532761" y="596031"/>
                  <a:pt x="532761" y="611981"/>
                </a:cubicBezTo>
                <a:cubicBezTo>
                  <a:pt x="532761" y="616809"/>
                  <a:pt x="531551" y="621584"/>
                  <a:pt x="530380" y="626268"/>
                </a:cubicBezTo>
                <a:cubicBezTo>
                  <a:pt x="529162" y="631138"/>
                  <a:pt x="529794" y="637771"/>
                  <a:pt x="525617" y="640556"/>
                </a:cubicBezTo>
                <a:cubicBezTo>
                  <a:pt x="516385" y="646710"/>
                  <a:pt x="521189" y="644413"/>
                  <a:pt x="511330" y="647700"/>
                </a:cubicBezTo>
                <a:cubicBezTo>
                  <a:pt x="506567" y="646906"/>
                  <a:pt x="501361" y="647477"/>
                  <a:pt x="497042" y="645318"/>
                </a:cubicBezTo>
                <a:cubicBezTo>
                  <a:pt x="494483" y="644038"/>
                  <a:pt x="494112" y="640373"/>
                  <a:pt x="492280" y="638175"/>
                </a:cubicBezTo>
                <a:cubicBezTo>
                  <a:pt x="485419" y="629942"/>
                  <a:pt x="486797" y="631585"/>
                  <a:pt x="477992" y="628650"/>
                </a:cubicBezTo>
                <a:cubicBezTo>
                  <a:pt x="470848" y="629444"/>
                  <a:pt x="463665" y="629938"/>
                  <a:pt x="456561" y="631031"/>
                </a:cubicBezTo>
                <a:cubicBezTo>
                  <a:pt x="451008" y="631885"/>
                  <a:pt x="445226" y="634015"/>
                  <a:pt x="439892" y="635793"/>
                </a:cubicBezTo>
                <a:cubicBezTo>
                  <a:pt x="435130" y="638968"/>
                  <a:pt x="431035" y="643508"/>
                  <a:pt x="425605" y="645318"/>
                </a:cubicBezTo>
                <a:lnTo>
                  <a:pt x="411317" y="650081"/>
                </a:lnTo>
                <a:cubicBezTo>
                  <a:pt x="406789" y="649176"/>
                  <a:pt x="397148" y="645200"/>
                  <a:pt x="392267" y="650081"/>
                </a:cubicBezTo>
                <a:cubicBezTo>
                  <a:pt x="390492" y="651856"/>
                  <a:pt x="390680" y="654844"/>
                  <a:pt x="389886" y="657225"/>
                </a:cubicBezTo>
                <a:cubicBezTo>
                  <a:pt x="390680" y="659606"/>
                  <a:pt x="393389" y="662123"/>
                  <a:pt x="392267" y="664368"/>
                </a:cubicBezTo>
                <a:cubicBezTo>
                  <a:pt x="389726" y="669450"/>
                  <a:pt x="380520" y="665638"/>
                  <a:pt x="377980" y="664368"/>
                </a:cubicBezTo>
                <a:cubicBezTo>
                  <a:pt x="375420" y="663088"/>
                  <a:pt x="373467" y="660733"/>
                  <a:pt x="370836" y="659606"/>
                </a:cubicBezTo>
                <a:cubicBezTo>
                  <a:pt x="360144" y="655024"/>
                  <a:pt x="363443" y="659481"/>
                  <a:pt x="354167" y="654843"/>
                </a:cubicBezTo>
                <a:cubicBezTo>
                  <a:pt x="335710" y="645614"/>
                  <a:pt x="357831" y="653683"/>
                  <a:pt x="339880" y="647700"/>
                </a:cubicBezTo>
                <a:cubicBezTo>
                  <a:pt x="322153" y="629973"/>
                  <a:pt x="344595" y="651741"/>
                  <a:pt x="323211" y="633412"/>
                </a:cubicBezTo>
                <a:cubicBezTo>
                  <a:pt x="320654" y="631220"/>
                  <a:pt x="318448" y="628649"/>
                  <a:pt x="316067" y="626268"/>
                </a:cubicBezTo>
                <a:cubicBezTo>
                  <a:pt x="313798" y="617191"/>
                  <a:pt x="314797" y="616647"/>
                  <a:pt x="308924" y="609600"/>
                </a:cubicBezTo>
                <a:cubicBezTo>
                  <a:pt x="306768" y="607013"/>
                  <a:pt x="304907" y="603707"/>
                  <a:pt x="301780" y="602456"/>
                </a:cubicBezTo>
                <a:cubicBezTo>
                  <a:pt x="296569" y="600372"/>
                  <a:pt x="290667" y="600869"/>
                  <a:pt x="285111" y="600075"/>
                </a:cubicBezTo>
                <a:cubicBezTo>
                  <a:pt x="280349" y="598487"/>
                  <a:pt x="272412" y="600074"/>
                  <a:pt x="270824" y="595312"/>
                </a:cubicBezTo>
                <a:cubicBezTo>
                  <a:pt x="269527" y="591421"/>
                  <a:pt x="267566" y="583454"/>
                  <a:pt x="263680" y="581025"/>
                </a:cubicBezTo>
                <a:cubicBezTo>
                  <a:pt x="259423" y="578364"/>
                  <a:pt x="249392" y="576262"/>
                  <a:pt x="249392" y="576262"/>
                </a:cubicBezTo>
                <a:cubicBezTo>
                  <a:pt x="246217" y="577056"/>
                  <a:pt x="242875" y="577354"/>
                  <a:pt x="239867" y="578643"/>
                </a:cubicBezTo>
                <a:cubicBezTo>
                  <a:pt x="237237" y="579770"/>
                  <a:pt x="235557" y="583001"/>
                  <a:pt x="232724" y="583406"/>
                </a:cubicBezTo>
                <a:cubicBezTo>
                  <a:pt x="230629" y="583705"/>
                  <a:pt x="218737" y="579537"/>
                  <a:pt x="216055" y="578643"/>
                </a:cubicBezTo>
                <a:cubicBezTo>
                  <a:pt x="213674" y="575468"/>
                  <a:pt x="211218" y="572348"/>
                  <a:pt x="208911" y="569118"/>
                </a:cubicBezTo>
                <a:cubicBezTo>
                  <a:pt x="207248" y="566789"/>
                  <a:pt x="204792" y="564763"/>
                  <a:pt x="204149" y="561975"/>
                </a:cubicBezTo>
                <a:cubicBezTo>
                  <a:pt x="202355" y="554202"/>
                  <a:pt x="203237" y="546003"/>
                  <a:pt x="201767" y="538162"/>
                </a:cubicBezTo>
                <a:cubicBezTo>
                  <a:pt x="200842" y="533228"/>
                  <a:pt x="197005" y="523875"/>
                  <a:pt x="197005" y="523875"/>
                </a:cubicBezTo>
                <a:cubicBezTo>
                  <a:pt x="201165" y="498911"/>
                  <a:pt x="200202" y="518431"/>
                  <a:pt x="197005" y="502443"/>
                </a:cubicBezTo>
                <a:cubicBezTo>
                  <a:pt x="195904" y="496940"/>
                  <a:pt x="196903" y="490904"/>
                  <a:pt x="194624" y="485775"/>
                </a:cubicBezTo>
                <a:cubicBezTo>
                  <a:pt x="193462" y="483160"/>
                  <a:pt x="189861" y="482600"/>
                  <a:pt x="187480" y="481012"/>
                </a:cubicBezTo>
                <a:cubicBezTo>
                  <a:pt x="184305" y="481806"/>
                  <a:pt x="180963" y="482104"/>
                  <a:pt x="177955" y="483393"/>
                </a:cubicBezTo>
                <a:cubicBezTo>
                  <a:pt x="172154" y="485879"/>
                  <a:pt x="167958" y="491009"/>
                  <a:pt x="163667" y="495300"/>
                </a:cubicBezTo>
                <a:cubicBezTo>
                  <a:pt x="162873" y="497681"/>
                  <a:pt x="163616" y="501511"/>
                  <a:pt x="161286" y="502443"/>
                </a:cubicBezTo>
                <a:cubicBezTo>
                  <a:pt x="158247" y="503658"/>
                  <a:pt x="154896" y="501002"/>
                  <a:pt x="151761" y="500062"/>
                </a:cubicBezTo>
                <a:cubicBezTo>
                  <a:pt x="146953" y="498620"/>
                  <a:pt x="137474" y="495300"/>
                  <a:pt x="137474" y="495300"/>
                </a:cubicBezTo>
                <a:cubicBezTo>
                  <a:pt x="132711" y="492125"/>
                  <a:pt x="124996" y="491205"/>
                  <a:pt x="123186" y="485775"/>
                </a:cubicBezTo>
                <a:cubicBezTo>
                  <a:pt x="119900" y="475916"/>
                  <a:pt x="122893" y="480023"/>
                  <a:pt x="113661" y="473868"/>
                </a:cubicBezTo>
                <a:cubicBezTo>
                  <a:pt x="111274" y="466707"/>
                  <a:pt x="111647" y="465737"/>
                  <a:pt x="106517" y="459581"/>
                </a:cubicBezTo>
                <a:cubicBezTo>
                  <a:pt x="104361" y="456994"/>
                  <a:pt x="101441" y="455095"/>
                  <a:pt x="99374" y="452437"/>
                </a:cubicBezTo>
                <a:cubicBezTo>
                  <a:pt x="95860" y="447919"/>
                  <a:pt x="93024" y="442912"/>
                  <a:pt x="89849" y="438150"/>
                </a:cubicBezTo>
                <a:cubicBezTo>
                  <a:pt x="89844" y="438143"/>
                  <a:pt x="80328" y="423870"/>
                  <a:pt x="80324" y="423862"/>
                </a:cubicBezTo>
                <a:cubicBezTo>
                  <a:pt x="78736" y="420687"/>
                  <a:pt x="76879" y="417633"/>
                  <a:pt x="75561" y="414337"/>
                </a:cubicBezTo>
                <a:cubicBezTo>
                  <a:pt x="73697" y="409676"/>
                  <a:pt x="73584" y="404227"/>
                  <a:pt x="70799" y="400050"/>
                </a:cubicBezTo>
                <a:cubicBezTo>
                  <a:pt x="65596" y="392246"/>
                  <a:pt x="70798" y="391716"/>
                  <a:pt x="68417" y="390525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4384228" y="3482139"/>
            <a:ext cx="171155" cy="406587"/>
          </a:xfrm>
          <a:custGeom>
            <a:avLst/>
            <a:gdLst>
              <a:gd name="connsiteX0" fmla="*/ 196542 w 244949"/>
              <a:gd name="connsiteY0" fmla="*/ 14886 h 565004"/>
              <a:gd name="connsiteX1" fmla="*/ 177492 w 244949"/>
              <a:gd name="connsiteY1" fmla="*/ 43461 h 565004"/>
              <a:gd name="connsiteX2" fmla="*/ 153679 w 244949"/>
              <a:gd name="connsiteY2" fmla="*/ 81561 h 565004"/>
              <a:gd name="connsiteX3" fmla="*/ 144154 w 244949"/>
              <a:gd name="connsiteY3" fmla="*/ 95848 h 565004"/>
              <a:gd name="connsiteX4" fmla="*/ 148917 w 244949"/>
              <a:gd name="connsiteY4" fmla="*/ 114898 h 565004"/>
              <a:gd name="connsiteX5" fmla="*/ 163204 w 244949"/>
              <a:gd name="connsiteY5" fmla="*/ 143473 h 565004"/>
              <a:gd name="connsiteX6" fmla="*/ 153679 w 244949"/>
              <a:gd name="connsiteY6" fmla="*/ 191098 h 565004"/>
              <a:gd name="connsiteX7" fmla="*/ 144154 w 244949"/>
              <a:gd name="connsiteY7" fmla="*/ 219673 h 565004"/>
              <a:gd name="connsiteX8" fmla="*/ 139392 w 244949"/>
              <a:gd name="connsiteY8" fmla="*/ 257773 h 565004"/>
              <a:gd name="connsiteX9" fmla="*/ 134629 w 244949"/>
              <a:gd name="connsiteY9" fmla="*/ 272061 h 565004"/>
              <a:gd name="connsiteX10" fmla="*/ 129867 w 244949"/>
              <a:gd name="connsiteY10" fmla="*/ 319686 h 565004"/>
              <a:gd name="connsiteX11" fmla="*/ 115579 w 244949"/>
              <a:gd name="connsiteY11" fmla="*/ 329211 h 565004"/>
              <a:gd name="connsiteX12" fmla="*/ 106054 w 244949"/>
              <a:gd name="connsiteY12" fmla="*/ 372073 h 565004"/>
              <a:gd name="connsiteX13" fmla="*/ 91767 w 244949"/>
              <a:gd name="connsiteY13" fmla="*/ 381598 h 565004"/>
              <a:gd name="connsiteX14" fmla="*/ 63192 w 244949"/>
              <a:gd name="connsiteY14" fmla="*/ 391123 h 565004"/>
              <a:gd name="connsiteX15" fmla="*/ 48904 w 244949"/>
              <a:gd name="connsiteY15" fmla="*/ 419698 h 565004"/>
              <a:gd name="connsiteX16" fmla="*/ 34617 w 244949"/>
              <a:gd name="connsiteY16" fmla="*/ 481611 h 565004"/>
              <a:gd name="connsiteX17" fmla="*/ 34617 w 244949"/>
              <a:gd name="connsiteY17" fmla="*/ 524473 h 565004"/>
              <a:gd name="connsiteX18" fmla="*/ 20329 w 244949"/>
              <a:gd name="connsiteY18" fmla="*/ 533998 h 565004"/>
              <a:gd name="connsiteX19" fmla="*/ 15567 w 244949"/>
              <a:gd name="connsiteY19" fmla="*/ 562573 h 565004"/>
              <a:gd name="connsiteX20" fmla="*/ 34617 w 244949"/>
              <a:gd name="connsiteY20" fmla="*/ 557811 h 565004"/>
              <a:gd name="connsiteX21" fmla="*/ 39379 w 244949"/>
              <a:gd name="connsiteY21" fmla="*/ 543523 h 565004"/>
              <a:gd name="connsiteX22" fmla="*/ 67954 w 244949"/>
              <a:gd name="connsiteY22" fmla="*/ 529236 h 565004"/>
              <a:gd name="connsiteX23" fmla="*/ 87004 w 244949"/>
              <a:gd name="connsiteY23" fmla="*/ 500661 h 565004"/>
              <a:gd name="connsiteX24" fmla="*/ 96529 w 244949"/>
              <a:gd name="connsiteY24" fmla="*/ 472086 h 565004"/>
              <a:gd name="connsiteX25" fmla="*/ 110817 w 244949"/>
              <a:gd name="connsiteY25" fmla="*/ 443511 h 565004"/>
              <a:gd name="connsiteX26" fmla="*/ 125104 w 244949"/>
              <a:gd name="connsiteY26" fmla="*/ 433986 h 565004"/>
              <a:gd name="connsiteX27" fmla="*/ 134629 w 244949"/>
              <a:gd name="connsiteY27" fmla="*/ 419698 h 565004"/>
              <a:gd name="connsiteX28" fmla="*/ 144154 w 244949"/>
              <a:gd name="connsiteY28" fmla="*/ 391123 h 565004"/>
              <a:gd name="connsiteX29" fmla="*/ 187017 w 244949"/>
              <a:gd name="connsiteY29" fmla="*/ 367311 h 565004"/>
              <a:gd name="connsiteX30" fmla="*/ 196542 w 244949"/>
              <a:gd name="connsiteY30" fmla="*/ 353023 h 565004"/>
              <a:gd name="connsiteX31" fmla="*/ 182254 w 244949"/>
              <a:gd name="connsiteY31" fmla="*/ 319686 h 565004"/>
              <a:gd name="connsiteX32" fmla="*/ 177492 w 244949"/>
              <a:gd name="connsiteY32" fmla="*/ 300636 h 565004"/>
              <a:gd name="connsiteX33" fmla="*/ 177492 w 244949"/>
              <a:gd name="connsiteY33" fmla="*/ 272061 h 565004"/>
              <a:gd name="connsiteX34" fmla="*/ 191779 w 244949"/>
              <a:gd name="connsiteY34" fmla="*/ 262536 h 565004"/>
              <a:gd name="connsiteX35" fmla="*/ 196542 w 244949"/>
              <a:gd name="connsiteY35" fmla="*/ 248248 h 565004"/>
              <a:gd name="connsiteX36" fmla="*/ 206067 w 244949"/>
              <a:gd name="connsiteY36" fmla="*/ 181573 h 565004"/>
              <a:gd name="connsiteX37" fmla="*/ 229879 w 244949"/>
              <a:gd name="connsiteY37" fmla="*/ 152998 h 565004"/>
              <a:gd name="connsiteX38" fmla="*/ 244167 w 244949"/>
              <a:gd name="connsiteY38" fmla="*/ 72036 h 565004"/>
              <a:gd name="connsiteX39" fmla="*/ 239404 w 244949"/>
              <a:gd name="connsiteY39" fmla="*/ 10123 h 565004"/>
              <a:gd name="connsiteX40" fmla="*/ 225117 w 244949"/>
              <a:gd name="connsiteY40" fmla="*/ 598 h 565004"/>
              <a:gd name="connsiteX41" fmla="*/ 191779 w 244949"/>
              <a:gd name="connsiteY41" fmla="*/ 10123 h 565004"/>
              <a:gd name="connsiteX42" fmla="*/ 196542 w 244949"/>
              <a:gd name="connsiteY42" fmla="*/ 14886 h 56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4949" h="565004">
                <a:moveTo>
                  <a:pt x="196542" y="14886"/>
                </a:moveTo>
                <a:cubicBezTo>
                  <a:pt x="194161" y="20442"/>
                  <a:pt x="181112" y="32601"/>
                  <a:pt x="177492" y="43461"/>
                </a:cubicBezTo>
                <a:cubicBezTo>
                  <a:pt x="166157" y="77466"/>
                  <a:pt x="176321" y="66467"/>
                  <a:pt x="153679" y="81561"/>
                </a:cubicBezTo>
                <a:cubicBezTo>
                  <a:pt x="150504" y="86323"/>
                  <a:pt x="144963" y="90182"/>
                  <a:pt x="144154" y="95848"/>
                </a:cubicBezTo>
                <a:cubicBezTo>
                  <a:pt x="143228" y="102328"/>
                  <a:pt x="147119" y="108604"/>
                  <a:pt x="148917" y="114898"/>
                </a:cubicBezTo>
                <a:cubicBezTo>
                  <a:pt x="153847" y="132154"/>
                  <a:pt x="152766" y="127816"/>
                  <a:pt x="163204" y="143473"/>
                </a:cubicBezTo>
                <a:cubicBezTo>
                  <a:pt x="159985" y="162791"/>
                  <a:pt x="159009" y="173331"/>
                  <a:pt x="153679" y="191098"/>
                </a:cubicBezTo>
                <a:cubicBezTo>
                  <a:pt x="150794" y="200715"/>
                  <a:pt x="144154" y="219673"/>
                  <a:pt x="144154" y="219673"/>
                </a:cubicBezTo>
                <a:cubicBezTo>
                  <a:pt x="142567" y="232373"/>
                  <a:pt x="141682" y="245181"/>
                  <a:pt x="139392" y="257773"/>
                </a:cubicBezTo>
                <a:cubicBezTo>
                  <a:pt x="138494" y="262712"/>
                  <a:pt x="135392" y="267099"/>
                  <a:pt x="134629" y="272061"/>
                </a:cubicBezTo>
                <a:cubicBezTo>
                  <a:pt x="132203" y="287830"/>
                  <a:pt x="134912" y="304551"/>
                  <a:pt x="129867" y="319686"/>
                </a:cubicBezTo>
                <a:cubicBezTo>
                  <a:pt x="128057" y="325116"/>
                  <a:pt x="120342" y="326036"/>
                  <a:pt x="115579" y="329211"/>
                </a:cubicBezTo>
                <a:cubicBezTo>
                  <a:pt x="115530" y="329508"/>
                  <a:pt x="110992" y="365901"/>
                  <a:pt x="106054" y="372073"/>
                </a:cubicBezTo>
                <a:cubicBezTo>
                  <a:pt x="102478" y="376542"/>
                  <a:pt x="96997" y="379273"/>
                  <a:pt x="91767" y="381598"/>
                </a:cubicBezTo>
                <a:cubicBezTo>
                  <a:pt x="82592" y="385676"/>
                  <a:pt x="63192" y="391123"/>
                  <a:pt x="63192" y="391123"/>
                </a:cubicBezTo>
                <a:cubicBezTo>
                  <a:pt x="56130" y="401717"/>
                  <a:pt x="50875" y="406884"/>
                  <a:pt x="48904" y="419698"/>
                </a:cubicBezTo>
                <a:cubicBezTo>
                  <a:pt x="39839" y="478619"/>
                  <a:pt x="54331" y="452039"/>
                  <a:pt x="34617" y="481611"/>
                </a:cubicBezTo>
                <a:cubicBezTo>
                  <a:pt x="37464" y="495845"/>
                  <a:pt x="43929" y="510505"/>
                  <a:pt x="34617" y="524473"/>
                </a:cubicBezTo>
                <a:cubicBezTo>
                  <a:pt x="31442" y="529236"/>
                  <a:pt x="25092" y="530823"/>
                  <a:pt x="20329" y="533998"/>
                </a:cubicBezTo>
                <a:cubicBezTo>
                  <a:pt x="18274" y="537081"/>
                  <a:pt x="0" y="556346"/>
                  <a:pt x="15567" y="562573"/>
                </a:cubicBezTo>
                <a:cubicBezTo>
                  <a:pt x="21644" y="565004"/>
                  <a:pt x="28267" y="559398"/>
                  <a:pt x="34617" y="557811"/>
                </a:cubicBezTo>
                <a:cubicBezTo>
                  <a:pt x="36204" y="553048"/>
                  <a:pt x="36243" y="547443"/>
                  <a:pt x="39379" y="543523"/>
                </a:cubicBezTo>
                <a:cubicBezTo>
                  <a:pt x="46093" y="535130"/>
                  <a:pt x="58542" y="532373"/>
                  <a:pt x="67954" y="529236"/>
                </a:cubicBezTo>
                <a:cubicBezTo>
                  <a:pt x="74304" y="519711"/>
                  <a:pt x="83384" y="511521"/>
                  <a:pt x="87004" y="500661"/>
                </a:cubicBezTo>
                <a:lnTo>
                  <a:pt x="96529" y="472086"/>
                </a:lnTo>
                <a:cubicBezTo>
                  <a:pt x="100403" y="460466"/>
                  <a:pt x="101585" y="452743"/>
                  <a:pt x="110817" y="443511"/>
                </a:cubicBezTo>
                <a:cubicBezTo>
                  <a:pt x="114864" y="439464"/>
                  <a:pt x="120342" y="437161"/>
                  <a:pt x="125104" y="433986"/>
                </a:cubicBezTo>
                <a:cubicBezTo>
                  <a:pt x="128279" y="429223"/>
                  <a:pt x="132304" y="424929"/>
                  <a:pt x="134629" y="419698"/>
                </a:cubicBezTo>
                <a:cubicBezTo>
                  <a:pt x="138707" y="410523"/>
                  <a:pt x="135800" y="396692"/>
                  <a:pt x="144154" y="391123"/>
                </a:cubicBezTo>
                <a:cubicBezTo>
                  <a:pt x="176906" y="369288"/>
                  <a:pt x="161869" y="375693"/>
                  <a:pt x="187017" y="367311"/>
                </a:cubicBezTo>
                <a:cubicBezTo>
                  <a:pt x="190192" y="362548"/>
                  <a:pt x="195733" y="358689"/>
                  <a:pt x="196542" y="353023"/>
                </a:cubicBezTo>
                <a:cubicBezTo>
                  <a:pt x="198351" y="340360"/>
                  <a:pt x="188449" y="328978"/>
                  <a:pt x="182254" y="319686"/>
                </a:cubicBezTo>
                <a:cubicBezTo>
                  <a:pt x="180667" y="313336"/>
                  <a:pt x="179290" y="306930"/>
                  <a:pt x="177492" y="300636"/>
                </a:cubicBezTo>
                <a:cubicBezTo>
                  <a:pt x="174150" y="288938"/>
                  <a:pt x="168133" y="283759"/>
                  <a:pt x="177492" y="272061"/>
                </a:cubicBezTo>
                <a:cubicBezTo>
                  <a:pt x="181068" y="267592"/>
                  <a:pt x="187017" y="265711"/>
                  <a:pt x="191779" y="262536"/>
                </a:cubicBezTo>
                <a:cubicBezTo>
                  <a:pt x="193367" y="257773"/>
                  <a:pt x="195779" y="253210"/>
                  <a:pt x="196542" y="248248"/>
                </a:cubicBezTo>
                <a:cubicBezTo>
                  <a:pt x="198089" y="238195"/>
                  <a:pt x="199021" y="198014"/>
                  <a:pt x="206067" y="181573"/>
                </a:cubicBezTo>
                <a:cubicBezTo>
                  <a:pt x="211039" y="169971"/>
                  <a:pt x="221298" y="161579"/>
                  <a:pt x="229879" y="152998"/>
                </a:cubicBezTo>
                <a:cubicBezTo>
                  <a:pt x="244949" y="107788"/>
                  <a:pt x="238495" y="134422"/>
                  <a:pt x="244167" y="72036"/>
                </a:cubicBezTo>
                <a:cubicBezTo>
                  <a:pt x="242579" y="51398"/>
                  <a:pt x="244737" y="30123"/>
                  <a:pt x="239404" y="10123"/>
                </a:cubicBezTo>
                <a:cubicBezTo>
                  <a:pt x="237929" y="4593"/>
                  <a:pt x="230783" y="1407"/>
                  <a:pt x="225117" y="598"/>
                </a:cubicBezTo>
                <a:cubicBezTo>
                  <a:pt x="220934" y="0"/>
                  <a:pt x="197139" y="8337"/>
                  <a:pt x="191779" y="10123"/>
                </a:cubicBezTo>
                <a:cubicBezTo>
                  <a:pt x="174125" y="27779"/>
                  <a:pt x="198923" y="9330"/>
                  <a:pt x="196542" y="14886"/>
                </a:cubicBezTo>
                <a:close/>
              </a:path>
            </a:pathLst>
          </a:cu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lt1"/>
              </a:solidFill>
              <a:latin typeface="Arial Narrow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4237195" y="3376898"/>
            <a:ext cx="1391726" cy="1253778"/>
          </a:xfrm>
          <a:custGeom>
            <a:avLst/>
            <a:gdLst>
              <a:gd name="connsiteX0" fmla="*/ 1930967 w 1991768"/>
              <a:gd name="connsiteY0" fmla="*/ 84931 h 1742281"/>
              <a:gd name="connsiteX1" fmla="*/ 1930967 w 1991768"/>
              <a:gd name="connsiteY1" fmla="*/ 618331 h 1742281"/>
              <a:gd name="connsiteX2" fmla="*/ 1926204 w 1991768"/>
              <a:gd name="connsiteY2" fmla="*/ 632618 h 1742281"/>
              <a:gd name="connsiteX3" fmla="*/ 1921442 w 1991768"/>
              <a:gd name="connsiteY3" fmla="*/ 656431 h 1742281"/>
              <a:gd name="connsiteX4" fmla="*/ 1916679 w 1991768"/>
              <a:gd name="connsiteY4" fmla="*/ 770731 h 1742281"/>
              <a:gd name="connsiteX5" fmla="*/ 1897629 w 1991768"/>
              <a:gd name="connsiteY5" fmla="*/ 1094581 h 1742281"/>
              <a:gd name="connsiteX6" fmla="*/ 1883342 w 1991768"/>
              <a:gd name="connsiteY6" fmla="*/ 1099343 h 1742281"/>
              <a:gd name="connsiteX7" fmla="*/ 1869054 w 1991768"/>
              <a:gd name="connsiteY7" fmla="*/ 1094581 h 1742281"/>
              <a:gd name="connsiteX8" fmla="*/ 1830954 w 1991768"/>
              <a:gd name="connsiteY8" fmla="*/ 1080293 h 1742281"/>
              <a:gd name="connsiteX9" fmla="*/ 1811904 w 1991768"/>
              <a:gd name="connsiteY9" fmla="*/ 1085056 h 1742281"/>
              <a:gd name="connsiteX10" fmla="*/ 1769042 w 1991768"/>
              <a:gd name="connsiteY10" fmla="*/ 1085056 h 1742281"/>
              <a:gd name="connsiteX11" fmla="*/ 1702367 w 1991768"/>
              <a:gd name="connsiteY11" fmla="*/ 1108868 h 1742281"/>
              <a:gd name="connsiteX12" fmla="*/ 1688079 w 1991768"/>
              <a:gd name="connsiteY12" fmla="*/ 1104106 h 1742281"/>
              <a:gd name="connsiteX13" fmla="*/ 1654742 w 1991768"/>
              <a:gd name="connsiteY13" fmla="*/ 1127918 h 1742281"/>
              <a:gd name="connsiteX14" fmla="*/ 1640454 w 1991768"/>
              <a:gd name="connsiteY14" fmla="*/ 1132681 h 1742281"/>
              <a:gd name="connsiteX15" fmla="*/ 1611879 w 1991768"/>
              <a:gd name="connsiteY15" fmla="*/ 1127918 h 1742281"/>
              <a:gd name="connsiteX16" fmla="*/ 1597592 w 1991768"/>
              <a:gd name="connsiteY16" fmla="*/ 1113631 h 1742281"/>
              <a:gd name="connsiteX17" fmla="*/ 1583304 w 1991768"/>
              <a:gd name="connsiteY17" fmla="*/ 1104106 h 1742281"/>
              <a:gd name="connsiteX18" fmla="*/ 1569017 w 1991768"/>
              <a:gd name="connsiteY18" fmla="*/ 1113631 h 1742281"/>
              <a:gd name="connsiteX19" fmla="*/ 1564254 w 1991768"/>
              <a:gd name="connsiteY19" fmla="*/ 1127918 h 1742281"/>
              <a:gd name="connsiteX20" fmla="*/ 1488054 w 1991768"/>
              <a:gd name="connsiteY20" fmla="*/ 1118393 h 1742281"/>
              <a:gd name="connsiteX21" fmla="*/ 1454717 w 1991768"/>
              <a:gd name="connsiteY21" fmla="*/ 1132681 h 1742281"/>
              <a:gd name="connsiteX22" fmla="*/ 1392804 w 1991768"/>
              <a:gd name="connsiteY22" fmla="*/ 1113631 h 1742281"/>
              <a:gd name="connsiteX23" fmla="*/ 1378517 w 1991768"/>
              <a:gd name="connsiteY23" fmla="*/ 1099343 h 1742281"/>
              <a:gd name="connsiteX24" fmla="*/ 1349942 w 1991768"/>
              <a:gd name="connsiteY24" fmla="*/ 1104106 h 1742281"/>
              <a:gd name="connsiteX25" fmla="*/ 1349942 w 1991768"/>
              <a:gd name="connsiteY25" fmla="*/ 1132681 h 1742281"/>
              <a:gd name="connsiteX26" fmla="*/ 1364229 w 1991768"/>
              <a:gd name="connsiteY26" fmla="*/ 1146968 h 1742281"/>
              <a:gd name="connsiteX27" fmla="*/ 1368992 w 1991768"/>
              <a:gd name="connsiteY27" fmla="*/ 1161256 h 1742281"/>
              <a:gd name="connsiteX28" fmla="*/ 1311842 w 1991768"/>
              <a:gd name="connsiteY28" fmla="*/ 1166018 h 1742281"/>
              <a:gd name="connsiteX29" fmla="*/ 1302317 w 1991768"/>
              <a:gd name="connsiteY29" fmla="*/ 1151731 h 1742281"/>
              <a:gd name="connsiteX30" fmla="*/ 1264217 w 1991768"/>
              <a:gd name="connsiteY30" fmla="*/ 1161256 h 1742281"/>
              <a:gd name="connsiteX31" fmla="*/ 1259454 w 1991768"/>
              <a:gd name="connsiteY31" fmla="*/ 1175543 h 1742281"/>
              <a:gd name="connsiteX32" fmla="*/ 1245167 w 1991768"/>
              <a:gd name="connsiteY32" fmla="*/ 1189831 h 1742281"/>
              <a:gd name="connsiteX33" fmla="*/ 1211829 w 1991768"/>
              <a:gd name="connsiteY33" fmla="*/ 1199356 h 1742281"/>
              <a:gd name="connsiteX34" fmla="*/ 1159442 w 1991768"/>
              <a:gd name="connsiteY34" fmla="*/ 1194593 h 1742281"/>
              <a:gd name="connsiteX35" fmla="*/ 1154679 w 1991768"/>
              <a:gd name="connsiteY35" fmla="*/ 1232693 h 1742281"/>
              <a:gd name="connsiteX36" fmla="*/ 1107054 w 1991768"/>
              <a:gd name="connsiteY36" fmla="*/ 1227931 h 1742281"/>
              <a:gd name="connsiteX37" fmla="*/ 1078479 w 1991768"/>
              <a:gd name="connsiteY37" fmla="*/ 1246981 h 1742281"/>
              <a:gd name="connsiteX38" fmla="*/ 1059429 w 1991768"/>
              <a:gd name="connsiteY38" fmla="*/ 1242218 h 1742281"/>
              <a:gd name="connsiteX39" fmla="*/ 1045142 w 1991768"/>
              <a:gd name="connsiteY39" fmla="*/ 1237456 h 1742281"/>
              <a:gd name="connsiteX40" fmla="*/ 1030854 w 1991768"/>
              <a:gd name="connsiteY40" fmla="*/ 1242218 h 1742281"/>
              <a:gd name="connsiteX41" fmla="*/ 1011804 w 1991768"/>
              <a:gd name="connsiteY41" fmla="*/ 1256506 h 1742281"/>
              <a:gd name="connsiteX42" fmla="*/ 997517 w 1991768"/>
              <a:gd name="connsiteY42" fmla="*/ 1261268 h 1742281"/>
              <a:gd name="connsiteX43" fmla="*/ 987992 w 1991768"/>
              <a:gd name="connsiteY43" fmla="*/ 1275556 h 1742281"/>
              <a:gd name="connsiteX44" fmla="*/ 983229 w 1991768"/>
              <a:gd name="connsiteY44" fmla="*/ 1308893 h 1742281"/>
              <a:gd name="connsiteX45" fmla="*/ 964179 w 1991768"/>
              <a:gd name="connsiteY45" fmla="*/ 1313656 h 1742281"/>
              <a:gd name="connsiteX46" fmla="*/ 959417 w 1991768"/>
              <a:gd name="connsiteY46" fmla="*/ 1332706 h 1742281"/>
              <a:gd name="connsiteX47" fmla="*/ 916554 w 1991768"/>
              <a:gd name="connsiteY47" fmla="*/ 1337468 h 1742281"/>
              <a:gd name="connsiteX48" fmla="*/ 902267 w 1991768"/>
              <a:gd name="connsiteY48" fmla="*/ 1342231 h 1742281"/>
              <a:gd name="connsiteX49" fmla="*/ 835592 w 1991768"/>
              <a:gd name="connsiteY49" fmla="*/ 1332706 h 1742281"/>
              <a:gd name="connsiteX50" fmla="*/ 826067 w 1991768"/>
              <a:gd name="connsiteY50" fmla="*/ 1346993 h 1742281"/>
              <a:gd name="connsiteX51" fmla="*/ 797492 w 1991768"/>
              <a:gd name="connsiteY51" fmla="*/ 1366043 h 1742281"/>
              <a:gd name="connsiteX52" fmla="*/ 759392 w 1991768"/>
              <a:gd name="connsiteY52" fmla="*/ 1356518 h 1742281"/>
              <a:gd name="connsiteX53" fmla="*/ 745104 w 1991768"/>
              <a:gd name="connsiteY53" fmla="*/ 1351756 h 1742281"/>
              <a:gd name="connsiteX54" fmla="*/ 697479 w 1991768"/>
              <a:gd name="connsiteY54" fmla="*/ 1356518 h 1742281"/>
              <a:gd name="connsiteX55" fmla="*/ 668904 w 1991768"/>
              <a:gd name="connsiteY55" fmla="*/ 1366043 h 1742281"/>
              <a:gd name="connsiteX56" fmla="*/ 654617 w 1991768"/>
              <a:gd name="connsiteY56" fmla="*/ 1356518 h 1742281"/>
              <a:gd name="connsiteX57" fmla="*/ 635567 w 1991768"/>
              <a:gd name="connsiteY57" fmla="*/ 1361281 h 1742281"/>
              <a:gd name="connsiteX58" fmla="*/ 630804 w 1991768"/>
              <a:gd name="connsiteY58" fmla="*/ 1713706 h 1742281"/>
              <a:gd name="connsiteX59" fmla="*/ 592704 w 1991768"/>
              <a:gd name="connsiteY59" fmla="*/ 1708943 h 1742281"/>
              <a:gd name="connsiteX60" fmla="*/ 564129 w 1991768"/>
              <a:gd name="connsiteY60" fmla="*/ 1718468 h 1742281"/>
              <a:gd name="connsiteX61" fmla="*/ 545079 w 1991768"/>
              <a:gd name="connsiteY61" fmla="*/ 1723231 h 1742281"/>
              <a:gd name="connsiteX62" fmla="*/ 521267 w 1991768"/>
              <a:gd name="connsiteY62" fmla="*/ 1727993 h 1742281"/>
              <a:gd name="connsiteX63" fmla="*/ 492692 w 1991768"/>
              <a:gd name="connsiteY63" fmla="*/ 1737518 h 1742281"/>
              <a:gd name="connsiteX64" fmla="*/ 478404 w 1991768"/>
              <a:gd name="connsiteY64" fmla="*/ 1742281 h 1742281"/>
              <a:gd name="connsiteX65" fmla="*/ 459354 w 1991768"/>
              <a:gd name="connsiteY65" fmla="*/ 1737518 h 1742281"/>
              <a:gd name="connsiteX66" fmla="*/ 449829 w 1991768"/>
              <a:gd name="connsiteY66" fmla="*/ 1723231 h 1742281"/>
              <a:gd name="connsiteX67" fmla="*/ 411729 w 1991768"/>
              <a:gd name="connsiteY67" fmla="*/ 1704181 h 1742281"/>
              <a:gd name="connsiteX68" fmla="*/ 387917 w 1991768"/>
              <a:gd name="connsiteY68" fmla="*/ 1685131 h 1742281"/>
              <a:gd name="connsiteX69" fmla="*/ 378392 w 1991768"/>
              <a:gd name="connsiteY69" fmla="*/ 1670843 h 1742281"/>
              <a:gd name="connsiteX70" fmla="*/ 373629 w 1991768"/>
              <a:gd name="connsiteY70" fmla="*/ 1656556 h 1742281"/>
              <a:gd name="connsiteX71" fmla="*/ 354579 w 1991768"/>
              <a:gd name="connsiteY71" fmla="*/ 1647031 h 1742281"/>
              <a:gd name="connsiteX72" fmla="*/ 264092 w 1991768"/>
              <a:gd name="connsiteY72" fmla="*/ 1637506 h 1742281"/>
              <a:gd name="connsiteX73" fmla="*/ 225992 w 1991768"/>
              <a:gd name="connsiteY73" fmla="*/ 1613693 h 1742281"/>
              <a:gd name="connsiteX74" fmla="*/ 197417 w 1991768"/>
              <a:gd name="connsiteY74" fmla="*/ 1594643 h 1742281"/>
              <a:gd name="connsiteX75" fmla="*/ 178367 w 1991768"/>
              <a:gd name="connsiteY75" fmla="*/ 1566068 h 1742281"/>
              <a:gd name="connsiteX76" fmla="*/ 159317 w 1991768"/>
              <a:gd name="connsiteY76" fmla="*/ 1537493 h 1742281"/>
              <a:gd name="connsiteX77" fmla="*/ 164079 w 1991768"/>
              <a:gd name="connsiteY77" fmla="*/ 1499393 h 1742281"/>
              <a:gd name="connsiteX78" fmla="*/ 168842 w 1991768"/>
              <a:gd name="connsiteY78" fmla="*/ 1485106 h 1742281"/>
              <a:gd name="connsiteX79" fmla="*/ 164079 w 1991768"/>
              <a:gd name="connsiteY79" fmla="*/ 1447006 h 1742281"/>
              <a:gd name="connsiteX80" fmla="*/ 159317 w 1991768"/>
              <a:gd name="connsiteY80" fmla="*/ 1432718 h 1742281"/>
              <a:gd name="connsiteX81" fmla="*/ 145029 w 1991768"/>
              <a:gd name="connsiteY81" fmla="*/ 1423193 h 1742281"/>
              <a:gd name="connsiteX82" fmla="*/ 135504 w 1991768"/>
              <a:gd name="connsiteY82" fmla="*/ 1394618 h 1742281"/>
              <a:gd name="connsiteX83" fmla="*/ 125979 w 1991768"/>
              <a:gd name="connsiteY83" fmla="*/ 1251743 h 1742281"/>
              <a:gd name="connsiteX84" fmla="*/ 149792 w 1991768"/>
              <a:gd name="connsiteY84" fmla="*/ 1223168 h 1742281"/>
              <a:gd name="connsiteX85" fmla="*/ 159317 w 1991768"/>
              <a:gd name="connsiteY85" fmla="*/ 1208881 h 1742281"/>
              <a:gd name="connsiteX86" fmla="*/ 159317 w 1991768"/>
              <a:gd name="connsiteY86" fmla="*/ 1137443 h 1742281"/>
              <a:gd name="connsiteX87" fmla="*/ 145029 w 1991768"/>
              <a:gd name="connsiteY87" fmla="*/ 1127918 h 1742281"/>
              <a:gd name="connsiteX88" fmla="*/ 130742 w 1991768"/>
              <a:gd name="connsiteY88" fmla="*/ 1108868 h 1742281"/>
              <a:gd name="connsiteX89" fmla="*/ 116454 w 1991768"/>
              <a:gd name="connsiteY89" fmla="*/ 1104106 h 1742281"/>
              <a:gd name="connsiteX90" fmla="*/ 87879 w 1991768"/>
              <a:gd name="connsiteY90" fmla="*/ 1085056 h 1742281"/>
              <a:gd name="connsiteX91" fmla="*/ 54542 w 1991768"/>
              <a:gd name="connsiteY91" fmla="*/ 1070768 h 1742281"/>
              <a:gd name="connsiteX92" fmla="*/ 16442 w 1991768"/>
              <a:gd name="connsiteY92" fmla="*/ 1061243 h 1742281"/>
              <a:gd name="connsiteX93" fmla="*/ 11679 w 1991768"/>
              <a:gd name="connsiteY93" fmla="*/ 1027906 h 1742281"/>
              <a:gd name="connsiteX94" fmla="*/ 25967 w 1991768"/>
              <a:gd name="connsiteY94" fmla="*/ 1023143 h 1742281"/>
              <a:gd name="connsiteX95" fmla="*/ 35492 w 1991768"/>
              <a:gd name="connsiteY95" fmla="*/ 994568 h 1742281"/>
              <a:gd name="connsiteX96" fmla="*/ 68829 w 1991768"/>
              <a:gd name="connsiteY96" fmla="*/ 980281 h 1742281"/>
              <a:gd name="connsiteX97" fmla="*/ 102167 w 1991768"/>
              <a:gd name="connsiteY97" fmla="*/ 975518 h 1742281"/>
              <a:gd name="connsiteX98" fmla="*/ 116454 w 1991768"/>
              <a:gd name="connsiteY98" fmla="*/ 965993 h 1742281"/>
              <a:gd name="connsiteX99" fmla="*/ 125979 w 1991768"/>
              <a:gd name="connsiteY99" fmla="*/ 937418 h 1742281"/>
              <a:gd name="connsiteX100" fmla="*/ 135504 w 1991768"/>
              <a:gd name="connsiteY100" fmla="*/ 880268 h 1742281"/>
              <a:gd name="connsiteX101" fmla="*/ 149792 w 1991768"/>
              <a:gd name="connsiteY101" fmla="*/ 861218 h 1742281"/>
              <a:gd name="connsiteX102" fmla="*/ 154554 w 1991768"/>
              <a:gd name="connsiteY102" fmla="*/ 837406 h 1742281"/>
              <a:gd name="connsiteX103" fmla="*/ 159317 w 1991768"/>
              <a:gd name="connsiteY103" fmla="*/ 785018 h 1742281"/>
              <a:gd name="connsiteX104" fmla="*/ 173604 w 1991768"/>
              <a:gd name="connsiteY104" fmla="*/ 775493 h 1742281"/>
              <a:gd name="connsiteX105" fmla="*/ 187892 w 1991768"/>
              <a:gd name="connsiteY105" fmla="*/ 746918 h 1742281"/>
              <a:gd name="connsiteX106" fmla="*/ 197417 w 1991768"/>
              <a:gd name="connsiteY106" fmla="*/ 732631 h 1742281"/>
              <a:gd name="connsiteX107" fmla="*/ 216467 w 1991768"/>
              <a:gd name="connsiteY107" fmla="*/ 704056 h 1742281"/>
              <a:gd name="connsiteX108" fmla="*/ 245042 w 1991768"/>
              <a:gd name="connsiteY108" fmla="*/ 694531 h 1742281"/>
              <a:gd name="connsiteX109" fmla="*/ 259329 w 1991768"/>
              <a:gd name="connsiteY109" fmla="*/ 685006 h 1742281"/>
              <a:gd name="connsiteX110" fmla="*/ 268854 w 1991768"/>
              <a:gd name="connsiteY110" fmla="*/ 670718 h 1742281"/>
              <a:gd name="connsiteX111" fmla="*/ 297429 w 1991768"/>
              <a:gd name="connsiteY111" fmla="*/ 661193 h 1742281"/>
              <a:gd name="connsiteX112" fmla="*/ 306954 w 1991768"/>
              <a:gd name="connsiteY112" fmla="*/ 632618 h 1742281"/>
              <a:gd name="connsiteX113" fmla="*/ 311717 w 1991768"/>
              <a:gd name="connsiteY113" fmla="*/ 613568 h 1742281"/>
              <a:gd name="connsiteX114" fmla="*/ 321242 w 1991768"/>
              <a:gd name="connsiteY114" fmla="*/ 584993 h 1742281"/>
              <a:gd name="connsiteX115" fmla="*/ 335529 w 1991768"/>
              <a:gd name="connsiteY115" fmla="*/ 575468 h 1742281"/>
              <a:gd name="connsiteX116" fmla="*/ 349817 w 1991768"/>
              <a:gd name="connsiteY116" fmla="*/ 561181 h 1742281"/>
              <a:gd name="connsiteX117" fmla="*/ 368867 w 1991768"/>
              <a:gd name="connsiteY117" fmla="*/ 532606 h 1742281"/>
              <a:gd name="connsiteX118" fmla="*/ 397442 w 1991768"/>
              <a:gd name="connsiteY118" fmla="*/ 537368 h 1742281"/>
              <a:gd name="connsiteX119" fmla="*/ 406967 w 1991768"/>
              <a:gd name="connsiteY119" fmla="*/ 523081 h 1742281"/>
              <a:gd name="connsiteX120" fmla="*/ 464117 w 1991768"/>
              <a:gd name="connsiteY120" fmla="*/ 518318 h 1742281"/>
              <a:gd name="connsiteX121" fmla="*/ 473642 w 1991768"/>
              <a:gd name="connsiteY121" fmla="*/ 504031 h 1742281"/>
              <a:gd name="connsiteX122" fmla="*/ 502217 w 1991768"/>
              <a:gd name="connsiteY122" fmla="*/ 489743 h 1742281"/>
              <a:gd name="connsiteX123" fmla="*/ 535554 w 1991768"/>
              <a:gd name="connsiteY123" fmla="*/ 475456 h 1742281"/>
              <a:gd name="connsiteX124" fmla="*/ 554604 w 1991768"/>
              <a:gd name="connsiteY124" fmla="*/ 461168 h 1742281"/>
              <a:gd name="connsiteX125" fmla="*/ 568892 w 1991768"/>
              <a:gd name="connsiteY125" fmla="*/ 456406 h 1742281"/>
              <a:gd name="connsiteX126" fmla="*/ 578417 w 1991768"/>
              <a:gd name="connsiteY126" fmla="*/ 427831 h 1742281"/>
              <a:gd name="connsiteX127" fmla="*/ 564129 w 1991768"/>
              <a:gd name="connsiteY127" fmla="*/ 346868 h 1742281"/>
              <a:gd name="connsiteX128" fmla="*/ 549842 w 1991768"/>
              <a:gd name="connsiteY128" fmla="*/ 342106 h 1742281"/>
              <a:gd name="connsiteX129" fmla="*/ 564129 w 1991768"/>
              <a:gd name="connsiteY129" fmla="*/ 332581 h 1742281"/>
              <a:gd name="connsiteX130" fmla="*/ 592704 w 1991768"/>
              <a:gd name="connsiteY130" fmla="*/ 323056 h 1742281"/>
              <a:gd name="connsiteX131" fmla="*/ 616517 w 1991768"/>
              <a:gd name="connsiteY131" fmla="*/ 299243 h 1742281"/>
              <a:gd name="connsiteX132" fmla="*/ 635567 w 1991768"/>
              <a:gd name="connsiteY132" fmla="*/ 318293 h 1742281"/>
              <a:gd name="connsiteX133" fmla="*/ 654617 w 1991768"/>
              <a:gd name="connsiteY133" fmla="*/ 346868 h 1742281"/>
              <a:gd name="connsiteX134" fmla="*/ 659379 w 1991768"/>
              <a:gd name="connsiteY134" fmla="*/ 361156 h 1742281"/>
              <a:gd name="connsiteX135" fmla="*/ 707004 w 1991768"/>
              <a:gd name="connsiteY135" fmla="*/ 408781 h 1742281"/>
              <a:gd name="connsiteX136" fmla="*/ 726054 w 1991768"/>
              <a:gd name="connsiteY136" fmla="*/ 413543 h 1742281"/>
              <a:gd name="connsiteX137" fmla="*/ 759392 w 1991768"/>
              <a:gd name="connsiteY137" fmla="*/ 408781 h 1742281"/>
              <a:gd name="connsiteX138" fmla="*/ 773679 w 1991768"/>
              <a:gd name="connsiteY138" fmla="*/ 404018 h 1742281"/>
              <a:gd name="connsiteX139" fmla="*/ 830829 w 1991768"/>
              <a:gd name="connsiteY139" fmla="*/ 413543 h 1742281"/>
              <a:gd name="connsiteX140" fmla="*/ 864167 w 1991768"/>
              <a:gd name="connsiteY140" fmla="*/ 432593 h 1742281"/>
              <a:gd name="connsiteX141" fmla="*/ 887979 w 1991768"/>
              <a:gd name="connsiteY141" fmla="*/ 451643 h 1742281"/>
              <a:gd name="connsiteX142" fmla="*/ 902267 w 1991768"/>
              <a:gd name="connsiteY142" fmla="*/ 346868 h 1742281"/>
              <a:gd name="connsiteX143" fmla="*/ 907029 w 1991768"/>
              <a:gd name="connsiteY143" fmla="*/ 327818 h 1742281"/>
              <a:gd name="connsiteX144" fmla="*/ 911792 w 1991768"/>
              <a:gd name="connsiteY144" fmla="*/ 299243 h 1742281"/>
              <a:gd name="connsiteX145" fmla="*/ 916554 w 1991768"/>
              <a:gd name="connsiteY145" fmla="*/ 203993 h 1742281"/>
              <a:gd name="connsiteX146" fmla="*/ 945129 w 1991768"/>
              <a:gd name="connsiteY146" fmla="*/ 232568 h 1742281"/>
              <a:gd name="connsiteX147" fmla="*/ 964179 w 1991768"/>
              <a:gd name="connsiteY147" fmla="*/ 256381 h 1742281"/>
              <a:gd name="connsiteX148" fmla="*/ 973704 w 1991768"/>
              <a:gd name="connsiteY148" fmla="*/ 270668 h 1742281"/>
              <a:gd name="connsiteX149" fmla="*/ 1007042 w 1991768"/>
              <a:gd name="connsiteY149" fmla="*/ 294481 h 1742281"/>
              <a:gd name="connsiteX150" fmla="*/ 1026092 w 1991768"/>
              <a:gd name="connsiteY150" fmla="*/ 323056 h 1742281"/>
              <a:gd name="connsiteX151" fmla="*/ 1030854 w 1991768"/>
              <a:gd name="connsiteY151" fmla="*/ 337343 h 1742281"/>
              <a:gd name="connsiteX152" fmla="*/ 1045142 w 1991768"/>
              <a:gd name="connsiteY152" fmla="*/ 351631 h 1742281"/>
              <a:gd name="connsiteX153" fmla="*/ 1068954 w 1991768"/>
              <a:gd name="connsiteY153" fmla="*/ 394493 h 1742281"/>
              <a:gd name="connsiteX154" fmla="*/ 1083242 w 1991768"/>
              <a:gd name="connsiteY154" fmla="*/ 404018 h 1742281"/>
              <a:gd name="connsiteX155" fmla="*/ 1126104 w 1991768"/>
              <a:gd name="connsiteY155" fmla="*/ 399256 h 1742281"/>
              <a:gd name="connsiteX156" fmla="*/ 1154679 w 1991768"/>
              <a:gd name="connsiteY156" fmla="*/ 384968 h 1742281"/>
              <a:gd name="connsiteX157" fmla="*/ 1168967 w 1991768"/>
              <a:gd name="connsiteY157" fmla="*/ 380206 h 1742281"/>
              <a:gd name="connsiteX158" fmla="*/ 1197542 w 1991768"/>
              <a:gd name="connsiteY158" fmla="*/ 384968 h 1742281"/>
              <a:gd name="connsiteX159" fmla="*/ 1221354 w 1991768"/>
              <a:gd name="connsiteY159" fmla="*/ 399256 h 1742281"/>
              <a:gd name="connsiteX160" fmla="*/ 1226117 w 1991768"/>
              <a:gd name="connsiteY160" fmla="*/ 384968 h 1742281"/>
              <a:gd name="connsiteX161" fmla="*/ 1240404 w 1991768"/>
              <a:gd name="connsiteY161" fmla="*/ 380206 h 1742281"/>
              <a:gd name="connsiteX162" fmla="*/ 1302317 w 1991768"/>
              <a:gd name="connsiteY162" fmla="*/ 380206 h 1742281"/>
              <a:gd name="connsiteX163" fmla="*/ 1316604 w 1991768"/>
              <a:gd name="connsiteY163" fmla="*/ 370681 h 1742281"/>
              <a:gd name="connsiteX164" fmla="*/ 1330892 w 1991768"/>
              <a:gd name="connsiteY164" fmla="*/ 342106 h 1742281"/>
              <a:gd name="connsiteX165" fmla="*/ 1345179 w 1991768"/>
              <a:gd name="connsiteY165" fmla="*/ 337343 h 1742281"/>
              <a:gd name="connsiteX166" fmla="*/ 1402329 w 1991768"/>
              <a:gd name="connsiteY166" fmla="*/ 342106 h 1742281"/>
              <a:gd name="connsiteX167" fmla="*/ 1430904 w 1991768"/>
              <a:gd name="connsiteY167" fmla="*/ 351631 h 1742281"/>
              <a:gd name="connsiteX168" fmla="*/ 1445192 w 1991768"/>
              <a:gd name="connsiteY168" fmla="*/ 356393 h 1742281"/>
              <a:gd name="connsiteX169" fmla="*/ 1492817 w 1991768"/>
              <a:gd name="connsiteY169" fmla="*/ 323056 h 1742281"/>
              <a:gd name="connsiteX170" fmla="*/ 1507104 w 1991768"/>
              <a:gd name="connsiteY170" fmla="*/ 308768 h 1742281"/>
              <a:gd name="connsiteX171" fmla="*/ 1516629 w 1991768"/>
              <a:gd name="connsiteY171" fmla="*/ 275431 h 1742281"/>
              <a:gd name="connsiteX172" fmla="*/ 1526154 w 1991768"/>
              <a:gd name="connsiteY172" fmla="*/ 261143 h 1742281"/>
              <a:gd name="connsiteX173" fmla="*/ 1559492 w 1991768"/>
              <a:gd name="connsiteY173" fmla="*/ 256381 h 1742281"/>
              <a:gd name="connsiteX174" fmla="*/ 1640454 w 1991768"/>
              <a:gd name="connsiteY174" fmla="*/ 246856 h 1742281"/>
              <a:gd name="connsiteX175" fmla="*/ 1664267 w 1991768"/>
              <a:gd name="connsiteY175" fmla="*/ 242093 h 1742281"/>
              <a:gd name="connsiteX176" fmla="*/ 1673792 w 1991768"/>
              <a:gd name="connsiteY176" fmla="*/ 227806 h 1742281"/>
              <a:gd name="connsiteX177" fmla="*/ 1678554 w 1991768"/>
              <a:gd name="connsiteY177" fmla="*/ 213518 h 1742281"/>
              <a:gd name="connsiteX178" fmla="*/ 1726179 w 1991768"/>
              <a:gd name="connsiteY178" fmla="*/ 194468 h 1742281"/>
              <a:gd name="connsiteX179" fmla="*/ 1759517 w 1991768"/>
              <a:gd name="connsiteY179" fmla="*/ 180181 h 1742281"/>
              <a:gd name="connsiteX180" fmla="*/ 1788092 w 1991768"/>
              <a:gd name="connsiteY180" fmla="*/ 175418 h 1742281"/>
              <a:gd name="connsiteX181" fmla="*/ 1807142 w 1991768"/>
              <a:gd name="connsiteY181" fmla="*/ 170656 h 1742281"/>
              <a:gd name="connsiteX182" fmla="*/ 1816667 w 1991768"/>
              <a:gd name="connsiteY182" fmla="*/ 156368 h 1742281"/>
              <a:gd name="connsiteX183" fmla="*/ 1835717 w 1991768"/>
              <a:gd name="connsiteY183" fmla="*/ 146843 h 1742281"/>
              <a:gd name="connsiteX184" fmla="*/ 1864292 w 1991768"/>
              <a:gd name="connsiteY184" fmla="*/ 132556 h 1742281"/>
              <a:gd name="connsiteX185" fmla="*/ 1911917 w 1991768"/>
              <a:gd name="connsiteY185" fmla="*/ 108743 h 1742281"/>
              <a:gd name="connsiteX186" fmla="*/ 1930967 w 1991768"/>
              <a:gd name="connsiteY186" fmla="*/ 84931 h 174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991768" h="1742281">
                <a:moveTo>
                  <a:pt x="1930967" y="84931"/>
                </a:moveTo>
                <a:cubicBezTo>
                  <a:pt x="1934142" y="169862"/>
                  <a:pt x="1944942" y="471593"/>
                  <a:pt x="1930967" y="618331"/>
                </a:cubicBezTo>
                <a:cubicBezTo>
                  <a:pt x="1930491" y="623328"/>
                  <a:pt x="1927422" y="627748"/>
                  <a:pt x="1926204" y="632618"/>
                </a:cubicBezTo>
                <a:cubicBezTo>
                  <a:pt x="1924241" y="640471"/>
                  <a:pt x="1923029" y="648493"/>
                  <a:pt x="1921442" y="656431"/>
                </a:cubicBezTo>
                <a:cubicBezTo>
                  <a:pt x="1919854" y="694531"/>
                  <a:pt x="1917482" y="732606"/>
                  <a:pt x="1916679" y="770731"/>
                </a:cubicBezTo>
                <a:cubicBezTo>
                  <a:pt x="1909468" y="1113249"/>
                  <a:pt x="1991768" y="1188713"/>
                  <a:pt x="1897629" y="1094581"/>
                </a:cubicBezTo>
                <a:cubicBezTo>
                  <a:pt x="1892867" y="1096168"/>
                  <a:pt x="1888362" y="1099343"/>
                  <a:pt x="1883342" y="1099343"/>
                </a:cubicBezTo>
                <a:cubicBezTo>
                  <a:pt x="1878322" y="1099343"/>
                  <a:pt x="1873755" y="1096344"/>
                  <a:pt x="1869054" y="1094581"/>
                </a:cubicBezTo>
                <a:cubicBezTo>
                  <a:pt x="1823467" y="1077487"/>
                  <a:pt x="1863402" y="1091110"/>
                  <a:pt x="1830954" y="1080293"/>
                </a:cubicBezTo>
                <a:cubicBezTo>
                  <a:pt x="1824604" y="1081881"/>
                  <a:pt x="1818449" y="1085056"/>
                  <a:pt x="1811904" y="1085056"/>
                </a:cubicBezTo>
                <a:cubicBezTo>
                  <a:pt x="1761615" y="1085056"/>
                  <a:pt x="1801204" y="1074334"/>
                  <a:pt x="1769042" y="1085056"/>
                </a:cubicBezTo>
                <a:cubicBezTo>
                  <a:pt x="1753472" y="1131766"/>
                  <a:pt x="1769523" y="1114465"/>
                  <a:pt x="1702367" y="1108868"/>
                </a:cubicBezTo>
                <a:cubicBezTo>
                  <a:pt x="1697604" y="1107281"/>
                  <a:pt x="1693099" y="1104106"/>
                  <a:pt x="1688079" y="1104106"/>
                </a:cubicBezTo>
                <a:cubicBezTo>
                  <a:pt x="1670862" y="1104106"/>
                  <a:pt x="1667343" y="1118917"/>
                  <a:pt x="1654742" y="1127918"/>
                </a:cubicBezTo>
                <a:cubicBezTo>
                  <a:pt x="1650657" y="1130836"/>
                  <a:pt x="1645217" y="1131093"/>
                  <a:pt x="1640454" y="1132681"/>
                </a:cubicBezTo>
                <a:cubicBezTo>
                  <a:pt x="1630929" y="1131093"/>
                  <a:pt x="1620703" y="1131840"/>
                  <a:pt x="1611879" y="1127918"/>
                </a:cubicBezTo>
                <a:cubicBezTo>
                  <a:pt x="1605725" y="1125183"/>
                  <a:pt x="1602766" y="1117943"/>
                  <a:pt x="1597592" y="1113631"/>
                </a:cubicBezTo>
                <a:cubicBezTo>
                  <a:pt x="1593195" y="1109967"/>
                  <a:pt x="1588067" y="1107281"/>
                  <a:pt x="1583304" y="1104106"/>
                </a:cubicBezTo>
                <a:cubicBezTo>
                  <a:pt x="1578542" y="1107281"/>
                  <a:pt x="1572593" y="1109162"/>
                  <a:pt x="1569017" y="1113631"/>
                </a:cubicBezTo>
                <a:cubicBezTo>
                  <a:pt x="1565881" y="1117551"/>
                  <a:pt x="1569265" y="1127623"/>
                  <a:pt x="1564254" y="1127918"/>
                </a:cubicBezTo>
                <a:cubicBezTo>
                  <a:pt x="1538700" y="1129421"/>
                  <a:pt x="1513454" y="1121568"/>
                  <a:pt x="1488054" y="1118393"/>
                </a:cubicBezTo>
                <a:cubicBezTo>
                  <a:pt x="1451800" y="1106308"/>
                  <a:pt x="1461448" y="1099023"/>
                  <a:pt x="1454717" y="1132681"/>
                </a:cubicBezTo>
                <a:cubicBezTo>
                  <a:pt x="1422145" y="1126167"/>
                  <a:pt x="1413256" y="1130675"/>
                  <a:pt x="1392804" y="1113631"/>
                </a:cubicBezTo>
                <a:cubicBezTo>
                  <a:pt x="1387630" y="1109319"/>
                  <a:pt x="1383279" y="1104106"/>
                  <a:pt x="1378517" y="1099343"/>
                </a:cubicBezTo>
                <a:cubicBezTo>
                  <a:pt x="1368992" y="1100931"/>
                  <a:pt x="1358579" y="1099788"/>
                  <a:pt x="1349942" y="1104106"/>
                </a:cubicBezTo>
                <a:cubicBezTo>
                  <a:pt x="1332013" y="1113071"/>
                  <a:pt x="1342471" y="1123716"/>
                  <a:pt x="1349942" y="1132681"/>
                </a:cubicBezTo>
                <a:cubicBezTo>
                  <a:pt x="1354254" y="1137855"/>
                  <a:pt x="1359467" y="1142206"/>
                  <a:pt x="1364229" y="1146968"/>
                </a:cubicBezTo>
                <a:cubicBezTo>
                  <a:pt x="1365817" y="1151731"/>
                  <a:pt x="1370856" y="1156595"/>
                  <a:pt x="1368992" y="1161256"/>
                </a:cubicBezTo>
                <a:cubicBezTo>
                  <a:pt x="1361173" y="1180803"/>
                  <a:pt x="1314106" y="1166270"/>
                  <a:pt x="1311842" y="1166018"/>
                </a:cubicBezTo>
                <a:cubicBezTo>
                  <a:pt x="1308667" y="1161256"/>
                  <a:pt x="1307820" y="1153303"/>
                  <a:pt x="1302317" y="1151731"/>
                </a:cubicBezTo>
                <a:cubicBezTo>
                  <a:pt x="1296125" y="1149962"/>
                  <a:pt x="1272203" y="1158594"/>
                  <a:pt x="1264217" y="1161256"/>
                </a:cubicBezTo>
                <a:cubicBezTo>
                  <a:pt x="1262629" y="1166018"/>
                  <a:pt x="1262239" y="1171366"/>
                  <a:pt x="1259454" y="1175543"/>
                </a:cubicBezTo>
                <a:cubicBezTo>
                  <a:pt x="1255718" y="1181147"/>
                  <a:pt x="1250771" y="1186095"/>
                  <a:pt x="1245167" y="1189831"/>
                </a:cubicBezTo>
                <a:cubicBezTo>
                  <a:pt x="1241071" y="1192562"/>
                  <a:pt x="1214365" y="1198722"/>
                  <a:pt x="1211829" y="1199356"/>
                </a:cubicBezTo>
                <a:cubicBezTo>
                  <a:pt x="1168859" y="1188613"/>
                  <a:pt x="1186148" y="1185692"/>
                  <a:pt x="1159442" y="1194593"/>
                </a:cubicBezTo>
                <a:cubicBezTo>
                  <a:pt x="1170777" y="1228598"/>
                  <a:pt x="1177321" y="1217599"/>
                  <a:pt x="1154679" y="1232693"/>
                </a:cubicBezTo>
                <a:cubicBezTo>
                  <a:pt x="1138804" y="1231106"/>
                  <a:pt x="1122735" y="1224991"/>
                  <a:pt x="1107054" y="1227931"/>
                </a:cubicBezTo>
                <a:cubicBezTo>
                  <a:pt x="1095802" y="1230041"/>
                  <a:pt x="1078479" y="1246981"/>
                  <a:pt x="1078479" y="1246981"/>
                </a:cubicBezTo>
                <a:cubicBezTo>
                  <a:pt x="1072129" y="1245393"/>
                  <a:pt x="1065723" y="1244016"/>
                  <a:pt x="1059429" y="1242218"/>
                </a:cubicBezTo>
                <a:cubicBezTo>
                  <a:pt x="1054602" y="1240839"/>
                  <a:pt x="1050162" y="1237456"/>
                  <a:pt x="1045142" y="1237456"/>
                </a:cubicBezTo>
                <a:cubicBezTo>
                  <a:pt x="1040122" y="1237456"/>
                  <a:pt x="1035617" y="1240631"/>
                  <a:pt x="1030854" y="1242218"/>
                </a:cubicBezTo>
                <a:cubicBezTo>
                  <a:pt x="1024504" y="1246981"/>
                  <a:pt x="1018696" y="1252568"/>
                  <a:pt x="1011804" y="1256506"/>
                </a:cubicBezTo>
                <a:cubicBezTo>
                  <a:pt x="1007446" y="1258997"/>
                  <a:pt x="1001437" y="1258132"/>
                  <a:pt x="997517" y="1261268"/>
                </a:cubicBezTo>
                <a:cubicBezTo>
                  <a:pt x="993047" y="1264844"/>
                  <a:pt x="991167" y="1270793"/>
                  <a:pt x="987992" y="1275556"/>
                </a:cubicBezTo>
                <a:cubicBezTo>
                  <a:pt x="998415" y="1306825"/>
                  <a:pt x="1007387" y="1301991"/>
                  <a:pt x="983229" y="1308893"/>
                </a:cubicBezTo>
                <a:cubicBezTo>
                  <a:pt x="976935" y="1310691"/>
                  <a:pt x="970529" y="1312068"/>
                  <a:pt x="964179" y="1313656"/>
                </a:cubicBezTo>
                <a:cubicBezTo>
                  <a:pt x="962592" y="1320006"/>
                  <a:pt x="965271" y="1329779"/>
                  <a:pt x="959417" y="1332706"/>
                </a:cubicBezTo>
                <a:cubicBezTo>
                  <a:pt x="946559" y="1339135"/>
                  <a:pt x="930734" y="1335105"/>
                  <a:pt x="916554" y="1337468"/>
                </a:cubicBezTo>
                <a:cubicBezTo>
                  <a:pt x="911602" y="1338293"/>
                  <a:pt x="907029" y="1340643"/>
                  <a:pt x="902267" y="1342231"/>
                </a:cubicBezTo>
                <a:cubicBezTo>
                  <a:pt x="881191" y="1335206"/>
                  <a:pt x="858335" y="1319710"/>
                  <a:pt x="835592" y="1332706"/>
                </a:cubicBezTo>
                <a:cubicBezTo>
                  <a:pt x="830622" y="1335546"/>
                  <a:pt x="830375" y="1343224"/>
                  <a:pt x="826067" y="1346993"/>
                </a:cubicBezTo>
                <a:cubicBezTo>
                  <a:pt x="817452" y="1354531"/>
                  <a:pt x="797492" y="1366043"/>
                  <a:pt x="797492" y="1366043"/>
                </a:cubicBezTo>
                <a:cubicBezTo>
                  <a:pt x="764831" y="1355158"/>
                  <a:pt x="805368" y="1368012"/>
                  <a:pt x="759392" y="1356518"/>
                </a:cubicBezTo>
                <a:cubicBezTo>
                  <a:pt x="754522" y="1355300"/>
                  <a:pt x="749867" y="1353343"/>
                  <a:pt x="745104" y="1351756"/>
                </a:cubicBezTo>
                <a:cubicBezTo>
                  <a:pt x="729229" y="1353343"/>
                  <a:pt x="713160" y="1353578"/>
                  <a:pt x="697479" y="1356518"/>
                </a:cubicBezTo>
                <a:cubicBezTo>
                  <a:pt x="687611" y="1358368"/>
                  <a:pt x="668904" y="1366043"/>
                  <a:pt x="668904" y="1366043"/>
                </a:cubicBezTo>
                <a:cubicBezTo>
                  <a:pt x="664142" y="1362868"/>
                  <a:pt x="660283" y="1357327"/>
                  <a:pt x="654617" y="1356518"/>
                </a:cubicBezTo>
                <a:cubicBezTo>
                  <a:pt x="648137" y="1355592"/>
                  <a:pt x="636002" y="1354750"/>
                  <a:pt x="635567" y="1361281"/>
                </a:cubicBezTo>
                <a:cubicBezTo>
                  <a:pt x="627752" y="1478507"/>
                  <a:pt x="632392" y="1596231"/>
                  <a:pt x="630804" y="1713706"/>
                </a:cubicBezTo>
                <a:cubicBezTo>
                  <a:pt x="618104" y="1712118"/>
                  <a:pt x="605470" y="1708031"/>
                  <a:pt x="592704" y="1708943"/>
                </a:cubicBezTo>
                <a:cubicBezTo>
                  <a:pt x="582689" y="1709658"/>
                  <a:pt x="573869" y="1716033"/>
                  <a:pt x="564129" y="1718468"/>
                </a:cubicBezTo>
                <a:cubicBezTo>
                  <a:pt x="557779" y="1720056"/>
                  <a:pt x="551469" y="1721811"/>
                  <a:pt x="545079" y="1723231"/>
                </a:cubicBezTo>
                <a:cubicBezTo>
                  <a:pt x="537177" y="1724987"/>
                  <a:pt x="529076" y="1725863"/>
                  <a:pt x="521267" y="1727993"/>
                </a:cubicBezTo>
                <a:cubicBezTo>
                  <a:pt x="511581" y="1730635"/>
                  <a:pt x="502217" y="1734343"/>
                  <a:pt x="492692" y="1737518"/>
                </a:cubicBezTo>
                <a:lnTo>
                  <a:pt x="478404" y="1742281"/>
                </a:lnTo>
                <a:cubicBezTo>
                  <a:pt x="472054" y="1740693"/>
                  <a:pt x="464800" y="1741149"/>
                  <a:pt x="459354" y="1737518"/>
                </a:cubicBezTo>
                <a:cubicBezTo>
                  <a:pt x="454592" y="1734343"/>
                  <a:pt x="453876" y="1727278"/>
                  <a:pt x="449829" y="1723231"/>
                </a:cubicBezTo>
                <a:cubicBezTo>
                  <a:pt x="433637" y="1707039"/>
                  <a:pt x="431805" y="1709199"/>
                  <a:pt x="411729" y="1704181"/>
                </a:cubicBezTo>
                <a:cubicBezTo>
                  <a:pt x="403792" y="1697831"/>
                  <a:pt x="395105" y="1692319"/>
                  <a:pt x="387917" y="1685131"/>
                </a:cubicBezTo>
                <a:cubicBezTo>
                  <a:pt x="383870" y="1681083"/>
                  <a:pt x="380952" y="1675963"/>
                  <a:pt x="378392" y="1670843"/>
                </a:cubicBezTo>
                <a:cubicBezTo>
                  <a:pt x="376147" y="1666353"/>
                  <a:pt x="377179" y="1660106"/>
                  <a:pt x="373629" y="1656556"/>
                </a:cubicBezTo>
                <a:cubicBezTo>
                  <a:pt x="368609" y="1651536"/>
                  <a:pt x="361467" y="1648753"/>
                  <a:pt x="354579" y="1647031"/>
                </a:cubicBezTo>
                <a:cubicBezTo>
                  <a:pt x="342680" y="1644056"/>
                  <a:pt x="269494" y="1637997"/>
                  <a:pt x="264092" y="1637506"/>
                </a:cubicBezTo>
                <a:cubicBezTo>
                  <a:pt x="237632" y="1628685"/>
                  <a:pt x="258845" y="1637586"/>
                  <a:pt x="225992" y="1613693"/>
                </a:cubicBezTo>
                <a:cubicBezTo>
                  <a:pt x="216734" y="1606960"/>
                  <a:pt x="197417" y="1594643"/>
                  <a:pt x="197417" y="1594643"/>
                </a:cubicBezTo>
                <a:cubicBezTo>
                  <a:pt x="188308" y="1567319"/>
                  <a:pt x="199177" y="1592824"/>
                  <a:pt x="178367" y="1566068"/>
                </a:cubicBezTo>
                <a:cubicBezTo>
                  <a:pt x="171339" y="1557032"/>
                  <a:pt x="159317" y="1537493"/>
                  <a:pt x="159317" y="1537493"/>
                </a:cubicBezTo>
                <a:cubicBezTo>
                  <a:pt x="160904" y="1524793"/>
                  <a:pt x="161789" y="1511985"/>
                  <a:pt x="164079" y="1499393"/>
                </a:cubicBezTo>
                <a:cubicBezTo>
                  <a:pt x="164977" y="1494454"/>
                  <a:pt x="168842" y="1490126"/>
                  <a:pt x="168842" y="1485106"/>
                </a:cubicBezTo>
                <a:cubicBezTo>
                  <a:pt x="168842" y="1472307"/>
                  <a:pt x="166369" y="1459598"/>
                  <a:pt x="164079" y="1447006"/>
                </a:cubicBezTo>
                <a:cubicBezTo>
                  <a:pt x="163181" y="1442067"/>
                  <a:pt x="162453" y="1436638"/>
                  <a:pt x="159317" y="1432718"/>
                </a:cubicBezTo>
                <a:cubicBezTo>
                  <a:pt x="155741" y="1428248"/>
                  <a:pt x="149792" y="1426368"/>
                  <a:pt x="145029" y="1423193"/>
                </a:cubicBezTo>
                <a:cubicBezTo>
                  <a:pt x="141854" y="1413668"/>
                  <a:pt x="135982" y="1404647"/>
                  <a:pt x="135504" y="1394618"/>
                </a:cubicBezTo>
                <a:cubicBezTo>
                  <a:pt x="130058" y="1280247"/>
                  <a:pt x="134428" y="1327777"/>
                  <a:pt x="125979" y="1251743"/>
                </a:cubicBezTo>
                <a:cubicBezTo>
                  <a:pt x="149627" y="1216272"/>
                  <a:pt x="119234" y="1259837"/>
                  <a:pt x="149792" y="1223168"/>
                </a:cubicBezTo>
                <a:cubicBezTo>
                  <a:pt x="153456" y="1218771"/>
                  <a:pt x="156142" y="1213643"/>
                  <a:pt x="159317" y="1208881"/>
                </a:cubicBezTo>
                <a:cubicBezTo>
                  <a:pt x="168345" y="1181795"/>
                  <a:pt x="171269" y="1179274"/>
                  <a:pt x="159317" y="1137443"/>
                </a:cubicBezTo>
                <a:cubicBezTo>
                  <a:pt x="157745" y="1131939"/>
                  <a:pt x="149792" y="1131093"/>
                  <a:pt x="145029" y="1127918"/>
                </a:cubicBezTo>
                <a:cubicBezTo>
                  <a:pt x="140267" y="1121568"/>
                  <a:pt x="136840" y="1113949"/>
                  <a:pt x="130742" y="1108868"/>
                </a:cubicBezTo>
                <a:cubicBezTo>
                  <a:pt x="126885" y="1105654"/>
                  <a:pt x="120842" y="1106544"/>
                  <a:pt x="116454" y="1104106"/>
                </a:cubicBezTo>
                <a:cubicBezTo>
                  <a:pt x="106447" y="1098547"/>
                  <a:pt x="98739" y="1088677"/>
                  <a:pt x="87879" y="1085056"/>
                </a:cubicBezTo>
                <a:cubicBezTo>
                  <a:pt x="54360" y="1073882"/>
                  <a:pt x="95755" y="1088430"/>
                  <a:pt x="54542" y="1070768"/>
                </a:cubicBezTo>
                <a:cubicBezTo>
                  <a:pt x="41732" y="1065278"/>
                  <a:pt x="30412" y="1064037"/>
                  <a:pt x="16442" y="1061243"/>
                </a:cubicBezTo>
                <a:cubicBezTo>
                  <a:pt x="11279" y="1050917"/>
                  <a:pt x="0" y="1039585"/>
                  <a:pt x="11679" y="1027906"/>
                </a:cubicBezTo>
                <a:cubicBezTo>
                  <a:pt x="15229" y="1024356"/>
                  <a:pt x="21204" y="1024731"/>
                  <a:pt x="25967" y="1023143"/>
                </a:cubicBezTo>
                <a:cubicBezTo>
                  <a:pt x="29142" y="1013618"/>
                  <a:pt x="26512" y="999058"/>
                  <a:pt x="35492" y="994568"/>
                </a:cubicBezTo>
                <a:cubicBezTo>
                  <a:pt x="45820" y="989404"/>
                  <a:pt x="57148" y="982617"/>
                  <a:pt x="68829" y="980281"/>
                </a:cubicBezTo>
                <a:cubicBezTo>
                  <a:pt x="79837" y="978079"/>
                  <a:pt x="91054" y="977106"/>
                  <a:pt x="102167" y="975518"/>
                </a:cubicBezTo>
                <a:cubicBezTo>
                  <a:pt x="106929" y="972343"/>
                  <a:pt x="113421" y="970847"/>
                  <a:pt x="116454" y="965993"/>
                </a:cubicBezTo>
                <a:cubicBezTo>
                  <a:pt x="121775" y="957479"/>
                  <a:pt x="124328" y="947322"/>
                  <a:pt x="125979" y="937418"/>
                </a:cubicBezTo>
                <a:cubicBezTo>
                  <a:pt x="129154" y="918368"/>
                  <a:pt x="123916" y="895718"/>
                  <a:pt x="135504" y="880268"/>
                </a:cubicBezTo>
                <a:lnTo>
                  <a:pt x="149792" y="861218"/>
                </a:lnTo>
                <a:cubicBezTo>
                  <a:pt x="151379" y="853281"/>
                  <a:pt x="153550" y="845438"/>
                  <a:pt x="154554" y="837406"/>
                </a:cubicBezTo>
                <a:cubicBezTo>
                  <a:pt x="156729" y="820007"/>
                  <a:pt x="154160" y="801777"/>
                  <a:pt x="159317" y="785018"/>
                </a:cubicBezTo>
                <a:cubicBezTo>
                  <a:pt x="161000" y="779547"/>
                  <a:pt x="168842" y="778668"/>
                  <a:pt x="173604" y="775493"/>
                </a:cubicBezTo>
                <a:cubicBezTo>
                  <a:pt x="200900" y="734550"/>
                  <a:pt x="168174" y="786352"/>
                  <a:pt x="187892" y="746918"/>
                </a:cubicBezTo>
                <a:cubicBezTo>
                  <a:pt x="190452" y="741799"/>
                  <a:pt x="194242" y="737393"/>
                  <a:pt x="197417" y="732631"/>
                </a:cubicBezTo>
                <a:cubicBezTo>
                  <a:pt x="201892" y="719205"/>
                  <a:pt x="201871" y="712164"/>
                  <a:pt x="216467" y="704056"/>
                </a:cubicBezTo>
                <a:cubicBezTo>
                  <a:pt x="225244" y="699180"/>
                  <a:pt x="245042" y="694531"/>
                  <a:pt x="245042" y="694531"/>
                </a:cubicBezTo>
                <a:cubicBezTo>
                  <a:pt x="249804" y="691356"/>
                  <a:pt x="255282" y="689053"/>
                  <a:pt x="259329" y="685006"/>
                </a:cubicBezTo>
                <a:cubicBezTo>
                  <a:pt x="263376" y="680958"/>
                  <a:pt x="264000" y="673752"/>
                  <a:pt x="268854" y="670718"/>
                </a:cubicBezTo>
                <a:cubicBezTo>
                  <a:pt x="277368" y="665397"/>
                  <a:pt x="297429" y="661193"/>
                  <a:pt x="297429" y="661193"/>
                </a:cubicBezTo>
                <a:cubicBezTo>
                  <a:pt x="300604" y="651668"/>
                  <a:pt x="304519" y="642358"/>
                  <a:pt x="306954" y="632618"/>
                </a:cubicBezTo>
                <a:cubicBezTo>
                  <a:pt x="308542" y="626268"/>
                  <a:pt x="309836" y="619837"/>
                  <a:pt x="311717" y="613568"/>
                </a:cubicBezTo>
                <a:cubicBezTo>
                  <a:pt x="314602" y="603951"/>
                  <a:pt x="312888" y="590562"/>
                  <a:pt x="321242" y="584993"/>
                </a:cubicBezTo>
                <a:cubicBezTo>
                  <a:pt x="326004" y="581818"/>
                  <a:pt x="331132" y="579132"/>
                  <a:pt x="335529" y="575468"/>
                </a:cubicBezTo>
                <a:cubicBezTo>
                  <a:pt x="340703" y="571156"/>
                  <a:pt x="345682" y="566497"/>
                  <a:pt x="349817" y="561181"/>
                </a:cubicBezTo>
                <a:cubicBezTo>
                  <a:pt x="356845" y="552145"/>
                  <a:pt x="368867" y="532606"/>
                  <a:pt x="368867" y="532606"/>
                </a:cubicBezTo>
                <a:cubicBezTo>
                  <a:pt x="378392" y="534193"/>
                  <a:pt x="388074" y="539710"/>
                  <a:pt x="397442" y="537368"/>
                </a:cubicBezTo>
                <a:cubicBezTo>
                  <a:pt x="402995" y="535980"/>
                  <a:pt x="401464" y="524653"/>
                  <a:pt x="406967" y="523081"/>
                </a:cubicBezTo>
                <a:cubicBezTo>
                  <a:pt x="425348" y="517829"/>
                  <a:pt x="445067" y="519906"/>
                  <a:pt x="464117" y="518318"/>
                </a:cubicBezTo>
                <a:cubicBezTo>
                  <a:pt x="467292" y="513556"/>
                  <a:pt x="469595" y="508078"/>
                  <a:pt x="473642" y="504031"/>
                </a:cubicBezTo>
                <a:cubicBezTo>
                  <a:pt x="487291" y="490382"/>
                  <a:pt x="486723" y="497490"/>
                  <a:pt x="502217" y="489743"/>
                </a:cubicBezTo>
                <a:cubicBezTo>
                  <a:pt x="535104" y="473299"/>
                  <a:pt x="495909" y="485366"/>
                  <a:pt x="535554" y="475456"/>
                </a:cubicBezTo>
                <a:cubicBezTo>
                  <a:pt x="541904" y="470693"/>
                  <a:pt x="547712" y="465106"/>
                  <a:pt x="554604" y="461168"/>
                </a:cubicBezTo>
                <a:cubicBezTo>
                  <a:pt x="558963" y="458677"/>
                  <a:pt x="565974" y="460491"/>
                  <a:pt x="568892" y="456406"/>
                </a:cubicBezTo>
                <a:cubicBezTo>
                  <a:pt x="574728" y="448236"/>
                  <a:pt x="578417" y="427831"/>
                  <a:pt x="578417" y="427831"/>
                </a:cubicBezTo>
                <a:cubicBezTo>
                  <a:pt x="577764" y="418697"/>
                  <a:pt x="584853" y="363447"/>
                  <a:pt x="564129" y="346868"/>
                </a:cubicBezTo>
                <a:cubicBezTo>
                  <a:pt x="560209" y="343732"/>
                  <a:pt x="554604" y="343693"/>
                  <a:pt x="549842" y="342106"/>
                </a:cubicBezTo>
                <a:cubicBezTo>
                  <a:pt x="554604" y="338931"/>
                  <a:pt x="558899" y="334906"/>
                  <a:pt x="564129" y="332581"/>
                </a:cubicBezTo>
                <a:cubicBezTo>
                  <a:pt x="573304" y="328503"/>
                  <a:pt x="592704" y="323056"/>
                  <a:pt x="592704" y="323056"/>
                </a:cubicBezTo>
                <a:cubicBezTo>
                  <a:pt x="595244" y="319246"/>
                  <a:pt x="607626" y="296703"/>
                  <a:pt x="616517" y="299243"/>
                </a:cubicBezTo>
                <a:cubicBezTo>
                  <a:pt x="625152" y="301710"/>
                  <a:pt x="629957" y="311281"/>
                  <a:pt x="635567" y="318293"/>
                </a:cubicBezTo>
                <a:cubicBezTo>
                  <a:pt x="642718" y="327232"/>
                  <a:pt x="654617" y="346868"/>
                  <a:pt x="654617" y="346868"/>
                </a:cubicBezTo>
                <a:cubicBezTo>
                  <a:pt x="656204" y="351631"/>
                  <a:pt x="656941" y="356768"/>
                  <a:pt x="659379" y="361156"/>
                </a:cubicBezTo>
                <a:cubicBezTo>
                  <a:pt x="669620" y="379591"/>
                  <a:pt x="684063" y="403046"/>
                  <a:pt x="707004" y="408781"/>
                </a:cubicBezTo>
                <a:lnTo>
                  <a:pt x="726054" y="413543"/>
                </a:lnTo>
                <a:cubicBezTo>
                  <a:pt x="737167" y="411956"/>
                  <a:pt x="748385" y="410982"/>
                  <a:pt x="759392" y="408781"/>
                </a:cubicBezTo>
                <a:cubicBezTo>
                  <a:pt x="764315" y="407796"/>
                  <a:pt x="768670" y="403684"/>
                  <a:pt x="773679" y="404018"/>
                </a:cubicBezTo>
                <a:cubicBezTo>
                  <a:pt x="792949" y="405303"/>
                  <a:pt x="811779" y="410368"/>
                  <a:pt x="830829" y="413543"/>
                </a:cubicBezTo>
                <a:cubicBezTo>
                  <a:pt x="838299" y="417278"/>
                  <a:pt x="857436" y="425862"/>
                  <a:pt x="864167" y="432593"/>
                </a:cubicBezTo>
                <a:cubicBezTo>
                  <a:pt x="885709" y="454135"/>
                  <a:pt x="860165" y="442372"/>
                  <a:pt x="887979" y="451643"/>
                </a:cubicBezTo>
                <a:cubicBezTo>
                  <a:pt x="914978" y="411145"/>
                  <a:pt x="893406" y="448767"/>
                  <a:pt x="902267" y="346868"/>
                </a:cubicBezTo>
                <a:cubicBezTo>
                  <a:pt x="902834" y="340347"/>
                  <a:pt x="905745" y="334236"/>
                  <a:pt x="907029" y="327818"/>
                </a:cubicBezTo>
                <a:cubicBezTo>
                  <a:pt x="908923" y="318349"/>
                  <a:pt x="910204" y="308768"/>
                  <a:pt x="911792" y="299243"/>
                </a:cubicBezTo>
                <a:cubicBezTo>
                  <a:pt x="913379" y="267493"/>
                  <a:pt x="902337" y="232427"/>
                  <a:pt x="916554" y="203993"/>
                </a:cubicBezTo>
                <a:cubicBezTo>
                  <a:pt x="922578" y="191945"/>
                  <a:pt x="945129" y="232568"/>
                  <a:pt x="945129" y="232568"/>
                </a:cubicBezTo>
                <a:cubicBezTo>
                  <a:pt x="954401" y="260383"/>
                  <a:pt x="942637" y="234839"/>
                  <a:pt x="964179" y="256381"/>
                </a:cubicBezTo>
                <a:cubicBezTo>
                  <a:pt x="968226" y="260428"/>
                  <a:pt x="969657" y="266621"/>
                  <a:pt x="973704" y="270668"/>
                </a:cubicBezTo>
                <a:cubicBezTo>
                  <a:pt x="979614" y="276578"/>
                  <a:pt x="998927" y="289071"/>
                  <a:pt x="1007042" y="294481"/>
                </a:cubicBezTo>
                <a:cubicBezTo>
                  <a:pt x="1013392" y="304006"/>
                  <a:pt x="1022472" y="312196"/>
                  <a:pt x="1026092" y="323056"/>
                </a:cubicBezTo>
                <a:cubicBezTo>
                  <a:pt x="1027679" y="327818"/>
                  <a:pt x="1028069" y="333166"/>
                  <a:pt x="1030854" y="337343"/>
                </a:cubicBezTo>
                <a:cubicBezTo>
                  <a:pt x="1034590" y="342947"/>
                  <a:pt x="1040379" y="346868"/>
                  <a:pt x="1045142" y="351631"/>
                </a:cubicBezTo>
                <a:cubicBezTo>
                  <a:pt x="1050105" y="366520"/>
                  <a:pt x="1054917" y="385135"/>
                  <a:pt x="1068954" y="394493"/>
                </a:cubicBezTo>
                <a:lnTo>
                  <a:pt x="1083242" y="404018"/>
                </a:lnTo>
                <a:cubicBezTo>
                  <a:pt x="1097529" y="402431"/>
                  <a:pt x="1111924" y="401619"/>
                  <a:pt x="1126104" y="399256"/>
                </a:cubicBezTo>
                <a:cubicBezTo>
                  <a:pt x="1144061" y="396263"/>
                  <a:pt x="1138222" y="393196"/>
                  <a:pt x="1154679" y="384968"/>
                </a:cubicBezTo>
                <a:cubicBezTo>
                  <a:pt x="1159169" y="382723"/>
                  <a:pt x="1164204" y="381793"/>
                  <a:pt x="1168967" y="380206"/>
                </a:cubicBezTo>
                <a:cubicBezTo>
                  <a:pt x="1178492" y="381793"/>
                  <a:pt x="1188467" y="381668"/>
                  <a:pt x="1197542" y="384968"/>
                </a:cubicBezTo>
                <a:cubicBezTo>
                  <a:pt x="1206241" y="388131"/>
                  <a:pt x="1212097" y="399256"/>
                  <a:pt x="1221354" y="399256"/>
                </a:cubicBezTo>
                <a:cubicBezTo>
                  <a:pt x="1226374" y="399256"/>
                  <a:pt x="1222567" y="388518"/>
                  <a:pt x="1226117" y="384968"/>
                </a:cubicBezTo>
                <a:cubicBezTo>
                  <a:pt x="1229667" y="381418"/>
                  <a:pt x="1235642" y="381793"/>
                  <a:pt x="1240404" y="380206"/>
                </a:cubicBezTo>
                <a:cubicBezTo>
                  <a:pt x="1266411" y="383457"/>
                  <a:pt x="1278682" y="389069"/>
                  <a:pt x="1302317" y="380206"/>
                </a:cubicBezTo>
                <a:cubicBezTo>
                  <a:pt x="1307676" y="378196"/>
                  <a:pt x="1311842" y="373856"/>
                  <a:pt x="1316604" y="370681"/>
                </a:cubicBezTo>
                <a:cubicBezTo>
                  <a:pt x="1319742" y="361269"/>
                  <a:pt x="1322499" y="348821"/>
                  <a:pt x="1330892" y="342106"/>
                </a:cubicBezTo>
                <a:cubicBezTo>
                  <a:pt x="1334812" y="338970"/>
                  <a:pt x="1340417" y="338931"/>
                  <a:pt x="1345179" y="337343"/>
                </a:cubicBezTo>
                <a:cubicBezTo>
                  <a:pt x="1364229" y="338931"/>
                  <a:pt x="1383473" y="338963"/>
                  <a:pt x="1402329" y="342106"/>
                </a:cubicBezTo>
                <a:cubicBezTo>
                  <a:pt x="1412233" y="343757"/>
                  <a:pt x="1421379" y="348456"/>
                  <a:pt x="1430904" y="351631"/>
                </a:cubicBezTo>
                <a:lnTo>
                  <a:pt x="1445192" y="356393"/>
                </a:lnTo>
                <a:cubicBezTo>
                  <a:pt x="1477310" y="348364"/>
                  <a:pt x="1459615" y="356259"/>
                  <a:pt x="1492817" y="323056"/>
                </a:cubicBezTo>
                <a:lnTo>
                  <a:pt x="1507104" y="308768"/>
                </a:lnTo>
                <a:cubicBezTo>
                  <a:pt x="1508629" y="302669"/>
                  <a:pt x="1513214" y="282260"/>
                  <a:pt x="1516629" y="275431"/>
                </a:cubicBezTo>
                <a:cubicBezTo>
                  <a:pt x="1519189" y="270311"/>
                  <a:pt x="1520923" y="263468"/>
                  <a:pt x="1526154" y="261143"/>
                </a:cubicBezTo>
                <a:cubicBezTo>
                  <a:pt x="1536412" y="256584"/>
                  <a:pt x="1548379" y="257968"/>
                  <a:pt x="1559492" y="256381"/>
                </a:cubicBezTo>
                <a:cubicBezTo>
                  <a:pt x="1597313" y="243772"/>
                  <a:pt x="1558138" y="255521"/>
                  <a:pt x="1640454" y="246856"/>
                </a:cubicBezTo>
                <a:cubicBezTo>
                  <a:pt x="1648504" y="246009"/>
                  <a:pt x="1656329" y="243681"/>
                  <a:pt x="1664267" y="242093"/>
                </a:cubicBezTo>
                <a:cubicBezTo>
                  <a:pt x="1667442" y="237331"/>
                  <a:pt x="1671232" y="232925"/>
                  <a:pt x="1673792" y="227806"/>
                </a:cubicBezTo>
                <a:cubicBezTo>
                  <a:pt x="1676037" y="223316"/>
                  <a:pt x="1675004" y="217068"/>
                  <a:pt x="1678554" y="213518"/>
                </a:cubicBezTo>
                <a:cubicBezTo>
                  <a:pt x="1686876" y="205196"/>
                  <a:pt x="1718741" y="198187"/>
                  <a:pt x="1726179" y="194468"/>
                </a:cubicBezTo>
                <a:cubicBezTo>
                  <a:pt x="1737832" y="188642"/>
                  <a:pt x="1746900" y="182985"/>
                  <a:pt x="1759517" y="180181"/>
                </a:cubicBezTo>
                <a:cubicBezTo>
                  <a:pt x="1768943" y="178086"/>
                  <a:pt x="1778623" y="177312"/>
                  <a:pt x="1788092" y="175418"/>
                </a:cubicBezTo>
                <a:cubicBezTo>
                  <a:pt x="1794510" y="174134"/>
                  <a:pt x="1800792" y="172243"/>
                  <a:pt x="1807142" y="170656"/>
                </a:cubicBezTo>
                <a:cubicBezTo>
                  <a:pt x="1810317" y="165893"/>
                  <a:pt x="1812270" y="160032"/>
                  <a:pt x="1816667" y="156368"/>
                </a:cubicBezTo>
                <a:cubicBezTo>
                  <a:pt x="1822121" y="151823"/>
                  <a:pt x="1829553" y="150365"/>
                  <a:pt x="1835717" y="146843"/>
                </a:cubicBezTo>
                <a:cubicBezTo>
                  <a:pt x="1861566" y="132072"/>
                  <a:pt x="1838097" y="141287"/>
                  <a:pt x="1864292" y="132556"/>
                </a:cubicBezTo>
                <a:cubicBezTo>
                  <a:pt x="1898313" y="109875"/>
                  <a:pt x="1881761" y="116283"/>
                  <a:pt x="1911917" y="108743"/>
                </a:cubicBezTo>
                <a:cubicBezTo>
                  <a:pt x="1922323" y="93135"/>
                  <a:pt x="1927792" y="0"/>
                  <a:pt x="1930967" y="84931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4671308" y="4157263"/>
            <a:ext cx="1288103" cy="812704"/>
          </a:xfrm>
          <a:custGeom>
            <a:avLst/>
            <a:gdLst>
              <a:gd name="connsiteX0" fmla="*/ 19050 w 1843468"/>
              <a:gd name="connsiteY0" fmla="*/ 643579 h 1129354"/>
              <a:gd name="connsiteX1" fmla="*/ 28575 w 1843468"/>
              <a:gd name="connsiteY1" fmla="*/ 681679 h 1129354"/>
              <a:gd name="connsiteX2" fmla="*/ 33337 w 1843468"/>
              <a:gd name="connsiteY2" fmla="*/ 715017 h 1129354"/>
              <a:gd name="connsiteX3" fmla="*/ 71437 w 1843468"/>
              <a:gd name="connsiteY3" fmla="*/ 729304 h 1129354"/>
              <a:gd name="connsiteX4" fmla="*/ 85725 w 1843468"/>
              <a:gd name="connsiteY4" fmla="*/ 776929 h 1129354"/>
              <a:gd name="connsiteX5" fmla="*/ 100012 w 1843468"/>
              <a:gd name="connsiteY5" fmla="*/ 786454 h 1129354"/>
              <a:gd name="connsiteX6" fmla="*/ 123825 w 1843468"/>
              <a:gd name="connsiteY6" fmla="*/ 815029 h 1129354"/>
              <a:gd name="connsiteX7" fmla="*/ 133350 w 1843468"/>
              <a:gd name="connsiteY7" fmla="*/ 862654 h 1129354"/>
              <a:gd name="connsiteX8" fmla="*/ 147637 w 1843468"/>
              <a:gd name="connsiteY8" fmla="*/ 881704 h 1129354"/>
              <a:gd name="connsiteX9" fmla="*/ 171450 w 1843468"/>
              <a:gd name="connsiteY9" fmla="*/ 900754 h 1129354"/>
              <a:gd name="connsiteX10" fmla="*/ 200025 w 1843468"/>
              <a:gd name="connsiteY10" fmla="*/ 919804 h 1129354"/>
              <a:gd name="connsiteX11" fmla="*/ 204787 w 1843468"/>
              <a:gd name="connsiteY11" fmla="*/ 934092 h 1129354"/>
              <a:gd name="connsiteX12" fmla="*/ 233362 w 1843468"/>
              <a:gd name="connsiteY12" fmla="*/ 948379 h 1129354"/>
              <a:gd name="connsiteX13" fmla="*/ 242887 w 1843468"/>
              <a:gd name="connsiteY13" fmla="*/ 962667 h 1129354"/>
              <a:gd name="connsiteX14" fmla="*/ 271462 w 1843468"/>
              <a:gd name="connsiteY14" fmla="*/ 976954 h 1129354"/>
              <a:gd name="connsiteX15" fmla="*/ 319087 w 1843468"/>
              <a:gd name="connsiteY15" fmla="*/ 1000767 h 1129354"/>
              <a:gd name="connsiteX16" fmla="*/ 333375 w 1843468"/>
              <a:gd name="connsiteY16" fmla="*/ 986479 h 1129354"/>
              <a:gd name="connsiteX17" fmla="*/ 347662 w 1843468"/>
              <a:gd name="connsiteY17" fmla="*/ 981717 h 1129354"/>
              <a:gd name="connsiteX18" fmla="*/ 352425 w 1843468"/>
              <a:gd name="connsiteY18" fmla="*/ 957904 h 1129354"/>
              <a:gd name="connsiteX19" fmla="*/ 366712 w 1843468"/>
              <a:gd name="connsiteY19" fmla="*/ 953142 h 1129354"/>
              <a:gd name="connsiteX20" fmla="*/ 390525 w 1843468"/>
              <a:gd name="connsiteY20" fmla="*/ 948379 h 1129354"/>
              <a:gd name="connsiteX21" fmla="*/ 395287 w 1843468"/>
              <a:gd name="connsiteY21" fmla="*/ 934092 h 1129354"/>
              <a:gd name="connsiteX22" fmla="*/ 395287 w 1843468"/>
              <a:gd name="connsiteY22" fmla="*/ 895992 h 1129354"/>
              <a:gd name="connsiteX23" fmla="*/ 423862 w 1843468"/>
              <a:gd name="connsiteY23" fmla="*/ 876942 h 1129354"/>
              <a:gd name="connsiteX24" fmla="*/ 433387 w 1843468"/>
              <a:gd name="connsiteY24" fmla="*/ 862654 h 1129354"/>
              <a:gd name="connsiteX25" fmla="*/ 485775 w 1843468"/>
              <a:gd name="connsiteY25" fmla="*/ 886467 h 1129354"/>
              <a:gd name="connsiteX26" fmla="*/ 495300 w 1843468"/>
              <a:gd name="connsiteY26" fmla="*/ 867417 h 1129354"/>
              <a:gd name="connsiteX27" fmla="*/ 514350 w 1843468"/>
              <a:gd name="connsiteY27" fmla="*/ 872179 h 1129354"/>
              <a:gd name="connsiteX28" fmla="*/ 542925 w 1843468"/>
              <a:gd name="connsiteY28" fmla="*/ 891229 h 1129354"/>
              <a:gd name="connsiteX29" fmla="*/ 581025 w 1843468"/>
              <a:gd name="connsiteY29" fmla="*/ 910279 h 1129354"/>
              <a:gd name="connsiteX30" fmla="*/ 595312 w 1843468"/>
              <a:gd name="connsiteY30" fmla="*/ 919804 h 1129354"/>
              <a:gd name="connsiteX31" fmla="*/ 600075 w 1843468"/>
              <a:gd name="connsiteY31" fmla="*/ 934092 h 1129354"/>
              <a:gd name="connsiteX32" fmla="*/ 619125 w 1843468"/>
              <a:gd name="connsiteY32" fmla="*/ 943617 h 1129354"/>
              <a:gd name="connsiteX33" fmla="*/ 647700 w 1843468"/>
              <a:gd name="connsiteY33" fmla="*/ 957904 h 1129354"/>
              <a:gd name="connsiteX34" fmla="*/ 652462 w 1843468"/>
              <a:gd name="connsiteY34" fmla="*/ 981717 h 1129354"/>
              <a:gd name="connsiteX35" fmla="*/ 661987 w 1843468"/>
              <a:gd name="connsiteY35" fmla="*/ 1010292 h 1129354"/>
              <a:gd name="connsiteX36" fmla="*/ 666750 w 1843468"/>
              <a:gd name="connsiteY36" fmla="*/ 1034104 h 1129354"/>
              <a:gd name="connsiteX37" fmla="*/ 709612 w 1843468"/>
              <a:gd name="connsiteY37" fmla="*/ 1038867 h 1129354"/>
              <a:gd name="connsiteX38" fmla="*/ 723900 w 1843468"/>
              <a:gd name="connsiteY38" fmla="*/ 1091254 h 1129354"/>
              <a:gd name="connsiteX39" fmla="*/ 785812 w 1843468"/>
              <a:gd name="connsiteY39" fmla="*/ 1110304 h 1129354"/>
              <a:gd name="connsiteX40" fmla="*/ 785812 w 1843468"/>
              <a:gd name="connsiteY40" fmla="*/ 1110304 h 1129354"/>
              <a:gd name="connsiteX41" fmla="*/ 819150 w 1843468"/>
              <a:gd name="connsiteY41" fmla="*/ 1124592 h 1129354"/>
              <a:gd name="connsiteX42" fmla="*/ 833437 w 1843468"/>
              <a:gd name="connsiteY42" fmla="*/ 1129354 h 1129354"/>
              <a:gd name="connsiteX43" fmla="*/ 847725 w 1843468"/>
              <a:gd name="connsiteY43" fmla="*/ 1119829 h 1129354"/>
              <a:gd name="connsiteX44" fmla="*/ 866775 w 1843468"/>
              <a:gd name="connsiteY44" fmla="*/ 1105542 h 1129354"/>
              <a:gd name="connsiteX45" fmla="*/ 885825 w 1843468"/>
              <a:gd name="connsiteY45" fmla="*/ 1096017 h 1129354"/>
              <a:gd name="connsiteX46" fmla="*/ 904875 w 1843468"/>
              <a:gd name="connsiteY46" fmla="*/ 1067442 h 1129354"/>
              <a:gd name="connsiteX47" fmla="*/ 914400 w 1843468"/>
              <a:gd name="connsiteY47" fmla="*/ 1053154 h 1129354"/>
              <a:gd name="connsiteX48" fmla="*/ 942975 w 1843468"/>
              <a:gd name="connsiteY48" fmla="*/ 1038867 h 1129354"/>
              <a:gd name="connsiteX49" fmla="*/ 962025 w 1843468"/>
              <a:gd name="connsiteY49" fmla="*/ 1005529 h 1129354"/>
              <a:gd name="connsiteX50" fmla="*/ 971550 w 1843468"/>
              <a:gd name="connsiteY50" fmla="*/ 976954 h 1129354"/>
              <a:gd name="connsiteX51" fmla="*/ 985837 w 1843468"/>
              <a:gd name="connsiteY51" fmla="*/ 967429 h 1129354"/>
              <a:gd name="connsiteX52" fmla="*/ 1014412 w 1843468"/>
              <a:gd name="connsiteY52" fmla="*/ 957904 h 1129354"/>
              <a:gd name="connsiteX53" fmla="*/ 1038225 w 1843468"/>
              <a:gd name="connsiteY53" fmla="*/ 924567 h 1129354"/>
              <a:gd name="connsiteX54" fmla="*/ 1057275 w 1843468"/>
              <a:gd name="connsiteY54" fmla="*/ 915042 h 1129354"/>
              <a:gd name="connsiteX55" fmla="*/ 1085850 w 1843468"/>
              <a:gd name="connsiteY55" fmla="*/ 905517 h 1129354"/>
              <a:gd name="connsiteX56" fmla="*/ 1095375 w 1843468"/>
              <a:gd name="connsiteY56" fmla="*/ 891229 h 1129354"/>
              <a:gd name="connsiteX57" fmla="*/ 1081087 w 1843468"/>
              <a:gd name="connsiteY57" fmla="*/ 857892 h 1129354"/>
              <a:gd name="connsiteX58" fmla="*/ 1066800 w 1843468"/>
              <a:gd name="connsiteY58" fmla="*/ 848367 h 1129354"/>
              <a:gd name="connsiteX59" fmla="*/ 1081087 w 1843468"/>
              <a:gd name="connsiteY59" fmla="*/ 815029 h 1129354"/>
              <a:gd name="connsiteX60" fmla="*/ 1095375 w 1843468"/>
              <a:gd name="connsiteY60" fmla="*/ 786454 h 1129354"/>
              <a:gd name="connsiteX61" fmla="*/ 1104900 w 1843468"/>
              <a:gd name="connsiteY61" fmla="*/ 757879 h 1129354"/>
              <a:gd name="connsiteX62" fmla="*/ 1114425 w 1843468"/>
              <a:gd name="connsiteY62" fmla="*/ 695967 h 1129354"/>
              <a:gd name="connsiteX63" fmla="*/ 1123950 w 1843468"/>
              <a:gd name="connsiteY63" fmla="*/ 681679 h 1129354"/>
              <a:gd name="connsiteX64" fmla="*/ 1147762 w 1843468"/>
              <a:gd name="connsiteY64" fmla="*/ 648342 h 1129354"/>
              <a:gd name="connsiteX65" fmla="*/ 1162050 w 1843468"/>
              <a:gd name="connsiteY65" fmla="*/ 595954 h 1129354"/>
              <a:gd name="connsiteX66" fmla="*/ 1181100 w 1843468"/>
              <a:gd name="connsiteY66" fmla="*/ 567379 h 1129354"/>
              <a:gd name="connsiteX67" fmla="*/ 1185862 w 1843468"/>
              <a:gd name="connsiteY67" fmla="*/ 553092 h 1129354"/>
              <a:gd name="connsiteX68" fmla="*/ 1228725 w 1843468"/>
              <a:gd name="connsiteY68" fmla="*/ 514992 h 1129354"/>
              <a:gd name="connsiteX69" fmla="*/ 1243012 w 1843468"/>
              <a:gd name="connsiteY69" fmla="*/ 510229 h 1129354"/>
              <a:gd name="connsiteX70" fmla="*/ 1300162 w 1843468"/>
              <a:gd name="connsiteY70" fmla="*/ 505467 h 1129354"/>
              <a:gd name="connsiteX71" fmla="*/ 1328737 w 1843468"/>
              <a:gd name="connsiteY71" fmla="*/ 510229 h 1129354"/>
              <a:gd name="connsiteX72" fmla="*/ 1366837 w 1843468"/>
              <a:gd name="connsiteY72" fmla="*/ 500704 h 1129354"/>
              <a:gd name="connsiteX73" fmla="*/ 1395412 w 1843468"/>
              <a:gd name="connsiteY73" fmla="*/ 505467 h 1129354"/>
              <a:gd name="connsiteX74" fmla="*/ 1452562 w 1843468"/>
              <a:gd name="connsiteY74" fmla="*/ 495942 h 1129354"/>
              <a:gd name="connsiteX75" fmla="*/ 1471612 w 1843468"/>
              <a:gd name="connsiteY75" fmla="*/ 500704 h 1129354"/>
              <a:gd name="connsiteX76" fmla="*/ 1485900 w 1843468"/>
              <a:gd name="connsiteY76" fmla="*/ 514992 h 1129354"/>
              <a:gd name="connsiteX77" fmla="*/ 1547812 w 1843468"/>
              <a:gd name="connsiteY77" fmla="*/ 510229 h 1129354"/>
              <a:gd name="connsiteX78" fmla="*/ 1562100 w 1843468"/>
              <a:gd name="connsiteY78" fmla="*/ 500704 h 1129354"/>
              <a:gd name="connsiteX79" fmla="*/ 1619250 w 1843468"/>
              <a:gd name="connsiteY79" fmla="*/ 491179 h 1129354"/>
              <a:gd name="connsiteX80" fmla="*/ 1624012 w 1843468"/>
              <a:gd name="connsiteY80" fmla="*/ 476892 h 1129354"/>
              <a:gd name="connsiteX81" fmla="*/ 1643062 w 1843468"/>
              <a:gd name="connsiteY81" fmla="*/ 472129 h 1129354"/>
              <a:gd name="connsiteX82" fmla="*/ 1700212 w 1843468"/>
              <a:gd name="connsiteY82" fmla="*/ 467367 h 1129354"/>
              <a:gd name="connsiteX83" fmla="*/ 1743075 w 1843468"/>
              <a:gd name="connsiteY83" fmla="*/ 453079 h 1129354"/>
              <a:gd name="connsiteX84" fmla="*/ 1757362 w 1843468"/>
              <a:gd name="connsiteY84" fmla="*/ 448317 h 1129354"/>
              <a:gd name="connsiteX85" fmla="*/ 1771650 w 1843468"/>
              <a:gd name="connsiteY85" fmla="*/ 438792 h 1129354"/>
              <a:gd name="connsiteX86" fmla="*/ 1781175 w 1843468"/>
              <a:gd name="connsiteY86" fmla="*/ 424504 h 1129354"/>
              <a:gd name="connsiteX87" fmla="*/ 1824037 w 1843468"/>
              <a:gd name="connsiteY87" fmla="*/ 400692 h 1129354"/>
              <a:gd name="connsiteX88" fmla="*/ 1828800 w 1843468"/>
              <a:gd name="connsiteY88" fmla="*/ 334017 h 1129354"/>
              <a:gd name="connsiteX89" fmla="*/ 1814512 w 1843468"/>
              <a:gd name="connsiteY89" fmla="*/ 329254 h 1129354"/>
              <a:gd name="connsiteX90" fmla="*/ 1795462 w 1843468"/>
              <a:gd name="connsiteY90" fmla="*/ 334017 h 1129354"/>
              <a:gd name="connsiteX91" fmla="*/ 1766887 w 1843468"/>
              <a:gd name="connsiteY91" fmla="*/ 353067 h 1129354"/>
              <a:gd name="connsiteX92" fmla="*/ 1747837 w 1843468"/>
              <a:gd name="connsiteY92" fmla="*/ 357829 h 1129354"/>
              <a:gd name="connsiteX93" fmla="*/ 1704975 w 1843468"/>
              <a:gd name="connsiteY93" fmla="*/ 357829 h 1129354"/>
              <a:gd name="connsiteX94" fmla="*/ 1662112 w 1843468"/>
              <a:gd name="connsiteY94" fmla="*/ 343542 h 1129354"/>
              <a:gd name="connsiteX95" fmla="*/ 1643062 w 1843468"/>
              <a:gd name="connsiteY95" fmla="*/ 324492 h 1129354"/>
              <a:gd name="connsiteX96" fmla="*/ 1571625 w 1843468"/>
              <a:gd name="connsiteY96" fmla="*/ 324492 h 1129354"/>
              <a:gd name="connsiteX97" fmla="*/ 1543050 w 1843468"/>
              <a:gd name="connsiteY97" fmla="*/ 300679 h 1129354"/>
              <a:gd name="connsiteX98" fmla="*/ 1528762 w 1843468"/>
              <a:gd name="connsiteY98" fmla="*/ 295917 h 1129354"/>
              <a:gd name="connsiteX99" fmla="*/ 1524000 w 1843468"/>
              <a:gd name="connsiteY99" fmla="*/ 281629 h 1129354"/>
              <a:gd name="connsiteX100" fmla="*/ 1504950 w 1843468"/>
              <a:gd name="connsiteY100" fmla="*/ 253054 h 1129354"/>
              <a:gd name="connsiteX101" fmla="*/ 1500187 w 1843468"/>
              <a:gd name="connsiteY101" fmla="*/ 210192 h 1129354"/>
              <a:gd name="connsiteX102" fmla="*/ 1485900 w 1843468"/>
              <a:gd name="connsiteY102" fmla="*/ 205429 h 1129354"/>
              <a:gd name="connsiteX103" fmla="*/ 1471612 w 1843468"/>
              <a:gd name="connsiteY103" fmla="*/ 195904 h 1129354"/>
              <a:gd name="connsiteX104" fmla="*/ 1457325 w 1843468"/>
              <a:gd name="connsiteY104" fmla="*/ 181617 h 1129354"/>
              <a:gd name="connsiteX105" fmla="*/ 1428750 w 1843468"/>
              <a:gd name="connsiteY105" fmla="*/ 172092 h 1129354"/>
              <a:gd name="connsiteX106" fmla="*/ 1466850 w 1843468"/>
              <a:gd name="connsiteY106" fmla="*/ 148279 h 1129354"/>
              <a:gd name="connsiteX107" fmla="*/ 1485900 w 1843468"/>
              <a:gd name="connsiteY107" fmla="*/ 138754 h 1129354"/>
              <a:gd name="connsiteX108" fmla="*/ 1519237 w 1843468"/>
              <a:gd name="connsiteY108" fmla="*/ 119704 h 1129354"/>
              <a:gd name="connsiteX109" fmla="*/ 1566862 w 1843468"/>
              <a:gd name="connsiteY109" fmla="*/ 100654 h 1129354"/>
              <a:gd name="connsiteX110" fmla="*/ 1571625 w 1843468"/>
              <a:gd name="connsiteY110" fmla="*/ 57792 h 1129354"/>
              <a:gd name="connsiteX111" fmla="*/ 1557337 w 1843468"/>
              <a:gd name="connsiteY111" fmla="*/ 53029 h 1129354"/>
              <a:gd name="connsiteX112" fmla="*/ 1519237 w 1843468"/>
              <a:gd name="connsiteY112" fmla="*/ 67317 h 1129354"/>
              <a:gd name="connsiteX113" fmla="*/ 1485900 w 1843468"/>
              <a:gd name="connsiteY113" fmla="*/ 100654 h 1129354"/>
              <a:gd name="connsiteX114" fmla="*/ 1471612 w 1843468"/>
              <a:gd name="connsiteY114" fmla="*/ 91129 h 1129354"/>
              <a:gd name="connsiteX115" fmla="*/ 1438275 w 1843468"/>
              <a:gd name="connsiteY115" fmla="*/ 81604 h 1129354"/>
              <a:gd name="connsiteX116" fmla="*/ 1400175 w 1843468"/>
              <a:gd name="connsiteY116" fmla="*/ 72079 h 1129354"/>
              <a:gd name="connsiteX117" fmla="*/ 1314450 w 1843468"/>
              <a:gd name="connsiteY117" fmla="*/ 48267 h 1129354"/>
              <a:gd name="connsiteX118" fmla="*/ 1257300 w 1843468"/>
              <a:gd name="connsiteY118" fmla="*/ 5404 h 1129354"/>
              <a:gd name="connsiteX119" fmla="*/ 1209675 w 1843468"/>
              <a:gd name="connsiteY119" fmla="*/ 642 h 1129354"/>
              <a:gd name="connsiteX120" fmla="*/ 1143000 w 1843468"/>
              <a:gd name="connsiteY120" fmla="*/ 5404 h 1129354"/>
              <a:gd name="connsiteX121" fmla="*/ 1133475 w 1843468"/>
              <a:gd name="connsiteY121" fmla="*/ 19692 h 1129354"/>
              <a:gd name="connsiteX122" fmla="*/ 1104900 w 1843468"/>
              <a:gd name="connsiteY122" fmla="*/ 33979 h 1129354"/>
              <a:gd name="connsiteX123" fmla="*/ 1066800 w 1843468"/>
              <a:gd name="connsiteY123" fmla="*/ 19692 h 1129354"/>
              <a:gd name="connsiteX124" fmla="*/ 1052512 w 1843468"/>
              <a:gd name="connsiteY124" fmla="*/ 24454 h 1129354"/>
              <a:gd name="connsiteX125" fmla="*/ 1047750 w 1843468"/>
              <a:gd name="connsiteY125" fmla="*/ 38742 h 1129354"/>
              <a:gd name="connsiteX126" fmla="*/ 1000125 w 1843468"/>
              <a:gd name="connsiteY126" fmla="*/ 33979 h 1129354"/>
              <a:gd name="connsiteX127" fmla="*/ 938212 w 1843468"/>
              <a:gd name="connsiteY127" fmla="*/ 19692 h 1129354"/>
              <a:gd name="connsiteX128" fmla="*/ 928687 w 1843468"/>
              <a:gd name="connsiteY128" fmla="*/ 33979 h 1129354"/>
              <a:gd name="connsiteX129" fmla="*/ 885825 w 1843468"/>
              <a:gd name="connsiteY129" fmla="*/ 29217 h 1129354"/>
              <a:gd name="connsiteX130" fmla="*/ 862012 w 1843468"/>
              <a:gd name="connsiteY130" fmla="*/ 24454 h 1129354"/>
              <a:gd name="connsiteX131" fmla="*/ 842962 w 1843468"/>
              <a:gd name="connsiteY131" fmla="*/ 29217 h 1129354"/>
              <a:gd name="connsiteX132" fmla="*/ 814387 w 1843468"/>
              <a:gd name="connsiteY132" fmla="*/ 48267 h 1129354"/>
              <a:gd name="connsiteX133" fmla="*/ 785812 w 1843468"/>
              <a:gd name="connsiteY133" fmla="*/ 29217 h 1129354"/>
              <a:gd name="connsiteX134" fmla="*/ 752475 w 1843468"/>
              <a:gd name="connsiteY134" fmla="*/ 5404 h 1129354"/>
              <a:gd name="connsiteX135" fmla="*/ 709612 w 1843468"/>
              <a:gd name="connsiteY135" fmla="*/ 19692 h 1129354"/>
              <a:gd name="connsiteX136" fmla="*/ 728662 w 1843468"/>
              <a:gd name="connsiteY136" fmla="*/ 53029 h 1129354"/>
              <a:gd name="connsiteX137" fmla="*/ 738187 w 1843468"/>
              <a:gd name="connsiteY137" fmla="*/ 67317 h 1129354"/>
              <a:gd name="connsiteX138" fmla="*/ 752475 w 1843468"/>
              <a:gd name="connsiteY138" fmla="*/ 72079 h 1129354"/>
              <a:gd name="connsiteX139" fmla="*/ 747712 w 1843468"/>
              <a:gd name="connsiteY139" fmla="*/ 86367 h 1129354"/>
              <a:gd name="connsiteX140" fmla="*/ 690562 w 1843468"/>
              <a:gd name="connsiteY140" fmla="*/ 91129 h 1129354"/>
              <a:gd name="connsiteX141" fmla="*/ 681037 w 1843468"/>
              <a:gd name="connsiteY141" fmla="*/ 76842 h 1129354"/>
              <a:gd name="connsiteX142" fmla="*/ 652462 w 1843468"/>
              <a:gd name="connsiteY142" fmla="*/ 81604 h 1129354"/>
              <a:gd name="connsiteX143" fmla="*/ 638175 w 1843468"/>
              <a:gd name="connsiteY143" fmla="*/ 86367 h 1129354"/>
              <a:gd name="connsiteX144" fmla="*/ 628650 w 1843468"/>
              <a:gd name="connsiteY144" fmla="*/ 100654 h 1129354"/>
              <a:gd name="connsiteX145" fmla="*/ 614362 w 1843468"/>
              <a:gd name="connsiteY145" fmla="*/ 105417 h 1129354"/>
              <a:gd name="connsiteX146" fmla="*/ 561975 w 1843468"/>
              <a:gd name="connsiteY146" fmla="*/ 110179 h 1129354"/>
              <a:gd name="connsiteX147" fmla="*/ 542925 w 1843468"/>
              <a:gd name="connsiteY147" fmla="*/ 138754 h 1129354"/>
              <a:gd name="connsiteX148" fmla="*/ 533400 w 1843468"/>
              <a:gd name="connsiteY148" fmla="*/ 153042 h 1129354"/>
              <a:gd name="connsiteX149" fmla="*/ 461962 w 1843468"/>
              <a:gd name="connsiteY149" fmla="*/ 153042 h 1129354"/>
              <a:gd name="connsiteX150" fmla="*/ 447675 w 1843468"/>
              <a:gd name="connsiteY150" fmla="*/ 162567 h 1129354"/>
              <a:gd name="connsiteX151" fmla="*/ 404812 w 1843468"/>
              <a:gd name="connsiteY151" fmla="*/ 167329 h 1129354"/>
              <a:gd name="connsiteX152" fmla="*/ 385762 w 1843468"/>
              <a:gd name="connsiteY152" fmla="*/ 181617 h 1129354"/>
              <a:gd name="connsiteX153" fmla="*/ 371475 w 1843468"/>
              <a:gd name="connsiteY153" fmla="*/ 186379 h 1129354"/>
              <a:gd name="connsiteX154" fmla="*/ 352425 w 1843468"/>
              <a:gd name="connsiteY154" fmla="*/ 238767 h 1129354"/>
              <a:gd name="connsiteX155" fmla="*/ 338137 w 1843468"/>
              <a:gd name="connsiteY155" fmla="*/ 243529 h 1129354"/>
              <a:gd name="connsiteX156" fmla="*/ 261937 w 1843468"/>
              <a:gd name="connsiteY156" fmla="*/ 257817 h 1129354"/>
              <a:gd name="connsiteX157" fmla="*/ 247650 w 1843468"/>
              <a:gd name="connsiteY157" fmla="*/ 248292 h 1129354"/>
              <a:gd name="connsiteX158" fmla="*/ 214312 w 1843468"/>
              <a:gd name="connsiteY158" fmla="*/ 238767 h 1129354"/>
              <a:gd name="connsiteX159" fmla="*/ 204787 w 1843468"/>
              <a:gd name="connsiteY159" fmla="*/ 257817 h 1129354"/>
              <a:gd name="connsiteX160" fmla="*/ 176212 w 1843468"/>
              <a:gd name="connsiteY160" fmla="*/ 276867 h 1129354"/>
              <a:gd name="connsiteX161" fmla="*/ 138112 w 1843468"/>
              <a:gd name="connsiteY161" fmla="*/ 272104 h 1129354"/>
              <a:gd name="connsiteX162" fmla="*/ 109537 w 1843468"/>
              <a:gd name="connsiteY162" fmla="*/ 257817 h 1129354"/>
              <a:gd name="connsiteX163" fmla="*/ 95250 w 1843468"/>
              <a:gd name="connsiteY163" fmla="*/ 253054 h 1129354"/>
              <a:gd name="connsiteX164" fmla="*/ 66675 w 1843468"/>
              <a:gd name="connsiteY164" fmla="*/ 267342 h 1129354"/>
              <a:gd name="connsiteX165" fmla="*/ 52387 w 1843468"/>
              <a:gd name="connsiteY165" fmla="*/ 276867 h 1129354"/>
              <a:gd name="connsiteX166" fmla="*/ 23812 w 1843468"/>
              <a:gd name="connsiteY166" fmla="*/ 286392 h 1129354"/>
              <a:gd name="connsiteX167" fmla="*/ 14287 w 1843468"/>
              <a:gd name="connsiteY167" fmla="*/ 300679 h 1129354"/>
              <a:gd name="connsiteX168" fmla="*/ 9525 w 1843468"/>
              <a:gd name="connsiteY168" fmla="*/ 314967 h 1129354"/>
              <a:gd name="connsiteX169" fmla="*/ 4762 w 1843468"/>
              <a:gd name="connsiteY169" fmla="*/ 500704 h 1129354"/>
              <a:gd name="connsiteX170" fmla="*/ 0 w 1843468"/>
              <a:gd name="connsiteY170" fmla="*/ 576904 h 1129354"/>
              <a:gd name="connsiteX171" fmla="*/ 14287 w 1843468"/>
              <a:gd name="connsiteY171" fmla="*/ 653104 h 1129354"/>
              <a:gd name="connsiteX172" fmla="*/ 19050 w 1843468"/>
              <a:gd name="connsiteY172" fmla="*/ 643579 h 112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843468" h="1129354">
                <a:moveTo>
                  <a:pt x="19050" y="643579"/>
                </a:moveTo>
                <a:cubicBezTo>
                  <a:pt x="22225" y="656279"/>
                  <a:pt x="26008" y="668842"/>
                  <a:pt x="28575" y="681679"/>
                </a:cubicBezTo>
                <a:cubicBezTo>
                  <a:pt x="30776" y="692686"/>
                  <a:pt x="27886" y="705204"/>
                  <a:pt x="33337" y="715017"/>
                </a:cubicBezTo>
                <a:cubicBezTo>
                  <a:pt x="37354" y="722248"/>
                  <a:pt x="64756" y="727634"/>
                  <a:pt x="71437" y="729304"/>
                </a:cubicBezTo>
                <a:cubicBezTo>
                  <a:pt x="74225" y="740456"/>
                  <a:pt x="80895" y="769201"/>
                  <a:pt x="85725" y="776929"/>
                </a:cubicBezTo>
                <a:cubicBezTo>
                  <a:pt x="88758" y="781783"/>
                  <a:pt x="95615" y="782790"/>
                  <a:pt x="100012" y="786454"/>
                </a:cubicBezTo>
                <a:cubicBezTo>
                  <a:pt x="113763" y="797914"/>
                  <a:pt x="114459" y="800981"/>
                  <a:pt x="123825" y="815029"/>
                </a:cubicBezTo>
                <a:cubicBezTo>
                  <a:pt x="124873" y="822365"/>
                  <a:pt x="127015" y="851568"/>
                  <a:pt x="133350" y="862654"/>
                </a:cubicBezTo>
                <a:cubicBezTo>
                  <a:pt x="137288" y="869546"/>
                  <a:pt x="142024" y="876091"/>
                  <a:pt x="147637" y="881704"/>
                </a:cubicBezTo>
                <a:cubicBezTo>
                  <a:pt x="154825" y="888892"/>
                  <a:pt x="163229" y="894775"/>
                  <a:pt x="171450" y="900754"/>
                </a:cubicBezTo>
                <a:cubicBezTo>
                  <a:pt x="180708" y="907487"/>
                  <a:pt x="200025" y="919804"/>
                  <a:pt x="200025" y="919804"/>
                </a:cubicBezTo>
                <a:cubicBezTo>
                  <a:pt x="201612" y="924567"/>
                  <a:pt x="201651" y="930172"/>
                  <a:pt x="204787" y="934092"/>
                </a:cubicBezTo>
                <a:cubicBezTo>
                  <a:pt x="211501" y="942485"/>
                  <a:pt x="223950" y="945242"/>
                  <a:pt x="233362" y="948379"/>
                </a:cubicBezTo>
                <a:cubicBezTo>
                  <a:pt x="236537" y="953142"/>
                  <a:pt x="238840" y="958620"/>
                  <a:pt x="242887" y="962667"/>
                </a:cubicBezTo>
                <a:cubicBezTo>
                  <a:pt x="252119" y="971899"/>
                  <a:pt x="259842" y="973081"/>
                  <a:pt x="271462" y="976954"/>
                </a:cubicBezTo>
                <a:cubicBezTo>
                  <a:pt x="304665" y="1010157"/>
                  <a:pt x="286969" y="1008796"/>
                  <a:pt x="319087" y="1000767"/>
                </a:cubicBezTo>
                <a:cubicBezTo>
                  <a:pt x="323850" y="996004"/>
                  <a:pt x="327771" y="990215"/>
                  <a:pt x="333375" y="986479"/>
                </a:cubicBezTo>
                <a:cubicBezTo>
                  <a:pt x="337552" y="983694"/>
                  <a:pt x="344877" y="985894"/>
                  <a:pt x="347662" y="981717"/>
                </a:cubicBezTo>
                <a:cubicBezTo>
                  <a:pt x="352152" y="974982"/>
                  <a:pt x="347935" y="964639"/>
                  <a:pt x="352425" y="957904"/>
                </a:cubicBezTo>
                <a:cubicBezTo>
                  <a:pt x="355210" y="953727"/>
                  <a:pt x="361842" y="954360"/>
                  <a:pt x="366712" y="953142"/>
                </a:cubicBezTo>
                <a:cubicBezTo>
                  <a:pt x="374565" y="951179"/>
                  <a:pt x="382587" y="949967"/>
                  <a:pt x="390525" y="948379"/>
                </a:cubicBezTo>
                <a:cubicBezTo>
                  <a:pt x="392112" y="943617"/>
                  <a:pt x="395287" y="939112"/>
                  <a:pt x="395287" y="934092"/>
                </a:cubicBezTo>
                <a:cubicBezTo>
                  <a:pt x="395287" y="915951"/>
                  <a:pt x="377736" y="918558"/>
                  <a:pt x="395287" y="895992"/>
                </a:cubicBezTo>
                <a:cubicBezTo>
                  <a:pt x="402315" y="886956"/>
                  <a:pt x="423862" y="876942"/>
                  <a:pt x="423862" y="876942"/>
                </a:cubicBezTo>
                <a:cubicBezTo>
                  <a:pt x="427037" y="872179"/>
                  <a:pt x="427663" y="862654"/>
                  <a:pt x="433387" y="862654"/>
                </a:cubicBezTo>
                <a:cubicBezTo>
                  <a:pt x="439081" y="862654"/>
                  <a:pt x="475976" y="881567"/>
                  <a:pt x="485775" y="886467"/>
                </a:cubicBezTo>
                <a:cubicBezTo>
                  <a:pt x="488950" y="880117"/>
                  <a:pt x="488950" y="870592"/>
                  <a:pt x="495300" y="867417"/>
                </a:cubicBezTo>
                <a:cubicBezTo>
                  <a:pt x="501154" y="864490"/>
                  <a:pt x="508496" y="869252"/>
                  <a:pt x="514350" y="872179"/>
                </a:cubicBezTo>
                <a:cubicBezTo>
                  <a:pt x="524589" y="877298"/>
                  <a:pt x="533267" y="885083"/>
                  <a:pt x="542925" y="891229"/>
                </a:cubicBezTo>
                <a:cubicBezTo>
                  <a:pt x="567670" y="906976"/>
                  <a:pt x="559784" y="903200"/>
                  <a:pt x="581025" y="910279"/>
                </a:cubicBezTo>
                <a:cubicBezTo>
                  <a:pt x="585787" y="913454"/>
                  <a:pt x="591736" y="915335"/>
                  <a:pt x="595312" y="919804"/>
                </a:cubicBezTo>
                <a:cubicBezTo>
                  <a:pt x="598448" y="923724"/>
                  <a:pt x="596525" y="930542"/>
                  <a:pt x="600075" y="934092"/>
                </a:cubicBezTo>
                <a:cubicBezTo>
                  <a:pt x="605095" y="939112"/>
                  <a:pt x="612961" y="940095"/>
                  <a:pt x="619125" y="943617"/>
                </a:cubicBezTo>
                <a:cubicBezTo>
                  <a:pt x="644974" y="958388"/>
                  <a:pt x="621505" y="949173"/>
                  <a:pt x="647700" y="957904"/>
                </a:cubicBezTo>
                <a:cubicBezTo>
                  <a:pt x="649287" y="965842"/>
                  <a:pt x="650332" y="973907"/>
                  <a:pt x="652462" y="981717"/>
                </a:cubicBezTo>
                <a:cubicBezTo>
                  <a:pt x="655104" y="991403"/>
                  <a:pt x="660018" y="1000447"/>
                  <a:pt x="661987" y="1010292"/>
                </a:cubicBezTo>
                <a:cubicBezTo>
                  <a:pt x="663575" y="1018229"/>
                  <a:pt x="659809" y="1029939"/>
                  <a:pt x="666750" y="1034104"/>
                </a:cubicBezTo>
                <a:cubicBezTo>
                  <a:pt x="679077" y="1041500"/>
                  <a:pt x="695325" y="1037279"/>
                  <a:pt x="709612" y="1038867"/>
                </a:cubicBezTo>
                <a:cubicBezTo>
                  <a:pt x="710837" y="1044990"/>
                  <a:pt x="718647" y="1089153"/>
                  <a:pt x="723900" y="1091254"/>
                </a:cubicBezTo>
                <a:cubicBezTo>
                  <a:pt x="759867" y="1105641"/>
                  <a:pt x="739418" y="1098706"/>
                  <a:pt x="785812" y="1110304"/>
                </a:cubicBezTo>
                <a:lnTo>
                  <a:pt x="785812" y="1110304"/>
                </a:lnTo>
                <a:cubicBezTo>
                  <a:pt x="819325" y="1121476"/>
                  <a:pt x="777946" y="1106934"/>
                  <a:pt x="819150" y="1124592"/>
                </a:cubicBezTo>
                <a:cubicBezTo>
                  <a:pt x="823764" y="1126569"/>
                  <a:pt x="828675" y="1127767"/>
                  <a:pt x="833437" y="1129354"/>
                </a:cubicBezTo>
                <a:cubicBezTo>
                  <a:pt x="838200" y="1126179"/>
                  <a:pt x="843067" y="1123156"/>
                  <a:pt x="847725" y="1119829"/>
                </a:cubicBezTo>
                <a:cubicBezTo>
                  <a:pt x="854184" y="1115216"/>
                  <a:pt x="860044" y="1109749"/>
                  <a:pt x="866775" y="1105542"/>
                </a:cubicBezTo>
                <a:cubicBezTo>
                  <a:pt x="872795" y="1101779"/>
                  <a:pt x="879475" y="1099192"/>
                  <a:pt x="885825" y="1096017"/>
                </a:cubicBezTo>
                <a:cubicBezTo>
                  <a:pt x="894194" y="1070907"/>
                  <a:pt x="885055" y="1091225"/>
                  <a:pt x="904875" y="1067442"/>
                </a:cubicBezTo>
                <a:cubicBezTo>
                  <a:pt x="908539" y="1063045"/>
                  <a:pt x="910353" y="1057202"/>
                  <a:pt x="914400" y="1053154"/>
                </a:cubicBezTo>
                <a:cubicBezTo>
                  <a:pt x="923633" y="1043921"/>
                  <a:pt x="931354" y="1042740"/>
                  <a:pt x="942975" y="1038867"/>
                </a:cubicBezTo>
                <a:cubicBezTo>
                  <a:pt x="957538" y="995172"/>
                  <a:pt x="933197" y="1063185"/>
                  <a:pt x="962025" y="1005529"/>
                </a:cubicBezTo>
                <a:cubicBezTo>
                  <a:pt x="966515" y="996549"/>
                  <a:pt x="963196" y="982523"/>
                  <a:pt x="971550" y="976954"/>
                </a:cubicBezTo>
                <a:cubicBezTo>
                  <a:pt x="976312" y="973779"/>
                  <a:pt x="980607" y="969754"/>
                  <a:pt x="985837" y="967429"/>
                </a:cubicBezTo>
                <a:cubicBezTo>
                  <a:pt x="995012" y="963351"/>
                  <a:pt x="1014412" y="957904"/>
                  <a:pt x="1014412" y="957904"/>
                </a:cubicBezTo>
                <a:cubicBezTo>
                  <a:pt x="1027289" y="919273"/>
                  <a:pt x="1013530" y="935150"/>
                  <a:pt x="1038225" y="924567"/>
                </a:cubicBezTo>
                <a:cubicBezTo>
                  <a:pt x="1044751" y="921770"/>
                  <a:pt x="1050683" y="917679"/>
                  <a:pt x="1057275" y="915042"/>
                </a:cubicBezTo>
                <a:cubicBezTo>
                  <a:pt x="1066597" y="911313"/>
                  <a:pt x="1085850" y="905517"/>
                  <a:pt x="1085850" y="905517"/>
                </a:cubicBezTo>
                <a:cubicBezTo>
                  <a:pt x="1089025" y="900754"/>
                  <a:pt x="1094566" y="896895"/>
                  <a:pt x="1095375" y="891229"/>
                </a:cubicBezTo>
                <a:cubicBezTo>
                  <a:pt x="1096741" y="881665"/>
                  <a:pt x="1087669" y="864474"/>
                  <a:pt x="1081087" y="857892"/>
                </a:cubicBezTo>
                <a:cubicBezTo>
                  <a:pt x="1077040" y="853845"/>
                  <a:pt x="1071562" y="851542"/>
                  <a:pt x="1066800" y="848367"/>
                </a:cubicBezTo>
                <a:cubicBezTo>
                  <a:pt x="1077963" y="814872"/>
                  <a:pt x="1063439" y="856206"/>
                  <a:pt x="1081087" y="815029"/>
                </a:cubicBezTo>
                <a:cubicBezTo>
                  <a:pt x="1092918" y="787426"/>
                  <a:pt x="1077071" y="813911"/>
                  <a:pt x="1095375" y="786454"/>
                </a:cubicBezTo>
                <a:cubicBezTo>
                  <a:pt x="1098550" y="776929"/>
                  <a:pt x="1103373" y="767802"/>
                  <a:pt x="1104900" y="757879"/>
                </a:cubicBezTo>
                <a:cubicBezTo>
                  <a:pt x="1108075" y="737242"/>
                  <a:pt x="1109361" y="716224"/>
                  <a:pt x="1114425" y="695967"/>
                </a:cubicBezTo>
                <a:cubicBezTo>
                  <a:pt x="1115813" y="690414"/>
                  <a:pt x="1120623" y="686337"/>
                  <a:pt x="1123950" y="681679"/>
                </a:cubicBezTo>
                <a:cubicBezTo>
                  <a:pt x="1127542" y="676650"/>
                  <a:pt x="1144022" y="655821"/>
                  <a:pt x="1147762" y="648342"/>
                </a:cubicBezTo>
                <a:cubicBezTo>
                  <a:pt x="1153869" y="636128"/>
                  <a:pt x="1158598" y="601132"/>
                  <a:pt x="1162050" y="595954"/>
                </a:cubicBezTo>
                <a:lnTo>
                  <a:pt x="1181100" y="567379"/>
                </a:lnTo>
                <a:cubicBezTo>
                  <a:pt x="1182687" y="562617"/>
                  <a:pt x="1182780" y="557054"/>
                  <a:pt x="1185862" y="553092"/>
                </a:cubicBezTo>
                <a:cubicBezTo>
                  <a:pt x="1193897" y="542762"/>
                  <a:pt x="1213677" y="522516"/>
                  <a:pt x="1228725" y="514992"/>
                </a:cubicBezTo>
                <a:cubicBezTo>
                  <a:pt x="1233215" y="512747"/>
                  <a:pt x="1238036" y="510892"/>
                  <a:pt x="1243012" y="510229"/>
                </a:cubicBezTo>
                <a:cubicBezTo>
                  <a:pt x="1261960" y="507703"/>
                  <a:pt x="1281112" y="507054"/>
                  <a:pt x="1300162" y="505467"/>
                </a:cubicBezTo>
                <a:cubicBezTo>
                  <a:pt x="1339019" y="492514"/>
                  <a:pt x="1288453" y="505193"/>
                  <a:pt x="1328737" y="510229"/>
                </a:cubicBezTo>
                <a:cubicBezTo>
                  <a:pt x="1337100" y="511274"/>
                  <a:pt x="1357505" y="503815"/>
                  <a:pt x="1366837" y="500704"/>
                </a:cubicBezTo>
                <a:cubicBezTo>
                  <a:pt x="1376362" y="502292"/>
                  <a:pt x="1385756" y="505467"/>
                  <a:pt x="1395412" y="505467"/>
                </a:cubicBezTo>
                <a:cubicBezTo>
                  <a:pt x="1427311" y="505467"/>
                  <a:pt x="1430208" y="503393"/>
                  <a:pt x="1452562" y="495942"/>
                </a:cubicBezTo>
                <a:cubicBezTo>
                  <a:pt x="1458912" y="497529"/>
                  <a:pt x="1465929" y="497457"/>
                  <a:pt x="1471612" y="500704"/>
                </a:cubicBezTo>
                <a:cubicBezTo>
                  <a:pt x="1477460" y="504046"/>
                  <a:pt x="1479217" y="514157"/>
                  <a:pt x="1485900" y="514992"/>
                </a:cubicBezTo>
                <a:cubicBezTo>
                  <a:pt x="1506438" y="517559"/>
                  <a:pt x="1527175" y="511817"/>
                  <a:pt x="1547812" y="510229"/>
                </a:cubicBezTo>
                <a:cubicBezTo>
                  <a:pt x="1552575" y="507054"/>
                  <a:pt x="1556980" y="503264"/>
                  <a:pt x="1562100" y="500704"/>
                </a:cubicBezTo>
                <a:cubicBezTo>
                  <a:pt x="1578056" y="492726"/>
                  <a:pt x="1605674" y="492688"/>
                  <a:pt x="1619250" y="491179"/>
                </a:cubicBezTo>
                <a:cubicBezTo>
                  <a:pt x="1620837" y="486417"/>
                  <a:pt x="1620092" y="480028"/>
                  <a:pt x="1624012" y="476892"/>
                </a:cubicBezTo>
                <a:cubicBezTo>
                  <a:pt x="1629123" y="472803"/>
                  <a:pt x="1636567" y="472941"/>
                  <a:pt x="1643062" y="472129"/>
                </a:cubicBezTo>
                <a:cubicBezTo>
                  <a:pt x="1662030" y="469758"/>
                  <a:pt x="1681162" y="468954"/>
                  <a:pt x="1700212" y="467367"/>
                </a:cubicBezTo>
                <a:lnTo>
                  <a:pt x="1743075" y="453079"/>
                </a:lnTo>
                <a:lnTo>
                  <a:pt x="1757362" y="448317"/>
                </a:lnTo>
                <a:cubicBezTo>
                  <a:pt x="1762125" y="445142"/>
                  <a:pt x="1767603" y="442839"/>
                  <a:pt x="1771650" y="438792"/>
                </a:cubicBezTo>
                <a:cubicBezTo>
                  <a:pt x="1775697" y="434745"/>
                  <a:pt x="1776867" y="428273"/>
                  <a:pt x="1781175" y="424504"/>
                </a:cubicBezTo>
                <a:cubicBezTo>
                  <a:pt x="1801330" y="406868"/>
                  <a:pt x="1804414" y="407233"/>
                  <a:pt x="1824037" y="400692"/>
                </a:cubicBezTo>
                <a:cubicBezTo>
                  <a:pt x="1840223" y="376412"/>
                  <a:pt x="1843468" y="378022"/>
                  <a:pt x="1828800" y="334017"/>
                </a:cubicBezTo>
                <a:cubicBezTo>
                  <a:pt x="1827212" y="329254"/>
                  <a:pt x="1819275" y="330842"/>
                  <a:pt x="1814512" y="329254"/>
                </a:cubicBezTo>
                <a:cubicBezTo>
                  <a:pt x="1808162" y="330842"/>
                  <a:pt x="1801316" y="331090"/>
                  <a:pt x="1795462" y="334017"/>
                </a:cubicBezTo>
                <a:cubicBezTo>
                  <a:pt x="1785223" y="339137"/>
                  <a:pt x="1777993" y="350291"/>
                  <a:pt x="1766887" y="353067"/>
                </a:cubicBezTo>
                <a:lnTo>
                  <a:pt x="1747837" y="357829"/>
                </a:lnTo>
                <a:cubicBezTo>
                  <a:pt x="1713832" y="346494"/>
                  <a:pt x="1727616" y="342735"/>
                  <a:pt x="1704975" y="357829"/>
                </a:cubicBezTo>
                <a:cubicBezTo>
                  <a:pt x="1690687" y="353067"/>
                  <a:pt x="1666874" y="357830"/>
                  <a:pt x="1662112" y="343542"/>
                </a:cubicBezTo>
                <a:cubicBezTo>
                  <a:pt x="1655763" y="324491"/>
                  <a:pt x="1662113" y="330841"/>
                  <a:pt x="1643062" y="324492"/>
                </a:cubicBezTo>
                <a:cubicBezTo>
                  <a:pt x="1617117" y="329681"/>
                  <a:pt x="1600673" y="335385"/>
                  <a:pt x="1571625" y="324492"/>
                </a:cubicBezTo>
                <a:cubicBezTo>
                  <a:pt x="1560016" y="320138"/>
                  <a:pt x="1553367" y="307557"/>
                  <a:pt x="1543050" y="300679"/>
                </a:cubicBezTo>
                <a:cubicBezTo>
                  <a:pt x="1538873" y="297894"/>
                  <a:pt x="1533525" y="297504"/>
                  <a:pt x="1528762" y="295917"/>
                </a:cubicBezTo>
                <a:cubicBezTo>
                  <a:pt x="1527175" y="291154"/>
                  <a:pt x="1526438" y="286017"/>
                  <a:pt x="1524000" y="281629"/>
                </a:cubicBezTo>
                <a:cubicBezTo>
                  <a:pt x="1518441" y="271622"/>
                  <a:pt x="1504950" y="253054"/>
                  <a:pt x="1504950" y="253054"/>
                </a:cubicBezTo>
                <a:cubicBezTo>
                  <a:pt x="1503362" y="238767"/>
                  <a:pt x="1505526" y="223539"/>
                  <a:pt x="1500187" y="210192"/>
                </a:cubicBezTo>
                <a:cubicBezTo>
                  <a:pt x="1498323" y="205531"/>
                  <a:pt x="1490390" y="207674"/>
                  <a:pt x="1485900" y="205429"/>
                </a:cubicBezTo>
                <a:cubicBezTo>
                  <a:pt x="1480780" y="202869"/>
                  <a:pt x="1476009" y="199568"/>
                  <a:pt x="1471612" y="195904"/>
                </a:cubicBezTo>
                <a:cubicBezTo>
                  <a:pt x="1466438" y="191592"/>
                  <a:pt x="1463212" y="184888"/>
                  <a:pt x="1457325" y="181617"/>
                </a:cubicBezTo>
                <a:cubicBezTo>
                  <a:pt x="1448548" y="176741"/>
                  <a:pt x="1428750" y="172092"/>
                  <a:pt x="1428750" y="172092"/>
                </a:cubicBezTo>
                <a:cubicBezTo>
                  <a:pt x="1447075" y="144603"/>
                  <a:pt x="1427178" y="168115"/>
                  <a:pt x="1466850" y="148279"/>
                </a:cubicBezTo>
                <a:cubicBezTo>
                  <a:pt x="1473200" y="145104"/>
                  <a:pt x="1479736" y="142276"/>
                  <a:pt x="1485900" y="138754"/>
                </a:cubicBezTo>
                <a:cubicBezTo>
                  <a:pt x="1505948" y="127298"/>
                  <a:pt x="1495249" y="129299"/>
                  <a:pt x="1519237" y="119704"/>
                </a:cubicBezTo>
                <a:cubicBezTo>
                  <a:pt x="1578087" y="96164"/>
                  <a:pt x="1522186" y="122992"/>
                  <a:pt x="1566862" y="100654"/>
                </a:cubicBezTo>
                <a:cubicBezTo>
                  <a:pt x="1577322" y="84964"/>
                  <a:pt x="1584787" y="80825"/>
                  <a:pt x="1571625" y="57792"/>
                </a:cubicBezTo>
                <a:cubicBezTo>
                  <a:pt x="1569134" y="53433"/>
                  <a:pt x="1562100" y="54617"/>
                  <a:pt x="1557337" y="53029"/>
                </a:cubicBezTo>
                <a:cubicBezTo>
                  <a:pt x="1542928" y="55911"/>
                  <a:pt x="1529642" y="55426"/>
                  <a:pt x="1519237" y="67317"/>
                </a:cubicBezTo>
                <a:cubicBezTo>
                  <a:pt x="1487769" y="103280"/>
                  <a:pt x="1515272" y="90864"/>
                  <a:pt x="1485900" y="100654"/>
                </a:cubicBezTo>
                <a:cubicBezTo>
                  <a:pt x="1481137" y="97479"/>
                  <a:pt x="1476732" y="93689"/>
                  <a:pt x="1471612" y="91129"/>
                </a:cubicBezTo>
                <a:cubicBezTo>
                  <a:pt x="1464004" y="87325"/>
                  <a:pt x="1445390" y="83637"/>
                  <a:pt x="1438275" y="81604"/>
                </a:cubicBezTo>
                <a:cubicBezTo>
                  <a:pt x="1404110" y="71843"/>
                  <a:pt x="1448577" y="81761"/>
                  <a:pt x="1400175" y="72079"/>
                </a:cubicBezTo>
                <a:cubicBezTo>
                  <a:pt x="1355695" y="42425"/>
                  <a:pt x="1383008" y="53980"/>
                  <a:pt x="1314450" y="48267"/>
                </a:cubicBezTo>
                <a:cubicBezTo>
                  <a:pt x="1299112" y="32929"/>
                  <a:pt x="1281279" y="9093"/>
                  <a:pt x="1257300" y="5404"/>
                </a:cubicBezTo>
                <a:cubicBezTo>
                  <a:pt x="1241531" y="2978"/>
                  <a:pt x="1225550" y="2229"/>
                  <a:pt x="1209675" y="642"/>
                </a:cubicBezTo>
                <a:cubicBezTo>
                  <a:pt x="1187450" y="2229"/>
                  <a:pt x="1164616" y="0"/>
                  <a:pt x="1143000" y="5404"/>
                </a:cubicBezTo>
                <a:cubicBezTo>
                  <a:pt x="1137447" y="6792"/>
                  <a:pt x="1137522" y="15645"/>
                  <a:pt x="1133475" y="19692"/>
                </a:cubicBezTo>
                <a:cubicBezTo>
                  <a:pt x="1124243" y="28924"/>
                  <a:pt x="1116520" y="30106"/>
                  <a:pt x="1104900" y="33979"/>
                </a:cubicBezTo>
                <a:cubicBezTo>
                  <a:pt x="1090119" y="24125"/>
                  <a:pt x="1087398" y="19692"/>
                  <a:pt x="1066800" y="19692"/>
                </a:cubicBezTo>
                <a:cubicBezTo>
                  <a:pt x="1061780" y="19692"/>
                  <a:pt x="1057275" y="22867"/>
                  <a:pt x="1052512" y="24454"/>
                </a:cubicBezTo>
                <a:cubicBezTo>
                  <a:pt x="1050925" y="29217"/>
                  <a:pt x="1051300" y="35192"/>
                  <a:pt x="1047750" y="38742"/>
                </a:cubicBezTo>
                <a:cubicBezTo>
                  <a:pt x="1035592" y="50900"/>
                  <a:pt x="1008144" y="36270"/>
                  <a:pt x="1000125" y="33979"/>
                </a:cubicBezTo>
                <a:cubicBezTo>
                  <a:pt x="962210" y="8702"/>
                  <a:pt x="982883" y="13310"/>
                  <a:pt x="938212" y="19692"/>
                </a:cubicBezTo>
                <a:cubicBezTo>
                  <a:pt x="935037" y="24454"/>
                  <a:pt x="933156" y="30403"/>
                  <a:pt x="928687" y="33979"/>
                </a:cubicBezTo>
                <a:cubicBezTo>
                  <a:pt x="914291" y="45496"/>
                  <a:pt x="900329" y="33173"/>
                  <a:pt x="885825" y="29217"/>
                </a:cubicBezTo>
                <a:cubicBezTo>
                  <a:pt x="878015" y="27087"/>
                  <a:pt x="869950" y="26042"/>
                  <a:pt x="862012" y="24454"/>
                </a:cubicBezTo>
                <a:cubicBezTo>
                  <a:pt x="855662" y="26042"/>
                  <a:pt x="848645" y="25970"/>
                  <a:pt x="842962" y="29217"/>
                </a:cubicBezTo>
                <a:cubicBezTo>
                  <a:pt x="793017" y="57757"/>
                  <a:pt x="858998" y="33396"/>
                  <a:pt x="814387" y="48267"/>
                </a:cubicBezTo>
                <a:cubicBezTo>
                  <a:pt x="804862" y="41917"/>
                  <a:pt x="794970" y="36086"/>
                  <a:pt x="785812" y="29217"/>
                </a:cubicBezTo>
                <a:cubicBezTo>
                  <a:pt x="762183" y="11495"/>
                  <a:pt x="773366" y="19332"/>
                  <a:pt x="752475" y="5404"/>
                </a:cubicBezTo>
                <a:cubicBezTo>
                  <a:pt x="749268" y="5939"/>
                  <a:pt x="713551" y="7875"/>
                  <a:pt x="709612" y="19692"/>
                </a:cubicBezTo>
                <a:cubicBezTo>
                  <a:pt x="704473" y="35110"/>
                  <a:pt x="721616" y="44574"/>
                  <a:pt x="728662" y="53029"/>
                </a:cubicBezTo>
                <a:cubicBezTo>
                  <a:pt x="732326" y="57426"/>
                  <a:pt x="733717" y="63741"/>
                  <a:pt x="738187" y="67317"/>
                </a:cubicBezTo>
                <a:cubicBezTo>
                  <a:pt x="742107" y="70453"/>
                  <a:pt x="747712" y="70492"/>
                  <a:pt x="752475" y="72079"/>
                </a:cubicBezTo>
                <a:cubicBezTo>
                  <a:pt x="750887" y="76842"/>
                  <a:pt x="750848" y="82447"/>
                  <a:pt x="747712" y="86367"/>
                </a:cubicBezTo>
                <a:cubicBezTo>
                  <a:pt x="732713" y="105116"/>
                  <a:pt x="710861" y="93385"/>
                  <a:pt x="690562" y="91129"/>
                </a:cubicBezTo>
                <a:cubicBezTo>
                  <a:pt x="687387" y="86367"/>
                  <a:pt x="685506" y="80418"/>
                  <a:pt x="681037" y="76842"/>
                </a:cubicBezTo>
                <a:cubicBezTo>
                  <a:pt x="666322" y="65069"/>
                  <a:pt x="665224" y="75223"/>
                  <a:pt x="652462" y="81604"/>
                </a:cubicBezTo>
                <a:cubicBezTo>
                  <a:pt x="647972" y="83849"/>
                  <a:pt x="642937" y="84779"/>
                  <a:pt x="638175" y="86367"/>
                </a:cubicBezTo>
                <a:cubicBezTo>
                  <a:pt x="635000" y="91129"/>
                  <a:pt x="633119" y="97078"/>
                  <a:pt x="628650" y="100654"/>
                </a:cubicBezTo>
                <a:cubicBezTo>
                  <a:pt x="624730" y="103790"/>
                  <a:pt x="619332" y="104707"/>
                  <a:pt x="614362" y="105417"/>
                </a:cubicBezTo>
                <a:cubicBezTo>
                  <a:pt x="597004" y="107897"/>
                  <a:pt x="579437" y="108592"/>
                  <a:pt x="561975" y="110179"/>
                </a:cubicBezTo>
                <a:lnTo>
                  <a:pt x="542925" y="138754"/>
                </a:lnTo>
                <a:lnTo>
                  <a:pt x="533400" y="153042"/>
                </a:lnTo>
                <a:cubicBezTo>
                  <a:pt x="503182" y="145487"/>
                  <a:pt x="505216" y="143773"/>
                  <a:pt x="461962" y="153042"/>
                </a:cubicBezTo>
                <a:cubicBezTo>
                  <a:pt x="456365" y="154241"/>
                  <a:pt x="453228" y="161179"/>
                  <a:pt x="447675" y="162567"/>
                </a:cubicBezTo>
                <a:cubicBezTo>
                  <a:pt x="433729" y="166053"/>
                  <a:pt x="419100" y="165742"/>
                  <a:pt x="404812" y="167329"/>
                </a:cubicBezTo>
                <a:cubicBezTo>
                  <a:pt x="398462" y="172092"/>
                  <a:pt x="392654" y="177679"/>
                  <a:pt x="385762" y="181617"/>
                </a:cubicBezTo>
                <a:cubicBezTo>
                  <a:pt x="381404" y="184108"/>
                  <a:pt x="373339" y="181718"/>
                  <a:pt x="371475" y="186379"/>
                </a:cubicBezTo>
                <a:cubicBezTo>
                  <a:pt x="354043" y="229959"/>
                  <a:pt x="383466" y="223247"/>
                  <a:pt x="352425" y="238767"/>
                </a:cubicBezTo>
                <a:cubicBezTo>
                  <a:pt x="347935" y="241012"/>
                  <a:pt x="342900" y="241942"/>
                  <a:pt x="338137" y="243529"/>
                </a:cubicBezTo>
                <a:cubicBezTo>
                  <a:pt x="296287" y="271429"/>
                  <a:pt x="320953" y="263718"/>
                  <a:pt x="261937" y="257817"/>
                </a:cubicBezTo>
                <a:cubicBezTo>
                  <a:pt x="257175" y="254642"/>
                  <a:pt x="252769" y="250852"/>
                  <a:pt x="247650" y="248292"/>
                </a:cubicBezTo>
                <a:cubicBezTo>
                  <a:pt x="240815" y="244874"/>
                  <a:pt x="220420" y="240294"/>
                  <a:pt x="214312" y="238767"/>
                </a:cubicBezTo>
                <a:cubicBezTo>
                  <a:pt x="211137" y="245117"/>
                  <a:pt x="209807" y="252797"/>
                  <a:pt x="204787" y="257817"/>
                </a:cubicBezTo>
                <a:cubicBezTo>
                  <a:pt x="196692" y="265912"/>
                  <a:pt x="176212" y="276867"/>
                  <a:pt x="176212" y="276867"/>
                </a:cubicBezTo>
                <a:cubicBezTo>
                  <a:pt x="163512" y="275279"/>
                  <a:pt x="150418" y="275620"/>
                  <a:pt x="138112" y="272104"/>
                </a:cubicBezTo>
                <a:cubicBezTo>
                  <a:pt x="127873" y="269178"/>
                  <a:pt x="119268" y="262142"/>
                  <a:pt x="109537" y="257817"/>
                </a:cubicBezTo>
                <a:cubicBezTo>
                  <a:pt x="104950" y="255778"/>
                  <a:pt x="100012" y="254642"/>
                  <a:pt x="95250" y="253054"/>
                </a:cubicBezTo>
                <a:cubicBezTo>
                  <a:pt x="54301" y="280352"/>
                  <a:pt x="106111" y="247623"/>
                  <a:pt x="66675" y="267342"/>
                </a:cubicBezTo>
                <a:cubicBezTo>
                  <a:pt x="61555" y="269902"/>
                  <a:pt x="57618" y="274542"/>
                  <a:pt x="52387" y="276867"/>
                </a:cubicBezTo>
                <a:cubicBezTo>
                  <a:pt x="43212" y="280945"/>
                  <a:pt x="23812" y="286392"/>
                  <a:pt x="23812" y="286392"/>
                </a:cubicBezTo>
                <a:cubicBezTo>
                  <a:pt x="20637" y="291154"/>
                  <a:pt x="16847" y="295560"/>
                  <a:pt x="14287" y="300679"/>
                </a:cubicBezTo>
                <a:cubicBezTo>
                  <a:pt x="12042" y="305169"/>
                  <a:pt x="9764" y="309952"/>
                  <a:pt x="9525" y="314967"/>
                </a:cubicBezTo>
                <a:cubicBezTo>
                  <a:pt x="6579" y="376830"/>
                  <a:pt x="7013" y="438812"/>
                  <a:pt x="4762" y="500704"/>
                </a:cubicBezTo>
                <a:cubicBezTo>
                  <a:pt x="3837" y="526137"/>
                  <a:pt x="1587" y="551504"/>
                  <a:pt x="0" y="576904"/>
                </a:cubicBezTo>
                <a:cubicBezTo>
                  <a:pt x="617" y="583070"/>
                  <a:pt x="2954" y="641771"/>
                  <a:pt x="14287" y="653104"/>
                </a:cubicBezTo>
                <a:lnTo>
                  <a:pt x="19050" y="643579"/>
                </a:ln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3962651" y="1594192"/>
            <a:ext cx="402835" cy="668300"/>
          </a:xfrm>
          <a:custGeom>
            <a:avLst/>
            <a:gdLst>
              <a:gd name="connsiteX0" fmla="*/ 75981 w 576517"/>
              <a:gd name="connsiteY0" fmla="*/ 0 h 928687"/>
              <a:gd name="connsiteX1" fmla="*/ 61694 w 576517"/>
              <a:gd name="connsiteY1" fmla="*/ 28575 h 928687"/>
              <a:gd name="connsiteX2" fmla="*/ 75981 w 576517"/>
              <a:gd name="connsiteY2" fmla="*/ 38100 h 928687"/>
              <a:gd name="connsiteX3" fmla="*/ 90269 w 576517"/>
              <a:gd name="connsiteY3" fmla="*/ 52387 h 928687"/>
              <a:gd name="connsiteX4" fmla="*/ 61694 w 576517"/>
              <a:gd name="connsiteY4" fmla="*/ 95250 h 928687"/>
              <a:gd name="connsiteX5" fmla="*/ 52169 w 576517"/>
              <a:gd name="connsiteY5" fmla="*/ 109537 h 928687"/>
              <a:gd name="connsiteX6" fmla="*/ 42644 w 576517"/>
              <a:gd name="connsiteY6" fmla="*/ 138112 h 928687"/>
              <a:gd name="connsiteX7" fmla="*/ 37881 w 576517"/>
              <a:gd name="connsiteY7" fmla="*/ 152400 h 928687"/>
              <a:gd name="connsiteX8" fmla="*/ 33119 w 576517"/>
              <a:gd name="connsiteY8" fmla="*/ 176212 h 928687"/>
              <a:gd name="connsiteX9" fmla="*/ 4544 w 576517"/>
              <a:gd name="connsiteY9" fmla="*/ 200025 h 928687"/>
              <a:gd name="connsiteX10" fmla="*/ 33119 w 576517"/>
              <a:gd name="connsiteY10" fmla="*/ 219075 h 928687"/>
              <a:gd name="connsiteX11" fmla="*/ 47406 w 576517"/>
              <a:gd name="connsiteY11" fmla="*/ 233362 h 928687"/>
              <a:gd name="connsiteX12" fmla="*/ 61694 w 576517"/>
              <a:gd name="connsiteY12" fmla="*/ 261937 h 928687"/>
              <a:gd name="connsiteX13" fmla="*/ 66456 w 576517"/>
              <a:gd name="connsiteY13" fmla="*/ 276225 h 928687"/>
              <a:gd name="connsiteX14" fmla="*/ 47406 w 576517"/>
              <a:gd name="connsiteY14" fmla="*/ 300037 h 928687"/>
              <a:gd name="connsiteX15" fmla="*/ 28356 w 576517"/>
              <a:gd name="connsiteY15" fmla="*/ 328612 h 928687"/>
              <a:gd name="connsiteX16" fmla="*/ 18831 w 576517"/>
              <a:gd name="connsiteY16" fmla="*/ 342900 h 928687"/>
              <a:gd name="connsiteX17" fmla="*/ 14069 w 576517"/>
              <a:gd name="connsiteY17" fmla="*/ 357187 h 928687"/>
              <a:gd name="connsiteX18" fmla="*/ 52169 w 576517"/>
              <a:gd name="connsiteY18" fmla="*/ 390525 h 928687"/>
              <a:gd name="connsiteX19" fmla="*/ 80744 w 576517"/>
              <a:gd name="connsiteY19" fmla="*/ 419100 h 928687"/>
              <a:gd name="connsiteX20" fmla="*/ 90269 w 576517"/>
              <a:gd name="connsiteY20" fmla="*/ 433387 h 928687"/>
              <a:gd name="connsiteX21" fmla="*/ 104556 w 576517"/>
              <a:gd name="connsiteY21" fmla="*/ 442912 h 928687"/>
              <a:gd name="connsiteX22" fmla="*/ 133131 w 576517"/>
              <a:gd name="connsiteY22" fmla="*/ 447675 h 928687"/>
              <a:gd name="connsiteX23" fmla="*/ 128369 w 576517"/>
              <a:gd name="connsiteY23" fmla="*/ 461962 h 928687"/>
              <a:gd name="connsiteX24" fmla="*/ 142656 w 576517"/>
              <a:gd name="connsiteY24" fmla="*/ 471487 h 928687"/>
              <a:gd name="connsiteX25" fmla="*/ 185519 w 576517"/>
              <a:gd name="connsiteY25" fmla="*/ 481012 h 928687"/>
              <a:gd name="connsiteX26" fmla="*/ 199806 w 576517"/>
              <a:gd name="connsiteY26" fmla="*/ 495300 h 928687"/>
              <a:gd name="connsiteX27" fmla="*/ 209331 w 576517"/>
              <a:gd name="connsiteY27" fmla="*/ 509587 h 928687"/>
              <a:gd name="connsiteX28" fmla="*/ 237906 w 576517"/>
              <a:gd name="connsiteY28" fmla="*/ 523875 h 928687"/>
              <a:gd name="connsiteX29" fmla="*/ 256956 w 576517"/>
              <a:gd name="connsiteY29" fmla="*/ 519112 h 928687"/>
              <a:gd name="connsiteX30" fmla="*/ 271244 w 576517"/>
              <a:gd name="connsiteY30" fmla="*/ 523875 h 928687"/>
              <a:gd name="connsiteX31" fmla="*/ 252194 w 576517"/>
              <a:gd name="connsiteY31" fmla="*/ 552450 h 928687"/>
              <a:gd name="connsiteX32" fmla="*/ 256956 w 576517"/>
              <a:gd name="connsiteY32" fmla="*/ 595312 h 928687"/>
              <a:gd name="connsiteX33" fmla="*/ 252194 w 576517"/>
              <a:gd name="connsiteY33" fmla="*/ 614362 h 928687"/>
              <a:gd name="connsiteX34" fmla="*/ 195044 w 576517"/>
              <a:gd name="connsiteY34" fmla="*/ 619125 h 928687"/>
              <a:gd name="connsiteX35" fmla="*/ 180756 w 576517"/>
              <a:gd name="connsiteY35" fmla="*/ 633412 h 928687"/>
              <a:gd name="connsiteX36" fmla="*/ 166469 w 576517"/>
              <a:gd name="connsiteY36" fmla="*/ 642937 h 928687"/>
              <a:gd name="connsiteX37" fmla="*/ 156944 w 576517"/>
              <a:gd name="connsiteY37" fmla="*/ 657225 h 928687"/>
              <a:gd name="connsiteX38" fmla="*/ 175994 w 576517"/>
              <a:gd name="connsiteY38" fmla="*/ 681037 h 928687"/>
              <a:gd name="connsiteX39" fmla="*/ 190281 w 576517"/>
              <a:gd name="connsiteY39" fmla="*/ 733425 h 928687"/>
              <a:gd name="connsiteX40" fmla="*/ 204569 w 576517"/>
              <a:gd name="connsiteY40" fmla="*/ 762000 h 928687"/>
              <a:gd name="connsiteX41" fmla="*/ 209331 w 576517"/>
              <a:gd name="connsiteY41" fmla="*/ 776287 h 928687"/>
              <a:gd name="connsiteX42" fmla="*/ 214094 w 576517"/>
              <a:gd name="connsiteY42" fmla="*/ 800100 h 928687"/>
              <a:gd name="connsiteX43" fmla="*/ 228381 w 576517"/>
              <a:gd name="connsiteY43" fmla="*/ 809625 h 928687"/>
              <a:gd name="connsiteX44" fmla="*/ 247431 w 576517"/>
              <a:gd name="connsiteY44" fmla="*/ 804862 h 928687"/>
              <a:gd name="connsiteX45" fmla="*/ 256956 w 576517"/>
              <a:gd name="connsiteY45" fmla="*/ 819150 h 928687"/>
              <a:gd name="connsiteX46" fmla="*/ 266481 w 576517"/>
              <a:gd name="connsiteY46" fmla="*/ 847725 h 928687"/>
              <a:gd name="connsiteX47" fmla="*/ 280769 w 576517"/>
              <a:gd name="connsiteY47" fmla="*/ 852487 h 928687"/>
              <a:gd name="connsiteX48" fmla="*/ 333156 w 576517"/>
              <a:gd name="connsiteY48" fmla="*/ 838200 h 928687"/>
              <a:gd name="connsiteX49" fmla="*/ 337919 w 576517"/>
              <a:gd name="connsiteY49" fmla="*/ 823912 h 928687"/>
              <a:gd name="connsiteX50" fmla="*/ 380781 w 576517"/>
              <a:gd name="connsiteY50" fmla="*/ 819150 h 928687"/>
              <a:gd name="connsiteX51" fmla="*/ 395069 w 576517"/>
              <a:gd name="connsiteY51" fmla="*/ 828675 h 928687"/>
              <a:gd name="connsiteX52" fmla="*/ 423644 w 576517"/>
              <a:gd name="connsiteY52" fmla="*/ 838200 h 928687"/>
              <a:gd name="connsiteX53" fmla="*/ 437931 w 576517"/>
              <a:gd name="connsiteY53" fmla="*/ 852487 h 928687"/>
              <a:gd name="connsiteX54" fmla="*/ 452219 w 576517"/>
              <a:gd name="connsiteY54" fmla="*/ 862012 h 928687"/>
              <a:gd name="connsiteX55" fmla="*/ 461744 w 576517"/>
              <a:gd name="connsiteY55" fmla="*/ 909637 h 928687"/>
              <a:gd name="connsiteX56" fmla="*/ 466506 w 576517"/>
              <a:gd name="connsiteY56" fmla="*/ 923925 h 928687"/>
              <a:gd name="connsiteX57" fmla="*/ 480794 w 576517"/>
              <a:gd name="connsiteY57" fmla="*/ 928687 h 928687"/>
              <a:gd name="connsiteX58" fmla="*/ 499844 w 576517"/>
              <a:gd name="connsiteY58" fmla="*/ 919162 h 928687"/>
              <a:gd name="connsiteX59" fmla="*/ 509369 w 576517"/>
              <a:gd name="connsiteY59" fmla="*/ 904875 h 928687"/>
              <a:gd name="connsiteX60" fmla="*/ 552231 w 576517"/>
              <a:gd name="connsiteY60" fmla="*/ 900112 h 928687"/>
              <a:gd name="connsiteX61" fmla="*/ 556994 w 576517"/>
              <a:gd name="connsiteY61" fmla="*/ 852487 h 928687"/>
              <a:gd name="connsiteX62" fmla="*/ 571281 w 576517"/>
              <a:gd name="connsiteY62" fmla="*/ 857250 h 928687"/>
              <a:gd name="connsiteX63" fmla="*/ 576044 w 576517"/>
              <a:gd name="connsiteY63" fmla="*/ 838200 h 928687"/>
              <a:gd name="connsiteX64" fmla="*/ 571281 w 576517"/>
              <a:gd name="connsiteY64" fmla="*/ 809625 h 928687"/>
              <a:gd name="connsiteX65" fmla="*/ 561756 w 576517"/>
              <a:gd name="connsiteY65" fmla="*/ 776287 h 928687"/>
              <a:gd name="connsiteX66" fmla="*/ 566519 w 576517"/>
              <a:gd name="connsiteY66" fmla="*/ 752475 h 928687"/>
              <a:gd name="connsiteX67" fmla="*/ 561756 w 576517"/>
              <a:gd name="connsiteY67" fmla="*/ 733425 h 928687"/>
              <a:gd name="connsiteX68" fmla="*/ 547469 w 576517"/>
              <a:gd name="connsiteY68" fmla="*/ 704850 h 928687"/>
              <a:gd name="connsiteX69" fmla="*/ 556994 w 576517"/>
              <a:gd name="connsiteY69" fmla="*/ 685800 h 928687"/>
              <a:gd name="connsiteX70" fmla="*/ 571281 w 576517"/>
              <a:gd name="connsiteY70" fmla="*/ 681037 h 928687"/>
              <a:gd name="connsiteX71" fmla="*/ 576044 w 576517"/>
              <a:gd name="connsiteY71" fmla="*/ 652462 h 928687"/>
              <a:gd name="connsiteX72" fmla="*/ 552231 w 576517"/>
              <a:gd name="connsiteY72" fmla="*/ 609600 h 928687"/>
              <a:gd name="connsiteX73" fmla="*/ 542706 w 576517"/>
              <a:gd name="connsiteY73" fmla="*/ 595312 h 928687"/>
              <a:gd name="connsiteX74" fmla="*/ 533181 w 576517"/>
              <a:gd name="connsiteY74" fmla="*/ 581025 h 928687"/>
              <a:gd name="connsiteX75" fmla="*/ 518894 w 576517"/>
              <a:gd name="connsiteY75" fmla="*/ 552450 h 928687"/>
              <a:gd name="connsiteX76" fmla="*/ 485556 w 576517"/>
              <a:gd name="connsiteY76" fmla="*/ 547687 h 928687"/>
              <a:gd name="connsiteX77" fmla="*/ 452219 w 576517"/>
              <a:gd name="connsiteY77" fmla="*/ 509587 h 928687"/>
              <a:gd name="connsiteX78" fmla="*/ 442694 w 576517"/>
              <a:gd name="connsiteY78" fmla="*/ 481012 h 928687"/>
              <a:gd name="connsiteX79" fmla="*/ 414119 w 576517"/>
              <a:gd name="connsiteY79" fmla="*/ 461962 h 928687"/>
              <a:gd name="connsiteX80" fmla="*/ 399831 w 576517"/>
              <a:gd name="connsiteY80" fmla="*/ 385762 h 928687"/>
              <a:gd name="connsiteX81" fmla="*/ 395069 w 576517"/>
              <a:gd name="connsiteY81" fmla="*/ 366712 h 928687"/>
              <a:gd name="connsiteX82" fmla="*/ 385544 w 576517"/>
              <a:gd name="connsiteY82" fmla="*/ 314325 h 928687"/>
              <a:gd name="connsiteX83" fmla="*/ 361731 w 576517"/>
              <a:gd name="connsiteY83" fmla="*/ 285750 h 928687"/>
              <a:gd name="connsiteX84" fmla="*/ 337919 w 576517"/>
              <a:gd name="connsiteY84" fmla="*/ 261937 h 928687"/>
              <a:gd name="connsiteX85" fmla="*/ 309344 w 576517"/>
              <a:gd name="connsiteY85" fmla="*/ 252412 h 928687"/>
              <a:gd name="connsiteX86" fmla="*/ 295056 w 576517"/>
              <a:gd name="connsiteY86" fmla="*/ 247650 h 928687"/>
              <a:gd name="connsiteX87" fmla="*/ 252194 w 576517"/>
              <a:gd name="connsiteY87" fmla="*/ 214312 h 928687"/>
              <a:gd name="connsiteX88" fmla="*/ 237906 w 576517"/>
              <a:gd name="connsiteY88" fmla="*/ 209550 h 928687"/>
              <a:gd name="connsiteX89" fmla="*/ 209331 w 576517"/>
              <a:gd name="connsiteY89" fmla="*/ 214312 h 928687"/>
              <a:gd name="connsiteX90" fmla="*/ 190281 w 576517"/>
              <a:gd name="connsiteY90" fmla="*/ 219075 h 928687"/>
              <a:gd name="connsiteX91" fmla="*/ 175994 w 576517"/>
              <a:gd name="connsiteY91" fmla="*/ 214312 h 928687"/>
              <a:gd name="connsiteX92" fmla="*/ 180756 w 576517"/>
              <a:gd name="connsiteY92" fmla="*/ 185737 h 928687"/>
              <a:gd name="connsiteX93" fmla="*/ 190281 w 576517"/>
              <a:gd name="connsiteY93" fmla="*/ 171450 h 928687"/>
              <a:gd name="connsiteX94" fmla="*/ 185519 w 576517"/>
              <a:gd name="connsiteY94" fmla="*/ 133350 h 928687"/>
              <a:gd name="connsiteX95" fmla="*/ 180756 w 576517"/>
              <a:gd name="connsiteY95" fmla="*/ 119062 h 928687"/>
              <a:gd name="connsiteX96" fmla="*/ 123606 w 576517"/>
              <a:gd name="connsiteY96" fmla="*/ 95250 h 928687"/>
              <a:gd name="connsiteX97" fmla="*/ 118844 w 576517"/>
              <a:gd name="connsiteY97" fmla="*/ 66675 h 928687"/>
              <a:gd name="connsiteX98" fmla="*/ 99794 w 576517"/>
              <a:gd name="connsiteY98" fmla="*/ 38100 h 928687"/>
              <a:gd name="connsiteX99" fmla="*/ 75981 w 576517"/>
              <a:gd name="connsiteY99" fmla="*/ 0 h 928687"/>
              <a:gd name="connsiteX100" fmla="*/ 75981 w 576517"/>
              <a:gd name="connsiteY100" fmla="*/ 0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76517" h="928687">
                <a:moveTo>
                  <a:pt x="75981" y="0"/>
                </a:moveTo>
                <a:cubicBezTo>
                  <a:pt x="73600" y="4762"/>
                  <a:pt x="59229" y="22412"/>
                  <a:pt x="61694" y="28575"/>
                </a:cubicBezTo>
                <a:cubicBezTo>
                  <a:pt x="63820" y="33889"/>
                  <a:pt x="71584" y="34436"/>
                  <a:pt x="75981" y="38100"/>
                </a:cubicBezTo>
                <a:cubicBezTo>
                  <a:pt x="81155" y="42412"/>
                  <a:pt x="85506" y="47625"/>
                  <a:pt x="90269" y="52387"/>
                </a:cubicBezTo>
                <a:lnTo>
                  <a:pt x="61694" y="95250"/>
                </a:lnTo>
                <a:cubicBezTo>
                  <a:pt x="58519" y="100012"/>
                  <a:pt x="53979" y="104107"/>
                  <a:pt x="52169" y="109537"/>
                </a:cubicBezTo>
                <a:lnTo>
                  <a:pt x="42644" y="138112"/>
                </a:lnTo>
                <a:cubicBezTo>
                  <a:pt x="41056" y="142875"/>
                  <a:pt x="38865" y="147477"/>
                  <a:pt x="37881" y="152400"/>
                </a:cubicBezTo>
                <a:cubicBezTo>
                  <a:pt x="36294" y="160337"/>
                  <a:pt x="36739" y="168972"/>
                  <a:pt x="33119" y="176212"/>
                </a:cubicBezTo>
                <a:cubicBezTo>
                  <a:pt x="28535" y="185379"/>
                  <a:pt x="12749" y="194555"/>
                  <a:pt x="4544" y="200025"/>
                </a:cubicBezTo>
                <a:cubicBezTo>
                  <a:pt x="25147" y="230928"/>
                  <a:pt x="0" y="200149"/>
                  <a:pt x="33119" y="219075"/>
                </a:cubicBezTo>
                <a:cubicBezTo>
                  <a:pt x="38967" y="222417"/>
                  <a:pt x="42644" y="228600"/>
                  <a:pt x="47406" y="233362"/>
                </a:cubicBezTo>
                <a:cubicBezTo>
                  <a:pt x="59381" y="269283"/>
                  <a:pt x="43226" y="225000"/>
                  <a:pt x="61694" y="261937"/>
                </a:cubicBezTo>
                <a:cubicBezTo>
                  <a:pt x="63939" y="266427"/>
                  <a:pt x="64869" y="271462"/>
                  <a:pt x="66456" y="276225"/>
                </a:cubicBezTo>
                <a:cubicBezTo>
                  <a:pt x="55732" y="308398"/>
                  <a:pt x="70605" y="273524"/>
                  <a:pt x="47406" y="300037"/>
                </a:cubicBezTo>
                <a:cubicBezTo>
                  <a:pt x="39868" y="308652"/>
                  <a:pt x="34706" y="319087"/>
                  <a:pt x="28356" y="328612"/>
                </a:cubicBezTo>
                <a:lnTo>
                  <a:pt x="18831" y="342900"/>
                </a:lnTo>
                <a:cubicBezTo>
                  <a:pt x="17244" y="347662"/>
                  <a:pt x="13244" y="352235"/>
                  <a:pt x="14069" y="357187"/>
                </a:cubicBezTo>
                <a:cubicBezTo>
                  <a:pt x="16768" y="373381"/>
                  <a:pt x="45182" y="383538"/>
                  <a:pt x="52169" y="390525"/>
                </a:cubicBezTo>
                <a:cubicBezTo>
                  <a:pt x="61694" y="400050"/>
                  <a:pt x="73272" y="407892"/>
                  <a:pt x="80744" y="419100"/>
                </a:cubicBezTo>
                <a:cubicBezTo>
                  <a:pt x="83919" y="423862"/>
                  <a:pt x="86222" y="429340"/>
                  <a:pt x="90269" y="433387"/>
                </a:cubicBezTo>
                <a:cubicBezTo>
                  <a:pt x="94316" y="437434"/>
                  <a:pt x="99126" y="441102"/>
                  <a:pt x="104556" y="442912"/>
                </a:cubicBezTo>
                <a:cubicBezTo>
                  <a:pt x="113717" y="445966"/>
                  <a:pt x="123606" y="446087"/>
                  <a:pt x="133131" y="447675"/>
                </a:cubicBezTo>
                <a:cubicBezTo>
                  <a:pt x="131544" y="452437"/>
                  <a:pt x="126505" y="457301"/>
                  <a:pt x="128369" y="461962"/>
                </a:cubicBezTo>
                <a:cubicBezTo>
                  <a:pt x="130495" y="467276"/>
                  <a:pt x="137537" y="468927"/>
                  <a:pt x="142656" y="471487"/>
                </a:cubicBezTo>
                <a:cubicBezTo>
                  <a:pt x="154382" y="477350"/>
                  <a:pt x="174540" y="479182"/>
                  <a:pt x="185519" y="481012"/>
                </a:cubicBezTo>
                <a:cubicBezTo>
                  <a:pt x="190281" y="485775"/>
                  <a:pt x="195494" y="490126"/>
                  <a:pt x="199806" y="495300"/>
                </a:cubicBezTo>
                <a:cubicBezTo>
                  <a:pt x="203470" y="499697"/>
                  <a:pt x="205284" y="505540"/>
                  <a:pt x="209331" y="509587"/>
                </a:cubicBezTo>
                <a:cubicBezTo>
                  <a:pt x="218563" y="518818"/>
                  <a:pt x="226287" y="520001"/>
                  <a:pt x="237906" y="523875"/>
                </a:cubicBezTo>
                <a:cubicBezTo>
                  <a:pt x="244256" y="522287"/>
                  <a:pt x="250411" y="519112"/>
                  <a:pt x="256956" y="519112"/>
                </a:cubicBezTo>
                <a:cubicBezTo>
                  <a:pt x="261976" y="519112"/>
                  <a:pt x="271954" y="518905"/>
                  <a:pt x="271244" y="523875"/>
                </a:cubicBezTo>
                <a:cubicBezTo>
                  <a:pt x="269625" y="535208"/>
                  <a:pt x="252194" y="552450"/>
                  <a:pt x="252194" y="552450"/>
                </a:cubicBezTo>
                <a:cubicBezTo>
                  <a:pt x="253781" y="566737"/>
                  <a:pt x="256956" y="580937"/>
                  <a:pt x="256956" y="595312"/>
                </a:cubicBezTo>
                <a:cubicBezTo>
                  <a:pt x="256956" y="601857"/>
                  <a:pt x="258303" y="612012"/>
                  <a:pt x="252194" y="614362"/>
                </a:cubicBezTo>
                <a:cubicBezTo>
                  <a:pt x="234352" y="621224"/>
                  <a:pt x="214094" y="617537"/>
                  <a:pt x="195044" y="619125"/>
                </a:cubicBezTo>
                <a:cubicBezTo>
                  <a:pt x="190281" y="623887"/>
                  <a:pt x="185930" y="629100"/>
                  <a:pt x="180756" y="633412"/>
                </a:cubicBezTo>
                <a:cubicBezTo>
                  <a:pt x="176359" y="637076"/>
                  <a:pt x="170516" y="638890"/>
                  <a:pt x="166469" y="642937"/>
                </a:cubicBezTo>
                <a:cubicBezTo>
                  <a:pt x="162422" y="646985"/>
                  <a:pt x="160119" y="652462"/>
                  <a:pt x="156944" y="657225"/>
                </a:cubicBezTo>
                <a:cubicBezTo>
                  <a:pt x="174310" y="709326"/>
                  <a:pt x="145222" y="631802"/>
                  <a:pt x="175994" y="681037"/>
                </a:cubicBezTo>
                <a:cubicBezTo>
                  <a:pt x="184510" y="694662"/>
                  <a:pt x="186428" y="718011"/>
                  <a:pt x="190281" y="733425"/>
                </a:cubicBezTo>
                <a:cubicBezTo>
                  <a:pt x="194224" y="749196"/>
                  <a:pt x="195259" y="748034"/>
                  <a:pt x="204569" y="762000"/>
                </a:cubicBezTo>
                <a:cubicBezTo>
                  <a:pt x="206156" y="766762"/>
                  <a:pt x="208113" y="771417"/>
                  <a:pt x="209331" y="776287"/>
                </a:cubicBezTo>
                <a:cubicBezTo>
                  <a:pt x="211294" y="784140"/>
                  <a:pt x="210078" y="793072"/>
                  <a:pt x="214094" y="800100"/>
                </a:cubicBezTo>
                <a:cubicBezTo>
                  <a:pt x="216934" y="805070"/>
                  <a:pt x="223619" y="806450"/>
                  <a:pt x="228381" y="809625"/>
                </a:cubicBezTo>
                <a:cubicBezTo>
                  <a:pt x="234731" y="808037"/>
                  <a:pt x="241221" y="802792"/>
                  <a:pt x="247431" y="804862"/>
                </a:cubicBezTo>
                <a:cubicBezTo>
                  <a:pt x="252861" y="806672"/>
                  <a:pt x="254631" y="813919"/>
                  <a:pt x="256956" y="819150"/>
                </a:cubicBezTo>
                <a:cubicBezTo>
                  <a:pt x="261034" y="828325"/>
                  <a:pt x="256956" y="844550"/>
                  <a:pt x="266481" y="847725"/>
                </a:cubicBezTo>
                <a:lnTo>
                  <a:pt x="280769" y="852487"/>
                </a:lnTo>
                <a:cubicBezTo>
                  <a:pt x="323739" y="841744"/>
                  <a:pt x="306450" y="847101"/>
                  <a:pt x="333156" y="838200"/>
                </a:cubicBezTo>
                <a:cubicBezTo>
                  <a:pt x="334744" y="833437"/>
                  <a:pt x="334783" y="827832"/>
                  <a:pt x="337919" y="823912"/>
                </a:cubicBezTo>
                <a:cubicBezTo>
                  <a:pt x="351050" y="807498"/>
                  <a:pt x="362066" y="816031"/>
                  <a:pt x="380781" y="819150"/>
                </a:cubicBezTo>
                <a:cubicBezTo>
                  <a:pt x="385544" y="822325"/>
                  <a:pt x="389838" y="826350"/>
                  <a:pt x="395069" y="828675"/>
                </a:cubicBezTo>
                <a:cubicBezTo>
                  <a:pt x="404244" y="832753"/>
                  <a:pt x="423644" y="838200"/>
                  <a:pt x="423644" y="838200"/>
                </a:cubicBezTo>
                <a:cubicBezTo>
                  <a:pt x="428406" y="842962"/>
                  <a:pt x="432757" y="848175"/>
                  <a:pt x="437931" y="852487"/>
                </a:cubicBezTo>
                <a:cubicBezTo>
                  <a:pt x="442328" y="856151"/>
                  <a:pt x="449044" y="857249"/>
                  <a:pt x="452219" y="862012"/>
                </a:cubicBezTo>
                <a:cubicBezTo>
                  <a:pt x="455380" y="866754"/>
                  <a:pt x="461721" y="909536"/>
                  <a:pt x="461744" y="909637"/>
                </a:cubicBezTo>
                <a:cubicBezTo>
                  <a:pt x="462833" y="914538"/>
                  <a:pt x="462956" y="920375"/>
                  <a:pt x="466506" y="923925"/>
                </a:cubicBezTo>
                <a:cubicBezTo>
                  <a:pt x="470056" y="927475"/>
                  <a:pt x="476031" y="927100"/>
                  <a:pt x="480794" y="928687"/>
                </a:cubicBezTo>
                <a:cubicBezTo>
                  <a:pt x="487144" y="925512"/>
                  <a:pt x="494390" y="923707"/>
                  <a:pt x="499844" y="919162"/>
                </a:cubicBezTo>
                <a:cubicBezTo>
                  <a:pt x="504241" y="915498"/>
                  <a:pt x="503990" y="906831"/>
                  <a:pt x="509369" y="904875"/>
                </a:cubicBezTo>
                <a:cubicBezTo>
                  <a:pt x="522879" y="899962"/>
                  <a:pt x="537944" y="901700"/>
                  <a:pt x="552231" y="900112"/>
                </a:cubicBezTo>
                <a:cubicBezTo>
                  <a:pt x="553819" y="884237"/>
                  <a:pt x="550514" y="867066"/>
                  <a:pt x="556994" y="852487"/>
                </a:cubicBezTo>
                <a:cubicBezTo>
                  <a:pt x="559033" y="847900"/>
                  <a:pt x="567265" y="860262"/>
                  <a:pt x="571281" y="857250"/>
                </a:cubicBezTo>
                <a:cubicBezTo>
                  <a:pt x="576517" y="853323"/>
                  <a:pt x="574456" y="844550"/>
                  <a:pt x="576044" y="838200"/>
                </a:cubicBezTo>
                <a:cubicBezTo>
                  <a:pt x="574456" y="828675"/>
                  <a:pt x="573175" y="819094"/>
                  <a:pt x="571281" y="809625"/>
                </a:cubicBezTo>
                <a:cubicBezTo>
                  <a:pt x="568290" y="794668"/>
                  <a:pt x="566297" y="789909"/>
                  <a:pt x="561756" y="776287"/>
                </a:cubicBezTo>
                <a:cubicBezTo>
                  <a:pt x="563344" y="768350"/>
                  <a:pt x="566519" y="760570"/>
                  <a:pt x="566519" y="752475"/>
                </a:cubicBezTo>
                <a:cubicBezTo>
                  <a:pt x="566519" y="745930"/>
                  <a:pt x="563554" y="739719"/>
                  <a:pt x="561756" y="733425"/>
                </a:cubicBezTo>
                <a:cubicBezTo>
                  <a:pt x="556826" y="716169"/>
                  <a:pt x="557907" y="720507"/>
                  <a:pt x="547469" y="704850"/>
                </a:cubicBezTo>
                <a:cubicBezTo>
                  <a:pt x="550644" y="698500"/>
                  <a:pt x="551974" y="690820"/>
                  <a:pt x="556994" y="685800"/>
                </a:cubicBezTo>
                <a:cubicBezTo>
                  <a:pt x="560544" y="682250"/>
                  <a:pt x="568790" y="685396"/>
                  <a:pt x="571281" y="681037"/>
                </a:cubicBezTo>
                <a:cubicBezTo>
                  <a:pt x="576072" y="672653"/>
                  <a:pt x="574456" y="661987"/>
                  <a:pt x="576044" y="652462"/>
                </a:cubicBezTo>
                <a:cubicBezTo>
                  <a:pt x="567660" y="627315"/>
                  <a:pt x="574066" y="642353"/>
                  <a:pt x="552231" y="609600"/>
                </a:cubicBezTo>
                <a:lnTo>
                  <a:pt x="542706" y="595312"/>
                </a:lnTo>
                <a:lnTo>
                  <a:pt x="533181" y="581025"/>
                </a:lnTo>
                <a:cubicBezTo>
                  <a:pt x="531068" y="574685"/>
                  <a:pt x="526120" y="555662"/>
                  <a:pt x="518894" y="552450"/>
                </a:cubicBezTo>
                <a:cubicBezTo>
                  <a:pt x="508636" y="547891"/>
                  <a:pt x="496669" y="549275"/>
                  <a:pt x="485556" y="547687"/>
                </a:cubicBezTo>
                <a:cubicBezTo>
                  <a:pt x="468888" y="536574"/>
                  <a:pt x="460156" y="533399"/>
                  <a:pt x="452219" y="509587"/>
                </a:cubicBezTo>
                <a:cubicBezTo>
                  <a:pt x="449044" y="500062"/>
                  <a:pt x="451048" y="486581"/>
                  <a:pt x="442694" y="481012"/>
                </a:cubicBezTo>
                <a:lnTo>
                  <a:pt x="414119" y="461962"/>
                </a:lnTo>
                <a:cubicBezTo>
                  <a:pt x="396830" y="410095"/>
                  <a:pt x="409913" y="456338"/>
                  <a:pt x="399831" y="385762"/>
                </a:cubicBezTo>
                <a:cubicBezTo>
                  <a:pt x="398905" y="379282"/>
                  <a:pt x="396145" y="373168"/>
                  <a:pt x="395069" y="366712"/>
                </a:cubicBezTo>
                <a:cubicBezTo>
                  <a:pt x="392607" y="351942"/>
                  <a:pt x="393206" y="329650"/>
                  <a:pt x="385544" y="314325"/>
                </a:cubicBezTo>
                <a:cubicBezTo>
                  <a:pt x="376674" y="296585"/>
                  <a:pt x="374899" y="301552"/>
                  <a:pt x="361731" y="285750"/>
                </a:cubicBezTo>
                <a:cubicBezTo>
                  <a:pt x="349591" y="271182"/>
                  <a:pt x="356409" y="270155"/>
                  <a:pt x="337919" y="261937"/>
                </a:cubicBezTo>
                <a:cubicBezTo>
                  <a:pt x="328744" y="257859"/>
                  <a:pt x="318869" y="255587"/>
                  <a:pt x="309344" y="252412"/>
                </a:cubicBezTo>
                <a:lnTo>
                  <a:pt x="295056" y="247650"/>
                </a:lnTo>
                <a:cubicBezTo>
                  <a:pt x="282729" y="235322"/>
                  <a:pt x="269284" y="220008"/>
                  <a:pt x="252194" y="214312"/>
                </a:cubicBezTo>
                <a:lnTo>
                  <a:pt x="237906" y="209550"/>
                </a:lnTo>
                <a:cubicBezTo>
                  <a:pt x="228381" y="211137"/>
                  <a:pt x="218800" y="212418"/>
                  <a:pt x="209331" y="214312"/>
                </a:cubicBezTo>
                <a:cubicBezTo>
                  <a:pt x="202913" y="215596"/>
                  <a:pt x="196826" y="219075"/>
                  <a:pt x="190281" y="219075"/>
                </a:cubicBezTo>
                <a:cubicBezTo>
                  <a:pt x="185261" y="219075"/>
                  <a:pt x="180756" y="215900"/>
                  <a:pt x="175994" y="214312"/>
                </a:cubicBezTo>
                <a:cubicBezTo>
                  <a:pt x="177581" y="204787"/>
                  <a:pt x="177702" y="194898"/>
                  <a:pt x="180756" y="185737"/>
                </a:cubicBezTo>
                <a:cubicBezTo>
                  <a:pt x="182566" y="180307"/>
                  <a:pt x="189763" y="177150"/>
                  <a:pt x="190281" y="171450"/>
                </a:cubicBezTo>
                <a:cubicBezTo>
                  <a:pt x="191440" y="158704"/>
                  <a:pt x="187809" y="145942"/>
                  <a:pt x="185519" y="133350"/>
                </a:cubicBezTo>
                <a:cubicBezTo>
                  <a:pt x="184621" y="128411"/>
                  <a:pt x="183970" y="122919"/>
                  <a:pt x="180756" y="119062"/>
                </a:cubicBezTo>
                <a:cubicBezTo>
                  <a:pt x="165894" y="101227"/>
                  <a:pt x="144504" y="99429"/>
                  <a:pt x="123606" y="95250"/>
                </a:cubicBezTo>
                <a:cubicBezTo>
                  <a:pt x="122019" y="85725"/>
                  <a:pt x="122558" y="75589"/>
                  <a:pt x="118844" y="66675"/>
                </a:cubicBezTo>
                <a:cubicBezTo>
                  <a:pt x="114441" y="56108"/>
                  <a:pt x="99794" y="38100"/>
                  <a:pt x="99794" y="38100"/>
                </a:cubicBezTo>
                <a:cubicBezTo>
                  <a:pt x="94426" y="19311"/>
                  <a:pt x="98829" y="0"/>
                  <a:pt x="75981" y="0"/>
                </a:cubicBezTo>
                <a:lnTo>
                  <a:pt x="75981" y="0"/>
                </a:ln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23" name="22 Forma libre"/>
          <p:cNvSpPr/>
          <p:nvPr/>
        </p:nvSpPr>
        <p:spPr>
          <a:xfrm>
            <a:off x="3885960" y="3141565"/>
            <a:ext cx="456456" cy="342718"/>
          </a:xfrm>
          <a:custGeom>
            <a:avLst/>
            <a:gdLst>
              <a:gd name="connsiteX0" fmla="*/ 635793 w 653256"/>
              <a:gd name="connsiteY0" fmla="*/ 0 h 476250"/>
              <a:gd name="connsiteX1" fmla="*/ 616743 w 653256"/>
              <a:gd name="connsiteY1" fmla="*/ 2382 h 476250"/>
              <a:gd name="connsiteX2" fmla="*/ 609600 w 653256"/>
              <a:gd name="connsiteY2" fmla="*/ 23813 h 476250"/>
              <a:gd name="connsiteX3" fmla="*/ 602456 w 653256"/>
              <a:gd name="connsiteY3" fmla="*/ 28575 h 476250"/>
              <a:gd name="connsiteX4" fmla="*/ 600075 w 653256"/>
              <a:gd name="connsiteY4" fmla="*/ 38100 h 476250"/>
              <a:gd name="connsiteX5" fmla="*/ 583406 w 653256"/>
              <a:gd name="connsiteY5" fmla="*/ 35719 h 476250"/>
              <a:gd name="connsiteX6" fmla="*/ 552450 w 653256"/>
              <a:gd name="connsiteY6" fmla="*/ 33338 h 476250"/>
              <a:gd name="connsiteX7" fmla="*/ 547687 w 653256"/>
              <a:gd name="connsiteY7" fmla="*/ 26194 h 476250"/>
              <a:gd name="connsiteX8" fmla="*/ 545306 w 653256"/>
              <a:gd name="connsiteY8" fmla="*/ 14288 h 476250"/>
              <a:gd name="connsiteX9" fmla="*/ 528637 w 653256"/>
              <a:gd name="connsiteY9" fmla="*/ 16669 h 476250"/>
              <a:gd name="connsiteX10" fmla="*/ 500062 w 653256"/>
              <a:gd name="connsiteY10" fmla="*/ 23813 h 476250"/>
              <a:gd name="connsiteX11" fmla="*/ 473868 w 653256"/>
              <a:gd name="connsiteY11" fmla="*/ 30957 h 476250"/>
              <a:gd name="connsiteX12" fmla="*/ 452437 w 653256"/>
              <a:gd name="connsiteY12" fmla="*/ 47625 h 476250"/>
              <a:gd name="connsiteX13" fmla="*/ 445293 w 653256"/>
              <a:gd name="connsiteY13" fmla="*/ 52388 h 476250"/>
              <a:gd name="connsiteX14" fmla="*/ 423862 w 653256"/>
              <a:gd name="connsiteY14" fmla="*/ 54769 h 476250"/>
              <a:gd name="connsiteX15" fmla="*/ 414337 w 653256"/>
              <a:gd name="connsiteY15" fmla="*/ 69057 h 476250"/>
              <a:gd name="connsiteX16" fmla="*/ 411956 w 653256"/>
              <a:gd name="connsiteY16" fmla="*/ 76200 h 476250"/>
              <a:gd name="connsiteX17" fmla="*/ 409575 w 653256"/>
              <a:gd name="connsiteY17" fmla="*/ 95250 h 476250"/>
              <a:gd name="connsiteX18" fmla="*/ 400050 w 653256"/>
              <a:gd name="connsiteY18" fmla="*/ 109538 h 476250"/>
              <a:gd name="connsiteX19" fmla="*/ 388143 w 653256"/>
              <a:gd name="connsiteY19" fmla="*/ 121444 h 476250"/>
              <a:gd name="connsiteX20" fmla="*/ 366712 w 653256"/>
              <a:gd name="connsiteY20" fmla="*/ 123825 h 476250"/>
              <a:gd name="connsiteX21" fmla="*/ 359568 w 653256"/>
              <a:gd name="connsiteY21" fmla="*/ 128588 h 476250"/>
              <a:gd name="connsiteX22" fmla="*/ 352425 w 653256"/>
              <a:gd name="connsiteY22" fmla="*/ 135732 h 476250"/>
              <a:gd name="connsiteX23" fmla="*/ 345281 w 653256"/>
              <a:gd name="connsiteY23" fmla="*/ 138113 h 476250"/>
              <a:gd name="connsiteX24" fmla="*/ 338137 w 653256"/>
              <a:gd name="connsiteY24" fmla="*/ 145257 h 476250"/>
              <a:gd name="connsiteX25" fmla="*/ 335756 w 653256"/>
              <a:gd name="connsiteY25" fmla="*/ 152400 h 476250"/>
              <a:gd name="connsiteX26" fmla="*/ 328612 w 653256"/>
              <a:gd name="connsiteY26" fmla="*/ 154782 h 476250"/>
              <a:gd name="connsiteX27" fmla="*/ 321468 w 653256"/>
              <a:gd name="connsiteY27" fmla="*/ 152400 h 476250"/>
              <a:gd name="connsiteX28" fmla="*/ 314325 w 653256"/>
              <a:gd name="connsiteY28" fmla="*/ 138113 h 476250"/>
              <a:gd name="connsiteX29" fmla="*/ 300037 w 653256"/>
              <a:gd name="connsiteY29" fmla="*/ 123825 h 476250"/>
              <a:gd name="connsiteX30" fmla="*/ 297656 w 653256"/>
              <a:gd name="connsiteY30" fmla="*/ 116682 h 476250"/>
              <a:gd name="connsiteX31" fmla="*/ 295275 w 653256"/>
              <a:gd name="connsiteY31" fmla="*/ 97632 h 476250"/>
              <a:gd name="connsiteX32" fmla="*/ 285750 w 653256"/>
              <a:gd name="connsiteY32" fmla="*/ 83344 h 476250"/>
              <a:gd name="connsiteX33" fmla="*/ 278606 w 653256"/>
              <a:gd name="connsiteY33" fmla="*/ 80963 h 476250"/>
              <a:gd name="connsiteX34" fmla="*/ 273843 w 653256"/>
              <a:gd name="connsiteY34" fmla="*/ 73819 h 476250"/>
              <a:gd name="connsiteX35" fmla="*/ 278606 w 653256"/>
              <a:gd name="connsiteY35" fmla="*/ 57150 h 476250"/>
              <a:gd name="connsiteX36" fmla="*/ 261937 w 653256"/>
              <a:gd name="connsiteY36" fmla="*/ 47625 h 476250"/>
              <a:gd name="connsiteX37" fmla="*/ 247650 w 653256"/>
              <a:gd name="connsiteY37" fmla="*/ 40482 h 476250"/>
              <a:gd name="connsiteX38" fmla="*/ 240506 w 653256"/>
              <a:gd name="connsiteY38" fmla="*/ 42863 h 476250"/>
              <a:gd name="connsiteX39" fmla="*/ 233362 w 653256"/>
              <a:gd name="connsiteY39" fmla="*/ 50007 h 476250"/>
              <a:gd name="connsiteX40" fmla="*/ 226218 w 653256"/>
              <a:gd name="connsiteY40" fmla="*/ 54769 h 476250"/>
              <a:gd name="connsiteX41" fmla="*/ 211931 w 653256"/>
              <a:gd name="connsiteY41" fmla="*/ 52388 h 476250"/>
              <a:gd name="connsiteX42" fmla="*/ 204787 w 653256"/>
              <a:gd name="connsiteY42" fmla="*/ 42863 h 476250"/>
              <a:gd name="connsiteX43" fmla="*/ 197643 w 653256"/>
              <a:gd name="connsiteY43" fmla="*/ 38100 h 476250"/>
              <a:gd name="connsiteX44" fmla="*/ 190500 w 653256"/>
              <a:gd name="connsiteY44" fmla="*/ 23813 h 476250"/>
              <a:gd name="connsiteX45" fmla="*/ 183356 w 653256"/>
              <a:gd name="connsiteY45" fmla="*/ 21432 h 476250"/>
              <a:gd name="connsiteX46" fmla="*/ 161925 w 653256"/>
              <a:gd name="connsiteY46" fmla="*/ 23813 h 476250"/>
              <a:gd name="connsiteX47" fmla="*/ 159543 w 653256"/>
              <a:gd name="connsiteY47" fmla="*/ 52388 h 476250"/>
              <a:gd name="connsiteX48" fmla="*/ 157162 w 653256"/>
              <a:gd name="connsiteY48" fmla="*/ 59532 h 476250"/>
              <a:gd name="connsiteX49" fmla="*/ 166687 w 653256"/>
              <a:gd name="connsiteY49" fmla="*/ 73819 h 476250"/>
              <a:gd name="connsiteX50" fmla="*/ 161925 w 653256"/>
              <a:gd name="connsiteY50" fmla="*/ 80963 h 476250"/>
              <a:gd name="connsiteX51" fmla="*/ 157162 w 653256"/>
              <a:gd name="connsiteY51" fmla="*/ 97632 h 476250"/>
              <a:gd name="connsiteX52" fmla="*/ 159543 w 653256"/>
              <a:gd name="connsiteY52" fmla="*/ 123825 h 476250"/>
              <a:gd name="connsiteX53" fmla="*/ 152400 w 653256"/>
              <a:gd name="connsiteY53" fmla="*/ 130969 h 476250"/>
              <a:gd name="connsiteX54" fmla="*/ 135731 w 653256"/>
              <a:gd name="connsiteY54" fmla="*/ 133350 h 476250"/>
              <a:gd name="connsiteX55" fmla="*/ 111918 w 653256"/>
              <a:gd name="connsiteY55" fmla="*/ 130969 h 476250"/>
              <a:gd name="connsiteX56" fmla="*/ 104775 w 653256"/>
              <a:gd name="connsiteY56" fmla="*/ 126207 h 476250"/>
              <a:gd name="connsiteX57" fmla="*/ 95250 w 653256"/>
              <a:gd name="connsiteY57" fmla="*/ 123825 h 476250"/>
              <a:gd name="connsiteX58" fmla="*/ 73818 w 653256"/>
              <a:gd name="connsiteY58" fmla="*/ 130969 h 476250"/>
              <a:gd name="connsiteX59" fmla="*/ 59531 w 653256"/>
              <a:gd name="connsiteY59" fmla="*/ 138113 h 476250"/>
              <a:gd name="connsiteX60" fmla="*/ 28575 w 653256"/>
              <a:gd name="connsiteY60" fmla="*/ 145257 h 476250"/>
              <a:gd name="connsiteX61" fmla="*/ 26193 w 653256"/>
              <a:gd name="connsiteY61" fmla="*/ 152400 h 476250"/>
              <a:gd name="connsiteX62" fmla="*/ 30956 w 653256"/>
              <a:gd name="connsiteY62" fmla="*/ 188119 h 476250"/>
              <a:gd name="connsiteX63" fmla="*/ 33337 w 653256"/>
              <a:gd name="connsiteY63" fmla="*/ 216694 h 476250"/>
              <a:gd name="connsiteX64" fmla="*/ 54768 w 653256"/>
              <a:gd name="connsiteY64" fmla="*/ 209550 h 476250"/>
              <a:gd name="connsiteX65" fmla="*/ 69056 w 653256"/>
              <a:gd name="connsiteY65" fmla="*/ 202407 h 476250"/>
              <a:gd name="connsiteX66" fmla="*/ 71437 w 653256"/>
              <a:gd name="connsiteY66" fmla="*/ 195263 h 476250"/>
              <a:gd name="connsiteX67" fmla="*/ 97631 w 653256"/>
              <a:gd name="connsiteY67" fmla="*/ 195263 h 476250"/>
              <a:gd name="connsiteX68" fmla="*/ 104775 w 653256"/>
              <a:gd name="connsiteY68" fmla="*/ 197644 h 476250"/>
              <a:gd name="connsiteX69" fmla="*/ 109537 w 653256"/>
              <a:gd name="connsiteY69" fmla="*/ 204788 h 476250"/>
              <a:gd name="connsiteX70" fmla="*/ 116681 w 653256"/>
              <a:gd name="connsiteY70" fmla="*/ 209550 h 476250"/>
              <a:gd name="connsiteX71" fmla="*/ 126206 w 653256"/>
              <a:gd name="connsiteY71" fmla="*/ 223838 h 476250"/>
              <a:gd name="connsiteX72" fmla="*/ 130968 w 653256"/>
              <a:gd name="connsiteY72" fmla="*/ 230982 h 476250"/>
              <a:gd name="connsiteX73" fmla="*/ 135731 w 653256"/>
              <a:gd name="connsiteY73" fmla="*/ 245269 h 476250"/>
              <a:gd name="connsiteX74" fmla="*/ 128587 w 653256"/>
              <a:gd name="connsiteY74" fmla="*/ 252413 h 476250"/>
              <a:gd name="connsiteX75" fmla="*/ 111918 w 653256"/>
              <a:gd name="connsiteY75" fmla="*/ 257175 h 476250"/>
              <a:gd name="connsiteX76" fmla="*/ 109537 w 653256"/>
              <a:gd name="connsiteY76" fmla="*/ 266700 h 476250"/>
              <a:gd name="connsiteX77" fmla="*/ 102393 w 653256"/>
              <a:gd name="connsiteY77" fmla="*/ 264319 h 476250"/>
              <a:gd name="connsiteX78" fmla="*/ 92868 w 653256"/>
              <a:gd name="connsiteY78" fmla="*/ 250032 h 476250"/>
              <a:gd name="connsiteX79" fmla="*/ 88106 w 653256"/>
              <a:gd name="connsiteY79" fmla="*/ 242888 h 476250"/>
              <a:gd name="connsiteX80" fmla="*/ 80962 w 653256"/>
              <a:gd name="connsiteY80" fmla="*/ 240507 h 476250"/>
              <a:gd name="connsiteX81" fmla="*/ 50006 w 653256"/>
              <a:gd name="connsiteY81" fmla="*/ 242888 h 476250"/>
              <a:gd name="connsiteX82" fmla="*/ 47625 w 653256"/>
              <a:gd name="connsiteY82" fmla="*/ 250032 h 476250"/>
              <a:gd name="connsiteX83" fmla="*/ 50006 w 653256"/>
              <a:gd name="connsiteY83" fmla="*/ 292894 h 476250"/>
              <a:gd name="connsiteX84" fmla="*/ 45243 w 653256"/>
              <a:gd name="connsiteY84" fmla="*/ 302419 h 476250"/>
              <a:gd name="connsiteX85" fmla="*/ 35718 w 653256"/>
              <a:gd name="connsiteY85" fmla="*/ 314325 h 476250"/>
              <a:gd name="connsiteX86" fmla="*/ 38100 w 653256"/>
              <a:gd name="connsiteY86" fmla="*/ 333375 h 476250"/>
              <a:gd name="connsiteX87" fmla="*/ 28575 w 653256"/>
              <a:gd name="connsiteY87" fmla="*/ 335757 h 476250"/>
              <a:gd name="connsiteX88" fmla="*/ 14287 w 653256"/>
              <a:gd name="connsiteY88" fmla="*/ 345282 h 476250"/>
              <a:gd name="connsiteX89" fmla="*/ 11906 w 653256"/>
              <a:gd name="connsiteY89" fmla="*/ 352425 h 476250"/>
              <a:gd name="connsiteX90" fmla="*/ 9525 w 653256"/>
              <a:gd name="connsiteY90" fmla="*/ 361950 h 476250"/>
              <a:gd name="connsiteX91" fmla="*/ 0 w 653256"/>
              <a:gd name="connsiteY91" fmla="*/ 376238 h 476250"/>
              <a:gd name="connsiteX92" fmla="*/ 4762 w 653256"/>
              <a:gd name="connsiteY92" fmla="*/ 392907 h 476250"/>
              <a:gd name="connsiteX93" fmla="*/ 28575 w 653256"/>
              <a:gd name="connsiteY93" fmla="*/ 421482 h 476250"/>
              <a:gd name="connsiteX94" fmla="*/ 35718 w 653256"/>
              <a:gd name="connsiteY94" fmla="*/ 426244 h 476250"/>
              <a:gd name="connsiteX95" fmla="*/ 40481 w 653256"/>
              <a:gd name="connsiteY95" fmla="*/ 433388 h 476250"/>
              <a:gd name="connsiteX96" fmla="*/ 59531 w 653256"/>
              <a:gd name="connsiteY96" fmla="*/ 433388 h 476250"/>
              <a:gd name="connsiteX97" fmla="*/ 57150 w 653256"/>
              <a:gd name="connsiteY97" fmla="*/ 421482 h 476250"/>
              <a:gd name="connsiteX98" fmla="*/ 54768 w 653256"/>
              <a:gd name="connsiteY98" fmla="*/ 414338 h 476250"/>
              <a:gd name="connsiteX99" fmla="*/ 57150 w 653256"/>
              <a:gd name="connsiteY99" fmla="*/ 407194 h 476250"/>
              <a:gd name="connsiteX100" fmla="*/ 69056 w 653256"/>
              <a:gd name="connsiteY100" fmla="*/ 392907 h 476250"/>
              <a:gd name="connsiteX101" fmla="*/ 78581 w 653256"/>
              <a:gd name="connsiteY101" fmla="*/ 371475 h 476250"/>
              <a:gd name="connsiteX102" fmla="*/ 85725 w 653256"/>
              <a:gd name="connsiteY102" fmla="*/ 378619 h 476250"/>
              <a:gd name="connsiteX103" fmla="*/ 90487 w 653256"/>
              <a:gd name="connsiteY103" fmla="*/ 392907 h 476250"/>
              <a:gd name="connsiteX104" fmla="*/ 95250 w 653256"/>
              <a:gd name="connsiteY104" fmla="*/ 407194 h 476250"/>
              <a:gd name="connsiteX105" fmla="*/ 97631 w 653256"/>
              <a:gd name="connsiteY105" fmla="*/ 414338 h 476250"/>
              <a:gd name="connsiteX106" fmla="*/ 111918 w 653256"/>
              <a:gd name="connsiteY106" fmla="*/ 423863 h 476250"/>
              <a:gd name="connsiteX107" fmla="*/ 147637 w 653256"/>
              <a:gd name="connsiteY107" fmla="*/ 426244 h 476250"/>
              <a:gd name="connsiteX108" fmla="*/ 159543 w 653256"/>
              <a:gd name="connsiteY108" fmla="*/ 428625 h 476250"/>
              <a:gd name="connsiteX109" fmla="*/ 173831 w 653256"/>
              <a:gd name="connsiteY109" fmla="*/ 433388 h 476250"/>
              <a:gd name="connsiteX110" fmla="*/ 185737 w 653256"/>
              <a:gd name="connsiteY110" fmla="*/ 431007 h 476250"/>
              <a:gd name="connsiteX111" fmla="*/ 192881 w 653256"/>
              <a:gd name="connsiteY111" fmla="*/ 426244 h 476250"/>
              <a:gd name="connsiteX112" fmla="*/ 209550 w 653256"/>
              <a:gd name="connsiteY112" fmla="*/ 428625 h 476250"/>
              <a:gd name="connsiteX113" fmla="*/ 228600 w 653256"/>
              <a:gd name="connsiteY113" fmla="*/ 435769 h 476250"/>
              <a:gd name="connsiteX114" fmla="*/ 235743 w 653256"/>
              <a:gd name="connsiteY114" fmla="*/ 440532 h 476250"/>
              <a:gd name="connsiteX115" fmla="*/ 247650 w 653256"/>
              <a:gd name="connsiteY115" fmla="*/ 457200 h 476250"/>
              <a:gd name="connsiteX116" fmla="*/ 252412 w 653256"/>
              <a:gd name="connsiteY116" fmla="*/ 464344 h 476250"/>
              <a:gd name="connsiteX117" fmla="*/ 273843 w 653256"/>
              <a:gd name="connsiteY117" fmla="*/ 476250 h 476250"/>
              <a:gd name="connsiteX118" fmla="*/ 280987 w 653256"/>
              <a:gd name="connsiteY118" fmla="*/ 469107 h 476250"/>
              <a:gd name="connsiteX119" fmla="*/ 285750 w 653256"/>
              <a:gd name="connsiteY119" fmla="*/ 461963 h 476250"/>
              <a:gd name="connsiteX120" fmla="*/ 292893 w 653256"/>
              <a:gd name="connsiteY120" fmla="*/ 459582 h 476250"/>
              <a:gd name="connsiteX121" fmla="*/ 297656 w 653256"/>
              <a:gd name="connsiteY121" fmla="*/ 431007 h 476250"/>
              <a:gd name="connsiteX122" fmla="*/ 302418 w 653256"/>
              <a:gd name="connsiteY122" fmla="*/ 402432 h 476250"/>
              <a:gd name="connsiteX123" fmla="*/ 307181 w 653256"/>
              <a:gd name="connsiteY123" fmla="*/ 395288 h 476250"/>
              <a:gd name="connsiteX124" fmla="*/ 304800 w 653256"/>
              <a:gd name="connsiteY124" fmla="*/ 373857 h 476250"/>
              <a:gd name="connsiteX125" fmla="*/ 302418 w 653256"/>
              <a:gd name="connsiteY125" fmla="*/ 366713 h 476250"/>
              <a:gd name="connsiteX126" fmla="*/ 304800 w 653256"/>
              <a:gd name="connsiteY126" fmla="*/ 340519 h 476250"/>
              <a:gd name="connsiteX127" fmla="*/ 307181 w 653256"/>
              <a:gd name="connsiteY127" fmla="*/ 333375 h 476250"/>
              <a:gd name="connsiteX128" fmla="*/ 314325 w 653256"/>
              <a:gd name="connsiteY128" fmla="*/ 328613 h 476250"/>
              <a:gd name="connsiteX129" fmla="*/ 319087 w 653256"/>
              <a:gd name="connsiteY129" fmla="*/ 321469 h 476250"/>
              <a:gd name="connsiteX130" fmla="*/ 333375 w 653256"/>
              <a:gd name="connsiteY130" fmla="*/ 319088 h 476250"/>
              <a:gd name="connsiteX131" fmla="*/ 397668 w 653256"/>
              <a:gd name="connsiteY131" fmla="*/ 316707 h 476250"/>
              <a:gd name="connsiteX132" fmla="*/ 404812 w 653256"/>
              <a:gd name="connsiteY132" fmla="*/ 311944 h 476250"/>
              <a:gd name="connsiteX133" fmla="*/ 414337 w 653256"/>
              <a:gd name="connsiteY133" fmla="*/ 290513 h 476250"/>
              <a:gd name="connsiteX134" fmla="*/ 416718 w 653256"/>
              <a:gd name="connsiteY134" fmla="*/ 283369 h 476250"/>
              <a:gd name="connsiteX135" fmla="*/ 421481 w 653256"/>
              <a:gd name="connsiteY135" fmla="*/ 276225 h 476250"/>
              <a:gd name="connsiteX136" fmla="*/ 426243 w 653256"/>
              <a:gd name="connsiteY136" fmla="*/ 259557 h 476250"/>
              <a:gd name="connsiteX137" fmla="*/ 433387 w 653256"/>
              <a:gd name="connsiteY137" fmla="*/ 254794 h 476250"/>
              <a:gd name="connsiteX138" fmla="*/ 435768 w 653256"/>
              <a:gd name="connsiteY138" fmla="*/ 247650 h 476250"/>
              <a:gd name="connsiteX139" fmla="*/ 442912 w 653256"/>
              <a:gd name="connsiteY139" fmla="*/ 242888 h 476250"/>
              <a:gd name="connsiteX140" fmla="*/ 485775 w 653256"/>
              <a:gd name="connsiteY140" fmla="*/ 238125 h 476250"/>
              <a:gd name="connsiteX141" fmla="*/ 519112 w 653256"/>
              <a:gd name="connsiteY141" fmla="*/ 240507 h 476250"/>
              <a:gd name="connsiteX142" fmla="*/ 526256 w 653256"/>
              <a:gd name="connsiteY142" fmla="*/ 242888 h 476250"/>
              <a:gd name="connsiteX143" fmla="*/ 540543 w 653256"/>
              <a:gd name="connsiteY143" fmla="*/ 230982 h 476250"/>
              <a:gd name="connsiteX144" fmla="*/ 547687 w 653256"/>
              <a:gd name="connsiteY144" fmla="*/ 228600 h 476250"/>
              <a:gd name="connsiteX145" fmla="*/ 554831 w 653256"/>
              <a:gd name="connsiteY145" fmla="*/ 233363 h 476250"/>
              <a:gd name="connsiteX146" fmla="*/ 561975 w 653256"/>
              <a:gd name="connsiteY146" fmla="*/ 240507 h 476250"/>
              <a:gd name="connsiteX147" fmla="*/ 569118 w 653256"/>
              <a:gd name="connsiteY147" fmla="*/ 242888 h 476250"/>
              <a:gd name="connsiteX148" fmla="*/ 600075 w 653256"/>
              <a:gd name="connsiteY148" fmla="*/ 230982 h 476250"/>
              <a:gd name="connsiteX149" fmla="*/ 604837 w 653256"/>
              <a:gd name="connsiteY149" fmla="*/ 223838 h 476250"/>
              <a:gd name="connsiteX150" fmla="*/ 607218 w 653256"/>
              <a:gd name="connsiteY150" fmla="*/ 211932 h 476250"/>
              <a:gd name="connsiteX151" fmla="*/ 619125 w 653256"/>
              <a:gd name="connsiteY151" fmla="*/ 192882 h 476250"/>
              <a:gd name="connsiteX152" fmla="*/ 626268 w 653256"/>
              <a:gd name="connsiteY152" fmla="*/ 190500 h 476250"/>
              <a:gd name="connsiteX153" fmla="*/ 628650 w 653256"/>
              <a:gd name="connsiteY153" fmla="*/ 142875 h 476250"/>
              <a:gd name="connsiteX154" fmla="*/ 633412 w 653256"/>
              <a:gd name="connsiteY154" fmla="*/ 121444 h 476250"/>
              <a:gd name="connsiteX155" fmla="*/ 638175 w 653256"/>
              <a:gd name="connsiteY155" fmla="*/ 114300 h 476250"/>
              <a:gd name="connsiteX156" fmla="*/ 633412 w 653256"/>
              <a:gd name="connsiteY156" fmla="*/ 107157 h 476250"/>
              <a:gd name="connsiteX157" fmla="*/ 640556 w 653256"/>
              <a:gd name="connsiteY157" fmla="*/ 88107 h 476250"/>
              <a:gd name="connsiteX158" fmla="*/ 642937 w 653256"/>
              <a:gd name="connsiteY158" fmla="*/ 80963 h 476250"/>
              <a:gd name="connsiteX159" fmla="*/ 645318 w 653256"/>
              <a:gd name="connsiteY159" fmla="*/ 66675 h 476250"/>
              <a:gd name="connsiteX160" fmla="*/ 650081 w 653256"/>
              <a:gd name="connsiteY160" fmla="*/ 59532 h 476250"/>
              <a:gd name="connsiteX161" fmla="*/ 652462 w 653256"/>
              <a:gd name="connsiteY161" fmla="*/ 52388 h 476250"/>
              <a:gd name="connsiteX162" fmla="*/ 642937 w 653256"/>
              <a:gd name="connsiteY162" fmla="*/ 38100 h 476250"/>
              <a:gd name="connsiteX163" fmla="*/ 642937 w 653256"/>
              <a:gd name="connsiteY163" fmla="*/ 11907 h 476250"/>
              <a:gd name="connsiteX164" fmla="*/ 640556 w 653256"/>
              <a:gd name="connsiteY164" fmla="*/ 2382 h 476250"/>
              <a:gd name="connsiteX165" fmla="*/ 635793 w 653256"/>
              <a:gd name="connsiteY165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653256" h="476250">
                <a:moveTo>
                  <a:pt x="635793" y="0"/>
                </a:moveTo>
                <a:cubicBezTo>
                  <a:pt x="631824" y="0"/>
                  <a:pt x="622685" y="5"/>
                  <a:pt x="616743" y="2382"/>
                </a:cubicBezTo>
                <a:cubicBezTo>
                  <a:pt x="610192" y="5002"/>
                  <a:pt x="610951" y="21112"/>
                  <a:pt x="609600" y="23813"/>
                </a:cubicBezTo>
                <a:cubicBezTo>
                  <a:pt x="608320" y="26373"/>
                  <a:pt x="604837" y="26988"/>
                  <a:pt x="602456" y="28575"/>
                </a:cubicBezTo>
                <a:cubicBezTo>
                  <a:pt x="601662" y="31750"/>
                  <a:pt x="603139" y="36951"/>
                  <a:pt x="600075" y="38100"/>
                </a:cubicBezTo>
                <a:cubicBezTo>
                  <a:pt x="594820" y="40071"/>
                  <a:pt x="588991" y="36277"/>
                  <a:pt x="583406" y="35719"/>
                </a:cubicBezTo>
                <a:cubicBezTo>
                  <a:pt x="573108" y="34689"/>
                  <a:pt x="562769" y="34132"/>
                  <a:pt x="552450" y="33338"/>
                </a:cubicBezTo>
                <a:cubicBezTo>
                  <a:pt x="550862" y="30957"/>
                  <a:pt x="548692" y="28874"/>
                  <a:pt x="547687" y="26194"/>
                </a:cubicBezTo>
                <a:cubicBezTo>
                  <a:pt x="546266" y="22404"/>
                  <a:pt x="548926" y="16098"/>
                  <a:pt x="545306" y="14288"/>
                </a:cubicBezTo>
                <a:cubicBezTo>
                  <a:pt x="540286" y="11778"/>
                  <a:pt x="534193" y="15875"/>
                  <a:pt x="528637" y="16669"/>
                </a:cubicBezTo>
                <a:cubicBezTo>
                  <a:pt x="509769" y="22959"/>
                  <a:pt x="519302" y="20607"/>
                  <a:pt x="500062" y="23813"/>
                </a:cubicBezTo>
                <a:cubicBezTo>
                  <a:pt x="482407" y="35583"/>
                  <a:pt x="491388" y="34460"/>
                  <a:pt x="473868" y="30957"/>
                </a:cubicBezTo>
                <a:cubicBezTo>
                  <a:pt x="457806" y="47019"/>
                  <a:pt x="465970" y="43114"/>
                  <a:pt x="452437" y="47625"/>
                </a:cubicBezTo>
                <a:cubicBezTo>
                  <a:pt x="450056" y="49213"/>
                  <a:pt x="448070" y="51694"/>
                  <a:pt x="445293" y="52388"/>
                </a:cubicBezTo>
                <a:cubicBezTo>
                  <a:pt x="438320" y="54131"/>
                  <a:pt x="430190" y="51361"/>
                  <a:pt x="423862" y="54769"/>
                </a:cubicBezTo>
                <a:cubicBezTo>
                  <a:pt x="418822" y="57483"/>
                  <a:pt x="414337" y="69057"/>
                  <a:pt x="414337" y="69057"/>
                </a:cubicBezTo>
                <a:cubicBezTo>
                  <a:pt x="413543" y="71438"/>
                  <a:pt x="412405" y="73731"/>
                  <a:pt x="411956" y="76200"/>
                </a:cubicBezTo>
                <a:cubicBezTo>
                  <a:pt x="410811" y="82496"/>
                  <a:pt x="411727" y="89223"/>
                  <a:pt x="409575" y="95250"/>
                </a:cubicBezTo>
                <a:cubicBezTo>
                  <a:pt x="407650" y="100641"/>
                  <a:pt x="403225" y="104775"/>
                  <a:pt x="400050" y="109538"/>
                </a:cubicBezTo>
                <a:cubicBezTo>
                  <a:pt x="396875" y="114301"/>
                  <a:pt x="394493" y="119857"/>
                  <a:pt x="388143" y="121444"/>
                </a:cubicBezTo>
                <a:cubicBezTo>
                  <a:pt x="381170" y="123187"/>
                  <a:pt x="373856" y="123031"/>
                  <a:pt x="366712" y="123825"/>
                </a:cubicBezTo>
                <a:cubicBezTo>
                  <a:pt x="364331" y="125413"/>
                  <a:pt x="361767" y="126756"/>
                  <a:pt x="359568" y="128588"/>
                </a:cubicBezTo>
                <a:cubicBezTo>
                  <a:pt x="356981" y="130744"/>
                  <a:pt x="355227" y="133864"/>
                  <a:pt x="352425" y="135732"/>
                </a:cubicBezTo>
                <a:cubicBezTo>
                  <a:pt x="350336" y="137124"/>
                  <a:pt x="347662" y="137319"/>
                  <a:pt x="345281" y="138113"/>
                </a:cubicBezTo>
                <a:cubicBezTo>
                  <a:pt x="342900" y="140494"/>
                  <a:pt x="340005" y="142455"/>
                  <a:pt x="338137" y="145257"/>
                </a:cubicBezTo>
                <a:cubicBezTo>
                  <a:pt x="336745" y="147345"/>
                  <a:pt x="337531" y="150625"/>
                  <a:pt x="335756" y="152400"/>
                </a:cubicBezTo>
                <a:cubicBezTo>
                  <a:pt x="333981" y="154175"/>
                  <a:pt x="330993" y="153988"/>
                  <a:pt x="328612" y="154782"/>
                </a:cubicBezTo>
                <a:cubicBezTo>
                  <a:pt x="326231" y="153988"/>
                  <a:pt x="323428" y="153968"/>
                  <a:pt x="321468" y="152400"/>
                </a:cubicBezTo>
                <a:cubicBezTo>
                  <a:pt x="315781" y="147850"/>
                  <a:pt x="317201" y="143865"/>
                  <a:pt x="314325" y="138113"/>
                </a:cubicBezTo>
                <a:cubicBezTo>
                  <a:pt x="310147" y="129757"/>
                  <a:pt x="307988" y="129788"/>
                  <a:pt x="300037" y="123825"/>
                </a:cubicBezTo>
                <a:cubicBezTo>
                  <a:pt x="299243" y="121444"/>
                  <a:pt x="298105" y="119151"/>
                  <a:pt x="297656" y="116682"/>
                </a:cubicBezTo>
                <a:cubicBezTo>
                  <a:pt x="296511" y="110386"/>
                  <a:pt x="297427" y="103659"/>
                  <a:pt x="295275" y="97632"/>
                </a:cubicBezTo>
                <a:cubicBezTo>
                  <a:pt x="293350" y="92241"/>
                  <a:pt x="291180" y="85154"/>
                  <a:pt x="285750" y="83344"/>
                </a:cubicBezTo>
                <a:lnTo>
                  <a:pt x="278606" y="80963"/>
                </a:lnTo>
                <a:cubicBezTo>
                  <a:pt x="277018" y="78582"/>
                  <a:pt x="274248" y="76652"/>
                  <a:pt x="273843" y="73819"/>
                </a:cubicBezTo>
                <a:cubicBezTo>
                  <a:pt x="273544" y="71729"/>
                  <a:pt x="277713" y="59829"/>
                  <a:pt x="278606" y="57150"/>
                </a:cubicBezTo>
                <a:cubicBezTo>
                  <a:pt x="255578" y="39881"/>
                  <a:pt x="280117" y="56715"/>
                  <a:pt x="261937" y="47625"/>
                </a:cubicBezTo>
                <a:cubicBezTo>
                  <a:pt x="243477" y="38395"/>
                  <a:pt x="265600" y="46465"/>
                  <a:pt x="247650" y="40482"/>
                </a:cubicBezTo>
                <a:cubicBezTo>
                  <a:pt x="245269" y="41276"/>
                  <a:pt x="242595" y="41471"/>
                  <a:pt x="240506" y="42863"/>
                </a:cubicBezTo>
                <a:cubicBezTo>
                  <a:pt x="237704" y="44731"/>
                  <a:pt x="235949" y="47851"/>
                  <a:pt x="233362" y="50007"/>
                </a:cubicBezTo>
                <a:cubicBezTo>
                  <a:pt x="231163" y="51839"/>
                  <a:pt x="228599" y="53182"/>
                  <a:pt x="226218" y="54769"/>
                </a:cubicBezTo>
                <a:cubicBezTo>
                  <a:pt x="221456" y="53975"/>
                  <a:pt x="216151" y="54733"/>
                  <a:pt x="211931" y="52388"/>
                </a:cubicBezTo>
                <a:cubicBezTo>
                  <a:pt x="208462" y="50461"/>
                  <a:pt x="207593" y="45669"/>
                  <a:pt x="204787" y="42863"/>
                </a:cubicBezTo>
                <a:cubicBezTo>
                  <a:pt x="202763" y="40839"/>
                  <a:pt x="200024" y="39688"/>
                  <a:pt x="197643" y="38100"/>
                </a:cubicBezTo>
                <a:cubicBezTo>
                  <a:pt x="196075" y="33395"/>
                  <a:pt x="194695" y="27169"/>
                  <a:pt x="190500" y="23813"/>
                </a:cubicBezTo>
                <a:cubicBezTo>
                  <a:pt x="188540" y="22245"/>
                  <a:pt x="185737" y="22226"/>
                  <a:pt x="183356" y="21432"/>
                </a:cubicBezTo>
                <a:cubicBezTo>
                  <a:pt x="176212" y="22226"/>
                  <a:pt x="166307" y="18116"/>
                  <a:pt x="161925" y="23813"/>
                </a:cubicBezTo>
                <a:cubicBezTo>
                  <a:pt x="156097" y="31389"/>
                  <a:pt x="160806" y="42914"/>
                  <a:pt x="159543" y="52388"/>
                </a:cubicBezTo>
                <a:cubicBezTo>
                  <a:pt x="159211" y="54876"/>
                  <a:pt x="157956" y="57151"/>
                  <a:pt x="157162" y="59532"/>
                </a:cubicBezTo>
                <a:cubicBezTo>
                  <a:pt x="160337" y="64294"/>
                  <a:pt x="169862" y="69056"/>
                  <a:pt x="166687" y="73819"/>
                </a:cubicBezTo>
                <a:cubicBezTo>
                  <a:pt x="165100" y="76200"/>
                  <a:pt x="163205" y="78403"/>
                  <a:pt x="161925" y="80963"/>
                </a:cubicBezTo>
                <a:cubicBezTo>
                  <a:pt x="160215" y="84384"/>
                  <a:pt x="157927" y="94574"/>
                  <a:pt x="157162" y="97632"/>
                </a:cubicBezTo>
                <a:cubicBezTo>
                  <a:pt x="160701" y="108246"/>
                  <a:pt x="164929" y="113053"/>
                  <a:pt x="159543" y="123825"/>
                </a:cubicBezTo>
                <a:cubicBezTo>
                  <a:pt x="158037" y="126837"/>
                  <a:pt x="155527" y="129718"/>
                  <a:pt x="152400" y="130969"/>
                </a:cubicBezTo>
                <a:cubicBezTo>
                  <a:pt x="147189" y="133054"/>
                  <a:pt x="141287" y="132556"/>
                  <a:pt x="135731" y="133350"/>
                </a:cubicBezTo>
                <a:cubicBezTo>
                  <a:pt x="127793" y="132556"/>
                  <a:pt x="119691" y="132763"/>
                  <a:pt x="111918" y="130969"/>
                </a:cubicBezTo>
                <a:cubicBezTo>
                  <a:pt x="109130" y="130326"/>
                  <a:pt x="107405" y="127334"/>
                  <a:pt x="104775" y="126207"/>
                </a:cubicBezTo>
                <a:cubicBezTo>
                  <a:pt x="101767" y="124918"/>
                  <a:pt x="98425" y="124619"/>
                  <a:pt x="95250" y="123825"/>
                </a:cubicBezTo>
                <a:cubicBezTo>
                  <a:pt x="63212" y="139846"/>
                  <a:pt x="110748" y="117120"/>
                  <a:pt x="73818" y="130969"/>
                </a:cubicBezTo>
                <a:cubicBezTo>
                  <a:pt x="53905" y="138436"/>
                  <a:pt x="78759" y="133676"/>
                  <a:pt x="59531" y="138113"/>
                </a:cubicBezTo>
                <a:cubicBezTo>
                  <a:pt x="25389" y="145991"/>
                  <a:pt x="45837" y="139501"/>
                  <a:pt x="28575" y="145257"/>
                </a:cubicBezTo>
                <a:cubicBezTo>
                  <a:pt x="27781" y="147638"/>
                  <a:pt x="26193" y="149890"/>
                  <a:pt x="26193" y="152400"/>
                </a:cubicBezTo>
                <a:cubicBezTo>
                  <a:pt x="26193" y="161137"/>
                  <a:pt x="29352" y="178492"/>
                  <a:pt x="30956" y="188119"/>
                </a:cubicBezTo>
                <a:cubicBezTo>
                  <a:pt x="31750" y="197644"/>
                  <a:pt x="26233" y="210300"/>
                  <a:pt x="33337" y="216694"/>
                </a:cubicBezTo>
                <a:cubicBezTo>
                  <a:pt x="38934" y="221731"/>
                  <a:pt x="47624" y="211931"/>
                  <a:pt x="54768" y="209550"/>
                </a:cubicBezTo>
                <a:cubicBezTo>
                  <a:pt x="64628" y="206263"/>
                  <a:pt x="59822" y="208562"/>
                  <a:pt x="69056" y="202407"/>
                </a:cubicBezTo>
                <a:cubicBezTo>
                  <a:pt x="69850" y="200026"/>
                  <a:pt x="69662" y="197038"/>
                  <a:pt x="71437" y="195263"/>
                </a:cubicBezTo>
                <a:cubicBezTo>
                  <a:pt x="76820" y="189880"/>
                  <a:pt x="96057" y="195066"/>
                  <a:pt x="97631" y="195263"/>
                </a:cubicBezTo>
                <a:cubicBezTo>
                  <a:pt x="100012" y="196057"/>
                  <a:pt x="102815" y="196076"/>
                  <a:pt x="104775" y="197644"/>
                </a:cubicBezTo>
                <a:cubicBezTo>
                  <a:pt x="107010" y="199432"/>
                  <a:pt x="107513" y="202764"/>
                  <a:pt x="109537" y="204788"/>
                </a:cubicBezTo>
                <a:cubicBezTo>
                  <a:pt x="111561" y="206812"/>
                  <a:pt x="114300" y="207963"/>
                  <a:pt x="116681" y="209550"/>
                </a:cubicBezTo>
                <a:lnTo>
                  <a:pt x="126206" y="223838"/>
                </a:lnTo>
                <a:cubicBezTo>
                  <a:pt x="127793" y="226219"/>
                  <a:pt x="130063" y="228267"/>
                  <a:pt x="130968" y="230982"/>
                </a:cubicBezTo>
                <a:lnTo>
                  <a:pt x="135731" y="245269"/>
                </a:lnTo>
                <a:cubicBezTo>
                  <a:pt x="133350" y="247650"/>
                  <a:pt x="131389" y="250545"/>
                  <a:pt x="128587" y="252413"/>
                </a:cubicBezTo>
                <a:cubicBezTo>
                  <a:pt x="126538" y="253779"/>
                  <a:pt x="113188" y="256858"/>
                  <a:pt x="111918" y="257175"/>
                </a:cubicBezTo>
                <a:cubicBezTo>
                  <a:pt x="111124" y="260350"/>
                  <a:pt x="112155" y="264736"/>
                  <a:pt x="109537" y="266700"/>
                </a:cubicBezTo>
                <a:cubicBezTo>
                  <a:pt x="107529" y="268206"/>
                  <a:pt x="104168" y="266094"/>
                  <a:pt x="102393" y="264319"/>
                </a:cubicBezTo>
                <a:cubicBezTo>
                  <a:pt x="98346" y="260272"/>
                  <a:pt x="96043" y="254794"/>
                  <a:pt x="92868" y="250032"/>
                </a:cubicBezTo>
                <a:cubicBezTo>
                  <a:pt x="91281" y="247651"/>
                  <a:pt x="90821" y="243793"/>
                  <a:pt x="88106" y="242888"/>
                </a:cubicBezTo>
                <a:lnTo>
                  <a:pt x="80962" y="240507"/>
                </a:lnTo>
                <a:cubicBezTo>
                  <a:pt x="70643" y="241301"/>
                  <a:pt x="59957" y="240045"/>
                  <a:pt x="50006" y="242888"/>
                </a:cubicBezTo>
                <a:cubicBezTo>
                  <a:pt x="47592" y="243578"/>
                  <a:pt x="47625" y="247522"/>
                  <a:pt x="47625" y="250032"/>
                </a:cubicBezTo>
                <a:cubicBezTo>
                  <a:pt x="47625" y="264341"/>
                  <a:pt x="49212" y="278607"/>
                  <a:pt x="50006" y="292894"/>
                </a:cubicBezTo>
                <a:cubicBezTo>
                  <a:pt x="48418" y="296069"/>
                  <a:pt x="47515" y="299692"/>
                  <a:pt x="45243" y="302419"/>
                </a:cubicBezTo>
                <a:cubicBezTo>
                  <a:pt x="33275" y="316781"/>
                  <a:pt x="41406" y="297269"/>
                  <a:pt x="35718" y="314325"/>
                </a:cubicBezTo>
                <a:cubicBezTo>
                  <a:pt x="36512" y="320675"/>
                  <a:pt x="40123" y="327304"/>
                  <a:pt x="38100" y="333375"/>
                </a:cubicBezTo>
                <a:cubicBezTo>
                  <a:pt x="37065" y="336480"/>
                  <a:pt x="31502" y="334293"/>
                  <a:pt x="28575" y="335757"/>
                </a:cubicBezTo>
                <a:cubicBezTo>
                  <a:pt x="23455" y="338317"/>
                  <a:pt x="14287" y="345282"/>
                  <a:pt x="14287" y="345282"/>
                </a:cubicBezTo>
                <a:cubicBezTo>
                  <a:pt x="13493" y="347663"/>
                  <a:pt x="12595" y="350012"/>
                  <a:pt x="11906" y="352425"/>
                </a:cubicBezTo>
                <a:cubicBezTo>
                  <a:pt x="11007" y="355572"/>
                  <a:pt x="10989" y="359023"/>
                  <a:pt x="9525" y="361950"/>
                </a:cubicBezTo>
                <a:cubicBezTo>
                  <a:pt x="6965" y="367070"/>
                  <a:pt x="0" y="376238"/>
                  <a:pt x="0" y="376238"/>
                </a:cubicBezTo>
                <a:cubicBezTo>
                  <a:pt x="560" y="378479"/>
                  <a:pt x="3210" y="390113"/>
                  <a:pt x="4762" y="392907"/>
                </a:cubicBezTo>
                <a:cubicBezTo>
                  <a:pt x="9930" y="402209"/>
                  <a:pt x="19764" y="415608"/>
                  <a:pt x="28575" y="421482"/>
                </a:cubicBezTo>
                <a:lnTo>
                  <a:pt x="35718" y="426244"/>
                </a:lnTo>
                <a:cubicBezTo>
                  <a:pt x="37306" y="428625"/>
                  <a:pt x="38246" y="431600"/>
                  <a:pt x="40481" y="433388"/>
                </a:cubicBezTo>
                <a:cubicBezTo>
                  <a:pt x="46339" y="438074"/>
                  <a:pt x="53429" y="434608"/>
                  <a:pt x="59531" y="433388"/>
                </a:cubicBezTo>
                <a:cubicBezTo>
                  <a:pt x="58737" y="429419"/>
                  <a:pt x="58132" y="425408"/>
                  <a:pt x="57150" y="421482"/>
                </a:cubicBezTo>
                <a:cubicBezTo>
                  <a:pt x="56541" y="419047"/>
                  <a:pt x="54768" y="416848"/>
                  <a:pt x="54768" y="414338"/>
                </a:cubicBezTo>
                <a:cubicBezTo>
                  <a:pt x="54768" y="411828"/>
                  <a:pt x="56027" y="409439"/>
                  <a:pt x="57150" y="407194"/>
                </a:cubicBezTo>
                <a:cubicBezTo>
                  <a:pt x="60467" y="400561"/>
                  <a:pt x="63787" y="398176"/>
                  <a:pt x="69056" y="392907"/>
                </a:cubicBezTo>
                <a:cubicBezTo>
                  <a:pt x="74723" y="375904"/>
                  <a:pt x="71033" y="382796"/>
                  <a:pt x="78581" y="371475"/>
                </a:cubicBezTo>
                <a:cubicBezTo>
                  <a:pt x="80962" y="373856"/>
                  <a:pt x="84090" y="375675"/>
                  <a:pt x="85725" y="378619"/>
                </a:cubicBezTo>
                <a:cubicBezTo>
                  <a:pt x="88163" y="383008"/>
                  <a:pt x="88899" y="388144"/>
                  <a:pt x="90487" y="392907"/>
                </a:cubicBezTo>
                <a:lnTo>
                  <a:pt x="95250" y="407194"/>
                </a:lnTo>
                <a:cubicBezTo>
                  <a:pt x="96044" y="409575"/>
                  <a:pt x="95856" y="412563"/>
                  <a:pt x="97631" y="414338"/>
                </a:cubicBezTo>
                <a:cubicBezTo>
                  <a:pt x="103082" y="419789"/>
                  <a:pt x="104165" y="423002"/>
                  <a:pt x="111918" y="423863"/>
                </a:cubicBezTo>
                <a:cubicBezTo>
                  <a:pt x="123778" y="425181"/>
                  <a:pt x="135731" y="425450"/>
                  <a:pt x="147637" y="426244"/>
                </a:cubicBezTo>
                <a:cubicBezTo>
                  <a:pt x="151606" y="427038"/>
                  <a:pt x="155638" y="427560"/>
                  <a:pt x="159543" y="428625"/>
                </a:cubicBezTo>
                <a:cubicBezTo>
                  <a:pt x="164386" y="429946"/>
                  <a:pt x="173831" y="433388"/>
                  <a:pt x="173831" y="433388"/>
                </a:cubicBezTo>
                <a:cubicBezTo>
                  <a:pt x="177800" y="432594"/>
                  <a:pt x="181947" y="432428"/>
                  <a:pt x="185737" y="431007"/>
                </a:cubicBezTo>
                <a:cubicBezTo>
                  <a:pt x="188417" y="430002"/>
                  <a:pt x="190033" y="426529"/>
                  <a:pt x="192881" y="426244"/>
                </a:cubicBezTo>
                <a:cubicBezTo>
                  <a:pt x="198466" y="425685"/>
                  <a:pt x="203994" y="427831"/>
                  <a:pt x="209550" y="428625"/>
                </a:cubicBezTo>
                <a:cubicBezTo>
                  <a:pt x="215725" y="430684"/>
                  <a:pt x="222918" y="432928"/>
                  <a:pt x="228600" y="435769"/>
                </a:cubicBezTo>
                <a:cubicBezTo>
                  <a:pt x="231160" y="437049"/>
                  <a:pt x="233362" y="438944"/>
                  <a:pt x="235743" y="440532"/>
                </a:cubicBezTo>
                <a:cubicBezTo>
                  <a:pt x="246989" y="457398"/>
                  <a:pt x="232851" y="436481"/>
                  <a:pt x="247650" y="457200"/>
                </a:cubicBezTo>
                <a:cubicBezTo>
                  <a:pt x="249313" y="459529"/>
                  <a:pt x="250258" y="462459"/>
                  <a:pt x="252412" y="464344"/>
                </a:cubicBezTo>
                <a:cubicBezTo>
                  <a:pt x="262489" y="473161"/>
                  <a:pt x="264032" y="472980"/>
                  <a:pt x="273843" y="476250"/>
                </a:cubicBezTo>
                <a:cubicBezTo>
                  <a:pt x="276224" y="473869"/>
                  <a:pt x="278831" y="471694"/>
                  <a:pt x="280987" y="469107"/>
                </a:cubicBezTo>
                <a:cubicBezTo>
                  <a:pt x="282819" y="466908"/>
                  <a:pt x="283515" y="463751"/>
                  <a:pt x="285750" y="461963"/>
                </a:cubicBezTo>
                <a:cubicBezTo>
                  <a:pt x="287710" y="460395"/>
                  <a:pt x="290512" y="460376"/>
                  <a:pt x="292893" y="459582"/>
                </a:cubicBezTo>
                <a:cubicBezTo>
                  <a:pt x="307631" y="449756"/>
                  <a:pt x="297656" y="459444"/>
                  <a:pt x="297656" y="431007"/>
                </a:cubicBezTo>
                <a:cubicBezTo>
                  <a:pt x="297656" y="425727"/>
                  <a:pt x="298692" y="409883"/>
                  <a:pt x="302418" y="402432"/>
                </a:cubicBezTo>
                <a:cubicBezTo>
                  <a:pt x="303698" y="399872"/>
                  <a:pt x="305593" y="397669"/>
                  <a:pt x="307181" y="395288"/>
                </a:cubicBezTo>
                <a:cubicBezTo>
                  <a:pt x="311149" y="383382"/>
                  <a:pt x="310356" y="390524"/>
                  <a:pt x="304800" y="373857"/>
                </a:cubicBezTo>
                <a:lnTo>
                  <a:pt x="302418" y="366713"/>
                </a:lnTo>
                <a:cubicBezTo>
                  <a:pt x="303212" y="357982"/>
                  <a:pt x="303560" y="349198"/>
                  <a:pt x="304800" y="340519"/>
                </a:cubicBezTo>
                <a:cubicBezTo>
                  <a:pt x="305155" y="338034"/>
                  <a:pt x="305613" y="335335"/>
                  <a:pt x="307181" y="333375"/>
                </a:cubicBezTo>
                <a:cubicBezTo>
                  <a:pt x="308969" y="331140"/>
                  <a:pt x="311944" y="330200"/>
                  <a:pt x="314325" y="328613"/>
                </a:cubicBezTo>
                <a:cubicBezTo>
                  <a:pt x="315912" y="326232"/>
                  <a:pt x="316527" y="322749"/>
                  <a:pt x="319087" y="321469"/>
                </a:cubicBezTo>
                <a:cubicBezTo>
                  <a:pt x="323406" y="319310"/>
                  <a:pt x="328555" y="319380"/>
                  <a:pt x="333375" y="319088"/>
                </a:cubicBezTo>
                <a:cubicBezTo>
                  <a:pt x="354781" y="317791"/>
                  <a:pt x="376237" y="317501"/>
                  <a:pt x="397668" y="316707"/>
                </a:cubicBezTo>
                <a:cubicBezTo>
                  <a:pt x="400049" y="315119"/>
                  <a:pt x="402788" y="313968"/>
                  <a:pt x="404812" y="311944"/>
                </a:cubicBezTo>
                <a:cubicBezTo>
                  <a:pt x="410473" y="306283"/>
                  <a:pt x="411979" y="297589"/>
                  <a:pt x="414337" y="290513"/>
                </a:cubicBezTo>
                <a:cubicBezTo>
                  <a:pt x="415131" y="288132"/>
                  <a:pt x="415326" y="285457"/>
                  <a:pt x="416718" y="283369"/>
                </a:cubicBezTo>
                <a:lnTo>
                  <a:pt x="421481" y="276225"/>
                </a:lnTo>
                <a:cubicBezTo>
                  <a:pt x="421637" y="275603"/>
                  <a:pt x="425001" y="261110"/>
                  <a:pt x="426243" y="259557"/>
                </a:cubicBezTo>
                <a:cubicBezTo>
                  <a:pt x="428031" y="257322"/>
                  <a:pt x="431006" y="256382"/>
                  <a:pt x="433387" y="254794"/>
                </a:cubicBezTo>
                <a:cubicBezTo>
                  <a:pt x="434181" y="252413"/>
                  <a:pt x="434200" y="249610"/>
                  <a:pt x="435768" y="247650"/>
                </a:cubicBezTo>
                <a:cubicBezTo>
                  <a:pt x="437556" y="245415"/>
                  <a:pt x="440352" y="244168"/>
                  <a:pt x="442912" y="242888"/>
                </a:cubicBezTo>
                <a:cubicBezTo>
                  <a:pt x="454274" y="237208"/>
                  <a:pt x="481315" y="238422"/>
                  <a:pt x="485775" y="238125"/>
                </a:cubicBezTo>
                <a:cubicBezTo>
                  <a:pt x="496887" y="238919"/>
                  <a:pt x="508048" y="239205"/>
                  <a:pt x="519112" y="240507"/>
                </a:cubicBezTo>
                <a:cubicBezTo>
                  <a:pt x="521605" y="240800"/>
                  <a:pt x="523780" y="243301"/>
                  <a:pt x="526256" y="242888"/>
                </a:cubicBezTo>
                <a:cubicBezTo>
                  <a:pt x="531450" y="242022"/>
                  <a:pt x="536967" y="233366"/>
                  <a:pt x="540543" y="230982"/>
                </a:cubicBezTo>
                <a:cubicBezTo>
                  <a:pt x="542632" y="229590"/>
                  <a:pt x="545306" y="229394"/>
                  <a:pt x="547687" y="228600"/>
                </a:cubicBezTo>
                <a:cubicBezTo>
                  <a:pt x="550068" y="230188"/>
                  <a:pt x="552632" y="231531"/>
                  <a:pt x="554831" y="233363"/>
                </a:cubicBezTo>
                <a:cubicBezTo>
                  <a:pt x="557418" y="235519"/>
                  <a:pt x="559173" y="238639"/>
                  <a:pt x="561975" y="240507"/>
                </a:cubicBezTo>
                <a:cubicBezTo>
                  <a:pt x="564063" y="241899"/>
                  <a:pt x="566737" y="242094"/>
                  <a:pt x="569118" y="242888"/>
                </a:cubicBezTo>
                <a:cubicBezTo>
                  <a:pt x="590042" y="238703"/>
                  <a:pt x="589782" y="243333"/>
                  <a:pt x="600075" y="230982"/>
                </a:cubicBezTo>
                <a:cubicBezTo>
                  <a:pt x="601907" y="228783"/>
                  <a:pt x="603250" y="226219"/>
                  <a:pt x="604837" y="223838"/>
                </a:cubicBezTo>
                <a:cubicBezTo>
                  <a:pt x="605631" y="219869"/>
                  <a:pt x="605938" y="215772"/>
                  <a:pt x="607218" y="211932"/>
                </a:cubicBezTo>
                <a:cubicBezTo>
                  <a:pt x="608824" y="207114"/>
                  <a:pt x="615365" y="196016"/>
                  <a:pt x="619125" y="192882"/>
                </a:cubicBezTo>
                <a:cubicBezTo>
                  <a:pt x="621053" y="191275"/>
                  <a:pt x="623887" y="191294"/>
                  <a:pt x="626268" y="190500"/>
                </a:cubicBezTo>
                <a:cubicBezTo>
                  <a:pt x="634555" y="165644"/>
                  <a:pt x="631389" y="181220"/>
                  <a:pt x="628650" y="142875"/>
                </a:cubicBezTo>
                <a:cubicBezTo>
                  <a:pt x="629564" y="137390"/>
                  <a:pt x="630482" y="127305"/>
                  <a:pt x="633412" y="121444"/>
                </a:cubicBezTo>
                <a:cubicBezTo>
                  <a:pt x="634692" y="118884"/>
                  <a:pt x="636587" y="116681"/>
                  <a:pt x="638175" y="114300"/>
                </a:cubicBezTo>
                <a:cubicBezTo>
                  <a:pt x="636587" y="111919"/>
                  <a:pt x="633767" y="109997"/>
                  <a:pt x="633412" y="107157"/>
                </a:cubicBezTo>
                <a:cubicBezTo>
                  <a:pt x="632327" y="98483"/>
                  <a:pt x="636395" y="94348"/>
                  <a:pt x="640556" y="88107"/>
                </a:cubicBezTo>
                <a:cubicBezTo>
                  <a:pt x="641350" y="85726"/>
                  <a:pt x="642393" y="83413"/>
                  <a:pt x="642937" y="80963"/>
                </a:cubicBezTo>
                <a:cubicBezTo>
                  <a:pt x="643984" y="76250"/>
                  <a:pt x="643791" y="71256"/>
                  <a:pt x="645318" y="66675"/>
                </a:cubicBezTo>
                <a:cubicBezTo>
                  <a:pt x="646223" y="63960"/>
                  <a:pt x="648493" y="61913"/>
                  <a:pt x="650081" y="59532"/>
                </a:cubicBezTo>
                <a:cubicBezTo>
                  <a:pt x="650875" y="57151"/>
                  <a:pt x="653256" y="54769"/>
                  <a:pt x="652462" y="52388"/>
                </a:cubicBezTo>
                <a:cubicBezTo>
                  <a:pt x="650652" y="46958"/>
                  <a:pt x="642937" y="38100"/>
                  <a:pt x="642937" y="38100"/>
                </a:cubicBezTo>
                <a:cubicBezTo>
                  <a:pt x="637476" y="21718"/>
                  <a:pt x="642937" y="41524"/>
                  <a:pt x="642937" y="11907"/>
                </a:cubicBezTo>
                <a:cubicBezTo>
                  <a:pt x="642937" y="8634"/>
                  <a:pt x="642600" y="4938"/>
                  <a:pt x="640556" y="2382"/>
                </a:cubicBezTo>
                <a:cubicBezTo>
                  <a:pt x="638988" y="422"/>
                  <a:pt x="639762" y="0"/>
                  <a:pt x="635793" y="0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27" name="26 Forma libre"/>
          <p:cNvSpPr/>
          <p:nvPr/>
        </p:nvSpPr>
        <p:spPr>
          <a:xfrm>
            <a:off x="2792429" y="4241120"/>
            <a:ext cx="777395" cy="847657"/>
          </a:xfrm>
          <a:custGeom>
            <a:avLst/>
            <a:gdLst>
              <a:gd name="connsiteX0" fmla="*/ 318818 w 1112568"/>
              <a:gd name="connsiteY0" fmla="*/ 88900 h 1177925"/>
              <a:gd name="connsiteX1" fmla="*/ 299768 w 1112568"/>
              <a:gd name="connsiteY1" fmla="*/ 117475 h 1177925"/>
              <a:gd name="connsiteX2" fmla="*/ 290243 w 1112568"/>
              <a:gd name="connsiteY2" fmla="*/ 120650 h 1177925"/>
              <a:gd name="connsiteX3" fmla="*/ 261668 w 1112568"/>
              <a:gd name="connsiteY3" fmla="*/ 123825 h 1177925"/>
              <a:gd name="connsiteX4" fmla="*/ 255318 w 1112568"/>
              <a:gd name="connsiteY4" fmla="*/ 133350 h 1177925"/>
              <a:gd name="connsiteX5" fmla="*/ 261668 w 1112568"/>
              <a:gd name="connsiteY5" fmla="*/ 161925 h 1177925"/>
              <a:gd name="connsiteX6" fmla="*/ 271193 w 1112568"/>
              <a:gd name="connsiteY6" fmla="*/ 168275 h 1177925"/>
              <a:gd name="connsiteX7" fmla="*/ 274368 w 1112568"/>
              <a:gd name="connsiteY7" fmla="*/ 177800 h 1177925"/>
              <a:gd name="connsiteX8" fmla="*/ 252143 w 1112568"/>
              <a:gd name="connsiteY8" fmla="*/ 168275 h 1177925"/>
              <a:gd name="connsiteX9" fmla="*/ 245793 w 1112568"/>
              <a:gd name="connsiteY9" fmla="*/ 158750 h 1177925"/>
              <a:gd name="connsiteX10" fmla="*/ 236268 w 1112568"/>
              <a:gd name="connsiteY10" fmla="*/ 165100 h 1177925"/>
              <a:gd name="connsiteX11" fmla="*/ 223568 w 1112568"/>
              <a:gd name="connsiteY11" fmla="*/ 196850 h 1177925"/>
              <a:gd name="connsiteX12" fmla="*/ 220393 w 1112568"/>
              <a:gd name="connsiteY12" fmla="*/ 215900 h 1177925"/>
              <a:gd name="connsiteX13" fmla="*/ 207693 w 1112568"/>
              <a:gd name="connsiteY13" fmla="*/ 222250 h 1177925"/>
              <a:gd name="connsiteX14" fmla="*/ 188643 w 1112568"/>
              <a:gd name="connsiteY14" fmla="*/ 228600 h 1177925"/>
              <a:gd name="connsiteX15" fmla="*/ 191818 w 1112568"/>
              <a:gd name="connsiteY15" fmla="*/ 263525 h 1177925"/>
              <a:gd name="connsiteX16" fmla="*/ 201343 w 1112568"/>
              <a:gd name="connsiteY16" fmla="*/ 266700 h 1177925"/>
              <a:gd name="connsiteX17" fmla="*/ 207693 w 1112568"/>
              <a:gd name="connsiteY17" fmla="*/ 276225 h 1177925"/>
              <a:gd name="connsiteX18" fmla="*/ 201343 w 1112568"/>
              <a:gd name="connsiteY18" fmla="*/ 311150 h 1177925"/>
              <a:gd name="connsiteX19" fmla="*/ 198168 w 1112568"/>
              <a:gd name="connsiteY19" fmla="*/ 320675 h 1177925"/>
              <a:gd name="connsiteX20" fmla="*/ 207693 w 1112568"/>
              <a:gd name="connsiteY20" fmla="*/ 330200 h 1177925"/>
              <a:gd name="connsiteX21" fmla="*/ 229918 w 1112568"/>
              <a:gd name="connsiteY21" fmla="*/ 320675 h 1177925"/>
              <a:gd name="connsiteX22" fmla="*/ 239443 w 1112568"/>
              <a:gd name="connsiteY22" fmla="*/ 323850 h 1177925"/>
              <a:gd name="connsiteX23" fmla="*/ 242618 w 1112568"/>
              <a:gd name="connsiteY23" fmla="*/ 336550 h 1177925"/>
              <a:gd name="connsiteX24" fmla="*/ 236268 w 1112568"/>
              <a:gd name="connsiteY24" fmla="*/ 371475 h 1177925"/>
              <a:gd name="connsiteX25" fmla="*/ 229918 w 1112568"/>
              <a:gd name="connsiteY25" fmla="*/ 381000 h 1177925"/>
              <a:gd name="connsiteX26" fmla="*/ 242618 w 1112568"/>
              <a:gd name="connsiteY26" fmla="*/ 403225 h 1177925"/>
              <a:gd name="connsiteX27" fmla="*/ 252143 w 1112568"/>
              <a:gd name="connsiteY27" fmla="*/ 409575 h 1177925"/>
              <a:gd name="connsiteX28" fmla="*/ 252143 w 1112568"/>
              <a:gd name="connsiteY28" fmla="*/ 438150 h 1177925"/>
              <a:gd name="connsiteX29" fmla="*/ 245793 w 1112568"/>
              <a:gd name="connsiteY29" fmla="*/ 457200 h 1177925"/>
              <a:gd name="connsiteX30" fmla="*/ 236268 w 1112568"/>
              <a:gd name="connsiteY30" fmla="*/ 460375 h 1177925"/>
              <a:gd name="connsiteX31" fmla="*/ 226743 w 1112568"/>
              <a:gd name="connsiteY31" fmla="*/ 457200 h 1177925"/>
              <a:gd name="connsiteX32" fmla="*/ 220393 w 1112568"/>
              <a:gd name="connsiteY32" fmla="*/ 438150 h 1177925"/>
              <a:gd name="connsiteX33" fmla="*/ 210868 w 1112568"/>
              <a:gd name="connsiteY33" fmla="*/ 444500 h 1177925"/>
              <a:gd name="connsiteX34" fmla="*/ 163243 w 1112568"/>
              <a:gd name="connsiteY34" fmla="*/ 441325 h 1177925"/>
              <a:gd name="connsiteX35" fmla="*/ 128318 w 1112568"/>
              <a:gd name="connsiteY35" fmla="*/ 428625 h 1177925"/>
              <a:gd name="connsiteX36" fmla="*/ 102918 w 1112568"/>
              <a:gd name="connsiteY36" fmla="*/ 431800 h 1177925"/>
              <a:gd name="connsiteX37" fmla="*/ 83868 w 1112568"/>
              <a:gd name="connsiteY37" fmla="*/ 444500 h 1177925"/>
              <a:gd name="connsiteX38" fmla="*/ 64818 w 1112568"/>
              <a:gd name="connsiteY38" fmla="*/ 457200 h 1177925"/>
              <a:gd name="connsiteX39" fmla="*/ 52118 w 1112568"/>
              <a:gd name="connsiteY39" fmla="*/ 469900 h 1177925"/>
              <a:gd name="connsiteX40" fmla="*/ 42593 w 1112568"/>
              <a:gd name="connsiteY40" fmla="*/ 476250 h 1177925"/>
              <a:gd name="connsiteX41" fmla="*/ 33068 w 1112568"/>
              <a:gd name="connsiteY41" fmla="*/ 488950 h 1177925"/>
              <a:gd name="connsiteX42" fmla="*/ 20368 w 1112568"/>
              <a:gd name="connsiteY42" fmla="*/ 508000 h 1177925"/>
              <a:gd name="connsiteX43" fmla="*/ 14018 w 1112568"/>
              <a:gd name="connsiteY43" fmla="*/ 530225 h 1177925"/>
              <a:gd name="connsiteX44" fmla="*/ 4493 w 1112568"/>
              <a:gd name="connsiteY44" fmla="*/ 533400 h 1177925"/>
              <a:gd name="connsiteX45" fmla="*/ 1318 w 1112568"/>
              <a:gd name="connsiteY45" fmla="*/ 542925 h 1177925"/>
              <a:gd name="connsiteX46" fmla="*/ 23543 w 1112568"/>
              <a:gd name="connsiteY46" fmla="*/ 561975 h 1177925"/>
              <a:gd name="connsiteX47" fmla="*/ 45768 w 1112568"/>
              <a:gd name="connsiteY47" fmla="*/ 577850 h 1177925"/>
              <a:gd name="connsiteX48" fmla="*/ 77518 w 1112568"/>
              <a:gd name="connsiteY48" fmla="*/ 587375 h 1177925"/>
              <a:gd name="connsiteX49" fmla="*/ 83868 w 1112568"/>
              <a:gd name="connsiteY49" fmla="*/ 596900 h 1177925"/>
              <a:gd name="connsiteX50" fmla="*/ 87043 w 1112568"/>
              <a:gd name="connsiteY50" fmla="*/ 612775 h 1177925"/>
              <a:gd name="connsiteX51" fmla="*/ 106093 w 1112568"/>
              <a:gd name="connsiteY51" fmla="*/ 625475 h 1177925"/>
              <a:gd name="connsiteX52" fmla="*/ 115618 w 1112568"/>
              <a:gd name="connsiteY52" fmla="*/ 635000 h 1177925"/>
              <a:gd name="connsiteX53" fmla="*/ 125143 w 1112568"/>
              <a:gd name="connsiteY53" fmla="*/ 641350 h 1177925"/>
              <a:gd name="connsiteX54" fmla="*/ 131493 w 1112568"/>
              <a:gd name="connsiteY54" fmla="*/ 650875 h 1177925"/>
              <a:gd name="connsiteX55" fmla="*/ 141018 w 1112568"/>
              <a:gd name="connsiteY55" fmla="*/ 669925 h 1177925"/>
              <a:gd name="connsiteX56" fmla="*/ 166418 w 1112568"/>
              <a:gd name="connsiteY56" fmla="*/ 676275 h 1177925"/>
              <a:gd name="connsiteX57" fmla="*/ 172768 w 1112568"/>
              <a:gd name="connsiteY57" fmla="*/ 685800 h 1177925"/>
              <a:gd name="connsiteX58" fmla="*/ 182293 w 1112568"/>
              <a:gd name="connsiteY58" fmla="*/ 704850 h 1177925"/>
              <a:gd name="connsiteX59" fmla="*/ 201343 w 1112568"/>
              <a:gd name="connsiteY59" fmla="*/ 714375 h 1177925"/>
              <a:gd name="connsiteX60" fmla="*/ 210868 w 1112568"/>
              <a:gd name="connsiteY60" fmla="*/ 720725 h 1177925"/>
              <a:gd name="connsiteX61" fmla="*/ 214043 w 1112568"/>
              <a:gd name="connsiteY61" fmla="*/ 730250 h 1177925"/>
              <a:gd name="connsiteX62" fmla="*/ 223568 w 1112568"/>
              <a:gd name="connsiteY62" fmla="*/ 739775 h 1177925"/>
              <a:gd name="connsiteX63" fmla="*/ 233093 w 1112568"/>
              <a:gd name="connsiteY63" fmla="*/ 746125 h 1177925"/>
              <a:gd name="connsiteX64" fmla="*/ 274368 w 1112568"/>
              <a:gd name="connsiteY64" fmla="*/ 755650 h 1177925"/>
              <a:gd name="connsiteX65" fmla="*/ 283893 w 1112568"/>
              <a:gd name="connsiteY65" fmla="*/ 758825 h 1177925"/>
              <a:gd name="connsiteX66" fmla="*/ 290243 w 1112568"/>
              <a:gd name="connsiteY66" fmla="*/ 768350 h 1177925"/>
              <a:gd name="connsiteX67" fmla="*/ 299768 w 1112568"/>
              <a:gd name="connsiteY67" fmla="*/ 774700 h 1177925"/>
              <a:gd name="connsiteX68" fmla="*/ 306118 w 1112568"/>
              <a:gd name="connsiteY68" fmla="*/ 784225 h 1177925"/>
              <a:gd name="connsiteX69" fmla="*/ 315643 w 1112568"/>
              <a:gd name="connsiteY69" fmla="*/ 790575 h 1177925"/>
              <a:gd name="connsiteX70" fmla="*/ 331518 w 1112568"/>
              <a:gd name="connsiteY70" fmla="*/ 825500 h 1177925"/>
              <a:gd name="connsiteX71" fmla="*/ 382318 w 1112568"/>
              <a:gd name="connsiteY71" fmla="*/ 831850 h 1177925"/>
              <a:gd name="connsiteX72" fmla="*/ 401368 w 1112568"/>
              <a:gd name="connsiteY72" fmla="*/ 847725 h 1177925"/>
              <a:gd name="connsiteX73" fmla="*/ 410893 w 1112568"/>
              <a:gd name="connsiteY73" fmla="*/ 857250 h 1177925"/>
              <a:gd name="connsiteX74" fmla="*/ 423593 w 1112568"/>
              <a:gd name="connsiteY74" fmla="*/ 860425 h 1177925"/>
              <a:gd name="connsiteX75" fmla="*/ 445818 w 1112568"/>
              <a:gd name="connsiteY75" fmla="*/ 889000 h 1177925"/>
              <a:gd name="connsiteX76" fmla="*/ 452168 w 1112568"/>
              <a:gd name="connsiteY76" fmla="*/ 898525 h 1177925"/>
              <a:gd name="connsiteX77" fmla="*/ 474393 w 1112568"/>
              <a:gd name="connsiteY77" fmla="*/ 908050 h 1177925"/>
              <a:gd name="connsiteX78" fmla="*/ 502968 w 1112568"/>
              <a:gd name="connsiteY78" fmla="*/ 933450 h 1177925"/>
              <a:gd name="connsiteX79" fmla="*/ 515668 w 1112568"/>
              <a:gd name="connsiteY79" fmla="*/ 939800 h 1177925"/>
              <a:gd name="connsiteX80" fmla="*/ 528368 w 1112568"/>
              <a:gd name="connsiteY80" fmla="*/ 942975 h 1177925"/>
              <a:gd name="connsiteX81" fmla="*/ 560118 w 1112568"/>
              <a:gd name="connsiteY81" fmla="*/ 958850 h 1177925"/>
              <a:gd name="connsiteX82" fmla="*/ 579168 w 1112568"/>
              <a:gd name="connsiteY82" fmla="*/ 968375 h 1177925"/>
              <a:gd name="connsiteX83" fmla="*/ 598218 w 1112568"/>
              <a:gd name="connsiteY83" fmla="*/ 965200 h 1177925"/>
              <a:gd name="connsiteX84" fmla="*/ 636318 w 1112568"/>
              <a:gd name="connsiteY84" fmla="*/ 946150 h 1177925"/>
              <a:gd name="connsiteX85" fmla="*/ 683943 w 1112568"/>
              <a:gd name="connsiteY85" fmla="*/ 942975 h 1177925"/>
              <a:gd name="connsiteX86" fmla="*/ 699818 w 1112568"/>
              <a:gd name="connsiteY86" fmla="*/ 946150 h 1177925"/>
              <a:gd name="connsiteX87" fmla="*/ 693468 w 1112568"/>
              <a:gd name="connsiteY87" fmla="*/ 977900 h 1177925"/>
              <a:gd name="connsiteX88" fmla="*/ 696643 w 1112568"/>
              <a:gd name="connsiteY88" fmla="*/ 987425 h 1177925"/>
              <a:gd name="connsiteX89" fmla="*/ 725218 w 1112568"/>
              <a:gd name="connsiteY89" fmla="*/ 1006475 h 1177925"/>
              <a:gd name="connsiteX90" fmla="*/ 747443 w 1112568"/>
              <a:gd name="connsiteY90" fmla="*/ 1031875 h 1177925"/>
              <a:gd name="connsiteX91" fmla="*/ 785543 w 1112568"/>
              <a:gd name="connsiteY91" fmla="*/ 1047750 h 1177925"/>
              <a:gd name="connsiteX92" fmla="*/ 782368 w 1112568"/>
              <a:gd name="connsiteY92" fmla="*/ 1063625 h 1177925"/>
              <a:gd name="connsiteX93" fmla="*/ 779193 w 1112568"/>
              <a:gd name="connsiteY93" fmla="*/ 1073150 h 1177925"/>
              <a:gd name="connsiteX94" fmla="*/ 788718 w 1112568"/>
              <a:gd name="connsiteY94" fmla="*/ 1092200 h 1177925"/>
              <a:gd name="connsiteX95" fmla="*/ 791893 w 1112568"/>
              <a:gd name="connsiteY95" fmla="*/ 1120775 h 1177925"/>
              <a:gd name="connsiteX96" fmla="*/ 795068 w 1112568"/>
              <a:gd name="connsiteY96" fmla="*/ 1130300 h 1177925"/>
              <a:gd name="connsiteX97" fmla="*/ 804593 w 1112568"/>
              <a:gd name="connsiteY97" fmla="*/ 1139825 h 1177925"/>
              <a:gd name="connsiteX98" fmla="*/ 814118 w 1112568"/>
              <a:gd name="connsiteY98" fmla="*/ 1143000 h 1177925"/>
              <a:gd name="connsiteX99" fmla="*/ 826818 w 1112568"/>
              <a:gd name="connsiteY99" fmla="*/ 1152525 h 1177925"/>
              <a:gd name="connsiteX100" fmla="*/ 849043 w 1112568"/>
              <a:gd name="connsiteY100" fmla="*/ 1162050 h 1177925"/>
              <a:gd name="connsiteX101" fmla="*/ 864918 w 1112568"/>
              <a:gd name="connsiteY101" fmla="*/ 1165225 h 1177925"/>
              <a:gd name="connsiteX102" fmla="*/ 874443 w 1112568"/>
              <a:gd name="connsiteY102" fmla="*/ 1171575 h 1177925"/>
              <a:gd name="connsiteX103" fmla="*/ 896668 w 1112568"/>
              <a:gd name="connsiteY103" fmla="*/ 1177925 h 1177925"/>
              <a:gd name="connsiteX104" fmla="*/ 937943 w 1112568"/>
              <a:gd name="connsiteY104" fmla="*/ 1171575 h 1177925"/>
              <a:gd name="connsiteX105" fmla="*/ 960168 w 1112568"/>
              <a:gd name="connsiteY105" fmla="*/ 1174750 h 1177925"/>
              <a:gd name="connsiteX106" fmla="*/ 972868 w 1112568"/>
              <a:gd name="connsiteY106" fmla="*/ 1171575 h 1177925"/>
              <a:gd name="connsiteX107" fmla="*/ 995093 w 1112568"/>
              <a:gd name="connsiteY107" fmla="*/ 1155700 h 1177925"/>
              <a:gd name="connsiteX108" fmla="*/ 988743 w 1112568"/>
              <a:gd name="connsiteY108" fmla="*/ 1123950 h 1177925"/>
              <a:gd name="connsiteX109" fmla="*/ 985568 w 1112568"/>
              <a:gd name="connsiteY109" fmla="*/ 1108075 h 1177925"/>
              <a:gd name="connsiteX110" fmla="*/ 982393 w 1112568"/>
              <a:gd name="connsiteY110" fmla="*/ 1089025 h 1177925"/>
              <a:gd name="connsiteX111" fmla="*/ 963343 w 1112568"/>
              <a:gd name="connsiteY111" fmla="*/ 1063625 h 1177925"/>
              <a:gd name="connsiteX112" fmla="*/ 950643 w 1112568"/>
              <a:gd name="connsiteY112" fmla="*/ 1044575 h 1177925"/>
              <a:gd name="connsiteX113" fmla="*/ 944293 w 1112568"/>
              <a:gd name="connsiteY113" fmla="*/ 1031875 h 1177925"/>
              <a:gd name="connsiteX114" fmla="*/ 941118 w 1112568"/>
              <a:gd name="connsiteY114" fmla="*/ 1022350 h 1177925"/>
              <a:gd name="connsiteX115" fmla="*/ 934768 w 1112568"/>
              <a:gd name="connsiteY115" fmla="*/ 1012825 h 1177925"/>
              <a:gd name="connsiteX116" fmla="*/ 931593 w 1112568"/>
              <a:gd name="connsiteY116" fmla="*/ 1003300 h 1177925"/>
              <a:gd name="connsiteX117" fmla="*/ 918893 w 1112568"/>
              <a:gd name="connsiteY117" fmla="*/ 984250 h 1177925"/>
              <a:gd name="connsiteX118" fmla="*/ 934768 w 1112568"/>
              <a:gd name="connsiteY118" fmla="*/ 965200 h 1177925"/>
              <a:gd name="connsiteX119" fmla="*/ 944293 w 1112568"/>
              <a:gd name="connsiteY119" fmla="*/ 962025 h 1177925"/>
              <a:gd name="connsiteX120" fmla="*/ 956993 w 1112568"/>
              <a:gd name="connsiteY120" fmla="*/ 952500 h 1177925"/>
              <a:gd name="connsiteX121" fmla="*/ 963343 w 1112568"/>
              <a:gd name="connsiteY121" fmla="*/ 942975 h 1177925"/>
              <a:gd name="connsiteX122" fmla="*/ 982393 w 1112568"/>
              <a:gd name="connsiteY122" fmla="*/ 930275 h 1177925"/>
              <a:gd name="connsiteX123" fmla="*/ 1007793 w 1112568"/>
              <a:gd name="connsiteY123" fmla="*/ 901700 h 1177925"/>
              <a:gd name="connsiteX124" fmla="*/ 1014143 w 1112568"/>
              <a:gd name="connsiteY124" fmla="*/ 889000 h 1177925"/>
              <a:gd name="connsiteX125" fmla="*/ 1001443 w 1112568"/>
              <a:gd name="connsiteY125" fmla="*/ 866775 h 1177925"/>
              <a:gd name="connsiteX126" fmla="*/ 995093 w 1112568"/>
              <a:gd name="connsiteY126" fmla="*/ 828675 h 1177925"/>
              <a:gd name="connsiteX127" fmla="*/ 991918 w 1112568"/>
              <a:gd name="connsiteY127" fmla="*/ 819150 h 1177925"/>
              <a:gd name="connsiteX128" fmla="*/ 988743 w 1112568"/>
              <a:gd name="connsiteY128" fmla="*/ 800100 h 1177925"/>
              <a:gd name="connsiteX129" fmla="*/ 1001443 w 1112568"/>
              <a:gd name="connsiteY129" fmla="*/ 736600 h 1177925"/>
              <a:gd name="connsiteX130" fmla="*/ 1020493 w 1112568"/>
              <a:gd name="connsiteY130" fmla="*/ 730250 h 1177925"/>
              <a:gd name="connsiteX131" fmla="*/ 1033193 w 1112568"/>
              <a:gd name="connsiteY131" fmla="*/ 720725 h 1177925"/>
              <a:gd name="connsiteX132" fmla="*/ 1049068 w 1112568"/>
              <a:gd name="connsiteY132" fmla="*/ 714375 h 1177925"/>
              <a:gd name="connsiteX133" fmla="*/ 1055418 w 1112568"/>
              <a:gd name="connsiteY133" fmla="*/ 704850 h 1177925"/>
              <a:gd name="connsiteX134" fmla="*/ 1080818 w 1112568"/>
              <a:gd name="connsiteY134" fmla="*/ 692150 h 1177925"/>
              <a:gd name="connsiteX135" fmla="*/ 1103043 w 1112568"/>
              <a:gd name="connsiteY135" fmla="*/ 682625 h 1177925"/>
              <a:gd name="connsiteX136" fmla="*/ 1099868 w 1112568"/>
              <a:gd name="connsiteY136" fmla="*/ 657225 h 1177925"/>
              <a:gd name="connsiteX137" fmla="*/ 1096693 w 1112568"/>
              <a:gd name="connsiteY137" fmla="*/ 641350 h 1177925"/>
              <a:gd name="connsiteX138" fmla="*/ 1093518 w 1112568"/>
              <a:gd name="connsiteY138" fmla="*/ 628650 h 1177925"/>
              <a:gd name="connsiteX139" fmla="*/ 1087168 w 1112568"/>
              <a:gd name="connsiteY139" fmla="*/ 609600 h 1177925"/>
              <a:gd name="connsiteX140" fmla="*/ 1093518 w 1112568"/>
              <a:gd name="connsiteY140" fmla="*/ 587375 h 1177925"/>
              <a:gd name="connsiteX141" fmla="*/ 1103043 w 1112568"/>
              <a:gd name="connsiteY141" fmla="*/ 574675 h 1177925"/>
              <a:gd name="connsiteX142" fmla="*/ 1109393 w 1112568"/>
              <a:gd name="connsiteY142" fmla="*/ 565150 h 1177925"/>
              <a:gd name="connsiteX143" fmla="*/ 1112568 w 1112568"/>
              <a:gd name="connsiteY143" fmla="*/ 552450 h 1177925"/>
              <a:gd name="connsiteX144" fmla="*/ 1109393 w 1112568"/>
              <a:gd name="connsiteY144" fmla="*/ 542925 h 1177925"/>
              <a:gd name="connsiteX145" fmla="*/ 1099868 w 1112568"/>
              <a:gd name="connsiteY145" fmla="*/ 533400 h 1177925"/>
              <a:gd name="connsiteX146" fmla="*/ 1071293 w 1112568"/>
              <a:gd name="connsiteY146" fmla="*/ 523875 h 1177925"/>
              <a:gd name="connsiteX147" fmla="*/ 1058593 w 1112568"/>
              <a:gd name="connsiteY147" fmla="*/ 517525 h 1177925"/>
              <a:gd name="connsiteX148" fmla="*/ 1045893 w 1112568"/>
              <a:gd name="connsiteY148" fmla="*/ 508000 h 1177925"/>
              <a:gd name="connsiteX149" fmla="*/ 1036368 w 1112568"/>
              <a:gd name="connsiteY149" fmla="*/ 501650 h 1177925"/>
              <a:gd name="connsiteX150" fmla="*/ 1033193 w 1112568"/>
              <a:gd name="connsiteY150" fmla="*/ 492125 h 1177925"/>
              <a:gd name="connsiteX151" fmla="*/ 1004618 w 1112568"/>
              <a:gd name="connsiteY151" fmla="*/ 492125 h 1177925"/>
              <a:gd name="connsiteX152" fmla="*/ 976043 w 1112568"/>
              <a:gd name="connsiteY152" fmla="*/ 508000 h 1177925"/>
              <a:gd name="connsiteX153" fmla="*/ 950643 w 1112568"/>
              <a:gd name="connsiteY153" fmla="*/ 501650 h 1177925"/>
              <a:gd name="connsiteX154" fmla="*/ 925243 w 1112568"/>
              <a:gd name="connsiteY154" fmla="*/ 504825 h 1177925"/>
              <a:gd name="connsiteX155" fmla="*/ 903018 w 1112568"/>
              <a:gd name="connsiteY155" fmla="*/ 517525 h 1177925"/>
              <a:gd name="connsiteX156" fmla="*/ 890318 w 1112568"/>
              <a:gd name="connsiteY156" fmla="*/ 520700 h 1177925"/>
              <a:gd name="connsiteX157" fmla="*/ 864918 w 1112568"/>
              <a:gd name="connsiteY157" fmla="*/ 517525 h 1177925"/>
              <a:gd name="connsiteX158" fmla="*/ 858568 w 1112568"/>
              <a:gd name="connsiteY158" fmla="*/ 482600 h 1177925"/>
              <a:gd name="connsiteX159" fmla="*/ 877618 w 1112568"/>
              <a:gd name="connsiteY159" fmla="*/ 469900 h 1177925"/>
              <a:gd name="connsiteX160" fmla="*/ 880793 w 1112568"/>
              <a:gd name="connsiteY160" fmla="*/ 454025 h 1177925"/>
              <a:gd name="connsiteX161" fmla="*/ 887143 w 1112568"/>
              <a:gd name="connsiteY161" fmla="*/ 415925 h 1177925"/>
              <a:gd name="connsiteX162" fmla="*/ 915718 w 1112568"/>
              <a:gd name="connsiteY162" fmla="*/ 390525 h 1177925"/>
              <a:gd name="connsiteX163" fmla="*/ 925243 w 1112568"/>
              <a:gd name="connsiteY163" fmla="*/ 381000 h 1177925"/>
              <a:gd name="connsiteX164" fmla="*/ 928418 w 1112568"/>
              <a:gd name="connsiteY164" fmla="*/ 371475 h 1177925"/>
              <a:gd name="connsiteX165" fmla="*/ 918893 w 1112568"/>
              <a:gd name="connsiteY165" fmla="*/ 349250 h 1177925"/>
              <a:gd name="connsiteX166" fmla="*/ 909368 w 1112568"/>
              <a:gd name="connsiteY166" fmla="*/ 339725 h 1177925"/>
              <a:gd name="connsiteX167" fmla="*/ 890318 w 1112568"/>
              <a:gd name="connsiteY167" fmla="*/ 327025 h 1177925"/>
              <a:gd name="connsiteX168" fmla="*/ 880793 w 1112568"/>
              <a:gd name="connsiteY168" fmla="*/ 320675 h 1177925"/>
              <a:gd name="connsiteX169" fmla="*/ 864918 w 1112568"/>
              <a:gd name="connsiteY169" fmla="*/ 311150 h 1177925"/>
              <a:gd name="connsiteX170" fmla="*/ 858568 w 1112568"/>
              <a:gd name="connsiteY170" fmla="*/ 301625 h 1177925"/>
              <a:gd name="connsiteX171" fmla="*/ 842693 w 1112568"/>
              <a:gd name="connsiteY171" fmla="*/ 285750 h 1177925"/>
              <a:gd name="connsiteX172" fmla="*/ 826818 w 1112568"/>
              <a:gd name="connsiteY172" fmla="*/ 241300 h 1177925"/>
              <a:gd name="connsiteX173" fmla="*/ 817293 w 1112568"/>
              <a:gd name="connsiteY173" fmla="*/ 238125 h 1177925"/>
              <a:gd name="connsiteX174" fmla="*/ 763318 w 1112568"/>
              <a:gd name="connsiteY174" fmla="*/ 241300 h 1177925"/>
              <a:gd name="connsiteX175" fmla="*/ 747443 w 1112568"/>
              <a:gd name="connsiteY175" fmla="*/ 257175 h 1177925"/>
              <a:gd name="connsiteX176" fmla="*/ 728393 w 1112568"/>
              <a:gd name="connsiteY176" fmla="*/ 266700 h 1177925"/>
              <a:gd name="connsiteX177" fmla="*/ 699818 w 1112568"/>
              <a:gd name="connsiteY177" fmla="*/ 254000 h 1177925"/>
              <a:gd name="connsiteX178" fmla="*/ 693468 w 1112568"/>
              <a:gd name="connsiteY178" fmla="*/ 244475 h 1177925"/>
              <a:gd name="connsiteX179" fmla="*/ 683943 w 1112568"/>
              <a:gd name="connsiteY179" fmla="*/ 238125 h 1177925"/>
              <a:gd name="connsiteX180" fmla="*/ 674418 w 1112568"/>
              <a:gd name="connsiteY180" fmla="*/ 228600 h 1177925"/>
              <a:gd name="connsiteX181" fmla="*/ 661718 w 1112568"/>
              <a:gd name="connsiteY181" fmla="*/ 212725 h 1177925"/>
              <a:gd name="connsiteX182" fmla="*/ 658543 w 1112568"/>
              <a:gd name="connsiteY182" fmla="*/ 200025 h 1177925"/>
              <a:gd name="connsiteX183" fmla="*/ 636318 w 1112568"/>
              <a:gd name="connsiteY183" fmla="*/ 177800 h 1177925"/>
              <a:gd name="connsiteX184" fmla="*/ 623618 w 1112568"/>
              <a:gd name="connsiteY184" fmla="*/ 158750 h 1177925"/>
              <a:gd name="connsiteX185" fmla="*/ 620443 w 1112568"/>
              <a:gd name="connsiteY185" fmla="*/ 149225 h 1177925"/>
              <a:gd name="connsiteX186" fmla="*/ 598218 w 1112568"/>
              <a:gd name="connsiteY186" fmla="*/ 123825 h 1177925"/>
              <a:gd name="connsiteX187" fmla="*/ 582343 w 1112568"/>
              <a:gd name="connsiteY187" fmla="*/ 92075 h 1177925"/>
              <a:gd name="connsiteX188" fmla="*/ 582343 w 1112568"/>
              <a:gd name="connsiteY188" fmla="*/ 92075 h 1177925"/>
              <a:gd name="connsiteX189" fmla="*/ 579168 w 1112568"/>
              <a:gd name="connsiteY189" fmla="*/ 82550 h 1177925"/>
              <a:gd name="connsiteX190" fmla="*/ 569643 w 1112568"/>
              <a:gd name="connsiteY190" fmla="*/ 76200 h 1177925"/>
              <a:gd name="connsiteX191" fmla="*/ 560118 w 1112568"/>
              <a:gd name="connsiteY191" fmla="*/ 66675 h 1177925"/>
              <a:gd name="connsiteX192" fmla="*/ 547418 w 1112568"/>
              <a:gd name="connsiteY192" fmla="*/ 47625 h 1177925"/>
              <a:gd name="connsiteX193" fmla="*/ 541068 w 1112568"/>
              <a:gd name="connsiteY193" fmla="*/ 38100 h 1177925"/>
              <a:gd name="connsiteX194" fmla="*/ 522018 w 1112568"/>
              <a:gd name="connsiteY194" fmla="*/ 28575 h 1177925"/>
              <a:gd name="connsiteX195" fmla="*/ 493443 w 1112568"/>
              <a:gd name="connsiteY195" fmla="*/ 47625 h 1177925"/>
              <a:gd name="connsiteX196" fmla="*/ 496618 w 1112568"/>
              <a:gd name="connsiteY196" fmla="*/ 57150 h 1177925"/>
              <a:gd name="connsiteX197" fmla="*/ 506143 w 1112568"/>
              <a:gd name="connsiteY197" fmla="*/ 63500 h 1177925"/>
              <a:gd name="connsiteX198" fmla="*/ 483918 w 1112568"/>
              <a:gd name="connsiteY198" fmla="*/ 73025 h 1177925"/>
              <a:gd name="connsiteX199" fmla="*/ 477568 w 1112568"/>
              <a:gd name="connsiteY199" fmla="*/ 47625 h 1177925"/>
              <a:gd name="connsiteX200" fmla="*/ 474393 w 1112568"/>
              <a:gd name="connsiteY200" fmla="*/ 34925 h 1177925"/>
              <a:gd name="connsiteX201" fmla="*/ 461693 w 1112568"/>
              <a:gd name="connsiteY201" fmla="*/ 28575 h 1177925"/>
              <a:gd name="connsiteX202" fmla="*/ 458518 w 1112568"/>
              <a:gd name="connsiteY202" fmla="*/ 19050 h 1177925"/>
              <a:gd name="connsiteX203" fmla="*/ 461693 w 1112568"/>
              <a:gd name="connsiteY203" fmla="*/ 9525 h 1177925"/>
              <a:gd name="connsiteX204" fmla="*/ 436293 w 1112568"/>
              <a:gd name="connsiteY204" fmla="*/ 0 h 1177925"/>
              <a:gd name="connsiteX205" fmla="*/ 426768 w 1112568"/>
              <a:gd name="connsiteY205" fmla="*/ 3175 h 1177925"/>
              <a:gd name="connsiteX206" fmla="*/ 423593 w 1112568"/>
              <a:gd name="connsiteY206" fmla="*/ 12700 h 1177925"/>
              <a:gd name="connsiteX207" fmla="*/ 417243 w 1112568"/>
              <a:gd name="connsiteY207" fmla="*/ 25400 h 1177925"/>
              <a:gd name="connsiteX208" fmla="*/ 420418 w 1112568"/>
              <a:gd name="connsiteY208" fmla="*/ 53975 h 1177925"/>
              <a:gd name="connsiteX209" fmla="*/ 445818 w 1112568"/>
              <a:gd name="connsiteY209" fmla="*/ 69850 h 1177925"/>
              <a:gd name="connsiteX210" fmla="*/ 464868 w 1112568"/>
              <a:gd name="connsiteY210" fmla="*/ 82550 h 1177925"/>
              <a:gd name="connsiteX211" fmla="*/ 483918 w 1112568"/>
              <a:gd name="connsiteY211" fmla="*/ 92075 h 1177925"/>
              <a:gd name="connsiteX212" fmla="*/ 480743 w 1112568"/>
              <a:gd name="connsiteY212" fmla="*/ 101600 h 1177925"/>
              <a:gd name="connsiteX213" fmla="*/ 455343 w 1112568"/>
              <a:gd name="connsiteY213" fmla="*/ 101600 h 1177925"/>
              <a:gd name="connsiteX214" fmla="*/ 433118 w 1112568"/>
              <a:gd name="connsiteY214" fmla="*/ 85725 h 1177925"/>
              <a:gd name="connsiteX215" fmla="*/ 410893 w 1112568"/>
              <a:gd name="connsiteY215" fmla="*/ 73025 h 1177925"/>
              <a:gd name="connsiteX216" fmla="*/ 391843 w 1112568"/>
              <a:gd name="connsiteY216" fmla="*/ 79375 h 1177925"/>
              <a:gd name="connsiteX217" fmla="*/ 379143 w 1112568"/>
              <a:gd name="connsiteY217" fmla="*/ 98425 h 1177925"/>
              <a:gd name="connsiteX218" fmla="*/ 372793 w 1112568"/>
              <a:gd name="connsiteY218" fmla="*/ 107950 h 1177925"/>
              <a:gd name="connsiteX219" fmla="*/ 363268 w 1112568"/>
              <a:gd name="connsiteY219" fmla="*/ 111125 h 1177925"/>
              <a:gd name="connsiteX220" fmla="*/ 356918 w 1112568"/>
              <a:gd name="connsiteY220" fmla="*/ 95250 h 1177925"/>
              <a:gd name="connsiteX221" fmla="*/ 353743 w 1112568"/>
              <a:gd name="connsiteY221" fmla="*/ 85725 h 1177925"/>
              <a:gd name="connsiteX222" fmla="*/ 334693 w 1112568"/>
              <a:gd name="connsiteY222" fmla="*/ 76200 h 1177925"/>
              <a:gd name="connsiteX223" fmla="*/ 325168 w 1112568"/>
              <a:gd name="connsiteY223" fmla="*/ 79375 h 1177925"/>
              <a:gd name="connsiteX224" fmla="*/ 318818 w 1112568"/>
              <a:gd name="connsiteY224" fmla="*/ 88900 h 1177925"/>
              <a:gd name="connsiteX225" fmla="*/ 318818 w 1112568"/>
              <a:gd name="connsiteY225" fmla="*/ 88900 h 11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112568" h="1177925">
                <a:moveTo>
                  <a:pt x="318818" y="88900"/>
                </a:moveTo>
                <a:cubicBezTo>
                  <a:pt x="315643" y="93662"/>
                  <a:pt x="314395" y="84564"/>
                  <a:pt x="299768" y="117475"/>
                </a:cubicBezTo>
                <a:cubicBezTo>
                  <a:pt x="298409" y="120533"/>
                  <a:pt x="293544" y="120100"/>
                  <a:pt x="290243" y="120650"/>
                </a:cubicBezTo>
                <a:cubicBezTo>
                  <a:pt x="280790" y="122226"/>
                  <a:pt x="271193" y="122767"/>
                  <a:pt x="261668" y="123825"/>
                </a:cubicBezTo>
                <a:cubicBezTo>
                  <a:pt x="259551" y="127000"/>
                  <a:pt x="255739" y="129557"/>
                  <a:pt x="255318" y="133350"/>
                </a:cubicBezTo>
                <a:cubicBezTo>
                  <a:pt x="255303" y="133486"/>
                  <a:pt x="258402" y="157842"/>
                  <a:pt x="261668" y="161925"/>
                </a:cubicBezTo>
                <a:cubicBezTo>
                  <a:pt x="264052" y="164905"/>
                  <a:pt x="268018" y="166158"/>
                  <a:pt x="271193" y="168275"/>
                </a:cubicBezTo>
                <a:cubicBezTo>
                  <a:pt x="272251" y="171450"/>
                  <a:pt x="277153" y="175944"/>
                  <a:pt x="274368" y="177800"/>
                </a:cubicBezTo>
                <a:cubicBezTo>
                  <a:pt x="269242" y="181217"/>
                  <a:pt x="255438" y="170472"/>
                  <a:pt x="252143" y="168275"/>
                </a:cubicBezTo>
                <a:cubicBezTo>
                  <a:pt x="250026" y="165100"/>
                  <a:pt x="249535" y="159498"/>
                  <a:pt x="245793" y="158750"/>
                </a:cubicBezTo>
                <a:cubicBezTo>
                  <a:pt x="242051" y="158002"/>
                  <a:pt x="238711" y="162169"/>
                  <a:pt x="236268" y="165100"/>
                </a:cubicBezTo>
                <a:cubicBezTo>
                  <a:pt x="231950" y="170282"/>
                  <a:pt x="224308" y="192408"/>
                  <a:pt x="223568" y="196850"/>
                </a:cubicBezTo>
                <a:cubicBezTo>
                  <a:pt x="222510" y="203200"/>
                  <a:pt x="223805" y="210441"/>
                  <a:pt x="220393" y="215900"/>
                </a:cubicBezTo>
                <a:cubicBezTo>
                  <a:pt x="217885" y="219914"/>
                  <a:pt x="212087" y="220492"/>
                  <a:pt x="207693" y="222250"/>
                </a:cubicBezTo>
                <a:cubicBezTo>
                  <a:pt x="201478" y="224736"/>
                  <a:pt x="188643" y="228600"/>
                  <a:pt x="188643" y="228600"/>
                </a:cubicBezTo>
                <a:cubicBezTo>
                  <a:pt x="189701" y="240242"/>
                  <a:pt x="188121" y="252435"/>
                  <a:pt x="191818" y="263525"/>
                </a:cubicBezTo>
                <a:cubicBezTo>
                  <a:pt x="192876" y="266700"/>
                  <a:pt x="198730" y="264609"/>
                  <a:pt x="201343" y="266700"/>
                </a:cubicBezTo>
                <a:cubicBezTo>
                  <a:pt x="204323" y="269084"/>
                  <a:pt x="205576" y="273050"/>
                  <a:pt x="207693" y="276225"/>
                </a:cubicBezTo>
                <a:cubicBezTo>
                  <a:pt x="206278" y="284717"/>
                  <a:pt x="203562" y="302275"/>
                  <a:pt x="201343" y="311150"/>
                </a:cubicBezTo>
                <a:cubicBezTo>
                  <a:pt x="200531" y="314397"/>
                  <a:pt x="199226" y="317500"/>
                  <a:pt x="198168" y="320675"/>
                </a:cubicBezTo>
                <a:cubicBezTo>
                  <a:pt x="201343" y="323850"/>
                  <a:pt x="203376" y="328966"/>
                  <a:pt x="207693" y="330200"/>
                </a:cubicBezTo>
                <a:cubicBezTo>
                  <a:pt x="214869" y="332250"/>
                  <a:pt x="224830" y="324067"/>
                  <a:pt x="229918" y="320675"/>
                </a:cubicBezTo>
                <a:cubicBezTo>
                  <a:pt x="233093" y="321733"/>
                  <a:pt x="237352" y="321237"/>
                  <a:pt x="239443" y="323850"/>
                </a:cubicBezTo>
                <a:cubicBezTo>
                  <a:pt x="242169" y="327257"/>
                  <a:pt x="242618" y="332186"/>
                  <a:pt x="242618" y="336550"/>
                </a:cubicBezTo>
                <a:cubicBezTo>
                  <a:pt x="242618" y="343117"/>
                  <a:pt x="240733" y="362545"/>
                  <a:pt x="236268" y="371475"/>
                </a:cubicBezTo>
                <a:cubicBezTo>
                  <a:pt x="234561" y="374888"/>
                  <a:pt x="232035" y="377825"/>
                  <a:pt x="229918" y="381000"/>
                </a:cubicBezTo>
                <a:cubicBezTo>
                  <a:pt x="232408" y="385980"/>
                  <a:pt x="238130" y="398737"/>
                  <a:pt x="242618" y="403225"/>
                </a:cubicBezTo>
                <a:cubicBezTo>
                  <a:pt x="245316" y="405923"/>
                  <a:pt x="248968" y="407458"/>
                  <a:pt x="252143" y="409575"/>
                </a:cubicBezTo>
                <a:cubicBezTo>
                  <a:pt x="256800" y="423547"/>
                  <a:pt x="256933" y="418992"/>
                  <a:pt x="252143" y="438150"/>
                </a:cubicBezTo>
                <a:cubicBezTo>
                  <a:pt x="250520" y="444644"/>
                  <a:pt x="252143" y="455083"/>
                  <a:pt x="245793" y="457200"/>
                </a:cubicBezTo>
                <a:lnTo>
                  <a:pt x="236268" y="460375"/>
                </a:lnTo>
                <a:cubicBezTo>
                  <a:pt x="233093" y="459317"/>
                  <a:pt x="228688" y="459923"/>
                  <a:pt x="226743" y="457200"/>
                </a:cubicBezTo>
                <a:cubicBezTo>
                  <a:pt x="222852" y="451753"/>
                  <a:pt x="220393" y="438150"/>
                  <a:pt x="220393" y="438150"/>
                </a:cubicBezTo>
                <a:cubicBezTo>
                  <a:pt x="217218" y="440267"/>
                  <a:pt x="214281" y="442793"/>
                  <a:pt x="210868" y="444500"/>
                </a:cubicBezTo>
                <a:cubicBezTo>
                  <a:pt x="194563" y="452652"/>
                  <a:pt x="183736" y="444740"/>
                  <a:pt x="163243" y="441325"/>
                </a:cubicBezTo>
                <a:cubicBezTo>
                  <a:pt x="157752" y="439129"/>
                  <a:pt x="133280" y="428979"/>
                  <a:pt x="128318" y="428625"/>
                </a:cubicBezTo>
                <a:cubicBezTo>
                  <a:pt x="119807" y="428017"/>
                  <a:pt x="111385" y="430742"/>
                  <a:pt x="102918" y="431800"/>
                </a:cubicBezTo>
                <a:cubicBezTo>
                  <a:pt x="84702" y="437872"/>
                  <a:pt x="101705" y="430627"/>
                  <a:pt x="83868" y="444500"/>
                </a:cubicBezTo>
                <a:cubicBezTo>
                  <a:pt x="77844" y="449185"/>
                  <a:pt x="70214" y="451804"/>
                  <a:pt x="64818" y="457200"/>
                </a:cubicBezTo>
                <a:cubicBezTo>
                  <a:pt x="60585" y="461433"/>
                  <a:pt x="56664" y="466004"/>
                  <a:pt x="52118" y="469900"/>
                </a:cubicBezTo>
                <a:cubicBezTo>
                  <a:pt x="49221" y="472383"/>
                  <a:pt x="45291" y="473552"/>
                  <a:pt x="42593" y="476250"/>
                </a:cubicBezTo>
                <a:cubicBezTo>
                  <a:pt x="38851" y="479992"/>
                  <a:pt x="36243" y="484717"/>
                  <a:pt x="33068" y="488950"/>
                </a:cubicBezTo>
                <a:cubicBezTo>
                  <a:pt x="23155" y="518689"/>
                  <a:pt x="39394" y="474704"/>
                  <a:pt x="20368" y="508000"/>
                </a:cubicBezTo>
                <a:cubicBezTo>
                  <a:pt x="20258" y="508192"/>
                  <a:pt x="15599" y="528644"/>
                  <a:pt x="14018" y="530225"/>
                </a:cubicBezTo>
                <a:cubicBezTo>
                  <a:pt x="11651" y="532592"/>
                  <a:pt x="7668" y="532342"/>
                  <a:pt x="4493" y="533400"/>
                </a:cubicBezTo>
                <a:cubicBezTo>
                  <a:pt x="3435" y="536575"/>
                  <a:pt x="0" y="539849"/>
                  <a:pt x="1318" y="542925"/>
                </a:cubicBezTo>
                <a:cubicBezTo>
                  <a:pt x="4705" y="550827"/>
                  <a:pt x="16693" y="557082"/>
                  <a:pt x="23543" y="561975"/>
                </a:cubicBezTo>
                <a:cubicBezTo>
                  <a:pt x="25475" y="563355"/>
                  <a:pt x="41807" y="576089"/>
                  <a:pt x="45768" y="577850"/>
                </a:cubicBezTo>
                <a:cubicBezTo>
                  <a:pt x="55706" y="582267"/>
                  <a:pt x="66963" y="584736"/>
                  <a:pt x="77518" y="587375"/>
                </a:cubicBezTo>
                <a:cubicBezTo>
                  <a:pt x="79635" y="590550"/>
                  <a:pt x="82528" y="593327"/>
                  <a:pt x="83868" y="596900"/>
                </a:cubicBezTo>
                <a:cubicBezTo>
                  <a:pt x="85763" y="601953"/>
                  <a:pt x="84630" y="607948"/>
                  <a:pt x="87043" y="612775"/>
                </a:cubicBezTo>
                <a:cubicBezTo>
                  <a:pt x="91800" y="622288"/>
                  <a:pt x="97626" y="622653"/>
                  <a:pt x="106093" y="625475"/>
                </a:cubicBezTo>
                <a:cubicBezTo>
                  <a:pt x="109268" y="628650"/>
                  <a:pt x="112169" y="632125"/>
                  <a:pt x="115618" y="635000"/>
                </a:cubicBezTo>
                <a:cubicBezTo>
                  <a:pt x="118549" y="637443"/>
                  <a:pt x="122445" y="638652"/>
                  <a:pt x="125143" y="641350"/>
                </a:cubicBezTo>
                <a:cubicBezTo>
                  <a:pt x="127841" y="644048"/>
                  <a:pt x="129786" y="647462"/>
                  <a:pt x="131493" y="650875"/>
                </a:cubicBezTo>
                <a:cubicBezTo>
                  <a:pt x="135328" y="658544"/>
                  <a:pt x="133435" y="663859"/>
                  <a:pt x="141018" y="669925"/>
                </a:cubicBezTo>
                <a:cubicBezTo>
                  <a:pt x="144272" y="672528"/>
                  <a:pt x="165627" y="676117"/>
                  <a:pt x="166418" y="676275"/>
                </a:cubicBezTo>
                <a:cubicBezTo>
                  <a:pt x="168535" y="679450"/>
                  <a:pt x="171061" y="682387"/>
                  <a:pt x="172768" y="685800"/>
                </a:cubicBezTo>
                <a:cubicBezTo>
                  <a:pt x="177933" y="696129"/>
                  <a:pt x="173194" y="695751"/>
                  <a:pt x="182293" y="704850"/>
                </a:cubicBezTo>
                <a:cubicBezTo>
                  <a:pt x="191392" y="713949"/>
                  <a:pt x="191014" y="709210"/>
                  <a:pt x="201343" y="714375"/>
                </a:cubicBezTo>
                <a:cubicBezTo>
                  <a:pt x="204756" y="716082"/>
                  <a:pt x="207693" y="718608"/>
                  <a:pt x="210868" y="720725"/>
                </a:cubicBezTo>
                <a:cubicBezTo>
                  <a:pt x="211926" y="723900"/>
                  <a:pt x="212187" y="727465"/>
                  <a:pt x="214043" y="730250"/>
                </a:cubicBezTo>
                <a:cubicBezTo>
                  <a:pt x="216534" y="733986"/>
                  <a:pt x="220119" y="736900"/>
                  <a:pt x="223568" y="739775"/>
                </a:cubicBezTo>
                <a:cubicBezTo>
                  <a:pt x="226499" y="742218"/>
                  <a:pt x="229606" y="744575"/>
                  <a:pt x="233093" y="746125"/>
                </a:cubicBezTo>
                <a:cubicBezTo>
                  <a:pt x="249608" y="753465"/>
                  <a:pt x="256288" y="753067"/>
                  <a:pt x="274368" y="755650"/>
                </a:cubicBezTo>
                <a:cubicBezTo>
                  <a:pt x="277543" y="756708"/>
                  <a:pt x="281280" y="756734"/>
                  <a:pt x="283893" y="758825"/>
                </a:cubicBezTo>
                <a:cubicBezTo>
                  <a:pt x="286873" y="761209"/>
                  <a:pt x="287545" y="765652"/>
                  <a:pt x="290243" y="768350"/>
                </a:cubicBezTo>
                <a:cubicBezTo>
                  <a:pt x="292941" y="771048"/>
                  <a:pt x="296593" y="772583"/>
                  <a:pt x="299768" y="774700"/>
                </a:cubicBezTo>
                <a:cubicBezTo>
                  <a:pt x="301885" y="777875"/>
                  <a:pt x="303420" y="781527"/>
                  <a:pt x="306118" y="784225"/>
                </a:cubicBezTo>
                <a:cubicBezTo>
                  <a:pt x="308816" y="786923"/>
                  <a:pt x="313750" y="787262"/>
                  <a:pt x="315643" y="790575"/>
                </a:cubicBezTo>
                <a:cubicBezTo>
                  <a:pt x="320268" y="798669"/>
                  <a:pt x="315890" y="823547"/>
                  <a:pt x="331518" y="825500"/>
                </a:cubicBezTo>
                <a:lnTo>
                  <a:pt x="382318" y="831850"/>
                </a:lnTo>
                <a:cubicBezTo>
                  <a:pt x="410145" y="859677"/>
                  <a:pt x="374846" y="825623"/>
                  <a:pt x="401368" y="847725"/>
                </a:cubicBezTo>
                <a:cubicBezTo>
                  <a:pt x="404817" y="850600"/>
                  <a:pt x="406994" y="855022"/>
                  <a:pt x="410893" y="857250"/>
                </a:cubicBezTo>
                <a:cubicBezTo>
                  <a:pt x="414682" y="859415"/>
                  <a:pt x="419360" y="859367"/>
                  <a:pt x="423593" y="860425"/>
                </a:cubicBezTo>
                <a:cubicBezTo>
                  <a:pt x="438514" y="875346"/>
                  <a:pt x="430627" y="866214"/>
                  <a:pt x="445818" y="889000"/>
                </a:cubicBezTo>
                <a:cubicBezTo>
                  <a:pt x="447935" y="892175"/>
                  <a:pt x="448755" y="896818"/>
                  <a:pt x="452168" y="898525"/>
                </a:cubicBezTo>
                <a:cubicBezTo>
                  <a:pt x="467861" y="906372"/>
                  <a:pt x="460378" y="903378"/>
                  <a:pt x="474393" y="908050"/>
                </a:cubicBezTo>
                <a:cubicBezTo>
                  <a:pt x="487252" y="920909"/>
                  <a:pt x="489748" y="925896"/>
                  <a:pt x="502968" y="933450"/>
                </a:cubicBezTo>
                <a:cubicBezTo>
                  <a:pt x="507077" y="935798"/>
                  <a:pt x="511236" y="938138"/>
                  <a:pt x="515668" y="939800"/>
                </a:cubicBezTo>
                <a:cubicBezTo>
                  <a:pt x="519754" y="941332"/>
                  <a:pt x="524357" y="941256"/>
                  <a:pt x="528368" y="942975"/>
                </a:cubicBezTo>
                <a:cubicBezTo>
                  <a:pt x="539244" y="947636"/>
                  <a:pt x="550273" y="952286"/>
                  <a:pt x="560118" y="958850"/>
                </a:cubicBezTo>
                <a:cubicBezTo>
                  <a:pt x="572428" y="967056"/>
                  <a:pt x="566023" y="963993"/>
                  <a:pt x="579168" y="968375"/>
                </a:cubicBezTo>
                <a:cubicBezTo>
                  <a:pt x="585518" y="967317"/>
                  <a:pt x="592276" y="967676"/>
                  <a:pt x="598218" y="965200"/>
                </a:cubicBezTo>
                <a:cubicBezTo>
                  <a:pt x="617584" y="957131"/>
                  <a:pt x="614635" y="947596"/>
                  <a:pt x="636318" y="946150"/>
                </a:cubicBezTo>
                <a:lnTo>
                  <a:pt x="683943" y="942975"/>
                </a:lnTo>
                <a:cubicBezTo>
                  <a:pt x="689235" y="944033"/>
                  <a:pt x="697405" y="941323"/>
                  <a:pt x="699818" y="946150"/>
                </a:cubicBezTo>
                <a:cubicBezTo>
                  <a:pt x="702737" y="951987"/>
                  <a:pt x="696073" y="970086"/>
                  <a:pt x="693468" y="977900"/>
                </a:cubicBezTo>
                <a:cubicBezTo>
                  <a:pt x="694526" y="981075"/>
                  <a:pt x="694465" y="984884"/>
                  <a:pt x="696643" y="987425"/>
                </a:cubicBezTo>
                <a:cubicBezTo>
                  <a:pt x="705450" y="997700"/>
                  <a:pt x="713975" y="1000853"/>
                  <a:pt x="725218" y="1006475"/>
                </a:cubicBezTo>
                <a:cubicBezTo>
                  <a:pt x="727919" y="1009851"/>
                  <a:pt x="741610" y="1028163"/>
                  <a:pt x="747443" y="1031875"/>
                </a:cubicBezTo>
                <a:cubicBezTo>
                  <a:pt x="766404" y="1043941"/>
                  <a:pt x="768427" y="1043471"/>
                  <a:pt x="785543" y="1047750"/>
                </a:cubicBezTo>
                <a:cubicBezTo>
                  <a:pt x="784485" y="1053042"/>
                  <a:pt x="783677" y="1058390"/>
                  <a:pt x="782368" y="1063625"/>
                </a:cubicBezTo>
                <a:cubicBezTo>
                  <a:pt x="781556" y="1066872"/>
                  <a:pt x="779193" y="1069803"/>
                  <a:pt x="779193" y="1073150"/>
                </a:cubicBezTo>
                <a:cubicBezTo>
                  <a:pt x="779193" y="1079723"/>
                  <a:pt x="785507" y="1087384"/>
                  <a:pt x="788718" y="1092200"/>
                </a:cubicBezTo>
                <a:cubicBezTo>
                  <a:pt x="789776" y="1101725"/>
                  <a:pt x="790317" y="1111322"/>
                  <a:pt x="791893" y="1120775"/>
                </a:cubicBezTo>
                <a:cubicBezTo>
                  <a:pt x="792443" y="1124076"/>
                  <a:pt x="793212" y="1127515"/>
                  <a:pt x="795068" y="1130300"/>
                </a:cubicBezTo>
                <a:cubicBezTo>
                  <a:pt x="797559" y="1134036"/>
                  <a:pt x="800857" y="1137334"/>
                  <a:pt x="804593" y="1139825"/>
                </a:cubicBezTo>
                <a:cubicBezTo>
                  <a:pt x="807378" y="1141681"/>
                  <a:pt x="810943" y="1141942"/>
                  <a:pt x="814118" y="1143000"/>
                </a:cubicBezTo>
                <a:cubicBezTo>
                  <a:pt x="818351" y="1146175"/>
                  <a:pt x="823742" y="1148219"/>
                  <a:pt x="826818" y="1152525"/>
                </a:cubicBezTo>
                <a:cubicBezTo>
                  <a:pt x="839415" y="1170160"/>
                  <a:pt x="814093" y="1167875"/>
                  <a:pt x="849043" y="1162050"/>
                </a:cubicBezTo>
                <a:cubicBezTo>
                  <a:pt x="854335" y="1163108"/>
                  <a:pt x="859865" y="1163330"/>
                  <a:pt x="864918" y="1165225"/>
                </a:cubicBezTo>
                <a:cubicBezTo>
                  <a:pt x="868491" y="1166565"/>
                  <a:pt x="871030" y="1169868"/>
                  <a:pt x="874443" y="1171575"/>
                </a:cubicBezTo>
                <a:cubicBezTo>
                  <a:pt x="878998" y="1173852"/>
                  <a:pt x="892599" y="1176908"/>
                  <a:pt x="896668" y="1177925"/>
                </a:cubicBezTo>
                <a:cubicBezTo>
                  <a:pt x="912005" y="1174091"/>
                  <a:pt x="919659" y="1171575"/>
                  <a:pt x="937943" y="1171575"/>
                </a:cubicBezTo>
                <a:cubicBezTo>
                  <a:pt x="945427" y="1171575"/>
                  <a:pt x="952760" y="1173692"/>
                  <a:pt x="960168" y="1174750"/>
                </a:cubicBezTo>
                <a:cubicBezTo>
                  <a:pt x="964401" y="1173692"/>
                  <a:pt x="968857" y="1173294"/>
                  <a:pt x="972868" y="1171575"/>
                </a:cubicBezTo>
                <a:cubicBezTo>
                  <a:pt x="976479" y="1170027"/>
                  <a:pt x="993647" y="1156784"/>
                  <a:pt x="995093" y="1155700"/>
                </a:cubicBezTo>
                <a:cubicBezTo>
                  <a:pt x="989477" y="1133237"/>
                  <a:pt x="993933" y="1152494"/>
                  <a:pt x="988743" y="1123950"/>
                </a:cubicBezTo>
                <a:cubicBezTo>
                  <a:pt x="987778" y="1118641"/>
                  <a:pt x="986533" y="1113384"/>
                  <a:pt x="985568" y="1108075"/>
                </a:cubicBezTo>
                <a:cubicBezTo>
                  <a:pt x="984416" y="1101741"/>
                  <a:pt x="985272" y="1094783"/>
                  <a:pt x="982393" y="1089025"/>
                </a:cubicBezTo>
                <a:cubicBezTo>
                  <a:pt x="977660" y="1079559"/>
                  <a:pt x="969214" y="1072431"/>
                  <a:pt x="963343" y="1063625"/>
                </a:cubicBezTo>
                <a:cubicBezTo>
                  <a:pt x="959110" y="1057275"/>
                  <a:pt x="954056" y="1051401"/>
                  <a:pt x="950643" y="1044575"/>
                </a:cubicBezTo>
                <a:cubicBezTo>
                  <a:pt x="948526" y="1040342"/>
                  <a:pt x="946157" y="1036225"/>
                  <a:pt x="944293" y="1031875"/>
                </a:cubicBezTo>
                <a:cubicBezTo>
                  <a:pt x="942975" y="1028799"/>
                  <a:pt x="942615" y="1025343"/>
                  <a:pt x="941118" y="1022350"/>
                </a:cubicBezTo>
                <a:cubicBezTo>
                  <a:pt x="939411" y="1018937"/>
                  <a:pt x="936475" y="1016238"/>
                  <a:pt x="934768" y="1012825"/>
                </a:cubicBezTo>
                <a:cubicBezTo>
                  <a:pt x="933271" y="1009832"/>
                  <a:pt x="933218" y="1006226"/>
                  <a:pt x="931593" y="1003300"/>
                </a:cubicBezTo>
                <a:cubicBezTo>
                  <a:pt x="927887" y="996629"/>
                  <a:pt x="918893" y="984250"/>
                  <a:pt x="918893" y="984250"/>
                </a:cubicBezTo>
                <a:cubicBezTo>
                  <a:pt x="923579" y="977222"/>
                  <a:pt x="927434" y="970089"/>
                  <a:pt x="934768" y="965200"/>
                </a:cubicBezTo>
                <a:cubicBezTo>
                  <a:pt x="937553" y="963344"/>
                  <a:pt x="941118" y="963083"/>
                  <a:pt x="944293" y="962025"/>
                </a:cubicBezTo>
                <a:cubicBezTo>
                  <a:pt x="948526" y="958850"/>
                  <a:pt x="953251" y="956242"/>
                  <a:pt x="956993" y="952500"/>
                </a:cubicBezTo>
                <a:cubicBezTo>
                  <a:pt x="959691" y="949802"/>
                  <a:pt x="960471" y="945488"/>
                  <a:pt x="963343" y="942975"/>
                </a:cubicBezTo>
                <a:cubicBezTo>
                  <a:pt x="969086" y="937949"/>
                  <a:pt x="976997" y="935671"/>
                  <a:pt x="982393" y="930275"/>
                </a:cubicBezTo>
                <a:cubicBezTo>
                  <a:pt x="995252" y="917416"/>
                  <a:pt x="1000239" y="914920"/>
                  <a:pt x="1007793" y="901700"/>
                </a:cubicBezTo>
                <a:cubicBezTo>
                  <a:pt x="1010141" y="897591"/>
                  <a:pt x="1012026" y="893233"/>
                  <a:pt x="1014143" y="889000"/>
                </a:cubicBezTo>
                <a:cubicBezTo>
                  <a:pt x="1010364" y="883331"/>
                  <a:pt x="1003054" y="873220"/>
                  <a:pt x="1001443" y="866775"/>
                </a:cubicBezTo>
                <a:cubicBezTo>
                  <a:pt x="998320" y="854284"/>
                  <a:pt x="997618" y="841300"/>
                  <a:pt x="995093" y="828675"/>
                </a:cubicBezTo>
                <a:cubicBezTo>
                  <a:pt x="994437" y="825393"/>
                  <a:pt x="992644" y="822417"/>
                  <a:pt x="991918" y="819150"/>
                </a:cubicBezTo>
                <a:cubicBezTo>
                  <a:pt x="990521" y="812866"/>
                  <a:pt x="989801" y="806450"/>
                  <a:pt x="988743" y="800100"/>
                </a:cubicBezTo>
                <a:cubicBezTo>
                  <a:pt x="990522" y="768077"/>
                  <a:pt x="976365" y="747746"/>
                  <a:pt x="1001443" y="736600"/>
                </a:cubicBezTo>
                <a:cubicBezTo>
                  <a:pt x="1007560" y="733882"/>
                  <a:pt x="1014143" y="732367"/>
                  <a:pt x="1020493" y="730250"/>
                </a:cubicBezTo>
                <a:cubicBezTo>
                  <a:pt x="1024726" y="727075"/>
                  <a:pt x="1028567" y="723295"/>
                  <a:pt x="1033193" y="720725"/>
                </a:cubicBezTo>
                <a:cubicBezTo>
                  <a:pt x="1038175" y="717957"/>
                  <a:pt x="1044430" y="717688"/>
                  <a:pt x="1049068" y="714375"/>
                </a:cubicBezTo>
                <a:cubicBezTo>
                  <a:pt x="1052173" y="712157"/>
                  <a:pt x="1052720" y="707548"/>
                  <a:pt x="1055418" y="704850"/>
                </a:cubicBezTo>
                <a:cubicBezTo>
                  <a:pt x="1062774" y="697494"/>
                  <a:pt x="1071722" y="696698"/>
                  <a:pt x="1080818" y="692150"/>
                </a:cubicBezTo>
                <a:cubicBezTo>
                  <a:pt x="1102744" y="681187"/>
                  <a:pt x="1076612" y="689233"/>
                  <a:pt x="1103043" y="682625"/>
                </a:cubicBezTo>
                <a:cubicBezTo>
                  <a:pt x="1108459" y="660960"/>
                  <a:pt x="1106984" y="678572"/>
                  <a:pt x="1099868" y="657225"/>
                </a:cubicBezTo>
                <a:cubicBezTo>
                  <a:pt x="1098161" y="652105"/>
                  <a:pt x="1097864" y="646618"/>
                  <a:pt x="1096693" y="641350"/>
                </a:cubicBezTo>
                <a:cubicBezTo>
                  <a:pt x="1095746" y="637090"/>
                  <a:pt x="1094772" y="632830"/>
                  <a:pt x="1093518" y="628650"/>
                </a:cubicBezTo>
                <a:cubicBezTo>
                  <a:pt x="1091595" y="622239"/>
                  <a:pt x="1087168" y="609600"/>
                  <a:pt x="1087168" y="609600"/>
                </a:cubicBezTo>
                <a:cubicBezTo>
                  <a:pt x="1089285" y="602192"/>
                  <a:pt x="1090330" y="594389"/>
                  <a:pt x="1093518" y="587375"/>
                </a:cubicBezTo>
                <a:cubicBezTo>
                  <a:pt x="1095708" y="582558"/>
                  <a:pt x="1099967" y="578981"/>
                  <a:pt x="1103043" y="574675"/>
                </a:cubicBezTo>
                <a:cubicBezTo>
                  <a:pt x="1105261" y="571570"/>
                  <a:pt x="1107276" y="568325"/>
                  <a:pt x="1109393" y="565150"/>
                </a:cubicBezTo>
                <a:cubicBezTo>
                  <a:pt x="1110451" y="560917"/>
                  <a:pt x="1112568" y="556814"/>
                  <a:pt x="1112568" y="552450"/>
                </a:cubicBezTo>
                <a:cubicBezTo>
                  <a:pt x="1112568" y="549103"/>
                  <a:pt x="1111249" y="545710"/>
                  <a:pt x="1109393" y="542925"/>
                </a:cubicBezTo>
                <a:cubicBezTo>
                  <a:pt x="1106902" y="539189"/>
                  <a:pt x="1103793" y="535581"/>
                  <a:pt x="1099868" y="533400"/>
                </a:cubicBezTo>
                <a:cubicBezTo>
                  <a:pt x="1071293" y="517525"/>
                  <a:pt x="1090343" y="533400"/>
                  <a:pt x="1071293" y="523875"/>
                </a:cubicBezTo>
                <a:cubicBezTo>
                  <a:pt x="1067060" y="521758"/>
                  <a:pt x="1062607" y="520033"/>
                  <a:pt x="1058593" y="517525"/>
                </a:cubicBezTo>
                <a:cubicBezTo>
                  <a:pt x="1054106" y="514720"/>
                  <a:pt x="1050199" y="511076"/>
                  <a:pt x="1045893" y="508000"/>
                </a:cubicBezTo>
                <a:cubicBezTo>
                  <a:pt x="1042788" y="505782"/>
                  <a:pt x="1039543" y="503767"/>
                  <a:pt x="1036368" y="501650"/>
                </a:cubicBezTo>
                <a:cubicBezTo>
                  <a:pt x="1035310" y="498475"/>
                  <a:pt x="1035560" y="494492"/>
                  <a:pt x="1033193" y="492125"/>
                </a:cubicBezTo>
                <a:cubicBezTo>
                  <a:pt x="1026493" y="485425"/>
                  <a:pt x="1009787" y="491264"/>
                  <a:pt x="1004618" y="492125"/>
                </a:cubicBezTo>
                <a:cubicBezTo>
                  <a:pt x="997653" y="497349"/>
                  <a:pt x="985744" y="508000"/>
                  <a:pt x="976043" y="508000"/>
                </a:cubicBezTo>
                <a:cubicBezTo>
                  <a:pt x="967316" y="508000"/>
                  <a:pt x="950643" y="501650"/>
                  <a:pt x="950643" y="501650"/>
                </a:cubicBezTo>
                <a:cubicBezTo>
                  <a:pt x="942176" y="502708"/>
                  <a:pt x="933521" y="502756"/>
                  <a:pt x="925243" y="504825"/>
                </a:cubicBezTo>
                <a:cubicBezTo>
                  <a:pt x="909423" y="508780"/>
                  <a:pt x="916245" y="511856"/>
                  <a:pt x="903018" y="517525"/>
                </a:cubicBezTo>
                <a:cubicBezTo>
                  <a:pt x="899007" y="519244"/>
                  <a:pt x="894551" y="519642"/>
                  <a:pt x="890318" y="520700"/>
                </a:cubicBezTo>
                <a:cubicBezTo>
                  <a:pt x="881851" y="519642"/>
                  <a:pt x="872686" y="521056"/>
                  <a:pt x="864918" y="517525"/>
                </a:cubicBezTo>
                <a:cubicBezTo>
                  <a:pt x="850960" y="511180"/>
                  <a:pt x="854564" y="492609"/>
                  <a:pt x="858568" y="482600"/>
                </a:cubicBezTo>
                <a:cubicBezTo>
                  <a:pt x="862227" y="473453"/>
                  <a:pt x="869969" y="472450"/>
                  <a:pt x="877618" y="469900"/>
                </a:cubicBezTo>
                <a:cubicBezTo>
                  <a:pt x="878676" y="464608"/>
                  <a:pt x="879855" y="459339"/>
                  <a:pt x="880793" y="454025"/>
                </a:cubicBezTo>
                <a:cubicBezTo>
                  <a:pt x="883031" y="441346"/>
                  <a:pt x="883303" y="428214"/>
                  <a:pt x="887143" y="415925"/>
                </a:cubicBezTo>
                <a:cubicBezTo>
                  <a:pt x="891744" y="401202"/>
                  <a:pt x="905971" y="400272"/>
                  <a:pt x="915718" y="390525"/>
                </a:cubicBezTo>
                <a:lnTo>
                  <a:pt x="925243" y="381000"/>
                </a:lnTo>
                <a:cubicBezTo>
                  <a:pt x="926301" y="377825"/>
                  <a:pt x="928418" y="374822"/>
                  <a:pt x="928418" y="371475"/>
                </a:cubicBezTo>
                <a:cubicBezTo>
                  <a:pt x="928418" y="363002"/>
                  <a:pt x="924078" y="355472"/>
                  <a:pt x="918893" y="349250"/>
                </a:cubicBezTo>
                <a:cubicBezTo>
                  <a:pt x="916018" y="345801"/>
                  <a:pt x="912912" y="342482"/>
                  <a:pt x="909368" y="339725"/>
                </a:cubicBezTo>
                <a:cubicBezTo>
                  <a:pt x="903344" y="335040"/>
                  <a:pt x="896668" y="331258"/>
                  <a:pt x="890318" y="327025"/>
                </a:cubicBezTo>
                <a:cubicBezTo>
                  <a:pt x="887143" y="324908"/>
                  <a:pt x="884029" y="322697"/>
                  <a:pt x="880793" y="320675"/>
                </a:cubicBezTo>
                <a:cubicBezTo>
                  <a:pt x="875560" y="317404"/>
                  <a:pt x="864918" y="311150"/>
                  <a:pt x="864918" y="311150"/>
                </a:cubicBezTo>
                <a:cubicBezTo>
                  <a:pt x="862801" y="307975"/>
                  <a:pt x="861266" y="304323"/>
                  <a:pt x="858568" y="301625"/>
                </a:cubicBezTo>
                <a:cubicBezTo>
                  <a:pt x="837401" y="280458"/>
                  <a:pt x="859626" y="311150"/>
                  <a:pt x="842693" y="285750"/>
                </a:cubicBezTo>
                <a:cubicBezTo>
                  <a:pt x="839873" y="254731"/>
                  <a:pt x="848492" y="253685"/>
                  <a:pt x="826818" y="241300"/>
                </a:cubicBezTo>
                <a:cubicBezTo>
                  <a:pt x="823912" y="239640"/>
                  <a:pt x="820468" y="239183"/>
                  <a:pt x="817293" y="238125"/>
                </a:cubicBezTo>
                <a:cubicBezTo>
                  <a:pt x="799301" y="239183"/>
                  <a:pt x="781141" y="238626"/>
                  <a:pt x="763318" y="241300"/>
                </a:cubicBezTo>
                <a:cubicBezTo>
                  <a:pt x="753357" y="242794"/>
                  <a:pt x="753170" y="251448"/>
                  <a:pt x="747443" y="257175"/>
                </a:cubicBezTo>
                <a:cubicBezTo>
                  <a:pt x="741288" y="263330"/>
                  <a:pt x="736140" y="264118"/>
                  <a:pt x="728393" y="266700"/>
                </a:cubicBezTo>
                <a:cubicBezTo>
                  <a:pt x="718368" y="263358"/>
                  <a:pt x="708635" y="260613"/>
                  <a:pt x="699818" y="254000"/>
                </a:cubicBezTo>
                <a:cubicBezTo>
                  <a:pt x="696765" y="251710"/>
                  <a:pt x="696166" y="247173"/>
                  <a:pt x="693468" y="244475"/>
                </a:cubicBezTo>
                <a:cubicBezTo>
                  <a:pt x="690770" y="241777"/>
                  <a:pt x="686874" y="240568"/>
                  <a:pt x="683943" y="238125"/>
                </a:cubicBezTo>
                <a:cubicBezTo>
                  <a:pt x="680494" y="235250"/>
                  <a:pt x="677593" y="231775"/>
                  <a:pt x="674418" y="228600"/>
                </a:cubicBezTo>
                <a:cubicBezTo>
                  <a:pt x="664038" y="197461"/>
                  <a:pt x="680866" y="241448"/>
                  <a:pt x="661718" y="212725"/>
                </a:cubicBezTo>
                <a:cubicBezTo>
                  <a:pt x="659297" y="209094"/>
                  <a:pt x="660494" y="203928"/>
                  <a:pt x="658543" y="200025"/>
                </a:cubicBezTo>
                <a:cubicBezTo>
                  <a:pt x="648353" y="179646"/>
                  <a:pt x="651168" y="182750"/>
                  <a:pt x="636318" y="177800"/>
                </a:cubicBezTo>
                <a:cubicBezTo>
                  <a:pt x="628769" y="155152"/>
                  <a:pt x="639473" y="182533"/>
                  <a:pt x="623618" y="158750"/>
                </a:cubicBezTo>
                <a:cubicBezTo>
                  <a:pt x="621762" y="155965"/>
                  <a:pt x="622068" y="152151"/>
                  <a:pt x="620443" y="149225"/>
                </a:cubicBezTo>
                <a:cubicBezTo>
                  <a:pt x="609548" y="129615"/>
                  <a:pt x="612132" y="133101"/>
                  <a:pt x="598218" y="123825"/>
                </a:cubicBezTo>
                <a:cubicBezTo>
                  <a:pt x="593192" y="103721"/>
                  <a:pt x="597464" y="114756"/>
                  <a:pt x="582343" y="92075"/>
                </a:cubicBezTo>
                <a:lnTo>
                  <a:pt x="582343" y="92075"/>
                </a:lnTo>
                <a:cubicBezTo>
                  <a:pt x="581285" y="88900"/>
                  <a:pt x="581259" y="85163"/>
                  <a:pt x="579168" y="82550"/>
                </a:cubicBezTo>
                <a:cubicBezTo>
                  <a:pt x="576784" y="79570"/>
                  <a:pt x="572574" y="78643"/>
                  <a:pt x="569643" y="76200"/>
                </a:cubicBezTo>
                <a:cubicBezTo>
                  <a:pt x="566194" y="73325"/>
                  <a:pt x="562875" y="70219"/>
                  <a:pt x="560118" y="66675"/>
                </a:cubicBezTo>
                <a:cubicBezTo>
                  <a:pt x="555433" y="60651"/>
                  <a:pt x="551651" y="53975"/>
                  <a:pt x="547418" y="47625"/>
                </a:cubicBezTo>
                <a:cubicBezTo>
                  <a:pt x="545301" y="44450"/>
                  <a:pt x="544688" y="39307"/>
                  <a:pt x="541068" y="38100"/>
                </a:cubicBezTo>
                <a:cubicBezTo>
                  <a:pt x="527923" y="33718"/>
                  <a:pt x="534328" y="36781"/>
                  <a:pt x="522018" y="28575"/>
                </a:cubicBezTo>
                <a:cubicBezTo>
                  <a:pt x="514747" y="31691"/>
                  <a:pt x="495524" y="35139"/>
                  <a:pt x="493443" y="47625"/>
                </a:cubicBezTo>
                <a:cubicBezTo>
                  <a:pt x="492893" y="50926"/>
                  <a:pt x="494527" y="54537"/>
                  <a:pt x="496618" y="57150"/>
                </a:cubicBezTo>
                <a:cubicBezTo>
                  <a:pt x="499002" y="60130"/>
                  <a:pt x="502968" y="61383"/>
                  <a:pt x="506143" y="63500"/>
                </a:cubicBezTo>
                <a:cubicBezTo>
                  <a:pt x="504071" y="64882"/>
                  <a:pt x="487646" y="77374"/>
                  <a:pt x="483918" y="73025"/>
                </a:cubicBezTo>
                <a:cubicBezTo>
                  <a:pt x="478238" y="66399"/>
                  <a:pt x="479685" y="56092"/>
                  <a:pt x="477568" y="47625"/>
                </a:cubicBezTo>
                <a:cubicBezTo>
                  <a:pt x="476510" y="43392"/>
                  <a:pt x="478296" y="36876"/>
                  <a:pt x="474393" y="34925"/>
                </a:cubicBezTo>
                <a:lnTo>
                  <a:pt x="461693" y="28575"/>
                </a:lnTo>
                <a:cubicBezTo>
                  <a:pt x="460635" y="25400"/>
                  <a:pt x="458518" y="22397"/>
                  <a:pt x="458518" y="19050"/>
                </a:cubicBezTo>
                <a:cubicBezTo>
                  <a:pt x="458518" y="15703"/>
                  <a:pt x="463784" y="12138"/>
                  <a:pt x="461693" y="9525"/>
                </a:cubicBezTo>
                <a:cubicBezTo>
                  <a:pt x="460312" y="7799"/>
                  <a:pt x="440889" y="1532"/>
                  <a:pt x="436293" y="0"/>
                </a:cubicBezTo>
                <a:cubicBezTo>
                  <a:pt x="433118" y="1058"/>
                  <a:pt x="429135" y="808"/>
                  <a:pt x="426768" y="3175"/>
                </a:cubicBezTo>
                <a:cubicBezTo>
                  <a:pt x="424401" y="5542"/>
                  <a:pt x="424911" y="9624"/>
                  <a:pt x="423593" y="12700"/>
                </a:cubicBezTo>
                <a:cubicBezTo>
                  <a:pt x="421729" y="17050"/>
                  <a:pt x="419360" y="21167"/>
                  <a:pt x="417243" y="25400"/>
                </a:cubicBezTo>
                <a:cubicBezTo>
                  <a:pt x="418301" y="34925"/>
                  <a:pt x="418094" y="44678"/>
                  <a:pt x="420418" y="53975"/>
                </a:cubicBezTo>
                <a:cubicBezTo>
                  <a:pt x="424226" y="69207"/>
                  <a:pt x="434120" y="62051"/>
                  <a:pt x="445818" y="69850"/>
                </a:cubicBezTo>
                <a:cubicBezTo>
                  <a:pt x="452168" y="74083"/>
                  <a:pt x="458197" y="78844"/>
                  <a:pt x="464868" y="82550"/>
                </a:cubicBezTo>
                <a:cubicBezTo>
                  <a:pt x="504303" y="104458"/>
                  <a:pt x="441633" y="63885"/>
                  <a:pt x="483918" y="92075"/>
                </a:cubicBezTo>
                <a:cubicBezTo>
                  <a:pt x="482860" y="95250"/>
                  <a:pt x="483356" y="99509"/>
                  <a:pt x="480743" y="101600"/>
                </a:cubicBezTo>
                <a:cubicBezTo>
                  <a:pt x="472680" y="108051"/>
                  <a:pt x="463406" y="103616"/>
                  <a:pt x="455343" y="101600"/>
                </a:cubicBezTo>
                <a:cubicBezTo>
                  <a:pt x="449891" y="97511"/>
                  <a:pt x="439618" y="89439"/>
                  <a:pt x="433118" y="85725"/>
                </a:cubicBezTo>
                <a:cubicBezTo>
                  <a:pt x="404920" y="69612"/>
                  <a:pt x="434099" y="88496"/>
                  <a:pt x="410893" y="73025"/>
                </a:cubicBezTo>
                <a:cubicBezTo>
                  <a:pt x="404543" y="75142"/>
                  <a:pt x="397070" y="75194"/>
                  <a:pt x="391843" y="79375"/>
                </a:cubicBezTo>
                <a:cubicBezTo>
                  <a:pt x="385884" y="84143"/>
                  <a:pt x="383376" y="92075"/>
                  <a:pt x="379143" y="98425"/>
                </a:cubicBezTo>
                <a:cubicBezTo>
                  <a:pt x="377026" y="101600"/>
                  <a:pt x="376413" y="106743"/>
                  <a:pt x="372793" y="107950"/>
                </a:cubicBezTo>
                <a:lnTo>
                  <a:pt x="363268" y="111125"/>
                </a:lnTo>
                <a:cubicBezTo>
                  <a:pt x="361151" y="105833"/>
                  <a:pt x="358919" y="100586"/>
                  <a:pt x="356918" y="95250"/>
                </a:cubicBezTo>
                <a:cubicBezTo>
                  <a:pt x="355743" y="92116"/>
                  <a:pt x="355834" y="88338"/>
                  <a:pt x="353743" y="85725"/>
                </a:cubicBezTo>
                <a:cubicBezTo>
                  <a:pt x="349267" y="80130"/>
                  <a:pt x="340968" y="78292"/>
                  <a:pt x="334693" y="76200"/>
                </a:cubicBezTo>
                <a:cubicBezTo>
                  <a:pt x="331518" y="77258"/>
                  <a:pt x="327781" y="77284"/>
                  <a:pt x="325168" y="79375"/>
                </a:cubicBezTo>
                <a:cubicBezTo>
                  <a:pt x="322188" y="81759"/>
                  <a:pt x="322131" y="87007"/>
                  <a:pt x="318818" y="88900"/>
                </a:cubicBezTo>
                <a:lnTo>
                  <a:pt x="318818" y="889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3898161" y="3523696"/>
            <a:ext cx="177226" cy="230764"/>
          </a:xfrm>
          <a:custGeom>
            <a:avLst/>
            <a:gdLst>
              <a:gd name="connsiteX0" fmla="*/ 79375 w 253637"/>
              <a:gd name="connsiteY0" fmla="*/ 6350 h 320675"/>
              <a:gd name="connsiteX1" fmla="*/ 82550 w 253637"/>
              <a:gd name="connsiteY1" fmla="*/ 19050 h 320675"/>
              <a:gd name="connsiteX2" fmla="*/ 92075 w 253637"/>
              <a:gd name="connsiteY2" fmla="*/ 25400 h 320675"/>
              <a:gd name="connsiteX3" fmla="*/ 88900 w 253637"/>
              <a:gd name="connsiteY3" fmla="*/ 34925 h 320675"/>
              <a:gd name="connsiteX4" fmla="*/ 79375 w 253637"/>
              <a:gd name="connsiteY4" fmla="*/ 38100 h 320675"/>
              <a:gd name="connsiteX5" fmla="*/ 57150 w 253637"/>
              <a:gd name="connsiteY5" fmla="*/ 41275 h 320675"/>
              <a:gd name="connsiteX6" fmla="*/ 34925 w 253637"/>
              <a:gd name="connsiteY6" fmla="*/ 47625 h 320675"/>
              <a:gd name="connsiteX7" fmla="*/ 15875 w 253637"/>
              <a:gd name="connsiteY7" fmla="*/ 41275 h 320675"/>
              <a:gd name="connsiteX8" fmla="*/ 12700 w 253637"/>
              <a:gd name="connsiteY8" fmla="*/ 88900 h 320675"/>
              <a:gd name="connsiteX9" fmla="*/ 6350 w 253637"/>
              <a:gd name="connsiteY9" fmla="*/ 98425 h 320675"/>
              <a:gd name="connsiteX10" fmla="*/ 0 w 253637"/>
              <a:gd name="connsiteY10" fmla="*/ 117475 h 320675"/>
              <a:gd name="connsiteX11" fmla="*/ 3175 w 253637"/>
              <a:gd name="connsiteY11" fmla="*/ 136525 h 320675"/>
              <a:gd name="connsiteX12" fmla="*/ 34925 w 253637"/>
              <a:gd name="connsiteY12" fmla="*/ 146050 h 320675"/>
              <a:gd name="connsiteX13" fmla="*/ 38100 w 253637"/>
              <a:gd name="connsiteY13" fmla="*/ 155575 h 320675"/>
              <a:gd name="connsiteX14" fmla="*/ 57150 w 253637"/>
              <a:gd name="connsiteY14" fmla="*/ 168275 h 320675"/>
              <a:gd name="connsiteX15" fmla="*/ 60325 w 253637"/>
              <a:gd name="connsiteY15" fmla="*/ 177800 h 320675"/>
              <a:gd name="connsiteX16" fmla="*/ 53975 w 253637"/>
              <a:gd name="connsiteY16" fmla="*/ 187325 h 320675"/>
              <a:gd name="connsiteX17" fmla="*/ 50800 w 253637"/>
              <a:gd name="connsiteY17" fmla="*/ 200025 h 320675"/>
              <a:gd name="connsiteX18" fmla="*/ 53975 w 253637"/>
              <a:gd name="connsiteY18" fmla="*/ 225425 h 320675"/>
              <a:gd name="connsiteX19" fmla="*/ 57150 w 253637"/>
              <a:gd name="connsiteY19" fmla="*/ 234950 h 320675"/>
              <a:gd name="connsiteX20" fmla="*/ 66675 w 253637"/>
              <a:gd name="connsiteY20" fmla="*/ 241300 h 320675"/>
              <a:gd name="connsiteX21" fmla="*/ 73025 w 253637"/>
              <a:gd name="connsiteY21" fmla="*/ 298450 h 320675"/>
              <a:gd name="connsiteX22" fmla="*/ 79375 w 253637"/>
              <a:gd name="connsiteY22" fmla="*/ 307975 h 320675"/>
              <a:gd name="connsiteX23" fmla="*/ 98425 w 253637"/>
              <a:gd name="connsiteY23" fmla="*/ 320675 h 320675"/>
              <a:gd name="connsiteX24" fmla="*/ 92075 w 253637"/>
              <a:gd name="connsiteY24" fmla="*/ 301625 h 320675"/>
              <a:gd name="connsiteX25" fmla="*/ 95250 w 253637"/>
              <a:gd name="connsiteY25" fmla="*/ 276225 h 320675"/>
              <a:gd name="connsiteX26" fmla="*/ 117475 w 253637"/>
              <a:gd name="connsiteY26" fmla="*/ 247650 h 320675"/>
              <a:gd name="connsiteX27" fmla="*/ 120650 w 253637"/>
              <a:gd name="connsiteY27" fmla="*/ 238125 h 320675"/>
              <a:gd name="connsiteX28" fmla="*/ 127000 w 253637"/>
              <a:gd name="connsiteY28" fmla="*/ 228600 h 320675"/>
              <a:gd name="connsiteX29" fmla="*/ 136525 w 253637"/>
              <a:gd name="connsiteY29" fmla="*/ 196850 h 320675"/>
              <a:gd name="connsiteX30" fmla="*/ 146050 w 253637"/>
              <a:gd name="connsiteY30" fmla="*/ 190500 h 320675"/>
              <a:gd name="connsiteX31" fmla="*/ 149225 w 253637"/>
              <a:gd name="connsiteY31" fmla="*/ 180975 h 320675"/>
              <a:gd name="connsiteX32" fmla="*/ 155575 w 253637"/>
              <a:gd name="connsiteY32" fmla="*/ 171450 h 320675"/>
              <a:gd name="connsiteX33" fmla="*/ 165100 w 253637"/>
              <a:gd name="connsiteY33" fmla="*/ 114300 h 320675"/>
              <a:gd name="connsiteX34" fmla="*/ 174625 w 253637"/>
              <a:gd name="connsiteY34" fmla="*/ 111125 h 320675"/>
              <a:gd name="connsiteX35" fmla="*/ 180975 w 253637"/>
              <a:gd name="connsiteY35" fmla="*/ 101600 h 320675"/>
              <a:gd name="connsiteX36" fmla="*/ 200025 w 253637"/>
              <a:gd name="connsiteY36" fmla="*/ 88900 h 320675"/>
              <a:gd name="connsiteX37" fmla="*/ 206375 w 253637"/>
              <a:gd name="connsiteY37" fmla="*/ 79375 h 320675"/>
              <a:gd name="connsiteX38" fmla="*/ 225425 w 253637"/>
              <a:gd name="connsiteY38" fmla="*/ 63500 h 320675"/>
              <a:gd name="connsiteX39" fmla="*/ 234950 w 253637"/>
              <a:gd name="connsiteY39" fmla="*/ 60325 h 320675"/>
              <a:gd name="connsiteX40" fmla="*/ 244475 w 253637"/>
              <a:gd name="connsiteY40" fmla="*/ 50800 h 320675"/>
              <a:gd name="connsiteX41" fmla="*/ 250825 w 253637"/>
              <a:gd name="connsiteY41" fmla="*/ 31750 h 320675"/>
              <a:gd name="connsiteX42" fmla="*/ 247650 w 253637"/>
              <a:gd name="connsiteY42" fmla="*/ 9525 h 320675"/>
              <a:gd name="connsiteX43" fmla="*/ 225425 w 253637"/>
              <a:gd name="connsiteY43" fmla="*/ 12700 h 320675"/>
              <a:gd name="connsiteX44" fmla="*/ 184150 w 253637"/>
              <a:gd name="connsiteY44" fmla="*/ 9525 h 320675"/>
              <a:gd name="connsiteX45" fmla="*/ 174625 w 253637"/>
              <a:gd name="connsiteY45" fmla="*/ 6350 h 320675"/>
              <a:gd name="connsiteX46" fmla="*/ 155575 w 253637"/>
              <a:gd name="connsiteY46" fmla="*/ 15875 h 320675"/>
              <a:gd name="connsiteX47" fmla="*/ 146050 w 253637"/>
              <a:gd name="connsiteY47" fmla="*/ 19050 h 320675"/>
              <a:gd name="connsiteX48" fmla="*/ 127000 w 253637"/>
              <a:gd name="connsiteY48" fmla="*/ 12700 h 320675"/>
              <a:gd name="connsiteX49" fmla="*/ 107950 w 253637"/>
              <a:gd name="connsiteY49" fmla="*/ 0 h 320675"/>
              <a:gd name="connsiteX50" fmla="*/ 79375 w 253637"/>
              <a:gd name="connsiteY50" fmla="*/ 635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637" h="320675">
                <a:moveTo>
                  <a:pt x="79375" y="6350"/>
                </a:moveTo>
                <a:cubicBezTo>
                  <a:pt x="75142" y="9525"/>
                  <a:pt x="80129" y="15419"/>
                  <a:pt x="82550" y="19050"/>
                </a:cubicBezTo>
                <a:cubicBezTo>
                  <a:pt x="84667" y="22225"/>
                  <a:pt x="90658" y="21857"/>
                  <a:pt x="92075" y="25400"/>
                </a:cubicBezTo>
                <a:cubicBezTo>
                  <a:pt x="93318" y="28507"/>
                  <a:pt x="91267" y="32558"/>
                  <a:pt x="88900" y="34925"/>
                </a:cubicBezTo>
                <a:cubicBezTo>
                  <a:pt x="86533" y="37292"/>
                  <a:pt x="82657" y="37444"/>
                  <a:pt x="79375" y="38100"/>
                </a:cubicBezTo>
                <a:cubicBezTo>
                  <a:pt x="72037" y="39568"/>
                  <a:pt x="64558" y="40217"/>
                  <a:pt x="57150" y="41275"/>
                </a:cubicBezTo>
                <a:cubicBezTo>
                  <a:pt x="53364" y="42537"/>
                  <a:pt x="37992" y="47932"/>
                  <a:pt x="34925" y="47625"/>
                </a:cubicBezTo>
                <a:cubicBezTo>
                  <a:pt x="28265" y="46959"/>
                  <a:pt x="15875" y="41275"/>
                  <a:pt x="15875" y="41275"/>
                </a:cubicBezTo>
                <a:cubicBezTo>
                  <a:pt x="14817" y="57150"/>
                  <a:pt x="15316" y="73206"/>
                  <a:pt x="12700" y="88900"/>
                </a:cubicBezTo>
                <a:cubicBezTo>
                  <a:pt x="12073" y="92664"/>
                  <a:pt x="7900" y="94938"/>
                  <a:pt x="6350" y="98425"/>
                </a:cubicBezTo>
                <a:cubicBezTo>
                  <a:pt x="3632" y="104542"/>
                  <a:pt x="0" y="117475"/>
                  <a:pt x="0" y="117475"/>
                </a:cubicBezTo>
                <a:cubicBezTo>
                  <a:pt x="1058" y="123825"/>
                  <a:pt x="296" y="130767"/>
                  <a:pt x="3175" y="136525"/>
                </a:cubicBezTo>
                <a:cubicBezTo>
                  <a:pt x="7618" y="145411"/>
                  <a:pt x="31101" y="145504"/>
                  <a:pt x="34925" y="146050"/>
                </a:cubicBezTo>
                <a:cubicBezTo>
                  <a:pt x="35983" y="149225"/>
                  <a:pt x="35733" y="153208"/>
                  <a:pt x="38100" y="155575"/>
                </a:cubicBezTo>
                <a:cubicBezTo>
                  <a:pt x="43496" y="160971"/>
                  <a:pt x="57150" y="168275"/>
                  <a:pt x="57150" y="168275"/>
                </a:cubicBezTo>
                <a:cubicBezTo>
                  <a:pt x="58208" y="171450"/>
                  <a:pt x="60875" y="174499"/>
                  <a:pt x="60325" y="177800"/>
                </a:cubicBezTo>
                <a:cubicBezTo>
                  <a:pt x="59698" y="181564"/>
                  <a:pt x="55478" y="183818"/>
                  <a:pt x="53975" y="187325"/>
                </a:cubicBezTo>
                <a:cubicBezTo>
                  <a:pt x="52256" y="191336"/>
                  <a:pt x="51858" y="195792"/>
                  <a:pt x="50800" y="200025"/>
                </a:cubicBezTo>
                <a:cubicBezTo>
                  <a:pt x="51858" y="208492"/>
                  <a:pt x="52449" y="217030"/>
                  <a:pt x="53975" y="225425"/>
                </a:cubicBezTo>
                <a:cubicBezTo>
                  <a:pt x="54574" y="228718"/>
                  <a:pt x="55059" y="232337"/>
                  <a:pt x="57150" y="234950"/>
                </a:cubicBezTo>
                <a:cubicBezTo>
                  <a:pt x="59534" y="237930"/>
                  <a:pt x="63500" y="239183"/>
                  <a:pt x="66675" y="241300"/>
                </a:cubicBezTo>
                <a:cubicBezTo>
                  <a:pt x="77025" y="272351"/>
                  <a:pt x="59435" y="216907"/>
                  <a:pt x="73025" y="298450"/>
                </a:cubicBezTo>
                <a:cubicBezTo>
                  <a:pt x="73652" y="302214"/>
                  <a:pt x="76503" y="305462"/>
                  <a:pt x="79375" y="307975"/>
                </a:cubicBezTo>
                <a:cubicBezTo>
                  <a:pt x="85118" y="313001"/>
                  <a:pt x="98425" y="320675"/>
                  <a:pt x="98425" y="320675"/>
                </a:cubicBezTo>
                <a:cubicBezTo>
                  <a:pt x="96308" y="314325"/>
                  <a:pt x="91245" y="308267"/>
                  <a:pt x="92075" y="301625"/>
                </a:cubicBezTo>
                <a:cubicBezTo>
                  <a:pt x="93133" y="293158"/>
                  <a:pt x="92380" y="284260"/>
                  <a:pt x="95250" y="276225"/>
                </a:cubicBezTo>
                <a:cubicBezTo>
                  <a:pt x="99470" y="264410"/>
                  <a:pt x="109008" y="256117"/>
                  <a:pt x="117475" y="247650"/>
                </a:cubicBezTo>
                <a:cubicBezTo>
                  <a:pt x="118533" y="244475"/>
                  <a:pt x="119153" y="241118"/>
                  <a:pt x="120650" y="238125"/>
                </a:cubicBezTo>
                <a:cubicBezTo>
                  <a:pt x="122357" y="234712"/>
                  <a:pt x="125904" y="232255"/>
                  <a:pt x="127000" y="228600"/>
                </a:cubicBezTo>
                <a:cubicBezTo>
                  <a:pt x="132139" y="211470"/>
                  <a:pt x="125298" y="208077"/>
                  <a:pt x="136525" y="196850"/>
                </a:cubicBezTo>
                <a:cubicBezTo>
                  <a:pt x="139223" y="194152"/>
                  <a:pt x="142875" y="192617"/>
                  <a:pt x="146050" y="190500"/>
                </a:cubicBezTo>
                <a:cubicBezTo>
                  <a:pt x="147108" y="187325"/>
                  <a:pt x="147728" y="183968"/>
                  <a:pt x="149225" y="180975"/>
                </a:cubicBezTo>
                <a:cubicBezTo>
                  <a:pt x="150932" y="177562"/>
                  <a:pt x="154948" y="175214"/>
                  <a:pt x="155575" y="171450"/>
                </a:cubicBezTo>
                <a:cubicBezTo>
                  <a:pt x="156421" y="166376"/>
                  <a:pt x="150544" y="125945"/>
                  <a:pt x="165100" y="114300"/>
                </a:cubicBezTo>
                <a:cubicBezTo>
                  <a:pt x="167713" y="112209"/>
                  <a:pt x="171450" y="112183"/>
                  <a:pt x="174625" y="111125"/>
                </a:cubicBezTo>
                <a:cubicBezTo>
                  <a:pt x="176742" y="107950"/>
                  <a:pt x="178103" y="104113"/>
                  <a:pt x="180975" y="101600"/>
                </a:cubicBezTo>
                <a:cubicBezTo>
                  <a:pt x="186718" y="96574"/>
                  <a:pt x="200025" y="88900"/>
                  <a:pt x="200025" y="88900"/>
                </a:cubicBezTo>
                <a:cubicBezTo>
                  <a:pt x="202142" y="85725"/>
                  <a:pt x="203932" y="82306"/>
                  <a:pt x="206375" y="79375"/>
                </a:cubicBezTo>
                <a:cubicBezTo>
                  <a:pt x="211391" y="73356"/>
                  <a:pt x="218289" y="67068"/>
                  <a:pt x="225425" y="63500"/>
                </a:cubicBezTo>
                <a:cubicBezTo>
                  <a:pt x="228418" y="62003"/>
                  <a:pt x="231775" y="61383"/>
                  <a:pt x="234950" y="60325"/>
                </a:cubicBezTo>
                <a:cubicBezTo>
                  <a:pt x="238125" y="57150"/>
                  <a:pt x="242294" y="54725"/>
                  <a:pt x="244475" y="50800"/>
                </a:cubicBezTo>
                <a:cubicBezTo>
                  <a:pt x="247726" y="44949"/>
                  <a:pt x="250825" y="31750"/>
                  <a:pt x="250825" y="31750"/>
                </a:cubicBezTo>
                <a:cubicBezTo>
                  <a:pt x="249767" y="24342"/>
                  <a:pt x="253637" y="14015"/>
                  <a:pt x="247650" y="9525"/>
                </a:cubicBezTo>
                <a:cubicBezTo>
                  <a:pt x="241663" y="5035"/>
                  <a:pt x="232909" y="12700"/>
                  <a:pt x="225425" y="12700"/>
                </a:cubicBezTo>
                <a:cubicBezTo>
                  <a:pt x="211626" y="12700"/>
                  <a:pt x="197908" y="10583"/>
                  <a:pt x="184150" y="9525"/>
                </a:cubicBezTo>
                <a:cubicBezTo>
                  <a:pt x="180975" y="8467"/>
                  <a:pt x="177972" y="6350"/>
                  <a:pt x="174625" y="6350"/>
                </a:cubicBezTo>
                <a:cubicBezTo>
                  <a:pt x="166645" y="6350"/>
                  <a:pt x="161996" y="12664"/>
                  <a:pt x="155575" y="15875"/>
                </a:cubicBezTo>
                <a:cubicBezTo>
                  <a:pt x="152582" y="17372"/>
                  <a:pt x="149225" y="17992"/>
                  <a:pt x="146050" y="19050"/>
                </a:cubicBezTo>
                <a:cubicBezTo>
                  <a:pt x="139700" y="16933"/>
                  <a:pt x="131733" y="17433"/>
                  <a:pt x="127000" y="12700"/>
                </a:cubicBezTo>
                <a:cubicBezTo>
                  <a:pt x="115108" y="808"/>
                  <a:pt x="121735" y="4595"/>
                  <a:pt x="107950" y="0"/>
                </a:cubicBezTo>
                <a:cubicBezTo>
                  <a:pt x="77023" y="3436"/>
                  <a:pt x="83608" y="3175"/>
                  <a:pt x="79375" y="6350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32" name="31 Forma libre"/>
          <p:cNvSpPr/>
          <p:nvPr/>
        </p:nvSpPr>
        <p:spPr>
          <a:xfrm>
            <a:off x="3199335" y="2107127"/>
            <a:ext cx="646083" cy="1674750"/>
          </a:xfrm>
          <a:custGeom>
            <a:avLst/>
            <a:gdLst>
              <a:gd name="connsiteX0" fmla="*/ 266700 w 924641"/>
              <a:gd name="connsiteY0" fmla="*/ 3175 h 2327275"/>
              <a:gd name="connsiteX1" fmla="*/ 257175 w 924641"/>
              <a:gd name="connsiteY1" fmla="*/ 31750 h 2327275"/>
              <a:gd name="connsiteX2" fmla="*/ 254000 w 924641"/>
              <a:gd name="connsiteY2" fmla="*/ 41275 h 2327275"/>
              <a:gd name="connsiteX3" fmla="*/ 238125 w 924641"/>
              <a:gd name="connsiteY3" fmla="*/ 60325 h 2327275"/>
              <a:gd name="connsiteX4" fmla="*/ 234950 w 924641"/>
              <a:gd name="connsiteY4" fmla="*/ 69850 h 2327275"/>
              <a:gd name="connsiteX5" fmla="*/ 231775 w 924641"/>
              <a:gd name="connsiteY5" fmla="*/ 104775 h 2327275"/>
              <a:gd name="connsiteX6" fmla="*/ 241300 w 924641"/>
              <a:gd name="connsiteY6" fmla="*/ 111125 h 2327275"/>
              <a:gd name="connsiteX7" fmla="*/ 257175 w 924641"/>
              <a:gd name="connsiteY7" fmla="*/ 139700 h 2327275"/>
              <a:gd name="connsiteX8" fmla="*/ 266700 w 924641"/>
              <a:gd name="connsiteY8" fmla="*/ 146050 h 2327275"/>
              <a:gd name="connsiteX9" fmla="*/ 269875 w 924641"/>
              <a:gd name="connsiteY9" fmla="*/ 155575 h 2327275"/>
              <a:gd name="connsiteX10" fmla="*/ 276225 w 924641"/>
              <a:gd name="connsiteY10" fmla="*/ 180975 h 2327275"/>
              <a:gd name="connsiteX11" fmla="*/ 279400 w 924641"/>
              <a:gd name="connsiteY11" fmla="*/ 190500 h 2327275"/>
              <a:gd name="connsiteX12" fmla="*/ 288925 w 924641"/>
              <a:gd name="connsiteY12" fmla="*/ 196850 h 2327275"/>
              <a:gd name="connsiteX13" fmla="*/ 298450 w 924641"/>
              <a:gd name="connsiteY13" fmla="*/ 215900 h 2327275"/>
              <a:gd name="connsiteX14" fmla="*/ 307975 w 924641"/>
              <a:gd name="connsiteY14" fmla="*/ 222250 h 2327275"/>
              <a:gd name="connsiteX15" fmla="*/ 311150 w 924641"/>
              <a:gd name="connsiteY15" fmla="*/ 241300 h 2327275"/>
              <a:gd name="connsiteX16" fmla="*/ 327025 w 924641"/>
              <a:gd name="connsiteY16" fmla="*/ 260350 h 2327275"/>
              <a:gd name="connsiteX17" fmla="*/ 333375 w 924641"/>
              <a:gd name="connsiteY17" fmla="*/ 269875 h 2327275"/>
              <a:gd name="connsiteX18" fmla="*/ 342900 w 924641"/>
              <a:gd name="connsiteY18" fmla="*/ 282575 h 2327275"/>
              <a:gd name="connsiteX19" fmla="*/ 352425 w 924641"/>
              <a:gd name="connsiteY19" fmla="*/ 301625 h 2327275"/>
              <a:gd name="connsiteX20" fmla="*/ 358775 w 924641"/>
              <a:gd name="connsiteY20" fmla="*/ 327025 h 2327275"/>
              <a:gd name="connsiteX21" fmla="*/ 355600 w 924641"/>
              <a:gd name="connsiteY21" fmla="*/ 346075 h 2327275"/>
              <a:gd name="connsiteX22" fmla="*/ 352425 w 924641"/>
              <a:gd name="connsiteY22" fmla="*/ 381000 h 2327275"/>
              <a:gd name="connsiteX23" fmla="*/ 349250 w 924641"/>
              <a:gd name="connsiteY23" fmla="*/ 393700 h 2327275"/>
              <a:gd name="connsiteX24" fmla="*/ 330200 w 924641"/>
              <a:gd name="connsiteY24" fmla="*/ 412750 h 2327275"/>
              <a:gd name="connsiteX25" fmla="*/ 311150 w 924641"/>
              <a:gd name="connsiteY25" fmla="*/ 422275 h 2327275"/>
              <a:gd name="connsiteX26" fmla="*/ 292100 w 924641"/>
              <a:gd name="connsiteY26" fmla="*/ 428625 h 2327275"/>
              <a:gd name="connsiteX27" fmla="*/ 282575 w 924641"/>
              <a:gd name="connsiteY27" fmla="*/ 431800 h 2327275"/>
              <a:gd name="connsiteX28" fmla="*/ 273050 w 924641"/>
              <a:gd name="connsiteY28" fmla="*/ 441325 h 2327275"/>
              <a:gd name="connsiteX29" fmla="*/ 263525 w 924641"/>
              <a:gd name="connsiteY29" fmla="*/ 444500 h 2327275"/>
              <a:gd name="connsiteX30" fmla="*/ 257175 w 924641"/>
              <a:gd name="connsiteY30" fmla="*/ 457200 h 2327275"/>
              <a:gd name="connsiteX31" fmla="*/ 244475 w 924641"/>
              <a:gd name="connsiteY31" fmla="*/ 476250 h 2327275"/>
              <a:gd name="connsiteX32" fmla="*/ 222250 w 924641"/>
              <a:gd name="connsiteY32" fmla="*/ 511175 h 2327275"/>
              <a:gd name="connsiteX33" fmla="*/ 219075 w 924641"/>
              <a:gd name="connsiteY33" fmla="*/ 520700 h 2327275"/>
              <a:gd name="connsiteX34" fmla="*/ 203200 w 924641"/>
              <a:gd name="connsiteY34" fmla="*/ 539750 h 2327275"/>
              <a:gd name="connsiteX35" fmla="*/ 193675 w 924641"/>
              <a:gd name="connsiteY35" fmla="*/ 546100 h 2327275"/>
              <a:gd name="connsiteX36" fmla="*/ 171450 w 924641"/>
              <a:gd name="connsiteY36" fmla="*/ 568325 h 2327275"/>
              <a:gd name="connsiteX37" fmla="*/ 142875 w 924641"/>
              <a:gd name="connsiteY37" fmla="*/ 555625 h 2327275"/>
              <a:gd name="connsiteX38" fmla="*/ 130175 w 924641"/>
              <a:gd name="connsiteY38" fmla="*/ 536575 h 2327275"/>
              <a:gd name="connsiteX39" fmla="*/ 123825 w 924641"/>
              <a:gd name="connsiteY39" fmla="*/ 517525 h 2327275"/>
              <a:gd name="connsiteX40" fmla="*/ 104775 w 924641"/>
              <a:gd name="connsiteY40" fmla="*/ 501650 h 2327275"/>
              <a:gd name="connsiteX41" fmla="*/ 95250 w 924641"/>
              <a:gd name="connsiteY41" fmla="*/ 498475 h 2327275"/>
              <a:gd name="connsiteX42" fmla="*/ 66675 w 924641"/>
              <a:gd name="connsiteY42" fmla="*/ 508000 h 2327275"/>
              <a:gd name="connsiteX43" fmla="*/ 63500 w 924641"/>
              <a:gd name="connsiteY43" fmla="*/ 517525 h 2327275"/>
              <a:gd name="connsiteX44" fmla="*/ 66675 w 924641"/>
              <a:gd name="connsiteY44" fmla="*/ 539750 h 2327275"/>
              <a:gd name="connsiteX45" fmla="*/ 79375 w 924641"/>
              <a:gd name="connsiteY45" fmla="*/ 571500 h 2327275"/>
              <a:gd name="connsiteX46" fmla="*/ 82550 w 924641"/>
              <a:gd name="connsiteY46" fmla="*/ 581025 h 2327275"/>
              <a:gd name="connsiteX47" fmla="*/ 79375 w 924641"/>
              <a:gd name="connsiteY47" fmla="*/ 590550 h 2327275"/>
              <a:gd name="connsiteX48" fmla="*/ 57150 w 924641"/>
              <a:gd name="connsiteY48" fmla="*/ 606425 h 2327275"/>
              <a:gd name="connsiteX49" fmla="*/ 38100 w 924641"/>
              <a:gd name="connsiteY49" fmla="*/ 612775 h 2327275"/>
              <a:gd name="connsiteX50" fmla="*/ 31750 w 924641"/>
              <a:gd name="connsiteY50" fmla="*/ 641350 h 2327275"/>
              <a:gd name="connsiteX51" fmla="*/ 28575 w 924641"/>
              <a:gd name="connsiteY51" fmla="*/ 654050 h 2327275"/>
              <a:gd name="connsiteX52" fmla="*/ 22225 w 924641"/>
              <a:gd name="connsiteY52" fmla="*/ 666750 h 2327275"/>
              <a:gd name="connsiteX53" fmla="*/ 19050 w 924641"/>
              <a:gd name="connsiteY53" fmla="*/ 676275 h 2327275"/>
              <a:gd name="connsiteX54" fmla="*/ 12700 w 924641"/>
              <a:gd name="connsiteY54" fmla="*/ 688975 h 2327275"/>
              <a:gd name="connsiteX55" fmla="*/ 9525 w 924641"/>
              <a:gd name="connsiteY55" fmla="*/ 698500 h 2327275"/>
              <a:gd name="connsiteX56" fmla="*/ 0 w 924641"/>
              <a:gd name="connsiteY56" fmla="*/ 711200 h 2327275"/>
              <a:gd name="connsiteX57" fmla="*/ 6350 w 924641"/>
              <a:gd name="connsiteY57" fmla="*/ 720725 h 2327275"/>
              <a:gd name="connsiteX58" fmla="*/ 15875 w 924641"/>
              <a:gd name="connsiteY58" fmla="*/ 730250 h 2327275"/>
              <a:gd name="connsiteX59" fmla="*/ 41275 w 924641"/>
              <a:gd name="connsiteY59" fmla="*/ 758825 h 2327275"/>
              <a:gd name="connsiteX60" fmla="*/ 47625 w 924641"/>
              <a:gd name="connsiteY60" fmla="*/ 768350 h 2327275"/>
              <a:gd name="connsiteX61" fmla="*/ 57150 w 924641"/>
              <a:gd name="connsiteY61" fmla="*/ 787400 h 2327275"/>
              <a:gd name="connsiteX62" fmla="*/ 85725 w 924641"/>
              <a:gd name="connsiteY62" fmla="*/ 800100 h 2327275"/>
              <a:gd name="connsiteX63" fmla="*/ 104775 w 924641"/>
              <a:gd name="connsiteY63" fmla="*/ 815975 h 2327275"/>
              <a:gd name="connsiteX64" fmla="*/ 127000 w 924641"/>
              <a:gd name="connsiteY64" fmla="*/ 828675 h 2327275"/>
              <a:gd name="connsiteX65" fmla="*/ 114300 w 924641"/>
              <a:gd name="connsiteY65" fmla="*/ 873125 h 2327275"/>
              <a:gd name="connsiteX66" fmla="*/ 104775 w 924641"/>
              <a:gd name="connsiteY66" fmla="*/ 876300 h 2327275"/>
              <a:gd name="connsiteX67" fmla="*/ 95250 w 924641"/>
              <a:gd name="connsiteY67" fmla="*/ 914400 h 2327275"/>
              <a:gd name="connsiteX68" fmla="*/ 104775 w 924641"/>
              <a:gd name="connsiteY68" fmla="*/ 911225 h 2327275"/>
              <a:gd name="connsiteX69" fmla="*/ 123825 w 924641"/>
              <a:gd name="connsiteY69" fmla="*/ 901700 h 2327275"/>
              <a:gd name="connsiteX70" fmla="*/ 133350 w 924641"/>
              <a:gd name="connsiteY70" fmla="*/ 911225 h 2327275"/>
              <a:gd name="connsiteX71" fmla="*/ 146050 w 924641"/>
              <a:gd name="connsiteY71" fmla="*/ 917575 h 2327275"/>
              <a:gd name="connsiteX72" fmla="*/ 158750 w 924641"/>
              <a:gd name="connsiteY72" fmla="*/ 939800 h 2327275"/>
              <a:gd name="connsiteX73" fmla="*/ 171450 w 924641"/>
              <a:gd name="connsiteY73" fmla="*/ 958850 h 2327275"/>
              <a:gd name="connsiteX74" fmla="*/ 180975 w 924641"/>
              <a:gd name="connsiteY74" fmla="*/ 987425 h 2327275"/>
              <a:gd name="connsiteX75" fmla="*/ 184150 w 924641"/>
              <a:gd name="connsiteY75" fmla="*/ 996950 h 2327275"/>
              <a:gd name="connsiteX76" fmla="*/ 187325 w 924641"/>
              <a:gd name="connsiteY76" fmla="*/ 1012825 h 2327275"/>
              <a:gd name="connsiteX77" fmla="*/ 196850 w 924641"/>
              <a:gd name="connsiteY77" fmla="*/ 1016000 h 2327275"/>
              <a:gd name="connsiteX78" fmla="*/ 209550 w 924641"/>
              <a:gd name="connsiteY78" fmla="*/ 993775 h 2327275"/>
              <a:gd name="connsiteX79" fmla="*/ 225425 w 924641"/>
              <a:gd name="connsiteY79" fmla="*/ 990600 h 2327275"/>
              <a:gd name="connsiteX80" fmla="*/ 238125 w 924641"/>
              <a:gd name="connsiteY80" fmla="*/ 993775 h 2327275"/>
              <a:gd name="connsiteX81" fmla="*/ 241300 w 924641"/>
              <a:gd name="connsiteY81" fmla="*/ 1028700 h 2327275"/>
              <a:gd name="connsiteX82" fmla="*/ 244475 w 924641"/>
              <a:gd name="connsiteY82" fmla="*/ 1041400 h 2327275"/>
              <a:gd name="connsiteX83" fmla="*/ 276225 w 924641"/>
              <a:gd name="connsiteY83" fmla="*/ 1057275 h 2327275"/>
              <a:gd name="connsiteX84" fmla="*/ 266700 w 924641"/>
              <a:gd name="connsiteY84" fmla="*/ 1089025 h 2327275"/>
              <a:gd name="connsiteX85" fmla="*/ 263525 w 924641"/>
              <a:gd name="connsiteY85" fmla="*/ 1098550 h 2327275"/>
              <a:gd name="connsiteX86" fmla="*/ 260350 w 924641"/>
              <a:gd name="connsiteY86" fmla="*/ 1127125 h 2327275"/>
              <a:gd name="connsiteX87" fmla="*/ 250825 w 924641"/>
              <a:gd name="connsiteY87" fmla="*/ 1130300 h 2327275"/>
              <a:gd name="connsiteX88" fmla="*/ 247650 w 924641"/>
              <a:gd name="connsiteY88" fmla="*/ 1139825 h 2327275"/>
              <a:gd name="connsiteX89" fmla="*/ 263525 w 924641"/>
              <a:gd name="connsiteY89" fmla="*/ 1155700 h 2327275"/>
              <a:gd name="connsiteX90" fmla="*/ 254000 w 924641"/>
              <a:gd name="connsiteY90" fmla="*/ 1196975 h 2327275"/>
              <a:gd name="connsiteX91" fmla="*/ 250825 w 924641"/>
              <a:gd name="connsiteY91" fmla="*/ 1212850 h 2327275"/>
              <a:gd name="connsiteX92" fmla="*/ 231775 w 924641"/>
              <a:gd name="connsiteY92" fmla="*/ 1200150 h 2327275"/>
              <a:gd name="connsiteX93" fmla="*/ 222250 w 924641"/>
              <a:gd name="connsiteY93" fmla="*/ 1203325 h 2327275"/>
              <a:gd name="connsiteX94" fmla="*/ 209550 w 924641"/>
              <a:gd name="connsiteY94" fmla="*/ 1222375 h 2327275"/>
              <a:gd name="connsiteX95" fmla="*/ 215900 w 924641"/>
              <a:gd name="connsiteY95" fmla="*/ 1244600 h 2327275"/>
              <a:gd name="connsiteX96" fmla="*/ 225425 w 924641"/>
              <a:gd name="connsiteY96" fmla="*/ 1257300 h 2327275"/>
              <a:gd name="connsiteX97" fmla="*/ 231775 w 924641"/>
              <a:gd name="connsiteY97" fmla="*/ 1266825 h 2327275"/>
              <a:gd name="connsiteX98" fmla="*/ 241300 w 924641"/>
              <a:gd name="connsiteY98" fmla="*/ 1273175 h 2327275"/>
              <a:gd name="connsiteX99" fmla="*/ 257175 w 924641"/>
              <a:gd name="connsiteY99" fmla="*/ 1289050 h 2327275"/>
              <a:gd name="connsiteX100" fmla="*/ 263525 w 924641"/>
              <a:gd name="connsiteY100" fmla="*/ 1301750 h 2327275"/>
              <a:gd name="connsiteX101" fmla="*/ 273050 w 924641"/>
              <a:gd name="connsiteY101" fmla="*/ 1320800 h 2327275"/>
              <a:gd name="connsiteX102" fmla="*/ 266700 w 924641"/>
              <a:gd name="connsiteY102" fmla="*/ 1333500 h 2327275"/>
              <a:gd name="connsiteX103" fmla="*/ 269875 w 924641"/>
              <a:gd name="connsiteY103" fmla="*/ 1352550 h 2327275"/>
              <a:gd name="connsiteX104" fmla="*/ 285750 w 924641"/>
              <a:gd name="connsiteY104" fmla="*/ 1381125 h 2327275"/>
              <a:gd name="connsiteX105" fmla="*/ 298450 w 924641"/>
              <a:gd name="connsiteY105" fmla="*/ 1403350 h 2327275"/>
              <a:gd name="connsiteX106" fmla="*/ 307975 w 924641"/>
              <a:gd name="connsiteY106" fmla="*/ 1438275 h 2327275"/>
              <a:gd name="connsiteX107" fmla="*/ 311150 w 924641"/>
              <a:gd name="connsiteY107" fmla="*/ 1447800 h 2327275"/>
              <a:gd name="connsiteX108" fmla="*/ 307975 w 924641"/>
              <a:gd name="connsiteY108" fmla="*/ 1466850 h 2327275"/>
              <a:gd name="connsiteX109" fmla="*/ 288925 w 924641"/>
              <a:gd name="connsiteY109" fmla="*/ 1479550 h 2327275"/>
              <a:gd name="connsiteX110" fmla="*/ 282575 w 924641"/>
              <a:gd name="connsiteY110" fmla="*/ 1489075 h 2327275"/>
              <a:gd name="connsiteX111" fmla="*/ 276225 w 924641"/>
              <a:gd name="connsiteY111" fmla="*/ 1508125 h 2327275"/>
              <a:gd name="connsiteX112" fmla="*/ 266700 w 924641"/>
              <a:gd name="connsiteY112" fmla="*/ 1514475 h 2327275"/>
              <a:gd name="connsiteX113" fmla="*/ 215900 w 924641"/>
              <a:gd name="connsiteY113" fmla="*/ 1514475 h 2327275"/>
              <a:gd name="connsiteX114" fmla="*/ 206375 w 924641"/>
              <a:gd name="connsiteY114" fmla="*/ 1520825 h 2327275"/>
              <a:gd name="connsiteX115" fmla="*/ 193675 w 924641"/>
              <a:gd name="connsiteY115" fmla="*/ 1524000 h 2327275"/>
              <a:gd name="connsiteX116" fmla="*/ 184150 w 924641"/>
              <a:gd name="connsiteY116" fmla="*/ 1533525 h 2327275"/>
              <a:gd name="connsiteX117" fmla="*/ 177800 w 924641"/>
              <a:gd name="connsiteY117" fmla="*/ 1552575 h 2327275"/>
              <a:gd name="connsiteX118" fmla="*/ 168275 w 924641"/>
              <a:gd name="connsiteY118" fmla="*/ 1565275 h 2327275"/>
              <a:gd name="connsiteX119" fmla="*/ 165100 w 924641"/>
              <a:gd name="connsiteY119" fmla="*/ 1574800 h 2327275"/>
              <a:gd name="connsiteX120" fmla="*/ 171450 w 924641"/>
              <a:gd name="connsiteY120" fmla="*/ 1587500 h 2327275"/>
              <a:gd name="connsiteX121" fmla="*/ 180975 w 924641"/>
              <a:gd name="connsiteY121" fmla="*/ 1590675 h 2327275"/>
              <a:gd name="connsiteX122" fmla="*/ 222250 w 924641"/>
              <a:gd name="connsiteY122" fmla="*/ 1593850 h 2327275"/>
              <a:gd name="connsiteX123" fmla="*/ 231775 w 924641"/>
              <a:gd name="connsiteY123" fmla="*/ 1603375 h 2327275"/>
              <a:gd name="connsiteX124" fmla="*/ 225425 w 924641"/>
              <a:gd name="connsiteY124" fmla="*/ 1638300 h 2327275"/>
              <a:gd name="connsiteX125" fmla="*/ 228600 w 924641"/>
              <a:gd name="connsiteY125" fmla="*/ 1647825 h 2327275"/>
              <a:gd name="connsiteX126" fmla="*/ 238125 w 924641"/>
              <a:gd name="connsiteY126" fmla="*/ 1666875 h 2327275"/>
              <a:gd name="connsiteX127" fmla="*/ 234950 w 924641"/>
              <a:gd name="connsiteY127" fmla="*/ 1685925 h 2327275"/>
              <a:gd name="connsiteX128" fmla="*/ 250825 w 924641"/>
              <a:gd name="connsiteY128" fmla="*/ 1714500 h 2327275"/>
              <a:gd name="connsiteX129" fmla="*/ 247650 w 924641"/>
              <a:gd name="connsiteY129" fmla="*/ 1743075 h 2327275"/>
              <a:gd name="connsiteX130" fmla="*/ 244475 w 924641"/>
              <a:gd name="connsiteY130" fmla="*/ 1778000 h 2327275"/>
              <a:gd name="connsiteX131" fmla="*/ 247650 w 924641"/>
              <a:gd name="connsiteY131" fmla="*/ 1790700 h 2327275"/>
              <a:gd name="connsiteX132" fmla="*/ 250825 w 924641"/>
              <a:gd name="connsiteY132" fmla="*/ 1809750 h 2327275"/>
              <a:gd name="connsiteX133" fmla="*/ 254000 w 924641"/>
              <a:gd name="connsiteY133" fmla="*/ 1819275 h 2327275"/>
              <a:gd name="connsiteX134" fmla="*/ 257175 w 924641"/>
              <a:gd name="connsiteY134" fmla="*/ 1831975 h 2327275"/>
              <a:gd name="connsiteX135" fmla="*/ 260350 w 924641"/>
              <a:gd name="connsiteY135" fmla="*/ 1873250 h 2327275"/>
              <a:gd name="connsiteX136" fmla="*/ 257175 w 924641"/>
              <a:gd name="connsiteY136" fmla="*/ 1882775 h 2327275"/>
              <a:gd name="connsiteX137" fmla="*/ 269875 w 924641"/>
              <a:gd name="connsiteY137" fmla="*/ 1901825 h 2327275"/>
              <a:gd name="connsiteX138" fmla="*/ 279400 w 924641"/>
              <a:gd name="connsiteY138" fmla="*/ 1905000 h 2327275"/>
              <a:gd name="connsiteX139" fmla="*/ 282575 w 924641"/>
              <a:gd name="connsiteY139" fmla="*/ 1914525 h 2327275"/>
              <a:gd name="connsiteX140" fmla="*/ 285750 w 924641"/>
              <a:gd name="connsiteY140" fmla="*/ 1936750 h 2327275"/>
              <a:gd name="connsiteX141" fmla="*/ 292100 w 924641"/>
              <a:gd name="connsiteY141" fmla="*/ 1946275 h 2327275"/>
              <a:gd name="connsiteX142" fmla="*/ 288925 w 924641"/>
              <a:gd name="connsiteY142" fmla="*/ 1958975 h 2327275"/>
              <a:gd name="connsiteX143" fmla="*/ 282575 w 924641"/>
              <a:gd name="connsiteY143" fmla="*/ 1968500 h 2327275"/>
              <a:gd name="connsiteX144" fmla="*/ 288925 w 924641"/>
              <a:gd name="connsiteY144" fmla="*/ 1993900 h 2327275"/>
              <a:gd name="connsiteX145" fmla="*/ 285750 w 924641"/>
              <a:gd name="connsiteY145" fmla="*/ 2009775 h 2327275"/>
              <a:gd name="connsiteX146" fmla="*/ 279400 w 924641"/>
              <a:gd name="connsiteY146" fmla="*/ 2051050 h 2327275"/>
              <a:gd name="connsiteX147" fmla="*/ 273050 w 924641"/>
              <a:gd name="connsiteY147" fmla="*/ 2060575 h 2327275"/>
              <a:gd name="connsiteX148" fmla="*/ 276225 w 924641"/>
              <a:gd name="connsiteY148" fmla="*/ 2082800 h 2327275"/>
              <a:gd name="connsiteX149" fmla="*/ 279400 w 924641"/>
              <a:gd name="connsiteY149" fmla="*/ 2092325 h 2327275"/>
              <a:gd name="connsiteX150" fmla="*/ 273050 w 924641"/>
              <a:gd name="connsiteY150" fmla="*/ 2101850 h 2327275"/>
              <a:gd name="connsiteX151" fmla="*/ 263525 w 924641"/>
              <a:gd name="connsiteY151" fmla="*/ 2114550 h 2327275"/>
              <a:gd name="connsiteX152" fmla="*/ 244475 w 924641"/>
              <a:gd name="connsiteY152" fmla="*/ 2127250 h 2327275"/>
              <a:gd name="connsiteX153" fmla="*/ 234950 w 924641"/>
              <a:gd name="connsiteY153" fmla="*/ 2159000 h 2327275"/>
              <a:gd name="connsiteX154" fmla="*/ 231775 w 924641"/>
              <a:gd name="connsiteY154" fmla="*/ 2168525 h 2327275"/>
              <a:gd name="connsiteX155" fmla="*/ 200025 w 924641"/>
              <a:gd name="connsiteY155" fmla="*/ 2184400 h 2327275"/>
              <a:gd name="connsiteX156" fmla="*/ 190500 w 924641"/>
              <a:gd name="connsiteY156" fmla="*/ 2187575 h 2327275"/>
              <a:gd name="connsiteX157" fmla="*/ 180975 w 924641"/>
              <a:gd name="connsiteY157" fmla="*/ 2219325 h 2327275"/>
              <a:gd name="connsiteX158" fmla="*/ 190500 w 924641"/>
              <a:gd name="connsiteY158" fmla="*/ 2222500 h 2327275"/>
              <a:gd name="connsiteX159" fmla="*/ 203200 w 924641"/>
              <a:gd name="connsiteY159" fmla="*/ 2225675 h 2327275"/>
              <a:gd name="connsiteX160" fmla="*/ 196850 w 924641"/>
              <a:gd name="connsiteY160" fmla="*/ 2235200 h 2327275"/>
              <a:gd name="connsiteX161" fmla="*/ 193675 w 924641"/>
              <a:gd name="connsiteY161" fmla="*/ 2244725 h 2327275"/>
              <a:gd name="connsiteX162" fmla="*/ 203200 w 924641"/>
              <a:gd name="connsiteY162" fmla="*/ 2247900 h 2327275"/>
              <a:gd name="connsiteX163" fmla="*/ 215900 w 924641"/>
              <a:gd name="connsiteY163" fmla="*/ 2251075 h 2327275"/>
              <a:gd name="connsiteX164" fmla="*/ 225425 w 924641"/>
              <a:gd name="connsiteY164" fmla="*/ 2286000 h 2327275"/>
              <a:gd name="connsiteX165" fmla="*/ 241300 w 924641"/>
              <a:gd name="connsiteY165" fmla="*/ 2289175 h 2327275"/>
              <a:gd name="connsiteX166" fmla="*/ 250825 w 924641"/>
              <a:gd name="connsiteY166" fmla="*/ 2292350 h 2327275"/>
              <a:gd name="connsiteX167" fmla="*/ 247650 w 924641"/>
              <a:gd name="connsiteY167" fmla="*/ 2301875 h 2327275"/>
              <a:gd name="connsiteX168" fmla="*/ 244475 w 924641"/>
              <a:gd name="connsiteY168" fmla="*/ 2289175 h 2327275"/>
              <a:gd name="connsiteX169" fmla="*/ 260350 w 924641"/>
              <a:gd name="connsiteY169" fmla="*/ 2254250 h 2327275"/>
              <a:gd name="connsiteX170" fmla="*/ 273050 w 924641"/>
              <a:gd name="connsiteY170" fmla="*/ 2238375 h 2327275"/>
              <a:gd name="connsiteX171" fmla="*/ 282575 w 924641"/>
              <a:gd name="connsiteY171" fmla="*/ 2241550 h 2327275"/>
              <a:gd name="connsiteX172" fmla="*/ 298450 w 924641"/>
              <a:gd name="connsiteY172" fmla="*/ 2225675 h 2327275"/>
              <a:gd name="connsiteX173" fmla="*/ 307975 w 924641"/>
              <a:gd name="connsiteY173" fmla="*/ 2219325 h 2327275"/>
              <a:gd name="connsiteX174" fmla="*/ 330200 w 924641"/>
              <a:gd name="connsiteY174" fmla="*/ 2222500 h 2327275"/>
              <a:gd name="connsiteX175" fmla="*/ 333375 w 924641"/>
              <a:gd name="connsiteY175" fmla="*/ 2235200 h 2327275"/>
              <a:gd name="connsiteX176" fmla="*/ 339725 w 924641"/>
              <a:gd name="connsiteY176" fmla="*/ 2244725 h 2327275"/>
              <a:gd name="connsiteX177" fmla="*/ 355600 w 924641"/>
              <a:gd name="connsiteY177" fmla="*/ 2241550 h 2327275"/>
              <a:gd name="connsiteX178" fmla="*/ 365125 w 924641"/>
              <a:gd name="connsiteY178" fmla="*/ 2238375 h 2327275"/>
              <a:gd name="connsiteX179" fmla="*/ 396875 w 924641"/>
              <a:gd name="connsiteY179" fmla="*/ 2241550 h 2327275"/>
              <a:gd name="connsiteX180" fmla="*/ 412750 w 924641"/>
              <a:gd name="connsiteY180" fmla="*/ 2257425 h 2327275"/>
              <a:gd name="connsiteX181" fmla="*/ 425450 w 924641"/>
              <a:gd name="connsiteY181" fmla="*/ 2266950 h 2327275"/>
              <a:gd name="connsiteX182" fmla="*/ 450850 w 924641"/>
              <a:gd name="connsiteY182" fmla="*/ 2257425 h 2327275"/>
              <a:gd name="connsiteX183" fmla="*/ 469900 w 924641"/>
              <a:gd name="connsiteY183" fmla="*/ 2263775 h 2327275"/>
              <a:gd name="connsiteX184" fmla="*/ 482600 w 924641"/>
              <a:gd name="connsiteY184" fmla="*/ 2276475 h 2327275"/>
              <a:gd name="connsiteX185" fmla="*/ 488950 w 924641"/>
              <a:gd name="connsiteY185" fmla="*/ 2286000 h 2327275"/>
              <a:gd name="connsiteX186" fmla="*/ 498475 w 924641"/>
              <a:gd name="connsiteY186" fmla="*/ 2289175 h 2327275"/>
              <a:gd name="connsiteX187" fmla="*/ 511175 w 924641"/>
              <a:gd name="connsiteY187" fmla="*/ 2295525 h 2327275"/>
              <a:gd name="connsiteX188" fmla="*/ 533400 w 924641"/>
              <a:gd name="connsiteY188" fmla="*/ 2301875 h 2327275"/>
              <a:gd name="connsiteX189" fmla="*/ 536575 w 924641"/>
              <a:gd name="connsiteY189" fmla="*/ 2314575 h 2327275"/>
              <a:gd name="connsiteX190" fmla="*/ 555625 w 924641"/>
              <a:gd name="connsiteY190" fmla="*/ 2327275 h 2327275"/>
              <a:gd name="connsiteX191" fmla="*/ 571500 w 924641"/>
              <a:gd name="connsiteY191" fmla="*/ 2324100 h 2327275"/>
              <a:gd name="connsiteX192" fmla="*/ 581025 w 924641"/>
              <a:gd name="connsiteY192" fmla="*/ 2320925 h 2327275"/>
              <a:gd name="connsiteX193" fmla="*/ 625475 w 924641"/>
              <a:gd name="connsiteY193" fmla="*/ 2317750 h 2327275"/>
              <a:gd name="connsiteX194" fmla="*/ 638175 w 924641"/>
              <a:gd name="connsiteY194" fmla="*/ 2314575 h 2327275"/>
              <a:gd name="connsiteX195" fmla="*/ 644525 w 924641"/>
              <a:gd name="connsiteY195" fmla="*/ 2305050 h 2327275"/>
              <a:gd name="connsiteX196" fmla="*/ 654050 w 924641"/>
              <a:gd name="connsiteY196" fmla="*/ 2295525 h 2327275"/>
              <a:gd name="connsiteX197" fmla="*/ 673100 w 924641"/>
              <a:gd name="connsiteY197" fmla="*/ 2282825 h 2327275"/>
              <a:gd name="connsiteX198" fmla="*/ 682625 w 924641"/>
              <a:gd name="connsiteY198" fmla="*/ 2276475 h 2327275"/>
              <a:gd name="connsiteX199" fmla="*/ 695325 w 924641"/>
              <a:gd name="connsiteY199" fmla="*/ 2257425 h 2327275"/>
              <a:gd name="connsiteX200" fmla="*/ 714375 w 924641"/>
              <a:gd name="connsiteY200" fmla="*/ 2244725 h 2327275"/>
              <a:gd name="connsiteX201" fmla="*/ 711200 w 924641"/>
              <a:gd name="connsiteY201" fmla="*/ 2228850 h 2327275"/>
              <a:gd name="connsiteX202" fmla="*/ 688975 w 924641"/>
              <a:gd name="connsiteY202" fmla="*/ 2212975 h 2327275"/>
              <a:gd name="connsiteX203" fmla="*/ 682625 w 924641"/>
              <a:gd name="connsiteY203" fmla="*/ 2203450 h 2327275"/>
              <a:gd name="connsiteX204" fmla="*/ 673100 w 924641"/>
              <a:gd name="connsiteY204" fmla="*/ 2197100 h 2327275"/>
              <a:gd name="connsiteX205" fmla="*/ 676275 w 924641"/>
              <a:gd name="connsiteY205" fmla="*/ 2168525 h 2327275"/>
              <a:gd name="connsiteX206" fmla="*/ 682625 w 924641"/>
              <a:gd name="connsiteY206" fmla="*/ 2149475 h 2327275"/>
              <a:gd name="connsiteX207" fmla="*/ 679450 w 924641"/>
              <a:gd name="connsiteY207" fmla="*/ 2133600 h 2327275"/>
              <a:gd name="connsiteX208" fmla="*/ 679450 w 924641"/>
              <a:gd name="connsiteY208" fmla="*/ 2114550 h 2327275"/>
              <a:gd name="connsiteX209" fmla="*/ 685800 w 924641"/>
              <a:gd name="connsiteY209" fmla="*/ 2105025 h 2327275"/>
              <a:gd name="connsiteX210" fmla="*/ 704850 w 924641"/>
              <a:gd name="connsiteY210" fmla="*/ 2098675 h 2327275"/>
              <a:gd name="connsiteX211" fmla="*/ 714375 w 924641"/>
              <a:gd name="connsiteY211" fmla="*/ 2089150 h 2327275"/>
              <a:gd name="connsiteX212" fmla="*/ 723900 w 924641"/>
              <a:gd name="connsiteY212" fmla="*/ 2041525 h 2327275"/>
              <a:gd name="connsiteX213" fmla="*/ 727075 w 924641"/>
              <a:gd name="connsiteY213" fmla="*/ 2032000 h 2327275"/>
              <a:gd name="connsiteX214" fmla="*/ 749300 w 924641"/>
              <a:gd name="connsiteY214" fmla="*/ 2000250 h 2327275"/>
              <a:gd name="connsiteX215" fmla="*/ 765175 w 924641"/>
              <a:gd name="connsiteY215" fmla="*/ 1971675 h 2327275"/>
              <a:gd name="connsiteX216" fmla="*/ 771525 w 924641"/>
              <a:gd name="connsiteY216" fmla="*/ 1958975 h 2327275"/>
              <a:gd name="connsiteX217" fmla="*/ 784225 w 924641"/>
              <a:gd name="connsiteY217" fmla="*/ 1939925 h 2327275"/>
              <a:gd name="connsiteX218" fmla="*/ 793750 w 924641"/>
              <a:gd name="connsiteY218" fmla="*/ 1936750 h 2327275"/>
              <a:gd name="connsiteX219" fmla="*/ 806450 w 924641"/>
              <a:gd name="connsiteY219" fmla="*/ 1933575 h 2327275"/>
              <a:gd name="connsiteX220" fmla="*/ 819150 w 924641"/>
              <a:gd name="connsiteY220" fmla="*/ 1927225 h 2327275"/>
              <a:gd name="connsiteX221" fmla="*/ 828675 w 924641"/>
              <a:gd name="connsiteY221" fmla="*/ 1924050 h 2327275"/>
              <a:gd name="connsiteX222" fmla="*/ 841375 w 924641"/>
              <a:gd name="connsiteY222" fmla="*/ 1911350 h 2327275"/>
              <a:gd name="connsiteX223" fmla="*/ 854075 w 924641"/>
              <a:gd name="connsiteY223" fmla="*/ 1901825 h 2327275"/>
              <a:gd name="connsiteX224" fmla="*/ 857250 w 924641"/>
              <a:gd name="connsiteY224" fmla="*/ 1892300 h 2327275"/>
              <a:gd name="connsiteX225" fmla="*/ 863600 w 924641"/>
              <a:gd name="connsiteY225" fmla="*/ 1866900 h 2327275"/>
              <a:gd name="connsiteX226" fmla="*/ 876300 w 924641"/>
              <a:gd name="connsiteY226" fmla="*/ 1847850 h 2327275"/>
              <a:gd name="connsiteX227" fmla="*/ 885825 w 924641"/>
              <a:gd name="connsiteY227" fmla="*/ 1844675 h 2327275"/>
              <a:gd name="connsiteX228" fmla="*/ 904875 w 924641"/>
              <a:gd name="connsiteY228" fmla="*/ 1828800 h 2327275"/>
              <a:gd name="connsiteX229" fmla="*/ 901700 w 924641"/>
              <a:gd name="connsiteY229" fmla="*/ 1816100 h 2327275"/>
              <a:gd name="connsiteX230" fmla="*/ 885825 w 924641"/>
              <a:gd name="connsiteY230" fmla="*/ 1790700 h 2327275"/>
              <a:gd name="connsiteX231" fmla="*/ 882650 w 924641"/>
              <a:gd name="connsiteY231" fmla="*/ 1746250 h 2327275"/>
              <a:gd name="connsiteX232" fmla="*/ 879475 w 924641"/>
              <a:gd name="connsiteY232" fmla="*/ 1736725 h 2327275"/>
              <a:gd name="connsiteX233" fmla="*/ 869950 w 924641"/>
              <a:gd name="connsiteY233" fmla="*/ 1733550 h 2327275"/>
              <a:gd name="connsiteX234" fmla="*/ 854075 w 924641"/>
              <a:gd name="connsiteY234" fmla="*/ 1704975 h 2327275"/>
              <a:gd name="connsiteX235" fmla="*/ 850900 w 924641"/>
              <a:gd name="connsiteY235" fmla="*/ 1679575 h 2327275"/>
              <a:gd name="connsiteX236" fmla="*/ 844550 w 924641"/>
              <a:gd name="connsiteY236" fmla="*/ 1670050 h 2327275"/>
              <a:gd name="connsiteX237" fmla="*/ 841375 w 924641"/>
              <a:gd name="connsiteY237" fmla="*/ 1660525 h 2327275"/>
              <a:gd name="connsiteX238" fmla="*/ 857250 w 924641"/>
              <a:gd name="connsiteY238" fmla="*/ 1609725 h 2327275"/>
              <a:gd name="connsiteX239" fmla="*/ 866775 w 924641"/>
              <a:gd name="connsiteY239" fmla="*/ 1606550 h 2327275"/>
              <a:gd name="connsiteX240" fmla="*/ 876300 w 924641"/>
              <a:gd name="connsiteY240" fmla="*/ 1600200 h 2327275"/>
              <a:gd name="connsiteX241" fmla="*/ 895350 w 924641"/>
              <a:gd name="connsiteY241" fmla="*/ 1593850 h 2327275"/>
              <a:gd name="connsiteX242" fmla="*/ 904875 w 924641"/>
              <a:gd name="connsiteY242" fmla="*/ 1562100 h 2327275"/>
              <a:gd name="connsiteX243" fmla="*/ 901700 w 924641"/>
              <a:gd name="connsiteY243" fmla="*/ 1552575 h 2327275"/>
              <a:gd name="connsiteX244" fmla="*/ 904875 w 924641"/>
              <a:gd name="connsiteY244" fmla="*/ 1533525 h 2327275"/>
              <a:gd name="connsiteX245" fmla="*/ 908050 w 924641"/>
              <a:gd name="connsiteY245" fmla="*/ 1524000 h 2327275"/>
              <a:gd name="connsiteX246" fmla="*/ 904875 w 924641"/>
              <a:gd name="connsiteY246" fmla="*/ 1511300 h 2327275"/>
              <a:gd name="connsiteX247" fmla="*/ 911225 w 924641"/>
              <a:gd name="connsiteY247" fmla="*/ 1482725 h 2327275"/>
              <a:gd name="connsiteX248" fmla="*/ 914400 w 924641"/>
              <a:gd name="connsiteY248" fmla="*/ 1457325 h 2327275"/>
              <a:gd name="connsiteX249" fmla="*/ 904875 w 924641"/>
              <a:gd name="connsiteY249" fmla="*/ 1447800 h 2327275"/>
              <a:gd name="connsiteX250" fmla="*/ 885825 w 924641"/>
              <a:gd name="connsiteY250" fmla="*/ 1441450 h 2327275"/>
              <a:gd name="connsiteX251" fmla="*/ 873125 w 924641"/>
              <a:gd name="connsiteY251" fmla="*/ 1419225 h 2327275"/>
              <a:gd name="connsiteX252" fmla="*/ 869950 w 924641"/>
              <a:gd name="connsiteY252" fmla="*/ 1409700 h 2327275"/>
              <a:gd name="connsiteX253" fmla="*/ 873125 w 924641"/>
              <a:gd name="connsiteY253" fmla="*/ 1393825 h 2327275"/>
              <a:gd name="connsiteX254" fmla="*/ 885825 w 924641"/>
              <a:gd name="connsiteY254" fmla="*/ 1384300 h 2327275"/>
              <a:gd name="connsiteX255" fmla="*/ 895350 w 924641"/>
              <a:gd name="connsiteY255" fmla="*/ 1365250 h 2327275"/>
              <a:gd name="connsiteX256" fmla="*/ 889000 w 924641"/>
              <a:gd name="connsiteY256" fmla="*/ 1336675 h 2327275"/>
              <a:gd name="connsiteX257" fmla="*/ 879475 w 924641"/>
              <a:gd name="connsiteY257" fmla="*/ 1330325 h 2327275"/>
              <a:gd name="connsiteX258" fmla="*/ 847725 w 924641"/>
              <a:gd name="connsiteY258" fmla="*/ 1323975 h 2327275"/>
              <a:gd name="connsiteX259" fmla="*/ 831850 w 924641"/>
              <a:gd name="connsiteY259" fmla="*/ 1295400 h 2327275"/>
              <a:gd name="connsiteX260" fmla="*/ 828675 w 924641"/>
              <a:gd name="connsiteY260" fmla="*/ 1282700 h 2327275"/>
              <a:gd name="connsiteX261" fmla="*/ 825500 w 924641"/>
              <a:gd name="connsiteY261" fmla="*/ 1244600 h 2327275"/>
              <a:gd name="connsiteX262" fmla="*/ 765175 w 924641"/>
              <a:gd name="connsiteY262" fmla="*/ 1231900 h 2327275"/>
              <a:gd name="connsiteX263" fmla="*/ 701675 w 924641"/>
              <a:gd name="connsiteY263" fmla="*/ 1235075 h 2327275"/>
              <a:gd name="connsiteX264" fmla="*/ 688975 w 924641"/>
              <a:gd name="connsiteY264" fmla="*/ 1238250 h 2327275"/>
              <a:gd name="connsiteX265" fmla="*/ 654050 w 924641"/>
              <a:gd name="connsiteY265" fmla="*/ 1241425 h 2327275"/>
              <a:gd name="connsiteX266" fmla="*/ 631825 w 924641"/>
              <a:gd name="connsiteY266" fmla="*/ 1244600 h 2327275"/>
              <a:gd name="connsiteX267" fmla="*/ 606425 w 924641"/>
              <a:gd name="connsiteY267" fmla="*/ 1244600 h 2327275"/>
              <a:gd name="connsiteX268" fmla="*/ 587375 w 924641"/>
              <a:gd name="connsiteY268" fmla="*/ 1231900 h 2327275"/>
              <a:gd name="connsiteX269" fmla="*/ 574675 w 924641"/>
              <a:gd name="connsiteY269" fmla="*/ 1212850 h 2327275"/>
              <a:gd name="connsiteX270" fmla="*/ 561975 w 924641"/>
              <a:gd name="connsiteY270" fmla="*/ 1168400 h 2327275"/>
              <a:gd name="connsiteX271" fmla="*/ 552450 w 924641"/>
              <a:gd name="connsiteY271" fmla="*/ 1162050 h 2327275"/>
              <a:gd name="connsiteX272" fmla="*/ 546100 w 924641"/>
              <a:gd name="connsiteY272" fmla="*/ 1152525 h 2327275"/>
              <a:gd name="connsiteX273" fmla="*/ 558800 w 924641"/>
              <a:gd name="connsiteY273" fmla="*/ 1133475 h 2327275"/>
              <a:gd name="connsiteX274" fmla="*/ 561975 w 924641"/>
              <a:gd name="connsiteY274" fmla="*/ 1123950 h 2327275"/>
              <a:gd name="connsiteX275" fmla="*/ 568325 w 924641"/>
              <a:gd name="connsiteY275" fmla="*/ 1114425 h 2327275"/>
              <a:gd name="connsiteX276" fmla="*/ 558800 w 924641"/>
              <a:gd name="connsiteY276" fmla="*/ 1108075 h 2327275"/>
              <a:gd name="connsiteX277" fmla="*/ 555625 w 924641"/>
              <a:gd name="connsiteY277" fmla="*/ 1079500 h 2327275"/>
              <a:gd name="connsiteX278" fmla="*/ 539750 w 924641"/>
              <a:gd name="connsiteY278" fmla="*/ 1066800 h 2327275"/>
              <a:gd name="connsiteX279" fmla="*/ 523875 w 924641"/>
              <a:gd name="connsiteY279" fmla="*/ 1063625 h 2327275"/>
              <a:gd name="connsiteX280" fmla="*/ 517525 w 924641"/>
              <a:gd name="connsiteY280" fmla="*/ 1054100 h 2327275"/>
              <a:gd name="connsiteX281" fmla="*/ 514350 w 924641"/>
              <a:gd name="connsiteY281" fmla="*/ 1038225 h 2327275"/>
              <a:gd name="connsiteX282" fmla="*/ 511175 w 924641"/>
              <a:gd name="connsiteY282" fmla="*/ 1025525 h 2327275"/>
              <a:gd name="connsiteX283" fmla="*/ 501650 w 924641"/>
              <a:gd name="connsiteY283" fmla="*/ 1006475 h 2327275"/>
              <a:gd name="connsiteX284" fmla="*/ 488950 w 924641"/>
              <a:gd name="connsiteY284" fmla="*/ 1003300 h 2327275"/>
              <a:gd name="connsiteX285" fmla="*/ 479425 w 924641"/>
              <a:gd name="connsiteY285" fmla="*/ 993775 h 2327275"/>
              <a:gd name="connsiteX286" fmla="*/ 476250 w 924641"/>
              <a:gd name="connsiteY286" fmla="*/ 984250 h 2327275"/>
              <a:gd name="connsiteX287" fmla="*/ 469900 w 924641"/>
              <a:gd name="connsiteY287" fmla="*/ 974725 h 2327275"/>
              <a:gd name="connsiteX288" fmla="*/ 466725 w 924641"/>
              <a:gd name="connsiteY288" fmla="*/ 962025 h 2327275"/>
              <a:gd name="connsiteX289" fmla="*/ 466725 w 924641"/>
              <a:gd name="connsiteY289" fmla="*/ 933450 h 2327275"/>
              <a:gd name="connsiteX290" fmla="*/ 469900 w 924641"/>
              <a:gd name="connsiteY290" fmla="*/ 923925 h 2327275"/>
              <a:gd name="connsiteX291" fmla="*/ 479425 w 924641"/>
              <a:gd name="connsiteY291" fmla="*/ 920750 h 2327275"/>
              <a:gd name="connsiteX292" fmla="*/ 514350 w 924641"/>
              <a:gd name="connsiteY292" fmla="*/ 917575 h 2327275"/>
              <a:gd name="connsiteX293" fmla="*/ 520700 w 924641"/>
              <a:gd name="connsiteY293" fmla="*/ 908050 h 2327275"/>
              <a:gd name="connsiteX294" fmla="*/ 530225 w 924641"/>
              <a:gd name="connsiteY294" fmla="*/ 904875 h 2327275"/>
              <a:gd name="connsiteX295" fmla="*/ 555625 w 924641"/>
              <a:gd name="connsiteY295" fmla="*/ 901700 h 2327275"/>
              <a:gd name="connsiteX296" fmla="*/ 558800 w 924641"/>
              <a:gd name="connsiteY296" fmla="*/ 892175 h 2327275"/>
              <a:gd name="connsiteX297" fmla="*/ 555625 w 924641"/>
              <a:gd name="connsiteY297" fmla="*/ 873125 h 2327275"/>
              <a:gd name="connsiteX298" fmla="*/ 533400 w 924641"/>
              <a:gd name="connsiteY298" fmla="*/ 847725 h 2327275"/>
              <a:gd name="connsiteX299" fmla="*/ 527050 w 924641"/>
              <a:gd name="connsiteY299" fmla="*/ 838200 h 2327275"/>
              <a:gd name="connsiteX300" fmla="*/ 542925 w 924641"/>
              <a:gd name="connsiteY300" fmla="*/ 835025 h 2327275"/>
              <a:gd name="connsiteX301" fmla="*/ 552450 w 924641"/>
              <a:gd name="connsiteY301" fmla="*/ 831850 h 2327275"/>
              <a:gd name="connsiteX302" fmla="*/ 631825 w 924641"/>
              <a:gd name="connsiteY302" fmla="*/ 828675 h 2327275"/>
              <a:gd name="connsiteX303" fmla="*/ 641350 w 924641"/>
              <a:gd name="connsiteY303" fmla="*/ 822325 h 2327275"/>
              <a:gd name="connsiteX304" fmla="*/ 654050 w 924641"/>
              <a:gd name="connsiteY304" fmla="*/ 831850 h 2327275"/>
              <a:gd name="connsiteX305" fmla="*/ 673100 w 924641"/>
              <a:gd name="connsiteY305" fmla="*/ 841375 h 2327275"/>
              <a:gd name="connsiteX306" fmla="*/ 685800 w 924641"/>
              <a:gd name="connsiteY306" fmla="*/ 796925 h 2327275"/>
              <a:gd name="connsiteX307" fmla="*/ 695325 w 924641"/>
              <a:gd name="connsiteY307" fmla="*/ 771525 h 2327275"/>
              <a:gd name="connsiteX308" fmla="*/ 698500 w 924641"/>
              <a:gd name="connsiteY308" fmla="*/ 762000 h 2327275"/>
              <a:gd name="connsiteX309" fmla="*/ 692150 w 924641"/>
              <a:gd name="connsiteY309" fmla="*/ 723900 h 2327275"/>
              <a:gd name="connsiteX310" fmla="*/ 682625 w 924641"/>
              <a:gd name="connsiteY310" fmla="*/ 714375 h 2327275"/>
              <a:gd name="connsiteX311" fmla="*/ 676275 w 924641"/>
              <a:gd name="connsiteY311" fmla="*/ 704850 h 2327275"/>
              <a:gd name="connsiteX312" fmla="*/ 657225 w 924641"/>
              <a:gd name="connsiteY312" fmla="*/ 688975 h 2327275"/>
              <a:gd name="connsiteX313" fmla="*/ 638175 w 924641"/>
              <a:gd name="connsiteY313" fmla="*/ 669925 h 2327275"/>
              <a:gd name="connsiteX314" fmla="*/ 628650 w 924641"/>
              <a:gd name="connsiteY314" fmla="*/ 660400 h 2327275"/>
              <a:gd name="connsiteX315" fmla="*/ 600075 w 924641"/>
              <a:gd name="connsiteY315" fmla="*/ 644525 h 2327275"/>
              <a:gd name="connsiteX316" fmla="*/ 587375 w 924641"/>
              <a:gd name="connsiteY316" fmla="*/ 638175 h 2327275"/>
              <a:gd name="connsiteX317" fmla="*/ 558800 w 924641"/>
              <a:gd name="connsiteY317" fmla="*/ 628650 h 2327275"/>
              <a:gd name="connsiteX318" fmla="*/ 555625 w 924641"/>
              <a:gd name="connsiteY318" fmla="*/ 619125 h 2327275"/>
              <a:gd name="connsiteX319" fmla="*/ 552450 w 924641"/>
              <a:gd name="connsiteY319" fmla="*/ 606425 h 2327275"/>
              <a:gd name="connsiteX320" fmla="*/ 546100 w 924641"/>
              <a:gd name="connsiteY320" fmla="*/ 593725 h 2327275"/>
              <a:gd name="connsiteX321" fmla="*/ 536575 w 924641"/>
              <a:gd name="connsiteY321" fmla="*/ 574675 h 2327275"/>
              <a:gd name="connsiteX322" fmla="*/ 523875 w 924641"/>
              <a:gd name="connsiteY322" fmla="*/ 568325 h 2327275"/>
              <a:gd name="connsiteX323" fmla="*/ 508000 w 924641"/>
              <a:gd name="connsiteY323" fmla="*/ 549275 h 2327275"/>
              <a:gd name="connsiteX324" fmla="*/ 498475 w 924641"/>
              <a:gd name="connsiteY324" fmla="*/ 536575 h 2327275"/>
              <a:gd name="connsiteX325" fmla="*/ 492125 w 924641"/>
              <a:gd name="connsiteY325" fmla="*/ 527050 h 2327275"/>
              <a:gd name="connsiteX326" fmla="*/ 482600 w 924641"/>
              <a:gd name="connsiteY326" fmla="*/ 520700 h 2327275"/>
              <a:gd name="connsiteX327" fmla="*/ 476250 w 924641"/>
              <a:gd name="connsiteY327" fmla="*/ 511175 h 2327275"/>
              <a:gd name="connsiteX328" fmla="*/ 457200 w 924641"/>
              <a:gd name="connsiteY328" fmla="*/ 504825 h 2327275"/>
              <a:gd name="connsiteX329" fmla="*/ 434975 w 924641"/>
              <a:gd name="connsiteY329" fmla="*/ 492125 h 2327275"/>
              <a:gd name="connsiteX330" fmla="*/ 415925 w 924641"/>
              <a:gd name="connsiteY330" fmla="*/ 482600 h 2327275"/>
              <a:gd name="connsiteX331" fmla="*/ 400050 w 924641"/>
              <a:gd name="connsiteY331" fmla="*/ 463550 h 2327275"/>
              <a:gd name="connsiteX332" fmla="*/ 387350 w 924641"/>
              <a:gd name="connsiteY332" fmla="*/ 444500 h 2327275"/>
              <a:gd name="connsiteX333" fmla="*/ 384175 w 924641"/>
              <a:gd name="connsiteY333" fmla="*/ 431800 h 2327275"/>
              <a:gd name="connsiteX334" fmla="*/ 381000 w 924641"/>
              <a:gd name="connsiteY334" fmla="*/ 422275 h 2327275"/>
              <a:gd name="connsiteX335" fmla="*/ 393700 w 924641"/>
              <a:gd name="connsiteY335" fmla="*/ 419100 h 2327275"/>
              <a:gd name="connsiteX336" fmla="*/ 428625 w 924641"/>
              <a:gd name="connsiteY336" fmla="*/ 406400 h 2327275"/>
              <a:gd name="connsiteX337" fmla="*/ 438150 w 924641"/>
              <a:gd name="connsiteY337" fmla="*/ 400050 h 2327275"/>
              <a:gd name="connsiteX338" fmla="*/ 457200 w 924641"/>
              <a:gd name="connsiteY338" fmla="*/ 368300 h 2327275"/>
              <a:gd name="connsiteX339" fmla="*/ 454025 w 924641"/>
              <a:gd name="connsiteY339" fmla="*/ 352425 h 2327275"/>
              <a:gd name="connsiteX340" fmla="*/ 450850 w 924641"/>
              <a:gd name="connsiteY340" fmla="*/ 342900 h 2327275"/>
              <a:gd name="connsiteX341" fmla="*/ 454025 w 924641"/>
              <a:gd name="connsiteY341" fmla="*/ 317500 h 2327275"/>
              <a:gd name="connsiteX342" fmla="*/ 466725 w 924641"/>
              <a:gd name="connsiteY342" fmla="*/ 295275 h 2327275"/>
              <a:gd name="connsiteX343" fmla="*/ 469900 w 924641"/>
              <a:gd name="connsiteY343" fmla="*/ 285750 h 2327275"/>
              <a:gd name="connsiteX344" fmla="*/ 466725 w 924641"/>
              <a:gd name="connsiteY344" fmla="*/ 266700 h 2327275"/>
              <a:gd name="connsiteX345" fmla="*/ 460375 w 924641"/>
              <a:gd name="connsiteY345" fmla="*/ 254000 h 2327275"/>
              <a:gd name="connsiteX346" fmla="*/ 457200 w 924641"/>
              <a:gd name="connsiteY346" fmla="*/ 231775 h 2327275"/>
              <a:gd name="connsiteX347" fmla="*/ 454025 w 924641"/>
              <a:gd name="connsiteY347" fmla="*/ 215900 h 2327275"/>
              <a:gd name="connsiteX348" fmla="*/ 438150 w 924641"/>
              <a:gd name="connsiteY348" fmla="*/ 212725 h 2327275"/>
              <a:gd name="connsiteX349" fmla="*/ 422275 w 924641"/>
              <a:gd name="connsiteY349" fmla="*/ 206375 h 2327275"/>
              <a:gd name="connsiteX350" fmla="*/ 419100 w 924641"/>
              <a:gd name="connsiteY350" fmla="*/ 196850 h 2327275"/>
              <a:gd name="connsiteX351" fmla="*/ 412750 w 924641"/>
              <a:gd name="connsiteY351" fmla="*/ 171450 h 2327275"/>
              <a:gd name="connsiteX352" fmla="*/ 406400 w 924641"/>
              <a:gd name="connsiteY352" fmla="*/ 161925 h 2327275"/>
              <a:gd name="connsiteX353" fmla="*/ 387350 w 924641"/>
              <a:gd name="connsiteY353" fmla="*/ 149225 h 2327275"/>
              <a:gd name="connsiteX354" fmla="*/ 371475 w 924641"/>
              <a:gd name="connsiteY354" fmla="*/ 130175 h 2327275"/>
              <a:gd name="connsiteX355" fmla="*/ 368300 w 924641"/>
              <a:gd name="connsiteY355" fmla="*/ 117475 h 2327275"/>
              <a:gd name="connsiteX356" fmla="*/ 358775 w 924641"/>
              <a:gd name="connsiteY356" fmla="*/ 114300 h 2327275"/>
              <a:gd name="connsiteX357" fmla="*/ 349250 w 924641"/>
              <a:gd name="connsiteY357" fmla="*/ 107950 h 2327275"/>
              <a:gd name="connsiteX358" fmla="*/ 320675 w 924641"/>
              <a:gd name="connsiteY358" fmla="*/ 101600 h 2327275"/>
              <a:gd name="connsiteX359" fmla="*/ 311150 w 924641"/>
              <a:gd name="connsiteY359" fmla="*/ 98425 h 2327275"/>
              <a:gd name="connsiteX360" fmla="*/ 301625 w 924641"/>
              <a:gd name="connsiteY360" fmla="*/ 44450 h 2327275"/>
              <a:gd name="connsiteX361" fmla="*/ 292100 w 924641"/>
              <a:gd name="connsiteY361" fmla="*/ 38100 h 2327275"/>
              <a:gd name="connsiteX362" fmla="*/ 288925 w 924641"/>
              <a:gd name="connsiteY362" fmla="*/ 28575 h 2327275"/>
              <a:gd name="connsiteX363" fmla="*/ 279400 w 924641"/>
              <a:gd name="connsiteY363" fmla="*/ 22225 h 2327275"/>
              <a:gd name="connsiteX364" fmla="*/ 269875 w 924641"/>
              <a:gd name="connsiteY364" fmla="*/ 12700 h 2327275"/>
              <a:gd name="connsiteX365" fmla="*/ 266700 w 924641"/>
              <a:gd name="connsiteY365" fmla="*/ 3175 h 232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924641" h="2327275">
                <a:moveTo>
                  <a:pt x="266700" y="3175"/>
                </a:moveTo>
                <a:cubicBezTo>
                  <a:pt x="264583" y="6350"/>
                  <a:pt x="260350" y="22225"/>
                  <a:pt x="257175" y="31750"/>
                </a:cubicBezTo>
                <a:cubicBezTo>
                  <a:pt x="256117" y="34925"/>
                  <a:pt x="255856" y="38490"/>
                  <a:pt x="254000" y="41275"/>
                </a:cubicBezTo>
                <a:cubicBezTo>
                  <a:pt x="245159" y="54536"/>
                  <a:pt x="250348" y="48102"/>
                  <a:pt x="238125" y="60325"/>
                </a:cubicBezTo>
                <a:cubicBezTo>
                  <a:pt x="237067" y="63500"/>
                  <a:pt x="236447" y="66857"/>
                  <a:pt x="234950" y="69850"/>
                </a:cubicBezTo>
                <a:cubicBezTo>
                  <a:pt x="227093" y="85565"/>
                  <a:pt x="220914" y="77623"/>
                  <a:pt x="231775" y="104775"/>
                </a:cubicBezTo>
                <a:cubicBezTo>
                  <a:pt x="233192" y="108318"/>
                  <a:pt x="238125" y="109008"/>
                  <a:pt x="241300" y="111125"/>
                </a:cubicBezTo>
                <a:cubicBezTo>
                  <a:pt x="244609" y="121051"/>
                  <a:pt x="247817" y="133462"/>
                  <a:pt x="257175" y="139700"/>
                </a:cubicBezTo>
                <a:lnTo>
                  <a:pt x="266700" y="146050"/>
                </a:lnTo>
                <a:cubicBezTo>
                  <a:pt x="267758" y="149225"/>
                  <a:pt x="268994" y="152346"/>
                  <a:pt x="269875" y="155575"/>
                </a:cubicBezTo>
                <a:cubicBezTo>
                  <a:pt x="272171" y="163995"/>
                  <a:pt x="273465" y="172696"/>
                  <a:pt x="276225" y="180975"/>
                </a:cubicBezTo>
                <a:cubicBezTo>
                  <a:pt x="277283" y="184150"/>
                  <a:pt x="277309" y="187887"/>
                  <a:pt x="279400" y="190500"/>
                </a:cubicBezTo>
                <a:cubicBezTo>
                  <a:pt x="281784" y="193480"/>
                  <a:pt x="285750" y="194733"/>
                  <a:pt x="288925" y="196850"/>
                </a:cubicBezTo>
                <a:cubicBezTo>
                  <a:pt x="291507" y="204597"/>
                  <a:pt x="292295" y="209745"/>
                  <a:pt x="298450" y="215900"/>
                </a:cubicBezTo>
                <a:cubicBezTo>
                  <a:pt x="301148" y="218598"/>
                  <a:pt x="304800" y="220133"/>
                  <a:pt x="307975" y="222250"/>
                </a:cubicBezTo>
                <a:cubicBezTo>
                  <a:pt x="309033" y="228600"/>
                  <a:pt x="309114" y="235193"/>
                  <a:pt x="311150" y="241300"/>
                </a:cubicBezTo>
                <a:cubicBezTo>
                  <a:pt x="313778" y="249183"/>
                  <a:pt x="322113" y="254455"/>
                  <a:pt x="327025" y="260350"/>
                </a:cubicBezTo>
                <a:cubicBezTo>
                  <a:pt x="329468" y="263281"/>
                  <a:pt x="331157" y="266770"/>
                  <a:pt x="333375" y="269875"/>
                </a:cubicBezTo>
                <a:cubicBezTo>
                  <a:pt x="336451" y="274181"/>
                  <a:pt x="339725" y="278342"/>
                  <a:pt x="342900" y="282575"/>
                </a:cubicBezTo>
                <a:cubicBezTo>
                  <a:pt x="350880" y="306516"/>
                  <a:pt x="340115" y="277006"/>
                  <a:pt x="352425" y="301625"/>
                </a:cubicBezTo>
                <a:cubicBezTo>
                  <a:pt x="355679" y="308134"/>
                  <a:pt x="357567" y="320987"/>
                  <a:pt x="358775" y="327025"/>
                </a:cubicBezTo>
                <a:cubicBezTo>
                  <a:pt x="357717" y="333375"/>
                  <a:pt x="356352" y="339682"/>
                  <a:pt x="355600" y="346075"/>
                </a:cubicBezTo>
                <a:cubicBezTo>
                  <a:pt x="354234" y="357685"/>
                  <a:pt x="353970" y="369413"/>
                  <a:pt x="352425" y="381000"/>
                </a:cubicBezTo>
                <a:cubicBezTo>
                  <a:pt x="351848" y="385325"/>
                  <a:pt x="351752" y="390125"/>
                  <a:pt x="349250" y="393700"/>
                </a:cubicBezTo>
                <a:cubicBezTo>
                  <a:pt x="344100" y="401057"/>
                  <a:pt x="338719" y="409910"/>
                  <a:pt x="330200" y="412750"/>
                </a:cubicBezTo>
                <a:cubicBezTo>
                  <a:pt x="295462" y="424329"/>
                  <a:pt x="348079" y="405862"/>
                  <a:pt x="311150" y="422275"/>
                </a:cubicBezTo>
                <a:cubicBezTo>
                  <a:pt x="305033" y="424993"/>
                  <a:pt x="298450" y="426508"/>
                  <a:pt x="292100" y="428625"/>
                </a:cubicBezTo>
                <a:lnTo>
                  <a:pt x="282575" y="431800"/>
                </a:lnTo>
                <a:cubicBezTo>
                  <a:pt x="279400" y="434975"/>
                  <a:pt x="276786" y="438834"/>
                  <a:pt x="273050" y="441325"/>
                </a:cubicBezTo>
                <a:cubicBezTo>
                  <a:pt x="270265" y="443181"/>
                  <a:pt x="265892" y="442133"/>
                  <a:pt x="263525" y="444500"/>
                </a:cubicBezTo>
                <a:cubicBezTo>
                  <a:pt x="260178" y="447847"/>
                  <a:pt x="259610" y="453141"/>
                  <a:pt x="257175" y="457200"/>
                </a:cubicBezTo>
                <a:cubicBezTo>
                  <a:pt x="253248" y="463744"/>
                  <a:pt x="247888" y="469424"/>
                  <a:pt x="244475" y="476250"/>
                </a:cubicBezTo>
                <a:cubicBezTo>
                  <a:pt x="229767" y="505666"/>
                  <a:pt x="238468" y="494957"/>
                  <a:pt x="222250" y="511175"/>
                </a:cubicBezTo>
                <a:cubicBezTo>
                  <a:pt x="221192" y="514350"/>
                  <a:pt x="220572" y="517707"/>
                  <a:pt x="219075" y="520700"/>
                </a:cubicBezTo>
                <a:cubicBezTo>
                  <a:pt x="215507" y="527836"/>
                  <a:pt x="209219" y="534734"/>
                  <a:pt x="203200" y="539750"/>
                </a:cubicBezTo>
                <a:cubicBezTo>
                  <a:pt x="200269" y="542193"/>
                  <a:pt x="196850" y="543983"/>
                  <a:pt x="193675" y="546100"/>
                </a:cubicBezTo>
                <a:cubicBezTo>
                  <a:pt x="179119" y="567935"/>
                  <a:pt x="188215" y="562737"/>
                  <a:pt x="171450" y="568325"/>
                </a:cubicBezTo>
                <a:cubicBezTo>
                  <a:pt x="148780" y="560768"/>
                  <a:pt x="157969" y="565688"/>
                  <a:pt x="142875" y="555625"/>
                </a:cubicBezTo>
                <a:cubicBezTo>
                  <a:pt x="138642" y="549275"/>
                  <a:pt x="132588" y="543815"/>
                  <a:pt x="130175" y="536575"/>
                </a:cubicBezTo>
                <a:cubicBezTo>
                  <a:pt x="128058" y="530225"/>
                  <a:pt x="128558" y="522258"/>
                  <a:pt x="123825" y="517525"/>
                </a:cubicBezTo>
                <a:cubicBezTo>
                  <a:pt x="116803" y="510503"/>
                  <a:pt x="113616" y="506070"/>
                  <a:pt x="104775" y="501650"/>
                </a:cubicBezTo>
                <a:cubicBezTo>
                  <a:pt x="101782" y="500153"/>
                  <a:pt x="98425" y="499533"/>
                  <a:pt x="95250" y="498475"/>
                </a:cubicBezTo>
                <a:cubicBezTo>
                  <a:pt x="85955" y="500024"/>
                  <a:pt x="73543" y="499415"/>
                  <a:pt x="66675" y="508000"/>
                </a:cubicBezTo>
                <a:cubicBezTo>
                  <a:pt x="64584" y="510613"/>
                  <a:pt x="64558" y="514350"/>
                  <a:pt x="63500" y="517525"/>
                </a:cubicBezTo>
                <a:cubicBezTo>
                  <a:pt x="64558" y="524933"/>
                  <a:pt x="64992" y="532458"/>
                  <a:pt x="66675" y="539750"/>
                </a:cubicBezTo>
                <a:cubicBezTo>
                  <a:pt x="71493" y="560627"/>
                  <a:pt x="72173" y="554696"/>
                  <a:pt x="79375" y="571500"/>
                </a:cubicBezTo>
                <a:cubicBezTo>
                  <a:pt x="80693" y="574576"/>
                  <a:pt x="81492" y="577850"/>
                  <a:pt x="82550" y="581025"/>
                </a:cubicBezTo>
                <a:cubicBezTo>
                  <a:pt x="81492" y="584200"/>
                  <a:pt x="81518" y="587979"/>
                  <a:pt x="79375" y="590550"/>
                </a:cubicBezTo>
                <a:cubicBezTo>
                  <a:pt x="78685" y="591378"/>
                  <a:pt x="60216" y="605062"/>
                  <a:pt x="57150" y="606425"/>
                </a:cubicBezTo>
                <a:cubicBezTo>
                  <a:pt x="51033" y="609143"/>
                  <a:pt x="38100" y="612775"/>
                  <a:pt x="38100" y="612775"/>
                </a:cubicBezTo>
                <a:cubicBezTo>
                  <a:pt x="32370" y="647154"/>
                  <a:pt x="38003" y="619465"/>
                  <a:pt x="31750" y="641350"/>
                </a:cubicBezTo>
                <a:cubicBezTo>
                  <a:pt x="30551" y="645546"/>
                  <a:pt x="30107" y="649964"/>
                  <a:pt x="28575" y="654050"/>
                </a:cubicBezTo>
                <a:cubicBezTo>
                  <a:pt x="26913" y="658482"/>
                  <a:pt x="24089" y="662400"/>
                  <a:pt x="22225" y="666750"/>
                </a:cubicBezTo>
                <a:cubicBezTo>
                  <a:pt x="20907" y="669826"/>
                  <a:pt x="20368" y="673199"/>
                  <a:pt x="19050" y="676275"/>
                </a:cubicBezTo>
                <a:cubicBezTo>
                  <a:pt x="17186" y="680625"/>
                  <a:pt x="14564" y="684625"/>
                  <a:pt x="12700" y="688975"/>
                </a:cubicBezTo>
                <a:cubicBezTo>
                  <a:pt x="11382" y="692051"/>
                  <a:pt x="11185" y="695594"/>
                  <a:pt x="9525" y="698500"/>
                </a:cubicBezTo>
                <a:cubicBezTo>
                  <a:pt x="6900" y="703094"/>
                  <a:pt x="3175" y="706967"/>
                  <a:pt x="0" y="711200"/>
                </a:cubicBezTo>
                <a:cubicBezTo>
                  <a:pt x="2117" y="714375"/>
                  <a:pt x="3907" y="717794"/>
                  <a:pt x="6350" y="720725"/>
                </a:cubicBezTo>
                <a:cubicBezTo>
                  <a:pt x="9225" y="724174"/>
                  <a:pt x="14341" y="726030"/>
                  <a:pt x="15875" y="730250"/>
                </a:cubicBezTo>
                <a:cubicBezTo>
                  <a:pt x="28241" y="764256"/>
                  <a:pt x="3356" y="753408"/>
                  <a:pt x="41275" y="758825"/>
                </a:cubicBezTo>
                <a:cubicBezTo>
                  <a:pt x="43392" y="762000"/>
                  <a:pt x="45918" y="764937"/>
                  <a:pt x="47625" y="768350"/>
                </a:cubicBezTo>
                <a:cubicBezTo>
                  <a:pt x="51650" y="776399"/>
                  <a:pt x="49351" y="780901"/>
                  <a:pt x="57150" y="787400"/>
                </a:cubicBezTo>
                <a:cubicBezTo>
                  <a:pt x="62200" y="791608"/>
                  <a:pt x="80806" y="797640"/>
                  <a:pt x="85725" y="800100"/>
                </a:cubicBezTo>
                <a:cubicBezTo>
                  <a:pt x="96953" y="805714"/>
                  <a:pt x="94944" y="807549"/>
                  <a:pt x="104775" y="815975"/>
                </a:cubicBezTo>
                <a:cubicBezTo>
                  <a:pt x="117007" y="826460"/>
                  <a:pt x="114444" y="824490"/>
                  <a:pt x="127000" y="828675"/>
                </a:cubicBezTo>
                <a:cubicBezTo>
                  <a:pt x="125931" y="834553"/>
                  <a:pt x="125290" y="864333"/>
                  <a:pt x="114300" y="873125"/>
                </a:cubicBezTo>
                <a:cubicBezTo>
                  <a:pt x="111687" y="875216"/>
                  <a:pt x="107950" y="875242"/>
                  <a:pt x="104775" y="876300"/>
                </a:cubicBezTo>
                <a:cubicBezTo>
                  <a:pt x="88504" y="900706"/>
                  <a:pt x="90820" y="887822"/>
                  <a:pt x="95250" y="914400"/>
                </a:cubicBezTo>
                <a:cubicBezTo>
                  <a:pt x="98425" y="913342"/>
                  <a:pt x="101782" y="912722"/>
                  <a:pt x="104775" y="911225"/>
                </a:cubicBezTo>
                <a:cubicBezTo>
                  <a:pt x="129394" y="898915"/>
                  <a:pt x="99884" y="909680"/>
                  <a:pt x="123825" y="901700"/>
                </a:cubicBezTo>
                <a:cubicBezTo>
                  <a:pt x="127000" y="904875"/>
                  <a:pt x="129696" y="908615"/>
                  <a:pt x="133350" y="911225"/>
                </a:cubicBezTo>
                <a:cubicBezTo>
                  <a:pt x="137201" y="913976"/>
                  <a:pt x="142414" y="914545"/>
                  <a:pt x="146050" y="917575"/>
                </a:cubicBezTo>
                <a:cubicBezTo>
                  <a:pt x="150443" y="921236"/>
                  <a:pt x="156377" y="935845"/>
                  <a:pt x="158750" y="939800"/>
                </a:cubicBezTo>
                <a:cubicBezTo>
                  <a:pt x="162677" y="946344"/>
                  <a:pt x="169037" y="951610"/>
                  <a:pt x="171450" y="958850"/>
                </a:cubicBezTo>
                <a:lnTo>
                  <a:pt x="180975" y="987425"/>
                </a:lnTo>
                <a:cubicBezTo>
                  <a:pt x="182033" y="990600"/>
                  <a:pt x="183494" y="993668"/>
                  <a:pt x="184150" y="996950"/>
                </a:cubicBezTo>
                <a:cubicBezTo>
                  <a:pt x="185208" y="1002242"/>
                  <a:pt x="184332" y="1008335"/>
                  <a:pt x="187325" y="1012825"/>
                </a:cubicBezTo>
                <a:cubicBezTo>
                  <a:pt x="189181" y="1015610"/>
                  <a:pt x="193675" y="1014942"/>
                  <a:pt x="196850" y="1016000"/>
                </a:cubicBezTo>
                <a:cubicBezTo>
                  <a:pt x="197670" y="1014359"/>
                  <a:pt x="206409" y="995570"/>
                  <a:pt x="209550" y="993775"/>
                </a:cubicBezTo>
                <a:cubicBezTo>
                  <a:pt x="214235" y="991098"/>
                  <a:pt x="220133" y="991658"/>
                  <a:pt x="225425" y="990600"/>
                </a:cubicBezTo>
                <a:cubicBezTo>
                  <a:pt x="229658" y="991658"/>
                  <a:pt x="234114" y="992056"/>
                  <a:pt x="238125" y="993775"/>
                </a:cubicBezTo>
                <a:cubicBezTo>
                  <a:pt x="256621" y="1001702"/>
                  <a:pt x="246298" y="1006208"/>
                  <a:pt x="241300" y="1028700"/>
                </a:cubicBezTo>
                <a:cubicBezTo>
                  <a:pt x="242358" y="1032933"/>
                  <a:pt x="241098" y="1038637"/>
                  <a:pt x="244475" y="1041400"/>
                </a:cubicBezTo>
                <a:cubicBezTo>
                  <a:pt x="253633" y="1048893"/>
                  <a:pt x="276225" y="1057275"/>
                  <a:pt x="276225" y="1057275"/>
                </a:cubicBezTo>
                <a:cubicBezTo>
                  <a:pt x="271427" y="1076469"/>
                  <a:pt x="274430" y="1065835"/>
                  <a:pt x="266700" y="1089025"/>
                </a:cubicBezTo>
                <a:lnTo>
                  <a:pt x="263525" y="1098550"/>
                </a:lnTo>
                <a:cubicBezTo>
                  <a:pt x="262467" y="1108075"/>
                  <a:pt x="263909" y="1118227"/>
                  <a:pt x="260350" y="1127125"/>
                </a:cubicBezTo>
                <a:cubicBezTo>
                  <a:pt x="259107" y="1130232"/>
                  <a:pt x="253192" y="1127933"/>
                  <a:pt x="250825" y="1130300"/>
                </a:cubicBezTo>
                <a:cubicBezTo>
                  <a:pt x="248458" y="1132667"/>
                  <a:pt x="248708" y="1136650"/>
                  <a:pt x="247650" y="1139825"/>
                </a:cubicBezTo>
                <a:cubicBezTo>
                  <a:pt x="252639" y="1143151"/>
                  <a:pt x="262769" y="1148140"/>
                  <a:pt x="263525" y="1155700"/>
                </a:cubicBezTo>
                <a:cubicBezTo>
                  <a:pt x="265374" y="1174189"/>
                  <a:pt x="257376" y="1180093"/>
                  <a:pt x="254000" y="1196975"/>
                </a:cubicBezTo>
                <a:lnTo>
                  <a:pt x="250825" y="1212850"/>
                </a:lnTo>
                <a:cubicBezTo>
                  <a:pt x="245098" y="1207123"/>
                  <a:pt x="240965" y="1200150"/>
                  <a:pt x="231775" y="1200150"/>
                </a:cubicBezTo>
                <a:cubicBezTo>
                  <a:pt x="228428" y="1200150"/>
                  <a:pt x="225425" y="1202267"/>
                  <a:pt x="222250" y="1203325"/>
                </a:cubicBezTo>
                <a:cubicBezTo>
                  <a:pt x="218017" y="1209675"/>
                  <a:pt x="207699" y="1214971"/>
                  <a:pt x="209550" y="1222375"/>
                </a:cubicBezTo>
                <a:cubicBezTo>
                  <a:pt x="210237" y="1225124"/>
                  <a:pt x="213876" y="1241057"/>
                  <a:pt x="215900" y="1244600"/>
                </a:cubicBezTo>
                <a:cubicBezTo>
                  <a:pt x="218525" y="1249194"/>
                  <a:pt x="222349" y="1252994"/>
                  <a:pt x="225425" y="1257300"/>
                </a:cubicBezTo>
                <a:cubicBezTo>
                  <a:pt x="227643" y="1260405"/>
                  <a:pt x="229077" y="1264127"/>
                  <a:pt x="231775" y="1266825"/>
                </a:cubicBezTo>
                <a:cubicBezTo>
                  <a:pt x="234473" y="1269523"/>
                  <a:pt x="238428" y="1270662"/>
                  <a:pt x="241300" y="1273175"/>
                </a:cubicBezTo>
                <a:cubicBezTo>
                  <a:pt x="246932" y="1278103"/>
                  <a:pt x="252581" y="1283143"/>
                  <a:pt x="257175" y="1289050"/>
                </a:cubicBezTo>
                <a:cubicBezTo>
                  <a:pt x="260081" y="1292786"/>
                  <a:pt x="261177" y="1297641"/>
                  <a:pt x="263525" y="1301750"/>
                </a:cubicBezTo>
                <a:cubicBezTo>
                  <a:pt x="273373" y="1318984"/>
                  <a:pt x="267229" y="1303336"/>
                  <a:pt x="273050" y="1320800"/>
                </a:cubicBezTo>
                <a:cubicBezTo>
                  <a:pt x="270933" y="1325033"/>
                  <a:pt x="267171" y="1328790"/>
                  <a:pt x="266700" y="1333500"/>
                </a:cubicBezTo>
                <a:cubicBezTo>
                  <a:pt x="266059" y="1339906"/>
                  <a:pt x="268478" y="1346266"/>
                  <a:pt x="269875" y="1352550"/>
                </a:cubicBezTo>
                <a:cubicBezTo>
                  <a:pt x="272669" y="1365124"/>
                  <a:pt x="277565" y="1368848"/>
                  <a:pt x="285750" y="1381125"/>
                </a:cubicBezTo>
                <a:cubicBezTo>
                  <a:pt x="292127" y="1390691"/>
                  <a:pt x="293616" y="1392071"/>
                  <a:pt x="298450" y="1403350"/>
                </a:cubicBezTo>
                <a:cubicBezTo>
                  <a:pt x="302570" y="1412962"/>
                  <a:pt x="305547" y="1430990"/>
                  <a:pt x="307975" y="1438275"/>
                </a:cubicBezTo>
                <a:lnTo>
                  <a:pt x="311150" y="1447800"/>
                </a:lnTo>
                <a:cubicBezTo>
                  <a:pt x="310092" y="1454150"/>
                  <a:pt x="311667" y="1461576"/>
                  <a:pt x="307975" y="1466850"/>
                </a:cubicBezTo>
                <a:cubicBezTo>
                  <a:pt x="303598" y="1473102"/>
                  <a:pt x="288925" y="1479550"/>
                  <a:pt x="288925" y="1479550"/>
                </a:cubicBezTo>
                <a:cubicBezTo>
                  <a:pt x="286808" y="1482725"/>
                  <a:pt x="284125" y="1485588"/>
                  <a:pt x="282575" y="1489075"/>
                </a:cubicBezTo>
                <a:cubicBezTo>
                  <a:pt x="279857" y="1495192"/>
                  <a:pt x="281794" y="1504412"/>
                  <a:pt x="276225" y="1508125"/>
                </a:cubicBezTo>
                <a:lnTo>
                  <a:pt x="266700" y="1514475"/>
                </a:lnTo>
                <a:cubicBezTo>
                  <a:pt x="244930" y="1511365"/>
                  <a:pt x="239181" y="1508655"/>
                  <a:pt x="215900" y="1514475"/>
                </a:cubicBezTo>
                <a:cubicBezTo>
                  <a:pt x="212198" y="1515400"/>
                  <a:pt x="209882" y="1519322"/>
                  <a:pt x="206375" y="1520825"/>
                </a:cubicBezTo>
                <a:cubicBezTo>
                  <a:pt x="202364" y="1522544"/>
                  <a:pt x="197908" y="1522942"/>
                  <a:pt x="193675" y="1524000"/>
                </a:cubicBezTo>
                <a:cubicBezTo>
                  <a:pt x="190500" y="1527175"/>
                  <a:pt x="186331" y="1529600"/>
                  <a:pt x="184150" y="1533525"/>
                </a:cubicBezTo>
                <a:cubicBezTo>
                  <a:pt x="180899" y="1539376"/>
                  <a:pt x="181816" y="1547220"/>
                  <a:pt x="177800" y="1552575"/>
                </a:cubicBezTo>
                <a:lnTo>
                  <a:pt x="168275" y="1565275"/>
                </a:lnTo>
                <a:cubicBezTo>
                  <a:pt x="167217" y="1568450"/>
                  <a:pt x="164627" y="1571487"/>
                  <a:pt x="165100" y="1574800"/>
                </a:cubicBezTo>
                <a:cubicBezTo>
                  <a:pt x="165769" y="1579485"/>
                  <a:pt x="168103" y="1584153"/>
                  <a:pt x="171450" y="1587500"/>
                </a:cubicBezTo>
                <a:cubicBezTo>
                  <a:pt x="173817" y="1589867"/>
                  <a:pt x="177654" y="1590260"/>
                  <a:pt x="180975" y="1590675"/>
                </a:cubicBezTo>
                <a:cubicBezTo>
                  <a:pt x="194667" y="1592387"/>
                  <a:pt x="208492" y="1592792"/>
                  <a:pt x="222250" y="1593850"/>
                </a:cubicBezTo>
                <a:cubicBezTo>
                  <a:pt x="225425" y="1597025"/>
                  <a:pt x="230972" y="1598957"/>
                  <a:pt x="231775" y="1603375"/>
                </a:cubicBezTo>
                <a:cubicBezTo>
                  <a:pt x="233887" y="1614990"/>
                  <a:pt x="229062" y="1627390"/>
                  <a:pt x="225425" y="1638300"/>
                </a:cubicBezTo>
                <a:cubicBezTo>
                  <a:pt x="226483" y="1641475"/>
                  <a:pt x="227103" y="1644832"/>
                  <a:pt x="228600" y="1647825"/>
                </a:cubicBezTo>
                <a:cubicBezTo>
                  <a:pt x="240910" y="1672444"/>
                  <a:pt x="230145" y="1642934"/>
                  <a:pt x="238125" y="1666875"/>
                </a:cubicBezTo>
                <a:cubicBezTo>
                  <a:pt x="237067" y="1673225"/>
                  <a:pt x="234367" y="1679514"/>
                  <a:pt x="234950" y="1685925"/>
                </a:cubicBezTo>
                <a:cubicBezTo>
                  <a:pt x="235954" y="1696964"/>
                  <a:pt x="244669" y="1706292"/>
                  <a:pt x="250825" y="1714500"/>
                </a:cubicBezTo>
                <a:cubicBezTo>
                  <a:pt x="243417" y="1736725"/>
                  <a:pt x="242358" y="1727200"/>
                  <a:pt x="247650" y="1743075"/>
                </a:cubicBezTo>
                <a:cubicBezTo>
                  <a:pt x="246592" y="1754717"/>
                  <a:pt x="244475" y="1766310"/>
                  <a:pt x="244475" y="1778000"/>
                </a:cubicBezTo>
                <a:cubicBezTo>
                  <a:pt x="244475" y="1782364"/>
                  <a:pt x="246794" y="1786421"/>
                  <a:pt x="247650" y="1790700"/>
                </a:cubicBezTo>
                <a:cubicBezTo>
                  <a:pt x="248913" y="1797013"/>
                  <a:pt x="249428" y="1803466"/>
                  <a:pt x="250825" y="1809750"/>
                </a:cubicBezTo>
                <a:cubicBezTo>
                  <a:pt x="251551" y="1813017"/>
                  <a:pt x="253081" y="1816057"/>
                  <a:pt x="254000" y="1819275"/>
                </a:cubicBezTo>
                <a:cubicBezTo>
                  <a:pt x="255199" y="1823471"/>
                  <a:pt x="256117" y="1827742"/>
                  <a:pt x="257175" y="1831975"/>
                </a:cubicBezTo>
                <a:cubicBezTo>
                  <a:pt x="258233" y="1845733"/>
                  <a:pt x="260350" y="1859451"/>
                  <a:pt x="260350" y="1873250"/>
                </a:cubicBezTo>
                <a:cubicBezTo>
                  <a:pt x="260350" y="1876597"/>
                  <a:pt x="257175" y="1879428"/>
                  <a:pt x="257175" y="1882775"/>
                </a:cubicBezTo>
                <a:cubicBezTo>
                  <a:pt x="257175" y="1890542"/>
                  <a:pt x="264148" y="1898007"/>
                  <a:pt x="269875" y="1901825"/>
                </a:cubicBezTo>
                <a:cubicBezTo>
                  <a:pt x="272660" y="1903681"/>
                  <a:pt x="276225" y="1903942"/>
                  <a:pt x="279400" y="1905000"/>
                </a:cubicBezTo>
                <a:cubicBezTo>
                  <a:pt x="280458" y="1908175"/>
                  <a:pt x="281919" y="1911243"/>
                  <a:pt x="282575" y="1914525"/>
                </a:cubicBezTo>
                <a:cubicBezTo>
                  <a:pt x="284043" y="1921863"/>
                  <a:pt x="283600" y="1929582"/>
                  <a:pt x="285750" y="1936750"/>
                </a:cubicBezTo>
                <a:cubicBezTo>
                  <a:pt x="286846" y="1940405"/>
                  <a:pt x="289983" y="1943100"/>
                  <a:pt x="292100" y="1946275"/>
                </a:cubicBezTo>
                <a:cubicBezTo>
                  <a:pt x="291042" y="1950508"/>
                  <a:pt x="290644" y="1954964"/>
                  <a:pt x="288925" y="1958975"/>
                </a:cubicBezTo>
                <a:cubicBezTo>
                  <a:pt x="287422" y="1962482"/>
                  <a:pt x="282575" y="1964684"/>
                  <a:pt x="282575" y="1968500"/>
                </a:cubicBezTo>
                <a:cubicBezTo>
                  <a:pt x="282575" y="1977227"/>
                  <a:pt x="288925" y="1993900"/>
                  <a:pt x="288925" y="1993900"/>
                </a:cubicBezTo>
                <a:cubicBezTo>
                  <a:pt x="287867" y="1999192"/>
                  <a:pt x="286463" y="2004426"/>
                  <a:pt x="285750" y="2009775"/>
                </a:cubicBezTo>
                <a:cubicBezTo>
                  <a:pt x="284426" y="2019709"/>
                  <a:pt x="285251" y="2039347"/>
                  <a:pt x="279400" y="2051050"/>
                </a:cubicBezTo>
                <a:cubicBezTo>
                  <a:pt x="277693" y="2054463"/>
                  <a:pt x="275167" y="2057400"/>
                  <a:pt x="273050" y="2060575"/>
                </a:cubicBezTo>
                <a:cubicBezTo>
                  <a:pt x="274108" y="2067983"/>
                  <a:pt x="274757" y="2075462"/>
                  <a:pt x="276225" y="2082800"/>
                </a:cubicBezTo>
                <a:cubicBezTo>
                  <a:pt x="276881" y="2086082"/>
                  <a:pt x="279950" y="2089024"/>
                  <a:pt x="279400" y="2092325"/>
                </a:cubicBezTo>
                <a:cubicBezTo>
                  <a:pt x="278773" y="2096089"/>
                  <a:pt x="275268" y="2098745"/>
                  <a:pt x="273050" y="2101850"/>
                </a:cubicBezTo>
                <a:cubicBezTo>
                  <a:pt x="269974" y="2106156"/>
                  <a:pt x="267480" y="2111034"/>
                  <a:pt x="263525" y="2114550"/>
                </a:cubicBezTo>
                <a:cubicBezTo>
                  <a:pt x="257821" y="2119620"/>
                  <a:pt x="244475" y="2127250"/>
                  <a:pt x="244475" y="2127250"/>
                </a:cubicBezTo>
                <a:cubicBezTo>
                  <a:pt x="229385" y="2172521"/>
                  <a:pt x="244547" y="2125411"/>
                  <a:pt x="234950" y="2159000"/>
                </a:cubicBezTo>
                <a:cubicBezTo>
                  <a:pt x="234031" y="2162218"/>
                  <a:pt x="233918" y="2165954"/>
                  <a:pt x="231775" y="2168525"/>
                </a:cubicBezTo>
                <a:cubicBezTo>
                  <a:pt x="223095" y="2178941"/>
                  <a:pt x="212237" y="2180329"/>
                  <a:pt x="200025" y="2184400"/>
                </a:cubicBezTo>
                <a:lnTo>
                  <a:pt x="190500" y="2187575"/>
                </a:lnTo>
                <a:cubicBezTo>
                  <a:pt x="182770" y="2210765"/>
                  <a:pt x="185773" y="2200131"/>
                  <a:pt x="180975" y="2219325"/>
                </a:cubicBezTo>
                <a:cubicBezTo>
                  <a:pt x="184150" y="2220383"/>
                  <a:pt x="187282" y="2221581"/>
                  <a:pt x="190500" y="2222500"/>
                </a:cubicBezTo>
                <a:cubicBezTo>
                  <a:pt x="194696" y="2223699"/>
                  <a:pt x="201249" y="2221772"/>
                  <a:pt x="203200" y="2225675"/>
                </a:cubicBezTo>
                <a:cubicBezTo>
                  <a:pt x="204907" y="2229088"/>
                  <a:pt x="198557" y="2231787"/>
                  <a:pt x="196850" y="2235200"/>
                </a:cubicBezTo>
                <a:cubicBezTo>
                  <a:pt x="195353" y="2238193"/>
                  <a:pt x="194733" y="2241550"/>
                  <a:pt x="193675" y="2244725"/>
                </a:cubicBezTo>
                <a:cubicBezTo>
                  <a:pt x="196850" y="2245783"/>
                  <a:pt x="199982" y="2246981"/>
                  <a:pt x="203200" y="2247900"/>
                </a:cubicBezTo>
                <a:cubicBezTo>
                  <a:pt x="207396" y="2249099"/>
                  <a:pt x="213781" y="2247261"/>
                  <a:pt x="215900" y="2251075"/>
                </a:cubicBezTo>
                <a:cubicBezTo>
                  <a:pt x="219229" y="2257067"/>
                  <a:pt x="214485" y="2279749"/>
                  <a:pt x="225425" y="2286000"/>
                </a:cubicBezTo>
                <a:cubicBezTo>
                  <a:pt x="230110" y="2288677"/>
                  <a:pt x="236065" y="2287866"/>
                  <a:pt x="241300" y="2289175"/>
                </a:cubicBezTo>
                <a:cubicBezTo>
                  <a:pt x="244547" y="2289987"/>
                  <a:pt x="247650" y="2291292"/>
                  <a:pt x="250825" y="2292350"/>
                </a:cubicBezTo>
                <a:cubicBezTo>
                  <a:pt x="249767" y="2295525"/>
                  <a:pt x="250643" y="2303372"/>
                  <a:pt x="247650" y="2301875"/>
                </a:cubicBezTo>
                <a:cubicBezTo>
                  <a:pt x="243747" y="2299924"/>
                  <a:pt x="244475" y="2293539"/>
                  <a:pt x="244475" y="2289175"/>
                </a:cubicBezTo>
                <a:cubicBezTo>
                  <a:pt x="244475" y="2253985"/>
                  <a:pt x="238812" y="2259634"/>
                  <a:pt x="260350" y="2254250"/>
                </a:cubicBezTo>
                <a:cubicBezTo>
                  <a:pt x="262826" y="2246821"/>
                  <a:pt x="262913" y="2240065"/>
                  <a:pt x="273050" y="2238375"/>
                </a:cubicBezTo>
                <a:cubicBezTo>
                  <a:pt x="276351" y="2237825"/>
                  <a:pt x="279400" y="2240492"/>
                  <a:pt x="282575" y="2241550"/>
                </a:cubicBezTo>
                <a:cubicBezTo>
                  <a:pt x="307975" y="2224617"/>
                  <a:pt x="277283" y="2246842"/>
                  <a:pt x="298450" y="2225675"/>
                </a:cubicBezTo>
                <a:cubicBezTo>
                  <a:pt x="301148" y="2222977"/>
                  <a:pt x="304800" y="2221442"/>
                  <a:pt x="307975" y="2219325"/>
                </a:cubicBezTo>
                <a:cubicBezTo>
                  <a:pt x="315383" y="2220383"/>
                  <a:pt x="323854" y="2218534"/>
                  <a:pt x="330200" y="2222500"/>
                </a:cubicBezTo>
                <a:cubicBezTo>
                  <a:pt x="333900" y="2224813"/>
                  <a:pt x="331656" y="2231189"/>
                  <a:pt x="333375" y="2235200"/>
                </a:cubicBezTo>
                <a:cubicBezTo>
                  <a:pt x="334878" y="2238707"/>
                  <a:pt x="337608" y="2241550"/>
                  <a:pt x="339725" y="2244725"/>
                </a:cubicBezTo>
                <a:cubicBezTo>
                  <a:pt x="345017" y="2243667"/>
                  <a:pt x="350365" y="2242859"/>
                  <a:pt x="355600" y="2241550"/>
                </a:cubicBezTo>
                <a:cubicBezTo>
                  <a:pt x="358847" y="2240738"/>
                  <a:pt x="361778" y="2238375"/>
                  <a:pt x="365125" y="2238375"/>
                </a:cubicBezTo>
                <a:cubicBezTo>
                  <a:pt x="375761" y="2238375"/>
                  <a:pt x="386292" y="2240492"/>
                  <a:pt x="396875" y="2241550"/>
                </a:cubicBezTo>
                <a:cubicBezTo>
                  <a:pt x="422275" y="2258483"/>
                  <a:pt x="391583" y="2236258"/>
                  <a:pt x="412750" y="2257425"/>
                </a:cubicBezTo>
                <a:cubicBezTo>
                  <a:pt x="416492" y="2261167"/>
                  <a:pt x="421217" y="2263775"/>
                  <a:pt x="425450" y="2266950"/>
                </a:cubicBezTo>
                <a:cubicBezTo>
                  <a:pt x="431112" y="2264119"/>
                  <a:pt x="443645" y="2256705"/>
                  <a:pt x="450850" y="2257425"/>
                </a:cubicBezTo>
                <a:cubicBezTo>
                  <a:pt x="457510" y="2258091"/>
                  <a:pt x="463550" y="2261658"/>
                  <a:pt x="469900" y="2263775"/>
                </a:cubicBezTo>
                <a:cubicBezTo>
                  <a:pt x="474133" y="2268008"/>
                  <a:pt x="478704" y="2271929"/>
                  <a:pt x="482600" y="2276475"/>
                </a:cubicBezTo>
                <a:cubicBezTo>
                  <a:pt x="485083" y="2279372"/>
                  <a:pt x="485970" y="2283616"/>
                  <a:pt x="488950" y="2286000"/>
                </a:cubicBezTo>
                <a:cubicBezTo>
                  <a:pt x="491563" y="2288091"/>
                  <a:pt x="495399" y="2287857"/>
                  <a:pt x="498475" y="2289175"/>
                </a:cubicBezTo>
                <a:cubicBezTo>
                  <a:pt x="502825" y="2291039"/>
                  <a:pt x="506825" y="2293661"/>
                  <a:pt x="511175" y="2295525"/>
                </a:cubicBezTo>
                <a:cubicBezTo>
                  <a:pt x="517552" y="2298258"/>
                  <a:pt x="526955" y="2300264"/>
                  <a:pt x="533400" y="2301875"/>
                </a:cubicBezTo>
                <a:cubicBezTo>
                  <a:pt x="534458" y="2306108"/>
                  <a:pt x="533702" y="2311291"/>
                  <a:pt x="536575" y="2314575"/>
                </a:cubicBezTo>
                <a:cubicBezTo>
                  <a:pt x="541601" y="2320318"/>
                  <a:pt x="555625" y="2327275"/>
                  <a:pt x="555625" y="2327275"/>
                </a:cubicBezTo>
                <a:cubicBezTo>
                  <a:pt x="560917" y="2326217"/>
                  <a:pt x="566265" y="2325409"/>
                  <a:pt x="571500" y="2324100"/>
                </a:cubicBezTo>
                <a:cubicBezTo>
                  <a:pt x="574747" y="2323288"/>
                  <a:pt x="577701" y="2321316"/>
                  <a:pt x="581025" y="2320925"/>
                </a:cubicBezTo>
                <a:cubicBezTo>
                  <a:pt x="595778" y="2319189"/>
                  <a:pt x="610658" y="2318808"/>
                  <a:pt x="625475" y="2317750"/>
                </a:cubicBezTo>
                <a:cubicBezTo>
                  <a:pt x="629708" y="2316692"/>
                  <a:pt x="634544" y="2316996"/>
                  <a:pt x="638175" y="2314575"/>
                </a:cubicBezTo>
                <a:cubicBezTo>
                  <a:pt x="641350" y="2312458"/>
                  <a:pt x="642082" y="2307981"/>
                  <a:pt x="644525" y="2305050"/>
                </a:cubicBezTo>
                <a:cubicBezTo>
                  <a:pt x="647400" y="2301601"/>
                  <a:pt x="650506" y="2298282"/>
                  <a:pt x="654050" y="2295525"/>
                </a:cubicBezTo>
                <a:cubicBezTo>
                  <a:pt x="660074" y="2290840"/>
                  <a:pt x="666750" y="2287058"/>
                  <a:pt x="673100" y="2282825"/>
                </a:cubicBezTo>
                <a:lnTo>
                  <a:pt x="682625" y="2276475"/>
                </a:lnTo>
                <a:cubicBezTo>
                  <a:pt x="686858" y="2270125"/>
                  <a:pt x="688975" y="2261658"/>
                  <a:pt x="695325" y="2257425"/>
                </a:cubicBezTo>
                <a:lnTo>
                  <a:pt x="714375" y="2244725"/>
                </a:lnTo>
                <a:cubicBezTo>
                  <a:pt x="713317" y="2239433"/>
                  <a:pt x="713821" y="2233567"/>
                  <a:pt x="711200" y="2228850"/>
                </a:cubicBezTo>
                <a:cubicBezTo>
                  <a:pt x="704352" y="2216523"/>
                  <a:pt x="699586" y="2216512"/>
                  <a:pt x="688975" y="2212975"/>
                </a:cubicBezTo>
                <a:cubicBezTo>
                  <a:pt x="686858" y="2209800"/>
                  <a:pt x="685323" y="2206148"/>
                  <a:pt x="682625" y="2203450"/>
                </a:cubicBezTo>
                <a:cubicBezTo>
                  <a:pt x="679927" y="2200752"/>
                  <a:pt x="673783" y="2200854"/>
                  <a:pt x="673100" y="2197100"/>
                </a:cubicBezTo>
                <a:cubicBezTo>
                  <a:pt x="671386" y="2187671"/>
                  <a:pt x="674395" y="2177923"/>
                  <a:pt x="676275" y="2168525"/>
                </a:cubicBezTo>
                <a:cubicBezTo>
                  <a:pt x="677588" y="2161961"/>
                  <a:pt x="682625" y="2149475"/>
                  <a:pt x="682625" y="2149475"/>
                </a:cubicBezTo>
                <a:cubicBezTo>
                  <a:pt x="681567" y="2144183"/>
                  <a:pt x="680759" y="2138835"/>
                  <a:pt x="679450" y="2133600"/>
                </a:cubicBezTo>
                <a:cubicBezTo>
                  <a:pt x="676628" y="2122311"/>
                  <a:pt x="673806" y="2125839"/>
                  <a:pt x="679450" y="2114550"/>
                </a:cubicBezTo>
                <a:cubicBezTo>
                  <a:pt x="681157" y="2111137"/>
                  <a:pt x="682564" y="2107047"/>
                  <a:pt x="685800" y="2105025"/>
                </a:cubicBezTo>
                <a:cubicBezTo>
                  <a:pt x="691476" y="2101477"/>
                  <a:pt x="704850" y="2098675"/>
                  <a:pt x="704850" y="2098675"/>
                </a:cubicBezTo>
                <a:cubicBezTo>
                  <a:pt x="708025" y="2095500"/>
                  <a:pt x="711765" y="2092804"/>
                  <a:pt x="714375" y="2089150"/>
                </a:cubicBezTo>
                <a:cubicBezTo>
                  <a:pt x="725754" y="2073219"/>
                  <a:pt x="720786" y="2063321"/>
                  <a:pt x="723900" y="2041525"/>
                </a:cubicBezTo>
                <a:cubicBezTo>
                  <a:pt x="724373" y="2038212"/>
                  <a:pt x="725450" y="2034926"/>
                  <a:pt x="727075" y="2032000"/>
                </a:cubicBezTo>
                <a:cubicBezTo>
                  <a:pt x="732659" y="2021949"/>
                  <a:pt x="742165" y="2009763"/>
                  <a:pt x="749300" y="2000250"/>
                </a:cubicBezTo>
                <a:cubicBezTo>
                  <a:pt x="758080" y="1973910"/>
                  <a:pt x="743340" y="2015344"/>
                  <a:pt x="765175" y="1971675"/>
                </a:cubicBezTo>
                <a:cubicBezTo>
                  <a:pt x="767292" y="1967442"/>
                  <a:pt x="769090" y="1963034"/>
                  <a:pt x="771525" y="1958975"/>
                </a:cubicBezTo>
                <a:cubicBezTo>
                  <a:pt x="775452" y="1952431"/>
                  <a:pt x="776985" y="1942338"/>
                  <a:pt x="784225" y="1939925"/>
                </a:cubicBezTo>
                <a:cubicBezTo>
                  <a:pt x="787400" y="1938867"/>
                  <a:pt x="790532" y="1937669"/>
                  <a:pt x="793750" y="1936750"/>
                </a:cubicBezTo>
                <a:cubicBezTo>
                  <a:pt x="797946" y="1935551"/>
                  <a:pt x="802364" y="1935107"/>
                  <a:pt x="806450" y="1933575"/>
                </a:cubicBezTo>
                <a:cubicBezTo>
                  <a:pt x="810882" y="1931913"/>
                  <a:pt x="814800" y="1929089"/>
                  <a:pt x="819150" y="1927225"/>
                </a:cubicBezTo>
                <a:cubicBezTo>
                  <a:pt x="822226" y="1925907"/>
                  <a:pt x="825500" y="1925108"/>
                  <a:pt x="828675" y="1924050"/>
                </a:cubicBezTo>
                <a:cubicBezTo>
                  <a:pt x="832908" y="1919817"/>
                  <a:pt x="836869" y="1915292"/>
                  <a:pt x="841375" y="1911350"/>
                </a:cubicBezTo>
                <a:cubicBezTo>
                  <a:pt x="845357" y="1907865"/>
                  <a:pt x="850687" y="1905890"/>
                  <a:pt x="854075" y="1901825"/>
                </a:cubicBezTo>
                <a:cubicBezTo>
                  <a:pt x="856218" y="1899254"/>
                  <a:pt x="856438" y="1895547"/>
                  <a:pt x="857250" y="1892300"/>
                </a:cubicBezTo>
                <a:cubicBezTo>
                  <a:pt x="858529" y="1887182"/>
                  <a:pt x="860301" y="1872838"/>
                  <a:pt x="863600" y="1866900"/>
                </a:cubicBezTo>
                <a:cubicBezTo>
                  <a:pt x="867306" y="1860229"/>
                  <a:pt x="869060" y="1850263"/>
                  <a:pt x="876300" y="1847850"/>
                </a:cubicBezTo>
                <a:cubicBezTo>
                  <a:pt x="879475" y="1846792"/>
                  <a:pt x="882832" y="1846172"/>
                  <a:pt x="885825" y="1844675"/>
                </a:cubicBezTo>
                <a:cubicBezTo>
                  <a:pt x="894666" y="1840255"/>
                  <a:pt x="897853" y="1835822"/>
                  <a:pt x="904875" y="1828800"/>
                </a:cubicBezTo>
                <a:cubicBezTo>
                  <a:pt x="903817" y="1824567"/>
                  <a:pt x="903819" y="1819914"/>
                  <a:pt x="901700" y="1816100"/>
                </a:cubicBezTo>
                <a:cubicBezTo>
                  <a:pt x="880130" y="1777274"/>
                  <a:pt x="894491" y="1816698"/>
                  <a:pt x="885825" y="1790700"/>
                </a:cubicBezTo>
                <a:cubicBezTo>
                  <a:pt x="884767" y="1775883"/>
                  <a:pt x="884386" y="1761003"/>
                  <a:pt x="882650" y="1746250"/>
                </a:cubicBezTo>
                <a:cubicBezTo>
                  <a:pt x="882259" y="1742926"/>
                  <a:pt x="881842" y="1739092"/>
                  <a:pt x="879475" y="1736725"/>
                </a:cubicBezTo>
                <a:cubicBezTo>
                  <a:pt x="877108" y="1734358"/>
                  <a:pt x="873125" y="1734608"/>
                  <a:pt x="869950" y="1733550"/>
                </a:cubicBezTo>
                <a:cubicBezTo>
                  <a:pt x="855394" y="1711715"/>
                  <a:pt x="859663" y="1721740"/>
                  <a:pt x="854075" y="1704975"/>
                </a:cubicBezTo>
                <a:cubicBezTo>
                  <a:pt x="853017" y="1696508"/>
                  <a:pt x="853145" y="1687807"/>
                  <a:pt x="850900" y="1679575"/>
                </a:cubicBezTo>
                <a:cubicBezTo>
                  <a:pt x="849896" y="1675894"/>
                  <a:pt x="846257" y="1673463"/>
                  <a:pt x="844550" y="1670050"/>
                </a:cubicBezTo>
                <a:cubicBezTo>
                  <a:pt x="843053" y="1667057"/>
                  <a:pt x="842433" y="1663700"/>
                  <a:pt x="841375" y="1660525"/>
                </a:cubicBezTo>
                <a:cubicBezTo>
                  <a:pt x="843877" y="1630499"/>
                  <a:pt x="836088" y="1624841"/>
                  <a:pt x="857250" y="1609725"/>
                </a:cubicBezTo>
                <a:cubicBezTo>
                  <a:pt x="859973" y="1607780"/>
                  <a:pt x="863782" y="1608047"/>
                  <a:pt x="866775" y="1606550"/>
                </a:cubicBezTo>
                <a:cubicBezTo>
                  <a:pt x="870188" y="1604843"/>
                  <a:pt x="872813" y="1601750"/>
                  <a:pt x="876300" y="1600200"/>
                </a:cubicBezTo>
                <a:cubicBezTo>
                  <a:pt x="882417" y="1597482"/>
                  <a:pt x="895350" y="1593850"/>
                  <a:pt x="895350" y="1593850"/>
                </a:cubicBezTo>
                <a:cubicBezTo>
                  <a:pt x="909591" y="1572488"/>
                  <a:pt x="910404" y="1581450"/>
                  <a:pt x="904875" y="1562100"/>
                </a:cubicBezTo>
                <a:cubicBezTo>
                  <a:pt x="903956" y="1558882"/>
                  <a:pt x="902758" y="1555750"/>
                  <a:pt x="901700" y="1552575"/>
                </a:cubicBezTo>
                <a:cubicBezTo>
                  <a:pt x="902758" y="1546225"/>
                  <a:pt x="903478" y="1539809"/>
                  <a:pt x="904875" y="1533525"/>
                </a:cubicBezTo>
                <a:cubicBezTo>
                  <a:pt x="905601" y="1530258"/>
                  <a:pt x="908050" y="1527347"/>
                  <a:pt x="908050" y="1524000"/>
                </a:cubicBezTo>
                <a:cubicBezTo>
                  <a:pt x="908050" y="1519636"/>
                  <a:pt x="905933" y="1515533"/>
                  <a:pt x="904875" y="1511300"/>
                </a:cubicBezTo>
                <a:cubicBezTo>
                  <a:pt x="906992" y="1501775"/>
                  <a:pt x="908139" y="1491982"/>
                  <a:pt x="911225" y="1482725"/>
                </a:cubicBezTo>
                <a:cubicBezTo>
                  <a:pt x="916101" y="1468097"/>
                  <a:pt x="924641" y="1477808"/>
                  <a:pt x="914400" y="1457325"/>
                </a:cubicBezTo>
                <a:cubicBezTo>
                  <a:pt x="912392" y="1453309"/>
                  <a:pt x="908800" y="1449981"/>
                  <a:pt x="904875" y="1447800"/>
                </a:cubicBezTo>
                <a:cubicBezTo>
                  <a:pt x="899024" y="1444549"/>
                  <a:pt x="885825" y="1441450"/>
                  <a:pt x="885825" y="1441450"/>
                </a:cubicBezTo>
                <a:cubicBezTo>
                  <a:pt x="879448" y="1431884"/>
                  <a:pt x="877959" y="1430504"/>
                  <a:pt x="873125" y="1419225"/>
                </a:cubicBezTo>
                <a:cubicBezTo>
                  <a:pt x="871807" y="1416149"/>
                  <a:pt x="871008" y="1412875"/>
                  <a:pt x="869950" y="1409700"/>
                </a:cubicBezTo>
                <a:cubicBezTo>
                  <a:pt x="871008" y="1404408"/>
                  <a:pt x="870265" y="1398401"/>
                  <a:pt x="873125" y="1393825"/>
                </a:cubicBezTo>
                <a:cubicBezTo>
                  <a:pt x="875930" y="1389338"/>
                  <a:pt x="882083" y="1388042"/>
                  <a:pt x="885825" y="1384300"/>
                </a:cubicBezTo>
                <a:cubicBezTo>
                  <a:pt x="891980" y="1378145"/>
                  <a:pt x="892768" y="1372997"/>
                  <a:pt x="895350" y="1365250"/>
                </a:cubicBezTo>
                <a:cubicBezTo>
                  <a:pt x="895318" y="1365055"/>
                  <a:pt x="892291" y="1340789"/>
                  <a:pt x="889000" y="1336675"/>
                </a:cubicBezTo>
                <a:cubicBezTo>
                  <a:pt x="886616" y="1333695"/>
                  <a:pt x="882982" y="1331828"/>
                  <a:pt x="879475" y="1330325"/>
                </a:cubicBezTo>
                <a:cubicBezTo>
                  <a:pt x="873447" y="1327742"/>
                  <a:pt x="852023" y="1324691"/>
                  <a:pt x="847725" y="1323975"/>
                </a:cubicBezTo>
                <a:cubicBezTo>
                  <a:pt x="843683" y="1317239"/>
                  <a:pt x="834887" y="1303498"/>
                  <a:pt x="831850" y="1295400"/>
                </a:cubicBezTo>
                <a:cubicBezTo>
                  <a:pt x="830318" y="1291314"/>
                  <a:pt x="829733" y="1286933"/>
                  <a:pt x="828675" y="1282700"/>
                </a:cubicBezTo>
                <a:cubicBezTo>
                  <a:pt x="827617" y="1270000"/>
                  <a:pt x="827999" y="1257097"/>
                  <a:pt x="825500" y="1244600"/>
                </a:cubicBezTo>
                <a:cubicBezTo>
                  <a:pt x="820732" y="1220760"/>
                  <a:pt x="768269" y="1232082"/>
                  <a:pt x="765175" y="1231900"/>
                </a:cubicBezTo>
                <a:cubicBezTo>
                  <a:pt x="744008" y="1232958"/>
                  <a:pt x="722795" y="1233315"/>
                  <a:pt x="701675" y="1235075"/>
                </a:cubicBezTo>
                <a:cubicBezTo>
                  <a:pt x="697326" y="1235437"/>
                  <a:pt x="693300" y="1237673"/>
                  <a:pt x="688975" y="1238250"/>
                </a:cubicBezTo>
                <a:cubicBezTo>
                  <a:pt x="677388" y="1239795"/>
                  <a:pt x="665668" y="1240134"/>
                  <a:pt x="654050" y="1241425"/>
                </a:cubicBezTo>
                <a:cubicBezTo>
                  <a:pt x="646612" y="1242251"/>
                  <a:pt x="639233" y="1243542"/>
                  <a:pt x="631825" y="1244600"/>
                </a:cubicBezTo>
                <a:cubicBezTo>
                  <a:pt x="621019" y="1248202"/>
                  <a:pt x="619393" y="1250494"/>
                  <a:pt x="606425" y="1244600"/>
                </a:cubicBezTo>
                <a:cubicBezTo>
                  <a:pt x="599477" y="1241442"/>
                  <a:pt x="587375" y="1231900"/>
                  <a:pt x="587375" y="1231900"/>
                </a:cubicBezTo>
                <a:cubicBezTo>
                  <a:pt x="583142" y="1225550"/>
                  <a:pt x="575366" y="1220450"/>
                  <a:pt x="574675" y="1212850"/>
                </a:cubicBezTo>
                <a:cubicBezTo>
                  <a:pt x="571853" y="1181806"/>
                  <a:pt x="579474" y="1182983"/>
                  <a:pt x="561975" y="1168400"/>
                </a:cubicBezTo>
                <a:cubicBezTo>
                  <a:pt x="559044" y="1165957"/>
                  <a:pt x="555625" y="1164167"/>
                  <a:pt x="552450" y="1162050"/>
                </a:cubicBezTo>
                <a:cubicBezTo>
                  <a:pt x="550333" y="1158875"/>
                  <a:pt x="546640" y="1156303"/>
                  <a:pt x="546100" y="1152525"/>
                </a:cubicBezTo>
                <a:cubicBezTo>
                  <a:pt x="544317" y="1140045"/>
                  <a:pt x="550789" y="1138816"/>
                  <a:pt x="558800" y="1133475"/>
                </a:cubicBezTo>
                <a:cubicBezTo>
                  <a:pt x="559858" y="1130300"/>
                  <a:pt x="560478" y="1126943"/>
                  <a:pt x="561975" y="1123950"/>
                </a:cubicBezTo>
                <a:cubicBezTo>
                  <a:pt x="563682" y="1120537"/>
                  <a:pt x="569073" y="1118167"/>
                  <a:pt x="568325" y="1114425"/>
                </a:cubicBezTo>
                <a:cubicBezTo>
                  <a:pt x="567577" y="1110683"/>
                  <a:pt x="561975" y="1110192"/>
                  <a:pt x="558800" y="1108075"/>
                </a:cubicBezTo>
                <a:cubicBezTo>
                  <a:pt x="557742" y="1098550"/>
                  <a:pt x="557949" y="1088797"/>
                  <a:pt x="555625" y="1079500"/>
                </a:cubicBezTo>
                <a:cubicBezTo>
                  <a:pt x="553223" y="1069890"/>
                  <a:pt x="547805" y="1068814"/>
                  <a:pt x="539750" y="1066800"/>
                </a:cubicBezTo>
                <a:cubicBezTo>
                  <a:pt x="534515" y="1065491"/>
                  <a:pt x="529167" y="1064683"/>
                  <a:pt x="523875" y="1063625"/>
                </a:cubicBezTo>
                <a:cubicBezTo>
                  <a:pt x="521758" y="1060450"/>
                  <a:pt x="518865" y="1057673"/>
                  <a:pt x="517525" y="1054100"/>
                </a:cubicBezTo>
                <a:cubicBezTo>
                  <a:pt x="515630" y="1049047"/>
                  <a:pt x="515521" y="1043493"/>
                  <a:pt x="514350" y="1038225"/>
                </a:cubicBezTo>
                <a:cubicBezTo>
                  <a:pt x="513403" y="1033965"/>
                  <a:pt x="512374" y="1029721"/>
                  <a:pt x="511175" y="1025525"/>
                </a:cubicBezTo>
                <a:cubicBezTo>
                  <a:pt x="509683" y="1020305"/>
                  <a:pt x="506561" y="1009749"/>
                  <a:pt x="501650" y="1006475"/>
                </a:cubicBezTo>
                <a:cubicBezTo>
                  <a:pt x="498019" y="1004054"/>
                  <a:pt x="493183" y="1004358"/>
                  <a:pt x="488950" y="1003300"/>
                </a:cubicBezTo>
                <a:cubicBezTo>
                  <a:pt x="485775" y="1000125"/>
                  <a:pt x="481916" y="997511"/>
                  <a:pt x="479425" y="993775"/>
                </a:cubicBezTo>
                <a:cubicBezTo>
                  <a:pt x="477569" y="990990"/>
                  <a:pt x="477747" y="987243"/>
                  <a:pt x="476250" y="984250"/>
                </a:cubicBezTo>
                <a:cubicBezTo>
                  <a:pt x="474543" y="980837"/>
                  <a:pt x="472017" y="977900"/>
                  <a:pt x="469900" y="974725"/>
                </a:cubicBezTo>
                <a:cubicBezTo>
                  <a:pt x="468842" y="970492"/>
                  <a:pt x="466725" y="966389"/>
                  <a:pt x="466725" y="962025"/>
                </a:cubicBezTo>
                <a:lnTo>
                  <a:pt x="466725" y="933450"/>
                </a:lnTo>
                <a:cubicBezTo>
                  <a:pt x="467783" y="930275"/>
                  <a:pt x="467533" y="926292"/>
                  <a:pt x="469900" y="923925"/>
                </a:cubicBezTo>
                <a:cubicBezTo>
                  <a:pt x="472267" y="921558"/>
                  <a:pt x="476112" y="921223"/>
                  <a:pt x="479425" y="920750"/>
                </a:cubicBezTo>
                <a:cubicBezTo>
                  <a:pt x="490997" y="919097"/>
                  <a:pt x="502708" y="918633"/>
                  <a:pt x="514350" y="917575"/>
                </a:cubicBezTo>
                <a:cubicBezTo>
                  <a:pt x="516467" y="914400"/>
                  <a:pt x="517720" y="910434"/>
                  <a:pt x="520700" y="908050"/>
                </a:cubicBezTo>
                <a:cubicBezTo>
                  <a:pt x="523313" y="905959"/>
                  <a:pt x="526932" y="905474"/>
                  <a:pt x="530225" y="904875"/>
                </a:cubicBezTo>
                <a:cubicBezTo>
                  <a:pt x="538620" y="903349"/>
                  <a:pt x="547158" y="902758"/>
                  <a:pt x="555625" y="901700"/>
                </a:cubicBezTo>
                <a:cubicBezTo>
                  <a:pt x="556683" y="898525"/>
                  <a:pt x="558800" y="895522"/>
                  <a:pt x="558800" y="892175"/>
                </a:cubicBezTo>
                <a:cubicBezTo>
                  <a:pt x="558800" y="885737"/>
                  <a:pt x="558016" y="879102"/>
                  <a:pt x="555625" y="873125"/>
                </a:cubicBezTo>
                <a:cubicBezTo>
                  <a:pt x="552169" y="864484"/>
                  <a:pt x="538912" y="854155"/>
                  <a:pt x="533400" y="847725"/>
                </a:cubicBezTo>
                <a:cubicBezTo>
                  <a:pt x="530917" y="844828"/>
                  <a:pt x="529167" y="841375"/>
                  <a:pt x="527050" y="838200"/>
                </a:cubicBezTo>
                <a:cubicBezTo>
                  <a:pt x="532342" y="837142"/>
                  <a:pt x="537690" y="836334"/>
                  <a:pt x="542925" y="835025"/>
                </a:cubicBezTo>
                <a:cubicBezTo>
                  <a:pt x="546172" y="834213"/>
                  <a:pt x="549112" y="832088"/>
                  <a:pt x="552450" y="831850"/>
                </a:cubicBezTo>
                <a:cubicBezTo>
                  <a:pt x="578862" y="829963"/>
                  <a:pt x="605367" y="829733"/>
                  <a:pt x="631825" y="828675"/>
                </a:cubicBezTo>
                <a:cubicBezTo>
                  <a:pt x="635000" y="826558"/>
                  <a:pt x="637572" y="821785"/>
                  <a:pt x="641350" y="822325"/>
                </a:cubicBezTo>
                <a:cubicBezTo>
                  <a:pt x="646588" y="823073"/>
                  <a:pt x="649744" y="828774"/>
                  <a:pt x="654050" y="831850"/>
                </a:cubicBezTo>
                <a:cubicBezTo>
                  <a:pt x="664821" y="839544"/>
                  <a:pt x="661304" y="837443"/>
                  <a:pt x="673100" y="841375"/>
                </a:cubicBezTo>
                <a:cubicBezTo>
                  <a:pt x="691632" y="822843"/>
                  <a:pt x="680290" y="838250"/>
                  <a:pt x="685800" y="796925"/>
                </a:cubicBezTo>
                <a:cubicBezTo>
                  <a:pt x="687688" y="782763"/>
                  <a:pt x="689664" y="784733"/>
                  <a:pt x="695325" y="771525"/>
                </a:cubicBezTo>
                <a:cubicBezTo>
                  <a:pt x="696643" y="768449"/>
                  <a:pt x="697442" y="765175"/>
                  <a:pt x="698500" y="762000"/>
                </a:cubicBezTo>
                <a:cubicBezTo>
                  <a:pt x="696383" y="749300"/>
                  <a:pt x="696221" y="736114"/>
                  <a:pt x="692150" y="723900"/>
                </a:cubicBezTo>
                <a:cubicBezTo>
                  <a:pt x="690730" y="719640"/>
                  <a:pt x="685500" y="717824"/>
                  <a:pt x="682625" y="714375"/>
                </a:cubicBezTo>
                <a:cubicBezTo>
                  <a:pt x="680182" y="711444"/>
                  <a:pt x="678718" y="707781"/>
                  <a:pt x="676275" y="704850"/>
                </a:cubicBezTo>
                <a:cubicBezTo>
                  <a:pt x="668635" y="695683"/>
                  <a:pt x="666591" y="695219"/>
                  <a:pt x="657225" y="688975"/>
                </a:cubicBezTo>
                <a:cubicBezTo>
                  <a:pt x="646046" y="672207"/>
                  <a:pt x="656553" y="685678"/>
                  <a:pt x="638175" y="669925"/>
                </a:cubicBezTo>
                <a:cubicBezTo>
                  <a:pt x="634766" y="667003"/>
                  <a:pt x="632194" y="663157"/>
                  <a:pt x="628650" y="660400"/>
                </a:cubicBezTo>
                <a:cubicBezTo>
                  <a:pt x="603336" y="640712"/>
                  <a:pt x="618366" y="652364"/>
                  <a:pt x="600075" y="644525"/>
                </a:cubicBezTo>
                <a:cubicBezTo>
                  <a:pt x="595725" y="642661"/>
                  <a:pt x="591793" y="639874"/>
                  <a:pt x="587375" y="638175"/>
                </a:cubicBezTo>
                <a:cubicBezTo>
                  <a:pt x="578004" y="634571"/>
                  <a:pt x="558800" y="628650"/>
                  <a:pt x="558800" y="628650"/>
                </a:cubicBezTo>
                <a:cubicBezTo>
                  <a:pt x="557742" y="625475"/>
                  <a:pt x="556544" y="622343"/>
                  <a:pt x="555625" y="619125"/>
                </a:cubicBezTo>
                <a:cubicBezTo>
                  <a:pt x="554426" y="614929"/>
                  <a:pt x="553982" y="610511"/>
                  <a:pt x="552450" y="606425"/>
                </a:cubicBezTo>
                <a:cubicBezTo>
                  <a:pt x="550788" y="601993"/>
                  <a:pt x="547964" y="598075"/>
                  <a:pt x="546100" y="593725"/>
                </a:cubicBezTo>
                <a:cubicBezTo>
                  <a:pt x="542970" y="586421"/>
                  <a:pt x="543355" y="580325"/>
                  <a:pt x="536575" y="574675"/>
                </a:cubicBezTo>
                <a:cubicBezTo>
                  <a:pt x="532939" y="571645"/>
                  <a:pt x="528108" y="570442"/>
                  <a:pt x="523875" y="568325"/>
                </a:cubicBezTo>
                <a:cubicBezTo>
                  <a:pt x="509840" y="547273"/>
                  <a:pt x="526335" y="570666"/>
                  <a:pt x="508000" y="549275"/>
                </a:cubicBezTo>
                <a:cubicBezTo>
                  <a:pt x="504556" y="545257"/>
                  <a:pt x="501551" y="540881"/>
                  <a:pt x="498475" y="536575"/>
                </a:cubicBezTo>
                <a:cubicBezTo>
                  <a:pt x="496257" y="533470"/>
                  <a:pt x="494823" y="529748"/>
                  <a:pt x="492125" y="527050"/>
                </a:cubicBezTo>
                <a:cubicBezTo>
                  <a:pt x="489427" y="524352"/>
                  <a:pt x="485775" y="522817"/>
                  <a:pt x="482600" y="520700"/>
                </a:cubicBezTo>
                <a:cubicBezTo>
                  <a:pt x="480483" y="517525"/>
                  <a:pt x="479486" y="513197"/>
                  <a:pt x="476250" y="511175"/>
                </a:cubicBezTo>
                <a:cubicBezTo>
                  <a:pt x="470574" y="507627"/>
                  <a:pt x="457200" y="504825"/>
                  <a:pt x="457200" y="504825"/>
                </a:cubicBezTo>
                <a:cubicBezTo>
                  <a:pt x="426491" y="481793"/>
                  <a:pt x="459217" y="504246"/>
                  <a:pt x="434975" y="492125"/>
                </a:cubicBezTo>
                <a:cubicBezTo>
                  <a:pt x="410356" y="479815"/>
                  <a:pt x="439866" y="490580"/>
                  <a:pt x="415925" y="482600"/>
                </a:cubicBezTo>
                <a:cubicBezTo>
                  <a:pt x="393234" y="448563"/>
                  <a:pt x="428571" y="500220"/>
                  <a:pt x="400050" y="463550"/>
                </a:cubicBezTo>
                <a:cubicBezTo>
                  <a:pt x="395365" y="457526"/>
                  <a:pt x="387350" y="444500"/>
                  <a:pt x="387350" y="444500"/>
                </a:cubicBezTo>
                <a:cubicBezTo>
                  <a:pt x="386292" y="440267"/>
                  <a:pt x="385374" y="435996"/>
                  <a:pt x="384175" y="431800"/>
                </a:cubicBezTo>
                <a:cubicBezTo>
                  <a:pt x="383256" y="428582"/>
                  <a:pt x="378992" y="424952"/>
                  <a:pt x="381000" y="422275"/>
                </a:cubicBezTo>
                <a:cubicBezTo>
                  <a:pt x="383618" y="418784"/>
                  <a:pt x="389648" y="420721"/>
                  <a:pt x="393700" y="419100"/>
                </a:cubicBezTo>
                <a:cubicBezTo>
                  <a:pt x="429515" y="404774"/>
                  <a:pt x="396714" y="412782"/>
                  <a:pt x="428625" y="406400"/>
                </a:cubicBezTo>
                <a:cubicBezTo>
                  <a:pt x="431800" y="404283"/>
                  <a:pt x="435860" y="403103"/>
                  <a:pt x="438150" y="400050"/>
                </a:cubicBezTo>
                <a:cubicBezTo>
                  <a:pt x="445555" y="390176"/>
                  <a:pt x="457200" y="368300"/>
                  <a:pt x="457200" y="368300"/>
                </a:cubicBezTo>
                <a:cubicBezTo>
                  <a:pt x="456142" y="363008"/>
                  <a:pt x="455334" y="357660"/>
                  <a:pt x="454025" y="352425"/>
                </a:cubicBezTo>
                <a:cubicBezTo>
                  <a:pt x="453213" y="349178"/>
                  <a:pt x="450850" y="346247"/>
                  <a:pt x="450850" y="342900"/>
                </a:cubicBezTo>
                <a:cubicBezTo>
                  <a:pt x="450850" y="334367"/>
                  <a:pt x="451956" y="325778"/>
                  <a:pt x="454025" y="317500"/>
                </a:cubicBezTo>
                <a:cubicBezTo>
                  <a:pt x="456808" y="306367"/>
                  <a:pt x="462001" y="304723"/>
                  <a:pt x="466725" y="295275"/>
                </a:cubicBezTo>
                <a:cubicBezTo>
                  <a:pt x="468222" y="292282"/>
                  <a:pt x="468842" y="288925"/>
                  <a:pt x="469900" y="285750"/>
                </a:cubicBezTo>
                <a:cubicBezTo>
                  <a:pt x="468842" y="279400"/>
                  <a:pt x="468575" y="272866"/>
                  <a:pt x="466725" y="266700"/>
                </a:cubicBezTo>
                <a:cubicBezTo>
                  <a:pt x="465365" y="262167"/>
                  <a:pt x="461620" y="258566"/>
                  <a:pt x="460375" y="254000"/>
                </a:cubicBezTo>
                <a:cubicBezTo>
                  <a:pt x="458406" y="246780"/>
                  <a:pt x="458430" y="239157"/>
                  <a:pt x="457200" y="231775"/>
                </a:cubicBezTo>
                <a:cubicBezTo>
                  <a:pt x="456313" y="226452"/>
                  <a:pt x="457841" y="219716"/>
                  <a:pt x="454025" y="215900"/>
                </a:cubicBezTo>
                <a:cubicBezTo>
                  <a:pt x="450209" y="212084"/>
                  <a:pt x="443319" y="214276"/>
                  <a:pt x="438150" y="212725"/>
                </a:cubicBezTo>
                <a:cubicBezTo>
                  <a:pt x="432691" y="211087"/>
                  <a:pt x="427567" y="208492"/>
                  <a:pt x="422275" y="206375"/>
                </a:cubicBezTo>
                <a:cubicBezTo>
                  <a:pt x="421217" y="203200"/>
                  <a:pt x="419912" y="200097"/>
                  <a:pt x="419100" y="196850"/>
                </a:cubicBezTo>
                <a:cubicBezTo>
                  <a:pt x="417289" y="189604"/>
                  <a:pt x="416379" y="178708"/>
                  <a:pt x="412750" y="171450"/>
                </a:cubicBezTo>
                <a:cubicBezTo>
                  <a:pt x="411043" y="168037"/>
                  <a:pt x="409272" y="164438"/>
                  <a:pt x="406400" y="161925"/>
                </a:cubicBezTo>
                <a:cubicBezTo>
                  <a:pt x="400657" y="156899"/>
                  <a:pt x="392746" y="154621"/>
                  <a:pt x="387350" y="149225"/>
                </a:cubicBezTo>
                <a:cubicBezTo>
                  <a:pt x="375127" y="137002"/>
                  <a:pt x="380316" y="143436"/>
                  <a:pt x="371475" y="130175"/>
                </a:cubicBezTo>
                <a:cubicBezTo>
                  <a:pt x="370417" y="125942"/>
                  <a:pt x="371026" y="120882"/>
                  <a:pt x="368300" y="117475"/>
                </a:cubicBezTo>
                <a:cubicBezTo>
                  <a:pt x="366209" y="114862"/>
                  <a:pt x="361768" y="115797"/>
                  <a:pt x="358775" y="114300"/>
                </a:cubicBezTo>
                <a:cubicBezTo>
                  <a:pt x="355362" y="112593"/>
                  <a:pt x="352663" y="109657"/>
                  <a:pt x="349250" y="107950"/>
                </a:cubicBezTo>
                <a:cubicBezTo>
                  <a:pt x="340673" y="103662"/>
                  <a:pt x="329455" y="103551"/>
                  <a:pt x="320675" y="101600"/>
                </a:cubicBezTo>
                <a:cubicBezTo>
                  <a:pt x="317408" y="100874"/>
                  <a:pt x="314325" y="99483"/>
                  <a:pt x="311150" y="98425"/>
                </a:cubicBezTo>
                <a:cubicBezTo>
                  <a:pt x="310087" y="84605"/>
                  <a:pt x="313297" y="58457"/>
                  <a:pt x="301625" y="44450"/>
                </a:cubicBezTo>
                <a:cubicBezTo>
                  <a:pt x="299182" y="41519"/>
                  <a:pt x="295275" y="40217"/>
                  <a:pt x="292100" y="38100"/>
                </a:cubicBezTo>
                <a:cubicBezTo>
                  <a:pt x="291042" y="34925"/>
                  <a:pt x="291016" y="31188"/>
                  <a:pt x="288925" y="28575"/>
                </a:cubicBezTo>
                <a:cubicBezTo>
                  <a:pt x="286541" y="25595"/>
                  <a:pt x="282331" y="24668"/>
                  <a:pt x="279400" y="22225"/>
                </a:cubicBezTo>
                <a:cubicBezTo>
                  <a:pt x="275951" y="19350"/>
                  <a:pt x="272750" y="16149"/>
                  <a:pt x="269875" y="12700"/>
                </a:cubicBezTo>
                <a:cubicBezTo>
                  <a:pt x="267432" y="9769"/>
                  <a:pt x="268817" y="0"/>
                  <a:pt x="266700" y="31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34" name="33 Forma libre"/>
          <p:cNvSpPr/>
          <p:nvPr/>
        </p:nvSpPr>
        <p:spPr>
          <a:xfrm>
            <a:off x="3691013" y="1836994"/>
            <a:ext cx="603711" cy="745666"/>
          </a:xfrm>
          <a:custGeom>
            <a:avLst/>
            <a:gdLst>
              <a:gd name="connsiteX0" fmla="*/ 40873 w 858765"/>
              <a:gd name="connsiteY0" fmla="*/ 288865 h 1036196"/>
              <a:gd name="connsiteX1" fmla="*/ 43254 w 858765"/>
              <a:gd name="connsiteY1" fmla="*/ 296008 h 1036196"/>
              <a:gd name="connsiteX2" fmla="*/ 52779 w 858765"/>
              <a:gd name="connsiteY2" fmla="*/ 310296 h 1036196"/>
              <a:gd name="connsiteX3" fmla="*/ 59923 w 858765"/>
              <a:gd name="connsiteY3" fmla="*/ 331727 h 1036196"/>
              <a:gd name="connsiteX4" fmla="*/ 62304 w 858765"/>
              <a:gd name="connsiteY4" fmla="*/ 338871 h 1036196"/>
              <a:gd name="connsiteX5" fmla="*/ 71829 w 858765"/>
              <a:gd name="connsiteY5" fmla="*/ 343633 h 1036196"/>
              <a:gd name="connsiteX6" fmla="*/ 74210 w 858765"/>
              <a:gd name="connsiteY6" fmla="*/ 350777 h 1036196"/>
              <a:gd name="connsiteX7" fmla="*/ 81354 w 858765"/>
              <a:gd name="connsiteY7" fmla="*/ 355540 h 1036196"/>
              <a:gd name="connsiteX8" fmla="*/ 86117 w 858765"/>
              <a:gd name="connsiteY8" fmla="*/ 374590 h 1036196"/>
              <a:gd name="connsiteX9" fmla="*/ 93260 w 858765"/>
              <a:gd name="connsiteY9" fmla="*/ 396021 h 1036196"/>
              <a:gd name="connsiteX10" fmla="*/ 100404 w 858765"/>
              <a:gd name="connsiteY10" fmla="*/ 410308 h 1036196"/>
              <a:gd name="connsiteX11" fmla="*/ 107548 w 858765"/>
              <a:gd name="connsiteY11" fmla="*/ 415071 h 1036196"/>
              <a:gd name="connsiteX12" fmla="*/ 121835 w 858765"/>
              <a:gd name="connsiteY12" fmla="*/ 429358 h 1036196"/>
              <a:gd name="connsiteX13" fmla="*/ 128979 w 858765"/>
              <a:gd name="connsiteY13" fmla="*/ 431740 h 1036196"/>
              <a:gd name="connsiteX14" fmla="*/ 143267 w 858765"/>
              <a:gd name="connsiteY14" fmla="*/ 443646 h 1036196"/>
              <a:gd name="connsiteX15" fmla="*/ 148029 w 858765"/>
              <a:gd name="connsiteY15" fmla="*/ 450790 h 1036196"/>
              <a:gd name="connsiteX16" fmla="*/ 152792 w 858765"/>
              <a:gd name="connsiteY16" fmla="*/ 493652 h 1036196"/>
              <a:gd name="connsiteX17" fmla="*/ 150410 w 858765"/>
              <a:gd name="connsiteY17" fmla="*/ 510321 h 1036196"/>
              <a:gd name="connsiteX18" fmla="*/ 148029 w 858765"/>
              <a:gd name="connsiteY18" fmla="*/ 519846 h 1036196"/>
              <a:gd name="connsiteX19" fmla="*/ 143267 w 858765"/>
              <a:gd name="connsiteY19" fmla="*/ 526990 h 1036196"/>
              <a:gd name="connsiteX20" fmla="*/ 136123 w 858765"/>
              <a:gd name="connsiteY20" fmla="*/ 553183 h 1036196"/>
              <a:gd name="connsiteX21" fmla="*/ 133742 w 858765"/>
              <a:gd name="connsiteY21" fmla="*/ 560327 h 1036196"/>
              <a:gd name="connsiteX22" fmla="*/ 119454 w 858765"/>
              <a:gd name="connsiteY22" fmla="*/ 574615 h 1036196"/>
              <a:gd name="connsiteX23" fmla="*/ 117073 w 858765"/>
              <a:gd name="connsiteY23" fmla="*/ 581758 h 1036196"/>
              <a:gd name="connsiteX24" fmla="*/ 102785 w 858765"/>
              <a:gd name="connsiteY24" fmla="*/ 591283 h 1036196"/>
              <a:gd name="connsiteX25" fmla="*/ 95642 w 858765"/>
              <a:gd name="connsiteY25" fmla="*/ 596046 h 1036196"/>
              <a:gd name="connsiteX26" fmla="*/ 76592 w 858765"/>
              <a:gd name="connsiteY26" fmla="*/ 603190 h 1036196"/>
              <a:gd name="connsiteX27" fmla="*/ 59923 w 858765"/>
              <a:gd name="connsiteY27" fmla="*/ 617477 h 1036196"/>
              <a:gd name="connsiteX28" fmla="*/ 48017 w 858765"/>
              <a:gd name="connsiteY28" fmla="*/ 631765 h 1036196"/>
              <a:gd name="connsiteX29" fmla="*/ 40873 w 858765"/>
              <a:gd name="connsiteY29" fmla="*/ 705583 h 1036196"/>
              <a:gd name="connsiteX30" fmla="*/ 38492 w 858765"/>
              <a:gd name="connsiteY30" fmla="*/ 712727 h 1036196"/>
              <a:gd name="connsiteX31" fmla="*/ 36110 w 858765"/>
              <a:gd name="connsiteY31" fmla="*/ 722252 h 1036196"/>
              <a:gd name="connsiteX32" fmla="*/ 31348 w 858765"/>
              <a:gd name="connsiteY32" fmla="*/ 760352 h 1036196"/>
              <a:gd name="connsiteX33" fmla="*/ 26585 w 858765"/>
              <a:gd name="connsiteY33" fmla="*/ 767496 h 1036196"/>
              <a:gd name="connsiteX34" fmla="*/ 19442 w 858765"/>
              <a:gd name="connsiteY34" fmla="*/ 774640 h 1036196"/>
              <a:gd name="connsiteX35" fmla="*/ 12298 w 858765"/>
              <a:gd name="connsiteY35" fmla="*/ 779402 h 1036196"/>
              <a:gd name="connsiteX36" fmla="*/ 5154 w 858765"/>
              <a:gd name="connsiteY36" fmla="*/ 865127 h 1036196"/>
              <a:gd name="connsiteX37" fmla="*/ 7535 w 858765"/>
              <a:gd name="connsiteY37" fmla="*/ 912752 h 1036196"/>
              <a:gd name="connsiteX38" fmla="*/ 14679 w 858765"/>
              <a:gd name="connsiteY38" fmla="*/ 919896 h 1036196"/>
              <a:gd name="connsiteX39" fmla="*/ 24204 w 858765"/>
              <a:gd name="connsiteY39" fmla="*/ 931802 h 1036196"/>
              <a:gd name="connsiteX40" fmla="*/ 26585 w 858765"/>
              <a:gd name="connsiteY40" fmla="*/ 938946 h 1036196"/>
              <a:gd name="connsiteX41" fmla="*/ 31348 w 858765"/>
              <a:gd name="connsiteY41" fmla="*/ 948471 h 1036196"/>
              <a:gd name="connsiteX42" fmla="*/ 36110 w 858765"/>
              <a:gd name="connsiteY42" fmla="*/ 986571 h 1036196"/>
              <a:gd name="connsiteX43" fmla="*/ 38492 w 858765"/>
              <a:gd name="connsiteY43" fmla="*/ 993715 h 1036196"/>
              <a:gd name="connsiteX44" fmla="*/ 43254 w 858765"/>
              <a:gd name="connsiteY44" fmla="*/ 1000858 h 1036196"/>
              <a:gd name="connsiteX45" fmla="*/ 50398 w 858765"/>
              <a:gd name="connsiteY45" fmla="*/ 1017527 h 1036196"/>
              <a:gd name="connsiteX46" fmla="*/ 107548 w 858765"/>
              <a:gd name="connsiteY46" fmla="*/ 1024671 h 1036196"/>
              <a:gd name="connsiteX47" fmla="*/ 217085 w 858765"/>
              <a:gd name="connsiteY47" fmla="*/ 1031815 h 1036196"/>
              <a:gd name="connsiteX48" fmla="*/ 307573 w 858765"/>
              <a:gd name="connsiteY48" fmla="*/ 1029433 h 1036196"/>
              <a:gd name="connsiteX49" fmla="*/ 314717 w 858765"/>
              <a:gd name="connsiteY49" fmla="*/ 1027052 h 1036196"/>
              <a:gd name="connsiteX50" fmla="*/ 324242 w 858765"/>
              <a:gd name="connsiteY50" fmla="*/ 1024671 h 1036196"/>
              <a:gd name="connsiteX51" fmla="*/ 338529 w 858765"/>
              <a:gd name="connsiteY51" fmla="*/ 1019908 h 1036196"/>
              <a:gd name="connsiteX52" fmla="*/ 343292 w 858765"/>
              <a:gd name="connsiteY52" fmla="*/ 1012765 h 1036196"/>
              <a:gd name="connsiteX53" fmla="*/ 383773 w 858765"/>
              <a:gd name="connsiteY53" fmla="*/ 991333 h 1036196"/>
              <a:gd name="connsiteX54" fmla="*/ 398060 w 858765"/>
              <a:gd name="connsiteY54" fmla="*/ 986571 h 1036196"/>
              <a:gd name="connsiteX55" fmla="*/ 414729 w 858765"/>
              <a:gd name="connsiteY55" fmla="*/ 977046 h 1036196"/>
              <a:gd name="connsiteX56" fmla="*/ 417110 w 858765"/>
              <a:gd name="connsiteY56" fmla="*/ 969902 h 1036196"/>
              <a:gd name="connsiteX57" fmla="*/ 438542 w 858765"/>
              <a:gd name="connsiteY57" fmla="*/ 960377 h 1036196"/>
              <a:gd name="connsiteX58" fmla="*/ 445685 w 858765"/>
              <a:gd name="connsiteY58" fmla="*/ 931802 h 1036196"/>
              <a:gd name="connsiteX59" fmla="*/ 450448 w 858765"/>
              <a:gd name="connsiteY59" fmla="*/ 912752 h 1036196"/>
              <a:gd name="connsiteX60" fmla="*/ 457592 w 858765"/>
              <a:gd name="connsiteY60" fmla="*/ 907990 h 1036196"/>
              <a:gd name="connsiteX61" fmla="*/ 467117 w 858765"/>
              <a:gd name="connsiteY61" fmla="*/ 891321 h 1036196"/>
              <a:gd name="connsiteX62" fmla="*/ 469498 w 858765"/>
              <a:gd name="connsiteY62" fmla="*/ 869890 h 1036196"/>
              <a:gd name="connsiteX63" fmla="*/ 471879 w 858765"/>
              <a:gd name="connsiteY63" fmla="*/ 862746 h 1036196"/>
              <a:gd name="connsiteX64" fmla="*/ 493310 w 858765"/>
              <a:gd name="connsiteY64" fmla="*/ 850840 h 1036196"/>
              <a:gd name="connsiteX65" fmla="*/ 514742 w 858765"/>
              <a:gd name="connsiteY65" fmla="*/ 836552 h 1036196"/>
              <a:gd name="connsiteX66" fmla="*/ 521885 w 858765"/>
              <a:gd name="connsiteY66" fmla="*/ 831790 h 1036196"/>
              <a:gd name="connsiteX67" fmla="*/ 524267 w 858765"/>
              <a:gd name="connsiteY67" fmla="*/ 824646 h 1036196"/>
              <a:gd name="connsiteX68" fmla="*/ 526648 w 858765"/>
              <a:gd name="connsiteY68" fmla="*/ 815121 h 1036196"/>
              <a:gd name="connsiteX69" fmla="*/ 533792 w 858765"/>
              <a:gd name="connsiteY69" fmla="*/ 807977 h 1036196"/>
              <a:gd name="connsiteX70" fmla="*/ 540935 w 858765"/>
              <a:gd name="connsiteY70" fmla="*/ 803215 h 1036196"/>
              <a:gd name="connsiteX71" fmla="*/ 555223 w 858765"/>
              <a:gd name="connsiteY71" fmla="*/ 798452 h 1036196"/>
              <a:gd name="connsiteX72" fmla="*/ 567129 w 858765"/>
              <a:gd name="connsiteY72" fmla="*/ 784165 h 1036196"/>
              <a:gd name="connsiteX73" fmla="*/ 569510 w 858765"/>
              <a:gd name="connsiteY73" fmla="*/ 777021 h 1036196"/>
              <a:gd name="connsiteX74" fmla="*/ 576654 w 858765"/>
              <a:gd name="connsiteY74" fmla="*/ 772258 h 1036196"/>
              <a:gd name="connsiteX75" fmla="*/ 581417 w 858765"/>
              <a:gd name="connsiteY75" fmla="*/ 765115 h 1036196"/>
              <a:gd name="connsiteX76" fmla="*/ 588560 w 858765"/>
              <a:gd name="connsiteY76" fmla="*/ 760352 h 1036196"/>
              <a:gd name="connsiteX77" fmla="*/ 590942 w 858765"/>
              <a:gd name="connsiteY77" fmla="*/ 753208 h 1036196"/>
              <a:gd name="connsiteX78" fmla="*/ 605229 w 858765"/>
              <a:gd name="connsiteY78" fmla="*/ 741302 h 1036196"/>
              <a:gd name="connsiteX79" fmla="*/ 614754 w 858765"/>
              <a:gd name="connsiteY79" fmla="*/ 729396 h 1036196"/>
              <a:gd name="connsiteX80" fmla="*/ 629042 w 858765"/>
              <a:gd name="connsiteY80" fmla="*/ 717490 h 1036196"/>
              <a:gd name="connsiteX81" fmla="*/ 636185 w 858765"/>
              <a:gd name="connsiteY81" fmla="*/ 703202 h 1036196"/>
              <a:gd name="connsiteX82" fmla="*/ 640948 w 858765"/>
              <a:gd name="connsiteY82" fmla="*/ 696058 h 1036196"/>
              <a:gd name="connsiteX83" fmla="*/ 671904 w 858765"/>
              <a:gd name="connsiteY83" fmla="*/ 693677 h 1036196"/>
              <a:gd name="connsiteX84" fmla="*/ 690954 w 858765"/>
              <a:gd name="connsiteY84" fmla="*/ 688915 h 1036196"/>
              <a:gd name="connsiteX85" fmla="*/ 698098 w 858765"/>
              <a:gd name="connsiteY85" fmla="*/ 686533 h 1036196"/>
              <a:gd name="connsiteX86" fmla="*/ 760010 w 858765"/>
              <a:gd name="connsiteY86" fmla="*/ 684152 h 1036196"/>
              <a:gd name="connsiteX87" fmla="*/ 767154 w 858765"/>
              <a:gd name="connsiteY87" fmla="*/ 679390 h 1036196"/>
              <a:gd name="connsiteX88" fmla="*/ 781442 w 858765"/>
              <a:gd name="connsiteY88" fmla="*/ 674627 h 1036196"/>
              <a:gd name="connsiteX89" fmla="*/ 788585 w 858765"/>
              <a:gd name="connsiteY89" fmla="*/ 679390 h 1036196"/>
              <a:gd name="connsiteX90" fmla="*/ 805254 w 858765"/>
              <a:gd name="connsiteY90" fmla="*/ 677008 h 1036196"/>
              <a:gd name="connsiteX91" fmla="*/ 807635 w 858765"/>
              <a:gd name="connsiteY91" fmla="*/ 669865 h 1036196"/>
              <a:gd name="connsiteX92" fmla="*/ 812398 w 858765"/>
              <a:gd name="connsiteY92" fmla="*/ 648433 h 1036196"/>
              <a:gd name="connsiteX93" fmla="*/ 814779 w 858765"/>
              <a:gd name="connsiteY93" fmla="*/ 638908 h 1036196"/>
              <a:gd name="connsiteX94" fmla="*/ 824304 w 858765"/>
              <a:gd name="connsiteY94" fmla="*/ 634146 h 1036196"/>
              <a:gd name="connsiteX95" fmla="*/ 831448 w 858765"/>
              <a:gd name="connsiteY95" fmla="*/ 629383 h 1036196"/>
              <a:gd name="connsiteX96" fmla="*/ 845735 w 858765"/>
              <a:gd name="connsiteY96" fmla="*/ 624621 h 1036196"/>
              <a:gd name="connsiteX97" fmla="*/ 838592 w 858765"/>
              <a:gd name="connsiteY97" fmla="*/ 617477 h 1036196"/>
              <a:gd name="connsiteX98" fmla="*/ 848117 w 858765"/>
              <a:gd name="connsiteY98" fmla="*/ 603190 h 1036196"/>
              <a:gd name="connsiteX99" fmla="*/ 857642 w 858765"/>
              <a:gd name="connsiteY99" fmla="*/ 588902 h 1036196"/>
              <a:gd name="connsiteX100" fmla="*/ 852879 w 858765"/>
              <a:gd name="connsiteY100" fmla="*/ 569852 h 1036196"/>
              <a:gd name="connsiteX101" fmla="*/ 848117 w 858765"/>
              <a:gd name="connsiteY101" fmla="*/ 560327 h 1036196"/>
              <a:gd name="connsiteX102" fmla="*/ 845735 w 858765"/>
              <a:gd name="connsiteY102" fmla="*/ 548421 h 1036196"/>
              <a:gd name="connsiteX103" fmla="*/ 843354 w 858765"/>
              <a:gd name="connsiteY103" fmla="*/ 538896 h 1036196"/>
              <a:gd name="connsiteX104" fmla="*/ 840973 w 858765"/>
              <a:gd name="connsiteY104" fmla="*/ 524608 h 1036196"/>
              <a:gd name="connsiteX105" fmla="*/ 826685 w 858765"/>
              <a:gd name="connsiteY105" fmla="*/ 515083 h 1036196"/>
              <a:gd name="connsiteX106" fmla="*/ 812398 w 858765"/>
              <a:gd name="connsiteY106" fmla="*/ 503177 h 1036196"/>
              <a:gd name="connsiteX107" fmla="*/ 802873 w 858765"/>
              <a:gd name="connsiteY107" fmla="*/ 498415 h 1036196"/>
              <a:gd name="connsiteX108" fmla="*/ 795729 w 858765"/>
              <a:gd name="connsiteY108" fmla="*/ 491271 h 1036196"/>
              <a:gd name="connsiteX109" fmla="*/ 776679 w 858765"/>
              <a:gd name="connsiteY109" fmla="*/ 491271 h 1036196"/>
              <a:gd name="connsiteX110" fmla="*/ 769535 w 858765"/>
              <a:gd name="connsiteY110" fmla="*/ 486508 h 1036196"/>
              <a:gd name="connsiteX111" fmla="*/ 748104 w 858765"/>
              <a:gd name="connsiteY111" fmla="*/ 481746 h 1036196"/>
              <a:gd name="connsiteX112" fmla="*/ 724292 w 858765"/>
              <a:gd name="connsiteY112" fmla="*/ 484127 h 1036196"/>
              <a:gd name="connsiteX113" fmla="*/ 721910 w 858765"/>
              <a:gd name="connsiteY113" fmla="*/ 491271 h 1036196"/>
              <a:gd name="connsiteX114" fmla="*/ 707623 w 858765"/>
              <a:gd name="connsiteY114" fmla="*/ 505558 h 1036196"/>
              <a:gd name="connsiteX115" fmla="*/ 707623 w 858765"/>
              <a:gd name="connsiteY115" fmla="*/ 505558 h 1036196"/>
              <a:gd name="connsiteX116" fmla="*/ 686192 w 858765"/>
              <a:gd name="connsiteY116" fmla="*/ 507940 h 1036196"/>
              <a:gd name="connsiteX117" fmla="*/ 643329 w 858765"/>
              <a:gd name="connsiteY117" fmla="*/ 498415 h 1036196"/>
              <a:gd name="connsiteX118" fmla="*/ 640948 w 858765"/>
              <a:gd name="connsiteY118" fmla="*/ 491271 h 1036196"/>
              <a:gd name="connsiteX119" fmla="*/ 638567 w 858765"/>
              <a:gd name="connsiteY119" fmla="*/ 474602 h 1036196"/>
              <a:gd name="connsiteX120" fmla="*/ 629042 w 858765"/>
              <a:gd name="connsiteY120" fmla="*/ 472221 h 1036196"/>
              <a:gd name="connsiteX121" fmla="*/ 609992 w 858765"/>
              <a:gd name="connsiteY121" fmla="*/ 469840 h 1036196"/>
              <a:gd name="connsiteX122" fmla="*/ 602848 w 858765"/>
              <a:gd name="connsiteY122" fmla="*/ 465077 h 1036196"/>
              <a:gd name="connsiteX123" fmla="*/ 598085 w 858765"/>
              <a:gd name="connsiteY123" fmla="*/ 448408 h 1036196"/>
              <a:gd name="connsiteX124" fmla="*/ 593323 w 858765"/>
              <a:gd name="connsiteY124" fmla="*/ 441265 h 1036196"/>
              <a:gd name="connsiteX125" fmla="*/ 586179 w 858765"/>
              <a:gd name="connsiteY125" fmla="*/ 419833 h 1036196"/>
              <a:gd name="connsiteX126" fmla="*/ 581417 w 858765"/>
              <a:gd name="connsiteY126" fmla="*/ 405546 h 1036196"/>
              <a:gd name="connsiteX127" fmla="*/ 576654 w 858765"/>
              <a:gd name="connsiteY127" fmla="*/ 381733 h 1036196"/>
              <a:gd name="connsiteX128" fmla="*/ 571892 w 858765"/>
              <a:gd name="connsiteY128" fmla="*/ 362683 h 1036196"/>
              <a:gd name="connsiteX129" fmla="*/ 557604 w 858765"/>
              <a:gd name="connsiteY129" fmla="*/ 341252 h 1036196"/>
              <a:gd name="connsiteX130" fmla="*/ 552842 w 858765"/>
              <a:gd name="connsiteY130" fmla="*/ 334108 h 1036196"/>
              <a:gd name="connsiteX131" fmla="*/ 543317 w 858765"/>
              <a:gd name="connsiteY131" fmla="*/ 319821 h 1036196"/>
              <a:gd name="connsiteX132" fmla="*/ 540935 w 858765"/>
              <a:gd name="connsiteY132" fmla="*/ 312677 h 1036196"/>
              <a:gd name="connsiteX133" fmla="*/ 545698 w 858765"/>
              <a:gd name="connsiteY133" fmla="*/ 305533 h 1036196"/>
              <a:gd name="connsiteX134" fmla="*/ 562367 w 858765"/>
              <a:gd name="connsiteY134" fmla="*/ 298390 h 1036196"/>
              <a:gd name="connsiteX135" fmla="*/ 571892 w 858765"/>
              <a:gd name="connsiteY135" fmla="*/ 284102 h 1036196"/>
              <a:gd name="connsiteX136" fmla="*/ 579035 w 858765"/>
              <a:gd name="connsiteY136" fmla="*/ 279340 h 1036196"/>
              <a:gd name="connsiteX137" fmla="*/ 586179 w 858765"/>
              <a:gd name="connsiteY137" fmla="*/ 276958 h 1036196"/>
              <a:gd name="connsiteX138" fmla="*/ 638567 w 858765"/>
              <a:gd name="connsiteY138" fmla="*/ 274577 h 1036196"/>
              <a:gd name="connsiteX139" fmla="*/ 640948 w 858765"/>
              <a:gd name="connsiteY139" fmla="*/ 267433 h 1036196"/>
              <a:gd name="connsiteX140" fmla="*/ 636185 w 858765"/>
              <a:gd name="connsiteY140" fmla="*/ 243621 h 1036196"/>
              <a:gd name="connsiteX141" fmla="*/ 640948 w 858765"/>
              <a:gd name="connsiteY141" fmla="*/ 212665 h 1036196"/>
              <a:gd name="connsiteX142" fmla="*/ 645710 w 858765"/>
              <a:gd name="connsiteY142" fmla="*/ 205521 h 1036196"/>
              <a:gd name="connsiteX143" fmla="*/ 655235 w 858765"/>
              <a:gd name="connsiteY143" fmla="*/ 193615 h 1036196"/>
              <a:gd name="connsiteX144" fmla="*/ 650473 w 858765"/>
              <a:gd name="connsiteY144" fmla="*/ 179327 h 1036196"/>
              <a:gd name="connsiteX145" fmla="*/ 600467 w 858765"/>
              <a:gd name="connsiteY145" fmla="*/ 174565 h 1036196"/>
              <a:gd name="connsiteX146" fmla="*/ 590942 w 858765"/>
              <a:gd name="connsiteY146" fmla="*/ 162658 h 1036196"/>
              <a:gd name="connsiteX147" fmla="*/ 581417 w 858765"/>
              <a:gd name="connsiteY147" fmla="*/ 155515 h 1036196"/>
              <a:gd name="connsiteX148" fmla="*/ 579035 w 858765"/>
              <a:gd name="connsiteY148" fmla="*/ 148371 h 1036196"/>
              <a:gd name="connsiteX149" fmla="*/ 557604 w 858765"/>
              <a:gd name="connsiteY149" fmla="*/ 136465 h 1036196"/>
              <a:gd name="connsiteX150" fmla="*/ 517123 w 858765"/>
              <a:gd name="connsiteY150" fmla="*/ 129321 h 1036196"/>
              <a:gd name="connsiteX151" fmla="*/ 507598 w 858765"/>
              <a:gd name="connsiteY151" fmla="*/ 124558 h 1036196"/>
              <a:gd name="connsiteX152" fmla="*/ 517123 w 858765"/>
              <a:gd name="connsiteY152" fmla="*/ 107890 h 1036196"/>
              <a:gd name="connsiteX153" fmla="*/ 505217 w 858765"/>
              <a:gd name="connsiteY153" fmla="*/ 100746 h 1036196"/>
              <a:gd name="connsiteX154" fmla="*/ 490929 w 858765"/>
              <a:gd name="connsiteY154" fmla="*/ 95983 h 1036196"/>
              <a:gd name="connsiteX155" fmla="*/ 469498 w 858765"/>
              <a:gd name="connsiteY155" fmla="*/ 91221 h 1036196"/>
              <a:gd name="connsiteX156" fmla="*/ 457592 w 858765"/>
              <a:gd name="connsiteY156" fmla="*/ 72171 h 1036196"/>
              <a:gd name="connsiteX157" fmla="*/ 455210 w 858765"/>
              <a:gd name="connsiteY157" fmla="*/ 65027 h 1036196"/>
              <a:gd name="connsiteX158" fmla="*/ 443304 w 858765"/>
              <a:gd name="connsiteY158" fmla="*/ 50740 h 1036196"/>
              <a:gd name="connsiteX159" fmla="*/ 431398 w 858765"/>
              <a:gd name="connsiteY159" fmla="*/ 41215 h 1036196"/>
              <a:gd name="connsiteX160" fmla="*/ 424254 w 858765"/>
              <a:gd name="connsiteY160" fmla="*/ 36452 h 1036196"/>
              <a:gd name="connsiteX161" fmla="*/ 407585 w 858765"/>
              <a:gd name="connsiteY161" fmla="*/ 31690 h 1036196"/>
              <a:gd name="connsiteX162" fmla="*/ 388535 w 858765"/>
              <a:gd name="connsiteY162" fmla="*/ 10258 h 1036196"/>
              <a:gd name="connsiteX163" fmla="*/ 381392 w 858765"/>
              <a:gd name="connsiteY163" fmla="*/ 7877 h 1036196"/>
              <a:gd name="connsiteX164" fmla="*/ 355198 w 858765"/>
              <a:gd name="connsiteY164" fmla="*/ 15021 h 1036196"/>
              <a:gd name="connsiteX165" fmla="*/ 348054 w 858765"/>
              <a:gd name="connsiteY165" fmla="*/ 17402 h 1036196"/>
              <a:gd name="connsiteX166" fmla="*/ 329004 w 858765"/>
              <a:gd name="connsiteY166" fmla="*/ 15021 h 1036196"/>
              <a:gd name="connsiteX167" fmla="*/ 333767 w 858765"/>
              <a:gd name="connsiteY167" fmla="*/ 7877 h 1036196"/>
              <a:gd name="connsiteX168" fmla="*/ 340910 w 858765"/>
              <a:gd name="connsiteY168" fmla="*/ 5496 h 1036196"/>
              <a:gd name="connsiteX169" fmla="*/ 333767 w 858765"/>
              <a:gd name="connsiteY169" fmla="*/ 733 h 1036196"/>
              <a:gd name="connsiteX170" fmla="*/ 286142 w 858765"/>
              <a:gd name="connsiteY170" fmla="*/ 5496 h 1036196"/>
              <a:gd name="connsiteX171" fmla="*/ 271854 w 858765"/>
              <a:gd name="connsiteY171" fmla="*/ 12640 h 1036196"/>
              <a:gd name="connsiteX172" fmla="*/ 267092 w 858765"/>
              <a:gd name="connsiteY172" fmla="*/ 19783 h 1036196"/>
              <a:gd name="connsiteX173" fmla="*/ 259948 w 858765"/>
              <a:gd name="connsiteY173" fmla="*/ 22165 h 1036196"/>
              <a:gd name="connsiteX174" fmla="*/ 226610 w 858765"/>
              <a:gd name="connsiteY174" fmla="*/ 31690 h 1036196"/>
              <a:gd name="connsiteX175" fmla="*/ 209942 w 858765"/>
              <a:gd name="connsiteY175" fmla="*/ 36452 h 1036196"/>
              <a:gd name="connsiteX176" fmla="*/ 195654 w 858765"/>
              <a:gd name="connsiteY176" fmla="*/ 48358 h 1036196"/>
              <a:gd name="connsiteX177" fmla="*/ 190892 w 858765"/>
              <a:gd name="connsiteY177" fmla="*/ 55502 h 1036196"/>
              <a:gd name="connsiteX178" fmla="*/ 188510 w 858765"/>
              <a:gd name="connsiteY178" fmla="*/ 86458 h 1036196"/>
              <a:gd name="connsiteX179" fmla="*/ 178985 w 858765"/>
              <a:gd name="connsiteY179" fmla="*/ 93602 h 1036196"/>
              <a:gd name="connsiteX180" fmla="*/ 167079 w 858765"/>
              <a:gd name="connsiteY180" fmla="*/ 95983 h 1036196"/>
              <a:gd name="connsiteX181" fmla="*/ 159935 w 858765"/>
              <a:gd name="connsiteY181" fmla="*/ 98365 h 1036196"/>
              <a:gd name="connsiteX182" fmla="*/ 157554 w 858765"/>
              <a:gd name="connsiteY182" fmla="*/ 105508 h 1036196"/>
              <a:gd name="connsiteX183" fmla="*/ 159935 w 858765"/>
              <a:gd name="connsiteY183" fmla="*/ 112652 h 1036196"/>
              <a:gd name="connsiteX184" fmla="*/ 155173 w 858765"/>
              <a:gd name="connsiteY184" fmla="*/ 119796 h 1036196"/>
              <a:gd name="connsiteX185" fmla="*/ 148029 w 858765"/>
              <a:gd name="connsiteY185" fmla="*/ 129321 h 1036196"/>
              <a:gd name="connsiteX186" fmla="*/ 150410 w 858765"/>
              <a:gd name="connsiteY186" fmla="*/ 138846 h 1036196"/>
              <a:gd name="connsiteX187" fmla="*/ 152792 w 858765"/>
              <a:gd name="connsiteY187" fmla="*/ 145990 h 1036196"/>
              <a:gd name="connsiteX188" fmla="*/ 148029 w 858765"/>
              <a:gd name="connsiteY188" fmla="*/ 160277 h 1036196"/>
              <a:gd name="connsiteX189" fmla="*/ 140885 w 858765"/>
              <a:gd name="connsiteY189" fmla="*/ 174565 h 1036196"/>
              <a:gd name="connsiteX190" fmla="*/ 126598 w 858765"/>
              <a:gd name="connsiteY190" fmla="*/ 184090 h 1036196"/>
              <a:gd name="connsiteX191" fmla="*/ 119454 w 858765"/>
              <a:gd name="connsiteY191" fmla="*/ 188852 h 1036196"/>
              <a:gd name="connsiteX192" fmla="*/ 117073 w 858765"/>
              <a:gd name="connsiteY192" fmla="*/ 195996 h 1036196"/>
              <a:gd name="connsiteX193" fmla="*/ 112310 w 858765"/>
              <a:gd name="connsiteY193" fmla="*/ 219808 h 1036196"/>
              <a:gd name="connsiteX194" fmla="*/ 98023 w 858765"/>
              <a:gd name="connsiteY194" fmla="*/ 226952 h 1036196"/>
              <a:gd name="connsiteX195" fmla="*/ 83735 w 858765"/>
              <a:gd name="connsiteY195" fmla="*/ 238858 h 1036196"/>
              <a:gd name="connsiteX196" fmla="*/ 67067 w 858765"/>
              <a:gd name="connsiteY196" fmla="*/ 257908 h 1036196"/>
              <a:gd name="connsiteX197" fmla="*/ 62304 w 858765"/>
              <a:gd name="connsiteY197" fmla="*/ 265052 h 1036196"/>
              <a:gd name="connsiteX198" fmla="*/ 55160 w 858765"/>
              <a:gd name="connsiteY198" fmla="*/ 267433 h 1036196"/>
              <a:gd name="connsiteX199" fmla="*/ 40873 w 858765"/>
              <a:gd name="connsiteY199" fmla="*/ 274577 h 1036196"/>
              <a:gd name="connsiteX200" fmla="*/ 33729 w 858765"/>
              <a:gd name="connsiteY200" fmla="*/ 279340 h 1036196"/>
              <a:gd name="connsiteX201" fmla="*/ 36110 w 858765"/>
              <a:gd name="connsiteY201" fmla="*/ 291246 h 1036196"/>
              <a:gd name="connsiteX202" fmla="*/ 38492 w 858765"/>
              <a:gd name="connsiteY202" fmla="*/ 298390 h 1036196"/>
              <a:gd name="connsiteX203" fmla="*/ 40873 w 858765"/>
              <a:gd name="connsiteY203" fmla="*/ 288865 h 103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858765" h="1036196">
                <a:moveTo>
                  <a:pt x="40873" y="288865"/>
                </a:moveTo>
                <a:cubicBezTo>
                  <a:pt x="41667" y="288468"/>
                  <a:pt x="42035" y="293814"/>
                  <a:pt x="43254" y="296008"/>
                </a:cubicBezTo>
                <a:cubicBezTo>
                  <a:pt x="46034" y="301012"/>
                  <a:pt x="50969" y="304866"/>
                  <a:pt x="52779" y="310296"/>
                </a:cubicBezTo>
                <a:lnTo>
                  <a:pt x="59923" y="331727"/>
                </a:lnTo>
                <a:cubicBezTo>
                  <a:pt x="60717" y="334108"/>
                  <a:pt x="60059" y="337749"/>
                  <a:pt x="62304" y="338871"/>
                </a:cubicBezTo>
                <a:lnTo>
                  <a:pt x="71829" y="343633"/>
                </a:lnTo>
                <a:cubicBezTo>
                  <a:pt x="72623" y="346014"/>
                  <a:pt x="72642" y="348817"/>
                  <a:pt x="74210" y="350777"/>
                </a:cubicBezTo>
                <a:cubicBezTo>
                  <a:pt x="75998" y="353012"/>
                  <a:pt x="80074" y="352980"/>
                  <a:pt x="81354" y="355540"/>
                </a:cubicBezTo>
                <a:cubicBezTo>
                  <a:pt x="84281" y="361394"/>
                  <a:pt x="84047" y="368380"/>
                  <a:pt x="86117" y="374590"/>
                </a:cubicBezTo>
                <a:lnTo>
                  <a:pt x="93260" y="396021"/>
                </a:lnTo>
                <a:cubicBezTo>
                  <a:pt x="95196" y="401829"/>
                  <a:pt x="95790" y="405694"/>
                  <a:pt x="100404" y="410308"/>
                </a:cubicBezTo>
                <a:cubicBezTo>
                  <a:pt x="102428" y="412332"/>
                  <a:pt x="105409" y="413170"/>
                  <a:pt x="107548" y="415071"/>
                </a:cubicBezTo>
                <a:cubicBezTo>
                  <a:pt x="112582" y="419545"/>
                  <a:pt x="115446" y="427228"/>
                  <a:pt x="121835" y="429358"/>
                </a:cubicBezTo>
                <a:cubicBezTo>
                  <a:pt x="124216" y="430152"/>
                  <a:pt x="126734" y="430617"/>
                  <a:pt x="128979" y="431740"/>
                </a:cubicBezTo>
                <a:cubicBezTo>
                  <a:pt x="134332" y="434417"/>
                  <a:pt x="139504" y="439130"/>
                  <a:pt x="143267" y="443646"/>
                </a:cubicBezTo>
                <a:cubicBezTo>
                  <a:pt x="145099" y="445845"/>
                  <a:pt x="146442" y="448409"/>
                  <a:pt x="148029" y="450790"/>
                </a:cubicBezTo>
                <a:cubicBezTo>
                  <a:pt x="152343" y="468050"/>
                  <a:pt x="152792" y="467513"/>
                  <a:pt x="152792" y="493652"/>
                </a:cubicBezTo>
                <a:cubicBezTo>
                  <a:pt x="152792" y="499265"/>
                  <a:pt x="151414" y="504799"/>
                  <a:pt x="150410" y="510321"/>
                </a:cubicBezTo>
                <a:cubicBezTo>
                  <a:pt x="149825" y="513541"/>
                  <a:pt x="149318" y="516838"/>
                  <a:pt x="148029" y="519846"/>
                </a:cubicBezTo>
                <a:cubicBezTo>
                  <a:pt x="146902" y="522477"/>
                  <a:pt x="144854" y="524609"/>
                  <a:pt x="143267" y="526990"/>
                </a:cubicBezTo>
                <a:cubicBezTo>
                  <a:pt x="139900" y="543819"/>
                  <a:pt x="142165" y="535055"/>
                  <a:pt x="136123" y="553183"/>
                </a:cubicBezTo>
                <a:cubicBezTo>
                  <a:pt x="135329" y="555564"/>
                  <a:pt x="135517" y="558552"/>
                  <a:pt x="133742" y="560327"/>
                </a:cubicBezTo>
                <a:lnTo>
                  <a:pt x="119454" y="574615"/>
                </a:lnTo>
                <a:cubicBezTo>
                  <a:pt x="118660" y="576996"/>
                  <a:pt x="118848" y="579983"/>
                  <a:pt x="117073" y="581758"/>
                </a:cubicBezTo>
                <a:cubicBezTo>
                  <a:pt x="113025" y="585805"/>
                  <a:pt x="107548" y="588108"/>
                  <a:pt x="102785" y="591283"/>
                </a:cubicBezTo>
                <a:cubicBezTo>
                  <a:pt x="100404" y="592870"/>
                  <a:pt x="98299" y="594983"/>
                  <a:pt x="95642" y="596046"/>
                </a:cubicBezTo>
                <a:cubicBezTo>
                  <a:pt x="81405" y="601740"/>
                  <a:pt x="87790" y="599456"/>
                  <a:pt x="76592" y="603190"/>
                </a:cubicBezTo>
                <a:cubicBezTo>
                  <a:pt x="69583" y="608446"/>
                  <a:pt x="65452" y="610842"/>
                  <a:pt x="59923" y="617477"/>
                </a:cubicBezTo>
                <a:cubicBezTo>
                  <a:pt x="43339" y="637377"/>
                  <a:pt x="68894" y="610885"/>
                  <a:pt x="48017" y="631765"/>
                </a:cubicBezTo>
                <a:cubicBezTo>
                  <a:pt x="36321" y="666849"/>
                  <a:pt x="46036" y="633293"/>
                  <a:pt x="40873" y="705583"/>
                </a:cubicBezTo>
                <a:cubicBezTo>
                  <a:pt x="40694" y="708087"/>
                  <a:pt x="39182" y="710313"/>
                  <a:pt x="38492" y="712727"/>
                </a:cubicBezTo>
                <a:cubicBezTo>
                  <a:pt x="37593" y="715874"/>
                  <a:pt x="36904" y="719077"/>
                  <a:pt x="36110" y="722252"/>
                </a:cubicBezTo>
                <a:cubicBezTo>
                  <a:pt x="35656" y="728153"/>
                  <a:pt x="36487" y="750074"/>
                  <a:pt x="31348" y="760352"/>
                </a:cubicBezTo>
                <a:cubicBezTo>
                  <a:pt x="30068" y="762912"/>
                  <a:pt x="28417" y="765297"/>
                  <a:pt x="26585" y="767496"/>
                </a:cubicBezTo>
                <a:cubicBezTo>
                  <a:pt x="24429" y="770083"/>
                  <a:pt x="22029" y="772484"/>
                  <a:pt x="19442" y="774640"/>
                </a:cubicBezTo>
                <a:cubicBezTo>
                  <a:pt x="17243" y="776472"/>
                  <a:pt x="14679" y="777815"/>
                  <a:pt x="12298" y="779402"/>
                </a:cubicBezTo>
                <a:cubicBezTo>
                  <a:pt x="0" y="816293"/>
                  <a:pt x="7702" y="788672"/>
                  <a:pt x="5154" y="865127"/>
                </a:cubicBezTo>
                <a:cubicBezTo>
                  <a:pt x="5948" y="881002"/>
                  <a:pt x="4812" y="897092"/>
                  <a:pt x="7535" y="912752"/>
                </a:cubicBezTo>
                <a:cubicBezTo>
                  <a:pt x="8112" y="916070"/>
                  <a:pt x="12461" y="917362"/>
                  <a:pt x="14679" y="919896"/>
                </a:cubicBezTo>
                <a:cubicBezTo>
                  <a:pt x="18026" y="923721"/>
                  <a:pt x="21029" y="927833"/>
                  <a:pt x="24204" y="931802"/>
                </a:cubicBezTo>
                <a:cubicBezTo>
                  <a:pt x="24998" y="934183"/>
                  <a:pt x="25596" y="936639"/>
                  <a:pt x="26585" y="938946"/>
                </a:cubicBezTo>
                <a:cubicBezTo>
                  <a:pt x="27983" y="942209"/>
                  <a:pt x="30652" y="944990"/>
                  <a:pt x="31348" y="948471"/>
                </a:cubicBezTo>
                <a:cubicBezTo>
                  <a:pt x="41692" y="1000188"/>
                  <a:pt x="28503" y="956146"/>
                  <a:pt x="36110" y="986571"/>
                </a:cubicBezTo>
                <a:cubicBezTo>
                  <a:pt x="36719" y="989006"/>
                  <a:pt x="37369" y="991470"/>
                  <a:pt x="38492" y="993715"/>
                </a:cubicBezTo>
                <a:cubicBezTo>
                  <a:pt x="39772" y="996274"/>
                  <a:pt x="41667" y="998477"/>
                  <a:pt x="43254" y="1000858"/>
                </a:cubicBezTo>
                <a:cubicBezTo>
                  <a:pt x="44180" y="1004564"/>
                  <a:pt x="45699" y="1015177"/>
                  <a:pt x="50398" y="1017527"/>
                </a:cubicBezTo>
                <a:cubicBezTo>
                  <a:pt x="63854" y="1024255"/>
                  <a:pt x="97788" y="1024061"/>
                  <a:pt x="107548" y="1024671"/>
                </a:cubicBezTo>
                <a:cubicBezTo>
                  <a:pt x="153653" y="1036196"/>
                  <a:pt x="130273" y="1031815"/>
                  <a:pt x="217085" y="1031815"/>
                </a:cubicBezTo>
                <a:cubicBezTo>
                  <a:pt x="247258" y="1031815"/>
                  <a:pt x="277410" y="1030227"/>
                  <a:pt x="307573" y="1029433"/>
                </a:cubicBezTo>
                <a:cubicBezTo>
                  <a:pt x="309954" y="1028639"/>
                  <a:pt x="312303" y="1027742"/>
                  <a:pt x="314717" y="1027052"/>
                </a:cubicBezTo>
                <a:cubicBezTo>
                  <a:pt x="317864" y="1026153"/>
                  <a:pt x="321107" y="1025611"/>
                  <a:pt x="324242" y="1024671"/>
                </a:cubicBezTo>
                <a:cubicBezTo>
                  <a:pt x="329050" y="1023228"/>
                  <a:pt x="338529" y="1019908"/>
                  <a:pt x="338529" y="1019908"/>
                </a:cubicBezTo>
                <a:cubicBezTo>
                  <a:pt x="340117" y="1017527"/>
                  <a:pt x="342539" y="1015526"/>
                  <a:pt x="343292" y="1012765"/>
                </a:cubicBezTo>
                <a:cubicBezTo>
                  <a:pt x="352013" y="980791"/>
                  <a:pt x="329818" y="994706"/>
                  <a:pt x="383773" y="991333"/>
                </a:cubicBezTo>
                <a:cubicBezTo>
                  <a:pt x="388535" y="989746"/>
                  <a:pt x="393570" y="988816"/>
                  <a:pt x="398060" y="986571"/>
                </a:cubicBezTo>
                <a:cubicBezTo>
                  <a:pt x="410145" y="980528"/>
                  <a:pt x="404631" y="983777"/>
                  <a:pt x="414729" y="977046"/>
                </a:cubicBezTo>
                <a:cubicBezTo>
                  <a:pt x="415523" y="974665"/>
                  <a:pt x="415503" y="971830"/>
                  <a:pt x="417110" y="969902"/>
                </a:cubicBezTo>
                <a:cubicBezTo>
                  <a:pt x="424130" y="961478"/>
                  <a:pt x="428601" y="962365"/>
                  <a:pt x="438542" y="960377"/>
                </a:cubicBezTo>
                <a:cubicBezTo>
                  <a:pt x="447681" y="946666"/>
                  <a:pt x="442006" y="957550"/>
                  <a:pt x="445685" y="931802"/>
                </a:cubicBezTo>
                <a:cubicBezTo>
                  <a:pt x="445762" y="931264"/>
                  <a:pt x="448522" y="915159"/>
                  <a:pt x="450448" y="912752"/>
                </a:cubicBezTo>
                <a:cubicBezTo>
                  <a:pt x="452236" y="910517"/>
                  <a:pt x="455211" y="909577"/>
                  <a:pt x="457592" y="907990"/>
                </a:cubicBezTo>
                <a:cubicBezTo>
                  <a:pt x="462543" y="901387"/>
                  <a:pt x="465819" y="899111"/>
                  <a:pt x="467117" y="891321"/>
                </a:cubicBezTo>
                <a:cubicBezTo>
                  <a:pt x="468299" y="884231"/>
                  <a:pt x="468316" y="876980"/>
                  <a:pt x="469498" y="869890"/>
                </a:cubicBezTo>
                <a:cubicBezTo>
                  <a:pt x="469911" y="867414"/>
                  <a:pt x="470104" y="864521"/>
                  <a:pt x="471879" y="862746"/>
                </a:cubicBezTo>
                <a:cubicBezTo>
                  <a:pt x="480067" y="854558"/>
                  <a:pt x="484327" y="853834"/>
                  <a:pt x="493310" y="850840"/>
                </a:cubicBezTo>
                <a:lnTo>
                  <a:pt x="514742" y="836552"/>
                </a:lnTo>
                <a:lnTo>
                  <a:pt x="521885" y="831790"/>
                </a:lnTo>
                <a:cubicBezTo>
                  <a:pt x="522679" y="829409"/>
                  <a:pt x="523577" y="827060"/>
                  <a:pt x="524267" y="824646"/>
                </a:cubicBezTo>
                <a:cubicBezTo>
                  <a:pt x="525166" y="821499"/>
                  <a:pt x="525024" y="817963"/>
                  <a:pt x="526648" y="815121"/>
                </a:cubicBezTo>
                <a:cubicBezTo>
                  <a:pt x="528319" y="812197"/>
                  <a:pt x="531205" y="810133"/>
                  <a:pt x="533792" y="807977"/>
                </a:cubicBezTo>
                <a:cubicBezTo>
                  <a:pt x="535990" y="806145"/>
                  <a:pt x="538320" y="804377"/>
                  <a:pt x="540935" y="803215"/>
                </a:cubicBezTo>
                <a:cubicBezTo>
                  <a:pt x="545523" y="801176"/>
                  <a:pt x="555223" y="798452"/>
                  <a:pt x="555223" y="798452"/>
                </a:cubicBezTo>
                <a:cubicBezTo>
                  <a:pt x="560489" y="793186"/>
                  <a:pt x="563814" y="790795"/>
                  <a:pt x="567129" y="784165"/>
                </a:cubicBezTo>
                <a:cubicBezTo>
                  <a:pt x="568251" y="781920"/>
                  <a:pt x="567942" y="778981"/>
                  <a:pt x="569510" y="777021"/>
                </a:cubicBezTo>
                <a:cubicBezTo>
                  <a:pt x="571298" y="774786"/>
                  <a:pt x="574273" y="773846"/>
                  <a:pt x="576654" y="772258"/>
                </a:cubicBezTo>
                <a:cubicBezTo>
                  <a:pt x="578242" y="769877"/>
                  <a:pt x="579393" y="767139"/>
                  <a:pt x="581417" y="765115"/>
                </a:cubicBezTo>
                <a:cubicBezTo>
                  <a:pt x="583441" y="763091"/>
                  <a:pt x="586772" y="762587"/>
                  <a:pt x="588560" y="760352"/>
                </a:cubicBezTo>
                <a:cubicBezTo>
                  <a:pt x="590128" y="758392"/>
                  <a:pt x="589550" y="755297"/>
                  <a:pt x="590942" y="753208"/>
                </a:cubicBezTo>
                <a:cubicBezTo>
                  <a:pt x="594609" y="747708"/>
                  <a:pt x="599958" y="744816"/>
                  <a:pt x="605229" y="741302"/>
                </a:cubicBezTo>
                <a:cubicBezTo>
                  <a:pt x="609864" y="727394"/>
                  <a:pt x="603983" y="740166"/>
                  <a:pt x="614754" y="729396"/>
                </a:cubicBezTo>
                <a:cubicBezTo>
                  <a:pt x="628218" y="715933"/>
                  <a:pt x="608607" y="727706"/>
                  <a:pt x="629042" y="717490"/>
                </a:cubicBezTo>
                <a:cubicBezTo>
                  <a:pt x="642695" y="697007"/>
                  <a:pt x="626322" y="722928"/>
                  <a:pt x="636185" y="703202"/>
                </a:cubicBezTo>
                <a:cubicBezTo>
                  <a:pt x="637465" y="700642"/>
                  <a:pt x="638183" y="696795"/>
                  <a:pt x="640948" y="696058"/>
                </a:cubicBezTo>
                <a:cubicBezTo>
                  <a:pt x="650948" y="693391"/>
                  <a:pt x="661585" y="694471"/>
                  <a:pt x="671904" y="693677"/>
                </a:cubicBezTo>
                <a:cubicBezTo>
                  <a:pt x="688243" y="688231"/>
                  <a:pt x="667951" y="694666"/>
                  <a:pt x="690954" y="688915"/>
                </a:cubicBezTo>
                <a:cubicBezTo>
                  <a:pt x="693389" y="688306"/>
                  <a:pt x="695594" y="686706"/>
                  <a:pt x="698098" y="686533"/>
                </a:cubicBezTo>
                <a:cubicBezTo>
                  <a:pt x="718702" y="685112"/>
                  <a:pt x="739373" y="684946"/>
                  <a:pt x="760010" y="684152"/>
                </a:cubicBezTo>
                <a:cubicBezTo>
                  <a:pt x="762391" y="682565"/>
                  <a:pt x="764539" y="680552"/>
                  <a:pt x="767154" y="679390"/>
                </a:cubicBezTo>
                <a:cubicBezTo>
                  <a:pt x="771742" y="677351"/>
                  <a:pt x="781442" y="674627"/>
                  <a:pt x="781442" y="674627"/>
                </a:cubicBezTo>
                <a:cubicBezTo>
                  <a:pt x="783823" y="676215"/>
                  <a:pt x="785737" y="679105"/>
                  <a:pt x="788585" y="679390"/>
                </a:cubicBezTo>
                <a:cubicBezTo>
                  <a:pt x="794170" y="679948"/>
                  <a:pt x="800234" y="679518"/>
                  <a:pt x="805254" y="677008"/>
                </a:cubicBezTo>
                <a:cubicBezTo>
                  <a:pt x="807499" y="675886"/>
                  <a:pt x="806945" y="672278"/>
                  <a:pt x="807635" y="669865"/>
                </a:cubicBezTo>
                <a:cubicBezTo>
                  <a:pt x="810543" y="659690"/>
                  <a:pt x="809940" y="659497"/>
                  <a:pt x="812398" y="648433"/>
                </a:cubicBezTo>
                <a:cubicBezTo>
                  <a:pt x="813108" y="645238"/>
                  <a:pt x="812684" y="641422"/>
                  <a:pt x="814779" y="638908"/>
                </a:cubicBezTo>
                <a:cubicBezTo>
                  <a:pt x="817051" y="636181"/>
                  <a:pt x="821222" y="635907"/>
                  <a:pt x="824304" y="634146"/>
                </a:cubicBezTo>
                <a:cubicBezTo>
                  <a:pt x="826789" y="632726"/>
                  <a:pt x="828833" y="630545"/>
                  <a:pt x="831448" y="629383"/>
                </a:cubicBezTo>
                <a:cubicBezTo>
                  <a:pt x="836035" y="627344"/>
                  <a:pt x="845735" y="624621"/>
                  <a:pt x="845735" y="624621"/>
                </a:cubicBezTo>
                <a:cubicBezTo>
                  <a:pt x="843354" y="622240"/>
                  <a:pt x="839517" y="620715"/>
                  <a:pt x="838592" y="617477"/>
                </a:cubicBezTo>
                <a:cubicBezTo>
                  <a:pt x="836132" y="608865"/>
                  <a:pt x="843090" y="606541"/>
                  <a:pt x="848117" y="603190"/>
                </a:cubicBezTo>
                <a:cubicBezTo>
                  <a:pt x="851292" y="598427"/>
                  <a:pt x="858765" y="594515"/>
                  <a:pt x="857642" y="588902"/>
                </a:cubicBezTo>
                <a:cubicBezTo>
                  <a:pt x="856245" y="581917"/>
                  <a:pt x="855624" y="576257"/>
                  <a:pt x="852879" y="569852"/>
                </a:cubicBezTo>
                <a:cubicBezTo>
                  <a:pt x="851481" y="566589"/>
                  <a:pt x="849704" y="563502"/>
                  <a:pt x="848117" y="560327"/>
                </a:cubicBezTo>
                <a:cubicBezTo>
                  <a:pt x="847323" y="556358"/>
                  <a:pt x="846613" y="552372"/>
                  <a:pt x="845735" y="548421"/>
                </a:cubicBezTo>
                <a:cubicBezTo>
                  <a:pt x="845025" y="545226"/>
                  <a:pt x="843996" y="542105"/>
                  <a:pt x="843354" y="538896"/>
                </a:cubicBezTo>
                <a:cubicBezTo>
                  <a:pt x="842407" y="534161"/>
                  <a:pt x="842934" y="529020"/>
                  <a:pt x="840973" y="524608"/>
                </a:cubicBezTo>
                <a:cubicBezTo>
                  <a:pt x="837105" y="515905"/>
                  <a:pt x="833258" y="518370"/>
                  <a:pt x="826685" y="515083"/>
                </a:cubicBezTo>
                <a:cubicBezTo>
                  <a:pt x="814085" y="508783"/>
                  <a:pt x="824690" y="511956"/>
                  <a:pt x="812398" y="503177"/>
                </a:cubicBezTo>
                <a:cubicBezTo>
                  <a:pt x="809509" y="501114"/>
                  <a:pt x="806048" y="500002"/>
                  <a:pt x="802873" y="498415"/>
                </a:cubicBezTo>
                <a:cubicBezTo>
                  <a:pt x="800492" y="496034"/>
                  <a:pt x="798531" y="493139"/>
                  <a:pt x="795729" y="491271"/>
                </a:cubicBezTo>
                <a:cubicBezTo>
                  <a:pt x="788970" y="486765"/>
                  <a:pt x="784234" y="489760"/>
                  <a:pt x="776679" y="491271"/>
                </a:cubicBezTo>
                <a:cubicBezTo>
                  <a:pt x="774298" y="489683"/>
                  <a:pt x="772166" y="487635"/>
                  <a:pt x="769535" y="486508"/>
                </a:cubicBezTo>
                <a:cubicBezTo>
                  <a:pt x="766593" y="485247"/>
                  <a:pt x="750222" y="482170"/>
                  <a:pt x="748104" y="481746"/>
                </a:cubicBezTo>
                <a:cubicBezTo>
                  <a:pt x="740167" y="482540"/>
                  <a:pt x="731789" y="481401"/>
                  <a:pt x="724292" y="484127"/>
                </a:cubicBezTo>
                <a:cubicBezTo>
                  <a:pt x="721933" y="484985"/>
                  <a:pt x="723451" y="489290"/>
                  <a:pt x="721910" y="491271"/>
                </a:cubicBezTo>
                <a:cubicBezTo>
                  <a:pt x="717775" y="496587"/>
                  <a:pt x="712385" y="500796"/>
                  <a:pt x="707623" y="505558"/>
                </a:cubicBezTo>
                <a:lnTo>
                  <a:pt x="707623" y="505558"/>
                </a:lnTo>
                <a:lnTo>
                  <a:pt x="686192" y="507940"/>
                </a:lnTo>
                <a:cubicBezTo>
                  <a:pt x="666379" y="506619"/>
                  <a:pt x="653474" y="513633"/>
                  <a:pt x="643329" y="498415"/>
                </a:cubicBezTo>
                <a:cubicBezTo>
                  <a:pt x="641937" y="496326"/>
                  <a:pt x="641742" y="493652"/>
                  <a:pt x="640948" y="491271"/>
                </a:cubicBezTo>
                <a:cubicBezTo>
                  <a:pt x="640154" y="485715"/>
                  <a:pt x="641542" y="479362"/>
                  <a:pt x="638567" y="474602"/>
                </a:cubicBezTo>
                <a:cubicBezTo>
                  <a:pt x="636833" y="471827"/>
                  <a:pt x="632270" y="472759"/>
                  <a:pt x="629042" y="472221"/>
                </a:cubicBezTo>
                <a:cubicBezTo>
                  <a:pt x="622730" y="471169"/>
                  <a:pt x="616342" y="470634"/>
                  <a:pt x="609992" y="469840"/>
                </a:cubicBezTo>
                <a:cubicBezTo>
                  <a:pt x="607611" y="468252"/>
                  <a:pt x="604636" y="467312"/>
                  <a:pt x="602848" y="465077"/>
                </a:cubicBezTo>
                <a:cubicBezTo>
                  <a:pt x="601425" y="463298"/>
                  <a:pt x="598478" y="449325"/>
                  <a:pt x="598085" y="448408"/>
                </a:cubicBezTo>
                <a:cubicBezTo>
                  <a:pt x="596958" y="445778"/>
                  <a:pt x="594910" y="443646"/>
                  <a:pt x="593323" y="441265"/>
                </a:cubicBezTo>
                <a:lnTo>
                  <a:pt x="586179" y="419833"/>
                </a:lnTo>
                <a:cubicBezTo>
                  <a:pt x="586178" y="419829"/>
                  <a:pt x="581418" y="405549"/>
                  <a:pt x="581417" y="405546"/>
                </a:cubicBezTo>
                <a:lnTo>
                  <a:pt x="576654" y="381733"/>
                </a:lnTo>
                <a:cubicBezTo>
                  <a:pt x="575995" y="378436"/>
                  <a:pt x="574180" y="366801"/>
                  <a:pt x="571892" y="362683"/>
                </a:cubicBezTo>
                <a:cubicBezTo>
                  <a:pt x="571888" y="362675"/>
                  <a:pt x="559988" y="344827"/>
                  <a:pt x="557604" y="341252"/>
                </a:cubicBezTo>
                <a:cubicBezTo>
                  <a:pt x="556017" y="338871"/>
                  <a:pt x="553747" y="336823"/>
                  <a:pt x="552842" y="334108"/>
                </a:cubicBezTo>
                <a:cubicBezTo>
                  <a:pt x="549395" y="323770"/>
                  <a:pt x="552235" y="328740"/>
                  <a:pt x="543317" y="319821"/>
                </a:cubicBezTo>
                <a:cubicBezTo>
                  <a:pt x="542523" y="317440"/>
                  <a:pt x="540522" y="315153"/>
                  <a:pt x="540935" y="312677"/>
                </a:cubicBezTo>
                <a:cubicBezTo>
                  <a:pt x="541405" y="309854"/>
                  <a:pt x="543674" y="307557"/>
                  <a:pt x="545698" y="305533"/>
                </a:cubicBezTo>
                <a:cubicBezTo>
                  <a:pt x="551179" y="300052"/>
                  <a:pt x="555081" y="300211"/>
                  <a:pt x="562367" y="298390"/>
                </a:cubicBezTo>
                <a:cubicBezTo>
                  <a:pt x="565542" y="293627"/>
                  <a:pt x="567129" y="287277"/>
                  <a:pt x="571892" y="284102"/>
                </a:cubicBezTo>
                <a:cubicBezTo>
                  <a:pt x="574273" y="282515"/>
                  <a:pt x="576476" y="280620"/>
                  <a:pt x="579035" y="279340"/>
                </a:cubicBezTo>
                <a:cubicBezTo>
                  <a:pt x="581280" y="278217"/>
                  <a:pt x="583677" y="277158"/>
                  <a:pt x="586179" y="276958"/>
                </a:cubicBezTo>
                <a:cubicBezTo>
                  <a:pt x="603604" y="275564"/>
                  <a:pt x="621104" y="275371"/>
                  <a:pt x="638567" y="274577"/>
                </a:cubicBezTo>
                <a:cubicBezTo>
                  <a:pt x="639361" y="272196"/>
                  <a:pt x="640948" y="269943"/>
                  <a:pt x="640948" y="267433"/>
                </a:cubicBezTo>
                <a:cubicBezTo>
                  <a:pt x="640948" y="256486"/>
                  <a:pt x="639119" y="252419"/>
                  <a:pt x="636185" y="243621"/>
                </a:cubicBezTo>
                <a:cubicBezTo>
                  <a:pt x="636868" y="236792"/>
                  <a:pt x="636657" y="221247"/>
                  <a:pt x="640948" y="212665"/>
                </a:cubicBezTo>
                <a:cubicBezTo>
                  <a:pt x="642228" y="210105"/>
                  <a:pt x="644430" y="208081"/>
                  <a:pt x="645710" y="205521"/>
                </a:cubicBezTo>
                <a:cubicBezTo>
                  <a:pt x="651460" y="194020"/>
                  <a:pt x="643195" y="201641"/>
                  <a:pt x="655235" y="193615"/>
                </a:cubicBezTo>
                <a:cubicBezTo>
                  <a:pt x="653648" y="188852"/>
                  <a:pt x="655343" y="180544"/>
                  <a:pt x="650473" y="179327"/>
                </a:cubicBezTo>
                <a:cubicBezTo>
                  <a:pt x="627835" y="173668"/>
                  <a:pt x="644215" y="177138"/>
                  <a:pt x="600467" y="174565"/>
                </a:cubicBezTo>
                <a:cubicBezTo>
                  <a:pt x="597292" y="170596"/>
                  <a:pt x="594536" y="166252"/>
                  <a:pt x="590942" y="162658"/>
                </a:cubicBezTo>
                <a:cubicBezTo>
                  <a:pt x="588136" y="159852"/>
                  <a:pt x="583958" y="158564"/>
                  <a:pt x="581417" y="155515"/>
                </a:cubicBezTo>
                <a:cubicBezTo>
                  <a:pt x="579810" y="153587"/>
                  <a:pt x="580642" y="150299"/>
                  <a:pt x="579035" y="148371"/>
                </a:cubicBezTo>
                <a:cubicBezTo>
                  <a:pt x="573589" y="141835"/>
                  <a:pt x="565120" y="139284"/>
                  <a:pt x="557604" y="136465"/>
                </a:cubicBezTo>
                <a:cubicBezTo>
                  <a:pt x="544426" y="131523"/>
                  <a:pt x="531062" y="130870"/>
                  <a:pt x="517123" y="129321"/>
                </a:cubicBezTo>
                <a:cubicBezTo>
                  <a:pt x="513948" y="127733"/>
                  <a:pt x="509186" y="127733"/>
                  <a:pt x="507598" y="124558"/>
                </a:cubicBezTo>
                <a:cubicBezTo>
                  <a:pt x="504400" y="118161"/>
                  <a:pt x="514246" y="110767"/>
                  <a:pt x="517123" y="107890"/>
                </a:cubicBezTo>
                <a:cubicBezTo>
                  <a:pt x="513154" y="105509"/>
                  <a:pt x="509430" y="102661"/>
                  <a:pt x="505217" y="100746"/>
                </a:cubicBezTo>
                <a:cubicBezTo>
                  <a:pt x="500647" y="98668"/>
                  <a:pt x="495799" y="97200"/>
                  <a:pt x="490929" y="95983"/>
                </a:cubicBezTo>
                <a:cubicBezTo>
                  <a:pt x="477478" y="92620"/>
                  <a:pt x="484613" y="94244"/>
                  <a:pt x="469498" y="91221"/>
                </a:cubicBezTo>
                <a:cubicBezTo>
                  <a:pt x="462658" y="82102"/>
                  <a:pt x="461952" y="82343"/>
                  <a:pt x="457592" y="72171"/>
                </a:cubicBezTo>
                <a:cubicBezTo>
                  <a:pt x="456603" y="69864"/>
                  <a:pt x="456333" y="67272"/>
                  <a:pt x="455210" y="65027"/>
                </a:cubicBezTo>
                <a:cubicBezTo>
                  <a:pt x="450773" y="56153"/>
                  <a:pt x="449892" y="58645"/>
                  <a:pt x="443304" y="50740"/>
                </a:cubicBezTo>
                <a:cubicBezTo>
                  <a:pt x="435018" y="40797"/>
                  <a:pt x="443127" y="45124"/>
                  <a:pt x="431398" y="41215"/>
                </a:cubicBezTo>
                <a:cubicBezTo>
                  <a:pt x="429017" y="39627"/>
                  <a:pt x="426814" y="37732"/>
                  <a:pt x="424254" y="36452"/>
                </a:cubicBezTo>
                <a:cubicBezTo>
                  <a:pt x="420839" y="34744"/>
                  <a:pt x="410635" y="32453"/>
                  <a:pt x="407585" y="31690"/>
                </a:cubicBezTo>
                <a:cubicBezTo>
                  <a:pt x="399770" y="19968"/>
                  <a:pt x="399927" y="16768"/>
                  <a:pt x="388535" y="10258"/>
                </a:cubicBezTo>
                <a:cubicBezTo>
                  <a:pt x="386356" y="9013"/>
                  <a:pt x="383773" y="8671"/>
                  <a:pt x="381392" y="7877"/>
                </a:cubicBezTo>
                <a:cubicBezTo>
                  <a:pt x="364559" y="11243"/>
                  <a:pt x="373329" y="8977"/>
                  <a:pt x="355198" y="15021"/>
                </a:cubicBezTo>
                <a:lnTo>
                  <a:pt x="348054" y="17402"/>
                </a:lnTo>
                <a:cubicBezTo>
                  <a:pt x="341704" y="16608"/>
                  <a:pt x="334329" y="18571"/>
                  <a:pt x="329004" y="15021"/>
                </a:cubicBezTo>
                <a:cubicBezTo>
                  <a:pt x="326623" y="13433"/>
                  <a:pt x="331532" y="9665"/>
                  <a:pt x="333767" y="7877"/>
                </a:cubicBezTo>
                <a:cubicBezTo>
                  <a:pt x="335727" y="6309"/>
                  <a:pt x="338529" y="6290"/>
                  <a:pt x="340910" y="5496"/>
                </a:cubicBezTo>
                <a:cubicBezTo>
                  <a:pt x="338529" y="3908"/>
                  <a:pt x="336623" y="911"/>
                  <a:pt x="333767" y="733"/>
                </a:cubicBezTo>
                <a:cubicBezTo>
                  <a:pt x="322036" y="0"/>
                  <a:pt x="299595" y="3574"/>
                  <a:pt x="286142" y="5496"/>
                </a:cubicBezTo>
                <a:cubicBezTo>
                  <a:pt x="280330" y="7433"/>
                  <a:pt x="276471" y="8023"/>
                  <a:pt x="271854" y="12640"/>
                </a:cubicBezTo>
                <a:cubicBezTo>
                  <a:pt x="269831" y="14663"/>
                  <a:pt x="269327" y="17995"/>
                  <a:pt x="267092" y="19783"/>
                </a:cubicBezTo>
                <a:cubicBezTo>
                  <a:pt x="265132" y="21351"/>
                  <a:pt x="262193" y="21042"/>
                  <a:pt x="259948" y="22165"/>
                </a:cubicBezTo>
                <a:cubicBezTo>
                  <a:pt x="237234" y="33522"/>
                  <a:pt x="259855" y="27995"/>
                  <a:pt x="226610" y="31690"/>
                </a:cubicBezTo>
                <a:cubicBezTo>
                  <a:pt x="223558" y="32453"/>
                  <a:pt x="213358" y="34744"/>
                  <a:pt x="209942" y="36452"/>
                </a:cubicBezTo>
                <a:cubicBezTo>
                  <a:pt x="204592" y="39127"/>
                  <a:pt x="199414" y="43846"/>
                  <a:pt x="195654" y="48358"/>
                </a:cubicBezTo>
                <a:cubicBezTo>
                  <a:pt x="193822" y="50557"/>
                  <a:pt x="192479" y="53121"/>
                  <a:pt x="190892" y="55502"/>
                </a:cubicBezTo>
                <a:cubicBezTo>
                  <a:pt x="190098" y="65821"/>
                  <a:pt x="191597" y="76580"/>
                  <a:pt x="188510" y="86458"/>
                </a:cubicBezTo>
                <a:cubicBezTo>
                  <a:pt x="187326" y="90246"/>
                  <a:pt x="182612" y="91990"/>
                  <a:pt x="178985" y="93602"/>
                </a:cubicBezTo>
                <a:cubicBezTo>
                  <a:pt x="175287" y="95246"/>
                  <a:pt x="171005" y="95001"/>
                  <a:pt x="167079" y="95983"/>
                </a:cubicBezTo>
                <a:cubicBezTo>
                  <a:pt x="164644" y="96592"/>
                  <a:pt x="162316" y="97571"/>
                  <a:pt x="159935" y="98365"/>
                </a:cubicBezTo>
                <a:cubicBezTo>
                  <a:pt x="159141" y="100746"/>
                  <a:pt x="157554" y="102998"/>
                  <a:pt x="157554" y="105508"/>
                </a:cubicBezTo>
                <a:cubicBezTo>
                  <a:pt x="157554" y="108018"/>
                  <a:pt x="160348" y="110176"/>
                  <a:pt x="159935" y="112652"/>
                </a:cubicBezTo>
                <a:cubicBezTo>
                  <a:pt x="159465" y="115475"/>
                  <a:pt x="156836" y="117467"/>
                  <a:pt x="155173" y="119796"/>
                </a:cubicBezTo>
                <a:cubicBezTo>
                  <a:pt x="152866" y="123026"/>
                  <a:pt x="150410" y="126146"/>
                  <a:pt x="148029" y="129321"/>
                </a:cubicBezTo>
                <a:cubicBezTo>
                  <a:pt x="148823" y="132496"/>
                  <a:pt x="149511" y="135699"/>
                  <a:pt x="150410" y="138846"/>
                </a:cubicBezTo>
                <a:cubicBezTo>
                  <a:pt x="151100" y="141260"/>
                  <a:pt x="153069" y="143495"/>
                  <a:pt x="152792" y="145990"/>
                </a:cubicBezTo>
                <a:cubicBezTo>
                  <a:pt x="152238" y="150979"/>
                  <a:pt x="149617" y="155515"/>
                  <a:pt x="148029" y="160277"/>
                </a:cubicBezTo>
                <a:cubicBezTo>
                  <a:pt x="146330" y="165374"/>
                  <a:pt x="145231" y="170762"/>
                  <a:pt x="140885" y="174565"/>
                </a:cubicBezTo>
                <a:cubicBezTo>
                  <a:pt x="136578" y="178334"/>
                  <a:pt x="131360" y="180915"/>
                  <a:pt x="126598" y="184090"/>
                </a:cubicBezTo>
                <a:lnTo>
                  <a:pt x="119454" y="188852"/>
                </a:lnTo>
                <a:cubicBezTo>
                  <a:pt x="118660" y="191233"/>
                  <a:pt x="117637" y="193550"/>
                  <a:pt x="117073" y="195996"/>
                </a:cubicBezTo>
                <a:cubicBezTo>
                  <a:pt x="115253" y="203883"/>
                  <a:pt x="115423" y="212336"/>
                  <a:pt x="112310" y="219808"/>
                </a:cubicBezTo>
                <a:cubicBezTo>
                  <a:pt x="110820" y="223383"/>
                  <a:pt x="101092" y="225929"/>
                  <a:pt x="98023" y="226952"/>
                </a:cubicBezTo>
                <a:cubicBezTo>
                  <a:pt x="91675" y="231184"/>
                  <a:pt x="88669" y="232514"/>
                  <a:pt x="83735" y="238858"/>
                </a:cubicBezTo>
                <a:cubicBezTo>
                  <a:pt x="68774" y="258093"/>
                  <a:pt x="80897" y="248688"/>
                  <a:pt x="67067" y="257908"/>
                </a:cubicBezTo>
                <a:cubicBezTo>
                  <a:pt x="65479" y="260289"/>
                  <a:pt x="64539" y="263264"/>
                  <a:pt x="62304" y="265052"/>
                </a:cubicBezTo>
                <a:cubicBezTo>
                  <a:pt x="60344" y="266620"/>
                  <a:pt x="57405" y="266310"/>
                  <a:pt x="55160" y="267433"/>
                </a:cubicBezTo>
                <a:cubicBezTo>
                  <a:pt x="36696" y="276666"/>
                  <a:pt x="58830" y="268592"/>
                  <a:pt x="40873" y="274577"/>
                </a:cubicBezTo>
                <a:cubicBezTo>
                  <a:pt x="38492" y="276165"/>
                  <a:pt x="34515" y="276588"/>
                  <a:pt x="33729" y="279340"/>
                </a:cubicBezTo>
                <a:cubicBezTo>
                  <a:pt x="32617" y="283232"/>
                  <a:pt x="35128" y="287320"/>
                  <a:pt x="36110" y="291246"/>
                </a:cubicBezTo>
                <a:cubicBezTo>
                  <a:pt x="36719" y="293681"/>
                  <a:pt x="36717" y="296615"/>
                  <a:pt x="38492" y="298390"/>
                </a:cubicBezTo>
                <a:cubicBezTo>
                  <a:pt x="40267" y="300165"/>
                  <a:pt x="40079" y="289262"/>
                  <a:pt x="40873" y="2888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45" name="Freeform 66"/>
          <p:cNvSpPr>
            <a:spLocks/>
          </p:cNvSpPr>
          <p:nvPr/>
        </p:nvSpPr>
        <p:spPr bwMode="auto">
          <a:xfrm rot="11266352">
            <a:off x="3110290" y="874437"/>
            <a:ext cx="112417" cy="284454"/>
          </a:xfrm>
          <a:custGeom>
            <a:avLst/>
            <a:gdLst>
              <a:gd name="T0" fmla="*/ 2147483647 w 675"/>
              <a:gd name="T1" fmla="*/ 2147483647 h 1733"/>
              <a:gd name="T2" fmla="*/ 2147483647 w 675"/>
              <a:gd name="T3" fmla="*/ 2147483647 h 1733"/>
              <a:gd name="T4" fmla="*/ 2147483647 w 675"/>
              <a:gd name="T5" fmla="*/ 2147483647 h 1733"/>
              <a:gd name="T6" fmla="*/ 2147483647 w 675"/>
              <a:gd name="T7" fmla="*/ 2147483647 h 1733"/>
              <a:gd name="T8" fmla="*/ 2147483647 w 675"/>
              <a:gd name="T9" fmla="*/ 2147483647 h 1733"/>
              <a:gd name="T10" fmla="*/ 2147483647 w 675"/>
              <a:gd name="T11" fmla="*/ 2147483647 h 1733"/>
              <a:gd name="T12" fmla="*/ 2147483647 w 675"/>
              <a:gd name="T13" fmla="*/ 2147483647 h 1733"/>
              <a:gd name="T14" fmla="*/ 2147483647 w 675"/>
              <a:gd name="T15" fmla="*/ 2147483647 h 1733"/>
              <a:gd name="T16" fmla="*/ 2147483647 w 675"/>
              <a:gd name="T17" fmla="*/ 2147483647 h 1733"/>
              <a:gd name="T18" fmla="*/ 2147483647 w 675"/>
              <a:gd name="T19" fmla="*/ 2147483647 h 1733"/>
              <a:gd name="T20" fmla="*/ 2147483647 w 675"/>
              <a:gd name="T21" fmla="*/ 2147483647 h 1733"/>
              <a:gd name="T22" fmla="*/ 2147483647 w 675"/>
              <a:gd name="T23" fmla="*/ 2147483647 h 1733"/>
              <a:gd name="T24" fmla="*/ 2147483647 w 675"/>
              <a:gd name="T25" fmla="*/ 2147483647 h 1733"/>
              <a:gd name="T26" fmla="*/ 2147483647 w 675"/>
              <a:gd name="T27" fmla="*/ 2147483647 h 1733"/>
              <a:gd name="T28" fmla="*/ 2147483647 w 675"/>
              <a:gd name="T29" fmla="*/ 2147483647 h 1733"/>
              <a:gd name="T30" fmla="*/ 2147483647 w 675"/>
              <a:gd name="T31" fmla="*/ 2147483647 h 1733"/>
              <a:gd name="T32" fmla="*/ 2147483647 w 675"/>
              <a:gd name="T33" fmla="*/ 2147483647 h 1733"/>
              <a:gd name="T34" fmla="*/ 2147483647 w 675"/>
              <a:gd name="T35" fmla="*/ 2147483647 h 1733"/>
              <a:gd name="T36" fmla="*/ 2147483647 w 675"/>
              <a:gd name="T37" fmla="*/ 2147483647 h 1733"/>
              <a:gd name="T38" fmla="*/ 2147483647 w 675"/>
              <a:gd name="T39" fmla="*/ 2147483647 h 1733"/>
              <a:gd name="T40" fmla="*/ 2147483647 w 675"/>
              <a:gd name="T41" fmla="*/ 2147483647 h 1733"/>
              <a:gd name="T42" fmla="*/ 2147483647 w 675"/>
              <a:gd name="T43" fmla="*/ 2147483647 h 1733"/>
              <a:gd name="T44" fmla="*/ 2147483647 w 675"/>
              <a:gd name="T45" fmla="*/ 2147483647 h 1733"/>
              <a:gd name="T46" fmla="*/ 2147483647 w 675"/>
              <a:gd name="T47" fmla="*/ 2147483647 h 1733"/>
              <a:gd name="T48" fmla="*/ 2147483647 w 675"/>
              <a:gd name="T49" fmla="*/ 2147483647 h 1733"/>
              <a:gd name="T50" fmla="*/ 2147483647 w 675"/>
              <a:gd name="T51" fmla="*/ 2147483647 h 1733"/>
              <a:gd name="T52" fmla="*/ 2147483647 w 675"/>
              <a:gd name="T53" fmla="*/ 2147483647 h 1733"/>
              <a:gd name="T54" fmla="*/ 2147483647 w 675"/>
              <a:gd name="T55" fmla="*/ 2147483647 h 1733"/>
              <a:gd name="T56" fmla="*/ 2147483647 w 675"/>
              <a:gd name="T57" fmla="*/ 2147483647 h 1733"/>
              <a:gd name="T58" fmla="*/ 2147483647 w 675"/>
              <a:gd name="T59" fmla="*/ 2147483647 h 1733"/>
              <a:gd name="T60" fmla="*/ 2147483647 w 675"/>
              <a:gd name="T61" fmla="*/ 2147483647 h 1733"/>
              <a:gd name="T62" fmla="*/ 2147483647 w 675"/>
              <a:gd name="T63" fmla="*/ 2147483647 h 1733"/>
              <a:gd name="T64" fmla="*/ 2147483647 w 675"/>
              <a:gd name="T65" fmla="*/ 2147483647 h 1733"/>
              <a:gd name="T66" fmla="*/ 2147483647 w 675"/>
              <a:gd name="T67" fmla="*/ 2147483647 h 1733"/>
              <a:gd name="T68" fmla="*/ 2147483647 w 675"/>
              <a:gd name="T69" fmla="*/ 2147483647 h 1733"/>
              <a:gd name="T70" fmla="*/ 2147483647 w 675"/>
              <a:gd name="T71" fmla="*/ 2147483647 h 1733"/>
              <a:gd name="T72" fmla="*/ 2147483647 w 675"/>
              <a:gd name="T73" fmla="*/ 2147483647 h 1733"/>
              <a:gd name="T74" fmla="*/ 2147483647 w 675"/>
              <a:gd name="T75" fmla="*/ 2147483647 h 1733"/>
              <a:gd name="T76" fmla="*/ 2147483647 w 675"/>
              <a:gd name="T77" fmla="*/ 2147483647 h 1733"/>
              <a:gd name="T78" fmla="*/ 2147483647 w 675"/>
              <a:gd name="T79" fmla="*/ 2147483647 h 1733"/>
              <a:gd name="T80" fmla="*/ 2147483647 w 675"/>
              <a:gd name="T81" fmla="*/ 2147483647 h 1733"/>
              <a:gd name="T82" fmla="*/ 2147483647 w 675"/>
              <a:gd name="T83" fmla="*/ 2147483647 h 1733"/>
              <a:gd name="T84" fmla="*/ 2147483647 w 675"/>
              <a:gd name="T85" fmla="*/ 2147483647 h 1733"/>
              <a:gd name="T86" fmla="*/ 2147483647 w 675"/>
              <a:gd name="T87" fmla="*/ 2147483647 h 1733"/>
              <a:gd name="T88" fmla="*/ 0 w 675"/>
              <a:gd name="T89" fmla="*/ 2147483647 h 1733"/>
              <a:gd name="T90" fmla="*/ 2147483647 w 675"/>
              <a:gd name="T91" fmla="*/ 2147483647 h 1733"/>
              <a:gd name="T92" fmla="*/ 2147483647 w 675"/>
              <a:gd name="T93" fmla="*/ 2147483647 h 1733"/>
              <a:gd name="T94" fmla="*/ 2147483647 w 675"/>
              <a:gd name="T95" fmla="*/ 2147483647 h 1733"/>
              <a:gd name="T96" fmla="*/ 2147483647 w 675"/>
              <a:gd name="T97" fmla="*/ 2147483647 h 1733"/>
              <a:gd name="T98" fmla="*/ 2147483647 w 675"/>
              <a:gd name="T99" fmla="*/ 2147483647 h 1733"/>
              <a:gd name="T100" fmla="*/ 2147483647 w 675"/>
              <a:gd name="T101" fmla="*/ 2147483647 h 1733"/>
              <a:gd name="T102" fmla="*/ 2147483647 w 675"/>
              <a:gd name="T103" fmla="*/ 2147483647 h 1733"/>
              <a:gd name="T104" fmla="*/ 2147483647 w 675"/>
              <a:gd name="T105" fmla="*/ 2147483647 h 1733"/>
              <a:gd name="T106" fmla="*/ 2147483647 w 675"/>
              <a:gd name="T107" fmla="*/ 2147483647 h 1733"/>
              <a:gd name="T108" fmla="*/ 2147483647 w 675"/>
              <a:gd name="T109" fmla="*/ 2147483647 h 1733"/>
              <a:gd name="T110" fmla="*/ 2147483647 w 675"/>
              <a:gd name="T111" fmla="*/ 2147483647 h 1733"/>
              <a:gd name="T112" fmla="*/ 2147483647 w 675"/>
              <a:gd name="T113" fmla="*/ 2147483647 h 1733"/>
              <a:gd name="T114" fmla="*/ 2147483647 w 675"/>
              <a:gd name="T115" fmla="*/ 2147483647 h 1733"/>
              <a:gd name="T116" fmla="*/ 2147483647 w 675"/>
              <a:gd name="T117" fmla="*/ 2147483647 h 1733"/>
              <a:gd name="T118" fmla="*/ 2147483647 w 675"/>
              <a:gd name="T119" fmla="*/ 2147483647 h 17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75"/>
              <a:gd name="T181" fmla="*/ 0 h 1733"/>
              <a:gd name="T182" fmla="*/ 675 w 675"/>
              <a:gd name="T183" fmla="*/ 1733 h 17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75" h="1733">
                <a:moveTo>
                  <a:pt x="292" y="17"/>
                </a:moveTo>
                <a:lnTo>
                  <a:pt x="314" y="14"/>
                </a:lnTo>
                <a:lnTo>
                  <a:pt x="331" y="10"/>
                </a:lnTo>
                <a:lnTo>
                  <a:pt x="363" y="2"/>
                </a:lnTo>
                <a:lnTo>
                  <a:pt x="392" y="0"/>
                </a:lnTo>
                <a:lnTo>
                  <a:pt x="415" y="4"/>
                </a:lnTo>
                <a:lnTo>
                  <a:pt x="435" y="5"/>
                </a:lnTo>
                <a:lnTo>
                  <a:pt x="438" y="11"/>
                </a:lnTo>
                <a:lnTo>
                  <a:pt x="440" y="15"/>
                </a:lnTo>
                <a:lnTo>
                  <a:pt x="444" y="15"/>
                </a:lnTo>
                <a:lnTo>
                  <a:pt x="452" y="10"/>
                </a:lnTo>
                <a:lnTo>
                  <a:pt x="459" y="13"/>
                </a:lnTo>
                <a:lnTo>
                  <a:pt x="468" y="28"/>
                </a:lnTo>
                <a:lnTo>
                  <a:pt x="471" y="43"/>
                </a:lnTo>
                <a:lnTo>
                  <a:pt x="472" y="54"/>
                </a:lnTo>
                <a:lnTo>
                  <a:pt x="471" y="60"/>
                </a:lnTo>
                <a:lnTo>
                  <a:pt x="463" y="74"/>
                </a:lnTo>
                <a:lnTo>
                  <a:pt x="464" y="77"/>
                </a:lnTo>
                <a:lnTo>
                  <a:pt x="482" y="75"/>
                </a:lnTo>
                <a:lnTo>
                  <a:pt x="496" y="77"/>
                </a:lnTo>
                <a:lnTo>
                  <a:pt x="501" y="88"/>
                </a:lnTo>
                <a:lnTo>
                  <a:pt x="516" y="88"/>
                </a:lnTo>
                <a:lnTo>
                  <a:pt x="526" y="93"/>
                </a:lnTo>
                <a:lnTo>
                  <a:pt x="534" y="99"/>
                </a:lnTo>
                <a:lnTo>
                  <a:pt x="544" y="105"/>
                </a:lnTo>
                <a:lnTo>
                  <a:pt x="553" y="109"/>
                </a:lnTo>
                <a:lnTo>
                  <a:pt x="556" y="112"/>
                </a:lnTo>
                <a:lnTo>
                  <a:pt x="559" y="115"/>
                </a:lnTo>
                <a:lnTo>
                  <a:pt x="561" y="120"/>
                </a:lnTo>
                <a:lnTo>
                  <a:pt x="562" y="125"/>
                </a:lnTo>
                <a:lnTo>
                  <a:pt x="564" y="133"/>
                </a:lnTo>
                <a:lnTo>
                  <a:pt x="564" y="136"/>
                </a:lnTo>
                <a:lnTo>
                  <a:pt x="563" y="141"/>
                </a:lnTo>
                <a:lnTo>
                  <a:pt x="563" y="145"/>
                </a:lnTo>
                <a:lnTo>
                  <a:pt x="561" y="155"/>
                </a:lnTo>
                <a:lnTo>
                  <a:pt x="558" y="159"/>
                </a:lnTo>
                <a:lnTo>
                  <a:pt x="555" y="160"/>
                </a:lnTo>
                <a:lnTo>
                  <a:pt x="554" y="163"/>
                </a:lnTo>
                <a:lnTo>
                  <a:pt x="553" y="166"/>
                </a:lnTo>
                <a:lnTo>
                  <a:pt x="556" y="172"/>
                </a:lnTo>
                <a:lnTo>
                  <a:pt x="554" y="177"/>
                </a:lnTo>
                <a:lnTo>
                  <a:pt x="551" y="180"/>
                </a:lnTo>
                <a:lnTo>
                  <a:pt x="548" y="181"/>
                </a:lnTo>
                <a:lnTo>
                  <a:pt x="545" y="182"/>
                </a:lnTo>
                <a:lnTo>
                  <a:pt x="543" y="185"/>
                </a:lnTo>
                <a:lnTo>
                  <a:pt x="542" y="187"/>
                </a:lnTo>
                <a:lnTo>
                  <a:pt x="541" y="189"/>
                </a:lnTo>
                <a:lnTo>
                  <a:pt x="539" y="188"/>
                </a:lnTo>
                <a:lnTo>
                  <a:pt x="538" y="187"/>
                </a:lnTo>
                <a:lnTo>
                  <a:pt x="536" y="187"/>
                </a:lnTo>
                <a:lnTo>
                  <a:pt x="536" y="188"/>
                </a:lnTo>
                <a:lnTo>
                  <a:pt x="535" y="190"/>
                </a:lnTo>
                <a:lnTo>
                  <a:pt x="534" y="192"/>
                </a:lnTo>
                <a:lnTo>
                  <a:pt x="532" y="196"/>
                </a:lnTo>
                <a:lnTo>
                  <a:pt x="530" y="201"/>
                </a:lnTo>
                <a:lnTo>
                  <a:pt x="526" y="205"/>
                </a:lnTo>
                <a:lnTo>
                  <a:pt x="521" y="206"/>
                </a:lnTo>
                <a:lnTo>
                  <a:pt x="517" y="209"/>
                </a:lnTo>
                <a:lnTo>
                  <a:pt x="515" y="212"/>
                </a:lnTo>
                <a:lnTo>
                  <a:pt x="514" y="217"/>
                </a:lnTo>
                <a:lnTo>
                  <a:pt x="513" y="221"/>
                </a:lnTo>
                <a:lnTo>
                  <a:pt x="516" y="221"/>
                </a:lnTo>
                <a:lnTo>
                  <a:pt x="523" y="222"/>
                </a:lnTo>
                <a:lnTo>
                  <a:pt x="528" y="225"/>
                </a:lnTo>
                <a:lnTo>
                  <a:pt x="531" y="230"/>
                </a:lnTo>
                <a:lnTo>
                  <a:pt x="532" y="254"/>
                </a:lnTo>
                <a:lnTo>
                  <a:pt x="537" y="260"/>
                </a:lnTo>
                <a:lnTo>
                  <a:pt x="539" y="258"/>
                </a:lnTo>
                <a:lnTo>
                  <a:pt x="545" y="254"/>
                </a:lnTo>
                <a:lnTo>
                  <a:pt x="553" y="248"/>
                </a:lnTo>
                <a:lnTo>
                  <a:pt x="560" y="245"/>
                </a:lnTo>
                <a:lnTo>
                  <a:pt x="565" y="242"/>
                </a:lnTo>
                <a:lnTo>
                  <a:pt x="573" y="242"/>
                </a:lnTo>
                <a:lnTo>
                  <a:pt x="579" y="245"/>
                </a:lnTo>
                <a:lnTo>
                  <a:pt x="584" y="248"/>
                </a:lnTo>
                <a:lnTo>
                  <a:pt x="596" y="250"/>
                </a:lnTo>
                <a:lnTo>
                  <a:pt x="600" y="250"/>
                </a:lnTo>
                <a:lnTo>
                  <a:pt x="605" y="252"/>
                </a:lnTo>
                <a:lnTo>
                  <a:pt x="612" y="254"/>
                </a:lnTo>
                <a:lnTo>
                  <a:pt x="617" y="253"/>
                </a:lnTo>
                <a:lnTo>
                  <a:pt x="622" y="253"/>
                </a:lnTo>
                <a:lnTo>
                  <a:pt x="630" y="257"/>
                </a:lnTo>
                <a:lnTo>
                  <a:pt x="640" y="259"/>
                </a:lnTo>
                <a:lnTo>
                  <a:pt x="648" y="259"/>
                </a:lnTo>
                <a:lnTo>
                  <a:pt x="671" y="263"/>
                </a:lnTo>
                <a:lnTo>
                  <a:pt x="675" y="267"/>
                </a:lnTo>
                <a:lnTo>
                  <a:pt x="675" y="271"/>
                </a:lnTo>
                <a:lnTo>
                  <a:pt x="672" y="275"/>
                </a:lnTo>
                <a:lnTo>
                  <a:pt x="666" y="281"/>
                </a:lnTo>
                <a:lnTo>
                  <a:pt x="664" y="286"/>
                </a:lnTo>
                <a:lnTo>
                  <a:pt x="663" y="296"/>
                </a:lnTo>
                <a:lnTo>
                  <a:pt x="664" y="302"/>
                </a:lnTo>
                <a:lnTo>
                  <a:pt x="665" y="311"/>
                </a:lnTo>
                <a:lnTo>
                  <a:pt x="660" y="332"/>
                </a:lnTo>
                <a:lnTo>
                  <a:pt x="661" y="345"/>
                </a:lnTo>
                <a:lnTo>
                  <a:pt x="663" y="353"/>
                </a:lnTo>
                <a:lnTo>
                  <a:pt x="662" y="367"/>
                </a:lnTo>
                <a:lnTo>
                  <a:pt x="661" y="384"/>
                </a:lnTo>
                <a:lnTo>
                  <a:pt x="660" y="404"/>
                </a:lnTo>
                <a:lnTo>
                  <a:pt x="657" y="420"/>
                </a:lnTo>
                <a:lnTo>
                  <a:pt x="652" y="433"/>
                </a:lnTo>
                <a:lnTo>
                  <a:pt x="645" y="449"/>
                </a:lnTo>
                <a:lnTo>
                  <a:pt x="633" y="465"/>
                </a:lnTo>
                <a:lnTo>
                  <a:pt x="625" y="482"/>
                </a:lnTo>
                <a:lnTo>
                  <a:pt x="621" y="501"/>
                </a:lnTo>
                <a:lnTo>
                  <a:pt x="620" y="504"/>
                </a:lnTo>
                <a:lnTo>
                  <a:pt x="617" y="520"/>
                </a:lnTo>
                <a:lnTo>
                  <a:pt x="620" y="534"/>
                </a:lnTo>
                <a:lnTo>
                  <a:pt x="621" y="537"/>
                </a:lnTo>
                <a:lnTo>
                  <a:pt x="621" y="543"/>
                </a:lnTo>
                <a:lnTo>
                  <a:pt x="629" y="546"/>
                </a:lnTo>
                <a:lnTo>
                  <a:pt x="637" y="548"/>
                </a:lnTo>
                <a:lnTo>
                  <a:pt x="642" y="550"/>
                </a:lnTo>
                <a:lnTo>
                  <a:pt x="644" y="557"/>
                </a:lnTo>
                <a:lnTo>
                  <a:pt x="637" y="568"/>
                </a:lnTo>
                <a:lnTo>
                  <a:pt x="631" y="574"/>
                </a:lnTo>
                <a:lnTo>
                  <a:pt x="617" y="587"/>
                </a:lnTo>
                <a:lnTo>
                  <a:pt x="612" y="595"/>
                </a:lnTo>
                <a:lnTo>
                  <a:pt x="609" y="607"/>
                </a:lnTo>
                <a:lnTo>
                  <a:pt x="605" y="617"/>
                </a:lnTo>
                <a:lnTo>
                  <a:pt x="598" y="634"/>
                </a:lnTo>
                <a:lnTo>
                  <a:pt x="594" y="645"/>
                </a:lnTo>
                <a:lnTo>
                  <a:pt x="590" y="654"/>
                </a:lnTo>
                <a:lnTo>
                  <a:pt x="580" y="663"/>
                </a:lnTo>
                <a:lnTo>
                  <a:pt x="576" y="670"/>
                </a:lnTo>
                <a:lnTo>
                  <a:pt x="569" y="685"/>
                </a:lnTo>
                <a:lnTo>
                  <a:pt x="566" y="694"/>
                </a:lnTo>
                <a:lnTo>
                  <a:pt x="564" y="703"/>
                </a:lnTo>
                <a:lnTo>
                  <a:pt x="561" y="709"/>
                </a:lnTo>
                <a:lnTo>
                  <a:pt x="557" y="713"/>
                </a:lnTo>
                <a:lnTo>
                  <a:pt x="551" y="714"/>
                </a:lnTo>
                <a:lnTo>
                  <a:pt x="542" y="716"/>
                </a:lnTo>
                <a:lnTo>
                  <a:pt x="534" y="721"/>
                </a:lnTo>
                <a:lnTo>
                  <a:pt x="528" y="730"/>
                </a:lnTo>
                <a:lnTo>
                  <a:pt x="524" y="737"/>
                </a:lnTo>
                <a:lnTo>
                  <a:pt x="519" y="741"/>
                </a:lnTo>
                <a:lnTo>
                  <a:pt x="517" y="744"/>
                </a:lnTo>
                <a:lnTo>
                  <a:pt x="518" y="746"/>
                </a:lnTo>
                <a:lnTo>
                  <a:pt x="519" y="751"/>
                </a:lnTo>
                <a:lnTo>
                  <a:pt x="519" y="755"/>
                </a:lnTo>
                <a:lnTo>
                  <a:pt x="517" y="756"/>
                </a:lnTo>
                <a:lnTo>
                  <a:pt x="512" y="758"/>
                </a:lnTo>
                <a:lnTo>
                  <a:pt x="508" y="761"/>
                </a:lnTo>
                <a:lnTo>
                  <a:pt x="508" y="766"/>
                </a:lnTo>
                <a:lnTo>
                  <a:pt x="509" y="769"/>
                </a:lnTo>
                <a:lnTo>
                  <a:pt x="509" y="775"/>
                </a:lnTo>
                <a:lnTo>
                  <a:pt x="507" y="785"/>
                </a:lnTo>
                <a:lnTo>
                  <a:pt x="504" y="793"/>
                </a:lnTo>
                <a:lnTo>
                  <a:pt x="503" y="795"/>
                </a:lnTo>
                <a:lnTo>
                  <a:pt x="497" y="799"/>
                </a:lnTo>
                <a:lnTo>
                  <a:pt x="491" y="801"/>
                </a:lnTo>
                <a:lnTo>
                  <a:pt x="485" y="803"/>
                </a:lnTo>
                <a:lnTo>
                  <a:pt x="478" y="808"/>
                </a:lnTo>
                <a:lnTo>
                  <a:pt x="471" y="817"/>
                </a:lnTo>
                <a:lnTo>
                  <a:pt x="467" y="827"/>
                </a:lnTo>
                <a:lnTo>
                  <a:pt x="462" y="844"/>
                </a:lnTo>
                <a:lnTo>
                  <a:pt x="456" y="857"/>
                </a:lnTo>
                <a:lnTo>
                  <a:pt x="450" y="870"/>
                </a:lnTo>
                <a:lnTo>
                  <a:pt x="441" y="886"/>
                </a:lnTo>
                <a:lnTo>
                  <a:pt x="435" y="897"/>
                </a:lnTo>
                <a:lnTo>
                  <a:pt x="430" y="900"/>
                </a:lnTo>
                <a:lnTo>
                  <a:pt x="427" y="903"/>
                </a:lnTo>
                <a:lnTo>
                  <a:pt x="424" y="906"/>
                </a:lnTo>
                <a:lnTo>
                  <a:pt x="424" y="910"/>
                </a:lnTo>
                <a:lnTo>
                  <a:pt x="426" y="915"/>
                </a:lnTo>
                <a:lnTo>
                  <a:pt x="426" y="921"/>
                </a:lnTo>
                <a:lnTo>
                  <a:pt x="423" y="923"/>
                </a:lnTo>
                <a:lnTo>
                  <a:pt x="419" y="924"/>
                </a:lnTo>
                <a:lnTo>
                  <a:pt x="416" y="925"/>
                </a:lnTo>
                <a:lnTo>
                  <a:pt x="411" y="925"/>
                </a:lnTo>
                <a:lnTo>
                  <a:pt x="403" y="927"/>
                </a:lnTo>
                <a:lnTo>
                  <a:pt x="396" y="929"/>
                </a:lnTo>
                <a:lnTo>
                  <a:pt x="393" y="931"/>
                </a:lnTo>
                <a:lnTo>
                  <a:pt x="391" y="935"/>
                </a:lnTo>
                <a:lnTo>
                  <a:pt x="389" y="940"/>
                </a:lnTo>
                <a:lnTo>
                  <a:pt x="388" y="947"/>
                </a:lnTo>
                <a:lnTo>
                  <a:pt x="386" y="950"/>
                </a:lnTo>
                <a:lnTo>
                  <a:pt x="385" y="955"/>
                </a:lnTo>
                <a:lnTo>
                  <a:pt x="384" y="958"/>
                </a:lnTo>
                <a:lnTo>
                  <a:pt x="386" y="963"/>
                </a:lnTo>
                <a:lnTo>
                  <a:pt x="390" y="970"/>
                </a:lnTo>
                <a:lnTo>
                  <a:pt x="391" y="977"/>
                </a:lnTo>
                <a:lnTo>
                  <a:pt x="390" y="986"/>
                </a:lnTo>
                <a:lnTo>
                  <a:pt x="389" y="996"/>
                </a:lnTo>
                <a:lnTo>
                  <a:pt x="387" y="1001"/>
                </a:lnTo>
                <a:lnTo>
                  <a:pt x="385" y="1008"/>
                </a:lnTo>
                <a:lnTo>
                  <a:pt x="381" y="1015"/>
                </a:lnTo>
                <a:lnTo>
                  <a:pt x="379" y="1023"/>
                </a:lnTo>
                <a:lnTo>
                  <a:pt x="378" y="1029"/>
                </a:lnTo>
                <a:lnTo>
                  <a:pt x="379" y="1035"/>
                </a:lnTo>
                <a:lnTo>
                  <a:pt x="380" y="1044"/>
                </a:lnTo>
                <a:lnTo>
                  <a:pt x="381" y="1049"/>
                </a:lnTo>
                <a:lnTo>
                  <a:pt x="384" y="1054"/>
                </a:lnTo>
                <a:lnTo>
                  <a:pt x="385" y="1061"/>
                </a:lnTo>
                <a:lnTo>
                  <a:pt x="386" y="1067"/>
                </a:lnTo>
                <a:lnTo>
                  <a:pt x="384" y="1076"/>
                </a:lnTo>
                <a:lnTo>
                  <a:pt x="381" y="1080"/>
                </a:lnTo>
                <a:lnTo>
                  <a:pt x="379" y="1083"/>
                </a:lnTo>
                <a:lnTo>
                  <a:pt x="375" y="1086"/>
                </a:lnTo>
                <a:lnTo>
                  <a:pt x="373" y="1087"/>
                </a:lnTo>
                <a:lnTo>
                  <a:pt x="373" y="1093"/>
                </a:lnTo>
                <a:lnTo>
                  <a:pt x="375" y="1096"/>
                </a:lnTo>
                <a:lnTo>
                  <a:pt x="379" y="1100"/>
                </a:lnTo>
                <a:lnTo>
                  <a:pt x="382" y="1105"/>
                </a:lnTo>
                <a:lnTo>
                  <a:pt x="384" y="1107"/>
                </a:lnTo>
                <a:lnTo>
                  <a:pt x="384" y="1112"/>
                </a:lnTo>
                <a:lnTo>
                  <a:pt x="387" y="1123"/>
                </a:lnTo>
                <a:lnTo>
                  <a:pt x="389" y="1130"/>
                </a:lnTo>
                <a:lnTo>
                  <a:pt x="388" y="1137"/>
                </a:lnTo>
                <a:lnTo>
                  <a:pt x="385" y="1143"/>
                </a:lnTo>
                <a:lnTo>
                  <a:pt x="381" y="1148"/>
                </a:lnTo>
                <a:lnTo>
                  <a:pt x="374" y="1152"/>
                </a:lnTo>
                <a:lnTo>
                  <a:pt x="369" y="1155"/>
                </a:lnTo>
                <a:lnTo>
                  <a:pt x="363" y="1160"/>
                </a:lnTo>
                <a:lnTo>
                  <a:pt x="361" y="1168"/>
                </a:lnTo>
                <a:lnTo>
                  <a:pt x="358" y="1173"/>
                </a:lnTo>
                <a:lnTo>
                  <a:pt x="351" y="1177"/>
                </a:lnTo>
                <a:lnTo>
                  <a:pt x="344" y="1182"/>
                </a:lnTo>
                <a:lnTo>
                  <a:pt x="339" y="1189"/>
                </a:lnTo>
                <a:lnTo>
                  <a:pt x="335" y="1197"/>
                </a:lnTo>
                <a:lnTo>
                  <a:pt x="330" y="1205"/>
                </a:lnTo>
                <a:lnTo>
                  <a:pt x="324" y="1213"/>
                </a:lnTo>
                <a:lnTo>
                  <a:pt x="321" y="1219"/>
                </a:lnTo>
                <a:lnTo>
                  <a:pt x="318" y="1225"/>
                </a:lnTo>
                <a:lnTo>
                  <a:pt x="317" y="1230"/>
                </a:lnTo>
                <a:lnTo>
                  <a:pt x="318" y="1238"/>
                </a:lnTo>
                <a:lnTo>
                  <a:pt x="319" y="1246"/>
                </a:lnTo>
                <a:lnTo>
                  <a:pt x="323" y="1254"/>
                </a:lnTo>
                <a:lnTo>
                  <a:pt x="327" y="1262"/>
                </a:lnTo>
                <a:lnTo>
                  <a:pt x="334" y="1268"/>
                </a:lnTo>
                <a:lnTo>
                  <a:pt x="337" y="1273"/>
                </a:lnTo>
                <a:lnTo>
                  <a:pt x="340" y="1276"/>
                </a:lnTo>
                <a:lnTo>
                  <a:pt x="343" y="1281"/>
                </a:lnTo>
                <a:lnTo>
                  <a:pt x="343" y="1292"/>
                </a:lnTo>
                <a:lnTo>
                  <a:pt x="341" y="1297"/>
                </a:lnTo>
                <a:lnTo>
                  <a:pt x="340" y="1301"/>
                </a:lnTo>
                <a:lnTo>
                  <a:pt x="339" y="1304"/>
                </a:lnTo>
                <a:lnTo>
                  <a:pt x="342" y="1305"/>
                </a:lnTo>
                <a:lnTo>
                  <a:pt x="345" y="1305"/>
                </a:lnTo>
                <a:lnTo>
                  <a:pt x="349" y="1307"/>
                </a:lnTo>
                <a:lnTo>
                  <a:pt x="349" y="1311"/>
                </a:lnTo>
                <a:lnTo>
                  <a:pt x="345" y="1315"/>
                </a:lnTo>
                <a:lnTo>
                  <a:pt x="346" y="1319"/>
                </a:lnTo>
                <a:lnTo>
                  <a:pt x="348" y="1322"/>
                </a:lnTo>
                <a:lnTo>
                  <a:pt x="349" y="1326"/>
                </a:lnTo>
                <a:lnTo>
                  <a:pt x="349" y="1329"/>
                </a:lnTo>
                <a:lnTo>
                  <a:pt x="347" y="1332"/>
                </a:lnTo>
                <a:lnTo>
                  <a:pt x="343" y="1337"/>
                </a:lnTo>
                <a:lnTo>
                  <a:pt x="341" y="1338"/>
                </a:lnTo>
                <a:lnTo>
                  <a:pt x="338" y="1340"/>
                </a:lnTo>
                <a:lnTo>
                  <a:pt x="336" y="1344"/>
                </a:lnTo>
                <a:lnTo>
                  <a:pt x="336" y="1348"/>
                </a:lnTo>
                <a:lnTo>
                  <a:pt x="338" y="1350"/>
                </a:lnTo>
                <a:lnTo>
                  <a:pt x="344" y="1351"/>
                </a:lnTo>
                <a:lnTo>
                  <a:pt x="350" y="1352"/>
                </a:lnTo>
                <a:lnTo>
                  <a:pt x="357" y="1354"/>
                </a:lnTo>
                <a:lnTo>
                  <a:pt x="363" y="1356"/>
                </a:lnTo>
                <a:lnTo>
                  <a:pt x="366" y="1360"/>
                </a:lnTo>
                <a:lnTo>
                  <a:pt x="364" y="1368"/>
                </a:lnTo>
                <a:lnTo>
                  <a:pt x="365" y="1371"/>
                </a:lnTo>
                <a:lnTo>
                  <a:pt x="364" y="1377"/>
                </a:lnTo>
                <a:lnTo>
                  <a:pt x="366" y="1382"/>
                </a:lnTo>
                <a:lnTo>
                  <a:pt x="370" y="1384"/>
                </a:lnTo>
                <a:lnTo>
                  <a:pt x="374" y="1380"/>
                </a:lnTo>
                <a:lnTo>
                  <a:pt x="378" y="1377"/>
                </a:lnTo>
                <a:lnTo>
                  <a:pt x="381" y="1367"/>
                </a:lnTo>
                <a:lnTo>
                  <a:pt x="383" y="1360"/>
                </a:lnTo>
                <a:lnTo>
                  <a:pt x="389" y="1355"/>
                </a:lnTo>
                <a:lnTo>
                  <a:pt x="392" y="1352"/>
                </a:lnTo>
                <a:lnTo>
                  <a:pt x="395" y="1347"/>
                </a:lnTo>
                <a:lnTo>
                  <a:pt x="396" y="1345"/>
                </a:lnTo>
                <a:lnTo>
                  <a:pt x="398" y="1340"/>
                </a:lnTo>
                <a:lnTo>
                  <a:pt x="398" y="1329"/>
                </a:lnTo>
                <a:lnTo>
                  <a:pt x="395" y="1326"/>
                </a:lnTo>
                <a:lnTo>
                  <a:pt x="394" y="1324"/>
                </a:lnTo>
                <a:lnTo>
                  <a:pt x="392" y="1320"/>
                </a:lnTo>
                <a:lnTo>
                  <a:pt x="390" y="1318"/>
                </a:lnTo>
                <a:lnTo>
                  <a:pt x="390" y="1314"/>
                </a:lnTo>
                <a:lnTo>
                  <a:pt x="391" y="1312"/>
                </a:lnTo>
                <a:lnTo>
                  <a:pt x="394" y="1310"/>
                </a:lnTo>
                <a:lnTo>
                  <a:pt x="398" y="1310"/>
                </a:lnTo>
                <a:lnTo>
                  <a:pt x="405" y="1307"/>
                </a:lnTo>
                <a:lnTo>
                  <a:pt x="411" y="1307"/>
                </a:lnTo>
                <a:lnTo>
                  <a:pt x="417" y="1309"/>
                </a:lnTo>
                <a:lnTo>
                  <a:pt x="422" y="1312"/>
                </a:lnTo>
                <a:lnTo>
                  <a:pt x="429" y="1317"/>
                </a:lnTo>
                <a:lnTo>
                  <a:pt x="430" y="1322"/>
                </a:lnTo>
                <a:lnTo>
                  <a:pt x="431" y="1329"/>
                </a:lnTo>
                <a:lnTo>
                  <a:pt x="429" y="1338"/>
                </a:lnTo>
                <a:lnTo>
                  <a:pt x="428" y="1342"/>
                </a:lnTo>
                <a:lnTo>
                  <a:pt x="427" y="1346"/>
                </a:lnTo>
                <a:lnTo>
                  <a:pt x="424" y="1356"/>
                </a:lnTo>
                <a:lnTo>
                  <a:pt x="423" y="1365"/>
                </a:lnTo>
                <a:lnTo>
                  <a:pt x="421" y="1370"/>
                </a:lnTo>
                <a:lnTo>
                  <a:pt x="418" y="1379"/>
                </a:lnTo>
                <a:lnTo>
                  <a:pt x="419" y="1387"/>
                </a:lnTo>
                <a:lnTo>
                  <a:pt x="416" y="1390"/>
                </a:lnTo>
                <a:lnTo>
                  <a:pt x="416" y="1396"/>
                </a:lnTo>
                <a:lnTo>
                  <a:pt x="415" y="1404"/>
                </a:lnTo>
                <a:lnTo>
                  <a:pt x="413" y="1409"/>
                </a:lnTo>
                <a:lnTo>
                  <a:pt x="411" y="1413"/>
                </a:lnTo>
                <a:lnTo>
                  <a:pt x="407" y="1416"/>
                </a:lnTo>
                <a:lnTo>
                  <a:pt x="403" y="1420"/>
                </a:lnTo>
                <a:lnTo>
                  <a:pt x="400" y="1425"/>
                </a:lnTo>
                <a:lnTo>
                  <a:pt x="399" y="1432"/>
                </a:lnTo>
                <a:lnTo>
                  <a:pt x="398" y="1438"/>
                </a:lnTo>
                <a:lnTo>
                  <a:pt x="398" y="1446"/>
                </a:lnTo>
                <a:lnTo>
                  <a:pt x="402" y="1458"/>
                </a:lnTo>
                <a:lnTo>
                  <a:pt x="403" y="1468"/>
                </a:lnTo>
                <a:lnTo>
                  <a:pt x="404" y="1474"/>
                </a:lnTo>
                <a:lnTo>
                  <a:pt x="403" y="1484"/>
                </a:lnTo>
                <a:lnTo>
                  <a:pt x="405" y="1490"/>
                </a:lnTo>
                <a:lnTo>
                  <a:pt x="404" y="1495"/>
                </a:lnTo>
                <a:lnTo>
                  <a:pt x="407" y="1499"/>
                </a:lnTo>
                <a:lnTo>
                  <a:pt x="412" y="1505"/>
                </a:lnTo>
                <a:lnTo>
                  <a:pt x="414" y="1511"/>
                </a:lnTo>
                <a:lnTo>
                  <a:pt x="414" y="1526"/>
                </a:lnTo>
                <a:lnTo>
                  <a:pt x="415" y="1534"/>
                </a:lnTo>
                <a:lnTo>
                  <a:pt x="415" y="1546"/>
                </a:lnTo>
                <a:lnTo>
                  <a:pt x="417" y="1550"/>
                </a:lnTo>
                <a:lnTo>
                  <a:pt x="420" y="1552"/>
                </a:lnTo>
                <a:lnTo>
                  <a:pt x="428" y="1550"/>
                </a:lnTo>
                <a:lnTo>
                  <a:pt x="434" y="1549"/>
                </a:lnTo>
                <a:lnTo>
                  <a:pt x="440" y="1548"/>
                </a:lnTo>
                <a:lnTo>
                  <a:pt x="445" y="1549"/>
                </a:lnTo>
                <a:lnTo>
                  <a:pt x="451" y="1552"/>
                </a:lnTo>
                <a:lnTo>
                  <a:pt x="453" y="1555"/>
                </a:lnTo>
                <a:lnTo>
                  <a:pt x="453" y="1561"/>
                </a:lnTo>
                <a:lnTo>
                  <a:pt x="455" y="1563"/>
                </a:lnTo>
                <a:lnTo>
                  <a:pt x="460" y="1563"/>
                </a:lnTo>
                <a:lnTo>
                  <a:pt x="462" y="1564"/>
                </a:lnTo>
                <a:lnTo>
                  <a:pt x="462" y="1568"/>
                </a:lnTo>
                <a:lnTo>
                  <a:pt x="463" y="1574"/>
                </a:lnTo>
                <a:lnTo>
                  <a:pt x="463" y="1581"/>
                </a:lnTo>
                <a:lnTo>
                  <a:pt x="462" y="1589"/>
                </a:lnTo>
                <a:lnTo>
                  <a:pt x="457" y="1597"/>
                </a:lnTo>
                <a:lnTo>
                  <a:pt x="451" y="1602"/>
                </a:lnTo>
                <a:lnTo>
                  <a:pt x="444" y="1605"/>
                </a:lnTo>
                <a:lnTo>
                  <a:pt x="434" y="1609"/>
                </a:lnTo>
                <a:lnTo>
                  <a:pt x="430" y="1612"/>
                </a:lnTo>
                <a:lnTo>
                  <a:pt x="427" y="1623"/>
                </a:lnTo>
                <a:lnTo>
                  <a:pt x="426" y="1634"/>
                </a:lnTo>
                <a:lnTo>
                  <a:pt x="429" y="1645"/>
                </a:lnTo>
                <a:lnTo>
                  <a:pt x="428" y="1661"/>
                </a:lnTo>
                <a:lnTo>
                  <a:pt x="423" y="1671"/>
                </a:lnTo>
                <a:lnTo>
                  <a:pt x="416" y="1682"/>
                </a:lnTo>
                <a:lnTo>
                  <a:pt x="409" y="1695"/>
                </a:lnTo>
                <a:lnTo>
                  <a:pt x="403" y="1700"/>
                </a:lnTo>
                <a:lnTo>
                  <a:pt x="397" y="1707"/>
                </a:lnTo>
                <a:lnTo>
                  <a:pt x="395" y="1708"/>
                </a:lnTo>
                <a:lnTo>
                  <a:pt x="393" y="1712"/>
                </a:lnTo>
                <a:lnTo>
                  <a:pt x="387" y="1716"/>
                </a:lnTo>
                <a:lnTo>
                  <a:pt x="383" y="1717"/>
                </a:lnTo>
                <a:lnTo>
                  <a:pt x="381" y="1719"/>
                </a:lnTo>
                <a:lnTo>
                  <a:pt x="380" y="1723"/>
                </a:lnTo>
                <a:lnTo>
                  <a:pt x="372" y="1724"/>
                </a:lnTo>
                <a:lnTo>
                  <a:pt x="360" y="1733"/>
                </a:lnTo>
                <a:lnTo>
                  <a:pt x="350" y="1733"/>
                </a:lnTo>
                <a:lnTo>
                  <a:pt x="341" y="1729"/>
                </a:lnTo>
                <a:lnTo>
                  <a:pt x="337" y="1723"/>
                </a:lnTo>
                <a:lnTo>
                  <a:pt x="336" y="1718"/>
                </a:lnTo>
                <a:lnTo>
                  <a:pt x="334" y="1716"/>
                </a:lnTo>
                <a:lnTo>
                  <a:pt x="326" y="1719"/>
                </a:lnTo>
                <a:lnTo>
                  <a:pt x="317" y="1718"/>
                </a:lnTo>
                <a:lnTo>
                  <a:pt x="315" y="1712"/>
                </a:lnTo>
                <a:lnTo>
                  <a:pt x="312" y="1711"/>
                </a:lnTo>
                <a:lnTo>
                  <a:pt x="312" y="1708"/>
                </a:lnTo>
                <a:lnTo>
                  <a:pt x="310" y="1706"/>
                </a:lnTo>
                <a:lnTo>
                  <a:pt x="308" y="1702"/>
                </a:lnTo>
                <a:lnTo>
                  <a:pt x="306" y="1702"/>
                </a:lnTo>
                <a:lnTo>
                  <a:pt x="304" y="1700"/>
                </a:lnTo>
                <a:lnTo>
                  <a:pt x="301" y="1701"/>
                </a:lnTo>
                <a:lnTo>
                  <a:pt x="295" y="1699"/>
                </a:lnTo>
                <a:lnTo>
                  <a:pt x="291" y="1698"/>
                </a:lnTo>
                <a:lnTo>
                  <a:pt x="287" y="1700"/>
                </a:lnTo>
                <a:lnTo>
                  <a:pt x="280" y="1698"/>
                </a:lnTo>
                <a:lnTo>
                  <a:pt x="273" y="1694"/>
                </a:lnTo>
                <a:lnTo>
                  <a:pt x="241" y="1692"/>
                </a:lnTo>
                <a:lnTo>
                  <a:pt x="208" y="1692"/>
                </a:lnTo>
                <a:lnTo>
                  <a:pt x="207" y="1684"/>
                </a:lnTo>
                <a:lnTo>
                  <a:pt x="207" y="1682"/>
                </a:lnTo>
                <a:lnTo>
                  <a:pt x="210" y="1681"/>
                </a:lnTo>
                <a:lnTo>
                  <a:pt x="214" y="1681"/>
                </a:lnTo>
                <a:lnTo>
                  <a:pt x="217" y="1680"/>
                </a:lnTo>
                <a:lnTo>
                  <a:pt x="219" y="1676"/>
                </a:lnTo>
                <a:lnTo>
                  <a:pt x="217" y="1674"/>
                </a:lnTo>
                <a:lnTo>
                  <a:pt x="216" y="1670"/>
                </a:lnTo>
                <a:lnTo>
                  <a:pt x="215" y="1668"/>
                </a:lnTo>
                <a:lnTo>
                  <a:pt x="213" y="1666"/>
                </a:lnTo>
                <a:lnTo>
                  <a:pt x="211" y="1664"/>
                </a:lnTo>
                <a:lnTo>
                  <a:pt x="212" y="1658"/>
                </a:lnTo>
                <a:lnTo>
                  <a:pt x="215" y="1652"/>
                </a:lnTo>
                <a:lnTo>
                  <a:pt x="221" y="1649"/>
                </a:lnTo>
                <a:lnTo>
                  <a:pt x="227" y="1646"/>
                </a:lnTo>
                <a:lnTo>
                  <a:pt x="226" y="1641"/>
                </a:lnTo>
                <a:lnTo>
                  <a:pt x="235" y="1634"/>
                </a:lnTo>
                <a:lnTo>
                  <a:pt x="242" y="1630"/>
                </a:lnTo>
                <a:lnTo>
                  <a:pt x="244" y="1623"/>
                </a:lnTo>
                <a:lnTo>
                  <a:pt x="245" y="1621"/>
                </a:lnTo>
                <a:lnTo>
                  <a:pt x="247" y="1620"/>
                </a:lnTo>
                <a:lnTo>
                  <a:pt x="251" y="1620"/>
                </a:lnTo>
                <a:lnTo>
                  <a:pt x="253" y="1619"/>
                </a:lnTo>
                <a:lnTo>
                  <a:pt x="253" y="1614"/>
                </a:lnTo>
                <a:lnTo>
                  <a:pt x="254" y="1610"/>
                </a:lnTo>
                <a:lnTo>
                  <a:pt x="253" y="1608"/>
                </a:lnTo>
                <a:lnTo>
                  <a:pt x="252" y="1608"/>
                </a:lnTo>
                <a:lnTo>
                  <a:pt x="251" y="1606"/>
                </a:lnTo>
                <a:lnTo>
                  <a:pt x="252" y="1602"/>
                </a:lnTo>
                <a:lnTo>
                  <a:pt x="253" y="1596"/>
                </a:lnTo>
                <a:lnTo>
                  <a:pt x="252" y="1591"/>
                </a:lnTo>
                <a:lnTo>
                  <a:pt x="250" y="1589"/>
                </a:lnTo>
                <a:lnTo>
                  <a:pt x="248" y="1590"/>
                </a:lnTo>
                <a:lnTo>
                  <a:pt x="247" y="1589"/>
                </a:lnTo>
                <a:lnTo>
                  <a:pt x="248" y="1587"/>
                </a:lnTo>
                <a:lnTo>
                  <a:pt x="248" y="1586"/>
                </a:lnTo>
                <a:lnTo>
                  <a:pt x="246" y="1585"/>
                </a:lnTo>
                <a:lnTo>
                  <a:pt x="243" y="1586"/>
                </a:lnTo>
                <a:lnTo>
                  <a:pt x="241" y="1586"/>
                </a:lnTo>
                <a:lnTo>
                  <a:pt x="238" y="1583"/>
                </a:lnTo>
                <a:lnTo>
                  <a:pt x="237" y="1581"/>
                </a:lnTo>
                <a:lnTo>
                  <a:pt x="236" y="1578"/>
                </a:lnTo>
                <a:lnTo>
                  <a:pt x="236" y="1577"/>
                </a:lnTo>
                <a:lnTo>
                  <a:pt x="234" y="1575"/>
                </a:lnTo>
                <a:lnTo>
                  <a:pt x="227" y="1577"/>
                </a:lnTo>
                <a:lnTo>
                  <a:pt x="226" y="1575"/>
                </a:lnTo>
                <a:lnTo>
                  <a:pt x="226" y="1573"/>
                </a:lnTo>
                <a:lnTo>
                  <a:pt x="228" y="1570"/>
                </a:lnTo>
                <a:lnTo>
                  <a:pt x="228" y="1568"/>
                </a:lnTo>
                <a:lnTo>
                  <a:pt x="225" y="1568"/>
                </a:lnTo>
                <a:lnTo>
                  <a:pt x="225" y="1566"/>
                </a:lnTo>
                <a:lnTo>
                  <a:pt x="227" y="1564"/>
                </a:lnTo>
                <a:lnTo>
                  <a:pt x="226" y="1563"/>
                </a:lnTo>
                <a:lnTo>
                  <a:pt x="225" y="1563"/>
                </a:lnTo>
                <a:lnTo>
                  <a:pt x="225" y="1562"/>
                </a:lnTo>
                <a:lnTo>
                  <a:pt x="227" y="1561"/>
                </a:lnTo>
                <a:lnTo>
                  <a:pt x="227" y="1558"/>
                </a:lnTo>
                <a:lnTo>
                  <a:pt x="226" y="1556"/>
                </a:lnTo>
                <a:lnTo>
                  <a:pt x="223" y="1550"/>
                </a:lnTo>
                <a:lnTo>
                  <a:pt x="222" y="1548"/>
                </a:lnTo>
                <a:lnTo>
                  <a:pt x="221" y="1547"/>
                </a:lnTo>
                <a:lnTo>
                  <a:pt x="220" y="1548"/>
                </a:lnTo>
                <a:lnTo>
                  <a:pt x="218" y="1547"/>
                </a:lnTo>
                <a:lnTo>
                  <a:pt x="218" y="1545"/>
                </a:lnTo>
                <a:lnTo>
                  <a:pt x="221" y="1543"/>
                </a:lnTo>
                <a:lnTo>
                  <a:pt x="221" y="1540"/>
                </a:lnTo>
                <a:lnTo>
                  <a:pt x="220" y="1539"/>
                </a:lnTo>
                <a:lnTo>
                  <a:pt x="218" y="1539"/>
                </a:lnTo>
                <a:lnTo>
                  <a:pt x="217" y="1538"/>
                </a:lnTo>
                <a:lnTo>
                  <a:pt x="215" y="1536"/>
                </a:lnTo>
                <a:lnTo>
                  <a:pt x="215" y="1532"/>
                </a:lnTo>
                <a:lnTo>
                  <a:pt x="214" y="1530"/>
                </a:lnTo>
                <a:lnTo>
                  <a:pt x="212" y="1528"/>
                </a:lnTo>
                <a:lnTo>
                  <a:pt x="208" y="1525"/>
                </a:lnTo>
                <a:lnTo>
                  <a:pt x="204" y="1524"/>
                </a:lnTo>
                <a:lnTo>
                  <a:pt x="203" y="1522"/>
                </a:lnTo>
                <a:lnTo>
                  <a:pt x="202" y="1519"/>
                </a:lnTo>
                <a:lnTo>
                  <a:pt x="203" y="1517"/>
                </a:lnTo>
                <a:lnTo>
                  <a:pt x="202" y="1516"/>
                </a:lnTo>
                <a:lnTo>
                  <a:pt x="200" y="1514"/>
                </a:lnTo>
                <a:lnTo>
                  <a:pt x="199" y="1513"/>
                </a:lnTo>
                <a:lnTo>
                  <a:pt x="199" y="1510"/>
                </a:lnTo>
                <a:lnTo>
                  <a:pt x="198" y="1509"/>
                </a:lnTo>
                <a:lnTo>
                  <a:pt x="196" y="1507"/>
                </a:lnTo>
                <a:lnTo>
                  <a:pt x="192" y="1507"/>
                </a:lnTo>
                <a:lnTo>
                  <a:pt x="191" y="1505"/>
                </a:lnTo>
                <a:lnTo>
                  <a:pt x="192" y="1502"/>
                </a:lnTo>
                <a:lnTo>
                  <a:pt x="193" y="1501"/>
                </a:lnTo>
                <a:lnTo>
                  <a:pt x="196" y="1502"/>
                </a:lnTo>
                <a:lnTo>
                  <a:pt x="198" y="1501"/>
                </a:lnTo>
                <a:lnTo>
                  <a:pt x="201" y="1496"/>
                </a:lnTo>
                <a:lnTo>
                  <a:pt x="200" y="1491"/>
                </a:lnTo>
                <a:lnTo>
                  <a:pt x="199" y="1487"/>
                </a:lnTo>
                <a:lnTo>
                  <a:pt x="197" y="1484"/>
                </a:lnTo>
                <a:lnTo>
                  <a:pt x="203" y="1474"/>
                </a:lnTo>
                <a:lnTo>
                  <a:pt x="200" y="1464"/>
                </a:lnTo>
                <a:lnTo>
                  <a:pt x="195" y="1455"/>
                </a:lnTo>
                <a:lnTo>
                  <a:pt x="197" y="1444"/>
                </a:lnTo>
                <a:lnTo>
                  <a:pt x="201" y="1436"/>
                </a:lnTo>
                <a:lnTo>
                  <a:pt x="207" y="1423"/>
                </a:lnTo>
                <a:lnTo>
                  <a:pt x="208" y="1417"/>
                </a:lnTo>
                <a:lnTo>
                  <a:pt x="211" y="1414"/>
                </a:lnTo>
                <a:lnTo>
                  <a:pt x="216" y="1407"/>
                </a:lnTo>
                <a:lnTo>
                  <a:pt x="209" y="1400"/>
                </a:lnTo>
                <a:lnTo>
                  <a:pt x="207" y="1398"/>
                </a:lnTo>
                <a:lnTo>
                  <a:pt x="207" y="1395"/>
                </a:lnTo>
                <a:lnTo>
                  <a:pt x="213" y="1389"/>
                </a:lnTo>
                <a:lnTo>
                  <a:pt x="212" y="1386"/>
                </a:lnTo>
                <a:lnTo>
                  <a:pt x="208" y="1382"/>
                </a:lnTo>
                <a:lnTo>
                  <a:pt x="207" y="1377"/>
                </a:lnTo>
                <a:lnTo>
                  <a:pt x="208" y="1374"/>
                </a:lnTo>
                <a:lnTo>
                  <a:pt x="211" y="1368"/>
                </a:lnTo>
                <a:lnTo>
                  <a:pt x="212" y="1347"/>
                </a:lnTo>
                <a:lnTo>
                  <a:pt x="210" y="1318"/>
                </a:lnTo>
                <a:lnTo>
                  <a:pt x="210" y="1302"/>
                </a:lnTo>
                <a:lnTo>
                  <a:pt x="204" y="1294"/>
                </a:lnTo>
                <a:lnTo>
                  <a:pt x="197" y="1285"/>
                </a:lnTo>
                <a:lnTo>
                  <a:pt x="194" y="1277"/>
                </a:lnTo>
                <a:lnTo>
                  <a:pt x="195" y="1272"/>
                </a:lnTo>
                <a:lnTo>
                  <a:pt x="198" y="1259"/>
                </a:lnTo>
                <a:lnTo>
                  <a:pt x="198" y="1255"/>
                </a:lnTo>
                <a:lnTo>
                  <a:pt x="179" y="1227"/>
                </a:lnTo>
                <a:lnTo>
                  <a:pt x="173" y="1216"/>
                </a:lnTo>
                <a:lnTo>
                  <a:pt x="172" y="1209"/>
                </a:lnTo>
                <a:lnTo>
                  <a:pt x="175" y="1194"/>
                </a:lnTo>
                <a:lnTo>
                  <a:pt x="177" y="1186"/>
                </a:lnTo>
                <a:lnTo>
                  <a:pt x="178" y="1180"/>
                </a:lnTo>
                <a:lnTo>
                  <a:pt x="179" y="1172"/>
                </a:lnTo>
                <a:lnTo>
                  <a:pt x="179" y="1168"/>
                </a:lnTo>
                <a:lnTo>
                  <a:pt x="183" y="1161"/>
                </a:lnTo>
                <a:lnTo>
                  <a:pt x="186" y="1154"/>
                </a:lnTo>
                <a:lnTo>
                  <a:pt x="188" y="1146"/>
                </a:lnTo>
                <a:lnTo>
                  <a:pt x="189" y="1136"/>
                </a:lnTo>
                <a:lnTo>
                  <a:pt x="190" y="1128"/>
                </a:lnTo>
                <a:lnTo>
                  <a:pt x="189" y="1124"/>
                </a:lnTo>
                <a:lnTo>
                  <a:pt x="186" y="1116"/>
                </a:lnTo>
                <a:lnTo>
                  <a:pt x="181" y="1108"/>
                </a:lnTo>
                <a:lnTo>
                  <a:pt x="175" y="1101"/>
                </a:lnTo>
                <a:lnTo>
                  <a:pt x="170" y="1096"/>
                </a:lnTo>
                <a:lnTo>
                  <a:pt x="161" y="1085"/>
                </a:lnTo>
                <a:lnTo>
                  <a:pt x="149" y="1079"/>
                </a:lnTo>
                <a:lnTo>
                  <a:pt x="147" y="1075"/>
                </a:lnTo>
                <a:lnTo>
                  <a:pt x="147" y="1063"/>
                </a:lnTo>
                <a:lnTo>
                  <a:pt x="148" y="1054"/>
                </a:lnTo>
                <a:lnTo>
                  <a:pt x="150" y="1054"/>
                </a:lnTo>
                <a:lnTo>
                  <a:pt x="152" y="1052"/>
                </a:lnTo>
                <a:lnTo>
                  <a:pt x="155" y="1046"/>
                </a:lnTo>
                <a:lnTo>
                  <a:pt x="159" y="1039"/>
                </a:lnTo>
                <a:lnTo>
                  <a:pt x="161" y="1033"/>
                </a:lnTo>
                <a:lnTo>
                  <a:pt x="167" y="1024"/>
                </a:lnTo>
                <a:lnTo>
                  <a:pt x="170" y="1012"/>
                </a:lnTo>
                <a:lnTo>
                  <a:pt x="176" y="1002"/>
                </a:lnTo>
                <a:lnTo>
                  <a:pt x="181" y="998"/>
                </a:lnTo>
                <a:lnTo>
                  <a:pt x="185" y="990"/>
                </a:lnTo>
                <a:lnTo>
                  <a:pt x="188" y="987"/>
                </a:lnTo>
                <a:lnTo>
                  <a:pt x="185" y="985"/>
                </a:lnTo>
                <a:lnTo>
                  <a:pt x="177" y="977"/>
                </a:lnTo>
                <a:lnTo>
                  <a:pt x="165" y="963"/>
                </a:lnTo>
                <a:lnTo>
                  <a:pt x="152" y="951"/>
                </a:lnTo>
                <a:lnTo>
                  <a:pt x="148" y="948"/>
                </a:lnTo>
                <a:lnTo>
                  <a:pt x="146" y="946"/>
                </a:lnTo>
                <a:lnTo>
                  <a:pt x="144" y="942"/>
                </a:lnTo>
                <a:lnTo>
                  <a:pt x="144" y="938"/>
                </a:lnTo>
                <a:lnTo>
                  <a:pt x="146" y="933"/>
                </a:lnTo>
                <a:lnTo>
                  <a:pt x="148" y="927"/>
                </a:lnTo>
                <a:lnTo>
                  <a:pt x="148" y="921"/>
                </a:lnTo>
                <a:lnTo>
                  <a:pt x="145" y="918"/>
                </a:lnTo>
                <a:lnTo>
                  <a:pt x="143" y="917"/>
                </a:lnTo>
                <a:lnTo>
                  <a:pt x="138" y="917"/>
                </a:lnTo>
                <a:lnTo>
                  <a:pt x="135" y="919"/>
                </a:lnTo>
                <a:lnTo>
                  <a:pt x="124" y="919"/>
                </a:lnTo>
                <a:lnTo>
                  <a:pt x="112" y="918"/>
                </a:lnTo>
                <a:lnTo>
                  <a:pt x="103" y="916"/>
                </a:lnTo>
                <a:lnTo>
                  <a:pt x="100" y="914"/>
                </a:lnTo>
                <a:lnTo>
                  <a:pt x="99" y="911"/>
                </a:lnTo>
                <a:lnTo>
                  <a:pt x="98" y="908"/>
                </a:lnTo>
                <a:lnTo>
                  <a:pt x="96" y="904"/>
                </a:lnTo>
                <a:lnTo>
                  <a:pt x="94" y="901"/>
                </a:lnTo>
                <a:lnTo>
                  <a:pt x="94" y="897"/>
                </a:lnTo>
                <a:lnTo>
                  <a:pt x="99" y="889"/>
                </a:lnTo>
                <a:lnTo>
                  <a:pt x="101" y="887"/>
                </a:lnTo>
                <a:lnTo>
                  <a:pt x="105" y="881"/>
                </a:lnTo>
                <a:lnTo>
                  <a:pt x="105" y="872"/>
                </a:lnTo>
                <a:lnTo>
                  <a:pt x="104" y="864"/>
                </a:lnTo>
                <a:lnTo>
                  <a:pt x="105" y="859"/>
                </a:lnTo>
                <a:lnTo>
                  <a:pt x="105" y="853"/>
                </a:lnTo>
                <a:lnTo>
                  <a:pt x="103" y="849"/>
                </a:lnTo>
                <a:lnTo>
                  <a:pt x="99" y="848"/>
                </a:lnTo>
                <a:lnTo>
                  <a:pt x="95" y="846"/>
                </a:lnTo>
                <a:lnTo>
                  <a:pt x="94" y="844"/>
                </a:lnTo>
                <a:lnTo>
                  <a:pt x="79" y="830"/>
                </a:lnTo>
                <a:lnTo>
                  <a:pt x="78" y="818"/>
                </a:lnTo>
                <a:lnTo>
                  <a:pt x="76" y="804"/>
                </a:lnTo>
                <a:lnTo>
                  <a:pt x="73" y="799"/>
                </a:lnTo>
                <a:lnTo>
                  <a:pt x="68" y="793"/>
                </a:lnTo>
                <a:lnTo>
                  <a:pt x="60" y="789"/>
                </a:lnTo>
                <a:lnTo>
                  <a:pt x="52" y="784"/>
                </a:lnTo>
                <a:lnTo>
                  <a:pt x="46" y="778"/>
                </a:lnTo>
                <a:lnTo>
                  <a:pt x="42" y="768"/>
                </a:lnTo>
                <a:lnTo>
                  <a:pt x="37" y="763"/>
                </a:lnTo>
                <a:lnTo>
                  <a:pt x="32" y="760"/>
                </a:lnTo>
                <a:lnTo>
                  <a:pt x="25" y="759"/>
                </a:lnTo>
                <a:lnTo>
                  <a:pt x="14" y="759"/>
                </a:lnTo>
                <a:lnTo>
                  <a:pt x="8" y="757"/>
                </a:lnTo>
                <a:lnTo>
                  <a:pt x="4" y="754"/>
                </a:lnTo>
                <a:lnTo>
                  <a:pt x="0" y="749"/>
                </a:lnTo>
                <a:lnTo>
                  <a:pt x="4" y="745"/>
                </a:lnTo>
                <a:lnTo>
                  <a:pt x="6" y="742"/>
                </a:lnTo>
                <a:lnTo>
                  <a:pt x="17" y="734"/>
                </a:lnTo>
                <a:lnTo>
                  <a:pt x="23" y="729"/>
                </a:lnTo>
                <a:lnTo>
                  <a:pt x="29" y="719"/>
                </a:lnTo>
                <a:lnTo>
                  <a:pt x="34" y="711"/>
                </a:lnTo>
                <a:lnTo>
                  <a:pt x="43" y="702"/>
                </a:lnTo>
                <a:lnTo>
                  <a:pt x="49" y="697"/>
                </a:lnTo>
                <a:lnTo>
                  <a:pt x="60" y="695"/>
                </a:lnTo>
                <a:lnTo>
                  <a:pt x="74" y="695"/>
                </a:lnTo>
                <a:lnTo>
                  <a:pt x="83" y="699"/>
                </a:lnTo>
                <a:lnTo>
                  <a:pt x="91" y="699"/>
                </a:lnTo>
                <a:lnTo>
                  <a:pt x="98" y="700"/>
                </a:lnTo>
                <a:lnTo>
                  <a:pt x="106" y="704"/>
                </a:lnTo>
                <a:lnTo>
                  <a:pt x="112" y="709"/>
                </a:lnTo>
                <a:lnTo>
                  <a:pt x="117" y="710"/>
                </a:lnTo>
                <a:lnTo>
                  <a:pt x="129" y="710"/>
                </a:lnTo>
                <a:lnTo>
                  <a:pt x="135" y="711"/>
                </a:lnTo>
                <a:lnTo>
                  <a:pt x="140" y="713"/>
                </a:lnTo>
                <a:lnTo>
                  <a:pt x="146" y="713"/>
                </a:lnTo>
                <a:lnTo>
                  <a:pt x="153" y="708"/>
                </a:lnTo>
                <a:lnTo>
                  <a:pt x="162" y="702"/>
                </a:lnTo>
                <a:lnTo>
                  <a:pt x="168" y="696"/>
                </a:lnTo>
                <a:lnTo>
                  <a:pt x="175" y="695"/>
                </a:lnTo>
                <a:lnTo>
                  <a:pt x="179" y="697"/>
                </a:lnTo>
                <a:lnTo>
                  <a:pt x="187" y="704"/>
                </a:lnTo>
                <a:lnTo>
                  <a:pt x="191" y="699"/>
                </a:lnTo>
                <a:lnTo>
                  <a:pt x="197" y="697"/>
                </a:lnTo>
                <a:lnTo>
                  <a:pt x="197" y="693"/>
                </a:lnTo>
                <a:lnTo>
                  <a:pt x="193" y="685"/>
                </a:lnTo>
                <a:lnTo>
                  <a:pt x="181" y="670"/>
                </a:lnTo>
                <a:lnTo>
                  <a:pt x="180" y="662"/>
                </a:lnTo>
                <a:lnTo>
                  <a:pt x="177" y="645"/>
                </a:lnTo>
                <a:lnTo>
                  <a:pt x="179" y="640"/>
                </a:lnTo>
                <a:lnTo>
                  <a:pt x="176" y="634"/>
                </a:lnTo>
                <a:lnTo>
                  <a:pt x="168" y="623"/>
                </a:lnTo>
                <a:lnTo>
                  <a:pt x="165" y="615"/>
                </a:lnTo>
                <a:lnTo>
                  <a:pt x="167" y="609"/>
                </a:lnTo>
                <a:lnTo>
                  <a:pt x="167" y="599"/>
                </a:lnTo>
                <a:lnTo>
                  <a:pt x="164" y="589"/>
                </a:lnTo>
                <a:lnTo>
                  <a:pt x="162" y="585"/>
                </a:lnTo>
                <a:lnTo>
                  <a:pt x="160" y="582"/>
                </a:lnTo>
                <a:lnTo>
                  <a:pt x="155" y="578"/>
                </a:lnTo>
                <a:lnTo>
                  <a:pt x="153" y="576"/>
                </a:lnTo>
                <a:lnTo>
                  <a:pt x="150" y="575"/>
                </a:lnTo>
                <a:lnTo>
                  <a:pt x="145" y="573"/>
                </a:lnTo>
                <a:lnTo>
                  <a:pt x="141" y="569"/>
                </a:lnTo>
                <a:lnTo>
                  <a:pt x="137" y="564"/>
                </a:lnTo>
                <a:lnTo>
                  <a:pt x="135" y="562"/>
                </a:lnTo>
                <a:lnTo>
                  <a:pt x="130" y="557"/>
                </a:lnTo>
                <a:lnTo>
                  <a:pt x="127" y="549"/>
                </a:lnTo>
                <a:lnTo>
                  <a:pt x="123" y="543"/>
                </a:lnTo>
                <a:lnTo>
                  <a:pt x="118" y="534"/>
                </a:lnTo>
                <a:lnTo>
                  <a:pt x="112" y="525"/>
                </a:lnTo>
                <a:lnTo>
                  <a:pt x="106" y="519"/>
                </a:lnTo>
                <a:lnTo>
                  <a:pt x="102" y="513"/>
                </a:lnTo>
                <a:lnTo>
                  <a:pt x="99" y="512"/>
                </a:lnTo>
                <a:lnTo>
                  <a:pt x="96" y="510"/>
                </a:lnTo>
                <a:lnTo>
                  <a:pt x="88" y="508"/>
                </a:lnTo>
                <a:lnTo>
                  <a:pt x="82" y="505"/>
                </a:lnTo>
                <a:lnTo>
                  <a:pt x="78" y="503"/>
                </a:lnTo>
                <a:lnTo>
                  <a:pt x="75" y="497"/>
                </a:lnTo>
                <a:lnTo>
                  <a:pt x="73" y="492"/>
                </a:lnTo>
                <a:lnTo>
                  <a:pt x="71" y="488"/>
                </a:lnTo>
                <a:lnTo>
                  <a:pt x="66" y="481"/>
                </a:lnTo>
                <a:lnTo>
                  <a:pt x="60" y="476"/>
                </a:lnTo>
                <a:lnTo>
                  <a:pt x="56" y="471"/>
                </a:lnTo>
                <a:lnTo>
                  <a:pt x="52" y="468"/>
                </a:lnTo>
                <a:lnTo>
                  <a:pt x="47" y="467"/>
                </a:lnTo>
                <a:lnTo>
                  <a:pt x="45" y="463"/>
                </a:lnTo>
                <a:lnTo>
                  <a:pt x="45" y="456"/>
                </a:lnTo>
                <a:lnTo>
                  <a:pt x="37" y="445"/>
                </a:lnTo>
                <a:lnTo>
                  <a:pt x="33" y="440"/>
                </a:lnTo>
                <a:lnTo>
                  <a:pt x="32" y="435"/>
                </a:lnTo>
                <a:lnTo>
                  <a:pt x="33" y="430"/>
                </a:lnTo>
                <a:lnTo>
                  <a:pt x="37" y="427"/>
                </a:lnTo>
                <a:lnTo>
                  <a:pt x="40" y="422"/>
                </a:lnTo>
                <a:lnTo>
                  <a:pt x="40" y="415"/>
                </a:lnTo>
                <a:lnTo>
                  <a:pt x="38" y="411"/>
                </a:lnTo>
                <a:lnTo>
                  <a:pt x="38" y="408"/>
                </a:lnTo>
                <a:lnTo>
                  <a:pt x="39" y="406"/>
                </a:lnTo>
                <a:lnTo>
                  <a:pt x="43" y="402"/>
                </a:lnTo>
                <a:lnTo>
                  <a:pt x="43" y="383"/>
                </a:lnTo>
                <a:lnTo>
                  <a:pt x="44" y="378"/>
                </a:lnTo>
                <a:lnTo>
                  <a:pt x="47" y="372"/>
                </a:lnTo>
                <a:lnTo>
                  <a:pt x="52" y="368"/>
                </a:lnTo>
                <a:lnTo>
                  <a:pt x="54" y="365"/>
                </a:lnTo>
                <a:lnTo>
                  <a:pt x="55" y="362"/>
                </a:lnTo>
                <a:lnTo>
                  <a:pt x="55" y="355"/>
                </a:lnTo>
                <a:lnTo>
                  <a:pt x="56" y="352"/>
                </a:lnTo>
                <a:lnTo>
                  <a:pt x="58" y="350"/>
                </a:lnTo>
                <a:lnTo>
                  <a:pt x="64" y="347"/>
                </a:lnTo>
                <a:lnTo>
                  <a:pt x="68" y="346"/>
                </a:lnTo>
                <a:lnTo>
                  <a:pt x="70" y="344"/>
                </a:lnTo>
                <a:lnTo>
                  <a:pt x="71" y="341"/>
                </a:lnTo>
                <a:lnTo>
                  <a:pt x="71" y="334"/>
                </a:lnTo>
                <a:lnTo>
                  <a:pt x="74" y="332"/>
                </a:lnTo>
                <a:lnTo>
                  <a:pt x="79" y="328"/>
                </a:lnTo>
                <a:lnTo>
                  <a:pt x="86" y="324"/>
                </a:lnTo>
                <a:lnTo>
                  <a:pt x="91" y="320"/>
                </a:lnTo>
                <a:lnTo>
                  <a:pt x="93" y="315"/>
                </a:lnTo>
                <a:lnTo>
                  <a:pt x="96" y="310"/>
                </a:lnTo>
                <a:lnTo>
                  <a:pt x="97" y="306"/>
                </a:lnTo>
                <a:lnTo>
                  <a:pt x="98" y="304"/>
                </a:lnTo>
                <a:lnTo>
                  <a:pt x="97" y="302"/>
                </a:lnTo>
                <a:lnTo>
                  <a:pt x="96" y="301"/>
                </a:lnTo>
                <a:lnTo>
                  <a:pt x="96" y="299"/>
                </a:lnTo>
                <a:lnTo>
                  <a:pt x="98" y="296"/>
                </a:lnTo>
                <a:lnTo>
                  <a:pt x="98" y="295"/>
                </a:lnTo>
                <a:lnTo>
                  <a:pt x="97" y="292"/>
                </a:lnTo>
                <a:lnTo>
                  <a:pt x="97" y="290"/>
                </a:lnTo>
                <a:lnTo>
                  <a:pt x="100" y="286"/>
                </a:lnTo>
                <a:lnTo>
                  <a:pt x="107" y="281"/>
                </a:lnTo>
                <a:lnTo>
                  <a:pt x="111" y="279"/>
                </a:lnTo>
                <a:lnTo>
                  <a:pt x="112" y="277"/>
                </a:lnTo>
                <a:lnTo>
                  <a:pt x="113" y="274"/>
                </a:lnTo>
                <a:lnTo>
                  <a:pt x="117" y="270"/>
                </a:lnTo>
                <a:lnTo>
                  <a:pt x="122" y="267"/>
                </a:lnTo>
                <a:lnTo>
                  <a:pt x="126" y="266"/>
                </a:lnTo>
                <a:lnTo>
                  <a:pt x="129" y="265"/>
                </a:lnTo>
                <a:lnTo>
                  <a:pt x="132" y="262"/>
                </a:lnTo>
                <a:lnTo>
                  <a:pt x="136" y="261"/>
                </a:lnTo>
                <a:lnTo>
                  <a:pt x="139" y="262"/>
                </a:lnTo>
                <a:lnTo>
                  <a:pt x="142" y="261"/>
                </a:lnTo>
                <a:lnTo>
                  <a:pt x="150" y="261"/>
                </a:lnTo>
                <a:lnTo>
                  <a:pt x="154" y="260"/>
                </a:lnTo>
                <a:lnTo>
                  <a:pt x="160" y="259"/>
                </a:lnTo>
                <a:lnTo>
                  <a:pt x="163" y="259"/>
                </a:lnTo>
                <a:lnTo>
                  <a:pt x="168" y="260"/>
                </a:lnTo>
                <a:lnTo>
                  <a:pt x="170" y="261"/>
                </a:lnTo>
                <a:lnTo>
                  <a:pt x="172" y="262"/>
                </a:lnTo>
                <a:lnTo>
                  <a:pt x="173" y="262"/>
                </a:lnTo>
                <a:lnTo>
                  <a:pt x="174" y="263"/>
                </a:lnTo>
                <a:lnTo>
                  <a:pt x="175" y="263"/>
                </a:lnTo>
                <a:lnTo>
                  <a:pt x="176" y="262"/>
                </a:lnTo>
                <a:lnTo>
                  <a:pt x="179" y="261"/>
                </a:lnTo>
                <a:lnTo>
                  <a:pt x="183" y="260"/>
                </a:lnTo>
                <a:lnTo>
                  <a:pt x="187" y="259"/>
                </a:lnTo>
                <a:lnTo>
                  <a:pt x="190" y="258"/>
                </a:lnTo>
                <a:lnTo>
                  <a:pt x="194" y="257"/>
                </a:lnTo>
                <a:lnTo>
                  <a:pt x="195" y="255"/>
                </a:lnTo>
                <a:lnTo>
                  <a:pt x="198" y="253"/>
                </a:lnTo>
                <a:lnTo>
                  <a:pt x="200" y="252"/>
                </a:lnTo>
                <a:lnTo>
                  <a:pt x="205" y="249"/>
                </a:lnTo>
                <a:lnTo>
                  <a:pt x="214" y="239"/>
                </a:lnTo>
                <a:lnTo>
                  <a:pt x="216" y="237"/>
                </a:lnTo>
                <a:lnTo>
                  <a:pt x="224" y="237"/>
                </a:lnTo>
                <a:lnTo>
                  <a:pt x="229" y="239"/>
                </a:lnTo>
                <a:lnTo>
                  <a:pt x="234" y="238"/>
                </a:lnTo>
                <a:lnTo>
                  <a:pt x="234" y="236"/>
                </a:lnTo>
                <a:lnTo>
                  <a:pt x="236" y="232"/>
                </a:lnTo>
                <a:lnTo>
                  <a:pt x="235" y="227"/>
                </a:lnTo>
                <a:lnTo>
                  <a:pt x="234" y="224"/>
                </a:lnTo>
                <a:lnTo>
                  <a:pt x="239" y="223"/>
                </a:lnTo>
                <a:lnTo>
                  <a:pt x="243" y="223"/>
                </a:lnTo>
                <a:lnTo>
                  <a:pt x="246" y="224"/>
                </a:lnTo>
                <a:lnTo>
                  <a:pt x="251" y="226"/>
                </a:lnTo>
                <a:lnTo>
                  <a:pt x="256" y="227"/>
                </a:lnTo>
                <a:lnTo>
                  <a:pt x="259" y="226"/>
                </a:lnTo>
                <a:lnTo>
                  <a:pt x="262" y="224"/>
                </a:lnTo>
                <a:lnTo>
                  <a:pt x="263" y="222"/>
                </a:lnTo>
                <a:lnTo>
                  <a:pt x="262" y="217"/>
                </a:lnTo>
                <a:lnTo>
                  <a:pt x="264" y="209"/>
                </a:lnTo>
                <a:lnTo>
                  <a:pt x="267" y="204"/>
                </a:lnTo>
                <a:lnTo>
                  <a:pt x="274" y="205"/>
                </a:lnTo>
                <a:lnTo>
                  <a:pt x="284" y="202"/>
                </a:lnTo>
                <a:lnTo>
                  <a:pt x="293" y="203"/>
                </a:lnTo>
                <a:lnTo>
                  <a:pt x="297" y="199"/>
                </a:lnTo>
                <a:lnTo>
                  <a:pt x="302" y="197"/>
                </a:lnTo>
                <a:lnTo>
                  <a:pt x="309" y="197"/>
                </a:lnTo>
                <a:lnTo>
                  <a:pt x="311" y="196"/>
                </a:lnTo>
                <a:lnTo>
                  <a:pt x="308" y="188"/>
                </a:lnTo>
                <a:lnTo>
                  <a:pt x="300" y="182"/>
                </a:lnTo>
                <a:lnTo>
                  <a:pt x="294" y="180"/>
                </a:lnTo>
                <a:lnTo>
                  <a:pt x="290" y="177"/>
                </a:lnTo>
                <a:lnTo>
                  <a:pt x="288" y="173"/>
                </a:lnTo>
                <a:lnTo>
                  <a:pt x="289" y="170"/>
                </a:lnTo>
                <a:lnTo>
                  <a:pt x="293" y="164"/>
                </a:lnTo>
                <a:lnTo>
                  <a:pt x="293" y="157"/>
                </a:lnTo>
                <a:lnTo>
                  <a:pt x="289" y="140"/>
                </a:lnTo>
                <a:lnTo>
                  <a:pt x="281" y="122"/>
                </a:lnTo>
                <a:lnTo>
                  <a:pt x="281" y="114"/>
                </a:lnTo>
                <a:lnTo>
                  <a:pt x="284" y="108"/>
                </a:lnTo>
                <a:lnTo>
                  <a:pt x="287" y="104"/>
                </a:lnTo>
                <a:lnTo>
                  <a:pt x="291" y="96"/>
                </a:lnTo>
                <a:lnTo>
                  <a:pt x="294" y="90"/>
                </a:lnTo>
                <a:lnTo>
                  <a:pt x="297" y="86"/>
                </a:lnTo>
                <a:lnTo>
                  <a:pt x="304" y="85"/>
                </a:lnTo>
                <a:lnTo>
                  <a:pt x="307" y="82"/>
                </a:lnTo>
                <a:lnTo>
                  <a:pt x="309" y="79"/>
                </a:lnTo>
                <a:lnTo>
                  <a:pt x="312" y="76"/>
                </a:lnTo>
                <a:lnTo>
                  <a:pt x="315" y="69"/>
                </a:lnTo>
                <a:lnTo>
                  <a:pt x="313" y="65"/>
                </a:lnTo>
                <a:lnTo>
                  <a:pt x="308" y="60"/>
                </a:lnTo>
                <a:lnTo>
                  <a:pt x="299" y="58"/>
                </a:lnTo>
                <a:lnTo>
                  <a:pt x="288" y="54"/>
                </a:lnTo>
                <a:lnTo>
                  <a:pt x="276" y="54"/>
                </a:lnTo>
                <a:lnTo>
                  <a:pt x="266" y="56"/>
                </a:lnTo>
                <a:lnTo>
                  <a:pt x="259" y="58"/>
                </a:lnTo>
                <a:lnTo>
                  <a:pt x="260" y="52"/>
                </a:lnTo>
                <a:lnTo>
                  <a:pt x="266" y="42"/>
                </a:lnTo>
                <a:lnTo>
                  <a:pt x="274" y="33"/>
                </a:lnTo>
                <a:lnTo>
                  <a:pt x="292" y="20"/>
                </a:lnTo>
                <a:lnTo>
                  <a:pt x="292" y="17"/>
                </a:lnTo>
              </a:path>
            </a:pathLst>
          </a:custGeom>
          <a:solidFill>
            <a:schemeClr val="accent5">
              <a:lumMod val="50000"/>
            </a:scheme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6" name="25 Forma libre"/>
          <p:cNvSpPr/>
          <p:nvPr/>
        </p:nvSpPr>
        <p:spPr>
          <a:xfrm>
            <a:off x="3644010" y="3842424"/>
            <a:ext cx="747768" cy="822524"/>
          </a:xfrm>
          <a:custGeom>
            <a:avLst/>
            <a:gdLst>
              <a:gd name="connsiteX0" fmla="*/ 315310 w 1070167"/>
              <a:gd name="connsiteY0" fmla="*/ 416718 h 1143000"/>
              <a:gd name="connsiteX1" fmla="*/ 317692 w 1070167"/>
              <a:gd name="connsiteY1" fmla="*/ 423862 h 1143000"/>
              <a:gd name="connsiteX2" fmla="*/ 329598 w 1070167"/>
              <a:gd name="connsiteY2" fmla="*/ 438150 h 1143000"/>
              <a:gd name="connsiteX3" fmla="*/ 336742 w 1070167"/>
              <a:gd name="connsiteY3" fmla="*/ 452437 h 1143000"/>
              <a:gd name="connsiteX4" fmla="*/ 343885 w 1070167"/>
              <a:gd name="connsiteY4" fmla="*/ 483393 h 1143000"/>
              <a:gd name="connsiteX5" fmla="*/ 346267 w 1070167"/>
              <a:gd name="connsiteY5" fmla="*/ 490537 h 1143000"/>
              <a:gd name="connsiteX6" fmla="*/ 341504 w 1070167"/>
              <a:gd name="connsiteY6" fmla="*/ 528637 h 1143000"/>
              <a:gd name="connsiteX7" fmla="*/ 346267 w 1070167"/>
              <a:gd name="connsiteY7" fmla="*/ 554831 h 1143000"/>
              <a:gd name="connsiteX8" fmla="*/ 353410 w 1070167"/>
              <a:gd name="connsiteY8" fmla="*/ 561975 h 1143000"/>
              <a:gd name="connsiteX9" fmla="*/ 358173 w 1070167"/>
              <a:gd name="connsiteY9" fmla="*/ 581025 h 1143000"/>
              <a:gd name="connsiteX10" fmla="*/ 365317 w 1070167"/>
              <a:gd name="connsiteY10" fmla="*/ 588168 h 1143000"/>
              <a:gd name="connsiteX11" fmla="*/ 374842 w 1070167"/>
              <a:gd name="connsiteY11" fmla="*/ 602456 h 1143000"/>
              <a:gd name="connsiteX12" fmla="*/ 381985 w 1070167"/>
              <a:gd name="connsiteY12" fmla="*/ 607218 h 1143000"/>
              <a:gd name="connsiteX13" fmla="*/ 386748 w 1070167"/>
              <a:gd name="connsiteY13" fmla="*/ 631031 h 1143000"/>
              <a:gd name="connsiteX14" fmla="*/ 389129 w 1070167"/>
              <a:gd name="connsiteY14" fmla="*/ 638175 h 1143000"/>
              <a:gd name="connsiteX15" fmla="*/ 398654 w 1070167"/>
              <a:gd name="connsiteY15" fmla="*/ 654843 h 1143000"/>
              <a:gd name="connsiteX16" fmla="*/ 401035 w 1070167"/>
              <a:gd name="connsiteY16" fmla="*/ 664368 h 1143000"/>
              <a:gd name="connsiteX17" fmla="*/ 393892 w 1070167"/>
              <a:gd name="connsiteY17" fmla="*/ 685800 h 1143000"/>
              <a:gd name="connsiteX18" fmla="*/ 386748 w 1070167"/>
              <a:gd name="connsiteY18" fmla="*/ 688181 h 1143000"/>
              <a:gd name="connsiteX19" fmla="*/ 379604 w 1070167"/>
              <a:gd name="connsiteY19" fmla="*/ 692943 h 1143000"/>
              <a:gd name="connsiteX20" fmla="*/ 355792 w 1070167"/>
              <a:gd name="connsiteY20" fmla="*/ 688181 h 1143000"/>
              <a:gd name="connsiteX21" fmla="*/ 348648 w 1070167"/>
              <a:gd name="connsiteY21" fmla="*/ 681037 h 1143000"/>
              <a:gd name="connsiteX22" fmla="*/ 346267 w 1070167"/>
              <a:gd name="connsiteY22" fmla="*/ 673893 h 1143000"/>
              <a:gd name="connsiteX23" fmla="*/ 331979 w 1070167"/>
              <a:gd name="connsiteY23" fmla="*/ 666750 h 1143000"/>
              <a:gd name="connsiteX24" fmla="*/ 324835 w 1070167"/>
              <a:gd name="connsiteY24" fmla="*/ 661987 h 1143000"/>
              <a:gd name="connsiteX25" fmla="*/ 305785 w 1070167"/>
              <a:gd name="connsiteY25" fmla="*/ 657225 h 1143000"/>
              <a:gd name="connsiteX26" fmla="*/ 293879 w 1070167"/>
              <a:gd name="connsiteY26" fmla="*/ 669131 h 1143000"/>
              <a:gd name="connsiteX27" fmla="*/ 279592 w 1070167"/>
              <a:gd name="connsiteY27" fmla="*/ 678656 h 1143000"/>
              <a:gd name="connsiteX28" fmla="*/ 272448 w 1070167"/>
              <a:gd name="connsiteY28" fmla="*/ 683418 h 1143000"/>
              <a:gd name="connsiteX29" fmla="*/ 267685 w 1070167"/>
              <a:gd name="connsiteY29" fmla="*/ 690562 h 1143000"/>
              <a:gd name="connsiteX30" fmla="*/ 265304 w 1070167"/>
              <a:gd name="connsiteY30" fmla="*/ 697706 h 1143000"/>
              <a:gd name="connsiteX31" fmla="*/ 255779 w 1070167"/>
              <a:gd name="connsiteY31" fmla="*/ 702468 h 1143000"/>
              <a:gd name="connsiteX32" fmla="*/ 246254 w 1070167"/>
              <a:gd name="connsiteY32" fmla="*/ 709612 h 1143000"/>
              <a:gd name="connsiteX33" fmla="*/ 231967 w 1070167"/>
              <a:gd name="connsiteY33" fmla="*/ 714375 h 1143000"/>
              <a:gd name="connsiteX34" fmla="*/ 224823 w 1070167"/>
              <a:gd name="connsiteY34" fmla="*/ 709612 h 1143000"/>
              <a:gd name="connsiteX35" fmla="*/ 212917 w 1070167"/>
              <a:gd name="connsiteY35" fmla="*/ 700087 h 1143000"/>
              <a:gd name="connsiteX36" fmla="*/ 198629 w 1070167"/>
              <a:gd name="connsiteY36" fmla="*/ 695325 h 1143000"/>
              <a:gd name="connsiteX37" fmla="*/ 177198 w 1070167"/>
              <a:gd name="connsiteY37" fmla="*/ 700087 h 1143000"/>
              <a:gd name="connsiteX38" fmla="*/ 172435 w 1070167"/>
              <a:gd name="connsiteY38" fmla="*/ 707231 h 1143000"/>
              <a:gd name="connsiteX39" fmla="*/ 170054 w 1070167"/>
              <a:gd name="connsiteY39" fmla="*/ 714375 h 1143000"/>
              <a:gd name="connsiteX40" fmla="*/ 160529 w 1070167"/>
              <a:gd name="connsiteY40" fmla="*/ 728662 h 1143000"/>
              <a:gd name="connsiteX41" fmla="*/ 158148 w 1070167"/>
              <a:gd name="connsiteY41" fmla="*/ 735806 h 1143000"/>
              <a:gd name="connsiteX42" fmla="*/ 136717 w 1070167"/>
              <a:gd name="connsiteY42" fmla="*/ 747712 h 1143000"/>
              <a:gd name="connsiteX43" fmla="*/ 122429 w 1070167"/>
              <a:gd name="connsiteY43" fmla="*/ 757237 h 1143000"/>
              <a:gd name="connsiteX44" fmla="*/ 124810 w 1070167"/>
              <a:gd name="connsiteY44" fmla="*/ 776287 h 1143000"/>
              <a:gd name="connsiteX45" fmla="*/ 127192 w 1070167"/>
              <a:gd name="connsiteY45" fmla="*/ 783431 h 1143000"/>
              <a:gd name="connsiteX46" fmla="*/ 134335 w 1070167"/>
              <a:gd name="connsiteY46" fmla="*/ 788193 h 1143000"/>
              <a:gd name="connsiteX47" fmla="*/ 139098 w 1070167"/>
              <a:gd name="connsiteY47" fmla="*/ 823912 h 1143000"/>
              <a:gd name="connsiteX48" fmla="*/ 134335 w 1070167"/>
              <a:gd name="connsiteY48" fmla="*/ 838200 h 1143000"/>
              <a:gd name="connsiteX49" fmla="*/ 120048 w 1070167"/>
              <a:gd name="connsiteY49" fmla="*/ 845343 h 1143000"/>
              <a:gd name="connsiteX50" fmla="*/ 103379 w 1070167"/>
              <a:gd name="connsiteY50" fmla="*/ 842962 h 1143000"/>
              <a:gd name="connsiteX51" fmla="*/ 96235 w 1070167"/>
              <a:gd name="connsiteY51" fmla="*/ 840581 h 1143000"/>
              <a:gd name="connsiteX52" fmla="*/ 84329 w 1070167"/>
              <a:gd name="connsiteY52" fmla="*/ 838200 h 1143000"/>
              <a:gd name="connsiteX53" fmla="*/ 77185 w 1070167"/>
              <a:gd name="connsiteY53" fmla="*/ 835818 h 1143000"/>
              <a:gd name="connsiteX54" fmla="*/ 58135 w 1070167"/>
              <a:gd name="connsiteY54" fmla="*/ 831056 h 1143000"/>
              <a:gd name="connsiteX55" fmla="*/ 20035 w 1070167"/>
              <a:gd name="connsiteY55" fmla="*/ 835818 h 1143000"/>
              <a:gd name="connsiteX56" fmla="*/ 5748 w 1070167"/>
              <a:gd name="connsiteY56" fmla="*/ 840581 h 1143000"/>
              <a:gd name="connsiteX57" fmla="*/ 985 w 1070167"/>
              <a:gd name="connsiteY57" fmla="*/ 854868 h 1143000"/>
              <a:gd name="connsiteX58" fmla="*/ 5748 w 1070167"/>
              <a:gd name="connsiteY58" fmla="*/ 873918 h 1143000"/>
              <a:gd name="connsiteX59" fmla="*/ 10510 w 1070167"/>
              <a:gd name="connsiteY59" fmla="*/ 883443 h 1143000"/>
              <a:gd name="connsiteX60" fmla="*/ 5748 w 1070167"/>
              <a:gd name="connsiteY60" fmla="*/ 900112 h 1143000"/>
              <a:gd name="connsiteX61" fmla="*/ 3367 w 1070167"/>
              <a:gd name="connsiteY61" fmla="*/ 919162 h 1143000"/>
              <a:gd name="connsiteX62" fmla="*/ 985 w 1070167"/>
              <a:gd name="connsiteY62" fmla="*/ 928687 h 1143000"/>
              <a:gd name="connsiteX63" fmla="*/ 3367 w 1070167"/>
              <a:gd name="connsiteY63" fmla="*/ 942975 h 1143000"/>
              <a:gd name="connsiteX64" fmla="*/ 15273 w 1070167"/>
              <a:gd name="connsiteY64" fmla="*/ 950118 h 1143000"/>
              <a:gd name="connsiteX65" fmla="*/ 22417 w 1070167"/>
              <a:gd name="connsiteY65" fmla="*/ 957262 h 1143000"/>
              <a:gd name="connsiteX66" fmla="*/ 24798 w 1070167"/>
              <a:gd name="connsiteY66" fmla="*/ 964406 h 1143000"/>
              <a:gd name="connsiteX67" fmla="*/ 70042 w 1070167"/>
              <a:gd name="connsiteY67" fmla="*/ 973931 h 1143000"/>
              <a:gd name="connsiteX68" fmla="*/ 77185 w 1070167"/>
              <a:gd name="connsiteY68" fmla="*/ 978693 h 1143000"/>
              <a:gd name="connsiteX69" fmla="*/ 81948 w 1070167"/>
              <a:gd name="connsiteY69" fmla="*/ 992981 h 1143000"/>
              <a:gd name="connsiteX70" fmla="*/ 84329 w 1070167"/>
              <a:gd name="connsiteY70" fmla="*/ 1000125 h 1143000"/>
              <a:gd name="connsiteX71" fmla="*/ 86710 w 1070167"/>
              <a:gd name="connsiteY71" fmla="*/ 1014412 h 1143000"/>
              <a:gd name="connsiteX72" fmla="*/ 96235 w 1070167"/>
              <a:gd name="connsiteY72" fmla="*/ 1019175 h 1143000"/>
              <a:gd name="connsiteX73" fmla="*/ 91473 w 1070167"/>
              <a:gd name="connsiteY73" fmla="*/ 1033462 h 1143000"/>
              <a:gd name="connsiteX74" fmla="*/ 81948 w 1070167"/>
              <a:gd name="connsiteY74" fmla="*/ 1047750 h 1143000"/>
              <a:gd name="connsiteX75" fmla="*/ 89092 w 1070167"/>
              <a:gd name="connsiteY75" fmla="*/ 1076325 h 1143000"/>
              <a:gd name="connsiteX76" fmla="*/ 96235 w 1070167"/>
              <a:gd name="connsiteY76" fmla="*/ 1078706 h 1143000"/>
              <a:gd name="connsiteX77" fmla="*/ 105760 w 1070167"/>
              <a:gd name="connsiteY77" fmla="*/ 1085850 h 1143000"/>
              <a:gd name="connsiteX78" fmla="*/ 117667 w 1070167"/>
              <a:gd name="connsiteY78" fmla="*/ 1092993 h 1143000"/>
              <a:gd name="connsiteX79" fmla="*/ 124810 w 1070167"/>
              <a:gd name="connsiteY79" fmla="*/ 1100137 h 1143000"/>
              <a:gd name="connsiteX80" fmla="*/ 131954 w 1070167"/>
              <a:gd name="connsiteY80" fmla="*/ 1104900 h 1143000"/>
              <a:gd name="connsiteX81" fmla="*/ 158148 w 1070167"/>
              <a:gd name="connsiteY81" fmla="*/ 1102518 h 1143000"/>
              <a:gd name="connsiteX82" fmla="*/ 172435 w 1070167"/>
              <a:gd name="connsiteY82" fmla="*/ 1116806 h 1143000"/>
              <a:gd name="connsiteX83" fmla="*/ 177198 w 1070167"/>
              <a:gd name="connsiteY83" fmla="*/ 1123950 h 1143000"/>
              <a:gd name="connsiteX84" fmla="*/ 184342 w 1070167"/>
              <a:gd name="connsiteY84" fmla="*/ 1128712 h 1143000"/>
              <a:gd name="connsiteX85" fmla="*/ 198629 w 1070167"/>
              <a:gd name="connsiteY85" fmla="*/ 1138237 h 1143000"/>
              <a:gd name="connsiteX86" fmla="*/ 243873 w 1070167"/>
              <a:gd name="connsiteY86" fmla="*/ 1131093 h 1143000"/>
              <a:gd name="connsiteX87" fmla="*/ 251017 w 1070167"/>
              <a:gd name="connsiteY87" fmla="*/ 1133475 h 1143000"/>
              <a:gd name="connsiteX88" fmla="*/ 258160 w 1070167"/>
              <a:gd name="connsiteY88" fmla="*/ 1138237 h 1143000"/>
              <a:gd name="connsiteX89" fmla="*/ 272448 w 1070167"/>
              <a:gd name="connsiteY89" fmla="*/ 1143000 h 1143000"/>
              <a:gd name="connsiteX90" fmla="*/ 289117 w 1070167"/>
              <a:gd name="connsiteY90" fmla="*/ 1140618 h 1143000"/>
              <a:gd name="connsiteX91" fmla="*/ 303404 w 1070167"/>
              <a:gd name="connsiteY91" fmla="*/ 1133475 h 1143000"/>
              <a:gd name="connsiteX92" fmla="*/ 320073 w 1070167"/>
              <a:gd name="connsiteY92" fmla="*/ 1131093 h 1143000"/>
              <a:gd name="connsiteX93" fmla="*/ 324835 w 1070167"/>
              <a:gd name="connsiteY93" fmla="*/ 1123950 h 1143000"/>
              <a:gd name="connsiteX94" fmla="*/ 327217 w 1070167"/>
              <a:gd name="connsiteY94" fmla="*/ 1116806 h 1143000"/>
              <a:gd name="connsiteX95" fmla="*/ 343885 w 1070167"/>
              <a:gd name="connsiteY95" fmla="*/ 1100137 h 1143000"/>
              <a:gd name="connsiteX96" fmla="*/ 358173 w 1070167"/>
              <a:gd name="connsiteY96" fmla="*/ 1085850 h 1143000"/>
              <a:gd name="connsiteX97" fmla="*/ 365317 w 1070167"/>
              <a:gd name="connsiteY97" fmla="*/ 1081087 h 1143000"/>
              <a:gd name="connsiteX98" fmla="*/ 367698 w 1070167"/>
              <a:gd name="connsiteY98" fmla="*/ 1073943 h 1143000"/>
              <a:gd name="connsiteX99" fmla="*/ 372460 w 1070167"/>
              <a:gd name="connsiteY99" fmla="*/ 1066800 h 1143000"/>
              <a:gd name="connsiteX100" fmla="*/ 374842 w 1070167"/>
              <a:gd name="connsiteY100" fmla="*/ 1057275 h 1143000"/>
              <a:gd name="connsiteX101" fmla="*/ 389129 w 1070167"/>
              <a:gd name="connsiteY101" fmla="*/ 1045368 h 1143000"/>
              <a:gd name="connsiteX102" fmla="*/ 396273 w 1070167"/>
              <a:gd name="connsiteY102" fmla="*/ 1016793 h 1143000"/>
              <a:gd name="connsiteX103" fmla="*/ 403417 w 1070167"/>
              <a:gd name="connsiteY103" fmla="*/ 1009650 h 1143000"/>
              <a:gd name="connsiteX104" fmla="*/ 417704 w 1070167"/>
              <a:gd name="connsiteY104" fmla="*/ 1004887 h 1143000"/>
              <a:gd name="connsiteX105" fmla="*/ 436754 w 1070167"/>
              <a:gd name="connsiteY105" fmla="*/ 983456 h 1143000"/>
              <a:gd name="connsiteX106" fmla="*/ 443898 w 1070167"/>
              <a:gd name="connsiteY106" fmla="*/ 976312 h 1143000"/>
              <a:gd name="connsiteX107" fmla="*/ 448660 w 1070167"/>
              <a:gd name="connsiteY107" fmla="*/ 962025 h 1143000"/>
              <a:gd name="connsiteX108" fmla="*/ 462948 w 1070167"/>
              <a:gd name="connsiteY108" fmla="*/ 947737 h 1143000"/>
              <a:gd name="connsiteX109" fmla="*/ 477235 w 1070167"/>
              <a:gd name="connsiteY109" fmla="*/ 940593 h 1143000"/>
              <a:gd name="connsiteX110" fmla="*/ 491523 w 1070167"/>
              <a:gd name="connsiteY110" fmla="*/ 933450 h 1143000"/>
              <a:gd name="connsiteX111" fmla="*/ 505810 w 1070167"/>
              <a:gd name="connsiteY111" fmla="*/ 923925 h 1143000"/>
              <a:gd name="connsiteX112" fmla="*/ 512954 w 1070167"/>
              <a:gd name="connsiteY112" fmla="*/ 916781 h 1143000"/>
              <a:gd name="connsiteX113" fmla="*/ 529623 w 1070167"/>
              <a:gd name="connsiteY113" fmla="*/ 907256 h 1143000"/>
              <a:gd name="connsiteX114" fmla="*/ 536767 w 1070167"/>
              <a:gd name="connsiteY114" fmla="*/ 904875 h 1143000"/>
              <a:gd name="connsiteX115" fmla="*/ 541529 w 1070167"/>
              <a:gd name="connsiteY115" fmla="*/ 871537 h 1143000"/>
              <a:gd name="connsiteX116" fmla="*/ 543910 w 1070167"/>
              <a:gd name="connsiteY116" fmla="*/ 862012 h 1143000"/>
              <a:gd name="connsiteX117" fmla="*/ 553435 w 1070167"/>
              <a:gd name="connsiteY117" fmla="*/ 857250 h 1143000"/>
              <a:gd name="connsiteX118" fmla="*/ 562960 w 1070167"/>
              <a:gd name="connsiteY118" fmla="*/ 823912 h 1143000"/>
              <a:gd name="connsiteX119" fmla="*/ 584392 w 1070167"/>
              <a:gd name="connsiteY119" fmla="*/ 804862 h 1143000"/>
              <a:gd name="connsiteX120" fmla="*/ 596298 w 1070167"/>
              <a:gd name="connsiteY120" fmla="*/ 783431 h 1143000"/>
              <a:gd name="connsiteX121" fmla="*/ 598679 w 1070167"/>
              <a:gd name="connsiteY121" fmla="*/ 776287 h 1143000"/>
              <a:gd name="connsiteX122" fmla="*/ 605823 w 1070167"/>
              <a:gd name="connsiteY122" fmla="*/ 773906 h 1143000"/>
              <a:gd name="connsiteX123" fmla="*/ 612967 w 1070167"/>
              <a:gd name="connsiteY123" fmla="*/ 769143 h 1143000"/>
              <a:gd name="connsiteX124" fmla="*/ 620110 w 1070167"/>
              <a:gd name="connsiteY124" fmla="*/ 766762 h 1143000"/>
              <a:gd name="connsiteX125" fmla="*/ 634398 w 1070167"/>
              <a:gd name="connsiteY125" fmla="*/ 759618 h 1143000"/>
              <a:gd name="connsiteX126" fmla="*/ 641542 w 1070167"/>
              <a:gd name="connsiteY126" fmla="*/ 752475 h 1143000"/>
              <a:gd name="connsiteX127" fmla="*/ 658210 w 1070167"/>
              <a:gd name="connsiteY127" fmla="*/ 738187 h 1143000"/>
              <a:gd name="connsiteX128" fmla="*/ 667735 w 1070167"/>
              <a:gd name="connsiteY128" fmla="*/ 723900 h 1143000"/>
              <a:gd name="connsiteX129" fmla="*/ 672498 w 1070167"/>
              <a:gd name="connsiteY129" fmla="*/ 716756 h 1143000"/>
              <a:gd name="connsiteX130" fmla="*/ 674879 w 1070167"/>
              <a:gd name="connsiteY130" fmla="*/ 709612 h 1143000"/>
              <a:gd name="connsiteX131" fmla="*/ 684404 w 1070167"/>
              <a:gd name="connsiteY131" fmla="*/ 669131 h 1143000"/>
              <a:gd name="connsiteX132" fmla="*/ 698692 w 1070167"/>
              <a:gd name="connsiteY132" fmla="*/ 661987 h 1143000"/>
              <a:gd name="connsiteX133" fmla="*/ 705835 w 1070167"/>
              <a:gd name="connsiteY133" fmla="*/ 657225 h 1143000"/>
              <a:gd name="connsiteX134" fmla="*/ 715360 w 1070167"/>
              <a:gd name="connsiteY134" fmla="*/ 654843 h 1143000"/>
              <a:gd name="connsiteX135" fmla="*/ 739173 w 1070167"/>
              <a:gd name="connsiteY135" fmla="*/ 645318 h 1143000"/>
              <a:gd name="connsiteX136" fmla="*/ 753460 w 1070167"/>
              <a:gd name="connsiteY136" fmla="*/ 631031 h 1143000"/>
              <a:gd name="connsiteX137" fmla="*/ 760604 w 1070167"/>
              <a:gd name="connsiteY137" fmla="*/ 626268 h 1143000"/>
              <a:gd name="connsiteX138" fmla="*/ 777273 w 1070167"/>
              <a:gd name="connsiteY138" fmla="*/ 616743 h 1143000"/>
              <a:gd name="connsiteX139" fmla="*/ 791560 w 1070167"/>
              <a:gd name="connsiteY139" fmla="*/ 604837 h 1143000"/>
              <a:gd name="connsiteX140" fmla="*/ 796323 w 1070167"/>
              <a:gd name="connsiteY140" fmla="*/ 597693 h 1143000"/>
              <a:gd name="connsiteX141" fmla="*/ 796323 w 1070167"/>
              <a:gd name="connsiteY141" fmla="*/ 564356 h 1143000"/>
              <a:gd name="connsiteX142" fmla="*/ 791560 w 1070167"/>
              <a:gd name="connsiteY142" fmla="*/ 550068 h 1143000"/>
              <a:gd name="connsiteX143" fmla="*/ 793942 w 1070167"/>
              <a:gd name="connsiteY143" fmla="*/ 538162 h 1143000"/>
              <a:gd name="connsiteX144" fmla="*/ 798704 w 1070167"/>
              <a:gd name="connsiteY144" fmla="*/ 523875 h 1143000"/>
              <a:gd name="connsiteX145" fmla="*/ 791560 w 1070167"/>
              <a:gd name="connsiteY145" fmla="*/ 514350 h 1143000"/>
              <a:gd name="connsiteX146" fmla="*/ 784417 w 1070167"/>
              <a:gd name="connsiteY146" fmla="*/ 509587 h 1143000"/>
              <a:gd name="connsiteX147" fmla="*/ 796323 w 1070167"/>
              <a:gd name="connsiteY147" fmla="*/ 495300 h 1143000"/>
              <a:gd name="connsiteX148" fmla="*/ 803467 w 1070167"/>
              <a:gd name="connsiteY148" fmla="*/ 490537 h 1143000"/>
              <a:gd name="connsiteX149" fmla="*/ 810610 w 1070167"/>
              <a:gd name="connsiteY149" fmla="*/ 483393 h 1143000"/>
              <a:gd name="connsiteX150" fmla="*/ 820135 w 1070167"/>
              <a:gd name="connsiteY150" fmla="*/ 464343 h 1143000"/>
              <a:gd name="connsiteX151" fmla="*/ 832042 w 1070167"/>
              <a:gd name="connsiteY151" fmla="*/ 450056 h 1143000"/>
              <a:gd name="connsiteX152" fmla="*/ 839185 w 1070167"/>
              <a:gd name="connsiteY152" fmla="*/ 442912 h 1143000"/>
              <a:gd name="connsiteX153" fmla="*/ 843948 w 1070167"/>
              <a:gd name="connsiteY153" fmla="*/ 435768 h 1143000"/>
              <a:gd name="connsiteX154" fmla="*/ 851092 w 1070167"/>
              <a:gd name="connsiteY154" fmla="*/ 428625 h 1143000"/>
              <a:gd name="connsiteX155" fmla="*/ 860617 w 1070167"/>
              <a:gd name="connsiteY155" fmla="*/ 414337 h 1143000"/>
              <a:gd name="connsiteX156" fmla="*/ 867760 w 1070167"/>
              <a:gd name="connsiteY156" fmla="*/ 383381 h 1143000"/>
              <a:gd name="connsiteX157" fmla="*/ 870142 w 1070167"/>
              <a:gd name="connsiteY157" fmla="*/ 373856 h 1143000"/>
              <a:gd name="connsiteX158" fmla="*/ 886810 w 1070167"/>
              <a:gd name="connsiteY158" fmla="*/ 352425 h 1143000"/>
              <a:gd name="connsiteX159" fmla="*/ 889192 w 1070167"/>
              <a:gd name="connsiteY159" fmla="*/ 345281 h 1143000"/>
              <a:gd name="connsiteX160" fmla="*/ 893954 w 1070167"/>
              <a:gd name="connsiteY160" fmla="*/ 338137 h 1143000"/>
              <a:gd name="connsiteX161" fmla="*/ 929673 w 1070167"/>
              <a:gd name="connsiteY161" fmla="*/ 330993 h 1143000"/>
              <a:gd name="connsiteX162" fmla="*/ 936817 w 1070167"/>
              <a:gd name="connsiteY162" fmla="*/ 328612 h 1143000"/>
              <a:gd name="connsiteX163" fmla="*/ 963010 w 1070167"/>
              <a:gd name="connsiteY163" fmla="*/ 323850 h 1143000"/>
              <a:gd name="connsiteX164" fmla="*/ 974917 w 1070167"/>
              <a:gd name="connsiteY164" fmla="*/ 307181 h 1143000"/>
              <a:gd name="connsiteX165" fmla="*/ 977298 w 1070167"/>
              <a:gd name="connsiteY165" fmla="*/ 300037 h 1143000"/>
              <a:gd name="connsiteX166" fmla="*/ 986823 w 1070167"/>
              <a:gd name="connsiteY166" fmla="*/ 233362 h 1143000"/>
              <a:gd name="connsiteX167" fmla="*/ 993967 w 1070167"/>
              <a:gd name="connsiteY167" fmla="*/ 228600 h 1143000"/>
              <a:gd name="connsiteX168" fmla="*/ 1001110 w 1070167"/>
              <a:gd name="connsiteY168" fmla="*/ 154781 h 1143000"/>
              <a:gd name="connsiteX169" fmla="*/ 1003492 w 1070167"/>
              <a:gd name="connsiteY169" fmla="*/ 142875 h 1143000"/>
              <a:gd name="connsiteX170" fmla="*/ 1005873 w 1070167"/>
              <a:gd name="connsiteY170" fmla="*/ 135731 h 1143000"/>
              <a:gd name="connsiteX171" fmla="*/ 1013017 w 1070167"/>
              <a:gd name="connsiteY171" fmla="*/ 133350 h 1143000"/>
              <a:gd name="connsiteX172" fmla="*/ 1022542 w 1070167"/>
              <a:gd name="connsiteY172" fmla="*/ 123825 h 1143000"/>
              <a:gd name="connsiteX173" fmla="*/ 1036829 w 1070167"/>
              <a:gd name="connsiteY173" fmla="*/ 114300 h 1143000"/>
              <a:gd name="connsiteX174" fmla="*/ 1051117 w 1070167"/>
              <a:gd name="connsiteY174" fmla="*/ 90487 h 1143000"/>
              <a:gd name="connsiteX175" fmla="*/ 1053498 w 1070167"/>
              <a:gd name="connsiteY175" fmla="*/ 83343 h 1143000"/>
              <a:gd name="connsiteX176" fmla="*/ 1058260 w 1070167"/>
              <a:gd name="connsiteY176" fmla="*/ 57150 h 1143000"/>
              <a:gd name="connsiteX177" fmla="*/ 1065404 w 1070167"/>
              <a:gd name="connsiteY177" fmla="*/ 50006 h 1143000"/>
              <a:gd name="connsiteX178" fmla="*/ 1070167 w 1070167"/>
              <a:gd name="connsiteY178" fmla="*/ 42862 h 1143000"/>
              <a:gd name="connsiteX179" fmla="*/ 1065404 w 1070167"/>
              <a:gd name="connsiteY179" fmla="*/ 21431 h 1143000"/>
              <a:gd name="connsiteX180" fmla="*/ 1060642 w 1070167"/>
              <a:gd name="connsiteY180" fmla="*/ 7143 h 1143000"/>
              <a:gd name="connsiteX181" fmla="*/ 1055879 w 1070167"/>
              <a:gd name="connsiteY181" fmla="*/ 0 h 1143000"/>
              <a:gd name="connsiteX182" fmla="*/ 1046354 w 1070167"/>
              <a:gd name="connsiteY182" fmla="*/ 2381 h 1143000"/>
              <a:gd name="connsiteX183" fmla="*/ 1043973 w 1070167"/>
              <a:gd name="connsiteY183" fmla="*/ 9525 h 1143000"/>
              <a:gd name="connsiteX184" fmla="*/ 1039210 w 1070167"/>
              <a:gd name="connsiteY184" fmla="*/ 16668 h 1143000"/>
              <a:gd name="connsiteX185" fmla="*/ 1029685 w 1070167"/>
              <a:gd name="connsiteY185" fmla="*/ 38100 h 1143000"/>
              <a:gd name="connsiteX186" fmla="*/ 1015398 w 1070167"/>
              <a:gd name="connsiteY186" fmla="*/ 47625 h 1143000"/>
              <a:gd name="connsiteX187" fmla="*/ 1008254 w 1070167"/>
              <a:gd name="connsiteY187" fmla="*/ 52387 h 1143000"/>
              <a:gd name="connsiteX188" fmla="*/ 996348 w 1070167"/>
              <a:gd name="connsiteY188" fmla="*/ 66675 h 1143000"/>
              <a:gd name="connsiteX189" fmla="*/ 989204 w 1070167"/>
              <a:gd name="connsiteY189" fmla="*/ 76200 h 1143000"/>
              <a:gd name="connsiteX190" fmla="*/ 984442 w 1070167"/>
              <a:gd name="connsiteY190" fmla="*/ 83343 h 1143000"/>
              <a:gd name="connsiteX191" fmla="*/ 977298 w 1070167"/>
              <a:gd name="connsiteY191" fmla="*/ 88106 h 1143000"/>
              <a:gd name="connsiteX192" fmla="*/ 974917 w 1070167"/>
              <a:gd name="connsiteY192" fmla="*/ 95250 h 1143000"/>
              <a:gd name="connsiteX193" fmla="*/ 967773 w 1070167"/>
              <a:gd name="connsiteY193" fmla="*/ 97631 h 1143000"/>
              <a:gd name="connsiteX194" fmla="*/ 960629 w 1070167"/>
              <a:gd name="connsiteY194" fmla="*/ 102393 h 1143000"/>
              <a:gd name="connsiteX195" fmla="*/ 934435 w 1070167"/>
              <a:gd name="connsiteY195" fmla="*/ 107156 h 1143000"/>
              <a:gd name="connsiteX196" fmla="*/ 932054 w 1070167"/>
              <a:gd name="connsiteY196" fmla="*/ 114300 h 1143000"/>
              <a:gd name="connsiteX197" fmla="*/ 939198 w 1070167"/>
              <a:gd name="connsiteY197" fmla="*/ 121443 h 1143000"/>
              <a:gd name="connsiteX198" fmla="*/ 943960 w 1070167"/>
              <a:gd name="connsiteY198" fmla="*/ 128587 h 1143000"/>
              <a:gd name="connsiteX199" fmla="*/ 936817 w 1070167"/>
              <a:gd name="connsiteY199" fmla="*/ 142875 h 1143000"/>
              <a:gd name="connsiteX200" fmla="*/ 934435 w 1070167"/>
              <a:gd name="connsiteY200" fmla="*/ 150018 h 1143000"/>
              <a:gd name="connsiteX201" fmla="*/ 917767 w 1070167"/>
              <a:gd name="connsiteY201" fmla="*/ 154781 h 1143000"/>
              <a:gd name="connsiteX202" fmla="*/ 915385 w 1070167"/>
              <a:gd name="connsiteY202" fmla="*/ 164306 h 1143000"/>
              <a:gd name="connsiteX203" fmla="*/ 927292 w 1070167"/>
              <a:gd name="connsiteY203" fmla="*/ 180975 h 1143000"/>
              <a:gd name="connsiteX204" fmla="*/ 932054 w 1070167"/>
              <a:gd name="connsiteY204" fmla="*/ 188118 h 1143000"/>
              <a:gd name="connsiteX205" fmla="*/ 927292 w 1070167"/>
              <a:gd name="connsiteY205" fmla="*/ 197643 h 1143000"/>
              <a:gd name="connsiteX206" fmla="*/ 908242 w 1070167"/>
              <a:gd name="connsiteY206" fmla="*/ 207168 h 1143000"/>
              <a:gd name="connsiteX207" fmla="*/ 903479 w 1070167"/>
              <a:gd name="connsiteY207" fmla="*/ 214312 h 1143000"/>
              <a:gd name="connsiteX208" fmla="*/ 901098 w 1070167"/>
              <a:gd name="connsiteY208" fmla="*/ 223837 h 1143000"/>
              <a:gd name="connsiteX209" fmla="*/ 891573 w 1070167"/>
              <a:gd name="connsiteY209" fmla="*/ 228600 h 1143000"/>
              <a:gd name="connsiteX210" fmla="*/ 877285 w 1070167"/>
              <a:gd name="connsiteY210" fmla="*/ 233362 h 1143000"/>
              <a:gd name="connsiteX211" fmla="*/ 867760 w 1070167"/>
              <a:gd name="connsiteY211" fmla="*/ 247650 h 1143000"/>
              <a:gd name="connsiteX212" fmla="*/ 853473 w 1070167"/>
              <a:gd name="connsiteY212" fmla="*/ 261937 h 1143000"/>
              <a:gd name="connsiteX213" fmla="*/ 839185 w 1070167"/>
              <a:gd name="connsiteY213" fmla="*/ 276225 h 1143000"/>
              <a:gd name="connsiteX214" fmla="*/ 817754 w 1070167"/>
              <a:gd name="connsiteY214" fmla="*/ 273843 h 1143000"/>
              <a:gd name="connsiteX215" fmla="*/ 810610 w 1070167"/>
              <a:gd name="connsiteY215" fmla="*/ 271462 h 1143000"/>
              <a:gd name="connsiteX216" fmla="*/ 796323 w 1070167"/>
              <a:gd name="connsiteY216" fmla="*/ 269081 h 1143000"/>
              <a:gd name="connsiteX217" fmla="*/ 789179 w 1070167"/>
              <a:gd name="connsiteY217" fmla="*/ 266700 h 1143000"/>
              <a:gd name="connsiteX218" fmla="*/ 774892 w 1070167"/>
              <a:gd name="connsiteY218" fmla="*/ 264318 h 1143000"/>
              <a:gd name="connsiteX219" fmla="*/ 782035 w 1070167"/>
              <a:gd name="connsiteY219" fmla="*/ 245268 h 1143000"/>
              <a:gd name="connsiteX220" fmla="*/ 791560 w 1070167"/>
              <a:gd name="connsiteY220" fmla="*/ 242887 h 1143000"/>
              <a:gd name="connsiteX221" fmla="*/ 798704 w 1070167"/>
              <a:gd name="connsiteY221" fmla="*/ 240506 h 1143000"/>
              <a:gd name="connsiteX222" fmla="*/ 803467 w 1070167"/>
              <a:gd name="connsiteY222" fmla="*/ 233362 h 1143000"/>
              <a:gd name="connsiteX223" fmla="*/ 810610 w 1070167"/>
              <a:gd name="connsiteY223" fmla="*/ 226218 h 1143000"/>
              <a:gd name="connsiteX224" fmla="*/ 812992 w 1070167"/>
              <a:gd name="connsiteY224" fmla="*/ 219075 h 1143000"/>
              <a:gd name="connsiteX225" fmla="*/ 808229 w 1070167"/>
              <a:gd name="connsiteY225" fmla="*/ 204787 h 1143000"/>
              <a:gd name="connsiteX226" fmla="*/ 805848 w 1070167"/>
              <a:gd name="connsiteY226" fmla="*/ 197643 h 1143000"/>
              <a:gd name="connsiteX227" fmla="*/ 741554 w 1070167"/>
              <a:gd name="connsiteY227" fmla="*/ 200025 h 1143000"/>
              <a:gd name="connsiteX228" fmla="*/ 727267 w 1070167"/>
              <a:gd name="connsiteY228" fmla="*/ 197643 h 1143000"/>
              <a:gd name="connsiteX229" fmla="*/ 712979 w 1070167"/>
              <a:gd name="connsiteY229" fmla="*/ 204787 h 1143000"/>
              <a:gd name="connsiteX230" fmla="*/ 710598 w 1070167"/>
              <a:gd name="connsiteY230" fmla="*/ 211931 h 1143000"/>
              <a:gd name="connsiteX231" fmla="*/ 679642 w 1070167"/>
              <a:gd name="connsiteY231" fmla="*/ 219075 h 1143000"/>
              <a:gd name="connsiteX232" fmla="*/ 672498 w 1070167"/>
              <a:gd name="connsiteY232" fmla="*/ 223837 h 1143000"/>
              <a:gd name="connsiteX233" fmla="*/ 662973 w 1070167"/>
              <a:gd name="connsiteY233" fmla="*/ 209550 h 1143000"/>
              <a:gd name="connsiteX234" fmla="*/ 648685 w 1070167"/>
              <a:gd name="connsiteY234" fmla="*/ 202406 h 1143000"/>
              <a:gd name="connsiteX235" fmla="*/ 627254 w 1070167"/>
              <a:gd name="connsiteY235" fmla="*/ 207168 h 1143000"/>
              <a:gd name="connsiteX236" fmla="*/ 605823 w 1070167"/>
              <a:gd name="connsiteY236" fmla="*/ 202406 h 1143000"/>
              <a:gd name="connsiteX237" fmla="*/ 586773 w 1070167"/>
              <a:gd name="connsiteY237" fmla="*/ 204787 h 1143000"/>
              <a:gd name="connsiteX238" fmla="*/ 579629 w 1070167"/>
              <a:gd name="connsiteY238" fmla="*/ 207168 h 1143000"/>
              <a:gd name="connsiteX239" fmla="*/ 577248 w 1070167"/>
              <a:gd name="connsiteY239" fmla="*/ 214312 h 1143000"/>
              <a:gd name="connsiteX240" fmla="*/ 572485 w 1070167"/>
              <a:gd name="connsiteY240" fmla="*/ 221456 h 1143000"/>
              <a:gd name="connsiteX241" fmla="*/ 560579 w 1070167"/>
              <a:gd name="connsiteY241" fmla="*/ 250031 h 1143000"/>
              <a:gd name="connsiteX242" fmla="*/ 551054 w 1070167"/>
              <a:gd name="connsiteY242" fmla="*/ 254793 h 1143000"/>
              <a:gd name="connsiteX243" fmla="*/ 536767 w 1070167"/>
              <a:gd name="connsiteY243" fmla="*/ 264318 h 1143000"/>
              <a:gd name="connsiteX244" fmla="*/ 532004 w 1070167"/>
              <a:gd name="connsiteY244" fmla="*/ 278606 h 1143000"/>
              <a:gd name="connsiteX245" fmla="*/ 524860 w 1070167"/>
              <a:gd name="connsiteY245" fmla="*/ 292893 h 1143000"/>
              <a:gd name="connsiteX246" fmla="*/ 517717 w 1070167"/>
              <a:gd name="connsiteY246" fmla="*/ 323850 h 1143000"/>
              <a:gd name="connsiteX247" fmla="*/ 510573 w 1070167"/>
              <a:gd name="connsiteY247" fmla="*/ 328612 h 1143000"/>
              <a:gd name="connsiteX248" fmla="*/ 503429 w 1070167"/>
              <a:gd name="connsiteY248" fmla="*/ 335756 h 1143000"/>
              <a:gd name="connsiteX249" fmla="*/ 489142 w 1070167"/>
              <a:gd name="connsiteY249" fmla="*/ 345281 h 1143000"/>
              <a:gd name="connsiteX250" fmla="*/ 484379 w 1070167"/>
              <a:gd name="connsiteY250" fmla="*/ 359568 h 1143000"/>
              <a:gd name="connsiteX251" fmla="*/ 477235 w 1070167"/>
              <a:gd name="connsiteY251" fmla="*/ 364331 h 1143000"/>
              <a:gd name="connsiteX252" fmla="*/ 451042 w 1070167"/>
              <a:gd name="connsiteY252" fmla="*/ 369093 h 1143000"/>
              <a:gd name="connsiteX253" fmla="*/ 443898 w 1070167"/>
              <a:gd name="connsiteY253" fmla="*/ 371475 h 1143000"/>
              <a:gd name="connsiteX254" fmla="*/ 434373 w 1070167"/>
              <a:gd name="connsiteY254" fmla="*/ 385762 h 1143000"/>
              <a:gd name="connsiteX255" fmla="*/ 408179 w 1070167"/>
              <a:gd name="connsiteY255" fmla="*/ 388143 h 1143000"/>
              <a:gd name="connsiteX256" fmla="*/ 401035 w 1070167"/>
              <a:gd name="connsiteY256" fmla="*/ 395287 h 1143000"/>
              <a:gd name="connsiteX257" fmla="*/ 393892 w 1070167"/>
              <a:gd name="connsiteY257" fmla="*/ 404812 h 1143000"/>
              <a:gd name="connsiteX258" fmla="*/ 386748 w 1070167"/>
              <a:gd name="connsiteY258" fmla="*/ 407193 h 1143000"/>
              <a:gd name="connsiteX259" fmla="*/ 367698 w 1070167"/>
              <a:gd name="connsiteY259" fmla="*/ 414337 h 1143000"/>
              <a:gd name="connsiteX260" fmla="*/ 353410 w 1070167"/>
              <a:gd name="connsiteY260" fmla="*/ 419100 h 1143000"/>
              <a:gd name="connsiteX261" fmla="*/ 346267 w 1070167"/>
              <a:gd name="connsiteY261" fmla="*/ 421481 h 1143000"/>
              <a:gd name="connsiteX262" fmla="*/ 315310 w 1070167"/>
              <a:gd name="connsiteY262" fmla="*/ 416718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070167" h="1143000">
                <a:moveTo>
                  <a:pt x="315310" y="416718"/>
                </a:moveTo>
                <a:cubicBezTo>
                  <a:pt x="316104" y="419099"/>
                  <a:pt x="316569" y="421617"/>
                  <a:pt x="317692" y="423862"/>
                </a:cubicBezTo>
                <a:cubicBezTo>
                  <a:pt x="322128" y="432733"/>
                  <a:pt x="323013" y="430248"/>
                  <a:pt x="329598" y="438150"/>
                </a:cubicBezTo>
                <a:cubicBezTo>
                  <a:pt x="334726" y="444304"/>
                  <a:pt x="334355" y="445278"/>
                  <a:pt x="336742" y="452437"/>
                </a:cubicBezTo>
                <a:cubicBezTo>
                  <a:pt x="339832" y="474071"/>
                  <a:pt x="337349" y="463785"/>
                  <a:pt x="343885" y="483393"/>
                </a:cubicBezTo>
                <a:lnTo>
                  <a:pt x="346267" y="490537"/>
                </a:lnTo>
                <a:cubicBezTo>
                  <a:pt x="341236" y="505627"/>
                  <a:pt x="341504" y="502897"/>
                  <a:pt x="341504" y="528637"/>
                </a:cubicBezTo>
                <a:cubicBezTo>
                  <a:pt x="341504" y="529300"/>
                  <a:pt x="342917" y="549806"/>
                  <a:pt x="346267" y="554831"/>
                </a:cubicBezTo>
                <a:cubicBezTo>
                  <a:pt x="348135" y="557633"/>
                  <a:pt x="351029" y="559594"/>
                  <a:pt x="353410" y="561975"/>
                </a:cubicBezTo>
                <a:cubicBezTo>
                  <a:pt x="354998" y="568325"/>
                  <a:pt x="353544" y="576397"/>
                  <a:pt x="358173" y="581025"/>
                </a:cubicBezTo>
                <a:cubicBezTo>
                  <a:pt x="360554" y="583406"/>
                  <a:pt x="363250" y="585510"/>
                  <a:pt x="365317" y="588168"/>
                </a:cubicBezTo>
                <a:cubicBezTo>
                  <a:pt x="368831" y="592686"/>
                  <a:pt x="370079" y="599281"/>
                  <a:pt x="374842" y="602456"/>
                </a:cubicBezTo>
                <a:lnTo>
                  <a:pt x="381985" y="607218"/>
                </a:lnTo>
                <a:cubicBezTo>
                  <a:pt x="387365" y="623354"/>
                  <a:pt x="381278" y="603677"/>
                  <a:pt x="386748" y="631031"/>
                </a:cubicBezTo>
                <a:cubicBezTo>
                  <a:pt x="387240" y="633492"/>
                  <a:pt x="388140" y="635868"/>
                  <a:pt x="389129" y="638175"/>
                </a:cubicBezTo>
                <a:cubicBezTo>
                  <a:pt x="392753" y="646632"/>
                  <a:pt x="393872" y="647671"/>
                  <a:pt x="398654" y="654843"/>
                </a:cubicBezTo>
                <a:cubicBezTo>
                  <a:pt x="399448" y="658018"/>
                  <a:pt x="401035" y="661095"/>
                  <a:pt x="401035" y="664368"/>
                </a:cubicBezTo>
                <a:cubicBezTo>
                  <a:pt x="401035" y="670409"/>
                  <a:pt x="399642" y="681200"/>
                  <a:pt x="393892" y="685800"/>
                </a:cubicBezTo>
                <a:cubicBezTo>
                  <a:pt x="391932" y="687368"/>
                  <a:pt x="388993" y="687059"/>
                  <a:pt x="386748" y="688181"/>
                </a:cubicBezTo>
                <a:cubicBezTo>
                  <a:pt x="384188" y="689461"/>
                  <a:pt x="381985" y="691356"/>
                  <a:pt x="379604" y="692943"/>
                </a:cubicBezTo>
                <a:cubicBezTo>
                  <a:pt x="378736" y="692798"/>
                  <a:pt x="358717" y="689852"/>
                  <a:pt x="355792" y="688181"/>
                </a:cubicBezTo>
                <a:cubicBezTo>
                  <a:pt x="352868" y="686510"/>
                  <a:pt x="351029" y="683418"/>
                  <a:pt x="348648" y="681037"/>
                </a:cubicBezTo>
                <a:cubicBezTo>
                  <a:pt x="347854" y="678656"/>
                  <a:pt x="347835" y="675853"/>
                  <a:pt x="346267" y="673893"/>
                </a:cubicBezTo>
                <a:cubicBezTo>
                  <a:pt x="342910" y="669697"/>
                  <a:pt x="336684" y="668318"/>
                  <a:pt x="331979" y="666750"/>
                </a:cubicBezTo>
                <a:cubicBezTo>
                  <a:pt x="329598" y="665162"/>
                  <a:pt x="327525" y="662965"/>
                  <a:pt x="324835" y="661987"/>
                </a:cubicBezTo>
                <a:cubicBezTo>
                  <a:pt x="318684" y="659750"/>
                  <a:pt x="305785" y="657225"/>
                  <a:pt x="305785" y="657225"/>
                </a:cubicBezTo>
                <a:cubicBezTo>
                  <a:pt x="282926" y="662939"/>
                  <a:pt x="307213" y="653891"/>
                  <a:pt x="293879" y="669131"/>
                </a:cubicBezTo>
                <a:cubicBezTo>
                  <a:pt x="290110" y="673439"/>
                  <a:pt x="284354" y="675481"/>
                  <a:pt x="279592" y="678656"/>
                </a:cubicBezTo>
                <a:lnTo>
                  <a:pt x="272448" y="683418"/>
                </a:lnTo>
                <a:cubicBezTo>
                  <a:pt x="270860" y="685799"/>
                  <a:pt x="268965" y="688002"/>
                  <a:pt x="267685" y="690562"/>
                </a:cubicBezTo>
                <a:cubicBezTo>
                  <a:pt x="266562" y="692807"/>
                  <a:pt x="267079" y="695931"/>
                  <a:pt x="265304" y="697706"/>
                </a:cubicBezTo>
                <a:cubicBezTo>
                  <a:pt x="262794" y="700216"/>
                  <a:pt x="258789" y="700587"/>
                  <a:pt x="255779" y="702468"/>
                </a:cubicBezTo>
                <a:cubicBezTo>
                  <a:pt x="252413" y="704571"/>
                  <a:pt x="249804" y="707837"/>
                  <a:pt x="246254" y="709612"/>
                </a:cubicBezTo>
                <a:cubicBezTo>
                  <a:pt x="241764" y="711857"/>
                  <a:pt x="231967" y="714375"/>
                  <a:pt x="231967" y="714375"/>
                </a:cubicBezTo>
                <a:cubicBezTo>
                  <a:pt x="229586" y="712787"/>
                  <a:pt x="227113" y="711329"/>
                  <a:pt x="224823" y="709612"/>
                </a:cubicBezTo>
                <a:cubicBezTo>
                  <a:pt x="220757" y="706562"/>
                  <a:pt x="217379" y="702521"/>
                  <a:pt x="212917" y="700087"/>
                </a:cubicBezTo>
                <a:cubicBezTo>
                  <a:pt x="208510" y="697683"/>
                  <a:pt x="198629" y="695325"/>
                  <a:pt x="198629" y="695325"/>
                </a:cubicBezTo>
                <a:cubicBezTo>
                  <a:pt x="198483" y="695349"/>
                  <a:pt x="180283" y="697619"/>
                  <a:pt x="177198" y="700087"/>
                </a:cubicBezTo>
                <a:cubicBezTo>
                  <a:pt x="174963" y="701875"/>
                  <a:pt x="174023" y="704850"/>
                  <a:pt x="172435" y="707231"/>
                </a:cubicBezTo>
                <a:cubicBezTo>
                  <a:pt x="171641" y="709612"/>
                  <a:pt x="171273" y="712181"/>
                  <a:pt x="170054" y="714375"/>
                </a:cubicBezTo>
                <a:cubicBezTo>
                  <a:pt x="167274" y="719378"/>
                  <a:pt x="160529" y="728662"/>
                  <a:pt x="160529" y="728662"/>
                </a:cubicBezTo>
                <a:cubicBezTo>
                  <a:pt x="159735" y="731043"/>
                  <a:pt x="159923" y="734031"/>
                  <a:pt x="158148" y="735806"/>
                </a:cubicBezTo>
                <a:cubicBezTo>
                  <a:pt x="149960" y="743994"/>
                  <a:pt x="145700" y="744718"/>
                  <a:pt x="136717" y="747712"/>
                </a:cubicBezTo>
                <a:cubicBezTo>
                  <a:pt x="131954" y="750887"/>
                  <a:pt x="121719" y="751557"/>
                  <a:pt x="122429" y="757237"/>
                </a:cubicBezTo>
                <a:cubicBezTo>
                  <a:pt x="123223" y="763587"/>
                  <a:pt x="123665" y="769991"/>
                  <a:pt x="124810" y="776287"/>
                </a:cubicBezTo>
                <a:cubicBezTo>
                  <a:pt x="125259" y="778757"/>
                  <a:pt x="125624" y="781471"/>
                  <a:pt x="127192" y="783431"/>
                </a:cubicBezTo>
                <a:cubicBezTo>
                  <a:pt x="128980" y="785666"/>
                  <a:pt x="131954" y="786606"/>
                  <a:pt x="134335" y="788193"/>
                </a:cubicBezTo>
                <a:cubicBezTo>
                  <a:pt x="137511" y="800894"/>
                  <a:pt x="139991" y="808735"/>
                  <a:pt x="139098" y="823912"/>
                </a:cubicBezTo>
                <a:cubicBezTo>
                  <a:pt x="138803" y="828924"/>
                  <a:pt x="138512" y="835415"/>
                  <a:pt x="134335" y="838200"/>
                </a:cubicBezTo>
                <a:cubicBezTo>
                  <a:pt x="125103" y="844354"/>
                  <a:pt x="129907" y="842057"/>
                  <a:pt x="120048" y="845343"/>
                </a:cubicBezTo>
                <a:cubicBezTo>
                  <a:pt x="114492" y="844549"/>
                  <a:pt x="108883" y="844063"/>
                  <a:pt x="103379" y="842962"/>
                </a:cubicBezTo>
                <a:cubicBezTo>
                  <a:pt x="100918" y="842470"/>
                  <a:pt x="98670" y="841190"/>
                  <a:pt x="96235" y="840581"/>
                </a:cubicBezTo>
                <a:cubicBezTo>
                  <a:pt x="92309" y="839599"/>
                  <a:pt x="88255" y="839182"/>
                  <a:pt x="84329" y="838200"/>
                </a:cubicBezTo>
                <a:cubicBezTo>
                  <a:pt x="81894" y="837591"/>
                  <a:pt x="79620" y="836427"/>
                  <a:pt x="77185" y="835818"/>
                </a:cubicBezTo>
                <a:lnTo>
                  <a:pt x="58135" y="831056"/>
                </a:lnTo>
                <a:cubicBezTo>
                  <a:pt x="45684" y="832188"/>
                  <a:pt x="32333" y="832464"/>
                  <a:pt x="20035" y="835818"/>
                </a:cubicBezTo>
                <a:cubicBezTo>
                  <a:pt x="15192" y="837139"/>
                  <a:pt x="5748" y="840581"/>
                  <a:pt x="5748" y="840581"/>
                </a:cubicBezTo>
                <a:cubicBezTo>
                  <a:pt x="4160" y="845343"/>
                  <a:pt x="0" y="849946"/>
                  <a:pt x="985" y="854868"/>
                </a:cubicBezTo>
                <a:cubicBezTo>
                  <a:pt x="2383" y="861855"/>
                  <a:pt x="3003" y="867512"/>
                  <a:pt x="5748" y="873918"/>
                </a:cubicBezTo>
                <a:cubicBezTo>
                  <a:pt x="7146" y="877181"/>
                  <a:pt x="8923" y="880268"/>
                  <a:pt x="10510" y="883443"/>
                </a:cubicBezTo>
                <a:cubicBezTo>
                  <a:pt x="8923" y="888999"/>
                  <a:pt x="6881" y="894446"/>
                  <a:pt x="5748" y="900112"/>
                </a:cubicBezTo>
                <a:cubicBezTo>
                  <a:pt x="4493" y="906387"/>
                  <a:pt x="4419" y="912850"/>
                  <a:pt x="3367" y="919162"/>
                </a:cubicBezTo>
                <a:cubicBezTo>
                  <a:pt x="2829" y="922390"/>
                  <a:pt x="1779" y="925512"/>
                  <a:pt x="985" y="928687"/>
                </a:cubicBezTo>
                <a:cubicBezTo>
                  <a:pt x="1779" y="933450"/>
                  <a:pt x="689" y="938958"/>
                  <a:pt x="3367" y="942975"/>
                </a:cubicBezTo>
                <a:cubicBezTo>
                  <a:pt x="5934" y="946826"/>
                  <a:pt x="11570" y="947341"/>
                  <a:pt x="15273" y="950118"/>
                </a:cubicBezTo>
                <a:cubicBezTo>
                  <a:pt x="17967" y="952139"/>
                  <a:pt x="20036" y="954881"/>
                  <a:pt x="22417" y="957262"/>
                </a:cubicBezTo>
                <a:cubicBezTo>
                  <a:pt x="23211" y="959643"/>
                  <a:pt x="23191" y="962478"/>
                  <a:pt x="24798" y="964406"/>
                </a:cubicBezTo>
                <a:cubicBezTo>
                  <a:pt x="36297" y="978205"/>
                  <a:pt x="53131" y="972804"/>
                  <a:pt x="70042" y="973931"/>
                </a:cubicBezTo>
                <a:cubicBezTo>
                  <a:pt x="72423" y="975518"/>
                  <a:pt x="75668" y="976266"/>
                  <a:pt x="77185" y="978693"/>
                </a:cubicBezTo>
                <a:cubicBezTo>
                  <a:pt x="79846" y="982950"/>
                  <a:pt x="80360" y="988218"/>
                  <a:pt x="81948" y="992981"/>
                </a:cubicBezTo>
                <a:cubicBezTo>
                  <a:pt x="82742" y="995362"/>
                  <a:pt x="83916" y="997649"/>
                  <a:pt x="84329" y="1000125"/>
                </a:cubicBezTo>
                <a:cubicBezTo>
                  <a:pt x="85123" y="1004887"/>
                  <a:pt x="84151" y="1010318"/>
                  <a:pt x="86710" y="1014412"/>
                </a:cubicBezTo>
                <a:cubicBezTo>
                  <a:pt x="88591" y="1017422"/>
                  <a:pt x="93060" y="1017587"/>
                  <a:pt x="96235" y="1019175"/>
                </a:cubicBezTo>
                <a:cubicBezTo>
                  <a:pt x="94648" y="1023937"/>
                  <a:pt x="93718" y="1028972"/>
                  <a:pt x="91473" y="1033462"/>
                </a:cubicBezTo>
                <a:cubicBezTo>
                  <a:pt x="88913" y="1038582"/>
                  <a:pt x="81948" y="1047750"/>
                  <a:pt x="81948" y="1047750"/>
                </a:cubicBezTo>
                <a:cubicBezTo>
                  <a:pt x="82770" y="1055146"/>
                  <a:pt x="81089" y="1069922"/>
                  <a:pt x="89092" y="1076325"/>
                </a:cubicBezTo>
                <a:cubicBezTo>
                  <a:pt x="91052" y="1077893"/>
                  <a:pt x="93854" y="1077912"/>
                  <a:pt x="96235" y="1078706"/>
                </a:cubicBezTo>
                <a:cubicBezTo>
                  <a:pt x="99410" y="1081087"/>
                  <a:pt x="102458" y="1083649"/>
                  <a:pt x="105760" y="1085850"/>
                </a:cubicBezTo>
                <a:cubicBezTo>
                  <a:pt x="109611" y="1088417"/>
                  <a:pt x="113964" y="1090216"/>
                  <a:pt x="117667" y="1092993"/>
                </a:cubicBezTo>
                <a:cubicBezTo>
                  <a:pt x="120361" y="1095013"/>
                  <a:pt x="122223" y="1097981"/>
                  <a:pt x="124810" y="1100137"/>
                </a:cubicBezTo>
                <a:cubicBezTo>
                  <a:pt x="127009" y="1101969"/>
                  <a:pt x="129573" y="1103312"/>
                  <a:pt x="131954" y="1104900"/>
                </a:cubicBezTo>
                <a:cubicBezTo>
                  <a:pt x="150082" y="1098857"/>
                  <a:pt x="141319" y="1099153"/>
                  <a:pt x="158148" y="1102518"/>
                </a:cubicBezTo>
                <a:cubicBezTo>
                  <a:pt x="169369" y="1119351"/>
                  <a:pt x="154716" y="1099087"/>
                  <a:pt x="172435" y="1116806"/>
                </a:cubicBezTo>
                <a:cubicBezTo>
                  <a:pt x="174459" y="1118830"/>
                  <a:pt x="175174" y="1121926"/>
                  <a:pt x="177198" y="1123950"/>
                </a:cubicBezTo>
                <a:cubicBezTo>
                  <a:pt x="179222" y="1125974"/>
                  <a:pt x="182143" y="1126880"/>
                  <a:pt x="184342" y="1128712"/>
                </a:cubicBezTo>
                <a:cubicBezTo>
                  <a:pt x="196234" y="1138622"/>
                  <a:pt x="186073" y="1134052"/>
                  <a:pt x="198629" y="1138237"/>
                </a:cubicBezTo>
                <a:cubicBezTo>
                  <a:pt x="221528" y="1122971"/>
                  <a:pt x="207210" y="1128273"/>
                  <a:pt x="243873" y="1131093"/>
                </a:cubicBezTo>
                <a:cubicBezTo>
                  <a:pt x="246254" y="1131887"/>
                  <a:pt x="248772" y="1132352"/>
                  <a:pt x="251017" y="1133475"/>
                </a:cubicBezTo>
                <a:cubicBezTo>
                  <a:pt x="253576" y="1134755"/>
                  <a:pt x="255545" y="1137075"/>
                  <a:pt x="258160" y="1138237"/>
                </a:cubicBezTo>
                <a:cubicBezTo>
                  <a:pt x="262748" y="1140276"/>
                  <a:pt x="272448" y="1143000"/>
                  <a:pt x="272448" y="1143000"/>
                </a:cubicBezTo>
                <a:cubicBezTo>
                  <a:pt x="278004" y="1142206"/>
                  <a:pt x="283741" y="1142231"/>
                  <a:pt x="289117" y="1140618"/>
                </a:cubicBezTo>
                <a:cubicBezTo>
                  <a:pt x="317217" y="1132187"/>
                  <a:pt x="276994" y="1138757"/>
                  <a:pt x="303404" y="1133475"/>
                </a:cubicBezTo>
                <a:cubicBezTo>
                  <a:pt x="308908" y="1132374"/>
                  <a:pt x="314517" y="1131887"/>
                  <a:pt x="320073" y="1131093"/>
                </a:cubicBezTo>
                <a:cubicBezTo>
                  <a:pt x="321660" y="1128712"/>
                  <a:pt x="323555" y="1126509"/>
                  <a:pt x="324835" y="1123950"/>
                </a:cubicBezTo>
                <a:cubicBezTo>
                  <a:pt x="325958" y="1121705"/>
                  <a:pt x="325649" y="1118766"/>
                  <a:pt x="327217" y="1116806"/>
                </a:cubicBezTo>
                <a:cubicBezTo>
                  <a:pt x="332126" y="1110670"/>
                  <a:pt x="338329" y="1105693"/>
                  <a:pt x="343885" y="1100137"/>
                </a:cubicBezTo>
                <a:lnTo>
                  <a:pt x="358173" y="1085850"/>
                </a:lnTo>
                <a:lnTo>
                  <a:pt x="365317" y="1081087"/>
                </a:lnTo>
                <a:cubicBezTo>
                  <a:pt x="366111" y="1078706"/>
                  <a:pt x="366576" y="1076188"/>
                  <a:pt x="367698" y="1073943"/>
                </a:cubicBezTo>
                <a:cubicBezTo>
                  <a:pt x="368978" y="1071383"/>
                  <a:pt x="371333" y="1069430"/>
                  <a:pt x="372460" y="1066800"/>
                </a:cubicBezTo>
                <a:cubicBezTo>
                  <a:pt x="373749" y="1063792"/>
                  <a:pt x="373218" y="1060117"/>
                  <a:pt x="374842" y="1057275"/>
                </a:cubicBezTo>
                <a:cubicBezTo>
                  <a:pt x="377663" y="1052338"/>
                  <a:pt x="384576" y="1048403"/>
                  <a:pt x="389129" y="1045368"/>
                </a:cubicBezTo>
                <a:cubicBezTo>
                  <a:pt x="402175" y="1025803"/>
                  <a:pt x="382788" y="1057248"/>
                  <a:pt x="396273" y="1016793"/>
                </a:cubicBezTo>
                <a:cubicBezTo>
                  <a:pt x="397338" y="1013598"/>
                  <a:pt x="400473" y="1011285"/>
                  <a:pt x="403417" y="1009650"/>
                </a:cubicBezTo>
                <a:cubicBezTo>
                  <a:pt x="407805" y="1007212"/>
                  <a:pt x="417704" y="1004887"/>
                  <a:pt x="417704" y="1004887"/>
                </a:cubicBezTo>
                <a:cubicBezTo>
                  <a:pt x="426203" y="992139"/>
                  <a:pt x="420443" y="999767"/>
                  <a:pt x="436754" y="983456"/>
                </a:cubicBezTo>
                <a:lnTo>
                  <a:pt x="443898" y="976312"/>
                </a:lnTo>
                <a:cubicBezTo>
                  <a:pt x="445485" y="971550"/>
                  <a:pt x="445110" y="965575"/>
                  <a:pt x="448660" y="962025"/>
                </a:cubicBezTo>
                <a:cubicBezTo>
                  <a:pt x="453423" y="957262"/>
                  <a:pt x="457344" y="951473"/>
                  <a:pt x="462948" y="947737"/>
                </a:cubicBezTo>
                <a:cubicBezTo>
                  <a:pt x="483422" y="934089"/>
                  <a:pt x="457518" y="950452"/>
                  <a:pt x="477235" y="940593"/>
                </a:cubicBezTo>
                <a:cubicBezTo>
                  <a:pt x="495689" y="931366"/>
                  <a:pt x="473576" y="939431"/>
                  <a:pt x="491523" y="933450"/>
                </a:cubicBezTo>
                <a:cubicBezTo>
                  <a:pt x="501823" y="917998"/>
                  <a:pt x="489251" y="933387"/>
                  <a:pt x="505810" y="923925"/>
                </a:cubicBezTo>
                <a:cubicBezTo>
                  <a:pt x="508734" y="922254"/>
                  <a:pt x="510367" y="918937"/>
                  <a:pt x="512954" y="916781"/>
                </a:cubicBezTo>
                <a:cubicBezTo>
                  <a:pt x="517176" y="913263"/>
                  <a:pt x="524825" y="909312"/>
                  <a:pt x="529623" y="907256"/>
                </a:cubicBezTo>
                <a:cubicBezTo>
                  <a:pt x="531930" y="906267"/>
                  <a:pt x="534386" y="905669"/>
                  <a:pt x="536767" y="904875"/>
                </a:cubicBezTo>
                <a:cubicBezTo>
                  <a:pt x="542501" y="887671"/>
                  <a:pt x="536892" y="906318"/>
                  <a:pt x="541529" y="871537"/>
                </a:cubicBezTo>
                <a:cubicBezTo>
                  <a:pt x="541961" y="868293"/>
                  <a:pt x="541815" y="864526"/>
                  <a:pt x="543910" y="862012"/>
                </a:cubicBezTo>
                <a:cubicBezTo>
                  <a:pt x="546182" y="859285"/>
                  <a:pt x="550260" y="858837"/>
                  <a:pt x="553435" y="857250"/>
                </a:cubicBezTo>
                <a:cubicBezTo>
                  <a:pt x="572970" y="837715"/>
                  <a:pt x="544156" y="869578"/>
                  <a:pt x="562960" y="823912"/>
                </a:cubicBezTo>
                <a:cubicBezTo>
                  <a:pt x="566045" y="816420"/>
                  <a:pt x="577265" y="809614"/>
                  <a:pt x="584392" y="804862"/>
                </a:cubicBezTo>
                <a:cubicBezTo>
                  <a:pt x="590219" y="787380"/>
                  <a:pt x="585604" y="794125"/>
                  <a:pt x="596298" y="783431"/>
                </a:cubicBezTo>
                <a:cubicBezTo>
                  <a:pt x="597092" y="781050"/>
                  <a:pt x="596904" y="778062"/>
                  <a:pt x="598679" y="776287"/>
                </a:cubicBezTo>
                <a:cubicBezTo>
                  <a:pt x="600454" y="774512"/>
                  <a:pt x="603578" y="775029"/>
                  <a:pt x="605823" y="773906"/>
                </a:cubicBezTo>
                <a:cubicBezTo>
                  <a:pt x="608383" y="772626"/>
                  <a:pt x="610407" y="770423"/>
                  <a:pt x="612967" y="769143"/>
                </a:cubicBezTo>
                <a:cubicBezTo>
                  <a:pt x="615212" y="768021"/>
                  <a:pt x="617865" y="767884"/>
                  <a:pt x="620110" y="766762"/>
                </a:cubicBezTo>
                <a:cubicBezTo>
                  <a:pt x="638579" y="757528"/>
                  <a:pt x="616437" y="765607"/>
                  <a:pt x="634398" y="759618"/>
                </a:cubicBezTo>
                <a:cubicBezTo>
                  <a:pt x="636779" y="757237"/>
                  <a:pt x="638985" y="754666"/>
                  <a:pt x="641542" y="752475"/>
                </a:cubicBezTo>
                <a:cubicBezTo>
                  <a:pt x="649000" y="746083"/>
                  <a:pt x="652300" y="745785"/>
                  <a:pt x="658210" y="738187"/>
                </a:cubicBezTo>
                <a:cubicBezTo>
                  <a:pt x="661724" y="733669"/>
                  <a:pt x="664560" y="728662"/>
                  <a:pt x="667735" y="723900"/>
                </a:cubicBezTo>
                <a:lnTo>
                  <a:pt x="672498" y="716756"/>
                </a:lnTo>
                <a:cubicBezTo>
                  <a:pt x="673292" y="714375"/>
                  <a:pt x="674524" y="712097"/>
                  <a:pt x="674879" y="709612"/>
                </a:cubicBezTo>
                <a:cubicBezTo>
                  <a:pt x="676632" y="697338"/>
                  <a:pt x="674100" y="679436"/>
                  <a:pt x="684404" y="669131"/>
                </a:cubicBezTo>
                <a:cubicBezTo>
                  <a:pt x="689021" y="664514"/>
                  <a:pt x="692881" y="663924"/>
                  <a:pt x="698692" y="661987"/>
                </a:cubicBezTo>
                <a:cubicBezTo>
                  <a:pt x="701073" y="660400"/>
                  <a:pt x="703205" y="658352"/>
                  <a:pt x="705835" y="657225"/>
                </a:cubicBezTo>
                <a:cubicBezTo>
                  <a:pt x="708843" y="655936"/>
                  <a:pt x="712225" y="655783"/>
                  <a:pt x="715360" y="654843"/>
                </a:cubicBezTo>
                <a:cubicBezTo>
                  <a:pt x="719950" y="653466"/>
                  <a:pt x="734397" y="649139"/>
                  <a:pt x="739173" y="645318"/>
                </a:cubicBezTo>
                <a:cubicBezTo>
                  <a:pt x="744432" y="641111"/>
                  <a:pt x="747856" y="634767"/>
                  <a:pt x="753460" y="631031"/>
                </a:cubicBezTo>
                <a:cubicBezTo>
                  <a:pt x="755841" y="629443"/>
                  <a:pt x="758119" y="627688"/>
                  <a:pt x="760604" y="626268"/>
                </a:cubicBezTo>
                <a:cubicBezTo>
                  <a:pt x="768021" y="622030"/>
                  <a:pt x="770939" y="622021"/>
                  <a:pt x="777273" y="616743"/>
                </a:cubicBezTo>
                <a:cubicBezTo>
                  <a:pt x="795614" y="601460"/>
                  <a:pt x="773820" y="616666"/>
                  <a:pt x="791560" y="604837"/>
                </a:cubicBezTo>
                <a:cubicBezTo>
                  <a:pt x="793148" y="602456"/>
                  <a:pt x="795043" y="600253"/>
                  <a:pt x="796323" y="597693"/>
                </a:cubicBezTo>
                <a:cubicBezTo>
                  <a:pt x="801629" y="587081"/>
                  <a:pt x="798398" y="576112"/>
                  <a:pt x="796323" y="564356"/>
                </a:cubicBezTo>
                <a:cubicBezTo>
                  <a:pt x="795451" y="559412"/>
                  <a:pt x="791560" y="550068"/>
                  <a:pt x="791560" y="550068"/>
                </a:cubicBezTo>
                <a:cubicBezTo>
                  <a:pt x="792354" y="546099"/>
                  <a:pt x="792877" y="542067"/>
                  <a:pt x="793942" y="538162"/>
                </a:cubicBezTo>
                <a:cubicBezTo>
                  <a:pt x="795263" y="533319"/>
                  <a:pt x="798704" y="523875"/>
                  <a:pt x="798704" y="523875"/>
                </a:cubicBezTo>
                <a:cubicBezTo>
                  <a:pt x="796323" y="520700"/>
                  <a:pt x="794366" y="517156"/>
                  <a:pt x="791560" y="514350"/>
                </a:cubicBezTo>
                <a:cubicBezTo>
                  <a:pt x="789536" y="512326"/>
                  <a:pt x="785322" y="512302"/>
                  <a:pt x="784417" y="509587"/>
                </a:cubicBezTo>
                <a:cubicBezTo>
                  <a:pt x="781075" y="499560"/>
                  <a:pt x="791012" y="498335"/>
                  <a:pt x="796323" y="495300"/>
                </a:cubicBezTo>
                <a:cubicBezTo>
                  <a:pt x="798808" y="493880"/>
                  <a:pt x="801268" y="492369"/>
                  <a:pt x="803467" y="490537"/>
                </a:cubicBezTo>
                <a:cubicBezTo>
                  <a:pt x="806054" y="488381"/>
                  <a:pt x="808802" y="486234"/>
                  <a:pt x="810610" y="483393"/>
                </a:cubicBezTo>
                <a:cubicBezTo>
                  <a:pt x="814421" y="477403"/>
                  <a:pt x="815115" y="469363"/>
                  <a:pt x="820135" y="464343"/>
                </a:cubicBezTo>
                <a:cubicBezTo>
                  <a:pt x="840987" y="443494"/>
                  <a:pt x="815480" y="469931"/>
                  <a:pt x="832042" y="450056"/>
                </a:cubicBezTo>
                <a:cubicBezTo>
                  <a:pt x="834198" y="447469"/>
                  <a:pt x="837029" y="445499"/>
                  <a:pt x="839185" y="442912"/>
                </a:cubicBezTo>
                <a:cubicBezTo>
                  <a:pt x="841017" y="440713"/>
                  <a:pt x="842116" y="437967"/>
                  <a:pt x="843948" y="435768"/>
                </a:cubicBezTo>
                <a:cubicBezTo>
                  <a:pt x="846104" y="433181"/>
                  <a:pt x="849025" y="431283"/>
                  <a:pt x="851092" y="428625"/>
                </a:cubicBezTo>
                <a:cubicBezTo>
                  <a:pt x="854606" y="424107"/>
                  <a:pt x="860617" y="414337"/>
                  <a:pt x="860617" y="414337"/>
                </a:cubicBezTo>
                <a:cubicBezTo>
                  <a:pt x="866139" y="375680"/>
                  <a:pt x="859049" y="418214"/>
                  <a:pt x="867760" y="383381"/>
                </a:cubicBezTo>
                <a:cubicBezTo>
                  <a:pt x="868554" y="380206"/>
                  <a:pt x="868678" y="376783"/>
                  <a:pt x="870142" y="373856"/>
                </a:cubicBezTo>
                <a:cubicBezTo>
                  <a:pt x="875839" y="362462"/>
                  <a:pt x="878970" y="360265"/>
                  <a:pt x="886810" y="352425"/>
                </a:cubicBezTo>
                <a:cubicBezTo>
                  <a:pt x="887604" y="350044"/>
                  <a:pt x="888069" y="347526"/>
                  <a:pt x="889192" y="345281"/>
                </a:cubicBezTo>
                <a:cubicBezTo>
                  <a:pt x="890472" y="342721"/>
                  <a:pt x="891930" y="340161"/>
                  <a:pt x="893954" y="338137"/>
                </a:cubicBezTo>
                <a:cubicBezTo>
                  <a:pt x="903560" y="328531"/>
                  <a:pt x="916587" y="332084"/>
                  <a:pt x="929673" y="330993"/>
                </a:cubicBezTo>
                <a:cubicBezTo>
                  <a:pt x="932054" y="330199"/>
                  <a:pt x="934382" y="329221"/>
                  <a:pt x="936817" y="328612"/>
                </a:cubicBezTo>
                <a:cubicBezTo>
                  <a:pt x="943473" y="326948"/>
                  <a:pt x="956641" y="324911"/>
                  <a:pt x="963010" y="323850"/>
                </a:cubicBezTo>
                <a:cubicBezTo>
                  <a:pt x="974916" y="319880"/>
                  <a:pt x="969361" y="323849"/>
                  <a:pt x="974917" y="307181"/>
                </a:cubicBezTo>
                <a:lnTo>
                  <a:pt x="977298" y="300037"/>
                </a:lnTo>
                <a:cubicBezTo>
                  <a:pt x="978952" y="258688"/>
                  <a:pt x="965782" y="250895"/>
                  <a:pt x="986823" y="233362"/>
                </a:cubicBezTo>
                <a:cubicBezTo>
                  <a:pt x="989022" y="231530"/>
                  <a:pt x="991586" y="230187"/>
                  <a:pt x="993967" y="228600"/>
                </a:cubicBezTo>
                <a:cubicBezTo>
                  <a:pt x="1014508" y="197788"/>
                  <a:pt x="1003721" y="220031"/>
                  <a:pt x="1001110" y="154781"/>
                </a:cubicBezTo>
                <a:cubicBezTo>
                  <a:pt x="1001904" y="150812"/>
                  <a:pt x="1002510" y="146801"/>
                  <a:pt x="1003492" y="142875"/>
                </a:cubicBezTo>
                <a:cubicBezTo>
                  <a:pt x="1004101" y="140440"/>
                  <a:pt x="1004098" y="137506"/>
                  <a:pt x="1005873" y="135731"/>
                </a:cubicBezTo>
                <a:cubicBezTo>
                  <a:pt x="1007648" y="133956"/>
                  <a:pt x="1010636" y="134144"/>
                  <a:pt x="1013017" y="133350"/>
                </a:cubicBezTo>
                <a:cubicBezTo>
                  <a:pt x="1017058" y="121226"/>
                  <a:pt x="1012151" y="129598"/>
                  <a:pt x="1022542" y="123825"/>
                </a:cubicBezTo>
                <a:cubicBezTo>
                  <a:pt x="1027545" y="121045"/>
                  <a:pt x="1036829" y="114300"/>
                  <a:pt x="1036829" y="114300"/>
                </a:cubicBezTo>
                <a:cubicBezTo>
                  <a:pt x="1043597" y="104148"/>
                  <a:pt x="1046725" y="100735"/>
                  <a:pt x="1051117" y="90487"/>
                </a:cubicBezTo>
                <a:cubicBezTo>
                  <a:pt x="1052106" y="88180"/>
                  <a:pt x="1052704" y="85724"/>
                  <a:pt x="1053498" y="83343"/>
                </a:cubicBezTo>
                <a:cubicBezTo>
                  <a:pt x="1053591" y="82690"/>
                  <a:pt x="1056122" y="60892"/>
                  <a:pt x="1058260" y="57150"/>
                </a:cubicBezTo>
                <a:cubicBezTo>
                  <a:pt x="1059931" y="54226"/>
                  <a:pt x="1063248" y="52593"/>
                  <a:pt x="1065404" y="50006"/>
                </a:cubicBezTo>
                <a:cubicBezTo>
                  <a:pt x="1067236" y="47807"/>
                  <a:pt x="1068579" y="45243"/>
                  <a:pt x="1070167" y="42862"/>
                </a:cubicBezTo>
                <a:cubicBezTo>
                  <a:pt x="1068808" y="36071"/>
                  <a:pt x="1067420" y="28151"/>
                  <a:pt x="1065404" y="21431"/>
                </a:cubicBezTo>
                <a:cubicBezTo>
                  <a:pt x="1063962" y="16622"/>
                  <a:pt x="1063427" y="11320"/>
                  <a:pt x="1060642" y="7143"/>
                </a:cubicBezTo>
                <a:lnTo>
                  <a:pt x="1055879" y="0"/>
                </a:lnTo>
                <a:cubicBezTo>
                  <a:pt x="1052704" y="794"/>
                  <a:pt x="1048910" y="337"/>
                  <a:pt x="1046354" y="2381"/>
                </a:cubicBezTo>
                <a:cubicBezTo>
                  <a:pt x="1044394" y="3949"/>
                  <a:pt x="1045096" y="7280"/>
                  <a:pt x="1043973" y="9525"/>
                </a:cubicBezTo>
                <a:cubicBezTo>
                  <a:pt x="1042693" y="12085"/>
                  <a:pt x="1040798" y="14287"/>
                  <a:pt x="1039210" y="16668"/>
                </a:cubicBezTo>
                <a:cubicBezTo>
                  <a:pt x="1037435" y="21992"/>
                  <a:pt x="1035014" y="33437"/>
                  <a:pt x="1029685" y="38100"/>
                </a:cubicBezTo>
                <a:cubicBezTo>
                  <a:pt x="1025378" y="41869"/>
                  <a:pt x="1020160" y="44450"/>
                  <a:pt x="1015398" y="47625"/>
                </a:cubicBezTo>
                <a:lnTo>
                  <a:pt x="1008254" y="52387"/>
                </a:lnTo>
                <a:cubicBezTo>
                  <a:pt x="997732" y="68172"/>
                  <a:pt x="1010096" y="50636"/>
                  <a:pt x="996348" y="66675"/>
                </a:cubicBezTo>
                <a:cubicBezTo>
                  <a:pt x="993765" y="69688"/>
                  <a:pt x="991511" y="72970"/>
                  <a:pt x="989204" y="76200"/>
                </a:cubicBezTo>
                <a:cubicBezTo>
                  <a:pt x="987541" y="78529"/>
                  <a:pt x="986465" y="81320"/>
                  <a:pt x="984442" y="83343"/>
                </a:cubicBezTo>
                <a:cubicBezTo>
                  <a:pt x="982418" y="85367"/>
                  <a:pt x="979679" y="86518"/>
                  <a:pt x="977298" y="88106"/>
                </a:cubicBezTo>
                <a:cubicBezTo>
                  <a:pt x="976504" y="90487"/>
                  <a:pt x="976692" y="93475"/>
                  <a:pt x="974917" y="95250"/>
                </a:cubicBezTo>
                <a:cubicBezTo>
                  <a:pt x="973142" y="97025"/>
                  <a:pt x="970018" y="96509"/>
                  <a:pt x="967773" y="97631"/>
                </a:cubicBezTo>
                <a:cubicBezTo>
                  <a:pt x="965213" y="98911"/>
                  <a:pt x="963189" y="101113"/>
                  <a:pt x="960629" y="102393"/>
                </a:cubicBezTo>
                <a:cubicBezTo>
                  <a:pt x="953284" y="106066"/>
                  <a:pt x="941012" y="106334"/>
                  <a:pt x="934435" y="107156"/>
                </a:cubicBezTo>
                <a:cubicBezTo>
                  <a:pt x="933641" y="109537"/>
                  <a:pt x="931260" y="111919"/>
                  <a:pt x="932054" y="114300"/>
                </a:cubicBezTo>
                <a:cubicBezTo>
                  <a:pt x="933119" y="117495"/>
                  <a:pt x="937042" y="118856"/>
                  <a:pt x="939198" y="121443"/>
                </a:cubicBezTo>
                <a:cubicBezTo>
                  <a:pt x="941030" y="123642"/>
                  <a:pt x="942373" y="126206"/>
                  <a:pt x="943960" y="128587"/>
                </a:cubicBezTo>
                <a:cubicBezTo>
                  <a:pt x="937979" y="146534"/>
                  <a:pt x="946044" y="124421"/>
                  <a:pt x="936817" y="142875"/>
                </a:cubicBezTo>
                <a:cubicBezTo>
                  <a:pt x="935694" y="145120"/>
                  <a:pt x="936210" y="148243"/>
                  <a:pt x="934435" y="150018"/>
                </a:cubicBezTo>
                <a:cubicBezTo>
                  <a:pt x="933294" y="151159"/>
                  <a:pt x="917853" y="154760"/>
                  <a:pt x="917767" y="154781"/>
                </a:cubicBezTo>
                <a:cubicBezTo>
                  <a:pt x="916973" y="157956"/>
                  <a:pt x="914979" y="161058"/>
                  <a:pt x="915385" y="164306"/>
                </a:cubicBezTo>
                <a:cubicBezTo>
                  <a:pt x="916422" y="172599"/>
                  <a:pt x="922602" y="175347"/>
                  <a:pt x="927292" y="180975"/>
                </a:cubicBezTo>
                <a:cubicBezTo>
                  <a:pt x="929124" y="183173"/>
                  <a:pt x="930467" y="185737"/>
                  <a:pt x="932054" y="188118"/>
                </a:cubicBezTo>
                <a:cubicBezTo>
                  <a:pt x="930467" y="191293"/>
                  <a:pt x="930064" y="195426"/>
                  <a:pt x="927292" y="197643"/>
                </a:cubicBezTo>
                <a:cubicBezTo>
                  <a:pt x="921748" y="202078"/>
                  <a:pt x="908242" y="207168"/>
                  <a:pt x="908242" y="207168"/>
                </a:cubicBezTo>
                <a:cubicBezTo>
                  <a:pt x="906654" y="209549"/>
                  <a:pt x="904606" y="211681"/>
                  <a:pt x="903479" y="214312"/>
                </a:cubicBezTo>
                <a:cubicBezTo>
                  <a:pt x="902190" y="217320"/>
                  <a:pt x="903193" y="221323"/>
                  <a:pt x="901098" y="223837"/>
                </a:cubicBezTo>
                <a:cubicBezTo>
                  <a:pt x="898826" y="226564"/>
                  <a:pt x="894869" y="227282"/>
                  <a:pt x="891573" y="228600"/>
                </a:cubicBezTo>
                <a:cubicBezTo>
                  <a:pt x="886912" y="230464"/>
                  <a:pt x="877285" y="233362"/>
                  <a:pt x="877285" y="233362"/>
                </a:cubicBezTo>
                <a:cubicBezTo>
                  <a:pt x="874110" y="238125"/>
                  <a:pt x="871807" y="243603"/>
                  <a:pt x="867760" y="247650"/>
                </a:cubicBezTo>
                <a:cubicBezTo>
                  <a:pt x="862998" y="252412"/>
                  <a:pt x="857209" y="256333"/>
                  <a:pt x="853473" y="261937"/>
                </a:cubicBezTo>
                <a:cubicBezTo>
                  <a:pt x="846508" y="272383"/>
                  <a:pt x="851000" y="267364"/>
                  <a:pt x="839185" y="276225"/>
                </a:cubicBezTo>
                <a:cubicBezTo>
                  <a:pt x="832041" y="275431"/>
                  <a:pt x="824844" y="275025"/>
                  <a:pt x="817754" y="273843"/>
                </a:cubicBezTo>
                <a:cubicBezTo>
                  <a:pt x="815278" y="273430"/>
                  <a:pt x="813060" y="272006"/>
                  <a:pt x="810610" y="271462"/>
                </a:cubicBezTo>
                <a:cubicBezTo>
                  <a:pt x="805897" y="270415"/>
                  <a:pt x="801036" y="270128"/>
                  <a:pt x="796323" y="269081"/>
                </a:cubicBezTo>
                <a:cubicBezTo>
                  <a:pt x="793873" y="268537"/>
                  <a:pt x="791629" y="267245"/>
                  <a:pt x="789179" y="266700"/>
                </a:cubicBezTo>
                <a:cubicBezTo>
                  <a:pt x="784466" y="265653"/>
                  <a:pt x="779654" y="265112"/>
                  <a:pt x="774892" y="264318"/>
                </a:cubicBezTo>
                <a:cubicBezTo>
                  <a:pt x="775928" y="259136"/>
                  <a:pt x="776376" y="249041"/>
                  <a:pt x="782035" y="245268"/>
                </a:cubicBezTo>
                <a:cubicBezTo>
                  <a:pt x="784758" y="243453"/>
                  <a:pt x="788413" y="243786"/>
                  <a:pt x="791560" y="242887"/>
                </a:cubicBezTo>
                <a:cubicBezTo>
                  <a:pt x="793974" y="242197"/>
                  <a:pt x="796323" y="241300"/>
                  <a:pt x="798704" y="240506"/>
                </a:cubicBezTo>
                <a:cubicBezTo>
                  <a:pt x="800292" y="238125"/>
                  <a:pt x="801635" y="235561"/>
                  <a:pt x="803467" y="233362"/>
                </a:cubicBezTo>
                <a:cubicBezTo>
                  <a:pt x="805623" y="230775"/>
                  <a:pt x="808742" y="229020"/>
                  <a:pt x="810610" y="226218"/>
                </a:cubicBezTo>
                <a:cubicBezTo>
                  <a:pt x="812002" y="224130"/>
                  <a:pt x="812198" y="221456"/>
                  <a:pt x="812992" y="219075"/>
                </a:cubicBezTo>
                <a:lnTo>
                  <a:pt x="808229" y="204787"/>
                </a:lnTo>
                <a:lnTo>
                  <a:pt x="805848" y="197643"/>
                </a:lnTo>
                <a:cubicBezTo>
                  <a:pt x="784417" y="198437"/>
                  <a:pt x="763000" y="200025"/>
                  <a:pt x="741554" y="200025"/>
                </a:cubicBezTo>
                <a:cubicBezTo>
                  <a:pt x="736726" y="200025"/>
                  <a:pt x="732095" y="197643"/>
                  <a:pt x="727267" y="197643"/>
                </a:cubicBezTo>
                <a:cubicBezTo>
                  <a:pt x="722340" y="197643"/>
                  <a:pt x="716589" y="202380"/>
                  <a:pt x="712979" y="204787"/>
                </a:cubicBezTo>
                <a:cubicBezTo>
                  <a:pt x="712185" y="207168"/>
                  <a:pt x="712641" y="210472"/>
                  <a:pt x="710598" y="211931"/>
                </a:cubicBezTo>
                <a:cubicBezTo>
                  <a:pt x="704063" y="216599"/>
                  <a:pt x="686660" y="218072"/>
                  <a:pt x="679642" y="219075"/>
                </a:cubicBezTo>
                <a:cubicBezTo>
                  <a:pt x="677261" y="220662"/>
                  <a:pt x="675321" y="224308"/>
                  <a:pt x="672498" y="223837"/>
                </a:cubicBezTo>
                <a:cubicBezTo>
                  <a:pt x="662970" y="222249"/>
                  <a:pt x="666873" y="214425"/>
                  <a:pt x="662973" y="209550"/>
                </a:cubicBezTo>
                <a:cubicBezTo>
                  <a:pt x="659615" y="205352"/>
                  <a:pt x="653392" y="203975"/>
                  <a:pt x="648685" y="202406"/>
                </a:cubicBezTo>
                <a:cubicBezTo>
                  <a:pt x="645012" y="203324"/>
                  <a:pt x="630277" y="207168"/>
                  <a:pt x="627254" y="207168"/>
                </a:cubicBezTo>
                <a:cubicBezTo>
                  <a:pt x="624231" y="207168"/>
                  <a:pt x="609496" y="203324"/>
                  <a:pt x="605823" y="202406"/>
                </a:cubicBezTo>
                <a:cubicBezTo>
                  <a:pt x="599473" y="203200"/>
                  <a:pt x="593069" y="203642"/>
                  <a:pt x="586773" y="204787"/>
                </a:cubicBezTo>
                <a:cubicBezTo>
                  <a:pt x="584303" y="205236"/>
                  <a:pt x="581404" y="205393"/>
                  <a:pt x="579629" y="207168"/>
                </a:cubicBezTo>
                <a:cubicBezTo>
                  <a:pt x="577854" y="208943"/>
                  <a:pt x="578371" y="212067"/>
                  <a:pt x="577248" y="214312"/>
                </a:cubicBezTo>
                <a:cubicBezTo>
                  <a:pt x="575968" y="216872"/>
                  <a:pt x="574073" y="219075"/>
                  <a:pt x="572485" y="221456"/>
                </a:cubicBezTo>
                <a:cubicBezTo>
                  <a:pt x="571035" y="230159"/>
                  <a:pt x="570563" y="245039"/>
                  <a:pt x="560579" y="250031"/>
                </a:cubicBezTo>
                <a:cubicBezTo>
                  <a:pt x="557404" y="251618"/>
                  <a:pt x="554098" y="252967"/>
                  <a:pt x="551054" y="254793"/>
                </a:cubicBezTo>
                <a:cubicBezTo>
                  <a:pt x="546146" y="257738"/>
                  <a:pt x="536767" y="264318"/>
                  <a:pt x="536767" y="264318"/>
                </a:cubicBezTo>
                <a:cubicBezTo>
                  <a:pt x="535179" y="269081"/>
                  <a:pt x="534789" y="274429"/>
                  <a:pt x="532004" y="278606"/>
                </a:cubicBezTo>
                <a:cubicBezTo>
                  <a:pt x="525850" y="287838"/>
                  <a:pt x="528147" y="283035"/>
                  <a:pt x="524860" y="292893"/>
                </a:cubicBezTo>
                <a:cubicBezTo>
                  <a:pt x="523617" y="305322"/>
                  <a:pt x="526393" y="315174"/>
                  <a:pt x="517717" y="323850"/>
                </a:cubicBezTo>
                <a:cubicBezTo>
                  <a:pt x="515693" y="325874"/>
                  <a:pt x="512772" y="326780"/>
                  <a:pt x="510573" y="328612"/>
                </a:cubicBezTo>
                <a:cubicBezTo>
                  <a:pt x="507986" y="330768"/>
                  <a:pt x="506087" y="333688"/>
                  <a:pt x="503429" y="335756"/>
                </a:cubicBezTo>
                <a:cubicBezTo>
                  <a:pt x="498911" y="339270"/>
                  <a:pt x="489142" y="345281"/>
                  <a:pt x="489142" y="345281"/>
                </a:cubicBezTo>
                <a:cubicBezTo>
                  <a:pt x="487554" y="350043"/>
                  <a:pt x="488556" y="356783"/>
                  <a:pt x="484379" y="359568"/>
                </a:cubicBezTo>
                <a:cubicBezTo>
                  <a:pt x="481998" y="361156"/>
                  <a:pt x="479795" y="363051"/>
                  <a:pt x="477235" y="364331"/>
                </a:cubicBezTo>
                <a:cubicBezTo>
                  <a:pt x="469894" y="368002"/>
                  <a:pt x="457607" y="368273"/>
                  <a:pt x="451042" y="369093"/>
                </a:cubicBezTo>
                <a:cubicBezTo>
                  <a:pt x="448661" y="369887"/>
                  <a:pt x="445673" y="369700"/>
                  <a:pt x="443898" y="371475"/>
                </a:cubicBezTo>
                <a:cubicBezTo>
                  <a:pt x="439851" y="375522"/>
                  <a:pt x="440073" y="385244"/>
                  <a:pt x="434373" y="385762"/>
                </a:cubicBezTo>
                <a:lnTo>
                  <a:pt x="408179" y="388143"/>
                </a:lnTo>
                <a:cubicBezTo>
                  <a:pt x="405798" y="390524"/>
                  <a:pt x="403227" y="392730"/>
                  <a:pt x="401035" y="395287"/>
                </a:cubicBezTo>
                <a:cubicBezTo>
                  <a:pt x="398452" y="398300"/>
                  <a:pt x="396941" y="402271"/>
                  <a:pt x="393892" y="404812"/>
                </a:cubicBezTo>
                <a:cubicBezTo>
                  <a:pt x="391964" y="406419"/>
                  <a:pt x="389129" y="406399"/>
                  <a:pt x="386748" y="407193"/>
                </a:cubicBezTo>
                <a:cubicBezTo>
                  <a:pt x="374315" y="415482"/>
                  <a:pt x="385127" y="409583"/>
                  <a:pt x="367698" y="414337"/>
                </a:cubicBezTo>
                <a:cubicBezTo>
                  <a:pt x="362855" y="415658"/>
                  <a:pt x="358173" y="417512"/>
                  <a:pt x="353410" y="419100"/>
                </a:cubicBezTo>
                <a:lnTo>
                  <a:pt x="346267" y="421481"/>
                </a:lnTo>
                <a:lnTo>
                  <a:pt x="315310" y="416718"/>
                </a:ln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35" name="34 Forma libre"/>
          <p:cNvSpPr/>
          <p:nvPr/>
        </p:nvSpPr>
        <p:spPr>
          <a:xfrm>
            <a:off x="3759750" y="4138304"/>
            <a:ext cx="1735668" cy="1303152"/>
          </a:xfrm>
          <a:custGeom>
            <a:avLst/>
            <a:gdLst>
              <a:gd name="connsiteX0" fmla="*/ 702913 w 2480913"/>
              <a:gd name="connsiteY0" fmla="*/ 0 h 1810892"/>
              <a:gd name="connsiteX1" fmla="*/ 690213 w 2480913"/>
              <a:gd name="connsiteY1" fmla="*/ 22225 h 1810892"/>
              <a:gd name="connsiteX2" fmla="*/ 680688 w 2480913"/>
              <a:gd name="connsiteY2" fmla="*/ 41275 h 1810892"/>
              <a:gd name="connsiteX3" fmla="*/ 661638 w 2480913"/>
              <a:gd name="connsiteY3" fmla="*/ 53975 h 1810892"/>
              <a:gd name="connsiteX4" fmla="*/ 658463 w 2480913"/>
              <a:gd name="connsiteY4" fmla="*/ 63500 h 1810892"/>
              <a:gd name="connsiteX5" fmla="*/ 639413 w 2480913"/>
              <a:gd name="connsiteY5" fmla="*/ 69850 h 1810892"/>
              <a:gd name="connsiteX6" fmla="*/ 629888 w 2480913"/>
              <a:gd name="connsiteY6" fmla="*/ 98425 h 1810892"/>
              <a:gd name="connsiteX7" fmla="*/ 636238 w 2480913"/>
              <a:gd name="connsiteY7" fmla="*/ 107950 h 1810892"/>
              <a:gd name="connsiteX8" fmla="*/ 633063 w 2480913"/>
              <a:gd name="connsiteY8" fmla="*/ 117475 h 1810892"/>
              <a:gd name="connsiteX9" fmla="*/ 626713 w 2480913"/>
              <a:gd name="connsiteY9" fmla="*/ 127000 h 1810892"/>
              <a:gd name="connsiteX10" fmla="*/ 633063 w 2480913"/>
              <a:gd name="connsiteY10" fmla="*/ 152400 h 1810892"/>
              <a:gd name="connsiteX11" fmla="*/ 626713 w 2480913"/>
              <a:gd name="connsiteY11" fmla="*/ 196850 h 1810892"/>
              <a:gd name="connsiteX12" fmla="*/ 620363 w 2480913"/>
              <a:gd name="connsiteY12" fmla="*/ 206375 h 1810892"/>
              <a:gd name="connsiteX13" fmla="*/ 610838 w 2480913"/>
              <a:gd name="connsiteY13" fmla="*/ 209550 h 1810892"/>
              <a:gd name="connsiteX14" fmla="*/ 601313 w 2480913"/>
              <a:gd name="connsiteY14" fmla="*/ 215900 h 1810892"/>
              <a:gd name="connsiteX15" fmla="*/ 582263 w 2480913"/>
              <a:gd name="connsiteY15" fmla="*/ 228600 h 1810892"/>
              <a:gd name="connsiteX16" fmla="*/ 563213 w 2480913"/>
              <a:gd name="connsiteY16" fmla="*/ 241300 h 1810892"/>
              <a:gd name="connsiteX17" fmla="*/ 553688 w 2480913"/>
              <a:gd name="connsiteY17" fmla="*/ 247650 h 1810892"/>
              <a:gd name="connsiteX18" fmla="*/ 534638 w 2480913"/>
              <a:gd name="connsiteY18" fmla="*/ 254000 h 1810892"/>
              <a:gd name="connsiteX19" fmla="*/ 512413 w 2480913"/>
              <a:gd name="connsiteY19" fmla="*/ 266700 h 1810892"/>
              <a:gd name="connsiteX20" fmla="*/ 509238 w 2480913"/>
              <a:gd name="connsiteY20" fmla="*/ 279400 h 1810892"/>
              <a:gd name="connsiteX21" fmla="*/ 502888 w 2480913"/>
              <a:gd name="connsiteY21" fmla="*/ 307975 h 1810892"/>
              <a:gd name="connsiteX22" fmla="*/ 490188 w 2480913"/>
              <a:gd name="connsiteY22" fmla="*/ 327025 h 1810892"/>
              <a:gd name="connsiteX23" fmla="*/ 480663 w 2480913"/>
              <a:gd name="connsiteY23" fmla="*/ 333375 h 1810892"/>
              <a:gd name="connsiteX24" fmla="*/ 458438 w 2480913"/>
              <a:gd name="connsiteY24" fmla="*/ 355600 h 1810892"/>
              <a:gd name="connsiteX25" fmla="*/ 452088 w 2480913"/>
              <a:gd name="connsiteY25" fmla="*/ 365125 h 1810892"/>
              <a:gd name="connsiteX26" fmla="*/ 423513 w 2480913"/>
              <a:gd name="connsiteY26" fmla="*/ 377825 h 1810892"/>
              <a:gd name="connsiteX27" fmla="*/ 413988 w 2480913"/>
              <a:gd name="connsiteY27" fmla="*/ 384175 h 1810892"/>
              <a:gd name="connsiteX28" fmla="*/ 407638 w 2480913"/>
              <a:gd name="connsiteY28" fmla="*/ 406400 h 1810892"/>
              <a:gd name="connsiteX29" fmla="*/ 401288 w 2480913"/>
              <a:gd name="connsiteY29" fmla="*/ 425450 h 1810892"/>
              <a:gd name="connsiteX30" fmla="*/ 391763 w 2480913"/>
              <a:gd name="connsiteY30" fmla="*/ 428625 h 1810892"/>
              <a:gd name="connsiteX31" fmla="*/ 379063 w 2480913"/>
              <a:gd name="connsiteY31" fmla="*/ 447675 h 1810892"/>
              <a:gd name="connsiteX32" fmla="*/ 375888 w 2480913"/>
              <a:gd name="connsiteY32" fmla="*/ 476250 h 1810892"/>
              <a:gd name="connsiteX33" fmla="*/ 372713 w 2480913"/>
              <a:gd name="connsiteY33" fmla="*/ 485775 h 1810892"/>
              <a:gd name="connsiteX34" fmla="*/ 363188 w 2480913"/>
              <a:gd name="connsiteY34" fmla="*/ 492125 h 1810892"/>
              <a:gd name="connsiteX35" fmla="*/ 340963 w 2480913"/>
              <a:gd name="connsiteY35" fmla="*/ 520700 h 1810892"/>
              <a:gd name="connsiteX36" fmla="*/ 321913 w 2480913"/>
              <a:gd name="connsiteY36" fmla="*/ 533400 h 1810892"/>
              <a:gd name="connsiteX37" fmla="*/ 312388 w 2480913"/>
              <a:gd name="connsiteY37" fmla="*/ 536575 h 1810892"/>
              <a:gd name="connsiteX38" fmla="*/ 293338 w 2480913"/>
              <a:gd name="connsiteY38" fmla="*/ 549275 h 1810892"/>
              <a:gd name="connsiteX39" fmla="*/ 274288 w 2480913"/>
              <a:gd name="connsiteY39" fmla="*/ 555625 h 1810892"/>
              <a:gd name="connsiteX40" fmla="*/ 267938 w 2480913"/>
              <a:gd name="connsiteY40" fmla="*/ 565150 h 1810892"/>
              <a:gd name="connsiteX41" fmla="*/ 248888 w 2480913"/>
              <a:gd name="connsiteY41" fmla="*/ 581025 h 1810892"/>
              <a:gd name="connsiteX42" fmla="*/ 242538 w 2480913"/>
              <a:gd name="connsiteY42" fmla="*/ 590550 h 1810892"/>
              <a:gd name="connsiteX43" fmla="*/ 223488 w 2480913"/>
              <a:gd name="connsiteY43" fmla="*/ 606425 h 1810892"/>
              <a:gd name="connsiteX44" fmla="*/ 229838 w 2480913"/>
              <a:gd name="connsiteY44" fmla="*/ 622300 h 1810892"/>
              <a:gd name="connsiteX45" fmla="*/ 236188 w 2480913"/>
              <a:gd name="connsiteY45" fmla="*/ 631825 h 1810892"/>
              <a:gd name="connsiteX46" fmla="*/ 223488 w 2480913"/>
              <a:gd name="connsiteY46" fmla="*/ 644525 h 1810892"/>
              <a:gd name="connsiteX47" fmla="*/ 194913 w 2480913"/>
              <a:gd name="connsiteY47" fmla="*/ 666750 h 1810892"/>
              <a:gd name="connsiteX48" fmla="*/ 191738 w 2480913"/>
              <a:gd name="connsiteY48" fmla="*/ 679450 h 1810892"/>
              <a:gd name="connsiteX49" fmla="*/ 179038 w 2480913"/>
              <a:gd name="connsiteY49" fmla="*/ 698500 h 1810892"/>
              <a:gd name="connsiteX50" fmla="*/ 163163 w 2480913"/>
              <a:gd name="connsiteY50" fmla="*/ 701675 h 1810892"/>
              <a:gd name="connsiteX51" fmla="*/ 150463 w 2480913"/>
              <a:gd name="connsiteY51" fmla="*/ 708025 h 1810892"/>
              <a:gd name="connsiteX52" fmla="*/ 140938 w 2480913"/>
              <a:gd name="connsiteY52" fmla="*/ 711200 h 1810892"/>
              <a:gd name="connsiteX53" fmla="*/ 134588 w 2480913"/>
              <a:gd name="connsiteY53" fmla="*/ 720725 h 1810892"/>
              <a:gd name="connsiteX54" fmla="*/ 125063 w 2480913"/>
              <a:gd name="connsiteY54" fmla="*/ 723900 h 1810892"/>
              <a:gd name="connsiteX55" fmla="*/ 102838 w 2480913"/>
              <a:gd name="connsiteY55" fmla="*/ 736600 h 1810892"/>
              <a:gd name="connsiteX56" fmla="*/ 93313 w 2480913"/>
              <a:gd name="connsiteY56" fmla="*/ 739775 h 1810892"/>
              <a:gd name="connsiteX57" fmla="*/ 64738 w 2480913"/>
              <a:gd name="connsiteY57" fmla="*/ 736600 h 1810892"/>
              <a:gd name="connsiteX58" fmla="*/ 48863 w 2480913"/>
              <a:gd name="connsiteY58" fmla="*/ 765175 h 1810892"/>
              <a:gd name="connsiteX59" fmla="*/ 42513 w 2480913"/>
              <a:gd name="connsiteY59" fmla="*/ 774700 h 1810892"/>
              <a:gd name="connsiteX60" fmla="*/ 36163 w 2480913"/>
              <a:gd name="connsiteY60" fmla="*/ 796925 h 1810892"/>
              <a:gd name="connsiteX61" fmla="*/ 20288 w 2480913"/>
              <a:gd name="connsiteY61" fmla="*/ 815975 h 1810892"/>
              <a:gd name="connsiteX62" fmla="*/ 17113 w 2480913"/>
              <a:gd name="connsiteY62" fmla="*/ 825500 h 1810892"/>
              <a:gd name="connsiteX63" fmla="*/ 4413 w 2480913"/>
              <a:gd name="connsiteY63" fmla="*/ 841375 h 1810892"/>
              <a:gd name="connsiteX64" fmla="*/ 7588 w 2480913"/>
              <a:gd name="connsiteY64" fmla="*/ 892175 h 1810892"/>
              <a:gd name="connsiteX65" fmla="*/ 32988 w 2480913"/>
              <a:gd name="connsiteY65" fmla="*/ 898525 h 1810892"/>
              <a:gd name="connsiteX66" fmla="*/ 36163 w 2480913"/>
              <a:gd name="connsiteY66" fmla="*/ 911225 h 1810892"/>
              <a:gd name="connsiteX67" fmla="*/ 39338 w 2480913"/>
              <a:gd name="connsiteY67" fmla="*/ 920750 h 1810892"/>
              <a:gd name="connsiteX68" fmla="*/ 64738 w 2480913"/>
              <a:gd name="connsiteY68" fmla="*/ 927100 h 1810892"/>
              <a:gd name="connsiteX69" fmla="*/ 80613 w 2480913"/>
              <a:gd name="connsiteY69" fmla="*/ 949325 h 1810892"/>
              <a:gd name="connsiteX70" fmla="*/ 93313 w 2480913"/>
              <a:gd name="connsiteY70" fmla="*/ 968375 h 1810892"/>
              <a:gd name="connsiteX71" fmla="*/ 163163 w 2480913"/>
              <a:gd name="connsiteY71" fmla="*/ 968375 h 1810892"/>
              <a:gd name="connsiteX72" fmla="*/ 169513 w 2480913"/>
              <a:gd name="connsiteY72" fmla="*/ 987425 h 1810892"/>
              <a:gd name="connsiteX73" fmla="*/ 175863 w 2480913"/>
              <a:gd name="connsiteY73" fmla="*/ 996950 h 1810892"/>
              <a:gd name="connsiteX74" fmla="*/ 182213 w 2480913"/>
              <a:gd name="connsiteY74" fmla="*/ 1022350 h 1810892"/>
              <a:gd name="connsiteX75" fmla="*/ 185388 w 2480913"/>
              <a:gd name="connsiteY75" fmla="*/ 1035050 h 1810892"/>
              <a:gd name="connsiteX76" fmla="*/ 201263 w 2480913"/>
              <a:gd name="connsiteY76" fmla="*/ 1031875 h 1810892"/>
              <a:gd name="connsiteX77" fmla="*/ 210788 w 2480913"/>
              <a:gd name="connsiteY77" fmla="*/ 1028700 h 1810892"/>
              <a:gd name="connsiteX78" fmla="*/ 220313 w 2480913"/>
              <a:gd name="connsiteY78" fmla="*/ 1031875 h 1810892"/>
              <a:gd name="connsiteX79" fmla="*/ 229838 w 2480913"/>
              <a:gd name="connsiteY79" fmla="*/ 1044575 h 1810892"/>
              <a:gd name="connsiteX80" fmla="*/ 239363 w 2480913"/>
              <a:gd name="connsiteY80" fmla="*/ 1050925 h 1810892"/>
              <a:gd name="connsiteX81" fmla="*/ 252063 w 2480913"/>
              <a:gd name="connsiteY81" fmla="*/ 1060450 h 1810892"/>
              <a:gd name="connsiteX82" fmla="*/ 261588 w 2480913"/>
              <a:gd name="connsiteY82" fmla="*/ 1057275 h 1810892"/>
              <a:gd name="connsiteX83" fmla="*/ 264763 w 2480913"/>
              <a:gd name="connsiteY83" fmla="*/ 1044575 h 1810892"/>
              <a:gd name="connsiteX84" fmla="*/ 290163 w 2480913"/>
              <a:gd name="connsiteY84" fmla="*/ 1054100 h 1810892"/>
              <a:gd name="connsiteX85" fmla="*/ 350488 w 2480913"/>
              <a:gd name="connsiteY85" fmla="*/ 1063625 h 1810892"/>
              <a:gd name="connsiteX86" fmla="*/ 356838 w 2480913"/>
              <a:gd name="connsiteY86" fmla="*/ 1073150 h 1810892"/>
              <a:gd name="connsiteX87" fmla="*/ 363188 w 2480913"/>
              <a:gd name="connsiteY87" fmla="*/ 1092200 h 1810892"/>
              <a:gd name="connsiteX88" fmla="*/ 385413 w 2480913"/>
              <a:gd name="connsiteY88" fmla="*/ 1114425 h 1810892"/>
              <a:gd name="connsiteX89" fmla="*/ 433038 w 2480913"/>
              <a:gd name="connsiteY89" fmla="*/ 1117600 h 1810892"/>
              <a:gd name="connsiteX90" fmla="*/ 442563 w 2480913"/>
              <a:gd name="connsiteY90" fmla="*/ 1120775 h 1810892"/>
              <a:gd name="connsiteX91" fmla="*/ 461613 w 2480913"/>
              <a:gd name="connsiteY91" fmla="*/ 1104900 h 1810892"/>
              <a:gd name="connsiteX92" fmla="*/ 471138 w 2480913"/>
              <a:gd name="connsiteY92" fmla="*/ 1101725 h 1810892"/>
              <a:gd name="connsiteX93" fmla="*/ 480663 w 2480913"/>
              <a:gd name="connsiteY93" fmla="*/ 1108075 h 1810892"/>
              <a:gd name="connsiteX94" fmla="*/ 496538 w 2480913"/>
              <a:gd name="connsiteY94" fmla="*/ 1127125 h 1810892"/>
              <a:gd name="connsiteX95" fmla="*/ 496538 w 2480913"/>
              <a:gd name="connsiteY95" fmla="*/ 1162050 h 1810892"/>
              <a:gd name="connsiteX96" fmla="*/ 506063 w 2480913"/>
              <a:gd name="connsiteY96" fmla="*/ 1165225 h 1810892"/>
              <a:gd name="connsiteX97" fmla="*/ 518763 w 2480913"/>
              <a:gd name="connsiteY97" fmla="*/ 1168400 h 1810892"/>
              <a:gd name="connsiteX98" fmla="*/ 525113 w 2480913"/>
              <a:gd name="connsiteY98" fmla="*/ 1187450 h 1810892"/>
              <a:gd name="connsiteX99" fmla="*/ 528288 w 2480913"/>
              <a:gd name="connsiteY99" fmla="*/ 1196975 h 1810892"/>
              <a:gd name="connsiteX100" fmla="*/ 534638 w 2480913"/>
              <a:gd name="connsiteY100" fmla="*/ 1228725 h 1810892"/>
              <a:gd name="connsiteX101" fmla="*/ 540988 w 2480913"/>
              <a:gd name="connsiteY101" fmla="*/ 1238250 h 1810892"/>
              <a:gd name="connsiteX102" fmla="*/ 544163 w 2480913"/>
              <a:gd name="connsiteY102" fmla="*/ 1247775 h 1810892"/>
              <a:gd name="connsiteX103" fmla="*/ 563213 w 2480913"/>
              <a:gd name="connsiteY103" fmla="*/ 1254125 h 1810892"/>
              <a:gd name="connsiteX104" fmla="*/ 575913 w 2480913"/>
              <a:gd name="connsiteY104" fmla="*/ 1250950 h 1810892"/>
              <a:gd name="connsiteX105" fmla="*/ 579088 w 2480913"/>
              <a:gd name="connsiteY105" fmla="*/ 1238250 h 1810892"/>
              <a:gd name="connsiteX106" fmla="*/ 588613 w 2480913"/>
              <a:gd name="connsiteY106" fmla="*/ 1231900 h 1810892"/>
              <a:gd name="connsiteX107" fmla="*/ 620363 w 2480913"/>
              <a:gd name="connsiteY107" fmla="*/ 1235075 h 1810892"/>
              <a:gd name="connsiteX108" fmla="*/ 636238 w 2480913"/>
              <a:gd name="connsiteY108" fmla="*/ 1254125 h 1810892"/>
              <a:gd name="connsiteX109" fmla="*/ 645763 w 2480913"/>
              <a:gd name="connsiteY109" fmla="*/ 1263650 h 1810892"/>
              <a:gd name="connsiteX110" fmla="*/ 648938 w 2480913"/>
              <a:gd name="connsiteY110" fmla="*/ 1273175 h 1810892"/>
              <a:gd name="connsiteX111" fmla="*/ 642588 w 2480913"/>
              <a:gd name="connsiteY111" fmla="*/ 1295400 h 1810892"/>
              <a:gd name="connsiteX112" fmla="*/ 642588 w 2480913"/>
              <a:gd name="connsiteY112" fmla="*/ 1323975 h 1810892"/>
              <a:gd name="connsiteX113" fmla="*/ 633063 w 2480913"/>
              <a:gd name="connsiteY113" fmla="*/ 1333500 h 1810892"/>
              <a:gd name="connsiteX114" fmla="*/ 633063 w 2480913"/>
              <a:gd name="connsiteY114" fmla="*/ 1362075 h 1810892"/>
              <a:gd name="connsiteX115" fmla="*/ 658463 w 2480913"/>
              <a:gd name="connsiteY115" fmla="*/ 1371600 h 1810892"/>
              <a:gd name="connsiteX116" fmla="*/ 696563 w 2480913"/>
              <a:gd name="connsiteY116" fmla="*/ 1374775 h 1810892"/>
              <a:gd name="connsiteX117" fmla="*/ 721963 w 2480913"/>
              <a:gd name="connsiteY117" fmla="*/ 1377950 h 1810892"/>
              <a:gd name="connsiteX118" fmla="*/ 737838 w 2480913"/>
              <a:gd name="connsiteY118" fmla="*/ 1371600 h 1810892"/>
              <a:gd name="connsiteX119" fmla="*/ 756888 w 2480913"/>
              <a:gd name="connsiteY119" fmla="*/ 1365250 h 1810892"/>
              <a:gd name="connsiteX120" fmla="*/ 779113 w 2480913"/>
              <a:gd name="connsiteY120" fmla="*/ 1377950 h 1810892"/>
              <a:gd name="connsiteX121" fmla="*/ 801338 w 2480913"/>
              <a:gd name="connsiteY121" fmla="*/ 1400175 h 1810892"/>
              <a:gd name="connsiteX122" fmla="*/ 798163 w 2480913"/>
              <a:gd name="connsiteY122" fmla="*/ 1416050 h 1810892"/>
              <a:gd name="connsiteX123" fmla="*/ 791813 w 2480913"/>
              <a:gd name="connsiteY123" fmla="*/ 1425575 h 1810892"/>
              <a:gd name="connsiteX124" fmla="*/ 801338 w 2480913"/>
              <a:gd name="connsiteY124" fmla="*/ 1444625 h 1810892"/>
              <a:gd name="connsiteX125" fmla="*/ 798163 w 2480913"/>
              <a:gd name="connsiteY125" fmla="*/ 1489075 h 1810892"/>
              <a:gd name="connsiteX126" fmla="*/ 801338 w 2480913"/>
              <a:gd name="connsiteY126" fmla="*/ 1498600 h 1810892"/>
              <a:gd name="connsiteX127" fmla="*/ 814038 w 2480913"/>
              <a:gd name="connsiteY127" fmla="*/ 1517650 h 1810892"/>
              <a:gd name="connsiteX128" fmla="*/ 820388 w 2480913"/>
              <a:gd name="connsiteY128" fmla="*/ 1539875 h 1810892"/>
              <a:gd name="connsiteX129" fmla="*/ 833088 w 2480913"/>
              <a:gd name="connsiteY129" fmla="*/ 1543050 h 1810892"/>
              <a:gd name="connsiteX130" fmla="*/ 855313 w 2480913"/>
              <a:gd name="connsiteY130" fmla="*/ 1546225 h 1810892"/>
              <a:gd name="connsiteX131" fmla="*/ 915638 w 2480913"/>
              <a:gd name="connsiteY131" fmla="*/ 1558925 h 1810892"/>
              <a:gd name="connsiteX132" fmla="*/ 931513 w 2480913"/>
              <a:gd name="connsiteY132" fmla="*/ 1568450 h 1810892"/>
              <a:gd name="connsiteX133" fmla="*/ 944213 w 2480913"/>
              <a:gd name="connsiteY133" fmla="*/ 1549400 h 1810892"/>
              <a:gd name="connsiteX134" fmla="*/ 941038 w 2480913"/>
              <a:gd name="connsiteY134" fmla="*/ 1539875 h 1810892"/>
              <a:gd name="connsiteX135" fmla="*/ 953738 w 2480913"/>
              <a:gd name="connsiteY135" fmla="*/ 1552575 h 1810892"/>
              <a:gd name="connsiteX136" fmla="*/ 972788 w 2480913"/>
              <a:gd name="connsiteY136" fmla="*/ 1558925 h 1810892"/>
              <a:gd name="connsiteX137" fmla="*/ 982313 w 2480913"/>
              <a:gd name="connsiteY137" fmla="*/ 1562100 h 1810892"/>
              <a:gd name="connsiteX138" fmla="*/ 979138 w 2480913"/>
              <a:gd name="connsiteY138" fmla="*/ 1581150 h 1810892"/>
              <a:gd name="connsiteX139" fmla="*/ 995013 w 2480913"/>
              <a:gd name="connsiteY139" fmla="*/ 1584325 h 1810892"/>
              <a:gd name="connsiteX140" fmla="*/ 1026763 w 2480913"/>
              <a:gd name="connsiteY140" fmla="*/ 1593850 h 1810892"/>
              <a:gd name="connsiteX141" fmla="*/ 1036288 w 2480913"/>
              <a:gd name="connsiteY141" fmla="*/ 1590675 h 1810892"/>
              <a:gd name="connsiteX142" fmla="*/ 1042638 w 2480913"/>
              <a:gd name="connsiteY142" fmla="*/ 1600200 h 1810892"/>
              <a:gd name="connsiteX143" fmla="*/ 1052163 w 2480913"/>
              <a:gd name="connsiteY143" fmla="*/ 1606550 h 1810892"/>
              <a:gd name="connsiteX144" fmla="*/ 1058513 w 2480913"/>
              <a:gd name="connsiteY144" fmla="*/ 1616075 h 1810892"/>
              <a:gd name="connsiteX145" fmla="*/ 1077563 w 2480913"/>
              <a:gd name="connsiteY145" fmla="*/ 1609725 h 1810892"/>
              <a:gd name="connsiteX146" fmla="*/ 1087088 w 2480913"/>
              <a:gd name="connsiteY146" fmla="*/ 1619250 h 1810892"/>
              <a:gd name="connsiteX147" fmla="*/ 1109313 w 2480913"/>
              <a:gd name="connsiteY147" fmla="*/ 1628775 h 1810892"/>
              <a:gd name="connsiteX148" fmla="*/ 1112488 w 2480913"/>
              <a:gd name="connsiteY148" fmla="*/ 1657350 h 1810892"/>
              <a:gd name="connsiteX149" fmla="*/ 1115663 w 2480913"/>
              <a:gd name="connsiteY149" fmla="*/ 1666875 h 1810892"/>
              <a:gd name="connsiteX150" fmla="*/ 1125188 w 2480913"/>
              <a:gd name="connsiteY150" fmla="*/ 1670050 h 1810892"/>
              <a:gd name="connsiteX151" fmla="*/ 1147413 w 2480913"/>
              <a:gd name="connsiteY151" fmla="*/ 1679575 h 1810892"/>
              <a:gd name="connsiteX152" fmla="*/ 1242663 w 2480913"/>
              <a:gd name="connsiteY152" fmla="*/ 1682750 h 1810892"/>
              <a:gd name="connsiteX153" fmla="*/ 1245838 w 2480913"/>
              <a:gd name="connsiteY153" fmla="*/ 1692275 h 1810892"/>
              <a:gd name="connsiteX154" fmla="*/ 1312513 w 2480913"/>
              <a:gd name="connsiteY154" fmla="*/ 1689100 h 1810892"/>
              <a:gd name="connsiteX155" fmla="*/ 1337913 w 2480913"/>
              <a:gd name="connsiteY155" fmla="*/ 1708150 h 1810892"/>
              <a:gd name="connsiteX156" fmla="*/ 1347438 w 2480913"/>
              <a:gd name="connsiteY156" fmla="*/ 1714500 h 1810892"/>
              <a:gd name="connsiteX157" fmla="*/ 1350613 w 2480913"/>
              <a:gd name="connsiteY157" fmla="*/ 1727200 h 1810892"/>
              <a:gd name="connsiteX158" fmla="*/ 1376013 w 2480913"/>
              <a:gd name="connsiteY158" fmla="*/ 1739900 h 1810892"/>
              <a:gd name="connsiteX159" fmla="*/ 1404588 w 2480913"/>
              <a:gd name="connsiteY159" fmla="*/ 1736725 h 1810892"/>
              <a:gd name="connsiteX160" fmla="*/ 1417288 w 2480913"/>
              <a:gd name="connsiteY160" fmla="*/ 1730375 h 1810892"/>
              <a:gd name="connsiteX161" fmla="*/ 1426813 w 2480913"/>
              <a:gd name="connsiteY161" fmla="*/ 1727200 h 1810892"/>
              <a:gd name="connsiteX162" fmla="*/ 1452213 w 2480913"/>
              <a:gd name="connsiteY162" fmla="*/ 1739900 h 1810892"/>
              <a:gd name="connsiteX163" fmla="*/ 1477613 w 2480913"/>
              <a:gd name="connsiteY163" fmla="*/ 1755775 h 1810892"/>
              <a:gd name="connsiteX164" fmla="*/ 1487138 w 2480913"/>
              <a:gd name="connsiteY164" fmla="*/ 1749425 h 1810892"/>
              <a:gd name="connsiteX165" fmla="*/ 1515713 w 2480913"/>
              <a:gd name="connsiteY165" fmla="*/ 1758950 h 1810892"/>
              <a:gd name="connsiteX166" fmla="*/ 1528413 w 2480913"/>
              <a:gd name="connsiteY166" fmla="*/ 1771650 h 1810892"/>
              <a:gd name="connsiteX167" fmla="*/ 1550638 w 2480913"/>
              <a:gd name="connsiteY167" fmla="*/ 1787525 h 1810892"/>
              <a:gd name="connsiteX168" fmla="*/ 1572863 w 2480913"/>
              <a:gd name="connsiteY168" fmla="*/ 1793875 h 1810892"/>
              <a:gd name="connsiteX169" fmla="*/ 1582388 w 2480913"/>
              <a:gd name="connsiteY169" fmla="*/ 1787525 h 1810892"/>
              <a:gd name="connsiteX170" fmla="*/ 1620488 w 2480913"/>
              <a:gd name="connsiteY170" fmla="*/ 1781175 h 1810892"/>
              <a:gd name="connsiteX171" fmla="*/ 1617313 w 2480913"/>
              <a:gd name="connsiteY171" fmla="*/ 1768475 h 1810892"/>
              <a:gd name="connsiteX172" fmla="*/ 1633188 w 2480913"/>
              <a:gd name="connsiteY172" fmla="*/ 1755775 h 1810892"/>
              <a:gd name="connsiteX173" fmla="*/ 1655413 w 2480913"/>
              <a:gd name="connsiteY173" fmla="*/ 1749425 h 1810892"/>
              <a:gd name="connsiteX174" fmla="*/ 1652238 w 2480913"/>
              <a:gd name="connsiteY174" fmla="*/ 1758950 h 1810892"/>
              <a:gd name="connsiteX175" fmla="*/ 1661763 w 2480913"/>
              <a:gd name="connsiteY175" fmla="*/ 1768475 h 1810892"/>
              <a:gd name="connsiteX176" fmla="*/ 1677638 w 2480913"/>
              <a:gd name="connsiteY176" fmla="*/ 1771650 h 1810892"/>
              <a:gd name="connsiteX177" fmla="*/ 1725263 w 2480913"/>
              <a:gd name="connsiteY177" fmla="*/ 1774825 h 1810892"/>
              <a:gd name="connsiteX178" fmla="*/ 1741138 w 2480913"/>
              <a:gd name="connsiteY178" fmla="*/ 1771650 h 1810892"/>
              <a:gd name="connsiteX179" fmla="*/ 1753838 w 2480913"/>
              <a:gd name="connsiteY179" fmla="*/ 1762125 h 1810892"/>
              <a:gd name="connsiteX180" fmla="*/ 1766538 w 2480913"/>
              <a:gd name="connsiteY180" fmla="*/ 1755775 h 1810892"/>
              <a:gd name="connsiteX181" fmla="*/ 1782413 w 2480913"/>
              <a:gd name="connsiteY181" fmla="*/ 1758950 h 1810892"/>
              <a:gd name="connsiteX182" fmla="*/ 1801463 w 2480913"/>
              <a:gd name="connsiteY182" fmla="*/ 1774825 h 1810892"/>
              <a:gd name="connsiteX183" fmla="*/ 1820513 w 2480913"/>
              <a:gd name="connsiteY183" fmla="*/ 1787525 h 1810892"/>
              <a:gd name="connsiteX184" fmla="*/ 1830038 w 2480913"/>
              <a:gd name="connsiteY184" fmla="*/ 1793875 h 1810892"/>
              <a:gd name="connsiteX185" fmla="*/ 1855438 w 2480913"/>
              <a:gd name="connsiteY185" fmla="*/ 1809750 h 1810892"/>
              <a:gd name="connsiteX186" fmla="*/ 1893538 w 2480913"/>
              <a:gd name="connsiteY186" fmla="*/ 1793875 h 1810892"/>
              <a:gd name="connsiteX187" fmla="*/ 1896713 w 2480913"/>
              <a:gd name="connsiteY187" fmla="*/ 1781175 h 1810892"/>
              <a:gd name="connsiteX188" fmla="*/ 1893538 w 2480913"/>
              <a:gd name="connsiteY188" fmla="*/ 1771650 h 1810892"/>
              <a:gd name="connsiteX189" fmla="*/ 1884013 w 2480913"/>
              <a:gd name="connsiteY189" fmla="*/ 1768475 h 1810892"/>
              <a:gd name="connsiteX190" fmla="*/ 1896713 w 2480913"/>
              <a:gd name="connsiteY190" fmla="*/ 1771650 h 1810892"/>
              <a:gd name="connsiteX191" fmla="*/ 1950688 w 2480913"/>
              <a:gd name="connsiteY191" fmla="*/ 1774825 h 1810892"/>
              <a:gd name="connsiteX192" fmla="*/ 1966563 w 2480913"/>
              <a:gd name="connsiteY192" fmla="*/ 1787525 h 1810892"/>
              <a:gd name="connsiteX193" fmla="*/ 1985613 w 2480913"/>
              <a:gd name="connsiteY193" fmla="*/ 1800225 h 1810892"/>
              <a:gd name="connsiteX194" fmla="*/ 1998313 w 2480913"/>
              <a:gd name="connsiteY194" fmla="*/ 1797050 h 1810892"/>
              <a:gd name="connsiteX195" fmla="*/ 2007838 w 2480913"/>
              <a:gd name="connsiteY195" fmla="*/ 1778000 h 1810892"/>
              <a:gd name="connsiteX196" fmla="*/ 2020538 w 2480913"/>
              <a:gd name="connsiteY196" fmla="*/ 1758950 h 1810892"/>
              <a:gd name="connsiteX197" fmla="*/ 2033238 w 2480913"/>
              <a:gd name="connsiteY197" fmla="*/ 1749425 h 1810892"/>
              <a:gd name="connsiteX198" fmla="*/ 2042763 w 2480913"/>
              <a:gd name="connsiteY198" fmla="*/ 1736725 h 1810892"/>
              <a:gd name="connsiteX199" fmla="*/ 2055463 w 2480913"/>
              <a:gd name="connsiteY199" fmla="*/ 1714500 h 1810892"/>
              <a:gd name="connsiteX200" fmla="*/ 2061813 w 2480913"/>
              <a:gd name="connsiteY200" fmla="*/ 1692275 h 1810892"/>
              <a:gd name="connsiteX201" fmla="*/ 2068163 w 2480913"/>
              <a:gd name="connsiteY201" fmla="*/ 1673225 h 1810892"/>
              <a:gd name="connsiteX202" fmla="*/ 2074513 w 2480913"/>
              <a:gd name="connsiteY202" fmla="*/ 1663700 h 1810892"/>
              <a:gd name="connsiteX203" fmla="*/ 2084038 w 2480913"/>
              <a:gd name="connsiteY203" fmla="*/ 1660525 h 1810892"/>
              <a:gd name="connsiteX204" fmla="*/ 2096738 w 2480913"/>
              <a:gd name="connsiteY204" fmla="*/ 1651000 h 1810892"/>
              <a:gd name="connsiteX205" fmla="*/ 2118963 w 2480913"/>
              <a:gd name="connsiteY205" fmla="*/ 1631950 h 1810892"/>
              <a:gd name="connsiteX206" fmla="*/ 2128488 w 2480913"/>
              <a:gd name="connsiteY206" fmla="*/ 1606550 h 1810892"/>
              <a:gd name="connsiteX207" fmla="*/ 2134838 w 2480913"/>
              <a:gd name="connsiteY207" fmla="*/ 1597025 h 1810892"/>
              <a:gd name="connsiteX208" fmla="*/ 2166588 w 2480913"/>
              <a:gd name="connsiteY208" fmla="*/ 1603375 h 1810892"/>
              <a:gd name="connsiteX209" fmla="*/ 2191988 w 2480913"/>
              <a:gd name="connsiteY209" fmla="*/ 1609725 h 1810892"/>
              <a:gd name="connsiteX210" fmla="*/ 2245963 w 2480913"/>
              <a:gd name="connsiteY210" fmla="*/ 1616075 h 1810892"/>
              <a:gd name="connsiteX211" fmla="*/ 2255488 w 2480913"/>
              <a:gd name="connsiteY211" fmla="*/ 1565275 h 1810892"/>
              <a:gd name="connsiteX212" fmla="*/ 2265013 w 2480913"/>
              <a:gd name="connsiteY212" fmla="*/ 1555750 h 1810892"/>
              <a:gd name="connsiteX213" fmla="*/ 2284063 w 2480913"/>
              <a:gd name="connsiteY213" fmla="*/ 1549400 h 1810892"/>
              <a:gd name="connsiteX214" fmla="*/ 2290413 w 2480913"/>
              <a:gd name="connsiteY214" fmla="*/ 1539875 h 1810892"/>
              <a:gd name="connsiteX215" fmla="*/ 2296763 w 2480913"/>
              <a:gd name="connsiteY215" fmla="*/ 1520825 h 1810892"/>
              <a:gd name="connsiteX216" fmla="*/ 2309463 w 2480913"/>
              <a:gd name="connsiteY216" fmla="*/ 1517650 h 1810892"/>
              <a:gd name="connsiteX217" fmla="*/ 2338038 w 2480913"/>
              <a:gd name="connsiteY217" fmla="*/ 1511300 h 1810892"/>
              <a:gd name="connsiteX218" fmla="*/ 2347563 w 2480913"/>
              <a:gd name="connsiteY218" fmla="*/ 1504950 h 1810892"/>
              <a:gd name="connsiteX219" fmla="*/ 2366613 w 2480913"/>
              <a:gd name="connsiteY219" fmla="*/ 1485900 h 1810892"/>
              <a:gd name="connsiteX220" fmla="*/ 2385663 w 2480913"/>
              <a:gd name="connsiteY220" fmla="*/ 1463675 h 1810892"/>
              <a:gd name="connsiteX221" fmla="*/ 2401538 w 2480913"/>
              <a:gd name="connsiteY221" fmla="*/ 1457325 h 1810892"/>
              <a:gd name="connsiteX222" fmla="*/ 2414238 w 2480913"/>
              <a:gd name="connsiteY222" fmla="*/ 1454150 h 1810892"/>
              <a:gd name="connsiteX223" fmla="*/ 2452338 w 2480913"/>
              <a:gd name="connsiteY223" fmla="*/ 1447800 h 1810892"/>
              <a:gd name="connsiteX224" fmla="*/ 2471388 w 2480913"/>
              <a:gd name="connsiteY224" fmla="*/ 1435100 h 1810892"/>
              <a:gd name="connsiteX225" fmla="*/ 2480913 w 2480913"/>
              <a:gd name="connsiteY225" fmla="*/ 1416050 h 1810892"/>
              <a:gd name="connsiteX226" fmla="*/ 2477738 w 2480913"/>
              <a:gd name="connsiteY226" fmla="*/ 1406525 h 1810892"/>
              <a:gd name="connsiteX227" fmla="*/ 2465038 w 2480913"/>
              <a:gd name="connsiteY227" fmla="*/ 1400175 h 1810892"/>
              <a:gd name="connsiteX228" fmla="*/ 2442813 w 2480913"/>
              <a:gd name="connsiteY228" fmla="*/ 1393825 h 1810892"/>
              <a:gd name="connsiteX229" fmla="*/ 2420588 w 2480913"/>
              <a:gd name="connsiteY229" fmla="*/ 1390650 h 1810892"/>
              <a:gd name="connsiteX230" fmla="*/ 2401538 w 2480913"/>
              <a:gd name="connsiteY230" fmla="*/ 1384300 h 1810892"/>
              <a:gd name="connsiteX231" fmla="*/ 2392013 w 2480913"/>
              <a:gd name="connsiteY231" fmla="*/ 1431925 h 1810892"/>
              <a:gd name="connsiteX232" fmla="*/ 2366613 w 2480913"/>
              <a:gd name="connsiteY232" fmla="*/ 1416050 h 1810892"/>
              <a:gd name="connsiteX233" fmla="*/ 2360263 w 2480913"/>
              <a:gd name="connsiteY233" fmla="*/ 1406525 h 1810892"/>
              <a:gd name="connsiteX234" fmla="*/ 2357088 w 2480913"/>
              <a:gd name="connsiteY234" fmla="*/ 1381125 h 1810892"/>
              <a:gd name="connsiteX235" fmla="*/ 2334863 w 2480913"/>
              <a:gd name="connsiteY235" fmla="*/ 1393825 h 1810892"/>
              <a:gd name="connsiteX236" fmla="*/ 2322163 w 2480913"/>
              <a:gd name="connsiteY236" fmla="*/ 1387475 h 1810892"/>
              <a:gd name="connsiteX237" fmla="*/ 2303113 w 2480913"/>
              <a:gd name="connsiteY237" fmla="*/ 1371600 h 1810892"/>
              <a:gd name="connsiteX238" fmla="*/ 2296763 w 2480913"/>
              <a:gd name="connsiteY238" fmla="*/ 1362075 h 1810892"/>
              <a:gd name="connsiteX239" fmla="*/ 2293588 w 2480913"/>
              <a:gd name="connsiteY239" fmla="*/ 1330325 h 1810892"/>
              <a:gd name="connsiteX240" fmla="*/ 2280888 w 2480913"/>
              <a:gd name="connsiteY240" fmla="*/ 1327150 h 1810892"/>
              <a:gd name="connsiteX241" fmla="*/ 2271363 w 2480913"/>
              <a:gd name="connsiteY241" fmla="*/ 1320800 h 1810892"/>
              <a:gd name="connsiteX242" fmla="*/ 2265013 w 2480913"/>
              <a:gd name="connsiteY242" fmla="*/ 1311275 h 1810892"/>
              <a:gd name="connsiteX243" fmla="*/ 2261838 w 2480913"/>
              <a:gd name="connsiteY243" fmla="*/ 1298575 h 1810892"/>
              <a:gd name="connsiteX244" fmla="*/ 2252313 w 2480913"/>
              <a:gd name="connsiteY244" fmla="*/ 1295400 h 1810892"/>
              <a:gd name="connsiteX245" fmla="*/ 2239613 w 2480913"/>
              <a:gd name="connsiteY245" fmla="*/ 1289050 h 1810892"/>
              <a:gd name="connsiteX246" fmla="*/ 2207863 w 2480913"/>
              <a:gd name="connsiteY246" fmla="*/ 1266825 h 1810892"/>
              <a:gd name="connsiteX247" fmla="*/ 2195163 w 2480913"/>
              <a:gd name="connsiteY247" fmla="*/ 1257300 h 1810892"/>
              <a:gd name="connsiteX248" fmla="*/ 2182463 w 2480913"/>
              <a:gd name="connsiteY248" fmla="*/ 1193800 h 1810892"/>
              <a:gd name="connsiteX249" fmla="*/ 2172938 w 2480913"/>
              <a:gd name="connsiteY249" fmla="*/ 1190625 h 1810892"/>
              <a:gd name="connsiteX250" fmla="*/ 2157063 w 2480913"/>
              <a:gd name="connsiteY250" fmla="*/ 1193800 h 1810892"/>
              <a:gd name="connsiteX251" fmla="*/ 2144363 w 2480913"/>
              <a:gd name="connsiteY251" fmla="*/ 1196975 h 1810892"/>
              <a:gd name="connsiteX252" fmla="*/ 2128488 w 2480913"/>
              <a:gd name="connsiteY252" fmla="*/ 1193800 h 1810892"/>
              <a:gd name="connsiteX253" fmla="*/ 2125313 w 2480913"/>
              <a:gd name="connsiteY253" fmla="*/ 1177925 h 1810892"/>
              <a:gd name="connsiteX254" fmla="*/ 2122138 w 2480913"/>
              <a:gd name="connsiteY254" fmla="*/ 1152525 h 1810892"/>
              <a:gd name="connsiteX255" fmla="*/ 2112613 w 2480913"/>
              <a:gd name="connsiteY255" fmla="*/ 1146175 h 1810892"/>
              <a:gd name="connsiteX256" fmla="*/ 2103088 w 2480913"/>
              <a:gd name="connsiteY256" fmla="*/ 1133475 h 1810892"/>
              <a:gd name="connsiteX257" fmla="*/ 2093563 w 2480913"/>
              <a:gd name="connsiteY257" fmla="*/ 1130300 h 1810892"/>
              <a:gd name="connsiteX258" fmla="*/ 2052288 w 2480913"/>
              <a:gd name="connsiteY258" fmla="*/ 1127125 h 1810892"/>
              <a:gd name="connsiteX259" fmla="*/ 2039588 w 2480913"/>
              <a:gd name="connsiteY259" fmla="*/ 1120775 h 1810892"/>
              <a:gd name="connsiteX260" fmla="*/ 2030063 w 2480913"/>
              <a:gd name="connsiteY260" fmla="*/ 1117600 h 1810892"/>
              <a:gd name="connsiteX261" fmla="*/ 2023713 w 2480913"/>
              <a:gd name="connsiteY261" fmla="*/ 1098550 h 1810892"/>
              <a:gd name="connsiteX262" fmla="*/ 2007838 w 2480913"/>
              <a:gd name="connsiteY262" fmla="*/ 1069975 h 1810892"/>
              <a:gd name="connsiteX263" fmla="*/ 1998313 w 2480913"/>
              <a:gd name="connsiteY263" fmla="*/ 1060450 h 1810892"/>
              <a:gd name="connsiteX264" fmla="*/ 1985613 w 2480913"/>
              <a:gd name="connsiteY264" fmla="*/ 1057275 h 1810892"/>
              <a:gd name="connsiteX265" fmla="*/ 1976088 w 2480913"/>
              <a:gd name="connsiteY265" fmla="*/ 1054100 h 1810892"/>
              <a:gd name="connsiteX266" fmla="*/ 1969738 w 2480913"/>
              <a:gd name="connsiteY266" fmla="*/ 1041400 h 1810892"/>
              <a:gd name="connsiteX267" fmla="*/ 1953863 w 2480913"/>
              <a:gd name="connsiteY267" fmla="*/ 1019175 h 1810892"/>
              <a:gd name="connsiteX268" fmla="*/ 1947513 w 2480913"/>
              <a:gd name="connsiteY268" fmla="*/ 974725 h 1810892"/>
              <a:gd name="connsiteX269" fmla="*/ 1944338 w 2480913"/>
              <a:gd name="connsiteY269" fmla="*/ 958850 h 1810892"/>
              <a:gd name="connsiteX270" fmla="*/ 1931638 w 2480913"/>
              <a:gd name="connsiteY270" fmla="*/ 955675 h 1810892"/>
              <a:gd name="connsiteX271" fmla="*/ 1887188 w 2480913"/>
              <a:gd name="connsiteY271" fmla="*/ 952500 h 1810892"/>
              <a:gd name="connsiteX272" fmla="*/ 1864963 w 2480913"/>
              <a:gd name="connsiteY272" fmla="*/ 933450 h 1810892"/>
              <a:gd name="connsiteX273" fmla="*/ 1858613 w 2480913"/>
              <a:gd name="connsiteY273" fmla="*/ 923925 h 1810892"/>
              <a:gd name="connsiteX274" fmla="*/ 1839563 w 2480913"/>
              <a:gd name="connsiteY274" fmla="*/ 908050 h 1810892"/>
              <a:gd name="connsiteX275" fmla="*/ 1830038 w 2480913"/>
              <a:gd name="connsiteY275" fmla="*/ 904875 h 1810892"/>
              <a:gd name="connsiteX276" fmla="*/ 1772888 w 2480913"/>
              <a:gd name="connsiteY276" fmla="*/ 904875 h 1810892"/>
              <a:gd name="connsiteX277" fmla="*/ 1760188 w 2480913"/>
              <a:gd name="connsiteY277" fmla="*/ 898525 h 1810892"/>
              <a:gd name="connsiteX278" fmla="*/ 1712563 w 2480913"/>
              <a:gd name="connsiteY278" fmla="*/ 901700 h 1810892"/>
              <a:gd name="connsiteX279" fmla="*/ 1703038 w 2480913"/>
              <a:gd name="connsiteY279" fmla="*/ 904875 h 1810892"/>
              <a:gd name="connsiteX280" fmla="*/ 1699863 w 2480913"/>
              <a:gd name="connsiteY280" fmla="*/ 917575 h 1810892"/>
              <a:gd name="connsiteX281" fmla="*/ 1703038 w 2480913"/>
              <a:gd name="connsiteY281" fmla="*/ 952500 h 1810892"/>
              <a:gd name="connsiteX282" fmla="*/ 1699863 w 2480913"/>
              <a:gd name="connsiteY282" fmla="*/ 965200 h 1810892"/>
              <a:gd name="connsiteX283" fmla="*/ 1696688 w 2480913"/>
              <a:gd name="connsiteY283" fmla="*/ 974725 h 1810892"/>
              <a:gd name="connsiteX284" fmla="*/ 1677638 w 2480913"/>
              <a:gd name="connsiteY284" fmla="*/ 990600 h 1810892"/>
              <a:gd name="connsiteX285" fmla="*/ 1658588 w 2480913"/>
              <a:gd name="connsiteY285" fmla="*/ 996950 h 1810892"/>
              <a:gd name="connsiteX286" fmla="*/ 1649063 w 2480913"/>
              <a:gd name="connsiteY286" fmla="*/ 1003300 h 1810892"/>
              <a:gd name="connsiteX287" fmla="*/ 1630013 w 2480913"/>
              <a:gd name="connsiteY287" fmla="*/ 1028700 h 1810892"/>
              <a:gd name="connsiteX288" fmla="*/ 1595088 w 2480913"/>
              <a:gd name="connsiteY288" fmla="*/ 1022350 h 1810892"/>
              <a:gd name="connsiteX289" fmla="*/ 1585563 w 2480913"/>
              <a:gd name="connsiteY289" fmla="*/ 1016000 h 1810892"/>
              <a:gd name="connsiteX290" fmla="*/ 1576038 w 2480913"/>
              <a:gd name="connsiteY290" fmla="*/ 1012825 h 1810892"/>
              <a:gd name="connsiteX291" fmla="*/ 1544288 w 2480913"/>
              <a:gd name="connsiteY291" fmla="*/ 974725 h 1810892"/>
              <a:gd name="connsiteX292" fmla="*/ 1534763 w 2480913"/>
              <a:gd name="connsiteY292" fmla="*/ 971550 h 1810892"/>
              <a:gd name="connsiteX293" fmla="*/ 1525238 w 2480913"/>
              <a:gd name="connsiteY293" fmla="*/ 962025 h 1810892"/>
              <a:gd name="connsiteX294" fmla="*/ 1487138 w 2480913"/>
              <a:gd name="connsiteY294" fmla="*/ 952500 h 1810892"/>
              <a:gd name="connsiteX295" fmla="*/ 1477613 w 2480913"/>
              <a:gd name="connsiteY295" fmla="*/ 949325 h 1810892"/>
              <a:gd name="connsiteX296" fmla="*/ 1471263 w 2480913"/>
              <a:gd name="connsiteY296" fmla="*/ 914400 h 1810892"/>
              <a:gd name="connsiteX297" fmla="*/ 1461738 w 2480913"/>
              <a:gd name="connsiteY297" fmla="*/ 901700 h 1810892"/>
              <a:gd name="connsiteX298" fmla="*/ 1445863 w 2480913"/>
              <a:gd name="connsiteY298" fmla="*/ 882650 h 1810892"/>
              <a:gd name="connsiteX299" fmla="*/ 1426813 w 2480913"/>
              <a:gd name="connsiteY299" fmla="*/ 863600 h 1810892"/>
              <a:gd name="connsiteX300" fmla="*/ 1423638 w 2480913"/>
              <a:gd name="connsiteY300" fmla="*/ 835025 h 1810892"/>
              <a:gd name="connsiteX301" fmla="*/ 1414113 w 2480913"/>
              <a:gd name="connsiteY301" fmla="*/ 815975 h 1810892"/>
              <a:gd name="connsiteX302" fmla="*/ 1382363 w 2480913"/>
              <a:gd name="connsiteY302" fmla="*/ 787400 h 1810892"/>
              <a:gd name="connsiteX303" fmla="*/ 1376013 w 2480913"/>
              <a:gd name="connsiteY303" fmla="*/ 777875 h 1810892"/>
              <a:gd name="connsiteX304" fmla="*/ 1366488 w 2480913"/>
              <a:gd name="connsiteY304" fmla="*/ 768350 h 1810892"/>
              <a:gd name="connsiteX305" fmla="*/ 1360138 w 2480913"/>
              <a:gd name="connsiteY305" fmla="*/ 730250 h 1810892"/>
              <a:gd name="connsiteX306" fmla="*/ 1344263 w 2480913"/>
              <a:gd name="connsiteY306" fmla="*/ 714375 h 1810892"/>
              <a:gd name="connsiteX307" fmla="*/ 1331563 w 2480913"/>
              <a:gd name="connsiteY307" fmla="*/ 695325 h 1810892"/>
              <a:gd name="connsiteX308" fmla="*/ 1328388 w 2480913"/>
              <a:gd name="connsiteY308" fmla="*/ 685800 h 1810892"/>
              <a:gd name="connsiteX309" fmla="*/ 1322038 w 2480913"/>
              <a:gd name="connsiteY309" fmla="*/ 660400 h 1810892"/>
              <a:gd name="connsiteX310" fmla="*/ 1312513 w 2480913"/>
              <a:gd name="connsiteY310" fmla="*/ 650875 h 1810892"/>
              <a:gd name="connsiteX311" fmla="*/ 1258538 w 2480913"/>
              <a:gd name="connsiteY311" fmla="*/ 654050 h 1810892"/>
              <a:gd name="connsiteX312" fmla="*/ 1245838 w 2480913"/>
              <a:gd name="connsiteY312" fmla="*/ 660400 h 1810892"/>
              <a:gd name="connsiteX313" fmla="*/ 1236313 w 2480913"/>
              <a:gd name="connsiteY313" fmla="*/ 663575 h 1810892"/>
              <a:gd name="connsiteX314" fmla="*/ 1204563 w 2480913"/>
              <a:gd name="connsiteY314" fmla="*/ 666750 h 1810892"/>
              <a:gd name="connsiteX315" fmla="*/ 1175988 w 2480913"/>
              <a:gd name="connsiteY315" fmla="*/ 673100 h 1810892"/>
              <a:gd name="connsiteX316" fmla="*/ 1156938 w 2480913"/>
              <a:gd name="connsiteY316" fmla="*/ 676275 h 1810892"/>
              <a:gd name="connsiteX317" fmla="*/ 1147413 w 2480913"/>
              <a:gd name="connsiteY317" fmla="*/ 669925 h 1810892"/>
              <a:gd name="connsiteX318" fmla="*/ 1137888 w 2480913"/>
              <a:gd name="connsiteY318" fmla="*/ 666750 h 1810892"/>
              <a:gd name="connsiteX319" fmla="*/ 1122013 w 2480913"/>
              <a:gd name="connsiteY319" fmla="*/ 647700 h 1810892"/>
              <a:gd name="connsiteX320" fmla="*/ 1106138 w 2480913"/>
              <a:gd name="connsiteY320" fmla="*/ 644525 h 1810892"/>
              <a:gd name="connsiteX321" fmla="*/ 1096613 w 2480913"/>
              <a:gd name="connsiteY321" fmla="*/ 641350 h 1810892"/>
              <a:gd name="connsiteX322" fmla="*/ 1087088 w 2480913"/>
              <a:gd name="connsiteY322" fmla="*/ 631825 h 1810892"/>
              <a:gd name="connsiteX323" fmla="*/ 1064863 w 2480913"/>
              <a:gd name="connsiteY323" fmla="*/ 619125 h 1810892"/>
              <a:gd name="connsiteX324" fmla="*/ 1052163 w 2480913"/>
              <a:gd name="connsiteY324" fmla="*/ 603250 h 1810892"/>
              <a:gd name="connsiteX325" fmla="*/ 1036288 w 2480913"/>
              <a:gd name="connsiteY325" fmla="*/ 587375 h 1810892"/>
              <a:gd name="connsiteX326" fmla="*/ 1020413 w 2480913"/>
              <a:gd name="connsiteY326" fmla="*/ 584200 h 1810892"/>
              <a:gd name="connsiteX327" fmla="*/ 963263 w 2480913"/>
              <a:gd name="connsiteY327" fmla="*/ 577850 h 1810892"/>
              <a:gd name="connsiteX328" fmla="*/ 947388 w 2480913"/>
              <a:gd name="connsiteY328" fmla="*/ 574675 h 1810892"/>
              <a:gd name="connsiteX329" fmla="*/ 934688 w 2480913"/>
              <a:gd name="connsiteY329" fmla="*/ 565150 h 1810892"/>
              <a:gd name="connsiteX330" fmla="*/ 925163 w 2480913"/>
              <a:gd name="connsiteY330" fmla="*/ 561975 h 1810892"/>
              <a:gd name="connsiteX331" fmla="*/ 915638 w 2480913"/>
              <a:gd name="connsiteY331" fmla="*/ 552450 h 1810892"/>
              <a:gd name="connsiteX332" fmla="*/ 902938 w 2480913"/>
              <a:gd name="connsiteY332" fmla="*/ 542925 h 1810892"/>
              <a:gd name="connsiteX333" fmla="*/ 893413 w 2480913"/>
              <a:gd name="connsiteY333" fmla="*/ 530225 h 1810892"/>
              <a:gd name="connsiteX334" fmla="*/ 883888 w 2480913"/>
              <a:gd name="connsiteY334" fmla="*/ 523875 h 1810892"/>
              <a:gd name="connsiteX335" fmla="*/ 864838 w 2480913"/>
              <a:gd name="connsiteY335" fmla="*/ 504825 h 1810892"/>
              <a:gd name="connsiteX336" fmla="*/ 848963 w 2480913"/>
              <a:gd name="connsiteY336" fmla="*/ 488950 h 1810892"/>
              <a:gd name="connsiteX337" fmla="*/ 842613 w 2480913"/>
              <a:gd name="connsiteY337" fmla="*/ 469900 h 1810892"/>
              <a:gd name="connsiteX338" fmla="*/ 845788 w 2480913"/>
              <a:gd name="connsiteY338" fmla="*/ 450850 h 1810892"/>
              <a:gd name="connsiteX339" fmla="*/ 852138 w 2480913"/>
              <a:gd name="connsiteY339" fmla="*/ 428625 h 1810892"/>
              <a:gd name="connsiteX340" fmla="*/ 848963 w 2480913"/>
              <a:gd name="connsiteY340" fmla="*/ 384175 h 1810892"/>
              <a:gd name="connsiteX341" fmla="*/ 833088 w 2480913"/>
              <a:gd name="connsiteY341" fmla="*/ 355600 h 1810892"/>
              <a:gd name="connsiteX342" fmla="*/ 823563 w 2480913"/>
              <a:gd name="connsiteY342" fmla="*/ 349250 h 1810892"/>
              <a:gd name="connsiteX343" fmla="*/ 814038 w 2480913"/>
              <a:gd name="connsiteY343" fmla="*/ 336550 h 1810892"/>
              <a:gd name="connsiteX344" fmla="*/ 810863 w 2480913"/>
              <a:gd name="connsiteY344" fmla="*/ 327025 h 1810892"/>
              <a:gd name="connsiteX345" fmla="*/ 810863 w 2480913"/>
              <a:gd name="connsiteY345" fmla="*/ 193675 h 1810892"/>
              <a:gd name="connsiteX346" fmla="*/ 814038 w 2480913"/>
              <a:gd name="connsiteY346" fmla="*/ 184150 h 1810892"/>
              <a:gd name="connsiteX347" fmla="*/ 826738 w 2480913"/>
              <a:gd name="connsiteY347" fmla="*/ 165100 h 1810892"/>
              <a:gd name="connsiteX348" fmla="*/ 842613 w 2480913"/>
              <a:gd name="connsiteY348" fmla="*/ 146050 h 1810892"/>
              <a:gd name="connsiteX349" fmla="*/ 839438 w 2480913"/>
              <a:gd name="connsiteY349" fmla="*/ 101600 h 1810892"/>
              <a:gd name="connsiteX350" fmla="*/ 836263 w 2480913"/>
              <a:gd name="connsiteY350" fmla="*/ 69850 h 1810892"/>
              <a:gd name="connsiteX351" fmla="*/ 817213 w 2480913"/>
              <a:gd name="connsiteY351" fmla="*/ 53975 h 1810892"/>
              <a:gd name="connsiteX352" fmla="*/ 810863 w 2480913"/>
              <a:gd name="connsiteY352" fmla="*/ 44450 h 1810892"/>
              <a:gd name="connsiteX353" fmla="*/ 779113 w 2480913"/>
              <a:gd name="connsiteY353" fmla="*/ 25400 h 1810892"/>
              <a:gd name="connsiteX354" fmla="*/ 747363 w 2480913"/>
              <a:gd name="connsiteY354" fmla="*/ 15875 h 1810892"/>
              <a:gd name="connsiteX355" fmla="*/ 737838 w 2480913"/>
              <a:gd name="connsiteY355" fmla="*/ 9525 h 1810892"/>
              <a:gd name="connsiteX356" fmla="*/ 702913 w 2480913"/>
              <a:gd name="connsiteY356" fmla="*/ 0 h 1810892"/>
              <a:gd name="connsiteX357" fmla="*/ 702913 w 2480913"/>
              <a:gd name="connsiteY357" fmla="*/ 0 h 18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</a:cxnLst>
            <a:rect l="l" t="t" r="r" b="b"/>
            <a:pathLst>
              <a:path w="2480913" h="1810892">
                <a:moveTo>
                  <a:pt x="702913" y="0"/>
                </a:moveTo>
                <a:lnTo>
                  <a:pt x="690213" y="22225"/>
                </a:lnTo>
                <a:cubicBezTo>
                  <a:pt x="684713" y="31850"/>
                  <a:pt x="690170" y="32979"/>
                  <a:pt x="680688" y="41275"/>
                </a:cubicBezTo>
                <a:cubicBezTo>
                  <a:pt x="674945" y="46301"/>
                  <a:pt x="661638" y="53975"/>
                  <a:pt x="661638" y="53975"/>
                </a:cubicBezTo>
                <a:cubicBezTo>
                  <a:pt x="660580" y="57150"/>
                  <a:pt x="661186" y="61555"/>
                  <a:pt x="658463" y="63500"/>
                </a:cubicBezTo>
                <a:cubicBezTo>
                  <a:pt x="653016" y="67391"/>
                  <a:pt x="639413" y="69850"/>
                  <a:pt x="639413" y="69850"/>
                </a:cubicBezTo>
                <a:cubicBezTo>
                  <a:pt x="628498" y="86223"/>
                  <a:pt x="622703" y="84055"/>
                  <a:pt x="629888" y="98425"/>
                </a:cubicBezTo>
                <a:cubicBezTo>
                  <a:pt x="631595" y="101838"/>
                  <a:pt x="634121" y="104775"/>
                  <a:pt x="636238" y="107950"/>
                </a:cubicBezTo>
                <a:cubicBezTo>
                  <a:pt x="635180" y="111125"/>
                  <a:pt x="634560" y="114482"/>
                  <a:pt x="633063" y="117475"/>
                </a:cubicBezTo>
                <a:cubicBezTo>
                  <a:pt x="631356" y="120888"/>
                  <a:pt x="627186" y="123214"/>
                  <a:pt x="626713" y="127000"/>
                </a:cubicBezTo>
                <a:cubicBezTo>
                  <a:pt x="626016" y="132573"/>
                  <a:pt x="630990" y="146180"/>
                  <a:pt x="633063" y="152400"/>
                </a:cubicBezTo>
                <a:cubicBezTo>
                  <a:pt x="632252" y="161323"/>
                  <a:pt x="632821" y="184634"/>
                  <a:pt x="626713" y="196850"/>
                </a:cubicBezTo>
                <a:cubicBezTo>
                  <a:pt x="625006" y="200263"/>
                  <a:pt x="623343" y="203991"/>
                  <a:pt x="620363" y="206375"/>
                </a:cubicBezTo>
                <a:cubicBezTo>
                  <a:pt x="617750" y="208466"/>
                  <a:pt x="613831" y="208053"/>
                  <a:pt x="610838" y="209550"/>
                </a:cubicBezTo>
                <a:cubicBezTo>
                  <a:pt x="607425" y="211257"/>
                  <a:pt x="604244" y="213457"/>
                  <a:pt x="601313" y="215900"/>
                </a:cubicBezTo>
                <a:cubicBezTo>
                  <a:pt x="567491" y="244085"/>
                  <a:pt x="612394" y="211861"/>
                  <a:pt x="582263" y="228600"/>
                </a:cubicBezTo>
                <a:cubicBezTo>
                  <a:pt x="575592" y="232306"/>
                  <a:pt x="569563" y="237067"/>
                  <a:pt x="563213" y="241300"/>
                </a:cubicBezTo>
                <a:cubicBezTo>
                  <a:pt x="560038" y="243417"/>
                  <a:pt x="557308" y="246443"/>
                  <a:pt x="553688" y="247650"/>
                </a:cubicBezTo>
                <a:cubicBezTo>
                  <a:pt x="547338" y="249767"/>
                  <a:pt x="540625" y="251007"/>
                  <a:pt x="534638" y="254000"/>
                </a:cubicBezTo>
                <a:cubicBezTo>
                  <a:pt x="518525" y="262057"/>
                  <a:pt x="525876" y="257725"/>
                  <a:pt x="512413" y="266700"/>
                </a:cubicBezTo>
                <a:cubicBezTo>
                  <a:pt x="511355" y="270933"/>
                  <a:pt x="510094" y="275121"/>
                  <a:pt x="509238" y="279400"/>
                </a:cubicBezTo>
                <a:cubicBezTo>
                  <a:pt x="508107" y="285053"/>
                  <a:pt x="506750" y="301024"/>
                  <a:pt x="502888" y="307975"/>
                </a:cubicBezTo>
                <a:cubicBezTo>
                  <a:pt x="499182" y="314646"/>
                  <a:pt x="496538" y="322792"/>
                  <a:pt x="490188" y="327025"/>
                </a:cubicBezTo>
                <a:lnTo>
                  <a:pt x="480663" y="333375"/>
                </a:lnTo>
                <a:cubicBezTo>
                  <a:pt x="466107" y="355210"/>
                  <a:pt x="475203" y="350012"/>
                  <a:pt x="458438" y="355600"/>
                </a:cubicBezTo>
                <a:cubicBezTo>
                  <a:pt x="456321" y="358775"/>
                  <a:pt x="454786" y="362427"/>
                  <a:pt x="452088" y="365125"/>
                </a:cubicBezTo>
                <a:cubicBezTo>
                  <a:pt x="439164" y="378049"/>
                  <a:pt x="442376" y="365250"/>
                  <a:pt x="423513" y="377825"/>
                </a:cubicBezTo>
                <a:lnTo>
                  <a:pt x="413988" y="384175"/>
                </a:lnTo>
                <a:cubicBezTo>
                  <a:pt x="403318" y="416186"/>
                  <a:pt x="419598" y="366533"/>
                  <a:pt x="407638" y="406400"/>
                </a:cubicBezTo>
                <a:cubicBezTo>
                  <a:pt x="405715" y="412811"/>
                  <a:pt x="407638" y="423333"/>
                  <a:pt x="401288" y="425450"/>
                </a:cubicBezTo>
                <a:lnTo>
                  <a:pt x="391763" y="428625"/>
                </a:lnTo>
                <a:cubicBezTo>
                  <a:pt x="387530" y="434975"/>
                  <a:pt x="379906" y="440090"/>
                  <a:pt x="379063" y="447675"/>
                </a:cubicBezTo>
                <a:cubicBezTo>
                  <a:pt x="378005" y="457200"/>
                  <a:pt x="377464" y="466797"/>
                  <a:pt x="375888" y="476250"/>
                </a:cubicBezTo>
                <a:cubicBezTo>
                  <a:pt x="375338" y="479551"/>
                  <a:pt x="374804" y="483162"/>
                  <a:pt x="372713" y="485775"/>
                </a:cubicBezTo>
                <a:cubicBezTo>
                  <a:pt x="370329" y="488755"/>
                  <a:pt x="366363" y="490008"/>
                  <a:pt x="363188" y="492125"/>
                </a:cubicBezTo>
                <a:cubicBezTo>
                  <a:pt x="355801" y="503206"/>
                  <a:pt x="351293" y="512665"/>
                  <a:pt x="340963" y="520700"/>
                </a:cubicBezTo>
                <a:cubicBezTo>
                  <a:pt x="334939" y="525385"/>
                  <a:pt x="329153" y="530987"/>
                  <a:pt x="321913" y="533400"/>
                </a:cubicBezTo>
                <a:cubicBezTo>
                  <a:pt x="318738" y="534458"/>
                  <a:pt x="315314" y="534950"/>
                  <a:pt x="312388" y="536575"/>
                </a:cubicBezTo>
                <a:cubicBezTo>
                  <a:pt x="305717" y="540281"/>
                  <a:pt x="300578" y="546862"/>
                  <a:pt x="293338" y="549275"/>
                </a:cubicBezTo>
                <a:lnTo>
                  <a:pt x="274288" y="555625"/>
                </a:lnTo>
                <a:cubicBezTo>
                  <a:pt x="272171" y="558800"/>
                  <a:pt x="270381" y="562219"/>
                  <a:pt x="267938" y="565150"/>
                </a:cubicBezTo>
                <a:cubicBezTo>
                  <a:pt x="260298" y="574317"/>
                  <a:pt x="258254" y="574781"/>
                  <a:pt x="248888" y="581025"/>
                </a:cubicBezTo>
                <a:cubicBezTo>
                  <a:pt x="246771" y="584200"/>
                  <a:pt x="244981" y="587619"/>
                  <a:pt x="242538" y="590550"/>
                </a:cubicBezTo>
                <a:cubicBezTo>
                  <a:pt x="234898" y="599717"/>
                  <a:pt x="232854" y="600181"/>
                  <a:pt x="223488" y="606425"/>
                </a:cubicBezTo>
                <a:cubicBezTo>
                  <a:pt x="225605" y="611717"/>
                  <a:pt x="227289" y="617202"/>
                  <a:pt x="229838" y="622300"/>
                </a:cubicBezTo>
                <a:cubicBezTo>
                  <a:pt x="231545" y="625713"/>
                  <a:pt x="237236" y="628156"/>
                  <a:pt x="236188" y="631825"/>
                </a:cubicBezTo>
                <a:cubicBezTo>
                  <a:pt x="234543" y="637581"/>
                  <a:pt x="228163" y="640785"/>
                  <a:pt x="223488" y="644525"/>
                </a:cubicBezTo>
                <a:cubicBezTo>
                  <a:pt x="185511" y="674906"/>
                  <a:pt x="218772" y="642891"/>
                  <a:pt x="194913" y="666750"/>
                </a:cubicBezTo>
                <a:cubicBezTo>
                  <a:pt x="193855" y="670983"/>
                  <a:pt x="192937" y="675254"/>
                  <a:pt x="191738" y="679450"/>
                </a:cubicBezTo>
                <a:cubicBezTo>
                  <a:pt x="189386" y="687681"/>
                  <a:pt x="187920" y="694059"/>
                  <a:pt x="179038" y="698500"/>
                </a:cubicBezTo>
                <a:cubicBezTo>
                  <a:pt x="174211" y="700913"/>
                  <a:pt x="168455" y="700617"/>
                  <a:pt x="163163" y="701675"/>
                </a:cubicBezTo>
                <a:cubicBezTo>
                  <a:pt x="158930" y="703792"/>
                  <a:pt x="154813" y="706161"/>
                  <a:pt x="150463" y="708025"/>
                </a:cubicBezTo>
                <a:cubicBezTo>
                  <a:pt x="147387" y="709343"/>
                  <a:pt x="143551" y="709109"/>
                  <a:pt x="140938" y="711200"/>
                </a:cubicBezTo>
                <a:cubicBezTo>
                  <a:pt x="137958" y="713584"/>
                  <a:pt x="137568" y="718341"/>
                  <a:pt x="134588" y="720725"/>
                </a:cubicBezTo>
                <a:cubicBezTo>
                  <a:pt x="131975" y="722816"/>
                  <a:pt x="128139" y="722582"/>
                  <a:pt x="125063" y="723900"/>
                </a:cubicBezTo>
                <a:cubicBezTo>
                  <a:pt x="86099" y="740599"/>
                  <a:pt x="134724" y="720657"/>
                  <a:pt x="102838" y="736600"/>
                </a:cubicBezTo>
                <a:cubicBezTo>
                  <a:pt x="99845" y="738097"/>
                  <a:pt x="96488" y="738717"/>
                  <a:pt x="93313" y="739775"/>
                </a:cubicBezTo>
                <a:cubicBezTo>
                  <a:pt x="71088" y="732367"/>
                  <a:pt x="80613" y="731308"/>
                  <a:pt x="64738" y="736600"/>
                </a:cubicBezTo>
                <a:cubicBezTo>
                  <a:pt x="59150" y="753365"/>
                  <a:pt x="63419" y="743340"/>
                  <a:pt x="48863" y="765175"/>
                </a:cubicBezTo>
                <a:lnTo>
                  <a:pt x="42513" y="774700"/>
                </a:lnTo>
                <a:cubicBezTo>
                  <a:pt x="41496" y="778769"/>
                  <a:pt x="38440" y="792370"/>
                  <a:pt x="36163" y="796925"/>
                </a:cubicBezTo>
                <a:cubicBezTo>
                  <a:pt x="31743" y="805766"/>
                  <a:pt x="27310" y="808953"/>
                  <a:pt x="20288" y="815975"/>
                </a:cubicBezTo>
                <a:cubicBezTo>
                  <a:pt x="19230" y="819150"/>
                  <a:pt x="19204" y="822887"/>
                  <a:pt x="17113" y="825500"/>
                </a:cubicBezTo>
                <a:cubicBezTo>
                  <a:pt x="700" y="846016"/>
                  <a:pt x="12393" y="817434"/>
                  <a:pt x="4413" y="841375"/>
                </a:cubicBezTo>
                <a:cubicBezTo>
                  <a:pt x="5471" y="858308"/>
                  <a:pt x="0" y="877000"/>
                  <a:pt x="7588" y="892175"/>
                </a:cubicBezTo>
                <a:cubicBezTo>
                  <a:pt x="11491" y="899981"/>
                  <a:pt x="32988" y="898525"/>
                  <a:pt x="32988" y="898525"/>
                </a:cubicBezTo>
                <a:cubicBezTo>
                  <a:pt x="34046" y="902758"/>
                  <a:pt x="34964" y="907029"/>
                  <a:pt x="36163" y="911225"/>
                </a:cubicBezTo>
                <a:cubicBezTo>
                  <a:pt x="37082" y="914443"/>
                  <a:pt x="36412" y="919125"/>
                  <a:pt x="39338" y="920750"/>
                </a:cubicBezTo>
                <a:cubicBezTo>
                  <a:pt x="46967" y="924988"/>
                  <a:pt x="56271" y="924983"/>
                  <a:pt x="64738" y="927100"/>
                </a:cubicBezTo>
                <a:cubicBezTo>
                  <a:pt x="93404" y="955766"/>
                  <a:pt x="67942" y="926518"/>
                  <a:pt x="80613" y="949325"/>
                </a:cubicBezTo>
                <a:cubicBezTo>
                  <a:pt x="84319" y="955996"/>
                  <a:pt x="93313" y="968375"/>
                  <a:pt x="93313" y="968375"/>
                </a:cubicBezTo>
                <a:cubicBezTo>
                  <a:pt x="117619" y="962298"/>
                  <a:pt x="131840" y="957412"/>
                  <a:pt x="163163" y="968375"/>
                </a:cubicBezTo>
                <a:cubicBezTo>
                  <a:pt x="169481" y="970586"/>
                  <a:pt x="165800" y="981856"/>
                  <a:pt x="169513" y="987425"/>
                </a:cubicBezTo>
                <a:cubicBezTo>
                  <a:pt x="171630" y="990600"/>
                  <a:pt x="174156" y="993537"/>
                  <a:pt x="175863" y="996950"/>
                </a:cubicBezTo>
                <a:cubicBezTo>
                  <a:pt x="179267" y="1003758"/>
                  <a:pt x="180764" y="1015829"/>
                  <a:pt x="182213" y="1022350"/>
                </a:cubicBezTo>
                <a:cubicBezTo>
                  <a:pt x="183160" y="1026610"/>
                  <a:pt x="184330" y="1030817"/>
                  <a:pt x="185388" y="1035050"/>
                </a:cubicBezTo>
                <a:cubicBezTo>
                  <a:pt x="190680" y="1033992"/>
                  <a:pt x="196028" y="1033184"/>
                  <a:pt x="201263" y="1031875"/>
                </a:cubicBezTo>
                <a:cubicBezTo>
                  <a:pt x="204510" y="1031063"/>
                  <a:pt x="207441" y="1028700"/>
                  <a:pt x="210788" y="1028700"/>
                </a:cubicBezTo>
                <a:cubicBezTo>
                  <a:pt x="214135" y="1028700"/>
                  <a:pt x="217138" y="1030817"/>
                  <a:pt x="220313" y="1031875"/>
                </a:cubicBezTo>
                <a:cubicBezTo>
                  <a:pt x="223488" y="1036108"/>
                  <a:pt x="226096" y="1040833"/>
                  <a:pt x="229838" y="1044575"/>
                </a:cubicBezTo>
                <a:cubicBezTo>
                  <a:pt x="232536" y="1047273"/>
                  <a:pt x="236258" y="1048707"/>
                  <a:pt x="239363" y="1050925"/>
                </a:cubicBezTo>
                <a:cubicBezTo>
                  <a:pt x="243669" y="1054001"/>
                  <a:pt x="247830" y="1057275"/>
                  <a:pt x="252063" y="1060450"/>
                </a:cubicBezTo>
                <a:cubicBezTo>
                  <a:pt x="255238" y="1059392"/>
                  <a:pt x="259497" y="1059888"/>
                  <a:pt x="261588" y="1057275"/>
                </a:cubicBezTo>
                <a:cubicBezTo>
                  <a:pt x="264314" y="1053868"/>
                  <a:pt x="260426" y="1045057"/>
                  <a:pt x="264763" y="1044575"/>
                </a:cubicBezTo>
                <a:cubicBezTo>
                  <a:pt x="273750" y="1043576"/>
                  <a:pt x="281532" y="1051403"/>
                  <a:pt x="290163" y="1054100"/>
                </a:cubicBezTo>
                <a:cubicBezTo>
                  <a:pt x="316541" y="1062343"/>
                  <a:pt x="320752" y="1060922"/>
                  <a:pt x="350488" y="1063625"/>
                </a:cubicBezTo>
                <a:cubicBezTo>
                  <a:pt x="352605" y="1066800"/>
                  <a:pt x="355288" y="1069663"/>
                  <a:pt x="356838" y="1073150"/>
                </a:cubicBezTo>
                <a:cubicBezTo>
                  <a:pt x="359556" y="1079267"/>
                  <a:pt x="361071" y="1085850"/>
                  <a:pt x="363188" y="1092200"/>
                </a:cubicBezTo>
                <a:cubicBezTo>
                  <a:pt x="366818" y="1103089"/>
                  <a:pt x="368045" y="1113267"/>
                  <a:pt x="385413" y="1114425"/>
                </a:cubicBezTo>
                <a:lnTo>
                  <a:pt x="433038" y="1117600"/>
                </a:lnTo>
                <a:cubicBezTo>
                  <a:pt x="436213" y="1118658"/>
                  <a:pt x="439250" y="1121248"/>
                  <a:pt x="442563" y="1120775"/>
                </a:cubicBezTo>
                <a:cubicBezTo>
                  <a:pt x="461778" y="1118030"/>
                  <a:pt x="450137" y="1114081"/>
                  <a:pt x="461613" y="1104900"/>
                </a:cubicBezTo>
                <a:cubicBezTo>
                  <a:pt x="464226" y="1102809"/>
                  <a:pt x="467963" y="1102783"/>
                  <a:pt x="471138" y="1101725"/>
                </a:cubicBezTo>
                <a:cubicBezTo>
                  <a:pt x="474313" y="1103842"/>
                  <a:pt x="477732" y="1105632"/>
                  <a:pt x="480663" y="1108075"/>
                </a:cubicBezTo>
                <a:cubicBezTo>
                  <a:pt x="489830" y="1115715"/>
                  <a:pt x="490294" y="1117759"/>
                  <a:pt x="496538" y="1127125"/>
                </a:cubicBezTo>
                <a:cubicBezTo>
                  <a:pt x="492995" y="1141297"/>
                  <a:pt x="483715" y="1151792"/>
                  <a:pt x="496538" y="1162050"/>
                </a:cubicBezTo>
                <a:cubicBezTo>
                  <a:pt x="499151" y="1164141"/>
                  <a:pt x="502845" y="1164306"/>
                  <a:pt x="506063" y="1165225"/>
                </a:cubicBezTo>
                <a:cubicBezTo>
                  <a:pt x="510259" y="1166424"/>
                  <a:pt x="514530" y="1167342"/>
                  <a:pt x="518763" y="1168400"/>
                </a:cubicBezTo>
                <a:lnTo>
                  <a:pt x="525113" y="1187450"/>
                </a:lnTo>
                <a:cubicBezTo>
                  <a:pt x="526171" y="1190625"/>
                  <a:pt x="527738" y="1193674"/>
                  <a:pt x="528288" y="1196975"/>
                </a:cubicBezTo>
                <a:cubicBezTo>
                  <a:pt x="529004" y="1201273"/>
                  <a:pt x="532055" y="1222697"/>
                  <a:pt x="534638" y="1228725"/>
                </a:cubicBezTo>
                <a:cubicBezTo>
                  <a:pt x="536141" y="1232232"/>
                  <a:pt x="539281" y="1234837"/>
                  <a:pt x="540988" y="1238250"/>
                </a:cubicBezTo>
                <a:cubicBezTo>
                  <a:pt x="542485" y="1241243"/>
                  <a:pt x="541440" y="1245830"/>
                  <a:pt x="544163" y="1247775"/>
                </a:cubicBezTo>
                <a:cubicBezTo>
                  <a:pt x="549610" y="1251666"/>
                  <a:pt x="563213" y="1254125"/>
                  <a:pt x="563213" y="1254125"/>
                </a:cubicBezTo>
                <a:cubicBezTo>
                  <a:pt x="567446" y="1253067"/>
                  <a:pt x="572827" y="1254036"/>
                  <a:pt x="575913" y="1250950"/>
                </a:cubicBezTo>
                <a:cubicBezTo>
                  <a:pt x="578999" y="1247864"/>
                  <a:pt x="576667" y="1241881"/>
                  <a:pt x="579088" y="1238250"/>
                </a:cubicBezTo>
                <a:cubicBezTo>
                  <a:pt x="581205" y="1235075"/>
                  <a:pt x="585438" y="1234017"/>
                  <a:pt x="588613" y="1231900"/>
                </a:cubicBezTo>
                <a:cubicBezTo>
                  <a:pt x="599196" y="1232958"/>
                  <a:pt x="610136" y="1232153"/>
                  <a:pt x="620363" y="1235075"/>
                </a:cubicBezTo>
                <a:cubicBezTo>
                  <a:pt x="639331" y="1240494"/>
                  <a:pt x="629119" y="1243447"/>
                  <a:pt x="636238" y="1254125"/>
                </a:cubicBezTo>
                <a:cubicBezTo>
                  <a:pt x="638729" y="1257861"/>
                  <a:pt x="642588" y="1260475"/>
                  <a:pt x="645763" y="1263650"/>
                </a:cubicBezTo>
                <a:cubicBezTo>
                  <a:pt x="646821" y="1266825"/>
                  <a:pt x="648938" y="1269828"/>
                  <a:pt x="648938" y="1273175"/>
                </a:cubicBezTo>
                <a:cubicBezTo>
                  <a:pt x="648938" y="1277162"/>
                  <a:pt x="644085" y="1290908"/>
                  <a:pt x="642588" y="1295400"/>
                </a:cubicBezTo>
                <a:cubicBezTo>
                  <a:pt x="648884" y="1314288"/>
                  <a:pt x="653370" y="1311037"/>
                  <a:pt x="642588" y="1323975"/>
                </a:cubicBezTo>
                <a:cubicBezTo>
                  <a:pt x="639713" y="1327424"/>
                  <a:pt x="636238" y="1330325"/>
                  <a:pt x="633063" y="1333500"/>
                </a:cubicBezTo>
                <a:cubicBezTo>
                  <a:pt x="631536" y="1341133"/>
                  <a:pt x="626554" y="1354264"/>
                  <a:pt x="633063" y="1362075"/>
                </a:cubicBezTo>
                <a:cubicBezTo>
                  <a:pt x="636674" y="1366408"/>
                  <a:pt x="653149" y="1370936"/>
                  <a:pt x="658463" y="1371600"/>
                </a:cubicBezTo>
                <a:cubicBezTo>
                  <a:pt x="671109" y="1373181"/>
                  <a:pt x="683882" y="1373507"/>
                  <a:pt x="696563" y="1374775"/>
                </a:cubicBezTo>
                <a:cubicBezTo>
                  <a:pt x="705053" y="1375624"/>
                  <a:pt x="713496" y="1376892"/>
                  <a:pt x="721963" y="1377950"/>
                </a:cubicBezTo>
                <a:cubicBezTo>
                  <a:pt x="741680" y="1384522"/>
                  <a:pt x="722139" y="1381412"/>
                  <a:pt x="737838" y="1371600"/>
                </a:cubicBezTo>
                <a:cubicBezTo>
                  <a:pt x="743514" y="1368052"/>
                  <a:pt x="756888" y="1365250"/>
                  <a:pt x="756888" y="1365250"/>
                </a:cubicBezTo>
                <a:cubicBezTo>
                  <a:pt x="766826" y="1368563"/>
                  <a:pt x="771020" y="1368845"/>
                  <a:pt x="779113" y="1377950"/>
                </a:cubicBezTo>
                <a:cubicBezTo>
                  <a:pt x="800565" y="1402083"/>
                  <a:pt x="781549" y="1393579"/>
                  <a:pt x="801338" y="1400175"/>
                </a:cubicBezTo>
                <a:cubicBezTo>
                  <a:pt x="800280" y="1405467"/>
                  <a:pt x="800058" y="1410997"/>
                  <a:pt x="798163" y="1416050"/>
                </a:cubicBezTo>
                <a:cubicBezTo>
                  <a:pt x="796823" y="1419623"/>
                  <a:pt x="792440" y="1421811"/>
                  <a:pt x="791813" y="1425575"/>
                </a:cubicBezTo>
                <a:cubicBezTo>
                  <a:pt x="790937" y="1430833"/>
                  <a:pt x="799127" y="1441308"/>
                  <a:pt x="801338" y="1444625"/>
                </a:cubicBezTo>
                <a:cubicBezTo>
                  <a:pt x="793214" y="1468997"/>
                  <a:pt x="792980" y="1460567"/>
                  <a:pt x="798163" y="1489075"/>
                </a:cubicBezTo>
                <a:cubicBezTo>
                  <a:pt x="798762" y="1492368"/>
                  <a:pt x="799713" y="1495674"/>
                  <a:pt x="801338" y="1498600"/>
                </a:cubicBezTo>
                <a:cubicBezTo>
                  <a:pt x="805044" y="1505271"/>
                  <a:pt x="814038" y="1517650"/>
                  <a:pt x="814038" y="1517650"/>
                </a:cubicBezTo>
                <a:cubicBezTo>
                  <a:pt x="816155" y="1525058"/>
                  <a:pt x="815765" y="1533711"/>
                  <a:pt x="820388" y="1539875"/>
                </a:cubicBezTo>
                <a:cubicBezTo>
                  <a:pt x="823006" y="1543366"/>
                  <a:pt x="828795" y="1542269"/>
                  <a:pt x="833088" y="1543050"/>
                </a:cubicBezTo>
                <a:cubicBezTo>
                  <a:pt x="840451" y="1544389"/>
                  <a:pt x="847921" y="1545058"/>
                  <a:pt x="855313" y="1546225"/>
                </a:cubicBezTo>
                <a:cubicBezTo>
                  <a:pt x="897877" y="1552946"/>
                  <a:pt x="882910" y="1549574"/>
                  <a:pt x="915638" y="1558925"/>
                </a:cubicBezTo>
                <a:cubicBezTo>
                  <a:pt x="920930" y="1562100"/>
                  <a:pt x="925390" y="1567685"/>
                  <a:pt x="931513" y="1568450"/>
                </a:cubicBezTo>
                <a:cubicBezTo>
                  <a:pt x="942144" y="1569779"/>
                  <a:pt x="943000" y="1554253"/>
                  <a:pt x="944213" y="1549400"/>
                </a:cubicBezTo>
                <a:cubicBezTo>
                  <a:pt x="943155" y="1546225"/>
                  <a:pt x="937863" y="1538817"/>
                  <a:pt x="941038" y="1539875"/>
                </a:cubicBezTo>
                <a:cubicBezTo>
                  <a:pt x="946718" y="1541768"/>
                  <a:pt x="948604" y="1549495"/>
                  <a:pt x="953738" y="1552575"/>
                </a:cubicBezTo>
                <a:cubicBezTo>
                  <a:pt x="959478" y="1556019"/>
                  <a:pt x="966438" y="1556808"/>
                  <a:pt x="972788" y="1558925"/>
                </a:cubicBezTo>
                <a:lnTo>
                  <a:pt x="982313" y="1562100"/>
                </a:lnTo>
                <a:cubicBezTo>
                  <a:pt x="979487" y="1566339"/>
                  <a:pt x="970038" y="1575083"/>
                  <a:pt x="979138" y="1581150"/>
                </a:cubicBezTo>
                <a:cubicBezTo>
                  <a:pt x="983628" y="1584143"/>
                  <a:pt x="989844" y="1582774"/>
                  <a:pt x="995013" y="1584325"/>
                </a:cubicBezTo>
                <a:cubicBezTo>
                  <a:pt x="1036784" y="1596856"/>
                  <a:pt x="985524" y="1585602"/>
                  <a:pt x="1026763" y="1593850"/>
                </a:cubicBezTo>
                <a:cubicBezTo>
                  <a:pt x="1029938" y="1592792"/>
                  <a:pt x="1033181" y="1589432"/>
                  <a:pt x="1036288" y="1590675"/>
                </a:cubicBezTo>
                <a:cubicBezTo>
                  <a:pt x="1039831" y="1592092"/>
                  <a:pt x="1039940" y="1597502"/>
                  <a:pt x="1042638" y="1600200"/>
                </a:cubicBezTo>
                <a:cubicBezTo>
                  <a:pt x="1045336" y="1602898"/>
                  <a:pt x="1048988" y="1604433"/>
                  <a:pt x="1052163" y="1606550"/>
                </a:cubicBezTo>
                <a:cubicBezTo>
                  <a:pt x="1054280" y="1609725"/>
                  <a:pt x="1054727" y="1615602"/>
                  <a:pt x="1058513" y="1616075"/>
                </a:cubicBezTo>
                <a:cubicBezTo>
                  <a:pt x="1065155" y="1616905"/>
                  <a:pt x="1077563" y="1609725"/>
                  <a:pt x="1077563" y="1609725"/>
                </a:cubicBezTo>
                <a:cubicBezTo>
                  <a:pt x="1080738" y="1612900"/>
                  <a:pt x="1083434" y="1616640"/>
                  <a:pt x="1087088" y="1619250"/>
                </a:cubicBezTo>
                <a:cubicBezTo>
                  <a:pt x="1093954" y="1624154"/>
                  <a:pt x="1101540" y="1626184"/>
                  <a:pt x="1109313" y="1628775"/>
                </a:cubicBezTo>
                <a:cubicBezTo>
                  <a:pt x="1110371" y="1638300"/>
                  <a:pt x="1110912" y="1647897"/>
                  <a:pt x="1112488" y="1657350"/>
                </a:cubicBezTo>
                <a:cubicBezTo>
                  <a:pt x="1113038" y="1660651"/>
                  <a:pt x="1113296" y="1664508"/>
                  <a:pt x="1115663" y="1666875"/>
                </a:cubicBezTo>
                <a:cubicBezTo>
                  <a:pt x="1118030" y="1669242"/>
                  <a:pt x="1122195" y="1668553"/>
                  <a:pt x="1125188" y="1670050"/>
                </a:cubicBezTo>
                <a:cubicBezTo>
                  <a:pt x="1147114" y="1681013"/>
                  <a:pt x="1120982" y="1672967"/>
                  <a:pt x="1147413" y="1679575"/>
                </a:cubicBezTo>
                <a:cubicBezTo>
                  <a:pt x="1185200" y="1675796"/>
                  <a:pt x="1198839" y="1672316"/>
                  <a:pt x="1242663" y="1682750"/>
                </a:cubicBezTo>
                <a:cubicBezTo>
                  <a:pt x="1245919" y="1683525"/>
                  <a:pt x="1244780" y="1689100"/>
                  <a:pt x="1245838" y="1692275"/>
                </a:cubicBezTo>
                <a:cubicBezTo>
                  <a:pt x="1268063" y="1691217"/>
                  <a:pt x="1290281" y="1688211"/>
                  <a:pt x="1312513" y="1689100"/>
                </a:cubicBezTo>
                <a:cubicBezTo>
                  <a:pt x="1322622" y="1689504"/>
                  <a:pt x="1331917" y="1703011"/>
                  <a:pt x="1337913" y="1708150"/>
                </a:cubicBezTo>
                <a:cubicBezTo>
                  <a:pt x="1340810" y="1710633"/>
                  <a:pt x="1344263" y="1712383"/>
                  <a:pt x="1347438" y="1714500"/>
                </a:cubicBezTo>
                <a:cubicBezTo>
                  <a:pt x="1348496" y="1718733"/>
                  <a:pt x="1348448" y="1723411"/>
                  <a:pt x="1350613" y="1727200"/>
                </a:cubicBezTo>
                <a:cubicBezTo>
                  <a:pt x="1357499" y="1739250"/>
                  <a:pt x="1363493" y="1737396"/>
                  <a:pt x="1376013" y="1739900"/>
                </a:cubicBezTo>
                <a:cubicBezTo>
                  <a:pt x="1385538" y="1738842"/>
                  <a:pt x="1395250" y="1738880"/>
                  <a:pt x="1404588" y="1736725"/>
                </a:cubicBezTo>
                <a:cubicBezTo>
                  <a:pt x="1409200" y="1735661"/>
                  <a:pt x="1412938" y="1732239"/>
                  <a:pt x="1417288" y="1730375"/>
                </a:cubicBezTo>
                <a:cubicBezTo>
                  <a:pt x="1420364" y="1729057"/>
                  <a:pt x="1423638" y="1728258"/>
                  <a:pt x="1426813" y="1727200"/>
                </a:cubicBezTo>
                <a:cubicBezTo>
                  <a:pt x="1435280" y="1731433"/>
                  <a:pt x="1444186" y="1734883"/>
                  <a:pt x="1452213" y="1739900"/>
                </a:cubicBezTo>
                <a:lnTo>
                  <a:pt x="1477613" y="1755775"/>
                </a:lnTo>
                <a:cubicBezTo>
                  <a:pt x="1480788" y="1753658"/>
                  <a:pt x="1483345" y="1749846"/>
                  <a:pt x="1487138" y="1749425"/>
                </a:cubicBezTo>
                <a:cubicBezTo>
                  <a:pt x="1501804" y="1747795"/>
                  <a:pt x="1505661" y="1752249"/>
                  <a:pt x="1515713" y="1758950"/>
                </a:cubicBezTo>
                <a:cubicBezTo>
                  <a:pt x="1520793" y="1774190"/>
                  <a:pt x="1514866" y="1764877"/>
                  <a:pt x="1528413" y="1771650"/>
                </a:cubicBezTo>
                <a:cubicBezTo>
                  <a:pt x="1538241" y="1776564"/>
                  <a:pt x="1540571" y="1781772"/>
                  <a:pt x="1550638" y="1787525"/>
                </a:cubicBezTo>
                <a:cubicBezTo>
                  <a:pt x="1554181" y="1789549"/>
                  <a:pt x="1570114" y="1793188"/>
                  <a:pt x="1572863" y="1793875"/>
                </a:cubicBezTo>
                <a:cubicBezTo>
                  <a:pt x="1576038" y="1791758"/>
                  <a:pt x="1578582" y="1787797"/>
                  <a:pt x="1582388" y="1787525"/>
                </a:cubicBezTo>
                <a:cubicBezTo>
                  <a:pt x="1622767" y="1784641"/>
                  <a:pt x="1613009" y="1803611"/>
                  <a:pt x="1620488" y="1781175"/>
                </a:cubicBezTo>
                <a:cubicBezTo>
                  <a:pt x="1619430" y="1776942"/>
                  <a:pt x="1616696" y="1772795"/>
                  <a:pt x="1617313" y="1768475"/>
                </a:cubicBezTo>
                <a:cubicBezTo>
                  <a:pt x="1618749" y="1758422"/>
                  <a:pt x="1625981" y="1758177"/>
                  <a:pt x="1633188" y="1755775"/>
                </a:cubicBezTo>
                <a:cubicBezTo>
                  <a:pt x="1634627" y="1754696"/>
                  <a:pt x="1649683" y="1737965"/>
                  <a:pt x="1655413" y="1749425"/>
                </a:cubicBezTo>
                <a:cubicBezTo>
                  <a:pt x="1656910" y="1752418"/>
                  <a:pt x="1653296" y="1755775"/>
                  <a:pt x="1652238" y="1758950"/>
                </a:cubicBezTo>
                <a:cubicBezTo>
                  <a:pt x="1655413" y="1762125"/>
                  <a:pt x="1657747" y="1766467"/>
                  <a:pt x="1661763" y="1768475"/>
                </a:cubicBezTo>
                <a:cubicBezTo>
                  <a:pt x="1666590" y="1770888"/>
                  <a:pt x="1672268" y="1771113"/>
                  <a:pt x="1677638" y="1771650"/>
                </a:cubicBezTo>
                <a:cubicBezTo>
                  <a:pt x="1693469" y="1773233"/>
                  <a:pt x="1709388" y="1773767"/>
                  <a:pt x="1725263" y="1774825"/>
                </a:cubicBezTo>
                <a:cubicBezTo>
                  <a:pt x="1730555" y="1773767"/>
                  <a:pt x="1736207" y="1773842"/>
                  <a:pt x="1741138" y="1771650"/>
                </a:cubicBezTo>
                <a:cubicBezTo>
                  <a:pt x="1745974" y="1769501"/>
                  <a:pt x="1749351" y="1764930"/>
                  <a:pt x="1753838" y="1762125"/>
                </a:cubicBezTo>
                <a:cubicBezTo>
                  <a:pt x="1757852" y="1759617"/>
                  <a:pt x="1762305" y="1757892"/>
                  <a:pt x="1766538" y="1755775"/>
                </a:cubicBezTo>
                <a:cubicBezTo>
                  <a:pt x="1771830" y="1756833"/>
                  <a:pt x="1777360" y="1757055"/>
                  <a:pt x="1782413" y="1758950"/>
                </a:cubicBezTo>
                <a:cubicBezTo>
                  <a:pt x="1791802" y="1762471"/>
                  <a:pt x="1793796" y="1768861"/>
                  <a:pt x="1801463" y="1774825"/>
                </a:cubicBezTo>
                <a:cubicBezTo>
                  <a:pt x="1807487" y="1779510"/>
                  <a:pt x="1814163" y="1783292"/>
                  <a:pt x="1820513" y="1787525"/>
                </a:cubicBezTo>
                <a:cubicBezTo>
                  <a:pt x="1823688" y="1789642"/>
                  <a:pt x="1827748" y="1790822"/>
                  <a:pt x="1830038" y="1793875"/>
                </a:cubicBezTo>
                <a:cubicBezTo>
                  <a:pt x="1842801" y="1810892"/>
                  <a:pt x="1834374" y="1805537"/>
                  <a:pt x="1855438" y="1809750"/>
                </a:cubicBezTo>
                <a:cubicBezTo>
                  <a:pt x="1870875" y="1806320"/>
                  <a:pt x="1885176" y="1808508"/>
                  <a:pt x="1893538" y="1793875"/>
                </a:cubicBezTo>
                <a:cubicBezTo>
                  <a:pt x="1895703" y="1790086"/>
                  <a:pt x="1895655" y="1785408"/>
                  <a:pt x="1896713" y="1781175"/>
                </a:cubicBezTo>
                <a:cubicBezTo>
                  <a:pt x="1895655" y="1778000"/>
                  <a:pt x="1895905" y="1774017"/>
                  <a:pt x="1893538" y="1771650"/>
                </a:cubicBezTo>
                <a:cubicBezTo>
                  <a:pt x="1891171" y="1769283"/>
                  <a:pt x="1880666" y="1768475"/>
                  <a:pt x="1884013" y="1768475"/>
                </a:cubicBezTo>
                <a:cubicBezTo>
                  <a:pt x="1888377" y="1768475"/>
                  <a:pt x="1892369" y="1771236"/>
                  <a:pt x="1896713" y="1771650"/>
                </a:cubicBezTo>
                <a:cubicBezTo>
                  <a:pt x="1914655" y="1773359"/>
                  <a:pt x="1932696" y="1773767"/>
                  <a:pt x="1950688" y="1774825"/>
                </a:cubicBezTo>
                <a:cubicBezTo>
                  <a:pt x="1972138" y="1781975"/>
                  <a:pt x="1948888" y="1772059"/>
                  <a:pt x="1966563" y="1787525"/>
                </a:cubicBezTo>
                <a:cubicBezTo>
                  <a:pt x="1972306" y="1792551"/>
                  <a:pt x="1985613" y="1800225"/>
                  <a:pt x="1985613" y="1800225"/>
                </a:cubicBezTo>
                <a:cubicBezTo>
                  <a:pt x="1989846" y="1799167"/>
                  <a:pt x="1994682" y="1799471"/>
                  <a:pt x="1998313" y="1797050"/>
                </a:cubicBezTo>
                <a:cubicBezTo>
                  <a:pt x="2005775" y="1792075"/>
                  <a:pt x="2004109" y="1784712"/>
                  <a:pt x="2007838" y="1778000"/>
                </a:cubicBezTo>
                <a:cubicBezTo>
                  <a:pt x="2011544" y="1771329"/>
                  <a:pt x="2014433" y="1763529"/>
                  <a:pt x="2020538" y="1758950"/>
                </a:cubicBezTo>
                <a:cubicBezTo>
                  <a:pt x="2024771" y="1755775"/>
                  <a:pt x="2029496" y="1753167"/>
                  <a:pt x="2033238" y="1749425"/>
                </a:cubicBezTo>
                <a:cubicBezTo>
                  <a:pt x="2036980" y="1745683"/>
                  <a:pt x="2039687" y="1741031"/>
                  <a:pt x="2042763" y="1736725"/>
                </a:cubicBezTo>
                <a:cubicBezTo>
                  <a:pt x="2048457" y="1728753"/>
                  <a:pt x="2051477" y="1723802"/>
                  <a:pt x="2055463" y="1714500"/>
                </a:cubicBezTo>
                <a:cubicBezTo>
                  <a:pt x="2059020" y="1706201"/>
                  <a:pt x="2059128" y="1701226"/>
                  <a:pt x="2061813" y="1692275"/>
                </a:cubicBezTo>
                <a:cubicBezTo>
                  <a:pt x="2063736" y="1685864"/>
                  <a:pt x="2064450" y="1678794"/>
                  <a:pt x="2068163" y="1673225"/>
                </a:cubicBezTo>
                <a:cubicBezTo>
                  <a:pt x="2070280" y="1670050"/>
                  <a:pt x="2071533" y="1666084"/>
                  <a:pt x="2074513" y="1663700"/>
                </a:cubicBezTo>
                <a:cubicBezTo>
                  <a:pt x="2077126" y="1661609"/>
                  <a:pt x="2080863" y="1661583"/>
                  <a:pt x="2084038" y="1660525"/>
                </a:cubicBezTo>
                <a:cubicBezTo>
                  <a:pt x="2088271" y="1657350"/>
                  <a:pt x="2092432" y="1654076"/>
                  <a:pt x="2096738" y="1651000"/>
                </a:cubicBezTo>
                <a:cubicBezTo>
                  <a:pt x="2107076" y="1643616"/>
                  <a:pt x="2110105" y="1643760"/>
                  <a:pt x="2118963" y="1631950"/>
                </a:cubicBezTo>
                <a:cubicBezTo>
                  <a:pt x="2129545" y="1617841"/>
                  <a:pt x="2122063" y="1621543"/>
                  <a:pt x="2128488" y="1606550"/>
                </a:cubicBezTo>
                <a:cubicBezTo>
                  <a:pt x="2129991" y="1603043"/>
                  <a:pt x="2132721" y="1600200"/>
                  <a:pt x="2134838" y="1597025"/>
                </a:cubicBezTo>
                <a:cubicBezTo>
                  <a:pt x="2145421" y="1599142"/>
                  <a:pt x="2156052" y="1601034"/>
                  <a:pt x="2166588" y="1603375"/>
                </a:cubicBezTo>
                <a:cubicBezTo>
                  <a:pt x="2175107" y="1605268"/>
                  <a:pt x="2183380" y="1608290"/>
                  <a:pt x="2191988" y="1609725"/>
                </a:cubicBezTo>
                <a:cubicBezTo>
                  <a:pt x="2222569" y="1614822"/>
                  <a:pt x="2204627" y="1612317"/>
                  <a:pt x="2245963" y="1616075"/>
                </a:cubicBezTo>
                <a:cubicBezTo>
                  <a:pt x="2263419" y="1589890"/>
                  <a:pt x="2239537" y="1629080"/>
                  <a:pt x="2255488" y="1565275"/>
                </a:cubicBezTo>
                <a:cubicBezTo>
                  <a:pt x="2256577" y="1560919"/>
                  <a:pt x="2261088" y="1557931"/>
                  <a:pt x="2265013" y="1555750"/>
                </a:cubicBezTo>
                <a:cubicBezTo>
                  <a:pt x="2270864" y="1552499"/>
                  <a:pt x="2284063" y="1549400"/>
                  <a:pt x="2284063" y="1549400"/>
                </a:cubicBezTo>
                <a:cubicBezTo>
                  <a:pt x="2286180" y="1546225"/>
                  <a:pt x="2288863" y="1543362"/>
                  <a:pt x="2290413" y="1539875"/>
                </a:cubicBezTo>
                <a:cubicBezTo>
                  <a:pt x="2293131" y="1533758"/>
                  <a:pt x="2290269" y="1522448"/>
                  <a:pt x="2296763" y="1520825"/>
                </a:cubicBezTo>
                <a:cubicBezTo>
                  <a:pt x="2300996" y="1519767"/>
                  <a:pt x="2305184" y="1518506"/>
                  <a:pt x="2309463" y="1517650"/>
                </a:cubicBezTo>
                <a:cubicBezTo>
                  <a:pt x="2317593" y="1516024"/>
                  <a:pt x="2329799" y="1515419"/>
                  <a:pt x="2338038" y="1511300"/>
                </a:cubicBezTo>
                <a:cubicBezTo>
                  <a:pt x="2341451" y="1509593"/>
                  <a:pt x="2344711" y="1507485"/>
                  <a:pt x="2347563" y="1504950"/>
                </a:cubicBezTo>
                <a:cubicBezTo>
                  <a:pt x="2354275" y="1498984"/>
                  <a:pt x="2361632" y="1493372"/>
                  <a:pt x="2366613" y="1485900"/>
                </a:cubicBezTo>
                <a:cubicBezTo>
                  <a:pt x="2372358" y="1477282"/>
                  <a:pt x="2376424" y="1469834"/>
                  <a:pt x="2385663" y="1463675"/>
                </a:cubicBezTo>
                <a:cubicBezTo>
                  <a:pt x="2390405" y="1460514"/>
                  <a:pt x="2396131" y="1459127"/>
                  <a:pt x="2401538" y="1457325"/>
                </a:cubicBezTo>
                <a:cubicBezTo>
                  <a:pt x="2405678" y="1455945"/>
                  <a:pt x="2409978" y="1455097"/>
                  <a:pt x="2414238" y="1454150"/>
                </a:cubicBezTo>
                <a:cubicBezTo>
                  <a:pt x="2430952" y="1450436"/>
                  <a:pt x="2433784" y="1450451"/>
                  <a:pt x="2452338" y="1447800"/>
                </a:cubicBezTo>
                <a:cubicBezTo>
                  <a:pt x="2458688" y="1443567"/>
                  <a:pt x="2468975" y="1442340"/>
                  <a:pt x="2471388" y="1435100"/>
                </a:cubicBezTo>
                <a:cubicBezTo>
                  <a:pt x="2475770" y="1421955"/>
                  <a:pt x="2472707" y="1428360"/>
                  <a:pt x="2480913" y="1416050"/>
                </a:cubicBezTo>
                <a:cubicBezTo>
                  <a:pt x="2479855" y="1412875"/>
                  <a:pt x="2480105" y="1408892"/>
                  <a:pt x="2477738" y="1406525"/>
                </a:cubicBezTo>
                <a:cubicBezTo>
                  <a:pt x="2474391" y="1403178"/>
                  <a:pt x="2469388" y="1402039"/>
                  <a:pt x="2465038" y="1400175"/>
                </a:cubicBezTo>
                <a:cubicBezTo>
                  <a:pt x="2458661" y="1397442"/>
                  <a:pt x="2449258" y="1395436"/>
                  <a:pt x="2442813" y="1393825"/>
                </a:cubicBezTo>
                <a:cubicBezTo>
                  <a:pt x="2427285" y="1399001"/>
                  <a:pt x="2438421" y="1397783"/>
                  <a:pt x="2420588" y="1390650"/>
                </a:cubicBezTo>
                <a:cubicBezTo>
                  <a:pt x="2414373" y="1388164"/>
                  <a:pt x="2401538" y="1384300"/>
                  <a:pt x="2401538" y="1384300"/>
                </a:cubicBezTo>
                <a:cubicBezTo>
                  <a:pt x="2393373" y="1416960"/>
                  <a:pt x="2396422" y="1401060"/>
                  <a:pt x="2392013" y="1431925"/>
                </a:cubicBezTo>
                <a:cubicBezTo>
                  <a:pt x="2381953" y="1426895"/>
                  <a:pt x="2374856" y="1424293"/>
                  <a:pt x="2366613" y="1416050"/>
                </a:cubicBezTo>
                <a:cubicBezTo>
                  <a:pt x="2363915" y="1413352"/>
                  <a:pt x="2362380" y="1409700"/>
                  <a:pt x="2360263" y="1406525"/>
                </a:cubicBezTo>
                <a:cubicBezTo>
                  <a:pt x="2359205" y="1398058"/>
                  <a:pt x="2362550" y="1387680"/>
                  <a:pt x="2357088" y="1381125"/>
                </a:cubicBezTo>
                <a:cubicBezTo>
                  <a:pt x="2355649" y="1379399"/>
                  <a:pt x="2336495" y="1392737"/>
                  <a:pt x="2334863" y="1393825"/>
                </a:cubicBezTo>
                <a:cubicBezTo>
                  <a:pt x="2330630" y="1391708"/>
                  <a:pt x="2326272" y="1389823"/>
                  <a:pt x="2322163" y="1387475"/>
                </a:cubicBezTo>
                <a:cubicBezTo>
                  <a:pt x="2314216" y="1382934"/>
                  <a:pt x="2309083" y="1378764"/>
                  <a:pt x="2303113" y="1371600"/>
                </a:cubicBezTo>
                <a:cubicBezTo>
                  <a:pt x="2300670" y="1368669"/>
                  <a:pt x="2298880" y="1365250"/>
                  <a:pt x="2296763" y="1362075"/>
                </a:cubicBezTo>
                <a:cubicBezTo>
                  <a:pt x="2295705" y="1351492"/>
                  <a:pt x="2297989" y="1340008"/>
                  <a:pt x="2293588" y="1330325"/>
                </a:cubicBezTo>
                <a:cubicBezTo>
                  <a:pt x="2291782" y="1326353"/>
                  <a:pt x="2284899" y="1328869"/>
                  <a:pt x="2280888" y="1327150"/>
                </a:cubicBezTo>
                <a:cubicBezTo>
                  <a:pt x="2277381" y="1325647"/>
                  <a:pt x="2274538" y="1322917"/>
                  <a:pt x="2271363" y="1320800"/>
                </a:cubicBezTo>
                <a:cubicBezTo>
                  <a:pt x="2269246" y="1317625"/>
                  <a:pt x="2266516" y="1314782"/>
                  <a:pt x="2265013" y="1311275"/>
                </a:cubicBezTo>
                <a:cubicBezTo>
                  <a:pt x="2263294" y="1307264"/>
                  <a:pt x="2264564" y="1301982"/>
                  <a:pt x="2261838" y="1298575"/>
                </a:cubicBezTo>
                <a:cubicBezTo>
                  <a:pt x="2259747" y="1295962"/>
                  <a:pt x="2255389" y="1296718"/>
                  <a:pt x="2252313" y="1295400"/>
                </a:cubicBezTo>
                <a:cubicBezTo>
                  <a:pt x="2247963" y="1293536"/>
                  <a:pt x="2243309" y="1292007"/>
                  <a:pt x="2239613" y="1289050"/>
                </a:cubicBezTo>
                <a:cubicBezTo>
                  <a:pt x="2209428" y="1264902"/>
                  <a:pt x="2233186" y="1273156"/>
                  <a:pt x="2207863" y="1266825"/>
                </a:cubicBezTo>
                <a:cubicBezTo>
                  <a:pt x="2203630" y="1263650"/>
                  <a:pt x="2196579" y="1262399"/>
                  <a:pt x="2195163" y="1257300"/>
                </a:cubicBezTo>
                <a:cubicBezTo>
                  <a:pt x="2187565" y="1229946"/>
                  <a:pt x="2201730" y="1213067"/>
                  <a:pt x="2182463" y="1193800"/>
                </a:cubicBezTo>
                <a:cubicBezTo>
                  <a:pt x="2180096" y="1191433"/>
                  <a:pt x="2176113" y="1191683"/>
                  <a:pt x="2172938" y="1190625"/>
                </a:cubicBezTo>
                <a:cubicBezTo>
                  <a:pt x="2167646" y="1191683"/>
                  <a:pt x="2162331" y="1192629"/>
                  <a:pt x="2157063" y="1193800"/>
                </a:cubicBezTo>
                <a:cubicBezTo>
                  <a:pt x="2152803" y="1194747"/>
                  <a:pt x="2148727" y="1196975"/>
                  <a:pt x="2144363" y="1196975"/>
                </a:cubicBezTo>
                <a:cubicBezTo>
                  <a:pt x="2138967" y="1196975"/>
                  <a:pt x="2133780" y="1194858"/>
                  <a:pt x="2128488" y="1193800"/>
                </a:cubicBezTo>
                <a:cubicBezTo>
                  <a:pt x="2127430" y="1188508"/>
                  <a:pt x="2126134" y="1183259"/>
                  <a:pt x="2125313" y="1177925"/>
                </a:cubicBezTo>
                <a:cubicBezTo>
                  <a:pt x="2124016" y="1169492"/>
                  <a:pt x="2125307" y="1160447"/>
                  <a:pt x="2122138" y="1152525"/>
                </a:cubicBezTo>
                <a:cubicBezTo>
                  <a:pt x="2120721" y="1148982"/>
                  <a:pt x="2115311" y="1148873"/>
                  <a:pt x="2112613" y="1146175"/>
                </a:cubicBezTo>
                <a:cubicBezTo>
                  <a:pt x="2108871" y="1142433"/>
                  <a:pt x="2107153" y="1136863"/>
                  <a:pt x="2103088" y="1133475"/>
                </a:cubicBezTo>
                <a:cubicBezTo>
                  <a:pt x="2100517" y="1131332"/>
                  <a:pt x="2096884" y="1130715"/>
                  <a:pt x="2093563" y="1130300"/>
                </a:cubicBezTo>
                <a:cubicBezTo>
                  <a:pt x="2079871" y="1128588"/>
                  <a:pt x="2066046" y="1128183"/>
                  <a:pt x="2052288" y="1127125"/>
                </a:cubicBezTo>
                <a:cubicBezTo>
                  <a:pt x="2048055" y="1125008"/>
                  <a:pt x="2043938" y="1122639"/>
                  <a:pt x="2039588" y="1120775"/>
                </a:cubicBezTo>
                <a:cubicBezTo>
                  <a:pt x="2036512" y="1119457"/>
                  <a:pt x="2032008" y="1120323"/>
                  <a:pt x="2030063" y="1117600"/>
                </a:cubicBezTo>
                <a:cubicBezTo>
                  <a:pt x="2026172" y="1112153"/>
                  <a:pt x="2025830" y="1104900"/>
                  <a:pt x="2023713" y="1098550"/>
                </a:cubicBezTo>
                <a:cubicBezTo>
                  <a:pt x="2019720" y="1086572"/>
                  <a:pt x="2018755" y="1080892"/>
                  <a:pt x="2007838" y="1069975"/>
                </a:cubicBezTo>
                <a:cubicBezTo>
                  <a:pt x="2004663" y="1066800"/>
                  <a:pt x="2002212" y="1062678"/>
                  <a:pt x="1998313" y="1060450"/>
                </a:cubicBezTo>
                <a:cubicBezTo>
                  <a:pt x="1994524" y="1058285"/>
                  <a:pt x="1989809" y="1058474"/>
                  <a:pt x="1985613" y="1057275"/>
                </a:cubicBezTo>
                <a:cubicBezTo>
                  <a:pt x="1982395" y="1056356"/>
                  <a:pt x="1979263" y="1055158"/>
                  <a:pt x="1976088" y="1054100"/>
                </a:cubicBezTo>
                <a:cubicBezTo>
                  <a:pt x="1973971" y="1049867"/>
                  <a:pt x="1972086" y="1045509"/>
                  <a:pt x="1969738" y="1041400"/>
                </a:cubicBezTo>
                <a:cubicBezTo>
                  <a:pt x="1966024" y="1034900"/>
                  <a:pt x="1957952" y="1024627"/>
                  <a:pt x="1953863" y="1019175"/>
                </a:cubicBezTo>
                <a:cubicBezTo>
                  <a:pt x="1946685" y="983286"/>
                  <a:pt x="1955055" y="1027518"/>
                  <a:pt x="1947513" y="974725"/>
                </a:cubicBezTo>
                <a:cubicBezTo>
                  <a:pt x="1946750" y="969383"/>
                  <a:pt x="1947793" y="962996"/>
                  <a:pt x="1944338" y="958850"/>
                </a:cubicBezTo>
                <a:cubicBezTo>
                  <a:pt x="1941544" y="955498"/>
                  <a:pt x="1935975" y="956157"/>
                  <a:pt x="1931638" y="955675"/>
                </a:cubicBezTo>
                <a:cubicBezTo>
                  <a:pt x="1916874" y="954035"/>
                  <a:pt x="1902005" y="953558"/>
                  <a:pt x="1887188" y="952500"/>
                </a:cubicBezTo>
                <a:cubicBezTo>
                  <a:pt x="1877845" y="945493"/>
                  <a:pt x="1872333" y="942295"/>
                  <a:pt x="1864963" y="933450"/>
                </a:cubicBezTo>
                <a:cubicBezTo>
                  <a:pt x="1862520" y="930519"/>
                  <a:pt x="1861056" y="926856"/>
                  <a:pt x="1858613" y="923925"/>
                </a:cubicBezTo>
                <a:cubicBezTo>
                  <a:pt x="1853597" y="917906"/>
                  <a:pt x="1846699" y="911618"/>
                  <a:pt x="1839563" y="908050"/>
                </a:cubicBezTo>
                <a:cubicBezTo>
                  <a:pt x="1836570" y="906553"/>
                  <a:pt x="1833213" y="905933"/>
                  <a:pt x="1830038" y="904875"/>
                </a:cubicBezTo>
                <a:cubicBezTo>
                  <a:pt x="1807296" y="906770"/>
                  <a:pt x="1793510" y="911062"/>
                  <a:pt x="1772888" y="904875"/>
                </a:cubicBezTo>
                <a:cubicBezTo>
                  <a:pt x="1768355" y="903515"/>
                  <a:pt x="1764421" y="900642"/>
                  <a:pt x="1760188" y="898525"/>
                </a:cubicBezTo>
                <a:cubicBezTo>
                  <a:pt x="1744313" y="899583"/>
                  <a:pt x="1728376" y="899943"/>
                  <a:pt x="1712563" y="901700"/>
                </a:cubicBezTo>
                <a:cubicBezTo>
                  <a:pt x="1709237" y="902070"/>
                  <a:pt x="1705129" y="902262"/>
                  <a:pt x="1703038" y="904875"/>
                </a:cubicBezTo>
                <a:cubicBezTo>
                  <a:pt x="1700312" y="908282"/>
                  <a:pt x="1700921" y="913342"/>
                  <a:pt x="1699863" y="917575"/>
                </a:cubicBezTo>
                <a:cubicBezTo>
                  <a:pt x="1700921" y="929217"/>
                  <a:pt x="1703038" y="940810"/>
                  <a:pt x="1703038" y="952500"/>
                </a:cubicBezTo>
                <a:cubicBezTo>
                  <a:pt x="1703038" y="956864"/>
                  <a:pt x="1701062" y="961004"/>
                  <a:pt x="1699863" y="965200"/>
                </a:cubicBezTo>
                <a:cubicBezTo>
                  <a:pt x="1698944" y="968418"/>
                  <a:pt x="1698544" y="971940"/>
                  <a:pt x="1696688" y="974725"/>
                </a:cubicBezTo>
                <a:cubicBezTo>
                  <a:pt x="1693540" y="979447"/>
                  <a:pt x="1683187" y="988134"/>
                  <a:pt x="1677638" y="990600"/>
                </a:cubicBezTo>
                <a:cubicBezTo>
                  <a:pt x="1671521" y="993318"/>
                  <a:pt x="1664157" y="993237"/>
                  <a:pt x="1658588" y="996950"/>
                </a:cubicBezTo>
                <a:lnTo>
                  <a:pt x="1649063" y="1003300"/>
                </a:lnTo>
                <a:cubicBezTo>
                  <a:pt x="1641216" y="1026840"/>
                  <a:pt x="1648700" y="1019357"/>
                  <a:pt x="1630013" y="1028700"/>
                </a:cubicBezTo>
                <a:cubicBezTo>
                  <a:pt x="1618371" y="1026583"/>
                  <a:pt x="1606465" y="1025601"/>
                  <a:pt x="1595088" y="1022350"/>
                </a:cubicBezTo>
                <a:cubicBezTo>
                  <a:pt x="1591419" y="1021302"/>
                  <a:pt x="1588976" y="1017707"/>
                  <a:pt x="1585563" y="1016000"/>
                </a:cubicBezTo>
                <a:cubicBezTo>
                  <a:pt x="1582570" y="1014503"/>
                  <a:pt x="1579213" y="1013883"/>
                  <a:pt x="1576038" y="1012825"/>
                </a:cubicBezTo>
                <a:cubicBezTo>
                  <a:pt x="1570228" y="1004111"/>
                  <a:pt x="1554765" y="978217"/>
                  <a:pt x="1544288" y="974725"/>
                </a:cubicBezTo>
                <a:lnTo>
                  <a:pt x="1534763" y="971550"/>
                </a:lnTo>
                <a:cubicBezTo>
                  <a:pt x="1531588" y="968375"/>
                  <a:pt x="1529407" y="963693"/>
                  <a:pt x="1525238" y="962025"/>
                </a:cubicBezTo>
                <a:cubicBezTo>
                  <a:pt x="1513083" y="957163"/>
                  <a:pt x="1499557" y="956640"/>
                  <a:pt x="1487138" y="952500"/>
                </a:cubicBezTo>
                <a:lnTo>
                  <a:pt x="1477613" y="949325"/>
                </a:lnTo>
                <a:cubicBezTo>
                  <a:pt x="1477018" y="944562"/>
                  <a:pt x="1475962" y="922623"/>
                  <a:pt x="1471263" y="914400"/>
                </a:cubicBezTo>
                <a:cubicBezTo>
                  <a:pt x="1468638" y="909806"/>
                  <a:pt x="1464814" y="906006"/>
                  <a:pt x="1461738" y="901700"/>
                </a:cubicBezTo>
                <a:cubicBezTo>
                  <a:pt x="1454002" y="890870"/>
                  <a:pt x="1456786" y="892012"/>
                  <a:pt x="1445863" y="882650"/>
                </a:cubicBezTo>
                <a:cubicBezTo>
                  <a:pt x="1427485" y="866897"/>
                  <a:pt x="1437992" y="880368"/>
                  <a:pt x="1426813" y="863600"/>
                </a:cubicBezTo>
                <a:cubicBezTo>
                  <a:pt x="1425755" y="854075"/>
                  <a:pt x="1425214" y="844478"/>
                  <a:pt x="1423638" y="835025"/>
                </a:cubicBezTo>
                <a:cubicBezTo>
                  <a:pt x="1422518" y="828303"/>
                  <a:pt x="1418601" y="820962"/>
                  <a:pt x="1414113" y="815975"/>
                </a:cubicBezTo>
                <a:cubicBezTo>
                  <a:pt x="1395421" y="795206"/>
                  <a:pt x="1398336" y="798049"/>
                  <a:pt x="1382363" y="787400"/>
                </a:cubicBezTo>
                <a:cubicBezTo>
                  <a:pt x="1380246" y="784225"/>
                  <a:pt x="1378456" y="780806"/>
                  <a:pt x="1376013" y="777875"/>
                </a:cubicBezTo>
                <a:cubicBezTo>
                  <a:pt x="1373138" y="774426"/>
                  <a:pt x="1368716" y="772249"/>
                  <a:pt x="1366488" y="768350"/>
                </a:cubicBezTo>
                <a:cubicBezTo>
                  <a:pt x="1363103" y="762427"/>
                  <a:pt x="1360218" y="730543"/>
                  <a:pt x="1360138" y="730250"/>
                </a:cubicBezTo>
                <a:cubicBezTo>
                  <a:pt x="1357786" y="721627"/>
                  <a:pt x="1350848" y="718765"/>
                  <a:pt x="1344263" y="714375"/>
                </a:cubicBezTo>
                <a:cubicBezTo>
                  <a:pt x="1340030" y="708025"/>
                  <a:pt x="1333976" y="702565"/>
                  <a:pt x="1331563" y="695325"/>
                </a:cubicBezTo>
                <a:cubicBezTo>
                  <a:pt x="1330505" y="692150"/>
                  <a:pt x="1329269" y="689029"/>
                  <a:pt x="1328388" y="685800"/>
                </a:cubicBezTo>
                <a:cubicBezTo>
                  <a:pt x="1326092" y="677380"/>
                  <a:pt x="1328209" y="666571"/>
                  <a:pt x="1322038" y="660400"/>
                </a:cubicBezTo>
                <a:lnTo>
                  <a:pt x="1312513" y="650875"/>
                </a:lnTo>
                <a:cubicBezTo>
                  <a:pt x="1294521" y="651933"/>
                  <a:pt x="1276380" y="651501"/>
                  <a:pt x="1258538" y="654050"/>
                </a:cubicBezTo>
                <a:cubicBezTo>
                  <a:pt x="1253853" y="654719"/>
                  <a:pt x="1250188" y="658536"/>
                  <a:pt x="1245838" y="660400"/>
                </a:cubicBezTo>
                <a:cubicBezTo>
                  <a:pt x="1242762" y="661718"/>
                  <a:pt x="1239621" y="663066"/>
                  <a:pt x="1236313" y="663575"/>
                </a:cubicBezTo>
                <a:cubicBezTo>
                  <a:pt x="1225801" y="665192"/>
                  <a:pt x="1215106" y="665344"/>
                  <a:pt x="1204563" y="666750"/>
                </a:cubicBezTo>
                <a:cubicBezTo>
                  <a:pt x="1187928" y="668968"/>
                  <a:pt x="1191078" y="670082"/>
                  <a:pt x="1175988" y="673100"/>
                </a:cubicBezTo>
                <a:cubicBezTo>
                  <a:pt x="1169675" y="674363"/>
                  <a:pt x="1163288" y="675217"/>
                  <a:pt x="1156938" y="676275"/>
                </a:cubicBezTo>
                <a:cubicBezTo>
                  <a:pt x="1153763" y="674158"/>
                  <a:pt x="1150826" y="671632"/>
                  <a:pt x="1147413" y="669925"/>
                </a:cubicBezTo>
                <a:cubicBezTo>
                  <a:pt x="1144420" y="668428"/>
                  <a:pt x="1140501" y="668841"/>
                  <a:pt x="1137888" y="666750"/>
                </a:cubicBezTo>
                <a:cubicBezTo>
                  <a:pt x="1125732" y="657025"/>
                  <a:pt x="1138137" y="655762"/>
                  <a:pt x="1122013" y="647700"/>
                </a:cubicBezTo>
                <a:cubicBezTo>
                  <a:pt x="1117186" y="645287"/>
                  <a:pt x="1111373" y="645834"/>
                  <a:pt x="1106138" y="644525"/>
                </a:cubicBezTo>
                <a:cubicBezTo>
                  <a:pt x="1102891" y="643713"/>
                  <a:pt x="1099788" y="642408"/>
                  <a:pt x="1096613" y="641350"/>
                </a:cubicBezTo>
                <a:cubicBezTo>
                  <a:pt x="1093438" y="638175"/>
                  <a:pt x="1090537" y="634700"/>
                  <a:pt x="1087088" y="631825"/>
                </a:cubicBezTo>
                <a:cubicBezTo>
                  <a:pt x="1080356" y="626215"/>
                  <a:pt x="1072627" y="623007"/>
                  <a:pt x="1064863" y="619125"/>
                </a:cubicBezTo>
                <a:cubicBezTo>
                  <a:pt x="1058682" y="600582"/>
                  <a:pt x="1066524" y="617611"/>
                  <a:pt x="1052163" y="603250"/>
                </a:cubicBezTo>
                <a:cubicBezTo>
                  <a:pt x="1042850" y="593937"/>
                  <a:pt x="1049835" y="592455"/>
                  <a:pt x="1036288" y="587375"/>
                </a:cubicBezTo>
                <a:cubicBezTo>
                  <a:pt x="1031235" y="585480"/>
                  <a:pt x="1025736" y="585087"/>
                  <a:pt x="1020413" y="584200"/>
                </a:cubicBezTo>
                <a:cubicBezTo>
                  <a:pt x="997238" y="580337"/>
                  <a:pt x="989049" y="580194"/>
                  <a:pt x="963263" y="577850"/>
                </a:cubicBezTo>
                <a:cubicBezTo>
                  <a:pt x="957971" y="576792"/>
                  <a:pt x="952319" y="576867"/>
                  <a:pt x="947388" y="574675"/>
                </a:cubicBezTo>
                <a:cubicBezTo>
                  <a:pt x="942552" y="572526"/>
                  <a:pt x="939282" y="567775"/>
                  <a:pt x="934688" y="565150"/>
                </a:cubicBezTo>
                <a:cubicBezTo>
                  <a:pt x="931782" y="563490"/>
                  <a:pt x="928338" y="563033"/>
                  <a:pt x="925163" y="561975"/>
                </a:cubicBezTo>
                <a:cubicBezTo>
                  <a:pt x="921988" y="558800"/>
                  <a:pt x="919047" y="555372"/>
                  <a:pt x="915638" y="552450"/>
                </a:cubicBezTo>
                <a:cubicBezTo>
                  <a:pt x="911620" y="549006"/>
                  <a:pt x="906680" y="546667"/>
                  <a:pt x="902938" y="542925"/>
                </a:cubicBezTo>
                <a:cubicBezTo>
                  <a:pt x="899196" y="539183"/>
                  <a:pt x="897155" y="533967"/>
                  <a:pt x="893413" y="530225"/>
                </a:cubicBezTo>
                <a:cubicBezTo>
                  <a:pt x="890715" y="527527"/>
                  <a:pt x="886740" y="526410"/>
                  <a:pt x="883888" y="523875"/>
                </a:cubicBezTo>
                <a:cubicBezTo>
                  <a:pt x="877176" y="517909"/>
                  <a:pt x="871188" y="511175"/>
                  <a:pt x="864838" y="504825"/>
                </a:cubicBezTo>
                <a:lnTo>
                  <a:pt x="848963" y="488950"/>
                </a:lnTo>
                <a:cubicBezTo>
                  <a:pt x="846846" y="482600"/>
                  <a:pt x="841513" y="476502"/>
                  <a:pt x="842613" y="469900"/>
                </a:cubicBezTo>
                <a:cubicBezTo>
                  <a:pt x="843671" y="463550"/>
                  <a:pt x="844525" y="457163"/>
                  <a:pt x="845788" y="450850"/>
                </a:cubicBezTo>
                <a:cubicBezTo>
                  <a:pt x="847781" y="440883"/>
                  <a:pt x="849112" y="437703"/>
                  <a:pt x="852138" y="428625"/>
                </a:cubicBezTo>
                <a:cubicBezTo>
                  <a:pt x="851080" y="413808"/>
                  <a:pt x="851167" y="398865"/>
                  <a:pt x="848963" y="384175"/>
                </a:cubicBezTo>
                <a:cubicBezTo>
                  <a:pt x="846684" y="368984"/>
                  <a:pt x="843662" y="364412"/>
                  <a:pt x="833088" y="355600"/>
                </a:cubicBezTo>
                <a:cubicBezTo>
                  <a:pt x="830157" y="353157"/>
                  <a:pt x="826261" y="351948"/>
                  <a:pt x="823563" y="349250"/>
                </a:cubicBezTo>
                <a:cubicBezTo>
                  <a:pt x="819821" y="345508"/>
                  <a:pt x="817213" y="340783"/>
                  <a:pt x="814038" y="336550"/>
                </a:cubicBezTo>
                <a:cubicBezTo>
                  <a:pt x="812980" y="333375"/>
                  <a:pt x="811782" y="330243"/>
                  <a:pt x="810863" y="327025"/>
                </a:cubicBezTo>
                <a:cubicBezTo>
                  <a:pt x="797921" y="281729"/>
                  <a:pt x="807658" y="259370"/>
                  <a:pt x="810863" y="193675"/>
                </a:cubicBezTo>
                <a:cubicBezTo>
                  <a:pt x="811026" y="190332"/>
                  <a:pt x="812413" y="187076"/>
                  <a:pt x="814038" y="184150"/>
                </a:cubicBezTo>
                <a:cubicBezTo>
                  <a:pt x="817744" y="177479"/>
                  <a:pt x="821342" y="170496"/>
                  <a:pt x="826738" y="165100"/>
                </a:cubicBezTo>
                <a:cubicBezTo>
                  <a:pt x="838961" y="152877"/>
                  <a:pt x="833772" y="159311"/>
                  <a:pt x="842613" y="146050"/>
                </a:cubicBezTo>
                <a:cubicBezTo>
                  <a:pt x="828630" y="125075"/>
                  <a:pt x="839438" y="145606"/>
                  <a:pt x="839438" y="101600"/>
                </a:cubicBezTo>
                <a:cubicBezTo>
                  <a:pt x="839438" y="90964"/>
                  <a:pt x="839391" y="80016"/>
                  <a:pt x="836263" y="69850"/>
                </a:cubicBezTo>
                <a:cubicBezTo>
                  <a:pt x="834686" y="64724"/>
                  <a:pt x="821427" y="56784"/>
                  <a:pt x="817213" y="53975"/>
                </a:cubicBezTo>
                <a:cubicBezTo>
                  <a:pt x="815096" y="50800"/>
                  <a:pt x="813735" y="46963"/>
                  <a:pt x="810863" y="44450"/>
                </a:cubicBezTo>
                <a:cubicBezTo>
                  <a:pt x="804586" y="38957"/>
                  <a:pt x="788275" y="29065"/>
                  <a:pt x="779113" y="25400"/>
                </a:cubicBezTo>
                <a:cubicBezTo>
                  <a:pt x="766230" y="20247"/>
                  <a:pt x="759838" y="18994"/>
                  <a:pt x="747363" y="15875"/>
                </a:cubicBezTo>
                <a:cubicBezTo>
                  <a:pt x="744188" y="13758"/>
                  <a:pt x="741325" y="11075"/>
                  <a:pt x="737838" y="9525"/>
                </a:cubicBezTo>
                <a:cubicBezTo>
                  <a:pt x="724655" y="3666"/>
                  <a:pt x="716494" y="2716"/>
                  <a:pt x="702913" y="0"/>
                </a:cubicBezTo>
                <a:lnTo>
                  <a:pt x="702913" y="0"/>
                </a:ln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24" name="23 Forma libre"/>
          <p:cNvSpPr/>
          <p:nvPr/>
        </p:nvSpPr>
        <p:spPr>
          <a:xfrm>
            <a:off x="3831052" y="3306070"/>
            <a:ext cx="560170" cy="848228"/>
          </a:xfrm>
          <a:custGeom>
            <a:avLst/>
            <a:gdLst>
              <a:gd name="connsiteX0" fmla="*/ 352425 w 801687"/>
              <a:gd name="connsiteY0" fmla="*/ 254794 h 1178719"/>
              <a:gd name="connsiteX1" fmla="*/ 354807 w 801687"/>
              <a:gd name="connsiteY1" fmla="*/ 285750 h 1178719"/>
              <a:gd name="connsiteX2" fmla="*/ 350044 w 801687"/>
              <a:gd name="connsiteY2" fmla="*/ 300038 h 1178719"/>
              <a:gd name="connsiteX3" fmla="*/ 342900 w 801687"/>
              <a:gd name="connsiteY3" fmla="*/ 304800 h 1178719"/>
              <a:gd name="connsiteX4" fmla="*/ 338138 w 801687"/>
              <a:gd name="connsiteY4" fmla="*/ 319088 h 1178719"/>
              <a:gd name="connsiteX5" fmla="*/ 342900 w 801687"/>
              <a:gd name="connsiteY5" fmla="*/ 347663 h 1178719"/>
              <a:gd name="connsiteX6" fmla="*/ 338138 w 801687"/>
              <a:gd name="connsiteY6" fmla="*/ 354807 h 1178719"/>
              <a:gd name="connsiteX7" fmla="*/ 330994 w 801687"/>
              <a:gd name="connsiteY7" fmla="*/ 357188 h 1178719"/>
              <a:gd name="connsiteX8" fmla="*/ 323850 w 801687"/>
              <a:gd name="connsiteY8" fmla="*/ 361950 h 1178719"/>
              <a:gd name="connsiteX9" fmla="*/ 307182 w 801687"/>
              <a:gd name="connsiteY9" fmla="*/ 366713 h 1178719"/>
              <a:gd name="connsiteX10" fmla="*/ 290513 w 801687"/>
              <a:gd name="connsiteY10" fmla="*/ 385763 h 1178719"/>
              <a:gd name="connsiteX11" fmla="*/ 285750 w 801687"/>
              <a:gd name="connsiteY11" fmla="*/ 392907 h 1178719"/>
              <a:gd name="connsiteX12" fmla="*/ 283369 w 801687"/>
              <a:gd name="connsiteY12" fmla="*/ 400050 h 1178719"/>
              <a:gd name="connsiteX13" fmla="*/ 269082 w 801687"/>
              <a:gd name="connsiteY13" fmla="*/ 404813 h 1178719"/>
              <a:gd name="connsiteX14" fmla="*/ 254794 w 801687"/>
              <a:gd name="connsiteY14" fmla="*/ 414338 h 1178719"/>
              <a:gd name="connsiteX15" fmla="*/ 245269 w 801687"/>
              <a:gd name="connsiteY15" fmla="*/ 428625 h 1178719"/>
              <a:gd name="connsiteX16" fmla="*/ 238125 w 801687"/>
              <a:gd name="connsiteY16" fmla="*/ 442913 h 1178719"/>
              <a:gd name="connsiteX17" fmla="*/ 240507 w 801687"/>
              <a:gd name="connsiteY17" fmla="*/ 452438 h 1178719"/>
              <a:gd name="connsiteX18" fmla="*/ 250032 w 801687"/>
              <a:gd name="connsiteY18" fmla="*/ 466725 h 1178719"/>
              <a:gd name="connsiteX19" fmla="*/ 247650 w 801687"/>
              <a:gd name="connsiteY19" fmla="*/ 476250 h 1178719"/>
              <a:gd name="connsiteX20" fmla="*/ 233363 w 801687"/>
              <a:gd name="connsiteY20" fmla="*/ 490538 h 1178719"/>
              <a:gd name="connsiteX21" fmla="*/ 230982 w 801687"/>
              <a:gd name="connsiteY21" fmla="*/ 497682 h 1178719"/>
              <a:gd name="connsiteX22" fmla="*/ 228600 w 801687"/>
              <a:gd name="connsiteY22" fmla="*/ 521494 h 1178719"/>
              <a:gd name="connsiteX23" fmla="*/ 216694 w 801687"/>
              <a:gd name="connsiteY23" fmla="*/ 535782 h 1178719"/>
              <a:gd name="connsiteX24" fmla="*/ 204788 w 801687"/>
              <a:gd name="connsiteY24" fmla="*/ 547688 h 1178719"/>
              <a:gd name="connsiteX25" fmla="*/ 197644 w 801687"/>
              <a:gd name="connsiteY25" fmla="*/ 561975 h 1178719"/>
              <a:gd name="connsiteX26" fmla="*/ 190500 w 801687"/>
              <a:gd name="connsiteY26" fmla="*/ 590550 h 1178719"/>
              <a:gd name="connsiteX27" fmla="*/ 192882 w 801687"/>
              <a:gd name="connsiteY27" fmla="*/ 616744 h 1178719"/>
              <a:gd name="connsiteX28" fmla="*/ 183357 w 801687"/>
              <a:gd name="connsiteY28" fmla="*/ 633413 h 1178719"/>
              <a:gd name="connsiteX29" fmla="*/ 171450 w 801687"/>
              <a:gd name="connsiteY29" fmla="*/ 652463 h 1178719"/>
              <a:gd name="connsiteX30" fmla="*/ 150019 w 801687"/>
              <a:gd name="connsiteY30" fmla="*/ 664369 h 1178719"/>
              <a:gd name="connsiteX31" fmla="*/ 133350 w 801687"/>
              <a:gd name="connsiteY31" fmla="*/ 685800 h 1178719"/>
              <a:gd name="connsiteX32" fmla="*/ 121444 w 801687"/>
              <a:gd name="connsiteY32" fmla="*/ 697707 h 1178719"/>
              <a:gd name="connsiteX33" fmla="*/ 104775 w 801687"/>
              <a:gd name="connsiteY33" fmla="*/ 716757 h 1178719"/>
              <a:gd name="connsiteX34" fmla="*/ 92869 w 801687"/>
              <a:gd name="connsiteY34" fmla="*/ 754857 h 1178719"/>
              <a:gd name="connsiteX35" fmla="*/ 90488 w 801687"/>
              <a:gd name="connsiteY35" fmla="*/ 762000 h 1178719"/>
              <a:gd name="connsiteX36" fmla="*/ 78582 w 801687"/>
              <a:gd name="connsiteY36" fmla="*/ 776288 h 1178719"/>
              <a:gd name="connsiteX37" fmla="*/ 71438 w 801687"/>
              <a:gd name="connsiteY37" fmla="*/ 797719 h 1178719"/>
              <a:gd name="connsiteX38" fmla="*/ 69057 w 801687"/>
              <a:gd name="connsiteY38" fmla="*/ 804863 h 1178719"/>
              <a:gd name="connsiteX39" fmla="*/ 64294 w 801687"/>
              <a:gd name="connsiteY39" fmla="*/ 812007 h 1178719"/>
              <a:gd name="connsiteX40" fmla="*/ 57150 w 801687"/>
              <a:gd name="connsiteY40" fmla="*/ 833438 h 1178719"/>
              <a:gd name="connsiteX41" fmla="*/ 54769 w 801687"/>
              <a:gd name="connsiteY41" fmla="*/ 840582 h 1178719"/>
              <a:gd name="connsiteX42" fmla="*/ 45244 w 801687"/>
              <a:gd name="connsiteY42" fmla="*/ 854869 h 1178719"/>
              <a:gd name="connsiteX43" fmla="*/ 42863 w 801687"/>
              <a:gd name="connsiteY43" fmla="*/ 912019 h 1178719"/>
              <a:gd name="connsiteX44" fmla="*/ 38100 w 801687"/>
              <a:gd name="connsiteY44" fmla="*/ 928688 h 1178719"/>
              <a:gd name="connsiteX45" fmla="*/ 33338 w 801687"/>
              <a:gd name="connsiteY45" fmla="*/ 950119 h 1178719"/>
              <a:gd name="connsiteX46" fmla="*/ 26194 w 801687"/>
              <a:gd name="connsiteY46" fmla="*/ 988219 h 1178719"/>
              <a:gd name="connsiteX47" fmla="*/ 21432 w 801687"/>
              <a:gd name="connsiteY47" fmla="*/ 995363 h 1178719"/>
              <a:gd name="connsiteX48" fmla="*/ 19050 w 801687"/>
              <a:gd name="connsiteY48" fmla="*/ 1004888 h 1178719"/>
              <a:gd name="connsiteX49" fmla="*/ 16669 w 801687"/>
              <a:gd name="connsiteY49" fmla="*/ 1016794 h 1178719"/>
              <a:gd name="connsiteX50" fmla="*/ 11907 w 801687"/>
              <a:gd name="connsiteY50" fmla="*/ 1031082 h 1178719"/>
              <a:gd name="connsiteX51" fmla="*/ 7144 w 801687"/>
              <a:gd name="connsiteY51" fmla="*/ 1045369 h 1178719"/>
              <a:gd name="connsiteX52" fmla="*/ 2382 w 801687"/>
              <a:gd name="connsiteY52" fmla="*/ 1059657 h 1178719"/>
              <a:gd name="connsiteX53" fmla="*/ 0 w 801687"/>
              <a:gd name="connsiteY53" fmla="*/ 1066800 h 1178719"/>
              <a:gd name="connsiteX54" fmla="*/ 2382 w 801687"/>
              <a:gd name="connsiteY54" fmla="*/ 1092994 h 1178719"/>
              <a:gd name="connsiteX55" fmla="*/ 9525 w 801687"/>
              <a:gd name="connsiteY55" fmla="*/ 1107282 h 1178719"/>
              <a:gd name="connsiteX56" fmla="*/ 14288 w 801687"/>
              <a:gd name="connsiteY56" fmla="*/ 1121569 h 1178719"/>
              <a:gd name="connsiteX57" fmla="*/ 23813 w 801687"/>
              <a:gd name="connsiteY57" fmla="*/ 1145382 h 1178719"/>
              <a:gd name="connsiteX58" fmla="*/ 45244 w 801687"/>
              <a:gd name="connsiteY58" fmla="*/ 1154907 h 1178719"/>
              <a:gd name="connsiteX59" fmla="*/ 66675 w 801687"/>
              <a:gd name="connsiteY59" fmla="*/ 1166813 h 1178719"/>
              <a:gd name="connsiteX60" fmla="*/ 71438 w 801687"/>
              <a:gd name="connsiteY60" fmla="*/ 1173957 h 1178719"/>
              <a:gd name="connsiteX61" fmla="*/ 85725 w 801687"/>
              <a:gd name="connsiteY61" fmla="*/ 1178719 h 1178719"/>
              <a:gd name="connsiteX62" fmla="*/ 92869 w 801687"/>
              <a:gd name="connsiteY62" fmla="*/ 1176338 h 1178719"/>
              <a:gd name="connsiteX63" fmla="*/ 107157 w 801687"/>
              <a:gd name="connsiteY63" fmla="*/ 1162050 h 1178719"/>
              <a:gd name="connsiteX64" fmla="*/ 114300 w 801687"/>
              <a:gd name="connsiteY64" fmla="*/ 1154907 h 1178719"/>
              <a:gd name="connsiteX65" fmla="*/ 126207 w 801687"/>
              <a:gd name="connsiteY65" fmla="*/ 1143000 h 1178719"/>
              <a:gd name="connsiteX66" fmla="*/ 130969 w 801687"/>
              <a:gd name="connsiteY66" fmla="*/ 1135857 h 1178719"/>
              <a:gd name="connsiteX67" fmla="*/ 142875 w 801687"/>
              <a:gd name="connsiteY67" fmla="*/ 1133475 h 1178719"/>
              <a:gd name="connsiteX68" fmla="*/ 161925 w 801687"/>
              <a:gd name="connsiteY68" fmla="*/ 1131094 h 1178719"/>
              <a:gd name="connsiteX69" fmla="*/ 176213 w 801687"/>
              <a:gd name="connsiteY69" fmla="*/ 1119188 h 1178719"/>
              <a:gd name="connsiteX70" fmla="*/ 180975 w 801687"/>
              <a:gd name="connsiteY70" fmla="*/ 1112044 h 1178719"/>
              <a:gd name="connsiteX71" fmla="*/ 188119 w 801687"/>
              <a:gd name="connsiteY71" fmla="*/ 1109663 h 1178719"/>
              <a:gd name="connsiteX72" fmla="*/ 207169 w 801687"/>
              <a:gd name="connsiteY72" fmla="*/ 1107282 h 1178719"/>
              <a:gd name="connsiteX73" fmla="*/ 214313 w 801687"/>
              <a:gd name="connsiteY73" fmla="*/ 1104900 h 1178719"/>
              <a:gd name="connsiteX74" fmla="*/ 216694 w 801687"/>
              <a:gd name="connsiteY74" fmla="*/ 1097757 h 1178719"/>
              <a:gd name="connsiteX75" fmla="*/ 228600 w 801687"/>
              <a:gd name="connsiteY75" fmla="*/ 1085850 h 1178719"/>
              <a:gd name="connsiteX76" fmla="*/ 233363 w 801687"/>
              <a:gd name="connsiteY76" fmla="*/ 1078707 h 1178719"/>
              <a:gd name="connsiteX77" fmla="*/ 247650 w 801687"/>
              <a:gd name="connsiteY77" fmla="*/ 1073944 h 1178719"/>
              <a:gd name="connsiteX78" fmla="*/ 264319 w 801687"/>
              <a:gd name="connsiteY78" fmla="*/ 1009650 h 1178719"/>
              <a:gd name="connsiteX79" fmla="*/ 271463 w 801687"/>
              <a:gd name="connsiteY79" fmla="*/ 1002507 h 1178719"/>
              <a:gd name="connsiteX80" fmla="*/ 278607 w 801687"/>
              <a:gd name="connsiteY80" fmla="*/ 997744 h 1178719"/>
              <a:gd name="connsiteX81" fmla="*/ 285750 w 801687"/>
              <a:gd name="connsiteY81" fmla="*/ 990600 h 1178719"/>
              <a:gd name="connsiteX82" fmla="*/ 292894 w 801687"/>
              <a:gd name="connsiteY82" fmla="*/ 985838 h 1178719"/>
              <a:gd name="connsiteX83" fmla="*/ 307182 w 801687"/>
              <a:gd name="connsiteY83" fmla="*/ 971550 h 1178719"/>
              <a:gd name="connsiteX84" fmla="*/ 311944 w 801687"/>
              <a:gd name="connsiteY84" fmla="*/ 957263 h 1178719"/>
              <a:gd name="connsiteX85" fmla="*/ 314325 w 801687"/>
              <a:gd name="connsiteY85" fmla="*/ 950119 h 1178719"/>
              <a:gd name="connsiteX86" fmla="*/ 321469 w 801687"/>
              <a:gd name="connsiteY86" fmla="*/ 945357 h 1178719"/>
              <a:gd name="connsiteX87" fmla="*/ 330994 w 801687"/>
              <a:gd name="connsiteY87" fmla="*/ 947738 h 1178719"/>
              <a:gd name="connsiteX88" fmla="*/ 345282 w 801687"/>
              <a:gd name="connsiteY88" fmla="*/ 957263 h 1178719"/>
              <a:gd name="connsiteX89" fmla="*/ 359569 w 801687"/>
              <a:gd name="connsiteY89" fmla="*/ 954882 h 1178719"/>
              <a:gd name="connsiteX90" fmla="*/ 373857 w 801687"/>
              <a:gd name="connsiteY90" fmla="*/ 950119 h 1178719"/>
              <a:gd name="connsiteX91" fmla="*/ 392907 w 801687"/>
              <a:gd name="connsiteY91" fmla="*/ 957263 h 1178719"/>
              <a:gd name="connsiteX92" fmla="*/ 402432 w 801687"/>
              <a:gd name="connsiteY92" fmla="*/ 966788 h 1178719"/>
              <a:gd name="connsiteX93" fmla="*/ 409575 w 801687"/>
              <a:gd name="connsiteY93" fmla="*/ 973932 h 1178719"/>
              <a:gd name="connsiteX94" fmla="*/ 419100 w 801687"/>
              <a:gd name="connsiteY94" fmla="*/ 957263 h 1178719"/>
              <a:gd name="connsiteX95" fmla="*/ 431007 w 801687"/>
              <a:gd name="connsiteY95" fmla="*/ 959644 h 1178719"/>
              <a:gd name="connsiteX96" fmla="*/ 438150 w 801687"/>
              <a:gd name="connsiteY96" fmla="*/ 962025 h 1178719"/>
              <a:gd name="connsiteX97" fmla="*/ 445294 w 801687"/>
              <a:gd name="connsiteY97" fmla="*/ 957263 h 1178719"/>
              <a:gd name="connsiteX98" fmla="*/ 466725 w 801687"/>
              <a:gd name="connsiteY98" fmla="*/ 940594 h 1178719"/>
              <a:gd name="connsiteX99" fmla="*/ 488157 w 801687"/>
              <a:gd name="connsiteY99" fmla="*/ 945357 h 1178719"/>
              <a:gd name="connsiteX100" fmla="*/ 495300 w 801687"/>
              <a:gd name="connsiteY100" fmla="*/ 947738 h 1178719"/>
              <a:gd name="connsiteX101" fmla="*/ 521494 w 801687"/>
              <a:gd name="connsiteY101" fmla="*/ 945357 h 1178719"/>
              <a:gd name="connsiteX102" fmla="*/ 531019 w 801687"/>
              <a:gd name="connsiteY102" fmla="*/ 942975 h 1178719"/>
              <a:gd name="connsiteX103" fmla="*/ 540544 w 801687"/>
              <a:gd name="connsiteY103" fmla="*/ 957263 h 1178719"/>
              <a:gd name="connsiteX104" fmla="*/ 535782 w 801687"/>
              <a:gd name="connsiteY104" fmla="*/ 964407 h 1178719"/>
              <a:gd name="connsiteX105" fmla="*/ 521494 w 801687"/>
              <a:gd name="connsiteY105" fmla="*/ 978694 h 1178719"/>
              <a:gd name="connsiteX106" fmla="*/ 509588 w 801687"/>
              <a:gd name="connsiteY106" fmla="*/ 990600 h 1178719"/>
              <a:gd name="connsiteX107" fmla="*/ 507207 w 801687"/>
              <a:gd name="connsiteY107" fmla="*/ 1004888 h 1178719"/>
              <a:gd name="connsiteX108" fmla="*/ 521494 w 801687"/>
              <a:gd name="connsiteY108" fmla="*/ 1009650 h 1178719"/>
              <a:gd name="connsiteX109" fmla="*/ 538163 w 801687"/>
              <a:gd name="connsiteY109" fmla="*/ 1019175 h 1178719"/>
              <a:gd name="connsiteX110" fmla="*/ 554832 w 801687"/>
              <a:gd name="connsiteY110" fmla="*/ 1016794 h 1178719"/>
              <a:gd name="connsiteX111" fmla="*/ 569119 w 801687"/>
              <a:gd name="connsiteY111" fmla="*/ 1014413 h 1178719"/>
              <a:gd name="connsiteX112" fmla="*/ 581025 w 801687"/>
              <a:gd name="connsiteY112" fmla="*/ 1012032 h 1178719"/>
              <a:gd name="connsiteX113" fmla="*/ 585788 w 801687"/>
              <a:gd name="connsiteY113" fmla="*/ 997744 h 1178719"/>
              <a:gd name="connsiteX114" fmla="*/ 592932 w 801687"/>
              <a:gd name="connsiteY114" fmla="*/ 995363 h 1178719"/>
              <a:gd name="connsiteX115" fmla="*/ 609600 w 801687"/>
              <a:gd name="connsiteY115" fmla="*/ 988219 h 1178719"/>
              <a:gd name="connsiteX116" fmla="*/ 616744 w 801687"/>
              <a:gd name="connsiteY116" fmla="*/ 973932 h 1178719"/>
              <a:gd name="connsiteX117" fmla="*/ 623888 w 801687"/>
              <a:gd name="connsiteY117" fmla="*/ 969169 h 1178719"/>
              <a:gd name="connsiteX118" fmla="*/ 631032 w 801687"/>
              <a:gd name="connsiteY118" fmla="*/ 966788 h 1178719"/>
              <a:gd name="connsiteX119" fmla="*/ 635794 w 801687"/>
              <a:gd name="connsiteY119" fmla="*/ 959644 h 1178719"/>
              <a:gd name="connsiteX120" fmla="*/ 638175 w 801687"/>
              <a:gd name="connsiteY120" fmla="*/ 952500 h 1178719"/>
              <a:gd name="connsiteX121" fmla="*/ 645319 w 801687"/>
              <a:gd name="connsiteY121" fmla="*/ 947738 h 1178719"/>
              <a:gd name="connsiteX122" fmla="*/ 659607 w 801687"/>
              <a:gd name="connsiteY122" fmla="*/ 938213 h 1178719"/>
              <a:gd name="connsiteX123" fmla="*/ 661988 w 801687"/>
              <a:gd name="connsiteY123" fmla="*/ 931069 h 1178719"/>
              <a:gd name="connsiteX124" fmla="*/ 647700 w 801687"/>
              <a:gd name="connsiteY124" fmla="*/ 909638 h 1178719"/>
              <a:gd name="connsiteX125" fmla="*/ 645319 w 801687"/>
              <a:gd name="connsiteY125" fmla="*/ 892969 h 1178719"/>
              <a:gd name="connsiteX126" fmla="*/ 664369 w 801687"/>
              <a:gd name="connsiteY126" fmla="*/ 888207 h 1178719"/>
              <a:gd name="connsiteX127" fmla="*/ 673894 w 801687"/>
              <a:gd name="connsiteY127" fmla="*/ 885825 h 1178719"/>
              <a:gd name="connsiteX128" fmla="*/ 676275 w 801687"/>
              <a:gd name="connsiteY128" fmla="*/ 878682 h 1178719"/>
              <a:gd name="connsiteX129" fmla="*/ 669132 w 801687"/>
              <a:gd name="connsiteY129" fmla="*/ 859632 h 1178719"/>
              <a:gd name="connsiteX130" fmla="*/ 661988 w 801687"/>
              <a:gd name="connsiteY130" fmla="*/ 854869 h 1178719"/>
              <a:gd name="connsiteX131" fmla="*/ 666750 w 801687"/>
              <a:gd name="connsiteY131" fmla="*/ 847725 h 1178719"/>
              <a:gd name="connsiteX132" fmla="*/ 690563 w 801687"/>
              <a:gd name="connsiteY132" fmla="*/ 845344 h 1178719"/>
              <a:gd name="connsiteX133" fmla="*/ 697707 w 801687"/>
              <a:gd name="connsiteY133" fmla="*/ 842963 h 1178719"/>
              <a:gd name="connsiteX134" fmla="*/ 714375 w 801687"/>
              <a:gd name="connsiteY134" fmla="*/ 823913 h 1178719"/>
              <a:gd name="connsiteX135" fmla="*/ 716757 w 801687"/>
              <a:gd name="connsiteY135" fmla="*/ 816769 h 1178719"/>
              <a:gd name="connsiteX136" fmla="*/ 733425 w 801687"/>
              <a:gd name="connsiteY136" fmla="*/ 802482 h 1178719"/>
              <a:gd name="connsiteX137" fmla="*/ 740569 w 801687"/>
              <a:gd name="connsiteY137" fmla="*/ 795338 h 1178719"/>
              <a:gd name="connsiteX138" fmla="*/ 752475 w 801687"/>
              <a:gd name="connsiteY138" fmla="*/ 778669 h 1178719"/>
              <a:gd name="connsiteX139" fmla="*/ 766763 w 801687"/>
              <a:gd name="connsiteY139" fmla="*/ 769144 h 1178719"/>
              <a:gd name="connsiteX140" fmla="*/ 769144 w 801687"/>
              <a:gd name="connsiteY140" fmla="*/ 762000 h 1178719"/>
              <a:gd name="connsiteX141" fmla="*/ 771525 w 801687"/>
              <a:gd name="connsiteY141" fmla="*/ 747713 h 1178719"/>
              <a:gd name="connsiteX142" fmla="*/ 776288 w 801687"/>
              <a:gd name="connsiteY142" fmla="*/ 740569 h 1178719"/>
              <a:gd name="connsiteX143" fmla="*/ 778669 w 801687"/>
              <a:gd name="connsiteY143" fmla="*/ 704850 h 1178719"/>
              <a:gd name="connsiteX144" fmla="*/ 783432 w 801687"/>
              <a:gd name="connsiteY144" fmla="*/ 690563 h 1178719"/>
              <a:gd name="connsiteX145" fmla="*/ 781050 w 801687"/>
              <a:gd name="connsiteY145" fmla="*/ 671513 h 1178719"/>
              <a:gd name="connsiteX146" fmla="*/ 781050 w 801687"/>
              <a:gd name="connsiteY146" fmla="*/ 642938 h 1178719"/>
              <a:gd name="connsiteX147" fmla="*/ 790575 w 801687"/>
              <a:gd name="connsiteY147" fmla="*/ 628650 h 1178719"/>
              <a:gd name="connsiteX148" fmla="*/ 795338 w 801687"/>
              <a:gd name="connsiteY148" fmla="*/ 621507 h 1178719"/>
              <a:gd name="connsiteX149" fmla="*/ 800100 w 801687"/>
              <a:gd name="connsiteY149" fmla="*/ 607219 h 1178719"/>
              <a:gd name="connsiteX150" fmla="*/ 795338 w 801687"/>
              <a:gd name="connsiteY150" fmla="*/ 592932 h 1178719"/>
              <a:gd name="connsiteX151" fmla="*/ 792957 w 801687"/>
              <a:gd name="connsiteY151" fmla="*/ 585788 h 1178719"/>
              <a:gd name="connsiteX152" fmla="*/ 783432 w 801687"/>
              <a:gd name="connsiteY152" fmla="*/ 571500 h 1178719"/>
              <a:gd name="connsiteX153" fmla="*/ 776288 w 801687"/>
              <a:gd name="connsiteY153" fmla="*/ 550069 h 1178719"/>
              <a:gd name="connsiteX154" fmla="*/ 769144 w 801687"/>
              <a:gd name="connsiteY154" fmla="*/ 535782 h 1178719"/>
              <a:gd name="connsiteX155" fmla="*/ 754857 w 801687"/>
              <a:gd name="connsiteY155" fmla="*/ 528638 h 1178719"/>
              <a:gd name="connsiteX156" fmla="*/ 742950 w 801687"/>
              <a:gd name="connsiteY156" fmla="*/ 531019 h 1178719"/>
              <a:gd name="connsiteX157" fmla="*/ 731044 w 801687"/>
              <a:gd name="connsiteY157" fmla="*/ 545307 h 1178719"/>
              <a:gd name="connsiteX158" fmla="*/ 728663 w 801687"/>
              <a:gd name="connsiteY158" fmla="*/ 552450 h 1178719"/>
              <a:gd name="connsiteX159" fmla="*/ 685800 w 801687"/>
              <a:gd name="connsiteY159" fmla="*/ 547688 h 1178719"/>
              <a:gd name="connsiteX160" fmla="*/ 673894 w 801687"/>
              <a:gd name="connsiteY160" fmla="*/ 535782 h 1178719"/>
              <a:gd name="connsiteX161" fmla="*/ 666750 w 801687"/>
              <a:gd name="connsiteY161" fmla="*/ 538163 h 1178719"/>
              <a:gd name="connsiteX162" fmla="*/ 659607 w 801687"/>
              <a:gd name="connsiteY162" fmla="*/ 533400 h 1178719"/>
              <a:gd name="connsiteX163" fmla="*/ 645319 w 801687"/>
              <a:gd name="connsiteY163" fmla="*/ 526257 h 1178719"/>
              <a:gd name="connsiteX164" fmla="*/ 607219 w 801687"/>
              <a:gd name="connsiteY164" fmla="*/ 528638 h 1178719"/>
              <a:gd name="connsiteX165" fmla="*/ 600075 w 801687"/>
              <a:gd name="connsiteY165" fmla="*/ 531019 h 1178719"/>
              <a:gd name="connsiteX166" fmla="*/ 590550 w 801687"/>
              <a:gd name="connsiteY166" fmla="*/ 526257 h 1178719"/>
              <a:gd name="connsiteX167" fmla="*/ 592932 w 801687"/>
              <a:gd name="connsiteY167" fmla="*/ 511969 h 1178719"/>
              <a:gd name="connsiteX168" fmla="*/ 602457 w 801687"/>
              <a:gd name="connsiteY168" fmla="*/ 497682 h 1178719"/>
              <a:gd name="connsiteX169" fmla="*/ 604838 w 801687"/>
              <a:gd name="connsiteY169" fmla="*/ 471488 h 1178719"/>
              <a:gd name="connsiteX170" fmla="*/ 614363 w 801687"/>
              <a:gd name="connsiteY170" fmla="*/ 461963 h 1178719"/>
              <a:gd name="connsiteX171" fmla="*/ 621507 w 801687"/>
              <a:gd name="connsiteY171" fmla="*/ 447675 h 1178719"/>
              <a:gd name="connsiteX172" fmla="*/ 626269 w 801687"/>
              <a:gd name="connsiteY172" fmla="*/ 421482 h 1178719"/>
              <a:gd name="connsiteX173" fmla="*/ 633413 w 801687"/>
              <a:gd name="connsiteY173" fmla="*/ 414338 h 1178719"/>
              <a:gd name="connsiteX174" fmla="*/ 638175 w 801687"/>
              <a:gd name="connsiteY174" fmla="*/ 407194 h 1178719"/>
              <a:gd name="connsiteX175" fmla="*/ 631032 w 801687"/>
              <a:gd name="connsiteY175" fmla="*/ 376238 h 1178719"/>
              <a:gd name="connsiteX176" fmla="*/ 626269 w 801687"/>
              <a:gd name="connsiteY176" fmla="*/ 369094 h 1178719"/>
              <a:gd name="connsiteX177" fmla="*/ 628650 w 801687"/>
              <a:gd name="connsiteY177" fmla="*/ 357188 h 1178719"/>
              <a:gd name="connsiteX178" fmla="*/ 631032 w 801687"/>
              <a:gd name="connsiteY178" fmla="*/ 350044 h 1178719"/>
              <a:gd name="connsiteX179" fmla="*/ 626269 w 801687"/>
              <a:gd name="connsiteY179" fmla="*/ 328613 h 1178719"/>
              <a:gd name="connsiteX180" fmla="*/ 628650 w 801687"/>
              <a:gd name="connsiteY180" fmla="*/ 309563 h 1178719"/>
              <a:gd name="connsiteX181" fmla="*/ 642938 w 801687"/>
              <a:gd name="connsiteY181" fmla="*/ 300038 h 1178719"/>
              <a:gd name="connsiteX182" fmla="*/ 650082 w 801687"/>
              <a:gd name="connsiteY182" fmla="*/ 292894 h 1178719"/>
              <a:gd name="connsiteX183" fmla="*/ 657225 w 801687"/>
              <a:gd name="connsiteY183" fmla="*/ 290513 h 1178719"/>
              <a:gd name="connsiteX184" fmla="*/ 664369 w 801687"/>
              <a:gd name="connsiteY184" fmla="*/ 283369 h 1178719"/>
              <a:gd name="connsiteX185" fmla="*/ 671513 w 801687"/>
              <a:gd name="connsiteY185" fmla="*/ 278607 h 1178719"/>
              <a:gd name="connsiteX186" fmla="*/ 676275 w 801687"/>
              <a:gd name="connsiteY186" fmla="*/ 264319 h 1178719"/>
              <a:gd name="connsiteX187" fmla="*/ 673894 w 801687"/>
              <a:gd name="connsiteY187" fmla="*/ 254794 h 1178719"/>
              <a:gd name="connsiteX188" fmla="*/ 661988 w 801687"/>
              <a:gd name="connsiteY188" fmla="*/ 240507 h 1178719"/>
              <a:gd name="connsiteX189" fmla="*/ 664369 w 801687"/>
              <a:gd name="connsiteY189" fmla="*/ 216694 h 1178719"/>
              <a:gd name="connsiteX190" fmla="*/ 666750 w 801687"/>
              <a:gd name="connsiteY190" fmla="*/ 209550 h 1178719"/>
              <a:gd name="connsiteX191" fmla="*/ 666750 w 801687"/>
              <a:gd name="connsiteY191" fmla="*/ 188119 h 1178719"/>
              <a:gd name="connsiteX192" fmla="*/ 671513 w 801687"/>
              <a:gd name="connsiteY192" fmla="*/ 173832 h 1178719"/>
              <a:gd name="connsiteX193" fmla="*/ 678657 w 801687"/>
              <a:gd name="connsiteY193" fmla="*/ 145257 h 1178719"/>
              <a:gd name="connsiteX194" fmla="*/ 683419 w 801687"/>
              <a:gd name="connsiteY194" fmla="*/ 130969 h 1178719"/>
              <a:gd name="connsiteX195" fmla="*/ 676275 w 801687"/>
              <a:gd name="connsiteY195" fmla="*/ 107157 h 1178719"/>
              <a:gd name="connsiteX196" fmla="*/ 681038 w 801687"/>
              <a:gd name="connsiteY196" fmla="*/ 100013 h 1178719"/>
              <a:gd name="connsiteX197" fmla="*/ 673894 w 801687"/>
              <a:gd name="connsiteY197" fmla="*/ 76200 h 1178719"/>
              <a:gd name="connsiteX198" fmla="*/ 671513 w 801687"/>
              <a:gd name="connsiteY198" fmla="*/ 69057 h 1178719"/>
              <a:gd name="connsiteX199" fmla="*/ 671513 w 801687"/>
              <a:gd name="connsiteY199" fmla="*/ 21432 h 1178719"/>
              <a:gd name="connsiteX200" fmla="*/ 659607 w 801687"/>
              <a:gd name="connsiteY200" fmla="*/ 19050 h 1178719"/>
              <a:gd name="connsiteX201" fmla="*/ 638175 w 801687"/>
              <a:gd name="connsiteY201" fmla="*/ 4763 h 1178719"/>
              <a:gd name="connsiteX202" fmla="*/ 631032 w 801687"/>
              <a:gd name="connsiteY202" fmla="*/ 0 h 1178719"/>
              <a:gd name="connsiteX203" fmla="*/ 623888 w 801687"/>
              <a:gd name="connsiteY203" fmla="*/ 2382 h 1178719"/>
              <a:gd name="connsiteX204" fmla="*/ 609600 w 801687"/>
              <a:gd name="connsiteY204" fmla="*/ 14288 h 1178719"/>
              <a:gd name="connsiteX205" fmla="*/ 514350 w 801687"/>
              <a:gd name="connsiteY205" fmla="*/ 16669 h 1178719"/>
              <a:gd name="connsiteX206" fmla="*/ 507207 w 801687"/>
              <a:gd name="connsiteY206" fmla="*/ 23813 h 1178719"/>
              <a:gd name="connsiteX207" fmla="*/ 504825 w 801687"/>
              <a:gd name="connsiteY207" fmla="*/ 30957 h 1178719"/>
              <a:gd name="connsiteX208" fmla="*/ 500063 w 801687"/>
              <a:gd name="connsiteY208" fmla="*/ 38100 h 1178719"/>
              <a:gd name="connsiteX209" fmla="*/ 497682 w 801687"/>
              <a:gd name="connsiteY209" fmla="*/ 45244 h 1178719"/>
              <a:gd name="connsiteX210" fmla="*/ 488157 w 801687"/>
              <a:gd name="connsiteY210" fmla="*/ 85725 h 1178719"/>
              <a:gd name="connsiteX211" fmla="*/ 481013 w 801687"/>
              <a:gd name="connsiteY211" fmla="*/ 88107 h 1178719"/>
              <a:gd name="connsiteX212" fmla="*/ 464344 w 801687"/>
              <a:gd name="connsiteY212" fmla="*/ 90488 h 1178719"/>
              <a:gd name="connsiteX213" fmla="*/ 411957 w 801687"/>
              <a:gd name="connsiteY213" fmla="*/ 90488 h 1178719"/>
              <a:gd name="connsiteX214" fmla="*/ 397669 w 801687"/>
              <a:gd name="connsiteY214" fmla="*/ 95250 h 1178719"/>
              <a:gd name="connsiteX215" fmla="*/ 390525 w 801687"/>
              <a:gd name="connsiteY215" fmla="*/ 102394 h 1178719"/>
              <a:gd name="connsiteX216" fmla="*/ 383382 w 801687"/>
              <a:gd name="connsiteY216" fmla="*/ 104775 h 1178719"/>
              <a:gd name="connsiteX217" fmla="*/ 378619 w 801687"/>
              <a:gd name="connsiteY217" fmla="*/ 119063 h 1178719"/>
              <a:gd name="connsiteX218" fmla="*/ 381000 w 801687"/>
              <a:gd name="connsiteY218" fmla="*/ 138113 h 1178719"/>
              <a:gd name="connsiteX219" fmla="*/ 385763 w 801687"/>
              <a:gd name="connsiteY219" fmla="*/ 152400 h 1178719"/>
              <a:gd name="connsiteX220" fmla="*/ 383382 w 801687"/>
              <a:gd name="connsiteY220" fmla="*/ 185738 h 1178719"/>
              <a:gd name="connsiteX221" fmla="*/ 378619 w 801687"/>
              <a:gd name="connsiteY221" fmla="*/ 200025 h 1178719"/>
              <a:gd name="connsiteX222" fmla="*/ 376238 w 801687"/>
              <a:gd name="connsiteY222" fmla="*/ 228600 h 1178719"/>
              <a:gd name="connsiteX223" fmla="*/ 373857 w 801687"/>
              <a:gd name="connsiteY223" fmla="*/ 235744 h 1178719"/>
              <a:gd name="connsiteX224" fmla="*/ 366713 w 801687"/>
              <a:gd name="connsiteY224" fmla="*/ 238125 h 1178719"/>
              <a:gd name="connsiteX225" fmla="*/ 361950 w 801687"/>
              <a:gd name="connsiteY225" fmla="*/ 245269 h 1178719"/>
              <a:gd name="connsiteX226" fmla="*/ 354807 w 801687"/>
              <a:gd name="connsiteY226" fmla="*/ 250032 h 1178719"/>
              <a:gd name="connsiteX227" fmla="*/ 352425 w 801687"/>
              <a:gd name="connsiteY227" fmla="*/ 254794 h 11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801687" h="1178719">
                <a:moveTo>
                  <a:pt x="352425" y="254794"/>
                </a:moveTo>
                <a:cubicBezTo>
                  <a:pt x="352425" y="260747"/>
                  <a:pt x="355351" y="275415"/>
                  <a:pt x="354807" y="285750"/>
                </a:cubicBezTo>
                <a:cubicBezTo>
                  <a:pt x="354543" y="290763"/>
                  <a:pt x="354221" y="297253"/>
                  <a:pt x="350044" y="300038"/>
                </a:cubicBezTo>
                <a:lnTo>
                  <a:pt x="342900" y="304800"/>
                </a:lnTo>
                <a:cubicBezTo>
                  <a:pt x="341313" y="309563"/>
                  <a:pt x="337584" y="314098"/>
                  <a:pt x="338138" y="319088"/>
                </a:cubicBezTo>
                <a:cubicBezTo>
                  <a:pt x="340796" y="343014"/>
                  <a:pt x="338246" y="333700"/>
                  <a:pt x="342900" y="347663"/>
                </a:cubicBezTo>
                <a:cubicBezTo>
                  <a:pt x="341313" y="350044"/>
                  <a:pt x="340373" y="353019"/>
                  <a:pt x="338138" y="354807"/>
                </a:cubicBezTo>
                <a:cubicBezTo>
                  <a:pt x="336178" y="356375"/>
                  <a:pt x="333239" y="356066"/>
                  <a:pt x="330994" y="357188"/>
                </a:cubicBezTo>
                <a:cubicBezTo>
                  <a:pt x="328434" y="358468"/>
                  <a:pt x="326410" y="360670"/>
                  <a:pt x="323850" y="361950"/>
                </a:cubicBezTo>
                <a:cubicBezTo>
                  <a:pt x="320428" y="363661"/>
                  <a:pt x="310242" y="365948"/>
                  <a:pt x="307182" y="366713"/>
                </a:cubicBezTo>
                <a:cubicBezTo>
                  <a:pt x="296069" y="383381"/>
                  <a:pt x="302419" y="377825"/>
                  <a:pt x="290513" y="385763"/>
                </a:cubicBezTo>
                <a:cubicBezTo>
                  <a:pt x="288925" y="388144"/>
                  <a:pt x="287030" y="390347"/>
                  <a:pt x="285750" y="392907"/>
                </a:cubicBezTo>
                <a:cubicBezTo>
                  <a:pt x="284628" y="395152"/>
                  <a:pt x="285411" y="398591"/>
                  <a:pt x="283369" y="400050"/>
                </a:cubicBezTo>
                <a:cubicBezTo>
                  <a:pt x="279284" y="402968"/>
                  <a:pt x="273259" y="402028"/>
                  <a:pt x="269082" y="404813"/>
                </a:cubicBezTo>
                <a:lnTo>
                  <a:pt x="254794" y="414338"/>
                </a:lnTo>
                <a:cubicBezTo>
                  <a:pt x="250609" y="426894"/>
                  <a:pt x="255179" y="416733"/>
                  <a:pt x="245269" y="428625"/>
                </a:cubicBezTo>
                <a:cubicBezTo>
                  <a:pt x="240142" y="434778"/>
                  <a:pt x="240511" y="435756"/>
                  <a:pt x="238125" y="442913"/>
                </a:cubicBezTo>
                <a:cubicBezTo>
                  <a:pt x="238919" y="446088"/>
                  <a:pt x="239043" y="449511"/>
                  <a:pt x="240507" y="452438"/>
                </a:cubicBezTo>
                <a:cubicBezTo>
                  <a:pt x="243067" y="457557"/>
                  <a:pt x="250032" y="466725"/>
                  <a:pt x="250032" y="466725"/>
                </a:cubicBezTo>
                <a:cubicBezTo>
                  <a:pt x="249238" y="469900"/>
                  <a:pt x="249527" y="473569"/>
                  <a:pt x="247650" y="476250"/>
                </a:cubicBezTo>
                <a:cubicBezTo>
                  <a:pt x="243788" y="481768"/>
                  <a:pt x="233363" y="490538"/>
                  <a:pt x="233363" y="490538"/>
                </a:cubicBezTo>
                <a:cubicBezTo>
                  <a:pt x="232569" y="492919"/>
                  <a:pt x="231364" y="495201"/>
                  <a:pt x="230982" y="497682"/>
                </a:cubicBezTo>
                <a:cubicBezTo>
                  <a:pt x="229769" y="505566"/>
                  <a:pt x="230394" y="513721"/>
                  <a:pt x="228600" y="521494"/>
                </a:cubicBezTo>
                <a:cubicBezTo>
                  <a:pt x="227467" y="526402"/>
                  <a:pt x="219393" y="532544"/>
                  <a:pt x="216694" y="535782"/>
                </a:cubicBezTo>
                <a:cubicBezTo>
                  <a:pt x="206772" y="547688"/>
                  <a:pt x="217886" y="538956"/>
                  <a:pt x="204788" y="547688"/>
                </a:cubicBezTo>
                <a:cubicBezTo>
                  <a:pt x="196104" y="573743"/>
                  <a:pt x="209954" y="534278"/>
                  <a:pt x="197644" y="561975"/>
                </a:cubicBezTo>
                <a:cubicBezTo>
                  <a:pt x="192615" y="573291"/>
                  <a:pt x="192497" y="578574"/>
                  <a:pt x="190500" y="590550"/>
                </a:cubicBezTo>
                <a:cubicBezTo>
                  <a:pt x="191294" y="599281"/>
                  <a:pt x="192882" y="607977"/>
                  <a:pt x="192882" y="616744"/>
                </a:cubicBezTo>
                <a:cubicBezTo>
                  <a:pt x="192882" y="623291"/>
                  <a:pt x="186256" y="628775"/>
                  <a:pt x="183357" y="633413"/>
                </a:cubicBezTo>
                <a:cubicBezTo>
                  <a:pt x="178327" y="641461"/>
                  <a:pt x="179038" y="645718"/>
                  <a:pt x="171450" y="652463"/>
                </a:cubicBezTo>
                <a:cubicBezTo>
                  <a:pt x="161624" y="661198"/>
                  <a:pt x="159721" y="661135"/>
                  <a:pt x="150019" y="664369"/>
                </a:cubicBezTo>
                <a:cubicBezTo>
                  <a:pt x="125939" y="700490"/>
                  <a:pt x="152006" y="663413"/>
                  <a:pt x="133350" y="685800"/>
                </a:cubicBezTo>
                <a:cubicBezTo>
                  <a:pt x="123426" y="697709"/>
                  <a:pt x="134544" y="688973"/>
                  <a:pt x="121444" y="697707"/>
                </a:cubicBezTo>
                <a:cubicBezTo>
                  <a:pt x="110331" y="714375"/>
                  <a:pt x="116681" y="708819"/>
                  <a:pt x="104775" y="716757"/>
                </a:cubicBezTo>
                <a:cubicBezTo>
                  <a:pt x="89343" y="739904"/>
                  <a:pt x="97885" y="722251"/>
                  <a:pt x="92869" y="754857"/>
                </a:cubicBezTo>
                <a:cubicBezTo>
                  <a:pt x="92487" y="757338"/>
                  <a:pt x="91880" y="759912"/>
                  <a:pt x="90488" y="762000"/>
                </a:cubicBezTo>
                <a:cubicBezTo>
                  <a:pt x="83008" y="773219"/>
                  <a:pt x="83777" y="764599"/>
                  <a:pt x="78582" y="776288"/>
                </a:cubicBezTo>
                <a:cubicBezTo>
                  <a:pt x="78576" y="776302"/>
                  <a:pt x="72631" y="794140"/>
                  <a:pt x="71438" y="797719"/>
                </a:cubicBezTo>
                <a:cubicBezTo>
                  <a:pt x="70644" y="800100"/>
                  <a:pt x="70449" y="802775"/>
                  <a:pt x="69057" y="804863"/>
                </a:cubicBezTo>
                <a:lnTo>
                  <a:pt x="64294" y="812007"/>
                </a:lnTo>
                <a:lnTo>
                  <a:pt x="57150" y="833438"/>
                </a:lnTo>
                <a:cubicBezTo>
                  <a:pt x="56356" y="835819"/>
                  <a:pt x="56161" y="838493"/>
                  <a:pt x="54769" y="840582"/>
                </a:cubicBezTo>
                <a:lnTo>
                  <a:pt x="45244" y="854869"/>
                </a:lnTo>
                <a:cubicBezTo>
                  <a:pt x="44450" y="873919"/>
                  <a:pt x="44221" y="893001"/>
                  <a:pt x="42863" y="912019"/>
                </a:cubicBezTo>
                <a:cubicBezTo>
                  <a:pt x="42508" y="916988"/>
                  <a:pt x="39496" y="923802"/>
                  <a:pt x="38100" y="928688"/>
                </a:cubicBezTo>
                <a:cubicBezTo>
                  <a:pt x="35859" y="936529"/>
                  <a:pt x="34973" y="941942"/>
                  <a:pt x="33338" y="950119"/>
                </a:cubicBezTo>
                <a:cubicBezTo>
                  <a:pt x="32500" y="958504"/>
                  <a:pt x="32195" y="979216"/>
                  <a:pt x="26194" y="988219"/>
                </a:cubicBezTo>
                <a:lnTo>
                  <a:pt x="21432" y="995363"/>
                </a:lnTo>
                <a:cubicBezTo>
                  <a:pt x="20638" y="998538"/>
                  <a:pt x="19760" y="1001693"/>
                  <a:pt x="19050" y="1004888"/>
                </a:cubicBezTo>
                <a:cubicBezTo>
                  <a:pt x="18172" y="1008839"/>
                  <a:pt x="17734" y="1012889"/>
                  <a:pt x="16669" y="1016794"/>
                </a:cubicBezTo>
                <a:cubicBezTo>
                  <a:pt x="15348" y="1021637"/>
                  <a:pt x="13495" y="1026319"/>
                  <a:pt x="11907" y="1031082"/>
                </a:cubicBezTo>
                <a:lnTo>
                  <a:pt x="7144" y="1045369"/>
                </a:lnTo>
                <a:lnTo>
                  <a:pt x="2382" y="1059657"/>
                </a:lnTo>
                <a:lnTo>
                  <a:pt x="0" y="1066800"/>
                </a:lnTo>
                <a:cubicBezTo>
                  <a:pt x="794" y="1075531"/>
                  <a:pt x="1142" y="1084315"/>
                  <a:pt x="2382" y="1092994"/>
                </a:cubicBezTo>
                <a:cubicBezTo>
                  <a:pt x="3753" y="1102592"/>
                  <a:pt x="5554" y="1098347"/>
                  <a:pt x="9525" y="1107282"/>
                </a:cubicBezTo>
                <a:cubicBezTo>
                  <a:pt x="11564" y="1111869"/>
                  <a:pt x="13071" y="1116699"/>
                  <a:pt x="14288" y="1121569"/>
                </a:cubicBezTo>
                <a:cubicBezTo>
                  <a:pt x="16273" y="1129508"/>
                  <a:pt x="17696" y="1139266"/>
                  <a:pt x="23813" y="1145382"/>
                </a:cubicBezTo>
                <a:cubicBezTo>
                  <a:pt x="33503" y="1155071"/>
                  <a:pt x="31103" y="1145480"/>
                  <a:pt x="45244" y="1154907"/>
                </a:cubicBezTo>
                <a:cubicBezTo>
                  <a:pt x="61620" y="1165824"/>
                  <a:pt x="54102" y="1162622"/>
                  <a:pt x="66675" y="1166813"/>
                </a:cubicBezTo>
                <a:cubicBezTo>
                  <a:pt x="68263" y="1169194"/>
                  <a:pt x="69011" y="1172440"/>
                  <a:pt x="71438" y="1173957"/>
                </a:cubicBezTo>
                <a:cubicBezTo>
                  <a:pt x="75695" y="1176618"/>
                  <a:pt x="85725" y="1178719"/>
                  <a:pt x="85725" y="1178719"/>
                </a:cubicBezTo>
                <a:cubicBezTo>
                  <a:pt x="88106" y="1177925"/>
                  <a:pt x="90888" y="1177879"/>
                  <a:pt x="92869" y="1176338"/>
                </a:cubicBezTo>
                <a:cubicBezTo>
                  <a:pt x="98186" y="1172203"/>
                  <a:pt x="102394" y="1166813"/>
                  <a:pt x="107157" y="1162050"/>
                </a:cubicBezTo>
                <a:cubicBezTo>
                  <a:pt x="109538" y="1159669"/>
                  <a:pt x="112432" y="1157709"/>
                  <a:pt x="114300" y="1154907"/>
                </a:cubicBezTo>
                <a:cubicBezTo>
                  <a:pt x="120651" y="1145382"/>
                  <a:pt x="116682" y="1149351"/>
                  <a:pt x="126207" y="1143000"/>
                </a:cubicBezTo>
                <a:cubicBezTo>
                  <a:pt x="127794" y="1140619"/>
                  <a:pt x="128484" y="1137277"/>
                  <a:pt x="130969" y="1135857"/>
                </a:cubicBezTo>
                <a:cubicBezTo>
                  <a:pt x="134483" y="1133849"/>
                  <a:pt x="138875" y="1134090"/>
                  <a:pt x="142875" y="1133475"/>
                </a:cubicBezTo>
                <a:cubicBezTo>
                  <a:pt x="149200" y="1132502"/>
                  <a:pt x="155575" y="1131888"/>
                  <a:pt x="161925" y="1131094"/>
                </a:cubicBezTo>
                <a:cubicBezTo>
                  <a:pt x="168950" y="1126412"/>
                  <a:pt x="170483" y="1126064"/>
                  <a:pt x="176213" y="1119188"/>
                </a:cubicBezTo>
                <a:cubicBezTo>
                  <a:pt x="178045" y="1116989"/>
                  <a:pt x="178740" y="1113832"/>
                  <a:pt x="180975" y="1112044"/>
                </a:cubicBezTo>
                <a:cubicBezTo>
                  <a:pt x="182935" y="1110476"/>
                  <a:pt x="185649" y="1110112"/>
                  <a:pt x="188119" y="1109663"/>
                </a:cubicBezTo>
                <a:cubicBezTo>
                  <a:pt x="194415" y="1108518"/>
                  <a:pt x="200819" y="1108076"/>
                  <a:pt x="207169" y="1107282"/>
                </a:cubicBezTo>
                <a:cubicBezTo>
                  <a:pt x="209550" y="1106488"/>
                  <a:pt x="212538" y="1106675"/>
                  <a:pt x="214313" y="1104900"/>
                </a:cubicBezTo>
                <a:cubicBezTo>
                  <a:pt x="216088" y="1103125"/>
                  <a:pt x="215572" y="1100002"/>
                  <a:pt x="216694" y="1097757"/>
                </a:cubicBezTo>
                <a:cubicBezTo>
                  <a:pt x="220663" y="1089820"/>
                  <a:pt x="221457" y="1090613"/>
                  <a:pt x="228600" y="1085850"/>
                </a:cubicBezTo>
                <a:cubicBezTo>
                  <a:pt x="230188" y="1083469"/>
                  <a:pt x="230936" y="1080224"/>
                  <a:pt x="233363" y="1078707"/>
                </a:cubicBezTo>
                <a:cubicBezTo>
                  <a:pt x="237620" y="1076046"/>
                  <a:pt x="247650" y="1073944"/>
                  <a:pt x="247650" y="1073944"/>
                </a:cubicBezTo>
                <a:cubicBezTo>
                  <a:pt x="277010" y="1044586"/>
                  <a:pt x="253512" y="1074489"/>
                  <a:pt x="264319" y="1009650"/>
                </a:cubicBezTo>
                <a:cubicBezTo>
                  <a:pt x="264873" y="1006328"/>
                  <a:pt x="268876" y="1004663"/>
                  <a:pt x="271463" y="1002507"/>
                </a:cubicBezTo>
                <a:cubicBezTo>
                  <a:pt x="273662" y="1000675"/>
                  <a:pt x="276408" y="999576"/>
                  <a:pt x="278607" y="997744"/>
                </a:cubicBezTo>
                <a:cubicBezTo>
                  <a:pt x="281194" y="995588"/>
                  <a:pt x="283163" y="992756"/>
                  <a:pt x="285750" y="990600"/>
                </a:cubicBezTo>
                <a:cubicBezTo>
                  <a:pt x="287949" y="988768"/>
                  <a:pt x="290755" y="987739"/>
                  <a:pt x="292894" y="985838"/>
                </a:cubicBezTo>
                <a:cubicBezTo>
                  <a:pt x="297928" y="981363"/>
                  <a:pt x="307182" y="971550"/>
                  <a:pt x="307182" y="971550"/>
                </a:cubicBezTo>
                <a:lnTo>
                  <a:pt x="311944" y="957263"/>
                </a:lnTo>
                <a:cubicBezTo>
                  <a:pt x="312738" y="954882"/>
                  <a:pt x="312236" y="951511"/>
                  <a:pt x="314325" y="950119"/>
                </a:cubicBezTo>
                <a:lnTo>
                  <a:pt x="321469" y="945357"/>
                </a:lnTo>
                <a:cubicBezTo>
                  <a:pt x="324644" y="946151"/>
                  <a:pt x="328152" y="946114"/>
                  <a:pt x="330994" y="947738"/>
                </a:cubicBezTo>
                <a:cubicBezTo>
                  <a:pt x="355965" y="962007"/>
                  <a:pt x="322979" y="949830"/>
                  <a:pt x="345282" y="957263"/>
                </a:cubicBezTo>
                <a:cubicBezTo>
                  <a:pt x="350044" y="956469"/>
                  <a:pt x="354885" y="956053"/>
                  <a:pt x="359569" y="954882"/>
                </a:cubicBezTo>
                <a:cubicBezTo>
                  <a:pt x="364439" y="953664"/>
                  <a:pt x="373857" y="950119"/>
                  <a:pt x="373857" y="950119"/>
                </a:cubicBezTo>
                <a:cubicBezTo>
                  <a:pt x="380312" y="951410"/>
                  <a:pt x="388235" y="951423"/>
                  <a:pt x="392907" y="957263"/>
                </a:cubicBezTo>
                <a:cubicBezTo>
                  <a:pt x="402143" y="968808"/>
                  <a:pt x="386846" y="961593"/>
                  <a:pt x="402432" y="966788"/>
                </a:cubicBezTo>
                <a:cubicBezTo>
                  <a:pt x="404813" y="969169"/>
                  <a:pt x="406208" y="973932"/>
                  <a:pt x="409575" y="973932"/>
                </a:cubicBezTo>
                <a:cubicBezTo>
                  <a:pt x="416669" y="973932"/>
                  <a:pt x="418200" y="960864"/>
                  <a:pt x="419100" y="957263"/>
                </a:cubicBezTo>
                <a:cubicBezTo>
                  <a:pt x="423069" y="958057"/>
                  <a:pt x="427080" y="958662"/>
                  <a:pt x="431007" y="959644"/>
                </a:cubicBezTo>
                <a:cubicBezTo>
                  <a:pt x="433442" y="960253"/>
                  <a:pt x="435674" y="962438"/>
                  <a:pt x="438150" y="962025"/>
                </a:cubicBezTo>
                <a:cubicBezTo>
                  <a:pt x="440973" y="961555"/>
                  <a:pt x="443155" y="959164"/>
                  <a:pt x="445294" y="957263"/>
                </a:cubicBezTo>
                <a:cubicBezTo>
                  <a:pt x="464570" y="940129"/>
                  <a:pt x="451995" y="945504"/>
                  <a:pt x="466725" y="940594"/>
                </a:cubicBezTo>
                <a:cubicBezTo>
                  <a:pt x="473869" y="942182"/>
                  <a:pt x="481057" y="943582"/>
                  <a:pt x="488157" y="945357"/>
                </a:cubicBezTo>
                <a:cubicBezTo>
                  <a:pt x="490592" y="945966"/>
                  <a:pt x="492790" y="947738"/>
                  <a:pt x="495300" y="947738"/>
                </a:cubicBezTo>
                <a:cubicBezTo>
                  <a:pt x="504067" y="947738"/>
                  <a:pt x="512763" y="946151"/>
                  <a:pt x="521494" y="945357"/>
                </a:cubicBezTo>
                <a:cubicBezTo>
                  <a:pt x="524669" y="944563"/>
                  <a:pt x="527872" y="942076"/>
                  <a:pt x="531019" y="942975"/>
                </a:cubicBezTo>
                <a:cubicBezTo>
                  <a:pt x="537591" y="944853"/>
                  <a:pt x="538847" y="952172"/>
                  <a:pt x="540544" y="957263"/>
                </a:cubicBezTo>
                <a:cubicBezTo>
                  <a:pt x="538957" y="959644"/>
                  <a:pt x="537683" y="962268"/>
                  <a:pt x="535782" y="964407"/>
                </a:cubicBezTo>
                <a:cubicBezTo>
                  <a:pt x="531307" y="969441"/>
                  <a:pt x="525230" y="973090"/>
                  <a:pt x="521494" y="978694"/>
                </a:cubicBezTo>
                <a:cubicBezTo>
                  <a:pt x="515145" y="988219"/>
                  <a:pt x="519113" y="984251"/>
                  <a:pt x="509588" y="990600"/>
                </a:cubicBezTo>
                <a:cubicBezTo>
                  <a:pt x="507300" y="994031"/>
                  <a:pt x="500527" y="1000117"/>
                  <a:pt x="507207" y="1004888"/>
                </a:cubicBezTo>
                <a:cubicBezTo>
                  <a:pt x="511292" y="1007806"/>
                  <a:pt x="521494" y="1009650"/>
                  <a:pt x="521494" y="1009650"/>
                </a:cubicBezTo>
                <a:cubicBezTo>
                  <a:pt x="524670" y="1011767"/>
                  <a:pt x="534663" y="1018857"/>
                  <a:pt x="538163" y="1019175"/>
                </a:cubicBezTo>
                <a:cubicBezTo>
                  <a:pt x="543753" y="1019683"/>
                  <a:pt x="549276" y="1017588"/>
                  <a:pt x="554832" y="1016794"/>
                </a:cubicBezTo>
                <a:cubicBezTo>
                  <a:pt x="569682" y="1006894"/>
                  <a:pt x="554331" y="1014413"/>
                  <a:pt x="569119" y="1014413"/>
                </a:cubicBezTo>
                <a:cubicBezTo>
                  <a:pt x="573166" y="1014413"/>
                  <a:pt x="577056" y="1012826"/>
                  <a:pt x="581025" y="1012032"/>
                </a:cubicBezTo>
                <a:cubicBezTo>
                  <a:pt x="582613" y="1007269"/>
                  <a:pt x="581025" y="999331"/>
                  <a:pt x="585788" y="997744"/>
                </a:cubicBezTo>
                <a:cubicBezTo>
                  <a:pt x="588169" y="996950"/>
                  <a:pt x="590625" y="996352"/>
                  <a:pt x="592932" y="995363"/>
                </a:cubicBezTo>
                <a:cubicBezTo>
                  <a:pt x="613534" y="986534"/>
                  <a:pt x="592845" y="993804"/>
                  <a:pt x="609600" y="988219"/>
                </a:cubicBezTo>
                <a:cubicBezTo>
                  <a:pt x="611537" y="982410"/>
                  <a:pt x="612129" y="978547"/>
                  <a:pt x="616744" y="973932"/>
                </a:cubicBezTo>
                <a:cubicBezTo>
                  <a:pt x="618768" y="971908"/>
                  <a:pt x="621328" y="970449"/>
                  <a:pt x="623888" y="969169"/>
                </a:cubicBezTo>
                <a:cubicBezTo>
                  <a:pt x="626133" y="968046"/>
                  <a:pt x="628651" y="967582"/>
                  <a:pt x="631032" y="966788"/>
                </a:cubicBezTo>
                <a:cubicBezTo>
                  <a:pt x="632619" y="964407"/>
                  <a:pt x="634514" y="962204"/>
                  <a:pt x="635794" y="959644"/>
                </a:cubicBezTo>
                <a:cubicBezTo>
                  <a:pt x="636916" y="957399"/>
                  <a:pt x="636607" y="954460"/>
                  <a:pt x="638175" y="952500"/>
                </a:cubicBezTo>
                <a:cubicBezTo>
                  <a:pt x="639963" y="950265"/>
                  <a:pt x="643120" y="949570"/>
                  <a:pt x="645319" y="947738"/>
                </a:cubicBezTo>
                <a:cubicBezTo>
                  <a:pt x="657212" y="937828"/>
                  <a:pt x="647052" y="942398"/>
                  <a:pt x="659607" y="938213"/>
                </a:cubicBezTo>
                <a:cubicBezTo>
                  <a:pt x="660401" y="935832"/>
                  <a:pt x="662265" y="933564"/>
                  <a:pt x="661988" y="931069"/>
                </a:cubicBezTo>
                <a:cubicBezTo>
                  <a:pt x="660346" y="916299"/>
                  <a:pt x="657781" y="917199"/>
                  <a:pt x="647700" y="909638"/>
                </a:cubicBezTo>
                <a:cubicBezTo>
                  <a:pt x="645260" y="905977"/>
                  <a:pt x="637513" y="898173"/>
                  <a:pt x="645319" y="892969"/>
                </a:cubicBezTo>
                <a:cubicBezTo>
                  <a:pt x="650765" y="889338"/>
                  <a:pt x="658019" y="889795"/>
                  <a:pt x="664369" y="888207"/>
                </a:cubicBezTo>
                <a:lnTo>
                  <a:pt x="673894" y="885825"/>
                </a:lnTo>
                <a:cubicBezTo>
                  <a:pt x="674688" y="883444"/>
                  <a:pt x="676275" y="881192"/>
                  <a:pt x="676275" y="878682"/>
                </a:cubicBezTo>
                <a:cubicBezTo>
                  <a:pt x="676275" y="871867"/>
                  <a:pt x="674059" y="864559"/>
                  <a:pt x="669132" y="859632"/>
                </a:cubicBezTo>
                <a:cubicBezTo>
                  <a:pt x="667108" y="857608"/>
                  <a:pt x="664369" y="856457"/>
                  <a:pt x="661988" y="854869"/>
                </a:cubicBezTo>
                <a:cubicBezTo>
                  <a:pt x="663575" y="852488"/>
                  <a:pt x="664035" y="848630"/>
                  <a:pt x="666750" y="847725"/>
                </a:cubicBezTo>
                <a:cubicBezTo>
                  <a:pt x="674318" y="845202"/>
                  <a:pt x="682678" y="846557"/>
                  <a:pt x="690563" y="845344"/>
                </a:cubicBezTo>
                <a:cubicBezTo>
                  <a:pt x="693044" y="844962"/>
                  <a:pt x="695326" y="843757"/>
                  <a:pt x="697707" y="842963"/>
                </a:cubicBezTo>
                <a:cubicBezTo>
                  <a:pt x="703857" y="836813"/>
                  <a:pt x="710001" y="831567"/>
                  <a:pt x="714375" y="823913"/>
                </a:cubicBezTo>
                <a:cubicBezTo>
                  <a:pt x="715620" y="821734"/>
                  <a:pt x="715365" y="818858"/>
                  <a:pt x="716757" y="816769"/>
                </a:cubicBezTo>
                <a:cubicBezTo>
                  <a:pt x="720699" y="810856"/>
                  <a:pt x="728286" y="806887"/>
                  <a:pt x="733425" y="802482"/>
                </a:cubicBezTo>
                <a:cubicBezTo>
                  <a:pt x="735982" y="800290"/>
                  <a:pt x="738188" y="797719"/>
                  <a:pt x="740569" y="795338"/>
                </a:cubicBezTo>
                <a:cubicBezTo>
                  <a:pt x="743796" y="785657"/>
                  <a:pt x="742202" y="786887"/>
                  <a:pt x="752475" y="778669"/>
                </a:cubicBezTo>
                <a:cubicBezTo>
                  <a:pt x="756945" y="775093"/>
                  <a:pt x="766763" y="769144"/>
                  <a:pt x="766763" y="769144"/>
                </a:cubicBezTo>
                <a:cubicBezTo>
                  <a:pt x="767557" y="766763"/>
                  <a:pt x="768600" y="764450"/>
                  <a:pt x="769144" y="762000"/>
                </a:cubicBezTo>
                <a:cubicBezTo>
                  <a:pt x="770191" y="757287"/>
                  <a:pt x="769998" y="752293"/>
                  <a:pt x="771525" y="747713"/>
                </a:cubicBezTo>
                <a:cubicBezTo>
                  <a:pt x="772430" y="744998"/>
                  <a:pt x="774700" y="742950"/>
                  <a:pt x="776288" y="740569"/>
                </a:cubicBezTo>
                <a:cubicBezTo>
                  <a:pt x="777082" y="728663"/>
                  <a:pt x="776981" y="716663"/>
                  <a:pt x="778669" y="704850"/>
                </a:cubicBezTo>
                <a:cubicBezTo>
                  <a:pt x="779379" y="699880"/>
                  <a:pt x="783432" y="690563"/>
                  <a:pt x="783432" y="690563"/>
                </a:cubicBezTo>
                <a:cubicBezTo>
                  <a:pt x="782638" y="684213"/>
                  <a:pt x="782195" y="677809"/>
                  <a:pt x="781050" y="671513"/>
                </a:cubicBezTo>
                <a:cubicBezTo>
                  <a:pt x="778420" y="657050"/>
                  <a:pt x="772597" y="668297"/>
                  <a:pt x="781050" y="642938"/>
                </a:cubicBezTo>
                <a:cubicBezTo>
                  <a:pt x="782860" y="637508"/>
                  <a:pt x="787400" y="633413"/>
                  <a:pt x="790575" y="628650"/>
                </a:cubicBezTo>
                <a:lnTo>
                  <a:pt x="795338" y="621507"/>
                </a:lnTo>
                <a:cubicBezTo>
                  <a:pt x="796925" y="616744"/>
                  <a:pt x="801687" y="611982"/>
                  <a:pt x="800100" y="607219"/>
                </a:cubicBezTo>
                <a:lnTo>
                  <a:pt x="795338" y="592932"/>
                </a:lnTo>
                <a:cubicBezTo>
                  <a:pt x="794544" y="590551"/>
                  <a:pt x="794349" y="587877"/>
                  <a:pt x="792957" y="585788"/>
                </a:cubicBezTo>
                <a:cubicBezTo>
                  <a:pt x="789782" y="581025"/>
                  <a:pt x="785242" y="576930"/>
                  <a:pt x="783432" y="571500"/>
                </a:cubicBezTo>
                <a:lnTo>
                  <a:pt x="776288" y="550069"/>
                </a:lnTo>
                <a:cubicBezTo>
                  <a:pt x="774351" y="544257"/>
                  <a:pt x="773762" y="540399"/>
                  <a:pt x="769144" y="535782"/>
                </a:cubicBezTo>
                <a:cubicBezTo>
                  <a:pt x="764527" y="531165"/>
                  <a:pt x="760668" y="530575"/>
                  <a:pt x="754857" y="528638"/>
                </a:cubicBezTo>
                <a:cubicBezTo>
                  <a:pt x="750888" y="529432"/>
                  <a:pt x="746570" y="529209"/>
                  <a:pt x="742950" y="531019"/>
                </a:cubicBezTo>
                <a:cubicBezTo>
                  <a:pt x="738368" y="533310"/>
                  <a:pt x="733778" y="541206"/>
                  <a:pt x="731044" y="545307"/>
                </a:cubicBezTo>
                <a:cubicBezTo>
                  <a:pt x="730250" y="547688"/>
                  <a:pt x="731153" y="552139"/>
                  <a:pt x="728663" y="552450"/>
                </a:cubicBezTo>
                <a:cubicBezTo>
                  <a:pt x="706424" y="555230"/>
                  <a:pt x="700902" y="552721"/>
                  <a:pt x="685800" y="547688"/>
                </a:cubicBezTo>
                <a:cubicBezTo>
                  <a:pt x="683022" y="543520"/>
                  <a:pt x="679848" y="536774"/>
                  <a:pt x="673894" y="535782"/>
                </a:cubicBezTo>
                <a:cubicBezTo>
                  <a:pt x="671418" y="535369"/>
                  <a:pt x="669131" y="537369"/>
                  <a:pt x="666750" y="538163"/>
                </a:cubicBezTo>
                <a:cubicBezTo>
                  <a:pt x="664369" y="536575"/>
                  <a:pt x="662167" y="534680"/>
                  <a:pt x="659607" y="533400"/>
                </a:cubicBezTo>
                <a:cubicBezTo>
                  <a:pt x="639876" y="523534"/>
                  <a:pt x="665807" y="539913"/>
                  <a:pt x="645319" y="526257"/>
                </a:cubicBezTo>
                <a:cubicBezTo>
                  <a:pt x="632619" y="527051"/>
                  <a:pt x="619874" y="527306"/>
                  <a:pt x="607219" y="528638"/>
                </a:cubicBezTo>
                <a:cubicBezTo>
                  <a:pt x="604723" y="528901"/>
                  <a:pt x="602560" y="531374"/>
                  <a:pt x="600075" y="531019"/>
                </a:cubicBezTo>
                <a:cubicBezTo>
                  <a:pt x="596561" y="530517"/>
                  <a:pt x="593725" y="527844"/>
                  <a:pt x="590550" y="526257"/>
                </a:cubicBezTo>
                <a:cubicBezTo>
                  <a:pt x="591344" y="521494"/>
                  <a:pt x="591075" y="516426"/>
                  <a:pt x="592932" y="511969"/>
                </a:cubicBezTo>
                <a:cubicBezTo>
                  <a:pt x="595134" y="506686"/>
                  <a:pt x="602457" y="497682"/>
                  <a:pt x="602457" y="497682"/>
                </a:cubicBezTo>
                <a:cubicBezTo>
                  <a:pt x="608499" y="479554"/>
                  <a:pt x="608203" y="488317"/>
                  <a:pt x="604838" y="471488"/>
                </a:cubicBezTo>
                <a:cubicBezTo>
                  <a:pt x="610033" y="455901"/>
                  <a:pt x="602817" y="471200"/>
                  <a:pt x="614363" y="461963"/>
                </a:cubicBezTo>
                <a:cubicBezTo>
                  <a:pt x="618558" y="458607"/>
                  <a:pt x="619938" y="452379"/>
                  <a:pt x="621507" y="447675"/>
                </a:cubicBezTo>
                <a:cubicBezTo>
                  <a:pt x="621608" y="446869"/>
                  <a:pt x="622881" y="426564"/>
                  <a:pt x="626269" y="421482"/>
                </a:cubicBezTo>
                <a:cubicBezTo>
                  <a:pt x="628137" y="418680"/>
                  <a:pt x="631257" y="416925"/>
                  <a:pt x="633413" y="414338"/>
                </a:cubicBezTo>
                <a:cubicBezTo>
                  <a:pt x="635245" y="412139"/>
                  <a:pt x="636588" y="409575"/>
                  <a:pt x="638175" y="407194"/>
                </a:cubicBezTo>
                <a:cubicBezTo>
                  <a:pt x="637078" y="399511"/>
                  <a:pt x="635786" y="383368"/>
                  <a:pt x="631032" y="376238"/>
                </a:cubicBezTo>
                <a:lnTo>
                  <a:pt x="626269" y="369094"/>
                </a:lnTo>
                <a:cubicBezTo>
                  <a:pt x="627063" y="365125"/>
                  <a:pt x="627668" y="361114"/>
                  <a:pt x="628650" y="357188"/>
                </a:cubicBezTo>
                <a:cubicBezTo>
                  <a:pt x="629259" y="354753"/>
                  <a:pt x="631032" y="352554"/>
                  <a:pt x="631032" y="350044"/>
                </a:cubicBezTo>
                <a:cubicBezTo>
                  <a:pt x="631032" y="341667"/>
                  <a:pt x="628724" y="335978"/>
                  <a:pt x="626269" y="328613"/>
                </a:cubicBezTo>
                <a:cubicBezTo>
                  <a:pt x="627063" y="322263"/>
                  <a:pt x="625425" y="315091"/>
                  <a:pt x="628650" y="309563"/>
                </a:cubicBezTo>
                <a:cubicBezTo>
                  <a:pt x="631534" y="304619"/>
                  <a:pt x="638891" y="304085"/>
                  <a:pt x="642938" y="300038"/>
                </a:cubicBezTo>
                <a:cubicBezTo>
                  <a:pt x="645319" y="297657"/>
                  <a:pt x="647280" y="294762"/>
                  <a:pt x="650082" y="292894"/>
                </a:cubicBezTo>
                <a:cubicBezTo>
                  <a:pt x="652170" y="291502"/>
                  <a:pt x="654844" y="291307"/>
                  <a:pt x="657225" y="290513"/>
                </a:cubicBezTo>
                <a:cubicBezTo>
                  <a:pt x="659606" y="288132"/>
                  <a:pt x="661782" y="285525"/>
                  <a:pt x="664369" y="283369"/>
                </a:cubicBezTo>
                <a:cubicBezTo>
                  <a:pt x="666568" y="281537"/>
                  <a:pt x="669996" y="281034"/>
                  <a:pt x="671513" y="278607"/>
                </a:cubicBezTo>
                <a:cubicBezTo>
                  <a:pt x="674174" y="274350"/>
                  <a:pt x="676275" y="264319"/>
                  <a:pt x="676275" y="264319"/>
                </a:cubicBezTo>
                <a:cubicBezTo>
                  <a:pt x="675481" y="261144"/>
                  <a:pt x="675183" y="257802"/>
                  <a:pt x="673894" y="254794"/>
                </a:cubicBezTo>
                <a:cubicBezTo>
                  <a:pt x="671407" y="248990"/>
                  <a:pt x="666281" y="244800"/>
                  <a:pt x="661988" y="240507"/>
                </a:cubicBezTo>
                <a:cubicBezTo>
                  <a:pt x="658390" y="226112"/>
                  <a:pt x="658572" y="234087"/>
                  <a:pt x="664369" y="216694"/>
                </a:cubicBezTo>
                <a:lnTo>
                  <a:pt x="666750" y="209550"/>
                </a:lnTo>
                <a:cubicBezTo>
                  <a:pt x="664060" y="196100"/>
                  <a:pt x="663118" y="200224"/>
                  <a:pt x="666750" y="188119"/>
                </a:cubicBezTo>
                <a:cubicBezTo>
                  <a:pt x="668193" y="183311"/>
                  <a:pt x="671513" y="173832"/>
                  <a:pt x="671513" y="173832"/>
                </a:cubicBezTo>
                <a:cubicBezTo>
                  <a:pt x="676653" y="127569"/>
                  <a:pt x="668934" y="167134"/>
                  <a:pt x="678657" y="145257"/>
                </a:cubicBezTo>
                <a:cubicBezTo>
                  <a:pt x="680696" y="140669"/>
                  <a:pt x="683419" y="130969"/>
                  <a:pt x="683419" y="130969"/>
                </a:cubicBezTo>
                <a:cubicBezTo>
                  <a:pt x="674945" y="118259"/>
                  <a:pt x="670867" y="119776"/>
                  <a:pt x="676275" y="107157"/>
                </a:cubicBezTo>
                <a:cubicBezTo>
                  <a:pt x="677402" y="104526"/>
                  <a:pt x="679450" y="102394"/>
                  <a:pt x="681038" y="100013"/>
                </a:cubicBezTo>
                <a:cubicBezTo>
                  <a:pt x="677439" y="85616"/>
                  <a:pt x="679692" y="93594"/>
                  <a:pt x="673894" y="76200"/>
                </a:cubicBezTo>
                <a:lnTo>
                  <a:pt x="671513" y="69057"/>
                </a:lnTo>
                <a:cubicBezTo>
                  <a:pt x="673615" y="54342"/>
                  <a:pt x="677538" y="35490"/>
                  <a:pt x="671513" y="21432"/>
                </a:cubicBezTo>
                <a:cubicBezTo>
                  <a:pt x="669919" y="17712"/>
                  <a:pt x="663576" y="19844"/>
                  <a:pt x="659607" y="19050"/>
                </a:cubicBezTo>
                <a:lnTo>
                  <a:pt x="638175" y="4763"/>
                </a:lnTo>
                <a:lnTo>
                  <a:pt x="631032" y="0"/>
                </a:lnTo>
                <a:cubicBezTo>
                  <a:pt x="628651" y="794"/>
                  <a:pt x="625977" y="990"/>
                  <a:pt x="623888" y="2382"/>
                </a:cubicBezTo>
                <a:cubicBezTo>
                  <a:pt x="621305" y="4104"/>
                  <a:pt x="613949" y="13985"/>
                  <a:pt x="609600" y="14288"/>
                </a:cubicBezTo>
                <a:cubicBezTo>
                  <a:pt x="577917" y="16499"/>
                  <a:pt x="546100" y="15875"/>
                  <a:pt x="514350" y="16669"/>
                </a:cubicBezTo>
                <a:cubicBezTo>
                  <a:pt x="511969" y="19050"/>
                  <a:pt x="509075" y="21011"/>
                  <a:pt x="507207" y="23813"/>
                </a:cubicBezTo>
                <a:cubicBezTo>
                  <a:pt x="505815" y="25902"/>
                  <a:pt x="505948" y="28712"/>
                  <a:pt x="504825" y="30957"/>
                </a:cubicBezTo>
                <a:cubicBezTo>
                  <a:pt x="503545" y="33516"/>
                  <a:pt x="501650" y="35719"/>
                  <a:pt x="500063" y="38100"/>
                </a:cubicBezTo>
                <a:cubicBezTo>
                  <a:pt x="499269" y="40481"/>
                  <a:pt x="497993" y="42753"/>
                  <a:pt x="497682" y="45244"/>
                </a:cubicBezTo>
                <a:cubicBezTo>
                  <a:pt x="495552" y="62281"/>
                  <a:pt x="501296" y="74775"/>
                  <a:pt x="488157" y="85725"/>
                </a:cubicBezTo>
                <a:cubicBezTo>
                  <a:pt x="486229" y="87332"/>
                  <a:pt x="483474" y="87615"/>
                  <a:pt x="481013" y="88107"/>
                </a:cubicBezTo>
                <a:cubicBezTo>
                  <a:pt x="475509" y="89208"/>
                  <a:pt x="469900" y="89694"/>
                  <a:pt x="464344" y="90488"/>
                </a:cubicBezTo>
                <a:cubicBezTo>
                  <a:pt x="440758" y="87540"/>
                  <a:pt x="440329" y="86233"/>
                  <a:pt x="411957" y="90488"/>
                </a:cubicBezTo>
                <a:cubicBezTo>
                  <a:pt x="406992" y="91233"/>
                  <a:pt x="397669" y="95250"/>
                  <a:pt x="397669" y="95250"/>
                </a:cubicBezTo>
                <a:cubicBezTo>
                  <a:pt x="395288" y="97631"/>
                  <a:pt x="393327" y="100526"/>
                  <a:pt x="390525" y="102394"/>
                </a:cubicBezTo>
                <a:cubicBezTo>
                  <a:pt x="388437" y="103786"/>
                  <a:pt x="384841" y="102733"/>
                  <a:pt x="383382" y="104775"/>
                </a:cubicBezTo>
                <a:cubicBezTo>
                  <a:pt x="380464" y="108860"/>
                  <a:pt x="378619" y="119063"/>
                  <a:pt x="378619" y="119063"/>
                </a:cubicBezTo>
                <a:cubicBezTo>
                  <a:pt x="379413" y="125413"/>
                  <a:pt x="379659" y="131856"/>
                  <a:pt x="381000" y="138113"/>
                </a:cubicBezTo>
                <a:cubicBezTo>
                  <a:pt x="382052" y="143022"/>
                  <a:pt x="385763" y="152400"/>
                  <a:pt x="385763" y="152400"/>
                </a:cubicBezTo>
                <a:cubicBezTo>
                  <a:pt x="384969" y="163513"/>
                  <a:pt x="385035" y="174720"/>
                  <a:pt x="383382" y="185738"/>
                </a:cubicBezTo>
                <a:cubicBezTo>
                  <a:pt x="382637" y="190702"/>
                  <a:pt x="378619" y="200025"/>
                  <a:pt x="378619" y="200025"/>
                </a:cubicBezTo>
                <a:cubicBezTo>
                  <a:pt x="377825" y="209550"/>
                  <a:pt x="377501" y="219126"/>
                  <a:pt x="376238" y="228600"/>
                </a:cubicBezTo>
                <a:cubicBezTo>
                  <a:pt x="375906" y="231088"/>
                  <a:pt x="375632" y="233969"/>
                  <a:pt x="373857" y="235744"/>
                </a:cubicBezTo>
                <a:cubicBezTo>
                  <a:pt x="372082" y="237519"/>
                  <a:pt x="369094" y="237331"/>
                  <a:pt x="366713" y="238125"/>
                </a:cubicBezTo>
                <a:cubicBezTo>
                  <a:pt x="365125" y="240506"/>
                  <a:pt x="363974" y="243245"/>
                  <a:pt x="361950" y="245269"/>
                </a:cubicBezTo>
                <a:cubicBezTo>
                  <a:pt x="359926" y="247293"/>
                  <a:pt x="356595" y="247797"/>
                  <a:pt x="354807" y="250032"/>
                </a:cubicBezTo>
                <a:cubicBezTo>
                  <a:pt x="350918" y="254893"/>
                  <a:pt x="352425" y="248841"/>
                  <a:pt x="352425" y="254794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405130" y="3776143"/>
            <a:ext cx="106405" cy="73106"/>
          </a:xfrm>
          <a:custGeom>
            <a:avLst/>
            <a:gdLst>
              <a:gd name="connsiteX0" fmla="*/ 106405 w 106405"/>
              <a:gd name="connsiteY0" fmla="*/ 0 h 73106"/>
              <a:gd name="connsiteX1" fmla="*/ 7345 w 106405"/>
              <a:gd name="connsiteY1" fmla="*/ 68580 h 73106"/>
              <a:gd name="connsiteX2" fmla="*/ 14965 w 106405"/>
              <a:gd name="connsiteY2" fmla="*/ 60960 h 7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05" h="73106">
                <a:moveTo>
                  <a:pt x="106405" y="0"/>
                </a:moveTo>
                <a:lnTo>
                  <a:pt x="7345" y="68580"/>
                </a:lnTo>
                <a:cubicBezTo>
                  <a:pt x="-7895" y="78740"/>
                  <a:pt x="3535" y="69850"/>
                  <a:pt x="14965" y="60960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33" name="32 Forma libre"/>
          <p:cNvSpPr/>
          <p:nvPr/>
        </p:nvSpPr>
        <p:spPr>
          <a:xfrm>
            <a:off x="3469992" y="2048294"/>
            <a:ext cx="1134706" cy="1210194"/>
          </a:xfrm>
          <a:custGeom>
            <a:avLst/>
            <a:gdLst>
              <a:gd name="connsiteX0" fmla="*/ 71438 w 1623934"/>
              <a:gd name="connsiteY0" fmla="*/ 302419 h 1681716"/>
              <a:gd name="connsiteX1" fmla="*/ 73819 w 1623934"/>
              <a:gd name="connsiteY1" fmla="*/ 321469 h 1681716"/>
              <a:gd name="connsiteX2" fmla="*/ 83344 w 1623934"/>
              <a:gd name="connsiteY2" fmla="*/ 345281 h 1681716"/>
              <a:gd name="connsiteX3" fmla="*/ 85725 w 1623934"/>
              <a:gd name="connsiteY3" fmla="*/ 352425 h 1681716"/>
              <a:gd name="connsiteX4" fmla="*/ 83344 w 1623934"/>
              <a:gd name="connsiteY4" fmla="*/ 366712 h 1681716"/>
              <a:gd name="connsiteX5" fmla="*/ 80963 w 1623934"/>
              <a:gd name="connsiteY5" fmla="*/ 373856 h 1681716"/>
              <a:gd name="connsiteX6" fmla="*/ 78581 w 1623934"/>
              <a:gd name="connsiteY6" fmla="*/ 383381 h 1681716"/>
              <a:gd name="connsiteX7" fmla="*/ 76200 w 1623934"/>
              <a:gd name="connsiteY7" fmla="*/ 390525 h 1681716"/>
              <a:gd name="connsiteX8" fmla="*/ 69056 w 1623934"/>
              <a:gd name="connsiteY8" fmla="*/ 395287 h 1681716"/>
              <a:gd name="connsiteX9" fmla="*/ 64294 w 1623934"/>
              <a:gd name="connsiteY9" fmla="*/ 442912 h 1681716"/>
              <a:gd name="connsiteX10" fmla="*/ 61913 w 1623934"/>
              <a:gd name="connsiteY10" fmla="*/ 450056 h 1681716"/>
              <a:gd name="connsiteX11" fmla="*/ 59531 w 1623934"/>
              <a:gd name="connsiteY11" fmla="*/ 459581 h 1681716"/>
              <a:gd name="connsiteX12" fmla="*/ 45244 w 1623934"/>
              <a:gd name="connsiteY12" fmla="*/ 473869 h 1681716"/>
              <a:gd name="connsiteX13" fmla="*/ 33338 w 1623934"/>
              <a:gd name="connsiteY13" fmla="*/ 495300 h 1681716"/>
              <a:gd name="connsiteX14" fmla="*/ 26194 w 1623934"/>
              <a:gd name="connsiteY14" fmla="*/ 497681 h 1681716"/>
              <a:gd name="connsiteX15" fmla="*/ 14288 w 1623934"/>
              <a:gd name="connsiteY15" fmla="*/ 507206 h 1681716"/>
              <a:gd name="connsiteX16" fmla="*/ 0 w 1623934"/>
              <a:gd name="connsiteY16" fmla="*/ 511969 h 1681716"/>
              <a:gd name="connsiteX17" fmla="*/ 2381 w 1623934"/>
              <a:gd name="connsiteY17" fmla="*/ 538162 h 1681716"/>
              <a:gd name="connsiteX18" fmla="*/ 4763 w 1623934"/>
              <a:gd name="connsiteY18" fmla="*/ 545306 h 1681716"/>
              <a:gd name="connsiteX19" fmla="*/ 11906 w 1623934"/>
              <a:gd name="connsiteY19" fmla="*/ 552450 h 1681716"/>
              <a:gd name="connsiteX20" fmla="*/ 19050 w 1623934"/>
              <a:gd name="connsiteY20" fmla="*/ 557212 h 1681716"/>
              <a:gd name="connsiteX21" fmla="*/ 30956 w 1623934"/>
              <a:gd name="connsiteY21" fmla="*/ 566737 h 1681716"/>
              <a:gd name="connsiteX22" fmla="*/ 45244 w 1623934"/>
              <a:gd name="connsiteY22" fmla="*/ 576262 h 1681716"/>
              <a:gd name="connsiteX23" fmla="*/ 61913 w 1623934"/>
              <a:gd name="connsiteY23" fmla="*/ 585787 h 1681716"/>
              <a:gd name="connsiteX24" fmla="*/ 69056 w 1623934"/>
              <a:gd name="connsiteY24" fmla="*/ 590550 h 1681716"/>
              <a:gd name="connsiteX25" fmla="*/ 88106 w 1623934"/>
              <a:gd name="connsiteY25" fmla="*/ 595312 h 1681716"/>
              <a:gd name="connsiteX26" fmla="*/ 95250 w 1623934"/>
              <a:gd name="connsiteY26" fmla="*/ 600075 h 1681716"/>
              <a:gd name="connsiteX27" fmla="*/ 102394 w 1623934"/>
              <a:gd name="connsiteY27" fmla="*/ 602456 h 1681716"/>
              <a:gd name="connsiteX28" fmla="*/ 100013 w 1623934"/>
              <a:gd name="connsiteY28" fmla="*/ 611981 h 1681716"/>
              <a:gd name="connsiteX29" fmla="*/ 102394 w 1623934"/>
              <a:gd name="connsiteY29" fmla="*/ 619125 h 1681716"/>
              <a:gd name="connsiteX30" fmla="*/ 123825 w 1623934"/>
              <a:gd name="connsiteY30" fmla="*/ 631031 h 1681716"/>
              <a:gd name="connsiteX31" fmla="*/ 130969 w 1623934"/>
              <a:gd name="connsiteY31" fmla="*/ 633412 h 1681716"/>
              <a:gd name="connsiteX32" fmla="*/ 133350 w 1623934"/>
              <a:gd name="connsiteY32" fmla="*/ 640556 h 1681716"/>
              <a:gd name="connsiteX33" fmla="*/ 142875 w 1623934"/>
              <a:gd name="connsiteY33" fmla="*/ 664369 h 1681716"/>
              <a:gd name="connsiteX34" fmla="*/ 150019 w 1623934"/>
              <a:gd name="connsiteY34" fmla="*/ 669131 h 1681716"/>
              <a:gd name="connsiteX35" fmla="*/ 159544 w 1623934"/>
              <a:gd name="connsiteY35" fmla="*/ 676275 h 1681716"/>
              <a:gd name="connsiteX36" fmla="*/ 166688 w 1623934"/>
              <a:gd name="connsiteY36" fmla="*/ 692944 h 1681716"/>
              <a:gd name="connsiteX37" fmla="*/ 169069 w 1623934"/>
              <a:gd name="connsiteY37" fmla="*/ 702469 h 1681716"/>
              <a:gd name="connsiteX38" fmla="*/ 171450 w 1623934"/>
              <a:gd name="connsiteY38" fmla="*/ 709612 h 1681716"/>
              <a:gd name="connsiteX39" fmla="*/ 180975 w 1623934"/>
              <a:gd name="connsiteY39" fmla="*/ 711994 h 1681716"/>
              <a:gd name="connsiteX40" fmla="*/ 188119 w 1623934"/>
              <a:gd name="connsiteY40" fmla="*/ 714375 h 1681716"/>
              <a:gd name="connsiteX41" fmla="*/ 214313 w 1623934"/>
              <a:gd name="connsiteY41" fmla="*/ 719137 h 1681716"/>
              <a:gd name="connsiteX42" fmla="*/ 216694 w 1623934"/>
              <a:gd name="connsiteY42" fmla="*/ 728662 h 1681716"/>
              <a:gd name="connsiteX43" fmla="*/ 221456 w 1623934"/>
              <a:gd name="connsiteY43" fmla="*/ 738187 h 1681716"/>
              <a:gd name="connsiteX44" fmla="*/ 223838 w 1623934"/>
              <a:gd name="connsiteY44" fmla="*/ 745331 h 1681716"/>
              <a:gd name="connsiteX45" fmla="*/ 247650 w 1623934"/>
              <a:gd name="connsiteY45" fmla="*/ 742950 h 1681716"/>
              <a:gd name="connsiteX46" fmla="*/ 261938 w 1623934"/>
              <a:gd name="connsiteY46" fmla="*/ 754856 h 1681716"/>
              <a:gd name="connsiteX47" fmla="*/ 271463 w 1623934"/>
              <a:gd name="connsiteY47" fmla="*/ 762000 h 1681716"/>
              <a:gd name="connsiteX48" fmla="*/ 276225 w 1623934"/>
              <a:gd name="connsiteY48" fmla="*/ 769144 h 1681716"/>
              <a:gd name="connsiteX49" fmla="*/ 283369 w 1623934"/>
              <a:gd name="connsiteY49" fmla="*/ 781050 h 1681716"/>
              <a:gd name="connsiteX50" fmla="*/ 290513 w 1623934"/>
              <a:gd name="connsiteY50" fmla="*/ 788194 h 1681716"/>
              <a:gd name="connsiteX51" fmla="*/ 297656 w 1623934"/>
              <a:gd name="connsiteY51" fmla="*/ 802481 h 1681716"/>
              <a:gd name="connsiteX52" fmla="*/ 304800 w 1623934"/>
              <a:gd name="connsiteY52" fmla="*/ 823912 h 1681716"/>
              <a:gd name="connsiteX53" fmla="*/ 307181 w 1623934"/>
              <a:gd name="connsiteY53" fmla="*/ 831056 h 1681716"/>
              <a:gd name="connsiteX54" fmla="*/ 309563 w 1623934"/>
              <a:gd name="connsiteY54" fmla="*/ 838200 h 1681716"/>
              <a:gd name="connsiteX55" fmla="*/ 304800 w 1623934"/>
              <a:gd name="connsiteY55" fmla="*/ 852487 h 1681716"/>
              <a:gd name="connsiteX56" fmla="*/ 302419 w 1623934"/>
              <a:gd name="connsiteY56" fmla="*/ 859631 h 1681716"/>
              <a:gd name="connsiteX57" fmla="*/ 297656 w 1623934"/>
              <a:gd name="connsiteY57" fmla="*/ 866775 h 1681716"/>
              <a:gd name="connsiteX58" fmla="*/ 295275 w 1623934"/>
              <a:gd name="connsiteY58" fmla="*/ 873919 h 1681716"/>
              <a:gd name="connsiteX59" fmla="*/ 290513 w 1623934"/>
              <a:gd name="connsiteY59" fmla="*/ 881062 h 1681716"/>
              <a:gd name="connsiteX60" fmla="*/ 292894 w 1623934"/>
              <a:gd name="connsiteY60" fmla="*/ 916781 h 1681716"/>
              <a:gd name="connsiteX61" fmla="*/ 273844 w 1623934"/>
              <a:gd name="connsiteY61" fmla="*/ 916781 h 1681716"/>
              <a:gd name="connsiteX62" fmla="*/ 259556 w 1623934"/>
              <a:gd name="connsiteY62" fmla="*/ 912019 h 1681716"/>
              <a:gd name="connsiteX63" fmla="*/ 230981 w 1623934"/>
              <a:gd name="connsiteY63" fmla="*/ 912019 h 1681716"/>
              <a:gd name="connsiteX64" fmla="*/ 154781 w 1623934"/>
              <a:gd name="connsiteY64" fmla="*/ 916781 h 1681716"/>
              <a:gd name="connsiteX65" fmla="*/ 133350 w 1623934"/>
              <a:gd name="connsiteY65" fmla="*/ 926306 h 1681716"/>
              <a:gd name="connsiteX66" fmla="*/ 135731 w 1623934"/>
              <a:gd name="connsiteY66" fmla="*/ 935831 h 1681716"/>
              <a:gd name="connsiteX67" fmla="*/ 152400 w 1623934"/>
              <a:gd name="connsiteY67" fmla="*/ 945356 h 1681716"/>
              <a:gd name="connsiteX68" fmla="*/ 159544 w 1623934"/>
              <a:gd name="connsiteY68" fmla="*/ 950119 h 1681716"/>
              <a:gd name="connsiteX69" fmla="*/ 171450 w 1623934"/>
              <a:gd name="connsiteY69" fmla="*/ 971550 h 1681716"/>
              <a:gd name="connsiteX70" fmla="*/ 166688 w 1623934"/>
              <a:gd name="connsiteY70" fmla="*/ 981075 h 1681716"/>
              <a:gd name="connsiteX71" fmla="*/ 164306 w 1623934"/>
              <a:gd name="connsiteY71" fmla="*/ 988219 h 1681716"/>
              <a:gd name="connsiteX72" fmla="*/ 154781 w 1623934"/>
              <a:gd name="connsiteY72" fmla="*/ 990600 h 1681716"/>
              <a:gd name="connsiteX73" fmla="*/ 147638 w 1623934"/>
              <a:gd name="connsiteY73" fmla="*/ 992981 h 1681716"/>
              <a:gd name="connsiteX74" fmla="*/ 128588 w 1623934"/>
              <a:gd name="connsiteY74" fmla="*/ 995362 h 1681716"/>
              <a:gd name="connsiteX75" fmla="*/ 111919 w 1623934"/>
              <a:gd name="connsiteY75" fmla="*/ 997744 h 1681716"/>
              <a:gd name="connsiteX76" fmla="*/ 97631 w 1623934"/>
              <a:gd name="connsiteY76" fmla="*/ 1002506 h 1681716"/>
              <a:gd name="connsiteX77" fmla="*/ 83344 w 1623934"/>
              <a:gd name="connsiteY77" fmla="*/ 1012031 h 1681716"/>
              <a:gd name="connsiteX78" fmla="*/ 73819 w 1623934"/>
              <a:gd name="connsiteY78" fmla="*/ 1028700 h 1681716"/>
              <a:gd name="connsiteX79" fmla="*/ 83344 w 1623934"/>
              <a:gd name="connsiteY79" fmla="*/ 1069181 h 1681716"/>
              <a:gd name="connsiteX80" fmla="*/ 88106 w 1623934"/>
              <a:gd name="connsiteY80" fmla="*/ 1076325 h 1681716"/>
              <a:gd name="connsiteX81" fmla="*/ 95250 w 1623934"/>
              <a:gd name="connsiteY81" fmla="*/ 1078706 h 1681716"/>
              <a:gd name="connsiteX82" fmla="*/ 109538 w 1623934"/>
              <a:gd name="connsiteY82" fmla="*/ 1090612 h 1681716"/>
              <a:gd name="connsiteX83" fmla="*/ 126206 w 1623934"/>
              <a:gd name="connsiteY83" fmla="*/ 1112044 h 1681716"/>
              <a:gd name="connsiteX84" fmla="*/ 133350 w 1623934"/>
              <a:gd name="connsiteY84" fmla="*/ 1128712 h 1681716"/>
              <a:gd name="connsiteX85" fmla="*/ 138113 w 1623934"/>
              <a:gd name="connsiteY85" fmla="*/ 1147762 h 1681716"/>
              <a:gd name="connsiteX86" fmla="*/ 142875 w 1623934"/>
              <a:gd name="connsiteY86" fmla="*/ 1159669 h 1681716"/>
              <a:gd name="connsiteX87" fmla="*/ 154781 w 1623934"/>
              <a:gd name="connsiteY87" fmla="*/ 1157287 h 1681716"/>
              <a:gd name="connsiteX88" fmla="*/ 164306 w 1623934"/>
              <a:gd name="connsiteY88" fmla="*/ 1169194 h 1681716"/>
              <a:gd name="connsiteX89" fmla="*/ 166688 w 1623934"/>
              <a:gd name="connsiteY89" fmla="*/ 1178719 h 1681716"/>
              <a:gd name="connsiteX90" fmla="*/ 169069 w 1623934"/>
              <a:gd name="connsiteY90" fmla="*/ 1185862 h 1681716"/>
              <a:gd name="connsiteX91" fmla="*/ 180975 w 1623934"/>
              <a:gd name="connsiteY91" fmla="*/ 1195387 h 1681716"/>
              <a:gd name="connsiteX92" fmla="*/ 171450 w 1623934"/>
              <a:gd name="connsiteY92" fmla="*/ 1212056 h 1681716"/>
              <a:gd name="connsiteX93" fmla="*/ 169069 w 1623934"/>
              <a:gd name="connsiteY93" fmla="*/ 1219200 h 1681716"/>
              <a:gd name="connsiteX94" fmla="*/ 157163 w 1623934"/>
              <a:gd name="connsiteY94" fmla="*/ 1231106 h 1681716"/>
              <a:gd name="connsiteX95" fmla="*/ 159544 w 1623934"/>
              <a:gd name="connsiteY95" fmla="*/ 1250156 h 1681716"/>
              <a:gd name="connsiteX96" fmla="*/ 173831 w 1623934"/>
              <a:gd name="connsiteY96" fmla="*/ 1254919 h 1681716"/>
              <a:gd name="connsiteX97" fmla="*/ 190500 w 1623934"/>
              <a:gd name="connsiteY97" fmla="*/ 1285875 h 1681716"/>
              <a:gd name="connsiteX98" fmla="*/ 192881 w 1623934"/>
              <a:gd name="connsiteY98" fmla="*/ 1293019 h 1681716"/>
              <a:gd name="connsiteX99" fmla="*/ 197644 w 1623934"/>
              <a:gd name="connsiteY99" fmla="*/ 1314450 h 1681716"/>
              <a:gd name="connsiteX100" fmla="*/ 209550 w 1623934"/>
              <a:gd name="connsiteY100" fmla="*/ 1326356 h 1681716"/>
              <a:gd name="connsiteX101" fmla="*/ 216694 w 1623934"/>
              <a:gd name="connsiteY101" fmla="*/ 1333500 h 1681716"/>
              <a:gd name="connsiteX102" fmla="*/ 223838 w 1623934"/>
              <a:gd name="connsiteY102" fmla="*/ 1331119 h 1681716"/>
              <a:gd name="connsiteX103" fmla="*/ 238125 w 1623934"/>
              <a:gd name="connsiteY103" fmla="*/ 1321594 h 1681716"/>
              <a:gd name="connsiteX104" fmla="*/ 254794 w 1623934"/>
              <a:gd name="connsiteY104" fmla="*/ 1323975 h 1681716"/>
              <a:gd name="connsiteX105" fmla="*/ 264319 w 1623934"/>
              <a:gd name="connsiteY105" fmla="*/ 1326356 h 1681716"/>
              <a:gd name="connsiteX106" fmla="*/ 385763 w 1623934"/>
              <a:gd name="connsiteY106" fmla="*/ 1321594 h 1681716"/>
              <a:gd name="connsiteX107" fmla="*/ 395288 w 1623934"/>
              <a:gd name="connsiteY107" fmla="*/ 1319212 h 1681716"/>
              <a:gd name="connsiteX108" fmla="*/ 402431 w 1623934"/>
              <a:gd name="connsiteY108" fmla="*/ 1314450 h 1681716"/>
              <a:gd name="connsiteX109" fmla="*/ 409575 w 1623934"/>
              <a:gd name="connsiteY109" fmla="*/ 1312069 h 1681716"/>
              <a:gd name="connsiteX110" fmla="*/ 419100 w 1623934"/>
              <a:gd name="connsiteY110" fmla="*/ 1314450 h 1681716"/>
              <a:gd name="connsiteX111" fmla="*/ 423863 w 1623934"/>
              <a:gd name="connsiteY111" fmla="*/ 1321594 h 1681716"/>
              <a:gd name="connsiteX112" fmla="*/ 438150 w 1623934"/>
              <a:gd name="connsiteY112" fmla="*/ 1333500 h 1681716"/>
              <a:gd name="connsiteX113" fmla="*/ 440531 w 1623934"/>
              <a:gd name="connsiteY113" fmla="*/ 1340644 h 1681716"/>
              <a:gd name="connsiteX114" fmla="*/ 447675 w 1623934"/>
              <a:gd name="connsiteY114" fmla="*/ 1345406 h 1681716"/>
              <a:gd name="connsiteX115" fmla="*/ 452438 w 1623934"/>
              <a:gd name="connsiteY115" fmla="*/ 1359694 h 1681716"/>
              <a:gd name="connsiteX116" fmla="*/ 452438 w 1623934"/>
              <a:gd name="connsiteY116" fmla="*/ 1402556 h 1681716"/>
              <a:gd name="connsiteX117" fmla="*/ 473869 w 1623934"/>
              <a:gd name="connsiteY117" fmla="*/ 1404937 h 1681716"/>
              <a:gd name="connsiteX118" fmla="*/ 485775 w 1623934"/>
              <a:gd name="connsiteY118" fmla="*/ 1407319 h 1681716"/>
              <a:gd name="connsiteX119" fmla="*/ 490538 w 1623934"/>
              <a:gd name="connsiteY119" fmla="*/ 1419225 h 1681716"/>
              <a:gd name="connsiteX120" fmla="*/ 497681 w 1623934"/>
              <a:gd name="connsiteY120" fmla="*/ 1426369 h 1681716"/>
              <a:gd name="connsiteX121" fmla="*/ 502444 w 1623934"/>
              <a:gd name="connsiteY121" fmla="*/ 1433512 h 1681716"/>
              <a:gd name="connsiteX122" fmla="*/ 500063 w 1623934"/>
              <a:gd name="connsiteY122" fmla="*/ 1452562 h 1681716"/>
              <a:gd name="connsiteX123" fmla="*/ 497681 w 1623934"/>
              <a:gd name="connsiteY123" fmla="*/ 1469231 h 1681716"/>
              <a:gd name="connsiteX124" fmla="*/ 495300 w 1623934"/>
              <a:gd name="connsiteY124" fmla="*/ 1476375 h 1681716"/>
              <a:gd name="connsiteX125" fmla="*/ 488156 w 1623934"/>
              <a:gd name="connsiteY125" fmla="*/ 1481137 h 1681716"/>
              <a:gd name="connsiteX126" fmla="*/ 483394 w 1623934"/>
              <a:gd name="connsiteY126" fmla="*/ 1488281 h 1681716"/>
              <a:gd name="connsiteX127" fmla="*/ 492919 w 1623934"/>
              <a:gd name="connsiteY127" fmla="*/ 1504950 h 1681716"/>
              <a:gd name="connsiteX128" fmla="*/ 500063 w 1623934"/>
              <a:gd name="connsiteY128" fmla="*/ 1519237 h 1681716"/>
              <a:gd name="connsiteX129" fmla="*/ 502444 w 1623934"/>
              <a:gd name="connsiteY129" fmla="*/ 1526381 h 1681716"/>
              <a:gd name="connsiteX130" fmla="*/ 511969 w 1623934"/>
              <a:gd name="connsiteY130" fmla="*/ 1531144 h 1681716"/>
              <a:gd name="connsiteX131" fmla="*/ 535781 w 1623934"/>
              <a:gd name="connsiteY131" fmla="*/ 1538287 h 1681716"/>
              <a:gd name="connsiteX132" fmla="*/ 538163 w 1623934"/>
              <a:gd name="connsiteY132" fmla="*/ 1545431 h 1681716"/>
              <a:gd name="connsiteX133" fmla="*/ 523875 w 1623934"/>
              <a:gd name="connsiteY133" fmla="*/ 1574006 h 1681716"/>
              <a:gd name="connsiteX134" fmla="*/ 521494 w 1623934"/>
              <a:gd name="connsiteY134" fmla="*/ 1581150 h 1681716"/>
              <a:gd name="connsiteX135" fmla="*/ 516731 w 1623934"/>
              <a:gd name="connsiteY135" fmla="*/ 1588294 h 1681716"/>
              <a:gd name="connsiteX136" fmla="*/ 519113 w 1623934"/>
              <a:gd name="connsiteY136" fmla="*/ 1597819 h 1681716"/>
              <a:gd name="connsiteX137" fmla="*/ 521494 w 1623934"/>
              <a:gd name="connsiteY137" fmla="*/ 1604962 h 1681716"/>
              <a:gd name="connsiteX138" fmla="*/ 540544 w 1623934"/>
              <a:gd name="connsiteY138" fmla="*/ 1614487 h 1681716"/>
              <a:gd name="connsiteX139" fmla="*/ 542925 w 1623934"/>
              <a:gd name="connsiteY139" fmla="*/ 1621631 h 1681716"/>
              <a:gd name="connsiteX140" fmla="*/ 545306 w 1623934"/>
              <a:gd name="connsiteY140" fmla="*/ 1638300 h 1681716"/>
              <a:gd name="connsiteX141" fmla="*/ 552450 w 1623934"/>
              <a:gd name="connsiteY141" fmla="*/ 1645444 h 1681716"/>
              <a:gd name="connsiteX142" fmla="*/ 557213 w 1623934"/>
              <a:gd name="connsiteY142" fmla="*/ 1652587 h 1681716"/>
              <a:gd name="connsiteX143" fmla="*/ 566738 w 1623934"/>
              <a:gd name="connsiteY143" fmla="*/ 1666875 h 1681716"/>
              <a:gd name="connsiteX144" fmla="*/ 569119 w 1623934"/>
              <a:gd name="connsiteY144" fmla="*/ 1674019 h 1681716"/>
              <a:gd name="connsiteX145" fmla="*/ 576263 w 1623934"/>
              <a:gd name="connsiteY145" fmla="*/ 1676400 h 1681716"/>
              <a:gd name="connsiteX146" fmla="*/ 595313 w 1623934"/>
              <a:gd name="connsiteY146" fmla="*/ 1678781 h 1681716"/>
              <a:gd name="connsiteX147" fmla="*/ 604838 w 1623934"/>
              <a:gd name="connsiteY147" fmla="*/ 1676400 h 1681716"/>
              <a:gd name="connsiteX148" fmla="*/ 616744 w 1623934"/>
              <a:gd name="connsiteY148" fmla="*/ 1674019 h 1681716"/>
              <a:gd name="connsiteX149" fmla="*/ 623888 w 1623934"/>
              <a:gd name="connsiteY149" fmla="*/ 1669256 h 1681716"/>
              <a:gd name="connsiteX150" fmla="*/ 631031 w 1623934"/>
              <a:gd name="connsiteY150" fmla="*/ 1666875 h 1681716"/>
              <a:gd name="connsiteX151" fmla="*/ 638175 w 1623934"/>
              <a:gd name="connsiteY151" fmla="*/ 1662112 h 1681716"/>
              <a:gd name="connsiteX152" fmla="*/ 673894 w 1623934"/>
              <a:gd name="connsiteY152" fmla="*/ 1654969 h 1681716"/>
              <a:gd name="connsiteX153" fmla="*/ 757238 w 1623934"/>
              <a:gd name="connsiteY153" fmla="*/ 1645444 h 1681716"/>
              <a:gd name="connsiteX154" fmla="*/ 752475 w 1623934"/>
              <a:gd name="connsiteY154" fmla="*/ 1624012 h 1681716"/>
              <a:gd name="connsiteX155" fmla="*/ 762000 w 1623934"/>
              <a:gd name="connsiteY155" fmla="*/ 1609725 h 1681716"/>
              <a:gd name="connsiteX156" fmla="*/ 759619 w 1623934"/>
              <a:gd name="connsiteY156" fmla="*/ 1600200 h 1681716"/>
              <a:gd name="connsiteX157" fmla="*/ 754856 w 1623934"/>
              <a:gd name="connsiteY157" fmla="*/ 1585912 h 1681716"/>
              <a:gd name="connsiteX158" fmla="*/ 759619 w 1623934"/>
              <a:gd name="connsiteY158" fmla="*/ 1550194 h 1681716"/>
              <a:gd name="connsiteX159" fmla="*/ 762000 w 1623934"/>
              <a:gd name="connsiteY159" fmla="*/ 1543050 h 1681716"/>
              <a:gd name="connsiteX160" fmla="*/ 785813 w 1623934"/>
              <a:gd name="connsiteY160" fmla="*/ 1545431 h 1681716"/>
              <a:gd name="connsiteX161" fmla="*/ 790575 w 1623934"/>
              <a:gd name="connsiteY161" fmla="*/ 1552575 h 1681716"/>
              <a:gd name="connsiteX162" fmla="*/ 797719 w 1623934"/>
              <a:gd name="connsiteY162" fmla="*/ 1557337 h 1681716"/>
              <a:gd name="connsiteX163" fmla="*/ 802481 w 1623934"/>
              <a:gd name="connsiteY163" fmla="*/ 1564481 h 1681716"/>
              <a:gd name="connsiteX164" fmla="*/ 816769 w 1623934"/>
              <a:gd name="connsiteY164" fmla="*/ 1574006 h 1681716"/>
              <a:gd name="connsiteX165" fmla="*/ 826294 w 1623934"/>
              <a:gd name="connsiteY165" fmla="*/ 1571625 h 1681716"/>
              <a:gd name="connsiteX166" fmla="*/ 842963 w 1623934"/>
              <a:gd name="connsiteY166" fmla="*/ 1564481 h 1681716"/>
              <a:gd name="connsiteX167" fmla="*/ 864394 w 1623934"/>
              <a:gd name="connsiteY167" fmla="*/ 1571625 h 1681716"/>
              <a:gd name="connsiteX168" fmla="*/ 869156 w 1623934"/>
              <a:gd name="connsiteY168" fmla="*/ 1578769 h 1681716"/>
              <a:gd name="connsiteX169" fmla="*/ 873919 w 1623934"/>
              <a:gd name="connsiteY169" fmla="*/ 1593056 h 1681716"/>
              <a:gd name="connsiteX170" fmla="*/ 881063 w 1623934"/>
              <a:gd name="connsiteY170" fmla="*/ 1597819 h 1681716"/>
              <a:gd name="connsiteX171" fmla="*/ 883444 w 1623934"/>
              <a:gd name="connsiteY171" fmla="*/ 1607344 h 1681716"/>
              <a:gd name="connsiteX172" fmla="*/ 881063 w 1623934"/>
              <a:gd name="connsiteY172" fmla="*/ 1614487 h 1681716"/>
              <a:gd name="connsiteX173" fmla="*/ 888206 w 1623934"/>
              <a:gd name="connsiteY173" fmla="*/ 1619250 h 1681716"/>
              <a:gd name="connsiteX174" fmla="*/ 892969 w 1623934"/>
              <a:gd name="connsiteY174" fmla="*/ 1626394 h 1681716"/>
              <a:gd name="connsiteX175" fmla="*/ 895350 w 1623934"/>
              <a:gd name="connsiteY175" fmla="*/ 1633537 h 1681716"/>
              <a:gd name="connsiteX176" fmla="*/ 904875 w 1623934"/>
              <a:gd name="connsiteY176" fmla="*/ 1647825 h 1681716"/>
              <a:gd name="connsiteX177" fmla="*/ 914400 w 1623934"/>
              <a:gd name="connsiteY177" fmla="*/ 1664494 h 1681716"/>
              <a:gd name="connsiteX178" fmla="*/ 921544 w 1623934"/>
              <a:gd name="connsiteY178" fmla="*/ 1669256 h 1681716"/>
              <a:gd name="connsiteX179" fmla="*/ 952500 w 1623934"/>
              <a:gd name="connsiteY179" fmla="*/ 1654969 h 1681716"/>
              <a:gd name="connsiteX180" fmla="*/ 954881 w 1623934"/>
              <a:gd name="connsiteY180" fmla="*/ 1645444 h 1681716"/>
              <a:gd name="connsiteX181" fmla="*/ 962025 w 1623934"/>
              <a:gd name="connsiteY181" fmla="*/ 1643062 h 1681716"/>
              <a:gd name="connsiteX182" fmla="*/ 985838 w 1623934"/>
              <a:gd name="connsiteY182" fmla="*/ 1640681 h 1681716"/>
              <a:gd name="connsiteX183" fmla="*/ 992981 w 1623934"/>
              <a:gd name="connsiteY183" fmla="*/ 1633537 h 1681716"/>
              <a:gd name="connsiteX184" fmla="*/ 997744 w 1623934"/>
              <a:gd name="connsiteY184" fmla="*/ 1626394 h 1681716"/>
              <a:gd name="connsiteX185" fmla="*/ 1004888 w 1623934"/>
              <a:gd name="connsiteY185" fmla="*/ 1621631 h 1681716"/>
              <a:gd name="connsiteX186" fmla="*/ 1009650 w 1623934"/>
              <a:gd name="connsiteY186" fmla="*/ 1607344 h 1681716"/>
              <a:gd name="connsiteX187" fmla="*/ 1012031 w 1623934"/>
              <a:gd name="connsiteY187" fmla="*/ 1588294 h 1681716"/>
              <a:gd name="connsiteX188" fmla="*/ 1031081 w 1623934"/>
              <a:gd name="connsiteY188" fmla="*/ 1583531 h 1681716"/>
              <a:gd name="connsiteX189" fmla="*/ 1040606 w 1623934"/>
              <a:gd name="connsiteY189" fmla="*/ 1581150 h 1681716"/>
              <a:gd name="connsiteX190" fmla="*/ 1047750 w 1623934"/>
              <a:gd name="connsiteY190" fmla="*/ 1576387 h 1681716"/>
              <a:gd name="connsiteX191" fmla="*/ 1069181 w 1623934"/>
              <a:gd name="connsiteY191" fmla="*/ 1557337 h 1681716"/>
              <a:gd name="connsiteX192" fmla="*/ 1073944 w 1623934"/>
              <a:gd name="connsiteY192" fmla="*/ 1550194 h 1681716"/>
              <a:gd name="connsiteX193" fmla="*/ 1081088 w 1623934"/>
              <a:gd name="connsiteY193" fmla="*/ 1547812 h 1681716"/>
              <a:gd name="connsiteX194" fmla="*/ 1102519 w 1623934"/>
              <a:gd name="connsiteY194" fmla="*/ 1545431 h 1681716"/>
              <a:gd name="connsiteX195" fmla="*/ 1116806 w 1623934"/>
              <a:gd name="connsiteY195" fmla="*/ 1538287 h 1681716"/>
              <a:gd name="connsiteX196" fmla="*/ 1123950 w 1623934"/>
              <a:gd name="connsiteY196" fmla="*/ 1535906 h 1681716"/>
              <a:gd name="connsiteX197" fmla="*/ 1133475 w 1623934"/>
              <a:gd name="connsiteY197" fmla="*/ 1540669 h 1681716"/>
              <a:gd name="connsiteX198" fmla="*/ 1140619 w 1623934"/>
              <a:gd name="connsiteY198" fmla="*/ 1547812 h 1681716"/>
              <a:gd name="connsiteX199" fmla="*/ 1159669 w 1623934"/>
              <a:gd name="connsiteY199" fmla="*/ 1550194 h 1681716"/>
              <a:gd name="connsiteX200" fmla="*/ 1202531 w 1623934"/>
              <a:gd name="connsiteY200" fmla="*/ 1547812 h 1681716"/>
              <a:gd name="connsiteX201" fmla="*/ 1209675 w 1623934"/>
              <a:gd name="connsiteY201" fmla="*/ 1538287 h 1681716"/>
              <a:gd name="connsiteX202" fmla="*/ 1216819 w 1623934"/>
              <a:gd name="connsiteY202" fmla="*/ 1533525 h 1681716"/>
              <a:gd name="connsiteX203" fmla="*/ 1221581 w 1623934"/>
              <a:gd name="connsiteY203" fmla="*/ 1526381 h 1681716"/>
              <a:gd name="connsiteX204" fmla="*/ 1228725 w 1623934"/>
              <a:gd name="connsiteY204" fmla="*/ 1519237 h 1681716"/>
              <a:gd name="connsiteX205" fmla="*/ 1235869 w 1623934"/>
              <a:gd name="connsiteY205" fmla="*/ 1502569 h 1681716"/>
              <a:gd name="connsiteX206" fmla="*/ 1240631 w 1623934"/>
              <a:gd name="connsiteY206" fmla="*/ 1493044 h 1681716"/>
              <a:gd name="connsiteX207" fmla="*/ 1250156 w 1623934"/>
              <a:gd name="connsiteY207" fmla="*/ 1478756 h 1681716"/>
              <a:gd name="connsiteX208" fmla="*/ 1262063 w 1623934"/>
              <a:gd name="connsiteY208" fmla="*/ 1471612 h 1681716"/>
              <a:gd name="connsiteX209" fmla="*/ 1264444 w 1623934"/>
              <a:gd name="connsiteY209" fmla="*/ 1450181 h 1681716"/>
              <a:gd name="connsiteX210" fmla="*/ 1254919 w 1623934"/>
              <a:gd name="connsiteY210" fmla="*/ 1435894 h 1681716"/>
              <a:gd name="connsiteX211" fmla="*/ 1269206 w 1623934"/>
              <a:gd name="connsiteY211" fmla="*/ 1421606 h 1681716"/>
              <a:gd name="connsiteX212" fmla="*/ 1273969 w 1623934"/>
              <a:gd name="connsiteY212" fmla="*/ 1407319 h 1681716"/>
              <a:gd name="connsiteX213" fmla="*/ 1269206 w 1623934"/>
              <a:gd name="connsiteY213" fmla="*/ 1390650 h 1681716"/>
              <a:gd name="connsiteX214" fmla="*/ 1266825 w 1623934"/>
              <a:gd name="connsiteY214" fmla="*/ 1371600 h 1681716"/>
              <a:gd name="connsiteX215" fmla="*/ 1259681 w 1623934"/>
              <a:gd name="connsiteY215" fmla="*/ 1362075 h 1681716"/>
              <a:gd name="connsiteX216" fmla="*/ 1250156 w 1623934"/>
              <a:gd name="connsiteY216" fmla="*/ 1347787 h 1681716"/>
              <a:gd name="connsiteX217" fmla="*/ 1254919 w 1623934"/>
              <a:gd name="connsiteY217" fmla="*/ 1338262 h 1681716"/>
              <a:gd name="connsiteX218" fmla="*/ 1269206 w 1623934"/>
              <a:gd name="connsiteY218" fmla="*/ 1333500 h 1681716"/>
              <a:gd name="connsiteX219" fmla="*/ 1276350 w 1623934"/>
              <a:gd name="connsiteY219" fmla="*/ 1321594 h 1681716"/>
              <a:gd name="connsiteX220" fmla="*/ 1281113 w 1623934"/>
              <a:gd name="connsiteY220" fmla="*/ 1314450 h 1681716"/>
              <a:gd name="connsiteX221" fmla="*/ 1285875 w 1623934"/>
              <a:gd name="connsiteY221" fmla="*/ 1302544 h 1681716"/>
              <a:gd name="connsiteX222" fmla="*/ 1290638 w 1623934"/>
              <a:gd name="connsiteY222" fmla="*/ 1288256 h 1681716"/>
              <a:gd name="connsiteX223" fmla="*/ 1300163 w 1623934"/>
              <a:gd name="connsiteY223" fmla="*/ 1273969 h 1681716"/>
              <a:gd name="connsiteX224" fmla="*/ 1307306 w 1623934"/>
              <a:gd name="connsiteY224" fmla="*/ 1271587 h 1681716"/>
              <a:gd name="connsiteX225" fmla="*/ 1314450 w 1623934"/>
              <a:gd name="connsiteY225" fmla="*/ 1264444 h 1681716"/>
              <a:gd name="connsiteX226" fmla="*/ 1326356 w 1623934"/>
              <a:gd name="connsiteY226" fmla="*/ 1250156 h 1681716"/>
              <a:gd name="connsiteX227" fmla="*/ 1335881 w 1623934"/>
              <a:gd name="connsiteY227" fmla="*/ 1226344 h 1681716"/>
              <a:gd name="connsiteX228" fmla="*/ 1343025 w 1623934"/>
              <a:gd name="connsiteY228" fmla="*/ 1219200 h 1681716"/>
              <a:gd name="connsiteX229" fmla="*/ 1357313 w 1623934"/>
              <a:gd name="connsiteY229" fmla="*/ 1214437 h 1681716"/>
              <a:gd name="connsiteX230" fmla="*/ 1364456 w 1623934"/>
              <a:gd name="connsiteY230" fmla="*/ 1212056 h 1681716"/>
              <a:gd name="connsiteX231" fmla="*/ 1362075 w 1623934"/>
              <a:gd name="connsiteY231" fmla="*/ 1204912 h 1681716"/>
              <a:gd name="connsiteX232" fmla="*/ 1357313 w 1623934"/>
              <a:gd name="connsiteY232" fmla="*/ 1197769 h 1681716"/>
              <a:gd name="connsiteX233" fmla="*/ 1352550 w 1623934"/>
              <a:gd name="connsiteY233" fmla="*/ 1183481 h 1681716"/>
              <a:gd name="connsiteX234" fmla="*/ 1369219 w 1623934"/>
              <a:gd name="connsiteY234" fmla="*/ 1166812 h 1681716"/>
              <a:gd name="connsiteX235" fmla="*/ 1362075 w 1623934"/>
              <a:gd name="connsiteY235" fmla="*/ 1152525 h 1681716"/>
              <a:gd name="connsiteX236" fmla="*/ 1347788 w 1623934"/>
              <a:gd name="connsiteY236" fmla="*/ 1143000 h 1681716"/>
              <a:gd name="connsiteX237" fmla="*/ 1357313 w 1623934"/>
              <a:gd name="connsiteY237" fmla="*/ 1123950 h 1681716"/>
              <a:gd name="connsiteX238" fmla="*/ 1371600 w 1623934"/>
              <a:gd name="connsiteY238" fmla="*/ 1114425 h 1681716"/>
              <a:gd name="connsiteX239" fmla="*/ 1378744 w 1623934"/>
              <a:gd name="connsiteY239" fmla="*/ 1109662 h 1681716"/>
              <a:gd name="connsiteX240" fmla="*/ 1383506 w 1623934"/>
              <a:gd name="connsiteY240" fmla="*/ 1095375 h 1681716"/>
              <a:gd name="connsiteX241" fmla="*/ 1397794 w 1623934"/>
              <a:gd name="connsiteY241" fmla="*/ 1083469 h 1681716"/>
              <a:gd name="connsiteX242" fmla="*/ 1426369 w 1623934"/>
              <a:gd name="connsiteY242" fmla="*/ 1078706 h 1681716"/>
              <a:gd name="connsiteX243" fmla="*/ 1438275 w 1623934"/>
              <a:gd name="connsiteY243" fmla="*/ 1066800 h 1681716"/>
              <a:gd name="connsiteX244" fmla="*/ 1445419 w 1623934"/>
              <a:gd name="connsiteY244" fmla="*/ 1059656 h 1681716"/>
              <a:gd name="connsiteX245" fmla="*/ 1450181 w 1623934"/>
              <a:gd name="connsiteY245" fmla="*/ 1052512 h 1681716"/>
              <a:gd name="connsiteX246" fmla="*/ 1457325 w 1623934"/>
              <a:gd name="connsiteY246" fmla="*/ 1047750 h 1681716"/>
              <a:gd name="connsiteX247" fmla="*/ 1473994 w 1623934"/>
              <a:gd name="connsiteY247" fmla="*/ 1035844 h 1681716"/>
              <a:gd name="connsiteX248" fmla="*/ 1485900 w 1623934"/>
              <a:gd name="connsiteY248" fmla="*/ 1031081 h 1681716"/>
              <a:gd name="connsiteX249" fmla="*/ 1504950 w 1623934"/>
              <a:gd name="connsiteY249" fmla="*/ 1016794 h 1681716"/>
              <a:gd name="connsiteX250" fmla="*/ 1512094 w 1623934"/>
              <a:gd name="connsiteY250" fmla="*/ 1012031 h 1681716"/>
              <a:gd name="connsiteX251" fmla="*/ 1516856 w 1623934"/>
              <a:gd name="connsiteY251" fmla="*/ 995362 h 1681716"/>
              <a:gd name="connsiteX252" fmla="*/ 1519238 w 1623934"/>
              <a:gd name="connsiteY252" fmla="*/ 985837 h 1681716"/>
              <a:gd name="connsiteX253" fmla="*/ 1538288 w 1623934"/>
              <a:gd name="connsiteY253" fmla="*/ 969169 h 1681716"/>
              <a:gd name="connsiteX254" fmla="*/ 1552575 w 1623934"/>
              <a:gd name="connsiteY254" fmla="*/ 962025 h 1681716"/>
              <a:gd name="connsiteX255" fmla="*/ 1559719 w 1623934"/>
              <a:gd name="connsiteY255" fmla="*/ 957262 h 1681716"/>
              <a:gd name="connsiteX256" fmla="*/ 1566863 w 1623934"/>
              <a:gd name="connsiteY256" fmla="*/ 950119 h 1681716"/>
              <a:gd name="connsiteX257" fmla="*/ 1576388 w 1623934"/>
              <a:gd name="connsiteY257" fmla="*/ 945356 h 1681716"/>
              <a:gd name="connsiteX258" fmla="*/ 1583531 w 1623934"/>
              <a:gd name="connsiteY258" fmla="*/ 940594 h 1681716"/>
              <a:gd name="connsiteX259" fmla="*/ 1600200 w 1623934"/>
              <a:gd name="connsiteY259" fmla="*/ 938212 h 1681716"/>
              <a:gd name="connsiteX260" fmla="*/ 1607344 w 1623934"/>
              <a:gd name="connsiteY260" fmla="*/ 935831 h 1681716"/>
              <a:gd name="connsiteX261" fmla="*/ 1612106 w 1623934"/>
              <a:gd name="connsiteY261" fmla="*/ 888206 h 1681716"/>
              <a:gd name="connsiteX262" fmla="*/ 1607344 w 1623934"/>
              <a:gd name="connsiteY262" fmla="*/ 878681 h 1681716"/>
              <a:gd name="connsiteX263" fmla="*/ 1600200 w 1623934"/>
              <a:gd name="connsiteY263" fmla="*/ 873919 h 1681716"/>
              <a:gd name="connsiteX264" fmla="*/ 1593056 w 1623934"/>
              <a:gd name="connsiteY264" fmla="*/ 866775 h 1681716"/>
              <a:gd name="connsiteX265" fmla="*/ 1588294 w 1623934"/>
              <a:gd name="connsiteY265" fmla="*/ 821531 h 1681716"/>
              <a:gd name="connsiteX266" fmla="*/ 1583531 w 1623934"/>
              <a:gd name="connsiteY266" fmla="*/ 807244 h 1681716"/>
              <a:gd name="connsiteX267" fmla="*/ 1576388 w 1623934"/>
              <a:gd name="connsiteY267" fmla="*/ 802481 h 1681716"/>
              <a:gd name="connsiteX268" fmla="*/ 1569244 w 1623934"/>
              <a:gd name="connsiteY268" fmla="*/ 804862 h 1681716"/>
              <a:gd name="connsiteX269" fmla="*/ 1554956 w 1623934"/>
              <a:gd name="connsiteY269" fmla="*/ 819150 h 1681716"/>
              <a:gd name="connsiteX270" fmla="*/ 1552575 w 1623934"/>
              <a:gd name="connsiteY270" fmla="*/ 826294 h 1681716"/>
              <a:gd name="connsiteX271" fmla="*/ 1535906 w 1623934"/>
              <a:gd name="connsiteY271" fmla="*/ 833437 h 1681716"/>
              <a:gd name="connsiteX272" fmla="*/ 1516856 w 1623934"/>
              <a:gd name="connsiteY272" fmla="*/ 850106 h 1681716"/>
              <a:gd name="connsiteX273" fmla="*/ 1507331 w 1623934"/>
              <a:gd name="connsiteY273" fmla="*/ 871537 h 1681716"/>
              <a:gd name="connsiteX274" fmla="*/ 1493044 w 1623934"/>
              <a:gd name="connsiteY274" fmla="*/ 881062 h 1681716"/>
              <a:gd name="connsiteX275" fmla="*/ 1485900 w 1623934"/>
              <a:gd name="connsiteY275" fmla="*/ 885825 h 1681716"/>
              <a:gd name="connsiteX276" fmla="*/ 1478756 w 1623934"/>
              <a:gd name="connsiteY276" fmla="*/ 888206 h 1681716"/>
              <a:gd name="connsiteX277" fmla="*/ 1459706 w 1623934"/>
              <a:gd name="connsiteY277" fmla="*/ 892969 h 1681716"/>
              <a:gd name="connsiteX278" fmla="*/ 1452563 w 1623934"/>
              <a:gd name="connsiteY278" fmla="*/ 897731 h 1681716"/>
              <a:gd name="connsiteX279" fmla="*/ 1445419 w 1623934"/>
              <a:gd name="connsiteY279" fmla="*/ 907256 h 1681716"/>
              <a:gd name="connsiteX280" fmla="*/ 1431131 w 1623934"/>
              <a:gd name="connsiteY280" fmla="*/ 912019 h 1681716"/>
              <a:gd name="connsiteX281" fmla="*/ 1414463 w 1623934"/>
              <a:gd name="connsiteY281" fmla="*/ 909637 h 1681716"/>
              <a:gd name="connsiteX282" fmla="*/ 1400175 w 1623934"/>
              <a:gd name="connsiteY282" fmla="*/ 914400 h 1681716"/>
              <a:gd name="connsiteX283" fmla="*/ 1390650 w 1623934"/>
              <a:gd name="connsiteY283" fmla="*/ 883444 h 1681716"/>
              <a:gd name="connsiteX284" fmla="*/ 1385888 w 1623934"/>
              <a:gd name="connsiteY284" fmla="*/ 869156 h 1681716"/>
              <a:gd name="connsiteX285" fmla="*/ 1383506 w 1623934"/>
              <a:gd name="connsiteY285" fmla="*/ 862012 h 1681716"/>
              <a:gd name="connsiteX286" fmla="*/ 1381125 w 1623934"/>
              <a:gd name="connsiteY286" fmla="*/ 854869 h 1681716"/>
              <a:gd name="connsiteX287" fmla="*/ 1364456 w 1623934"/>
              <a:gd name="connsiteY287" fmla="*/ 833437 h 1681716"/>
              <a:gd name="connsiteX288" fmla="*/ 1362075 w 1623934"/>
              <a:gd name="connsiteY288" fmla="*/ 826294 h 1681716"/>
              <a:gd name="connsiteX289" fmla="*/ 1362075 w 1623934"/>
              <a:gd name="connsiteY289" fmla="*/ 757237 h 1681716"/>
              <a:gd name="connsiteX290" fmla="*/ 1373981 w 1623934"/>
              <a:gd name="connsiteY290" fmla="*/ 740569 h 1681716"/>
              <a:gd name="connsiteX291" fmla="*/ 1381125 w 1623934"/>
              <a:gd name="connsiteY291" fmla="*/ 723900 h 1681716"/>
              <a:gd name="connsiteX292" fmla="*/ 1383506 w 1623934"/>
              <a:gd name="connsiteY292" fmla="*/ 716756 h 1681716"/>
              <a:gd name="connsiteX293" fmla="*/ 1376363 w 1623934"/>
              <a:gd name="connsiteY293" fmla="*/ 697706 h 1681716"/>
              <a:gd name="connsiteX294" fmla="*/ 1366838 w 1623934"/>
              <a:gd name="connsiteY294" fmla="*/ 700087 h 1681716"/>
              <a:gd name="connsiteX295" fmla="*/ 1352550 w 1623934"/>
              <a:gd name="connsiteY295" fmla="*/ 716756 h 1681716"/>
              <a:gd name="connsiteX296" fmla="*/ 1343025 w 1623934"/>
              <a:gd name="connsiteY296" fmla="*/ 735806 h 1681716"/>
              <a:gd name="connsiteX297" fmla="*/ 1340644 w 1623934"/>
              <a:gd name="connsiteY297" fmla="*/ 742950 h 1681716"/>
              <a:gd name="connsiteX298" fmla="*/ 1328738 w 1623934"/>
              <a:gd name="connsiteY298" fmla="*/ 757237 h 1681716"/>
              <a:gd name="connsiteX299" fmla="*/ 1323975 w 1623934"/>
              <a:gd name="connsiteY299" fmla="*/ 764381 h 1681716"/>
              <a:gd name="connsiteX300" fmla="*/ 1319213 w 1623934"/>
              <a:gd name="connsiteY300" fmla="*/ 752475 h 1681716"/>
              <a:gd name="connsiteX301" fmla="*/ 1312069 w 1623934"/>
              <a:gd name="connsiteY301" fmla="*/ 735806 h 1681716"/>
              <a:gd name="connsiteX302" fmla="*/ 1304925 w 1623934"/>
              <a:gd name="connsiteY302" fmla="*/ 731044 h 1681716"/>
              <a:gd name="connsiteX303" fmla="*/ 1293019 w 1623934"/>
              <a:gd name="connsiteY303" fmla="*/ 719137 h 1681716"/>
              <a:gd name="connsiteX304" fmla="*/ 1278731 w 1623934"/>
              <a:gd name="connsiteY304" fmla="*/ 704850 h 1681716"/>
              <a:gd name="connsiteX305" fmla="*/ 1264444 w 1623934"/>
              <a:gd name="connsiteY305" fmla="*/ 695325 h 1681716"/>
              <a:gd name="connsiteX306" fmla="*/ 1259681 w 1623934"/>
              <a:gd name="connsiteY306" fmla="*/ 688181 h 1681716"/>
              <a:gd name="connsiteX307" fmla="*/ 1264444 w 1623934"/>
              <a:gd name="connsiteY307" fmla="*/ 661987 h 1681716"/>
              <a:gd name="connsiteX308" fmla="*/ 1273969 w 1623934"/>
              <a:gd name="connsiteY308" fmla="*/ 647700 h 1681716"/>
              <a:gd name="connsiteX309" fmla="*/ 1276350 w 1623934"/>
              <a:gd name="connsiteY309" fmla="*/ 640556 h 1681716"/>
              <a:gd name="connsiteX310" fmla="*/ 1276350 w 1623934"/>
              <a:gd name="connsiteY310" fmla="*/ 604837 h 1681716"/>
              <a:gd name="connsiteX311" fmla="*/ 1283494 w 1623934"/>
              <a:gd name="connsiteY311" fmla="*/ 600075 h 1681716"/>
              <a:gd name="connsiteX312" fmla="*/ 1302544 w 1623934"/>
              <a:gd name="connsiteY312" fmla="*/ 595312 h 1681716"/>
              <a:gd name="connsiteX313" fmla="*/ 1323975 w 1623934"/>
              <a:gd name="connsiteY313" fmla="*/ 583406 h 1681716"/>
              <a:gd name="connsiteX314" fmla="*/ 1331119 w 1623934"/>
              <a:gd name="connsiteY314" fmla="*/ 576262 h 1681716"/>
              <a:gd name="connsiteX315" fmla="*/ 1340644 w 1623934"/>
              <a:gd name="connsiteY315" fmla="*/ 561975 h 1681716"/>
              <a:gd name="connsiteX316" fmla="*/ 1326356 w 1623934"/>
              <a:gd name="connsiteY316" fmla="*/ 547687 h 1681716"/>
              <a:gd name="connsiteX317" fmla="*/ 1321594 w 1623934"/>
              <a:gd name="connsiteY317" fmla="*/ 540544 h 1681716"/>
              <a:gd name="connsiteX318" fmla="*/ 1314450 w 1623934"/>
              <a:gd name="connsiteY318" fmla="*/ 535781 h 1681716"/>
              <a:gd name="connsiteX319" fmla="*/ 1309688 w 1623934"/>
              <a:gd name="connsiteY319" fmla="*/ 516731 h 1681716"/>
              <a:gd name="connsiteX320" fmla="*/ 1307306 w 1623934"/>
              <a:gd name="connsiteY320" fmla="*/ 509587 h 1681716"/>
              <a:gd name="connsiteX321" fmla="*/ 1304925 w 1623934"/>
              <a:gd name="connsiteY321" fmla="*/ 500062 h 1681716"/>
              <a:gd name="connsiteX322" fmla="*/ 1300163 w 1623934"/>
              <a:gd name="connsiteY322" fmla="*/ 485775 h 1681716"/>
              <a:gd name="connsiteX323" fmla="*/ 1297781 w 1623934"/>
              <a:gd name="connsiteY323" fmla="*/ 445294 h 1681716"/>
              <a:gd name="connsiteX324" fmla="*/ 1283494 w 1623934"/>
              <a:gd name="connsiteY324" fmla="*/ 431006 h 1681716"/>
              <a:gd name="connsiteX325" fmla="*/ 1266825 w 1623934"/>
              <a:gd name="connsiteY325" fmla="*/ 416719 h 1681716"/>
              <a:gd name="connsiteX326" fmla="*/ 1262063 w 1623934"/>
              <a:gd name="connsiteY326" fmla="*/ 402431 h 1681716"/>
              <a:gd name="connsiteX327" fmla="*/ 1254919 w 1623934"/>
              <a:gd name="connsiteY327" fmla="*/ 388144 h 1681716"/>
              <a:gd name="connsiteX328" fmla="*/ 1247775 w 1623934"/>
              <a:gd name="connsiteY328" fmla="*/ 385762 h 1681716"/>
              <a:gd name="connsiteX329" fmla="*/ 1240631 w 1623934"/>
              <a:gd name="connsiteY329" fmla="*/ 381000 h 1681716"/>
              <a:gd name="connsiteX330" fmla="*/ 1226344 w 1623934"/>
              <a:gd name="connsiteY330" fmla="*/ 376237 h 1681716"/>
              <a:gd name="connsiteX331" fmla="*/ 1219200 w 1623934"/>
              <a:gd name="connsiteY331" fmla="*/ 373856 h 1681716"/>
              <a:gd name="connsiteX332" fmla="*/ 1200150 w 1623934"/>
              <a:gd name="connsiteY332" fmla="*/ 364331 h 1681716"/>
              <a:gd name="connsiteX333" fmla="*/ 1190625 w 1623934"/>
              <a:gd name="connsiteY333" fmla="*/ 359569 h 1681716"/>
              <a:gd name="connsiteX334" fmla="*/ 1183481 w 1623934"/>
              <a:gd name="connsiteY334" fmla="*/ 357187 h 1681716"/>
              <a:gd name="connsiteX335" fmla="*/ 1178719 w 1623934"/>
              <a:gd name="connsiteY335" fmla="*/ 350044 h 1681716"/>
              <a:gd name="connsiteX336" fmla="*/ 1171575 w 1623934"/>
              <a:gd name="connsiteY336" fmla="*/ 335756 h 1681716"/>
              <a:gd name="connsiteX337" fmla="*/ 1164431 w 1623934"/>
              <a:gd name="connsiteY337" fmla="*/ 333375 h 1681716"/>
              <a:gd name="connsiteX338" fmla="*/ 1135856 w 1623934"/>
              <a:gd name="connsiteY338" fmla="*/ 340519 h 1681716"/>
              <a:gd name="connsiteX339" fmla="*/ 1126331 w 1623934"/>
              <a:gd name="connsiteY339" fmla="*/ 354806 h 1681716"/>
              <a:gd name="connsiteX340" fmla="*/ 1112044 w 1623934"/>
              <a:gd name="connsiteY340" fmla="*/ 383381 h 1681716"/>
              <a:gd name="connsiteX341" fmla="*/ 1104900 w 1623934"/>
              <a:gd name="connsiteY341" fmla="*/ 388144 h 1681716"/>
              <a:gd name="connsiteX342" fmla="*/ 1069181 w 1623934"/>
              <a:gd name="connsiteY342" fmla="*/ 383381 h 1681716"/>
              <a:gd name="connsiteX343" fmla="*/ 1054894 w 1623934"/>
              <a:gd name="connsiteY343" fmla="*/ 392906 h 1681716"/>
              <a:gd name="connsiteX344" fmla="*/ 992981 w 1623934"/>
              <a:gd name="connsiteY344" fmla="*/ 400050 h 1681716"/>
              <a:gd name="connsiteX345" fmla="*/ 957263 w 1623934"/>
              <a:gd name="connsiteY345" fmla="*/ 402431 h 1681716"/>
              <a:gd name="connsiteX346" fmla="*/ 947738 w 1623934"/>
              <a:gd name="connsiteY346" fmla="*/ 409575 h 1681716"/>
              <a:gd name="connsiteX347" fmla="*/ 935831 w 1623934"/>
              <a:gd name="connsiteY347" fmla="*/ 426244 h 1681716"/>
              <a:gd name="connsiteX348" fmla="*/ 928688 w 1623934"/>
              <a:gd name="connsiteY348" fmla="*/ 440531 h 1681716"/>
              <a:gd name="connsiteX349" fmla="*/ 921544 w 1623934"/>
              <a:gd name="connsiteY349" fmla="*/ 447675 h 1681716"/>
              <a:gd name="connsiteX350" fmla="*/ 916781 w 1623934"/>
              <a:gd name="connsiteY350" fmla="*/ 454819 h 1681716"/>
              <a:gd name="connsiteX351" fmla="*/ 909638 w 1623934"/>
              <a:gd name="connsiteY351" fmla="*/ 459581 h 1681716"/>
              <a:gd name="connsiteX352" fmla="*/ 895350 w 1623934"/>
              <a:gd name="connsiteY352" fmla="*/ 471487 h 1681716"/>
              <a:gd name="connsiteX353" fmla="*/ 885825 w 1623934"/>
              <a:gd name="connsiteY353" fmla="*/ 492919 h 1681716"/>
              <a:gd name="connsiteX354" fmla="*/ 883444 w 1623934"/>
              <a:gd name="connsiteY354" fmla="*/ 500062 h 1681716"/>
              <a:gd name="connsiteX355" fmla="*/ 869156 w 1623934"/>
              <a:gd name="connsiteY355" fmla="*/ 504825 h 1681716"/>
              <a:gd name="connsiteX356" fmla="*/ 859631 w 1623934"/>
              <a:gd name="connsiteY356" fmla="*/ 509587 h 1681716"/>
              <a:gd name="connsiteX357" fmla="*/ 845344 w 1623934"/>
              <a:gd name="connsiteY357" fmla="*/ 514350 h 1681716"/>
              <a:gd name="connsiteX358" fmla="*/ 835819 w 1623934"/>
              <a:gd name="connsiteY358" fmla="*/ 535781 h 1681716"/>
              <a:gd name="connsiteX359" fmla="*/ 833438 w 1623934"/>
              <a:gd name="connsiteY359" fmla="*/ 542925 h 1681716"/>
              <a:gd name="connsiteX360" fmla="*/ 821531 w 1623934"/>
              <a:gd name="connsiteY360" fmla="*/ 557212 h 1681716"/>
              <a:gd name="connsiteX361" fmla="*/ 802481 w 1623934"/>
              <a:gd name="connsiteY361" fmla="*/ 566737 h 1681716"/>
              <a:gd name="connsiteX362" fmla="*/ 795338 w 1623934"/>
              <a:gd name="connsiteY362" fmla="*/ 571500 h 1681716"/>
              <a:gd name="connsiteX363" fmla="*/ 788194 w 1623934"/>
              <a:gd name="connsiteY363" fmla="*/ 585787 h 1681716"/>
              <a:gd name="connsiteX364" fmla="*/ 783431 w 1623934"/>
              <a:gd name="connsiteY364" fmla="*/ 595312 h 1681716"/>
              <a:gd name="connsiteX365" fmla="*/ 781050 w 1623934"/>
              <a:gd name="connsiteY365" fmla="*/ 602456 h 1681716"/>
              <a:gd name="connsiteX366" fmla="*/ 773906 w 1623934"/>
              <a:gd name="connsiteY366" fmla="*/ 607219 h 1681716"/>
              <a:gd name="connsiteX367" fmla="*/ 764381 w 1623934"/>
              <a:gd name="connsiteY367" fmla="*/ 628650 h 1681716"/>
              <a:gd name="connsiteX368" fmla="*/ 762000 w 1623934"/>
              <a:gd name="connsiteY368" fmla="*/ 635794 h 1681716"/>
              <a:gd name="connsiteX369" fmla="*/ 759619 w 1623934"/>
              <a:gd name="connsiteY369" fmla="*/ 661987 h 1681716"/>
              <a:gd name="connsiteX370" fmla="*/ 742950 w 1623934"/>
              <a:gd name="connsiteY370" fmla="*/ 676275 h 1681716"/>
              <a:gd name="connsiteX371" fmla="*/ 719138 w 1623934"/>
              <a:gd name="connsiteY371" fmla="*/ 695325 h 1681716"/>
              <a:gd name="connsiteX372" fmla="*/ 695325 w 1623934"/>
              <a:gd name="connsiteY372" fmla="*/ 704850 h 1681716"/>
              <a:gd name="connsiteX373" fmla="*/ 664369 w 1623934"/>
              <a:gd name="connsiteY373" fmla="*/ 704850 h 1681716"/>
              <a:gd name="connsiteX374" fmla="*/ 661988 w 1623934"/>
              <a:gd name="connsiteY374" fmla="*/ 711994 h 1681716"/>
              <a:gd name="connsiteX375" fmla="*/ 659606 w 1623934"/>
              <a:gd name="connsiteY375" fmla="*/ 723900 h 1681716"/>
              <a:gd name="connsiteX376" fmla="*/ 645319 w 1623934"/>
              <a:gd name="connsiteY376" fmla="*/ 731044 h 1681716"/>
              <a:gd name="connsiteX377" fmla="*/ 511969 w 1623934"/>
              <a:gd name="connsiteY377" fmla="*/ 735806 h 1681716"/>
              <a:gd name="connsiteX378" fmla="*/ 419100 w 1623934"/>
              <a:gd name="connsiteY378" fmla="*/ 733425 h 1681716"/>
              <a:gd name="connsiteX379" fmla="*/ 409575 w 1623934"/>
              <a:gd name="connsiteY379" fmla="*/ 731044 h 1681716"/>
              <a:gd name="connsiteX380" fmla="*/ 364331 w 1623934"/>
              <a:gd name="connsiteY380" fmla="*/ 728662 h 1681716"/>
              <a:gd name="connsiteX381" fmla="*/ 354806 w 1623934"/>
              <a:gd name="connsiteY381" fmla="*/ 714375 h 1681716"/>
              <a:gd name="connsiteX382" fmla="*/ 352425 w 1623934"/>
              <a:gd name="connsiteY382" fmla="*/ 661987 h 1681716"/>
              <a:gd name="connsiteX383" fmla="*/ 347663 w 1623934"/>
              <a:gd name="connsiteY383" fmla="*/ 640556 h 1681716"/>
              <a:gd name="connsiteX384" fmla="*/ 326231 w 1623934"/>
              <a:gd name="connsiteY384" fmla="*/ 623887 h 1681716"/>
              <a:gd name="connsiteX385" fmla="*/ 323850 w 1623934"/>
              <a:gd name="connsiteY385" fmla="*/ 535781 h 1681716"/>
              <a:gd name="connsiteX386" fmla="*/ 328613 w 1623934"/>
              <a:gd name="connsiteY386" fmla="*/ 490537 h 1681716"/>
              <a:gd name="connsiteX387" fmla="*/ 333375 w 1623934"/>
              <a:gd name="connsiteY387" fmla="*/ 483394 h 1681716"/>
              <a:gd name="connsiteX388" fmla="*/ 345281 w 1623934"/>
              <a:gd name="connsiteY388" fmla="*/ 469106 h 1681716"/>
              <a:gd name="connsiteX389" fmla="*/ 354806 w 1623934"/>
              <a:gd name="connsiteY389" fmla="*/ 452437 h 1681716"/>
              <a:gd name="connsiteX390" fmla="*/ 357188 w 1623934"/>
              <a:gd name="connsiteY390" fmla="*/ 442912 h 1681716"/>
              <a:gd name="connsiteX391" fmla="*/ 359569 w 1623934"/>
              <a:gd name="connsiteY391" fmla="*/ 404812 h 1681716"/>
              <a:gd name="connsiteX392" fmla="*/ 364331 w 1623934"/>
              <a:gd name="connsiteY392" fmla="*/ 388144 h 1681716"/>
              <a:gd name="connsiteX393" fmla="*/ 366713 w 1623934"/>
              <a:gd name="connsiteY393" fmla="*/ 350044 h 1681716"/>
              <a:gd name="connsiteX394" fmla="*/ 369094 w 1623934"/>
              <a:gd name="connsiteY394" fmla="*/ 340519 h 1681716"/>
              <a:gd name="connsiteX395" fmla="*/ 373856 w 1623934"/>
              <a:gd name="connsiteY395" fmla="*/ 333375 h 1681716"/>
              <a:gd name="connsiteX396" fmla="*/ 381000 w 1623934"/>
              <a:gd name="connsiteY396" fmla="*/ 328612 h 1681716"/>
              <a:gd name="connsiteX397" fmla="*/ 392906 w 1623934"/>
              <a:gd name="connsiteY397" fmla="*/ 316706 h 1681716"/>
              <a:gd name="connsiteX398" fmla="*/ 397669 w 1623934"/>
              <a:gd name="connsiteY398" fmla="*/ 309562 h 1681716"/>
              <a:gd name="connsiteX399" fmla="*/ 404813 w 1623934"/>
              <a:gd name="connsiteY399" fmla="*/ 304800 h 1681716"/>
              <a:gd name="connsiteX400" fmla="*/ 426244 w 1623934"/>
              <a:gd name="connsiteY400" fmla="*/ 285750 h 1681716"/>
              <a:gd name="connsiteX401" fmla="*/ 442913 w 1623934"/>
              <a:gd name="connsiteY401" fmla="*/ 266700 h 1681716"/>
              <a:gd name="connsiteX402" fmla="*/ 459581 w 1623934"/>
              <a:gd name="connsiteY402" fmla="*/ 245269 h 1681716"/>
              <a:gd name="connsiteX403" fmla="*/ 464344 w 1623934"/>
              <a:gd name="connsiteY403" fmla="*/ 230981 h 1681716"/>
              <a:gd name="connsiteX404" fmla="*/ 466725 w 1623934"/>
              <a:gd name="connsiteY404" fmla="*/ 223837 h 1681716"/>
              <a:gd name="connsiteX405" fmla="*/ 469106 w 1623934"/>
              <a:gd name="connsiteY405" fmla="*/ 188119 h 1681716"/>
              <a:gd name="connsiteX406" fmla="*/ 469106 w 1623934"/>
              <a:gd name="connsiteY406" fmla="*/ 161925 h 1681716"/>
              <a:gd name="connsiteX407" fmla="*/ 464344 w 1623934"/>
              <a:gd name="connsiteY407" fmla="*/ 154781 h 1681716"/>
              <a:gd name="connsiteX408" fmla="*/ 461963 w 1623934"/>
              <a:gd name="connsiteY408" fmla="*/ 147637 h 1681716"/>
              <a:gd name="connsiteX409" fmla="*/ 440531 w 1623934"/>
              <a:gd name="connsiteY409" fmla="*/ 128587 h 1681716"/>
              <a:gd name="connsiteX410" fmla="*/ 433388 w 1623934"/>
              <a:gd name="connsiteY410" fmla="*/ 126206 h 1681716"/>
              <a:gd name="connsiteX411" fmla="*/ 411956 w 1623934"/>
              <a:gd name="connsiteY411" fmla="*/ 114300 h 1681716"/>
              <a:gd name="connsiteX412" fmla="*/ 407194 w 1623934"/>
              <a:gd name="connsiteY412" fmla="*/ 107156 h 1681716"/>
              <a:gd name="connsiteX413" fmla="*/ 404813 w 1623934"/>
              <a:gd name="connsiteY413" fmla="*/ 85725 h 1681716"/>
              <a:gd name="connsiteX414" fmla="*/ 402431 w 1623934"/>
              <a:gd name="connsiteY414" fmla="*/ 76200 h 1681716"/>
              <a:gd name="connsiteX415" fmla="*/ 400050 w 1623934"/>
              <a:gd name="connsiteY415" fmla="*/ 69056 h 1681716"/>
              <a:gd name="connsiteX416" fmla="*/ 390525 w 1623934"/>
              <a:gd name="connsiteY416" fmla="*/ 54769 h 1681716"/>
              <a:gd name="connsiteX417" fmla="*/ 381000 w 1623934"/>
              <a:gd name="connsiteY417" fmla="*/ 42862 h 1681716"/>
              <a:gd name="connsiteX418" fmla="*/ 378619 w 1623934"/>
              <a:gd name="connsiteY418" fmla="*/ 35719 h 1681716"/>
              <a:gd name="connsiteX419" fmla="*/ 364331 w 1623934"/>
              <a:gd name="connsiteY419" fmla="*/ 21431 h 1681716"/>
              <a:gd name="connsiteX420" fmla="*/ 359569 w 1623934"/>
              <a:gd name="connsiteY420" fmla="*/ 7144 h 1681716"/>
              <a:gd name="connsiteX421" fmla="*/ 357188 w 1623934"/>
              <a:gd name="connsiteY421" fmla="*/ 0 h 1681716"/>
              <a:gd name="connsiteX422" fmla="*/ 333375 w 1623934"/>
              <a:gd name="connsiteY422" fmla="*/ 11906 h 1681716"/>
              <a:gd name="connsiteX423" fmla="*/ 319088 w 1623934"/>
              <a:gd name="connsiteY423" fmla="*/ 21431 h 1681716"/>
              <a:gd name="connsiteX424" fmla="*/ 300038 w 1623934"/>
              <a:gd name="connsiteY424" fmla="*/ 26194 h 1681716"/>
              <a:gd name="connsiteX425" fmla="*/ 292894 w 1623934"/>
              <a:gd name="connsiteY425" fmla="*/ 35719 h 1681716"/>
              <a:gd name="connsiteX426" fmla="*/ 290513 w 1623934"/>
              <a:gd name="connsiteY426" fmla="*/ 42862 h 1681716"/>
              <a:gd name="connsiteX427" fmla="*/ 266700 w 1623934"/>
              <a:gd name="connsiteY427" fmla="*/ 50006 h 1681716"/>
              <a:gd name="connsiteX428" fmla="*/ 245269 w 1623934"/>
              <a:gd name="connsiteY428" fmla="*/ 59531 h 1681716"/>
              <a:gd name="connsiteX429" fmla="*/ 238125 w 1623934"/>
              <a:gd name="connsiteY429" fmla="*/ 61912 h 1681716"/>
              <a:gd name="connsiteX430" fmla="*/ 235744 w 1623934"/>
              <a:gd name="connsiteY430" fmla="*/ 69056 h 1681716"/>
              <a:gd name="connsiteX431" fmla="*/ 233363 w 1623934"/>
              <a:gd name="connsiteY431" fmla="*/ 92869 h 1681716"/>
              <a:gd name="connsiteX432" fmla="*/ 211931 w 1623934"/>
              <a:gd name="connsiteY432" fmla="*/ 102394 h 1681716"/>
              <a:gd name="connsiteX433" fmla="*/ 152400 w 1623934"/>
              <a:gd name="connsiteY433" fmla="*/ 107156 h 1681716"/>
              <a:gd name="connsiteX434" fmla="*/ 130969 w 1623934"/>
              <a:gd name="connsiteY434" fmla="*/ 109537 h 1681716"/>
              <a:gd name="connsiteX435" fmla="*/ 111919 w 1623934"/>
              <a:gd name="connsiteY435" fmla="*/ 126206 h 1681716"/>
              <a:gd name="connsiteX436" fmla="*/ 109538 w 1623934"/>
              <a:gd name="connsiteY436" fmla="*/ 133350 h 1681716"/>
              <a:gd name="connsiteX437" fmla="*/ 102394 w 1623934"/>
              <a:gd name="connsiteY437" fmla="*/ 138112 h 1681716"/>
              <a:gd name="connsiteX438" fmla="*/ 85725 w 1623934"/>
              <a:gd name="connsiteY438" fmla="*/ 150019 h 1681716"/>
              <a:gd name="connsiteX439" fmla="*/ 88106 w 1623934"/>
              <a:gd name="connsiteY439" fmla="*/ 159544 h 1681716"/>
              <a:gd name="connsiteX440" fmla="*/ 95250 w 1623934"/>
              <a:gd name="connsiteY440" fmla="*/ 161925 h 1681716"/>
              <a:gd name="connsiteX441" fmla="*/ 104775 w 1623934"/>
              <a:gd name="connsiteY441" fmla="*/ 166687 h 1681716"/>
              <a:gd name="connsiteX442" fmla="*/ 123825 w 1623934"/>
              <a:gd name="connsiteY442" fmla="*/ 171450 h 1681716"/>
              <a:gd name="connsiteX443" fmla="*/ 133350 w 1623934"/>
              <a:gd name="connsiteY443" fmla="*/ 173831 h 1681716"/>
              <a:gd name="connsiteX444" fmla="*/ 147638 w 1623934"/>
              <a:gd name="connsiteY444" fmla="*/ 178594 h 1681716"/>
              <a:gd name="connsiteX445" fmla="*/ 150019 w 1623934"/>
              <a:gd name="connsiteY445" fmla="*/ 185737 h 1681716"/>
              <a:gd name="connsiteX446" fmla="*/ 152400 w 1623934"/>
              <a:gd name="connsiteY446" fmla="*/ 195262 h 1681716"/>
              <a:gd name="connsiteX447" fmla="*/ 169069 w 1623934"/>
              <a:gd name="connsiteY447" fmla="*/ 216694 h 1681716"/>
              <a:gd name="connsiteX448" fmla="*/ 176213 w 1623934"/>
              <a:gd name="connsiteY448" fmla="*/ 221456 h 1681716"/>
              <a:gd name="connsiteX449" fmla="*/ 180975 w 1623934"/>
              <a:gd name="connsiteY449" fmla="*/ 230981 h 1681716"/>
              <a:gd name="connsiteX450" fmla="*/ 176213 w 1623934"/>
              <a:gd name="connsiteY450" fmla="*/ 264319 h 1681716"/>
              <a:gd name="connsiteX451" fmla="*/ 178594 w 1623934"/>
              <a:gd name="connsiteY451" fmla="*/ 271462 h 1681716"/>
              <a:gd name="connsiteX452" fmla="*/ 171450 w 1623934"/>
              <a:gd name="connsiteY452" fmla="*/ 292894 h 1681716"/>
              <a:gd name="connsiteX453" fmla="*/ 173831 w 1623934"/>
              <a:gd name="connsiteY453" fmla="*/ 307181 h 1681716"/>
              <a:gd name="connsiteX454" fmla="*/ 178594 w 1623934"/>
              <a:gd name="connsiteY454" fmla="*/ 314325 h 1681716"/>
              <a:gd name="connsiteX455" fmla="*/ 185738 w 1623934"/>
              <a:gd name="connsiteY455" fmla="*/ 330994 h 1681716"/>
              <a:gd name="connsiteX456" fmla="*/ 183356 w 1623934"/>
              <a:gd name="connsiteY456" fmla="*/ 359569 h 1681716"/>
              <a:gd name="connsiteX457" fmla="*/ 192881 w 1623934"/>
              <a:gd name="connsiteY457" fmla="*/ 373856 h 1681716"/>
              <a:gd name="connsiteX458" fmla="*/ 197644 w 1623934"/>
              <a:gd name="connsiteY458" fmla="*/ 381000 h 1681716"/>
              <a:gd name="connsiteX459" fmla="*/ 195263 w 1623934"/>
              <a:gd name="connsiteY459" fmla="*/ 388144 h 1681716"/>
              <a:gd name="connsiteX460" fmla="*/ 195263 w 1623934"/>
              <a:gd name="connsiteY460" fmla="*/ 411956 h 1681716"/>
              <a:gd name="connsiteX461" fmla="*/ 185738 w 1623934"/>
              <a:gd name="connsiteY461" fmla="*/ 431006 h 1681716"/>
              <a:gd name="connsiteX462" fmla="*/ 183356 w 1623934"/>
              <a:gd name="connsiteY462" fmla="*/ 445294 h 1681716"/>
              <a:gd name="connsiteX463" fmla="*/ 183356 w 1623934"/>
              <a:gd name="connsiteY463" fmla="*/ 469106 h 1681716"/>
              <a:gd name="connsiteX464" fmla="*/ 154781 w 1623934"/>
              <a:gd name="connsiteY464" fmla="*/ 466725 h 1681716"/>
              <a:gd name="connsiteX465" fmla="*/ 142875 w 1623934"/>
              <a:gd name="connsiteY465" fmla="*/ 471487 h 1681716"/>
              <a:gd name="connsiteX466" fmla="*/ 128588 w 1623934"/>
              <a:gd name="connsiteY466" fmla="*/ 473869 h 1681716"/>
              <a:gd name="connsiteX467" fmla="*/ 121444 w 1623934"/>
              <a:gd name="connsiteY467" fmla="*/ 469106 h 1681716"/>
              <a:gd name="connsiteX468" fmla="*/ 114300 w 1623934"/>
              <a:gd name="connsiteY468" fmla="*/ 466725 h 1681716"/>
              <a:gd name="connsiteX469" fmla="*/ 111919 w 1623934"/>
              <a:gd name="connsiteY469" fmla="*/ 459581 h 1681716"/>
              <a:gd name="connsiteX470" fmla="*/ 107156 w 1623934"/>
              <a:gd name="connsiteY470" fmla="*/ 452437 h 1681716"/>
              <a:gd name="connsiteX471" fmla="*/ 104775 w 1623934"/>
              <a:gd name="connsiteY471" fmla="*/ 435769 h 1681716"/>
              <a:gd name="connsiteX472" fmla="*/ 102394 w 1623934"/>
              <a:gd name="connsiteY472" fmla="*/ 428625 h 1681716"/>
              <a:gd name="connsiteX473" fmla="*/ 100013 w 1623934"/>
              <a:gd name="connsiteY473" fmla="*/ 419100 h 1681716"/>
              <a:gd name="connsiteX474" fmla="*/ 102394 w 1623934"/>
              <a:gd name="connsiteY474" fmla="*/ 411956 h 1681716"/>
              <a:gd name="connsiteX475" fmla="*/ 126206 w 1623934"/>
              <a:gd name="connsiteY475" fmla="*/ 407194 h 1681716"/>
              <a:gd name="connsiteX476" fmla="*/ 135731 w 1623934"/>
              <a:gd name="connsiteY476" fmla="*/ 402431 h 1681716"/>
              <a:gd name="connsiteX477" fmla="*/ 130969 w 1623934"/>
              <a:gd name="connsiteY477" fmla="*/ 395287 h 1681716"/>
              <a:gd name="connsiteX478" fmla="*/ 128588 w 1623934"/>
              <a:gd name="connsiteY478" fmla="*/ 388144 h 1681716"/>
              <a:gd name="connsiteX479" fmla="*/ 140494 w 1623934"/>
              <a:gd name="connsiteY479" fmla="*/ 383381 h 1681716"/>
              <a:gd name="connsiteX480" fmla="*/ 147638 w 1623934"/>
              <a:gd name="connsiteY480" fmla="*/ 381000 h 1681716"/>
              <a:gd name="connsiteX481" fmla="*/ 142875 w 1623934"/>
              <a:gd name="connsiteY481" fmla="*/ 369094 h 1681716"/>
              <a:gd name="connsiteX482" fmla="*/ 128588 w 1623934"/>
              <a:gd name="connsiteY482" fmla="*/ 357187 h 1681716"/>
              <a:gd name="connsiteX483" fmla="*/ 114300 w 1623934"/>
              <a:gd name="connsiteY483" fmla="*/ 359569 h 1681716"/>
              <a:gd name="connsiteX484" fmla="*/ 104775 w 1623934"/>
              <a:gd name="connsiteY484" fmla="*/ 357187 h 1681716"/>
              <a:gd name="connsiteX485" fmla="*/ 100013 w 1623934"/>
              <a:gd name="connsiteY485" fmla="*/ 350044 h 1681716"/>
              <a:gd name="connsiteX486" fmla="*/ 95250 w 1623934"/>
              <a:gd name="connsiteY486" fmla="*/ 333375 h 1681716"/>
              <a:gd name="connsiteX487" fmla="*/ 100013 w 1623934"/>
              <a:gd name="connsiteY487" fmla="*/ 319087 h 1681716"/>
              <a:gd name="connsiteX488" fmla="*/ 92869 w 1623934"/>
              <a:gd name="connsiteY488" fmla="*/ 300037 h 1681716"/>
              <a:gd name="connsiteX489" fmla="*/ 85725 w 1623934"/>
              <a:gd name="connsiteY489" fmla="*/ 297656 h 1681716"/>
              <a:gd name="connsiteX490" fmla="*/ 71438 w 1623934"/>
              <a:gd name="connsiteY490" fmla="*/ 302419 h 168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</a:cxnLst>
            <a:rect l="l" t="t" r="r" b="b"/>
            <a:pathLst>
              <a:path w="1623934" h="1681716">
                <a:moveTo>
                  <a:pt x="71438" y="302419"/>
                </a:moveTo>
                <a:cubicBezTo>
                  <a:pt x="69454" y="306388"/>
                  <a:pt x="72478" y="315212"/>
                  <a:pt x="73819" y="321469"/>
                </a:cubicBezTo>
                <a:cubicBezTo>
                  <a:pt x="76917" y="335927"/>
                  <a:pt x="78306" y="333527"/>
                  <a:pt x="83344" y="345281"/>
                </a:cubicBezTo>
                <a:cubicBezTo>
                  <a:pt x="84333" y="347588"/>
                  <a:pt x="84931" y="350044"/>
                  <a:pt x="85725" y="352425"/>
                </a:cubicBezTo>
                <a:cubicBezTo>
                  <a:pt x="84931" y="357187"/>
                  <a:pt x="84391" y="361999"/>
                  <a:pt x="83344" y="366712"/>
                </a:cubicBezTo>
                <a:cubicBezTo>
                  <a:pt x="82800" y="369162"/>
                  <a:pt x="81653" y="371442"/>
                  <a:pt x="80963" y="373856"/>
                </a:cubicBezTo>
                <a:cubicBezTo>
                  <a:pt x="80064" y="377003"/>
                  <a:pt x="79480" y="380234"/>
                  <a:pt x="78581" y="383381"/>
                </a:cubicBezTo>
                <a:cubicBezTo>
                  <a:pt x="77891" y="385795"/>
                  <a:pt x="77768" y="388565"/>
                  <a:pt x="76200" y="390525"/>
                </a:cubicBezTo>
                <a:cubicBezTo>
                  <a:pt x="74412" y="392760"/>
                  <a:pt x="71437" y="393700"/>
                  <a:pt x="69056" y="395287"/>
                </a:cubicBezTo>
                <a:cubicBezTo>
                  <a:pt x="62987" y="425639"/>
                  <a:pt x="70920" y="383274"/>
                  <a:pt x="64294" y="442912"/>
                </a:cubicBezTo>
                <a:cubicBezTo>
                  <a:pt x="64017" y="445407"/>
                  <a:pt x="62603" y="447642"/>
                  <a:pt x="61913" y="450056"/>
                </a:cubicBezTo>
                <a:cubicBezTo>
                  <a:pt x="61014" y="453203"/>
                  <a:pt x="61408" y="456900"/>
                  <a:pt x="59531" y="459581"/>
                </a:cubicBezTo>
                <a:cubicBezTo>
                  <a:pt x="55669" y="465099"/>
                  <a:pt x="45244" y="473869"/>
                  <a:pt x="45244" y="473869"/>
                </a:cubicBezTo>
                <a:cubicBezTo>
                  <a:pt x="43147" y="480159"/>
                  <a:pt x="39479" y="493253"/>
                  <a:pt x="33338" y="495300"/>
                </a:cubicBezTo>
                <a:lnTo>
                  <a:pt x="26194" y="497681"/>
                </a:lnTo>
                <a:cubicBezTo>
                  <a:pt x="22608" y="508440"/>
                  <a:pt x="26470" y="503551"/>
                  <a:pt x="14288" y="507206"/>
                </a:cubicBezTo>
                <a:cubicBezTo>
                  <a:pt x="9479" y="508649"/>
                  <a:pt x="0" y="511969"/>
                  <a:pt x="0" y="511969"/>
                </a:cubicBezTo>
                <a:cubicBezTo>
                  <a:pt x="794" y="520700"/>
                  <a:pt x="1141" y="529483"/>
                  <a:pt x="2381" y="538162"/>
                </a:cubicBezTo>
                <a:cubicBezTo>
                  <a:pt x="2736" y="540647"/>
                  <a:pt x="3371" y="543217"/>
                  <a:pt x="4763" y="545306"/>
                </a:cubicBezTo>
                <a:cubicBezTo>
                  <a:pt x="6631" y="548108"/>
                  <a:pt x="9319" y="550294"/>
                  <a:pt x="11906" y="552450"/>
                </a:cubicBezTo>
                <a:cubicBezTo>
                  <a:pt x="14105" y="554282"/>
                  <a:pt x="16669" y="555625"/>
                  <a:pt x="19050" y="557212"/>
                </a:cubicBezTo>
                <a:cubicBezTo>
                  <a:pt x="29703" y="573190"/>
                  <a:pt x="17154" y="557535"/>
                  <a:pt x="30956" y="566737"/>
                </a:cubicBezTo>
                <a:cubicBezTo>
                  <a:pt x="48791" y="578628"/>
                  <a:pt x="28259" y="570601"/>
                  <a:pt x="45244" y="576262"/>
                </a:cubicBezTo>
                <a:cubicBezTo>
                  <a:pt x="62656" y="587871"/>
                  <a:pt x="40756" y="573697"/>
                  <a:pt x="61913" y="585787"/>
                </a:cubicBezTo>
                <a:cubicBezTo>
                  <a:pt x="64398" y="587207"/>
                  <a:pt x="66367" y="589572"/>
                  <a:pt x="69056" y="590550"/>
                </a:cubicBezTo>
                <a:cubicBezTo>
                  <a:pt x="75207" y="592787"/>
                  <a:pt x="88106" y="595312"/>
                  <a:pt x="88106" y="595312"/>
                </a:cubicBezTo>
                <a:cubicBezTo>
                  <a:pt x="90487" y="596900"/>
                  <a:pt x="92690" y="598795"/>
                  <a:pt x="95250" y="600075"/>
                </a:cubicBezTo>
                <a:cubicBezTo>
                  <a:pt x="97495" y="601198"/>
                  <a:pt x="101462" y="600125"/>
                  <a:pt x="102394" y="602456"/>
                </a:cubicBezTo>
                <a:cubicBezTo>
                  <a:pt x="103610" y="605495"/>
                  <a:pt x="100807" y="608806"/>
                  <a:pt x="100013" y="611981"/>
                </a:cubicBezTo>
                <a:cubicBezTo>
                  <a:pt x="100807" y="614362"/>
                  <a:pt x="101002" y="617036"/>
                  <a:pt x="102394" y="619125"/>
                </a:cubicBezTo>
                <a:cubicBezTo>
                  <a:pt x="108504" y="628291"/>
                  <a:pt x="113175" y="627481"/>
                  <a:pt x="123825" y="631031"/>
                </a:cubicBezTo>
                <a:lnTo>
                  <a:pt x="130969" y="633412"/>
                </a:lnTo>
                <a:cubicBezTo>
                  <a:pt x="131763" y="635793"/>
                  <a:pt x="132660" y="638142"/>
                  <a:pt x="133350" y="640556"/>
                </a:cubicBezTo>
                <a:cubicBezTo>
                  <a:pt x="135678" y="648705"/>
                  <a:pt x="136499" y="657993"/>
                  <a:pt x="142875" y="664369"/>
                </a:cubicBezTo>
                <a:cubicBezTo>
                  <a:pt x="144899" y="666393"/>
                  <a:pt x="147690" y="667468"/>
                  <a:pt x="150019" y="669131"/>
                </a:cubicBezTo>
                <a:cubicBezTo>
                  <a:pt x="153249" y="671438"/>
                  <a:pt x="156369" y="673894"/>
                  <a:pt x="159544" y="676275"/>
                </a:cubicBezTo>
                <a:cubicBezTo>
                  <a:pt x="166379" y="703620"/>
                  <a:pt x="156821" y="669921"/>
                  <a:pt x="166688" y="692944"/>
                </a:cubicBezTo>
                <a:cubicBezTo>
                  <a:pt x="167977" y="695952"/>
                  <a:pt x="168170" y="699322"/>
                  <a:pt x="169069" y="702469"/>
                </a:cubicBezTo>
                <a:cubicBezTo>
                  <a:pt x="169758" y="704882"/>
                  <a:pt x="169490" y="708044"/>
                  <a:pt x="171450" y="709612"/>
                </a:cubicBezTo>
                <a:cubicBezTo>
                  <a:pt x="174006" y="711657"/>
                  <a:pt x="177828" y="711095"/>
                  <a:pt x="180975" y="711994"/>
                </a:cubicBezTo>
                <a:cubicBezTo>
                  <a:pt x="183389" y="712684"/>
                  <a:pt x="185665" y="713849"/>
                  <a:pt x="188119" y="714375"/>
                </a:cubicBezTo>
                <a:cubicBezTo>
                  <a:pt x="196797" y="716234"/>
                  <a:pt x="205582" y="717550"/>
                  <a:pt x="214313" y="719137"/>
                </a:cubicBezTo>
                <a:cubicBezTo>
                  <a:pt x="215107" y="722312"/>
                  <a:pt x="215545" y="725598"/>
                  <a:pt x="216694" y="728662"/>
                </a:cubicBezTo>
                <a:cubicBezTo>
                  <a:pt x="217940" y="731986"/>
                  <a:pt x="220058" y="734924"/>
                  <a:pt x="221456" y="738187"/>
                </a:cubicBezTo>
                <a:cubicBezTo>
                  <a:pt x="222445" y="740494"/>
                  <a:pt x="223044" y="742950"/>
                  <a:pt x="223838" y="745331"/>
                </a:cubicBezTo>
                <a:cubicBezTo>
                  <a:pt x="231775" y="744537"/>
                  <a:pt x="239673" y="742950"/>
                  <a:pt x="247650" y="742950"/>
                </a:cubicBezTo>
                <a:cubicBezTo>
                  <a:pt x="256747" y="742950"/>
                  <a:pt x="256154" y="749072"/>
                  <a:pt x="261938" y="754856"/>
                </a:cubicBezTo>
                <a:cubicBezTo>
                  <a:pt x="264744" y="757662"/>
                  <a:pt x="268288" y="759619"/>
                  <a:pt x="271463" y="762000"/>
                </a:cubicBezTo>
                <a:cubicBezTo>
                  <a:pt x="273050" y="764381"/>
                  <a:pt x="274708" y="766717"/>
                  <a:pt x="276225" y="769144"/>
                </a:cubicBezTo>
                <a:cubicBezTo>
                  <a:pt x="278678" y="773069"/>
                  <a:pt x="280592" y="777347"/>
                  <a:pt x="283369" y="781050"/>
                </a:cubicBezTo>
                <a:cubicBezTo>
                  <a:pt x="285390" y="783744"/>
                  <a:pt x="288132" y="785813"/>
                  <a:pt x="290513" y="788194"/>
                </a:cubicBezTo>
                <a:cubicBezTo>
                  <a:pt x="299196" y="814242"/>
                  <a:pt x="285348" y="774788"/>
                  <a:pt x="297656" y="802481"/>
                </a:cubicBezTo>
                <a:cubicBezTo>
                  <a:pt x="297657" y="802483"/>
                  <a:pt x="303609" y="820339"/>
                  <a:pt x="304800" y="823912"/>
                </a:cubicBezTo>
                <a:lnTo>
                  <a:pt x="307181" y="831056"/>
                </a:lnTo>
                <a:lnTo>
                  <a:pt x="309563" y="838200"/>
                </a:lnTo>
                <a:lnTo>
                  <a:pt x="304800" y="852487"/>
                </a:lnTo>
                <a:cubicBezTo>
                  <a:pt x="304006" y="854868"/>
                  <a:pt x="303811" y="857543"/>
                  <a:pt x="302419" y="859631"/>
                </a:cubicBezTo>
                <a:lnTo>
                  <a:pt x="297656" y="866775"/>
                </a:lnTo>
                <a:cubicBezTo>
                  <a:pt x="296862" y="869156"/>
                  <a:pt x="296397" y="871674"/>
                  <a:pt x="295275" y="873919"/>
                </a:cubicBezTo>
                <a:cubicBezTo>
                  <a:pt x="293995" y="876479"/>
                  <a:pt x="290672" y="878205"/>
                  <a:pt x="290513" y="881062"/>
                </a:cubicBezTo>
                <a:cubicBezTo>
                  <a:pt x="289851" y="892976"/>
                  <a:pt x="292100" y="904875"/>
                  <a:pt x="292894" y="916781"/>
                </a:cubicBezTo>
                <a:cubicBezTo>
                  <a:pt x="281849" y="924145"/>
                  <a:pt x="288922" y="922264"/>
                  <a:pt x="273844" y="916781"/>
                </a:cubicBezTo>
                <a:cubicBezTo>
                  <a:pt x="269126" y="915065"/>
                  <a:pt x="259556" y="912019"/>
                  <a:pt x="259556" y="912019"/>
                </a:cubicBezTo>
                <a:cubicBezTo>
                  <a:pt x="242810" y="917601"/>
                  <a:pt x="262882" y="912019"/>
                  <a:pt x="230981" y="912019"/>
                </a:cubicBezTo>
                <a:cubicBezTo>
                  <a:pt x="213432" y="912019"/>
                  <a:pt x="174734" y="915246"/>
                  <a:pt x="154781" y="916781"/>
                </a:cubicBezTo>
                <a:cubicBezTo>
                  <a:pt x="137779" y="922449"/>
                  <a:pt x="144671" y="918760"/>
                  <a:pt x="133350" y="926306"/>
                </a:cubicBezTo>
                <a:cubicBezTo>
                  <a:pt x="134144" y="929481"/>
                  <a:pt x="133829" y="933168"/>
                  <a:pt x="135731" y="935831"/>
                </a:cubicBezTo>
                <a:cubicBezTo>
                  <a:pt x="140236" y="942139"/>
                  <a:pt x="145935" y="943201"/>
                  <a:pt x="152400" y="945356"/>
                </a:cubicBezTo>
                <a:cubicBezTo>
                  <a:pt x="154781" y="946944"/>
                  <a:pt x="157520" y="948095"/>
                  <a:pt x="159544" y="950119"/>
                </a:cubicBezTo>
                <a:cubicBezTo>
                  <a:pt x="167096" y="957671"/>
                  <a:pt x="167537" y="961767"/>
                  <a:pt x="171450" y="971550"/>
                </a:cubicBezTo>
                <a:cubicBezTo>
                  <a:pt x="169863" y="974725"/>
                  <a:pt x="168086" y="977812"/>
                  <a:pt x="166688" y="981075"/>
                </a:cubicBezTo>
                <a:cubicBezTo>
                  <a:pt x="165699" y="983382"/>
                  <a:pt x="166266" y="986651"/>
                  <a:pt x="164306" y="988219"/>
                </a:cubicBezTo>
                <a:cubicBezTo>
                  <a:pt x="161750" y="990263"/>
                  <a:pt x="157928" y="989701"/>
                  <a:pt x="154781" y="990600"/>
                </a:cubicBezTo>
                <a:cubicBezTo>
                  <a:pt x="152368" y="991289"/>
                  <a:pt x="150107" y="992532"/>
                  <a:pt x="147638" y="992981"/>
                </a:cubicBezTo>
                <a:cubicBezTo>
                  <a:pt x="141342" y="994126"/>
                  <a:pt x="134931" y="994516"/>
                  <a:pt x="128588" y="995362"/>
                </a:cubicBezTo>
                <a:lnTo>
                  <a:pt x="111919" y="997744"/>
                </a:lnTo>
                <a:cubicBezTo>
                  <a:pt x="107156" y="999331"/>
                  <a:pt x="101181" y="998956"/>
                  <a:pt x="97631" y="1002506"/>
                </a:cubicBezTo>
                <a:cubicBezTo>
                  <a:pt x="88713" y="1011425"/>
                  <a:pt x="93683" y="1008585"/>
                  <a:pt x="83344" y="1012031"/>
                </a:cubicBezTo>
                <a:cubicBezTo>
                  <a:pt x="81326" y="1015058"/>
                  <a:pt x="74014" y="1025385"/>
                  <a:pt x="73819" y="1028700"/>
                </a:cubicBezTo>
                <a:cubicBezTo>
                  <a:pt x="72000" y="1059631"/>
                  <a:pt x="71718" y="1052904"/>
                  <a:pt x="83344" y="1069181"/>
                </a:cubicBezTo>
                <a:cubicBezTo>
                  <a:pt x="85007" y="1071510"/>
                  <a:pt x="85871" y="1074537"/>
                  <a:pt x="88106" y="1076325"/>
                </a:cubicBezTo>
                <a:cubicBezTo>
                  <a:pt x="90066" y="1077893"/>
                  <a:pt x="92869" y="1077912"/>
                  <a:pt x="95250" y="1078706"/>
                </a:cubicBezTo>
                <a:cubicBezTo>
                  <a:pt x="101598" y="1082938"/>
                  <a:pt x="104604" y="1084268"/>
                  <a:pt x="109538" y="1090612"/>
                </a:cubicBezTo>
                <a:cubicBezTo>
                  <a:pt x="129484" y="1116256"/>
                  <a:pt x="109984" y="1095820"/>
                  <a:pt x="126206" y="1112044"/>
                </a:cubicBezTo>
                <a:cubicBezTo>
                  <a:pt x="131797" y="1128809"/>
                  <a:pt x="124516" y="1108097"/>
                  <a:pt x="133350" y="1128712"/>
                </a:cubicBezTo>
                <a:cubicBezTo>
                  <a:pt x="137538" y="1138486"/>
                  <a:pt x="134388" y="1135346"/>
                  <a:pt x="138113" y="1147762"/>
                </a:cubicBezTo>
                <a:cubicBezTo>
                  <a:pt x="139341" y="1151856"/>
                  <a:pt x="141288" y="1155700"/>
                  <a:pt x="142875" y="1159669"/>
                </a:cubicBezTo>
                <a:cubicBezTo>
                  <a:pt x="146844" y="1158875"/>
                  <a:pt x="150765" y="1156785"/>
                  <a:pt x="154781" y="1157287"/>
                </a:cubicBezTo>
                <a:cubicBezTo>
                  <a:pt x="161977" y="1158186"/>
                  <a:pt x="162806" y="1163944"/>
                  <a:pt x="164306" y="1169194"/>
                </a:cubicBezTo>
                <a:cubicBezTo>
                  <a:pt x="165205" y="1172341"/>
                  <a:pt x="165789" y="1175572"/>
                  <a:pt x="166688" y="1178719"/>
                </a:cubicBezTo>
                <a:cubicBezTo>
                  <a:pt x="167378" y="1181132"/>
                  <a:pt x="167436" y="1183956"/>
                  <a:pt x="169069" y="1185862"/>
                </a:cubicBezTo>
                <a:cubicBezTo>
                  <a:pt x="172377" y="1189721"/>
                  <a:pt x="177006" y="1192212"/>
                  <a:pt x="180975" y="1195387"/>
                </a:cubicBezTo>
                <a:cubicBezTo>
                  <a:pt x="175720" y="1221664"/>
                  <a:pt x="183597" y="1196873"/>
                  <a:pt x="171450" y="1212056"/>
                </a:cubicBezTo>
                <a:cubicBezTo>
                  <a:pt x="169882" y="1214016"/>
                  <a:pt x="170192" y="1216955"/>
                  <a:pt x="169069" y="1219200"/>
                </a:cubicBezTo>
                <a:cubicBezTo>
                  <a:pt x="165100" y="1227137"/>
                  <a:pt x="164306" y="1226344"/>
                  <a:pt x="157163" y="1231106"/>
                </a:cubicBezTo>
                <a:cubicBezTo>
                  <a:pt x="157957" y="1237456"/>
                  <a:pt x="155874" y="1244913"/>
                  <a:pt x="159544" y="1250156"/>
                </a:cubicBezTo>
                <a:cubicBezTo>
                  <a:pt x="162423" y="1254269"/>
                  <a:pt x="173831" y="1254919"/>
                  <a:pt x="173831" y="1254919"/>
                </a:cubicBezTo>
                <a:cubicBezTo>
                  <a:pt x="180683" y="1265195"/>
                  <a:pt x="186103" y="1272683"/>
                  <a:pt x="190500" y="1285875"/>
                </a:cubicBezTo>
                <a:cubicBezTo>
                  <a:pt x="191294" y="1288256"/>
                  <a:pt x="192336" y="1290569"/>
                  <a:pt x="192881" y="1293019"/>
                </a:cubicBezTo>
                <a:cubicBezTo>
                  <a:pt x="194344" y="1299600"/>
                  <a:pt x="194429" y="1308019"/>
                  <a:pt x="197644" y="1314450"/>
                </a:cubicBezTo>
                <a:cubicBezTo>
                  <a:pt x="202633" y="1324430"/>
                  <a:pt x="201385" y="1319552"/>
                  <a:pt x="209550" y="1326356"/>
                </a:cubicBezTo>
                <a:cubicBezTo>
                  <a:pt x="212137" y="1328512"/>
                  <a:pt x="214313" y="1331119"/>
                  <a:pt x="216694" y="1333500"/>
                </a:cubicBezTo>
                <a:cubicBezTo>
                  <a:pt x="219075" y="1332706"/>
                  <a:pt x="221644" y="1332338"/>
                  <a:pt x="223838" y="1331119"/>
                </a:cubicBezTo>
                <a:cubicBezTo>
                  <a:pt x="228841" y="1328339"/>
                  <a:pt x="238125" y="1321594"/>
                  <a:pt x="238125" y="1321594"/>
                </a:cubicBezTo>
                <a:cubicBezTo>
                  <a:pt x="243681" y="1322388"/>
                  <a:pt x="249272" y="1322971"/>
                  <a:pt x="254794" y="1323975"/>
                </a:cubicBezTo>
                <a:cubicBezTo>
                  <a:pt x="258014" y="1324560"/>
                  <a:pt x="261047" y="1326415"/>
                  <a:pt x="264319" y="1326356"/>
                </a:cubicBezTo>
                <a:cubicBezTo>
                  <a:pt x="304825" y="1325620"/>
                  <a:pt x="385763" y="1321594"/>
                  <a:pt x="385763" y="1321594"/>
                </a:cubicBezTo>
                <a:cubicBezTo>
                  <a:pt x="388938" y="1320800"/>
                  <a:pt x="392280" y="1320501"/>
                  <a:pt x="395288" y="1319212"/>
                </a:cubicBezTo>
                <a:cubicBezTo>
                  <a:pt x="397918" y="1318085"/>
                  <a:pt x="399871" y="1315730"/>
                  <a:pt x="402431" y="1314450"/>
                </a:cubicBezTo>
                <a:cubicBezTo>
                  <a:pt x="404676" y="1313328"/>
                  <a:pt x="407194" y="1312863"/>
                  <a:pt x="409575" y="1312069"/>
                </a:cubicBezTo>
                <a:cubicBezTo>
                  <a:pt x="412750" y="1312863"/>
                  <a:pt x="416377" y="1312635"/>
                  <a:pt x="419100" y="1314450"/>
                </a:cubicBezTo>
                <a:cubicBezTo>
                  <a:pt x="421481" y="1316038"/>
                  <a:pt x="422031" y="1319395"/>
                  <a:pt x="423863" y="1321594"/>
                </a:cubicBezTo>
                <a:cubicBezTo>
                  <a:pt x="429592" y="1328469"/>
                  <a:pt x="431126" y="1328817"/>
                  <a:pt x="438150" y="1333500"/>
                </a:cubicBezTo>
                <a:cubicBezTo>
                  <a:pt x="438944" y="1335881"/>
                  <a:pt x="438963" y="1338684"/>
                  <a:pt x="440531" y="1340644"/>
                </a:cubicBezTo>
                <a:cubicBezTo>
                  <a:pt x="442319" y="1342879"/>
                  <a:pt x="446158" y="1342979"/>
                  <a:pt x="447675" y="1345406"/>
                </a:cubicBezTo>
                <a:cubicBezTo>
                  <a:pt x="450336" y="1349663"/>
                  <a:pt x="452438" y="1359694"/>
                  <a:pt x="452438" y="1359694"/>
                </a:cubicBezTo>
                <a:cubicBezTo>
                  <a:pt x="452157" y="1362507"/>
                  <a:pt x="446870" y="1397545"/>
                  <a:pt x="452438" y="1402556"/>
                </a:cubicBezTo>
                <a:cubicBezTo>
                  <a:pt x="457781" y="1407364"/>
                  <a:pt x="466754" y="1403920"/>
                  <a:pt x="473869" y="1404937"/>
                </a:cubicBezTo>
                <a:cubicBezTo>
                  <a:pt x="477876" y="1405509"/>
                  <a:pt x="481806" y="1406525"/>
                  <a:pt x="485775" y="1407319"/>
                </a:cubicBezTo>
                <a:cubicBezTo>
                  <a:pt x="487363" y="1411288"/>
                  <a:pt x="488273" y="1415600"/>
                  <a:pt x="490538" y="1419225"/>
                </a:cubicBezTo>
                <a:cubicBezTo>
                  <a:pt x="492323" y="1422081"/>
                  <a:pt x="495525" y="1423782"/>
                  <a:pt x="497681" y="1426369"/>
                </a:cubicBezTo>
                <a:cubicBezTo>
                  <a:pt x="499513" y="1428567"/>
                  <a:pt x="500856" y="1431131"/>
                  <a:pt x="502444" y="1433512"/>
                </a:cubicBezTo>
                <a:cubicBezTo>
                  <a:pt x="507566" y="1459127"/>
                  <a:pt x="505529" y="1434343"/>
                  <a:pt x="500063" y="1452562"/>
                </a:cubicBezTo>
                <a:cubicBezTo>
                  <a:pt x="498450" y="1457938"/>
                  <a:pt x="498782" y="1463727"/>
                  <a:pt x="497681" y="1469231"/>
                </a:cubicBezTo>
                <a:cubicBezTo>
                  <a:pt x="497189" y="1471692"/>
                  <a:pt x="496868" y="1474415"/>
                  <a:pt x="495300" y="1476375"/>
                </a:cubicBezTo>
                <a:cubicBezTo>
                  <a:pt x="493512" y="1478610"/>
                  <a:pt x="490537" y="1479550"/>
                  <a:pt x="488156" y="1481137"/>
                </a:cubicBezTo>
                <a:cubicBezTo>
                  <a:pt x="486569" y="1483518"/>
                  <a:pt x="483394" y="1485419"/>
                  <a:pt x="483394" y="1488281"/>
                </a:cubicBezTo>
                <a:cubicBezTo>
                  <a:pt x="483394" y="1491304"/>
                  <a:pt x="491058" y="1502159"/>
                  <a:pt x="492919" y="1504950"/>
                </a:cubicBezTo>
                <a:cubicBezTo>
                  <a:pt x="498904" y="1522907"/>
                  <a:pt x="490830" y="1500773"/>
                  <a:pt x="500063" y="1519237"/>
                </a:cubicBezTo>
                <a:cubicBezTo>
                  <a:pt x="501186" y="1521482"/>
                  <a:pt x="500669" y="1524606"/>
                  <a:pt x="502444" y="1526381"/>
                </a:cubicBezTo>
                <a:cubicBezTo>
                  <a:pt x="504954" y="1528891"/>
                  <a:pt x="508673" y="1529826"/>
                  <a:pt x="511969" y="1531144"/>
                </a:cubicBezTo>
                <a:cubicBezTo>
                  <a:pt x="521629" y="1535008"/>
                  <a:pt x="526426" y="1535949"/>
                  <a:pt x="535781" y="1538287"/>
                </a:cubicBezTo>
                <a:cubicBezTo>
                  <a:pt x="536575" y="1540668"/>
                  <a:pt x="538576" y="1542955"/>
                  <a:pt x="538163" y="1545431"/>
                </a:cubicBezTo>
                <a:cubicBezTo>
                  <a:pt x="534880" y="1565131"/>
                  <a:pt x="534141" y="1563740"/>
                  <a:pt x="523875" y="1574006"/>
                </a:cubicBezTo>
                <a:cubicBezTo>
                  <a:pt x="523081" y="1576387"/>
                  <a:pt x="522617" y="1578905"/>
                  <a:pt x="521494" y="1581150"/>
                </a:cubicBezTo>
                <a:cubicBezTo>
                  <a:pt x="520214" y="1583710"/>
                  <a:pt x="517136" y="1585461"/>
                  <a:pt x="516731" y="1588294"/>
                </a:cubicBezTo>
                <a:cubicBezTo>
                  <a:pt x="516268" y="1591534"/>
                  <a:pt x="518214" y="1594672"/>
                  <a:pt x="519113" y="1597819"/>
                </a:cubicBezTo>
                <a:cubicBezTo>
                  <a:pt x="519803" y="1600232"/>
                  <a:pt x="519926" y="1603002"/>
                  <a:pt x="521494" y="1604962"/>
                </a:cubicBezTo>
                <a:cubicBezTo>
                  <a:pt x="524852" y="1609159"/>
                  <a:pt x="536946" y="1613048"/>
                  <a:pt x="540544" y="1614487"/>
                </a:cubicBezTo>
                <a:cubicBezTo>
                  <a:pt x="541338" y="1616868"/>
                  <a:pt x="542433" y="1619170"/>
                  <a:pt x="542925" y="1621631"/>
                </a:cubicBezTo>
                <a:cubicBezTo>
                  <a:pt x="544026" y="1627135"/>
                  <a:pt x="543222" y="1633089"/>
                  <a:pt x="545306" y="1638300"/>
                </a:cubicBezTo>
                <a:cubicBezTo>
                  <a:pt x="546557" y="1641427"/>
                  <a:pt x="550294" y="1642857"/>
                  <a:pt x="552450" y="1645444"/>
                </a:cubicBezTo>
                <a:cubicBezTo>
                  <a:pt x="554282" y="1647642"/>
                  <a:pt x="555625" y="1650206"/>
                  <a:pt x="557213" y="1652587"/>
                </a:cubicBezTo>
                <a:cubicBezTo>
                  <a:pt x="563038" y="1681716"/>
                  <a:pt x="553924" y="1654061"/>
                  <a:pt x="566738" y="1666875"/>
                </a:cubicBezTo>
                <a:cubicBezTo>
                  <a:pt x="568513" y="1668650"/>
                  <a:pt x="567344" y="1672244"/>
                  <a:pt x="569119" y="1674019"/>
                </a:cubicBezTo>
                <a:cubicBezTo>
                  <a:pt x="570894" y="1675794"/>
                  <a:pt x="573793" y="1675951"/>
                  <a:pt x="576263" y="1676400"/>
                </a:cubicBezTo>
                <a:cubicBezTo>
                  <a:pt x="582559" y="1677545"/>
                  <a:pt x="588963" y="1677987"/>
                  <a:pt x="595313" y="1678781"/>
                </a:cubicBezTo>
                <a:cubicBezTo>
                  <a:pt x="598488" y="1677987"/>
                  <a:pt x="601643" y="1677110"/>
                  <a:pt x="604838" y="1676400"/>
                </a:cubicBezTo>
                <a:cubicBezTo>
                  <a:pt x="608789" y="1675522"/>
                  <a:pt x="612954" y="1675440"/>
                  <a:pt x="616744" y="1674019"/>
                </a:cubicBezTo>
                <a:cubicBezTo>
                  <a:pt x="619424" y="1673014"/>
                  <a:pt x="621328" y="1670536"/>
                  <a:pt x="623888" y="1669256"/>
                </a:cubicBezTo>
                <a:cubicBezTo>
                  <a:pt x="626133" y="1668134"/>
                  <a:pt x="628650" y="1667669"/>
                  <a:pt x="631031" y="1666875"/>
                </a:cubicBezTo>
                <a:cubicBezTo>
                  <a:pt x="633412" y="1665287"/>
                  <a:pt x="635369" y="1662673"/>
                  <a:pt x="638175" y="1662112"/>
                </a:cubicBezTo>
                <a:cubicBezTo>
                  <a:pt x="677461" y="1654255"/>
                  <a:pt x="656444" y="1666601"/>
                  <a:pt x="673894" y="1654969"/>
                </a:cubicBezTo>
                <a:cubicBezTo>
                  <a:pt x="694499" y="1624057"/>
                  <a:pt x="663818" y="1665880"/>
                  <a:pt x="757238" y="1645444"/>
                </a:cubicBezTo>
                <a:cubicBezTo>
                  <a:pt x="759841" y="1644875"/>
                  <a:pt x="753577" y="1627318"/>
                  <a:pt x="752475" y="1624012"/>
                </a:cubicBezTo>
                <a:cubicBezTo>
                  <a:pt x="755650" y="1619250"/>
                  <a:pt x="763388" y="1615278"/>
                  <a:pt x="762000" y="1609725"/>
                </a:cubicBezTo>
                <a:cubicBezTo>
                  <a:pt x="761206" y="1606550"/>
                  <a:pt x="760559" y="1603335"/>
                  <a:pt x="759619" y="1600200"/>
                </a:cubicBezTo>
                <a:cubicBezTo>
                  <a:pt x="758176" y="1595391"/>
                  <a:pt x="754856" y="1585912"/>
                  <a:pt x="754856" y="1585912"/>
                </a:cubicBezTo>
                <a:cubicBezTo>
                  <a:pt x="756344" y="1571037"/>
                  <a:pt x="756332" y="1563345"/>
                  <a:pt x="759619" y="1550194"/>
                </a:cubicBezTo>
                <a:cubicBezTo>
                  <a:pt x="760228" y="1547759"/>
                  <a:pt x="761206" y="1545431"/>
                  <a:pt x="762000" y="1543050"/>
                </a:cubicBezTo>
                <a:cubicBezTo>
                  <a:pt x="769938" y="1543844"/>
                  <a:pt x="778245" y="1542908"/>
                  <a:pt x="785813" y="1545431"/>
                </a:cubicBezTo>
                <a:cubicBezTo>
                  <a:pt x="788528" y="1546336"/>
                  <a:pt x="788551" y="1550551"/>
                  <a:pt x="790575" y="1552575"/>
                </a:cubicBezTo>
                <a:cubicBezTo>
                  <a:pt x="792599" y="1554599"/>
                  <a:pt x="795338" y="1555750"/>
                  <a:pt x="797719" y="1557337"/>
                </a:cubicBezTo>
                <a:cubicBezTo>
                  <a:pt x="799306" y="1559718"/>
                  <a:pt x="800327" y="1562596"/>
                  <a:pt x="802481" y="1564481"/>
                </a:cubicBezTo>
                <a:cubicBezTo>
                  <a:pt x="806789" y="1568250"/>
                  <a:pt x="816769" y="1574006"/>
                  <a:pt x="816769" y="1574006"/>
                </a:cubicBezTo>
                <a:cubicBezTo>
                  <a:pt x="819944" y="1573212"/>
                  <a:pt x="823286" y="1572914"/>
                  <a:pt x="826294" y="1571625"/>
                </a:cubicBezTo>
                <a:cubicBezTo>
                  <a:pt x="849317" y="1561758"/>
                  <a:pt x="815618" y="1571316"/>
                  <a:pt x="842963" y="1564481"/>
                </a:cubicBezTo>
                <a:cubicBezTo>
                  <a:pt x="852542" y="1566077"/>
                  <a:pt x="857697" y="1564928"/>
                  <a:pt x="864394" y="1571625"/>
                </a:cubicBezTo>
                <a:cubicBezTo>
                  <a:pt x="866418" y="1573649"/>
                  <a:pt x="867994" y="1576154"/>
                  <a:pt x="869156" y="1578769"/>
                </a:cubicBezTo>
                <a:cubicBezTo>
                  <a:pt x="871195" y="1583356"/>
                  <a:pt x="869742" y="1590271"/>
                  <a:pt x="873919" y="1593056"/>
                </a:cubicBezTo>
                <a:lnTo>
                  <a:pt x="881063" y="1597819"/>
                </a:lnTo>
                <a:cubicBezTo>
                  <a:pt x="881857" y="1600994"/>
                  <a:pt x="883444" y="1604071"/>
                  <a:pt x="883444" y="1607344"/>
                </a:cubicBezTo>
                <a:cubicBezTo>
                  <a:pt x="883444" y="1609854"/>
                  <a:pt x="880131" y="1612157"/>
                  <a:pt x="881063" y="1614487"/>
                </a:cubicBezTo>
                <a:cubicBezTo>
                  <a:pt x="882126" y="1617144"/>
                  <a:pt x="885825" y="1617662"/>
                  <a:pt x="888206" y="1619250"/>
                </a:cubicBezTo>
                <a:cubicBezTo>
                  <a:pt x="889794" y="1621631"/>
                  <a:pt x="891689" y="1623834"/>
                  <a:pt x="892969" y="1626394"/>
                </a:cubicBezTo>
                <a:cubicBezTo>
                  <a:pt x="894091" y="1628639"/>
                  <a:pt x="894131" y="1631343"/>
                  <a:pt x="895350" y="1633537"/>
                </a:cubicBezTo>
                <a:cubicBezTo>
                  <a:pt x="898130" y="1638541"/>
                  <a:pt x="903065" y="1642395"/>
                  <a:pt x="904875" y="1647825"/>
                </a:cubicBezTo>
                <a:cubicBezTo>
                  <a:pt x="907599" y="1655999"/>
                  <a:pt x="907191" y="1657286"/>
                  <a:pt x="914400" y="1664494"/>
                </a:cubicBezTo>
                <a:cubicBezTo>
                  <a:pt x="916424" y="1666518"/>
                  <a:pt x="919163" y="1667669"/>
                  <a:pt x="921544" y="1669256"/>
                </a:cubicBezTo>
                <a:cubicBezTo>
                  <a:pt x="945375" y="1664924"/>
                  <a:pt x="946112" y="1672006"/>
                  <a:pt x="952500" y="1654969"/>
                </a:cubicBezTo>
                <a:cubicBezTo>
                  <a:pt x="953649" y="1651905"/>
                  <a:pt x="952837" y="1648000"/>
                  <a:pt x="954881" y="1645444"/>
                </a:cubicBezTo>
                <a:cubicBezTo>
                  <a:pt x="956449" y="1643484"/>
                  <a:pt x="959544" y="1643444"/>
                  <a:pt x="962025" y="1643062"/>
                </a:cubicBezTo>
                <a:cubicBezTo>
                  <a:pt x="969909" y="1641849"/>
                  <a:pt x="977900" y="1641475"/>
                  <a:pt x="985838" y="1640681"/>
                </a:cubicBezTo>
                <a:cubicBezTo>
                  <a:pt x="988219" y="1638300"/>
                  <a:pt x="990825" y="1636124"/>
                  <a:pt x="992981" y="1633537"/>
                </a:cubicBezTo>
                <a:cubicBezTo>
                  <a:pt x="994813" y="1631339"/>
                  <a:pt x="995720" y="1628418"/>
                  <a:pt x="997744" y="1626394"/>
                </a:cubicBezTo>
                <a:cubicBezTo>
                  <a:pt x="999768" y="1624370"/>
                  <a:pt x="1002507" y="1623219"/>
                  <a:pt x="1004888" y="1621631"/>
                </a:cubicBezTo>
                <a:cubicBezTo>
                  <a:pt x="1006475" y="1616869"/>
                  <a:pt x="1009027" y="1612325"/>
                  <a:pt x="1009650" y="1607344"/>
                </a:cubicBezTo>
                <a:cubicBezTo>
                  <a:pt x="1010444" y="1600994"/>
                  <a:pt x="1007750" y="1593051"/>
                  <a:pt x="1012031" y="1588294"/>
                </a:cubicBezTo>
                <a:cubicBezTo>
                  <a:pt x="1016410" y="1583429"/>
                  <a:pt x="1024731" y="1585119"/>
                  <a:pt x="1031081" y="1583531"/>
                </a:cubicBezTo>
                <a:lnTo>
                  <a:pt x="1040606" y="1581150"/>
                </a:lnTo>
                <a:cubicBezTo>
                  <a:pt x="1042987" y="1579562"/>
                  <a:pt x="1045611" y="1578288"/>
                  <a:pt x="1047750" y="1576387"/>
                </a:cubicBezTo>
                <a:cubicBezTo>
                  <a:pt x="1072221" y="1554636"/>
                  <a:pt x="1052967" y="1568148"/>
                  <a:pt x="1069181" y="1557337"/>
                </a:cubicBezTo>
                <a:cubicBezTo>
                  <a:pt x="1070769" y="1554956"/>
                  <a:pt x="1071709" y="1551982"/>
                  <a:pt x="1073944" y="1550194"/>
                </a:cubicBezTo>
                <a:cubicBezTo>
                  <a:pt x="1075904" y="1548626"/>
                  <a:pt x="1078612" y="1548225"/>
                  <a:pt x="1081088" y="1547812"/>
                </a:cubicBezTo>
                <a:cubicBezTo>
                  <a:pt x="1088178" y="1546630"/>
                  <a:pt x="1095375" y="1546225"/>
                  <a:pt x="1102519" y="1545431"/>
                </a:cubicBezTo>
                <a:cubicBezTo>
                  <a:pt x="1120476" y="1539446"/>
                  <a:pt x="1098342" y="1547520"/>
                  <a:pt x="1116806" y="1538287"/>
                </a:cubicBezTo>
                <a:cubicBezTo>
                  <a:pt x="1119051" y="1537164"/>
                  <a:pt x="1121569" y="1536700"/>
                  <a:pt x="1123950" y="1535906"/>
                </a:cubicBezTo>
                <a:cubicBezTo>
                  <a:pt x="1127125" y="1537494"/>
                  <a:pt x="1130586" y="1538606"/>
                  <a:pt x="1133475" y="1540669"/>
                </a:cubicBezTo>
                <a:cubicBezTo>
                  <a:pt x="1136215" y="1542626"/>
                  <a:pt x="1137454" y="1546661"/>
                  <a:pt x="1140619" y="1547812"/>
                </a:cubicBezTo>
                <a:cubicBezTo>
                  <a:pt x="1146633" y="1549999"/>
                  <a:pt x="1153319" y="1549400"/>
                  <a:pt x="1159669" y="1550194"/>
                </a:cubicBezTo>
                <a:cubicBezTo>
                  <a:pt x="1173956" y="1549400"/>
                  <a:pt x="1188611" y="1551127"/>
                  <a:pt x="1202531" y="1547812"/>
                </a:cubicBezTo>
                <a:cubicBezTo>
                  <a:pt x="1206392" y="1546893"/>
                  <a:pt x="1206869" y="1541093"/>
                  <a:pt x="1209675" y="1538287"/>
                </a:cubicBezTo>
                <a:cubicBezTo>
                  <a:pt x="1211699" y="1536263"/>
                  <a:pt x="1214438" y="1535112"/>
                  <a:pt x="1216819" y="1533525"/>
                </a:cubicBezTo>
                <a:cubicBezTo>
                  <a:pt x="1218406" y="1531144"/>
                  <a:pt x="1219749" y="1528580"/>
                  <a:pt x="1221581" y="1526381"/>
                </a:cubicBezTo>
                <a:cubicBezTo>
                  <a:pt x="1223737" y="1523794"/>
                  <a:pt x="1226767" y="1521977"/>
                  <a:pt x="1228725" y="1519237"/>
                </a:cubicBezTo>
                <a:cubicBezTo>
                  <a:pt x="1234367" y="1511339"/>
                  <a:pt x="1232538" y="1510342"/>
                  <a:pt x="1235869" y="1502569"/>
                </a:cubicBezTo>
                <a:cubicBezTo>
                  <a:pt x="1237267" y="1499306"/>
                  <a:pt x="1238805" y="1496088"/>
                  <a:pt x="1240631" y="1493044"/>
                </a:cubicBezTo>
                <a:cubicBezTo>
                  <a:pt x="1243576" y="1488136"/>
                  <a:pt x="1245248" y="1481701"/>
                  <a:pt x="1250156" y="1478756"/>
                </a:cubicBezTo>
                <a:lnTo>
                  <a:pt x="1262063" y="1471612"/>
                </a:lnTo>
                <a:cubicBezTo>
                  <a:pt x="1267943" y="1462792"/>
                  <a:pt x="1269928" y="1463343"/>
                  <a:pt x="1264444" y="1450181"/>
                </a:cubicBezTo>
                <a:cubicBezTo>
                  <a:pt x="1262243" y="1444898"/>
                  <a:pt x="1254919" y="1435894"/>
                  <a:pt x="1254919" y="1435894"/>
                </a:cubicBezTo>
                <a:cubicBezTo>
                  <a:pt x="1259681" y="1431131"/>
                  <a:pt x="1267076" y="1427995"/>
                  <a:pt x="1269206" y="1421606"/>
                </a:cubicBezTo>
                <a:lnTo>
                  <a:pt x="1273969" y="1407319"/>
                </a:lnTo>
                <a:cubicBezTo>
                  <a:pt x="1272381" y="1401763"/>
                  <a:pt x="1270339" y="1396316"/>
                  <a:pt x="1269206" y="1390650"/>
                </a:cubicBezTo>
                <a:cubicBezTo>
                  <a:pt x="1267951" y="1384375"/>
                  <a:pt x="1268849" y="1377671"/>
                  <a:pt x="1266825" y="1371600"/>
                </a:cubicBezTo>
                <a:cubicBezTo>
                  <a:pt x="1265570" y="1367835"/>
                  <a:pt x="1261957" y="1365326"/>
                  <a:pt x="1259681" y="1362075"/>
                </a:cubicBezTo>
                <a:cubicBezTo>
                  <a:pt x="1256399" y="1357386"/>
                  <a:pt x="1250156" y="1347787"/>
                  <a:pt x="1250156" y="1347787"/>
                </a:cubicBezTo>
                <a:cubicBezTo>
                  <a:pt x="1251744" y="1344612"/>
                  <a:pt x="1252079" y="1340392"/>
                  <a:pt x="1254919" y="1338262"/>
                </a:cubicBezTo>
                <a:cubicBezTo>
                  <a:pt x="1258935" y="1335250"/>
                  <a:pt x="1269206" y="1333500"/>
                  <a:pt x="1269206" y="1333500"/>
                </a:cubicBezTo>
                <a:cubicBezTo>
                  <a:pt x="1271587" y="1329531"/>
                  <a:pt x="1273897" y="1325519"/>
                  <a:pt x="1276350" y="1321594"/>
                </a:cubicBezTo>
                <a:cubicBezTo>
                  <a:pt x="1277867" y="1319167"/>
                  <a:pt x="1279833" y="1317010"/>
                  <a:pt x="1281113" y="1314450"/>
                </a:cubicBezTo>
                <a:cubicBezTo>
                  <a:pt x="1283025" y="1310627"/>
                  <a:pt x="1284414" y="1306561"/>
                  <a:pt x="1285875" y="1302544"/>
                </a:cubicBezTo>
                <a:cubicBezTo>
                  <a:pt x="1287591" y="1297826"/>
                  <a:pt x="1289050" y="1293019"/>
                  <a:pt x="1290638" y="1288256"/>
                </a:cubicBezTo>
                <a:cubicBezTo>
                  <a:pt x="1293135" y="1280765"/>
                  <a:pt x="1292517" y="1279067"/>
                  <a:pt x="1300163" y="1273969"/>
                </a:cubicBezTo>
                <a:cubicBezTo>
                  <a:pt x="1302251" y="1272577"/>
                  <a:pt x="1304925" y="1272381"/>
                  <a:pt x="1307306" y="1271587"/>
                </a:cubicBezTo>
                <a:cubicBezTo>
                  <a:pt x="1309687" y="1269206"/>
                  <a:pt x="1312294" y="1267031"/>
                  <a:pt x="1314450" y="1264444"/>
                </a:cubicBezTo>
                <a:cubicBezTo>
                  <a:pt x="1331041" y="1244537"/>
                  <a:pt x="1305471" y="1271044"/>
                  <a:pt x="1326356" y="1250156"/>
                </a:cubicBezTo>
                <a:cubicBezTo>
                  <a:pt x="1328524" y="1243654"/>
                  <a:pt x="1331503" y="1232473"/>
                  <a:pt x="1335881" y="1226344"/>
                </a:cubicBezTo>
                <a:cubicBezTo>
                  <a:pt x="1337838" y="1223604"/>
                  <a:pt x="1340081" y="1220836"/>
                  <a:pt x="1343025" y="1219200"/>
                </a:cubicBezTo>
                <a:cubicBezTo>
                  <a:pt x="1347414" y="1216762"/>
                  <a:pt x="1352550" y="1216025"/>
                  <a:pt x="1357313" y="1214437"/>
                </a:cubicBezTo>
                <a:lnTo>
                  <a:pt x="1364456" y="1212056"/>
                </a:lnTo>
                <a:cubicBezTo>
                  <a:pt x="1363662" y="1209675"/>
                  <a:pt x="1363197" y="1207157"/>
                  <a:pt x="1362075" y="1204912"/>
                </a:cubicBezTo>
                <a:cubicBezTo>
                  <a:pt x="1360795" y="1202352"/>
                  <a:pt x="1358475" y="1200384"/>
                  <a:pt x="1357313" y="1197769"/>
                </a:cubicBezTo>
                <a:cubicBezTo>
                  <a:pt x="1355274" y="1193181"/>
                  <a:pt x="1352550" y="1183481"/>
                  <a:pt x="1352550" y="1183481"/>
                </a:cubicBezTo>
                <a:cubicBezTo>
                  <a:pt x="1358106" y="1177925"/>
                  <a:pt x="1371704" y="1174267"/>
                  <a:pt x="1369219" y="1166812"/>
                </a:cubicBezTo>
                <a:cubicBezTo>
                  <a:pt x="1367520" y="1161716"/>
                  <a:pt x="1366420" y="1156327"/>
                  <a:pt x="1362075" y="1152525"/>
                </a:cubicBezTo>
                <a:cubicBezTo>
                  <a:pt x="1357768" y="1148756"/>
                  <a:pt x="1347788" y="1143000"/>
                  <a:pt x="1347788" y="1143000"/>
                </a:cubicBezTo>
                <a:cubicBezTo>
                  <a:pt x="1350197" y="1130956"/>
                  <a:pt x="1347834" y="1131323"/>
                  <a:pt x="1357313" y="1123950"/>
                </a:cubicBezTo>
                <a:cubicBezTo>
                  <a:pt x="1361831" y="1120436"/>
                  <a:pt x="1366838" y="1117600"/>
                  <a:pt x="1371600" y="1114425"/>
                </a:cubicBezTo>
                <a:lnTo>
                  <a:pt x="1378744" y="1109662"/>
                </a:lnTo>
                <a:cubicBezTo>
                  <a:pt x="1380331" y="1104900"/>
                  <a:pt x="1379956" y="1098925"/>
                  <a:pt x="1383506" y="1095375"/>
                </a:cubicBezTo>
                <a:cubicBezTo>
                  <a:pt x="1387214" y="1091667"/>
                  <a:pt x="1392488" y="1085459"/>
                  <a:pt x="1397794" y="1083469"/>
                </a:cubicBezTo>
                <a:cubicBezTo>
                  <a:pt x="1402085" y="1081860"/>
                  <a:pt x="1423886" y="1079061"/>
                  <a:pt x="1426369" y="1078706"/>
                </a:cubicBezTo>
                <a:cubicBezTo>
                  <a:pt x="1439466" y="1069976"/>
                  <a:pt x="1428354" y="1078706"/>
                  <a:pt x="1438275" y="1066800"/>
                </a:cubicBezTo>
                <a:cubicBezTo>
                  <a:pt x="1440431" y="1064213"/>
                  <a:pt x="1443263" y="1062243"/>
                  <a:pt x="1445419" y="1059656"/>
                </a:cubicBezTo>
                <a:cubicBezTo>
                  <a:pt x="1447251" y="1057457"/>
                  <a:pt x="1448157" y="1054536"/>
                  <a:pt x="1450181" y="1052512"/>
                </a:cubicBezTo>
                <a:cubicBezTo>
                  <a:pt x="1452205" y="1050488"/>
                  <a:pt x="1454996" y="1049413"/>
                  <a:pt x="1457325" y="1047750"/>
                </a:cubicBezTo>
                <a:cubicBezTo>
                  <a:pt x="1459849" y="1045947"/>
                  <a:pt x="1470247" y="1037718"/>
                  <a:pt x="1473994" y="1035844"/>
                </a:cubicBezTo>
                <a:cubicBezTo>
                  <a:pt x="1477817" y="1033932"/>
                  <a:pt x="1482260" y="1033321"/>
                  <a:pt x="1485900" y="1031081"/>
                </a:cubicBezTo>
                <a:cubicBezTo>
                  <a:pt x="1492660" y="1026921"/>
                  <a:pt x="1498346" y="1021197"/>
                  <a:pt x="1504950" y="1016794"/>
                </a:cubicBezTo>
                <a:lnTo>
                  <a:pt x="1512094" y="1012031"/>
                </a:lnTo>
                <a:cubicBezTo>
                  <a:pt x="1519524" y="982307"/>
                  <a:pt x="1510034" y="1019235"/>
                  <a:pt x="1516856" y="995362"/>
                </a:cubicBezTo>
                <a:cubicBezTo>
                  <a:pt x="1517755" y="992215"/>
                  <a:pt x="1517949" y="988845"/>
                  <a:pt x="1519238" y="985837"/>
                </a:cubicBezTo>
                <a:cubicBezTo>
                  <a:pt x="1523207" y="976576"/>
                  <a:pt x="1529556" y="974991"/>
                  <a:pt x="1538288" y="969169"/>
                </a:cubicBezTo>
                <a:cubicBezTo>
                  <a:pt x="1547522" y="963012"/>
                  <a:pt x="1542713" y="965312"/>
                  <a:pt x="1552575" y="962025"/>
                </a:cubicBezTo>
                <a:cubicBezTo>
                  <a:pt x="1554956" y="960437"/>
                  <a:pt x="1557520" y="959094"/>
                  <a:pt x="1559719" y="957262"/>
                </a:cubicBezTo>
                <a:cubicBezTo>
                  <a:pt x="1562306" y="955106"/>
                  <a:pt x="1564123" y="952076"/>
                  <a:pt x="1566863" y="950119"/>
                </a:cubicBezTo>
                <a:cubicBezTo>
                  <a:pt x="1569752" y="948056"/>
                  <a:pt x="1573306" y="947117"/>
                  <a:pt x="1576388" y="945356"/>
                </a:cubicBezTo>
                <a:cubicBezTo>
                  <a:pt x="1578873" y="943936"/>
                  <a:pt x="1580790" y="941416"/>
                  <a:pt x="1583531" y="940594"/>
                </a:cubicBezTo>
                <a:cubicBezTo>
                  <a:pt x="1588907" y="938981"/>
                  <a:pt x="1594644" y="939006"/>
                  <a:pt x="1600200" y="938212"/>
                </a:cubicBezTo>
                <a:cubicBezTo>
                  <a:pt x="1602581" y="937418"/>
                  <a:pt x="1605255" y="937223"/>
                  <a:pt x="1607344" y="935831"/>
                </a:cubicBezTo>
                <a:cubicBezTo>
                  <a:pt x="1623934" y="924771"/>
                  <a:pt x="1615134" y="909403"/>
                  <a:pt x="1612106" y="888206"/>
                </a:cubicBezTo>
                <a:cubicBezTo>
                  <a:pt x="1611604" y="884692"/>
                  <a:pt x="1609616" y="881408"/>
                  <a:pt x="1607344" y="878681"/>
                </a:cubicBezTo>
                <a:cubicBezTo>
                  <a:pt x="1605512" y="876482"/>
                  <a:pt x="1602399" y="875751"/>
                  <a:pt x="1600200" y="873919"/>
                </a:cubicBezTo>
                <a:cubicBezTo>
                  <a:pt x="1597613" y="871763"/>
                  <a:pt x="1595437" y="869156"/>
                  <a:pt x="1593056" y="866775"/>
                </a:cubicBezTo>
                <a:cubicBezTo>
                  <a:pt x="1585650" y="844554"/>
                  <a:pt x="1595909" y="877370"/>
                  <a:pt x="1588294" y="821531"/>
                </a:cubicBezTo>
                <a:cubicBezTo>
                  <a:pt x="1587616" y="816557"/>
                  <a:pt x="1587708" y="810029"/>
                  <a:pt x="1583531" y="807244"/>
                </a:cubicBezTo>
                <a:lnTo>
                  <a:pt x="1576388" y="802481"/>
                </a:lnTo>
                <a:cubicBezTo>
                  <a:pt x="1574007" y="803275"/>
                  <a:pt x="1571225" y="803321"/>
                  <a:pt x="1569244" y="804862"/>
                </a:cubicBezTo>
                <a:cubicBezTo>
                  <a:pt x="1563927" y="808997"/>
                  <a:pt x="1554956" y="819150"/>
                  <a:pt x="1554956" y="819150"/>
                </a:cubicBezTo>
                <a:cubicBezTo>
                  <a:pt x="1554162" y="821531"/>
                  <a:pt x="1554143" y="824334"/>
                  <a:pt x="1552575" y="826294"/>
                </a:cubicBezTo>
                <a:cubicBezTo>
                  <a:pt x="1548464" y="831432"/>
                  <a:pt x="1541625" y="832007"/>
                  <a:pt x="1535906" y="833437"/>
                </a:cubicBezTo>
                <a:cubicBezTo>
                  <a:pt x="1519238" y="844550"/>
                  <a:pt x="1524794" y="838200"/>
                  <a:pt x="1516856" y="850106"/>
                </a:cubicBezTo>
                <a:cubicBezTo>
                  <a:pt x="1515081" y="855432"/>
                  <a:pt x="1512661" y="866874"/>
                  <a:pt x="1507331" y="871537"/>
                </a:cubicBezTo>
                <a:cubicBezTo>
                  <a:pt x="1503023" y="875306"/>
                  <a:pt x="1497806" y="877887"/>
                  <a:pt x="1493044" y="881062"/>
                </a:cubicBezTo>
                <a:cubicBezTo>
                  <a:pt x="1490663" y="882650"/>
                  <a:pt x="1488615" y="884920"/>
                  <a:pt x="1485900" y="885825"/>
                </a:cubicBezTo>
                <a:cubicBezTo>
                  <a:pt x="1483519" y="886619"/>
                  <a:pt x="1481178" y="887546"/>
                  <a:pt x="1478756" y="888206"/>
                </a:cubicBezTo>
                <a:cubicBezTo>
                  <a:pt x="1472441" y="889928"/>
                  <a:pt x="1459706" y="892969"/>
                  <a:pt x="1459706" y="892969"/>
                </a:cubicBezTo>
                <a:cubicBezTo>
                  <a:pt x="1457325" y="894556"/>
                  <a:pt x="1454586" y="895708"/>
                  <a:pt x="1452563" y="897731"/>
                </a:cubicBezTo>
                <a:cubicBezTo>
                  <a:pt x="1449757" y="900537"/>
                  <a:pt x="1448721" y="905055"/>
                  <a:pt x="1445419" y="907256"/>
                </a:cubicBezTo>
                <a:cubicBezTo>
                  <a:pt x="1441242" y="910041"/>
                  <a:pt x="1431131" y="912019"/>
                  <a:pt x="1431131" y="912019"/>
                </a:cubicBezTo>
                <a:cubicBezTo>
                  <a:pt x="1421822" y="905812"/>
                  <a:pt x="1426128" y="906138"/>
                  <a:pt x="1414463" y="909637"/>
                </a:cubicBezTo>
                <a:cubicBezTo>
                  <a:pt x="1409654" y="911080"/>
                  <a:pt x="1400175" y="914400"/>
                  <a:pt x="1400175" y="914400"/>
                </a:cubicBezTo>
                <a:cubicBezTo>
                  <a:pt x="1383243" y="908757"/>
                  <a:pt x="1395981" y="915434"/>
                  <a:pt x="1390650" y="883444"/>
                </a:cubicBezTo>
                <a:cubicBezTo>
                  <a:pt x="1389825" y="878492"/>
                  <a:pt x="1387476" y="873919"/>
                  <a:pt x="1385888" y="869156"/>
                </a:cubicBezTo>
                <a:lnTo>
                  <a:pt x="1383506" y="862012"/>
                </a:lnTo>
                <a:cubicBezTo>
                  <a:pt x="1382712" y="859631"/>
                  <a:pt x="1382517" y="856957"/>
                  <a:pt x="1381125" y="854869"/>
                </a:cubicBezTo>
                <a:cubicBezTo>
                  <a:pt x="1369732" y="837779"/>
                  <a:pt x="1375647" y="844628"/>
                  <a:pt x="1364456" y="833437"/>
                </a:cubicBezTo>
                <a:cubicBezTo>
                  <a:pt x="1363662" y="831056"/>
                  <a:pt x="1362764" y="828707"/>
                  <a:pt x="1362075" y="826294"/>
                </a:cubicBezTo>
                <a:cubicBezTo>
                  <a:pt x="1355056" y="801728"/>
                  <a:pt x="1358479" y="794397"/>
                  <a:pt x="1362075" y="757237"/>
                </a:cubicBezTo>
                <a:cubicBezTo>
                  <a:pt x="1363557" y="741927"/>
                  <a:pt x="1364113" y="743858"/>
                  <a:pt x="1373981" y="740569"/>
                </a:cubicBezTo>
                <a:cubicBezTo>
                  <a:pt x="1379570" y="723806"/>
                  <a:pt x="1372293" y="744511"/>
                  <a:pt x="1381125" y="723900"/>
                </a:cubicBezTo>
                <a:cubicBezTo>
                  <a:pt x="1382114" y="721593"/>
                  <a:pt x="1382712" y="719137"/>
                  <a:pt x="1383506" y="716756"/>
                </a:cubicBezTo>
                <a:cubicBezTo>
                  <a:pt x="1383041" y="714432"/>
                  <a:pt x="1381618" y="699458"/>
                  <a:pt x="1376363" y="697706"/>
                </a:cubicBezTo>
                <a:cubicBezTo>
                  <a:pt x="1373258" y="696671"/>
                  <a:pt x="1370013" y="699293"/>
                  <a:pt x="1366838" y="700087"/>
                </a:cubicBezTo>
                <a:cubicBezTo>
                  <a:pt x="1359842" y="707083"/>
                  <a:pt x="1356902" y="708778"/>
                  <a:pt x="1352550" y="716756"/>
                </a:cubicBezTo>
                <a:cubicBezTo>
                  <a:pt x="1349150" y="722989"/>
                  <a:pt x="1345270" y="729071"/>
                  <a:pt x="1343025" y="735806"/>
                </a:cubicBezTo>
                <a:cubicBezTo>
                  <a:pt x="1342231" y="738187"/>
                  <a:pt x="1341767" y="740705"/>
                  <a:pt x="1340644" y="742950"/>
                </a:cubicBezTo>
                <a:cubicBezTo>
                  <a:pt x="1336211" y="751817"/>
                  <a:pt x="1335320" y="749339"/>
                  <a:pt x="1328738" y="757237"/>
                </a:cubicBezTo>
                <a:cubicBezTo>
                  <a:pt x="1326906" y="759436"/>
                  <a:pt x="1325563" y="762000"/>
                  <a:pt x="1323975" y="764381"/>
                </a:cubicBezTo>
                <a:cubicBezTo>
                  <a:pt x="1322388" y="760412"/>
                  <a:pt x="1320714" y="756477"/>
                  <a:pt x="1319213" y="752475"/>
                </a:cubicBezTo>
                <a:cubicBezTo>
                  <a:pt x="1317184" y="747064"/>
                  <a:pt x="1315867" y="740363"/>
                  <a:pt x="1312069" y="735806"/>
                </a:cubicBezTo>
                <a:cubicBezTo>
                  <a:pt x="1310237" y="733607"/>
                  <a:pt x="1307306" y="732631"/>
                  <a:pt x="1304925" y="731044"/>
                </a:cubicBezTo>
                <a:cubicBezTo>
                  <a:pt x="1295115" y="716326"/>
                  <a:pt x="1306005" y="730680"/>
                  <a:pt x="1293019" y="719137"/>
                </a:cubicBezTo>
                <a:cubicBezTo>
                  <a:pt x="1287985" y="714662"/>
                  <a:pt x="1284335" y="708586"/>
                  <a:pt x="1278731" y="704850"/>
                </a:cubicBezTo>
                <a:lnTo>
                  <a:pt x="1264444" y="695325"/>
                </a:lnTo>
                <a:cubicBezTo>
                  <a:pt x="1262856" y="692944"/>
                  <a:pt x="1259940" y="691031"/>
                  <a:pt x="1259681" y="688181"/>
                </a:cubicBezTo>
                <a:cubicBezTo>
                  <a:pt x="1259430" y="685420"/>
                  <a:pt x="1261194" y="667836"/>
                  <a:pt x="1264444" y="661987"/>
                </a:cubicBezTo>
                <a:cubicBezTo>
                  <a:pt x="1267224" y="656984"/>
                  <a:pt x="1273969" y="647700"/>
                  <a:pt x="1273969" y="647700"/>
                </a:cubicBezTo>
                <a:cubicBezTo>
                  <a:pt x="1274763" y="645319"/>
                  <a:pt x="1276350" y="643066"/>
                  <a:pt x="1276350" y="640556"/>
                </a:cubicBezTo>
                <a:cubicBezTo>
                  <a:pt x="1276350" y="621617"/>
                  <a:pt x="1268132" y="627437"/>
                  <a:pt x="1276350" y="604837"/>
                </a:cubicBezTo>
                <a:cubicBezTo>
                  <a:pt x="1277328" y="602147"/>
                  <a:pt x="1280804" y="601053"/>
                  <a:pt x="1283494" y="600075"/>
                </a:cubicBezTo>
                <a:cubicBezTo>
                  <a:pt x="1289645" y="597838"/>
                  <a:pt x="1302544" y="595312"/>
                  <a:pt x="1302544" y="595312"/>
                </a:cubicBezTo>
                <a:cubicBezTo>
                  <a:pt x="1318920" y="584395"/>
                  <a:pt x="1311401" y="587597"/>
                  <a:pt x="1323975" y="583406"/>
                </a:cubicBezTo>
                <a:cubicBezTo>
                  <a:pt x="1326356" y="581025"/>
                  <a:pt x="1329051" y="578920"/>
                  <a:pt x="1331119" y="576262"/>
                </a:cubicBezTo>
                <a:cubicBezTo>
                  <a:pt x="1334633" y="571744"/>
                  <a:pt x="1340644" y="561975"/>
                  <a:pt x="1340644" y="561975"/>
                </a:cubicBezTo>
                <a:cubicBezTo>
                  <a:pt x="1336132" y="543926"/>
                  <a:pt x="1342731" y="559383"/>
                  <a:pt x="1326356" y="547687"/>
                </a:cubicBezTo>
                <a:cubicBezTo>
                  <a:pt x="1324027" y="546024"/>
                  <a:pt x="1323617" y="542567"/>
                  <a:pt x="1321594" y="540544"/>
                </a:cubicBezTo>
                <a:cubicBezTo>
                  <a:pt x="1319570" y="538520"/>
                  <a:pt x="1316831" y="537369"/>
                  <a:pt x="1314450" y="535781"/>
                </a:cubicBezTo>
                <a:cubicBezTo>
                  <a:pt x="1312863" y="529431"/>
                  <a:pt x="1311410" y="523046"/>
                  <a:pt x="1309688" y="516731"/>
                </a:cubicBezTo>
                <a:cubicBezTo>
                  <a:pt x="1309028" y="514309"/>
                  <a:pt x="1307996" y="512001"/>
                  <a:pt x="1307306" y="509587"/>
                </a:cubicBezTo>
                <a:cubicBezTo>
                  <a:pt x="1306407" y="506440"/>
                  <a:pt x="1305865" y="503197"/>
                  <a:pt x="1304925" y="500062"/>
                </a:cubicBezTo>
                <a:cubicBezTo>
                  <a:pt x="1303483" y="495254"/>
                  <a:pt x="1300163" y="485775"/>
                  <a:pt x="1300163" y="485775"/>
                </a:cubicBezTo>
                <a:cubicBezTo>
                  <a:pt x="1299369" y="472281"/>
                  <a:pt x="1301717" y="458225"/>
                  <a:pt x="1297781" y="445294"/>
                </a:cubicBezTo>
                <a:cubicBezTo>
                  <a:pt x="1295820" y="438851"/>
                  <a:pt x="1288256" y="435769"/>
                  <a:pt x="1283494" y="431006"/>
                </a:cubicBezTo>
                <a:cubicBezTo>
                  <a:pt x="1271947" y="419458"/>
                  <a:pt x="1277704" y="423971"/>
                  <a:pt x="1266825" y="416719"/>
                </a:cubicBezTo>
                <a:lnTo>
                  <a:pt x="1262063" y="402431"/>
                </a:lnTo>
                <a:cubicBezTo>
                  <a:pt x="1260495" y="397727"/>
                  <a:pt x="1259114" y="391500"/>
                  <a:pt x="1254919" y="388144"/>
                </a:cubicBezTo>
                <a:cubicBezTo>
                  <a:pt x="1252959" y="386576"/>
                  <a:pt x="1250020" y="386885"/>
                  <a:pt x="1247775" y="385762"/>
                </a:cubicBezTo>
                <a:cubicBezTo>
                  <a:pt x="1245215" y="384482"/>
                  <a:pt x="1243246" y="382162"/>
                  <a:pt x="1240631" y="381000"/>
                </a:cubicBezTo>
                <a:cubicBezTo>
                  <a:pt x="1236044" y="378961"/>
                  <a:pt x="1231106" y="377825"/>
                  <a:pt x="1226344" y="376237"/>
                </a:cubicBezTo>
                <a:cubicBezTo>
                  <a:pt x="1223963" y="375443"/>
                  <a:pt x="1221445" y="374979"/>
                  <a:pt x="1219200" y="373856"/>
                </a:cubicBezTo>
                <a:lnTo>
                  <a:pt x="1200150" y="364331"/>
                </a:lnTo>
                <a:cubicBezTo>
                  <a:pt x="1196975" y="362744"/>
                  <a:pt x="1193992" y="360692"/>
                  <a:pt x="1190625" y="359569"/>
                </a:cubicBezTo>
                <a:lnTo>
                  <a:pt x="1183481" y="357187"/>
                </a:lnTo>
                <a:cubicBezTo>
                  <a:pt x="1181894" y="354806"/>
                  <a:pt x="1179999" y="352604"/>
                  <a:pt x="1178719" y="350044"/>
                </a:cubicBezTo>
                <a:cubicBezTo>
                  <a:pt x="1175843" y="344291"/>
                  <a:pt x="1177263" y="340306"/>
                  <a:pt x="1171575" y="335756"/>
                </a:cubicBezTo>
                <a:cubicBezTo>
                  <a:pt x="1169615" y="334188"/>
                  <a:pt x="1166812" y="334169"/>
                  <a:pt x="1164431" y="333375"/>
                </a:cubicBezTo>
                <a:cubicBezTo>
                  <a:pt x="1155366" y="334382"/>
                  <a:pt x="1142924" y="332442"/>
                  <a:pt x="1135856" y="340519"/>
                </a:cubicBezTo>
                <a:cubicBezTo>
                  <a:pt x="1132087" y="344826"/>
                  <a:pt x="1126331" y="354806"/>
                  <a:pt x="1126331" y="354806"/>
                </a:cubicBezTo>
                <a:cubicBezTo>
                  <a:pt x="1123614" y="362958"/>
                  <a:pt x="1119959" y="378104"/>
                  <a:pt x="1112044" y="383381"/>
                </a:cubicBezTo>
                <a:lnTo>
                  <a:pt x="1104900" y="388144"/>
                </a:lnTo>
                <a:cubicBezTo>
                  <a:pt x="1092710" y="375954"/>
                  <a:pt x="1096253" y="375861"/>
                  <a:pt x="1069181" y="383381"/>
                </a:cubicBezTo>
                <a:cubicBezTo>
                  <a:pt x="1063666" y="384913"/>
                  <a:pt x="1060324" y="391096"/>
                  <a:pt x="1054894" y="392906"/>
                </a:cubicBezTo>
                <a:cubicBezTo>
                  <a:pt x="1025097" y="402839"/>
                  <a:pt x="1046981" y="396965"/>
                  <a:pt x="992981" y="400050"/>
                </a:cubicBezTo>
                <a:lnTo>
                  <a:pt x="957263" y="402431"/>
                </a:lnTo>
                <a:cubicBezTo>
                  <a:pt x="954088" y="404812"/>
                  <a:pt x="950544" y="406769"/>
                  <a:pt x="947738" y="409575"/>
                </a:cubicBezTo>
                <a:cubicBezTo>
                  <a:pt x="944785" y="412528"/>
                  <a:pt x="938535" y="422188"/>
                  <a:pt x="935831" y="426244"/>
                </a:cubicBezTo>
                <a:cubicBezTo>
                  <a:pt x="933445" y="433402"/>
                  <a:pt x="933816" y="434377"/>
                  <a:pt x="928688" y="440531"/>
                </a:cubicBezTo>
                <a:cubicBezTo>
                  <a:pt x="926532" y="443118"/>
                  <a:pt x="923700" y="445088"/>
                  <a:pt x="921544" y="447675"/>
                </a:cubicBezTo>
                <a:cubicBezTo>
                  <a:pt x="919712" y="449874"/>
                  <a:pt x="918805" y="452795"/>
                  <a:pt x="916781" y="454819"/>
                </a:cubicBezTo>
                <a:cubicBezTo>
                  <a:pt x="914758" y="456842"/>
                  <a:pt x="911836" y="457749"/>
                  <a:pt x="909638" y="459581"/>
                </a:cubicBezTo>
                <a:cubicBezTo>
                  <a:pt x="891309" y="474855"/>
                  <a:pt x="913081" y="459668"/>
                  <a:pt x="895350" y="471487"/>
                </a:cubicBezTo>
                <a:cubicBezTo>
                  <a:pt x="887804" y="482808"/>
                  <a:pt x="891493" y="475916"/>
                  <a:pt x="885825" y="492919"/>
                </a:cubicBezTo>
                <a:cubicBezTo>
                  <a:pt x="885031" y="495300"/>
                  <a:pt x="885825" y="499268"/>
                  <a:pt x="883444" y="500062"/>
                </a:cubicBezTo>
                <a:cubicBezTo>
                  <a:pt x="878681" y="501650"/>
                  <a:pt x="873646" y="502580"/>
                  <a:pt x="869156" y="504825"/>
                </a:cubicBezTo>
                <a:cubicBezTo>
                  <a:pt x="865981" y="506412"/>
                  <a:pt x="862927" y="508269"/>
                  <a:pt x="859631" y="509587"/>
                </a:cubicBezTo>
                <a:cubicBezTo>
                  <a:pt x="854970" y="511451"/>
                  <a:pt x="845344" y="514350"/>
                  <a:pt x="845344" y="514350"/>
                </a:cubicBezTo>
                <a:cubicBezTo>
                  <a:pt x="833052" y="551221"/>
                  <a:pt x="847142" y="513132"/>
                  <a:pt x="835819" y="535781"/>
                </a:cubicBezTo>
                <a:cubicBezTo>
                  <a:pt x="834697" y="538026"/>
                  <a:pt x="834561" y="540680"/>
                  <a:pt x="833438" y="542925"/>
                </a:cubicBezTo>
                <a:cubicBezTo>
                  <a:pt x="831316" y="547169"/>
                  <a:pt x="825394" y="554754"/>
                  <a:pt x="821531" y="557212"/>
                </a:cubicBezTo>
                <a:cubicBezTo>
                  <a:pt x="815541" y="561023"/>
                  <a:pt x="808388" y="562798"/>
                  <a:pt x="802481" y="566737"/>
                </a:cubicBezTo>
                <a:lnTo>
                  <a:pt x="795338" y="571500"/>
                </a:lnTo>
                <a:cubicBezTo>
                  <a:pt x="790971" y="584598"/>
                  <a:pt x="795580" y="572863"/>
                  <a:pt x="788194" y="585787"/>
                </a:cubicBezTo>
                <a:cubicBezTo>
                  <a:pt x="786433" y="588869"/>
                  <a:pt x="784829" y="592049"/>
                  <a:pt x="783431" y="595312"/>
                </a:cubicBezTo>
                <a:cubicBezTo>
                  <a:pt x="782442" y="597619"/>
                  <a:pt x="782618" y="600496"/>
                  <a:pt x="781050" y="602456"/>
                </a:cubicBezTo>
                <a:cubicBezTo>
                  <a:pt x="779262" y="604691"/>
                  <a:pt x="776287" y="605631"/>
                  <a:pt x="773906" y="607219"/>
                </a:cubicBezTo>
                <a:cubicBezTo>
                  <a:pt x="768239" y="624221"/>
                  <a:pt x="771929" y="617329"/>
                  <a:pt x="764381" y="628650"/>
                </a:cubicBezTo>
                <a:cubicBezTo>
                  <a:pt x="763587" y="631031"/>
                  <a:pt x="762355" y="633309"/>
                  <a:pt x="762000" y="635794"/>
                </a:cubicBezTo>
                <a:cubicBezTo>
                  <a:pt x="760760" y="644473"/>
                  <a:pt x="761878" y="653516"/>
                  <a:pt x="759619" y="661987"/>
                </a:cubicBezTo>
                <a:cubicBezTo>
                  <a:pt x="756598" y="673316"/>
                  <a:pt x="750432" y="670663"/>
                  <a:pt x="742950" y="676275"/>
                </a:cubicBezTo>
                <a:cubicBezTo>
                  <a:pt x="732548" y="684077"/>
                  <a:pt x="733120" y="690665"/>
                  <a:pt x="719138" y="695325"/>
                </a:cubicBezTo>
                <a:cubicBezTo>
                  <a:pt x="701482" y="701209"/>
                  <a:pt x="709340" y="697842"/>
                  <a:pt x="695325" y="704850"/>
                </a:cubicBezTo>
                <a:cubicBezTo>
                  <a:pt x="686937" y="703652"/>
                  <a:pt x="672958" y="699942"/>
                  <a:pt x="664369" y="704850"/>
                </a:cubicBezTo>
                <a:cubicBezTo>
                  <a:pt x="662190" y="706095"/>
                  <a:pt x="662597" y="709559"/>
                  <a:pt x="661988" y="711994"/>
                </a:cubicBezTo>
                <a:cubicBezTo>
                  <a:pt x="661006" y="715920"/>
                  <a:pt x="661614" y="720386"/>
                  <a:pt x="659606" y="723900"/>
                </a:cubicBezTo>
                <a:cubicBezTo>
                  <a:pt x="657794" y="727071"/>
                  <a:pt x="648669" y="730374"/>
                  <a:pt x="645319" y="731044"/>
                </a:cubicBezTo>
                <a:cubicBezTo>
                  <a:pt x="607705" y="738567"/>
                  <a:pt x="512513" y="735795"/>
                  <a:pt x="511969" y="735806"/>
                </a:cubicBezTo>
                <a:cubicBezTo>
                  <a:pt x="481013" y="735012"/>
                  <a:pt x="450033" y="734864"/>
                  <a:pt x="419100" y="733425"/>
                </a:cubicBezTo>
                <a:cubicBezTo>
                  <a:pt x="415831" y="733273"/>
                  <a:pt x="412835" y="731328"/>
                  <a:pt x="409575" y="731044"/>
                </a:cubicBezTo>
                <a:cubicBezTo>
                  <a:pt x="394530" y="729736"/>
                  <a:pt x="379412" y="729456"/>
                  <a:pt x="364331" y="728662"/>
                </a:cubicBezTo>
                <a:cubicBezTo>
                  <a:pt x="361156" y="723900"/>
                  <a:pt x="355066" y="720093"/>
                  <a:pt x="354806" y="714375"/>
                </a:cubicBezTo>
                <a:cubicBezTo>
                  <a:pt x="354012" y="696912"/>
                  <a:pt x="353716" y="679420"/>
                  <a:pt x="352425" y="661987"/>
                </a:cubicBezTo>
                <a:cubicBezTo>
                  <a:pt x="352417" y="661873"/>
                  <a:pt x="348588" y="641877"/>
                  <a:pt x="347663" y="640556"/>
                </a:cubicBezTo>
                <a:cubicBezTo>
                  <a:pt x="337887" y="626590"/>
                  <a:pt x="337421" y="627618"/>
                  <a:pt x="326231" y="623887"/>
                </a:cubicBezTo>
                <a:cubicBezTo>
                  <a:pt x="325437" y="594518"/>
                  <a:pt x="323850" y="565160"/>
                  <a:pt x="323850" y="535781"/>
                </a:cubicBezTo>
                <a:cubicBezTo>
                  <a:pt x="323850" y="532706"/>
                  <a:pt x="322707" y="502349"/>
                  <a:pt x="328613" y="490537"/>
                </a:cubicBezTo>
                <a:cubicBezTo>
                  <a:pt x="329893" y="487978"/>
                  <a:pt x="331955" y="485879"/>
                  <a:pt x="333375" y="483394"/>
                </a:cubicBezTo>
                <a:cubicBezTo>
                  <a:pt x="340812" y="470380"/>
                  <a:pt x="334061" y="476588"/>
                  <a:pt x="345281" y="469106"/>
                </a:cubicBezTo>
                <a:cubicBezTo>
                  <a:pt x="349231" y="463182"/>
                  <a:pt x="352215" y="459346"/>
                  <a:pt x="354806" y="452437"/>
                </a:cubicBezTo>
                <a:cubicBezTo>
                  <a:pt x="355955" y="449373"/>
                  <a:pt x="356394" y="446087"/>
                  <a:pt x="357188" y="442912"/>
                </a:cubicBezTo>
                <a:cubicBezTo>
                  <a:pt x="357982" y="430212"/>
                  <a:pt x="358303" y="417474"/>
                  <a:pt x="359569" y="404812"/>
                </a:cubicBezTo>
                <a:cubicBezTo>
                  <a:pt x="359996" y="400539"/>
                  <a:pt x="362880" y="392496"/>
                  <a:pt x="364331" y="388144"/>
                </a:cubicBezTo>
                <a:cubicBezTo>
                  <a:pt x="365125" y="375444"/>
                  <a:pt x="365447" y="362706"/>
                  <a:pt x="366713" y="350044"/>
                </a:cubicBezTo>
                <a:cubicBezTo>
                  <a:pt x="367039" y="346788"/>
                  <a:pt x="367805" y="343527"/>
                  <a:pt x="369094" y="340519"/>
                </a:cubicBezTo>
                <a:cubicBezTo>
                  <a:pt x="370221" y="337888"/>
                  <a:pt x="371832" y="335399"/>
                  <a:pt x="373856" y="333375"/>
                </a:cubicBezTo>
                <a:cubicBezTo>
                  <a:pt x="375880" y="331351"/>
                  <a:pt x="378619" y="330200"/>
                  <a:pt x="381000" y="328612"/>
                </a:cubicBezTo>
                <a:cubicBezTo>
                  <a:pt x="393704" y="309560"/>
                  <a:pt x="377029" y="332585"/>
                  <a:pt x="392906" y="316706"/>
                </a:cubicBezTo>
                <a:cubicBezTo>
                  <a:pt x="394930" y="314682"/>
                  <a:pt x="395645" y="311586"/>
                  <a:pt x="397669" y="309562"/>
                </a:cubicBezTo>
                <a:cubicBezTo>
                  <a:pt x="399693" y="307538"/>
                  <a:pt x="402674" y="306701"/>
                  <a:pt x="404813" y="304800"/>
                </a:cubicBezTo>
                <a:cubicBezTo>
                  <a:pt x="429279" y="283052"/>
                  <a:pt x="410030" y="296558"/>
                  <a:pt x="426244" y="285750"/>
                </a:cubicBezTo>
                <a:cubicBezTo>
                  <a:pt x="437356" y="269081"/>
                  <a:pt x="431006" y="274637"/>
                  <a:pt x="442913" y="266700"/>
                </a:cubicBezTo>
                <a:cubicBezTo>
                  <a:pt x="454306" y="249610"/>
                  <a:pt x="448391" y="256459"/>
                  <a:pt x="459581" y="245269"/>
                </a:cubicBezTo>
                <a:lnTo>
                  <a:pt x="464344" y="230981"/>
                </a:lnTo>
                <a:lnTo>
                  <a:pt x="466725" y="223837"/>
                </a:lnTo>
                <a:cubicBezTo>
                  <a:pt x="467519" y="211931"/>
                  <a:pt x="467857" y="199986"/>
                  <a:pt x="469106" y="188119"/>
                </a:cubicBezTo>
                <a:cubicBezTo>
                  <a:pt x="470771" y="172300"/>
                  <a:pt x="475515" y="183289"/>
                  <a:pt x="469106" y="161925"/>
                </a:cubicBezTo>
                <a:cubicBezTo>
                  <a:pt x="468284" y="159184"/>
                  <a:pt x="465624" y="157341"/>
                  <a:pt x="464344" y="154781"/>
                </a:cubicBezTo>
                <a:cubicBezTo>
                  <a:pt x="463222" y="152536"/>
                  <a:pt x="463504" y="149618"/>
                  <a:pt x="461963" y="147637"/>
                </a:cubicBezTo>
                <a:cubicBezTo>
                  <a:pt x="457948" y="142476"/>
                  <a:pt x="448053" y="132348"/>
                  <a:pt x="440531" y="128587"/>
                </a:cubicBezTo>
                <a:cubicBezTo>
                  <a:pt x="438286" y="127465"/>
                  <a:pt x="435582" y="127425"/>
                  <a:pt x="433388" y="126206"/>
                </a:cubicBezTo>
                <a:cubicBezTo>
                  <a:pt x="408826" y="112561"/>
                  <a:pt x="428120" y="119687"/>
                  <a:pt x="411956" y="114300"/>
                </a:cubicBezTo>
                <a:cubicBezTo>
                  <a:pt x="410369" y="111919"/>
                  <a:pt x="407888" y="109932"/>
                  <a:pt x="407194" y="107156"/>
                </a:cubicBezTo>
                <a:cubicBezTo>
                  <a:pt x="405451" y="100183"/>
                  <a:pt x="405906" y="92829"/>
                  <a:pt x="404813" y="85725"/>
                </a:cubicBezTo>
                <a:cubicBezTo>
                  <a:pt x="404315" y="82490"/>
                  <a:pt x="403330" y="79347"/>
                  <a:pt x="402431" y="76200"/>
                </a:cubicBezTo>
                <a:cubicBezTo>
                  <a:pt x="401741" y="73786"/>
                  <a:pt x="401269" y="71250"/>
                  <a:pt x="400050" y="69056"/>
                </a:cubicBezTo>
                <a:cubicBezTo>
                  <a:pt x="397270" y="64053"/>
                  <a:pt x="390525" y="54769"/>
                  <a:pt x="390525" y="54769"/>
                </a:cubicBezTo>
                <a:cubicBezTo>
                  <a:pt x="384541" y="36815"/>
                  <a:pt x="393309" y="58248"/>
                  <a:pt x="381000" y="42862"/>
                </a:cubicBezTo>
                <a:cubicBezTo>
                  <a:pt x="379432" y="40902"/>
                  <a:pt x="380160" y="37700"/>
                  <a:pt x="378619" y="35719"/>
                </a:cubicBezTo>
                <a:cubicBezTo>
                  <a:pt x="374484" y="30402"/>
                  <a:pt x="364331" y="21431"/>
                  <a:pt x="364331" y="21431"/>
                </a:cubicBezTo>
                <a:lnTo>
                  <a:pt x="359569" y="7144"/>
                </a:lnTo>
                <a:lnTo>
                  <a:pt x="357188" y="0"/>
                </a:lnTo>
                <a:cubicBezTo>
                  <a:pt x="342110" y="3769"/>
                  <a:pt x="350385" y="566"/>
                  <a:pt x="333375" y="11906"/>
                </a:cubicBezTo>
                <a:lnTo>
                  <a:pt x="319088" y="21431"/>
                </a:lnTo>
                <a:lnTo>
                  <a:pt x="300038" y="26194"/>
                </a:lnTo>
                <a:cubicBezTo>
                  <a:pt x="297657" y="29369"/>
                  <a:pt x="294863" y="32273"/>
                  <a:pt x="292894" y="35719"/>
                </a:cubicBezTo>
                <a:cubicBezTo>
                  <a:pt x="291649" y="37898"/>
                  <a:pt x="292555" y="41403"/>
                  <a:pt x="290513" y="42862"/>
                </a:cubicBezTo>
                <a:cubicBezTo>
                  <a:pt x="285679" y="46315"/>
                  <a:pt x="272908" y="47936"/>
                  <a:pt x="266700" y="50006"/>
                </a:cubicBezTo>
                <a:cubicBezTo>
                  <a:pt x="250089" y="55543"/>
                  <a:pt x="259788" y="53309"/>
                  <a:pt x="245269" y="59531"/>
                </a:cubicBezTo>
                <a:cubicBezTo>
                  <a:pt x="242962" y="60520"/>
                  <a:pt x="240506" y="61118"/>
                  <a:pt x="238125" y="61912"/>
                </a:cubicBezTo>
                <a:cubicBezTo>
                  <a:pt x="237331" y="64293"/>
                  <a:pt x="236126" y="66575"/>
                  <a:pt x="235744" y="69056"/>
                </a:cubicBezTo>
                <a:cubicBezTo>
                  <a:pt x="234531" y="76941"/>
                  <a:pt x="236706" y="85626"/>
                  <a:pt x="233363" y="92869"/>
                </a:cubicBezTo>
                <a:cubicBezTo>
                  <a:pt x="231231" y="97488"/>
                  <a:pt x="217050" y="101864"/>
                  <a:pt x="211931" y="102394"/>
                </a:cubicBezTo>
                <a:cubicBezTo>
                  <a:pt x="192130" y="104442"/>
                  <a:pt x="172185" y="104958"/>
                  <a:pt x="152400" y="107156"/>
                </a:cubicBezTo>
                <a:lnTo>
                  <a:pt x="130969" y="109537"/>
                </a:lnTo>
                <a:cubicBezTo>
                  <a:pt x="120252" y="116681"/>
                  <a:pt x="116880" y="116283"/>
                  <a:pt x="111919" y="126206"/>
                </a:cubicBezTo>
                <a:cubicBezTo>
                  <a:pt x="110797" y="128451"/>
                  <a:pt x="111106" y="131390"/>
                  <a:pt x="109538" y="133350"/>
                </a:cubicBezTo>
                <a:cubicBezTo>
                  <a:pt x="107750" y="135585"/>
                  <a:pt x="104593" y="136280"/>
                  <a:pt x="102394" y="138112"/>
                </a:cubicBezTo>
                <a:cubicBezTo>
                  <a:pt x="87910" y="150181"/>
                  <a:pt x="103353" y="141204"/>
                  <a:pt x="85725" y="150019"/>
                </a:cubicBezTo>
                <a:cubicBezTo>
                  <a:pt x="86519" y="153194"/>
                  <a:pt x="86062" y="156988"/>
                  <a:pt x="88106" y="159544"/>
                </a:cubicBezTo>
                <a:cubicBezTo>
                  <a:pt x="89674" y="161504"/>
                  <a:pt x="92943" y="160936"/>
                  <a:pt x="95250" y="161925"/>
                </a:cubicBezTo>
                <a:cubicBezTo>
                  <a:pt x="98513" y="163323"/>
                  <a:pt x="101512" y="165289"/>
                  <a:pt x="104775" y="166687"/>
                </a:cubicBezTo>
                <a:cubicBezTo>
                  <a:pt x="111654" y="169635"/>
                  <a:pt x="116076" y="169728"/>
                  <a:pt x="123825" y="171450"/>
                </a:cubicBezTo>
                <a:cubicBezTo>
                  <a:pt x="127020" y="172160"/>
                  <a:pt x="130215" y="172891"/>
                  <a:pt x="133350" y="173831"/>
                </a:cubicBezTo>
                <a:cubicBezTo>
                  <a:pt x="138159" y="175274"/>
                  <a:pt x="147638" y="178594"/>
                  <a:pt x="147638" y="178594"/>
                </a:cubicBezTo>
                <a:cubicBezTo>
                  <a:pt x="148432" y="180975"/>
                  <a:pt x="149330" y="183324"/>
                  <a:pt x="150019" y="185737"/>
                </a:cubicBezTo>
                <a:cubicBezTo>
                  <a:pt x="150918" y="188884"/>
                  <a:pt x="151071" y="192271"/>
                  <a:pt x="152400" y="195262"/>
                </a:cubicBezTo>
                <a:cubicBezTo>
                  <a:pt x="156541" y="204581"/>
                  <a:pt x="161425" y="210142"/>
                  <a:pt x="169069" y="216694"/>
                </a:cubicBezTo>
                <a:cubicBezTo>
                  <a:pt x="171242" y="218556"/>
                  <a:pt x="173832" y="219869"/>
                  <a:pt x="176213" y="221456"/>
                </a:cubicBezTo>
                <a:cubicBezTo>
                  <a:pt x="177800" y="224631"/>
                  <a:pt x="180739" y="227439"/>
                  <a:pt x="180975" y="230981"/>
                </a:cubicBezTo>
                <a:cubicBezTo>
                  <a:pt x="182134" y="248371"/>
                  <a:pt x="180287" y="252094"/>
                  <a:pt x="176213" y="264319"/>
                </a:cubicBezTo>
                <a:cubicBezTo>
                  <a:pt x="177007" y="266700"/>
                  <a:pt x="178594" y="268952"/>
                  <a:pt x="178594" y="271462"/>
                </a:cubicBezTo>
                <a:cubicBezTo>
                  <a:pt x="178594" y="284296"/>
                  <a:pt x="177201" y="284268"/>
                  <a:pt x="171450" y="292894"/>
                </a:cubicBezTo>
                <a:cubicBezTo>
                  <a:pt x="172244" y="297656"/>
                  <a:pt x="172304" y="302601"/>
                  <a:pt x="173831" y="307181"/>
                </a:cubicBezTo>
                <a:cubicBezTo>
                  <a:pt x="174736" y="309896"/>
                  <a:pt x="177174" y="311840"/>
                  <a:pt x="178594" y="314325"/>
                </a:cubicBezTo>
                <a:cubicBezTo>
                  <a:pt x="183300" y="322560"/>
                  <a:pt x="183067" y="322982"/>
                  <a:pt x="185738" y="330994"/>
                </a:cubicBezTo>
                <a:cubicBezTo>
                  <a:pt x="184944" y="340519"/>
                  <a:pt x="183356" y="350011"/>
                  <a:pt x="183356" y="359569"/>
                </a:cubicBezTo>
                <a:cubicBezTo>
                  <a:pt x="183356" y="367098"/>
                  <a:pt x="188589" y="368705"/>
                  <a:pt x="192881" y="373856"/>
                </a:cubicBezTo>
                <a:cubicBezTo>
                  <a:pt x="194713" y="376055"/>
                  <a:pt x="196056" y="378619"/>
                  <a:pt x="197644" y="381000"/>
                </a:cubicBezTo>
                <a:cubicBezTo>
                  <a:pt x="196850" y="383381"/>
                  <a:pt x="195263" y="385634"/>
                  <a:pt x="195263" y="388144"/>
                </a:cubicBezTo>
                <a:cubicBezTo>
                  <a:pt x="195263" y="405880"/>
                  <a:pt x="200642" y="400121"/>
                  <a:pt x="195263" y="411956"/>
                </a:cubicBezTo>
                <a:cubicBezTo>
                  <a:pt x="192325" y="418419"/>
                  <a:pt x="185738" y="431006"/>
                  <a:pt x="185738" y="431006"/>
                </a:cubicBezTo>
                <a:cubicBezTo>
                  <a:pt x="184944" y="435769"/>
                  <a:pt x="183356" y="440466"/>
                  <a:pt x="183356" y="445294"/>
                </a:cubicBezTo>
                <a:cubicBezTo>
                  <a:pt x="183356" y="474486"/>
                  <a:pt x="188889" y="446982"/>
                  <a:pt x="183356" y="469106"/>
                </a:cubicBezTo>
                <a:cubicBezTo>
                  <a:pt x="173831" y="468312"/>
                  <a:pt x="164323" y="466164"/>
                  <a:pt x="154781" y="466725"/>
                </a:cubicBezTo>
                <a:cubicBezTo>
                  <a:pt x="150514" y="466976"/>
                  <a:pt x="146999" y="470362"/>
                  <a:pt x="142875" y="471487"/>
                </a:cubicBezTo>
                <a:cubicBezTo>
                  <a:pt x="138217" y="472757"/>
                  <a:pt x="133350" y="473075"/>
                  <a:pt x="128588" y="473869"/>
                </a:cubicBezTo>
                <a:cubicBezTo>
                  <a:pt x="126207" y="472281"/>
                  <a:pt x="124004" y="470386"/>
                  <a:pt x="121444" y="469106"/>
                </a:cubicBezTo>
                <a:cubicBezTo>
                  <a:pt x="119199" y="467983"/>
                  <a:pt x="116075" y="468500"/>
                  <a:pt x="114300" y="466725"/>
                </a:cubicBezTo>
                <a:cubicBezTo>
                  <a:pt x="112525" y="464950"/>
                  <a:pt x="113042" y="461826"/>
                  <a:pt x="111919" y="459581"/>
                </a:cubicBezTo>
                <a:cubicBezTo>
                  <a:pt x="110639" y="457021"/>
                  <a:pt x="108744" y="454818"/>
                  <a:pt x="107156" y="452437"/>
                </a:cubicBezTo>
                <a:cubicBezTo>
                  <a:pt x="106362" y="446881"/>
                  <a:pt x="105876" y="441272"/>
                  <a:pt x="104775" y="435769"/>
                </a:cubicBezTo>
                <a:cubicBezTo>
                  <a:pt x="104283" y="433308"/>
                  <a:pt x="103084" y="431039"/>
                  <a:pt x="102394" y="428625"/>
                </a:cubicBezTo>
                <a:cubicBezTo>
                  <a:pt x="101495" y="425478"/>
                  <a:pt x="100807" y="422275"/>
                  <a:pt x="100013" y="419100"/>
                </a:cubicBezTo>
                <a:cubicBezTo>
                  <a:pt x="100807" y="416719"/>
                  <a:pt x="101002" y="414045"/>
                  <a:pt x="102394" y="411956"/>
                </a:cubicBezTo>
                <a:cubicBezTo>
                  <a:pt x="110124" y="400360"/>
                  <a:pt x="111841" y="405141"/>
                  <a:pt x="126206" y="407194"/>
                </a:cubicBezTo>
                <a:cubicBezTo>
                  <a:pt x="131513" y="412500"/>
                  <a:pt x="138338" y="423286"/>
                  <a:pt x="135731" y="402431"/>
                </a:cubicBezTo>
                <a:cubicBezTo>
                  <a:pt x="135376" y="399591"/>
                  <a:pt x="132249" y="397847"/>
                  <a:pt x="130969" y="395287"/>
                </a:cubicBezTo>
                <a:cubicBezTo>
                  <a:pt x="129847" y="393042"/>
                  <a:pt x="129382" y="390525"/>
                  <a:pt x="128588" y="388144"/>
                </a:cubicBezTo>
                <a:cubicBezTo>
                  <a:pt x="132557" y="386556"/>
                  <a:pt x="136492" y="384882"/>
                  <a:pt x="140494" y="383381"/>
                </a:cubicBezTo>
                <a:cubicBezTo>
                  <a:pt x="142844" y="382500"/>
                  <a:pt x="147225" y="383476"/>
                  <a:pt x="147638" y="381000"/>
                </a:cubicBezTo>
                <a:cubicBezTo>
                  <a:pt x="148341" y="376784"/>
                  <a:pt x="145141" y="372719"/>
                  <a:pt x="142875" y="369094"/>
                </a:cubicBezTo>
                <a:cubicBezTo>
                  <a:pt x="139601" y="363857"/>
                  <a:pt x="133524" y="360479"/>
                  <a:pt x="128588" y="357187"/>
                </a:cubicBezTo>
                <a:cubicBezTo>
                  <a:pt x="123825" y="357981"/>
                  <a:pt x="119128" y="359569"/>
                  <a:pt x="114300" y="359569"/>
                </a:cubicBezTo>
                <a:cubicBezTo>
                  <a:pt x="111027" y="359569"/>
                  <a:pt x="107498" y="359002"/>
                  <a:pt x="104775" y="357187"/>
                </a:cubicBezTo>
                <a:cubicBezTo>
                  <a:pt x="102394" y="355600"/>
                  <a:pt x="101293" y="352603"/>
                  <a:pt x="100013" y="350044"/>
                </a:cubicBezTo>
                <a:cubicBezTo>
                  <a:pt x="98303" y="346624"/>
                  <a:pt x="96014" y="336433"/>
                  <a:pt x="95250" y="333375"/>
                </a:cubicBezTo>
                <a:cubicBezTo>
                  <a:pt x="96838" y="328612"/>
                  <a:pt x="100998" y="324010"/>
                  <a:pt x="100013" y="319087"/>
                </a:cubicBezTo>
                <a:cubicBezTo>
                  <a:pt x="98722" y="312635"/>
                  <a:pt x="98707" y="304708"/>
                  <a:pt x="92869" y="300037"/>
                </a:cubicBezTo>
                <a:cubicBezTo>
                  <a:pt x="90909" y="298469"/>
                  <a:pt x="88225" y="297883"/>
                  <a:pt x="85725" y="297656"/>
                </a:cubicBezTo>
                <a:cubicBezTo>
                  <a:pt x="79401" y="297081"/>
                  <a:pt x="73422" y="298450"/>
                  <a:pt x="71438" y="3024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3" name="2 Triángulo isósceles"/>
          <p:cNvSpPr/>
          <p:nvPr/>
        </p:nvSpPr>
        <p:spPr>
          <a:xfrm rot="18716558">
            <a:off x="2983592" y="1933178"/>
            <a:ext cx="356996" cy="22064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Triángulo isósceles"/>
          <p:cNvSpPr/>
          <p:nvPr/>
        </p:nvSpPr>
        <p:spPr>
          <a:xfrm rot="3920741">
            <a:off x="4886111" y="1914543"/>
            <a:ext cx="419671" cy="16807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38 Triángulo isósceles"/>
          <p:cNvSpPr/>
          <p:nvPr/>
        </p:nvSpPr>
        <p:spPr>
          <a:xfrm rot="13954271">
            <a:off x="5041662" y="2087762"/>
            <a:ext cx="348177" cy="21872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39 Triángulo isósceles"/>
          <p:cNvSpPr/>
          <p:nvPr/>
        </p:nvSpPr>
        <p:spPr>
          <a:xfrm rot="2954927">
            <a:off x="2675460" y="4840524"/>
            <a:ext cx="422963" cy="19962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41 Triángulo isósceles"/>
          <p:cNvSpPr/>
          <p:nvPr/>
        </p:nvSpPr>
        <p:spPr>
          <a:xfrm>
            <a:off x="5759298" y="6675894"/>
            <a:ext cx="396878" cy="19044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5" name="54 Conector recto de flecha"/>
          <p:cNvCxnSpPr>
            <a:endCxn id="6" idx="266"/>
          </p:cNvCxnSpPr>
          <p:nvPr/>
        </p:nvCxnSpPr>
        <p:spPr>
          <a:xfrm flipH="1">
            <a:off x="4925880" y="2528099"/>
            <a:ext cx="108817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endCxn id="36" idx="274"/>
          </p:cNvCxnSpPr>
          <p:nvPr/>
        </p:nvCxnSpPr>
        <p:spPr>
          <a:xfrm flipH="1">
            <a:off x="5936960" y="6631009"/>
            <a:ext cx="89255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endCxn id="27" idx="69"/>
          </p:cNvCxnSpPr>
          <p:nvPr/>
        </p:nvCxnSpPr>
        <p:spPr>
          <a:xfrm flipV="1">
            <a:off x="3009896" y="4810033"/>
            <a:ext cx="3085" cy="1114986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2259230" y="3933491"/>
            <a:ext cx="1380298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2116924" y="2724061"/>
            <a:ext cx="115200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>
            <a:endCxn id="32" idx="7"/>
          </p:cNvCxnSpPr>
          <p:nvPr/>
        </p:nvCxnSpPr>
        <p:spPr>
          <a:xfrm>
            <a:off x="2259230" y="2193232"/>
            <a:ext cx="1119803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>
            <a:endCxn id="17" idx="185"/>
          </p:cNvCxnSpPr>
          <p:nvPr/>
        </p:nvCxnSpPr>
        <p:spPr>
          <a:xfrm flipH="1">
            <a:off x="4723443" y="3411741"/>
            <a:ext cx="203932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>
            <a:endCxn id="25" idx="30"/>
          </p:cNvCxnSpPr>
          <p:nvPr/>
        </p:nvCxnSpPr>
        <p:spPr>
          <a:xfrm>
            <a:off x="2145765" y="3362619"/>
            <a:ext cx="1673641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Forma libre"/>
          <p:cNvSpPr/>
          <p:nvPr/>
        </p:nvSpPr>
        <p:spPr>
          <a:xfrm>
            <a:off x="3780664" y="3206682"/>
            <a:ext cx="298306" cy="330723"/>
          </a:xfrm>
          <a:custGeom>
            <a:avLst/>
            <a:gdLst>
              <a:gd name="connsiteX0" fmla="*/ 172126 w 426920"/>
              <a:gd name="connsiteY0" fmla="*/ 61912 h 459581"/>
              <a:gd name="connsiteX1" fmla="*/ 136407 w 426920"/>
              <a:gd name="connsiteY1" fmla="*/ 61912 h 459581"/>
              <a:gd name="connsiteX2" fmla="*/ 122120 w 426920"/>
              <a:gd name="connsiteY2" fmla="*/ 66675 h 459581"/>
              <a:gd name="connsiteX3" fmla="*/ 119738 w 426920"/>
              <a:gd name="connsiteY3" fmla="*/ 57150 h 459581"/>
              <a:gd name="connsiteX4" fmla="*/ 105451 w 426920"/>
              <a:gd name="connsiteY4" fmla="*/ 50006 h 459581"/>
              <a:gd name="connsiteX5" fmla="*/ 103070 w 426920"/>
              <a:gd name="connsiteY5" fmla="*/ 42862 h 459581"/>
              <a:gd name="connsiteX6" fmla="*/ 100688 w 426920"/>
              <a:gd name="connsiteY6" fmla="*/ 30956 h 459581"/>
              <a:gd name="connsiteX7" fmla="*/ 93545 w 426920"/>
              <a:gd name="connsiteY7" fmla="*/ 26194 h 459581"/>
              <a:gd name="connsiteX8" fmla="*/ 91163 w 426920"/>
              <a:gd name="connsiteY8" fmla="*/ 19050 h 459581"/>
              <a:gd name="connsiteX9" fmla="*/ 95926 w 426920"/>
              <a:gd name="connsiteY9" fmla="*/ 11906 h 459581"/>
              <a:gd name="connsiteX10" fmla="*/ 74495 w 426920"/>
              <a:gd name="connsiteY10" fmla="*/ 0 h 459581"/>
              <a:gd name="connsiteX11" fmla="*/ 60207 w 426920"/>
              <a:gd name="connsiteY11" fmla="*/ 11906 h 459581"/>
              <a:gd name="connsiteX12" fmla="*/ 57826 w 426920"/>
              <a:gd name="connsiteY12" fmla="*/ 21431 h 459581"/>
              <a:gd name="connsiteX13" fmla="*/ 55445 w 426920"/>
              <a:gd name="connsiteY13" fmla="*/ 28575 h 459581"/>
              <a:gd name="connsiteX14" fmla="*/ 55445 w 426920"/>
              <a:gd name="connsiteY14" fmla="*/ 59531 h 459581"/>
              <a:gd name="connsiteX15" fmla="*/ 50682 w 426920"/>
              <a:gd name="connsiteY15" fmla="*/ 73819 h 459581"/>
              <a:gd name="connsiteX16" fmla="*/ 34013 w 426920"/>
              <a:gd name="connsiteY16" fmla="*/ 76200 h 459581"/>
              <a:gd name="connsiteX17" fmla="*/ 19726 w 426920"/>
              <a:gd name="connsiteY17" fmla="*/ 83344 h 459581"/>
              <a:gd name="connsiteX18" fmla="*/ 5438 w 426920"/>
              <a:gd name="connsiteY18" fmla="*/ 90487 h 459581"/>
              <a:gd name="connsiteX19" fmla="*/ 3057 w 426920"/>
              <a:gd name="connsiteY19" fmla="*/ 97631 h 459581"/>
              <a:gd name="connsiteX20" fmla="*/ 10201 w 426920"/>
              <a:gd name="connsiteY20" fmla="*/ 111919 h 459581"/>
              <a:gd name="connsiteX21" fmla="*/ 12582 w 426920"/>
              <a:gd name="connsiteY21" fmla="*/ 119062 h 459581"/>
              <a:gd name="connsiteX22" fmla="*/ 5438 w 426920"/>
              <a:gd name="connsiteY22" fmla="*/ 133350 h 459581"/>
              <a:gd name="connsiteX23" fmla="*/ 7820 w 426920"/>
              <a:gd name="connsiteY23" fmla="*/ 140494 h 459581"/>
              <a:gd name="connsiteX24" fmla="*/ 17345 w 426920"/>
              <a:gd name="connsiteY24" fmla="*/ 154781 h 459581"/>
              <a:gd name="connsiteX25" fmla="*/ 19726 w 426920"/>
              <a:gd name="connsiteY25" fmla="*/ 180975 h 459581"/>
              <a:gd name="connsiteX26" fmla="*/ 22107 w 426920"/>
              <a:gd name="connsiteY26" fmla="*/ 188119 h 459581"/>
              <a:gd name="connsiteX27" fmla="*/ 29251 w 426920"/>
              <a:gd name="connsiteY27" fmla="*/ 190500 h 459581"/>
              <a:gd name="connsiteX28" fmla="*/ 43538 w 426920"/>
              <a:gd name="connsiteY28" fmla="*/ 197644 h 459581"/>
              <a:gd name="connsiteX29" fmla="*/ 53063 w 426920"/>
              <a:gd name="connsiteY29" fmla="*/ 209550 h 459581"/>
              <a:gd name="connsiteX30" fmla="*/ 55445 w 426920"/>
              <a:gd name="connsiteY30" fmla="*/ 216694 h 459581"/>
              <a:gd name="connsiteX31" fmla="*/ 60207 w 426920"/>
              <a:gd name="connsiteY31" fmla="*/ 254794 h 459581"/>
              <a:gd name="connsiteX32" fmla="*/ 64970 w 426920"/>
              <a:gd name="connsiteY32" fmla="*/ 261937 h 459581"/>
              <a:gd name="connsiteX33" fmla="*/ 72113 w 426920"/>
              <a:gd name="connsiteY33" fmla="*/ 290512 h 459581"/>
              <a:gd name="connsiteX34" fmla="*/ 74495 w 426920"/>
              <a:gd name="connsiteY34" fmla="*/ 297656 h 459581"/>
              <a:gd name="connsiteX35" fmla="*/ 88782 w 426920"/>
              <a:gd name="connsiteY35" fmla="*/ 307181 h 459581"/>
              <a:gd name="connsiteX36" fmla="*/ 95926 w 426920"/>
              <a:gd name="connsiteY36" fmla="*/ 314325 h 459581"/>
              <a:gd name="connsiteX37" fmla="*/ 98307 w 426920"/>
              <a:gd name="connsiteY37" fmla="*/ 323850 h 459581"/>
              <a:gd name="connsiteX38" fmla="*/ 100688 w 426920"/>
              <a:gd name="connsiteY38" fmla="*/ 345281 h 459581"/>
              <a:gd name="connsiteX39" fmla="*/ 126882 w 426920"/>
              <a:gd name="connsiteY39" fmla="*/ 366712 h 459581"/>
              <a:gd name="connsiteX40" fmla="*/ 134026 w 426920"/>
              <a:gd name="connsiteY40" fmla="*/ 371475 h 459581"/>
              <a:gd name="connsiteX41" fmla="*/ 145932 w 426920"/>
              <a:gd name="connsiteY41" fmla="*/ 373856 h 459581"/>
              <a:gd name="connsiteX42" fmla="*/ 153076 w 426920"/>
              <a:gd name="connsiteY42" fmla="*/ 376237 h 459581"/>
              <a:gd name="connsiteX43" fmla="*/ 150695 w 426920"/>
              <a:gd name="connsiteY43" fmla="*/ 385762 h 459581"/>
              <a:gd name="connsiteX44" fmla="*/ 148313 w 426920"/>
              <a:gd name="connsiteY44" fmla="*/ 392906 h 459581"/>
              <a:gd name="connsiteX45" fmla="*/ 153076 w 426920"/>
              <a:gd name="connsiteY45" fmla="*/ 416719 h 459581"/>
              <a:gd name="connsiteX46" fmla="*/ 186413 w 426920"/>
              <a:gd name="connsiteY46" fmla="*/ 414337 h 459581"/>
              <a:gd name="connsiteX47" fmla="*/ 191176 w 426920"/>
              <a:gd name="connsiteY47" fmla="*/ 428625 h 459581"/>
              <a:gd name="connsiteX48" fmla="*/ 193557 w 426920"/>
              <a:gd name="connsiteY48" fmla="*/ 435769 h 459581"/>
              <a:gd name="connsiteX49" fmla="*/ 200701 w 426920"/>
              <a:gd name="connsiteY49" fmla="*/ 438150 h 459581"/>
              <a:gd name="connsiteX50" fmla="*/ 222132 w 426920"/>
              <a:gd name="connsiteY50" fmla="*/ 440531 h 459581"/>
              <a:gd name="connsiteX51" fmla="*/ 248326 w 426920"/>
              <a:gd name="connsiteY51" fmla="*/ 438150 h 459581"/>
              <a:gd name="connsiteX52" fmla="*/ 288807 w 426920"/>
              <a:gd name="connsiteY52" fmla="*/ 442912 h 459581"/>
              <a:gd name="connsiteX53" fmla="*/ 300713 w 426920"/>
              <a:gd name="connsiteY53" fmla="*/ 454819 h 459581"/>
              <a:gd name="connsiteX54" fmla="*/ 322145 w 426920"/>
              <a:gd name="connsiteY54" fmla="*/ 450056 h 459581"/>
              <a:gd name="connsiteX55" fmla="*/ 365007 w 426920"/>
              <a:gd name="connsiteY55" fmla="*/ 452437 h 459581"/>
              <a:gd name="connsiteX56" fmla="*/ 374532 w 426920"/>
              <a:gd name="connsiteY56" fmla="*/ 457200 h 459581"/>
              <a:gd name="connsiteX57" fmla="*/ 381676 w 426920"/>
              <a:gd name="connsiteY57" fmla="*/ 459581 h 459581"/>
              <a:gd name="connsiteX58" fmla="*/ 395963 w 426920"/>
              <a:gd name="connsiteY58" fmla="*/ 454819 h 459581"/>
              <a:gd name="connsiteX59" fmla="*/ 407870 w 426920"/>
              <a:gd name="connsiteY59" fmla="*/ 440531 h 459581"/>
              <a:gd name="connsiteX60" fmla="*/ 426920 w 426920"/>
              <a:gd name="connsiteY60" fmla="*/ 435769 h 459581"/>
              <a:gd name="connsiteX61" fmla="*/ 424538 w 426920"/>
              <a:gd name="connsiteY61" fmla="*/ 426244 h 459581"/>
              <a:gd name="connsiteX62" fmla="*/ 422157 w 426920"/>
              <a:gd name="connsiteY62" fmla="*/ 392906 h 459581"/>
              <a:gd name="connsiteX63" fmla="*/ 407870 w 426920"/>
              <a:gd name="connsiteY63" fmla="*/ 383381 h 459581"/>
              <a:gd name="connsiteX64" fmla="*/ 400726 w 426920"/>
              <a:gd name="connsiteY64" fmla="*/ 378619 h 459581"/>
              <a:gd name="connsiteX65" fmla="*/ 395963 w 426920"/>
              <a:gd name="connsiteY65" fmla="*/ 364331 h 459581"/>
              <a:gd name="connsiteX66" fmla="*/ 393582 w 426920"/>
              <a:gd name="connsiteY66" fmla="*/ 357187 h 459581"/>
              <a:gd name="connsiteX67" fmla="*/ 384057 w 426920"/>
              <a:gd name="connsiteY67" fmla="*/ 342900 h 459581"/>
              <a:gd name="connsiteX68" fmla="*/ 376913 w 426920"/>
              <a:gd name="connsiteY68" fmla="*/ 340519 h 459581"/>
              <a:gd name="connsiteX69" fmla="*/ 353101 w 426920"/>
              <a:gd name="connsiteY69" fmla="*/ 338137 h 459581"/>
              <a:gd name="connsiteX70" fmla="*/ 338813 w 426920"/>
              <a:gd name="connsiteY70" fmla="*/ 342900 h 459581"/>
              <a:gd name="connsiteX71" fmla="*/ 331670 w 426920"/>
              <a:gd name="connsiteY71" fmla="*/ 345281 h 459581"/>
              <a:gd name="connsiteX72" fmla="*/ 305476 w 426920"/>
              <a:gd name="connsiteY72" fmla="*/ 338137 h 459581"/>
              <a:gd name="connsiteX73" fmla="*/ 298332 w 426920"/>
              <a:gd name="connsiteY73" fmla="*/ 335756 h 459581"/>
              <a:gd name="connsiteX74" fmla="*/ 264995 w 426920"/>
              <a:gd name="connsiteY74" fmla="*/ 333375 h 459581"/>
              <a:gd name="connsiteX75" fmla="*/ 250707 w 426920"/>
              <a:gd name="connsiteY75" fmla="*/ 328612 h 459581"/>
              <a:gd name="connsiteX76" fmla="*/ 248326 w 426920"/>
              <a:gd name="connsiteY76" fmla="*/ 321469 h 459581"/>
              <a:gd name="connsiteX77" fmla="*/ 243563 w 426920"/>
              <a:gd name="connsiteY77" fmla="*/ 302419 h 459581"/>
              <a:gd name="connsiteX78" fmla="*/ 234038 w 426920"/>
              <a:gd name="connsiteY78" fmla="*/ 288131 h 459581"/>
              <a:gd name="connsiteX79" fmla="*/ 226895 w 426920"/>
              <a:gd name="connsiteY79" fmla="*/ 295275 h 459581"/>
              <a:gd name="connsiteX80" fmla="*/ 219751 w 426920"/>
              <a:gd name="connsiteY80" fmla="*/ 309562 h 459581"/>
              <a:gd name="connsiteX81" fmla="*/ 212607 w 426920"/>
              <a:gd name="connsiteY81" fmla="*/ 314325 h 459581"/>
              <a:gd name="connsiteX82" fmla="*/ 207845 w 426920"/>
              <a:gd name="connsiteY82" fmla="*/ 321469 h 459581"/>
              <a:gd name="connsiteX83" fmla="*/ 198320 w 426920"/>
              <a:gd name="connsiteY83" fmla="*/ 345281 h 459581"/>
              <a:gd name="connsiteX84" fmla="*/ 186413 w 426920"/>
              <a:gd name="connsiteY84" fmla="*/ 330994 h 459581"/>
              <a:gd name="connsiteX85" fmla="*/ 176888 w 426920"/>
              <a:gd name="connsiteY85" fmla="*/ 316706 h 459581"/>
              <a:gd name="connsiteX86" fmla="*/ 169745 w 426920"/>
              <a:gd name="connsiteY86" fmla="*/ 309562 h 459581"/>
              <a:gd name="connsiteX87" fmla="*/ 160220 w 426920"/>
              <a:gd name="connsiteY87" fmla="*/ 295275 h 459581"/>
              <a:gd name="connsiteX88" fmla="*/ 155457 w 426920"/>
              <a:gd name="connsiteY88" fmla="*/ 288131 h 459581"/>
              <a:gd name="connsiteX89" fmla="*/ 157838 w 426920"/>
              <a:gd name="connsiteY89" fmla="*/ 278606 h 459581"/>
              <a:gd name="connsiteX90" fmla="*/ 172126 w 426920"/>
              <a:gd name="connsiteY90" fmla="*/ 266700 h 459581"/>
              <a:gd name="connsiteX91" fmla="*/ 169745 w 426920"/>
              <a:gd name="connsiteY91" fmla="*/ 247650 h 459581"/>
              <a:gd name="connsiteX92" fmla="*/ 191176 w 426920"/>
              <a:gd name="connsiteY92" fmla="*/ 240506 h 459581"/>
              <a:gd name="connsiteX93" fmla="*/ 188795 w 426920"/>
              <a:gd name="connsiteY93" fmla="*/ 233362 h 459581"/>
              <a:gd name="connsiteX94" fmla="*/ 188795 w 426920"/>
              <a:gd name="connsiteY94" fmla="*/ 216694 h 459581"/>
              <a:gd name="connsiteX95" fmla="*/ 195938 w 426920"/>
              <a:gd name="connsiteY95" fmla="*/ 211931 h 459581"/>
              <a:gd name="connsiteX96" fmla="*/ 203082 w 426920"/>
              <a:gd name="connsiteY96" fmla="*/ 197644 h 459581"/>
              <a:gd name="connsiteX97" fmla="*/ 212607 w 426920"/>
              <a:gd name="connsiteY97" fmla="*/ 150019 h 459581"/>
              <a:gd name="connsiteX98" fmla="*/ 245945 w 426920"/>
              <a:gd name="connsiteY98" fmla="*/ 159544 h 459581"/>
              <a:gd name="connsiteX99" fmla="*/ 250707 w 426920"/>
              <a:gd name="connsiteY99" fmla="*/ 166687 h 459581"/>
              <a:gd name="connsiteX100" fmla="*/ 257851 w 426920"/>
              <a:gd name="connsiteY100" fmla="*/ 180975 h 459581"/>
              <a:gd name="connsiteX101" fmla="*/ 264995 w 426920"/>
              <a:gd name="connsiteY101" fmla="*/ 183356 h 459581"/>
              <a:gd name="connsiteX102" fmla="*/ 267376 w 426920"/>
              <a:gd name="connsiteY102" fmla="*/ 176212 h 459581"/>
              <a:gd name="connsiteX103" fmla="*/ 269757 w 426920"/>
              <a:gd name="connsiteY103" fmla="*/ 164306 h 459581"/>
              <a:gd name="connsiteX104" fmla="*/ 276901 w 426920"/>
              <a:gd name="connsiteY104" fmla="*/ 161925 h 459581"/>
              <a:gd name="connsiteX105" fmla="*/ 281663 w 426920"/>
              <a:gd name="connsiteY105" fmla="*/ 154781 h 459581"/>
              <a:gd name="connsiteX106" fmla="*/ 274520 w 426920"/>
              <a:gd name="connsiteY106" fmla="*/ 140494 h 459581"/>
              <a:gd name="connsiteX107" fmla="*/ 272138 w 426920"/>
              <a:gd name="connsiteY107" fmla="*/ 133350 h 459581"/>
              <a:gd name="connsiteX108" fmla="*/ 267376 w 426920"/>
              <a:gd name="connsiteY108" fmla="*/ 126206 h 459581"/>
              <a:gd name="connsiteX109" fmla="*/ 264995 w 426920"/>
              <a:gd name="connsiteY109" fmla="*/ 119062 h 459581"/>
              <a:gd name="connsiteX110" fmla="*/ 257851 w 426920"/>
              <a:gd name="connsiteY110" fmla="*/ 114300 h 459581"/>
              <a:gd name="connsiteX111" fmla="*/ 250707 w 426920"/>
              <a:gd name="connsiteY111" fmla="*/ 107156 h 459581"/>
              <a:gd name="connsiteX112" fmla="*/ 236420 w 426920"/>
              <a:gd name="connsiteY112" fmla="*/ 102394 h 459581"/>
              <a:gd name="connsiteX113" fmla="*/ 219751 w 426920"/>
              <a:gd name="connsiteY113" fmla="*/ 109537 h 459581"/>
              <a:gd name="connsiteX114" fmla="*/ 207845 w 426920"/>
              <a:gd name="connsiteY114" fmla="*/ 119062 h 459581"/>
              <a:gd name="connsiteX115" fmla="*/ 195938 w 426920"/>
              <a:gd name="connsiteY115" fmla="*/ 121444 h 459581"/>
              <a:gd name="connsiteX116" fmla="*/ 181651 w 426920"/>
              <a:gd name="connsiteY116" fmla="*/ 126206 h 459581"/>
              <a:gd name="connsiteX117" fmla="*/ 179270 w 426920"/>
              <a:gd name="connsiteY117" fmla="*/ 85725 h 459581"/>
              <a:gd name="connsiteX118" fmla="*/ 174507 w 426920"/>
              <a:gd name="connsiteY118" fmla="*/ 71437 h 459581"/>
              <a:gd name="connsiteX119" fmla="*/ 172126 w 426920"/>
              <a:gd name="connsiteY119" fmla="*/ 61912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920" h="459581">
                <a:moveTo>
                  <a:pt x="172126" y="61912"/>
                </a:moveTo>
                <a:cubicBezTo>
                  <a:pt x="165776" y="60325"/>
                  <a:pt x="153725" y="57915"/>
                  <a:pt x="136407" y="61912"/>
                </a:cubicBezTo>
                <a:cubicBezTo>
                  <a:pt x="131516" y="63041"/>
                  <a:pt x="122120" y="66675"/>
                  <a:pt x="122120" y="66675"/>
                </a:cubicBezTo>
                <a:cubicBezTo>
                  <a:pt x="121326" y="63500"/>
                  <a:pt x="121553" y="59873"/>
                  <a:pt x="119738" y="57150"/>
                </a:cubicBezTo>
                <a:cubicBezTo>
                  <a:pt x="117099" y="53192"/>
                  <a:pt x="109528" y="51365"/>
                  <a:pt x="105451" y="50006"/>
                </a:cubicBezTo>
                <a:cubicBezTo>
                  <a:pt x="104657" y="47625"/>
                  <a:pt x="103679" y="45297"/>
                  <a:pt x="103070" y="42862"/>
                </a:cubicBezTo>
                <a:cubicBezTo>
                  <a:pt x="102088" y="38936"/>
                  <a:pt x="102696" y="34470"/>
                  <a:pt x="100688" y="30956"/>
                </a:cubicBezTo>
                <a:cubicBezTo>
                  <a:pt x="99268" y="28471"/>
                  <a:pt x="95926" y="27781"/>
                  <a:pt x="93545" y="26194"/>
                </a:cubicBezTo>
                <a:cubicBezTo>
                  <a:pt x="92751" y="23813"/>
                  <a:pt x="90750" y="21526"/>
                  <a:pt x="91163" y="19050"/>
                </a:cubicBezTo>
                <a:cubicBezTo>
                  <a:pt x="91633" y="16227"/>
                  <a:pt x="97346" y="14391"/>
                  <a:pt x="95926" y="11906"/>
                </a:cubicBezTo>
                <a:cubicBezTo>
                  <a:pt x="92073" y="5163"/>
                  <a:pt x="81577" y="2361"/>
                  <a:pt x="74495" y="0"/>
                </a:cubicBezTo>
                <a:cubicBezTo>
                  <a:pt x="69942" y="3035"/>
                  <a:pt x="63028" y="6969"/>
                  <a:pt x="60207" y="11906"/>
                </a:cubicBezTo>
                <a:cubicBezTo>
                  <a:pt x="58583" y="14748"/>
                  <a:pt x="58725" y="18284"/>
                  <a:pt x="57826" y="21431"/>
                </a:cubicBezTo>
                <a:cubicBezTo>
                  <a:pt x="57136" y="23845"/>
                  <a:pt x="56239" y="26194"/>
                  <a:pt x="55445" y="28575"/>
                </a:cubicBezTo>
                <a:cubicBezTo>
                  <a:pt x="59014" y="42852"/>
                  <a:pt x="59406" y="39724"/>
                  <a:pt x="55445" y="59531"/>
                </a:cubicBezTo>
                <a:cubicBezTo>
                  <a:pt x="54460" y="64454"/>
                  <a:pt x="55652" y="73109"/>
                  <a:pt x="50682" y="73819"/>
                </a:cubicBezTo>
                <a:lnTo>
                  <a:pt x="34013" y="76200"/>
                </a:lnTo>
                <a:cubicBezTo>
                  <a:pt x="16057" y="82185"/>
                  <a:pt x="38193" y="74110"/>
                  <a:pt x="19726" y="83344"/>
                </a:cubicBezTo>
                <a:cubicBezTo>
                  <a:pt x="0" y="93207"/>
                  <a:pt x="25921" y="76834"/>
                  <a:pt x="5438" y="90487"/>
                </a:cubicBezTo>
                <a:cubicBezTo>
                  <a:pt x="4644" y="92868"/>
                  <a:pt x="3057" y="95121"/>
                  <a:pt x="3057" y="97631"/>
                </a:cubicBezTo>
                <a:cubicBezTo>
                  <a:pt x="3057" y="102562"/>
                  <a:pt x="7792" y="108306"/>
                  <a:pt x="10201" y="111919"/>
                </a:cubicBezTo>
                <a:cubicBezTo>
                  <a:pt x="10995" y="114300"/>
                  <a:pt x="12582" y="116552"/>
                  <a:pt x="12582" y="119062"/>
                </a:cubicBezTo>
                <a:cubicBezTo>
                  <a:pt x="12582" y="123993"/>
                  <a:pt x="7847" y="129737"/>
                  <a:pt x="5438" y="133350"/>
                </a:cubicBezTo>
                <a:cubicBezTo>
                  <a:pt x="6232" y="135731"/>
                  <a:pt x="6601" y="138300"/>
                  <a:pt x="7820" y="140494"/>
                </a:cubicBezTo>
                <a:cubicBezTo>
                  <a:pt x="10600" y="145497"/>
                  <a:pt x="17345" y="154781"/>
                  <a:pt x="17345" y="154781"/>
                </a:cubicBezTo>
                <a:cubicBezTo>
                  <a:pt x="18139" y="163512"/>
                  <a:pt x="18486" y="172296"/>
                  <a:pt x="19726" y="180975"/>
                </a:cubicBezTo>
                <a:cubicBezTo>
                  <a:pt x="20081" y="183460"/>
                  <a:pt x="20332" y="186344"/>
                  <a:pt x="22107" y="188119"/>
                </a:cubicBezTo>
                <a:cubicBezTo>
                  <a:pt x="23882" y="189894"/>
                  <a:pt x="27006" y="189378"/>
                  <a:pt x="29251" y="190500"/>
                </a:cubicBezTo>
                <a:cubicBezTo>
                  <a:pt x="47726" y="199736"/>
                  <a:pt x="25574" y="191654"/>
                  <a:pt x="43538" y="197644"/>
                </a:cubicBezTo>
                <a:cubicBezTo>
                  <a:pt x="49526" y="215600"/>
                  <a:pt x="40753" y="194161"/>
                  <a:pt x="53063" y="209550"/>
                </a:cubicBezTo>
                <a:cubicBezTo>
                  <a:pt x="54631" y="211510"/>
                  <a:pt x="54651" y="214313"/>
                  <a:pt x="55445" y="216694"/>
                </a:cubicBezTo>
                <a:cubicBezTo>
                  <a:pt x="55899" y="222592"/>
                  <a:pt x="55068" y="244516"/>
                  <a:pt x="60207" y="254794"/>
                </a:cubicBezTo>
                <a:cubicBezTo>
                  <a:pt x="61487" y="257354"/>
                  <a:pt x="63382" y="259556"/>
                  <a:pt x="64970" y="261937"/>
                </a:cubicBezTo>
                <a:cubicBezTo>
                  <a:pt x="74597" y="290821"/>
                  <a:pt x="65696" y="261641"/>
                  <a:pt x="72113" y="290512"/>
                </a:cubicBezTo>
                <a:cubicBezTo>
                  <a:pt x="72658" y="292962"/>
                  <a:pt x="72720" y="295881"/>
                  <a:pt x="74495" y="297656"/>
                </a:cubicBezTo>
                <a:cubicBezTo>
                  <a:pt x="78542" y="301703"/>
                  <a:pt x="84735" y="303134"/>
                  <a:pt x="88782" y="307181"/>
                </a:cubicBezTo>
                <a:lnTo>
                  <a:pt x="95926" y="314325"/>
                </a:lnTo>
                <a:cubicBezTo>
                  <a:pt x="96720" y="317500"/>
                  <a:pt x="97809" y="320615"/>
                  <a:pt x="98307" y="323850"/>
                </a:cubicBezTo>
                <a:cubicBezTo>
                  <a:pt x="99400" y="330954"/>
                  <a:pt x="97325" y="338929"/>
                  <a:pt x="100688" y="345281"/>
                </a:cubicBezTo>
                <a:cubicBezTo>
                  <a:pt x="109613" y="362140"/>
                  <a:pt x="114545" y="362600"/>
                  <a:pt x="126882" y="366712"/>
                </a:cubicBezTo>
                <a:cubicBezTo>
                  <a:pt x="129263" y="368300"/>
                  <a:pt x="131346" y="370470"/>
                  <a:pt x="134026" y="371475"/>
                </a:cubicBezTo>
                <a:cubicBezTo>
                  <a:pt x="137816" y="372896"/>
                  <a:pt x="142006" y="372874"/>
                  <a:pt x="145932" y="373856"/>
                </a:cubicBezTo>
                <a:cubicBezTo>
                  <a:pt x="148367" y="374465"/>
                  <a:pt x="150695" y="375443"/>
                  <a:pt x="153076" y="376237"/>
                </a:cubicBezTo>
                <a:cubicBezTo>
                  <a:pt x="152282" y="379412"/>
                  <a:pt x="151594" y="382615"/>
                  <a:pt x="150695" y="385762"/>
                </a:cubicBezTo>
                <a:cubicBezTo>
                  <a:pt x="150005" y="388176"/>
                  <a:pt x="148313" y="390396"/>
                  <a:pt x="148313" y="392906"/>
                </a:cubicBezTo>
                <a:cubicBezTo>
                  <a:pt x="148313" y="403847"/>
                  <a:pt x="150144" y="407923"/>
                  <a:pt x="153076" y="416719"/>
                </a:cubicBezTo>
                <a:cubicBezTo>
                  <a:pt x="164307" y="411103"/>
                  <a:pt x="171268" y="405502"/>
                  <a:pt x="186413" y="414337"/>
                </a:cubicBezTo>
                <a:cubicBezTo>
                  <a:pt x="190749" y="416867"/>
                  <a:pt x="189588" y="423862"/>
                  <a:pt x="191176" y="428625"/>
                </a:cubicBezTo>
                <a:cubicBezTo>
                  <a:pt x="191970" y="431006"/>
                  <a:pt x="191176" y="434975"/>
                  <a:pt x="193557" y="435769"/>
                </a:cubicBezTo>
                <a:cubicBezTo>
                  <a:pt x="195938" y="436563"/>
                  <a:pt x="198225" y="437737"/>
                  <a:pt x="200701" y="438150"/>
                </a:cubicBezTo>
                <a:cubicBezTo>
                  <a:pt x="207791" y="439332"/>
                  <a:pt x="214988" y="439737"/>
                  <a:pt x="222132" y="440531"/>
                </a:cubicBezTo>
                <a:cubicBezTo>
                  <a:pt x="230863" y="439737"/>
                  <a:pt x="239559" y="438150"/>
                  <a:pt x="248326" y="438150"/>
                </a:cubicBezTo>
                <a:cubicBezTo>
                  <a:pt x="272016" y="438150"/>
                  <a:pt x="272571" y="438854"/>
                  <a:pt x="288807" y="442912"/>
                </a:cubicBezTo>
                <a:cubicBezTo>
                  <a:pt x="291404" y="446807"/>
                  <a:pt x="294942" y="454098"/>
                  <a:pt x="300713" y="454819"/>
                </a:cubicBezTo>
                <a:cubicBezTo>
                  <a:pt x="302726" y="455071"/>
                  <a:pt x="319288" y="450770"/>
                  <a:pt x="322145" y="450056"/>
                </a:cubicBezTo>
                <a:cubicBezTo>
                  <a:pt x="336432" y="450850"/>
                  <a:pt x="350829" y="450504"/>
                  <a:pt x="365007" y="452437"/>
                </a:cubicBezTo>
                <a:cubicBezTo>
                  <a:pt x="368524" y="452917"/>
                  <a:pt x="371269" y="455802"/>
                  <a:pt x="374532" y="457200"/>
                </a:cubicBezTo>
                <a:cubicBezTo>
                  <a:pt x="376839" y="458189"/>
                  <a:pt x="379295" y="458787"/>
                  <a:pt x="381676" y="459581"/>
                </a:cubicBezTo>
                <a:cubicBezTo>
                  <a:pt x="386438" y="457994"/>
                  <a:pt x="393178" y="458996"/>
                  <a:pt x="395963" y="454819"/>
                </a:cubicBezTo>
                <a:cubicBezTo>
                  <a:pt x="399477" y="449548"/>
                  <a:pt x="402370" y="444198"/>
                  <a:pt x="407870" y="440531"/>
                </a:cubicBezTo>
                <a:cubicBezTo>
                  <a:pt x="411008" y="438439"/>
                  <a:pt x="425203" y="436112"/>
                  <a:pt x="426920" y="435769"/>
                </a:cubicBezTo>
                <a:cubicBezTo>
                  <a:pt x="426126" y="432594"/>
                  <a:pt x="424899" y="429497"/>
                  <a:pt x="424538" y="426244"/>
                </a:cubicBezTo>
                <a:cubicBezTo>
                  <a:pt x="423308" y="415171"/>
                  <a:pt x="426195" y="403290"/>
                  <a:pt x="422157" y="392906"/>
                </a:cubicBezTo>
                <a:cubicBezTo>
                  <a:pt x="420083" y="387571"/>
                  <a:pt x="412632" y="386556"/>
                  <a:pt x="407870" y="383381"/>
                </a:cubicBezTo>
                <a:lnTo>
                  <a:pt x="400726" y="378619"/>
                </a:lnTo>
                <a:lnTo>
                  <a:pt x="395963" y="364331"/>
                </a:lnTo>
                <a:lnTo>
                  <a:pt x="393582" y="357187"/>
                </a:lnTo>
                <a:cubicBezTo>
                  <a:pt x="391086" y="349698"/>
                  <a:pt x="391701" y="347996"/>
                  <a:pt x="384057" y="342900"/>
                </a:cubicBezTo>
                <a:cubicBezTo>
                  <a:pt x="381968" y="341508"/>
                  <a:pt x="379294" y="341313"/>
                  <a:pt x="376913" y="340519"/>
                </a:cubicBezTo>
                <a:cubicBezTo>
                  <a:pt x="366074" y="333292"/>
                  <a:pt x="370693" y="334077"/>
                  <a:pt x="353101" y="338137"/>
                </a:cubicBezTo>
                <a:cubicBezTo>
                  <a:pt x="348209" y="339266"/>
                  <a:pt x="343576" y="341312"/>
                  <a:pt x="338813" y="342900"/>
                </a:cubicBezTo>
                <a:lnTo>
                  <a:pt x="331670" y="345281"/>
                </a:lnTo>
                <a:cubicBezTo>
                  <a:pt x="314837" y="341915"/>
                  <a:pt x="323607" y="344181"/>
                  <a:pt x="305476" y="338137"/>
                </a:cubicBezTo>
                <a:cubicBezTo>
                  <a:pt x="303095" y="337343"/>
                  <a:pt x="300836" y="335935"/>
                  <a:pt x="298332" y="335756"/>
                </a:cubicBezTo>
                <a:lnTo>
                  <a:pt x="264995" y="333375"/>
                </a:lnTo>
                <a:cubicBezTo>
                  <a:pt x="260232" y="331787"/>
                  <a:pt x="252295" y="333375"/>
                  <a:pt x="250707" y="328612"/>
                </a:cubicBezTo>
                <a:cubicBezTo>
                  <a:pt x="249913" y="326231"/>
                  <a:pt x="248935" y="323904"/>
                  <a:pt x="248326" y="321469"/>
                </a:cubicBezTo>
                <a:cubicBezTo>
                  <a:pt x="247364" y="317622"/>
                  <a:pt x="246040" y="306877"/>
                  <a:pt x="243563" y="302419"/>
                </a:cubicBezTo>
                <a:cubicBezTo>
                  <a:pt x="240783" y="297415"/>
                  <a:pt x="234038" y="288131"/>
                  <a:pt x="234038" y="288131"/>
                </a:cubicBezTo>
                <a:cubicBezTo>
                  <a:pt x="231657" y="290512"/>
                  <a:pt x="228763" y="292473"/>
                  <a:pt x="226895" y="295275"/>
                </a:cubicBezTo>
                <a:cubicBezTo>
                  <a:pt x="219151" y="306891"/>
                  <a:pt x="230986" y="298327"/>
                  <a:pt x="219751" y="309562"/>
                </a:cubicBezTo>
                <a:cubicBezTo>
                  <a:pt x="217727" y="311586"/>
                  <a:pt x="214988" y="312737"/>
                  <a:pt x="212607" y="314325"/>
                </a:cubicBezTo>
                <a:cubicBezTo>
                  <a:pt x="211020" y="316706"/>
                  <a:pt x="208445" y="318671"/>
                  <a:pt x="207845" y="321469"/>
                </a:cubicBezTo>
                <a:cubicBezTo>
                  <a:pt x="201932" y="349060"/>
                  <a:pt x="214726" y="350750"/>
                  <a:pt x="198320" y="345281"/>
                </a:cubicBezTo>
                <a:cubicBezTo>
                  <a:pt x="181292" y="319741"/>
                  <a:pt x="207813" y="358508"/>
                  <a:pt x="186413" y="330994"/>
                </a:cubicBezTo>
                <a:cubicBezTo>
                  <a:pt x="182899" y="326476"/>
                  <a:pt x="180935" y="320754"/>
                  <a:pt x="176888" y="316706"/>
                </a:cubicBezTo>
                <a:cubicBezTo>
                  <a:pt x="174507" y="314325"/>
                  <a:pt x="171812" y="312220"/>
                  <a:pt x="169745" y="309562"/>
                </a:cubicBezTo>
                <a:cubicBezTo>
                  <a:pt x="166231" y="305044"/>
                  <a:pt x="163395" y="300037"/>
                  <a:pt x="160220" y="295275"/>
                </a:cubicBezTo>
                <a:lnTo>
                  <a:pt x="155457" y="288131"/>
                </a:lnTo>
                <a:cubicBezTo>
                  <a:pt x="156251" y="284956"/>
                  <a:pt x="156214" y="281448"/>
                  <a:pt x="157838" y="278606"/>
                </a:cubicBezTo>
                <a:cubicBezTo>
                  <a:pt x="160659" y="273669"/>
                  <a:pt x="167573" y="269735"/>
                  <a:pt x="172126" y="266700"/>
                </a:cubicBezTo>
                <a:cubicBezTo>
                  <a:pt x="171332" y="260350"/>
                  <a:pt x="168490" y="253925"/>
                  <a:pt x="169745" y="247650"/>
                </a:cubicBezTo>
                <a:cubicBezTo>
                  <a:pt x="170900" y="241876"/>
                  <a:pt x="190946" y="240544"/>
                  <a:pt x="191176" y="240506"/>
                </a:cubicBezTo>
                <a:cubicBezTo>
                  <a:pt x="190382" y="238125"/>
                  <a:pt x="189485" y="235776"/>
                  <a:pt x="188795" y="233362"/>
                </a:cubicBezTo>
                <a:cubicBezTo>
                  <a:pt x="187130" y="227537"/>
                  <a:pt x="184360" y="222237"/>
                  <a:pt x="188795" y="216694"/>
                </a:cubicBezTo>
                <a:cubicBezTo>
                  <a:pt x="190583" y="214459"/>
                  <a:pt x="193557" y="213519"/>
                  <a:pt x="195938" y="211931"/>
                </a:cubicBezTo>
                <a:cubicBezTo>
                  <a:pt x="198938" y="207432"/>
                  <a:pt x="202563" y="203352"/>
                  <a:pt x="203082" y="197644"/>
                </a:cubicBezTo>
                <a:cubicBezTo>
                  <a:pt x="207480" y="149265"/>
                  <a:pt x="190822" y="157280"/>
                  <a:pt x="212607" y="150019"/>
                </a:cubicBezTo>
                <a:cubicBezTo>
                  <a:pt x="258183" y="153524"/>
                  <a:pt x="237350" y="142356"/>
                  <a:pt x="245945" y="159544"/>
                </a:cubicBezTo>
                <a:cubicBezTo>
                  <a:pt x="247225" y="162103"/>
                  <a:pt x="249120" y="164306"/>
                  <a:pt x="250707" y="166687"/>
                </a:cubicBezTo>
                <a:cubicBezTo>
                  <a:pt x="252276" y="171394"/>
                  <a:pt x="253654" y="177617"/>
                  <a:pt x="257851" y="180975"/>
                </a:cubicBezTo>
                <a:cubicBezTo>
                  <a:pt x="259811" y="182543"/>
                  <a:pt x="262614" y="182562"/>
                  <a:pt x="264995" y="183356"/>
                </a:cubicBezTo>
                <a:cubicBezTo>
                  <a:pt x="265789" y="180975"/>
                  <a:pt x="266767" y="178647"/>
                  <a:pt x="267376" y="176212"/>
                </a:cubicBezTo>
                <a:cubicBezTo>
                  <a:pt x="268358" y="172286"/>
                  <a:pt x="267512" y="167673"/>
                  <a:pt x="269757" y="164306"/>
                </a:cubicBezTo>
                <a:cubicBezTo>
                  <a:pt x="271149" y="162217"/>
                  <a:pt x="274520" y="162719"/>
                  <a:pt x="276901" y="161925"/>
                </a:cubicBezTo>
                <a:cubicBezTo>
                  <a:pt x="278488" y="159544"/>
                  <a:pt x="281193" y="157604"/>
                  <a:pt x="281663" y="154781"/>
                </a:cubicBezTo>
                <a:cubicBezTo>
                  <a:pt x="282411" y="150291"/>
                  <a:pt x="276075" y="143605"/>
                  <a:pt x="274520" y="140494"/>
                </a:cubicBezTo>
                <a:cubicBezTo>
                  <a:pt x="273397" y="138249"/>
                  <a:pt x="273261" y="135595"/>
                  <a:pt x="272138" y="133350"/>
                </a:cubicBezTo>
                <a:cubicBezTo>
                  <a:pt x="270858" y="130790"/>
                  <a:pt x="268656" y="128766"/>
                  <a:pt x="267376" y="126206"/>
                </a:cubicBezTo>
                <a:cubicBezTo>
                  <a:pt x="266254" y="123961"/>
                  <a:pt x="266563" y="121022"/>
                  <a:pt x="264995" y="119062"/>
                </a:cubicBezTo>
                <a:cubicBezTo>
                  <a:pt x="263207" y="116827"/>
                  <a:pt x="260050" y="116132"/>
                  <a:pt x="257851" y="114300"/>
                </a:cubicBezTo>
                <a:cubicBezTo>
                  <a:pt x="255264" y="112144"/>
                  <a:pt x="253651" y="108791"/>
                  <a:pt x="250707" y="107156"/>
                </a:cubicBezTo>
                <a:cubicBezTo>
                  <a:pt x="246319" y="104718"/>
                  <a:pt x="236420" y="102394"/>
                  <a:pt x="236420" y="102394"/>
                </a:cubicBezTo>
                <a:cubicBezTo>
                  <a:pt x="229134" y="104215"/>
                  <a:pt x="225232" y="104056"/>
                  <a:pt x="219751" y="109537"/>
                </a:cubicBezTo>
                <a:cubicBezTo>
                  <a:pt x="210741" y="118547"/>
                  <a:pt x="220207" y="115971"/>
                  <a:pt x="207845" y="119062"/>
                </a:cubicBezTo>
                <a:cubicBezTo>
                  <a:pt x="203918" y="120044"/>
                  <a:pt x="199843" y="120379"/>
                  <a:pt x="195938" y="121444"/>
                </a:cubicBezTo>
                <a:cubicBezTo>
                  <a:pt x="191095" y="122765"/>
                  <a:pt x="181651" y="126206"/>
                  <a:pt x="181651" y="126206"/>
                </a:cubicBezTo>
                <a:cubicBezTo>
                  <a:pt x="180857" y="112712"/>
                  <a:pt x="181018" y="99128"/>
                  <a:pt x="179270" y="85725"/>
                </a:cubicBezTo>
                <a:cubicBezTo>
                  <a:pt x="178621" y="80747"/>
                  <a:pt x="174507" y="71437"/>
                  <a:pt x="174507" y="71437"/>
                </a:cubicBezTo>
                <a:cubicBezTo>
                  <a:pt x="177410" y="54018"/>
                  <a:pt x="178476" y="63500"/>
                  <a:pt x="172126" y="619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31" name="30 Forma libre"/>
          <p:cNvSpPr/>
          <p:nvPr/>
        </p:nvSpPr>
        <p:spPr>
          <a:xfrm>
            <a:off x="3318778" y="3425209"/>
            <a:ext cx="641501" cy="703956"/>
          </a:xfrm>
          <a:custGeom>
            <a:avLst/>
            <a:gdLst>
              <a:gd name="connsiteX0" fmla="*/ 743459 w 918084"/>
              <a:gd name="connsiteY0" fmla="*/ 3510 h 978235"/>
              <a:gd name="connsiteX1" fmla="*/ 733934 w 918084"/>
              <a:gd name="connsiteY1" fmla="*/ 335 h 978235"/>
              <a:gd name="connsiteX2" fmla="*/ 711709 w 918084"/>
              <a:gd name="connsiteY2" fmla="*/ 6685 h 978235"/>
              <a:gd name="connsiteX3" fmla="*/ 699009 w 918084"/>
              <a:gd name="connsiteY3" fmla="*/ 22560 h 978235"/>
              <a:gd name="connsiteX4" fmla="*/ 692659 w 918084"/>
              <a:gd name="connsiteY4" fmla="*/ 32085 h 978235"/>
              <a:gd name="connsiteX5" fmla="*/ 683134 w 918084"/>
              <a:gd name="connsiteY5" fmla="*/ 41610 h 978235"/>
              <a:gd name="connsiteX6" fmla="*/ 679959 w 918084"/>
              <a:gd name="connsiteY6" fmla="*/ 67010 h 978235"/>
              <a:gd name="connsiteX7" fmla="*/ 660909 w 918084"/>
              <a:gd name="connsiteY7" fmla="*/ 82885 h 978235"/>
              <a:gd name="connsiteX8" fmla="*/ 654559 w 918084"/>
              <a:gd name="connsiteY8" fmla="*/ 92410 h 978235"/>
              <a:gd name="connsiteX9" fmla="*/ 635509 w 918084"/>
              <a:gd name="connsiteY9" fmla="*/ 98760 h 978235"/>
              <a:gd name="connsiteX10" fmla="*/ 610109 w 918084"/>
              <a:gd name="connsiteY10" fmla="*/ 105110 h 978235"/>
              <a:gd name="connsiteX11" fmla="*/ 587884 w 918084"/>
              <a:gd name="connsiteY11" fmla="*/ 130510 h 978235"/>
              <a:gd name="connsiteX12" fmla="*/ 581534 w 918084"/>
              <a:gd name="connsiteY12" fmla="*/ 140035 h 978235"/>
              <a:gd name="connsiteX13" fmla="*/ 565659 w 918084"/>
              <a:gd name="connsiteY13" fmla="*/ 159085 h 978235"/>
              <a:gd name="connsiteX14" fmla="*/ 559309 w 918084"/>
              <a:gd name="connsiteY14" fmla="*/ 178135 h 978235"/>
              <a:gd name="connsiteX15" fmla="*/ 549784 w 918084"/>
              <a:gd name="connsiteY15" fmla="*/ 206710 h 978235"/>
              <a:gd name="connsiteX16" fmla="*/ 546609 w 918084"/>
              <a:gd name="connsiteY16" fmla="*/ 216235 h 978235"/>
              <a:gd name="connsiteX17" fmla="*/ 543434 w 918084"/>
              <a:gd name="connsiteY17" fmla="*/ 225760 h 978235"/>
              <a:gd name="connsiteX18" fmla="*/ 537084 w 918084"/>
              <a:gd name="connsiteY18" fmla="*/ 235285 h 978235"/>
              <a:gd name="connsiteX19" fmla="*/ 527559 w 918084"/>
              <a:gd name="connsiteY19" fmla="*/ 254335 h 978235"/>
              <a:gd name="connsiteX20" fmla="*/ 518034 w 918084"/>
              <a:gd name="connsiteY20" fmla="*/ 260685 h 978235"/>
              <a:gd name="connsiteX21" fmla="*/ 511684 w 918084"/>
              <a:gd name="connsiteY21" fmla="*/ 270210 h 978235"/>
              <a:gd name="connsiteX22" fmla="*/ 502159 w 918084"/>
              <a:gd name="connsiteY22" fmla="*/ 276560 h 978235"/>
              <a:gd name="connsiteX23" fmla="*/ 498984 w 918084"/>
              <a:gd name="connsiteY23" fmla="*/ 286085 h 978235"/>
              <a:gd name="connsiteX24" fmla="*/ 502159 w 918084"/>
              <a:gd name="connsiteY24" fmla="*/ 327360 h 978235"/>
              <a:gd name="connsiteX25" fmla="*/ 498984 w 918084"/>
              <a:gd name="connsiteY25" fmla="*/ 336885 h 978235"/>
              <a:gd name="connsiteX26" fmla="*/ 508509 w 918084"/>
              <a:gd name="connsiteY26" fmla="*/ 365460 h 978235"/>
              <a:gd name="connsiteX27" fmla="*/ 511684 w 918084"/>
              <a:gd name="connsiteY27" fmla="*/ 374985 h 978235"/>
              <a:gd name="connsiteX28" fmla="*/ 521209 w 918084"/>
              <a:gd name="connsiteY28" fmla="*/ 384510 h 978235"/>
              <a:gd name="connsiteX29" fmla="*/ 543434 w 918084"/>
              <a:gd name="connsiteY29" fmla="*/ 400385 h 978235"/>
              <a:gd name="connsiteX30" fmla="*/ 546609 w 918084"/>
              <a:gd name="connsiteY30" fmla="*/ 409910 h 978235"/>
              <a:gd name="connsiteX31" fmla="*/ 537084 w 918084"/>
              <a:gd name="connsiteY31" fmla="*/ 416260 h 978235"/>
              <a:gd name="connsiteX32" fmla="*/ 530734 w 918084"/>
              <a:gd name="connsiteY32" fmla="*/ 425785 h 978235"/>
              <a:gd name="connsiteX33" fmla="*/ 521209 w 918084"/>
              <a:gd name="connsiteY33" fmla="*/ 428960 h 978235"/>
              <a:gd name="connsiteX34" fmla="*/ 511684 w 918084"/>
              <a:gd name="connsiteY34" fmla="*/ 435310 h 978235"/>
              <a:gd name="connsiteX35" fmla="*/ 498984 w 918084"/>
              <a:gd name="connsiteY35" fmla="*/ 454360 h 978235"/>
              <a:gd name="connsiteX36" fmla="*/ 479934 w 918084"/>
              <a:gd name="connsiteY36" fmla="*/ 463885 h 978235"/>
              <a:gd name="connsiteX37" fmla="*/ 457709 w 918084"/>
              <a:gd name="connsiteY37" fmla="*/ 470235 h 978235"/>
              <a:gd name="connsiteX38" fmla="*/ 448184 w 918084"/>
              <a:gd name="connsiteY38" fmla="*/ 473410 h 978235"/>
              <a:gd name="connsiteX39" fmla="*/ 425959 w 918084"/>
              <a:gd name="connsiteY39" fmla="*/ 482935 h 978235"/>
              <a:gd name="connsiteX40" fmla="*/ 406909 w 918084"/>
              <a:gd name="connsiteY40" fmla="*/ 492460 h 978235"/>
              <a:gd name="connsiteX41" fmla="*/ 387859 w 918084"/>
              <a:gd name="connsiteY41" fmla="*/ 498810 h 978235"/>
              <a:gd name="connsiteX42" fmla="*/ 375159 w 918084"/>
              <a:gd name="connsiteY42" fmla="*/ 479760 h 978235"/>
              <a:gd name="connsiteX43" fmla="*/ 365634 w 918084"/>
              <a:gd name="connsiteY43" fmla="*/ 476585 h 978235"/>
              <a:gd name="connsiteX44" fmla="*/ 356109 w 918084"/>
              <a:gd name="connsiteY44" fmla="*/ 470235 h 978235"/>
              <a:gd name="connsiteX45" fmla="*/ 343409 w 918084"/>
              <a:gd name="connsiteY45" fmla="*/ 467060 h 978235"/>
              <a:gd name="connsiteX46" fmla="*/ 333884 w 918084"/>
              <a:gd name="connsiteY46" fmla="*/ 457535 h 978235"/>
              <a:gd name="connsiteX47" fmla="*/ 308484 w 918084"/>
              <a:gd name="connsiteY47" fmla="*/ 448010 h 978235"/>
              <a:gd name="connsiteX48" fmla="*/ 298959 w 918084"/>
              <a:gd name="connsiteY48" fmla="*/ 428960 h 978235"/>
              <a:gd name="connsiteX49" fmla="*/ 270384 w 918084"/>
              <a:gd name="connsiteY49" fmla="*/ 435310 h 978235"/>
              <a:gd name="connsiteX50" fmla="*/ 257684 w 918084"/>
              <a:gd name="connsiteY50" fmla="*/ 432135 h 978235"/>
              <a:gd name="connsiteX51" fmla="*/ 238634 w 918084"/>
              <a:gd name="connsiteY51" fmla="*/ 428960 h 978235"/>
              <a:gd name="connsiteX52" fmla="*/ 229109 w 918084"/>
              <a:gd name="connsiteY52" fmla="*/ 419435 h 978235"/>
              <a:gd name="connsiteX53" fmla="*/ 210059 w 918084"/>
              <a:gd name="connsiteY53" fmla="*/ 406735 h 978235"/>
              <a:gd name="connsiteX54" fmla="*/ 162434 w 918084"/>
              <a:gd name="connsiteY54" fmla="*/ 406735 h 978235"/>
              <a:gd name="connsiteX55" fmla="*/ 152909 w 918084"/>
              <a:gd name="connsiteY55" fmla="*/ 400385 h 978235"/>
              <a:gd name="connsiteX56" fmla="*/ 133859 w 918084"/>
              <a:gd name="connsiteY56" fmla="*/ 384510 h 978235"/>
              <a:gd name="connsiteX57" fmla="*/ 124334 w 918084"/>
              <a:gd name="connsiteY57" fmla="*/ 390860 h 978235"/>
              <a:gd name="connsiteX58" fmla="*/ 117984 w 918084"/>
              <a:gd name="connsiteY58" fmla="*/ 409910 h 978235"/>
              <a:gd name="connsiteX59" fmla="*/ 102109 w 918084"/>
              <a:gd name="connsiteY59" fmla="*/ 406735 h 978235"/>
              <a:gd name="connsiteX60" fmla="*/ 92584 w 918084"/>
              <a:gd name="connsiteY60" fmla="*/ 400385 h 978235"/>
              <a:gd name="connsiteX61" fmla="*/ 83059 w 918084"/>
              <a:gd name="connsiteY61" fmla="*/ 413085 h 978235"/>
              <a:gd name="connsiteX62" fmla="*/ 79884 w 918084"/>
              <a:gd name="connsiteY62" fmla="*/ 422610 h 978235"/>
              <a:gd name="connsiteX63" fmla="*/ 67184 w 918084"/>
              <a:gd name="connsiteY63" fmla="*/ 438485 h 978235"/>
              <a:gd name="connsiteX64" fmla="*/ 73534 w 918084"/>
              <a:gd name="connsiteY64" fmla="*/ 448010 h 978235"/>
              <a:gd name="connsiteX65" fmla="*/ 73534 w 918084"/>
              <a:gd name="connsiteY65" fmla="*/ 476585 h 978235"/>
              <a:gd name="connsiteX66" fmla="*/ 86234 w 918084"/>
              <a:gd name="connsiteY66" fmla="*/ 495635 h 978235"/>
              <a:gd name="connsiteX67" fmla="*/ 92584 w 918084"/>
              <a:gd name="connsiteY67" fmla="*/ 505160 h 978235"/>
              <a:gd name="connsiteX68" fmla="*/ 98934 w 918084"/>
              <a:gd name="connsiteY68" fmla="*/ 514685 h 978235"/>
              <a:gd name="connsiteX69" fmla="*/ 114809 w 918084"/>
              <a:gd name="connsiteY69" fmla="*/ 495635 h 978235"/>
              <a:gd name="connsiteX70" fmla="*/ 121159 w 918084"/>
              <a:gd name="connsiteY70" fmla="*/ 476585 h 978235"/>
              <a:gd name="connsiteX71" fmla="*/ 117984 w 918084"/>
              <a:gd name="connsiteY71" fmla="*/ 460710 h 978235"/>
              <a:gd name="connsiteX72" fmla="*/ 149734 w 918084"/>
              <a:gd name="connsiteY72" fmla="*/ 451185 h 978235"/>
              <a:gd name="connsiteX73" fmla="*/ 162434 w 918084"/>
              <a:gd name="connsiteY73" fmla="*/ 454360 h 978235"/>
              <a:gd name="connsiteX74" fmla="*/ 171959 w 918084"/>
              <a:gd name="connsiteY74" fmla="*/ 457535 h 978235"/>
              <a:gd name="connsiteX75" fmla="*/ 159259 w 918084"/>
              <a:gd name="connsiteY75" fmla="*/ 498810 h 978235"/>
              <a:gd name="connsiteX76" fmla="*/ 140209 w 918084"/>
              <a:gd name="connsiteY76" fmla="*/ 501985 h 978235"/>
              <a:gd name="connsiteX77" fmla="*/ 130684 w 918084"/>
              <a:gd name="connsiteY77" fmla="*/ 508335 h 978235"/>
              <a:gd name="connsiteX78" fmla="*/ 127509 w 918084"/>
              <a:gd name="connsiteY78" fmla="*/ 533735 h 978235"/>
              <a:gd name="connsiteX79" fmla="*/ 133859 w 918084"/>
              <a:gd name="connsiteY79" fmla="*/ 543260 h 978235"/>
              <a:gd name="connsiteX80" fmla="*/ 137034 w 918084"/>
              <a:gd name="connsiteY80" fmla="*/ 552785 h 978235"/>
              <a:gd name="connsiteX81" fmla="*/ 130684 w 918084"/>
              <a:gd name="connsiteY81" fmla="*/ 562310 h 978235"/>
              <a:gd name="connsiteX82" fmla="*/ 133859 w 918084"/>
              <a:gd name="connsiteY82" fmla="*/ 571835 h 978235"/>
              <a:gd name="connsiteX83" fmla="*/ 162434 w 918084"/>
              <a:gd name="connsiteY83" fmla="*/ 581360 h 978235"/>
              <a:gd name="connsiteX84" fmla="*/ 181484 w 918084"/>
              <a:gd name="connsiteY84" fmla="*/ 578185 h 978235"/>
              <a:gd name="connsiteX85" fmla="*/ 191009 w 918084"/>
              <a:gd name="connsiteY85" fmla="*/ 559135 h 978235"/>
              <a:gd name="connsiteX86" fmla="*/ 197359 w 918084"/>
              <a:gd name="connsiteY86" fmla="*/ 549610 h 978235"/>
              <a:gd name="connsiteX87" fmla="*/ 222759 w 918084"/>
              <a:gd name="connsiteY87" fmla="*/ 543260 h 978235"/>
              <a:gd name="connsiteX88" fmla="*/ 232284 w 918084"/>
              <a:gd name="connsiteY88" fmla="*/ 540085 h 978235"/>
              <a:gd name="connsiteX89" fmla="*/ 225934 w 918084"/>
              <a:gd name="connsiteY89" fmla="*/ 565485 h 978235"/>
              <a:gd name="connsiteX90" fmla="*/ 216409 w 918084"/>
              <a:gd name="connsiteY90" fmla="*/ 571835 h 978235"/>
              <a:gd name="connsiteX91" fmla="*/ 206884 w 918084"/>
              <a:gd name="connsiteY91" fmla="*/ 581360 h 978235"/>
              <a:gd name="connsiteX92" fmla="*/ 194184 w 918084"/>
              <a:gd name="connsiteY92" fmla="*/ 594060 h 978235"/>
              <a:gd name="connsiteX93" fmla="*/ 191009 w 918084"/>
              <a:gd name="connsiteY93" fmla="*/ 603585 h 978235"/>
              <a:gd name="connsiteX94" fmla="*/ 197359 w 918084"/>
              <a:gd name="connsiteY94" fmla="*/ 628985 h 978235"/>
              <a:gd name="connsiteX95" fmla="*/ 206884 w 918084"/>
              <a:gd name="connsiteY95" fmla="*/ 648035 h 978235"/>
              <a:gd name="connsiteX96" fmla="*/ 194184 w 918084"/>
              <a:gd name="connsiteY96" fmla="*/ 657560 h 978235"/>
              <a:gd name="connsiteX97" fmla="*/ 178309 w 918084"/>
              <a:gd name="connsiteY97" fmla="*/ 660735 h 978235"/>
              <a:gd name="connsiteX98" fmla="*/ 171959 w 918084"/>
              <a:gd name="connsiteY98" fmla="*/ 670260 h 978235"/>
              <a:gd name="connsiteX99" fmla="*/ 162434 w 918084"/>
              <a:gd name="connsiteY99" fmla="*/ 682960 h 978235"/>
              <a:gd name="connsiteX100" fmla="*/ 149734 w 918084"/>
              <a:gd name="connsiteY100" fmla="*/ 702010 h 978235"/>
              <a:gd name="connsiteX101" fmla="*/ 146559 w 918084"/>
              <a:gd name="connsiteY101" fmla="*/ 721060 h 978235"/>
              <a:gd name="connsiteX102" fmla="*/ 133859 w 918084"/>
              <a:gd name="connsiteY102" fmla="*/ 724235 h 978235"/>
              <a:gd name="connsiteX103" fmla="*/ 111634 w 918084"/>
              <a:gd name="connsiteY103" fmla="*/ 740110 h 978235"/>
              <a:gd name="connsiteX104" fmla="*/ 114809 w 918084"/>
              <a:gd name="connsiteY104" fmla="*/ 755985 h 978235"/>
              <a:gd name="connsiteX105" fmla="*/ 76709 w 918084"/>
              <a:gd name="connsiteY105" fmla="*/ 768685 h 978235"/>
              <a:gd name="connsiteX106" fmla="*/ 64009 w 918084"/>
              <a:gd name="connsiteY106" fmla="*/ 800435 h 978235"/>
              <a:gd name="connsiteX107" fmla="*/ 54484 w 918084"/>
              <a:gd name="connsiteY107" fmla="*/ 806785 h 978235"/>
              <a:gd name="connsiteX108" fmla="*/ 38609 w 918084"/>
              <a:gd name="connsiteY108" fmla="*/ 835360 h 978235"/>
              <a:gd name="connsiteX109" fmla="*/ 35434 w 918084"/>
              <a:gd name="connsiteY109" fmla="*/ 857585 h 978235"/>
              <a:gd name="connsiteX110" fmla="*/ 67184 w 918084"/>
              <a:gd name="connsiteY110" fmla="*/ 863935 h 978235"/>
              <a:gd name="connsiteX111" fmla="*/ 76709 w 918084"/>
              <a:gd name="connsiteY111" fmla="*/ 867110 h 978235"/>
              <a:gd name="connsiteX112" fmla="*/ 98934 w 918084"/>
              <a:gd name="connsiteY112" fmla="*/ 889335 h 978235"/>
              <a:gd name="connsiteX113" fmla="*/ 108459 w 918084"/>
              <a:gd name="connsiteY113" fmla="*/ 892510 h 978235"/>
              <a:gd name="connsiteX114" fmla="*/ 124334 w 918084"/>
              <a:gd name="connsiteY114" fmla="*/ 898860 h 978235"/>
              <a:gd name="connsiteX115" fmla="*/ 143384 w 918084"/>
              <a:gd name="connsiteY115" fmla="*/ 905210 h 978235"/>
              <a:gd name="connsiteX116" fmla="*/ 149734 w 918084"/>
              <a:gd name="connsiteY116" fmla="*/ 914735 h 978235"/>
              <a:gd name="connsiteX117" fmla="*/ 168784 w 918084"/>
              <a:gd name="connsiteY117" fmla="*/ 927435 h 978235"/>
              <a:gd name="connsiteX118" fmla="*/ 191009 w 918084"/>
              <a:gd name="connsiteY118" fmla="*/ 936960 h 978235"/>
              <a:gd name="connsiteX119" fmla="*/ 222759 w 918084"/>
              <a:gd name="connsiteY119" fmla="*/ 940135 h 978235"/>
              <a:gd name="connsiteX120" fmla="*/ 241809 w 918084"/>
              <a:gd name="connsiteY120" fmla="*/ 956010 h 978235"/>
              <a:gd name="connsiteX121" fmla="*/ 251334 w 918084"/>
              <a:gd name="connsiteY121" fmla="*/ 965535 h 978235"/>
              <a:gd name="connsiteX122" fmla="*/ 279909 w 918084"/>
              <a:gd name="connsiteY122" fmla="*/ 952835 h 978235"/>
              <a:gd name="connsiteX123" fmla="*/ 305309 w 918084"/>
              <a:gd name="connsiteY123" fmla="*/ 956010 h 978235"/>
              <a:gd name="connsiteX124" fmla="*/ 314834 w 918084"/>
              <a:gd name="connsiteY124" fmla="*/ 962360 h 978235"/>
              <a:gd name="connsiteX125" fmla="*/ 324359 w 918084"/>
              <a:gd name="connsiteY125" fmla="*/ 965535 h 978235"/>
              <a:gd name="connsiteX126" fmla="*/ 333884 w 918084"/>
              <a:gd name="connsiteY126" fmla="*/ 971885 h 978235"/>
              <a:gd name="connsiteX127" fmla="*/ 352934 w 918084"/>
              <a:gd name="connsiteY127" fmla="*/ 978235 h 978235"/>
              <a:gd name="connsiteX128" fmla="*/ 362459 w 918084"/>
              <a:gd name="connsiteY128" fmla="*/ 975060 h 978235"/>
              <a:gd name="connsiteX129" fmla="*/ 371984 w 918084"/>
              <a:gd name="connsiteY129" fmla="*/ 968710 h 978235"/>
              <a:gd name="connsiteX130" fmla="*/ 400559 w 918084"/>
              <a:gd name="connsiteY130" fmla="*/ 965535 h 978235"/>
              <a:gd name="connsiteX131" fmla="*/ 406909 w 918084"/>
              <a:gd name="connsiteY131" fmla="*/ 956010 h 978235"/>
              <a:gd name="connsiteX132" fmla="*/ 416434 w 918084"/>
              <a:gd name="connsiteY132" fmla="*/ 952835 h 978235"/>
              <a:gd name="connsiteX133" fmla="*/ 454534 w 918084"/>
              <a:gd name="connsiteY133" fmla="*/ 946485 h 978235"/>
              <a:gd name="connsiteX134" fmla="*/ 457709 w 918084"/>
              <a:gd name="connsiteY134" fmla="*/ 936960 h 978235"/>
              <a:gd name="connsiteX135" fmla="*/ 483109 w 918084"/>
              <a:gd name="connsiteY135" fmla="*/ 940135 h 978235"/>
              <a:gd name="connsiteX136" fmla="*/ 492634 w 918084"/>
              <a:gd name="connsiteY136" fmla="*/ 936960 h 978235"/>
              <a:gd name="connsiteX137" fmla="*/ 505334 w 918084"/>
              <a:gd name="connsiteY137" fmla="*/ 924260 h 978235"/>
              <a:gd name="connsiteX138" fmla="*/ 521209 w 918084"/>
              <a:gd name="connsiteY138" fmla="*/ 911560 h 978235"/>
              <a:gd name="connsiteX139" fmla="*/ 524384 w 918084"/>
              <a:gd name="connsiteY139" fmla="*/ 898860 h 978235"/>
              <a:gd name="connsiteX140" fmla="*/ 527559 w 918084"/>
              <a:gd name="connsiteY140" fmla="*/ 889335 h 978235"/>
              <a:gd name="connsiteX141" fmla="*/ 530734 w 918084"/>
              <a:gd name="connsiteY141" fmla="*/ 870285 h 978235"/>
              <a:gd name="connsiteX142" fmla="*/ 533909 w 918084"/>
              <a:gd name="connsiteY142" fmla="*/ 854410 h 978235"/>
              <a:gd name="connsiteX143" fmla="*/ 572009 w 918084"/>
              <a:gd name="connsiteY143" fmla="*/ 851235 h 978235"/>
              <a:gd name="connsiteX144" fmla="*/ 594234 w 918084"/>
              <a:gd name="connsiteY144" fmla="*/ 848060 h 978235"/>
              <a:gd name="connsiteX145" fmla="*/ 629159 w 918084"/>
              <a:gd name="connsiteY145" fmla="*/ 851235 h 978235"/>
              <a:gd name="connsiteX146" fmla="*/ 638684 w 918084"/>
              <a:gd name="connsiteY146" fmla="*/ 854410 h 978235"/>
              <a:gd name="connsiteX147" fmla="*/ 654559 w 918084"/>
              <a:gd name="connsiteY147" fmla="*/ 857585 h 978235"/>
              <a:gd name="connsiteX148" fmla="*/ 667259 w 918084"/>
              <a:gd name="connsiteY148" fmla="*/ 860760 h 978235"/>
              <a:gd name="connsiteX149" fmla="*/ 711709 w 918084"/>
              <a:gd name="connsiteY149" fmla="*/ 867110 h 978235"/>
              <a:gd name="connsiteX150" fmla="*/ 730759 w 918084"/>
              <a:gd name="connsiteY150" fmla="*/ 873460 h 978235"/>
              <a:gd name="connsiteX151" fmla="*/ 740284 w 918084"/>
              <a:gd name="connsiteY151" fmla="*/ 876635 h 978235"/>
              <a:gd name="connsiteX152" fmla="*/ 752984 w 918084"/>
              <a:gd name="connsiteY152" fmla="*/ 848060 h 978235"/>
              <a:gd name="connsiteX153" fmla="*/ 756159 w 918084"/>
              <a:gd name="connsiteY153" fmla="*/ 838535 h 978235"/>
              <a:gd name="connsiteX154" fmla="*/ 759334 w 918084"/>
              <a:gd name="connsiteY154" fmla="*/ 829010 h 978235"/>
              <a:gd name="connsiteX155" fmla="*/ 768859 w 918084"/>
              <a:gd name="connsiteY155" fmla="*/ 787735 h 978235"/>
              <a:gd name="connsiteX156" fmla="*/ 778384 w 918084"/>
              <a:gd name="connsiteY156" fmla="*/ 768685 h 978235"/>
              <a:gd name="connsiteX157" fmla="*/ 784734 w 918084"/>
              <a:gd name="connsiteY157" fmla="*/ 686135 h 978235"/>
              <a:gd name="connsiteX158" fmla="*/ 787909 w 918084"/>
              <a:gd name="connsiteY158" fmla="*/ 676610 h 978235"/>
              <a:gd name="connsiteX159" fmla="*/ 794259 w 918084"/>
              <a:gd name="connsiteY159" fmla="*/ 654385 h 978235"/>
              <a:gd name="connsiteX160" fmla="*/ 803784 w 918084"/>
              <a:gd name="connsiteY160" fmla="*/ 644860 h 978235"/>
              <a:gd name="connsiteX161" fmla="*/ 819659 w 918084"/>
              <a:gd name="connsiteY161" fmla="*/ 625810 h 978235"/>
              <a:gd name="connsiteX162" fmla="*/ 822834 w 918084"/>
              <a:gd name="connsiteY162" fmla="*/ 616285 h 978235"/>
              <a:gd name="connsiteX163" fmla="*/ 826009 w 918084"/>
              <a:gd name="connsiteY163" fmla="*/ 578185 h 978235"/>
              <a:gd name="connsiteX164" fmla="*/ 838709 w 918084"/>
              <a:gd name="connsiteY164" fmla="*/ 559135 h 978235"/>
              <a:gd name="connsiteX165" fmla="*/ 845059 w 918084"/>
              <a:gd name="connsiteY165" fmla="*/ 549610 h 978235"/>
              <a:gd name="connsiteX166" fmla="*/ 848234 w 918084"/>
              <a:gd name="connsiteY166" fmla="*/ 540085 h 978235"/>
              <a:gd name="connsiteX167" fmla="*/ 857759 w 918084"/>
              <a:gd name="connsiteY167" fmla="*/ 530560 h 978235"/>
              <a:gd name="connsiteX168" fmla="*/ 873634 w 918084"/>
              <a:gd name="connsiteY168" fmla="*/ 514685 h 978235"/>
              <a:gd name="connsiteX169" fmla="*/ 889509 w 918084"/>
              <a:gd name="connsiteY169" fmla="*/ 501985 h 978235"/>
              <a:gd name="connsiteX170" fmla="*/ 914909 w 918084"/>
              <a:gd name="connsiteY170" fmla="*/ 473410 h 978235"/>
              <a:gd name="connsiteX171" fmla="*/ 918084 w 918084"/>
              <a:gd name="connsiteY171" fmla="*/ 463885 h 978235"/>
              <a:gd name="connsiteX172" fmla="*/ 908559 w 918084"/>
              <a:gd name="connsiteY172" fmla="*/ 444835 h 978235"/>
              <a:gd name="connsiteX173" fmla="*/ 899034 w 918084"/>
              <a:gd name="connsiteY173" fmla="*/ 438485 h 978235"/>
              <a:gd name="connsiteX174" fmla="*/ 892684 w 918084"/>
              <a:gd name="connsiteY174" fmla="*/ 374985 h 978235"/>
              <a:gd name="connsiteX175" fmla="*/ 886334 w 918084"/>
              <a:gd name="connsiteY175" fmla="*/ 365460 h 978235"/>
              <a:gd name="connsiteX176" fmla="*/ 883159 w 918084"/>
              <a:gd name="connsiteY176" fmla="*/ 355935 h 978235"/>
              <a:gd name="connsiteX177" fmla="*/ 876809 w 918084"/>
              <a:gd name="connsiteY177" fmla="*/ 311485 h 978235"/>
              <a:gd name="connsiteX178" fmla="*/ 870459 w 918084"/>
              <a:gd name="connsiteY178" fmla="*/ 301960 h 978235"/>
              <a:gd name="connsiteX179" fmla="*/ 851409 w 918084"/>
              <a:gd name="connsiteY179" fmla="*/ 282910 h 978235"/>
              <a:gd name="connsiteX180" fmla="*/ 832359 w 918084"/>
              <a:gd name="connsiteY180" fmla="*/ 251160 h 978235"/>
              <a:gd name="connsiteX181" fmla="*/ 835534 w 918084"/>
              <a:gd name="connsiteY181" fmla="*/ 232110 h 978235"/>
              <a:gd name="connsiteX182" fmla="*/ 838709 w 918084"/>
              <a:gd name="connsiteY182" fmla="*/ 222585 h 978235"/>
              <a:gd name="connsiteX183" fmla="*/ 841884 w 918084"/>
              <a:gd name="connsiteY183" fmla="*/ 181310 h 978235"/>
              <a:gd name="connsiteX184" fmla="*/ 908559 w 918084"/>
              <a:gd name="connsiteY184" fmla="*/ 178135 h 978235"/>
              <a:gd name="connsiteX185" fmla="*/ 914909 w 918084"/>
              <a:gd name="connsiteY185" fmla="*/ 168610 h 978235"/>
              <a:gd name="connsiteX186" fmla="*/ 902209 w 918084"/>
              <a:gd name="connsiteY186" fmla="*/ 149560 h 978235"/>
              <a:gd name="connsiteX187" fmla="*/ 899034 w 918084"/>
              <a:gd name="connsiteY187" fmla="*/ 136860 h 978235"/>
              <a:gd name="connsiteX188" fmla="*/ 889509 w 918084"/>
              <a:gd name="connsiteY188" fmla="*/ 133685 h 978235"/>
              <a:gd name="connsiteX189" fmla="*/ 848234 w 918084"/>
              <a:gd name="connsiteY189" fmla="*/ 130510 h 978235"/>
              <a:gd name="connsiteX190" fmla="*/ 845059 w 918084"/>
              <a:gd name="connsiteY190" fmla="*/ 120985 h 978235"/>
              <a:gd name="connsiteX191" fmla="*/ 829184 w 918084"/>
              <a:gd name="connsiteY191" fmla="*/ 117810 h 978235"/>
              <a:gd name="connsiteX192" fmla="*/ 816484 w 918084"/>
              <a:gd name="connsiteY192" fmla="*/ 114635 h 978235"/>
              <a:gd name="connsiteX193" fmla="*/ 813309 w 918084"/>
              <a:gd name="connsiteY193" fmla="*/ 101935 h 978235"/>
              <a:gd name="connsiteX194" fmla="*/ 806959 w 918084"/>
              <a:gd name="connsiteY194" fmla="*/ 92410 h 978235"/>
              <a:gd name="connsiteX195" fmla="*/ 810134 w 918084"/>
              <a:gd name="connsiteY195" fmla="*/ 82885 h 978235"/>
              <a:gd name="connsiteX196" fmla="*/ 803784 w 918084"/>
              <a:gd name="connsiteY196" fmla="*/ 73360 h 978235"/>
              <a:gd name="connsiteX197" fmla="*/ 794259 w 918084"/>
              <a:gd name="connsiteY197" fmla="*/ 70185 h 978235"/>
              <a:gd name="connsiteX198" fmla="*/ 775209 w 918084"/>
              <a:gd name="connsiteY198" fmla="*/ 60660 h 978235"/>
              <a:gd name="connsiteX199" fmla="*/ 768859 w 918084"/>
              <a:gd name="connsiteY199" fmla="*/ 51135 h 978235"/>
              <a:gd name="connsiteX200" fmla="*/ 759334 w 918084"/>
              <a:gd name="connsiteY200" fmla="*/ 41610 h 978235"/>
              <a:gd name="connsiteX201" fmla="*/ 752984 w 918084"/>
              <a:gd name="connsiteY201" fmla="*/ 22560 h 978235"/>
              <a:gd name="connsiteX202" fmla="*/ 749809 w 918084"/>
              <a:gd name="connsiteY202" fmla="*/ 13035 h 978235"/>
              <a:gd name="connsiteX203" fmla="*/ 746634 w 918084"/>
              <a:gd name="connsiteY203" fmla="*/ 3510 h 978235"/>
              <a:gd name="connsiteX204" fmla="*/ 743459 w 918084"/>
              <a:gd name="connsiteY204" fmla="*/ 3510 h 9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8084" h="978235">
                <a:moveTo>
                  <a:pt x="743459" y="3510"/>
                </a:moveTo>
                <a:cubicBezTo>
                  <a:pt x="741342" y="2981"/>
                  <a:pt x="737281" y="335"/>
                  <a:pt x="733934" y="335"/>
                </a:cubicBezTo>
                <a:cubicBezTo>
                  <a:pt x="729947" y="335"/>
                  <a:pt x="716201" y="5188"/>
                  <a:pt x="711709" y="6685"/>
                </a:cubicBezTo>
                <a:cubicBezTo>
                  <a:pt x="705528" y="25228"/>
                  <a:pt x="713370" y="8199"/>
                  <a:pt x="699009" y="22560"/>
                </a:cubicBezTo>
                <a:cubicBezTo>
                  <a:pt x="696311" y="25258"/>
                  <a:pt x="695102" y="29154"/>
                  <a:pt x="692659" y="32085"/>
                </a:cubicBezTo>
                <a:cubicBezTo>
                  <a:pt x="689784" y="35534"/>
                  <a:pt x="686309" y="38435"/>
                  <a:pt x="683134" y="41610"/>
                </a:cubicBezTo>
                <a:cubicBezTo>
                  <a:pt x="682076" y="50077"/>
                  <a:pt x="682875" y="58991"/>
                  <a:pt x="679959" y="67010"/>
                </a:cubicBezTo>
                <a:cubicBezTo>
                  <a:pt x="678003" y="72388"/>
                  <a:pt x="665444" y="79861"/>
                  <a:pt x="660909" y="82885"/>
                </a:cubicBezTo>
                <a:cubicBezTo>
                  <a:pt x="658792" y="86060"/>
                  <a:pt x="657795" y="90388"/>
                  <a:pt x="654559" y="92410"/>
                </a:cubicBezTo>
                <a:cubicBezTo>
                  <a:pt x="648883" y="95958"/>
                  <a:pt x="641859" y="96643"/>
                  <a:pt x="635509" y="98760"/>
                </a:cubicBezTo>
                <a:cubicBezTo>
                  <a:pt x="620864" y="103642"/>
                  <a:pt x="629266" y="101279"/>
                  <a:pt x="610109" y="105110"/>
                </a:cubicBezTo>
                <a:cubicBezTo>
                  <a:pt x="595292" y="127335"/>
                  <a:pt x="603759" y="119927"/>
                  <a:pt x="587884" y="130510"/>
                </a:cubicBezTo>
                <a:cubicBezTo>
                  <a:pt x="585767" y="133685"/>
                  <a:pt x="583977" y="137104"/>
                  <a:pt x="581534" y="140035"/>
                </a:cubicBezTo>
                <a:cubicBezTo>
                  <a:pt x="574413" y="148580"/>
                  <a:pt x="570164" y="148950"/>
                  <a:pt x="565659" y="159085"/>
                </a:cubicBezTo>
                <a:cubicBezTo>
                  <a:pt x="562941" y="165202"/>
                  <a:pt x="561426" y="171785"/>
                  <a:pt x="559309" y="178135"/>
                </a:cubicBezTo>
                <a:lnTo>
                  <a:pt x="549784" y="206710"/>
                </a:lnTo>
                <a:lnTo>
                  <a:pt x="546609" y="216235"/>
                </a:lnTo>
                <a:cubicBezTo>
                  <a:pt x="545551" y="219410"/>
                  <a:pt x="545290" y="222975"/>
                  <a:pt x="543434" y="225760"/>
                </a:cubicBezTo>
                <a:cubicBezTo>
                  <a:pt x="541317" y="228935"/>
                  <a:pt x="538791" y="231872"/>
                  <a:pt x="537084" y="235285"/>
                </a:cubicBezTo>
                <a:cubicBezTo>
                  <a:pt x="531919" y="245614"/>
                  <a:pt x="536658" y="245236"/>
                  <a:pt x="527559" y="254335"/>
                </a:cubicBezTo>
                <a:cubicBezTo>
                  <a:pt x="524861" y="257033"/>
                  <a:pt x="521209" y="258568"/>
                  <a:pt x="518034" y="260685"/>
                </a:cubicBezTo>
                <a:cubicBezTo>
                  <a:pt x="515917" y="263860"/>
                  <a:pt x="514382" y="267512"/>
                  <a:pt x="511684" y="270210"/>
                </a:cubicBezTo>
                <a:cubicBezTo>
                  <a:pt x="508986" y="272908"/>
                  <a:pt x="504543" y="273580"/>
                  <a:pt x="502159" y="276560"/>
                </a:cubicBezTo>
                <a:cubicBezTo>
                  <a:pt x="500068" y="279173"/>
                  <a:pt x="500042" y="282910"/>
                  <a:pt x="498984" y="286085"/>
                </a:cubicBezTo>
                <a:cubicBezTo>
                  <a:pt x="506779" y="309470"/>
                  <a:pt x="507311" y="301600"/>
                  <a:pt x="502159" y="327360"/>
                </a:cubicBezTo>
                <a:cubicBezTo>
                  <a:pt x="501503" y="330642"/>
                  <a:pt x="500042" y="333710"/>
                  <a:pt x="498984" y="336885"/>
                </a:cubicBezTo>
                <a:cubicBezTo>
                  <a:pt x="504878" y="372252"/>
                  <a:pt x="497348" y="343138"/>
                  <a:pt x="508509" y="365460"/>
                </a:cubicBezTo>
                <a:cubicBezTo>
                  <a:pt x="510006" y="368453"/>
                  <a:pt x="509828" y="372200"/>
                  <a:pt x="511684" y="374985"/>
                </a:cubicBezTo>
                <a:cubicBezTo>
                  <a:pt x="514175" y="378721"/>
                  <a:pt x="517800" y="381588"/>
                  <a:pt x="521209" y="384510"/>
                </a:cubicBezTo>
                <a:cubicBezTo>
                  <a:pt x="528101" y="390417"/>
                  <a:pt x="535896" y="395359"/>
                  <a:pt x="543434" y="400385"/>
                </a:cubicBezTo>
                <a:cubicBezTo>
                  <a:pt x="544492" y="403560"/>
                  <a:pt x="547852" y="406803"/>
                  <a:pt x="546609" y="409910"/>
                </a:cubicBezTo>
                <a:cubicBezTo>
                  <a:pt x="545192" y="413453"/>
                  <a:pt x="539782" y="413562"/>
                  <a:pt x="537084" y="416260"/>
                </a:cubicBezTo>
                <a:cubicBezTo>
                  <a:pt x="534386" y="418958"/>
                  <a:pt x="533714" y="423401"/>
                  <a:pt x="530734" y="425785"/>
                </a:cubicBezTo>
                <a:cubicBezTo>
                  <a:pt x="528121" y="427876"/>
                  <a:pt x="524202" y="427463"/>
                  <a:pt x="521209" y="428960"/>
                </a:cubicBezTo>
                <a:cubicBezTo>
                  <a:pt x="517796" y="430667"/>
                  <a:pt x="514859" y="433193"/>
                  <a:pt x="511684" y="435310"/>
                </a:cubicBezTo>
                <a:cubicBezTo>
                  <a:pt x="507451" y="441660"/>
                  <a:pt x="506224" y="451947"/>
                  <a:pt x="498984" y="454360"/>
                </a:cubicBezTo>
                <a:cubicBezTo>
                  <a:pt x="475043" y="462340"/>
                  <a:pt x="504553" y="451575"/>
                  <a:pt x="479934" y="463885"/>
                </a:cubicBezTo>
                <a:cubicBezTo>
                  <a:pt x="474859" y="466423"/>
                  <a:pt x="462456" y="468879"/>
                  <a:pt x="457709" y="470235"/>
                </a:cubicBezTo>
                <a:cubicBezTo>
                  <a:pt x="454491" y="471154"/>
                  <a:pt x="451177" y="471913"/>
                  <a:pt x="448184" y="473410"/>
                </a:cubicBezTo>
                <a:cubicBezTo>
                  <a:pt x="422405" y="486299"/>
                  <a:pt x="456796" y="474125"/>
                  <a:pt x="425959" y="482935"/>
                </a:cubicBezTo>
                <a:cubicBezTo>
                  <a:pt x="401643" y="489883"/>
                  <a:pt x="431956" y="481328"/>
                  <a:pt x="406909" y="492460"/>
                </a:cubicBezTo>
                <a:cubicBezTo>
                  <a:pt x="400792" y="495178"/>
                  <a:pt x="387859" y="498810"/>
                  <a:pt x="387859" y="498810"/>
                </a:cubicBezTo>
                <a:cubicBezTo>
                  <a:pt x="383626" y="492460"/>
                  <a:pt x="382399" y="482173"/>
                  <a:pt x="375159" y="479760"/>
                </a:cubicBezTo>
                <a:cubicBezTo>
                  <a:pt x="371984" y="478702"/>
                  <a:pt x="368627" y="478082"/>
                  <a:pt x="365634" y="476585"/>
                </a:cubicBezTo>
                <a:cubicBezTo>
                  <a:pt x="362221" y="474878"/>
                  <a:pt x="359616" y="471738"/>
                  <a:pt x="356109" y="470235"/>
                </a:cubicBezTo>
                <a:cubicBezTo>
                  <a:pt x="352098" y="468516"/>
                  <a:pt x="347642" y="468118"/>
                  <a:pt x="343409" y="467060"/>
                </a:cubicBezTo>
                <a:cubicBezTo>
                  <a:pt x="340234" y="463885"/>
                  <a:pt x="337692" y="459915"/>
                  <a:pt x="333884" y="457535"/>
                </a:cubicBezTo>
                <a:cubicBezTo>
                  <a:pt x="329545" y="454823"/>
                  <a:pt x="314817" y="450121"/>
                  <a:pt x="308484" y="448010"/>
                </a:cubicBezTo>
                <a:cubicBezTo>
                  <a:pt x="307374" y="444680"/>
                  <a:pt x="303435" y="430079"/>
                  <a:pt x="298959" y="428960"/>
                </a:cubicBezTo>
                <a:cubicBezTo>
                  <a:pt x="292573" y="427363"/>
                  <a:pt x="277716" y="432866"/>
                  <a:pt x="270384" y="435310"/>
                </a:cubicBezTo>
                <a:cubicBezTo>
                  <a:pt x="266151" y="434252"/>
                  <a:pt x="261963" y="432991"/>
                  <a:pt x="257684" y="432135"/>
                </a:cubicBezTo>
                <a:cubicBezTo>
                  <a:pt x="251371" y="430872"/>
                  <a:pt x="244517" y="431575"/>
                  <a:pt x="238634" y="428960"/>
                </a:cubicBezTo>
                <a:cubicBezTo>
                  <a:pt x="234531" y="427136"/>
                  <a:pt x="232653" y="422192"/>
                  <a:pt x="229109" y="419435"/>
                </a:cubicBezTo>
                <a:cubicBezTo>
                  <a:pt x="223085" y="414750"/>
                  <a:pt x="210059" y="406735"/>
                  <a:pt x="210059" y="406735"/>
                </a:cubicBezTo>
                <a:cubicBezTo>
                  <a:pt x="190164" y="409222"/>
                  <a:pt x="181765" y="412534"/>
                  <a:pt x="162434" y="406735"/>
                </a:cubicBezTo>
                <a:cubicBezTo>
                  <a:pt x="158779" y="405639"/>
                  <a:pt x="156084" y="402502"/>
                  <a:pt x="152909" y="400385"/>
                </a:cubicBezTo>
                <a:cubicBezTo>
                  <a:pt x="145179" y="377195"/>
                  <a:pt x="153053" y="379712"/>
                  <a:pt x="133859" y="384510"/>
                </a:cubicBezTo>
                <a:cubicBezTo>
                  <a:pt x="130684" y="386627"/>
                  <a:pt x="126356" y="387624"/>
                  <a:pt x="124334" y="390860"/>
                </a:cubicBezTo>
                <a:cubicBezTo>
                  <a:pt x="120786" y="396536"/>
                  <a:pt x="117984" y="409910"/>
                  <a:pt x="117984" y="409910"/>
                </a:cubicBezTo>
                <a:cubicBezTo>
                  <a:pt x="112692" y="408852"/>
                  <a:pt x="107162" y="408630"/>
                  <a:pt x="102109" y="406735"/>
                </a:cubicBezTo>
                <a:cubicBezTo>
                  <a:pt x="98536" y="405395"/>
                  <a:pt x="96204" y="399178"/>
                  <a:pt x="92584" y="400385"/>
                </a:cubicBezTo>
                <a:cubicBezTo>
                  <a:pt x="87564" y="402058"/>
                  <a:pt x="86234" y="408852"/>
                  <a:pt x="83059" y="413085"/>
                </a:cubicBezTo>
                <a:cubicBezTo>
                  <a:pt x="82001" y="416260"/>
                  <a:pt x="81975" y="419997"/>
                  <a:pt x="79884" y="422610"/>
                </a:cubicBezTo>
                <a:cubicBezTo>
                  <a:pt x="63471" y="443126"/>
                  <a:pt x="75164" y="414544"/>
                  <a:pt x="67184" y="438485"/>
                </a:cubicBezTo>
                <a:cubicBezTo>
                  <a:pt x="69301" y="441660"/>
                  <a:pt x="72994" y="444232"/>
                  <a:pt x="73534" y="448010"/>
                </a:cubicBezTo>
                <a:cubicBezTo>
                  <a:pt x="77424" y="475242"/>
                  <a:pt x="59147" y="444933"/>
                  <a:pt x="73534" y="476585"/>
                </a:cubicBezTo>
                <a:cubicBezTo>
                  <a:pt x="76692" y="483533"/>
                  <a:pt x="82001" y="489285"/>
                  <a:pt x="86234" y="495635"/>
                </a:cubicBezTo>
                <a:lnTo>
                  <a:pt x="92584" y="505160"/>
                </a:lnTo>
                <a:lnTo>
                  <a:pt x="98934" y="514685"/>
                </a:lnTo>
                <a:cubicBezTo>
                  <a:pt x="110626" y="506891"/>
                  <a:pt x="108950" y="510283"/>
                  <a:pt x="114809" y="495635"/>
                </a:cubicBezTo>
                <a:cubicBezTo>
                  <a:pt x="117295" y="489420"/>
                  <a:pt x="121159" y="476585"/>
                  <a:pt x="121159" y="476585"/>
                </a:cubicBezTo>
                <a:cubicBezTo>
                  <a:pt x="120101" y="471293"/>
                  <a:pt x="114847" y="465101"/>
                  <a:pt x="117984" y="460710"/>
                </a:cubicBezTo>
                <a:cubicBezTo>
                  <a:pt x="119664" y="458357"/>
                  <a:pt x="144563" y="452478"/>
                  <a:pt x="149734" y="451185"/>
                </a:cubicBezTo>
                <a:cubicBezTo>
                  <a:pt x="153967" y="452243"/>
                  <a:pt x="158238" y="453161"/>
                  <a:pt x="162434" y="454360"/>
                </a:cubicBezTo>
                <a:cubicBezTo>
                  <a:pt x="165652" y="455279"/>
                  <a:pt x="171360" y="454242"/>
                  <a:pt x="171959" y="457535"/>
                </a:cubicBezTo>
                <a:cubicBezTo>
                  <a:pt x="174007" y="468801"/>
                  <a:pt x="173911" y="492298"/>
                  <a:pt x="159259" y="498810"/>
                </a:cubicBezTo>
                <a:cubicBezTo>
                  <a:pt x="153376" y="501425"/>
                  <a:pt x="146559" y="500927"/>
                  <a:pt x="140209" y="501985"/>
                </a:cubicBezTo>
                <a:cubicBezTo>
                  <a:pt x="137034" y="504102"/>
                  <a:pt x="133382" y="505637"/>
                  <a:pt x="130684" y="508335"/>
                </a:cubicBezTo>
                <a:cubicBezTo>
                  <a:pt x="121832" y="517187"/>
                  <a:pt x="122891" y="521420"/>
                  <a:pt x="127509" y="533735"/>
                </a:cubicBezTo>
                <a:cubicBezTo>
                  <a:pt x="128849" y="537308"/>
                  <a:pt x="132152" y="539847"/>
                  <a:pt x="133859" y="543260"/>
                </a:cubicBezTo>
                <a:cubicBezTo>
                  <a:pt x="135356" y="546253"/>
                  <a:pt x="135976" y="549610"/>
                  <a:pt x="137034" y="552785"/>
                </a:cubicBezTo>
                <a:cubicBezTo>
                  <a:pt x="134917" y="555960"/>
                  <a:pt x="131311" y="558546"/>
                  <a:pt x="130684" y="562310"/>
                </a:cubicBezTo>
                <a:cubicBezTo>
                  <a:pt x="130134" y="565611"/>
                  <a:pt x="131288" y="569692"/>
                  <a:pt x="133859" y="571835"/>
                </a:cubicBezTo>
                <a:cubicBezTo>
                  <a:pt x="138983" y="576105"/>
                  <a:pt x="155538" y="579636"/>
                  <a:pt x="162434" y="581360"/>
                </a:cubicBezTo>
                <a:cubicBezTo>
                  <a:pt x="168784" y="580302"/>
                  <a:pt x="175726" y="581064"/>
                  <a:pt x="181484" y="578185"/>
                </a:cubicBezTo>
                <a:cubicBezTo>
                  <a:pt x="187550" y="575152"/>
                  <a:pt x="188505" y="564144"/>
                  <a:pt x="191009" y="559135"/>
                </a:cubicBezTo>
                <a:cubicBezTo>
                  <a:pt x="192716" y="555722"/>
                  <a:pt x="193946" y="551317"/>
                  <a:pt x="197359" y="549610"/>
                </a:cubicBezTo>
                <a:cubicBezTo>
                  <a:pt x="205165" y="545707"/>
                  <a:pt x="214480" y="546020"/>
                  <a:pt x="222759" y="543260"/>
                </a:cubicBezTo>
                <a:lnTo>
                  <a:pt x="232284" y="540085"/>
                </a:lnTo>
                <a:cubicBezTo>
                  <a:pt x="232126" y="540876"/>
                  <a:pt x="228537" y="562231"/>
                  <a:pt x="225934" y="565485"/>
                </a:cubicBezTo>
                <a:cubicBezTo>
                  <a:pt x="223550" y="568465"/>
                  <a:pt x="219340" y="569392"/>
                  <a:pt x="216409" y="571835"/>
                </a:cubicBezTo>
                <a:cubicBezTo>
                  <a:pt x="212960" y="574710"/>
                  <a:pt x="210059" y="578185"/>
                  <a:pt x="206884" y="581360"/>
                </a:cubicBezTo>
                <a:cubicBezTo>
                  <a:pt x="198417" y="606760"/>
                  <a:pt x="211117" y="577127"/>
                  <a:pt x="194184" y="594060"/>
                </a:cubicBezTo>
                <a:cubicBezTo>
                  <a:pt x="191817" y="596427"/>
                  <a:pt x="192067" y="600410"/>
                  <a:pt x="191009" y="603585"/>
                </a:cubicBezTo>
                <a:cubicBezTo>
                  <a:pt x="192217" y="609623"/>
                  <a:pt x="194105" y="622476"/>
                  <a:pt x="197359" y="628985"/>
                </a:cubicBezTo>
                <a:cubicBezTo>
                  <a:pt x="209669" y="653604"/>
                  <a:pt x="198904" y="624094"/>
                  <a:pt x="206884" y="648035"/>
                </a:cubicBezTo>
                <a:cubicBezTo>
                  <a:pt x="202651" y="651210"/>
                  <a:pt x="199020" y="655411"/>
                  <a:pt x="194184" y="657560"/>
                </a:cubicBezTo>
                <a:cubicBezTo>
                  <a:pt x="189253" y="659752"/>
                  <a:pt x="182994" y="658058"/>
                  <a:pt x="178309" y="660735"/>
                </a:cubicBezTo>
                <a:cubicBezTo>
                  <a:pt x="174996" y="662628"/>
                  <a:pt x="174177" y="667155"/>
                  <a:pt x="171959" y="670260"/>
                </a:cubicBezTo>
                <a:cubicBezTo>
                  <a:pt x="168883" y="674566"/>
                  <a:pt x="165469" y="678625"/>
                  <a:pt x="162434" y="682960"/>
                </a:cubicBezTo>
                <a:cubicBezTo>
                  <a:pt x="158057" y="689212"/>
                  <a:pt x="149734" y="702010"/>
                  <a:pt x="149734" y="702010"/>
                </a:cubicBezTo>
                <a:cubicBezTo>
                  <a:pt x="148676" y="708360"/>
                  <a:pt x="150301" y="715822"/>
                  <a:pt x="146559" y="721060"/>
                </a:cubicBezTo>
                <a:cubicBezTo>
                  <a:pt x="144023" y="724611"/>
                  <a:pt x="137945" y="722703"/>
                  <a:pt x="133859" y="724235"/>
                </a:cubicBezTo>
                <a:cubicBezTo>
                  <a:pt x="120486" y="729250"/>
                  <a:pt x="121334" y="730410"/>
                  <a:pt x="111634" y="740110"/>
                </a:cubicBezTo>
                <a:cubicBezTo>
                  <a:pt x="112692" y="745402"/>
                  <a:pt x="116704" y="750932"/>
                  <a:pt x="114809" y="755985"/>
                </a:cubicBezTo>
                <a:cubicBezTo>
                  <a:pt x="110008" y="768789"/>
                  <a:pt x="83617" y="767821"/>
                  <a:pt x="76709" y="768685"/>
                </a:cubicBezTo>
                <a:cubicBezTo>
                  <a:pt x="54891" y="775958"/>
                  <a:pt x="76721" y="765478"/>
                  <a:pt x="64009" y="800435"/>
                </a:cubicBezTo>
                <a:cubicBezTo>
                  <a:pt x="62705" y="804021"/>
                  <a:pt x="57659" y="804668"/>
                  <a:pt x="54484" y="806785"/>
                </a:cubicBezTo>
                <a:cubicBezTo>
                  <a:pt x="39928" y="828620"/>
                  <a:pt x="44197" y="818595"/>
                  <a:pt x="38609" y="835360"/>
                </a:cubicBezTo>
                <a:cubicBezTo>
                  <a:pt x="37551" y="842768"/>
                  <a:pt x="37584" y="850417"/>
                  <a:pt x="35434" y="857585"/>
                </a:cubicBezTo>
                <a:cubicBezTo>
                  <a:pt x="29585" y="877083"/>
                  <a:pt x="0" y="869534"/>
                  <a:pt x="67184" y="863935"/>
                </a:cubicBezTo>
                <a:cubicBezTo>
                  <a:pt x="70359" y="864993"/>
                  <a:pt x="74096" y="865019"/>
                  <a:pt x="76709" y="867110"/>
                </a:cubicBezTo>
                <a:cubicBezTo>
                  <a:pt x="84890" y="873655"/>
                  <a:pt x="88995" y="886022"/>
                  <a:pt x="98934" y="889335"/>
                </a:cubicBezTo>
                <a:cubicBezTo>
                  <a:pt x="102109" y="890393"/>
                  <a:pt x="105325" y="891335"/>
                  <a:pt x="108459" y="892510"/>
                </a:cubicBezTo>
                <a:cubicBezTo>
                  <a:pt x="113795" y="894511"/>
                  <a:pt x="118978" y="896912"/>
                  <a:pt x="124334" y="898860"/>
                </a:cubicBezTo>
                <a:cubicBezTo>
                  <a:pt x="130624" y="901147"/>
                  <a:pt x="143384" y="905210"/>
                  <a:pt x="143384" y="905210"/>
                </a:cubicBezTo>
                <a:cubicBezTo>
                  <a:pt x="145501" y="908385"/>
                  <a:pt x="146862" y="912222"/>
                  <a:pt x="149734" y="914735"/>
                </a:cubicBezTo>
                <a:cubicBezTo>
                  <a:pt x="155477" y="919761"/>
                  <a:pt x="162434" y="923202"/>
                  <a:pt x="168784" y="927435"/>
                </a:cubicBezTo>
                <a:cubicBezTo>
                  <a:pt x="179006" y="934250"/>
                  <a:pt x="177962" y="935096"/>
                  <a:pt x="191009" y="936960"/>
                </a:cubicBezTo>
                <a:cubicBezTo>
                  <a:pt x="201538" y="938464"/>
                  <a:pt x="212176" y="939077"/>
                  <a:pt x="222759" y="940135"/>
                </a:cubicBezTo>
                <a:cubicBezTo>
                  <a:pt x="250586" y="967962"/>
                  <a:pt x="215287" y="933908"/>
                  <a:pt x="241809" y="956010"/>
                </a:cubicBezTo>
                <a:cubicBezTo>
                  <a:pt x="245258" y="958885"/>
                  <a:pt x="248159" y="962360"/>
                  <a:pt x="251334" y="965535"/>
                </a:cubicBezTo>
                <a:cubicBezTo>
                  <a:pt x="274004" y="957978"/>
                  <a:pt x="264815" y="962898"/>
                  <a:pt x="279909" y="952835"/>
                </a:cubicBezTo>
                <a:cubicBezTo>
                  <a:pt x="288376" y="953893"/>
                  <a:pt x="297077" y="953765"/>
                  <a:pt x="305309" y="956010"/>
                </a:cubicBezTo>
                <a:cubicBezTo>
                  <a:pt x="308990" y="957014"/>
                  <a:pt x="311421" y="960653"/>
                  <a:pt x="314834" y="962360"/>
                </a:cubicBezTo>
                <a:cubicBezTo>
                  <a:pt x="317827" y="963857"/>
                  <a:pt x="321366" y="964038"/>
                  <a:pt x="324359" y="965535"/>
                </a:cubicBezTo>
                <a:cubicBezTo>
                  <a:pt x="327772" y="967242"/>
                  <a:pt x="330397" y="970335"/>
                  <a:pt x="333884" y="971885"/>
                </a:cubicBezTo>
                <a:cubicBezTo>
                  <a:pt x="340001" y="974603"/>
                  <a:pt x="352934" y="978235"/>
                  <a:pt x="352934" y="978235"/>
                </a:cubicBezTo>
                <a:cubicBezTo>
                  <a:pt x="356109" y="977177"/>
                  <a:pt x="359466" y="976557"/>
                  <a:pt x="362459" y="975060"/>
                </a:cubicBezTo>
                <a:cubicBezTo>
                  <a:pt x="365872" y="973353"/>
                  <a:pt x="368282" y="969635"/>
                  <a:pt x="371984" y="968710"/>
                </a:cubicBezTo>
                <a:cubicBezTo>
                  <a:pt x="381281" y="966386"/>
                  <a:pt x="391034" y="966593"/>
                  <a:pt x="400559" y="965535"/>
                </a:cubicBezTo>
                <a:cubicBezTo>
                  <a:pt x="402676" y="962360"/>
                  <a:pt x="403929" y="958394"/>
                  <a:pt x="406909" y="956010"/>
                </a:cubicBezTo>
                <a:cubicBezTo>
                  <a:pt x="409522" y="953919"/>
                  <a:pt x="413152" y="953491"/>
                  <a:pt x="416434" y="952835"/>
                </a:cubicBezTo>
                <a:cubicBezTo>
                  <a:pt x="429059" y="950310"/>
                  <a:pt x="441834" y="948602"/>
                  <a:pt x="454534" y="946485"/>
                </a:cubicBezTo>
                <a:cubicBezTo>
                  <a:pt x="455592" y="943310"/>
                  <a:pt x="454442" y="937686"/>
                  <a:pt x="457709" y="936960"/>
                </a:cubicBezTo>
                <a:cubicBezTo>
                  <a:pt x="466038" y="935109"/>
                  <a:pt x="474576" y="940135"/>
                  <a:pt x="483109" y="940135"/>
                </a:cubicBezTo>
                <a:cubicBezTo>
                  <a:pt x="486456" y="940135"/>
                  <a:pt x="489459" y="938018"/>
                  <a:pt x="492634" y="936960"/>
                </a:cubicBezTo>
                <a:cubicBezTo>
                  <a:pt x="496867" y="932727"/>
                  <a:pt x="500462" y="927740"/>
                  <a:pt x="505334" y="924260"/>
                </a:cubicBezTo>
                <a:cubicBezTo>
                  <a:pt x="524852" y="910318"/>
                  <a:pt x="505736" y="934770"/>
                  <a:pt x="521209" y="911560"/>
                </a:cubicBezTo>
                <a:cubicBezTo>
                  <a:pt x="522267" y="907327"/>
                  <a:pt x="523185" y="903056"/>
                  <a:pt x="524384" y="898860"/>
                </a:cubicBezTo>
                <a:cubicBezTo>
                  <a:pt x="525303" y="895642"/>
                  <a:pt x="526833" y="892602"/>
                  <a:pt x="527559" y="889335"/>
                </a:cubicBezTo>
                <a:cubicBezTo>
                  <a:pt x="528956" y="883051"/>
                  <a:pt x="529582" y="876619"/>
                  <a:pt x="530734" y="870285"/>
                </a:cubicBezTo>
                <a:cubicBezTo>
                  <a:pt x="531699" y="864976"/>
                  <a:pt x="529009" y="856671"/>
                  <a:pt x="533909" y="854410"/>
                </a:cubicBezTo>
                <a:cubicBezTo>
                  <a:pt x="545480" y="849070"/>
                  <a:pt x="559335" y="852569"/>
                  <a:pt x="572009" y="851235"/>
                </a:cubicBezTo>
                <a:cubicBezTo>
                  <a:pt x="579451" y="850452"/>
                  <a:pt x="586826" y="849118"/>
                  <a:pt x="594234" y="848060"/>
                </a:cubicBezTo>
                <a:cubicBezTo>
                  <a:pt x="605876" y="849118"/>
                  <a:pt x="617587" y="849582"/>
                  <a:pt x="629159" y="851235"/>
                </a:cubicBezTo>
                <a:cubicBezTo>
                  <a:pt x="632472" y="851708"/>
                  <a:pt x="635437" y="853598"/>
                  <a:pt x="638684" y="854410"/>
                </a:cubicBezTo>
                <a:cubicBezTo>
                  <a:pt x="643919" y="855719"/>
                  <a:pt x="649291" y="856414"/>
                  <a:pt x="654559" y="857585"/>
                </a:cubicBezTo>
                <a:cubicBezTo>
                  <a:pt x="658819" y="858532"/>
                  <a:pt x="662999" y="859813"/>
                  <a:pt x="667259" y="860760"/>
                </a:cubicBezTo>
                <a:cubicBezTo>
                  <a:pt x="687477" y="865253"/>
                  <a:pt x="686747" y="864336"/>
                  <a:pt x="711709" y="867110"/>
                </a:cubicBezTo>
                <a:lnTo>
                  <a:pt x="730759" y="873460"/>
                </a:lnTo>
                <a:lnTo>
                  <a:pt x="740284" y="876635"/>
                </a:lnTo>
                <a:cubicBezTo>
                  <a:pt x="750347" y="861541"/>
                  <a:pt x="745427" y="870730"/>
                  <a:pt x="752984" y="848060"/>
                </a:cubicBezTo>
                <a:lnTo>
                  <a:pt x="756159" y="838535"/>
                </a:lnTo>
                <a:lnTo>
                  <a:pt x="759334" y="829010"/>
                </a:lnTo>
                <a:cubicBezTo>
                  <a:pt x="760798" y="818764"/>
                  <a:pt x="762520" y="797244"/>
                  <a:pt x="768859" y="787735"/>
                </a:cubicBezTo>
                <a:cubicBezTo>
                  <a:pt x="777065" y="775425"/>
                  <a:pt x="774002" y="781830"/>
                  <a:pt x="778384" y="768685"/>
                </a:cubicBezTo>
                <a:cubicBezTo>
                  <a:pt x="779987" y="735016"/>
                  <a:pt x="777639" y="714516"/>
                  <a:pt x="784734" y="686135"/>
                </a:cubicBezTo>
                <a:cubicBezTo>
                  <a:pt x="785546" y="682888"/>
                  <a:pt x="786990" y="679828"/>
                  <a:pt x="787909" y="676610"/>
                </a:cubicBezTo>
                <a:cubicBezTo>
                  <a:pt x="788438" y="674758"/>
                  <a:pt x="792356" y="657240"/>
                  <a:pt x="794259" y="654385"/>
                </a:cubicBezTo>
                <a:cubicBezTo>
                  <a:pt x="796750" y="650649"/>
                  <a:pt x="800909" y="648309"/>
                  <a:pt x="803784" y="644860"/>
                </a:cubicBezTo>
                <a:cubicBezTo>
                  <a:pt x="825886" y="618338"/>
                  <a:pt x="791832" y="653637"/>
                  <a:pt x="819659" y="625810"/>
                </a:cubicBezTo>
                <a:cubicBezTo>
                  <a:pt x="820717" y="622635"/>
                  <a:pt x="822392" y="619602"/>
                  <a:pt x="822834" y="616285"/>
                </a:cubicBezTo>
                <a:cubicBezTo>
                  <a:pt x="824518" y="603653"/>
                  <a:pt x="822598" y="590464"/>
                  <a:pt x="826009" y="578185"/>
                </a:cubicBezTo>
                <a:cubicBezTo>
                  <a:pt x="828052" y="570832"/>
                  <a:pt x="834476" y="565485"/>
                  <a:pt x="838709" y="559135"/>
                </a:cubicBezTo>
                <a:cubicBezTo>
                  <a:pt x="840826" y="555960"/>
                  <a:pt x="843852" y="553230"/>
                  <a:pt x="845059" y="549610"/>
                </a:cubicBezTo>
                <a:cubicBezTo>
                  <a:pt x="846117" y="546435"/>
                  <a:pt x="846378" y="542870"/>
                  <a:pt x="848234" y="540085"/>
                </a:cubicBezTo>
                <a:cubicBezTo>
                  <a:pt x="850725" y="536349"/>
                  <a:pt x="854884" y="534009"/>
                  <a:pt x="857759" y="530560"/>
                </a:cubicBezTo>
                <a:cubicBezTo>
                  <a:pt x="870988" y="514685"/>
                  <a:pt x="856172" y="526327"/>
                  <a:pt x="873634" y="514685"/>
                </a:cubicBezTo>
                <a:cubicBezTo>
                  <a:pt x="891064" y="488541"/>
                  <a:pt x="868275" y="518501"/>
                  <a:pt x="889509" y="501985"/>
                </a:cubicBezTo>
                <a:cubicBezTo>
                  <a:pt x="896394" y="496630"/>
                  <a:pt x="909893" y="483441"/>
                  <a:pt x="914909" y="473410"/>
                </a:cubicBezTo>
                <a:cubicBezTo>
                  <a:pt x="916406" y="470417"/>
                  <a:pt x="917026" y="467060"/>
                  <a:pt x="918084" y="463885"/>
                </a:cubicBezTo>
                <a:cubicBezTo>
                  <a:pt x="915502" y="456138"/>
                  <a:pt x="914714" y="450990"/>
                  <a:pt x="908559" y="444835"/>
                </a:cubicBezTo>
                <a:cubicBezTo>
                  <a:pt x="905861" y="442137"/>
                  <a:pt x="902209" y="440602"/>
                  <a:pt x="899034" y="438485"/>
                </a:cubicBezTo>
                <a:cubicBezTo>
                  <a:pt x="888395" y="406569"/>
                  <a:pt x="905557" y="460806"/>
                  <a:pt x="892684" y="374985"/>
                </a:cubicBezTo>
                <a:cubicBezTo>
                  <a:pt x="892118" y="371211"/>
                  <a:pt x="888041" y="368873"/>
                  <a:pt x="886334" y="365460"/>
                </a:cubicBezTo>
                <a:cubicBezTo>
                  <a:pt x="884837" y="362467"/>
                  <a:pt x="884217" y="359110"/>
                  <a:pt x="883159" y="355935"/>
                </a:cubicBezTo>
                <a:cubicBezTo>
                  <a:pt x="881042" y="341118"/>
                  <a:pt x="880237" y="326054"/>
                  <a:pt x="876809" y="311485"/>
                </a:cubicBezTo>
                <a:cubicBezTo>
                  <a:pt x="875935" y="307771"/>
                  <a:pt x="872994" y="304812"/>
                  <a:pt x="870459" y="301960"/>
                </a:cubicBezTo>
                <a:cubicBezTo>
                  <a:pt x="864493" y="295248"/>
                  <a:pt x="856390" y="290382"/>
                  <a:pt x="851409" y="282910"/>
                </a:cubicBezTo>
                <a:cubicBezTo>
                  <a:pt x="836084" y="259922"/>
                  <a:pt x="842122" y="270686"/>
                  <a:pt x="832359" y="251160"/>
                </a:cubicBezTo>
                <a:cubicBezTo>
                  <a:pt x="833417" y="244810"/>
                  <a:pt x="834137" y="238394"/>
                  <a:pt x="835534" y="232110"/>
                </a:cubicBezTo>
                <a:cubicBezTo>
                  <a:pt x="836260" y="228843"/>
                  <a:pt x="838294" y="225906"/>
                  <a:pt x="838709" y="222585"/>
                </a:cubicBezTo>
                <a:cubicBezTo>
                  <a:pt x="840421" y="208893"/>
                  <a:pt x="830242" y="188718"/>
                  <a:pt x="841884" y="181310"/>
                </a:cubicBezTo>
                <a:cubicBezTo>
                  <a:pt x="860656" y="169364"/>
                  <a:pt x="886334" y="179193"/>
                  <a:pt x="908559" y="178135"/>
                </a:cubicBezTo>
                <a:cubicBezTo>
                  <a:pt x="910676" y="174960"/>
                  <a:pt x="915737" y="172335"/>
                  <a:pt x="914909" y="168610"/>
                </a:cubicBezTo>
                <a:cubicBezTo>
                  <a:pt x="913253" y="161160"/>
                  <a:pt x="902209" y="149560"/>
                  <a:pt x="902209" y="149560"/>
                </a:cubicBezTo>
                <a:cubicBezTo>
                  <a:pt x="901151" y="145327"/>
                  <a:pt x="901760" y="140267"/>
                  <a:pt x="899034" y="136860"/>
                </a:cubicBezTo>
                <a:cubicBezTo>
                  <a:pt x="896943" y="134247"/>
                  <a:pt x="892830" y="134100"/>
                  <a:pt x="889509" y="133685"/>
                </a:cubicBezTo>
                <a:cubicBezTo>
                  <a:pt x="875817" y="131973"/>
                  <a:pt x="861992" y="131568"/>
                  <a:pt x="848234" y="130510"/>
                </a:cubicBezTo>
                <a:cubicBezTo>
                  <a:pt x="847176" y="127335"/>
                  <a:pt x="847844" y="122841"/>
                  <a:pt x="845059" y="120985"/>
                </a:cubicBezTo>
                <a:cubicBezTo>
                  <a:pt x="840569" y="117992"/>
                  <a:pt x="834452" y="118981"/>
                  <a:pt x="829184" y="117810"/>
                </a:cubicBezTo>
                <a:cubicBezTo>
                  <a:pt x="824924" y="116863"/>
                  <a:pt x="820717" y="115693"/>
                  <a:pt x="816484" y="114635"/>
                </a:cubicBezTo>
                <a:cubicBezTo>
                  <a:pt x="815426" y="110402"/>
                  <a:pt x="815028" y="105946"/>
                  <a:pt x="813309" y="101935"/>
                </a:cubicBezTo>
                <a:cubicBezTo>
                  <a:pt x="811806" y="98428"/>
                  <a:pt x="807586" y="96174"/>
                  <a:pt x="806959" y="92410"/>
                </a:cubicBezTo>
                <a:cubicBezTo>
                  <a:pt x="806409" y="89109"/>
                  <a:pt x="809076" y="86060"/>
                  <a:pt x="810134" y="82885"/>
                </a:cubicBezTo>
                <a:cubicBezTo>
                  <a:pt x="808017" y="79710"/>
                  <a:pt x="806764" y="75744"/>
                  <a:pt x="803784" y="73360"/>
                </a:cubicBezTo>
                <a:cubicBezTo>
                  <a:pt x="801171" y="71269"/>
                  <a:pt x="797252" y="71682"/>
                  <a:pt x="794259" y="70185"/>
                </a:cubicBezTo>
                <a:cubicBezTo>
                  <a:pt x="769640" y="57875"/>
                  <a:pt x="799150" y="68640"/>
                  <a:pt x="775209" y="60660"/>
                </a:cubicBezTo>
                <a:cubicBezTo>
                  <a:pt x="773092" y="57485"/>
                  <a:pt x="771302" y="54066"/>
                  <a:pt x="768859" y="51135"/>
                </a:cubicBezTo>
                <a:cubicBezTo>
                  <a:pt x="765984" y="47686"/>
                  <a:pt x="761515" y="45535"/>
                  <a:pt x="759334" y="41610"/>
                </a:cubicBezTo>
                <a:cubicBezTo>
                  <a:pt x="756083" y="35759"/>
                  <a:pt x="755101" y="28910"/>
                  <a:pt x="752984" y="22560"/>
                </a:cubicBezTo>
                <a:lnTo>
                  <a:pt x="749809" y="13035"/>
                </a:lnTo>
                <a:cubicBezTo>
                  <a:pt x="748751" y="9860"/>
                  <a:pt x="749809" y="4568"/>
                  <a:pt x="746634" y="3510"/>
                </a:cubicBezTo>
                <a:cubicBezTo>
                  <a:pt x="736105" y="0"/>
                  <a:pt x="745576" y="4039"/>
                  <a:pt x="743459" y="35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29" name="28 Forma libre"/>
          <p:cNvSpPr/>
          <p:nvPr/>
        </p:nvSpPr>
        <p:spPr>
          <a:xfrm>
            <a:off x="3154343" y="4025306"/>
            <a:ext cx="774877" cy="842166"/>
          </a:xfrm>
          <a:custGeom>
            <a:avLst/>
            <a:gdLst>
              <a:gd name="connsiteX0" fmla="*/ 7240 w 1108965"/>
              <a:gd name="connsiteY0" fmla="*/ 328475 h 1170295"/>
              <a:gd name="connsiteX1" fmla="*/ 26290 w 1108965"/>
              <a:gd name="connsiteY1" fmla="*/ 338000 h 1170295"/>
              <a:gd name="connsiteX2" fmla="*/ 35815 w 1108965"/>
              <a:gd name="connsiteY2" fmla="*/ 344350 h 1170295"/>
              <a:gd name="connsiteX3" fmla="*/ 54865 w 1108965"/>
              <a:gd name="connsiteY3" fmla="*/ 382450 h 1170295"/>
              <a:gd name="connsiteX4" fmla="*/ 73915 w 1108965"/>
              <a:gd name="connsiteY4" fmla="*/ 388800 h 1170295"/>
              <a:gd name="connsiteX5" fmla="*/ 83440 w 1108965"/>
              <a:gd name="connsiteY5" fmla="*/ 423725 h 1170295"/>
              <a:gd name="connsiteX6" fmla="*/ 92965 w 1108965"/>
              <a:gd name="connsiteY6" fmla="*/ 430075 h 1170295"/>
              <a:gd name="connsiteX7" fmla="*/ 105665 w 1108965"/>
              <a:gd name="connsiteY7" fmla="*/ 449125 h 1170295"/>
              <a:gd name="connsiteX8" fmla="*/ 121540 w 1108965"/>
              <a:gd name="connsiteY8" fmla="*/ 477700 h 1170295"/>
              <a:gd name="connsiteX9" fmla="*/ 127890 w 1108965"/>
              <a:gd name="connsiteY9" fmla="*/ 487225 h 1170295"/>
              <a:gd name="connsiteX10" fmla="*/ 137415 w 1108965"/>
              <a:gd name="connsiteY10" fmla="*/ 490400 h 1170295"/>
              <a:gd name="connsiteX11" fmla="*/ 150115 w 1108965"/>
              <a:gd name="connsiteY11" fmla="*/ 509450 h 1170295"/>
              <a:gd name="connsiteX12" fmla="*/ 156465 w 1108965"/>
              <a:gd name="connsiteY12" fmla="*/ 528500 h 1170295"/>
              <a:gd name="connsiteX13" fmla="*/ 165990 w 1108965"/>
              <a:gd name="connsiteY13" fmla="*/ 538025 h 1170295"/>
              <a:gd name="connsiteX14" fmla="*/ 172340 w 1108965"/>
              <a:gd name="connsiteY14" fmla="*/ 547550 h 1170295"/>
              <a:gd name="connsiteX15" fmla="*/ 191390 w 1108965"/>
              <a:gd name="connsiteY15" fmla="*/ 560250 h 1170295"/>
              <a:gd name="connsiteX16" fmla="*/ 200915 w 1108965"/>
              <a:gd name="connsiteY16" fmla="*/ 566600 h 1170295"/>
              <a:gd name="connsiteX17" fmla="*/ 223140 w 1108965"/>
              <a:gd name="connsiteY17" fmla="*/ 572950 h 1170295"/>
              <a:gd name="connsiteX18" fmla="*/ 239015 w 1108965"/>
              <a:gd name="connsiteY18" fmla="*/ 569775 h 1170295"/>
              <a:gd name="connsiteX19" fmla="*/ 242190 w 1108965"/>
              <a:gd name="connsiteY19" fmla="*/ 560250 h 1170295"/>
              <a:gd name="connsiteX20" fmla="*/ 245365 w 1108965"/>
              <a:gd name="connsiteY20" fmla="*/ 547550 h 1170295"/>
              <a:gd name="connsiteX21" fmla="*/ 321565 w 1108965"/>
              <a:gd name="connsiteY21" fmla="*/ 550725 h 1170295"/>
              <a:gd name="connsiteX22" fmla="*/ 324740 w 1108965"/>
              <a:gd name="connsiteY22" fmla="*/ 572950 h 1170295"/>
              <a:gd name="connsiteX23" fmla="*/ 331090 w 1108965"/>
              <a:gd name="connsiteY23" fmla="*/ 592000 h 1170295"/>
              <a:gd name="connsiteX24" fmla="*/ 359665 w 1108965"/>
              <a:gd name="connsiteY24" fmla="*/ 614225 h 1170295"/>
              <a:gd name="connsiteX25" fmla="*/ 369190 w 1108965"/>
              <a:gd name="connsiteY25" fmla="*/ 620575 h 1170295"/>
              <a:gd name="connsiteX26" fmla="*/ 378715 w 1108965"/>
              <a:gd name="connsiteY26" fmla="*/ 626925 h 1170295"/>
              <a:gd name="connsiteX27" fmla="*/ 381890 w 1108965"/>
              <a:gd name="connsiteY27" fmla="*/ 636450 h 1170295"/>
              <a:gd name="connsiteX28" fmla="*/ 391415 w 1108965"/>
              <a:gd name="connsiteY28" fmla="*/ 639625 h 1170295"/>
              <a:gd name="connsiteX29" fmla="*/ 400940 w 1108965"/>
              <a:gd name="connsiteY29" fmla="*/ 645975 h 1170295"/>
              <a:gd name="connsiteX30" fmla="*/ 407290 w 1108965"/>
              <a:gd name="connsiteY30" fmla="*/ 655500 h 1170295"/>
              <a:gd name="connsiteX31" fmla="*/ 397765 w 1108965"/>
              <a:gd name="connsiteY31" fmla="*/ 693600 h 1170295"/>
              <a:gd name="connsiteX32" fmla="*/ 388240 w 1108965"/>
              <a:gd name="connsiteY32" fmla="*/ 696775 h 1170295"/>
              <a:gd name="connsiteX33" fmla="*/ 381890 w 1108965"/>
              <a:gd name="connsiteY33" fmla="*/ 706300 h 1170295"/>
              <a:gd name="connsiteX34" fmla="*/ 375540 w 1108965"/>
              <a:gd name="connsiteY34" fmla="*/ 725350 h 1170295"/>
              <a:gd name="connsiteX35" fmla="*/ 359665 w 1108965"/>
              <a:gd name="connsiteY35" fmla="*/ 753925 h 1170295"/>
              <a:gd name="connsiteX36" fmla="*/ 356490 w 1108965"/>
              <a:gd name="connsiteY36" fmla="*/ 772975 h 1170295"/>
              <a:gd name="connsiteX37" fmla="*/ 353315 w 1108965"/>
              <a:gd name="connsiteY37" fmla="*/ 782500 h 1170295"/>
              <a:gd name="connsiteX38" fmla="*/ 343790 w 1108965"/>
              <a:gd name="connsiteY38" fmla="*/ 785675 h 1170295"/>
              <a:gd name="connsiteX39" fmla="*/ 340615 w 1108965"/>
              <a:gd name="connsiteY39" fmla="*/ 807900 h 1170295"/>
              <a:gd name="connsiteX40" fmla="*/ 359665 w 1108965"/>
              <a:gd name="connsiteY40" fmla="*/ 820600 h 1170295"/>
              <a:gd name="connsiteX41" fmla="*/ 391415 w 1108965"/>
              <a:gd name="connsiteY41" fmla="*/ 817425 h 1170295"/>
              <a:gd name="connsiteX42" fmla="*/ 400940 w 1108965"/>
              <a:gd name="connsiteY42" fmla="*/ 807900 h 1170295"/>
              <a:gd name="connsiteX43" fmla="*/ 426340 w 1108965"/>
              <a:gd name="connsiteY43" fmla="*/ 811075 h 1170295"/>
              <a:gd name="connsiteX44" fmla="*/ 445390 w 1108965"/>
              <a:gd name="connsiteY44" fmla="*/ 807900 h 1170295"/>
              <a:gd name="connsiteX45" fmla="*/ 464440 w 1108965"/>
              <a:gd name="connsiteY45" fmla="*/ 801550 h 1170295"/>
              <a:gd name="connsiteX46" fmla="*/ 493015 w 1108965"/>
              <a:gd name="connsiteY46" fmla="*/ 801550 h 1170295"/>
              <a:gd name="connsiteX47" fmla="*/ 502540 w 1108965"/>
              <a:gd name="connsiteY47" fmla="*/ 798375 h 1170295"/>
              <a:gd name="connsiteX48" fmla="*/ 531115 w 1108965"/>
              <a:gd name="connsiteY48" fmla="*/ 807900 h 1170295"/>
              <a:gd name="connsiteX49" fmla="*/ 553340 w 1108965"/>
              <a:gd name="connsiteY49" fmla="*/ 830125 h 1170295"/>
              <a:gd name="connsiteX50" fmla="*/ 572390 w 1108965"/>
              <a:gd name="connsiteY50" fmla="*/ 839650 h 1170295"/>
              <a:gd name="connsiteX51" fmla="*/ 591440 w 1108965"/>
              <a:gd name="connsiteY51" fmla="*/ 849175 h 1170295"/>
              <a:gd name="connsiteX52" fmla="*/ 588265 w 1108965"/>
              <a:gd name="connsiteY52" fmla="*/ 871400 h 1170295"/>
              <a:gd name="connsiteX53" fmla="*/ 581915 w 1108965"/>
              <a:gd name="connsiteY53" fmla="*/ 890450 h 1170295"/>
              <a:gd name="connsiteX54" fmla="*/ 578740 w 1108965"/>
              <a:gd name="connsiteY54" fmla="*/ 909500 h 1170295"/>
              <a:gd name="connsiteX55" fmla="*/ 581915 w 1108965"/>
              <a:gd name="connsiteY55" fmla="*/ 941250 h 1170295"/>
              <a:gd name="connsiteX56" fmla="*/ 588265 w 1108965"/>
              <a:gd name="connsiteY56" fmla="*/ 960300 h 1170295"/>
              <a:gd name="connsiteX57" fmla="*/ 585090 w 1108965"/>
              <a:gd name="connsiteY57" fmla="*/ 973000 h 1170295"/>
              <a:gd name="connsiteX58" fmla="*/ 585090 w 1108965"/>
              <a:gd name="connsiteY58" fmla="*/ 1001575 h 1170295"/>
              <a:gd name="connsiteX59" fmla="*/ 597790 w 1108965"/>
              <a:gd name="connsiteY59" fmla="*/ 1004750 h 1170295"/>
              <a:gd name="connsiteX60" fmla="*/ 626365 w 1108965"/>
              <a:gd name="connsiteY60" fmla="*/ 1001575 h 1170295"/>
              <a:gd name="connsiteX61" fmla="*/ 645415 w 1108965"/>
              <a:gd name="connsiteY61" fmla="*/ 988875 h 1170295"/>
              <a:gd name="connsiteX62" fmla="*/ 654940 w 1108965"/>
              <a:gd name="connsiteY62" fmla="*/ 982525 h 1170295"/>
              <a:gd name="connsiteX63" fmla="*/ 658115 w 1108965"/>
              <a:gd name="connsiteY63" fmla="*/ 973000 h 1170295"/>
              <a:gd name="connsiteX64" fmla="*/ 664465 w 1108965"/>
              <a:gd name="connsiteY64" fmla="*/ 963475 h 1170295"/>
              <a:gd name="connsiteX65" fmla="*/ 677165 w 1108965"/>
              <a:gd name="connsiteY65" fmla="*/ 941250 h 1170295"/>
              <a:gd name="connsiteX66" fmla="*/ 708915 w 1108965"/>
              <a:gd name="connsiteY66" fmla="*/ 950775 h 1170295"/>
              <a:gd name="connsiteX67" fmla="*/ 718440 w 1108965"/>
              <a:gd name="connsiteY67" fmla="*/ 953950 h 1170295"/>
              <a:gd name="connsiteX68" fmla="*/ 727965 w 1108965"/>
              <a:gd name="connsiteY68" fmla="*/ 957125 h 1170295"/>
              <a:gd name="connsiteX69" fmla="*/ 737490 w 1108965"/>
              <a:gd name="connsiteY69" fmla="*/ 976175 h 1170295"/>
              <a:gd name="connsiteX70" fmla="*/ 731140 w 1108965"/>
              <a:gd name="connsiteY70" fmla="*/ 992050 h 1170295"/>
              <a:gd name="connsiteX71" fmla="*/ 724790 w 1108965"/>
              <a:gd name="connsiteY71" fmla="*/ 1011100 h 1170295"/>
              <a:gd name="connsiteX72" fmla="*/ 727965 w 1108965"/>
              <a:gd name="connsiteY72" fmla="*/ 1020625 h 1170295"/>
              <a:gd name="connsiteX73" fmla="*/ 737490 w 1108965"/>
              <a:gd name="connsiteY73" fmla="*/ 1023800 h 1170295"/>
              <a:gd name="connsiteX74" fmla="*/ 743840 w 1108965"/>
              <a:gd name="connsiteY74" fmla="*/ 1042850 h 1170295"/>
              <a:gd name="connsiteX75" fmla="*/ 737490 w 1108965"/>
              <a:gd name="connsiteY75" fmla="*/ 1065075 h 1170295"/>
              <a:gd name="connsiteX76" fmla="*/ 731140 w 1108965"/>
              <a:gd name="connsiteY76" fmla="*/ 1087300 h 1170295"/>
              <a:gd name="connsiteX77" fmla="*/ 727965 w 1108965"/>
              <a:gd name="connsiteY77" fmla="*/ 1112700 h 1170295"/>
              <a:gd name="connsiteX78" fmla="*/ 750190 w 1108965"/>
              <a:gd name="connsiteY78" fmla="*/ 1122225 h 1170295"/>
              <a:gd name="connsiteX79" fmla="*/ 762890 w 1108965"/>
              <a:gd name="connsiteY79" fmla="*/ 1134925 h 1170295"/>
              <a:gd name="connsiteX80" fmla="*/ 769240 w 1108965"/>
              <a:gd name="connsiteY80" fmla="*/ 1144450 h 1170295"/>
              <a:gd name="connsiteX81" fmla="*/ 788290 w 1108965"/>
              <a:gd name="connsiteY81" fmla="*/ 1153975 h 1170295"/>
              <a:gd name="connsiteX82" fmla="*/ 800990 w 1108965"/>
              <a:gd name="connsiteY82" fmla="*/ 1150800 h 1170295"/>
              <a:gd name="connsiteX83" fmla="*/ 829565 w 1108965"/>
              <a:gd name="connsiteY83" fmla="*/ 1157150 h 1170295"/>
              <a:gd name="connsiteX84" fmla="*/ 832740 w 1108965"/>
              <a:gd name="connsiteY84" fmla="*/ 1166675 h 1170295"/>
              <a:gd name="connsiteX85" fmla="*/ 842265 w 1108965"/>
              <a:gd name="connsiteY85" fmla="*/ 1169850 h 1170295"/>
              <a:gd name="connsiteX86" fmla="*/ 880365 w 1108965"/>
              <a:gd name="connsiteY86" fmla="*/ 1166675 h 1170295"/>
              <a:gd name="connsiteX87" fmla="*/ 899415 w 1108965"/>
              <a:gd name="connsiteY87" fmla="*/ 1157150 h 1170295"/>
              <a:gd name="connsiteX88" fmla="*/ 908940 w 1108965"/>
              <a:gd name="connsiteY88" fmla="*/ 1150800 h 1170295"/>
              <a:gd name="connsiteX89" fmla="*/ 934340 w 1108965"/>
              <a:gd name="connsiteY89" fmla="*/ 1147625 h 1170295"/>
              <a:gd name="connsiteX90" fmla="*/ 956565 w 1108965"/>
              <a:gd name="connsiteY90" fmla="*/ 1125400 h 1170295"/>
              <a:gd name="connsiteX91" fmla="*/ 959740 w 1108965"/>
              <a:gd name="connsiteY91" fmla="*/ 1115875 h 1170295"/>
              <a:gd name="connsiteX92" fmla="*/ 943865 w 1108965"/>
              <a:gd name="connsiteY92" fmla="*/ 1096825 h 1170295"/>
              <a:gd name="connsiteX93" fmla="*/ 937515 w 1108965"/>
              <a:gd name="connsiteY93" fmla="*/ 1087300 h 1170295"/>
              <a:gd name="connsiteX94" fmla="*/ 915290 w 1108965"/>
              <a:gd name="connsiteY94" fmla="*/ 1084125 h 1170295"/>
              <a:gd name="connsiteX95" fmla="*/ 905765 w 1108965"/>
              <a:gd name="connsiteY95" fmla="*/ 1065075 h 1170295"/>
              <a:gd name="connsiteX96" fmla="*/ 908940 w 1108965"/>
              <a:gd name="connsiteY96" fmla="*/ 1055550 h 1170295"/>
              <a:gd name="connsiteX97" fmla="*/ 870840 w 1108965"/>
              <a:gd name="connsiteY97" fmla="*/ 1036500 h 1170295"/>
              <a:gd name="connsiteX98" fmla="*/ 874015 w 1108965"/>
              <a:gd name="connsiteY98" fmla="*/ 1026975 h 1170295"/>
              <a:gd name="connsiteX99" fmla="*/ 870840 w 1108965"/>
              <a:gd name="connsiteY99" fmla="*/ 1011100 h 1170295"/>
              <a:gd name="connsiteX100" fmla="*/ 867665 w 1108965"/>
              <a:gd name="connsiteY100" fmla="*/ 998400 h 1170295"/>
              <a:gd name="connsiteX101" fmla="*/ 880365 w 1108965"/>
              <a:gd name="connsiteY101" fmla="*/ 976175 h 1170295"/>
              <a:gd name="connsiteX102" fmla="*/ 893065 w 1108965"/>
              <a:gd name="connsiteY102" fmla="*/ 969825 h 1170295"/>
              <a:gd name="connsiteX103" fmla="*/ 902590 w 1108965"/>
              <a:gd name="connsiteY103" fmla="*/ 963475 h 1170295"/>
              <a:gd name="connsiteX104" fmla="*/ 912115 w 1108965"/>
              <a:gd name="connsiteY104" fmla="*/ 934900 h 1170295"/>
              <a:gd name="connsiteX105" fmla="*/ 915290 w 1108965"/>
              <a:gd name="connsiteY105" fmla="*/ 925375 h 1170295"/>
              <a:gd name="connsiteX106" fmla="*/ 931165 w 1108965"/>
              <a:gd name="connsiteY106" fmla="*/ 906325 h 1170295"/>
              <a:gd name="connsiteX107" fmla="*/ 934340 w 1108965"/>
              <a:gd name="connsiteY107" fmla="*/ 896800 h 1170295"/>
              <a:gd name="connsiteX108" fmla="*/ 940690 w 1108965"/>
              <a:gd name="connsiteY108" fmla="*/ 887275 h 1170295"/>
              <a:gd name="connsiteX109" fmla="*/ 931165 w 1108965"/>
              <a:gd name="connsiteY109" fmla="*/ 880925 h 1170295"/>
              <a:gd name="connsiteX110" fmla="*/ 886715 w 1108965"/>
              <a:gd name="connsiteY110" fmla="*/ 877750 h 1170295"/>
              <a:gd name="connsiteX111" fmla="*/ 874015 w 1108965"/>
              <a:gd name="connsiteY111" fmla="*/ 865050 h 1170295"/>
              <a:gd name="connsiteX112" fmla="*/ 867665 w 1108965"/>
              <a:gd name="connsiteY112" fmla="*/ 855525 h 1170295"/>
              <a:gd name="connsiteX113" fmla="*/ 858140 w 1108965"/>
              <a:gd name="connsiteY113" fmla="*/ 852350 h 1170295"/>
              <a:gd name="connsiteX114" fmla="*/ 820040 w 1108965"/>
              <a:gd name="connsiteY114" fmla="*/ 849175 h 1170295"/>
              <a:gd name="connsiteX115" fmla="*/ 807340 w 1108965"/>
              <a:gd name="connsiteY115" fmla="*/ 836475 h 1170295"/>
              <a:gd name="connsiteX116" fmla="*/ 794640 w 1108965"/>
              <a:gd name="connsiteY116" fmla="*/ 826950 h 1170295"/>
              <a:gd name="connsiteX117" fmla="*/ 781940 w 1108965"/>
              <a:gd name="connsiteY117" fmla="*/ 807900 h 1170295"/>
              <a:gd name="connsiteX118" fmla="*/ 791465 w 1108965"/>
              <a:gd name="connsiteY118" fmla="*/ 772975 h 1170295"/>
              <a:gd name="connsiteX119" fmla="*/ 781940 w 1108965"/>
              <a:gd name="connsiteY119" fmla="*/ 750750 h 1170295"/>
              <a:gd name="connsiteX120" fmla="*/ 769240 w 1108965"/>
              <a:gd name="connsiteY120" fmla="*/ 722175 h 1170295"/>
              <a:gd name="connsiteX121" fmla="*/ 727965 w 1108965"/>
              <a:gd name="connsiteY121" fmla="*/ 712650 h 1170295"/>
              <a:gd name="connsiteX122" fmla="*/ 715265 w 1108965"/>
              <a:gd name="connsiteY122" fmla="*/ 706300 h 1170295"/>
              <a:gd name="connsiteX123" fmla="*/ 705740 w 1108965"/>
              <a:gd name="connsiteY123" fmla="*/ 703125 h 1170295"/>
              <a:gd name="connsiteX124" fmla="*/ 699390 w 1108965"/>
              <a:gd name="connsiteY124" fmla="*/ 693600 h 1170295"/>
              <a:gd name="connsiteX125" fmla="*/ 699390 w 1108965"/>
              <a:gd name="connsiteY125" fmla="*/ 620575 h 1170295"/>
              <a:gd name="connsiteX126" fmla="*/ 702565 w 1108965"/>
              <a:gd name="connsiteY126" fmla="*/ 588825 h 1170295"/>
              <a:gd name="connsiteX127" fmla="*/ 721615 w 1108965"/>
              <a:gd name="connsiteY127" fmla="*/ 582475 h 1170295"/>
              <a:gd name="connsiteX128" fmla="*/ 731140 w 1108965"/>
              <a:gd name="connsiteY128" fmla="*/ 579300 h 1170295"/>
              <a:gd name="connsiteX129" fmla="*/ 740665 w 1108965"/>
              <a:gd name="connsiteY129" fmla="*/ 576125 h 1170295"/>
              <a:gd name="connsiteX130" fmla="*/ 791465 w 1108965"/>
              <a:gd name="connsiteY130" fmla="*/ 579300 h 1170295"/>
              <a:gd name="connsiteX131" fmla="*/ 804165 w 1108965"/>
              <a:gd name="connsiteY131" fmla="*/ 582475 h 1170295"/>
              <a:gd name="connsiteX132" fmla="*/ 829565 w 1108965"/>
              <a:gd name="connsiteY132" fmla="*/ 579300 h 1170295"/>
              <a:gd name="connsiteX133" fmla="*/ 835915 w 1108965"/>
              <a:gd name="connsiteY133" fmla="*/ 560250 h 1170295"/>
              <a:gd name="connsiteX134" fmla="*/ 832740 w 1108965"/>
              <a:gd name="connsiteY134" fmla="*/ 547550 h 1170295"/>
              <a:gd name="connsiteX135" fmla="*/ 820040 w 1108965"/>
              <a:gd name="connsiteY135" fmla="*/ 525325 h 1170295"/>
              <a:gd name="connsiteX136" fmla="*/ 823215 w 1108965"/>
              <a:gd name="connsiteY136" fmla="*/ 509450 h 1170295"/>
              <a:gd name="connsiteX137" fmla="*/ 839090 w 1108965"/>
              <a:gd name="connsiteY137" fmla="*/ 493575 h 1170295"/>
              <a:gd name="connsiteX138" fmla="*/ 848615 w 1108965"/>
              <a:gd name="connsiteY138" fmla="*/ 490400 h 1170295"/>
              <a:gd name="connsiteX139" fmla="*/ 858140 w 1108965"/>
              <a:gd name="connsiteY139" fmla="*/ 480875 h 1170295"/>
              <a:gd name="connsiteX140" fmla="*/ 864490 w 1108965"/>
              <a:gd name="connsiteY140" fmla="*/ 471350 h 1170295"/>
              <a:gd name="connsiteX141" fmla="*/ 874015 w 1108965"/>
              <a:gd name="connsiteY141" fmla="*/ 465000 h 1170295"/>
              <a:gd name="connsiteX142" fmla="*/ 883540 w 1108965"/>
              <a:gd name="connsiteY142" fmla="*/ 445950 h 1170295"/>
              <a:gd name="connsiteX143" fmla="*/ 893065 w 1108965"/>
              <a:gd name="connsiteY143" fmla="*/ 439600 h 1170295"/>
              <a:gd name="connsiteX144" fmla="*/ 902590 w 1108965"/>
              <a:gd name="connsiteY144" fmla="*/ 436425 h 1170295"/>
              <a:gd name="connsiteX145" fmla="*/ 915290 w 1108965"/>
              <a:gd name="connsiteY145" fmla="*/ 442775 h 1170295"/>
              <a:gd name="connsiteX146" fmla="*/ 924815 w 1108965"/>
              <a:gd name="connsiteY146" fmla="*/ 449125 h 1170295"/>
              <a:gd name="connsiteX147" fmla="*/ 943865 w 1108965"/>
              <a:gd name="connsiteY147" fmla="*/ 458650 h 1170295"/>
              <a:gd name="connsiteX148" fmla="*/ 956565 w 1108965"/>
              <a:gd name="connsiteY148" fmla="*/ 455475 h 1170295"/>
              <a:gd name="connsiteX149" fmla="*/ 975615 w 1108965"/>
              <a:gd name="connsiteY149" fmla="*/ 436425 h 1170295"/>
              <a:gd name="connsiteX150" fmla="*/ 985140 w 1108965"/>
              <a:gd name="connsiteY150" fmla="*/ 426900 h 1170295"/>
              <a:gd name="connsiteX151" fmla="*/ 991490 w 1108965"/>
              <a:gd name="connsiteY151" fmla="*/ 417375 h 1170295"/>
              <a:gd name="connsiteX152" fmla="*/ 1010540 w 1108965"/>
              <a:gd name="connsiteY152" fmla="*/ 401500 h 1170295"/>
              <a:gd name="connsiteX153" fmla="*/ 1032765 w 1108965"/>
              <a:gd name="connsiteY153" fmla="*/ 420550 h 1170295"/>
              <a:gd name="connsiteX154" fmla="*/ 1035940 w 1108965"/>
              <a:gd name="connsiteY154" fmla="*/ 430075 h 1170295"/>
              <a:gd name="connsiteX155" fmla="*/ 1074040 w 1108965"/>
              <a:gd name="connsiteY155" fmla="*/ 439600 h 1170295"/>
              <a:gd name="connsiteX156" fmla="*/ 1083565 w 1108965"/>
              <a:gd name="connsiteY156" fmla="*/ 442775 h 1170295"/>
              <a:gd name="connsiteX157" fmla="*/ 1093090 w 1108965"/>
              <a:gd name="connsiteY157" fmla="*/ 439600 h 1170295"/>
              <a:gd name="connsiteX158" fmla="*/ 1108965 w 1108965"/>
              <a:gd name="connsiteY158" fmla="*/ 411025 h 1170295"/>
              <a:gd name="connsiteX159" fmla="*/ 1105790 w 1108965"/>
              <a:gd name="connsiteY159" fmla="*/ 382450 h 1170295"/>
              <a:gd name="connsiteX160" fmla="*/ 1102615 w 1108965"/>
              <a:gd name="connsiteY160" fmla="*/ 372925 h 1170295"/>
              <a:gd name="connsiteX161" fmla="*/ 1093090 w 1108965"/>
              <a:gd name="connsiteY161" fmla="*/ 366575 h 1170295"/>
              <a:gd name="connsiteX162" fmla="*/ 1077215 w 1108965"/>
              <a:gd name="connsiteY162" fmla="*/ 347525 h 1170295"/>
              <a:gd name="connsiteX163" fmla="*/ 1067690 w 1108965"/>
              <a:gd name="connsiteY163" fmla="*/ 341175 h 1170295"/>
              <a:gd name="connsiteX164" fmla="*/ 1061340 w 1108965"/>
              <a:gd name="connsiteY164" fmla="*/ 331650 h 1170295"/>
              <a:gd name="connsiteX165" fmla="*/ 1051815 w 1108965"/>
              <a:gd name="connsiteY165" fmla="*/ 325300 h 1170295"/>
              <a:gd name="connsiteX166" fmla="*/ 1042290 w 1108965"/>
              <a:gd name="connsiteY166" fmla="*/ 252275 h 1170295"/>
              <a:gd name="connsiteX167" fmla="*/ 1039115 w 1108965"/>
              <a:gd name="connsiteY167" fmla="*/ 185600 h 1170295"/>
              <a:gd name="connsiteX168" fmla="*/ 1035940 w 1108965"/>
              <a:gd name="connsiteY168" fmla="*/ 176075 h 1170295"/>
              <a:gd name="connsiteX169" fmla="*/ 1026415 w 1108965"/>
              <a:gd name="connsiteY169" fmla="*/ 169725 h 1170295"/>
              <a:gd name="connsiteX170" fmla="*/ 1007365 w 1108965"/>
              <a:gd name="connsiteY170" fmla="*/ 160200 h 1170295"/>
              <a:gd name="connsiteX171" fmla="*/ 988315 w 1108965"/>
              <a:gd name="connsiteY171" fmla="*/ 141150 h 1170295"/>
              <a:gd name="connsiteX172" fmla="*/ 978790 w 1108965"/>
              <a:gd name="connsiteY172" fmla="*/ 122100 h 1170295"/>
              <a:gd name="connsiteX173" fmla="*/ 975615 w 1108965"/>
              <a:gd name="connsiteY173" fmla="*/ 112575 h 1170295"/>
              <a:gd name="connsiteX174" fmla="*/ 981965 w 1108965"/>
              <a:gd name="connsiteY174" fmla="*/ 64950 h 1170295"/>
              <a:gd name="connsiteX175" fmla="*/ 988315 w 1108965"/>
              <a:gd name="connsiteY175" fmla="*/ 55425 h 1170295"/>
              <a:gd name="connsiteX176" fmla="*/ 981965 w 1108965"/>
              <a:gd name="connsiteY176" fmla="*/ 45900 h 1170295"/>
              <a:gd name="connsiteX177" fmla="*/ 972440 w 1108965"/>
              <a:gd name="connsiteY177" fmla="*/ 42725 h 1170295"/>
              <a:gd name="connsiteX178" fmla="*/ 912115 w 1108965"/>
              <a:gd name="connsiteY178" fmla="*/ 39550 h 1170295"/>
              <a:gd name="connsiteX179" fmla="*/ 896240 w 1108965"/>
              <a:gd name="connsiteY179" fmla="*/ 23675 h 1170295"/>
              <a:gd name="connsiteX180" fmla="*/ 791465 w 1108965"/>
              <a:gd name="connsiteY180" fmla="*/ 14150 h 1170295"/>
              <a:gd name="connsiteX181" fmla="*/ 766065 w 1108965"/>
              <a:gd name="connsiteY181" fmla="*/ 17325 h 1170295"/>
              <a:gd name="connsiteX182" fmla="*/ 762890 w 1108965"/>
              <a:gd name="connsiteY182" fmla="*/ 36375 h 1170295"/>
              <a:gd name="connsiteX183" fmla="*/ 756540 w 1108965"/>
              <a:gd name="connsiteY183" fmla="*/ 55425 h 1170295"/>
              <a:gd name="connsiteX184" fmla="*/ 753365 w 1108965"/>
              <a:gd name="connsiteY184" fmla="*/ 64950 h 1170295"/>
              <a:gd name="connsiteX185" fmla="*/ 743840 w 1108965"/>
              <a:gd name="connsiteY185" fmla="*/ 93525 h 1170295"/>
              <a:gd name="connsiteX186" fmla="*/ 724790 w 1108965"/>
              <a:gd name="connsiteY186" fmla="*/ 103050 h 1170295"/>
              <a:gd name="connsiteX187" fmla="*/ 693040 w 1108965"/>
              <a:gd name="connsiteY187" fmla="*/ 103050 h 1170295"/>
              <a:gd name="connsiteX188" fmla="*/ 673990 w 1108965"/>
              <a:gd name="connsiteY188" fmla="*/ 115750 h 1170295"/>
              <a:gd name="connsiteX189" fmla="*/ 635890 w 1108965"/>
              <a:gd name="connsiteY189" fmla="*/ 112575 h 1170295"/>
              <a:gd name="connsiteX190" fmla="*/ 626365 w 1108965"/>
              <a:gd name="connsiteY190" fmla="*/ 115750 h 1170295"/>
              <a:gd name="connsiteX191" fmla="*/ 607315 w 1108965"/>
              <a:gd name="connsiteY191" fmla="*/ 128450 h 1170295"/>
              <a:gd name="connsiteX192" fmla="*/ 588265 w 1108965"/>
              <a:gd name="connsiteY192" fmla="*/ 141150 h 1170295"/>
              <a:gd name="connsiteX193" fmla="*/ 562865 w 1108965"/>
              <a:gd name="connsiteY193" fmla="*/ 134800 h 1170295"/>
              <a:gd name="connsiteX194" fmla="*/ 553340 w 1108965"/>
              <a:gd name="connsiteY194" fmla="*/ 128450 h 1170295"/>
              <a:gd name="connsiteX195" fmla="*/ 543815 w 1108965"/>
              <a:gd name="connsiteY195" fmla="*/ 125275 h 1170295"/>
              <a:gd name="connsiteX196" fmla="*/ 540640 w 1108965"/>
              <a:gd name="connsiteY196" fmla="*/ 115750 h 1170295"/>
              <a:gd name="connsiteX197" fmla="*/ 496190 w 1108965"/>
              <a:gd name="connsiteY197" fmla="*/ 112575 h 1170295"/>
              <a:gd name="connsiteX198" fmla="*/ 477140 w 1108965"/>
              <a:gd name="connsiteY198" fmla="*/ 118925 h 1170295"/>
              <a:gd name="connsiteX199" fmla="*/ 448565 w 1108965"/>
              <a:gd name="connsiteY199" fmla="*/ 96700 h 1170295"/>
              <a:gd name="connsiteX200" fmla="*/ 416815 w 1108965"/>
              <a:gd name="connsiteY200" fmla="*/ 99875 h 1170295"/>
              <a:gd name="connsiteX201" fmla="*/ 397765 w 1108965"/>
              <a:gd name="connsiteY201" fmla="*/ 93525 h 1170295"/>
              <a:gd name="connsiteX202" fmla="*/ 385065 w 1108965"/>
              <a:gd name="connsiteY202" fmla="*/ 74475 h 1170295"/>
              <a:gd name="connsiteX203" fmla="*/ 359665 w 1108965"/>
              <a:gd name="connsiteY203" fmla="*/ 64950 h 1170295"/>
              <a:gd name="connsiteX204" fmla="*/ 343790 w 1108965"/>
              <a:gd name="connsiteY204" fmla="*/ 58600 h 1170295"/>
              <a:gd name="connsiteX205" fmla="*/ 334265 w 1108965"/>
              <a:gd name="connsiteY205" fmla="*/ 55425 h 1170295"/>
              <a:gd name="connsiteX206" fmla="*/ 324740 w 1108965"/>
              <a:gd name="connsiteY206" fmla="*/ 45900 h 1170295"/>
              <a:gd name="connsiteX207" fmla="*/ 315215 w 1108965"/>
              <a:gd name="connsiteY207" fmla="*/ 39550 h 1170295"/>
              <a:gd name="connsiteX208" fmla="*/ 312040 w 1108965"/>
              <a:gd name="connsiteY208" fmla="*/ 30025 h 1170295"/>
              <a:gd name="connsiteX209" fmla="*/ 292990 w 1108965"/>
              <a:gd name="connsiteY209" fmla="*/ 20500 h 1170295"/>
              <a:gd name="connsiteX210" fmla="*/ 277115 w 1108965"/>
              <a:gd name="connsiteY210" fmla="*/ 52250 h 1170295"/>
              <a:gd name="connsiteX211" fmla="*/ 264415 w 1108965"/>
              <a:gd name="connsiteY211" fmla="*/ 71300 h 1170295"/>
              <a:gd name="connsiteX212" fmla="*/ 258065 w 1108965"/>
              <a:gd name="connsiteY212" fmla="*/ 80825 h 1170295"/>
              <a:gd name="connsiteX213" fmla="*/ 258065 w 1108965"/>
              <a:gd name="connsiteY213" fmla="*/ 99875 h 1170295"/>
              <a:gd name="connsiteX214" fmla="*/ 248540 w 1108965"/>
              <a:gd name="connsiteY214" fmla="*/ 103050 h 1170295"/>
              <a:gd name="connsiteX215" fmla="*/ 242190 w 1108965"/>
              <a:gd name="connsiteY215" fmla="*/ 112575 h 1170295"/>
              <a:gd name="connsiteX216" fmla="*/ 197740 w 1108965"/>
              <a:gd name="connsiteY216" fmla="*/ 122100 h 1170295"/>
              <a:gd name="connsiteX217" fmla="*/ 181865 w 1108965"/>
              <a:gd name="connsiteY217" fmla="*/ 134800 h 1170295"/>
              <a:gd name="connsiteX218" fmla="*/ 162815 w 1108965"/>
              <a:gd name="connsiteY218" fmla="*/ 153850 h 1170295"/>
              <a:gd name="connsiteX219" fmla="*/ 178690 w 1108965"/>
              <a:gd name="connsiteY219" fmla="*/ 169725 h 1170295"/>
              <a:gd name="connsiteX220" fmla="*/ 172340 w 1108965"/>
              <a:gd name="connsiteY220" fmla="*/ 179250 h 1170295"/>
              <a:gd name="connsiteX221" fmla="*/ 159640 w 1108965"/>
              <a:gd name="connsiteY221" fmla="*/ 207825 h 1170295"/>
              <a:gd name="connsiteX222" fmla="*/ 169165 w 1108965"/>
              <a:gd name="connsiteY222" fmla="*/ 226875 h 1170295"/>
              <a:gd name="connsiteX223" fmla="*/ 178690 w 1108965"/>
              <a:gd name="connsiteY223" fmla="*/ 233225 h 1170295"/>
              <a:gd name="connsiteX224" fmla="*/ 159640 w 1108965"/>
              <a:gd name="connsiteY224" fmla="*/ 245925 h 1170295"/>
              <a:gd name="connsiteX225" fmla="*/ 140590 w 1108965"/>
              <a:gd name="connsiteY225" fmla="*/ 258625 h 1170295"/>
              <a:gd name="connsiteX226" fmla="*/ 137415 w 1108965"/>
              <a:gd name="connsiteY226" fmla="*/ 271325 h 1170295"/>
              <a:gd name="connsiteX227" fmla="*/ 134240 w 1108965"/>
              <a:gd name="connsiteY227" fmla="*/ 280850 h 1170295"/>
              <a:gd name="connsiteX228" fmla="*/ 118365 w 1108965"/>
              <a:gd name="connsiteY228" fmla="*/ 287200 h 1170295"/>
              <a:gd name="connsiteX229" fmla="*/ 108840 w 1108965"/>
              <a:gd name="connsiteY229" fmla="*/ 293550 h 1170295"/>
              <a:gd name="connsiteX230" fmla="*/ 105665 w 1108965"/>
              <a:gd name="connsiteY230" fmla="*/ 303075 h 1170295"/>
              <a:gd name="connsiteX231" fmla="*/ 92965 w 1108965"/>
              <a:gd name="connsiteY231" fmla="*/ 309425 h 1170295"/>
              <a:gd name="connsiteX232" fmla="*/ 61215 w 1108965"/>
              <a:gd name="connsiteY232" fmla="*/ 315775 h 1170295"/>
              <a:gd name="connsiteX233" fmla="*/ 48515 w 1108965"/>
              <a:gd name="connsiteY233" fmla="*/ 318950 h 1170295"/>
              <a:gd name="connsiteX234" fmla="*/ 35815 w 1108965"/>
              <a:gd name="connsiteY234" fmla="*/ 325300 h 1170295"/>
              <a:gd name="connsiteX235" fmla="*/ 7240 w 1108965"/>
              <a:gd name="connsiteY235" fmla="*/ 328475 h 117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08965" h="1170295">
                <a:moveTo>
                  <a:pt x="7240" y="328475"/>
                </a:moveTo>
                <a:cubicBezTo>
                  <a:pt x="5652" y="330592"/>
                  <a:pt x="0" y="324855"/>
                  <a:pt x="26290" y="338000"/>
                </a:cubicBezTo>
                <a:cubicBezTo>
                  <a:pt x="29703" y="339707"/>
                  <a:pt x="32640" y="342233"/>
                  <a:pt x="35815" y="344350"/>
                </a:cubicBezTo>
                <a:cubicBezTo>
                  <a:pt x="38281" y="351747"/>
                  <a:pt x="45633" y="379373"/>
                  <a:pt x="54865" y="382450"/>
                </a:cubicBezTo>
                <a:lnTo>
                  <a:pt x="73915" y="388800"/>
                </a:lnTo>
                <a:cubicBezTo>
                  <a:pt x="74905" y="393751"/>
                  <a:pt x="79722" y="421246"/>
                  <a:pt x="83440" y="423725"/>
                </a:cubicBezTo>
                <a:lnTo>
                  <a:pt x="92965" y="430075"/>
                </a:lnTo>
                <a:cubicBezTo>
                  <a:pt x="97198" y="436425"/>
                  <a:pt x="103252" y="441885"/>
                  <a:pt x="105665" y="449125"/>
                </a:cubicBezTo>
                <a:cubicBezTo>
                  <a:pt x="111253" y="465890"/>
                  <a:pt x="106984" y="455865"/>
                  <a:pt x="121540" y="477700"/>
                </a:cubicBezTo>
                <a:cubicBezTo>
                  <a:pt x="123657" y="480875"/>
                  <a:pt x="124270" y="486018"/>
                  <a:pt x="127890" y="487225"/>
                </a:cubicBezTo>
                <a:lnTo>
                  <a:pt x="137415" y="490400"/>
                </a:lnTo>
                <a:cubicBezTo>
                  <a:pt x="141648" y="496750"/>
                  <a:pt x="147702" y="502210"/>
                  <a:pt x="150115" y="509450"/>
                </a:cubicBezTo>
                <a:cubicBezTo>
                  <a:pt x="152232" y="515800"/>
                  <a:pt x="151732" y="523767"/>
                  <a:pt x="156465" y="528500"/>
                </a:cubicBezTo>
                <a:cubicBezTo>
                  <a:pt x="159640" y="531675"/>
                  <a:pt x="163115" y="534576"/>
                  <a:pt x="165990" y="538025"/>
                </a:cubicBezTo>
                <a:cubicBezTo>
                  <a:pt x="168433" y="540956"/>
                  <a:pt x="169468" y="545037"/>
                  <a:pt x="172340" y="547550"/>
                </a:cubicBezTo>
                <a:cubicBezTo>
                  <a:pt x="178083" y="552576"/>
                  <a:pt x="185040" y="556017"/>
                  <a:pt x="191390" y="560250"/>
                </a:cubicBezTo>
                <a:cubicBezTo>
                  <a:pt x="194565" y="562367"/>
                  <a:pt x="197295" y="565393"/>
                  <a:pt x="200915" y="566600"/>
                </a:cubicBezTo>
                <a:cubicBezTo>
                  <a:pt x="214580" y="571155"/>
                  <a:pt x="207193" y="568963"/>
                  <a:pt x="223140" y="572950"/>
                </a:cubicBezTo>
                <a:cubicBezTo>
                  <a:pt x="228432" y="571892"/>
                  <a:pt x="234525" y="572768"/>
                  <a:pt x="239015" y="569775"/>
                </a:cubicBezTo>
                <a:cubicBezTo>
                  <a:pt x="241800" y="567919"/>
                  <a:pt x="241271" y="563468"/>
                  <a:pt x="242190" y="560250"/>
                </a:cubicBezTo>
                <a:cubicBezTo>
                  <a:pt x="243389" y="556054"/>
                  <a:pt x="244307" y="551783"/>
                  <a:pt x="245365" y="547550"/>
                </a:cubicBezTo>
                <a:cubicBezTo>
                  <a:pt x="270765" y="548608"/>
                  <a:pt x="297352" y="542977"/>
                  <a:pt x="321565" y="550725"/>
                </a:cubicBezTo>
                <a:cubicBezTo>
                  <a:pt x="328693" y="553006"/>
                  <a:pt x="323057" y="565658"/>
                  <a:pt x="324740" y="572950"/>
                </a:cubicBezTo>
                <a:cubicBezTo>
                  <a:pt x="326245" y="579472"/>
                  <a:pt x="326357" y="587267"/>
                  <a:pt x="331090" y="592000"/>
                </a:cubicBezTo>
                <a:cubicBezTo>
                  <a:pt x="346011" y="606921"/>
                  <a:pt x="336879" y="599034"/>
                  <a:pt x="359665" y="614225"/>
                </a:cubicBezTo>
                <a:lnTo>
                  <a:pt x="369190" y="620575"/>
                </a:lnTo>
                <a:lnTo>
                  <a:pt x="378715" y="626925"/>
                </a:lnTo>
                <a:cubicBezTo>
                  <a:pt x="379773" y="630100"/>
                  <a:pt x="379523" y="634083"/>
                  <a:pt x="381890" y="636450"/>
                </a:cubicBezTo>
                <a:cubicBezTo>
                  <a:pt x="384257" y="638817"/>
                  <a:pt x="388422" y="638128"/>
                  <a:pt x="391415" y="639625"/>
                </a:cubicBezTo>
                <a:cubicBezTo>
                  <a:pt x="394828" y="641332"/>
                  <a:pt x="397765" y="643858"/>
                  <a:pt x="400940" y="645975"/>
                </a:cubicBezTo>
                <a:cubicBezTo>
                  <a:pt x="403057" y="649150"/>
                  <a:pt x="406973" y="651697"/>
                  <a:pt x="407290" y="655500"/>
                </a:cubicBezTo>
                <a:cubicBezTo>
                  <a:pt x="407992" y="663920"/>
                  <a:pt x="407720" y="685636"/>
                  <a:pt x="397765" y="693600"/>
                </a:cubicBezTo>
                <a:cubicBezTo>
                  <a:pt x="395152" y="695691"/>
                  <a:pt x="391415" y="695717"/>
                  <a:pt x="388240" y="696775"/>
                </a:cubicBezTo>
                <a:cubicBezTo>
                  <a:pt x="386123" y="699950"/>
                  <a:pt x="383440" y="702813"/>
                  <a:pt x="381890" y="706300"/>
                </a:cubicBezTo>
                <a:cubicBezTo>
                  <a:pt x="379172" y="712417"/>
                  <a:pt x="379253" y="719781"/>
                  <a:pt x="375540" y="725350"/>
                </a:cubicBezTo>
                <a:cubicBezTo>
                  <a:pt x="367355" y="737627"/>
                  <a:pt x="362459" y="741351"/>
                  <a:pt x="359665" y="753925"/>
                </a:cubicBezTo>
                <a:cubicBezTo>
                  <a:pt x="358268" y="760209"/>
                  <a:pt x="357887" y="766691"/>
                  <a:pt x="356490" y="772975"/>
                </a:cubicBezTo>
                <a:cubicBezTo>
                  <a:pt x="355764" y="776242"/>
                  <a:pt x="355682" y="780133"/>
                  <a:pt x="353315" y="782500"/>
                </a:cubicBezTo>
                <a:cubicBezTo>
                  <a:pt x="350948" y="784867"/>
                  <a:pt x="346965" y="784617"/>
                  <a:pt x="343790" y="785675"/>
                </a:cubicBezTo>
                <a:cubicBezTo>
                  <a:pt x="338896" y="793016"/>
                  <a:pt x="332082" y="798147"/>
                  <a:pt x="340615" y="807900"/>
                </a:cubicBezTo>
                <a:cubicBezTo>
                  <a:pt x="345641" y="813643"/>
                  <a:pt x="359665" y="820600"/>
                  <a:pt x="359665" y="820600"/>
                </a:cubicBezTo>
                <a:cubicBezTo>
                  <a:pt x="370248" y="819542"/>
                  <a:pt x="381249" y="820553"/>
                  <a:pt x="391415" y="817425"/>
                </a:cubicBezTo>
                <a:cubicBezTo>
                  <a:pt x="395707" y="816105"/>
                  <a:pt x="396522" y="808703"/>
                  <a:pt x="400940" y="807900"/>
                </a:cubicBezTo>
                <a:cubicBezTo>
                  <a:pt x="409335" y="806374"/>
                  <a:pt x="417873" y="810017"/>
                  <a:pt x="426340" y="811075"/>
                </a:cubicBezTo>
                <a:cubicBezTo>
                  <a:pt x="442570" y="816485"/>
                  <a:pt x="429563" y="814934"/>
                  <a:pt x="445390" y="807900"/>
                </a:cubicBezTo>
                <a:cubicBezTo>
                  <a:pt x="451507" y="805182"/>
                  <a:pt x="464440" y="801550"/>
                  <a:pt x="464440" y="801550"/>
                </a:cubicBezTo>
                <a:cubicBezTo>
                  <a:pt x="492405" y="810872"/>
                  <a:pt x="474902" y="810607"/>
                  <a:pt x="493015" y="801550"/>
                </a:cubicBezTo>
                <a:cubicBezTo>
                  <a:pt x="496008" y="800053"/>
                  <a:pt x="499365" y="799433"/>
                  <a:pt x="502540" y="798375"/>
                </a:cubicBezTo>
                <a:cubicBezTo>
                  <a:pt x="511835" y="799924"/>
                  <a:pt x="524247" y="799315"/>
                  <a:pt x="531115" y="807900"/>
                </a:cubicBezTo>
                <a:cubicBezTo>
                  <a:pt x="543890" y="823869"/>
                  <a:pt x="515117" y="817384"/>
                  <a:pt x="553340" y="830125"/>
                </a:cubicBezTo>
                <a:cubicBezTo>
                  <a:pt x="577281" y="838105"/>
                  <a:pt x="547771" y="827340"/>
                  <a:pt x="572390" y="839650"/>
                </a:cubicBezTo>
                <a:cubicBezTo>
                  <a:pt x="598680" y="852795"/>
                  <a:pt x="564143" y="830977"/>
                  <a:pt x="591440" y="849175"/>
                </a:cubicBezTo>
                <a:cubicBezTo>
                  <a:pt x="590382" y="856583"/>
                  <a:pt x="589948" y="864108"/>
                  <a:pt x="588265" y="871400"/>
                </a:cubicBezTo>
                <a:cubicBezTo>
                  <a:pt x="586760" y="877922"/>
                  <a:pt x="583015" y="883848"/>
                  <a:pt x="581915" y="890450"/>
                </a:cubicBezTo>
                <a:lnTo>
                  <a:pt x="578740" y="909500"/>
                </a:lnTo>
                <a:cubicBezTo>
                  <a:pt x="579798" y="920083"/>
                  <a:pt x="579955" y="930796"/>
                  <a:pt x="581915" y="941250"/>
                </a:cubicBezTo>
                <a:cubicBezTo>
                  <a:pt x="583149" y="947829"/>
                  <a:pt x="588265" y="960300"/>
                  <a:pt x="588265" y="960300"/>
                </a:cubicBezTo>
                <a:cubicBezTo>
                  <a:pt x="587207" y="964533"/>
                  <a:pt x="586289" y="968804"/>
                  <a:pt x="585090" y="973000"/>
                </a:cubicBezTo>
                <a:cubicBezTo>
                  <a:pt x="582229" y="983013"/>
                  <a:pt x="576845" y="990032"/>
                  <a:pt x="585090" y="1001575"/>
                </a:cubicBezTo>
                <a:cubicBezTo>
                  <a:pt x="587626" y="1005126"/>
                  <a:pt x="593557" y="1003692"/>
                  <a:pt x="597790" y="1004750"/>
                </a:cubicBezTo>
                <a:cubicBezTo>
                  <a:pt x="607315" y="1003692"/>
                  <a:pt x="617273" y="1004606"/>
                  <a:pt x="626365" y="1001575"/>
                </a:cubicBezTo>
                <a:cubicBezTo>
                  <a:pt x="633605" y="999162"/>
                  <a:pt x="639065" y="993108"/>
                  <a:pt x="645415" y="988875"/>
                </a:cubicBezTo>
                <a:lnTo>
                  <a:pt x="654940" y="982525"/>
                </a:lnTo>
                <a:cubicBezTo>
                  <a:pt x="655998" y="979350"/>
                  <a:pt x="656618" y="975993"/>
                  <a:pt x="658115" y="973000"/>
                </a:cubicBezTo>
                <a:cubicBezTo>
                  <a:pt x="659822" y="969587"/>
                  <a:pt x="663258" y="967095"/>
                  <a:pt x="664465" y="963475"/>
                </a:cubicBezTo>
                <a:cubicBezTo>
                  <a:pt x="672381" y="939727"/>
                  <a:pt x="659354" y="947187"/>
                  <a:pt x="677165" y="941250"/>
                </a:cubicBezTo>
                <a:cubicBezTo>
                  <a:pt x="696359" y="946048"/>
                  <a:pt x="685725" y="943045"/>
                  <a:pt x="708915" y="950775"/>
                </a:cubicBezTo>
                <a:lnTo>
                  <a:pt x="718440" y="953950"/>
                </a:lnTo>
                <a:lnTo>
                  <a:pt x="727965" y="957125"/>
                </a:lnTo>
                <a:cubicBezTo>
                  <a:pt x="730387" y="960758"/>
                  <a:pt x="738182" y="970640"/>
                  <a:pt x="737490" y="976175"/>
                </a:cubicBezTo>
                <a:cubicBezTo>
                  <a:pt x="736783" y="981830"/>
                  <a:pt x="733088" y="986694"/>
                  <a:pt x="731140" y="992050"/>
                </a:cubicBezTo>
                <a:cubicBezTo>
                  <a:pt x="728853" y="998340"/>
                  <a:pt x="724790" y="1011100"/>
                  <a:pt x="724790" y="1011100"/>
                </a:cubicBezTo>
                <a:cubicBezTo>
                  <a:pt x="725848" y="1014275"/>
                  <a:pt x="725598" y="1018258"/>
                  <a:pt x="727965" y="1020625"/>
                </a:cubicBezTo>
                <a:cubicBezTo>
                  <a:pt x="730332" y="1022992"/>
                  <a:pt x="735545" y="1021077"/>
                  <a:pt x="737490" y="1023800"/>
                </a:cubicBezTo>
                <a:cubicBezTo>
                  <a:pt x="741381" y="1029247"/>
                  <a:pt x="743840" y="1042850"/>
                  <a:pt x="743840" y="1042850"/>
                </a:cubicBezTo>
                <a:cubicBezTo>
                  <a:pt x="733914" y="1082552"/>
                  <a:pt x="746600" y="1033191"/>
                  <a:pt x="737490" y="1065075"/>
                </a:cubicBezTo>
                <a:cubicBezTo>
                  <a:pt x="729517" y="1092982"/>
                  <a:pt x="738753" y="1064462"/>
                  <a:pt x="731140" y="1087300"/>
                </a:cubicBezTo>
                <a:cubicBezTo>
                  <a:pt x="730082" y="1095767"/>
                  <a:pt x="726292" y="1104333"/>
                  <a:pt x="727965" y="1112700"/>
                </a:cubicBezTo>
                <a:cubicBezTo>
                  <a:pt x="729119" y="1118470"/>
                  <a:pt x="747513" y="1121556"/>
                  <a:pt x="750190" y="1122225"/>
                </a:cubicBezTo>
                <a:cubicBezTo>
                  <a:pt x="754423" y="1126458"/>
                  <a:pt x="758994" y="1130379"/>
                  <a:pt x="762890" y="1134925"/>
                </a:cubicBezTo>
                <a:cubicBezTo>
                  <a:pt x="765373" y="1137822"/>
                  <a:pt x="766542" y="1141752"/>
                  <a:pt x="769240" y="1144450"/>
                </a:cubicBezTo>
                <a:cubicBezTo>
                  <a:pt x="775395" y="1150605"/>
                  <a:pt x="780543" y="1151393"/>
                  <a:pt x="788290" y="1153975"/>
                </a:cubicBezTo>
                <a:cubicBezTo>
                  <a:pt x="792523" y="1152917"/>
                  <a:pt x="796626" y="1150800"/>
                  <a:pt x="800990" y="1150800"/>
                </a:cubicBezTo>
                <a:cubicBezTo>
                  <a:pt x="812166" y="1150800"/>
                  <a:pt x="819743" y="1153876"/>
                  <a:pt x="829565" y="1157150"/>
                </a:cubicBezTo>
                <a:cubicBezTo>
                  <a:pt x="830623" y="1160325"/>
                  <a:pt x="830373" y="1164308"/>
                  <a:pt x="832740" y="1166675"/>
                </a:cubicBezTo>
                <a:cubicBezTo>
                  <a:pt x="835107" y="1169042"/>
                  <a:pt x="838918" y="1169850"/>
                  <a:pt x="842265" y="1169850"/>
                </a:cubicBezTo>
                <a:cubicBezTo>
                  <a:pt x="855009" y="1169850"/>
                  <a:pt x="867665" y="1167733"/>
                  <a:pt x="880365" y="1166675"/>
                </a:cubicBezTo>
                <a:cubicBezTo>
                  <a:pt x="907662" y="1148477"/>
                  <a:pt x="873125" y="1170295"/>
                  <a:pt x="899415" y="1157150"/>
                </a:cubicBezTo>
                <a:cubicBezTo>
                  <a:pt x="902828" y="1155443"/>
                  <a:pt x="905259" y="1151804"/>
                  <a:pt x="908940" y="1150800"/>
                </a:cubicBezTo>
                <a:cubicBezTo>
                  <a:pt x="917172" y="1148555"/>
                  <a:pt x="925873" y="1148683"/>
                  <a:pt x="934340" y="1147625"/>
                </a:cubicBezTo>
                <a:cubicBezTo>
                  <a:pt x="948896" y="1125790"/>
                  <a:pt x="939800" y="1130988"/>
                  <a:pt x="956565" y="1125400"/>
                </a:cubicBezTo>
                <a:cubicBezTo>
                  <a:pt x="957623" y="1122225"/>
                  <a:pt x="960290" y="1119176"/>
                  <a:pt x="959740" y="1115875"/>
                </a:cubicBezTo>
                <a:cubicBezTo>
                  <a:pt x="958755" y="1109963"/>
                  <a:pt x="946845" y="1100401"/>
                  <a:pt x="943865" y="1096825"/>
                </a:cubicBezTo>
                <a:cubicBezTo>
                  <a:pt x="941422" y="1093894"/>
                  <a:pt x="941002" y="1088850"/>
                  <a:pt x="937515" y="1087300"/>
                </a:cubicBezTo>
                <a:cubicBezTo>
                  <a:pt x="930676" y="1084261"/>
                  <a:pt x="922698" y="1085183"/>
                  <a:pt x="915290" y="1084125"/>
                </a:cubicBezTo>
                <a:cubicBezTo>
                  <a:pt x="912079" y="1079309"/>
                  <a:pt x="905765" y="1071648"/>
                  <a:pt x="905765" y="1065075"/>
                </a:cubicBezTo>
                <a:cubicBezTo>
                  <a:pt x="905765" y="1061728"/>
                  <a:pt x="907882" y="1058725"/>
                  <a:pt x="908940" y="1055550"/>
                </a:cubicBezTo>
                <a:cubicBezTo>
                  <a:pt x="884902" y="1053146"/>
                  <a:pt x="873969" y="1061533"/>
                  <a:pt x="870840" y="1036500"/>
                </a:cubicBezTo>
                <a:cubicBezTo>
                  <a:pt x="870425" y="1033179"/>
                  <a:pt x="872957" y="1030150"/>
                  <a:pt x="874015" y="1026975"/>
                </a:cubicBezTo>
                <a:cubicBezTo>
                  <a:pt x="872957" y="1021683"/>
                  <a:pt x="872011" y="1016368"/>
                  <a:pt x="870840" y="1011100"/>
                </a:cubicBezTo>
                <a:cubicBezTo>
                  <a:pt x="869893" y="1006840"/>
                  <a:pt x="867665" y="1002764"/>
                  <a:pt x="867665" y="998400"/>
                </a:cubicBezTo>
                <a:cubicBezTo>
                  <a:pt x="867665" y="987891"/>
                  <a:pt x="872142" y="982049"/>
                  <a:pt x="880365" y="976175"/>
                </a:cubicBezTo>
                <a:cubicBezTo>
                  <a:pt x="884216" y="973424"/>
                  <a:pt x="888956" y="972173"/>
                  <a:pt x="893065" y="969825"/>
                </a:cubicBezTo>
                <a:cubicBezTo>
                  <a:pt x="896378" y="967932"/>
                  <a:pt x="899415" y="965592"/>
                  <a:pt x="902590" y="963475"/>
                </a:cubicBezTo>
                <a:lnTo>
                  <a:pt x="912115" y="934900"/>
                </a:lnTo>
                <a:cubicBezTo>
                  <a:pt x="913173" y="931725"/>
                  <a:pt x="913434" y="928160"/>
                  <a:pt x="915290" y="925375"/>
                </a:cubicBezTo>
                <a:cubicBezTo>
                  <a:pt x="924131" y="912114"/>
                  <a:pt x="918942" y="918548"/>
                  <a:pt x="931165" y="906325"/>
                </a:cubicBezTo>
                <a:cubicBezTo>
                  <a:pt x="932223" y="903150"/>
                  <a:pt x="932843" y="899793"/>
                  <a:pt x="934340" y="896800"/>
                </a:cubicBezTo>
                <a:cubicBezTo>
                  <a:pt x="936047" y="893387"/>
                  <a:pt x="941438" y="891017"/>
                  <a:pt x="940690" y="887275"/>
                </a:cubicBezTo>
                <a:cubicBezTo>
                  <a:pt x="939942" y="883533"/>
                  <a:pt x="934923" y="881588"/>
                  <a:pt x="931165" y="880925"/>
                </a:cubicBezTo>
                <a:cubicBezTo>
                  <a:pt x="916537" y="878344"/>
                  <a:pt x="901532" y="878808"/>
                  <a:pt x="886715" y="877750"/>
                </a:cubicBezTo>
                <a:cubicBezTo>
                  <a:pt x="882482" y="873517"/>
                  <a:pt x="877911" y="869596"/>
                  <a:pt x="874015" y="865050"/>
                </a:cubicBezTo>
                <a:cubicBezTo>
                  <a:pt x="871532" y="862153"/>
                  <a:pt x="870645" y="857909"/>
                  <a:pt x="867665" y="855525"/>
                </a:cubicBezTo>
                <a:cubicBezTo>
                  <a:pt x="865052" y="853434"/>
                  <a:pt x="861457" y="852792"/>
                  <a:pt x="858140" y="852350"/>
                </a:cubicBezTo>
                <a:cubicBezTo>
                  <a:pt x="845508" y="850666"/>
                  <a:pt x="832740" y="850233"/>
                  <a:pt x="820040" y="849175"/>
                </a:cubicBezTo>
                <a:cubicBezTo>
                  <a:pt x="815807" y="844942"/>
                  <a:pt x="811846" y="840417"/>
                  <a:pt x="807340" y="836475"/>
                </a:cubicBezTo>
                <a:cubicBezTo>
                  <a:pt x="803358" y="832990"/>
                  <a:pt x="798156" y="830905"/>
                  <a:pt x="794640" y="826950"/>
                </a:cubicBezTo>
                <a:cubicBezTo>
                  <a:pt x="789570" y="821246"/>
                  <a:pt x="781940" y="807900"/>
                  <a:pt x="781940" y="807900"/>
                </a:cubicBezTo>
                <a:cubicBezTo>
                  <a:pt x="789102" y="779253"/>
                  <a:pt x="785530" y="790779"/>
                  <a:pt x="791465" y="772975"/>
                </a:cubicBezTo>
                <a:cubicBezTo>
                  <a:pt x="783066" y="739380"/>
                  <a:pt x="794469" y="778941"/>
                  <a:pt x="781940" y="750750"/>
                </a:cubicBezTo>
                <a:cubicBezTo>
                  <a:pt x="780400" y="747286"/>
                  <a:pt x="775873" y="726320"/>
                  <a:pt x="769240" y="722175"/>
                </a:cubicBezTo>
                <a:cubicBezTo>
                  <a:pt x="758909" y="715718"/>
                  <a:pt x="739130" y="714245"/>
                  <a:pt x="727965" y="712650"/>
                </a:cubicBezTo>
                <a:cubicBezTo>
                  <a:pt x="723732" y="710533"/>
                  <a:pt x="719615" y="708164"/>
                  <a:pt x="715265" y="706300"/>
                </a:cubicBezTo>
                <a:cubicBezTo>
                  <a:pt x="712189" y="704982"/>
                  <a:pt x="708353" y="705216"/>
                  <a:pt x="705740" y="703125"/>
                </a:cubicBezTo>
                <a:cubicBezTo>
                  <a:pt x="702760" y="700741"/>
                  <a:pt x="701507" y="696775"/>
                  <a:pt x="699390" y="693600"/>
                </a:cubicBezTo>
                <a:cubicBezTo>
                  <a:pt x="706571" y="643335"/>
                  <a:pt x="699390" y="704337"/>
                  <a:pt x="699390" y="620575"/>
                </a:cubicBezTo>
                <a:cubicBezTo>
                  <a:pt x="699390" y="609939"/>
                  <a:pt x="697206" y="598012"/>
                  <a:pt x="702565" y="588825"/>
                </a:cubicBezTo>
                <a:cubicBezTo>
                  <a:pt x="705938" y="583043"/>
                  <a:pt x="715265" y="584592"/>
                  <a:pt x="721615" y="582475"/>
                </a:cubicBezTo>
                <a:lnTo>
                  <a:pt x="731140" y="579300"/>
                </a:lnTo>
                <a:lnTo>
                  <a:pt x="740665" y="576125"/>
                </a:lnTo>
                <a:cubicBezTo>
                  <a:pt x="757598" y="577183"/>
                  <a:pt x="774583" y="577612"/>
                  <a:pt x="791465" y="579300"/>
                </a:cubicBezTo>
                <a:cubicBezTo>
                  <a:pt x="795807" y="579734"/>
                  <a:pt x="799801" y="582475"/>
                  <a:pt x="804165" y="582475"/>
                </a:cubicBezTo>
                <a:cubicBezTo>
                  <a:pt x="812698" y="582475"/>
                  <a:pt x="821098" y="580358"/>
                  <a:pt x="829565" y="579300"/>
                </a:cubicBezTo>
                <a:cubicBezTo>
                  <a:pt x="831682" y="572950"/>
                  <a:pt x="837538" y="566744"/>
                  <a:pt x="835915" y="560250"/>
                </a:cubicBezTo>
                <a:cubicBezTo>
                  <a:pt x="834857" y="556017"/>
                  <a:pt x="834272" y="551636"/>
                  <a:pt x="832740" y="547550"/>
                </a:cubicBezTo>
                <a:cubicBezTo>
                  <a:pt x="829287" y="538343"/>
                  <a:pt x="825304" y="533221"/>
                  <a:pt x="820040" y="525325"/>
                </a:cubicBezTo>
                <a:cubicBezTo>
                  <a:pt x="821098" y="520033"/>
                  <a:pt x="821320" y="514503"/>
                  <a:pt x="823215" y="509450"/>
                </a:cubicBezTo>
                <a:cubicBezTo>
                  <a:pt x="826146" y="501635"/>
                  <a:pt x="831926" y="497157"/>
                  <a:pt x="839090" y="493575"/>
                </a:cubicBezTo>
                <a:cubicBezTo>
                  <a:pt x="842083" y="492078"/>
                  <a:pt x="845440" y="491458"/>
                  <a:pt x="848615" y="490400"/>
                </a:cubicBezTo>
                <a:cubicBezTo>
                  <a:pt x="851790" y="487225"/>
                  <a:pt x="855265" y="484324"/>
                  <a:pt x="858140" y="480875"/>
                </a:cubicBezTo>
                <a:cubicBezTo>
                  <a:pt x="860583" y="477944"/>
                  <a:pt x="861792" y="474048"/>
                  <a:pt x="864490" y="471350"/>
                </a:cubicBezTo>
                <a:cubicBezTo>
                  <a:pt x="867188" y="468652"/>
                  <a:pt x="870840" y="467117"/>
                  <a:pt x="874015" y="465000"/>
                </a:cubicBezTo>
                <a:cubicBezTo>
                  <a:pt x="876597" y="457253"/>
                  <a:pt x="877385" y="452105"/>
                  <a:pt x="883540" y="445950"/>
                </a:cubicBezTo>
                <a:cubicBezTo>
                  <a:pt x="886238" y="443252"/>
                  <a:pt x="889652" y="441307"/>
                  <a:pt x="893065" y="439600"/>
                </a:cubicBezTo>
                <a:cubicBezTo>
                  <a:pt x="896058" y="438103"/>
                  <a:pt x="899415" y="437483"/>
                  <a:pt x="902590" y="436425"/>
                </a:cubicBezTo>
                <a:cubicBezTo>
                  <a:pt x="906823" y="438542"/>
                  <a:pt x="911181" y="440427"/>
                  <a:pt x="915290" y="442775"/>
                </a:cubicBezTo>
                <a:cubicBezTo>
                  <a:pt x="918603" y="444668"/>
                  <a:pt x="921402" y="447418"/>
                  <a:pt x="924815" y="449125"/>
                </a:cubicBezTo>
                <a:cubicBezTo>
                  <a:pt x="951105" y="462270"/>
                  <a:pt x="916568" y="440452"/>
                  <a:pt x="943865" y="458650"/>
                </a:cubicBezTo>
                <a:cubicBezTo>
                  <a:pt x="948098" y="457592"/>
                  <a:pt x="952990" y="457977"/>
                  <a:pt x="956565" y="455475"/>
                </a:cubicBezTo>
                <a:cubicBezTo>
                  <a:pt x="963922" y="450325"/>
                  <a:pt x="969265" y="442775"/>
                  <a:pt x="975615" y="436425"/>
                </a:cubicBezTo>
                <a:cubicBezTo>
                  <a:pt x="978790" y="433250"/>
                  <a:pt x="982649" y="430636"/>
                  <a:pt x="985140" y="426900"/>
                </a:cubicBezTo>
                <a:cubicBezTo>
                  <a:pt x="987257" y="423725"/>
                  <a:pt x="989047" y="420306"/>
                  <a:pt x="991490" y="417375"/>
                </a:cubicBezTo>
                <a:cubicBezTo>
                  <a:pt x="999130" y="408208"/>
                  <a:pt x="1001174" y="407744"/>
                  <a:pt x="1010540" y="401500"/>
                </a:cubicBezTo>
                <a:cubicBezTo>
                  <a:pt x="1016409" y="405902"/>
                  <a:pt x="1028343" y="413917"/>
                  <a:pt x="1032765" y="420550"/>
                </a:cubicBezTo>
                <a:cubicBezTo>
                  <a:pt x="1034621" y="423335"/>
                  <a:pt x="1033217" y="428130"/>
                  <a:pt x="1035940" y="430075"/>
                </a:cubicBezTo>
                <a:cubicBezTo>
                  <a:pt x="1044632" y="436284"/>
                  <a:pt x="1064223" y="437419"/>
                  <a:pt x="1074040" y="439600"/>
                </a:cubicBezTo>
                <a:cubicBezTo>
                  <a:pt x="1077307" y="440326"/>
                  <a:pt x="1080390" y="441717"/>
                  <a:pt x="1083565" y="442775"/>
                </a:cubicBezTo>
                <a:cubicBezTo>
                  <a:pt x="1086740" y="441717"/>
                  <a:pt x="1090723" y="441967"/>
                  <a:pt x="1093090" y="439600"/>
                </a:cubicBezTo>
                <a:cubicBezTo>
                  <a:pt x="1104007" y="428683"/>
                  <a:pt x="1104972" y="423003"/>
                  <a:pt x="1108965" y="411025"/>
                </a:cubicBezTo>
                <a:cubicBezTo>
                  <a:pt x="1107907" y="401500"/>
                  <a:pt x="1107366" y="391903"/>
                  <a:pt x="1105790" y="382450"/>
                </a:cubicBezTo>
                <a:cubicBezTo>
                  <a:pt x="1105240" y="379149"/>
                  <a:pt x="1104706" y="375538"/>
                  <a:pt x="1102615" y="372925"/>
                </a:cubicBezTo>
                <a:cubicBezTo>
                  <a:pt x="1100231" y="369945"/>
                  <a:pt x="1096265" y="368692"/>
                  <a:pt x="1093090" y="366575"/>
                </a:cubicBezTo>
                <a:cubicBezTo>
                  <a:pt x="1086846" y="357209"/>
                  <a:pt x="1086382" y="355165"/>
                  <a:pt x="1077215" y="347525"/>
                </a:cubicBezTo>
                <a:cubicBezTo>
                  <a:pt x="1074284" y="345082"/>
                  <a:pt x="1070865" y="343292"/>
                  <a:pt x="1067690" y="341175"/>
                </a:cubicBezTo>
                <a:cubicBezTo>
                  <a:pt x="1065573" y="338000"/>
                  <a:pt x="1064038" y="334348"/>
                  <a:pt x="1061340" y="331650"/>
                </a:cubicBezTo>
                <a:cubicBezTo>
                  <a:pt x="1058642" y="328952"/>
                  <a:pt x="1052498" y="329054"/>
                  <a:pt x="1051815" y="325300"/>
                </a:cubicBezTo>
                <a:cubicBezTo>
                  <a:pt x="1036249" y="239689"/>
                  <a:pt x="1062592" y="282729"/>
                  <a:pt x="1042290" y="252275"/>
                </a:cubicBezTo>
                <a:cubicBezTo>
                  <a:pt x="1041232" y="230050"/>
                  <a:pt x="1040963" y="207773"/>
                  <a:pt x="1039115" y="185600"/>
                </a:cubicBezTo>
                <a:cubicBezTo>
                  <a:pt x="1038837" y="182265"/>
                  <a:pt x="1038031" y="178688"/>
                  <a:pt x="1035940" y="176075"/>
                </a:cubicBezTo>
                <a:cubicBezTo>
                  <a:pt x="1033556" y="173095"/>
                  <a:pt x="1029828" y="171432"/>
                  <a:pt x="1026415" y="169725"/>
                </a:cubicBezTo>
                <a:cubicBezTo>
                  <a:pt x="1016086" y="164560"/>
                  <a:pt x="1016464" y="169299"/>
                  <a:pt x="1007365" y="160200"/>
                </a:cubicBezTo>
                <a:cubicBezTo>
                  <a:pt x="983736" y="136571"/>
                  <a:pt x="1010763" y="156115"/>
                  <a:pt x="988315" y="141150"/>
                </a:cubicBezTo>
                <a:cubicBezTo>
                  <a:pt x="980335" y="117209"/>
                  <a:pt x="991100" y="146719"/>
                  <a:pt x="978790" y="122100"/>
                </a:cubicBezTo>
                <a:cubicBezTo>
                  <a:pt x="977293" y="119107"/>
                  <a:pt x="976673" y="115750"/>
                  <a:pt x="975615" y="112575"/>
                </a:cubicBezTo>
                <a:cubicBezTo>
                  <a:pt x="976028" y="108447"/>
                  <a:pt x="978378" y="74515"/>
                  <a:pt x="981965" y="64950"/>
                </a:cubicBezTo>
                <a:cubicBezTo>
                  <a:pt x="983305" y="61377"/>
                  <a:pt x="986198" y="58600"/>
                  <a:pt x="988315" y="55425"/>
                </a:cubicBezTo>
                <a:cubicBezTo>
                  <a:pt x="986198" y="52250"/>
                  <a:pt x="984945" y="48284"/>
                  <a:pt x="981965" y="45900"/>
                </a:cubicBezTo>
                <a:cubicBezTo>
                  <a:pt x="979352" y="43809"/>
                  <a:pt x="975773" y="43028"/>
                  <a:pt x="972440" y="42725"/>
                </a:cubicBezTo>
                <a:cubicBezTo>
                  <a:pt x="952387" y="40902"/>
                  <a:pt x="932223" y="40608"/>
                  <a:pt x="912115" y="39550"/>
                </a:cubicBezTo>
                <a:cubicBezTo>
                  <a:pt x="906823" y="34258"/>
                  <a:pt x="901872" y="28603"/>
                  <a:pt x="896240" y="23675"/>
                </a:cubicBezTo>
                <a:cubicBezTo>
                  <a:pt x="869183" y="0"/>
                  <a:pt x="816433" y="14982"/>
                  <a:pt x="791465" y="14150"/>
                </a:cubicBezTo>
                <a:cubicBezTo>
                  <a:pt x="768795" y="6593"/>
                  <a:pt x="776128" y="2231"/>
                  <a:pt x="766065" y="17325"/>
                </a:cubicBezTo>
                <a:cubicBezTo>
                  <a:pt x="765007" y="23675"/>
                  <a:pt x="764451" y="30130"/>
                  <a:pt x="762890" y="36375"/>
                </a:cubicBezTo>
                <a:cubicBezTo>
                  <a:pt x="761267" y="42869"/>
                  <a:pt x="758657" y="49075"/>
                  <a:pt x="756540" y="55425"/>
                </a:cubicBezTo>
                <a:cubicBezTo>
                  <a:pt x="755482" y="58600"/>
                  <a:pt x="754021" y="61668"/>
                  <a:pt x="753365" y="64950"/>
                </a:cubicBezTo>
                <a:cubicBezTo>
                  <a:pt x="751365" y="74948"/>
                  <a:pt x="750758" y="85223"/>
                  <a:pt x="743840" y="93525"/>
                </a:cubicBezTo>
                <a:cubicBezTo>
                  <a:pt x="739106" y="99206"/>
                  <a:pt x="731291" y="100883"/>
                  <a:pt x="724790" y="103050"/>
                </a:cubicBezTo>
                <a:cubicBezTo>
                  <a:pt x="712011" y="98790"/>
                  <a:pt x="709979" y="96535"/>
                  <a:pt x="693040" y="103050"/>
                </a:cubicBezTo>
                <a:cubicBezTo>
                  <a:pt x="685917" y="105790"/>
                  <a:pt x="673990" y="115750"/>
                  <a:pt x="673990" y="115750"/>
                </a:cubicBezTo>
                <a:cubicBezTo>
                  <a:pt x="647179" y="109047"/>
                  <a:pt x="655646" y="106931"/>
                  <a:pt x="635890" y="112575"/>
                </a:cubicBezTo>
                <a:cubicBezTo>
                  <a:pt x="632672" y="113494"/>
                  <a:pt x="629540" y="114692"/>
                  <a:pt x="626365" y="115750"/>
                </a:cubicBezTo>
                <a:cubicBezTo>
                  <a:pt x="605226" y="136889"/>
                  <a:pt x="627992" y="116963"/>
                  <a:pt x="607315" y="128450"/>
                </a:cubicBezTo>
                <a:cubicBezTo>
                  <a:pt x="600644" y="132156"/>
                  <a:pt x="588265" y="141150"/>
                  <a:pt x="588265" y="141150"/>
                </a:cubicBezTo>
                <a:cubicBezTo>
                  <a:pt x="579798" y="139033"/>
                  <a:pt x="571067" y="137782"/>
                  <a:pt x="562865" y="134800"/>
                </a:cubicBezTo>
                <a:cubicBezTo>
                  <a:pt x="559279" y="133496"/>
                  <a:pt x="556753" y="130157"/>
                  <a:pt x="553340" y="128450"/>
                </a:cubicBezTo>
                <a:cubicBezTo>
                  <a:pt x="550347" y="126953"/>
                  <a:pt x="546990" y="126333"/>
                  <a:pt x="543815" y="125275"/>
                </a:cubicBezTo>
                <a:cubicBezTo>
                  <a:pt x="542757" y="122100"/>
                  <a:pt x="542731" y="118363"/>
                  <a:pt x="540640" y="115750"/>
                </a:cubicBezTo>
                <a:cubicBezTo>
                  <a:pt x="529764" y="102154"/>
                  <a:pt x="509259" y="111387"/>
                  <a:pt x="496190" y="112575"/>
                </a:cubicBezTo>
                <a:cubicBezTo>
                  <a:pt x="489840" y="114692"/>
                  <a:pt x="482424" y="123034"/>
                  <a:pt x="477140" y="118925"/>
                </a:cubicBezTo>
                <a:lnTo>
                  <a:pt x="448565" y="96700"/>
                </a:lnTo>
                <a:cubicBezTo>
                  <a:pt x="437982" y="97758"/>
                  <a:pt x="427430" y="100538"/>
                  <a:pt x="416815" y="99875"/>
                </a:cubicBezTo>
                <a:cubicBezTo>
                  <a:pt x="410135" y="99457"/>
                  <a:pt x="397765" y="93525"/>
                  <a:pt x="397765" y="93525"/>
                </a:cubicBezTo>
                <a:cubicBezTo>
                  <a:pt x="393532" y="87175"/>
                  <a:pt x="391415" y="78708"/>
                  <a:pt x="385065" y="74475"/>
                </a:cubicBezTo>
                <a:cubicBezTo>
                  <a:pt x="367267" y="62610"/>
                  <a:pt x="384632" y="72440"/>
                  <a:pt x="359665" y="64950"/>
                </a:cubicBezTo>
                <a:cubicBezTo>
                  <a:pt x="354206" y="63312"/>
                  <a:pt x="349126" y="60601"/>
                  <a:pt x="343790" y="58600"/>
                </a:cubicBezTo>
                <a:cubicBezTo>
                  <a:pt x="340656" y="57425"/>
                  <a:pt x="337440" y="56483"/>
                  <a:pt x="334265" y="55425"/>
                </a:cubicBezTo>
                <a:cubicBezTo>
                  <a:pt x="331090" y="52250"/>
                  <a:pt x="328189" y="48775"/>
                  <a:pt x="324740" y="45900"/>
                </a:cubicBezTo>
                <a:cubicBezTo>
                  <a:pt x="321809" y="43457"/>
                  <a:pt x="317599" y="42530"/>
                  <a:pt x="315215" y="39550"/>
                </a:cubicBezTo>
                <a:cubicBezTo>
                  <a:pt x="313124" y="36937"/>
                  <a:pt x="314131" y="32638"/>
                  <a:pt x="312040" y="30025"/>
                </a:cubicBezTo>
                <a:cubicBezTo>
                  <a:pt x="307564" y="24430"/>
                  <a:pt x="299265" y="22592"/>
                  <a:pt x="292990" y="20500"/>
                </a:cubicBezTo>
                <a:cubicBezTo>
                  <a:pt x="268584" y="36771"/>
                  <a:pt x="272685" y="25672"/>
                  <a:pt x="277115" y="52250"/>
                </a:cubicBezTo>
                <a:lnTo>
                  <a:pt x="264415" y="71300"/>
                </a:lnTo>
                <a:lnTo>
                  <a:pt x="258065" y="80825"/>
                </a:lnTo>
                <a:cubicBezTo>
                  <a:pt x="260182" y="87175"/>
                  <a:pt x="264415" y="93525"/>
                  <a:pt x="258065" y="99875"/>
                </a:cubicBezTo>
                <a:cubicBezTo>
                  <a:pt x="255698" y="102242"/>
                  <a:pt x="251715" y="101992"/>
                  <a:pt x="248540" y="103050"/>
                </a:cubicBezTo>
                <a:cubicBezTo>
                  <a:pt x="246423" y="106225"/>
                  <a:pt x="244888" y="109877"/>
                  <a:pt x="242190" y="112575"/>
                </a:cubicBezTo>
                <a:cubicBezTo>
                  <a:pt x="229997" y="124768"/>
                  <a:pt x="214841" y="120545"/>
                  <a:pt x="197740" y="122100"/>
                </a:cubicBezTo>
                <a:cubicBezTo>
                  <a:pt x="181186" y="127618"/>
                  <a:pt x="193959" y="121195"/>
                  <a:pt x="181865" y="134800"/>
                </a:cubicBezTo>
                <a:cubicBezTo>
                  <a:pt x="175899" y="141512"/>
                  <a:pt x="162815" y="153850"/>
                  <a:pt x="162815" y="153850"/>
                </a:cubicBezTo>
                <a:cubicBezTo>
                  <a:pt x="167048" y="156672"/>
                  <a:pt x="178690" y="162669"/>
                  <a:pt x="178690" y="169725"/>
                </a:cubicBezTo>
                <a:cubicBezTo>
                  <a:pt x="178690" y="173541"/>
                  <a:pt x="173890" y="175763"/>
                  <a:pt x="172340" y="179250"/>
                </a:cubicBezTo>
                <a:cubicBezTo>
                  <a:pt x="157227" y="213255"/>
                  <a:pt x="174011" y="186269"/>
                  <a:pt x="159640" y="207825"/>
                </a:cubicBezTo>
                <a:cubicBezTo>
                  <a:pt x="162815" y="214175"/>
                  <a:pt x="164905" y="221195"/>
                  <a:pt x="169165" y="226875"/>
                </a:cubicBezTo>
                <a:cubicBezTo>
                  <a:pt x="171455" y="229928"/>
                  <a:pt x="178690" y="229409"/>
                  <a:pt x="178690" y="233225"/>
                </a:cubicBezTo>
                <a:cubicBezTo>
                  <a:pt x="178690" y="242620"/>
                  <a:pt x="164561" y="243191"/>
                  <a:pt x="159640" y="245925"/>
                </a:cubicBezTo>
                <a:cubicBezTo>
                  <a:pt x="152969" y="249631"/>
                  <a:pt x="140590" y="258625"/>
                  <a:pt x="140590" y="258625"/>
                </a:cubicBezTo>
                <a:cubicBezTo>
                  <a:pt x="139532" y="262858"/>
                  <a:pt x="138614" y="267129"/>
                  <a:pt x="137415" y="271325"/>
                </a:cubicBezTo>
                <a:cubicBezTo>
                  <a:pt x="136496" y="274543"/>
                  <a:pt x="136811" y="278707"/>
                  <a:pt x="134240" y="280850"/>
                </a:cubicBezTo>
                <a:cubicBezTo>
                  <a:pt x="129862" y="284499"/>
                  <a:pt x="123463" y="284651"/>
                  <a:pt x="118365" y="287200"/>
                </a:cubicBezTo>
                <a:cubicBezTo>
                  <a:pt x="114952" y="288907"/>
                  <a:pt x="112015" y="291433"/>
                  <a:pt x="108840" y="293550"/>
                </a:cubicBezTo>
                <a:cubicBezTo>
                  <a:pt x="107782" y="296725"/>
                  <a:pt x="108032" y="300708"/>
                  <a:pt x="105665" y="303075"/>
                </a:cubicBezTo>
                <a:cubicBezTo>
                  <a:pt x="102318" y="306422"/>
                  <a:pt x="97397" y="307763"/>
                  <a:pt x="92965" y="309425"/>
                </a:cubicBezTo>
                <a:cubicBezTo>
                  <a:pt x="84537" y="312586"/>
                  <a:pt x="69053" y="314207"/>
                  <a:pt x="61215" y="315775"/>
                </a:cubicBezTo>
                <a:cubicBezTo>
                  <a:pt x="56936" y="316631"/>
                  <a:pt x="52601" y="317418"/>
                  <a:pt x="48515" y="318950"/>
                </a:cubicBezTo>
                <a:cubicBezTo>
                  <a:pt x="44083" y="320612"/>
                  <a:pt x="40209" y="323542"/>
                  <a:pt x="35815" y="325300"/>
                </a:cubicBezTo>
                <a:cubicBezTo>
                  <a:pt x="18267" y="332319"/>
                  <a:pt x="8828" y="326358"/>
                  <a:pt x="7240" y="3284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3434496" y="4697195"/>
            <a:ext cx="1166929" cy="714188"/>
          </a:xfrm>
          <a:custGeom>
            <a:avLst/>
            <a:gdLst>
              <a:gd name="connsiteX0" fmla="*/ 69850 w 1670050"/>
              <a:gd name="connsiteY0" fmla="*/ 531451 h 992453"/>
              <a:gd name="connsiteX1" fmla="*/ 79375 w 1670050"/>
              <a:gd name="connsiteY1" fmla="*/ 550501 h 992453"/>
              <a:gd name="connsiteX2" fmla="*/ 88900 w 1670050"/>
              <a:gd name="connsiteY2" fmla="*/ 569551 h 992453"/>
              <a:gd name="connsiteX3" fmla="*/ 107950 w 1670050"/>
              <a:gd name="connsiteY3" fmla="*/ 556851 h 992453"/>
              <a:gd name="connsiteX4" fmla="*/ 120650 w 1670050"/>
              <a:gd name="connsiteY4" fmla="*/ 563201 h 992453"/>
              <a:gd name="connsiteX5" fmla="*/ 130175 w 1670050"/>
              <a:gd name="connsiteY5" fmla="*/ 569551 h 992453"/>
              <a:gd name="connsiteX6" fmla="*/ 149225 w 1670050"/>
              <a:gd name="connsiteY6" fmla="*/ 575901 h 992453"/>
              <a:gd name="connsiteX7" fmla="*/ 152400 w 1670050"/>
              <a:gd name="connsiteY7" fmla="*/ 585426 h 992453"/>
              <a:gd name="connsiteX8" fmla="*/ 177800 w 1670050"/>
              <a:gd name="connsiteY8" fmla="*/ 585426 h 992453"/>
              <a:gd name="connsiteX9" fmla="*/ 193675 w 1670050"/>
              <a:gd name="connsiteY9" fmla="*/ 588601 h 992453"/>
              <a:gd name="connsiteX10" fmla="*/ 203200 w 1670050"/>
              <a:gd name="connsiteY10" fmla="*/ 591776 h 992453"/>
              <a:gd name="connsiteX11" fmla="*/ 200025 w 1670050"/>
              <a:gd name="connsiteY11" fmla="*/ 582251 h 992453"/>
              <a:gd name="connsiteX12" fmla="*/ 228600 w 1670050"/>
              <a:gd name="connsiteY12" fmla="*/ 588601 h 992453"/>
              <a:gd name="connsiteX13" fmla="*/ 244475 w 1670050"/>
              <a:gd name="connsiteY13" fmla="*/ 566376 h 992453"/>
              <a:gd name="connsiteX14" fmla="*/ 254000 w 1670050"/>
              <a:gd name="connsiteY14" fmla="*/ 569551 h 992453"/>
              <a:gd name="connsiteX15" fmla="*/ 263525 w 1670050"/>
              <a:gd name="connsiteY15" fmla="*/ 579076 h 992453"/>
              <a:gd name="connsiteX16" fmla="*/ 301625 w 1670050"/>
              <a:gd name="connsiteY16" fmla="*/ 582251 h 992453"/>
              <a:gd name="connsiteX17" fmla="*/ 311150 w 1670050"/>
              <a:gd name="connsiteY17" fmla="*/ 585426 h 992453"/>
              <a:gd name="connsiteX18" fmla="*/ 314325 w 1670050"/>
              <a:gd name="connsiteY18" fmla="*/ 594951 h 992453"/>
              <a:gd name="connsiteX19" fmla="*/ 323850 w 1670050"/>
              <a:gd name="connsiteY19" fmla="*/ 604476 h 992453"/>
              <a:gd name="connsiteX20" fmla="*/ 333375 w 1670050"/>
              <a:gd name="connsiteY20" fmla="*/ 598126 h 992453"/>
              <a:gd name="connsiteX21" fmla="*/ 368300 w 1670050"/>
              <a:gd name="connsiteY21" fmla="*/ 594951 h 992453"/>
              <a:gd name="connsiteX22" fmla="*/ 377825 w 1670050"/>
              <a:gd name="connsiteY22" fmla="*/ 591776 h 992453"/>
              <a:gd name="connsiteX23" fmla="*/ 381000 w 1670050"/>
              <a:gd name="connsiteY23" fmla="*/ 582251 h 992453"/>
              <a:gd name="connsiteX24" fmla="*/ 406400 w 1670050"/>
              <a:gd name="connsiteY24" fmla="*/ 579076 h 992453"/>
              <a:gd name="connsiteX25" fmla="*/ 400050 w 1670050"/>
              <a:gd name="connsiteY25" fmla="*/ 560026 h 992453"/>
              <a:gd name="connsiteX26" fmla="*/ 396875 w 1670050"/>
              <a:gd name="connsiteY26" fmla="*/ 540976 h 992453"/>
              <a:gd name="connsiteX27" fmla="*/ 403225 w 1670050"/>
              <a:gd name="connsiteY27" fmla="*/ 531451 h 992453"/>
              <a:gd name="connsiteX28" fmla="*/ 434975 w 1670050"/>
              <a:gd name="connsiteY28" fmla="*/ 521926 h 992453"/>
              <a:gd name="connsiteX29" fmla="*/ 438150 w 1670050"/>
              <a:gd name="connsiteY29" fmla="*/ 512401 h 992453"/>
              <a:gd name="connsiteX30" fmla="*/ 441325 w 1670050"/>
              <a:gd name="connsiteY30" fmla="*/ 499701 h 992453"/>
              <a:gd name="connsiteX31" fmla="*/ 463550 w 1670050"/>
              <a:gd name="connsiteY31" fmla="*/ 502876 h 992453"/>
              <a:gd name="connsiteX32" fmla="*/ 482600 w 1670050"/>
              <a:gd name="connsiteY32" fmla="*/ 512401 h 992453"/>
              <a:gd name="connsiteX33" fmla="*/ 492125 w 1670050"/>
              <a:gd name="connsiteY33" fmla="*/ 509226 h 992453"/>
              <a:gd name="connsiteX34" fmla="*/ 508000 w 1670050"/>
              <a:gd name="connsiteY34" fmla="*/ 525101 h 992453"/>
              <a:gd name="connsiteX35" fmla="*/ 517525 w 1670050"/>
              <a:gd name="connsiteY35" fmla="*/ 521926 h 992453"/>
              <a:gd name="connsiteX36" fmla="*/ 530225 w 1670050"/>
              <a:gd name="connsiteY36" fmla="*/ 534626 h 992453"/>
              <a:gd name="connsiteX37" fmla="*/ 533400 w 1670050"/>
              <a:gd name="connsiteY37" fmla="*/ 550501 h 992453"/>
              <a:gd name="connsiteX38" fmla="*/ 552450 w 1670050"/>
              <a:gd name="connsiteY38" fmla="*/ 544151 h 992453"/>
              <a:gd name="connsiteX39" fmla="*/ 581025 w 1670050"/>
              <a:gd name="connsiteY39" fmla="*/ 550501 h 992453"/>
              <a:gd name="connsiteX40" fmla="*/ 600075 w 1670050"/>
              <a:gd name="connsiteY40" fmla="*/ 566376 h 992453"/>
              <a:gd name="connsiteX41" fmla="*/ 609600 w 1670050"/>
              <a:gd name="connsiteY41" fmla="*/ 572726 h 992453"/>
              <a:gd name="connsiteX42" fmla="*/ 615950 w 1670050"/>
              <a:gd name="connsiteY42" fmla="*/ 582251 h 992453"/>
              <a:gd name="connsiteX43" fmla="*/ 612775 w 1670050"/>
              <a:gd name="connsiteY43" fmla="*/ 601301 h 992453"/>
              <a:gd name="connsiteX44" fmla="*/ 631825 w 1670050"/>
              <a:gd name="connsiteY44" fmla="*/ 614001 h 992453"/>
              <a:gd name="connsiteX45" fmla="*/ 657225 w 1670050"/>
              <a:gd name="connsiteY45" fmla="*/ 642576 h 992453"/>
              <a:gd name="connsiteX46" fmla="*/ 669925 w 1670050"/>
              <a:gd name="connsiteY46" fmla="*/ 645751 h 992453"/>
              <a:gd name="connsiteX47" fmla="*/ 688975 w 1670050"/>
              <a:gd name="connsiteY47" fmla="*/ 652101 h 992453"/>
              <a:gd name="connsiteX48" fmla="*/ 692150 w 1670050"/>
              <a:gd name="connsiteY48" fmla="*/ 661626 h 992453"/>
              <a:gd name="connsiteX49" fmla="*/ 711200 w 1670050"/>
              <a:gd name="connsiteY49" fmla="*/ 674326 h 992453"/>
              <a:gd name="connsiteX50" fmla="*/ 736600 w 1670050"/>
              <a:gd name="connsiteY50" fmla="*/ 690201 h 992453"/>
              <a:gd name="connsiteX51" fmla="*/ 746125 w 1670050"/>
              <a:gd name="connsiteY51" fmla="*/ 693376 h 992453"/>
              <a:gd name="connsiteX52" fmla="*/ 755650 w 1670050"/>
              <a:gd name="connsiteY52" fmla="*/ 687026 h 992453"/>
              <a:gd name="connsiteX53" fmla="*/ 787400 w 1670050"/>
              <a:gd name="connsiteY53" fmla="*/ 687026 h 992453"/>
              <a:gd name="connsiteX54" fmla="*/ 790575 w 1670050"/>
              <a:gd name="connsiteY54" fmla="*/ 677501 h 992453"/>
              <a:gd name="connsiteX55" fmla="*/ 796925 w 1670050"/>
              <a:gd name="connsiteY55" fmla="*/ 687026 h 992453"/>
              <a:gd name="connsiteX56" fmla="*/ 815975 w 1670050"/>
              <a:gd name="connsiteY56" fmla="*/ 699726 h 992453"/>
              <a:gd name="connsiteX57" fmla="*/ 835025 w 1670050"/>
              <a:gd name="connsiteY57" fmla="*/ 706076 h 992453"/>
              <a:gd name="connsiteX58" fmla="*/ 844550 w 1670050"/>
              <a:gd name="connsiteY58" fmla="*/ 709251 h 992453"/>
              <a:gd name="connsiteX59" fmla="*/ 857250 w 1670050"/>
              <a:gd name="connsiteY59" fmla="*/ 712426 h 992453"/>
              <a:gd name="connsiteX60" fmla="*/ 866775 w 1670050"/>
              <a:gd name="connsiteY60" fmla="*/ 718776 h 992453"/>
              <a:gd name="connsiteX61" fmla="*/ 869950 w 1670050"/>
              <a:gd name="connsiteY61" fmla="*/ 728301 h 992453"/>
              <a:gd name="connsiteX62" fmla="*/ 904875 w 1670050"/>
              <a:gd name="connsiteY62" fmla="*/ 744176 h 992453"/>
              <a:gd name="connsiteX63" fmla="*/ 914400 w 1670050"/>
              <a:gd name="connsiteY63" fmla="*/ 750526 h 992453"/>
              <a:gd name="connsiteX64" fmla="*/ 936625 w 1670050"/>
              <a:gd name="connsiteY64" fmla="*/ 756876 h 992453"/>
              <a:gd name="connsiteX65" fmla="*/ 949325 w 1670050"/>
              <a:gd name="connsiteY65" fmla="*/ 763226 h 992453"/>
              <a:gd name="connsiteX66" fmla="*/ 968375 w 1670050"/>
              <a:gd name="connsiteY66" fmla="*/ 769576 h 992453"/>
              <a:gd name="connsiteX67" fmla="*/ 977900 w 1670050"/>
              <a:gd name="connsiteY67" fmla="*/ 763226 h 992453"/>
              <a:gd name="connsiteX68" fmla="*/ 990600 w 1670050"/>
              <a:gd name="connsiteY68" fmla="*/ 756876 h 992453"/>
              <a:gd name="connsiteX69" fmla="*/ 996950 w 1670050"/>
              <a:gd name="connsiteY69" fmla="*/ 747351 h 992453"/>
              <a:gd name="connsiteX70" fmla="*/ 1000125 w 1670050"/>
              <a:gd name="connsiteY70" fmla="*/ 737826 h 992453"/>
              <a:gd name="connsiteX71" fmla="*/ 1009650 w 1670050"/>
              <a:gd name="connsiteY71" fmla="*/ 731476 h 992453"/>
              <a:gd name="connsiteX72" fmla="*/ 1022350 w 1670050"/>
              <a:gd name="connsiteY72" fmla="*/ 737826 h 992453"/>
              <a:gd name="connsiteX73" fmla="*/ 1035050 w 1670050"/>
              <a:gd name="connsiteY73" fmla="*/ 747351 h 992453"/>
              <a:gd name="connsiteX74" fmla="*/ 1073150 w 1670050"/>
              <a:gd name="connsiteY74" fmla="*/ 753701 h 992453"/>
              <a:gd name="connsiteX75" fmla="*/ 1089025 w 1670050"/>
              <a:gd name="connsiteY75" fmla="*/ 766401 h 992453"/>
              <a:gd name="connsiteX76" fmla="*/ 1120775 w 1670050"/>
              <a:gd name="connsiteY76" fmla="*/ 788626 h 992453"/>
              <a:gd name="connsiteX77" fmla="*/ 1136650 w 1670050"/>
              <a:gd name="connsiteY77" fmla="*/ 798151 h 992453"/>
              <a:gd name="connsiteX78" fmla="*/ 1146175 w 1670050"/>
              <a:gd name="connsiteY78" fmla="*/ 817201 h 992453"/>
              <a:gd name="connsiteX79" fmla="*/ 1155700 w 1670050"/>
              <a:gd name="connsiteY79" fmla="*/ 823551 h 992453"/>
              <a:gd name="connsiteX80" fmla="*/ 1162050 w 1670050"/>
              <a:gd name="connsiteY80" fmla="*/ 814026 h 992453"/>
              <a:gd name="connsiteX81" fmla="*/ 1184275 w 1670050"/>
              <a:gd name="connsiteY81" fmla="*/ 826726 h 992453"/>
              <a:gd name="connsiteX82" fmla="*/ 1193800 w 1670050"/>
              <a:gd name="connsiteY82" fmla="*/ 820376 h 992453"/>
              <a:gd name="connsiteX83" fmla="*/ 1200150 w 1670050"/>
              <a:gd name="connsiteY83" fmla="*/ 810851 h 992453"/>
              <a:gd name="connsiteX84" fmla="*/ 1209675 w 1670050"/>
              <a:gd name="connsiteY84" fmla="*/ 807676 h 992453"/>
              <a:gd name="connsiteX85" fmla="*/ 1228725 w 1670050"/>
              <a:gd name="connsiteY85" fmla="*/ 820376 h 992453"/>
              <a:gd name="connsiteX86" fmla="*/ 1241425 w 1670050"/>
              <a:gd name="connsiteY86" fmla="*/ 839426 h 992453"/>
              <a:gd name="connsiteX87" fmla="*/ 1244600 w 1670050"/>
              <a:gd name="connsiteY87" fmla="*/ 861651 h 992453"/>
              <a:gd name="connsiteX88" fmla="*/ 1254125 w 1670050"/>
              <a:gd name="connsiteY88" fmla="*/ 883876 h 992453"/>
              <a:gd name="connsiteX89" fmla="*/ 1263650 w 1670050"/>
              <a:gd name="connsiteY89" fmla="*/ 890226 h 992453"/>
              <a:gd name="connsiteX90" fmla="*/ 1279525 w 1670050"/>
              <a:gd name="connsiteY90" fmla="*/ 874351 h 992453"/>
              <a:gd name="connsiteX91" fmla="*/ 1289050 w 1670050"/>
              <a:gd name="connsiteY91" fmla="*/ 880701 h 992453"/>
              <a:gd name="connsiteX92" fmla="*/ 1298575 w 1670050"/>
              <a:gd name="connsiteY92" fmla="*/ 899751 h 992453"/>
              <a:gd name="connsiteX93" fmla="*/ 1327150 w 1670050"/>
              <a:gd name="connsiteY93" fmla="*/ 909276 h 992453"/>
              <a:gd name="connsiteX94" fmla="*/ 1339850 w 1670050"/>
              <a:gd name="connsiteY94" fmla="*/ 925151 h 992453"/>
              <a:gd name="connsiteX95" fmla="*/ 1349375 w 1670050"/>
              <a:gd name="connsiteY95" fmla="*/ 934676 h 992453"/>
              <a:gd name="connsiteX96" fmla="*/ 1377950 w 1670050"/>
              <a:gd name="connsiteY96" fmla="*/ 950551 h 992453"/>
              <a:gd name="connsiteX97" fmla="*/ 1384300 w 1670050"/>
              <a:gd name="connsiteY97" fmla="*/ 960076 h 992453"/>
              <a:gd name="connsiteX98" fmla="*/ 1387475 w 1670050"/>
              <a:gd name="connsiteY98" fmla="*/ 969601 h 992453"/>
              <a:gd name="connsiteX99" fmla="*/ 1406525 w 1670050"/>
              <a:gd name="connsiteY99" fmla="*/ 982301 h 992453"/>
              <a:gd name="connsiteX100" fmla="*/ 1412875 w 1670050"/>
              <a:gd name="connsiteY100" fmla="*/ 991826 h 992453"/>
              <a:gd name="connsiteX101" fmla="*/ 1425575 w 1670050"/>
              <a:gd name="connsiteY101" fmla="*/ 979126 h 992453"/>
              <a:gd name="connsiteX102" fmla="*/ 1435100 w 1670050"/>
              <a:gd name="connsiteY102" fmla="*/ 975951 h 992453"/>
              <a:gd name="connsiteX103" fmla="*/ 1454150 w 1670050"/>
              <a:gd name="connsiteY103" fmla="*/ 963251 h 992453"/>
              <a:gd name="connsiteX104" fmla="*/ 1463675 w 1670050"/>
              <a:gd name="connsiteY104" fmla="*/ 956901 h 992453"/>
              <a:gd name="connsiteX105" fmla="*/ 1520825 w 1670050"/>
              <a:gd name="connsiteY105" fmla="*/ 953726 h 992453"/>
              <a:gd name="connsiteX106" fmla="*/ 1546225 w 1670050"/>
              <a:gd name="connsiteY106" fmla="*/ 947376 h 992453"/>
              <a:gd name="connsiteX107" fmla="*/ 1565275 w 1670050"/>
              <a:gd name="connsiteY107" fmla="*/ 941026 h 992453"/>
              <a:gd name="connsiteX108" fmla="*/ 1587500 w 1670050"/>
              <a:gd name="connsiteY108" fmla="*/ 931501 h 992453"/>
              <a:gd name="connsiteX109" fmla="*/ 1603375 w 1670050"/>
              <a:gd name="connsiteY109" fmla="*/ 921976 h 992453"/>
              <a:gd name="connsiteX110" fmla="*/ 1616075 w 1670050"/>
              <a:gd name="connsiteY110" fmla="*/ 918801 h 992453"/>
              <a:gd name="connsiteX111" fmla="*/ 1635125 w 1670050"/>
              <a:gd name="connsiteY111" fmla="*/ 912451 h 992453"/>
              <a:gd name="connsiteX112" fmla="*/ 1670050 w 1670050"/>
              <a:gd name="connsiteY112" fmla="*/ 902926 h 992453"/>
              <a:gd name="connsiteX113" fmla="*/ 1654175 w 1670050"/>
              <a:gd name="connsiteY113" fmla="*/ 899751 h 992453"/>
              <a:gd name="connsiteX114" fmla="*/ 1635125 w 1670050"/>
              <a:gd name="connsiteY114" fmla="*/ 890226 h 992453"/>
              <a:gd name="connsiteX115" fmla="*/ 1590675 w 1670050"/>
              <a:gd name="connsiteY115" fmla="*/ 887051 h 992453"/>
              <a:gd name="connsiteX116" fmla="*/ 1568450 w 1670050"/>
              <a:gd name="connsiteY116" fmla="*/ 855301 h 992453"/>
              <a:gd name="connsiteX117" fmla="*/ 1562100 w 1670050"/>
              <a:gd name="connsiteY117" fmla="*/ 845776 h 992453"/>
              <a:gd name="connsiteX118" fmla="*/ 1543050 w 1670050"/>
              <a:gd name="connsiteY118" fmla="*/ 829901 h 992453"/>
              <a:gd name="connsiteX119" fmla="*/ 1533525 w 1670050"/>
              <a:gd name="connsiteY119" fmla="*/ 833076 h 992453"/>
              <a:gd name="connsiteX120" fmla="*/ 1524000 w 1670050"/>
              <a:gd name="connsiteY120" fmla="*/ 842601 h 992453"/>
              <a:gd name="connsiteX121" fmla="*/ 1508125 w 1670050"/>
              <a:gd name="connsiteY121" fmla="*/ 820376 h 992453"/>
              <a:gd name="connsiteX122" fmla="*/ 1498600 w 1670050"/>
              <a:gd name="connsiteY122" fmla="*/ 817201 h 992453"/>
              <a:gd name="connsiteX123" fmla="*/ 1489075 w 1670050"/>
              <a:gd name="connsiteY123" fmla="*/ 820376 h 992453"/>
              <a:gd name="connsiteX124" fmla="*/ 1457325 w 1670050"/>
              <a:gd name="connsiteY124" fmla="*/ 810851 h 992453"/>
              <a:gd name="connsiteX125" fmla="*/ 1447800 w 1670050"/>
              <a:gd name="connsiteY125" fmla="*/ 807676 h 992453"/>
              <a:gd name="connsiteX126" fmla="*/ 1438275 w 1670050"/>
              <a:gd name="connsiteY126" fmla="*/ 798151 h 992453"/>
              <a:gd name="connsiteX127" fmla="*/ 1460500 w 1670050"/>
              <a:gd name="connsiteY127" fmla="*/ 788626 h 992453"/>
              <a:gd name="connsiteX128" fmla="*/ 1435100 w 1670050"/>
              <a:gd name="connsiteY128" fmla="*/ 772751 h 992453"/>
              <a:gd name="connsiteX129" fmla="*/ 1416050 w 1670050"/>
              <a:gd name="connsiteY129" fmla="*/ 766401 h 992453"/>
              <a:gd name="connsiteX130" fmla="*/ 1406525 w 1670050"/>
              <a:gd name="connsiteY130" fmla="*/ 763226 h 992453"/>
              <a:gd name="connsiteX131" fmla="*/ 1390650 w 1670050"/>
              <a:gd name="connsiteY131" fmla="*/ 779101 h 992453"/>
              <a:gd name="connsiteX132" fmla="*/ 1381125 w 1670050"/>
              <a:gd name="connsiteY132" fmla="*/ 782276 h 992453"/>
              <a:gd name="connsiteX133" fmla="*/ 1362075 w 1670050"/>
              <a:gd name="connsiteY133" fmla="*/ 772751 h 992453"/>
              <a:gd name="connsiteX134" fmla="*/ 1352550 w 1670050"/>
              <a:gd name="connsiteY134" fmla="*/ 769576 h 992453"/>
              <a:gd name="connsiteX135" fmla="*/ 1317625 w 1670050"/>
              <a:gd name="connsiteY135" fmla="*/ 772751 h 992453"/>
              <a:gd name="connsiteX136" fmla="*/ 1298575 w 1670050"/>
              <a:gd name="connsiteY136" fmla="*/ 766401 h 992453"/>
              <a:gd name="connsiteX137" fmla="*/ 1266825 w 1670050"/>
              <a:gd name="connsiteY137" fmla="*/ 750526 h 992453"/>
              <a:gd name="connsiteX138" fmla="*/ 1263650 w 1670050"/>
              <a:gd name="connsiteY138" fmla="*/ 741001 h 992453"/>
              <a:gd name="connsiteX139" fmla="*/ 1263650 w 1670050"/>
              <a:gd name="connsiteY139" fmla="*/ 721951 h 992453"/>
              <a:gd name="connsiteX140" fmla="*/ 1260475 w 1670050"/>
              <a:gd name="connsiteY140" fmla="*/ 693376 h 992453"/>
              <a:gd name="connsiteX141" fmla="*/ 1263650 w 1670050"/>
              <a:gd name="connsiteY141" fmla="*/ 664801 h 992453"/>
              <a:gd name="connsiteX142" fmla="*/ 1247775 w 1670050"/>
              <a:gd name="connsiteY142" fmla="*/ 655276 h 992453"/>
              <a:gd name="connsiteX143" fmla="*/ 1257300 w 1670050"/>
              <a:gd name="connsiteY143" fmla="*/ 645751 h 992453"/>
              <a:gd name="connsiteX144" fmla="*/ 1266825 w 1670050"/>
              <a:gd name="connsiteY144" fmla="*/ 639401 h 992453"/>
              <a:gd name="connsiteX145" fmla="*/ 1263650 w 1670050"/>
              <a:gd name="connsiteY145" fmla="*/ 629876 h 992453"/>
              <a:gd name="connsiteX146" fmla="*/ 1260475 w 1670050"/>
              <a:gd name="connsiteY146" fmla="*/ 614001 h 992453"/>
              <a:gd name="connsiteX147" fmla="*/ 1247775 w 1670050"/>
              <a:gd name="connsiteY147" fmla="*/ 598126 h 992453"/>
              <a:gd name="connsiteX148" fmla="*/ 1241425 w 1670050"/>
              <a:gd name="connsiteY148" fmla="*/ 588601 h 992453"/>
              <a:gd name="connsiteX149" fmla="*/ 1222375 w 1670050"/>
              <a:gd name="connsiteY149" fmla="*/ 582251 h 992453"/>
              <a:gd name="connsiteX150" fmla="*/ 1203325 w 1670050"/>
              <a:gd name="connsiteY150" fmla="*/ 591776 h 992453"/>
              <a:gd name="connsiteX151" fmla="*/ 1193800 w 1670050"/>
              <a:gd name="connsiteY151" fmla="*/ 594951 h 992453"/>
              <a:gd name="connsiteX152" fmla="*/ 1187450 w 1670050"/>
              <a:gd name="connsiteY152" fmla="*/ 604476 h 992453"/>
              <a:gd name="connsiteX153" fmla="*/ 1155700 w 1670050"/>
              <a:gd name="connsiteY153" fmla="*/ 594951 h 992453"/>
              <a:gd name="connsiteX154" fmla="*/ 1146175 w 1670050"/>
              <a:gd name="connsiteY154" fmla="*/ 591776 h 992453"/>
              <a:gd name="connsiteX155" fmla="*/ 1101725 w 1670050"/>
              <a:gd name="connsiteY155" fmla="*/ 588601 h 992453"/>
              <a:gd name="connsiteX156" fmla="*/ 1101725 w 1670050"/>
              <a:gd name="connsiteY156" fmla="*/ 553676 h 992453"/>
              <a:gd name="connsiteX157" fmla="*/ 1111250 w 1670050"/>
              <a:gd name="connsiteY157" fmla="*/ 550501 h 992453"/>
              <a:gd name="connsiteX158" fmla="*/ 1111250 w 1670050"/>
              <a:gd name="connsiteY158" fmla="*/ 531451 h 992453"/>
              <a:gd name="connsiteX159" fmla="*/ 1098550 w 1670050"/>
              <a:gd name="connsiteY159" fmla="*/ 512401 h 992453"/>
              <a:gd name="connsiteX160" fmla="*/ 1108075 w 1670050"/>
              <a:gd name="connsiteY160" fmla="*/ 493351 h 992453"/>
              <a:gd name="connsiteX161" fmla="*/ 1104900 w 1670050"/>
              <a:gd name="connsiteY161" fmla="*/ 483826 h 992453"/>
              <a:gd name="connsiteX162" fmla="*/ 1098550 w 1670050"/>
              <a:gd name="connsiteY162" fmla="*/ 474301 h 992453"/>
              <a:gd name="connsiteX163" fmla="*/ 1092200 w 1670050"/>
              <a:gd name="connsiteY163" fmla="*/ 461601 h 992453"/>
              <a:gd name="connsiteX164" fmla="*/ 1060450 w 1670050"/>
              <a:gd name="connsiteY164" fmla="*/ 452076 h 992453"/>
              <a:gd name="connsiteX165" fmla="*/ 1044575 w 1670050"/>
              <a:gd name="connsiteY165" fmla="*/ 455251 h 992453"/>
              <a:gd name="connsiteX166" fmla="*/ 1041400 w 1670050"/>
              <a:gd name="connsiteY166" fmla="*/ 467951 h 992453"/>
              <a:gd name="connsiteX167" fmla="*/ 1038225 w 1670050"/>
              <a:gd name="connsiteY167" fmla="*/ 477476 h 992453"/>
              <a:gd name="connsiteX168" fmla="*/ 1028700 w 1670050"/>
              <a:gd name="connsiteY168" fmla="*/ 471126 h 992453"/>
              <a:gd name="connsiteX169" fmla="*/ 1003300 w 1670050"/>
              <a:gd name="connsiteY169" fmla="*/ 464776 h 992453"/>
              <a:gd name="connsiteX170" fmla="*/ 993775 w 1670050"/>
              <a:gd name="connsiteY170" fmla="*/ 461601 h 992453"/>
              <a:gd name="connsiteX171" fmla="*/ 996950 w 1670050"/>
              <a:gd name="connsiteY171" fmla="*/ 439376 h 992453"/>
              <a:gd name="connsiteX172" fmla="*/ 1003300 w 1670050"/>
              <a:gd name="connsiteY172" fmla="*/ 420326 h 992453"/>
              <a:gd name="connsiteX173" fmla="*/ 1000125 w 1670050"/>
              <a:gd name="connsiteY173" fmla="*/ 410801 h 992453"/>
              <a:gd name="connsiteX174" fmla="*/ 974725 w 1670050"/>
              <a:gd name="connsiteY174" fmla="*/ 379051 h 992453"/>
              <a:gd name="connsiteX175" fmla="*/ 952500 w 1670050"/>
              <a:gd name="connsiteY175" fmla="*/ 375876 h 992453"/>
              <a:gd name="connsiteX176" fmla="*/ 949325 w 1670050"/>
              <a:gd name="connsiteY176" fmla="*/ 366351 h 992453"/>
              <a:gd name="connsiteX177" fmla="*/ 955675 w 1670050"/>
              <a:gd name="connsiteY177" fmla="*/ 347301 h 992453"/>
              <a:gd name="connsiteX178" fmla="*/ 949325 w 1670050"/>
              <a:gd name="connsiteY178" fmla="*/ 337776 h 992453"/>
              <a:gd name="connsiteX179" fmla="*/ 911225 w 1670050"/>
              <a:gd name="connsiteY179" fmla="*/ 337776 h 992453"/>
              <a:gd name="connsiteX180" fmla="*/ 901700 w 1670050"/>
              <a:gd name="connsiteY180" fmla="*/ 344126 h 992453"/>
              <a:gd name="connsiteX181" fmla="*/ 857250 w 1670050"/>
              <a:gd name="connsiteY181" fmla="*/ 340951 h 992453"/>
              <a:gd name="connsiteX182" fmla="*/ 841375 w 1670050"/>
              <a:gd name="connsiteY182" fmla="*/ 334601 h 992453"/>
              <a:gd name="connsiteX183" fmla="*/ 831850 w 1670050"/>
              <a:gd name="connsiteY183" fmla="*/ 331426 h 992453"/>
              <a:gd name="connsiteX184" fmla="*/ 822325 w 1670050"/>
              <a:gd name="connsiteY184" fmla="*/ 312376 h 992453"/>
              <a:gd name="connsiteX185" fmla="*/ 819150 w 1670050"/>
              <a:gd name="connsiteY185" fmla="*/ 286976 h 992453"/>
              <a:gd name="connsiteX186" fmla="*/ 806450 w 1670050"/>
              <a:gd name="connsiteY186" fmla="*/ 283801 h 992453"/>
              <a:gd name="connsiteX187" fmla="*/ 762000 w 1670050"/>
              <a:gd name="connsiteY187" fmla="*/ 277451 h 992453"/>
              <a:gd name="connsiteX188" fmla="*/ 746125 w 1670050"/>
              <a:gd name="connsiteY188" fmla="*/ 271101 h 992453"/>
              <a:gd name="connsiteX189" fmla="*/ 733425 w 1670050"/>
              <a:gd name="connsiteY189" fmla="*/ 264751 h 992453"/>
              <a:gd name="connsiteX190" fmla="*/ 723900 w 1670050"/>
              <a:gd name="connsiteY190" fmla="*/ 267926 h 992453"/>
              <a:gd name="connsiteX191" fmla="*/ 711200 w 1670050"/>
              <a:gd name="connsiteY191" fmla="*/ 280626 h 992453"/>
              <a:gd name="connsiteX192" fmla="*/ 676275 w 1670050"/>
              <a:gd name="connsiteY192" fmla="*/ 252051 h 992453"/>
              <a:gd name="connsiteX193" fmla="*/ 650875 w 1670050"/>
              <a:gd name="connsiteY193" fmla="*/ 248876 h 992453"/>
              <a:gd name="connsiteX194" fmla="*/ 641350 w 1670050"/>
              <a:gd name="connsiteY194" fmla="*/ 242526 h 992453"/>
              <a:gd name="connsiteX195" fmla="*/ 638175 w 1670050"/>
              <a:gd name="connsiteY195" fmla="*/ 233001 h 992453"/>
              <a:gd name="connsiteX196" fmla="*/ 631825 w 1670050"/>
              <a:gd name="connsiteY196" fmla="*/ 198076 h 992453"/>
              <a:gd name="connsiteX197" fmla="*/ 622300 w 1670050"/>
              <a:gd name="connsiteY197" fmla="*/ 188551 h 992453"/>
              <a:gd name="connsiteX198" fmla="*/ 546100 w 1670050"/>
              <a:gd name="connsiteY198" fmla="*/ 204426 h 992453"/>
              <a:gd name="connsiteX199" fmla="*/ 536575 w 1670050"/>
              <a:gd name="connsiteY199" fmla="*/ 207601 h 992453"/>
              <a:gd name="connsiteX200" fmla="*/ 498475 w 1670050"/>
              <a:gd name="connsiteY200" fmla="*/ 210776 h 992453"/>
              <a:gd name="connsiteX201" fmla="*/ 495300 w 1670050"/>
              <a:gd name="connsiteY201" fmla="*/ 220301 h 992453"/>
              <a:gd name="connsiteX202" fmla="*/ 488950 w 1670050"/>
              <a:gd name="connsiteY202" fmla="*/ 229826 h 992453"/>
              <a:gd name="connsiteX203" fmla="*/ 476250 w 1670050"/>
              <a:gd name="connsiteY203" fmla="*/ 233001 h 992453"/>
              <a:gd name="connsiteX204" fmla="*/ 422275 w 1670050"/>
              <a:gd name="connsiteY204" fmla="*/ 229826 h 992453"/>
              <a:gd name="connsiteX205" fmla="*/ 419100 w 1670050"/>
              <a:gd name="connsiteY205" fmla="*/ 220301 h 992453"/>
              <a:gd name="connsiteX206" fmla="*/ 409575 w 1670050"/>
              <a:gd name="connsiteY206" fmla="*/ 217126 h 992453"/>
              <a:gd name="connsiteX207" fmla="*/ 365125 w 1670050"/>
              <a:gd name="connsiteY207" fmla="*/ 210776 h 992453"/>
              <a:gd name="connsiteX208" fmla="*/ 349250 w 1670050"/>
              <a:gd name="connsiteY208" fmla="*/ 198076 h 992453"/>
              <a:gd name="connsiteX209" fmla="*/ 336550 w 1670050"/>
              <a:gd name="connsiteY209" fmla="*/ 188551 h 992453"/>
              <a:gd name="connsiteX210" fmla="*/ 323850 w 1670050"/>
              <a:gd name="connsiteY210" fmla="*/ 166326 h 992453"/>
              <a:gd name="connsiteX211" fmla="*/ 330200 w 1670050"/>
              <a:gd name="connsiteY211" fmla="*/ 137751 h 992453"/>
              <a:gd name="connsiteX212" fmla="*/ 336550 w 1670050"/>
              <a:gd name="connsiteY212" fmla="*/ 128226 h 992453"/>
              <a:gd name="connsiteX213" fmla="*/ 333375 w 1670050"/>
              <a:gd name="connsiteY213" fmla="*/ 96476 h 992453"/>
              <a:gd name="connsiteX214" fmla="*/ 327025 w 1670050"/>
              <a:gd name="connsiteY214" fmla="*/ 86951 h 992453"/>
              <a:gd name="connsiteX215" fmla="*/ 333375 w 1670050"/>
              <a:gd name="connsiteY215" fmla="*/ 45676 h 992453"/>
              <a:gd name="connsiteX216" fmla="*/ 330200 w 1670050"/>
              <a:gd name="connsiteY216" fmla="*/ 23451 h 992453"/>
              <a:gd name="connsiteX217" fmla="*/ 304800 w 1670050"/>
              <a:gd name="connsiteY217" fmla="*/ 7576 h 992453"/>
              <a:gd name="connsiteX218" fmla="*/ 295275 w 1670050"/>
              <a:gd name="connsiteY218" fmla="*/ 1226 h 992453"/>
              <a:gd name="connsiteX219" fmla="*/ 263525 w 1670050"/>
              <a:gd name="connsiteY219" fmla="*/ 4401 h 992453"/>
              <a:gd name="connsiteX220" fmla="*/ 260350 w 1670050"/>
              <a:gd name="connsiteY220" fmla="*/ 17101 h 992453"/>
              <a:gd name="connsiteX221" fmla="*/ 250825 w 1670050"/>
              <a:gd name="connsiteY221" fmla="*/ 36151 h 992453"/>
              <a:gd name="connsiteX222" fmla="*/ 247650 w 1670050"/>
              <a:gd name="connsiteY222" fmla="*/ 45676 h 992453"/>
              <a:gd name="connsiteX223" fmla="*/ 228600 w 1670050"/>
              <a:gd name="connsiteY223" fmla="*/ 64726 h 992453"/>
              <a:gd name="connsiteX224" fmla="*/ 209550 w 1670050"/>
              <a:gd name="connsiteY224" fmla="*/ 71076 h 992453"/>
              <a:gd name="connsiteX225" fmla="*/ 187325 w 1670050"/>
              <a:gd name="connsiteY225" fmla="*/ 64726 h 992453"/>
              <a:gd name="connsiteX226" fmla="*/ 177800 w 1670050"/>
              <a:gd name="connsiteY226" fmla="*/ 58376 h 992453"/>
              <a:gd name="connsiteX227" fmla="*/ 165100 w 1670050"/>
              <a:gd name="connsiteY227" fmla="*/ 52026 h 992453"/>
              <a:gd name="connsiteX228" fmla="*/ 152400 w 1670050"/>
              <a:gd name="connsiteY228" fmla="*/ 64726 h 992453"/>
              <a:gd name="connsiteX229" fmla="*/ 139700 w 1670050"/>
              <a:gd name="connsiteY229" fmla="*/ 74251 h 992453"/>
              <a:gd name="connsiteX230" fmla="*/ 133350 w 1670050"/>
              <a:gd name="connsiteY230" fmla="*/ 83776 h 992453"/>
              <a:gd name="connsiteX231" fmla="*/ 114300 w 1670050"/>
              <a:gd name="connsiteY231" fmla="*/ 90126 h 992453"/>
              <a:gd name="connsiteX232" fmla="*/ 92075 w 1670050"/>
              <a:gd name="connsiteY232" fmla="*/ 96476 h 992453"/>
              <a:gd name="connsiteX233" fmla="*/ 82550 w 1670050"/>
              <a:gd name="connsiteY233" fmla="*/ 102826 h 992453"/>
              <a:gd name="connsiteX234" fmla="*/ 73025 w 1670050"/>
              <a:gd name="connsiteY234" fmla="*/ 121876 h 992453"/>
              <a:gd name="connsiteX235" fmla="*/ 73025 w 1670050"/>
              <a:gd name="connsiteY235" fmla="*/ 207601 h 992453"/>
              <a:gd name="connsiteX236" fmla="*/ 79375 w 1670050"/>
              <a:gd name="connsiteY236" fmla="*/ 226651 h 992453"/>
              <a:gd name="connsiteX237" fmla="*/ 82550 w 1670050"/>
              <a:gd name="connsiteY237" fmla="*/ 239351 h 992453"/>
              <a:gd name="connsiteX238" fmla="*/ 85725 w 1670050"/>
              <a:gd name="connsiteY238" fmla="*/ 248876 h 992453"/>
              <a:gd name="connsiteX239" fmla="*/ 88900 w 1670050"/>
              <a:gd name="connsiteY239" fmla="*/ 264751 h 992453"/>
              <a:gd name="connsiteX240" fmla="*/ 85725 w 1670050"/>
              <a:gd name="connsiteY240" fmla="*/ 274276 h 992453"/>
              <a:gd name="connsiteX241" fmla="*/ 66675 w 1670050"/>
              <a:gd name="connsiteY241" fmla="*/ 290151 h 992453"/>
              <a:gd name="connsiteX242" fmla="*/ 63500 w 1670050"/>
              <a:gd name="connsiteY242" fmla="*/ 299676 h 992453"/>
              <a:gd name="connsiteX243" fmla="*/ 53975 w 1670050"/>
              <a:gd name="connsiteY243" fmla="*/ 302851 h 992453"/>
              <a:gd name="connsiteX244" fmla="*/ 44450 w 1670050"/>
              <a:gd name="connsiteY244" fmla="*/ 312376 h 992453"/>
              <a:gd name="connsiteX245" fmla="*/ 28575 w 1670050"/>
              <a:gd name="connsiteY245" fmla="*/ 331426 h 992453"/>
              <a:gd name="connsiteX246" fmla="*/ 9525 w 1670050"/>
              <a:gd name="connsiteY246" fmla="*/ 344126 h 992453"/>
              <a:gd name="connsiteX247" fmla="*/ 0 w 1670050"/>
              <a:gd name="connsiteY247" fmla="*/ 350476 h 992453"/>
              <a:gd name="connsiteX248" fmla="*/ 6350 w 1670050"/>
              <a:gd name="connsiteY248" fmla="*/ 372701 h 992453"/>
              <a:gd name="connsiteX249" fmla="*/ 15875 w 1670050"/>
              <a:gd name="connsiteY249" fmla="*/ 379051 h 992453"/>
              <a:gd name="connsiteX250" fmla="*/ 22225 w 1670050"/>
              <a:gd name="connsiteY250" fmla="*/ 388576 h 992453"/>
              <a:gd name="connsiteX251" fmla="*/ 31750 w 1670050"/>
              <a:gd name="connsiteY251" fmla="*/ 394926 h 992453"/>
              <a:gd name="connsiteX252" fmla="*/ 38100 w 1670050"/>
              <a:gd name="connsiteY252" fmla="*/ 413976 h 992453"/>
              <a:gd name="connsiteX253" fmla="*/ 47625 w 1670050"/>
              <a:gd name="connsiteY253" fmla="*/ 455251 h 992453"/>
              <a:gd name="connsiteX254" fmla="*/ 53975 w 1670050"/>
              <a:gd name="connsiteY254" fmla="*/ 467951 h 992453"/>
              <a:gd name="connsiteX255" fmla="*/ 66675 w 1670050"/>
              <a:gd name="connsiteY255" fmla="*/ 487001 h 992453"/>
              <a:gd name="connsiteX256" fmla="*/ 69850 w 1670050"/>
              <a:gd name="connsiteY256" fmla="*/ 496526 h 992453"/>
              <a:gd name="connsiteX257" fmla="*/ 69850 w 1670050"/>
              <a:gd name="connsiteY257" fmla="*/ 534626 h 992453"/>
              <a:gd name="connsiteX258" fmla="*/ 69850 w 1670050"/>
              <a:gd name="connsiteY258" fmla="*/ 531451 h 99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1670050" h="992453">
                <a:moveTo>
                  <a:pt x="69850" y="531451"/>
                </a:moveTo>
                <a:cubicBezTo>
                  <a:pt x="71438" y="534097"/>
                  <a:pt x="66230" y="524211"/>
                  <a:pt x="79375" y="550501"/>
                </a:cubicBezTo>
                <a:cubicBezTo>
                  <a:pt x="91685" y="575120"/>
                  <a:pt x="80920" y="545610"/>
                  <a:pt x="88900" y="569551"/>
                </a:cubicBezTo>
                <a:cubicBezTo>
                  <a:pt x="95250" y="565318"/>
                  <a:pt x="101124" y="553438"/>
                  <a:pt x="107950" y="556851"/>
                </a:cubicBezTo>
                <a:cubicBezTo>
                  <a:pt x="112183" y="558968"/>
                  <a:pt x="116541" y="560853"/>
                  <a:pt x="120650" y="563201"/>
                </a:cubicBezTo>
                <a:cubicBezTo>
                  <a:pt x="123963" y="565094"/>
                  <a:pt x="126688" y="568001"/>
                  <a:pt x="130175" y="569551"/>
                </a:cubicBezTo>
                <a:cubicBezTo>
                  <a:pt x="136292" y="572269"/>
                  <a:pt x="149225" y="575901"/>
                  <a:pt x="149225" y="575901"/>
                </a:cubicBezTo>
                <a:cubicBezTo>
                  <a:pt x="150283" y="579076"/>
                  <a:pt x="150033" y="583059"/>
                  <a:pt x="152400" y="585426"/>
                </a:cubicBezTo>
                <a:cubicBezTo>
                  <a:pt x="158909" y="591935"/>
                  <a:pt x="171762" y="586634"/>
                  <a:pt x="177800" y="585426"/>
                </a:cubicBezTo>
                <a:cubicBezTo>
                  <a:pt x="183092" y="586484"/>
                  <a:pt x="188440" y="587292"/>
                  <a:pt x="193675" y="588601"/>
                </a:cubicBezTo>
                <a:cubicBezTo>
                  <a:pt x="196922" y="589413"/>
                  <a:pt x="200833" y="594143"/>
                  <a:pt x="203200" y="591776"/>
                </a:cubicBezTo>
                <a:cubicBezTo>
                  <a:pt x="205567" y="589409"/>
                  <a:pt x="196918" y="583494"/>
                  <a:pt x="200025" y="582251"/>
                </a:cubicBezTo>
                <a:cubicBezTo>
                  <a:pt x="205105" y="580219"/>
                  <a:pt x="221947" y="586383"/>
                  <a:pt x="228600" y="588601"/>
                </a:cubicBezTo>
                <a:cubicBezTo>
                  <a:pt x="236008" y="566376"/>
                  <a:pt x="228600" y="571668"/>
                  <a:pt x="244475" y="566376"/>
                </a:cubicBezTo>
                <a:cubicBezTo>
                  <a:pt x="247650" y="567434"/>
                  <a:pt x="251215" y="567695"/>
                  <a:pt x="254000" y="569551"/>
                </a:cubicBezTo>
                <a:cubicBezTo>
                  <a:pt x="257736" y="572042"/>
                  <a:pt x="259186" y="577919"/>
                  <a:pt x="263525" y="579076"/>
                </a:cubicBezTo>
                <a:cubicBezTo>
                  <a:pt x="275839" y="582360"/>
                  <a:pt x="288925" y="581193"/>
                  <a:pt x="301625" y="582251"/>
                </a:cubicBezTo>
                <a:cubicBezTo>
                  <a:pt x="304800" y="583309"/>
                  <a:pt x="308783" y="583059"/>
                  <a:pt x="311150" y="585426"/>
                </a:cubicBezTo>
                <a:cubicBezTo>
                  <a:pt x="313517" y="587793"/>
                  <a:pt x="312469" y="592166"/>
                  <a:pt x="314325" y="594951"/>
                </a:cubicBezTo>
                <a:cubicBezTo>
                  <a:pt x="316816" y="598687"/>
                  <a:pt x="320675" y="601301"/>
                  <a:pt x="323850" y="604476"/>
                </a:cubicBezTo>
                <a:cubicBezTo>
                  <a:pt x="327025" y="602359"/>
                  <a:pt x="329644" y="598926"/>
                  <a:pt x="333375" y="598126"/>
                </a:cubicBezTo>
                <a:cubicBezTo>
                  <a:pt x="344805" y="595677"/>
                  <a:pt x="356728" y="596604"/>
                  <a:pt x="368300" y="594951"/>
                </a:cubicBezTo>
                <a:cubicBezTo>
                  <a:pt x="371613" y="594478"/>
                  <a:pt x="374650" y="592834"/>
                  <a:pt x="377825" y="591776"/>
                </a:cubicBezTo>
                <a:cubicBezTo>
                  <a:pt x="378883" y="588601"/>
                  <a:pt x="377942" y="583610"/>
                  <a:pt x="381000" y="582251"/>
                </a:cubicBezTo>
                <a:cubicBezTo>
                  <a:pt x="388797" y="578786"/>
                  <a:pt x="400847" y="585554"/>
                  <a:pt x="406400" y="579076"/>
                </a:cubicBezTo>
                <a:cubicBezTo>
                  <a:pt x="410756" y="573994"/>
                  <a:pt x="401150" y="566628"/>
                  <a:pt x="400050" y="560026"/>
                </a:cubicBezTo>
                <a:lnTo>
                  <a:pt x="396875" y="540976"/>
                </a:lnTo>
                <a:cubicBezTo>
                  <a:pt x="398992" y="537801"/>
                  <a:pt x="399989" y="533473"/>
                  <a:pt x="403225" y="531451"/>
                </a:cubicBezTo>
                <a:cubicBezTo>
                  <a:pt x="408378" y="528230"/>
                  <a:pt x="427540" y="523785"/>
                  <a:pt x="434975" y="521926"/>
                </a:cubicBezTo>
                <a:cubicBezTo>
                  <a:pt x="436033" y="518751"/>
                  <a:pt x="437231" y="515619"/>
                  <a:pt x="438150" y="512401"/>
                </a:cubicBezTo>
                <a:cubicBezTo>
                  <a:pt x="439349" y="508205"/>
                  <a:pt x="437239" y="501233"/>
                  <a:pt x="441325" y="499701"/>
                </a:cubicBezTo>
                <a:cubicBezTo>
                  <a:pt x="448332" y="497073"/>
                  <a:pt x="456142" y="501818"/>
                  <a:pt x="463550" y="502876"/>
                </a:cubicBezTo>
                <a:cubicBezTo>
                  <a:pt x="468366" y="506087"/>
                  <a:pt x="476027" y="512401"/>
                  <a:pt x="482600" y="512401"/>
                </a:cubicBezTo>
                <a:cubicBezTo>
                  <a:pt x="485947" y="512401"/>
                  <a:pt x="488950" y="510284"/>
                  <a:pt x="492125" y="509226"/>
                </a:cubicBezTo>
                <a:cubicBezTo>
                  <a:pt x="495829" y="514782"/>
                  <a:pt x="500063" y="523778"/>
                  <a:pt x="508000" y="525101"/>
                </a:cubicBezTo>
                <a:cubicBezTo>
                  <a:pt x="511301" y="525651"/>
                  <a:pt x="514350" y="522984"/>
                  <a:pt x="517525" y="521926"/>
                </a:cubicBezTo>
                <a:cubicBezTo>
                  <a:pt x="553660" y="527949"/>
                  <a:pt x="532250" y="518429"/>
                  <a:pt x="530225" y="534626"/>
                </a:cubicBezTo>
                <a:cubicBezTo>
                  <a:pt x="529556" y="539981"/>
                  <a:pt x="532342" y="545209"/>
                  <a:pt x="533400" y="550501"/>
                </a:cubicBezTo>
                <a:cubicBezTo>
                  <a:pt x="539750" y="548384"/>
                  <a:pt x="545848" y="543051"/>
                  <a:pt x="552450" y="544151"/>
                </a:cubicBezTo>
                <a:cubicBezTo>
                  <a:pt x="559767" y="545370"/>
                  <a:pt x="573209" y="546593"/>
                  <a:pt x="581025" y="550501"/>
                </a:cubicBezTo>
                <a:cubicBezTo>
                  <a:pt x="592849" y="556413"/>
                  <a:pt x="589542" y="557599"/>
                  <a:pt x="600075" y="566376"/>
                </a:cubicBezTo>
                <a:cubicBezTo>
                  <a:pt x="603006" y="568819"/>
                  <a:pt x="606425" y="570609"/>
                  <a:pt x="609600" y="572726"/>
                </a:cubicBezTo>
                <a:cubicBezTo>
                  <a:pt x="611717" y="575901"/>
                  <a:pt x="615950" y="578435"/>
                  <a:pt x="615950" y="582251"/>
                </a:cubicBezTo>
                <a:cubicBezTo>
                  <a:pt x="615950" y="592775"/>
                  <a:pt x="601196" y="589722"/>
                  <a:pt x="612775" y="601301"/>
                </a:cubicBezTo>
                <a:cubicBezTo>
                  <a:pt x="618171" y="606697"/>
                  <a:pt x="631825" y="614001"/>
                  <a:pt x="631825" y="614001"/>
                </a:cubicBezTo>
                <a:cubicBezTo>
                  <a:pt x="637612" y="622681"/>
                  <a:pt x="648526" y="640401"/>
                  <a:pt x="657225" y="642576"/>
                </a:cubicBezTo>
                <a:cubicBezTo>
                  <a:pt x="661458" y="643634"/>
                  <a:pt x="665745" y="644497"/>
                  <a:pt x="669925" y="645751"/>
                </a:cubicBezTo>
                <a:cubicBezTo>
                  <a:pt x="676336" y="647674"/>
                  <a:pt x="688975" y="652101"/>
                  <a:pt x="688975" y="652101"/>
                </a:cubicBezTo>
                <a:cubicBezTo>
                  <a:pt x="690033" y="655276"/>
                  <a:pt x="689783" y="659259"/>
                  <a:pt x="692150" y="661626"/>
                </a:cubicBezTo>
                <a:cubicBezTo>
                  <a:pt x="697546" y="667022"/>
                  <a:pt x="711200" y="674326"/>
                  <a:pt x="711200" y="674326"/>
                </a:cubicBezTo>
                <a:cubicBezTo>
                  <a:pt x="721263" y="689420"/>
                  <a:pt x="713930" y="682644"/>
                  <a:pt x="736600" y="690201"/>
                </a:cubicBezTo>
                <a:lnTo>
                  <a:pt x="746125" y="693376"/>
                </a:lnTo>
                <a:cubicBezTo>
                  <a:pt x="749300" y="691259"/>
                  <a:pt x="751853" y="687406"/>
                  <a:pt x="755650" y="687026"/>
                </a:cubicBezTo>
                <a:cubicBezTo>
                  <a:pt x="807769" y="681814"/>
                  <a:pt x="758888" y="696530"/>
                  <a:pt x="787400" y="687026"/>
                </a:cubicBezTo>
                <a:cubicBezTo>
                  <a:pt x="788458" y="683851"/>
                  <a:pt x="787228" y="677501"/>
                  <a:pt x="790575" y="677501"/>
                </a:cubicBezTo>
                <a:cubicBezTo>
                  <a:pt x="794391" y="677501"/>
                  <a:pt x="794053" y="684513"/>
                  <a:pt x="796925" y="687026"/>
                </a:cubicBezTo>
                <a:cubicBezTo>
                  <a:pt x="802668" y="692052"/>
                  <a:pt x="808735" y="697313"/>
                  <a:pt x="815975" y="699726"/>
                </a:cubicBezTo>
                <a:lnTo>
                  <a:pt x="835025" y="706076"/>
                </a:lnTo>
                <a:cubicBezTo>
                  <a:pt x="838200" y="707134"/>
                  <a:pt x="841303" y="708439"/>
                  <a:pt x="844550" y="709251"/>
                </a:cubicBezTo>
                <a:lnTo>
                  <a:pt x="857250" y="712426"/>
                </a:lnTo>
                <a:cubicBezTo>
                  <a:pt x="860425" y="714543"/>
                  <a:pt x="864391" y="715796"/>
                  <a:pt x="866775" y="718776"/>
                </a:cubicBezTo>
                <a:cubicBezTo>
                  <a:pt x="868866" y="721389"/>
                  <a:pt x="867583" y="725934"/>
                  <a:pt x="869950" y="728301"/>
                </a:cubicBezTo>
                <a:cubicBezTo>
                  <a:pt x="883682" y="742033"/>
                  <a:pt x="888452" y="740891"/>
                  <a:pt x="904875" y="744176"/>
                </a:cubicBezTo>
                <a:cubicBezTo>
                  <a:pt x="908050" y="746293"/>
                  <a:pt x="910987" y="748819"/>
                  <a:pt x="914400" y="750526"/>
                </a:cubicBezTo>
                <a:cubicBezTo>
                  <a:pt x="922076" y="754364"/>
                  <a:pt x="928487" y="753824"/>
                  <a:pt x="936625" y="756876"/>
                </a:cubicBezTo>
                <a:cubicBezTo>
                  <a:pt x="941057" y="758538"/>
                  <a:pt x="944931" y="761468"/>
                  <a:pt x="949325" y="763226"/>
                </a:cubicBezTo>
                <a:cubicBezTo>
                  <a:pt x="955540" y="765712"/>
                  <a:pt x="968375" y="769576"/>
                  <a:pt x="968375" y="769576"/>
                </a:cubicBezTo>
                <a:cubicBezTo>
                  <a:pt x="971550" y="767459"/>
                  <a:pt x="975516" y="766206"/>
                  <a:pt x="977900" y="763226"/>
                </a:cubicBezTo>
                <a:cubicBezTo>
                  <a:pt x="986812" y="752086"/>
                  <a:pt x="973221" y="751083"/>
                  <a:pt x="990600" y="756876"/>
                </a:cubicBezTo>
                <a:cubicBezTo>
                  <a:pt x="992717" y="753701"/>
                  <a:pt x="995243" y="750764"/>
                  <a:pt x="996950" y="747351"/>
                </a:cubicBezTo>
                <a:cubicBezTo>
                  <a:pt x="998447" y="744358"/>
                  <a:pt x="998034" y="740439"/>
                  <a:pt x="1000125" y="737826"/>
                </a:cubicBezTo>
                <a:cubicBezTo>
                  <a:pt x="1002509" y="734846"/>
                  <a:pt x="1006475" y="733593"/>
                  <a:pt x="1009650" y="731476"/>
                </a:cubicBezTo>
                <a:cubicBezTo>
                  <a:pt x="1013883" y="733593"/>
                  <a:pt x="1018336" y="735318"/>
                  <a:pt x="1022350" y="737826"/>
                </a:cubicBezTo>
                <a:cubicBezTo>
                  <a:pt x="1026837" y="740631"/>
                  <a:pt x="1030456" y="744726"/>
                  <a:pt x="1035050" y="747351"/>
                </a:cubicBezTo>
                <a:cubicBezTo>
                  <a:pt x="1044037" y="752487"/>
                  <a:pt x="1068823" y="753220"/>
                  <a:pt x="1073150" y="753701"/>
                </a:cubicBezTo>
                <a:cubicBezTo>
                  <a:pt x="1090580" y="779845"/>
                  <a:pt x="1067791" y="749885"/>
                  <a:pt x="1089025" y="766401"/>
                </a:cubicBezTo>
                <a:cubicBezTo>
                  <a:pt x="1120481" y="790867"/>
                  <a:pt x="1094834" y="782141"/>
                  <a:pt x="1120775" y="788626"/>
                </a:cubicBezTo>
                <a:cubicBezTo>
                  <a:pt x="1126067" y="791801"/>
                  <a:pt x="1131965" y="794135"/>
                  <a:pt x="1136650" y="798151"/>
                </a:cubicBezTo>
                <a:cubicBezTo>
                  <a:pt x="1153682" y="812750"/>
                  <a:pt x="1134053" y="802048"/>
                  <a:pt x="1146175" y="817201"/>
                </a:cubicBezTo>
                <a:cubicBezTo>
                  <a:pt x="1148559" y="820181"/>
                  <a:pt x="1152525" y="821434"/>
                  <a:pt x="1155700" y="823551"/>
                </a:cubicBezTo>
                <a:cubicBezTo>
                  <a:pt x="1157817" y="820376"/>
                  <a:pt x="1158286" y="814653"/>
                  <a:pt x="1162050" y="814026"/>
                </a:cubicBezTo>
                <a:cubicBezTo>
                  <a:pt x="1165273" y="813489"/>
                  <a:pt x="1181204" y="824679"/>
                  <a:pt x="1184275" y="826726"/>
                </a:cubicBezTo>
                <a:cubicBezTo>
                  <a:pt x="1187450" y="824609"/>
                  <a:pt x="1191102" y="823074"/>
                  <a:pt x="1193800" y="820376"/>
                </a:cubicBezTo>
                <a:cubicBezTo>
                  <a:pt x="1196498" y="817678"/>
                  <a:pt x="1197170" y="813235"/>
                  <a:pt x="1200150" y="810851"/>
                </a:cubicBezTo>
                <a:cubicBezTo>
                  <a:pt x="1202763" y="808760"/>
                  <a:pt x="1206500" y="808734"/>
                  <a:pt x="1209675" y="807676"/>
                </a:cubicBezTo>
                <a:cubicBezTo>
                  <a:pt x="1220801" y="811385"/>
                  <a:pt x="1220401" y="809674"/>
                  <a:pt x="1228725" y="820376"/>
                </a:cubicBezTo>
                <a:cubicBezTo>
                  <a:pt x="1233410" y="826400"/>
                  <a:pt x="1241425" y="839426"/>
                  <a:pt x="1241425" y="839426"/>
                </a:cubicBezTo>
                <a:cubicBezTo>
                  <a:pt x="1242483" y="846834"/>
                  <a:pt x="1243261" y="854288"/>
                  <a:pt x="1244600" y="861651"/>
                </a:cubicBezTo>
                <a:cubicBezTo>
                  <a:pt x="1246219" y="870557"/>
                  <a:pt x="1247524" y="877275"/>
                  <a:pt x="1254125" y="883876"/>
                </a:cubicBezTo>
                <a:cubicBezTo>
                  <a:pt x="1256823" y="886574"/>
                  <a:pt x="1260475" y="888109"/>
                  <a:pt x="1263650" y="890226"/>
                </a:cubicBezTo>
                <a:cubicBezTo>
                  <a:pt x="1266472" y="885993"/>
                  <a:pt x="1272469" y="874351"/>
                  <a:pt x="1279525" y="874351"/>
                </a:cubicBezTo>
                <a:cubicBezTo>
                  <a:pt x="1283341" y="874351"/>
                  <a:pt x="1285875" y="878584"/>
                  <a:pt x="1289050" y="880701"/>
                </a:cubicBezTo>
                <a:cubicBezTo>
                  <a:pt x="1291217" y="887202"/>
                  <a:pt x="1292894" y="895017"/>
                  <a:pt x="1298575" y="899751"/>
                </a:cubicBezTo>
                <a:cubicBezTo>
                  <a:pt x="1306877" y="906669"/>
                  <a:pt x="1317152" y="907276"/>
                  <a:pt x="1327150" y="909276"/>
                </a:cubicBezTo>
                <a:cubicBezTo>
                  <a:pt x="1348452" y="923478"/>
                  <a:pt x="1327581" y="906748"/>
                  <a:pt x="1339850" y="925151"/>
                </a:cubicBezTo>
                <a:cubicBezTo>
                  <a:pt x="1342341" y="928887"/>
                  <a:pt x="1345966" y="931754"/>
                  <a:pt x="1349375" y="934676"/>
                </a:cubicBezTo>
                <a:cubicBezTo>
                  <a:pt x="1362589" y="946003"/>
                  <a:pt x="1361519" y="943978"/>
                  <a:pt x="1377950" y="950551"/>
                </a:cubicBezTo>
                <a:cubicBezTo>
                  <a:pt x="1380067" y="953726"/>
                  <a:pt x="1382593" y="956663"/>
                  <a:pt x="1384300" y="960076"/>
                </a:cubicBezTo>
                <a:cubicBezTo>
                  <a:pt x="1385797" y="963069"/>
                  <a:pt x="1385108" y="967234"/>
                  <a:pt x="1387475" y="969601"/>
                </a:cubicBezTo>
                <a:cubicBezTo>
                  <a:pt x="1392871" y="974997"/>
                  <a:pt x="1406525" y="982301"/>
                  <a:pt x="1406525" y="982301"/>
                </a:cubicBezTo>
                <a:cubicBezTo>
                  <a:pt x="1408642" y="985476"/>
                  <a:pt x="1409111" y="992453"/>
                  <a:pt x="1412875" y="991826"/>
                </a:cubicBezTo>
                <a:cubicBezTo>
                  <a:pt x="1418780" y="990842"/>
                  <a:pt x="1420703" y="982606"/>
                  <a:pt x="1425575" y="979126"/>
                </a:cubicBezTo>
                <a:cubicBezTo>
                  <a:pt x="1428298" y="977181"/>
                  <a:pt x="1432174" y="977576"/>
                  <a:pt x="1435100" y="975951"/>
                </a:cubicBezTo>
                <a:cubicBezTo>
                  <a:pt x="1441771" y="972245"/>
                  <a:pt x="1447800" y="967484"/>
                  <a:pt x="1454150" y="963251"/>
                </a:cubicBezTo>
                <a:cubicBezTo>
                  <a:pt x="1457325" y="961134"/>
                  <a:pt x="1459865" y="957113"/>
                  <a:pt x="1463675" y="956901"/>
                </a:cubicBezTo>
                <a:lnTo>
                  <a:pt x="1520825" y="953726"/>
                </a:lnTo>
                <a:cubicBezTo>
                  <a:pt x="1549726" y="944092"/>
                  <a:pt x="1504080" y="958870"/>
                  <a:pt x="1546225" y="947376"/>
                </a:cubicBezTo>
                <a:cubicBezTo>
                  <a:pt x="1552683" y="945615"/>
                  <a:pt x="1559706" y="944739"/>
                  <a:pt x="1565275" y="941026"/>
                </a:cubicBezTo>
                <a:cubicBezTo>
                  <a:pt x="1578431" y="932255"/>
                  <a:pt x="1571098" y="935601"/>
                  <a:pt x="1587500" y="931501"/>
                </a:cubicBezTo>
                <a:cubicBezTo>
                  <a:pt x="1592792" y="928326"/>
                  <a:pt x="1597736" y="924482"/>
                  <a:pt x="1603375" y="921976"/>
                </a:cubicBezTo>
                <a:cubicBezTo>
                  <a:pt x="1607363" y="920204"/>
                  <a:pt x="1611895" y="920055"/>
                  <a:pt x="1616075" y="918801"/>
                </a:cubicBezTo>
                <a:cubicBezTo>
                  <a:pt x="1622486" y="916878"/>
                  <a:pt x="1628631" y="914074"/>
                  <a:pt x="1635125" y="912451"/>
                </a:cubicBezTo>
                <a:cubicBezTo>
                  <a:pt x="1663772" y="905289"/>
                  <a:pt x="1652246" y="908861"/>
                  <a:pt x="1670050" y="902926"/>
                </a:cubicBezTo>
                <a:cubicBezTo>
                  <a:pt x="1664758" y="901868"/>
                  <a:pt x="1659228" y="901646"/>
                  <a:pt x="1654175" y="899751"/>
                </a:cubicBezTo>
                <a:cubicBezTo>
                  <a:pt x="1640475" y="894614"/>
                  <a:pt x="1649489" y="891916"/>
                  <a:pt x="1635125" y="890226"/>
                </a:cubicBezTo>
                <a:cubicBezTo>
                  <a:pt x="1620372" y="888490"/>
                  <a:pt x="1605492" y="888109"/>
                  <a:pt x="1590675" y="887051"/>
                </a:cubicBezTo>
                <a:cubicBezTo>
                  <a:pt x="1576571" y="868246"/>
                  <a:pt x="1584085" y="878754"/>
                  <a:pt x="1568450" y="855301"/>
                </a:cubicBezTo>
                <a:cubicBezTo>
                  <a:pt x="1566333" y="852126"/>
                  <a:pt x="1565275" y="847893"/>
                  <a:pt x="1562100" y="845776"/>
                </a:cubicBezTo>
                <a:cubicBezTo>
                  <a:pt x="1548839" y="836935"/>
                  <a:pt x="1555273" y="842124"/>
                  <a:pt x="1543050" y="829901"/>
                </a:cubicBezTo>
                <a:cubicBezTo>
                  <a:pt x="1539875" y="830959"/>
                  <a:pt x="1536310" y="831220"/>
                  <a:pt x="1533525" y="833076"/>
                </a:cubicBezTo>
                <a:cubicBezTo>
                  <a:pt x="1529789" y="835567"/>
                  <a:pt x="1528490" y="842601"/>
                  <a:pt x="1524000" y="842601"/>
                </a:cubicBezTo>
                <a:cubicBezTo>
                  <a:pt x="1516071" y="842601"/>
                  <a:pt x="1511273" y="823524"/>
                  <a:pt x="1508125" y="820376"/>
                </a:cubicBezTo>
                <a:cubicBezTo>
                  <a:pt x="1505758" y="818009"/>
                  <a:pt x="1501775" y="818259"/>
                  <a:pt x="1498600" y="817201"/>
                </a:cubicBezTo>
                <a:cubicBezTo>
                  <a:pt x="1495425" y="818259"/>
                  <a:pt x="1492422" y="820376"/>
                  <a:pt x="1489075" y="820376"/>
                </a:cubicBezTo>
                <a:cubicBezTo>
                  <a:pt x="1477740" y="820376"/>
                  <a:pt x="1467513" y="814672"/>
                  <a:pt x="1457325" y="810851"/>
                </a:cubicBezTo>
                <a:cubicBezTo>
                  <a:pt x="1454191" y="809676"/>
                  <a:pt x="1450975" y="808734"/>
                  <a:pt x="1447800" y="807676"/>
                </a:cubicBezTo>
                <a:cubicBezTo>
                  <a:pt x="1444625" y="804501"/>
                  <a:pt x="1437394" y="802554"/>
                  <a:pt x="1438275" y="798151"/>
                </a:cubicBezTo>
                <a:cubicBezTo>
                  <a:pt x="1438835" y="795349"/>
                  <a:pt x="1457185" y="789731"/>
                  <a:pt x="1460500" y="788626"/>
                </a:cubicBezTo>
                <a:cubicBezTo>
                  <a:pt x="1447847" y="775973"/>
                  <a:pt x="1453999" y="779623"/>
                  <a:pt x="1435100" y="772751"/>
                </a:cubicBezTo>
                <a:cubicBezTo>
                  <a:pt x="1428810" y="770464"/>
                  <a:pt x="1422400" y="768518"/>
                  <a:pt x="1416050" y="766401"/>
                </a:cubicBezTo>
                <a:lnTo>
                  <a:pt x="1406525" y="763226"/>
                </a:lnTo>
                <a:cubicBezTo>
                  <a:pt x="1384187" y="770672"/>
                  <a:pt x="1410267" y="759484"/>
                  <a:pt x="1390650" y="779101"/>
                </a:cubicBezTo>
                <a:cubicBezTo>
                  <a:pt x="1388283" y="781468"/>
                  <a:pt x="1384300" y="781218"/>
                  <a:pt x="1381125" y="782276"/>
                </a:cubicBezTo>
                <a:cubicBezTo>
                  <a:pt x="1357184" y="774296"/>
                  <a:pt x="1386694" y="785061"/>
                  <a:pt x="1362075" y="772751"/>
                </a:cubicBezTo>
                <a:cubicBezTo>
                  <a:pt x="1359082" y="771254"/>
                  <a:pt x="1355725" y="770634"/>
                  <a:pt x="1352550" y="769576"/>
                </a:cubicBezTo>
                <a:cubicBezTo>
                  <a:pt x="1340908" y="770634"/>
                  <a:pt x="1329295" y="773437"/>
                  <a:pt x="1317625" y="772751"/>
                </a:cubicBezTo>
                <a:cubicBezTo>
                  <a:pt x="1310943" y="772358"/>
                  <a:pt x="1304865" y="768688"/>
                  <a:pt x="1298575" y="766401"/>
                </a:cubicBezTo>
                <a:cubicBezTo>
                  <a:pt x="1280294" y="759753"/>
                  <a:pt x="1283988" y="760824"/>
                  <a:pt x="1266825" y="750526"/>
                </a:cubicBezTo>
                <a:cubicBezTo>
                  <a:pt x="1265767" y="747351"/>
                  <a:pt x="1263650" y="744348"/>
                  <a:pt x="1263650" y="741001"/>
                </a:cubicBezTo>
                <a:cubicBezTo>
                  <a:pt x="1263650" y="715601"/>
                  <a:pt x="1272117" y="747351"/>
                  <a:pt x="1263650" y="721951"/>
                </a:cubicBezTo>
                <a:cubicBezTo>
                  <a:pt x="1262592" y="712426"/>
                  <a:pt x="1260475" y="702960"/>
                  <a:pt x="1260475" y="693376"/>
                </a:cubicBezTo>
                <a:cubicBezTo>
                  <a:pt x="1260475" y="683792"/>
                  <a:pt x="1266681" y="673893"/>
                  <a:pt x="1263650" y="664801"/>
                </a:cubicBezTo>
                <a:cubicBezTo>
                  <a:pt x="1261699" y="658947"/>
                  <a:pt x="1253067" y="658451"/>
                  <a:pt x="1247775" y="655276"/>
                </a:cubicBezTo>
                <a:cubicBezTo>
                  <a:pt x="1250950" y="652101"/>
                  <a:pt x="1253851" y="648626"/>
                  <a:pt x="1257300" y="645751"/>
                </a:cubicBezTo>
                <a:cubicBezTo>
                  <a:pt x="1260231" y="643308"/>
                  <a:pt x="1265408" y="642944"/>
                  <a:pt x="1266825" y="639401"/>
                </a:cubicBezTo>
                <a:cubicBezTo>
                  <a:pt x="1268068" y="636294"/>
                  <a:pt x="1264462" y="633123"/>
                  <a:pt x="1263650" y="629876"/>
                </a:cubicBezTo>
                <a:cubicBezTo>
                  <a:pt x="1262341" y="624641"/>
                  <a:pt x="1262888" y="618828"/>
                  <a:pt x="1260475" y="614001"/>
                </a:cubicBezTo>
                <a:cubicBezTo>
                  <a:pt x="1257444" y="607940"/>
                  <a:pt x="1251841" y="603547"/>
                  <a:pt x="1247775" y="598126"/>
                </a:cubicBezTo>
                <a:cubicBezTo>
                  <a:pt x="1245485" y="595073"/>
                  <a:pt x="1244661" y="590623"/>
                  <a:pt x="1241425" y="588601"/>
                </a:cubicBezTo>
                <a:cubicBezTo>
                  <a:pt x="1235749" y="585053"/>
                  <a:pt x="1222375" y="582251"/>
                  <a:pt x="1222375" y="582251"/>
                </a:cubicBezTo>
                <a:cubicBezTo>
                  <a:pt x="1198434" y="590231"/>
                  <a:pt x="1227944" y="579466"/>
                  <a:pt x="1203325" y="591776"/>
                </a:cubicBezTo>
                <a:cubicBezTo>
                  <a:pt x="1200332" y="593273"/>
                  <a:pt x="1196975" y="593893"/>
                  <a:pt x="1193800" y="594951"/>
                </a:cubicBezTo>
                <a:cubicBezTo>
                  <a:pt x="1191683" y="598126"/>
                  <a:pt x="1191152" y="603551"/>
                  <a:pt x="1187450" y="604476"/>
                </a:cubicBezTo>
                <a:cubicBezTo>
                  <a:pt x="1175653" y="607425"/>
                  <a:pt x="1165393" y="599105"/>
                  <a:pt x="1155700" y="594951"/>
                </a:cubicBezTo>
                <a:cubicBezTo>
                  <a:pt x="1152624" y="593633"/>
                  <a:pt x="1149499" y="592167"/>
                  <a:pt x="1146175" y="591776"/>
                </a:cubicBezTo>
                <a:cubicBezTo>
                  <a:pt x="1131422" y="590040"/>
                  <a:pt x="1116542" y="589659"/>
                  <a:pt x="1101725" y="588601"/>
                </a:cubicBezTo>
                <a:cubicBezTo>
                  <a:pt x="1097394" y="575608"/>
                  <a:pt x="1094203" y="570601"/>
                  <a:pt x="1101725" y="553676"/>
                </a:cubicBezTo>
                <a:cubicBezTo>
                  <a:pt x="1103084" y="550618"/>
                  <a:pt x="1108075" y="551559"/>
                  <a:pt x="1111250" y="550501"/>
                </a:cubicBezTo>
                <a:cubicBezTo>
                  <a:pt x="1114425" y="540976"/>
                  <a:pt x="1116542" y="540976"/>
                  <a:pt x="1111250" y="531451"/>
                </a:cubicBezTo>
                <a:cubicBezTo>
                  <a:pt x="1107544" y="524780"/>
                  <a:pt x="1098550" y="512401"/>
                  <a:pt x="1098550" y="512401"/>
                </a:cubicBezTo>
                <a:cubicBezTo>
                  <a:pt x="1101761" y="507585"/>
                  <a:pt x="1108075" y="499924"/>
                  <a:pt x="1108075" y="493351"/>
                </a:cubicBezTo>
                <a:cubicBezTo>
                  <a:pt x="1108075" y="490004"/>
                  <a:pt x="1106397" y="486819"/>
                  <a:pt x="1104900" y="483826"/>
                </a:cubicBezTo>
                <a:cubicBezTo>
                  <a:pt x="1103193" y="480413"/>
                  <a:pt x="1100443" y="477614"/>
                  <a:pt x="1098550" y="474301"/>
                </a:cubicBezTo>
                <a:cubicBezTo>
                  <a:pt x="1096202" y="470192"/>
                  <a:pt x="1095547" y="464948"/>
                  <a:pt x="1092200" y="461601"/>
                </a:cubicBezTo>
                <a:cubicBezTo>
                  <a:pt x="1084817" y="454218"/>
                  <a:pt x="1069105" y="453519"/>
                  <a:pt x="1060450" y="452076"/>
                </a:cubicBezTo>
                <a:cubicBezTo>
                  <a:pt x="1055158" y="453134"/>
                  <a:pt x="1048721" y="451796"/>
                  <a:pt x="1044575" y="455251"/>
                </a:cubicBezTo>
                <a:cubicBezTo>
                  <a:pt x="1041223" y="458045"/>
                  <a:pt x="1042599" y="463755"/>
                  <a:pt x="1041400" y="467951"/>
                </a:cubicBezTo>
                <a:cubicBezTo>
                  <a:pt x="1040481" y="471169"/>
                  <a:pt x="1039283" y="474301"/>
                  <a:pt x="1038225" y="477476"/>
                </a:cubicBezTo>
                <a:cubicBezTo>
                  <a:pt x="1035050" y="475359"/>
                  <a:pt x="1032113" y="472833"/>
                  <a:pt x="1028700" y="471126"/>
                </a:cubicBezTo>
                <a:cubicBezTo>
                  <a:pt x="1021442" y="467497"/>
                  <a:pt x="1010546" y="466587"/>
                  <a:pt x="1003300" y="464776"/>
                </a:cubicBezTo>
                <a:cubicBezTo>
                  <a:pt x="1000053" y="463964"/>
                  <a:pt x="996950" y="462659"/>
                  <a:pt x="993775" y="461601"/>
                </a:cubicBezTo>
                <a:cubicBezTo>
                  <a:pt x="994833" y="454193"/>
                  <a:pt x="995267" y="446668"/>
                  <a:pt x="996950" y="439376"/>
                </a:cubicBezTo>
                <a:cubicBezTo>
                  <a:pt x="998455" y="432854"/>
                  <a:pt x="1003300" y="420326"/>
                  <a:pt x="1003300" y="420326"/>
                </a:cubicBezTo>
                <a:cubicBezTo>
                  <a:pt x="1002242" y="417151"/>
                  <a:pt x="1001006" y="414030"/>
                  <a:pt x="1000125" y="410801"/>
                </a:cubicBezTo>
                <a:cubicBezTo>
                  <a:pt x="992442" y="382629"/>
                  <a:pt x="1001832" y="385306"/>
                  <a:pt x="974725" y="379051"/>
                </a:cubicBezTo>
                <a:cubicBezTo>
                  <a:pt x="967433" y="377368"/>
                  <a:pt x="959908" y="376934"/>
                  <a:pt x="952500" y="375876"/>
                </a:cubicBezTo>
                <a:cubicBezTo>
                  <a:pt x="951442" y="372701"/>
                  <a:pt x="948955" y="369677"/>
                  <a:pt x="949325" y="366351"/>
                </a:cubicBezTo>
                <a:cubicBezTo>
                  <a:pt x="950064" y="359698"/>
                  <a:pt x="955675" y="347301"/>
                  <a:pt x="955675" y="347301"/>
                </a:cubicBezTo>
                <a:cubicBezTo>
                  <a:pt x="953558" y="344126"/>
                  <a:pt x="952500" y="339893"/>
                  <a:pt x="949325" y="337776"/>
                </a:cubicBezTo>
                <a:cubicBezTo>
                  <a:pt x="939388" y="331151"/>
                  <a:pt x="919366" y="336758"/>
                  <a:pt x="911225" y="337776"/>
                </a:cubicBezTo>
                <a:cubicBezTo>
                  <a:pt x="908050" y="339893"/>
                  <a:pt x="905509" y="343902"/>
                  <a:pt x="901700" y="344126"/>
                </a:cubicBezTo>
                <a:cubicBezTo>
                  <a:pt x="886871" y="344998"/>
                  <a:pt x="871923" y="343268"/>
                  <a:pt x="857250" y="340951"/>
                </a:cubicBezTo>
                <a:cubicBezTo>
                  <a:pt x="851620" y="340062"/>
                  <a:pt x="846711" y="336602"/>
                  <a:pt x="841375" y="334601"/>
                </a:cubicBezTo>
                <a:cubicBezTo>
                  <a:pt x="838241" y="333426"/>
                  <a:pt x="835025" y="332484"/>
                  <a:pt x="831850" y="331426"/>
                </a:cubicBezTo>
                <a:cubicBezTo>
                  <a:pt x="826766" y="323800"/>
                  <a:pt x="823968" y="321413"/>
                  <a:pt x="822325" y="312376"/>
                </a:cubicBezTo>
                <a:cubicBezTo>
                  <a:pt x="820799" y="303981"/>
                  <a:pt x="823294" y="294435"/>
                  <a:pt x="819150" y="286976"/>
                </a:cubicBezTo>
                <a:cubicBezTo>
                  <a:pt x="817031" y="283162"/>
                  <a:pt x="810754" y="284518"/>
                  <a:pt x="806450" y="283801"/>
                </a:cubicBezTo>
                <a:cubicBezTo>
                  <a:pt x="791687" y="281340"/>
                  <a:pt x="776817" y="279568"/>
                  <a:pt x="762000" y="277451"/>
                </a:cubicBezTo>
                <a:cubicBezTo>
                  <a:pt x="756708" y="275334"/>
                  <a:pt x="751333" y="273416"/>
                  <a:pt x="746125" y="271101"/>
                </a:cubicBezTo>
                <a:cubicBezTo>
                  <a:pt x="741800" y="269179"/>
                  <a:pt x="738110" y="265420"/>
                  <a:pt x="733425" y="264751"/>
                </a:cubicBezTo>
                <a:cubicBezTo>
                  <a:pt x="730112" y="264278"/>
                  <a:pt x="727075" y="266868"/>
                  <a:pt x="723900" y="267926"/>
                </a:cubicBezTo>
                <a:cubicBezTo>
                  <a:pt x="722959" y="270748"/>
                  <a:pt x="720607" y="286270"/>
                  <a:pt x="711200" y="280626"/>
                </a:cubicBezTo>
                <a:cubicBezTo>
                  <a:pt x="691301" y="268686"/>
                  <a:pt x="695783" y="256928"/>
                  <a:pt x="676275" y="252051"/>
                </a:cubicBezTo>
                <a:cubicBezTo>
                  <a:pt x="667997" y="249982"/>
                  <a:pt x="659342" y="249934"/>
                  <a:pt x="650875" y="248876"/>
                </a:cubicBezTo>
                <a:cubicBezTo>
                  <a:pt x="647700" y="246759"/>
                  <a:pt x="643734" y="245506"/>
                  <a:pt x="641350" y="242526"/>
                </a:cubicBezTo>
                <a:cubicBezTo>
                  <a:pt x="639259" y="239913"/>
                  <a:pt x="638876" y="236273"/>
                  <a:pt x="638175" y="233001"/>
                </a:cubicBezTo>
                <a:cubicBezTo>
                  <a:pt x="635696" y="221431"/>
                  <a:pt x="635805" y="209219"/>
                  <a:pt x="631825" y="198076"/>
                </a:cubicBezTo>
                <a:cubicBezTo>
                  <a:pt x="630315" y="193847"/>
                  <a:pt x="625475" y="191726"/>
                  <a:pt x="622300" y="188551"/>
                </a:cubicBezTo>
                <a:cubicBezTo>
                  <a:pt x="539589" y="195168"/>
                  <a:pt x="534531" y="169720"/>
                  <a:pt x="546100" y="204426"/>
                </a:cubicBezTo>
                <a:cubicBezTo>
                  <a:pt x="542925" y="205484"/>
                  <a:pt x="539892" y="207159"/>
                  <a:pt x="536575" y="207601"/>
                </a:cubicBezTo>
                <a:cubicBezTo>
                  <a:pt x="523943" y="209285"/>
                  <a:pt x="510655" y="207028"/>
                  <a:pt x="498475" y="210776"/>
                </a:cubicBezTo>
                <a:cubicBezTo>
                  <a:pt x="495276" y="211760"/>
                  <a:pt x="496797" y="217308"/>
                  <a:pt x="495300" y="220301"/>
                </a:cubicBezTo>
                <a:cubicBezTo>
                  <a:pt x="493593" y="223714"/>
                  <a:pt x="492125" y="227709"/>
                  <a:pt x="488950" y="229826"/>
                </a:cubicBezTo>
                <a:cubicBezTo>
                  <a:pt x="485319" y="232247"/>
                  <a:pt x="480483" y="231943"/>
                  <a:pt x="476250" y="233001"/>
                </a:cubicBezTo>
                <a:cubicBezTo>
                  <a:pt x="458258" y="231943"/>
                  <a:pt x="439869" y="233736"/>
                  <a:pt x="422275" y="229826"/>
                </a:cubicBezTo>
                <a:cubicBezTo>
                  <a:pt x="419008" y="229100"/>
                  <a:pt x="421467" y="222668"/>
                  <a:pt x="419100" y="220301"/>
                </a:cubicBezTo>
                <a:cubicBezTo>
                  <a:pt x="416733" y="217934"/>
                  <a:pt x="412871" y="217708"/>
                  <a:pt x="409575" y="217126"/>
                </a:cubicBezTo>
                <a:cubicBezTo>
                  <a:pt x="394836" y="214525"/>
                  <a:pt x="379942" y="212893"/>
                  <a:pt x="365125" y="210776"/>
                </a:cubicBezTo>
                <a:cubicBezTo>
                  <a:pt x="346582" y="204595"/>
                  <a:pt x="363611" y="212437"/>
                  <a:pt x="349250" y="198076"/>
                </a:cubicBezTo>
                <a:cubicBezTo>
                  <a:pt x="345508" y="194334"/>
                  <a:pt x="340292" y="192293"/>
                  <a:pt x="336550" y="188551"/>
                </a:cubicBezTo>
                <a:cubicBezTo>
                  <a:pt x="332062" y="184063"/>
                  <a:pt x="326340" y="171306"/>
                  <a:pt x="323850" y="166326"/>
                </a:cubicBezTo>
                <a:cubicBezTo>
                  <a:pt x="325069" y="159009"/>
                  <a:pt x="326292" y="145567"/>
                  <a:pt x="330200" y="137751"/>
                </a:cubicBezTo>
                <a:cubicBezTo>
                  <a:pt x="331907" y="134338"/>
                  <a:pt x="334433" y="131401"/>
                  <a:pt x="336550" y="128226"/>
                </a:cubicBezTo>
                <a:cubicBezTo>
                  <a:pt x="335492" y="117643"/>
                  <a:pt x="335767" y="106840"/>
                  <a:pt x="333375" y="96476"/>
                </a:cubicBezTo>
                <a:cubicBezTo>
                  <a:pt x="332517" y="92758"/>
                  <a:pt x="327318" y="90756"/>
                  <a:pt x="327025" y="86951"/>
                </a:cubicBezTo>
                <a:cubicBezTo>
                  <a:pt x="325490" y="66999"/>
                  <a:pt x="328423" y="60531"/>
                  <a:pt x="333375" y="45676"/>
                </a:cubicBezTo>
                <a:cubicBezTo>
                  <a:pt x="332317" y="38268"/>
                  <a:pt x="332350" y="30619"/>
                  <a:pt x="330200" y="23451"/>
                </a:cubicBezTo>
                <a:cubicBezTo>
                  <a:pt x="325440" y="7584"/>
                  <a:pt x="318168" y="16488"/>
                  <a:pt x="304800" y="7576"/>
                </a:cubicBezTo>
                <a:lnTo>
                  <a:pt x="295275" y="1226"/>
                </a:lnTo>
                <a:cubicBezTo>
                  <a:pt x="284692" y="2284"/>
                  <a:pt x="273208" y="0"/>
                  <a:pt x="263525" y="4401"/>
                </a:cubicBezTo>
                <a:cubicBezTo>
                  <a:pt x="259553" y="6207"/>
                  <a:pt x="261549" y="12905"/>
                  <a:pt x="260350" y="17101"/>
                </a:cubicBezTo>
                <a:cubicBezTo>
                  <a:pt x="255030" y="35722"/>
                  <a:pt x="260102" y="17598"/>
                  <a:pt x="250825" y="36151"/>
                </a:cubicBezTo>
                <a:cubicBezTo>
                  <a:pt x="249328" y="39144"/>
                  <a:pt x="249705" y="43034"/>
                  <a:pt x="247650" y="45676"/>
                </a:cubicBezTo>
                <a:cubicBezTo>
                  <a:pt x="242137" y="52765"/>
                  <a:pt x="237119" y="61886"/>
                  <a:pt x="228600" y="64726"/>
                </a:cubicBezTo>
                <a:lnTo>
                  <a:pt x="209550" y="71076"/>
                </a:lnTo>
                <a:cubicBezTo>
                  <a:pt x="205481" y="70059"/>
                  <a:pt x="191880" y="67003"/>
                  <a:pt x="187325" y="64726"/>
                </a:cubicBezTo>
                <a:cubicBezTo>
                  <a:pt x="183912" y="63019"/>
                  <a:pt x="181113" y="60269"/>
                  <a:pt x="177800" y="58376"/>
                </a:cubicBezTo>
                <a:cubicBezTo>
                  <a:pt x="173691" y="56028"/>
                  <a:pt x="169333" y="54143"/>
                  <a:pt x="165100" y="52026"/>
                </a:cubicBezTo>
                <a:cubicBezTo>
                  <a:pt x="160867" y="56259"/>
                  <a:pt x="156906" y="60784"/>
                  <a:pt x="152400" y="64726"/>
                </a:cubicBezTo>
                <a:cubicBezTo>
                  <a:pt x="148418" y="68211"/>
                  <a:pt x="143442" y="70509"/>
                  <a:pt x="139700" y="74251"/>
                </a:cubicBezTo>
                <a:cubicBezTo>
                  <a:pt x="137002" y="76949"/>
                  <a:pt x="136586" y="81754"/>
                  <a:pt x="133350" y="83776"/>
                </a:cubicBezTo>
                <a:cubicBezTo>
                  <a:pt x="127674" y="87324"/>
                  <a:pt x="120650" y="88009"/>
                  <a:pt x="114300" y="90126"/>
                </a:cubicBezTo>
                <a:cubicBezTo>
                  <a:pt x="100635" y="94681"/>
                  <a:pt x="108022" y="92489"/>
                  <a:pt x="92075" y="96476"/>
                </a:cubicBezTo>
                <a:cubicBezTo>
                  <a:pt x="88900" y="98593"/>
                  <a:pt x="85248" y="100128"/>
                  <a:pt x="82550" y="102826"/>
                </a:cubicBezTo>
                <a:cubicBezTo>
                  <a:pt x="76395" y="108981"/>
                  <a:pt x="75607" y="114129"/>
                  <a:pt x="73025" y="121876"/>
                </a:cubicBezTo>
                <a:cubicBezTo>
                  <a:pt x="68838" y="159557"/>
                  <a:pt x="67138" y="160505"/>
                  <a:pt x="73025" y="207601"/>
                </a:cubicBezTo>
                <a:cubicBezTo>
                  <a:pt x="73855" y="214243"/>
                  <a:pt x="77752" y="220157"/>
                  <a:pt x="79375" y="226651"/>
                </a:cubicBezTo>
                <a:cubicBezTo>
                  <a:pt x="80433" y="230884"/>
                  <a:pt x="81351" y="235155"/>
                  <a:pt x="82550" y="239351"/>
                </a:cubicBezTo>
                <a:cubicBezTo>
                  <a:pt x="83469" y="242569"/>
                  <a:pt x="84913" y="245629"/>
                  <a:pt x="85725" y="248876"/>
                </a:cubicBezTo>
                <a:cubicBezTo>
                  <a:pt x="87034" y="254111"/>
                  <a:pt x="87842" y="259459"/>
                  <a:pt x="88900" y="264751"/>
                </a:cubicBezTo>
                <a:cubicBezTo>
                  <a:pt x="87842" y="267926"/>
                  <a:pt x="87581" y="271491"/>
                  <a:pt x="85725" y="274276"/>
                </a:cubicBezTo>
                <a:cubicBezTo>
                  <a:pt x="80836" y="281610"/>
                  <a:pt x="73703" y="285465"/>
                  <a:pt x="66675" y="290151"/>
                </a:cubicBezTo>
                <a:cubicBezTo>
                  <a:pt x="65617" y="293326"/>
                  <a:pt x="65867" y="297309"/>
                  <a:pt x="63500" y="299676"/>
                </a:cubicBezTo>
                <a:cubicBezTo>
                  <a:pt x="61133" y="302043"/>
                  <a:pt x="56760" y="300995"/>
                  <a:pt x="53975" y="302851"/>
                </a:cubicBezTo>
                <a:cubicBezTo>
                  <a:pt x="50239" y="305342"/>
                  <a:pt x="47325" y="308927"/>
                  <a:pt x="44450" y="312376"/>
                </a:cubicBezTo>
                <a:cubicBezTo>
                  <a:pt x="34795" y="323962"/>
                  <a:pt x="41756" y="321174"/>
                  <a:pt x="28575" y="331426"/>
                </a:cubicBezTo>
                <a:cubicBezTo>
                  <a:pt x="22551" y="336111"/>
                  <a:pt x="15875" y="339893"/>
                  <a:pt x="9525" y="344126"/>
                </a:cubicBezTo>
                <a:lnTo>
                  <a:pt x="0" y="350476"/>
                </a:lnTo>
                <a:cubicBezTo>
                  <a:pt x="207" y="351306"/>
                  <a:pt x="4694" y="370631"/>
                  <a:pt x="6350" y="372701"/>
                </a:cubicBezTo>
                <a:cubicBezTo>
                  <a:pt x="8734" y="375681"/>
                  <a:pt x="12700" y="376934"/>
                  <a:pt x="15875" y="379051"/>
                </a:cubicBezTo>
                <a:cubicBezTo>
                  <a:pt x="17992" y="382226"/>
                  <a:pt x="19527" y="385878"/>
                  <a:pt x="22225" y="388576"/>
                </a:cubicBezTo>
                <a:cubicBezTo>
                  <a:pt x="24923" y="391274"/>
                  <a:pt x="29728" y="391690"/>
                  <a:pt x="31750" y="394926"/>
                </a:cubicBezTo>
                <a:cubicBezTo>
                  <a:pt x="35298" y="400602"/>
                  <a:pt x="36787" y="407412"/>
                  <a:pt x="38100" y="413976"/>
                </a:cubicBezTo>
                <a:cubicBezTo>
                  <a:pt x="39795" y="422451"/>
                  <a:pt x="42684" y="443722"/>
                  <a:pt x="47625" y="455251"/>
                </a:cubicBezTo>
                <a:cubicBezTo>
                  <a:pt x="49489" y="459601"/>
                  <a:pt x="51540" y="463892"/>
                  <a:pt x="53975" y="467951"/>
                </a:cubicBezTo>
                <a:cubicBezTo>
                  <a:pt x="57902" y="474495"/>
                  <a:pt x="64262" y="479761"/>
                  <a:pt x="66675" y="487001"/>
                </a:cubicBezTo>
                <a:lnTo>
                  <a:pt x="69850" y="496526"/>
                </a:lnTo>
                <a:cubicBezTo>
                  <a:pt x="67199" y="515080"/>
                  <a:pt x="64279" y="517912"/>
                  <a:pt x="69850" y="534626"/>
                </a:cubicBezTo>
                <a:cubicBezTo>
                  <a:pt x="70323" y="536046"/>
                  <a:pt x="68263" y="528805"/>
                  <a:pt x="69850" y="5314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36" name="35 Forma libre"/>
          <p:cNvSpPr/>
          <p:nvPr/>
        </p:nvSpPr>
        <p:spPr>
          <a:xfrm>
            <a:off x="4419508" y="5165698"/>
            <a:ext cx="1755461" cy="1518642"/>
          </a:xfrm>
          <a:custGeom>
            <a:avLst/>
            <a:gdLst>
              <a:gd name="connsiteX0" fmla="*/ 6350 w 2512327"/>
              <a:gd name="connsiteY0" fmla="*/ 334433 h 2110343"/>
              <a:gd name="connsiteX1" fmla="*/ 15875 w 2512327"/>
              <a:gd name="connsiteY1" fmla="*/ 331258 h 2110343"/>
              <a:gd name="connsiteX2" fmla="*/ 38100 w 2512327"/>
              <a:gd name="connsiteY2" fmla="*/ 305858 h 2110343"/>
              <a:gd name="connsiteX3" fmla="*/ 114300 w 2512327"/>
              <a:gd name="connsiteY3" fmla="*/ 305858 h 2110343"/>
              <a:gd name="connsiteX4" fmla="*/ 123825 w 2512327"/>
              <a:gd name="connsiteY4" fmla="*/ 299508 h 2110343"/>
              <a:gd name="connsiteX5" fmla="*/ 130175 w 2512327"/>
              <a:gd name="connsiteY5" fmla="*/ 289983 h 2110343"/>
              <a:gd name="connsiteX6" fmla="*/ 161925 w 2512327"/>
              <a:gd name="connsiteY6" fmla="*/ 286808 h 2110343"/>
              <a:gd name="connsiteX7" fmla="*/ 174625 w 2512327"/>
              <a:gd name="connsiteY7" fmla="*/ 283633 h 2110343"/>
              <a:gd name="connsiteX8" fmla="*/ 200025 w 2512327"/>
              <a:gd name="connsiteY8" fmla="*/ 280458 h 2110343"/>
              <a:gd name="connsiteX9" fmla="*/ 206375 w 2512327"/>
              <a:gd name="connsiteY9" fmla="*/ 270933 h 2110343"/>
              <a:gd name="connsiteX10" fmla="*/ 244475 w 2512327"/>
              <a:gd name="connsiteY10" fmla="*/ 255058 h 2110343"/>
              <a:gd name="connsiteX11" fmla="*/ 292100 w 2512327"/>
              <a:gd name="connsiteY11" fmla="*/ 261408 h 2110343"/>
              <a:gd name="connsiteX12" fmla="*/ 301625 w 2512327"/>
              <a:gd name="connsiteY12" fmla="*/ 264583 h 2110343"/>
              <a:gd name="connsiteX13" fmla="*/ 327025 w 2512327"/>
              <a:gd name="connsiteY13" fmla="*/ 258233 h 2110343"/>
              <a:gd name="connsiteX14" fmla="*/ 365125 w 2512327"/>
              <a:gd name="connsiteY14" fmla="*/ 261408 h 2110343"/>
              <a:gd name="connsiteX15" fmla="*/ 381000 w 2512327"/>
              <a:gd name="connsiteY15" fmla="*/ 264583 h 2110343"/>
              <a:gd name="connsiteX16" fmla="*/ 387350 w 2512327"/>
              <a:gd name="connsiteY16" fmla="*/ 274108 h 2110343"/>
              <a:gd name="connsiteX17" fmla="*/ 396875 w 2512327"/>
              <a:gd name="connsiteY17" fmla="*/ 280458 h 2110343"/>
              <a:gd name="connsiteX18" fmla="*/ 406400 w 2512327"/>
              <a:gd name="connsiteY18" fmla="*/ 289983 h 2110343"/>
              <a:gd name="connsiteX19" fmla="*/ 425450 w 2512327"/>
              <a:gd name="connsiteY19" fmla="*/ 299508 h 2110343"/>
              <a:gd name="connsiteX20" fmla="*/ 434975 w 2512327"/>
              <a:gd name="connsiteY20" fmla="*/ 309033 h 2110343"/>
              <a:gd name="connsiteX21" fmla="*/ 444500 w 2512327"/>
              <a:gd name="connsiteY21" fmla="*/ 312208 h 2110343"/>
              <a:gd name="connsiteX22" fmla="*/ 463550 w 2512327"/>
              <a:gd name="connsiteY22" fmla="*/ 302683 h 2110343"/>
              <a:gd name="connsiteX23" fmla="*/ 508000 w 2512327"/>
              <a:gd name="connsiteY23" fmla="*/ 309033 h 2110343"/>
              <a:gd name="connsiteX24" fmla="*/ 527050 w 2512327"/>
              <a:gd name="connsiteY24" fmla="*/ 318558 h 2110343"/>
              <a:gd name="connsiteX25" fmla="*/ 565150 w 2512327"/>
              <a:gd name="connsiteY25" fmla="*/ 324908 h 2110343"/>
              <a:gd name="connsiteX26" fmla="*/ 574675 w 2512327"/>
              <a:gd name="connsiteY26" fmla="*/ 331258 h 2110343"/>
              <a:gd name="connsiteX27" fmla="*/ 577850 w 2512327"/>
              <a:gd name="connsiteY27" fmla="*/ 340783 h 2110343"/>
              <a:gd name="connsiteX28" fmla="*/ 609600 w 2512327"/>
              <a:gd name="connsiteY28" fmla="*/ 356658 h 2110343"/>
              <a:gd name="connsiteX29" fmla="*/ 631825 w 2512327"/>
              <a:gd name="connsiteY29" fmla="*/ 359833 h 2110343"/>
              <a:gd name="connsiteX30" fmla="*/ 641350 w 2512327"/>
              <a:gd name="connsiteY30" fmla="*/ 366183 h 2110343"/>
              <a:gd name="connsiteX31" fmla="*/ 679450 w 2512327"/>
              <a:gd name="connsiteY31" fmla="*/ 366183 h 2110343"/>
              <a:gd name="connsiteX32" fmla="*/ 676275 w 2512327"/>
              <a:gd name="connsiteY32" fmla="*/ 347133 h 2110343"/>
              <a:gd name="connsiteX33" fmla="*/ 673100 w 2512327"/>
              <a:gd name="connsiteY33" fmla="*/ 337608 h 2110343"/>
              <a:gd name="connsiteX34" fmla="*/ 692150 w 2512327"/>
              <a:gd name="connsiteY34" fmla="*/ 331258 h 2110343"/>
              <a:gd name="connsiteX35" fmla="*/ 698500 w 2512327"/>
              <a:gd name="connsiteY35" fmla="*/ 321733 h 2110343"/>
              <a:gd name="connsiteX36" fmla="*/ 708025 w 2512327"/>
              <a:gd name="connsiteY36" fmla="*/ 324908 h 2110343"/>
              <a:gd name="connsiteX37" fmla="*/ 727075 w 2512327"/>
              <a:gd name="connsiteY37" fmla="*/ 340783 h 2110343"/>
              <a:gd name="connsiteX38" fmla="*/ 755650 w 2512327"/>
              <a:gd name="connsiteY38" fmla="*/ 347133 h 2110343"/>
              <a:gd name="connsiteX39" fmla="*/ 777875 w 2512327"/>
              <a:gd name="connsiteY39" fmla="*/ 353483 h 2110343"/>
              <a:gd name="connsiteX40" fmla="*/ 787400 w 2512327"/>
              <a:gd name="connsiteY40" fmla="*/ 350308 h 2110343"/>
              <a:gd name="connsiteX41" fmla="*/ 806450 w 2512327"/>
              <a:gd name="connsiteY41" fmla="*/ 337608 h 2110343"/>
              <a:gd name="connsiteX42" fmla="*/ 825500 w 2512327"/>
              <a:gd name="connsiteY42" fmla="*/ 331258 h 2110343"/>
              <a:gd name="connsiteX43" fmla="*/ 844550 w 2512327"/>
              <a:gd name="connsiteY43" fmla="*/ 337608 h 2110343"/>
              <a:gd name="connsiteX44" fmla="*/ 854075 w 2512327"/>
              <a:gd name="connsiteY44" fmla="*/ 340783 h 2110343"/>
              <a:gd name="connsiteX45" fmla="*/ 866775 w 2512327"/>
              <a:gd name="connsiteY45" fmla="*/ 347133 h 2110343"/>
              <a:gd name="connsiteX46" fmla="*/ 882650 w 2512327"/>
              <a:gd name="connsiteY46" fmla="*/ 350308 h 2110343"/>
              <a:gd name="connsiteX47" fmla="*/ 892175 w 2512327"/>
              <a:gd name="connsiteY47" fmla="*/ 359833 h 2110343"/>
              <a:gd name="connsiteX48" fmla="*/ 911225 w 2512327"/>
              <a:gd name="connsiteY48" fmla="*/ 378883 h 2110343"/>
              <a:gd name="connsiteX49" fmla="*/ 933450 w 2512327"/>
              <a:gd name="connsiteY49" fmla="*/ 382058 h 2110343"/>
              <a:gd name="connsiteX50" fmla="*/ 942975 w 2512327"/>
              <a:gd name="connsiteY50" fmla="*/ 385233 h 2110343"/>
              <a:gd name="connsiteX51" fmla="*/ 952500 w 2512327"/>
              <a:gd name="connsiteY51" fmla="*/ 366183 h 2110343"/>
              <a:gd name="connsiteX52" fmla="*/ 949325 w 2512327"/>
              <a:gd name="connsiteY52" fmla="*/ 347133 h 2110343"/>
              <a:gd name="connsiteX53" fmla="*/ 952500 w 2512327"/>
              <a:gd name="connsiteY53" fmla="*/ 337608 h 2110343"/>
              <a:gd name="connsiteX54" fmla="*/ 962025 w 2512327"/>
              <a:gd name="connsiteY54" fmla="*/ 340783 h 2110343"/>
              <a:gd name="connsiteX55" fmla="*/ 974725 w 2512327"/>
              <a:gd name="connsiteY55" fmla="*/ 343958 h 2110343"/>
              <a:gd name="connsiteX56" fmla="*/ 1012825 w 2512327"/>
              <a:gd name="connsiteY56" fmla="*/ 347133 h 2110343"/>
              <a:gd name="connsiteX57" fmla="*/ 1019175 w 2512327"/>
              <a:gd name="connsiteY57" fmla="*/ 356658 h 2110343"/>
              <a:gd name="connsiteX58" fmla="*/ 1047750 w 2512327"/>
              <a:gd name="connsiteY58" fmla="*/ 372533 h 2110343"/>
              <a:gd name="connsiteX59" fmla="*/ 1057275 w 2512327"/>
              <a:gd name="connsiteY59" fmla="*/ 363008 h 2110343"/>
              <a:gd name="connsiteX60" fmla="*/ 1063625 w 2512327"/>
              <a:gd name="connsiteY60" fmla="*/ 353483 h 2110343"/>
              <a:gd name="connsiteX61" fmla="*/ 1073150 w 2512327"/>
              <a:gd name="connsiteY61" fmla="*/ 347133 h 2110343"/>
              <a:gd name="connsiteX62" fmla="*/ 1079500 w 2512327"/>
              <a:gd name="connsiteY62" fmla="*/ 328083 h 2110343"/>
              <a:gd name="connsiteX63" fmla="*/ 1089025 w 2512327"/>
              <a:gd name="connsiteY63" fmla="*/ 324908 h 2110343"/>
              <a:gd name="connsiteX64" fmla="*/ 1098550 w 2512327"/>
              <a:gd name="connsiteY64" fmla="*/ 318558 h 2110343"/>
              <a:gd name="connsiteX65" fmla="*/ 1111250 w 2512327"/>
              <a:gd name="connsiteY65" fmla="*/ 312208 h 2110343"/>
              <a:gd name="connsiteX66" fmla="*/ 1117600 w 2512327"/>
              <a:gd name="connsiteY66" fmla="*/ 289983 h 2110343"/>
              <a:gd name="connsiteX67" fmla="*/ 1120775 w 2512327"/>
              <a:gd name="connsiteY67" fmla="*/ 270933 h 2110343"/>
              <a:gd name="connsiteX68" fmla="*/ 1127125 w 2512327"/>
              <a:gd name="connsiteY68" fmla="*/ 251883 h 2110343"/>
              <a:gd name="connsiteX69" fmla="*/ 1136650 w 2512327"/>
              <a:gd name="connsiteY69" fmla="*/ 248708 h 2110343"/>
              <a:gd name="connsiteX70" fmla="*/ 1143000 w 2512327"/>
              <a:gd name="connsiteY70" fmla="*/ 239183 h 2110343"/>
              <a:gd name="connsiteX71" fmla="*/ 1152525 w 2512327"/>
              <a:gd name="connsiteY71" fmla="*/ 236008 h 2110343"/>
              <a:gd name="connsiteX72" fmla="*/ 1155700 w 2512327"/>
              <a:gd name="connsiteY72" fmla="*/ 226483 h 2110343"/>
              <a:gd name="connsiteX73" fmla="*/ 1177925 w 2512327"/>
              <a:gd name="connsiteY73" fmla="*/ 197908 h 2110343"/>
              <a:gd name="connsiteX74" fmla="*/ 1184275 w 2512327"/>
              <a:gd name="connsiteY74" fmla="*/ 175683 h 2110343"/>
              <a:gd name="connsiteX75" fmla="*/ 1193800 w 2512327"/>
              <a:gd name="connsiteY75" fmla="*/ 169333 h 2110343"/>
              <a:gd name="connsiteX76" fmla="*/ 1235075 w 2512327"/>
              <a:gd name="connsiteY76" fmla="*/ 172508 h 2110343"/>
              <a:gd name="connsiteX77" fmla="*/ 1266825 w 2512327"/>
              <a:gd name="connsiteY77" fmla="*/ 178858 h 2110343"/>
              <a:gd name="connsiteX78" fmla="*/ 1276350 w 2512327"/>
              <a:gd name="connsiteY78" fmla="*/ 175683 h 2110343"/>
              <a:gd name="connsiteX79" fmla="*/ 1285875 w 2512327"/>
              <a:gd name="connsiteY79" fmla="*/ 178858 h 2110343"/>
              <a:gd name="connsiteX80" fmla="*/ 1298575 w 2512327"/>
              <a:gd name="connsiteY80" fmla="*/ 182033 h 2110343"/>
              <a:gd name="connsiteX81" fmla="*/ 1314450 w 2512327"/>
              <a:gd name="connsiteY81" fmla="*/ 159808 h 2110343"/>
              <a:gd name="connsiteX82" fmla="*/ 1333500 w 2512327"/>
              <a:gd name="connsiteY82" fmla="*/ 134408 h 2110343"/>
              <a:gd name="connsiteX83" fmla="*/ 1358900 w 2512327"/>
              <a:gd name="connsiteY83" fmla="*/ 131233 h 2110343"/>
              <a:gd name="connsiteX84" fmla="*/ 1362075 w 2512327"/>
              <a:gd name="connsiteY84" fmla="*/ 121708 h 2110343"/>
              <a:gd name="connsiteX85" fmla="*/ 1362075 w 2512327"/>
              <a:gd name="connsiteY85" fmla="*/ 93133 h 2110343"/>
              <a:gd name="connsiteX86" fmla="*/ 1371600 w 2512327"/>
              <a:gd name="connsiteY86" fmla="*/ 89958 h 2110343"/>
              <a:gd name="connsiteX87" fmla="*/ 1397000 w 2512327"/>
              <a:gd name="connsiteY87" fmla="*/ 86783 h 2110343"/>
              <a:gd name="connsiteX88" fmla="*/ 1409700 w 2512327"/>
              <a:gd name="connsiteY88" fmla="*/ 77258 h 2110343"/>
              <a:gd name="connsiteX89" fmla="*/ 1419225 w 2512327"/>
              <a:gd name="connsiteY89" fmla="*/ 74083 h 2110343"/>
              <a:gd name="connsiteX90" fmla="*/ 1441450 w 2512327"/>
              <a:gd name="connsiteY90" fmla="*/ 48683 h 2110343"/>
              <a:gd name="connsiteX91" fmla="*/ 1466850 w 2512327"/>
              <a:gd name="connsiteY91" fmla="*/ 42333 h 2110343"/>
              <a:gd name="connsiteX92" fmla="*/ 1476375 w 2512327"/>
              <a:gd name="connsiteY92" fmla="*/ 32808 h 2110343"/>
              <a:gd name="connsiteX93" fmla="*/ 1479550 w 2512327"/>
              <a:gd name="connsiteY93" fmla="*/ 23283 h 2110343"/>
              <a:gd name="connsiteX94" fmla="*/ 1489075 w 2512327"/>
              <a:gd name="connsiteY94" fmla="*/ 20108 h 2110343"/>
              <a:gd name="connsiteX95" fmla="*/ 1514475 w 2512327"/>
              <a:gd name="connsiteY95" fmla="*/ 16933 h 2110343"/>
              <a:gd name="connsiteX96" fmla="*/ 1533525 w 2512327"/>
              <a:gd name="connsiteY96" fmla="*/ 4233 h 2110343"/>
              <a:gd name="connsiteX97" fmla="*/ 1552575 w 2512327"/>
              <a:gd name="connsiteY97" fmla="*/ 16933 h 2110343"/>
              <a:gd name="connsiteX98" fmla="*/ 1571625 w 2512327"/>
              <a:gd name="connsiteY98" fmla="*/ 23283 h 2110343"/>
              <a:gd name="connsiteX99" fmla="*/ 1600200 w 2512327"/>
              <a:gd name="connsiteY99" fmla="*/ 10583 h 2110343"/>
              <a:gd name="connsiteX100" fmla="*/ 1609725 w 2512327"/>
              <a:gd name="connsiteY100" fmla="*/ 7408 h 2110343"/>
              <a:gd name="connsiteX101" fmla="*/ 1625600 w 2512327"/>
              <a:gd name="connsiteY101" fmla="*/ 20108 h 2110343"/>
              <a:gd name="connsiteX102" fmla="*/ 1631950 w 2512327"/>
              <a:gd name="connsiteY102" fmla="*/ 39158 h 2110343"/>
              <a:gd name="connsiteX103" fmla="*/ 1644650 w 2512327"/>
              <a:gd name="connsiteY103" fmla="*/ 35983 h 2110343"/>
              <a:gd name="connsiteX104" fmla="*/ 1660525 w 2512327"/>
              <a:gd name="connsiteY104" fmla="*/ 48683 h 2110343"/>
              <a:gd name="connsiteX105" fmla="*/ 1679575 w 2512327"/>
              <a:gd name="connsiteY105" fmla="*/ 58208 h 2110343"/>
              <a:gd name="connsiteX106" fmla="*/ 1708150 w 2512327"/>
              <a:gd name="connsiteY106" fmla="*/ 61383 h 2110343"/>
              <a:gd name="connsiteX107" fmla="*/ 1727200 w 2512327"/>
              <a:gd name="connsiteY107" fmla="*/ 74083 h 2110343"/>
              <a:gd name="connsiteX108" fmla="*/ 1739900 w 2512327"/>
              <a:gd name="connsiteY108" fmla="*/ 102658 h 2110343"/>
              <a:gd name="connsiteX109" fmla="*/ 1749425 w 2512327"/>
              <a:gd name="connsiteY109" fmla="*/ 109008 h 2110343"/>
              <a:gd name="connsiteX110" fmla="*/ 1752600 w 2512327"/>
              <a:gd name="connsiteY110" fmla="*/ 118533 h 2110343"/>
              <a:gd name="connsiteX111" fmla="*/ 1739900 w 2512327"/>
              <a:gd name="connsiteY111" fmla="*/ 140758 h 2110343"/>
              <a:gd name="connsiteX112" fmla="*/ 1733550 w 2512327"/>
              <a:gd name="connsiteY112" fmla="*/ 159808 h 2110343"/>
              <a:gd name="connsiteX113" fmla="*/ 1749425 w 2512327"/>
              <a:gd name="connsiteY113" fmla="*/ 172508 h 2110343"/>
              <a:gd name="connsiteX114" fmla="*/ 1758950 w 2512327"/>
              <a:gd name="connsiteY114" fmla="*/ 169333 h 2110343"/>
              <a:gd name="connsiteX115" fmla="*/ 1771650 w 2512327"/>
              <a:gd name="connsiteY115" fmla="*/ 172508 h 2110343"/>
              <a:gd name="connsiteX116" fmla="*/ 1774825 w 2512327"/>
              <a:gd name="connsiteY116" fmla="*/ 201083 h 2110343"/>
              <a:gd name="connsiteX117" fmla="*/ 1778000 w 2512327"/>
              <a:gd name="connsiteY117" fmla="*/ 213783 h 2110343"/>
              <a:gd name="connsiteX118" fmla="*/ 1793875 w 2512327"/>
              <a:gd name="connsiteY118" fmla="*/ 216958 h 2110343"/>
              <a:gd name="connsiteX119" fmla="*/ 1803400 w 2512327"/>
              <a:gd name="connsiteY119" fmla="*/ 220133 h 2110343"/>
              <a:gd name="connsiteX120" fmla="*/ 1806575 w 2512327"/>
              <a:gd name="connsiteY120" fmla="*/ 229658 h 2110343"/>
              <a:gd name="connsiteX121" fmla="*/ 1828800 w 2512327"/>
              <a:gd name="connsiteY121" fmla="*/ 229658 h 2110343"/>
              <a:gd name="connsiteX122" fmla="*/ 1825625 w 2512327"/>
              <a:gd name="connsiteY122" fmla="*/ 207433 h 2110343"/>
              <a:gd name="connsiteX123" fmla="*/ 1822450 w 2512327"/>
              <a:gd name="connsiteY123" fmla="*/ 197908 h 2110343"/>
              <a:gd name="connsiteX124" fmla="*/ 1841500 w 2512327"/>
              <a:gd name="connsiteY124" fmla="*/ 201083 h 2110343"/>
              <a:gd name="connsiteX125" fmla="*/ 1860550 w 2512327"/>
              <a:gd name="connsiteY125" fmla="*/ 220133 h 2110343"/>
              <a:gd name="connsiteX126" fmla="*/ 1870075 w 2512327"/>
              <a:gd name="connsiteY126" fmla="*/ 229658 h 2110343"/>
              <a:gd name="connsiteX127" fmla="*/ 1879600 w 2512327"/>
              <a:gd name="connsiteY127" fmla="*/ 232833 h 2110343"/>
              <a:gd name="connsiteX128" fmla="*/ 1908175 w 2512327"/>
              <a:gd name="connsiteY128" fmla="*/ 229658 h 2110343"/>
              <a:gd name="connsiteX129" fmla="*/ 1930400 w 2512327"/>
              <a:gd name="connsiteY129" fmla="*/ 245533 h 2110343"/>
              <a:gd name="connsiteX130" fmla="*/ 1949450 w 2512327"/>
              <a:gd name="connsiteY130" fmla="*/ 251883 h 2110343"/>
              <a:gd name="connsiteX131" fmla="*/ 1971675 w 2512327"/>
              <a:gd name="connsiteY131" fmla="*/ 242358 h 2110343"/>
              <a:gd name="connsiteX132" fmla="*/ 1984375 w 2512327"/>
              <a:gd name="connsiteY132" fmla="*/ 261408 h 2110343"/>
              <a:gd name="connsiteX133" fmla="*/ 2000250 w 2512327"/>
              <a:gd name="connsiteY133" fmla="*/ 283633 h 2110343"/>
              <a:gd name="connsiteX134" fmla="*/ 2009775 w 2512327"/>
              <a:gd name="connsiteY134" fmla="*/ 289983 h 2110343"/>
              <a:gd name="connsiteX135" fmla="*/ 2016125 w 2512327"/>
              <a:gd name="connsiteY135" fmla="*/ 299508 h 2110343"/>
              <a:gd name="connsiteX136" fmla="*/ 2044700 w 2512327"/>
              <a:gd name="connsiteY136" fmla="*/ 299508 h 2110343"/>
              <a:gd name="connsiteX137" fmla="*/ 2051050 w 2512327"/>
              <a:gd name="connsiteY137" fmla="*/ 280458 h 2110343"/>
              <a:gd name="connsiteX138" fmla="*/ 2070100 w 2512327"/>
              <a:gd name="connsiteY138" fmla="*/ 267758 h 2110343"/>
              <a:gd name="connsiteX139" fmla="*/ 2111375 w 2512327"/>
              <a:gd name="connsiteY139" fmla="*/ 270933 h 2110343"/>
              <a:gd name="connsiteX140" fmla="*/ 2120900 w 2512327"/>
              <a:gd name="connsiteY140" fmla="*/ 274108 h 2110343"/>
              <a:gd name="connsiteX141" fmla="*/ 2124075 w 2512327"/>
              <a:gd name="connsiteY141" fmla="*/ 283633 h 2110343"/>
              <a:gd name="connsiteX142" fmla="*/ 2120900 w 2512327"/>
              <a:gd name="connsiteY142" fmla="*/ 296333 h 2110343"/>
              <a:gd name="connsiteX143" fmla="*/ 2092325 w 2512327"/>
              <a:gd name="connsiteY143" fmla="*/ 309033 h 2110343"/>
              <a:gd name="connsiteX144" fmla="*/ 2079625 w 2512327"/>
              <a:gd name="connsiteY144" fmla="*/ 312208 h 2110343"/>
              <a:gd name="connsiteX145" fmla="*/ 2073275 w 2512327"/>
              <a:gd name="connsiteY145" fmla="*/ 321733 h 2110343"/>
              <a:gd name="connsiteX146" fmla="*/ 2054225 w 2512327"/>
              <a:gd name="connsiteY146" fmla="*/ 334433 h 2110343"/>
              <a:gd name="connsiteX147" fmla="*/ 2092325 w 2512327"/>
              <a:gd name="connsiteY147" fmla="*/ 347133 h 2110343"/>
              <a:gd name="connsiteX148" fmla="*/ 2095500 w 2512327"/>
              <a:gd name="connsiteY148" fmla="*/ 359833 h 2110343"/>
              <a:gd name="connsiteX149" fmla="*/ 2079625 w 2512327"/>
              <a:gd name="connsiteY149" fmla="*/ 388408 h 2110343"/>
              <a:gd name="connsiteX150" fmla="*/ 2079625 w 2512327"/>
              <a:gd name="connsiteY150" fmla="*/ 423333 h 2110343"/>
              <a:gd name="connsiteX151" fmla="*/ 2070100 w 2512327"/>
              <a:gd name="connsiteY151" fmla="*/ 432858 h 2110343"/>
              <a:gd name="connsiteX152" fmla="*/ 2063750 w 2512327"/>
              <a:gd name="connsiteY152" fmla="*/ 442383 h 2110343"/>
              <a:gd name="connsiteX153" fmla="*/ 2066925 w 2512327"/>
              <a:gd name="connsiteY153" fmla="*/ 461433 h 2110343"/>
              <a:gd name="connsiteX154" fmla="*/ 2076450 w 2512327"/>
              <a:gd name="connsiteY154" fmla="*/ 467783 h 2110343"/>
              <a:gd name="connsiteX155" fmla="*/ 2085975 w 2512327"/>
              <a:gd name="connsiteY155" fmla="*/ 486833 h 2110343"/>
              <a:gd name="connsiteX156" fmla="*/ 2073275 w 2512327"/>
              <a:gd name="connsiteY156" fmla="*/ 534458 h 2110343"/>
              <a:gd name="connsiteX157" fmla="*/ 2063750 w 2512327"/>
              <a:gd name="connsiteY157" fmla="*/ 540808 h 2110343"/>
              <a:gd name="connsiteX158" fmla="*/ 2066925 w 2512327"/>
              <a:gd name="connsiteY158" fmla="*/ 550333 h 2110343"/>
              <a:gd name="connsiteX159" fmla="*/ 2085975 w 2512327"/>
              <a:gd name="connsiteY159" fmla="*/ 559858 h 2110343"/>
              <a:gd name="connsiteX160" fmla="*/ 2095500 w 2512327"/>
              <a:gd name="connsiteY160" fmla="*/ 553508 h 2110343"/>
              <a:gd name="connsiteX161" fmla="*/ 2101850 w 2512327"/>
              <a:gd name="connsiteY161" fmla="*/ 543983 h 2110343"/>
              <a:gd name="connsiteX162" fmla="*/ 2108200 w 2512327"/>
              <a:gd name="connsiteY162" fmla="*/ 553508 h 2110343"/>
              <a:gd name="connsiteX163" fmla="*/ 2111375 w 2512327"/>
              <a:gd name="connsiteY163" fmla="*/ 563033 h 2110343"/>
              <a:gd name="connsiteX164" fmla="*/ 2114550 w 2512327"/>
              <a:gd name="connsiteY164" fmla="*/ 582083 h 2110343"/>
              <a:gd name="connsiteX165" fmla="*/ 2130425 w 2512327"/>
              <a:gd name="connsiteY165" fmla="*/ 588433 h 2110343"/>
              <a:gd name="connsiteX166" fmla="*/ 2155825 w 2512327"/>
              <a:gd name="connsiteY166" fmla="*/ 585258 h 2110343"/>
              <a:gd name="connsiteX167" fmla="*/ 2165350 w 2512327"/>
              <a:gd name="connsiteY167" fmla="*/ 582083 h 2110343"/>
              <a:gd name="connsiteX168" fmla="*/ 2159000 w 2512327"/>
              <a:gd name="connsiteY168" fmla="*/ 572558 h 2110343"/>
              <a:gd name="connsiteX169" fmla="*/ 2146300 w 2512327"/>
              <a:gd name="connsiteY169" fmla="*/ 559858 h 2110343"/>
              <a:gd name="connsiteX170" fmla="*/ 2143125 w 2512327"/>
              <a:gd name="connsiteY170" fmla="*/ 550333 h 2110343"/>
              <a:gd name="connsiteX171" fmla="*/ 2159000 w 2512327"/>
              <a:gd name="connsiteY171" fmla="*/ 540808 h 2110343"/>
              <a:gd name="connsiteX172" fmla="*/ 2181225 w 2512327"/>
              <a:gd name="connsiteY172" fmla="*/ 528108 h 2110343"/>
              <a:gd name="connsiteX173" fmla="*/ 2184400 w 2512327"/>
              <a:gd name="connsiteY173" fmla="*/ 518583 h 2110343"/>
              <a:gd name="connsiteX174" fmla="*/ 2200275 w 2512327"/>
              <a:gd name="connsiteY174" fmla="*/ 531283 h 2110343"/>
              <a:gd name="connsiteX175" fmla="*/ 2209800 w 2512327"/>
              <a:gd name="connsiteY175" fmla="*/ 534458 h 2110343"/>
              <a:gd name="connsiteX176" fmla="*/ 2257425 w 2512327"/>
              <a:gd name="connsiteY176" fmla="*/ 540808 h 2110343"/>
              <a:gd name="connsiteX177" fmla="*/ 2254250 w 2512327"/>
              <a:gd name="connsiteY177" fmla="*/ 550333 h 2110343"/>
              <a:gd name="connsiteX178" fmla="*/ 2244725 w 2512327"/>
              <a:gd name="connsiteY178" fmla="*/ 556683 h 2110343"/>
              <a:gd name="connsiteX179" fmla="*/ 2235200 w 2512327"/>
              <a:gd name="connsiteY179" fmla="*/ 566208 h 2110343"/>
              <a:gd name="connsiteX180" fmla="*/ 2225675 w 2512327"/>
              <a:gd name="connsiteY180" fmla="*/ 585258 h 2110343"/>
              <a:gd name="connsiteX181" fmla="*/ 2270125 w 2512327"/>
              <a:gd name="connsiteY181" fmla="*/ 588433 h 2110343"/>
              <a:gd name="connsiteX182" fmla="*/ 2276475 w 2512327"/>
              <a:gd name="connsiteY182" fmla="*/ 569383 h 2110343"/>
              <a:gd name="connsiteX183" fmla="*/ 2292350 w 2512327"/>
              <a:gd name="connsiteY183" fmla="*/ 563033 h 2110343"/>
              <a:gd name="connsiteX184" fmla="*/ 2311400 w 2512327"/>
              <a:gd name="connsiteY184" fmla="*/ 572558 h 2110343"/>
              <a:gd name="connsiteX185" fmla="*/ 2314575 w 2512327"/>
              <a:gd name="connsiteY185" fmla="*/ 582083 h 2110343"/>
              <a:gd name="connsiteX186" fmla="*/ 2330450 w 2512327"/>
              <a:gd name="connsiteY186" fmla="*/ 597958 h 2110343"/>
              <a:gd name="connsiteX187" fmla="*/ 2339975 w 2512327"/>
              <a:gd name="connsiteY187" fmla="*/ 591608 h 2110343"/>
              <a:gd name="connsiteX188" fmla="*/ 2346325 w 2512327"/>
              <a:gd name="connsiteY188" fmla="*/ 578908 h 2110343"/>
              <a:gd name="connsiteX189" fmla="*/ 2359025 w 2512327"/>
              <a:gd name="connsiteY189" fmla="*/ 582083 h 2110343"/>
              <a:gd name="connsiteX190" fmla="*/ 2368550 w 2512327"/>
              <a:gd name="connsiteY190" fmla="*/ 591608 h 2110343"/>
              <a:gd name="connsiteX191" fmla="*/ 2368550 w 2512327"/>
              <a:gd name="connsiteY191" fmla="*/ 620183 h 2110343"/>
              <a:gd name="connsiteX192" fmla="*/ 2371725 w 2512327"/>
              <a:gd name="connsiteY192" fmla="*/ 648758 h 2110343"/>
              <a:gd name="connsiteX193" fmla="*/ 2390775 w 2512327"/>
              <a:gd name="connsiteY193" fmla="*/ 655108 h 2110343"/>
              <a:gd name="connsiteX194" fmla="*/ 2397125 w 2512327"/>
              <a:gd name="connsiteY194" fmla="*/ 645583 h 2110343"/>
              <a:gd name="connsiteX195" fmla="*/ 2400300 w 2512327"/>
              <a:gd name="connsiteY195" fmla="*/ 636058 h 2110343"/>
              <a:gd name="connsiteX196" fmla="*/ 2419350 w 2512327"/>
              <a:gd name="connsiteY196" fmla="*/ 642408 h 2110343"/>
              <a:gd name="connsiteX197" fmla="*/ 2438400 w 2512327"/>
              <a:gd name="connsiteY197" fmla="*/ 645583 h 2110343"/>
              <a:gd name="connsiteX198" fmla="*/ 2447925 w 2512327"/>
              <a:gd name="connsiteY198" fmla="*/ 648758 h 2110343"/>
              <a:gd name="connsiteX199" fmla="*/ 2470150 w 2512327"/>
              <a:gd name="connsiteY199" fmla="*/ 655108 h 2110343"/>
              <a:gd name="connsiteX200" fmla="*/ 2479675 w 2512327"/>
              <a:gd name="connsiteY200" fmla="*/ 661458 h 2110343"/>
              <a:gd name="connsiteX201" fmla="*/ 2486025 w 2512327"/>
              <a:gd name="connsiteY201" fmla="*/ 651933 h 2110343"/>
              <a:gd name="connsiteX202" fmla="*/ 2482850 w 2512327"/>
              <a:gd name="connsiteY202" fmla="*/ 636058 h 2110343"/>
              <a:gd name="connsiteX203" fmla="*/ 2479675 w 2512327"/>
              <a:gd name="connsiteY203" fmla="*/ 626533 h 2110343"/>
              <a:gd name="connsiteX204" fmla="*/ 2476500 w 2512327"/>
              <a:gd name="connsiteY204" fmla="*/ 613833 h 2110343"/>
              <a:gd name="connsiteX205" fmla="*/ 2492375 w 2512327"/>
              <a:gd name="connsiteY205" fmla="*/ 591608 h 2110343"/>
              <a:gd name="connsiteX206" fmla="*/ 2498725 w 2512327"/>
              <a:gd name="connsiteY206" fmla="*/ 601133 h 2110343"/>
              <a:gd name="connsiteX207" fmla="*/ 2508250 w 2512327"/>
              <a:gd name="connsiteY207" fmla="*/ 607483 h 2110343"/>
              <a:gd name="connsiteX208" fmla="*/ 2511425 w 2512327"/>
              <a:gd name="connsiteY208" fmla="*/ 617008 h 2110343"/>
              <a:gd name="connsiteX209" fmla="*/ 2508250 w 2512327"/>
              <a:gd name="connsiteY209" fmla="*/ 636058 h 2110343"/>
              <a:gd name="connsiteX210" fmla="*/ 2505075 w 2512327"/>
              <a:gd name="connsiteY210" fmla="*/ 645583 h 2110343"/>
              <a:gd name="connsiteX211" fmla="*/ 2501900 w 2512327"/>
              <a:gd name="connsiteY211" fmla="*/ 658283 h 2110343"/>
              <a:gd name="connsiteX212" fmla="*/ 2508250 w 2512327"/>
              <a:gd name="connsiteY212" fmla="*/ 715433 h 2110343"/>
              <a:gd name="connsiteX213" fmla="*/ 2495550 w 2512327"/>
              <a:gd name="connsiteY213" fmla="*/ 734483 h 2110343"/>
              <a:gd name="connsiteX214" fmla="*/ 2489200 w 2512327"/>
              <a:gd name="connsiteY214" fmla="*/ 747183 h 2110343"/>
              <a:gd name="connsiteX215" fmla="*/ 2486025 w 2512327"/>
              <a:gd name="connsiteY215" fmla="*/ 775758 h 2110343"/>
              <a:gd name="connsiteX216" fmla="*/ 2479675 w 2512327"/>
              <a:gd name="connsiteY216" fmla="*/ 785283 h 2110343"/>
              <a:gd name="connsiteX217" fmla="*/ 2486025 w 2512327"/>
              <a:gd name="connsiteY217" fmla="*/ 810683 h 2110343"/>
              <a:gd name="connsiteX218" fmla="*/ 2482850 w 2512327"/>
              <a:gd name="connsiteY218" fmla="*/ 823383 h 2110343"/>
              <a:gd name="connsiteX219" fmla="*/ 2479675 w 2512327"/>
              <a:gd name="connsiteY219" fmla="*/ 848783 h 2110343"/>
              <a:gd name="connsiteX220" fmla="*/ 2470150 w 2512327"/>
              <a:gd name="connsiteY220" fmla="*/ 877358 h 2110343"/>
              <a:gd name="connsiteX221" fmla="*/ 2466975 w 2512327"/>
              <a:gd name="connsiteY221" fmla="*/ 886883 h 2110343"/>
              <a:gd name="connsiteX222" fmla="*/ 2460625 w 2512327"/>
              <a:gd name="connsiteY222" fmla="*/ 918633 h 2110343"/>
              <a:gd name="connsiteX223" fmla="*/ 2454275 w 2512327"/>
              <a:gd name="connsiteY223" fmla="*/ 944033 h 2110343"/>
              <a:gd name="connsiteX224" fmla="*/ 2451100 w 2512327"/>
              <a:gd name="connsiteY224" fmla="*/ 966258 h 2110343"/>
              <a:gd name="connsiteX225" fmla="*/ 2447925 w 2512327"/>
              <a:gd name="connsiteY225" fmla="*/ 994833 h 2110343"/>
              <a:gd name="connsiteX226" fmla="*/ 2444750 w 2512327"/>
              <a:gd name="connsiteY226" fmla="*/ 1010708 h 2110343"/>
              <a:gd name="connsiteX227" fmla="*/ 2441575 w 2512327"/>
              <a:gd name="connsiteY227" fmla="*/ 1036108 h 2110343"/>
              <a:gd name="connsiteX228" fmla="*/ 2435225 w 2512327"/>
              <a:gd name="connsiteY228" fmla="*/ 1064683 h 2110343"/>
              <a:gd name="connsiteX229" fmla="*/ 2425700 w 2512327"/>
              <a:gd name="connsiteY229" fmla="*/ 1099608 h 2110343"/>
              <a:gd name="connsiteX230" fmla="*/ 2419350 w 2512327"/>
              <a:gd name="connsiteY230" fmla="*/ 1140883 h 2110343"/>
              <a:gd name="connsiteX231" fmla="*/ 2416175 w 2512327"/>
              <a:gd name="connsiteY231" fmla="*/ 1163108 h 2110343"/>
              <a:gd name="connsiteX232" fmla="*/ 2409825 w 2512327"/>
              <a:gd name="connsiteY232" fmla="*/ 1182158 h 2110343"/>
              <a:gd name="connsiteX233" fmla="*/ 2403475 w 2512327"/>
              <a:gd name="connsiteY233" fmla="*/ 1210733 h 2110343"/>
              <a:gd name="connsiteX234" fmla="*/ 2397125 w 2512327"/>
              <a:gd name="connsiteY234" fmla="*/ 1267883 h 2110343"/>
              <a:gd name="connsiteX235" fmla="*/ 2390775 w 2512327"/>
              <a:gd name="connsiteY235" fmla="*/ 1296458 h 2110343"/>
              <a:gd name="connsiteX236" fmla="*/ 2384425 w 2512327"/>
              <a:gd name="connsiteY236" fmla="*/ 1350433 h 2110343"/>
              <a:gd name="connsiteX237" fmla="*/ 2378075 w 2512327"/>
              <a:gd name="connsiteY237" fmla="*/ 1382183 h 2110343"/>
              <a:gd name="connsiteX238" fmla="*/ 2374900 w 2512327"/>
              <a:gd name="connsiteY238" fmla="*/ 1394883 h 2110343"/>
              <a:gd name="connsiteX239" fmla="*/ 2368550 w 2512327"/>
              <a:gd name="connsiteY239" fmla="*/ 1439333 h 2110343"/>
              <a:gd name="connsiteX240" fmla="*/ 2359025 w 2512327"/>
              <a:gd name="connsiteY240" fmla="*/ 1458383 h 2110343"/>
              <a:gd name="connsiteX241" fmla="*/ 2352675 w 2512327"/>
              <a:gd name="connsiteY241" fmla="*/ 1477433 h 2110343"/>
              <a:gd name="connsiteX242" fmla="*/ 2349500 w 2512327"/>
              <a:gd name="connsiteY242" fmla="*/ 1496483 h 2110343"/>
              <a:gd name="connsiteX243" fmla="*/ 2346325 w 2512327"/>
              <a:gd name="connsiteY243" fmla="*/ 1506008 h 2110343"/>
              <a:gd name="connsiteX244" fmla="*/ 2343150 w 2512327"/>
              <a:gd name="connsiteY244" fmla="*/ 1525058 h 2110343"/>
              <a:gd name="connsiteX245" fmla="*/ 2339975 w 2512327"/>
              <a:gd name="connsiteY245" fmla="*/ 1550458 h 2110343"/>
              <a:gd name="connsiteX246" fmla="*/ 2333625 w 2512327"/>
              <a:gd name="connsiteY246" fmla="*/ 1569508 h 2110343"/>
              <a:gd name="connsiteX247" fmla="*/ 2330450 w 2512327"/>
              <a:gd name="connsiteY247" fmla="*/ 1582208 h 2110343"/>
              <a:gd name="connsiteX248" fmla="*/ 2324100 w 2512327"/>
              <a:gd name="connsiteY248" fmla="*/ 1604433 h 2110343"/>
              <a:gd name="connsiteX249" fmla="*/ 2320925 w 2512327"/>
              <a:gd name="connsiteY249" fmla="*/ 1620308 h 2110343"/>
              <a:gd name="connsiteX250" fmla="*/ 2317750 w 2512327"/>
              <a:gd name="connsiteY250" fmla="*/ 1655233 h 2110343"/>
              <a:gd name="connsiteX251" fmla="*/ 2314575 w 2512327"/>
              <a:gd name="connsiteY251" fmla="*/ 1671108 h 2110343"/>
              <a:gd name="connsiteX252" fmla="*/ 2311400 w 2512327"/>
              <a:gd name="connsiteY252" fmla="*/ 1693333 h 2110343"/>
              <a:gd name="connsiteX253" fmla="*/ 2308225 w 2512327"/>
              <a:gd name="connsiteY253" fmla="*/ 1721908 h 2110343"/>
              <a:gd name="connsiteX254" fmla="*/ 2305050 w 2512327"/>
              <a:gd name="connsiteY254" fmla="*/ 1737783 h 2110343"/>
              <a:gd name="connsiteX255" fmla="*/ 2298700 w 2512327"/>
              <a:gd name="connsiteY255" fmla="*/ 1782233 h 2110343"/>
              <a:gd name="connsiteX256" fmla="*/ 2295525 w 2512327"/>
              <a:gd name="connsiteY256" fmla="*/ 1801283 h 2110343"/>
              <a:gd name="connsiteX257" fmla="*/ 2292350 w 2512327"/>
              <a:gd name="connsiteY257" fmla="*/ 1810808 h 2110343"/>
              <a:gd name="connsiteX258" fmla="*/ 2289175 w 2512327"/>
              <a:gd name="connsiteY258" fmla="*/ 1855258 h 2110343"/>
              <a:gd name="connsiteX259" fmla="*/ 2286000 w 2512327"/>
              <a:gd name="connsiteY259" fmla="*/ 1867958 h 2110343"/>
              <a:gd name="connsiteX260" fmla="*/ 2282825 w 2512327"/>
              <a:gd name="connsiteY260" fmla="*/ 1890183 h 2110343"/>
              <a:gd name="connsiteX261" fmla="*/ 2279650 w 2512327"/>
              <a:gd name="connsiteY261" fmla="*/ 1902883 h 2110343"/>
              <a:gd name="connsiteX262" fmla="*/ 2273300 w 2512327"/>
              <a:gd name="connsiteY262" fmla="*/ 1931458 h 2110343"/>
              <a:gd name="connsiteX263" fmla="*/ 2270125 w 2512327"/>
              <a:gd name="connsiteY263" fmla="*/ 1940983 h 2110343"/>
              <a:gd name="connsiteX264" fmla="*/ 2266950 w 2512327"/>
              <a:gd name="connsiteY264" fmla="*/ 1953683 h 2110343"/>
              <a:gd name="connsiteX265" fmla="*/ 2260600 w 2512327"/>
              <a:gd name="connsiteY265" fmla="*/ 1972733 h 2110343"/>
              <a:gd name="connsiteX266" fmla="*/ 2257425 w 2512327"/>
              <a:gd name="connsiteY266" fmla="*/ 1982258 h 2110343"/>
              <a:gd name="connsiteX267" fmla="*/ 2244725 w 2512327"/>
              <a:gd name="connsiteY267" fmla="*/ 2039408 h 2110343"/>
              <a:gd name="connsiteX268" fmla="*/ 2241550 w 2512327"/>
              <a:gd name="connsiteY268" fmla="*/ 2048933 h 2110343"/>
              <a:gd name="connsiteX269" fmla="*/ 2235200 w 2512327"/>
              <a:gd name="connsiteY269" fmla="*/ 2106083 h 2110343"/>
              <a:gd name="connsiteX270" fmla="*/ 2225675 w 2512327"/>
              <a:gd name="connsiteY270" fmla="*/ 2096558 h 2110343"/>
              <a:gd name="connsiteX271" fmla="*/ 2203450 w 2512327"/>
              <a:gd name="connsiteY271" fmla="*/ 2087033 h 2110343"/>
              <a:gd name="connsiteX272" fmla="*/ 2200275 w 2512327"/>
              <a:gd name="connsiteY272" fmla="*/ 2077508 h 2110343"/>
              <a:gd name="connsiteX273" fmla="*/ 2181225 w 2512327"/>
              <a:gd name="connsiteY273" fmla="*/ 2055283 h 2110343"/>
              <a:gd name="connsiteX274" fmla="*/ 2171700 w 2512327"/>
              <a:gd name="connsiteY274" fmla="*/ 2036233 h 2110343"/>
              <a:gd name="connsiteX275" fmla="*/ 2162175 w 2512327"/>
              <a:gd name="connsiteY275" fmla="*/ 2033058 h 2110343"/>
              <a:gd name="connsiteX276" fmla="*/ 2136775 w 2512327"/>
              <a:gd name="connsiteY276" fmla="*/ 2026708 h 2110343"/>
              <a:gd name="connsiteX277" fmla="*/ 2133600 w 2512327"/>
              <a:gd name="connsiteY277" fmla="*/ 1994958 h 2110343"/>
              <a:gd name="connsiteX278" fmla="*/ 2130425 w 2512327"/>
              <a:gd name="connsiteY278" fmla="*/ 1985433 h 2110343"/>
              <a:gd name="connsiteX279" fmla="*/ 2120900 w 2512327"/>
              <a:gd name="connsiteY279" fmla="*/ 1975908 h 2110343"/>
              <a:gd name="connsiteX280" fmla="*/ 2111375 w 2512327"/>
              <a:gd name="connsiteY280" fmla="*/ 1972733 h 2110343"/>
              <a:gd name="connsiteX281" fmla="*/ 2101850 w 2512327"/>
              <a:gd name="connsiteY281" fmla="*/ 1966383 h 2110343"/>
              <a:gd name="connsiteX282" fmla="*/ 2092325 w 2512327"/>
              <a:gd name="connsiteY282" fmla="*/ 1950508 h 2110343"/>
              <a:gd name="connsiteX283" fmla="*/ 2073275 w 2512327"/>
              <a:gd name="connsiteY283" fmla="*/ 1944158 h 2110343"/>
              <a:gd name="connsiteX284" fmla="*/ 2051050 w 2512327"/>
              <a:gd name="connsiteY284" fmla="*/ 1947333 h 2110343"/>
              <a:gd name="connsiteX285" fmla="*/ 2041525 w 2512327"/>
              <a:gd name="connsiteY285" fmla="*/ 1950508 h 2110343"/>
              <a:gd name="connsiteX286" fmla="*/ 2032000 w 2512327"/>
              <a:gd name="connsiteY286" fmla="*/ 1972733 h 2110343"/>
              <a:gd name="connsiteX287" fmla="*/ 2000250 w 2512327"/>
              <a:gd name="connsiteY287" fmla="*/ 1969558 h 2110343"/>
              <a:gd name="connsiteX288" fmla="*/ 1990725 w 2512327"/>
              <a:gd name="connsiteY288" fmla="*/ 1966383 h 2110343"/>
              <a:gd name="connsiteX289" fmla="*/ 1984375 w 2512327"/>
              <a:gd name="connsiteY289" fmla="*/ 1956858 h 2110343"/>
              <a:gd name="connsiteX290" fmla="*/ 1974850 w 2512327"/>
              <a:gd name="connsiteY290" fmla="*/ 1950508 h 2110343"/>
              <a:gd name="connsiteX291" fmla="*/ 1930400 w 2512327"/>
              <a:gd name="connsiteY291" fmla="*/ 1956858 h 2110343"/>
              <a:gd name="connsiteX292" fmla="*/ 1917700 w 2512327"/>
              <a:gd name="connsiteY292" fmla="*/ 1969558 h 2110343"/>
              <a:gd name="connsiteX293" fmla="*/ 1898650 w 2512327"/>
              <a:gd name="connsiteY293" fmla="*/ 1966383 h 2110343"/>
              <a:gd name="connsiteX294" fmla="*/ 1892300 w 2512327"/>
              <a:gd name="connsiteY294" fmla="*/ 1947333 h 2110343"/>
              <a:gd name="connsiteX295" fmla="*/ 1885950 w 2512327"/>
              <a:gd name="connsiteY295" fmla="*/ 1934633 h 2110343"/>
              <a:gd name="connsiteX296" fmla="*/ 1866900 w 2512327"/>
              <a:gd name="connsiteY296" fmla="*/ 1925108 h 2110343"/>
              <a:gd name="connsiteX297" fmla="*/ 1879600 w 2512327"/>
              <a:gd name="connsiteY297" fmla="*/ 1899708 h 2110343"/>
              <a:gd name="connsiteX298" fmla="*/ 1892300 w 2512327"/>
              <a:gd name="connsiteY298" fmla="*/ 1880658 h 2110343"/>
              <a:gd name="connsiteX299" fmla="*/ 1898650 w 2512327"/>
              <a:gd name="connsiteY299" fmla="*/ 1871133 h 2110343"/>
              <a:gd name="connsiteX300" fmla="*/ 1917700 w 2512327"/>
              <a:gd name="connsiteY300" fmla="*/ 1833033 h 2110343"/>
              <a:gd name="connsiteX301" fmla="*/ 1943100 w 2512327"/>
              <a:gd name="connsiteY301" fmla="*/ 1788583 h 2110343"/>
              <a:gd name="connsiteX302" fmla="*/ 1949450 w 2512327"/>
              <a:gd name="connsiteY302" fmla="*/ 1779058 h 2110343"/>
              <a:gd name="connsiteX303" fmla="*/ 1958975 w 2512327"/>
              <a:gd name="connsiteY303" fmla="*/ 1756833 h 2110343"/>
              <a:gd name="connsiteX304" fmla="*/ 1968500 w 2512327"/>
              <a:gd name="connsiteY304" fmla="*/ 1750483 h 2110343"/>
              <a:gd name="connsiteX305" fmla="*/ 1978025 w 2512327"/>
              <a:gd name="connsiteY305" fmla="*/ 1731433 h 2110343"/>
              <a:gd name="connsiteX306" fmla="*/ 1990725 w 2512327"/>
              <a:gd name="connsiteY306" fmla="*/ 1709208 h 2110343"/>
              <a:gd name="connsiteX307" fmla="*/ 1993900 w 2512327"/>
              <a:gd name="connsiteY307" fmla="*/ 1699683 h 2110343"/>
              <a:gd name="connsiteX308" fmla="*/ 2000250 w 2512327"/>
              <a:gd name="connsiteY308" fmla="*/ 1690158 h 2110343"/>
              <a:gd name="connsiteX309" fmla="*/ 2003425 w 2512327"/>
              <a:gd name="connsiteY309" fmla="*/ 1680633 h 2110343"/>
              <a:gd name="connsiteX310" fmla="*/ 2006600 w 2512327"/>
              <a:gd name="connsiteY310" fmla="*/ 1667933 h 2110343"/>
              <a:gd name="connsiteX311" fmla="*/ 2016125 w 2512327"/>
              <a:gd name="connsiteY311" fmla="*/ 1661583 h 2110343"/>
              <a:gd name="connsiteX312" fmla="*/ 2025650 w 2512327"/>
              <a:gd name="connsiteY312" fmla="*/ 1639358 h 2110343"/>
              <a:gd name="connsiteX313" fmla="*/ 2035175 w 2512327"/>
              <a:gd name="connsiteY313" fmla="*/ 1626658 h 2110343"/>
              <a:gd name="connsiteX314" fmla="*/ 2051050 w 2512327"/>
              <a:gd name="connsiteY314" fmla="*/ 1607608 h 2110343"/>
              <a:gd name="connsiteX315" fmla="*/ 2060575 w 2512327"/>
              <a:gd name="connsiteY315" fmla="*/ 1585383 h 2110343"/>
              <a:gd name="connsiteX316" fmla="*/ 2076450 w 2512327"/>
              <a:gd name="connsiteY316" fmla="*/ 1566333 h 2110343"/>
              <a:gd name="connsiteX317" fmla="*/ 2089150 w 2512327"/>
              <a:gd name="connsiteY317" fmla="*/ 1544108 h 2110343"/>
              <a:gd name="connsiteX318" fmla="*/ 2101850 w 2512327"/>
              <a:gd name="connsiteY318" fmla="*/ 1525058 h 2110343"/>
              <a:gd name="connsiteX319" fmla="*/ 2108200 w 2512327"/>
              <a:gd name="connsiteY319" fmla="*/ 1506008 h 2110343"/>
              <a:gd name="connsiteX320" fmla="*/ 2114550 w 2512327"/>
              <a:gd name="connsiteY320" fmla="*/ 1496483 h 2110343"/>
              <a:gd name="connsiteX321" fmla="*/ 2117725 w 2512327"/>
              <a:gd name="connsiteY321" fmla="*/ 1486958 h 2110343"/>
              <a:gd name="connsiteX322" fmla="*/ 2127250 w 2512327"/>
              <a:gd name="connsiteY322" fmla="*/ 1474258 h 2110343"/>
              <a:gd name="connsiteX323" fmla="*/ 2133600 w 2512327"/>
              <a:gd name="connsiteY323" fmla="*/ 1455208 h 2110343"/>
              <a:gd name="connsiteX324" fmla="*/ 2155825 w 2512327"/>
              <a:gd name="connsiteY324" fmla="*/ 1426633 h 2110343"/>
              <a:gd name="connsiteX325" fmla="*/ 2159000 w 2512327"/>
              <a:gd name="connsiteY325" fmla="*/ 1417108 h 2110343"/>
              <a:gd name="connsiteX326" fmla="*/ 2171700 w 2512327"/>
              <a:gd name="connsiteY326" fmla="*/ 1398058 h 2110343"/>
              <a:gd name="connsiteX327" fmla="*/ 2168525 w 2512327"/>
              <a:gd name="connsiteY327" fmla="*/ 1379008 h 2110343"/>
              <a:gd name="connsiteX328" fmla="*/ 2146300 w 2512327"/>
              <a:gd name="connsiteY328" fmla="*/ 1391708 h 2110343"/>
              <a:gd name="connsiteX329" fmla="*/ 2139950 w 2512327"/>
              <a:gd name="connsiteY329" fmla="*/ 1401233 h 2110343"/>
              <a:gd name="connsiteX330" fmla="*/ 2117725 w 2512327"/>
              <a:gd name="connsiteY330" fmla="*/ 1385358 h 2110343"/>
              <a:gd name="connsiteX331" fmla="*/ 2120900 w 2512327"/>
              <a:gd name="connsiteY331" fmla="*/ 1366308 h 2110343"/>
              <a:gd name="connsiteX332" fmla="*/ 2124075 w 2512327"/>
              <a:gd name="connsiteY332" fmla="*/ 1356783 h 2110343"/>
              <a:gd name="connsiteX333" fmla="*/ 2111375 w 2512327"/>
              <a:gd name="connsiteY333" fmla="*/ 1353608 h 2110343"/>
              <a:gd name="connsiteX334" fmla="*/ 2095500 w 2512327"/>
              <a:gd name="connsiteY334" fmla="*/ 1350433 h 2110343"/>
              <a:gd name="connsiteX335" fmla="*/ 2076450 w 2512327"/>
              <a:gd name="connsiteY335" fmla="*/ 1325033 h 2110343"/>
              <a:gd name="connsiteX336" fmla="*/ 2063750 w 2512327"/>
              <a:gd name="connsiteY336" fmla="*/ 1321858 h 2110343"/>
              <a:gd name="connsiteX337" fmla="*/ 2051050 w 2512327"/>
              <a:gd name="connsiteY337" fmla="*/ 1325033 h 2110343"/>
              <a:gd name="connsiteX338" fmla="*/ 2044700 w 2512327"/>
              <a:gd name="connsiteY338" fmla="*/ 1312333 h 2110343"/>
              <a:gd name="connsiteX339" fmla="*/ 2054225 w 2512327"/>
              <a:gd name="connsiteY339" fmla="*/ 1305983 h 2110343"/>
              <a:gd name="connsiteX340" fmla="*/ 2051050 w 2512327"/>
              <a:gd name="connsiteY340" fmla="*/ 1296458 h 2110343"/>
              <a:gd name="connsiteX341" fmla="*/ 1993900 w 2512327"/>
              <a:gd name="connsiteY341" fmla="*/ 1309158 h 2110343"/>
              <a:gd name="connsiteX342" fmla="*/ 1984375 w 2512327"/>
              <a:gd name="connsiteY342" fmla="*/ 1302808 h 2110343"/>
              <a:gd name="connsiteX343" fmla="*/ 1968500 w 2512327"/>
              <a:gd name="connsiteY343" fmla="*/ 1274233 h 2110343"/>
              <a:gd name="connsiteX344" fmla="*/ 1958975 w 2512327"/>
              <a:gd name="connsiteY344" fmla="*/ 1277408 h 2110343"/>
              <a:gd name="connsiteX345" fmla="*/ 1939925 w 2512327"/>
              <a:gd name="connsiteY345" fmla="*/ 1261533 h 2110343"/>
              <a:gd name="connsiteX346" fmla="*/ 1930400 w 2512327"/>
              <a:gd name="connsiteY346" fmla="*/ 1267883 h 2110343"/>
              <a:gd name="connsiteX347" fmla="*/ 1927225 w 2512327"/>
              <a:gd name="connsiteY347" fmla="*/ 1277408 h 2110343"/>
              <a:gd name="connsiteX348" fmla="*/ 1901825 w 2512327"/>
              <a:gd name="connsiteY348" fmla="*/ 1274233 h 2110343"/>
              <a:gd name="connsiteX349" fmla="*/ 1892300 w 2512327"/>
              <a:gd name="connsiteY349" fmla="*/ 1255183 h 2110343"/>
              <a:gd name="connsiteX350" fmla="*/ 1889125 w 2512327"/>
              <a:gd name="connsiteY350" fmla="*/ 1242483 h 2110343"/>
              <a:gd name="connsiteX351" fmla="*/ 1876425 w 2512327"/>
              <a:gd name="connsiteY351" fmla="*/ 1239308 h 2110343"/>
              <a:gd name="connsiteX352" fmla="*/ 1879600 w 2512327"/>
              <a:gd name="connsiteY352" fmla="*/ 1220258 h 2110343"/>
              <a:gd name="connsiteX353" fmla="*/ 1866900 w 2512327"/>
              <a:gd name="connsiteY353" fmla="*/ 1213908 h 2110343"/>
              <a:gd name="connsiteX354" fmla="*/ 1841500 w 2512327"/>
              <a:gd name="connsiteY354" fmla="*/ 1210733 h 2110343"/>
              <a:gd name="connsiteX355" fmla="*/ 1831975 w 2512327"/>
              <a:gd name="connsiteY355" fmla="*/ 1207558 h 2110343"/>
              <a:gd name="connsiteX356" fmla="*/ 1828800 w 2512327"/>
              <a:gd name="connsiteY356" fmla="*/ 1198033 h 2110343"/>
              <a:gd name="connsiteX357" fmla="*/ 1809750 w 2512327"/>
              <a:gd name="connsiteY357" fmla="*/ 1182158 h 2110343"/>
              <a:gd name="connsiteX358" fmla="*/ 1784350 w 2512327"/>
              <a:gd name="connsiteY358" fmla="*/ 1178983 h 2110343"/>
              <a:gd name="connsiteX359" fmla="*/ 1778000 w 2512327"/>
              <a:gd name="connsiteY359" fmla="*/ 1169458 h 2110343"/>
              <a:gd name="connsiteX360" fmla="*/ 1743075 w 2512327"/>
              <a:gd name="connsiteY360" fmla="*/ 1159933 h 2110343"/>
              <a:gd name="connsiteX361" fmla="*/ 1717675 w 2512327"/>
              <a:gd name="connsiteY361" fmla="*/ 1156758 h 2110343"/>
              <a:gd name="connsiteX362" fmla="*/ 1714500 w 2512327"/>
              <a:gd name="connsiteY362" fmla="*/ 1166283 h 2110343"/>
              <a:gd name="connsiteX363" fmla="*/ 1724025 w 2512327"/>
              <a:gd name="connsiteY363" fmla="*/ 1178983 h 2110343"/>
              <a:gd name="connsiteX364" fmla="*/ 1720850 w 2512327"/>
              <a:gd name="connsiteY364" fmla="*/ 1188508 h 2110343"/>
              <a:gd name="connsiteX365" fmla="*/ 1711325 w 2512327"/>
              <a:gd name="connsiteY365" fmla="*/ 1185333 h 2110343"/>
              <a:gd name="connsiteX366" fmla="*/ 1682750 w 2512327"/>
              <a:gd name="connsiteY366" fmla="*/ 1178983 h 2110343"/>
              <a:gd name="connsiteX367" fmla="*/ 1673225 w 2512327"/>
              <a:gd name="connsiteY367" fmla="*/ 1175808 h 2110343"/>
              <a:gd name="connsiteX368" fmla="*/ 1641475 w 2512327"/>
              <a:gd name="connsiteY368" fmla="*/ 1191683 h 2110343"/>
              <a:gd name="connsiteX369" fmla="*/ 1638300 w 2512327"/>
              <a:gd name="connsiteY369" fmla="*/ 1201208 h 2110343"/>
              <a:gd name="connsiteX370" fmla="*/ 1647825 w 2512327"/>
              <a:gd name="connsiteY370" fmla="*/ 1213908 h 2110343"/>
              <a:gd name="connsiteX371" fmla="*/ 1663700 w 2512327"/>
              <a:gd name="connsiteY371" fmla="*/ 1229783 h 2110343"/>
              <a:gd name="connsiteX372" fmla="*/ 1657350 w 2512327"/>
              <a:gd name="connsiteY372" fmla="*/ 1239308 h 2110343"/>
              <a:gd name="connsiteX373" fmla="*/ 1635125 w 2512327"/>
              <a:gd name="connsiteY373" fmla="*/ 1248833 h 2110343"/>
              <a:gd name="connsiteX374" fmla="*/ 1616075 w 2512327"/>
              <a:gd name="connsiteY374" fmla="*/ 1236133 h 2110343"/>
              <a:gd name="connsiteX375" fmla="*/ 1619250 w 2512327"/>
              <a:gd name="connsiteY375" fmla="*/ 1226608 h 2110343"/>
              <a:gd name="connsiteX376" fmla="*/ 1597025 w 2512327"/>
              <a:gd name="connsiteY376" fmla="*/ 1223433 h 2110343"/>
              <a:gd name="connsiteX377" fmla="*/ 1587500 w 2512327"/>
              <a:gd name="connsiteY377" fmla="*/ 1220258 h 2110343"/>
              <a:gd name="connsiteX378" fmla="*/ 1581150 w 2512327"/>
              <a:gd name="connsiteY378" fmla="*/ 1229783 h 2110343"/>
              <a:gd name="connsiteX379" fmla="*/ 1565275 w 2512327"/>
              <a:gd name="connsiteY379" fmla="*/ 1239308 h 2110343"/>
              <a:gd name="connsiteX380" fmla="*/ 1543050 w 2512327"/>
              <a:gd name="connsiteY380" fmla="*/ 1236133 h 2110343"/>
              <a:gd name="connsiteX381" fmla="*/ 1530350 w 2512327"/>
              <a:gd name="connsiteY381" fmla="*/ 1229783 h 2110343"/>
              <a:gd name="connsiteX382" fmla="*/ 1514475 w 2512327"/>
              <a:gd name="connsiteY382" fmla="*/ 1232958 h 2110343"/>
              <a:gd name="connsiteX383" fmla="*/ 1495425 w 2512327"/>
              <a:gd name="connsiteY383" fmla="*/ 1220258 h 2110343"/>
              <a:gd name="connsiteX384" fmla="*/ 1482725 w 2512327"/>
              <a:gd name="connsiteY384" fmla="*/ 1194858 h 2110343"/>
              <a:gd name="connsiteX385" fmla="*/ 1473200 w 2512327"/>
              <a:gd name="connsiteY385" fmla="*/ 1198033 h 2110343"/>
              <a:gd name="connsiteX386" fmla="*/ 1460500 w 2512327"/>
              <a:gd name="connsiteY386" fmla="*/ 1210733 h 2110343"/>
              <a:gd name="connsiteX387" fmla="*/ 1450975 w 2512327"/>
              <a:gd name="connsiteY387" fmla="*/ 1191683 h 2110343"/>
              <a:gd name="connsiteX388" fmla="*/ 1441450 w 2512327"/>
              <a:gd name="connsiteY388" fmla="*/ 1166283 h 2110343"/>
              <a:gd name="connsiteX389" fmla="*/ 1431925 w 2512327"/>
              <a:gd name="connsiteY389" fmla="*/ 1163108 h 2110343"/>
              <a:gd name="connsiteX390" fmla="*/ 1393825 w 2512327"/>
              <a:gd name="connsiteY390" fmla="*/ 1156758 h 2110343"/>
              <a:gd name="connsiteX391" fmla="*/ 1336675 w 2512327"/>
              <a:gd name="connsiteY391" fmla="*/ 1147233 h 2110343"/>
              <a:gd name="connsiteX392" fmla="*/ 1330325 w 2512327"/>
              <a:gd name="connsiteY392" fmla="*/ 1137708 h 2110343"/>
              <a:gd name="connsiteX393" fmla="*/ 1336675 w 2512327"/>
              <a:gd name="connsiteY393" fmla="*/ 1128183 h 2110343"/>
              <a:gd name="connsiteX394" fmla="*/ 1311275 w 2512327"/>
              <a:gd name="connsiteY394" fmla="*/ 1134533 h 2110343"/>
              <a:gd name="connsiteX395" fmla="*/ 1292225 w 2512327"/>
              <a:gd name="connsiteY395" fmla="*/ 1150408 h 2110343"/>
              <a:gd name="connsiteX396" fmla="*/ 1282700 w 2512327"/>
              <a:gd name="connsiteY396" fmla="*/ 1156758 h 2110343"/>
              <a:gd name="connsiteX397" fmla="*/ 1276350 w 2512327"/>
              <a:gd name="connsiteY397" fmla="*/ 1185333 h 2110343"/>
              <a:gd name="connsiteX398" fmla="*/ 1273175 w 2512327"/>
              <a:gd name="connsiteY398" fmla="*/ 1194858 h 2110343"/>
              <a:gd name="connsiteX399" fmla="*/ 1260475 w 2512327"/>
              <a:gd name="connsiteY399" fmla="*/ 1201208 h 2110343"/>
              <a:gd name="connsiteX400" fmla="*/ 1241425 w 2512327"/>
              <a:gd name="connsiteY400" fmla="*/ 1207558 h 2110343"/>
              <a:gd name="connsiteX401" fmla="*/ 1238250 w 2512327"/>
              <a:gd name="connsiteY401" fmla="*/ 1217083 h 2110343"/>
              <a:gd name="connsiteX402" fmla="*/ 1235075 w 2512327"/>
              <a:gd name="connsiteY402" fmla="*/ 1229783 h 2110343"/>
              <a:gd name="connsiteX403" fmla="*/ 1225550 w 2512327"/>
              <a:gd name="connsiteY403" fmla="*/ 1232958 h 2110343"/>
              <a:gd name="connsiteX404" fmla="*/ 1206500 w 2512327"/>
              <a:gd name="connsiteY404" fmla="*/ 1236133 h 2110343"/>
              <a:gd name="connsiteX405" fmla="*/ 1162050 w 2512327"/>
              <a:gd name="connsiteY405" fmla="*/ 1236133 h 2110343"/>
              <a:gd name="connsiteX406" fmla="*/ 1149350 w 2512327"/>
              <a:gd name="connsiteY406" fmla="*/ 1261533 h 2110343"/>
              <a:gd name="connsiteX407" fmla="*/ 1139825 w 2512327"/>
              <a:gd name="connsiteY407" fmla="*/ 1264708 h 2110343"/>
              <a:gd name="connsiteX408" fmla="*/ 1117600 w 2512327"/>
              <a:gd name="connsiteY408" fmla="*/ 1274233 h 2110343"/>
              <a:gd name="connsiteX409" fmla="*/ 1101725 w 2512327"/>
              <a:gd name="connsiteY409" fmla="*/ 1271058 h 2110343"/>
              <a:gd name="connsiteX410" fmla="*/ 1089025 w 2512327"/>
              <a:gd name="connsiteY410" fmla="*/ 1267883 h 2110343"/>
              <a:gd name="connsiteX411" fmla="*/ 1073150 w 2512327"/>
              <a:gd name="connsiteY411" fmla="*/ 1274233 h 2110343"/>
              <a:gd name="connsiteX412" fmla="*/ 1035050 w 2512327"/>
              <a:gd name="connsiteY412" fmla="*/ 1283758 h 2110343"/>
              <a:gd name="connsiteX413" fmla="*/ 1022350 w 2512327"/>
              <a:gd name="connsiteY413" fmla="*/ 1277408 h 2110343"/>
              <a:gd name="connsiteX414" fmla="*/ 1016000 w 2512327"/>
              <a:gd name="connsiteY414" fmla="*/ 1267883 h 2110343"/>
              <a:gd name="connsiteX415" fmla="*/ 1000125 w 2512327"/>
              <a:gd name="connsiteY415" fmla="*/ 1261533 h 2110343"/>
              <a:gd name="connsiteX416" fmla="*/ 971550 w 2512327"/>
              <a:gd name="connsiteY416" fmla="*/ 1264708 h 2110343"/>
              <a:gd name="connsiteX417" fmla="*/ 917575 w 2512327"/>
              <a:gd name="connsiteY417" fmla="*/ 1255183 h 2110343"/>
              <a:gd name="connsiteX418" fmla="*/ 911225 w 2512327"/>
              <a:gd name="connsiteY418" fmla="*/ 1245658 h 2110343"/>
              <a:gd name="connsiteX419" fmla="*/ 885825 w 2512327"/>
              <a:gd name="connsiteY419" fmla="*/ 1248833 h 2110343"/>
              <a:gd name="connsiteX420" fmla="*/ 879475 w 2512327"/>
              <a:gd name="connsiteY420" fmla="*/ 1267883 h 2110343"/>
              <a:gd name="connsiteX421" fmla="*/ 866775 w 2512327"/>
              <a:gd name="connsiteY421" fmla="*/ 1286933 h 2110343"/>
              <a:gd name="connsiteX422" fmla="*/ 850900 w 2512327"/>
              <a:gd name="connsiteY422" fmla="*/ 1283758 h 2110343"/>
              <a:gd name="connsiteX423" fmla="*/ 841375 w 2512327"/>
              <a:gd name="connsiteY423" fmla="*/ 1264708 h 2110343"/>
              <a:gd name="connsiteX424" fmla="*/ 828675 w 2512327"/>
              <a:gd name="connsiteY424" fmla="*/ 1277408 h 2110343"/>
              <a:gd name="connsiteX425" fmla="*/ 800100 w 2512327"/>
              <a:gd name="connsiteY425" fmla="*/ 1280583 h 2110343"/>
              <a:gd name="connsiteX426" fmla="*/ 790575 w 2512327"/>
              <a:gd name="connsiteY426" fmla="*/ 1283758 h 2110343"/>
              <a:gd name="connsiteX427" fmla="*/ 746125 w 2512327"/>
              <a:gd name="connsiteY427" fmla="*/ 1286933 h 2110343"/>
              <a:gd name="connsiteX428" fmla="*/ 733425 w 2512327"/>
              <a:gd name="connsiteY428" fmla="*/ 1283758 h 2110343"/>
              <a:gd name="connsiteX429" fmla="*/ 730250 w 2512327"/>
              <a:gd name="connsiteY429" fmla="*/ 1248833 h 2110343"/>
              <a:gd name="connsiteX430" fmla="*/ 701675 w 2512327"/>
              <a:gd name="connsiteY430" fmla="*/ 1245658 h 2110343"/>
              <a:gd name="connsiteX431" fmla="*/ 698500 w 2512327"/>
              <a:gd name="connsiteY431" fmla="*/ 1236133 h 2110343"/>
              <a:gd name="connsiteX432" fmla="*/ 688975 w 2512327"/>
              <a:gd name="connsiteY432" fmla="*/ 1232958 h 2110343"/>
              <a:gd name="connsiteX433" fmla="*/ 673100 w 2512327"/>
              <a:gd name="connsiteY433" fmla="*/ 1236133 h 2110343"/>
              <a:gd name="connsiteX434" fmla="*/ 638175 w 2512327"/>
              <a:gd name="connsiteY434" fmla="*/ 1226608 h 2110343"/>
              <a:gd name="connsiteX435" fmla="*/ 628650 w 2512327"/>
              <a:gd name="connsiteY435" fmla="*/ 1217083 h 2110343"/>
              <a:gd name="connsiteX436" fmla="*/ 625475 w 2512327"/>
              <a:gd name="connsiteY436" fmla="*/ 1204383 h 2110343"/>
              <a:gd name="connsiteX437" fmla="*/ 622300 w 2512327"/>
              <a:gd name="connsiteY437" fmla="*/ 1194858 h 2110343"/>
              <a:gd name="connsiteX438" fmla="*/ 625475 w 2512327"/>
              <a:gd name="connsiteY438" fmla="*/ 1159933 h 2110343"/>
              <a:gd name="connsiteX439" fmla="*/ 638175 w 2512327"/>
              <a:gd name="connsiteY439" fmla="*/ 1156758 h 2110343"/>
              <a:gd name="connsiteX440" fmla="*/ 660400 w 2512327"/>
              <a:gd name="connsiteY440" fmla="*/ 1150408 h 2110343"/>
              <a:gd name="connsiteX441" fmla="*/ 663575 w 2512327"/>
              <a:gd name="connsiteY441" fmla="*/ 1131358 h 2110343"/>
              <a:gd name="connsiteX442" fmla="*/ 673100 w 2512327"/>
              <a:gd name="connsiteY442" fmla="*/ 1125008 h 2110343"/>
              <a:gd name="connsiteX443" fmla="*/ 666750 w 2512327"/>
              <a:gd name="connsiteY443" fmla="*/ 1115483 h 2110343"/>
              <a:gd name="connsiteX444" fmla="*/ 657225 w 2512327"/>
              <a:gd name="connsiteY444" fmla="*/ 1112308 h 2110343"/>
              <a:gd name="connsiteX445" fmla="*/ 641350 w 2512327"/>
              <a:gd name="connsiteY445" fmla="*/ 1102783 h 2110343"/>
              <a:gd name="connsiteX446" fmla="*/ 644525 w 2512327"/>
              <a:gd name="connsiteY446" fmla="*/ 1090083 h 2110343"/>
              <a:gd name="connsiteX447" fmla="*/ 635000 w 2512327"/>
              <a:gd name="connsiteY447" fmla="*/ 1067858 h 2110343"/>
              <a:gd name="connsiteX448" fmla="*/ 641350 w 2512327"/>
              <a:gd name="connsiteY448" fmla="*/ 1055158 h 2110343"/>
              <a:gd name="connsiteX449" fmla="*/ 647700 w 2512327"/>
              <a:gd name="connsiteY449" fmla="*/ 1045633 h 2110343"/>
              <a:gd name="connsiteX450" fmla="*/ 644525 w 2512327"/>
              <a:gd name="connsiteY450" fmla="*/ 1029758 h 2110343"/>
              <a:gd name="connsiteX451" fmla="*/ 635000 w 2512327"/>
              <a:gd name="connsiteY451" fmla="*/ 1017058 h 2110343"/>
              <a:gd name="connsiteX452" fmla="*/ 631825 w 2512327"/>
              <a:gd name="connsiteY452" fmla="*/ 1007533 h 2110343"/>
              <a:gd name="connsiteX453" fmla="*/ 635000 w 2512327"/>
              <a:gd name="connsiteY453" fmla="*/ 998008 h 2110343"/>
              <a:gd name="connsiteX454" fmla="*/ 625475 w 2512327"/>
              <a:gd name="connsiteY454" fmla="*/ 988483 h 2110343"/>
              <a:gd name="connsiteX455" fmla="*/ 619125 w 2512327"/>
              <a:gd name="connsiteY455" fmla="*/ 978958 h 2110343"/>
              <a:gd name="connsiteX456" fmla="*/ 612775 w 2512327"/>
              <a:gd name="connsiteY456" fmla="*/ 950383 h 2110343"/>
              <a:gd name="connsiteX457" fmla="*/ 606425 w 2512327"/>
              <a:gd name="connsiteY457" fmla="*/ 940858 h 2110343"/>
              <a:gd name="connsiteX458" fmla="*/ 581025 w 2512327"/>
              <a:gd name="connsiteY458" fmla="*/ 947208 h 2110343"/>
              <a:gd name="connsiteX459" fmla="*/ 568325 w 2512327"/>
              <a:gd name="connsiteY459" fmla="*/ 966258 h 2110343"/>
              <a:gd name="connsiteX460" fmla="*/ 542925 w 2512327"/>
              <a:gd name="connsiteY460" fmla="*/ 966258 h 2110343"/>
              <a:gd name="connsiteX461" fmla="*/ 539750 w 2512327"/>
              <a:gd name="connsiteY461" fmla="*/ 975783 h 2110343"/>
              <a:gd name="connsiteX462" fmla="*/ 533400 w 2512327"/>
              <a:gd name="connsiteY462" fmla="*/ 985308 h 2110343"/>
              <a:gd name="connsiteX463" fmla="*/ 523875 w 2512327"/>
              <a:gd name="connsiteY463" fmla="*/ 975783 h 2110343"/>
              <a:gd name="connsiteX464" fmla="*/ 508000 w 2512327"/>
              <a:gd name="connsiteY464" fmla="*/ 953558 h 2110343"/>
              <a:gd name="connsiteX465" fmla="*/ 473075 w 2512327"/>
              <a:gd name="connsiteY465" fmla="*/ 947208 h 2110343"/>
              <a:gd name="connsiteX466" fmla="*/ 466725 w 2512327"/>
              <a:gd name="connsiteY466" fmla="*/ 928158 h 2110343"/>
              <a:gd name="connsiteX467" fmla="*/ 447675 w 2512327"/>
              <a:gd name="connsiteY467" fmla="*/ 921808 h 2110343"/>
              <a:gd name="connsiteX468" fmla="*/ 438150 w 2512327"/>
              <a:gd name="connsiteY468" fmla="*/ 918633 h 2110343"/>
              <a:gd name="connsiteX469" fmla="*/ 444500 w 2512327"/>
              <a:gd name="connsiteY469" fmla="*/ 896408 h 2110343"/>
              <a:gd name="connsiteX470" fmla="*/ 454025 w 2512327"/>
              <a:gd name="connsiteY470" fmla="*/ 890058 h 2110343"/>
              <a:gd name="connsiteX471" fmla="*/ 457200 w 2512327"/>
              <a:gd name="connsiteY471" fmla="*/ 880533 h 2110343"/>
              <a:gd name="connsiteX472" fmla="*/ 454025 w 2512327"/>
              <a:gd name="connsiteY472" fmla="*/ 864658 h 2110343"/>
              <a:gd name="connsiteX473" fmla="*/ 460375 w 2512327"/>
              <a:gd name="connsiteY473" fmla="*/ 845608 h 2110343"/>
              <a:gd name="connsiteX474" fmla="*/ 463550 w 2512327"/>
              <a:gd name="connsiteY474" fmla="*/ 832908 h 2110343"/>
              <a:gd name="connsiteX475" fmla="*/ 454025 w 2512327"/>
              <a:gd name="connsiteY475" fmla="*/ 810683 h 2110343"/>
              <a:gd name="connsiteX476" fmla="*/ 444500 w 2512327"/>
              <a:gd name="connsiteY476" fmla="*/ 804333 h 2110343"/>
              <a:gd name="connsiteX477" fmla="*/ 441325 w 2512327"/>
              <a:gd name="connsiteY477" fmla="*/ 794808 h 2110343"/>
              <a:gd name="connsiteX478" fmla="*/ 434975 w 2512327"/>
              <a:gd name="connsiteY478" fmla="*/ 769408 h 2110343"/>
              <a:gd name="connsiteX479" fmla="*/ 415925 w 2512327"/>
              <a:gd name="connsiteY479" fmla="*/ 759883 h 2110343"/>
              <a:gd name="connsiteX480" fmla="*/ 412750 w 2512327"/>
              <a:gd name="connsiteY480" fmla="*/ 734483 h 2110343"/>
              <a:gd name="connsiteX481" fmla="*/ 393700 w 2512327"/>
              <a:gd name="connsiteY481" fmla="*/ 728133 h 2110343"/>
              <a:gd name="connsiteX482" fmla="*/ 381000 w 2512327"/>
              <a:gd name="connsiteY482" fmla="*/ 705908 h 2110343"/>
              <a:gd name="connsiteX483" fmla="*/ 377825 w 2512327"/>
              <a:gd name="connsiteY483" fmla="*/ 696383 h 2110343"/>
              <a:gd name="connsiteX484" fmla="*/ 368300 w 2512327"/>
              <a:gd name="connsiteY484" fmla="*/ 693208 h 2110343"/>
              <a:gd name="connsiteX485" fmla="*/ 342900 w 2512327"/>
              <a:gd name="connsiteY485" fmla="*/ 686858 h 2110343"/>
              <a:gd name="connsiteX486" fmla="*/ 320675 w 2512327"/>
              <a:gd name="connsiteY486" fmla="*/ 683683 h 2110343"/>
              <a:gd name="connsiteX487" fmla="*/ 317500 w 2512327"/>
              <a:gd name="connsiteY487" fmla="*/ 693208 h 2110343"/>
              <a:gd name="connsiteX488" fmla="*/ 301625 w 2512327"/>
              <a:gd name="connsiteY488" fmla="*/ 696383 h 2110343"/>
              <a:gd name="connsiteX489" fmla="*/ 292100 w 2512327"/>
              <a:gd name="connsiteY489" fmla="*/ 686858 h 2110343"/>
              <a:gd name="connsiteX490" fmla="*/ 263525 w 2512327"/>
              <a:gd name="connsiteY490" fmla="*/ 680508 h 2110343"/>
              <a:gd name="connsiteX491" fmla="*/ 260350 w 2512327"/>
              <a:gd name="connsiteY491" fmla="*/ 667808 h 2110343"/>
              <a:gd name="connsiteX492" fmla="*/ 257175 w 2512327"/>
              <a:gd name="connsiteY492" fmla="*/ 642408 h 2110343"/>
              <a:gd name="connsiteX493" fmla="*/ 250825 w 2512327"/>
              <a:gd name="connsiteY493" fmla="*/ 632883 h 2110343"/>
              <a:gd name="connsiteX494" fmla="*/ 228600 w 2512327"/>
              <a:gd name="connsiteY494" fmla="*/ 613833 h 2110343"/>
              <a:gd name="connsiteX495" fmla="*/ 203200 w 2512327"/>
              <a:gd name="connsiteY495" fmla="*/ 613833 h 2110343"/>
              <a:gd name="connsiteX496" fmla="*/ 196850 w 2512327"/>
              <a:gd name="connsiteY496" fmla="*/ 604308 h 2110343"/>
              <a:gd name="connsiteX497" fmla="*/ 187325 w 2512327"/>
              <a:gd name="connsiteY497" fmla="*/ 578908 h 2110343"/>
              <a:gd name="connsiteX498" fmla="*/ 177800 w 2512327"/>
              <a:gd name="connsiteY498" fmla="*/ 572558 h 2110343"/>
              <a:gd name="connsiteX499" fmla="*/ 165100 w 2512327"/>
              <a:gd name="connsiteY499" fmla="*/ 575733 h 2110343"/>
              <a:gd name="connsiteX500" fmla="*/ 152400 w 2512327"/>
              <a:gd name="connsiteY500" fmla="*/ 588433 h 2110343"/>
              <a:gd name="connsiteX501" fmla="*/ 142875 w 2512327"/>
              <a:gd name="connsiteY501" fmla="*/ 578908 h 2110343"/>
              <a:gd name="connsiteX502" fmla="*/ 117475 w 2512327"/>
              <a:gd name="connsiteY502" fmla="*/ 563033 h 2110343"/>
              <a:gd name="connsiteX503" fmla="*/ 98425 w 2512327"/>
              <a:gd name="connsiteY503" fmla="*/ 566208 h 2110343"/>
              <a:gd name="connsiteX504" fmla="*/ 79375 w 2512327"/>
              <a:gd name="connsiteY504" fmla="*/ 556683 h 2110343"/>
              <a:gd name="connsiteX505" fmla="*/ 73025 w 2512327"/>
              <a:gd name="connsiteY505" fmla="*/ 547158 h 2110343"/>
              <a:gd name="connsiteX506" fmla="*/ 63500 w 2512327"/>
              <a:gd name="connsiteY506" fmla="*/ 534458 h 2110343"/>
              <a:gd name="connsiteX507" fmla="*/ 57150 w 2512327"/>
              <a:gd name="connsiteY507" fmla="*/ 512233 h 2110343"/>
              <a:gd name="connsiteX508" fmla="*/ 53975 w 2512327"/>
              <a:gd name="connsiteY508" fmla="*/ 502708 h 2110343"/>
              <a:gd name="connsiteX509" fmla="*/ 44450 w 2512327"/>
              <a:gd name="connsiteY509" fmla="*/ 496358 h 2110343"/>
              <a:gd name="connsiteX510" fmla="*/ 60325 w 2512327"/>
              <a:gd name="connsiteY510" fmla="*/ 493183 h 2110343"/>
              <a:gd name="connsiteX511" fmla="*/ 57150 w 2512327"/>
              <a:gd name="connsiteY511" fmla="*/ 480483 h 2110343"/>
              <a:gd name="connsiteX512" fmla="*/ 50800 w 2512327"/>
              <a:gd name="connsiteY512" fmla="*/ 461433 h 2110343"/>
              <a:gd name="connsiteX513" fmla="*/ 47625 w 2512327"/>
              <a:gd name="connsiteY513" fmla="*/ 451908 h 2110343"/>
              <a:gd name="connsiteX514" fmla="*/ 25400 w 2512327"/>
              <a:gd name="connsiteY514" fmla="*/ 445558 h 2110343"/>
              <a:gd name="connsiteX515" fmla="*/ 15875 w 2512327"/>
              <a:gd name="connsiteY515" fmla="*/ 439208 h 2110343"/>
              <a:gd name="connsiteX516" fmla="*/ 9525 w 2512327"/>
              <a:gd name="connsiteY516" fmla="*/ 429683 h 2110343"/>
              <a:gd name="connsiteX517" fmla="*/ 0 w 2512327"/>
              <a:gd name="connsiteY517" fmla="*/ 420158 h 2110343"/>
              <a:gd name="connsiteX518" fmla="*/ 6350 w 2512327"/>
              <a:gd name="connsiteY518" fmla="*/ 410633 h 2110343"/>
              <a:gd name="connsiteX519" fmla="*/ 15875 w 2512327"/>
              <a:gd name="connsiteY519" fmla="*/ 401108 h 2110343"/>
              <a:gd name="connsiteX520" fmla="*/ 19050 w 2512327"/>
              <a:gd name="connsiteY520" fmla="*/ 388408 h 2110343"/>
              <a:gd name="connsiteX521" fmla="*/ 9525 w 2512327"/>
              <a:gd name="connsiteY521" fmla="*/ 356658 h 2110343"/>
              <a:gd name="connsiteX522" fmla="*/ 6350 w 2512327"/>
              <a:gd name="connsiteY522" fmla="*/ 347133 h 2110343"/>
              <a:gd name="connsiteX523" fmla="*/ 3175 w 2512327"/>
              <a:gd name="connsiteY523" fmla="*/ 337608 h 2110343"/>
              <a:gd name="connsiteX524" fmla="*/ 6350 w 2512327"/>
              <a:gd name="connsiteY524" fmla="*/ 328083 h 2110343"/>
              <a:gd name="connsiteX525" fmla="*/ 6350 w 2512327"/>
              <a:gd name="connsiteY525" fmla="*/ 334433 h 2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</a:cxnLst>
            <a:rect l="l" t="t" r="r" b="b"/>
            <a:pathLst>
              <a:path w="2512327" h="2110343">
                <a:moveTo>
                  <a:pt x="6350" y="334433"/>
                </a:moveTo>
                <a:cubicBezTo>
                  <a:pt x="7937" y="334962"/>
                  <a:pt x="13508" y="333625"/>
                  <a:pt x="15875" y="331258"/>
                </a:cubicBezTo>
                <a:cubicBezTo>
                  <a:pt x="52917" y="294216"/>
                  <a:pt x="11112" y="323850"/>
                  <a:pt x="38100" y="305858"/>
                </a:cubicBezTo>
                <a:cubicBezTo>
                  <a:pt x="57287" y="306987"/>
                  <a:pt x="91780" y="312614"/>
                  <a:pt x="114300" y="305858"/>
                </a:cubicBezTo>
                <a:cubicBezTo>
                  <a:pt x="117955" y="304762"/>
                  <a:pt x="120650" y="301625"/>
                  <a:pt x="123825" y="299508"/>
                </a:cubicBezTo>
                <a:cubicBezTo>
                  <a:pt x="125942" y="296333"/>
                  <a:pt x="126555" y="291190"/>
                  <a:pt x="130175" y="289983"/>
                </a:cubicBezTo>
                <a:cubicBezTo>
                  <a:pt x="140265" y="286620"/>
                  <a:pt x="151396" y="288312"/>
                  <a:pt x="161925" y="286808"/>
                </a:cubicBezTo>
                <a:cubicBezTo>
                  <a:pt x="166245" y="286191"/>
                  <a:pt x="170321" y="284350"/>
                  <a:pt x="174625" y="283633"/>
                </a:cubicBezTo>
                <a:cubicBezTo>
                  <a:pt x="183041" y="282230"/>
                  <a:pt x="191558" y="281516"/>
                  <a:pt x="200025" y="280458"/>
                </a:cubicBezTo>
                <a:cubicBezTo>
                  <a:pt x="202142" y="277283"/>
                  <a:pt x="203503" y="273446"/>
                  <a:pt x="206375" y="270933"/>
                </a:cubicBezTo>
                <a:cubicBezTo>
                  <a:pt x="223603" y="255858"/>
                  <a:pt x="223952" y="258478"/>
                  <a:pt x="244475" y="255058"/>
                </a:cubicBezTo>
                <a:cubicBezTo>
                  <a:pt x="260350" y="257175"/>
                  <a:pt x="276302" y="258775"/>
                  <a:pt x="292100" y="261408"/>
                </a:cubicBezTo>
                <a:cubicBezTo>
                  <a:pt x="295401" y="261958"/>
                  <a:pt x="298292" y="264886"/>
                  <a:pt x="301625" y="264583"/>
                </a:cubicBezTo>
                <a:cubicBezTo>
                  <a:pt x="310316" y="263793"/>
                  <a:pt x="327025" y="258233"/>
                  <a:pt x="327025" y="258233"/>
                </a:cubicBezTo>
                <a:cubicBezTo>
                  <a:pt x="339725" y="259291"/>
                  <a:pt x="352468" y="259919"/>
                  <a:pt x="365125" y="261408"/>
                </a:cubicBezTo>
                <a:cubicBezTo>
                  <a:pt x="370484" y="262039"/>
                  <a:pt x="376315" y="261906"/>
                  <a:pt x="381000" y="264583"/>
                </a:cubicBezTo>
                <a:cubicBezTo>
                  <a:pt x="384313" y="266476"/>
                  <a:pt x="384652" y="271410"/>
                  <a:pt x="387350" y="274108"/>
                </a:cubicBezTo>
                <a:cubicBezTo>
                  <a:pt x="390048" y="276806"/>
                  <a:pt x="393944" y="278015"/>
                  <a:pt x="396875" y="280458"/>
                </a:cubicBezTo>
                <a:cubicBezTo>
                  <a:pt x="400324" y="283333"/>
                  <a:pt x="402951" y="287108"/>
                  <a:pt x="406400" y="289983"/>
                </a:cubicBezTo>
                <a:cubicBezTo>
                  <a:pt x="414606" y="296822"/>
                  <a:pt x="415904" y="296326"/>
                  <a:pt x="425450" y="299508"/>
                </a:cubicBezTo>
                <a:cubicBezTo>
                  <a:pt x="428625" y="302683"/>
                  <a:pt x="431239" y="306542"/>
                  <a:pt x="434975" y="309033"/>
                </a:cubicBezTo>
                <a:cubicBezTo>
                  <a:pt x="437760" y="310889"/>
                  <a:pt x="441153" y="312208"/>
                  <a:pt x="444500" y="312208"/>
                </a:cubicBezTo>
                <a:cubicBezTo>
                  <a:pt x="451073" y="312208"/>
                  <a:pt x="458734" y="305894"/>
                  <a:pt x="463550" y="302683"/>
                </a:cubicBezTo>
                <a:cubicBezTo>
                  <a:pt x="481331" y="304659"/>
                  <a:pt x="491826" y="304989"/>
                  <a:pt x="508000" y="309033"/>
                </a:cubicBezTo>
                <a:cubicBezTo>
                  <a:pt x="529406" y="314384"/>
                  <a:pt x="505322" y="309246"/>
                  <a:pt x="527050" y="318558"/>
                </a:cubicBezTo>
                <a:cubicBezTo>
                  <a:pt x="535688" y="322260"/>
                  <a:pt x="559549" y="324208"/>
                  <a:pt x="565150" y="324908"/>
                </a:cubicBezTo>
                <a:cubicBezTo>
                  <a:pt x="568325" y="327025"/>
                  <a:pt x="572291" y="328278"/>
                  <a:pt x="574675" y="331258"/>
                </a:cubicBezTo>
                <a:cubicBezTo>
                  <a:pt x="576766" y="333871"/>
                  <a:pt x="575483" y="338416"/>
                  <a:pt x="577850" y="340783"/>
                </a:cubicBezTo>
                <a:cubicBezTo>
                  <a:pt x="588360" y="351293"/>
                  <a:pt x="596455" y="354268"/>
                  <a:pt x="609600" y="356658"/>
                </a:cubicBezTo>
                <a:cubicBezTo>
                  <a:pt x="616963" y="357997"/>
                  <a:pt x="624417" y="358775"/>
                  <a:pt x="631825" y="359833"/>
                </a:cubicBezTo>
                <a:cubicBezTo>
                  <a:pt x="635000" y="361950"/>
                  <a:pt x="637730" y="364976"/>
                  <a:pt x="641350" y="366183"/>
                </a:cubicBezTo>
                <a:cubicBezTo>
                  <a:pt x="658283" y="371827"/>
                  <a:pt x="662517" y="369005"/>
                  <a:pt x="679450" y="366183"/>
                </a:cubicBezTo>
                <a:cubicBezTo>
                  <a:pt x="678392" y="359833"/>
                  <a:pt x="677672" y="353417"/>
                  <a:pt x="676275" y="347133"/>
                </a:cubicBezTo>
                <a:cubicBezTo>
                  <a:pt x="675549" y="343866"/>
                  <a:pt x="670733" y="339975"/>
                  <a:pt x="673100" y="337608"/>
                </a:cubicBezTo>
                <a:cubicBezTo>
                  <a:pt x="677833" y="332875"/>
                  <a:pt x="692150" y="331258"/>
                  <a:pt x="692150" y="331258"/>
                </a:cubicBezTo>
                <a:cubicBezTo>
                  <a:pt x="694267" y="328083"/>
                  <a:pt x="694957" y="323150"/>
                  <a:pt x="698500" y="321733"/>
                </a:cubicBezTo>
                <a:cubicBezTo>
                  <a:pt x="701607" y="320490"/>
                  <a:pt x="705240" y="323052"/>
                  <a:pt x="708025" y="324908"/>
                </a:cubicBezTo>
                <a:cubicBezTo>
                  <a:pt x="716867" y="330803"/>
                  <a:pt x="716687" y="337320"/>
                  <a:pt x="727075" y="340783"/>
                </a:cubicBezTo>
                <a:cubicBezTo>
                  <a:pt x="736332" y="343869"/>
                  <a:pt x="746143" y="344939"/>
                  <a:pt x="755650" y="347133"/>
                </a:cubicBezTo>
                <a:cubicBezTo>
                  <a:pt x="768607" y="350123"/>
                  <a:pt x="766504" y="349693"/>
                  <a:pt x="777875" y="353483"/>
                </a:cubicBezTo>
                <a:cubicBezTo>
                  <a:pt x="781050" y="352425"/>
                  <a:pt x="784474" y="351933"/>
                  <a:pt x="787400" y="350308"/>
                </a:cubicBezTo>
                <a:cubicBezTo>
                  <a:pt x="794071" y="346602"/>
                  <a:pt x="799210" y="340021"/>
                  <a:pt x="806450" y="337608"/>
                </a:cubicBezTo>
                <a:lnTo>
                  <a:pt x="825500" y="331258"/>
                </a:lnTo>
                <a:lnTo>
                  <a:pt x="844550" y="337608"/>
                </a:lnTo>
                <a:cubicBezTo>
                  <a:pt x="847725" y="338666"/>
                  <a:pt x="851082" y="339286"/>
                  <a:pt x="854075" y="340783"/>
                </a:cubicBezTo>
                <a:cubicBezTo>
                  <a:pt x="858308" y="342900"/>
                  <a:pt x="862285" y="345636"/>
                  <a:pt x="866775" y="347133"/>
                </a:cubicBezTo>
                <a:cubicBezTo>
                  <a:pt x="871895" y="348840"/>
                  <a:pt x="877358" y="349250"/>
                  <a:pt x="882650" y="350308"/>
                </a:cubicBezTo>
                <a:cubicBezTo>
                  <a:pt x="885825" y="353483"/>
                  <a:pt x="889253" y="356424"/>
                  <a:pt x="892175" y="359833"/>
                </a:cubicBezTo>
                <a:cubicBezTo>
                  <a:pt x="898090" y="366734"/>
                  <a:pt x="901551" y="375981"/>
                  <a:pt x="911225" y="378883"/>
                </a:cubicBezTo>
                <a:cubicBezTo>
                  <a:pt x="918393" y="381033"/>
                  <a:pt x="926042" y="381000"/>
                  <a:pt x="933450" y="382058"/>
                </a:cubicBezTo>
                <a:cubicBezTo>
                  <a:pt x="936625" y="383116"/>
                  <a:pt x="939868" y="386476"/>
                  <a:pt x="942975" y="385233"/>
                </a:cubicBezTo>
                <a:cubicBezTo>
                  <a:pt x="947709" y="383339"/>
                  <a:pt x="951163" y="370193"/>
                  <a:pt x="952500" y="366183"/>
                </a:cubicBezTo>
                <a:cubicBezTo>
                  <a:pt x="951442" y="359833"/>
                  <a:pt x="949325" y="353571"/>
                  <a:pt x="949325" y="347133"/>
                </a:cubicBezTo>
                <a:cubicBezTo>
                  <a:pt x="949325" y="343786"/>
                  <a:pt x="949507" y="339105"/>
                  <a:pt x="952500" y="337608"/>
                </a:cubicBezTo>
                <a:cubicBezTo>
                  <a:pt x="955493" y="336111"/>
                  <a:pt x="958807" y="339864"/>
                  <a:pt x="962025" y="340783"/>
                </a:cubicBezTo>
                <a:cubicBezTo>
                  <a:pt x="966221" y="341982"/>
                  <a:pt x="970395" y="343417"/>
                  <a:pt x="974725" y="343958"/>
                </a:cubicBezTo>
                <a:cubicBezTo>
                  <a:pt x="987371" y="345539"/>
                  <a:pt x="1000125" y="346075"/>
                  <a:pt x="1012825" y="347133"/>
                </a:cubicBezTo>
                <a:cubicBezTo>
                  <a:pt x="1014942" y="350308"/>
                  <a:pt x="1016303" y="354145"/>
                  <a:pt x="1019175" y="356658"/>
                </a:cubicBezTo>
                <a:cubicBezTo>
                  <a:pt x="1032612" y="368415"/>
                  <a:pt x="1034668" y="368172"/>
                  <a:pt x="1047750" y="372533"/>
                </a:cubicBezTo>
                <a:cubicBezTo>
                  <a:pt x="1050925" y="369358"/>
                  <a:pt x="1054400" y="366457"/>
                  <a:pt x="1057275" y="363008"/>
                </a:cubicBezTo>
                <a:cubicBezTo>
                  <a:pt x="1059718" y="360077"/>
                  <a:pt x="1060927" y="356181"/>
                  <a:pt x="1063625" y="353483"/>
                </a:cubicBezTo>
                <a:cubicBezTo>
                  <a:pt x="1066323" y="350785"/>
                  <a:pt x="1069975" y="349250"/>
                  <a:pt x="1073150" y="347133"/>
                </a:cubicBezTo>
                <a:cubicBezTo>
                  <a:pt x="1075267" y="340783"/>
                  <a:pt x="1073150" y="330200"/>
                  <a:pt x="1079500" y="328083"/>
                </a:cubicBezTo>
                <a:cubicBezTo>
                  <a:pt x="1082675" y="327025"/>
                  <a:pt x="1086032" y="326405"/>
                  <a:pt x="1089025" y="324908"/>
                </a:cubicBezTo>
                <a:cubicBezTo>
                  <a:pt x="1092438" y="323201"/>
                  <a:pt x="1095237" y="320451"/>
                  <a:pt x="1098550" y="318558"/>
                </a:cubicBezTo>
                <a:cubicBezTo>
                  <a:pt x="1102659" y="316210"/>
                  <a:pt x="1107017" y="314325"/>
                  <a:pt x="1111250" y="312208"/>
                </a:cubicBezTo>
                <a:cubicBezTo>
                  <a:pt x="1114276" y="303130"/>
                  <a:pt x="1115607" y="299950"/>
                  <a:pt x="1117600" y="289983"/>
                </a:cubicBezTo>
                <a:cubicBezTo>
                  <a:pt x="1118863" y="283670"/>
                  <a:pt x="1119214" y="277178"/>
                  <a:pt x="1120775" y="270933"/>
                </a:cubicBezTo>
                <a:cubicBezTo>
                  <a:pt x="1122398" y="264439"/>
                  <a:pt x="1120775" y="254000"/>
                  <a:pt x="1127125" y="251883"/>
                </a:cubicBezTo>
                <a:lnTo>
                  <a:pt x="1136650" y="248708"/>
                </a:lnTo>
                <a:cubicBezTo>
                  <a:pt x="1138767" y="245533"/>
                  <a:pt x="1140020" y="241567"/>
                  <a:pt x="1143000" y="239183"/>
                </a:cubicBezTo>
                <a:cubicBezTo>
                  <a:pt x="1145613" y="237092"/>
                  <a:pt x="1150158" y="238375"/>
                  <a:pt x="1152525" y="236008"/>
                </a:cubicBezTo>
                <a:cubicBezTo>
                  <a:pt x="1154892" y="233641"/>
                  <a:pt x="1154075" y="229409"/>
                  <a:pt x="1155700" y="226483"/>
                </a:cubicBezTo>
                <a:cubicBezTo>
                  <a:pt x="1165194" y="209393"/>
                  <a:pt x="1166355" y="209478"/>
                  <a:pt x="1177925" y="197908"/>
                </a:cubicBezTo>
                <a:cubicBezTo>
                  <a:pt x="1178132" y="197078"/>
                  <a:pt x="1182619" y="177753"/>
                  <a:pt x="1184275" y="175683"/>
                </a:cubicBezTo>
                <a:cubicBezTo>
                  <a:pt x="1186659" y="172703"/>
                  <a:pt x="1190625" y="171450"/>
                  <a:pt x="1193800" y="169333"/>
                </a:cubicBezTo>
                <a:cubicBezTo>
                  <a:pt x="1207558" y="170391"/>
                  <a:pt x="1221352" y="171063"/>
                  <a:pt x="1235075" y="172508"/>
                </a:cubicBezTo>
                <a:cubicBezTo>
                  <a:pt x="1248521" y="173923"/>
                  <a:pt x="1254596" y="175801"/>
                  <a:pt x="1266825" y="178858"/>
                </a:cubicBezTo>
                <a:cubicBezTo>
                  <a:pt x="1270000" y="177800"/>
                  <a:pt x="1273003" y="175683"/>
                  <a:pt x="1276350" y="175683"/>
                </a:cubicBezTo>
                <a:cubicBezTo>
                  <a:pt x="1279697" y="175683"/>
                  <a:pt x="1282657" y="177939"/>
                  <a:pt x="1285875" y="178858"/>
                </a:cubicBezTo>
                <a:cubicBezTo>
                  <a:pt x="1290071" y="180057"/>
                  <a:pt x="1294342" y="180975"/>
                  <a:pt x="1298575" y="182033"/>
                </a:cubicBezTo>
                <a:cubicBezTo>
                  <a:pt x="1299854" y="180327"/>
                  <a:pt x="1312762" y="163607"/>
                  <a:pt x="1314450" y="159808"/>
                </a:cubicBezTo>
                <a:cubicBezTo>
                  <a:pt x="1321936" y="142965"/>
                  <a:pt x="1315068" y="139016"/>
                  <a:pt x="1333500" y="134408"/>
                </a:cubicBezTo>
                <a:cubicBezTo>
                  <a:pt x="1341778" y="132339"/>
                  <a:pt x="1350433" y="132291"/>
                  <a:pt x="1358900" y="131233"/>
                </a:cubicBezTo>
                <a:cubicBezTo>
                  <a:pt x="1359958" y="128058"/>
                  <a:pt x="1362075" y="125055"/>
                  <a:pt x="1362075" y="121708"/>
                </a:cubicBezTo>
                <a:cubicBezTo>
                  <a:pt x="1362075" y="111765"/>
                  <a:pt x="1354332" y="102812"/>
                  <a:pt x="1362075" y="93133"/>
                </a:cubicBezTo>
                <a:cubicBezTo>
                  <a:pt x="1364166" y="90520"/>
                  <a:pt x="1368307" y="90557"/>
                  <a:pt x="1371600" y="89958"/>
                </a:cubicBezTo>
                <a:cubicBezTo>
                  <a:pt x="1379995" y="88432"/>
                  <a:pt x="1388533" y="87841"/>
                  <a:pt x="1397000" y="86783"/>
                </a:cubicBezTo>
                <a:cubicBezTo>
                  <a:pt x="1401233" y="83608"/>
                  <a:pt x="1405106" y="79883"/>
                  <a:pt x="1409700" y="77258"/>
                </a:cubicBezTo>
                <a:cubicBezTo>
                  <a:pt x="1412606" y="75598"/>
                  <a:pt x="1416858" y="76450"/>
                  <a:pt x="1419225" y="74083"/>
                </a:cubicBezTo>
                <a:cubicBezTo>
                  <a:pt x="1430564" y="62744"/>
                  <a:pt x="1427314" y="53823"/>
                  <a:pt x="1441450" y="48683"/>
                </a:cubicBezTo>
                <a:cubicBezTo>
                  <a:pt x="1449652" y="45701"/>
                  <a:pt x="1466850" y="42333"/>
                  <a:pt x="1466850" y="42333"/>
                </a:cubicBezTo>
                <a:cubicBezTo>
                  <a:pt x="1470025" y="39158"/>
                  <a:pt x="1473884" y="36544"/>
                  <a:pt x="1476375" y="32808"/>
                </a:cubicBezTo>
                <a:cubicBezTo>
                  <a:pt x="1478231" y="30023"/>
                  <a:pt x="1477183" y="25650"/>
                  <a:pt x="1479550" y="23283"/>
                </a:cubicBezTo>
                <a:cubicBezTo>
                  <a:pt x="1481917" y="20916"/>
                  <a:pt x="1485782" y="20707"/>
                  <a:pt x="1489075" y="20108"/>
                </a:cubicBezTo>
                <a:cubicBezTo>
                  <a:pt x="1497470" y="18582"/>
                  <a:pt x="1506008" y="17991"/>
                  <a:pt x="1514475" y="16933"/>
                </a:cubicBezTo>
                <a:cubicBezTo>
                  <a:pt x="1520825" y="12700"/>
                  <a:pt x="1527175" y="0"/>
                  <a:pt x="1533525" y="4233"/>
                </a:cubicBezTo>
                <a:cubicBezTo>
                  <a:pt x="1539875" y="8466"/>
                  <a:pt x="1545335" y="14520"/>
                  <a:pt x="1552575" y="16933"/>
                </a:cubicBezTo>
                <a:lnTo>
                  <a:pt x="1571625" y="23283"/>
                </a:lnTo>
                <a:cubicBezTo>
                  <a:pt x="1586719" y="13220"/>
                  <a:pt x="1577530" y="18140"/>
                  <a:pt x="1600200" y="10583"/>
                </a:cubicBezTo>
                <a:lnTo>
                  <a:pt x="1609725" y="7408"/>
                </a:lnTo>
                <a:cubicBezTo>
                  <a:pt x="1620054" y="10851"/>
                  <a:pt x="1620605" y="8869"/>
                  <a:pt x="1625600" y="20108"/>
                </a:cubicBezTo>
                <a:cubicBezTo>
                  <a:pt x="1628318" y="26225"/>
                  <a:pt x="1631950" y="39158"/>
                  <a:pt x="1631950" y="39158"/>
                </a:cubicBezTo>
                <a:cubicBezTo>
                  <a:pt x="1636183" y="38100"/>
                  <a:pt x="1640286" y="35983"/>
                  <a:pt x="1644650" y="35983"/>
                </a:cubicBezTo>
                <a:cubicBezTo>
                  <a:pt x="1657012" y="35983"/>
                  <a:pt x="1653211" y="41369"/>
                  <a:pt x="1660525" y="48683"/>
                </a:cubicBezTo>
                <a:cubicBezTo>
                  <a:pt x="1666680" y="54838"/>
                  <a:pt x="1671828" y="55626"/>
                  <a:pt x="1679575" y="58208"/>
                </a:cubicBezTo>
                <a:cubicBezTo>
                  <a:pt x="1693228" y="53657"/>
                  <a:pt x="1690370" y="52493"/>
                  <a:pt x="1708150" y="61383"/>
                </a:cubicBezTo>
                <a:cubicBezTo>
                  <a:pt x="1714976" y="64796"/>
                  <a:pt x="1727200" y="74083"/>
                  <a:pt x="1727200" y="74083"/>
                </a:cubicBezTo>
                <a:cubicBezTo>
                  <a:pt x="1730344" y="83514"/>
                  <a:pt x="1732353" y="95111"/>
                  <a:pt x="1739900" y="102658"/>
                </a:cubicBezTo>
                <a:cubicBezTo>
                  <a:pt x="1742598" y="105356"/>
                  <a:pt x="1746250" y="106891"/>
                  <a:pt x="1749425" y="109008"/>
                </a:cubicBezTo>
                <a:cubicBezTo>
                  <a:pt x="1750483" y="112183"/>
                  <a:pt x="1753073" y="115220"/>
                  <a:pt x="1752600" y="118533"/>
                </a:cubicBezTo>
                <a:cubicBezTo>
                  <a:pt x="1751266" y="127869"/>
                  <a:pt x="1743455" y="132758"/>
                  <a:pt x="1739900" y="140758"/>
                </a:cubicBezTo>
                <a:cubicBezTo>
                  <a:pt x="1737182" y="146875"/>
                  <a:pt x="1733550" y="159808"/>
                  <a:pt x="1733550" y="159808"/>
                </a:cubicBezTo>
                <a:cubicBezTo>
                  <a:pt x="1738426" y="167122"/>
                  <a:pt x="1739201" y="172508"/>
                  <a:pt x="1749425" y="172508"/>
                </a:cubicBezTo>
                <a:cubicBezTo>
                  <a:pt x="1752772" y="172508"/>
                  <a:pt x="1755775" y="170391"/>
                  <a:pt x="1758950" y="169333"/>
                </a:cubicBezTo>
                <a:cubicBezTo>
                  <a:pt x="1763183" y="170391"/>
                  <a:pt x="1769699" y="168605"/>
                  <a:pt x="1771650" y="172508"/>
                </a:cubicBezTo>
                <a:cubicBezTo>
                  <a:pt x="1775936" y="181080"/>
                  <a:pt x="1773368" y="191611"/>
                  <a:pt x="1774825" y="201083"/>
                </a:cubicBezTo>
                <a:cubicBezTo>
                  <a:pt x="1775489" y="205396"/>
                  <a:pt x="1774648" y="210989"/>
                  <a:pt x="1778000" y="213783"/>
                </a:cubicBezTo>
                <a:cubicBezTo>
                  <a:pt x="1782146" y="217238"/>
                  <a:pt x="1788640" y="215649"/>
                  <a:pt x="1793875" y="216958"/>
                </a:cubicBezTo>
                <a:cubicBezTo>
                  <a:pt x="1797122" y="217770"/>
                  <a:pt x="1800225" y="219075"/>
                  <a:pt x="1803400" y="220133"/>
                </a:cubicBezTo>
                <a:cubicBezTo>
                  <a:pt x="1804458" y="223308"/>
                  <a:pt x="1804208" y="227291"/>
                  <a:pt x="1806575" y="229658"/>
                </a:cubicBezTo>
                <a:cubicBezTo>
                  <a:pt x="1812952" y="236035"/>
                  <a:pt x="1822355" y="231269"/>
                  <a:pt x="1828800" y="229658"/>
                </a:cubicBezTo>
                <a:cubicBezTo>
                  <a:pt x="1827742" y="222250"/>
                  <a:pt x="1827093" y="214771"/>
                  <a:pt x="1825625" y="207433"/>
                </a:cubicBezTo>
                <a:cubicBezTo>
                  <a:pt x="1824969" y="204151"/>
                  <a:pt x="1819343" y="199151"/>
                  <a:pt x="1822450" y="197908"/>
                </a:cubicBezTo>
                <a:cubicBezTo>
                  <a:pt x="1828427" y="195517"/>
                  <a:pt x="1835150" y="200025"/>
                  <a:pt x="1841500" y="201083"/>
                </a:cubicBezTo>
                <a:lnTo>
                  <a:pt x="1860550" y="220133"/>
                </a:lnTo>
                <a:cubicBezTo>
                  <a:pt x="1863725" y="223308"/>
                  <a:pt x="1865815" y="228238"/>
                  <a:pt x="1870075" y="229658"/>
                </a:cubicBezTo>
                <a:lnTo>
                  <a:pt x="1879600" y="232833"/>
                </a:lnTo>
                <a:cubicBezTo>
                  <a:pt x="1901825" y="225425"/>
                  <a:pt x="1892300" y="224366"/>
                  <a:pt x="1908175" y="229658"/>
                </a:cubicBezTo>
                <a:cubicBezTo>
                  <a:pt x="1918404" y="239887"/>
                  <a:pt x="1916470" y="239961"/>
                  <a:pt x="1930400" y="245533"/>
                </a:cubicBezTo>
                <a:cubicBezTo>
                  <a:pt x="1936615" y="248019"/>
                  <a:pt x="1949450" y="251883"/>
                  <a:pt x="1949450" y="251883"/>
                </a:cubicBezTo>
                <a:cubicBezTo>
                  <a:pt x="1952889" y="249590"/>
                  <a:pt x="1966384" y="239051"/>
                  <a:pt x="1971675" y="242358"/>
                </a:cubicBezTo>
                <a:cubicBezTo>
                  <a:pt x="1978147" y="246403"/>
                  <a:pt x="1980142" y="255058"/>
                  <a:pt x="1984375" y="261408"/>
                </a:cubicBezTo>
                <a:cubicBezTo>
                  <a:pt x="1987981" y="266816"/>
                  <a:pt x="1996312" y="279695"/>
                  <a:pt x="2000250" y="283633"/>
                </a:cubicBezTo>
                <a:cubicBezTo>
                  <a:pt x="2002948" y="286331"/>
                  <a:pt x="2006600" y="287866"/>
                  <a:pt x="2009775" y="289983"/>
                </a:cubicBezTo>
                <a:cubicBezTo>
                  <a:pt x="2011892" y="293158"/>
                  <a:pt x="2013145" y="297124"/>
                  <a:pt x="2016125" y="299508"/>
                </a:cubicBezTo>
                <a:cubicBezTo>
                  <a:pt x="2024211" y="305977"/>
                  <a:pt x="2036865" y="300814"/>
                  <a:pt x="2044700" y="299508"/>
                </a:cubicBezTo>
                <a:lnTo>
                  <a:pt x="2051050" y="280458"/>
                </a:lnTo>
                <a:cubicBezTo>
                  <a:pt x="2055932" y="265813"/>
                  <a:pt x="2050943" y="271589"/>
                  <a:pt x="2070100" y="267758"/>
                </a:cubicBezTo>
                <a:cubicBezTo>
                  <a:pt x="2083858" y="268816"/>
                  <a:pt x="2097683" y="269221"/>
                  <a:pt x="2111375" y="270933"/>
                </a:cubicBezTo>
                <a:cubicBezTo>
                  <a:pt x="2114696" y="271348"/>
                  <a:pt x="2118533" y="271741"/>
                  <a:pt x="2120900" y="274108"/>
                </a:cubicBezTo>
                <a:cubicBezTo>
                  <a:pt x="2123267" y="276475"/>
                  <a:pt x="2123017" y="280458"/>
                  <a:pt x="2124075" y="283633"/>
                </a:cubicBezTo>
                <a:cubicBezTo>
                  <a:pt x="2123017" y="287866"/>
                  <a:pt x="2123065" y="292544"/>
                  <a:pt x="2120900" y="296333"/>
                </a:cubicBezTo>
                <a:cubicBezTo>
                  <a:pt x="2113282" y="309664"/>
                  <a:pt x="2106543" y="306189"/>
                  <a:pt x="2092325" y="309033"/>
                </a:cubicBezTo>
                <a:cubicBezTo>
                  <a:pt x="2088046" y="309889"/>
                  <a:pt x="2083858" y="311150"/>
                  <a:pt x="2079625" y="312208"/>
                </a:cubicBezTo>
                <a:cubicBezTo>
                  <a:pt x="2077508" y="315383"/>
                  <a:pt x="2076147" y="319220"/>
                  <a:pt x="2073275" y="321733"/>
                </a:cubicBezTo>
                <a:cubicBezTo>
                  <a:pt x="2067532" y="326759"/>
                  <a:pt x="2054225" y="334433"/>
                  <a:pt x="2054225" y="334433"/>
                </a:cubicBezTo>
                <a:cubicBezTo>
                  <a:pt x="2070800" y="359295"/>
                  <a:pt x="2044723" y="325496"/>
                  <a:pt x="2092325" y="347133"/>
                </a:cubicBezTo>
                <a:cubicBezTo>
                  <a:pt x="2096297" y="348939"/>
                  <a:pt x="2094442" y="355600"/>
                  <a:pt x="2095500" y="359833"/>
                </a:cubicBezTo>
                <a:cubicBezTo>
                  <a:pt x="2080944" y="381668"/>
                  <a:pt x="2085213" y="371643"/>
                  <a:pt x="2079625" y="388408"/>
                </a:cubicBezTo>
                <a:cubicBezTo>
                  <a:pt x="2082301" y="401789"/>
                  <a:pt x="2085788" y="409466"/>
                  <a:pt x="2079625" y="423333"/>
                </a:cubicBezTo>
                <a:cubicBezTo>
                  <a:pt x="2077801" y="427436"/>
                  <a:pt x="2072975" y="429409"/>
                  <a:pt x="2070100" y="432858"/>
                </a:cubicBezTo>
                <a:cubicBezTo>
                  <a:pt x="2067657" y="435789"/>
                  <a:pt x="2065867" y="439208"/>
                  <a:pt x="2063750" y="442383"/>
                </a:cubicBezTo>
                <a:cubicBezTo>
                  <a:pt x="2064808" y="448733"/>
                  <a:pt x="2064046" y="455675"/>
                  <a:pt x="2066925" y="461433"/>
                </a:cubicBezTo>
                <a:cubicBezTo>
                  <a:pt x="2068632" y="464846"/>
                  <a:pt x="2073752" y="465085"/>
                  <a:pt x="2076450" y="467783"/>
                </a:cubicBezTo>
                <a:cubicBezTo>
                  <a:pt x="2082605" y="473938"/>
                  <a:pt x="2083393" y="479086"/>
                  <a:pt x="2085975" y="486833"/>
                </a:cubicBezTo>
                <a:cubicBezTo>
                  <a:pt x="2084340" y="501548"/>
                  <a:pt x="2085274" y="522459"/>
                  <a:pt x="2073275" y="534458"/>
                </a:cubicBezTo>
                <a:cubicBezTo>
                  <a:pt x="2070577" y="537156"/>
                  <a:pt x="2066925" y="538691"/>
                  <a:pt x="2063750" y="540808"/>
                </a:cubicBezTo>
                <a:cubicBezTo>
                  <a:pt x="2064808" y="543983"/>
                  <a:pt x="2064834" y="547720"/>
                  <a:pt x="2066925" y="550333"/>
                </a:cubicBezTo>
                <a:cubicBezTo>
                  <a:pt x="2071401" y="555928"/>
                  <a:pt x="2079700" y="557766"/>
                  <a:pt x="2085975" y="559858"/>
                </a:cubicBezTo>
                <a:cubicBezTo>
                  <a:pt x="2089150" y="557741"/>
                  <a:pt x="2092802" y="556206"/>
                  <a:pt x="2095500" y="553508"/>
                </a:cubicBezTo>
                <a:cubicBezTo>
                  <a:pt x="2098198" y="550810"/>
                  <a:pt x="2098034" y="543983"/>
                  <a:pt x="2101850" y="543983"/>
                </a:cubicBezTo>
                <a:cubicBezTo>
                  <a:pt x="2105666" y="543983"/>
                  <a:pt x="2106493" y="550095"/>
                  <a:pt x="2108200" y="553508"/>
                </a:cubicBezTo>
                <a:cubicBezTo>
                  <a:pt x="2109697" y="556501"/>
                  <a:pt x="2110649" y="559766"/>
                  <a:pt x="2111375" y="563033"/>
                </a:cubicBezTo>
                <a:cubicBezTo>
                  <a:pt x="2112772" y="569317"/>
                  <a:pt x="2110687" y="576933"/>
                  <a:pt x="2114550" y="582083"/>
                </a:cubicBezTo>
                <a:cubicBezTo>
                  <a:pt x="2117970" y="586642"/>
                  <a:pt x="2125133" y="586316"/>
                  <a:pt x="2130425" y="588433"/>
                </a:cubicBezTo>
                <a:cubicBezTo>
                  <a:pt x="2138892" y="587375"/>
                  <a:pt x="2147430" y="586784"/>
                  <a:pt x="2155825" y="585258"/>
                </a:cubicBezTo>
                <a:cubicBezTo>
                  <a:pt x="2159118" y="584659"/>
                  <a:pt x="2164538" y="585330"/>
                  <a:pt x="2165350" y="582083"/>
                </a:cubicBezTo>
                <a:cubicBezTo>
                  <a:pt x="2166275" y="578381"/>
                  <a:pt x="2160707" y="575971"/>
                  <a:pt x="2159000" y="572558"/>
                </a:cubicBezTo>
                <a:cubicBezTo>
                  <a:pt x="2152227" y="559011"/>
                  <a:pt x="2161540" y="564938"/>
                  <a:pt x="2146300" y="559858"/>
                </a:cubicBezTo>
                <a:cubicBezTo>
                  <a:pt x="2145242" y="556683"/>
                  <a:pt x="2141269" y="553118"/>
                  <a:pt x="2143125" y="550333"/>
                </a:cubicBezTo>
                <a:cubicBezTo>
                  <a:pt x="2146548" y="545198"/>
                  <a:pt x="2153605" y="543805"/>
                  <a:pt x="2159000" y="540808"/>
                </a:cubicBezTo>
                <a:cubicBezTo>
                  <a:pt x="2183170" y="527380"/>
                  <a:pt x="2161267" y="541414"/>
                  <a:pt x="2181225" y="528108"/>
                </a:cubicBezTo>
                <a:cubicBezTo>
                  <a:pt x="2182283" y="524933"/>
                  <a:pt x="2181407" y="520080"/>
                  <a:pt x="2184400" y="518583"/>
                </a:cubicBezTo>
                <a:cubicBezTo>
                  <a:pt x="2192994" y="514286"/>
                  <a:pt x="2197257" y="528869"/>
                  <a:pt x="2200275" y="531283"/>
                </a:cubicBezTo>
                <a:cubicBezTo>
                  <a:pt x="2202888" y="533374"/>
                  <a:pt x="2206553" y="533646"/>
                  <a:pt x="2209800" y="534458"/>
                </a:cubicBezTo>
                <a:cubicBezTo>
                  <a:pt x="2227336" y="538842"/>
                  <a:pt x="2237587" y="538824"/>
                  <a:pt x="2257425" y="540808"/>
                </a:cubicBezTo>
                <a:cubicBezTo>
                  <a:pt x="2256367" y="543983"/>
                  <a:pt x="2256341" y="547720"/>
                  <a:pt x="2254250" y="550333"/>
                </a:cubicBezTo>
                <a:cubicBezTo>
                  <a:pt x="2251866" y="553313"/>
                  <a:pt x="2247656" y="554240"/>
                  <a:pt x="2244725" y="556683"/>
                </a:cubicBezTo>
                <a:cubicBezTo>
                  <a:pt x="2241276" y="559558"/>
                  <a:pt x="2238075" y="562759"/>
                  <a:pt x="2235200" y="566208"/>
                </a:cubicBezTo>
                <a:cubicBezTo>
                  <a:pt x="2228361" y="574414"/>
                  <a:pt x="2228857" y="575712"/>
                  <a:pt x="2225675" y="585258"/>
                </a:cubicBezTo>
                <a:cubicBezTo>
                  <a:pt x="2240650" y="592745"/>
                  <a:pt x="2249932" y="600212"/>
                  <a:pt x="2270125" y="588433"/>
                </a:cubicBezTo>
                <a:cubicBezTo>
                  <a:pt x="2275907" y="585060"/>
                  <a:pt x="2270260" y="571869"/>
                  <a:pt x="2276475" y="569383"/>
                </a:cubicBezTo>
                <a:lnTo>
                  <a:pt x="2292350" y="563033"/>
                </a:lnTo>
                <a:cubicBezTo>
                  <a:pt x="2298625" y="565125"/>
                  <a:pt x="2306924" y="566963"/>
                  <a:pt x="2311400" y="572558"/>
                </a:cubicBezTo>
                <a:cubicBezTo>
                  <a:pt x="2313491" y="575171"/>
                  <a:pt x="2313078" y="579090"/>
                  <a:pt x="2314575" y="582083"/>
                </a:cubicBezTo>
                <a:cubicBezTo>
                  <a:pt x="2319867" y="592666"/>
                  <a:pt x="2320925" y="591608"/>
                  <a:pt x="2330450" y="597958"/>
                </a:cubicBezTo>
                <a:cubicBezTo>
                  <a:pt x="2333625" y="595841"/>
                  <a:pt x="2337532" y="594539"/>
                  <a:pt x="2339975" y="591608"/>
                </a:cubicBezTo>
                <a:cubicBezTo>
                  <a:pt x="2343005" y="587972"/>
                  <a:pt x="2342092" y="581025"/>
                  <a:pt x="2346325" y="578908"/>
                </a:cubicBezTo>
                <a:cubicBezTo>
                  <a:pt x="2350228" y="576957"/>
                  <a:pt x="2354792" y="581025"/>
                  <a:pt x="2359025" y="582083"/>
                </a:cubicBezTo>
                <a:cubicBezTo>
                  <a:pt x="2362200" y="585258"/>
                  <a:pt x="2366059" y="587872"/>
                  <a:pt x="2368550" y="591608"/>
                </a:cubicBezTo>
                <a:cubicBezTo>
                  <a:pt x="2374803" y="600987"/>
                  <a:pt x="2370271" y="609859"/>
                  <a:pt x="2368550" y="620183"/>
                </a:cubicBezTo>
                <a:cubicBezTo>
                  <a:pt x="2369608" y="629708"/>
                  <a:pt x="2366580" y="640673"/>
                  <a:pt x="2371725" y="648758"/>
                </a:cubicBezTo>
                <a:cubicBezTo>
                  <a:pt x="2375319" y="654405"/>
                  <a:pt x="2390775" y="655108"/>
                  <a:pt x="2390775" y="655108"/>
                </a:cubicBezTo>
                <a:cubicBezTo>
                  <a:pt x="2392892" y="651933"/>
                  <a:pt x="2395418" y="648996"/>
                  <a:pt x="2397125" y="645583"/>
                </a:cubicBezTo>
                <a:cubicBezTo>
                  <a:pt x="2398622" y="642590"/>
                  <a:pt x="2396987" y="636531"/>
                  <a:pt x="2400300" y="636058"/>
                </a:cubicBezTo>
                <a:cubicBezTo>
                  <a:pt x="2406926" y="635111"/>
                  <a:pt x="2412856" y="640785"/>
                  <a:pt x="2419350" y="642408"/>
                </a:cubicBezTo>
                <a:cubicBezTo>
                  <a:pt x="2425595" y="643969"/>
                  <a:pt x="2432116" y="644186"/>
                  <a:pt x="2438400" y="645583"/>
                </a:cubicBezTo>
                <a:cubicBezTo>
                  <a:pt x="2441667" y="646309"/>
                  <a:pt x="2444707" y="647839"/>
                  <a:pt x="2447925" y="648758"/>
                </a:cubicBezTo>
                <a:cubicBezTo>
                  <a:pt x="2452672" y="650114"/>
                  <a:pt x="2465075" y="652570"/>
                  <a:pt x="2470150" y="655108"/>
                </a:cubicBezTo>
                <a:cubicBezTo>
                  <a:pt x="2473563" y="656815"/>
                  <a:pt x="2476500" y="659341"/>
                  <a:pt x="2479675" y="661458"/>
                </a:cubicBezTo>
                <a:cubicBezTo>
                  <a:pt x="2481792" y="658283"/>
                  <a:pt x="2485552" y="655719"/>
                  <a:pt x="2486025" y="651933"/>
                </a:cubicBezTo>
                <a:cubicBezTo>
                  <a:pt x="2486694" y="646578"/>
                  <a:pt x="2484159" y="641293"/>
                  <a:pt x="2482850" y="636058"/>
                </a:cubicBezTo>
                <a:cubicBezTo>
                  <a:pt x="2482038" y="632811"/>
                  <a:pt x="2480594" y="629751"/>
                  <a:pt x="2479675" y="626533"/>
                </a:cubicBezTo>
                <a:cubicBezTo>
                  <a:pt x="2478476" y="622337"/>
                  <a:pt x="2477558" y="618066"/>
                  <a:pt x="2476500" y="613833"/>
                </a:cubicBezTo>
                <a:cubicBezTo>
                  <a:pt x="2483908" y="591608"/>
                  <a:pt x="2476500" y="596900"/>
                  <a:pt x="2492375" y="591608"/>
                </a:cubicBezTo>
                <a:cubicBezTo>
                  <a:pt x="2494492" y="594783"/>
                  <a:pt x="2496027" y="598435"/>
                  <a:pt x="2498725" y="601133"/>
                </a:cubicBezTo>
                <a:cubicBezTo>
                  <a:pt x="2501423" y="603831"/>
                  <a:pt x="2505866" y="604503"/>
                  <a:pt x="2508250" y="607483"/>
                </a:cubicBezTo>
                <a:cubicBezTo>
                  <a:pt x="2510341" y="610096"/>
                  <a:pt x="2510367" y="613833"/>
                  <a:pt x="2511425" y="617008"/>
                </a:cubicBezTo>
                <a:cubicBezTo>
                  <a:pt x="2510367" y="623358"/>
                  <a:pt x="2509647" y="629774"/>
                  <a:pt x="2508250" y="636058"/>
                </a:cubicBezTo>
                <a:cubicBezTo>
                  <a:pt x="2507524" y="639325"/>
                  <a:pt x="2505994" y="642365"/>
                  <a:pt x="2505075" y="645583"/>
                </a:cubicBezTo>
                <a:cubicBezTo>
                  <a:pt x="2503876" y="649779"/>
                  <a:pt x="2502958" y="654050"/>
                  <a:pt x="2501900" y="658283"/>
                </a:cubicBezTo>
                <a:cubicBezTo>
                  <a:pt x="2508534" y="678185"/>
                  <a:pt x="2512327" y="686893"/>
                  <a:pt x="2508250" y="715433"/>
                </a:cubicBezTo>
                <a:cubicBezTo>
                  <a:pt x="2507171" y="722988"/>
                  <a:pt x="2498963" y="727657"/>
                  <a:pt x="2495550" y="734483"/>
                </a:cubicBezTo>
                <a:lnTo>
                  <a:pt x="2489200" y="747183"/>
                </a:lnTo>
                <a:cubicBezTo>
                  <a:pt x="2488142" y="756708"/>
                  <a:pt x="2488349" y="766461"/>
                  <a:pt x="2486025" y="775758"/>
                </a:cubicBezTo>
                <a:cubicBezTo>
                  <a:pt x="2485100" y="779460"/>
                  <a:pt x="2479675" y="781467"/>
                  <a:pt x="2479675" y="785283"/>
                </a:cubicBezTo>
                <a:cubicBezTo>
                  <a:pt x="2479675" y="794010"/>
                  <a:pt x="2486025" y="810683"/>
                  <a:pt x="2486025" y="810683"/>
                </a:cubicBezTo>
                <a:cubicBezTo>
                  <a:pt x="2484967" y="814916"/>
                  <a:pt x="2483567" y="819079"/>
                  <a:pt x="2482850" y="823383"/>
                </a:cubicBezTo>
                <a:cubicBezTo>
                  <a:pt x="2481447" y="831799"/>
                  <a:pt x="2481463" y="840440"/>
                  <a:pt x="2479675" y="848783"/>
                </a:cubicBezTo>
                <a:lnTo>
                  <a:pt x="2470150" y="877358"/>
                </a:lnTo>
                <a:cubicBezTo>
                  <a:pt x="2469092" y="880533"/>
                  <a:pt x="2467787" y="883636"/>
                  <a:pt x="2466975" y="886883"/>
                </a:cubicBezTo>
                <a:cubicBezTo>
                  <a:pt x="2456962" y="926935"/>
                  <a:pt x="2472302" y="864140"/>
                  <a:pt x="2460625" y="918633"/>
                </a:cubicBezTo>
                <a:cubicBezTo>
                  <a:pt x="2458796" y="927167"/>
                  <a:pt x="2455509" y="935393"/>
                  <a:pt x="2454275" y="944033"/>
                </a:cubicBezTo>
                <a:cubicBezTo>
                  <a:pt x="2453217" y="951441"/>
                  <a:pt x="2452028" y="958832"/>
                  <a:pt x="2451100" y="966258"/>
                </a:cubicBezTo>
                <a:cubicBezTo>
                  <a:pt x="2449911" y="975768"/>
                  <a:pt x="2449280" y="985346"/>
                  <a:pt x="2447925" y="994833"/>
                </a:cubicBezTo>
                <a:cubicBezTo>
                  <a:pt x="2447162" y="1000175"/>
                  <a:pt x="2445571" y="1005374"/>
                  <a:pt x="2444750" y="1010708"/>
                </a:cubicBezTo>
                <a:cubicBezTo>
                  <a:pt x="2443453" y="1019141"/>
                  <a:pt x="2443058" y="1027705"/>
                  <a:pt x="2441575" y="1036108"/>
                </a:cubicBezTo>
                <a:cubicBezTo>
                  <a:pt x="2439879" y="1045717"/>
                  <a:pt x="2437460" y="1055185"/>
                  <a:pt x="2435225" y="1064683"/>
                </a:cubicBezTo>
                <a:cubicBezTo>
                  <a:pt x="2429496" y="1089033"/>
                  <a:pt x="2431086" y="1083451"/>
                  <a:pt x="2425700" y="1099608"/>
                </a:cubicBezTo>
                <a:cubicBezTo>
                  <a:pt x="2416494" y="1164053"/>
                  <a:pt x="2428161" y="1083614"/>
                  <a:pt x="2419350" y="1140883"/>
                </a:cubicBezTo>
                <a:cubicBezTo>
                  <a:pt x="2418212" y="1148280"/>
                  <a:pt x="2417858" y="1155816"/>
                  <a:pt x="2416175" y="1163108"/>
                </a:cubicBezTo>
                <a:cubicBezTo>
                  <a:pt x="2414670" y="1169630"/>
                  <a:pt x="2410925" y="1175556"/>
                  <a:pt x="2409825" y="1182158"/>
                </a:cubicBezTo>
                <a:cubicBezTo>
                  <a:pt x="2406100" y="1204509"/>
                  <a:pt x="2408686" y="1195101"/>
                  <a:pt x="2403475" y="1210733"/>
                </a:cubicBezTo>
                <a:cubicBezTo>
                  <a:pt x="2401318" y="1232299"/>
                  <a:pt x="2400121" y="1246910"/>
                  <a:pt x="2397125" y="1267883"/>
                </a:cubicBezTo>
                <a:cubicBezTo>
                  <a:pt x="2394331" y="1287440"/>
                  <a:pt x="2395502" y="1282278"/>
                  <a:pt x="2390775" y="1296458"/>
                </a:cubicBezTo>
                <a:cubicBezTo>
                  <a:pt x="2388106" y="1325817"/>
                  <a:pt x="2388922" y="1326448"/>
                  <a:pt x="2384425" y="1350433"/>
                </a:cubicBezTo>
                <a:cubicBezTo>
                  <a:pt x="2382436" y="1361041"/>
                  <a:pt x="2380693" y="1371712"/>
                  <a:pt x="2378075" y="1382183"/>
                </a:cubicBezTo>
                <a:cubicBezTo>
                  <a:pt x="2377017" y="1386416"/>
                  <a:pt x="2375617" y="1390579"/>
                  <a:pt x="2374900" y="1394883"/>
                </a:cubicBezTo>
                <a:cubicBezTo>
                  <a:pt x="2371696" y="1414107"/>
                  <a:pt x="2372547" y="1421346"/>
                  <a:pt x="2368550" y="1439333"/>
                </a:cubicBezTo>
                <a:cubicBezTo>
                  <a:pt x="2364690" y="1456702"/>
                  <a:pt x="2366636" y="1441258"/>
                  <a:pt x="2359025" y="1458383"/>
                </a:cubicBezTo>
                <a:cubicBezTo>
                  <a:pt x="2356307" y="1464500"/>
                  <a:pt x="2353775" y="1470831"/>
                  <a:pt x="2352675" y="1477433"/>
                </a:cubicBezTo>
                <a:cubicBezTo>
                  <a:pt x="2351617" y="1483783"/>
                  <a:pt x="2350897" y="1490199"/>
                  <a:pt x="2349500" y="1496483"/>
                </a:cubicBezTo>
                <a:cubicBezTo>
                  <a:pt x="2348774" y="1499750"/>
                  <a:pt x="2347051" y="1502741"/>
                  <a:pt x="2346325" y="1506008"/>
                </a:cubicBezTo>
                <a:cubicBezTo>
                  <a:pt x="2344928" y="1512292"/>
                  <a:pt x="2344060" y="1518685"/>
                  <a:pt x="2343150" y="1525058"/>
                </a:cubicBezTo>
                <a:cubicBezTo>
                  <a:pt x="2341943" y="1533505"/>
                  <a:pt x="2341763" y="1542115"/>
                  <a:pt x="2339975" y="1550458"/>
                </a:cubicBezTo>
                <a:cubicBezTo>
                  <a:pt x="2338573" y="1557003"/>
                  <a:pt x="2335248" y="1563014"/>
                  <a:pt x="2333625" y="1569508"/>
                </a:cubicBezTo>
                <a:cubicBezTo>
                  <a:pt x="2332567" y="1573741"/>
                  <a:pt x="2331598" y="1577998"/>
                  <a:pt x="2330450" y="1582208"/>
                </a:cubicBezTo>
                <a:cubicBezTo>
                  <a:pt x="2328423" y="1589641"/>
                  <a:pt x="2325969" y="1596958"/>
                  <a:pt x="2324100" y="1604433"/>
                </a:cubicBezTo>
                <a:cubicBezTo>
                  <a:pt x="2322791" y="1609668"/>
                  <a:pt x="2321983" y="1615016"/>
                  <a:pt x="2320925" y="1620308"/>
                </a:cubicBezTo>
                <a:cubicBezTo>
                  <a:pt x="2319867" y="1631950"/>
                  <a:pt x="2319200" y="1643634"/>
                  <a:pt x="2317750" y="1655233"/>
                </a:cubicBezTo>
                <a:cubicBezTo>
                  <a:pt x="2317081" y="1660588"/>
                  <a:pt x="2315462" y="1665785"/>
                  <a:pt x="2314575" y="1671108"/>
                </a:cubicBezTo>
                <a:cubicBezTo>
                  <a:pt x="2313345" y="1678490"/>
                  <a:pt x="2312328" y="1685907"/>
                  <a:pt x="2311400" y="1693333"/>
                </a:cubicBezTo>
                <a:cubicBezTo>
                  <a:pt x="2310211" y="1702843"/>
                  <a:pt x="2309580" y="1712421"/>
                  <a:pt x="2308225" y="1721908"/>
                </a:cubicBezTo>
                <a:cubicBezTo>
                  <a:pt x="2307462" y="1727250"/>
                  <a:pt x="2305892" y="1732453"/>
                  <a:pt x="2305050" y="1737783"/>
                </a:cubicBezTo>
                <a:cubicBezTo>
                  <a:pt x="2302716" y="1752567"/>
                  <a:pt x="2301161" y="1767470"/>
                  <a:pt x="2298700" y="1782233"/>
                </a:cubicBezTo>
                <a:cubicBezTo>
                  <a:pt x="2297642" y="1788583"/>
                  <a:pt x="2296922" y="1794999"/>
                  <a:pt x="2295525" y="1801283"/>
                </a:cubicBezTo>
                <a:cubicBezTo>
                  <a:pt x="2294799" y="1804550"/>
                  <a:pt x="2293408" y="1807633"/>
                  <a:pt x="2292350" y="1810808"/>
                </a:cubicBezTo>
                <a:cubicBezTo>
                  <a:pt x="2291292" y="1825625"/>
                  <a:pt x="2290815" y="1840494"/>
                  <a:pt x="2289175" y="1855258"/>
                </a:cubicBezTo>
                <a:cubicBezTo>
                  <a:pt x="2288693" y="1859595"/>
                  <a:pt x="2286781" y="1863665"/>
                  <a:pt x="2286000" y="1867958"/>
                </a:cubicBezTo>
                <a:cubicBezTo>
                  <a:pt x="2284661" y="1875321"/>
                  <a:pt x="2284164" y="1882820"/>
                  <a:pt x="2282825" y="1890183"/>
                </a:cubicBezTo>
                <a:cubicBezTo>
                  <a:pt x="2282044" y="1894476"/>
                  <a:pt x="2280597" y="1898623"/>
                  <a:pt x="2279650" y="1902883"/>
                </a:cubicBezTo>
                <a:cubicBezTo>
                  <a:pt x="2276376" y="1917614"/>
                  <a:pt x="2277172" y="1917907"/>
                  <a:pt x="2273300" y="1931458"/>
                </a:cubicBezTo>
                <a:cubicBezTo>
                  <a:pt x="2272381" y="1934676"/>
                  <a:pt x="2271044" y="1937765"/>
                  <a:pt x="2270125" y="1940983"/>
                </a:cubicBezTo>
                <a:cubicBezTo>
                  <a:pt x="2268926" y="1945179"/>
                  <a:pt x="2268204" y="1949503"/>
                  <a:pt x="2266950" y="1953683"/>
                </a:cubicBezTo>
                <a:cubicBezTo>
                  <a:pt x="2265027" y="1960094"/>
                  <a:pt x="2262717" y="1966383"/>
                  <a:pt x="2260600" y="1972733"/>
                </a:cubicBezTo>
                <a:cubicBezTo>
                  <a:pt x="2259542" y="1975908"/>
                  <a:pt x="2258081" y="1978976"/>
                  <a:pt x="2257425" y="1982258"/>
                </a:cubicBezTo>
                <a:cubicBezTo>
                  <a:pt x="2254909" y="1994840"/>
                  <a:pt x="2249209" y="2025956"/>
                  <a:pt x="2244725" y="2039408"/>
                </a:cubicBezTo>
                <a:lnTo>
                  <a:pt x="2241550" y="2048933"/>
                </a:lnTo>
                <a:cubicBezTo>
                  <a:pt x="2239433" y="2067983"/>
                  <a:pt x="2241261" y="2087899"/>
                  <a:pt x="2235200" y="2106083"/>
                </a:cubicBezTo>
                <a:cubicBezTo>
                  <a:pt x="2233780" y="2110343"/>
                  <a:pt x="2229329" y="2099168"/>
                  <a:pt x="2225675" y="2096558"/>
                </a:cubicBezTo>
                <a:cubicBezTo>
                  <a:pt x="2218809" y="2091654"/>
                  <a:pt x="2211223" y="2089624"/>
                  <a:pt x="2203450" y="2087033"/>
                </a:cubicBezTo>
                <a:cubicBezTo>
                  <a:pt x="2202392" y="2083858"/>
                  <a:pt x="2202220" y="2080231"/>
                  <a:pt x="2200275" y="2077508"/>
                </a:cubicBezTo>
                <a:cubicBezTo>
                  <a:pt x="2187255" y="2059281"/>
                  <a:pt x="2189380" y="2071593"/>
                  <a:pt x="2181225" y="2055283"/>
                </a:cubicBezTo>
                <a:cubicBezTo>
                  <a:pt x="2177390" y="2047614"/>
                  <a:pt x="2179283" y="2042299"/>
                  <a:pt x="2171700" y="2036233"/>
                </a:cubicBezTo>
                <a:cubicBezTo>
                  <a:pt x="2169087" y="2034142"/>
                  <a:pt x="2165422" y="2033870"/>
                  <a:pt x="2162175" y="2033058"/>
                </a:cubicBezTo>
                <a:lnTo>
                  <a:pt x="2136775" y="2026708"/>
                </a:lnTo>
                <a:cubicBezTo>
                  <a:pt x="2135717" y="2016125"/>
                  <a:pt x="2135217" y="2005470"/>
                  <a:pt x="2133600" y="1994958"/>
                </a:cubicBezTo>
                <a:cubicBezTo>
                  <a:pt x="2133091" y="1991650"/>
                  <a:pt x="2132281" y="1988218"/>
                  <a:pt x="2130425" y="1985433"/>
                </a:cubicBezTo>
                <a:cubicBezTo>
                  <a:pt x="2127934" y="1981697"/>
                  <a:pt x="2124636" y="1978399"/>
                  <a:pt x="2120900" y="1975908"/>
                </a:cubicBezTo>
                <a:cubicBezTo>
                  <a:pt x="2118115" y="1974052"/>
                  <a:pt x="2114368" y="1974230"/>
                  <a:pt x="2111375" y="1972733"/>
                </a:cubicBezTo>
                <a:cubicBezTo>
                  <a:pt x="2107962" y="1971026"/>
                  <a:pt x="2105025" y="1968500"/>
                  <a:pt x="2101850" y="1966383"/>
                </a:cubicBezTo>
                <a:cubicBezTo>
                  <a:pt x="2098675" y="1961091"/>
                  <a:pt x="2097196" y="1954297"/>
                  <a:pt x="2092325" y="1950508"/>
                </a:cubicBezTo>
                <a:cubicBezTo>
                  <a:pt x="2087041" y="1946399"/>
                  <a:pt x="2073275" y="1944158"/>
                  <a:pt x="2073275" y="1944158"/>
                </a:cubicBezTo>
                <a:cubicBezTo>
                  <a:pt x="2065867" y="1945216"/>
                  <a:pt x="2058388" y="1945865"/>
                  <a:pt x="2051050" y="1947333"/>
                </a:cubicBezTo>
                <a:cubicBezTo>
                  <a:pt x="2047768" y="1947989"/>
                  <a:pt x="2043892" y="1948141"/>
                  <a:pt x="2041525" y="1950508"/>
                </a:cubicBezTo>
                <a:cubicBezTo>
                  <a:pt x="2037602" y="1954431"/>
                  <a:pt x="2033897" y="1967041"/>
                  <a:pt x="2032000" y="1972733"/>
                </a:cubicBezTo>
                <a:cubicBezTo>
                  <a:pt x="2021417" y="1971675"/>
                  <a:pt x="2010762" y="1971175"/>
                  <a:pt x="2000250" y="1969558"/>
                </a:cubicBezTo>
                <a:cubicBezTo>
                  <a:pt x="1996942" y="1969049"/>
                  <a:pt x="1993338" y="1968474"/>
                  <a:pt x="1990725" y="1966383"/>
                </a:cubicBezTo>
                <a:cubicBezTo>
                  <a:pt x="1987745" y="1963999"/>
                  <a:pt x="1987073" y="1959556"/>
                  <a:pt x="1984375" y="1956858"/>
                </a:cubicBezTo>
                <a:cubicBezTo>
                  <a:pt x="1981677" y="1954160"/>
                  <a:pt x="1978025" y="1952625"/>
                  <a:pt x="1974850" y="1950508"/>
                </a:cubicBezTo>
                <a:cubicBezTo>
                  <a:pt x="1960033" y="1952625"/>
                  <a:pt x="1935133" y="1942659"/>
                  <a:pt x="1930400" y="1956858"/>
                </a:cubicBezTo>
                <a:cubicBezTo>
                  <a:pt x="1926167" y="1969558"/>
                  <a:pt x="1930400" y="1965325"/>
                  <a:pt x="1917700" y="1969558"/>
                </a:cubicBezTo>
                <a:cubicBezTo>
                  <a:pt x="1911350" y="1968500"/>
                  <a:pt x="1903495" y="1970622"/>
                  <a:pt x="1898650" y="1966383"/>
                </a:cubicBezTo>
                <a:cubicBezTo>
                  <a:pt x="1893613" y="1961975"/>
                  <a:pt x="1895293" y="1953320"/>
                  <a:pt x="1892300" y="1947333"/>
                </a:cubicBezTo>
                <a:cubicBezTo>
                  <a:pt x="1890183" y="1943100"/>
                  <a:pt x="1888980" y="1938269"/>
                  <a:pt x="1885950" y="1934633"/>
                </a:cubicBezTo>
                <a:cubicBezTo>
                  <a:pt x="1881216" y="1928952"/>
                  <a:pt x="1873401" y="1927275"/>
                  <a:pt x="1866900" y="1925108"/>
                </a:cubicBezTo>
                <a:cubicBezTo>
                  <a:pt x="1871133" y="1916641"/>
                  <a:pt x="1874349" y="1907584"/>
                  <a:pt x="1879600" y="1899708"/>
                </a:cubicBezTo>
                <a:lnTo>
                  <a:pt x="1892300" y="1880658"/>
                </a:lnTo>
                <a:cubicBezTo>
                  <a:pt x="1894417" y="1877483"/>
                  <a:pt x="1897443" y="1874753"/>
                  <a:pt x="1898650" y="1871133"/>
                </a:cubicBezTo>
                <a:cubicBezTo>
                  <a:pt x="1914611" y="1823250"/>
                  <a:pt x="1893081" y="1882272"/>
                  <a:pt x="1917700" y="1833033"/>
                </a:cubicBezTo>
                <a:cubicBezTo>
                  <a:pt x="1933813" y="1800807"/>
                  <a:pt x="1925149" y="1815509"/>
                  <a:pt x="1943100" y="1788583"/>
                </a:cubicBezTo>
                <a:cubicBezTo>
                  <a:pt x="1945217" y="1785408"/>
                  <a:pt x="1948243" y="1782678"/>
                  <a:pt x="1949450" y="1779058"/>
                </a:cubicBezTo>
                <a:cubicBezTo>
                  <a:pt x="1951656" y="1772441"/>
                  <a:pt x="1954616" y="1762064"/>
                  <a:pt x="1958975" y="1756833"/>
                </a:cubicBezTo>
                <a:cubicBezTo>
                  <a:pt x="1961418" y="1753902"/>
                  <a:pt x="1965325" y="1752600"/>
                  <a:pt x="1968500" y="1750483"/>
                </a:cubicBezTo>
                <a:cubicBezTo>
                  <a:pt x="1986698" y="1723186"/>
                  <a:pt x="1964880" y="1757723"/>
                  <a:pt x="1978025" y="1731433"/>
                </a:cubicBezTo>
                <a:cubicBezTo>
                  <a:pt x="1993968" y="1699547"/>
                  <a:pt x="1974026" y="1748172"/>
                  <a:pt x="1990725" y="1709208"/>
                </a:cubicBezTo>
                <a:cubicBezTo>
                  <a:pt x="1992043" y="1706132"/>
                  <a:pt x="1992403" y="1702676"/>
                  <a:pt x="1993900" y="1699683"/>
                </a:cubicBezTo>
                <a:cubicBezTo>
                  <a:pt x="1995607" y="1696270"/>
                  <a:pt x="1998543" y="1693571"/>
                  <a:pt x="2000250" y="1690158"/>
                </a:cubicBezTo>
                <a:cubicBezTo>
                  <a:pt x="2001747" y="1687165"/>
                  <a:pt x="2002506" y="1683851"/>
                  <a:pt x="2003425" y="1680633"/>
                </a:cubicBezTo>
                <a:cubicBezTo>
                  <a:pt x="2004624" y="1676437"/>
                  <a:pt x="2004179" y="1671564"/>
                  <a:pt x="2006600" y="1667933"/>
                </a:cubicBezTo>
                <a:cubicBezTo>
                  <a:pt x="2008717" y="1664758"/>
                  <a:pt x="2012950" y="1663700"/>
                  <a:pt x="2016125" y="1661583"/>
                </a:cubicBezTo>
                <a:cubicBezTo>
                  <a:pt x="2019211" y="1652324"/>
                  <a:pt x="2020045" y="1648326"/>
                  <a:pt x="2025650" y="1639358"/>
                </a:cubicBezTo>
                <a:cubicBezTo>
                  <a:pt x="2028455" y="1634871"/>
                  <a:pt x="2032099" y="1630964"/>
                  <a:pt x="2035175" y="1626658"/>
                </a:cubicBezTo>
                <a:cubicBezTo>
                  <a:pt x="2046226" y="1611187"/>
                  <a:pt x="2036226" y="1622432"/>
                  <a:pt x="2051050" y="1607608"/>
                </a:cubicBezTo>
                <a:cubicBezTo>
                  <a:pt x="2053641" y="1599835"/>
                  <a:pt x="2055671" y="1592249"/>
                  <a:pt x="2060575" y="1585383"/>
                </a:cubicBezTo>
                <a:cubicBezTo>
                  <a:pt x="2072278" y="1568999"/>
                  <a:pt x="2068051" y="1583130"/>
                  <a:pt x="2076450" y="1566333"/>
                </a:cubicBezTo>
                <a:cubicBezTo>
                  <a:pt x="2088571" y="1542091"/>
                  <a:pt x="2066118" y="1574817"/>
                  <a:pt x="2089150" y="1544108"/>
                </a:cubicBezTo>
                <a:cubicBezTo>
                  <a:pt x="2099654" y="1512596"/>
                  <a:pt x="2082031" y="1560733"/>
                  <a:pt x="2101850" y="1525058"/>
                </a:cubicBezTo>
                <a:cubicBezTo>
                  <a:pt x="2105101" y="1519207"/>
                  <a:pt x="2104487" y="1511577"/>
                  <a:pt x="2108200" y="1506008"/>
                </a:cubicBezTo>
                <a:cubicBezTo>
                  <a:pt x="2110317" y="1502833"/>
                  <a:pt x="2112843" y="1499896"/>
                  <a:pt x="2114550" y="1496483"/>
                </a:cubicBezTo>
                <a:cubicBezTo>
                  <a:pt x="2116047" y="1493490"/>
                  <a:pt x="2116065" y="1489864"/>
                  <a:pt x="2117725" y="1486958"/>
                </a:cubicBezTo>
                <a:cubicBezTo>
                  <a:pt x="2120350" y="1482364"/>
                  <a:pt x="2124075" y="1478491"/>
                  <a:pt x="2127250" y="1474258"/>
                </a:cubicBezTo>
                <a:cubicBezTo>
                  <a:pt x="2129367" y="1467908"/>
                  <a:pt x="2129887" y="1460777"/>
                  <a:pt x="2133600" y="1455208"/>
                </a:cubicBezTo>
                <a:cubicBezTo>
                  <a:pt x="2148791" y="1432422"/>
                  <a:pt x="2140904" y="1441554"/>
                  <a:pt x="2155825" y="1426633"/>
                </a:cubicBezTo>
                <a:cubicBezTo>
                  <a:pt x="2156883" y="1423458"/>
                  <a:pt x="2157375" y="1420034"/>
                  <a:pt x="2159000" y="1417108"/>
                </a:cubicBezTo>
                <a:cubicBezTo>
                  <a:pt x="2162706" y="1410437"/>
                  <a:pt x="2171700" y="1398058"/>
                  <a:pt x="2171700" y="1398058"/>
                </a:cubicBezTo>
                <a:cubicBezTo>
                  <a:pt x="2170642" y="1391708"/>
                  <a:pt x="2173552" y="1383030"/>
                  <a:pt x="2168525" y="1379008"/>
                </a:cubicBezTo>
                <a:cubicBezTo>
                  <a:pt x="2166694" y="1377543"/>
                  <a:pt x="2148249" y="1390409"/>
                  <a:pt x="2146300" y="1391708"/>
                </a:cubicBezTo>
                <a:cubicBezTo>
                  <a:pt x="2144183" y="1394883"/>
                  <a:pt x="2143728" y="1400693"/>
                  <a:pt x="2139950" y="1401233"/>
                </a:cubicBezTo>
                <a:cubicBezTo>
                  <a:pt x="2126948" y="1403090"/>
                  <a:pt x="2122940" y="1393181"/>
                  <a:pt x="2117725" y="1385358"/>
                </a:cubicBezTo>
                <a:cubicBezTo>
                  <a:pt x="2118783" y="1379008"/>
                  <a:pt x="2119503" y="1372592"/>
                  <a:pt x="2120900" y="1366308"/>
                </a:cubicBezTo>
                <a:cubicBezTo>
                  <a:pt x="2121626" y="1363041"/>
                  <a:pt x="2126083" y="1359460"/>
                  <a:pt x="2124075" y="1356783"/>
                </a:cubicBezTo>
                <a:cubicBezTo>
                  <a:pt x="2121457" y="1353292"/>
                  <a:pt x="2115635" y="1354555"/>
                  <a:pt x="2111375" y="1353608"/>
                </a:cubicBezTo>
                <a:cubicBezTo>
                  <a:pt x="2106107" y="1352437"/>
                  <a:pt x="2100792" y="1351491"/>
                  <a:pt x="2095500" y="1350433"/>
                </a:cubicBezTo>
                <a:cubicBezTo>
                  <a:pt x="2088912" y="1330668"/>
                  <a:pt x="2094247" y="1331707"/>
                  <a:pt x="2076450" y="1325033"/>
                </a:cubicBezTo>
                <a:cubicBezTo>
                  <a:pt x="2072364" y="1323501"/>
                  <a:pt x="2067983" y="1322916"/>
                  <a:pt x="2063750" y="1321858"/>
                </a:cubicBezTo>
                <a:cubicBezTo>
                  <a:pt x="2059517" y="1322916"/>
                  <a:pt x="2055414" y="1325033"/>
                  <a:pt x="2051050" y="1325033"/>
                </a:cubicBezTo>
                <a:cubicBezTo>
                  <a:pt x="2040890" y="1325033"/>
                  <a:pt x="2037927" y="1320800"/>
                  <a:pt x="2044700" y="1312333"/>
                </a:cubicBezTo>
                <a:cubicBezTo>
                  <a:pt x="2047084" y="1309353"/>
                  <a:pt x="2051050" y="1308100"/>
                  <a:pt x="2054225" y="1305983"/>
                </a:cubicBezTo>
                <a:cubicBezTo>
                  <a:pt x="2053167" y="1302808"/>
                  <a:pt x="2054363" y="1296931"/>
                  <a:pt x="2051050" y="1296458"/>
                </a:cubicBezTo>
                <a:cubicBezTo>
                  <a:pt x="2017654" y="1291687"/>
                  <a:pt x="2015332" y="1296299"/>
                  <a:pt x="1993900" y="1309158"/>
                </a:cubicBezTo>
                <a:cubicBezTo>
                  <a:pt x="1990725" y="1307041"/>
                  <a:pt x="1986082" y="1306221"/>
                  <a:pt x="1984375" y="1302808"/>
                </a:cubicBezTo>
                <a:cubicBezTo>
                  <a:pt x="1968619" y="1271296"/>
                  <a:pt x="1989600" y="1281266"/>
                  <a:pt x="1968500" y="1274233"/>
                </a:cubicBezTo>
                <a:cubicBezTo>
                  <a:pt x="1965325" y="1275291"/>
                  <a:pt x="1962276" y="1277958"/>
                  <a:pt x="1958975" y="1277408"/>
                </a:cubicBezTo>
                <a:cubicBezTo>
                  <a:pt x="1953671" y="1276524"/>
                  <a:pt x="1942786" y="1264394"/>
                  <a:pt x="1939925" y="1261533"/>
                </a:cubicBezTo>
                <a:cubicBezTo>
                  <a:pt x="1936750" y="1263650"/>
                  <a:pt x="1932784" y="1264903"/>
                  <a:pt x="1930400" y="1267883"/>
                </a:cubicBezTo>
                <a:cubicBezTo>
                  <a:pt x="1928309" y="1270496"/>
                  <a:pt x="1930492" y="1276682"/>
                  <a:pt x="1927225" y="1277408"/>
                </a:cubicBezTo>
                <a:cubicBezTo>
                  <a:pt x="1918896" y="1279259"/>
                  <a:pt x="1910292" y="1275291"/>
                  <a:pt x="1901825" y="1274233"/>
                </a:cubicBezTo>
                <a:cubicBezTo>
                  <a:pt x="1894868" y="1263797"/>
                  <a:pt x="1895586" y="1266685"/>
                  <a:pt x="1892300" y="1255183"/>
                </a:cubicBezTo>
                <a:cubicBezTo>
                  <a:pt x="1891101" y="1250987"/>
                  <a:pt x="1892211" y="1245569"/>
                  <a:pt x="1889125" y="1242483"/>
                </a:cubicBezTo>
                <a:cubicBezTo>
                  <a:pt x="1886039" y="1239397"/>
                  <a:pt x="1880658" y="1240366"/>
                  <a:pt x="1876425" y="1239308"/>
                </a:cubicBezTo>
                <a:cubicBezTo>
                  <a:pt x="1877483" y="1232958"/>
                  <a:pt x="1881860" y="1226286"/>
                  <a:pt x="1879600" y="1220258"/>
                </a:cubicBezTo>
                <a:cubicBezTo>
                  <a:pt x="1877938" y="1215826"/>
                  <a:pt x="1871492" y="1215056"/>
                  <a:pt x="1866900" y="1213908"/>
                </a:cubicBezTo>
                <a:cubicBezTo>
                  <a:pt x="1858622" y="1211839"/>
                  <a:pt x="1849967" y="1211791"/>
                  <a:pt x="1841500" y="1210733"/>
                </a:cubicBezTo>
                <a:cubicBezTo>
                  <a:pt x="1838325" y="1209675"/>
                  <a:pt x="1834342" y="1209925"/>
                  <a:pt x="1831975" y="1207558"/>
                </a:cubicBezTo>
                <a:cubicBezTo>
                  <a:pt x="1829608" y="1205191"/>
                  <a:pt x="1830656" y="1200818"/>
                  <a:pt x="1828800" y="1198033"/>
                </a:cubicBezTo>
                <a:cubicBezTo>
                  <a:pt x="1826565" y="1194681"/>
                  <a:pt x="1814522" y="1183460"/>
                  <a:pt x="1809750" y="1182158"/>
                </a:cubicBezTo>
                <a:cubicBezTo>
                  <a:pt x="1801518" y="1179913"/>
                  <a:pt x="1792817" y="1180041"/>
                  <a:pt x="1784350" y="1178983"/>
                </a:cubicBezTo>
                <a:cubicBezTo>
                  <a:pt x="1782233" y="1175808"/>
                  <a:pt x="1779503" y="1172965"/>
                  <a:pt x="1778000" y="1169458"/>
                </a:cubicBezTo>
                <a:cubicBezTo>
                  <a:pt x="1768304" y="1146834"/>
                  <a:pt x="1788774" y="1155363"/>
                  <a:pt x="1743075" y="1159933"/>
                </a:cubicBezTo>
                <a:cubicBezTo>
                  <a:pt x="1734608" y="1158875"/>
                  <a:pt x="1726004" y="1154907"/>
                  <a:pt x="1717675" y="1156758"/>
                </a:cubicBezTo>
                <a:cubicBezTo>
                  <a:pt x="1714408" y="1157484"/>
                  <a:pt x="1713581" y="1163065"/>
                  <a:pt x="1714500" y="1166283"/>
                </a:cubicBezTo>
                <a:cubicBezTo>
                  <a:pt x="1715954" y="1171371"/>
                  <a:pt x="1720850" y="1174750"/>
                  <a:pt x="1724025" y="1178983"/>
                </a:cubicBezTo>
                <a:cubicBezTo>
                  <a:pt x="1722967" y="1182158"/>
                  <a:pt x="1723843" y="1187011"/>
                  <a:pt x="1720850" y="1188508"/>
                </a:cubicBezTo>
                <a:cubicBezTo>
                  <a:pt x="1717857" y="1190005"/>
                  <a:pt x="1714543" y="1186252"/>
                  <a:pt x="1711325" y="1185333"/>
                </a:cubicBezTo>
                <a:cubicBezTo>
                  <a:pt x="1688510" y="1178814"/>
                  <a:pt x="1708939" y="1185530"/>
                  <a:pt x="1682750" y="1178983"/>
                </a:cubicBezTo>
                <a:cubicBezTo>
                  <a:pt x="1679503" y="1178171"/>
                  <a:pt x="1676400" y="1176866"/>
                  <a:pt x="1673225" y="1175808"/>
                </a:cubicBezTo>
                <a:cubicBezTo>
                  <a:pt x="1651436" y="1181255"/>
                  <a:pt x="1649469" y="1175696"/>
                  <a:pt x="1641475" y="1191683"/>
                </a:cubicBezTo>
                <a:cubicBezTo>
                  <a:pt x="1639978" y="1194676"/>
                  <a:pt x="1639358" y="1198033"/>
                  <a:pt x="1638300" y="1201208"/>
                </a:cubicBezTo>
                <a:cubicBezTo>
                  <a:pt x="1641475" y="1205441"/>
                  <a:pt x="1644083" y="1210166"/>
                  <a:pt x="1647825" y="1213908"/>
                </a:cubicBezTo>
                <a:cubicBezTo>
                  <a:pt x="1668992" y="1235075"/>
                  <a:pt x="1646767" y="1204383"/>
                  <a:pt x="1663700" y="1229783"/>
                </a:cubicBezTo>
                <a:cubicBezTo>
                  <a:pt x="1661583" y="1232958"/>
                  <a:pt x="1660281" y="1236865"/>
                  <a:pt x="1657350" y="1239308"/>
                </a:cubicBezTo>
                <a:cubicBezTo>
                  <a:pt x="1652119" y="1243667"/>
                  <a:pt x="1641742" y="1246627"/>
                  <a:pt x="1635125" y="1248833"/>
                </a:cubicBezTo>
                <a:cubicBezTo>
                  <a:pt x="1626572" y="1246695"/>
                  <a:pt x="1617982" y="1247573"/>
                  <a:pt x="1616075" y="1236133"/>
                </a:cubicBezTo>
                <a:cubicBezTo>
                  <a:pt x="1615525" y="1232832"/>
                  <a:pt x="1618192" y="1229783"/>
                  <a:pt x="1619250" y="1226608"/>
                </a:cubicBezTo>
                <a:cubicBezTo>
                  <a:pt x="1611842" y="1225550"/>
                  <a:pt x="1604363" y="1224901"/>
                  <a:pt x="1597025" y="1223433"/>
                </a:cubicBezTo>
                <a:cubicBezTo>
                  <a:pt x="1593743" y="1222777"/>
                  <a:pt x="1590607" y="1219015"/>
                  <a:pt x="1587500" y="1220258"/>
                </a:cubicBezTo>
                <a:cubicBezTo>
                  <a:pt x="1583957" y="1221675"/>
                  <a:pt x="1584047" y="1227300"/>
                  <a:pt x="1581150" y="1229783"/>
                </a:cubicBezTo>
                <a:cubicBezTo>
                  <a:pt x="1576465" y="1233799"/>
                  <a:pt x="1570567" y="1236133"/>
                  <a:pt x="1565275" y="1239308"/>
                </a:cubicBezTo>
                <a:cubicBezTo>
                  <a:pt x="1557867" y="1238250"/>
                  <a:pt x="1550270" y="1238102"/>
                  <a:pt x="1543050" y="1236133"/>
                </a:cubicBezTo>
                <a:cubicBezTo>
                  <a:pt x="1538484" y="1234888"/>
                  <a:pt x="1535054" y="1230306"/>
                  <a:pt x="1530350" y="1229783"/>
                </a:cubicBezTo>
                <a:cubicBezTo>
                  <a:pt x="1524987" y="1229187"/>
                  <a:pt x="1519767" y="1231900"/>
                  <a:pt x="1514475" y="1232958"/>
                </a:cubicBezTo>
                <a:cubicBezTo>
                  <a:pt x="1506471" y="1230290"/>
                  <a:pt x="1499561" y="1229564"/>
                  <a:pt x="1495425" y="1220258"/>
                </a:cubicBezTo>
                <a:cubicBezTo>
                  <a:pt x="1482617" y="1191440"/>
                  <a:pt x="1502944" y="1208338"/>
                  <a:pt x="1482725" y="1194858"/>
                </a:cubicBezTo>
                <a:cubicBezTo>
                  <a:pt x="1479550" y="1195916"/>
                  <a:pt x="1475567" y="1195666"/>
                  <a:pt x="1473200" y="1198033"/>
                </a:cubicBezTo>
                <a:cubicBezTo>
                  <a:pt x="1456267" y="1214966"/>
                  <a:pt x="1485900" y="1202266"/>
                  <a:pt x="1460500" y="1210733"/>
                </a:cubicBezTo>
                <a:cubicBezTo>
                  <a:pt x="1454292" y="1201421"/>
                  <a:pt x="1453604" y="1202199"/>
                  <a:pt x="1450975" y="1191683"/>
                </a:cubicBezTo>
                <a:cubicBezTo>
                  <a:pt x="1448716" y="1182647"/>
                  <a:pt x="1449616" y="1172816"/>
                  <a:pt x="1441450" y="1166283"/>
                </a:cubicBezTo>
                <a:cubicBezTo>
                  <a:pt x="1438837" y="1164192"/>
                  <a:pt x="1435207" y="1163764"/>
                  <a:pt x="1431925" y="1163108"/>
                </a:cubicBezTo>
                <a:cubicBezTo>
                  <a:pt x="1419300" y="1160583"/>
                  <a:pt x="1406039" y="1160829"/>
                  <a:pt x="1393825" y="1156758"/>
                </a:cubicBezTo>
                <a:cubicBezTo>
                  <a:pt x="1362685" y="1146378"/>
                  <a:pt x="1381445" y="1150964"/>
                  <a:pt x="1336675" y="1147233"/>
                </a:cubicBezTo>
                <a:cubicBezTo>
                  <a:pt x="1334558" y="1144058"/>
                  <a:pt x="1330325" y="1141524"/>
                  <a:pt x="1330325" y="1137708"/>
                </a:cubicBezTo>
                <a:cubicBezTo>
                  <a:pt x="1330325" y="1133892"/>
                  <a:pt x="1340439" y="1128810"/>
                  <a:pt x="1336675" y="1128183"/>
                </a:cubicBezTo>
                <a:cubicBezTo>
                  <a:pt x="1328067" y="1126748"/>
                  <a:pt x="1319742" y="1132416"/>
                  <a:pt x="1311275" y="1134533"/>
                </a:cubicBezTo>
                <a:cubicBezTo>
                  <a:pt x="1287626" y="1150299"/>
                  <a:pt x="1316671" y="1130036"/>
                  <a:pt x="1292225" y="1150408"/>
                </a:cubicBezTo>
                <a:cubicBezTo>
                  <a:pt x="1289294" y="1152851"/>
                  <a:pt x="1285875" y="1154641"/>
                  <a:pt x="1282700" y="1156758"/>
                </a:cubicBezTo>
                <a:cubicBezTo>
                  <a:pt x="1280518" y="1167670"/>
                  <a:pt x="1279339" y="1174871"/>
                  <a:pt x="1276350" y="1185333"/>
                </a:cubicBezTo>
                <a:cubicBezTo>
                  <a:pt x="1275431" y="1188551"/>
                  <a:pt x="1275542" y="1192491"/>
                  <a:pt x="1273175" y="1194858"/>
                </a:cubicBezTo>
                <a:cubicBezTo>
                  <a:pt x="1269828" y="1198205"/>
                  <a:pt x="1264869" y="1199450"/>
                  <a:pt x="1260475" y="1201208"/>
                </a:cubicBezTo>
                <a:cubicBezTo>
                  <a:pt x="1254260" y="1203694"/>
                  <a:pt x="1241425" y="1207558"/>
                  <a:pt x="1241425" y="1207558"/>
                </a:cubicBezTo>
                <a:cubicBezTo>
                  <a:pt x="1240367" y="1210733"/>
                  <a:pt x="1239169" y="1213865"/>
                  <a:pt x="1238250" y="1217083"/>
                </a:cubicBezTo>
                <a:cubicBezTo>
                  <a:pt x="1237051" y="1221279"/>
                  <a:pt x="1237801" y="1226376"/>
                  <a:pt x="1235075" y="1229783"/>
                </a:cubicBezTo>
                <a:cubicBezTo>
                  <a:pt x="1232984" y="1232396"/>
                  <a:pt x="1228817" y="1232232"/>
                  <a:pt x="1225550" y="1232958"/>
                </a:cubicBezTo>
                <a:cubicBezTo>
                  <a:pt x="1219266" y="1234355"/>
                  <a:pt x="1212850" y="1235075"/>
                  <a:pt x="1206500" y="1236133"/>
                </a:cubicBezTo>
                <a:cubicBezTo>
                  <a:pt x="1191005" y="1232259"/>
                  <a:pt x="1179803" y="1227939"/>
                  <a:pt x="1162050" y="1236133"/>
                </a:cubicBezTo>
                <a:cubicBezTo>
                  <a:pt x="1140865" y="1245911"/>
                  <a:pt x="1159866" y="1251017"/>
                  <a:pt x="1149350" y="1261533"/>
                </a:cubicBezTo>
                <a:cubicBezTo>
                  <a:pt x="1146983" y="1263900"/>
                  <a:pt x="1142901" y="1263390"/>
                  <a:pt x="1139825" y="1264708"/>
                </a:cubicBezTo>
                <a:cubicBezTo>
                  <a:pt x="1112362" y="1276478"/>
                  <a:pt x="1139938" y="1266787"/>
                  <a:pt x="1117600" y="1274233"/>
                </a:cubicBezTo>
                <a:cubicBezTo>
                  <a:pt x="1112308" y="1273175"/>
                  <a:pt x="1106993" y="1272229"/>
                  <a:pt x="1101725" y="1271058"/>
                </a:cubicBezTo>
                <a:cubicBezTo>
                  <a:pt x="1097465" y="1270111"/>
                  <a:pt x="1093362" y="1267401"/>
                  <a:pt x="1089025" y="1267883"/>
                </a:cubicBezTo>
                <a:cubicBezTo>
                  <a:pt x="1083361" y="1268512"/>
                  <a:pt x="1078486" y="1272232"/>
                  <a:pt x="1073150" y="1274233"/>
                </a:cubicBezTo>
                <a:cubicBezTo>
                  <a:pt x="1060808" y="1278861"/>
                  <a:pt x="1047927" y="1281183"/>
                  <a:pt x="1035050" y="1283758"/>
                </a:cubicBezTo>
                <a:cubicBezTo>
                  <a:pt x="1030817" y="1281641"/>
                  <a:pt x="1025986" y="1280438"/>
                  <a:pt x="1022350" y="1277408"/>
                </a:cubicBezTo>
                <a:cubicBezTo>
                  <a:pt x="1019419" y="1274965"/>
                  <a:pt x="1019105" y="1270101"/>
                  <a:pt x="1016000" y="1267883"/>
                </a:cubicBezTo>
                <a:cubicBezTo>
                  <a:pt x="1011362" y="1264570"/>
                  <a:pt x="1005417" y="1263650"/>
                  <a:pt x="1000125" y="1261533"/>
                </a:cubicBezTo>
                <a:cubicBezTo>
                  <a:pt x="990600" y="1262591"/>
                  <a:pt x="981124" y="1265143"/>
                  <a:pt x="971550" y="1264708"/>
                </a:cubicBezTo>
                <a:cubicBezTo>
                  <a:pt x="950120" y="1263734"/>
                  <a:pt x="936207" y="1259841"/>
                  <a:pt x="917575" y="1255183"/>
                </a:cubicBezTo>
                <a:cubicBezTo>
                  <a:pt x="915458" y="1252008"/>
                  <a:pt x="914400" y="1247775"/>
                  <a:pt x="911225" y="1245658"/>
                </a:cubicBezTo>
                <a:cubicBezTo>
                  <a:pt x="900109" y="1238247"/>
                  <a:pt x="895730" y="1243881"/>
                  <a:pt x="885825" y="1248833"/>
                </a:cubicBezTo>
                <a:cubicBezTo>
                  <a:pt x="883708" y="1255183"/>
                  <a:pt x="883188" y="1262314"/>
                  <a:pt x="879475" y="1267883"/>
                </a:cubicBezTo>
                <a:lnTo>
                  <a:pt x="866775" y="1286933"/>
                </a:lnTo>
                <a:cubicBezTo>
                  <a:pt x="861483" y="1285875"/>
                  <a:pt x="855585" y="1286435"/>
                  <a:pt x="850900" y="1283758"/>
                </a:cubicBezTo>
                <a:cubicBezTo>
                  <a:pt x="845831" y="1280862"/>
                  <a:pt x="843005" y="1269597"/>
                  <a:pt x="841375" y="1264708"/>
                </a:cubicBezTo>
                <a:cubicBezTo>
                  <a:pt x="837142" y="1268941"/>
                  <a:pt x="834263" y="1275259"/>
                  <a:pt x="828675" y="1277408"/>
                </a:cubicBezTo>
                <a:cubicBezTo>
                  <a:pt x="819730" y="1280848"/>
                  <a:pt x="809553" y="1279007"/>
                  <a:pt x="800100" y="1280583"/>
                </a:cubicBezTo>
                <a:cubicBezTo>
                  <a:pt x="796799" y="1281133"/>
                  <a:pt x="793899" y="1283367"/>
                  <a:pt x="790575" y="1283758"/>
                </a:cubicBezTo>
                <a:cubicBezTo>
                  <a:pt x="775822" y="1285494"/>
                  <a:pt x="760942" y="1285875"/>
                  <a:pt x="746125" y="1286933"/>
                </a:cubicBezTo>
                <a:cubicBezTo>
                  <a:pt x="741892" y="1285875"/>
                  <a:pt x="736511" y="1286844"/>
                  <a:pt x="733425" y="1283758"/>
                </a:cubicBezTo>
                <a:cubicBezTo>
                  <a:pt x="722811" y="1273144"/>
                  <a:pt x="728254" y="1260811"/>
                  <a:pt x="730250" y="1248833"/>
                </a:cubicBezTo>
                <a:cubicBezTo>
                  <a:pt x="720725" y="1247775"/>
                  <a:pt x="710573" y="1249217"/>
                  <a:pt x="701675" y="1245658"/>
                </a:cubicBezTo>
                <a:cubicBezTo>
                  <a:pt x="698568" y="1244415"/>
                  <a:pt x="700867" y="1238500"/>
                  <a:pt x="698500" y="1236133"/>
                </a:cubicBezTo>
                <a:cubicBezTo>
                  <a:pt x="696133" y="1233766"/>
                  <a:pt x="692150" y="1234016"/>
                  <a:pt x="688975" y="1232958"/>
                </a:cubicBezTo>
                <a:cubicBezTo>
                  <a:pt x="683683" y="1234016"/>
                  <a:pt x="678496" y="1236133"/>
                  <a:pt x="673100" y="1236133"/>
                </a:cubicBezTo>
                <a:cubicBezTo>
                  <a:pt x="658708" y="1236133"/>
                  <a:pt x="650926" y="1231708"/>
                  <a:pt x="638175" y="1226608"/>
                </a:cubicBezTo>
                <a:cubicBezTo>
                  <a:pt x="635000" y="1223433"/>
                  <a:pt x="630878" y="1220982"/>
                  <a:pt x="628650" y="1217083"/>
                </a:cubicBezTo>
                <a:cubicBezTo>
                  <a:pt x="626485" y="1213294"/>
                  <a:pt x="626674" y="1208579"/>
                  <a:pt x="625475" y="1204383"/>
                </a:cubicBezTo>
                <a:cubicBezTo>
                  <a:pt x="624556" y="1201165"/>
                  <a:pt x="623358" y="1198033"/>
                  <a:pt x="622300" y="1194858"/>
                </a:cubicBezTo>
                <a:cubicBezTo>
                  <a:pt x="623358" y="1183216"/>
                  <a:pt x="620979" y="1170723"/>
                  <a:pt x="625475" y="1159933"/>
                </a:cubicBezTo>
                <a:cubicBezTo>
                  <a:pt x="627153" y="1155905"/>
                  <a:pt x="633979" y="1157957"/>
                  <a:pt x="638175" y="1156758"/>
                </a:cubicBezTo>
                <a:cubicBezTo>
                  <a:pt x="670059" y="1147648"/>
                  <a:pt x="620698" y="1160334"/>
                  <a:pt x="660400" y="1150408"/>
                </a:cubicBezTo>
                <a:cubicBezTo>
                  <a:pt x="661458" y="1144058"/>
                  <a:pt x="660696" y="1137116"/>
                  <a:pt x="663575" y="1131358"/>
                </a:cubicBezTo>
                <a:cubicBezTo>
                  <a:pt x="665282" y="1127945"/>
                  <a:pt x="672352" y="1128750"/>
                  <a:pt x="673100" y="1125008"/>
                </a:cubicBezTo>
                <a:cubicBezTo>
                  <a:pt x="673848" y="1121266"/>
                  <a:pt x="669730" y="1117867"/>
                  <a:pt x="666750" y="1115483"/>
                </a:cubicBezTo>
                <a:cubicBezTo>
                  <a:pt x="664137" y="1113392"/>
                  <a:pt x="660218" y="1113805"/>
                  <a:pt x="657225" y="1112308"/>
                </a:cubicBezTo>
                <a:cubicBezTo>
                  <a:pt x="651705" y="1109548"/>
                  <a:pt x="646642" y="1105958"/>
                  <a:pt x="641350" y="1102783"/>
                </a:cubicBezTo>
                <a:cubicBezTo>
                  <a:pt x="642408" y="1098550"/>
                  <a:pt x="644525" y="1094447"/>
                  <a:pt x="644525" y="1090083"/>
                </a:cubicBezTo>
                <a:cubicBezTo>
                  <a:pt x="644525" y="1079832"/>
                  <a:pt x="640185" y="1075635"/>
                  <a:pt x="635000" y="1067858"/>
                </a:cubicBezTo>
                <a:cubicBezTo>
                  <a:pt x="637117" y="1063625"/>
                  <a:pt x="639002" y="1059267"/>
                  <a:pt x="641350" y="1055158"/>
                </a:cubicBezTo>
                <a:cubicBezTo>
                  <a:pt x="643243" y="1051845"/>
                  <a:pt x="647227" y="1049419"/>
                  <a:pt x="647700" y="1045633"/>
                </a:cubicBezTo>
                <a:cubicBezTo>
                  <a:pt x="648369" y="1040278"/>
                  <a:pt x="646717" y="1034689"/>
                  <a:pt x="644525" y="1029758"/>
                </a:cubicBezTo>
                <a:cubicBezTo>
                  <a:pt x="642376" y="1024922"/>
                  <a:pt x="638175" y="1021291"/>
                  <a:pt x="635000" y="1017058"/>
                </a:cubicBezTo>
                <a:cubicBezTo>
                  <a:pt x="633942" y="1013883"/>
                  <a:pt x="631825" y="1010880"/>
                  <a:pt x="631825" y="1007533"/>
                </a:cubicBezTo>
                <a:cubicBezTo>
                  <a:pt x="631825" y="1004186"/>
                  <a:pt x="636058" y="1001183"/>
                  <a:pt x="635000" y="998008"/>
                </a:cubicBezTo>
                <a:cubicBezTo>
                  <a:pt x="633580" y="993748"/>
                  <a:pt x="628350" y="991932"/>
                  <a:pt x="625475" y="988483"/>
                </a:cubicBezTo>
                <a:cubicBezTo>
                  <a:pt x="623032" y="985552"/>
                  <a:pt x="620832" y="982371"/>
                  <a:pt x="619125" y="978958"/>
                </a:cubicBezTo>
                <a:cubicBezTo>
                  <a:pt x="613315" y="967338"/>
                  <a:pt x="617653" y="965016"/>
                  <a:pt x="612775" y="950383"/>
                </a:cubicBezTo>
                <a:cubicBezTo>
                  <a:pt x="611568" y="946763"/>
                  <a:pt x="608542" y="944033"/>
                  <a:pt x="606425" y="940858"/>
                </a:cubicBezTo>
                <a:cubicBezTo>
                  <a:pt x="597958" y="942975"/>
                  <a:pt x="583142" y="938741"/>
                  <a:pt x="581025" y="947208"/>
                </a:cubicBezTo>
                <a:cubicBezTo>
                  <a:pt x="576925" y="963610"/>
                  <a:pt x="581481" y="957487"/>
                  <a:pt x="568325" y="966258"/>
                </a:cubicBezTo>
                <a:cubicBezTo>
                  <a:pt x="559225" y="963225"/>
                  <a:pt x="553142" y="959447"/>
                  <a:pt x="542925" y="966258"/>
                </a:cubicBezTo>
                <a:cubicBezTo>
                  <a:pt x="540140" y="968114"/>
                  <a:pt x="541247" y="972790"/>
                  <a:pt x="539750" y="975783"/>
                </a:cubicBezTo>
                <a:cubicBezTo>
                  <a:pt x="538043" y="979196"/>
                  <a:pt x="535517" y="982133"/>
                  <a:pt x="533400" y="985308"/>
                </a:cubicBezTo>
                <a:cubicBezTo>
                  <a:pt x="530225" y="982133"/>
                  <a:pt x="526056" y="979708"/>
                  <a:pt x="523875" y="975783"/>
                </a:cubicBezTo>
                <a:cubicBezTo>
                  <a:pt x="513244" y="956647"/>
                  <a:pt x="525486" y="957305"/>
                  <a:pt x="508000" y="953558"/>
                </a:cubicBezTo>
                <a:cubicBezTo>
                  <a:pt x="496430" y="951079"/>
                  <a:pt x="484717" y="949325"/>
                  <a:pt x="473075" y="947208"/>
                </a:cubicBezTo>
                <a:cubicBezTo>
                  <a:pt x="470958" y="940858"/>
                  <a:pt x="473075" y="930275"/>
                  <a:pt x="466725" y="928158"/>
                </a:cubicBezTo>
                <a:lnTo>
                  <a:pt x="447675" y="921808"/>
                </a:lnTo>
                <a:lnTo>
                  <a:pt x="438150" y="918633"/>
                </a:lnTo>
                <a:cubicBezTo>
                  <a:pt x="440267" y="911225"/>
                  <a:pt x="440758" y="903143"/>
                  <a:pt x="444500" y="896408"/>
                </a:cubicBezTo>
                <a:cubicBezTo>
                  <a:pt x="446353" y="893072"/>
                  <a:pt x="451641" y="893038"/>
                  <a:pt x="454025" y="890058"/>
                </a:cubicBezTo>
                <a:cubicBezTo>
                  <a:pt x="456116" y="887445"/>
                  <a:pt x="456142" y="883708"/>
                  <a:pt x="457200" y="880533"/>
                </a:cubicBezTo>
                <a:cubicBezTo>
                  <a:pt x="456142" y="875241"/>
                  <a:pt x="453536" y="870032"/>
                  <a:pt x="454025" y="864658"/>
                </a:cubicBezTo>
                <a:cubicBezTo>
                  <a:pt x="454631" y="857992"/>
                  <a:pt x="458752" y="852102"/>
                  <a:pt x="460375" y="845608"/>
                </a:cubicBezTo>
                <a:lnTo>
                  <a:pt x="463550" y="832908"/>
                </a:lnTo>
                <a:cubicBezTo>
                  <a:pt x="461121" y="823192"/>
                  <a:pt x="461334" y="817992"/>
                  <a:pt x="454025" y="810683"/>
                </a:cubicBezTo>
                <a:cubicBezTo>
                  <a:pt x="451327" y="807985"/>
                  <a:pt x="447675" y="806450"/>
                  <a:pt x="444500" y="804333"/>
                </a:cubicBezTo>
                <a:cubicBezTo>
                  <a:pt x="443442" y="801158"/>
                  <a:pt x="442206" y="798037"/>
                  <a:pt x="441325" y="794808"/>
                </a:cubicBezTo>
                <a:cubicBezTo>
                  <a:pt x="439029" y="786388"/>
                  <a:pt x="438878" y="777214"/>
                  <a:pt x="434975" y="769408"/>
                </a:cubicBezTo>
                <a:cubicBezTo>
                  <a:pt x="432513" y="764484"/>
                  <a:pt x="420433" y="761386"/>
                  <a:pt x="415925" y="759883"/>
                </a:cubicBezTo>
                <a:cubicBezTo>
                  <a:pt x="414867" y="751416"/>
                  <a:pt x="417643" y="741473"/>
                  <a:pt x="412750" y="734483"/>
                </a:cubicBezTo>
                <a:cubicBezTo>
                  <a:pt x="408912" y="728999"/>
                  <a:pt x="393700" y="728133"/>
                  <a:pt x="393700" y="728133"/>
                </a:cubicBezTo>
                <a:cubicBezTo>
                  <a:pt x="387323" y="718567"/>
                  <a:pt x="385834" y="717187"/>
                  <a:pt x="381000" y="705908"/>
                </a:cubicBezTo>
                <a:cubicBezTo>
                  <a:pt x="379682" y="702832"/>
                  <a:pt x="380192" y="698750"/>
                  <a:pt x="377825" y="696383"/>
                </a:cubicBezTo>
                <a:cubicBezTo>
                  <a:pt x="375458" y="694016"/>
                  <a:pt x="371529" y="694089"/>
                  <a:pt x="368300" y="693208"/>
                </a:cubicBezTo>
                <a:cubicBezTo>
                  <a:pt x="359880" y="690912"/>
                  <a:pt x="351367" y="688975"/>
                  <a:pt x="342900" y="686858"/>
                </a:cubicBezTo>
                <a:cubicBezTo>
                  <a:pt x="335123" y="681673"/>
                  <a:pt x="330926" y="675482"/>
                  <a:pt x="320675" y="683683"/>
                </a:cubicBezTo>
                <a:cubicBezTo>
                  <a:pt x="318062" y="685774"/>
                  <a:pt x="320285" y="691352"/>
                  <a:pt x="317500" y="693208"/>
                </a:cubicBezTo>
                <a:cubicBezTo>
                  <a:pt x="313010" y="696201"/>
                  <a:pt x="306917" y="695325"/>
                  <a:pt x="301625" y="696383"/>
                </a:cubicBezTo>
                <a:cubicBezTo>
                  <a:pt x="298450" y="693208"/>
                  <a:pt x="295836" y="689349"/>
                  <a:pt x="292100" y="686858"/>
                </a:cubicBezTo>
                <a:cubicBezTo>
                  <a:pt x="286889" y="683384"/>
                  <a:pt x="265830" y="680892"/>
                  <a:pt x="263525" y="680508"/>
                </a:cubicBezTo>
                <a:cubicBezTo>
                  <a:pt x="262467" y="676275"/>
                  <a:pt x="261067" y="672112"/>
                  <a:pt x="260350" y="667808"/>
                </a:cubicBezTo>
                <a:cubicBezTo>
                  <a:pt x="258947" y="659392"/>
                  <a:pt x="259420" y="650640"/>
                  <a:pt x="257175" y="642408"/>
                </a:cubicBezTo>
                <a:cubicBezTo>
                  <a:pt x="256171" y="638727"/>
                  <a:pt x="253268" y="635814"/>
                  <a:pt x="250825" y="632883"/>
                </a:cubicBezTo>
                <a:cubicBezTo>
                  <a:pt x="243455" y="624038"/>
                  <a:pt x="237943" y="620840"/>
                  <a:pt x="228600" y="613833"/>
                </a:cubicBezTo>
                <a:cubicBezTo>
                  <a:pt x="219364" y="616142"/>
                  <a:pt x="212436" y="619991"/>
                  <a:pt x="203200" y="613833"/>
                </a:cubicBezTo>
                <a:cubicBezTo>
                  <a:pt x="200025" y="611716"/>
                  <a:pt x="198967" y="607483"/>
                  <a:pt x="196850" y="604308"/>
                </a:cubicBezTo>
                <a:cubicBezTo>
                  <a:pt x="194578" y="592950"/>
                  <a:pt x="195500" y="587083"/>
                  <a:pt x="187325" y="578908"/>
                </a:cubicBezTo>
                <a:cubicBezTo>
                  <a:pt x="184627" y="576210"/>
                  <a:pt x="180975" y="574675"/>
                  <a:pt x="177800" y="572558"/>
                </a:cubicBezTo>
                <a:cubicBezTo>
                  <a:pt x="173567" y="573616"/>
                  <a:pt x="167894" y="572381"/>
                  <a:pt x="165100" y="575733"/>
                </a:cubicBezTo>
                <a:cubicBezTo>
                  <a:pt x="151774" y="591725"/>
                  <a:pt x="172933" y="595277"/>
                  <a:pt x="152400" y="588433"/>
                </a:cubicBezTo>
                <a:cubicBezTo>
                  <a:pt x="149225" y="585258"/>
                  <a:pt x="146506" y="581549"/>
                  <a:pt x="142875" y="578908"/>
                </a:cubicBezTo>
                <a:cubicBezTo>
                  <a:pt x="134800" y="573036"/>
                  <a:pt x="117475" y="563033"/>
                  <a:pt x="117475" y="563033"/>
                </a:cubicBezTo>
                <a:cubicBezTo>
                  <a:pt x="111125" y="564091"/>
                  <a:pt x="104863" y="566208"/>
                  <a:pt x="98425" y="566208"/>
                </a:cubicBezTo>
                <a:cubicBezTo>
                  <a:pt x="91852" y="566208"/>
                  <a:pt x="84191" y="559894"/>
                  <a:pt x="79375" y="556683"/>
                </a:cubicBezTo>
                <a:cubicBezTo>
                  <a:pt x="77258" y="553508"/>
                  <a:pt x="75243" y="550263"/>
                  <a:pt x="73025" y="547158"/>
                </a:cubicBezTo>
                <a:cubicBezTo>
                  <a:pt x="69949" y="542852"/>
                  <a:pt x="66125" y="539052"/>
                  <a:pt x="63500" y="534458"/>
                </a:cubicBezTo>
                <a:cubicBezTo>
                  <a:pt x="61325" y="530652"/>
                  <a:pt x="58034" y="515326"/>
                  <a:pt x="57150" y="512233"/>
                </a:cubicBezTo>
                <a:cubicBezTo>
                  <a:pt x="56231" y="509015"/>
                  <a:pt x="56066" y="505321"/>
                  <a:pt x="53975" y="502708"/>
                </a:cubicBezTo>
                <a:cubicBezTo>
                  <a:pt x="51591" y="499728"/>
                  <a:pt x="47625" y="498475"/>
                  <a:pt x="44450" y="496358"/>
                </a:cubicBezTo>
                <a:cubicBezTo>
                  <a:pt x="49742" y="495300"/>
                  <a:pt x="56954" y="497397"/>
                  <a:pt x="60325" y="493183"/>
                </a:cubicBezTo>
                <a:cubicBezTo>
                  <a:pt x="63051" y="489776"/>
                  <a:pt x="58404" y="484663"/>
                  <a:pt x="57150" y="480483"/>
                </a:cubicBezTo>
                <a:cubicBezTo>
                  <a:pt x="55227" y="474072"/>
                  <a:pt x="52917" y="467783"/>
                  <a:pt x="50800" y="461433"/>
                </a:cubicBezTo>
                <a:cubicBezTo>
                  <a:pt x="49742" y="458258"/>
                  <a:pt x="50800" y="452966"/>
                  <a:pt x="47625" y="451908"/>
                </a:cubicBezTo>
                <a:cubicBezTo>
                  <a:pt x="33960" y="447353"/>
                  <a:pt x="41347" y="449545"/>
                  <a:pt x="25400" y="445558"/>
                </a:cubicBezTo>
                <a:cubicBezTo>
                  <a:pt x="22225" y="443441"/>
                  <a:pt x="18573" y="441906"/>
                  <a:pt x="15875" y="439208"/>
                </a:cubicBezTo>
                <a:cubicBezTo>
                  <a:pt x="13177" y="436510"/>
                  <a:pt x="11968" y="432614"/>
                  <a:pt x="9525" y="429683"/>
                </a:cubicBezTo>
                <a:cubicBezTo>
                  <a:pt x="6650" y="426234"/>
                  <a:pt x="3175" y="423333"/>
                  <a:pt x="0" y="420158"/>
                </a:cubicBezTo>
                <a:cubicBezTo>
                  <a:pt x="2117" y="416983"/>
                  <a:pt x="3907" y="413564"/>
                  <a:pt x="6350" y="410633"/>
                </a:cubicBezTo>
                <a:cubicBezTo>
                  <a:pt x="9225" y="407184"/>
                  <a:pt x="13647" y="405007"/>
                  <a:pt x="15875" y="401108"/>
                </a:cubicBezTo>
                <a:cubicBezTo>
                  <a:pt x="18040" y="397319"/>
                  <a:pt x="17992" y="392641"/>
                  <a:pt x="19050" y="388408"/>
                </a:cubicBezTo>
                <a:cubicBezTo>
                  <a:pt x="14252" y="369214"/>
                  <a:pt x="17255" y="379848"/>
                  <a:pt x="9525" y="356658"/>
                </a:cubicBezTo>
                <a:lnTo>
                  <a:pt x="6350" y="347133"/>
                </a:lnTo>
                <a:lnTo>
                  <a:pt x="3175" y="337608"/>
                </a:lnTo>
                <a:cubicBezTo>
                  <a:pt x="4233" y="334433"/>
                  <a:pt x="3243" y="329326"/>
                  <a:pt x="6350" y="328083"/>
                </a:cubicBezTo>
                <a:cubicBezTo>
                  <a:pt x="20077" y="322592"/>
                  <a:pt x="4763" y="333904"/>
                  <a:pt x="6350" y="3344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cxnSp>
        <p:nvCxnSpPr>
          <p:cNvPr id="96" name="95 Conector recto de flecha"/>
          <p:cNvCxnSpPr/>
          <p:nvPr/>
        </p:nvCxnSpPr>
        <p:spPr>
          <a:xfrm flipV="1">
            <a:off x="2408710" y="4164849"/>
            <a:ext cx="1047317" cy="625031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Forma libre"/>
          <p:cNvSpPr/>
          <p:nvPr/>
        </p:nvSpPr>
        <p:spPr>
          <a:xfrm>
            <a:off x="4247205" y="3127858"/>
            <a:ext cx="638241" cy="749980"/>
          </a:xfrm>
          <a:custGeom>
            <a:avLst/>
            <a:gdLst>
              <a:gd name="connsiteX0" fmla="*/ 125942 w 913418"/>
              <a:gd name="connsiteY0" fmla="*/ 23016 h 1042191"/>
              <a:gd name="connsiteX1" fmla="*/ 122767 w 913418"/>
              <a:gd name="connsiteY1" fmla="*/ 57941 h 1042191"/>
              <a:gd name="connsiteX2" fmla="*/ 135467 w 913418"/>
              <a:gd name="connsiteY2" fmla="*/ 76991 h 1042191"/>
              <a:gd name="connsiteX3" fmla="*/ 122767 w 913418"/>
              <a:gd name="connsiteY3" fmla="*/ 92866 h 1042191"/>
              <a:gd name="connsiteX4" fmla="*/ 125942 w 913418"/>
              <a:gd name="connsiteY4" fmla="*/ 102391 h 1042191"/>
              <a:gd name="connsiteX5" fmla="*/ 113242 w 913418"/>
              <a:gd name="connsiteY5" fmla="*/ 121441 h 1042191"/>
              <a:gd name="connsiteX6" fmla="*/ 110067 w 913418"/>
              <a:gd name="connsiteY6" fmla="*/ 130966 h 1042191"/>
              <a:gd name="connsiteX7" fmla="*/ 110067 w 913418"/>
              <a:gd name="connsiteY7" fmla="*/ 159541 h 1042191"/>
              <a:gd name="connsiteX8" fmla="*/ 106892 w 913418"/>
              <a:gd name="connsiteY8" fmla="*/ 169066 h 1042191"/>
              <a:gd name="connsiteX9" fmla="*/ 106892 w 913418"/>
              <a:gd name="connsiteY9" fmla="*/ 200816 h 1042191"/>
              <a:gd name="connsiteX10" fmla="*/ 94192 w 913418"/>
              <a:gd name="connsiteY10" fmla="*/ 219866 h 1042191"/>
              <a:gd name="connsiteX11" fmla="*/ 91017 w 913418"/>
              <a:gd name="connsiteY11" fmla="*/ 235741 h 1042191"/>
              <a:gd name="connsiteX12" fmla="*/ 84667 w 913418"/>
              <a:gd name="connsiteY12" fmla="*/ 245266 h 1042191"/>
              <a:gd name="connsiteX13" fmla="*/ 75142 w 913418"/>
              <a:gd name="connsiteY13" fmla="*/ 264316 h 1042191"/>
              <a:gd name="connsiteX14" fmla="*/ 78317 w 913418"/>
              <a:gd name="connsiteY14" fmla="*/ 280191 h 1042191"/>
              <a:gd name="connsiteX15" fmla="*/ 81492 w 913418"/>
              <a:gd name="connsiteY15" fmla="*/ 289716 h 1042191"/>
              <a:gd name="connsiteX16" fmla="*/ 75142 w 913418"/>
              <a:gd name="connsiteY16" fmla="*/ 308766 h 1042191"/>
              <a:gd name="connsiteX17" fmla="*/ 78317 w 913418"/>
              <a:gd name="connsiteY17" fmla="*/ 327816 h 1042191"/>
              <a:gd name="connsiteX18" fmla="*/ 84667 w 913418"/>
              <a:gd name="connsiteY18" fmla="*/ 337341 h 1042191"/>
              <a:gd name="connsiteX19" fmla="*/ 78317 w 913418"/>
              <a:gd name="connsiteY19" fmla="*/ 356391 h 1042191"/>
              <a:gd name="connsiteX20" fmla="*/ 75142 w 913418"/>
              <a:gd name="connsiteY20" fmla="*/ 365916 h 1042191"/>
              <a:gd name="connsiteX21" fmla="*/ 78317 w 913418"/>
              <a:gd name="connsiteY21" fmla="*/ 397666 h 1042191"/>
              <a:gd name="connsiteX22" fmla="*/ 71967 w 913418"/>
              <a:gd name="connsiteY22" fmla="*/ 407191 h 1042191"/>
              <a:gd name="connsiteX23" fmla="*/ 81492 w 913418"/>
              <a:gd name="connsiteY23" fmla="*/ 426241 h 1042191"/>
              <a:gd name="connsiteX24" fmla="*/ 71967 w 913418"/>
              <a:gd name="connsiteY24" fmla="*/ 432591 h 1042191"/>
              <a:gd name="connsiteX25" fmla="*/ 71967 w 913418"/>
              <a:gd name="connsiteY25" fmla="*/ 464341 h 1042191"/>
              <a:gd name="connsiteX26" fmla="*/ 62442 w 913418"/>
              <a:gd name="connsiteY26" fmla="*/ 486566 h 1042191"/>
              <a:gd name="connsiteX27" fmla="*/ 65617 w 913418"/>
              <a:gd name="connsiteY27" fmla="*/ 499266 h 1042191"/>
              <a:gd name="connsiteX28" fmla="*/ 71967 w 913418"/>
              <a:gd name="connsiteY28" fmla="*/ 518316 h 1042191"/>
              <a:gd name="connsiteX29" fmla="*/ 52917 w 913418"/>
              <a:gd name="connsiteY29" fmla="*/ 534191 h 1042191"/>
              <a:gd name="connsiteX30" fmla="*/ 37042 w 913418"/>
              <a:gd name="connsiteY30" fmla="*/ 550066 h 1042191"/>
              <a:gd name="connsiteX31" fmla="*/ 30692 w 913418"/>
              <a:gd name="connsiteY31" fmla="*/ 559591 h 1042191"/>
              <a:gd name="connsiteX32" fmla="*/ 40217 w 913418"/>
              <a:gd name="connsiteY32" fmla="*/ 578641 h 1042191"/>
              <a:gd name="connsiteX33" fmla="*/ 43392 w 913418"/>
              <a:gd name="connsiteY33" fmla="*/ 588166 h 1042191"/>
              <a:gd name="connsiteX34" fmla="*/ 33867 w 913418"/>
              <a:gd name="connsiteY34" fmla="*/ 597691 h 1042191"/>
              <a:gd name="connsiteX35" fmla="*/ 33867 w 913418"/>
              <a:gd name="connsiteY35" fmla="*/ 626266 h 1042191"/>
              <a:gd name="connsiteX36" fmla="*/ 40217 w 913418"/>
              <a:gd name="connsiteY36" fmla="*/ 645316 h 1042191"/>
              <a:gd name="connsiteX37" fmla="*/ 37042 w 913418"/>
              <a:gd name="connsiteY37" fmla="*/ 661191 h 1042191"/>
              <a:gd name="connsiteX38" fmla="*/ 24342 w 913418"/>
              <a:gd name="connsiteY38" fmla="*/ 680241 h 1042191"/>
              <a:gd name="connsiteX39" fmla="*/ 14817 w 913418"/>
              <a:gd name="connsiteY39" fmla="*/ 711991 h 1042191"/>
              <a:gd name="connsiteX40" fmla="*/ 5292 w 913418"/>
              <a:gd name="connsiteY40" fmla="*/ 718341 h 1042191"/>
              <a:gd name="connsiteX41" fmla="*/ 8467 w 913418"/>
              <a:gd name="connsiteY41" fmla="*/ 740566 h 1042191"/>
              <a:gd name="connsiteX42" fmla="*/ 2117 w 913418"/>
              <a:gd name="connsiteY42" fmla="*/ 759616 h 1042191"/>
              <a:gd name="connsiteX43" fmla="*/ 5292 w 913418"/>
              <a:gd name="connsiteY43" fmla="*/ 781841 h 1042191"/>
              <a:gd name="connsiteX44" fmla="*/ 21167 w 913418"/>
              <a:gd name="connsiteY44" fmla="*/ 778666 h 1042191"/>
              <a:gd name="connsiteX45" fmla="*/ 30692 w 913418"/>
              <a:gd name="connsiteY45" fmla="*/ 772316 h 1042191"/>
              <a:gd name="connsiteX46" fmla="*/ 40217 w 913418"/>
              <a:gd name="connsiteY46" fmla="*/ 769141 h 1042191"/>
              <a:gd name="connsiteX47" fmla="*/ 52917 w 913418"/>
              <a:gd name="connsiteY47" fmla="*/ 775491 h 1042191"/>
              <a:gd name="connsiteX48" fmla="*/ 62442 w 913418"/>
              <a:gd name="connsiteY48" fmla="*/ 778666 h 1042191"/>
              <a:gd name="connsiteX49" fmla="*/ 71967 w 913418"/>
              <a:gd name="connsiteY49" fmla="*/ 785016 h 1042191"/>
              <a:gd name="connsiteX50" fmla="*/ 84667 w 913418"/>
              <a:gd name="connsiteY50" fmla="*/ 781841 h 1042191"/>
              <a:gd name="connsiteX51" fmla="*/ 97367 w 913418"/>
              <a:gd name="connsiteY51" fmla="*/ 800891 h 1042191"/>
              <a:gd name="connsiteX52" fmla="*/ 125942 w 913418"/>
              <a:gd name="connsiteY52" fmla="*/ 797716 h 1042191"/>
              <a:gd name="connsiteX53" fmla="*/ 138642 w 913418"/>
              <a:gd name="connsiteY53" fmla="*/ 781841 h 1042191"/>
              <a:gd name="connsiteX54" fmla="*/ 148167 w 913418"/>
              <a:gd name="connsiteY54" fmla="*/ 775491 h 1042191"/>
              <a:gd name="connsiteX55" fmla="*/ 164042 w 913418"/>
              <a:gd name="connsiteY55" fmla="*/ 778666 h 1042191"/>
              <a:gd name="connsiteX56" fmla="*/ 176742 w 913418"/>
              <a:gd name="connsiteY56" fmla="*/ 797716 h 1042191"/>
              <a:gd name="connsiteX57" fmla="*/ 186267 w 913418"/>
              <a:gd name="connsiteY57" fmla="*/ 807241 h 1042191"/>
              <a:gd name="connsiteX58" fmla="*/ 198967 w 913418"/>
              <a:gd name="connsiteY58" fmla="*/ 835816 h 1042191"/>
              <a:gd name="connsiteX59" fmla="*/ 192617 w 913418"/>
              <a:gd name="connsiteY59" fmla="*/ 861216 h 1042191"/>
              <a:gd name="connsiteX60" fmla="*/ 189442 w 913418"/>
              <a:gd name="connsiteY60" fmla="*/ 873916 h 1042191"/>
              <a:gd name="connsiteX61" fmla="*/ 186267 w 913418"/>
              <a:gd name="connsiteY61" fmla="*/ 886616 h 1042191"/>
              <a:gd name="connsiteX62" fmla="*/ 183092 w 913418"/>
              <a:gd name="connsiteY62" fmla="*/ 896141 h 1042191"/>
              <a:gd name="connsiteX63" fmla="*/ 186267 w 913418"/>
              <a:gd name="connsiteY63" fmla="*/ 918366 h 1042191"/>
              <a:gd name="connsiteX64" fmla="*/ 189442 w 913418"/>
              <a:gd name="connsiteY64" fmla="*/ 927891 h 1042191"/>
              <a:gd name="connsiteX65" fmla="*/ 183092 w 913418"/>
              <a:gd name="connsiteY65" fmla="*/ 946941 h 1042191"/>
              <a:gd name="connsiteX66" fmla="*/ 179917 w 913418"/>
              <a:gd name="connsiteY66" fmla="*/ 956466 h 1042191"/>
              <a:gd name="connsiteX67" fmla="*/ 183092 w 913418"/>
              <a:gd name="connsiteY67" fmla="*/ 985041 h 1042191"/>
              <a:gd name="connsiteX68" fmla="*/ 186267 w 913418"/>
              <a:gd name="connsiteY68" fmla="*/ 997741 h 1042191"/>
              <a:gd name="connsiteX69" fmla="*/ 195792 w 913418"/>
              <a:gd name="connsiteY69" fmla="*/ 1004091 h 1042191"/>
              <a:gd name="connsiteX70" fmla="*/ 205317 w 913418"/>
              <a:gd name="connsiteY70" fmla="*/ 1042191 h 1042191"/>
              <a:gd name="connsiteX71" fmla="*/ 218017 w 913418"/>
              <a:gd name="connsiteY71" fmla="*/ 1035841 h 1042191"/>
              <a:gd name="connsiteX72" fmla="*/ 224367 w 913418"/>
              <a:gd name="connsiteY72" fmla="*/ 1023141 h 1042191"/>
              <a:gd name="connsiteX73" fmla="*/ 227542 w 913418"/>
              <a:gd name="connsiteY73" fmla="*/ 1000916 h 1042191"/>
              <a:gd name="connsiteX74" fmla="*/ 246592 w 913418"/>
              <a:gd name="connsiteY74" fmla="*/ 985041 h 1042191"/>
              <a:gd name="connsiteX75" fmla="*/ 240242 w 913418"/>
              <a:gd name="connsiteY75" fmla="*/ 965991 h 1042191"/>
              <a:gd name="connsiteX76" fmla="*/ 237067 w 913418"/>
              <a:gd name="connsiteY76" fmla="*/ 956466 h 1042191"/>
              <a:gd name="connsiteX77" fmla="*/ 246592 w 913418"/>
              <a:gd name="connsiteY77" fmla="*/ 937416 h 1042191"/>
              <a:gd name="connsiteX78" fmla="*/ 252942 w 913418"/>
              <a:gd name="connsiteY78" fmla="*/ 899316 h 1042191"/>
              <a:gd name="connsiteX79" fmla="*/ 262467 w 913418"/>
              <a:gd name="connsiteY79" fmla="*/ 861216 h 1042191"/>
              <a:gd name="connsiteX80" fmla="*/ 271992 w 913418"/>
              <a:gd name="connsiteY80" fmla="*/ 858041 h 1042191"/>
              <a:gd name="connsiteX81" fmla="*/ 306917 w 913418"/>
              <a:gd name="connsiteY81" fmla="*/ 858041 h 1042191"/>
              <a:gd name="connsiteX82" fmla="*/ 313267 w 913418"/>
              <a:gd name="connsiteY82" fmla="*/ 848516 h 1042191"/>
              <a:gd name="connsiteX83" fmla="*/ 322792 w 913418"/>
              <a:gd name="connsiteY83" fmla="*/ 816766 h 1042191"/>
              <a:gd name="connsiteX84" fmla="*/ 335492 w 913418"/>
              <a:gd name="connsiteY84" fmla="*/ 813591 h 1042191"/>
              <a:gd name="connsiteX85" fmla="*/ 335492 w 913418"/>
              <a:gd name="connsiteY85" fmla="*/ 765966 h 1042191"/>
              <a:gd name="connsiteX86" fmla="*/ 345017 w 913418"/>
              <a:gd name="connsiteY86" fmla="*/ 718341 h 1042191"/>
              <a:gd name="connsiteX87" fmla="*/ 338667 w 913418"/>
              <a:gd name="connsiteY87" fmla="*/ 708816 h 1042191"/>
              <a:gd name="connsiteX88" fmla="*/ 354542 w 913418"/>
              <a:gd name="connsiteY88" fmla="*/ 686591 h 1042191"/>
              <a:gd name="connsiteX89" fmla="*/ 360892 w 913418"/>
              <a:gd name="connsiteY89" fmla="*/ 651666 h 1042191"/>
              <a:gd name="connsiteX90" fmla="*/ 354542 w 913418"/>
              <a:gd name="connsiteY90" fmla="*/ 632616 h 1042191"/>
              <a:gd name="connsiteX91" fmla="*/ 351367 w 913418"/>
              <a:gd name="connsiteY91" fmla="*/ 623091 h 1042191"/>
              <a:gd name="connsiteX92" fmla="*/ 348192 w 913418"/>
              <a:gd name="connsiteY92" fmla="*/ 613566 h 1042191"/>
              <a:gd name="connsiteX93" fmla="*/ 335492 w 913418"/>
              <a:gd name="connsiteY93" fmla="*/ 594516 h 1042191"/>
              <a:gd name="connsiteX94" fmla="*/ 348192 w 913418"/>
              <a:gd name="connsiteY94" fmla="*/ 578641 h 1042191"/>
              <a:gd name="connsiteX95" fmla="*/ 360892 w 913418"/>
              <a:gd name="connsiteY95" fmla="*/ 559591 h 1042191"/>
              <a:gd name="connsiteX96" fmla="*/ 367242 w 913418"/>
              <a:gd name="connsiteY96" fmla="*/ 550066 h 1042191"/>
              <a:gd name="connsiteX97" fmla="*/ 373592 w 913418"/>
              <a:gd name="connsiteY97" fmla="*/ 531016 h 1042191"/>
              <a:gd name="connsiteX98" fmla="*/ 383117 w 913418"/>
              <a:gd name="connsiteY98" fmla="*/ 511966 h 1042191"/>
              <a:gd name="connsiteX99" fmla="*/ 392642 w 913418"/>
              <a:gd name="connsiteY99" fmla="*/ 505616 h 1042191"/>
              <a:gd name="connsiteX100" fmla="*/ 398992 w 913418"/>
              <a:gd name="connsiteY100" fmla="*/ 496091 h 1042191"/>
              <a:gd name="connsiteX101" fmla="*/ 414867 w 913418"/>
              <a:gd name="connsiteY101" fmla="*/ 483391 h 1042191"/>
              <a:gd name="connsiteX102" fmla="*/ 433917 w 913418"/>
              <a:gd name="connsiteY102" fmla="*/ 499266 h 1042191"/>
              <a:gd name="connsiteX103" fmla="*/ 437092 w 913418"/>
              <a:gd name="connsiteY103" fmla="*/ 508791 h 1042191"/>
              <a:gd name="connsiteX104" fmla="*/ 440267 w 913418"/>
              <a:gd name="connsiteY104" fmla="*/ 556416 h 1042191"/>
              <a:gd name="connsiteX105" fmla="*/ 440267 w 913418"/>
              <a:gd name="connsiteY105" fmla="*/ 594516 h 1042191"/>
              <a:gd name="connsiteX106" fmla="*/ 437092 w 913418"/>
              <a:gd name="connsiteY106" fmla="*/ 610391 h 1042191"/>
              <a:gd name="connsiteX107" fmla="*/ 427567 w 913418"/>
              <a:gd name="connsiteY107" fmla="*/ 619916 h 1042191"/>
              <a:gd name="connsiteX108" fmla="*/ 421217 w 913418"/>
              <a:gd name="connsiteY108" fmla="*/ 629441 h 1042191"/>
              <a:gd name="connsiteX109" fmla="*/ 418042 w 913418"/>
              <a:gd name="connsiteY109" fmla="*/ 651666 h 1042191"/>
              <a:gd name="connsiteX110" fmla="*/ 398992 w 913418"/>
              <a:gd name="connsiteY110" fmla="*/ 664366 h 1042191"/>
              <a:gd name="connsiteX111" fmla="*/ 389467 w 913418"/>
              <a:gd name="connsiteY111" fmla="*/ 683416 h 1042191"/>
              <a:gd name="connsiteX112" fmla="*/ 392642 w 913418"/>
              <a:gd name="connsiteY112" fmla="*/ 699291 h 1042191"/>
              <a:gd name="connsiteX113" fmla="*/ 379942 w 913418"/>
              <a:gd name="connsiteY113" fmla="*/ 756441 h 1042191"/>
              <a:gd name="connsiteX114" fmla="*/ 370417 w 913418"/>
              <a:gd name="connsiteY114" fmla="*/ 759616 h 1042191"/>
              <a:gd name="connsiteX115" fmla="*/ 376767 w 913418"/>
              <a:gd name="connsiteY115" fmla="*/ 807241 h 1042191"/>
              <a:gd name="connsiteX116" fmla="*/ 389467 w 913418"/>
              <a:gd name="connsiteY116" fmla="*/ 826291 h 1042191"/>
              <a:gd name="connsiteX117" fmla="*/ 395817 w 913418"/>
              <a:gd name="connsiteY117" fmla="*/ 842166 h 1042191"/>
              <a:gd name="connsiteX118" fmla="*/ 376767 w 913418"/>
              <a:gd name="connsiteY118" fmla="*/ 854866 h 1042191"/>
              <a:gd name="connsiteX119" fmla="*/ 367242 w 913418"/>
              <a:gd name="connsiteY119" fmla="*/ 861216 h 1042191"/>
              <a:gd name="connsiteX120" fmla="*/ 367242 w 913418"/>
              <a:gd name="connsiteY120" fmla="*/ 892966 h 1042191"/>
              <a:gd name="connsiteX121" fmla="*/ 383117 w 913418"/>
              <a:gd name="connsiteY121" fmla="*/ 896141 h 1042191"/>
              <a:gd name="connsiteX122" fmla="*/ 398992 w 913418"/>
              <a:gd name="connsiteY122" fmla="*/ 892966 h 1042191"/>
              <a:gd name="connsiteX123" fmla="*/ 408517 w 913418"/>
              <a:gd name="connsiteY123" fmla="*/ 873916 h 1042191"/>
              <a:gd name="connsiteX124" fmla="*/ 418042 w 913418"/>
              <a:gd name="connsiteY124" fmla="*/ 870741 h 1042191"/>
              <a:gd name="connsiteX125" fmla="*/ 440267 w 913418"/>
              <a:gd name="connsiteY125" fmla="*/ 861216 h 1042191"/>
              <a:gd name="connsiteX126" fmla="*/ 456142 w 913418"/>
              <a:gd name="connsiteY126" fmla="*/ 842166 h 1042191"/>
              <a:gd name="connsiteX127" fmla="*/ 481542 w 913418"/>
              <a:gd name="connsiteY127" fmla="*/ 838991 h 1042191"/>
              <a:gd name="connsiteX128" fmla="*/ 519642 w 913418"/>
              <a:gd name="connsiteY128" fmla="*/ 835816 h 1042191"/>
              <a:gd name="connsiteX129" fmla="*/ 525992 w 913418"/>
              <a:gd name="connsiteY129" fmla="*/ 826291 h 1042191"/>
              <a:gd name="connsiteX130" fmla="*/ 554567 w 913418"/>
              <a:gd name="connsiteY130" fmla="*/ 810416 h 1042191"/>
              <a:gd name="connsiteX131" fmla="*/ 564092 w 913418"/>
              <a:gd name="connsiteY131" fmla="*/ 800891 h 1042191"/>
              <a:gd name="connsiteX132" fmla="*/ 573617 w 913418"/>
              <a:gd name="connsiteY132" fmla="*/ 794541 h 1042191"/>
              <a:gd name="connsiteX133" fmla="*/ 567267 w 913418"/>
              <a:gd name="connsiteY133" fmla="*/ 762791 h 1042191"/>
              <a:gd name="connsiteX134" fmla="*/ 560917 w 913418"/>
              <a:gd name="connsiteY134" fmla="*/ 753266 h 1042191"/>
              <a:gd name="connsiteX135" fmla="*/ 564092 w 913418"/>
              <a:gd name="connsiteY135" fmla="*/ 737391 h 1042191"/>
              <a:gd name="connsiteX136" fmla="*/ 567267 w 913418"/>
              <a:gd name="connsiteY136" fmla="*/ 727866 h 1042191"/>
              <a:gd name="connsiteX137" fmla="*/ 541867 w 913418"/>
              <a:gd name="connsiteY137" fmla="*/ 711991 h 1042191"/>
              <a:gd name="connsiteX138" fmla="*/ 545042 w 913418"/>
              <a:gd name="connsiteY138" fmla="*/ 699291 h 1042191"/>
              <a:gd name="connsiteX139" fmla="*/ 570442 w 913418"/>
              <a:gd name="connsiteY139" fmla="*/ 677066 h 1042191"/>
              <a:gd name="connsiteX140" fmla="*/ 579967 w 913418"/>
              <a:gd name="connsiteY140" fmla="*/ 670716 h 1042191"/>
              <a:gd name="connsiteX141" fmla="*/ 586317 w 913418"/>
              <a:gd name="connsiteY141" fmla="*/ 658016 h 1042191"/>
              <a:gd name="connsiteX142" fmla="*/ 595842 w 913418"/>
              <a:gd name="connsiteY142" fmla="*/ 651666 h 1042191"/>
              <a:gd name="connsiteX143" fmla="*/ 599017 w 913418"/>
              <a:gd name="connsiteY143" fmla="*/ 638966 h 1042191"/>
              <a:gd name="connsiteX144" fmla="*/ 608542 w 913418"/>
              <a:gd name="connsiteY144" fmla="*/ 648491 h 1042191"/>
              <a:gd name="connsiteX145" fmla="*/ 618067 w 913418"/>
              <a:gd name="connsiteY145" fmla="*/ 654841 h 1042191"/>
              <a:gd name="connsiteX146" fmla="*/ 624417 w 913418"/>
              <a:gd name="connsiteY146" fmla="*/ 664366 h 1042191"/>
              <a:gd name="connsiteX147" fmla="*/ 640292 w 913418"/>
              <a:gd name="connsiteY147" fmla="*/ 683416 h 1042191"/>
              <a:gd name="connsiteX148" fmla="*/ 643467 w 913418"/>
              <a:gd name="connsiteY148" fmla="*/ 692941 h 1042191"/>
              <a:gd name="connsiteX149" fmla="*/ 656167 w 913418"/>
              <a:gd name="connsiteY149" fmla="*/ 711991 h 1042191"/>
              <a:gd name="connsiteX150" fmla="*/ 665692 w 913418"/>
              <a:gd name="connsiteY150" fmla="*/ 743741 h 1042191"/>
              <a:gd name="connsiteX151" fmla="*/ 691092 w 913418"/>
              <a:gd name="connsiteY151" fmla="*/ 753266 h 1042191"/>
              <a:gd name="connsiteX152" fmla="*/ 703792 w 913418"/>
              <a:gd name="connsiteY152" fmla="*/ 759616 h 1042191"/>
              <a:gd name="connsiteX153" fmla="*/ 726017 w 913418"/>
              <a:gd name="connsiteY153" fmla="*/ 753266 h 1042191"/>
              <a:gd name="connsiteX154" fmla="*/ 738717 w 913418"/>
              <a:gd name="connsiteY154" fmla="*/ 750091 h 1042191"/>
              <a:gd name="connsiteX155" fmla="*/ 776817 w 913418"/>
              <a:gd name="connsiteY155" fmla="*/ 753266 h 1042191"/>
              <a:gd name="connsiteX156" fmla="*/ 795867 w 913418"/>
              <a:gd name="connsiteY156" fmla="*/ 759616 h 1042191"/>
              <a:gd name="connsiteX157" fmla="*/ 830792 w 913418"/>
              <a:gd name="connsiteY157" fmla="*/ 765966 h 1042191"/>
              <a:gd name="connsiteX158" fmla="*/ 846667 w 913418"/>
              <a:gd name="connsiteY158" fmla="*/ 785016 h 1042191"/>
              <a:gd name="connsiteX159" fmla="*/ 856192 w 913418"/>
              <a:gd name="connsiteY159" fmla="*/ 788191 h 1042191"/>
              <a:gd name="connsiteX160" fmla="*/ 868892 w 913418"/>
              <a:gd name="connsiteY160" fmla="*/ 797716 h 1042191"/>
              <a:gd name="connsiteX161" fmla="*/ 884767 w 913418"/>
              <a:gd name="connsiteY161" fmla="*/ 775491 h 1042191"/>
              <a:gd name="connsiteX162" fmla="*/ 887942 w 913418"/>
              <a:gd name="connsiteY162" fmla="*/ 765966 h 1042191"/>
              <a:gd name="connsiteX163" fmla="*/ 894292 w 913418"/>
              <a:gd name="connsiteY163" fmla="*/ 696116 h 1042191"/>
              <a:gd name="connsiteX164" fmla="*/ 897467 w 913418"/>
              <a:gd name="connsiteY164" fmla="*/ 686591 h 1042191"/>
              <a:gd name="connsiteX165" fmla="*/ 900642 w 913418"/>
              <a:gd name="connsiteY165" fmla="*/ 670716 h 1042191"/>
              <a:gd name="connsiteX166" fmla="*/ 903817 w 913418"/>
              <a:gd name="connsiteY166" fmla="*/ 591341 h 1042191"/>
              <a:gd name="connsiteX167" fmla="*/ 897467 w 913418"/>
              <a:gd name="connsiteY167" fmla="*/ 581816 h 1042191"/>
              <a:gd name="connsiteX168" fmla="*/ 878417 w 913418"/>
              <a:gd name="connsiteY168" fmla="*/ 578641 h 1042191"/>
              <a:gd name="connsiteX169" fmla="*/ 868892 w 913418"/>
              <a:gd name="connsiteY169" fmla="*/ 575466 h 1042191"/>
              <a:gd name="connsiteX170" fmla="*/ 837142 w 913418"/>
              <a:gd name="connsiteY170" fmla="*/ 572291 h 1042191"/>
              <a:gd name="connsiteX171" fmla="*/ 827617 w 913418"/>
              <a:gd name="connsiteY171" fmla="*/ 569116 h 1042191"/>
              <a:gd name="connsiteX172" fmla="*/ 827617 w 913418"/>
              <a:gd name="connsiteY172" fmla="*/ 550066 h 1042191"/>
              <a:gd name="connsiteX173" fmla="*/ 789517 w 913418"/>
              <a:gd name="connsiteY173" fmla="*/ 537366 h 1042191"/>
              <a:gd name="connsiteX174" fmla="*/ 783167 w 913418"/>
              <a:gd name="connsiteY174" fmla="*/ 527841 h 1042191"/>
              <a:gd name="connsiteX175" fmla="*/ 764117 w 913418"/>
              <a:gd name="connsiteY175" fmla="*/ 518316 h 1042191"/>
              <a:gd name="connsiteX176" fmla="*/ 754592 w 913418"/>
              <a:gd name="connsiteY176" fmla="*/ 499266 h 1042191"/>
              <a:gd name="connsiteX177" fmla="*/ 751417 w 913418"/>
              <a:gd name="connsiteY177" fmla="*/ 467516 h 1042191"/>
              <a:gd name="connsiteX178" fmla="*/ 738717 w 913418"/>
              <a:gd name="connsiteY178" fmla="*/ 448466 h 1042191"/>
              <a:gd name="connsiteX179" fmla="*/ 716492 w 913418"/>
              <a:gd name="connsiteY179" fmla="*/ 454816 h 1042191"/>
              <a:gd name="connsiteX180" fmla="*/ 697442 w 913418"/>
              <a:gd name="connsiteY180" fmla="*/ 467516 h 1042191"/>
              <a:gd name="connsiteX181" fmla="*/ 684742 w 913418"/>
              <a:gd name="connsiteY181" fmla="*/ 461166 h 1042191"/>
              <a:gd name="connsiteX182" fmla="*/ 681567 w 913418"/>
              <a:gd name="connsiteY182" fmla="*/ 451641 h 1042191"/>
              <a:gd name="connsiteX183" fmla="*/ 687917 w 913418"/>
              <a:gd name="connsiteY183" fmla="*/ 426241 h 1042191"/>
              <a:gd name="connsiteX184" fmla="*/ 684742 w 913418"/>
              <a:gd name="connsiteY184" fmla="*/ 416716 h 1042191"/>
              <a:gd name="connsiteX185" fmla="*/ 681567 w 913418"/>
              <a:gd name="connsiteY185" fmla="*/ 394491 h 1042191"/>
              <a:gd name="connsiteX186" fmla="*/ 700617 w 913418"/>
              <a:gd name="connsiteY186" fmla="*/ 391316 h 1042191"/>
              <a:gd name="connsiteX187" fmla="*/ 710142 w 913418"/>
              <a:gd name="connsiteY187" fmla="*/ 388141 h 1042191"/>
              <a:gd name="connsiteX188" fmla="*/ 700617 w 913418"/>
              <a:gd name="connsiteY188" fmla="*/ 346866 h 1042191"/>
              <a:gd name="connsiteX189" fmla="*/ 687917 w 913418"/>
              <a:gd name="connsiteY189" fmla="*/ 327816 h 1042191"/>
              <a:gd name="connsiteX190" fmla="*/ 684742 w 913418"/>
              <a:gd name="connsiteY190" fmla="*/ 299241 h 1042191"/>
              <a:gd name="connsiteX191" fmla="*/ 672042 w 913418"/>
              <a:gd name="connsiteY191" fmla="*/ 280191 h 1042191"/>
              <a:gd name="connsiteX192" fmla="*/ 656167 w 913418"/>
              <a:gd name="connsiteY192" fmla="*/ 264316 h 1042191"/>
              <a:gd name="connsiteX193" fmla="*/ 643467 w 913418"/>
              <a:gd name="connsiteY193" fmla="*/ 235741 h 1042191"/>
              <a:gd name="connsiteX194" fmla="*/ 640292 w 913418"/>
              <a:gd name="connsiteY194" fmla="*/ 216691 h 1042191"/>
              <a:gd name="connsiteX195" fmla="*/ 621242 w 913418"/>
              <a:gd name="connsiteY195" fmla="*/ 200816 h 1042191"/>
              <a:gd name="connsiteX196" fmla="*/ 583142 w 913418"/>
              <a:gd name="connsiteY196" fmla="*/ 169066 h 1042191"/>
              <a:gd name="connsiteX197" fmla="*/ 567267 w 913418"/>
              <a:gd name="connsiteY197" fmla="*/ 165891 h 1042191"/>
              <a:gd name="connsiteX198" fmla="*/ 551392 w 913418"/>
              <a:gd name="connsiteY198" fmla="*/ 143666 h 1042191"/>
              <a:gd name="connsiteX199" fmla="*/ 554567 w 913418"/>
              <a:gd name="connsiteY199" fmla="*/ 134141 h 1042191"/>
              <a:gd name="connsiteX200" fmla="*/ 551392 w 913418"/>
              <a:gd name="connsiteY200" fmla="*/ 124616 h 1042191"/>
              <a:gd name="connsiteX201" fmla="*/ 532342 w 913418"/>
              <a:gd name="connsiteY201" fmla="*/ 111916 h 1042191"/>
              <a:gd name="connsiteX202" fmla="*/ 510117 w 913418"/>
              <a:gd name="connsiteY202" fmla="*/ 134141 h 1042191"/>
              <a:gd name="connsiteX203" fmla="*/ 491067 w 913418"/>
              <a:gd name="connsiteY203" fmla="*/ 146841 h 1042191"/>
              <a:gd name="connsiteX204" fmla="*/ 487892 w 913418"/>
              <a:gd name="connsiteY204" fmla="*/ 191291 h 1042191"/>
              <a:gd name="connsiteX205" fmla="*/ 481542 w 913418"/>
              <a:gd name="connsiteY205" fmla="*/ 200816 h 1042191"/>
              <a:gd name="connsiteX206" fmla="*/ 459317 w 913418"/>
              <a:gd name="connsiteY206" fmla="*/ 207166 h 1042191"/>
              <a:gd name="connsiteX207" fmla="*/ 437092 w 913418"/>
              <a:gd name="connsiteY207" fmla="*/ 219866 h 1042191"/>
              <a:gd name="connsiteX208" fmla="*/ 414867 w 913418"/>
              <a:gd name="connsiteY208" fmla="*/ 200816 h 1042191"/>
              <a:gd name="connsiteX209" fmla="*/ 405342 w 913418"/>
              <a:gd name="connsiteY209" fmla="*/ 197641 h 1042191"/>
              <a:gd name="connsiteX210" fmla="*/ 402167 w 913418"/>
              <a:gd name="connsiteY210" fmla="*/ 188116 h 1042191"/>
              <a:gd name="connsiteX211" fmla="*/ 392642 w 913418"/>
              <a:gd name="connsiteY211" fmla="*/ 184941 h 1042191"/>
              <a:gd name="connsiteX212" fmla="*/ 370417 w 913418"/>
              <a:gd name="connsiteY212" fmla="*/ 175416 h 1042191"/>
              <a:gd name="connsiteX213" fmla="*/ 345017 w 913418"/>
              <a:gd name="connsiteY213" fmla="*/ 172241 h 1042191"/>
              <a:gd name="connsiteX214" fmla="*/ 332317 w 913418"/>
              <a:gd name="connsiteY214" fmla="*/ 165891 h 1042191"/>
              <a:gd name="connsiteX215" fmla="*/ 322792 w 913418"/>
              <a:gd name="connsiteY215" fmla="*/ 162716 h 1042191"/>
              <a:gd name="connsiteX216" fmla="*/ 306917 w 913418"/>
              <a:gd name="connsiteY216" fmla="*/ 156366 h 1042191"/>
              <a:gd name="connsiteX217" fmla="*/ 300567 w 913418"/>
              <a:gd name="connsiteY217" fmla="*/ 137316 h 1042191"/>
              <a:gd name="connsiteX218" fmla="*/ 294217 w 913418"/>
              <a:gd name="connsiteY218" fmla="*/ 105566 h 1042191"/>
              <a:gd name="connsiteX219" fmla="*/ 297392 w 913418"/>
              <a:gd name="connsiteY219" fmla="*/ 92866 h 1042191"/>
              <a:gd name="connsiteX220" fmla="*/ 300567 w 913418"/>
              <a:gd name="connsiteY220" fmla="*/ 83341 h 1042191"/>
              <a:gd name="connsiteX221" fmla="*/ 294217 w 913418"/>
              <a:gd name="connsiteY221" fmla="*/ 57941 h 1042191"/>
              <a:gd name="connsiteX222" fmla="*/ 300567 w 913418"/>
              <a:gd name="connsiteY222" fmla="*/ 48416 h 1042191"/>
              <a:gd name="connsiteX223" fmla="*/ 297392 w 913418"/>
              <a:gd name="connsiteY223" fmla="*/ 35716 h 1042191"/>
              <a:gd name="connsiteX224" fmla="*/ 294217 w 913418"/>
              <a:gd name="connsiteY224" fmla="*/ 26191 h 1042191"/>
              <a:gd name="connsiteX225" fmla="*/ 291042 w 913418"/>
              <a:gd name="connsiteY225" fmla="*/ 13491 h 1042191"/>
              <a:gd name="connsiteX226" fmla="*/ 287867 w 913418"/>
              <a:gd name="connsiteY226" fmla="*/ 3966 h 1042191"/>
              <a:gd name="connsiteX227" fmla="*/ 278342 w 913418"/>
              <a:gd name="connsiteY227" fmla="*/ 791 h 1042191"/>
              <a:gd name="connsiteX228" fmla="*/ 256117 w 913418"/>
              <a:gd name="connsiteY228" fmla="*/ 3966 h 1042191"/>
              <a:gd name="connsiteX229" fmla="*/ 252942 w 913418"/>
              <a:gd name="connsiteY229" fmla="*/ 16666 h 1042191"/>
              <a:gd name="connsiteX230" fmla="*/ 243417 w 913418"/>
              <a:gd name="connsiteY230" fmla="*/ 23016 h 1042191"/>
              <a:gd name="connsiteX231" fmla="*/ 198967 w 913418"/>
              <a:gd name="connsiteY231" fmla="*/ 19841 h 1042191"/>
              <a:gd name="connsiteX232" fmla="*/ 170392 w 913418"/>
              <a:gd name="connsiteY232" fmla="*/ 26191 h 1042191"/>
              <a:gd name="connsiteX233" fmla="*/ 135467 w 913418"/>
              <a:gd name="connsiteY233" fmla="*/ 32541 h 1042191"/>
              <a:gd name="connsiteX234" fmla="*/ 125942 w 913418"/>
              <a:gd name="connsiteY234" fmla="*/ 23016 h 104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913418" h="1042191">
                <a:moveTo>
                  <a:pt x="125942" y="23016"/>
                </a:moveTo>
                <a:cubicBezTo>
                  <a:pt x="123825" y="27249"/>
                  <a:pt x="115863" y="42752"/>
                  <a:pt x="122767" y="57941"/>
                </a:cubicBezTo>
                <a:cubicBezTo>
                  <a:pt x="125925" y="64889"/>
                  <a:pt x="135467" y="76991"/>
                  <a:pt x="135467" y="76991"/>
                </a:cubicBezTo>
                <a:cubicBezTo>
                  <a:pt x="128153" y="81867"/>
                  <a:pt x="122767" y="82642"/>
                  <a:pt x="122767" y="92866"/>
                </a:cubicBezTo>
                <a:cubicBezTo>
                  <a:pt x="122767" y="96213"/>
                  <a:pt x="124884" y="99216"/>
                  <a:pt x="125942" y="102391"/>
                </a:cubicBezTo>
                <a:cubicBezTo>
                  <a:pt x="118393" y="125039"/>
                  <a:pt x="129097" y="97658"/>
                  <a:pt x="113242" y="121441"/>
                </a:cubicBezTo>
                <a:cubicBezTo>
                  <a:pt x="111386" y="124226"/>
                  <a:pt x="111125" y="127791"/>
                  <a:pt x="110067" y="130966"/>
                </a:cubicBezTo>
                <a:cubicBezTo>
                  <a:pt x="119389" y="158931"/>
                  <a:pt x="119124" y="141428"/>
                  <a:pt x="110067" y="159541"/>
                </a:cubicBezTo>
                <a:cubicBezTo>
                  <a:pt x="108570" y="162534"/>
                  <a:pt x="107950" y="165891"/>
                  <a:pt x="106892" y="169066"/>
                </a:cubicBezTo>
                <a:cubicBezTo>
                  <a:pt x="109038" y="181939"/>
                  <a:pt x="112812" y="188975"/>
                  <a:pt x="106892" y="200816"/>
                </a:cubicBezTo>
                <a:cubicBezTo>
                  <a:pt x="103479" y="207642"/>
                  <a:pt x="94192" y="219866"/>
                  <a:pt x="94192" y="219866"/>
                </a:cubicBezTo>
                <a:cubicBezTo>
                  <a:pt x="93134" y="225158"/>
                  <a:pt x="92912" y="230688"/>
                  <a:pt x="91017" y="235741"/>
                </a:cubicBezTo>
                <a:cubicBezTo>
                  <a:pt x="89677" y="239314"/>
                  <a:pt x="86374" y="241853"/>
                  <a:pt x="84667" y="245266"/>
                </a:cubicBezTo>
                <a:cubicBezTo>
                  <a:pt x="71522" y="271556"/>
                  <a:pt x="93340" y="237019"/>
                  <a:pt x="75142" y="264316"/>
                </a:cubicBezTo>
                <a:cubicBezTo>
                  <a:pt x="76200" y="269608"/>
                  <a:pt x="77008" y="274956"/>
                  <a:pt x="78317" y="280191"/>
                </a:cubicBezTo>
                <a:cubicBezTo>
                  <a:pt x="79129" y="283438"/>
                  <a:pt x="81862" y="286390"/>
                  <a:pt x="81492" y="289716"/>
                </a:cubicBezTo>
                <a:cubicBezTo>
                  <a:pt x="80753" y="296369"/>
                  <a:pt x="75142" y="308766"/>
                  <a:pt x="75142" y="308766"/>
                </a:cubicBezTo>
                <a:cubicBezTo>
                  <a:pt x="76200" y="315116"/>
                  <a:pt x="76281" y="321709"/>
                  <a:pt x="78317" y="327816"/>
                </a:cubicBezTo>
                <a:cubicBezTo>
                  <a:pt x="79524" y="331436"/>
                  <a:pt x="84667" y="333525"/>
                  <a:pt x="84667" y="337341"/>
                </a:cubicBezTo>
                <a:cubicBezTo>
                  <a:pt x="84667" y="344034"/>
                  <a:pt x="80434" y="350041"/>
                  <a:pt x="78317" y="356391"/>
                </a:cubicBezTo>
                <a:lnTo>
                  <a:pt x="75142" y="365916"/>
                </a:lnTo>
                <a:cubicBezTo>
                  <a:pt x="80572" y="382205"/>
                  <a:pt x="84615" y="382971"/>
                  <a:pt x="78317" y="397666"/>
                </a:cubicBezTo>
                <a:cubicBezTo>
                  <a:pt x="76814" y="401173"/>
                  <a:pt x="74084" y="404016"/>
                  <a:pt x="71967" y="407191"/>
                </a:cubicBezTo>
                <a:cubicBezTo>
                  <a:pt x="73304" y="409197"/>
                  <a:pt x="83135" y="422133"/>
                  <a:pt x="81492" y="426241"/>
                </a:cubicBezTo>
                <a:cubicBezTo>
                  <a:pt x="80075" y="429784"/>
                  <a:pt x="75142" y="430474"/>
                  <a:pt x="71967" y="432591"/>
                </a:cubicBezTo>
                <a:cubicBezTo>
                  <a:pt x="64794" y="454110"/>
                  <a:pt x="71967" y="427858"/>
                  <a:pt x="71967" y="464341"/>
                </a:cubicBezTo>
                <a:cubicBezTo>
                  <a:pt x="71967" y="474592"/>
                  <a:pt x="67627" y="478789"/>
                  <a:pt x="62442" y="486566"/>
                </a:cubicBezTo>
                <a:cubicBezTo>
                  <a:pt x="63500" y="490799"/>
                  <a:pt x="64363" y="495086"/>
                  <a:pt x="65617" y="499266"/>
                </a:cubicBezTo>
                <a:cubicBezTo>
                  <a:pt x="67540" y="505677"/>
                  <a:pt x="71967" y="518316"/>
                  <a:pt x="71967" y="518316"/>
                </a:cubicBezTo>
                <a:cubicBezTo>
                  <a:pt x="62601" y="524560"/>
                  <a:pt x="60557" y="525024"/>
                  <a:pt x="52917" y="534191"/>
                </a:cubicBezTo>
                <a:cubicBezTo>
                  <a:pt x="39688" y="550066"/>
                  <a:pt x="54505" y="538424"/>
                  <a:pt x="37042" y="550066"/>
                </a:cubicBezTo>
                <a:cubicBezTo>
                  <a:pt x="34925" y="553241"/>
                  <a:pt x="31319" y="555827"/>
                  <a:pt x="30692" y="559591"/>
                </a:cubicBezTo>
                <a:cubicBezTo>
                  <a:pt x="29694" y="565576"/>
                  <a:pt x="38144" y="574495"/>
                  <a:pt x="40217" y="578641"/>
                </a:cubicBezTo>
                <a:cubicBezTo>
                  <a:pt x="41714" y="581634"/>
                  <a:pt x="42334" y="584991"/>
                  <a:pt x="43392" y="588166"/>
                </a:cubicBezTo>
                <a:cubicBezTo>
                  <a:pt x="40217" y="591341"/>
                  <a:pt x="36358" y="593955"/>
                  <a:pt x="33867" y="597691"/>
                </a:cubicBezTo>
                <a:cubicBezTo>
                  <a:pt x="27939" y="606582"/>
                  <a:pt x="31521" y="616881"/>
                  <a:pt x="33867" y="626266"/>
                </a:cubicBezTo>
                <a:cubicBezTo>
                  <a:pt x="35490" y="632760"/>
                  <a:pt x="40217" y="645316"/>
                  <a:pt x="40217" y="645316"/>
                </a:cubicBezTo>
                <a:cubicBezTo>
                  <a:pt x="39159" y="650608"/>
                  <a:pt x="39275" y="656278"/>
                  <a:pt x="37042" y="661191"/>
                </a:cubicBezTo>
                <a:cubicBezTo>
                  <a:pt x="33884" y="668139"/>
                  <a:pt x="24342" y="680241"/>
                  <a:pt x="24342" y="680241"/>
                </a:cubicBezTo>
                <a:cubicBezTo>
                  <a:pt x="22481" y="691407"/>
                  <a:pt x="22508" y="702762"/>
                  <a:pt x="14817" y="711991"/>
                </a:cubicBezTo>
                <a:cubicBezTo>
                  <a:pt x="12374" y="714922"/>
                  <a:pt x="8467" y="716224"/>
                  <a:pt x="5292" y="718341"/>
                </a:cubicBezTo>
                <a:cubicBezTo>
                  <a:pt x="6350" y="725749"/>
                  <a:pt x="9041" y="733104"/>
                  <a:pt x="8467" y="740566"/>
                </a:cubicBezTo>
                <a:cubicBezTo>
                  <a:pt x="7954" y="747240"/>
                  <a:pt x="2117" y="759616"/>
                  <a:pt x="2117" y="759616"/>
                </a:cubicBezTo>
                <a:cubicBezTo>
                  <a:pt x="3175" y="767024"/>
                  <a:pt x="0" y="776549"/>
                  <a:pt x="5292" y="781841"/>
                </a:cubicBezTo>
                <a:cubicBezTo>
                  <a:pt x="9108" y="785657"/>
                  <a:pt x="16114" y="780561"/>
                  <a:pt x="21167" y="778666"/>
                </a:cubicBezTo>
                <a:cubicBezTo>
                  <a:pt x="24740" y="777326"/>
                  <a:pt x="27279" y="774023"/>
                  <a:pt x="30692" y="772316"/>
                </a:cubicBezTo>
                <a:cubicBezTo>
                  <a:pt x="33685" y="770819"/>
                  <a:pt x="37042" y="770199"/>
                  <a:pt x="40217" y="769141"/>
                </a:cubicBezTo>
                <a:cubicBezTo>
                  <a:pt x="44450" y="771258"/>
                  <a:pt x="48567" y="773627"/>
                  <a:pt x="52917" y="775491"/>
                </a:cubicBezTo>
                <a:cubicBezTo>
                  <a:pt x="55993" y="776809"/>
                  <a:pt x="59449" y="777169"/>
                  <a:pt x="62442" y="778666"/>
                </a:cubicBezTo>
                <a:cubicBezTo>
                  <a:pt x="65855" y="780373"/>
                  <a:pt x="68792" y="782899"/>
                  <a:pt x="71967" y="785016"/>
                </a:cubicBezTo>
                <a:cubicBezTo>
                  <a:pt x="76200" y="783958"/>
                  <a:pt x="80967" y="779528"/>
                  <a:pt x="84667" y="781841"/>
                </a:cubicBezTo>
                <a:cubicBezTo>
                  <a:pt x="91139" y="785886"/>
                  <a:pt x="97367" y="800891"/>
                  <a:pt x="97367" y="800891"/>
                </a:cubicBezTo>
                <a:cubicBezTo>
                  <a:pt x="106892" y="799833"/>
                  <a:pt x="116645" y="800040"/>
                  <a:pt x="125942" y="797716"/>
                </a:cubicBezTo>
                <a:cubicBezTo>
                  <a:pt x="141865" y="793735"/>
                  <a:pt x="131091" y="791280"/>
                  <a:pt x="138642" y="781841"/>
                </a:cubicBezTo>
                <a:cubicBezTo>
                  <a:pt x="141026" y="778861"/>
                  <a:pt x="144992" y="777608"/>
                  <a:pt x="148167" y="775491"/>
                </a:cubicBezTo>
                <a:cubicBezTo>
                  <a:pt x="153459" y="776549"/>
                  <a:pt x="159215" y="776253"/>
                  <a:pt x="164042" y="778666"/>
                </a:cubicBezTo>
                <a:cubicBezTo>
                  <a:pt x="179235" y="786262"/>
                  <a:pt x="169686" y="787133"/>
                  <a:pt x="176742" y="797716"/>
                </a:cubicBezTo>
                <a:cubicBezTo>
                  <a:pt x="179233" y="801452"/>
                  <a:pt x="183092" y="804066"/>
                  <a:pt x="186267" y="807241"/>
                </a:cubicBezTo>
                <a:cubicBezTo>
                  <a:pt x="193824" y="829911"/>
                  <a:pt x="188904" y="820722"/>
                  <a:pt x="198967" y="835816"/>
                </a:cubicBezTo>
                <a:lnTo>
                  <a:pt x="192617" y="861216"/>
                </a:lnTo>
                <a:lnTo>
                  <a:pt x="189442" y="873916"/>
                </a:lnTo>
                <a:cubicBezTo>
                  <a:pt x="188384" y="878149"/>
                  <a:pt x="187647" y="882476"/>
                  <a:pt x="186267" y="886616"/>
                </a:cubicBezTo>
                <a:lnTo>
                  <a:pt x="183092" y="896141"/>
                </a:lnTo>
                <a:cubicBezTo>
                  <a:pt x="184150" y="903549"/>
                  <a:pt x="184799" y="911028"/>
                  <a:pt x="186267" y="918366"/>
                </a:cubicBezTo>
                <a:cubicBezTo>
                  <a:pt x="186923" y="921648"/>
                  <a:pt x="189812" y="924565"/>
                  <a:pt x="189442" y="927891"/>
                </a:cubicBezTo>
                <a:cubicBezTo>
                  <a:pt x="188703" y="934544"/>
                  <a:pt x="185209" y="940591"/>
                  <a:pt x="183092" y="946941"/>
                </a:cubicBezTo>
                <a:lnTo>
                  <a:pt x="179917" y="956466"/>
                </a:lnTo>
                <a:cubicBezTo>
                  <a:pt x="180975" y="965991"/>
                  <a:pt x="181635" y="975569"/>
                  <a:pt x="183092" y="985041"/>
                </a:cubicBezTo>
                <a:cubicBezTo>
                  <a:pt x="183756" y="989354"/>
                  <a:pt x="183846" y="994110"/>
                  <a:pt x="186267" y="997741"/>
                </a:cubicBezTo>
                <a:cubicBezTo>
                  <a:pt x="188384" y="1000916"/>
                  <a:pt x="192617" y="1001974"/>
                  <a:pt x="195792" y="1004091"/>
                </a:cubicBezTo>
                <a:cubicBezTo>
                  <a:pt x="196085" y="1006139"/>
                  <a:pt x="198997" y="1039031"/>
                  <a:pt x="205317" y="1042191"/>
                </a:cubicBezTo>
                <a:lnTo>
                  <a:pt x="218017" y="1035841"/>
                </a:lnTo>
                <a:cubicBezTo>
                  <a:pt x="220134" y="1031608"/>
                  <a:pt x="223122" y="1027707"/>
                  <a:pt x="224367" y="1023141"/>
                </a:cubicBezTo>
                <a:cubicBezTo>
                  <a:pt x="226336" y="1015921"/>
                  <a:pt x="224763" y="1007864"/>
                  <a:pt x="227542" y="1000916"/>
                </a:cubicBezTo>
                <a:cubicBezTo>
                  <a:pt x="229764" y="995360"/>
                  <a:pt x="241830" y="988216"/>
                  <a:pt x="246592" y="985041"/>
                </a:cubicBezTo>
                <a:lnTo>
                  <a:pt x="240242" y="965991"/>
                </a:lnTo>
                <a:lnTo>
                  <a:pt x="237067" y="956466"/>
                </a:lnTo>
                <a:cubicBezTo>
                  <a:pt x="241943" y="949152"/>
                  <a:pt x="245131" y="946179"/>
                  <a:pt x="246592" y="937416"/>
                </a:cubicBezTo>
                <a:cubicBezTo>
                  <a:pt x="253681" y="894881"/>
                  <a:pt x="245499" y="921646"/>
                  <a:pt x="252942" y="899316"/>
                </a:cubicBezTo>
                <a:cubicBezTo>
                  <a:pt x="254037" y="889459"/>
                  <a:pt x="251797" y="869752"/>
                  <a:pt x="262467" y="861216"/>
                </a:cubicBezTo>
                <a:cubicBezTo>
                  <a:pt x="265080" y="859125"/>
                  <a:pt x="268817" y="859099"/>
                  <a:pt x="271992" y="858041"/>
                </a:cubicBezTo>
                <a:cubicBezTo>
                  <a:pt x="283046" y="859883"/>
                  <a:pt x="295895" y="864339"/>
                  <a:pt x="306917" y="858041"/>
                </a:cubicBezTo>
                <a:cubicBezTo>
                  <a:pt x="310230" y="856148"/>
                  <a:pt x="311150" y="851691"/>
                  <a:pt x="313267" y="848516"/>
                </a:cubicBezTo>
                <a:cubicBezTo>
                  <a:pt x="314272" y="841482"/>
                  <a:pt x="313673" y="822846"/>
                  <a:pt x="322792" y="816766"/>
                </a:cubicBezTo>
                <a:cubicBezTo>
                  <a:pt x="326423" y="814345"/>
                  <a:pt x="331259" y="814649"/>
                  <a:pt x="335492" y="813591"/>
                </a:cubicBezTo>
                <a:cubicBezTo>
                  <a:pt x="330687" y="779956"/>
                  <a:pt x="331872" y="802171"/>
                  <a:pt x="335492" y="765966"/>
                </a:cubicBezTo>
                <a:cubicBezTo>
                  <a:pt x="339806" y="722831"/>
                  <a:pt x="331352" y="738839"/>
                  <a:pt x="345017" y="718341"/>
                </a:cubicBezTo>
                <a:cubicBezTo>
                  <a:pt x="342900" y="715166"/>
                  <a:pt x="338667" y="712632"/>
                  <a:pt x="338667" y="708816"/>
                </a:cubicBezTo>
                <a:cubicBezTo>
                  <a:pt x="338667" y="689060"/>
                  <a:pt x="342371" y="690648"/>
                  <a:pt x="354542" y="686591"/>
                </a:cubicBezTo>
                <a:cubicBezTo>
                  <a:pt x="358593" y="674438"/>
                  <a:pt x="361948" y="666449"/>
                  <a:pt x="360892" y="651666"/>
                </a:cubicBezTo>
                <a:cubicBezTo>
                  <a:pt x="360415" y="644990"/>
                  <a:pt x="356659" y="638966"/>
                  <a:pt x="354542" y="632616"/>
                </a:cubicBezTo>
                <a:lnTo>
                  <a:pt x="351367" y="623091"/>
                </a:lnTo>
                <a:cubicBezTo>
                  <a:pt x="350309" y="619916"/>
                  <a:pt x="350048" y="616351"/>
                  <a:pt x="348192" y="613566"/>
                </a:cubicBezTo>
                <a:lnTo>
                  <a:pt x="335492" y="594516"/>
                </a:lnTo>
                <a:cubicBezTo>
                  <a:pt x="342642" y="573066"/>
                  <a:pt x="332726" y="596316"/>
                  <a:pt x="348192" y="578641"/>
                </a:cubicBezTo>
                <a:cubicBezTo>
                  <a:pt x="353218" y="572898"/>
                  <a:pt x="356659" y="565941"/>
                  <a:pt x="360892" y="559591"/>
                </a:cubicBezTo>
                <a:cubicBezTo>
                  <a:pt x="363009" y="556416"/>
                  <a:pt x="366035" y="553686"/>
                  <a:pt x="367242" y="550066"/>
                </a:cubicBezTo>
                <a:lnTo>
                  <a:pt x="373592" y="531016"/>
                </a:lnTo>
                <a:cubicBezTo>
                  <a:pt x="376174" y="523269"/>
                  <a:pt x="376962" y="518121"/>
                  <a:pt x="383117" y="511966"/>
                </a:cubicBezTo>
                <a:cubicBezTo>
                  <a:pt x="385815" y="509268"/>
                  <a:pt x="389467" y="507733"/>
                  <a:pt x="392642" y="505616"/>
                </a:cubicBezTo>
                <a:cubicBezTo>
                  <a:pt x="394759" y="502441"/>
                  <a:pt x="396012" y="498475"/>
                  <a:pt x="398992" y="496091"/>
                </a:cubicBezTo>
                <a:cubicBezTo>
                  <a:pt x="420900" y="478564"/>
                  <a:pt x="396669" y="510688"/>
                  <a:pt x="414867" y="483391"/>
                </a:cubicBezTo>
                <a:cubicBezTo>
                  <a:pt x="421895" y="488077"/>
                  <a:pt x="429028" y="491932"/>
                  <a:pt x="433917" y="499266"/>
                </a:cubicBezTo>
                <a:cubicBezTo>
                  <a:pt x="435773" y="502051"/>
                  <a:pt x="436034" y="505616"/>
                  <a:pt x="437092" y="508791"/>
                </a:cubicBezTo>
                <a:cubicBezTo>
                  <a:pt x="438150" y="524666"/>
                  <a:pt x="440267" y="540506"/>
                  <a:pt x="440267" y="556416"/>
                </a:cubicBezTo>
                <a:cubicBezTo>
                  <a:pt x="440267" y="603674"/>
                  <a:pt x="432784" y="557103"/>
                  <a:pt x="440267" y="594516"/>
                </a:cubicBezTo>
                <a:cubicBezTo>
                  <a:pt x="439209" y="599808"/>
                  <a:pt x="439505" y="605564"/>
                  <a:pt x="437092" y="610391"/>
                </a:cubicBezTo>
                <a:cubicBezTo>
                  <a:pt x="435084" y="614407"/>
                  <a:pt x="430442" y="616467"/>
                  <a:pt x="427567" y="619916"/>
                </a:cubicBezTo>
                <a:cubicBezTo>
                  <a:pt x="425124" y="622847"/>
                  <a:pt x="423334" y="626266"/>
                  <a:pt x="421217" y="629441"/>
                </a:cubicBezTo>
                <a:cubicBezTo>
                  <a:pt x="420159" y="636849"/>
                  <a:pt x="422060" y="645352"/>
                  <a:pt x="418042" y="651666"/>
                </a:cubicBezTo>
                <a:cubicBezTo>
                  <a:pt x="413945" y="658105"/>
                  <a:pt x="398992" y="664366"/>
                  <a:pt x="398992" y="664366"/>
                </a:cubicBezTo>
                <a:cubicBezTo>
                  <a:pt x="395781" y="669182"/>
                  <a:pt x="389467" y="676843"/>
                  <a:pt x="389467" y="683416"/>
                </a:cubicBezTo>
                <a:cubicBezTo>
                  <a:pt x="389467" y="688812"/>
                  <a:pt x="391584" y="693999"/>
                  <a:pt x="392642" y="699291"/>
                </a:cubicBezTo>
                <a:cubicBezTo>
                  <a:pt x="390880" y="725717"/>
                  <a:pt x="400234" y="742913"/>
                  <a:pt x="379942" y="756441"/>
                </a:cubicBezTo>
                <a:cubicBezTo>
                  <a:pt x="377157" y="758297"/>
                  <a:pt x="373592" y="758558"/>
                  <a:pt x="370417" y="759616"/>
                </a:cubicBezTo>
                <a:cubicBezTo>
                  <a:pt x="370445" y="759872"/>
                  <a:pt x="374608" y="802059"/>
                  <a:pt x="376767" y="807241"/>
                </a:cubicBezTo>
                <a:cubicBezTo>
                  <a:pt x="379702" y="814286"/>
                  <a:pt x="385234" y="819941"/>
                  <a:pt x="389467" y="826291"/>
                </a:cubicBezTo>
                <a:cubicBezTo>
                  <a:pt x="392628" y="831033"/>
                  <a:pt x="393700" y="836874"/>
                  <a:pt x="395817" y="842166"/>
                </a:cubicBezTo>
                <a:lnTo>
                  <a:pt x="376767" y="854866"/>
                </a:lnTo>
                <a:lnTo>
                  <a:pt x="367242" y="861216"/>
                </a:lnTo>
                <a:cubicBezTo>
                  <a:pt x="363969" y="871034"/>
                  <a:pt x="354664" y="883982"/>
                  <a:pt x="367242" y="892966"/>
                </a:cubicBezTo>
                <a:cubicBezTo>
                  <a:pt x="371633" y="896103"/>
                  <a:pt x="377825" y="895083"/>
                  <a:pt x="383117" y="896141"/>
                </a:cubicBezTo>
                <a:cubicBezTo>
                  <a:pt x="388409" y="895083"/>
                  <a:pt x="394307" y="895643"/>
                  <a:pt x="398992" y="892966"/>
                </a:cubicBezTo>
                <a:cubicBezTo>
                  <a:pt x="412732" y="885115"/>
                  <a:pt x="399282" y="883151"/>
                  <a:pt x="408517" y="873916"/>
                </a:cubicBezTo>
                <a:cubicBezTo>
                  <a:pt x="410884" y="871549"/>
                  <a:pt x="415049" y="872238"/>
                  <a:pt x="418042" y="870741"/>
                </a:cubicBezTo>
                <a:cubicBezTo>
                  <a:pt x="439968" y="859778"/>
                  <a:pt x="413836" y="867824"/>
                  <a:pt x="440267" y="861216"/>
                </a:cubicBezTo>
                <a:cubicBezTo>
                  <a:pt x="443291" y="856681"/>
                  <a:pt x="450764" y="844122"/>
                  <a:pt x="456142" y="842166"/>
                </a:cubicBezTo>
                <a:cubicBezTo>
                  <a:pt x="464161" y="839250"/>
                  <a:pt x="473052" y="839840"/>
                  <a:pt x="481542" y="838991"/>
                </a:cubicBezTo>
                <a:cubicBezTo>
                  <a:pt x="494223" y="837723"/>
                  <a:pt x="506942" y="836874"/>
                  <a:pt x="519642" y="835816"/>
                </a:cubicBezTo>
                <a:cubicBezTo>
                  <a:pt x="521759" y="832641"/>
                  <a:pt x="523120" y="828804"/>
                  <a:pt x="525992" y="826291"/>
                </a:cubicBezTo>
                <a:cubicBezTo>
                  <a:pt x="539429" y="814534"/>
                  <a:pt x="541485" y="814777"/>
                  <a:pt x="554567" y="810416"/>
                </a:cubicBezTo>
                <a:cubicBezTo>
                  <a:pt x="557742" y="807241"/>
                  <a:pt x="560643" y="803766"/>
                  <a:pt x="564092" y="800891"/>
                </a:cubicBezTo>
                <a:cubicBezTo>
                  <a:pt x="567023" y="798448"/>
                  <a:pt x="572789" y="798266"/>
                  <a:pt x="573617" y="794541"/>
                </a:cubicBezTo>
                <a:cubicBezTo>
                  <a:pt x="574517" y="790491"/>
                  <a:pt x="570774" y="769806"/>
                  <a:pt x="567267" y="762791"/>
                </a:cubicBezTo>
                <a:cubicBezTo>
                  <a:pt x="565560" y="759378"/>
                  <a:pt x="563034" y="756441"/>
                  <a:pt x="560917" y="753266"/>
                </a:cubicBezTo>
                <a:cubicBezTo>
                  <a:pt x="561975" y="747974"/>
                  <a:pt x="562783" y="742626"/>
                  <a:pt x="564092" y="737391"/>
                </a:cubicBezTo>
                <a:cubicBezTo>
                  <a:pt x="564904" y="734144"/>
                  <a:pt x="569471" y="730385"/>
                  <a:pt x="567267" y="727866"/>
                </a:cubicBezTo>
                <a:cubicBezTo>
                  <a:pt x="560692" y="720352"/>
                  <a:pt x="541867" y="711991"/>
                  <a:pt x="541867" y="711991"/>
                </a:cubicBezTo>
                <a:cubicBezTo>
                  <a:pt x="542925" y="707758"/>
                  <a:pt x="543323" y="703302"/>
                  <a:pt x="545042" y="699291"/>
                </a:cubicBezTo>
                <a:cubicBezTo>
                  <a:pt x="550334" y="686944"/>
                  <a:pt x="558800" y="684827"/>
                  <a:pt x="570442" y="677066"/>
                </a:cubicBezTo>
                <a:lnTo>
                  <a:pt x="579967" y="670716"/>
                </a:lnTo>
                <a:cubicBezTo>
                  <a:pt x="582084" y="666483"/>
                  <a:pt x="583287" y="661652"/>
                  <a:pt x="586317" y="658016"/>
                </a:cubicBezTo>
                <a:cubicBezTo>
                  <a:pt x="588760" y="655085"/>
                  <a:pt x="593725" y="654841"/>
                  <a:pt x="595842" y="651666"/>
                </a:cubicBezTo>
                <a:cubicBezTo>
                  <a:pt x="598263" y="648035"/>
                  <a:pt x="597959" y="643199"/>
                  <a:pt x="599017" y="638966"/>
                </a:cubicBezTo>
                <a:cubicBezTo>
                  <a:pt x="602192" y="642141"/>
                  <a:pt x="605093" y="645616"/>
                  <a:pt x="608542" y="648491"/>
                </a:cubicBezTo>
                <a:cubicBezTo>
                  <a:pt x="611473" y="650934"/>
                  <a:pt x="615369" y="652143"/>
                  <a:pt x="618067" y="654841"/>
                </a:cubicBezTo>
                <a:cubicBezTo>
                  <a:pt x="620765" y="657539"/>
                  <a:pt x="621974" y="661435"/>
                  <a:pt x="624417" y="664366"/>
                </a:cubicBezTo>
                <a:cubicBezTo>
                  <a:pt x="633194" y="674899"/>
                  <a:pt x="634380" y="671592"/>
                  <a:pt x="640292" y="683416"/>
                </a:cubicBezTo>
                <a:cubicBezTo>
                  <a:pt x="641789" y="686409"/>
                  <a:pt x="641842" y="690015"/>
                  <a:pt x="643467" y="692941"/>
                </a:cubicBezTo>
                <a:cubicBezTo>
                  <a:pt x="647173" y="699612"/>
                  <a:pt x="656167" y="711991"/>
                  <a:pt x="656167" y="711991"/>
                </a:cubicBezTo>
                <a:cubicBezTo>
                  <a:pt x="657300" y="716525"/>
                  <a:pt x="663584" y="743038"/>
                  <a:pt x="665692" y="743741"/>
                </a:cubicBezTo>
                <a:cubicBezTo>
                  <a:pt x="676165" y="747232"/>
                  <a:pt x="679703" y="748204"/>
                  <a:pt x="691092" y="753266"/>
                </a:cubicBezTo>
                <a:cubicBezTo>
                  <a:pt x="695417" y="755188"/>
                  <a:pt x="699559" y="757499"/>
                  <a:pt x="703792" y="759616"/>
                </a:cubicBezTo>
                <a:cubicBezTo>
                  <a:pt x="743494" y="749690"/>
                  <a:pt x="694133" y="762376"/>
                  <a:pt x="726017" y="753266"/>
                </a:cubicBezTo>
                <a:cubicBezTo>
                  <a:pt x="730213" y="752067"/>
                  <a:pt x="734484" y="751149"/>
                  <a:pt x="738717" y="750091"/>
                </a:cubicBezTo>
                <a:cubicBezTo>
                  <a:pt x="751417" y="751149"/>
                  <a:pt x="764246" y="751171"/>
                  <a:pt x="776817" y="753266"/>
                </a:cubicBezTo>
                <a:cubicBezTo>
                  <a:pt x="783419" y="754366"/>
                  <a:pt x="789373" y="757993"/>
                  <a:pt x="795867" y="759616"/>
                </a:cubicBezTo>
                <a:cubicBezTo>
                  <a:pt x="815827" y="764606"/>
                  <a:pt x="804247" y="762174"/>
                  <a:pt x="830792" y="765966"/>
                </a:cubicBezTo>
                <a:cubicBezTo>
                  <a:pt x="835478" y="772994"/>
                  <a:pt x="839333" y="780127"/>
                  <a:pt x="846667" y="785016"/>
                </a:cubicBezTo>
                <a:cubicBezTo>
                  <a:pt x="849452" y="786872"/>
                  <a:pt x="853017" y="787133"/>
                  <a:pt x="856192" y="788191"/>
                </a:cubicBezTo>
                <a:cubicBezTo>
                  <a:pt x="860425" y="791366"/>
                  <a:pt x="863600" y="797716"/>
                  <a:pt x="868892" y="797716"/>
                </a:cubicBezTo>
                <a:cubicBezTo>
                  <a:pt x="882386" y="797716"/>
                  <a:pt x="882533" y="783311"/>
                  <a:pt x="884767" y="775491"/>
                </a:cubicBezTo>
                <a:cubicBezTo>
                  <a:pt x="885686" y="772273"/>
                  <a:pt x="886884" y="769141"/>
                  <a:pt x="887942" y="765966"/>
                </a:cubicBezTo>
                <a:cubicBezTo>
                  <a:pt x="888613" y="757920"/>
                  <a:pt x="892676" y="706618"/>
                  <a:pt x="894292" y="696116"/>
                </a:cubicBezTo>
                <a:cubicBezTo>
                  <a:pt x="894801" y="692808"/>
                  <a:pt x="896655" y="689838"/>
                  <a:pt x="897467" y="686591"/>
                </a:cubicBezTo>
                <a:cubicBezTo>
                  <a:pt x="898776" y="681356"/>
                  <a:pt x="899584" y="676008"/>
                  <a:pt x="900642" y="670716"/>
                </a:cubicBezTo>
                <a:cubicBezTo>
                  <a:pt x="901700" y="644258"/>
                  <a:pt x="902056" y="617762"/>
                  <a:pt x="903817" y="591341"/>
                </a:cubicBezTo>
                <a:cubicBezTo>
                  <a:pt x="905003" y="573549"/>
                  <a:pt x="913418" y="571182"/>
                  <a:pt x="897467" y="581816"/>
                </a:cubicBezTo>
                <a:cubicBezTo>
                  <a:pt x="891117" y="580758"/>
                  <a:pt x="884701" y="580038"/>
                  <a:pt x="878417" y="578641"/>
                </a:cubicBezTo>
                <a:cubicBezTo>
                  <a:pt x="875150" y="577915"/>
                  <a:pt x="872200" y="575975"/>
                  <a:pt x="868892" y="575466"/>
                </a:cubicBezTo>
                <a:cubicBezTo>
                  <a:pt x="858380" y="573849"/>
                  <a:pt x="847725" y="573349"/>
                  <a:pt x="837142" y="572291"/>
                </a:cubicBezTo>
                <a:cubicBezTo>
                  <a:pt x="833967" y="571233"/>
                  <a:pt x="829984" y="571483"/>
                  <a:pt x="827617" y="569116"/>
                </a:cubicBezTo>
                <a:cubicBezTo>
                  <a:pt x="821267" y="562766"/>
                  <a:pt x="825500" y="556416"/>
                  <a:pt x="827617" y="550066"/>
                </a:cubicBezTo>
                <a:cubicBezTo>
                  <a:pt x="805173" y="527622"/>
                  <a:pt x="835665" y="554147"/>
                  <a:pt x="789517" y="537366"/>
                </a:cubicBezTo>
                <a:cubicBezTo>
                  <a:pt x="785931" y="536062"/>
                  <a:pt x="785865" y="530539"/>
                  <a:pt x="783167" y="527841"/>
                </a:cubicBezTo>
                <a:cubicBezTo>
                  <a:pt x="777012" y="521686"/>
                  <a:pt x="771864" y="520898"/>
                  <a:pt x="764117" y="518316"/>
                </a:cubicBezTo>
                <a:cubicBezTo>
                  <a:pt x="759408" y="511252"/>
                  <a:pt x="755907" y="507810"/>
                  <a:pt x="754592" y="499266"/>
                </a:cubicBezTo>
                <a:cubicBezTo>
                  <a:pt x="752975" y="488754"/>
                  <a:pt x="754589" y="477668"/>
                  <a:pt x="751417" y="467516"/>
                </a:cubicBezTo>
                <a:cubicBezTo>
                  <a:pt x="749141" y="460232"/>
                  <a:pt x="738717" y="448466"/>
                  <a:pt x="738717" y="448466"/>
                </a:cubicBezTo>
                <a:cubicBezTo>
                  <a:pt x="735728" y="449213"/>
                  <a:pt x="720219" y="452746"/>
                  <a:pt x="716492" y="454816"/>
                </a:cubicBezTo>
                <a:cubicBezTo>
                  <a:pt x="709821" y="458522"/>
                  <a:pt x="697442" y="467516"/>
                  <a:pt x="697442" y="467516"/>
                </a:cubicBezTo>
                <a:cubicBezTo>
                  <a:pt x="693209" y="465399"/>
                  <a:pt x="688089" y="464513"/>
                  <a:pt x="684742" y="461166"/>
                </a:cubicBezTo>
                <a:cubicBezTo>
                  <a:pt x="682375" y="458799"/>
                  <a:pt x="681567" y="454988"/>
                  <a:pt x="681567" y="451641"/>
                </a:cubicBezTo>
                <a:cubicBezTo>
                  <a:pt x="681567" y="443978"/>
                  <a:pt x="685412" y="433757"/>
                  <a:pt x="687917" y="426241"/>
                </a:cubicBezTo>
                <a:cubicBezTo>
                  <a:pt x="686859" y="423066"/>
                  <a:pt x="686239" y="419709"/>
                  <a:pt x="684742" y="416716"/>
                </a:cubicBezTo>
                <a:cubicBezTo>
                  <a:pt x="681928" y="411088"/>
                  <a:pt x="670655" y="402285"/>
                  <a:pt x="681567" y="394491"/>
                </a:cubicBezTo>
                <a:cubicBezTo>
                  <a:pt x="686805" y="390749"/>
                  <a:pt x="694333" y="392713"/>
                  <a:pt x="700617" y="391316"/>
                </a:cubicBezTo>
                <a:cubicBezTo>
                  <a:pt x="703884" y="390590"/>
                  <a:pt x="706967" y="389199"/>
                  <a:pt x="710142" y="388141"/>
                </a:cubicBezTo>
                <a:cubicBezTo>
                  <a:pt x="708678" y="377895"/>
                  <a:pt x="706956" y="356375"/>
                  <a:pt x="700617" y="346866"/>
                </a:cubicBezTo>
                <a:lnTo>
                  <a:pt x="687917" y="327816"/>
                </a:lnTo>
                <a:cubicBezTo>
                  <a:pt x="686859" y="318291"/>
                  <a:pt x="687773" y="308333"/>
                  <a:pt x="684742" y="299241"/>
                </a:cubicBezTo>
                <a:cubicBezTo>
                  <a:pt x="682329" y="292001"/>
                  <a:pt x="676275" y="286541"/>
                  <a:pt x="672042" y="280191"/>
                </a:cubicBezTo>
                <a:cubicBezTo>
                  <a:pt x="663575" y="267491"/>
                  <a:pt x="668867" y="272783"/>
                  <a:pt x="656167" y="264316"/>
                </a:cubicBezTo>
                <a:cubicBezTo>
                  <a:pt x="648610" y="241646"/>
                  <a:pt x="653530" y="250835"/>
                  <a:pt x="643467" y="235741"/>
                </a:cubicBezTo>
                <a:cubicBezTo>
                  <a:pt x="642409" y="229391"/>
                  <a:pt x="642907" y="222574"/>
                  <a:pt x="640292" y="216691"/>
                </a:cubicBezTo>
                <a:cubicBezTo>
                  <a:pt x="636747" y="208714"/>
                  <a:pt x="627128" y="206048"/>
                  <a:pt x="621242" y="200816"/>
                </a:cubicBezTo>
                <a:cubicBezTo>
                  <a:pt x="613994" y="194373"/>
                  <a:pt x="595048" y="171447"/>
                  <a:pt x="583142" y="169066"/>
                </a:cubicBezTo>
                <a:lnTo>
                  <a:pt x="567267" y="165891"/>
                </a:lnTo>
                <a:cubicBezTo>
                  <a:pt x="556483" y="157803"/>
                  <a:pt x="551392" y="158156"/>
                  <a:pt x="551392" y="143666"/>
                </a:cubicBezTo>
                <a:cubicBezTo>
                  <a:pt x="551392" y="140319"/>
                  <a:pt x="553509" y="137316"/>
                  <a:pt x="554567" y="134141"/>
                </a:cubicBezTo>
                <a:cubicBezTo>
                  <a:pt x="553509" y="130966"/>
                  <a:pt x="553248" y="127401"/>
                  <a:pt x="551392" y="124616"/>
                </a:cubicBezTo>
                <a:cubicBezTo>
                  <a:pt x="544597" y="114423"/>
                  <a:pt x="542328" y="115245"/>
                  <a:pt x="532342" y="111916"/>
                </a:cubicBezTo>
                <a:cubicBezTo>
                  <a:pt x="508790" y="147244"/>
                  <a:pt x="530827" y="122636"/>
                  <a:pt x="510117" y="134141"/>
                </a:cubicBezTo>
                <a:cubicBezTo>
                  <a:pt x="503446" y="137847"/>
                  <a:pt x="491067" y="146841"/>
                  <a:pt x="491067" y="146841"/>
                </a:cubicBezTo>
                <a:cubicBezTo>
                  <a:pt x="482019" y="173986"/>
                  <a:pt x="483887" y="159249"/>
                  <a:pt x="487892" y="191291"/>
                </a:cubicBezTo>
                <a:cubicBezTo>
                  <a:pt x="485775" y="194466"/>
                  <a:pt x="484522" y="198432"/>
                  <a:pt x="481542" y="200816"/>
                </a:cubicBezTo>
                <a:cubicBezTo>
                  <a:pt x="479472" y="202472"/>
                  <a:pt x="460147" y="206959"/>
                  <a:pt x="459317" y="207166"/>
                </a:cubicBezTo>
                <a:cubicBezTo>
                  <a:pt x="457685" y="208390"/>
                  <a:pt x="442943" y="221538"/>
                  <a:pt x="437092" y="219866"/>
                </a:cubicBezTo>
                <a:cubicBezTo>
                  <a:pt x="426975" y="216975"/>
                  <a:pt x="422894" y="206167"/>
                  <a:pt x="414867" y="200816"/>
                </a:cubicBezTo>
                <a:cubicBezTo>
                  <a:pt x="412082" y="198960"/>
                  <a:pt x="408517" y="198699"/>
                  <a:pt x="405342" y="197641"/>
                </a:cubicBezTo>
                <a:cubicBezTo>
                  <a:pt x="404284" y="194466"/>
                  <a:pt x="404534" y="190483"/>
                  <a:pt x="402167" y="188116"/>
                </a:cubicBezTo>
                <a:cubicBezTo>
                  <a:pt x="399800" y="185749"/>
                  <a:pt x="395718" y="186259"/>
                  <a:pt x="392642" y="184941"/>
                </a:cubicBezTo>
                <a:cubicBezTo>
                  <a:pt x="384576" y="181484"/>
                  <a:pt x="379039" y="176984"/>
                  <a:pt x="370417" y="175416"/>
                </a:cubicBezTo>
                <a:cubicBezTo>
                  <a:pt x="362022" y="173890"/>
                  <a:pt x="353484" y="173299"/>
                  <a:pt x="345017" y="172241"/>
                </a:cubicBezTo>
                <a:cubicBezTo>
                  <a:pt x="340784" y="170124"/>
                  <a:pt x="336667" y="167755"/>
                  <a:pt x="332317" y="165891"/>
                </a:cubicBezTo>
                <a:cubicBezTo>
                  <a:pt x="329241" y="164573"/>
                  <a:pt x="325926" y="163891"/>
                  <a:pt x="322792" y="162716"/>
                </a:cubicBezTo>
                <a:cubicBezTo>
                  <a:pt x="317456" y="160715"/>
                  <a:pt x="312209" y="158483"/>
                  <a:pt x="306917" y="156366"/>
                </a:cubicBezTo>
                <a:cubicBezTo>
                  <a:pt x="304800" y="150016"/>
                  <a:pt x="301880" y="143880"/>
                  <a:pt x="300567" y="137316"/>
                </a:cubicBezTo>
                <a:lnTo>
                  <a:pt x="294217" y="105566"/>
                </a:lnTo>
                <a:cubicBezTo>
                  <a:pt x="295275" y="101333"/>
                  <a:pt x="296193" y="97062"/>
                  <a:pt x="297392" y="92866"/>
                </a:cubicBezTo>
                <a:cubicBezTo>
                  <a:pt x="298311" y="89648"/>
                  <a:pt x="300567" y="86688"/>
                  <a:pt x="300567" y="83341"/>
                </a:cubicBezTo>
                <a:cubicBezTo>
                  <a:pt x="300567" y="75678"/>
                  <a:pt x="296722" y="65457"/>
                  <a:pt x="294217" y="57941"/>
                </a:cubicBezTo>
                <a:cubicBezTo>
                  <a:pt x="296334" y="54766"/>
                  <a:pt x="300027" y="52194"/>
                  <a:pt x="300567" y="48416"/>
                </a:cubicBezTo>
                <a:cubicBezTo>
                  <a:pt x="301184" y="44096"/>
                  <a:pt x="298591" y="39912"/>
                  <a:pt x="297392" y="35716"/>
                </a:cubicBezTo>
                <a:cubicBezTo>
                  <a:pt x="296473" y="32498"/>
                  <a:pt x="295136" y="29409"/>
                  <a:pt x="294217" y="26191"/>
                </a:cubicBezTo>
                <a:cubicBezTo>
                  <a:pt x="293018" y="21995"/>
                  <a:pt x="292241" y="17687"/>
                  <a:pt x="291042" y="13491"/>
                </a:cubicBezTo>
                <a:cubicBezTo>
                  <a:pt x="290123" y="10273"/>
                  <a:pt x="290234" y="6333"/>
                  <a:pt x="287867" y="3966"/>
                </a:cubicBezTo>
                <a:cubicBezTo>
                  <a:pt x="285500" y="1599"/>
                  <a:pt x="281517" y="1849"/>
                  <a:pt x="278342" y="791"/>
                </a:cubicBezTo>
                <a:cubicBezTo>
                  <a:pt x="270934" y="1849"/>
                  <a:pt x="262463" y="0"/>
                  <a:pt x="256117" y="3966"/>
                </a:cubicBezTo>
                <a:cubicBezTo>
                  <a:pt x="252417" y="6279"/>
                  <a:pt x="255363" y="13035"/>
                  <a:pt x="252942" y="16666"/>
                </a:cubicBezTo>
                <a:cubicBezTo>
                  <a:pt x="250825" y="19841"/>
                  <a:pt x="246592" y="20899"/>
                  <a:pt x="243417" y="23016"/>
                </a:cubicBezTo>
                <a:cubicBezTo>
                  <a:pt x="228600" y="21958"/>
                  <a:pt x="213821" y="19841"/>
                  <a:pt x="198967" y="19841"/>
                </a:cubicBezTo>
                <a:cubicBezTo>
                  <a:pt x="187791" y="19841"/>
                  <a:pt x="180214" y="22917"/>
                  <a:pt x="170392" y="26191"/>
                </a:cubicBezTo>
                <a:cubicBezTo>
                  <a:pt x="159156" y="43046"/>
                  <a:pt x="166756" y="37756"/>
                  <a:pt x="135467" y="32541"/>
                </a:cubicBezTo>
                <a:cubicBezTo>
                  <a:pt x="124938" y="30786"/>
                  <a:pt x="128059" y="18783"/>
                  <a:pt x="125942" y="230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4687946" y="1892796"/>
            <a:ext cx="546600" cy="859756"/>
          </a:xfrm>
          <a:custGeom>
            <a:avLst/>
            <a:gdLst>
              <a:gd name="connsiteX0" fmla="*/ 150019 w 782266"/>
              <a:gd name="connsiteY0" fmla="*/ 56540 h 1194738"/>
              <a:gd name="connsiteX1" fmla="*/ 109538 w 782266"/>
              <a:gd name="connsiteY1" fmla="*/ 63684 h 1194738"/>
              <a:gd name="connsiteX2" fmla="*/ 104775 w 782266"/>
              <a:gd name="connsiteY2" fmla="*/ 70828 h 1194738"/>
              <a:gd name="connsiteX3" fmla="*/ 102394 w 782266"/>
              <a:gd name="connsiteY3" fmla="*/ 120834 h 1194738"/>
              <a:gd name="connsiteX4" fmla="*/ 107156 w 782266"/>
              <a:gd name="connsiteY4" fmla="*/ 135121 h 1194738"/>
              <a:gd name="connsiteX5" fmla="*/ 92869 w 782266"/>
              <a:gd name="connsiteY5" fmla="*/ 147028 h 1194738"/>
              <a:gd name="connsiteX6" fmla="*/ 90488 w 782266"/>
              <a:gd name="connsiteY6" fmla="*/ 154171 h 1194738"/>
              <a:gd name="connsiteX7" fmla="*/ 95250 w 782266"/>
              <a:gd name="connsiteY7" fmla="*/ 168459 h 1194738"/>
              <a:gd name="connsiteX8" fmla="*/ 102394 w 782266"/>
              <a:gd name="connsiteY8" fmla="*/ 216084 h 1194738"/>
              <a:gd name="connsiteX9" fmla="*/ 102394 w 782266"/>
              <a:gd name="connsiteY9" fmla="*/ 247040 h 1194738"/>
              <a:gd name="connsiteX10" fmla="*/ 97631 w 782266"/>
              <a:gd name="connsiteY10" fmla="*/ 254184 h 1194738"/>
              <a:gd name="connsiteX11" fmla="*/ 90488 w 782266"/>
              <a:gd name="connsiteY11" fmla="*/ 256565 h 1194738"/>
              <a:gd name="connsiteX12" fmla="*/ 88106 w 782266"/>
              <a:gd name="connsiteY12" fmla="*/ 268471 h 1194738"/>
              <a:gd name="connsiteX13" fmla="*/ 85725 w 782266"/>
              <a:gd name="connsiteY13" fmla="*/ 275615 h 1194738"/>
              <a:gd name="connsiteX14" fmla="*/ 78581 w 782266"/>
              <a:gd name="connsiteY14" fmla="*/ 277996 h 1194738"/>
              <a:gd name="connsiteX15" fmla="*/ 66675 w 782266"/>
              <a:gd name="connsiteY15" fmla="*/ 297046 h 1194738"/>
              <a:gd name="connsiteX16" fmla="*/ 57150 w 782266"/>
              <a:gd name="connsiteY16" fmla="*/ 311334 h 1194738"/>
              <a:gd name="connsiteX17" fmla="*/ 54769 w 782266"/>
              <a:gd name="connsiteY17" fmla="*/ 318478 h 1194738"/>
              <a:gd name="connsiteX18" fmla="*/ 45244 w 782266"/>
              <a:gd name="connsiteY18" fmla="*/ 332765 h 1194738"/>
              <a:gd name="connsiteX19" fmla="*/ 47625 w 782266"/>
              <a:gd name="connsiteY19" fmla="*/ 366103 h 1194738"/>
              <a:gd name="connsiteX20" fmla="*/ 50006 w 782266"/>
              <a:gd name="connsiteY20" fmla="*/ 373246 h 1194738"/>
              <a:gd name="connsiteX21" fmla="*/ 57150 w 782266"/>
              <a:gd name="connsiteY21" fmla="*/ 378009 h 1194738"/>
              <a:gd name="connsiteX22" fmla="*/ 66675 w 782266"/>
              <a:gd name="connsiteY22" fmla="*/ 392296 h 1194738"/>
              <a:gd name="connsiteX23" fmla="*/ 71438 w 782266"/>
              <a:gd name="connsiteY23" fmla="*/ 399440 h 1194738"/>
              <a:gd name="connsiteX24" fmla="*/ 73819 w 782266"/>
              <a:gd name="connsiteY24" fmla="*/ 420871 h 1194738"/>
              <a:gd name="connsiteX25" fmla="*/ 76200 w 782266"/>
              <a:gd name="connsiteY25" fmla="*/ 428015 h 1194738"/>
              <a:gd name="connsiteX26" fmla="*/ 59531 w 782266"/>
              <a:gd name="connsiteY26" fmla="*/ 449446 h 1194738"/>
              <a:gd name="connsiteX27" fmla="*/ 57150 w 782266"/>
              <a:gd name="connsiteY27" fmla="*/ 456590 h 1194738"/>
              <a:gd name="connsiteX28" fmla="*/ 69056 w 782266"/>
              <a:gd name="connsiteY28" fmla="*/ 458971 h 1194738"/>
              <a:gd name="connsiteX29" fmla="*/ 71438 w 782266"/>
              <a:gd name="connsiteY29" fmla="*/ 466115 h 1194738"/>
              <a:gd name="connsiteX30" fmla="*/ 78581 w 782266"/>
              <a:gd name="connsiteY30" fmla="*/ 473259 h 1194738"/>
              <a:gd name="connsiteX31" fmla="*/ 90488 w 782266"/>
              <a:gd name="connsiteY31" fmla="*/ 482784 h 1194738"/>
              <a:gd name="connsiteX32" fmla="*/ 102394 w 782266"/>
              <a:gd name="connsiteY32" fmla="*/ 480403 h 1194738"/>
              <a:gd name="connsiteX33" fmla="*/ 104775 w 782266"/>
              <a:gd name="connsiteY33" fmla="*/ 473259 h 1194738"/>
              <a:gd name="connsiteX34" fmla="*/ 109538 w 782266"/>
              <a:gd name="connsiteY34" fmla="*/ 423253 h 1194738"/>
              <a:gd name="connsiteX35" fmla="*/ 111919 w 782266"/>
              <a:gd name="connsiteY35" fmla="*/ 416109 h 1194738"/>
              <a:gd name="connsiteX36" fmla="*/ 138113 w 782266"/>
              <a:gd name="connsiteY36" fmla="*/ 418490 h 1194738"/>
              <a:gd name="connsiteX37" fmla="*/ 140494 w 782266"/>
              <a:gd name="connsiteY37" fmla="*/ 437540 h 1194738"/>
              <a:gd name="connsiteX38" fmla="*/ 145256 w 782266"/>
              <a:gd name="connsiteY38" fmla="*/ 451828 h 1194738"/>
              <a:gd name="connsiteX39" fmla="*/ 147638 w 782266"/>
              <a:gd name="connsiteY39" fmla="*/ 458971 h 1194738"/>
              <a:gd name="connsiteX40" fmla="*/ 150019 w 782266"/>
              <a:gd name="connsiteY40" fmla="*/ 470878 h 1194738"/>
              <a:gd name="connsiteX41" fmla="*/ 138113 w 782266"/>
              <a:gd name="connsiteY41" fmla="*/ 482784 h 1194738"/>
              <a:gd name="connsiteX42" fmla="*/ 133350 w 782266"/>
              <a:gd name="connsiteY42" fmla="*/ 489928 h 1194738"/>
              <a:gd name="connsiteX43" fmla="*/ 130969 w 782266"/>
              <a:gd name="connsiteY43" fmla="*/ 508978 h 1194738"/>
              <a:gd name="connsiteX44" fmla="*/ 128588 w 782266"/>
              <a:gd name="connsiteY44" fmla="*/ 516121 h 1194738"/>
              <a:gd name="connsiteX45" fmla="*/ 114300 w 782266"/>
              <a:gd name="connsiteY45" fmla="*/ 525646 h 1194738"/>
              <a:gd name="connsiteX46" fmla="*/ 107156 w 782266"/>
              <a:gd name="connsiteY46" fmla="*/ 530409 h 1194738"/>
              <a:gd name="connsiteX47" fmla="*/ 104775 w 782266"/>
              <a:gd name="connsiteY47" fmla="*/ 537553 h 1194738"/>
              <a:gd name="connsiteX48" fmla="*/ 104775 w 782266"/>
              <a:gd name="connsiteY48" fmla="*/ 597084 h 1194738"/>
              <a:gd name="connsiteX49" fmla="*/ 109538 w 782266"/>
              <a:gd name="connsiteY49" fmla="*/ 604228 h 1194738"/>
              <a:gd name="connsiteX50" fmla="*/ 123825 w 782266"/>
              <a:gd name="connsiteY50" fmla="*/ 613753 h 1194738"/>
              <a:gd name="connsiteX51" fmla="*/ 138113 w 782266"/>
              <a:gd name="connsiteY51" fmla="*/ 620896 h 1194738"/>
              <a:gd name="connsiteX52" fmla="*/ 159544 w 782266"/>
              <a:gd name="connsiteY52" fmla="*/ 630421 h 1194738"/>
              <a:gd name="connsiteX53" fmla="*/ 166688 w 782266"/>
              <a:gd name="connsiteY53" fmla="*/ 632803 h 1194738"/>
              <a:gd name="connsiteX54" fmla="*/ 173831 w 782266"/>
              <a:gd name="connsiteY54" fmla="*/ 635184 h 1194738"/>
              <a:gd name="connsiteX55" fmla="*/ 180975 w 782266"/>
              <a:gd name="connsiteY55" fmla="*/ 649471 h 1194738"/>
              <a:gd name="connsiteX56" fmla="*/ 183356 w 782266"/>
              <a:gd name="connsiteY56" fmla="*/ 656615 h 1194738"/>
              <a:gd name="connsiteX57" fmla="*/ 176213 w 782266"/>
              <a:gd name="connsiteY57" fmla="*/ 658996 h 1194738"/>
              <a:gd name="connsiteX58" fmla="*/ 173831 w 782266"/>
              <a:gd name="connsiteY58" fmla="*/ 666140 h 1194738"/>
              <a:gd name="connsiteX59" fmla="*/ 169069 w 782266"/>
              <a:gd name="connsiteY59" fmla="*/ 673284 h 1194738"/>
              <a:gd name="connsiteX60" fmla="*/ 147638 w 782266"/>
              <a:gd name="connsiteY60" fmla="*/ 685190 h 1194738"/>
              <a:gd name="connsiteX61" fmla="*/ 140494 w 782266"/>
              <a:gd name="connsiteY61" fmla="*/ 689953 h 1194738"/>
              <a:gd name="connsiteX62" fmla="*/ 138113 w 782266"/>
              <a:gd name="connsiteY62" fmla="*/ 713765 h 1194738"/>
              <a:gd name="connsiteX63" fmla="*/ 133350 w 782266"/>
              <a:gd name="connsiteY63" fmla="*/ 737578 h 1194738"/>
              <a:gd name="connsiteX64" fmla="*/ 126206 w 782266"/>
              <a:gd name="connsiteY64" fmla="*/ 735196 h 1194738"/>
              <a:gd name="connsiteX65" fmla="*/ 121444 w 782266"/>
              <a:gd name="connsiteY65" fmla="*/ 742340 h 1194738"/>
              <a:gd name="connsiteX66" fmla="*/ 114300 w 782266"/>
              <a:gd name="connsiteY66" fmla="*/ 763771 h 1194738"/>
              <a:gd name="connsiteX67" fmla="*/ 111919 w 782266"/>
              <a:gd name="connsiteY67" fmla="*/ 770915 h 1194738"/>
              <a:gd name="connsiteX68" fmla="*/ 107156 w 782266"/>
              <a:gd name="connsiteY68" fmla="*/ 778059 h 1194738"/>
              <a:gd name="connsiteX69" fmla="*/ 104775 w 782266"/>
              <a:gd name="connsiteY69" fmla="*/ 792346 h 1194738"/>
              <a:gd name="connsiteX70" fmla="*/ 95250 w 782266"/>
              <a:gd name="connsiteY70" fmla="*/ 794728 h 1194738"/>
              <a:gd name="connsiteX71" fmla="*/ 66675 w 782266"/>
              <a:gd name="connsiteY71" fmla="*/ 792346 h 1194738"/>
              <a:gd name="connsiteX72" fmla="*/ 42863 w 782266"/>
              <a:gd name="connsiteY72" fmla="*/ 785203 h 1194738"/>
              <a:gd name="connsiteX73" fmla="*/ 21431 w 782266"/>
              <a:gd name="connsiteY73" fmla="*/ 770915 h 1194738"/>
              <a:gd name="connsiteX74" fmla="*/ 14288 w 782266"/>
              <a:gd name="connsiteY74" fmla="*/ 766153 h 1194738"/>
              <a:gd name="connsiteX75" fmla="*/ 0 w 782266"/>
              <a:gd name="connsiteY75" fmla="*/ 761390 h 1194738"/>
              <a:gd name="connsiteX76" fmla="*/ 11906 w 782266"/>
              <a:gd name="connsiteY76" fmla="*/ 782821 h 1194738"/>
              <a:gd name="connsiteX77" fmla="*/ 19050 w 782266"/>
              <a:gd name="connsiteY77" fmla="*/ 787584 h 1194738"/>
              <a:gd name="connsiteX78" fmla="*/ 30956 w 782266"/>
              <a:gd name="connsiteY78" fmla="*/ 797109 h 1194738"/>
              <a:gd name="connsiteX79" fmla="*/ 45244 w 782266"/>
              <a:gd name="connsiteY79" fmla="*/ 806634 h 1194738"/>
              <a:gd name="connsiteX80" fmla="*/ 50006 w 782266"/>
              <a:gd name="connsiteY80" fmla="*/ 813778 h 1194738"/>
              <a:gd name="connsiteX81" fmla="*/ 61913 w 782266"/>
              <a:gd name="connsiteY81" fmla="*/ 828065 h 1194738"/>
              <a:gd name="connsiteX82" fmla="*/ 66675 w 782266"/>
              <a:gd name="connsiteY82" fmla="*/ 842353 h 1194738"/>
              <a:gd name="connsiteX83" fmla="*/ 80963 w 782266"/>
              <a:gd name="connsiteY83" fmla="*/ 847115 h 1194738"/>
              <a:gd name="connsiteX84" fmla="*/ 88106 w 782266"/>
              <a:gd name="connsiteY84" fmla="*/ 849496 h 1194738"/>
              <a:gd name="connsiteX85" fmla="*/ 97631 w 782266"/>
              <a:gd name="connsiteY85" fmla="*/ 851878 h 1194738"/>
              <a:gd name="connsiteX86" fmla="*/ 114300 w 782266"/>
              <a:gd name="connsiteY86" fmla="*/ 849496 h 1194738"/>
              <a:gd name="connsiteX87" fmla="*/ 121444 w 782266"/>
              <a:gd name="connsiteY87" fmla="*/ 844734 h 1194738"/>
              <a:gd name="connsiteX88" fmla="*/ 128588 w 782266"/>
              <a:gd name="connsiteY88" fmla="*/ 842353 h 1194738"/>
              <a:gd name="connsiteX89" fmla="*/ 154781 w 782266"/>
              <a:gd name="connsiteY89" fmla="*/ 849496 h 1194738"/>
              <a:gd name="connsiteX90" fmla="*/ 159544 w 782266"/>
              <a:gd name="connsiteY90" fmla="*/ 856640 h 1194738"/>
              <a:gd name="connsiteX91" fmla="*/ 173831 w 782266"/>
              <a:gd name="connsiteY91" fmla="*/ 861403 h 1194738"/>
              <a:gd name="connsiteX92" fmla="*/ 183356 w 782266"/>
              <a:gd name="connsiteY92" fmla="*/ 859021 h 1194738"/>
              <a:gd name="connsiteX93" fmla="*/ 185738 w 782266"/>
              <a:gd name="connsiteY93" fmla="*/ 844734 h 1194738"/>
              <a:gd name="connsiteX94" fmla="*/ 188119 w 782266"/>
              <a:gd name="connsiteY94" fmla="*/ 835209 h 1194738"/>
              <a:gd name="connsiteX95" fmla="*/ 202406 w 782266"/>
              <a:gd name="connsiteY95" fmla="*/ 828065 h 1194738"/>
              <a:gd name="connsiteX96" fmla="*/ 204788 w 782266"/>
              <a:gd name="connsiteY96" fmla="*/ 820921 h 1194738"/>
              <a:gd name="connsiteX97" fmla="*/ 223838 w 782266"/>
              <a:gd name="connsiteY97" fmla="*/ 825684 h 1194738"/>
              <a:gd name="connsiteX98" fmla="*/ 235744 w 782266"/>
              <a:gd name="connsiteY98" fmla="*/ 828065 h 1194738"/>
              <a:gd name="connsiteX99" fmla="*/ 280988 w 782266"/>
              <a:gd name="connsiteY99" fmla="*/ 820921 h 1194738"/>
              <a:gd name="connsiteX100" fmla="*/ 292894 w 782266"/>
              <a:gd name="connsiteY100" fmla="*/ 818540 h 1194738"/>
              <a:gd name="connsiteX101" fmla="*/ 300038 w 782266"/>
              <a:gd name="connsiteY101" fmla="*/ 816159 h 1194738"/>
              <a:gd name="connsiteX102" fmla="*/ 304800 w 782266"/>
              <a:gd name="connsiteY102" fmla="*/ 823303 h 1194738"/>
              <a:gd name="connsiteX103" fmla="*/ 311944 w 782266"/>
              <a:gd name="connsiteY103" fmla="*/ 825684 h 1194738"/>
              <a:gd name="connsiteX104" fmla="*/ 304800 w 782266"/>
              <a:gd name="connsiteY104" fmla="*/ 832828 h 1194738"/>
              <a:gd name="connsiteX105" fmla="*/ 307181 w 782266"/>
              <a:gd name="connsiteY105" fmla="*/ 839971 h 1194738"/>
              <a:gd name="connsiteX106" fmla="*/ 309563 w 782266"/>
              <a:gd name="connsiteY106" fmla="*/ 851878 h 1194738"/>
              <a:gd name="connsiteX107" fmla="*/ 323850 w 782266"/>
              <a:gd name="connsiteY107" fmla="*/ 861403 h 1194738"/>
              <a:gd name="connsiteX108" fmla="*/ 326231 w 782266"/>
              <a:gd name="connsiteY108" fmla="*/ 870928 h 1194738"/>
              <a:gd name="connsiteX109" fmla="*/ 333375 w 782266"/>
              <a:gd name="connsiteY109" fmla="*/ 875690 h 1194738"/>
              <a:gd name="connsiteX110" fmla="*/ 347663 w 782266"/>
              <a:gd name="connsiteY110" fmla="*/ 885215 h 1194738"/>
              <a:gd name="connsiteX111" fmla="*/ 354806 w 782266"/>
              <a:gd name="connsiteY111" fmla="*/ 882834 h 1194738"/>
              <a:gd name="connsiteX112" fmla="*/ 364331 w 782266"/>
              <a:gd name="connsiteY112" fmla="*/ 897121 h 1194738"/>
              <a:gd name="connsiteX113" fmla="*/ 366713 w 782266"/>
              <a:gd name="connsiteY113" fmla="*/ 904265 h 1194738"/>
              <a:gd name="connsiteX114" fmla="*/ 364331 w 782266"/>
              <a:gd name="connsiteY114" fmla="*/ 923315 h 1194738"/>
              <a:gd name="connsiteX115" fmla="*/ 371475 w 782266"/>
              <a:gd name="connsiteY115" fmla="*/ 925696 h 1194738"/>
              <a:gd name="connsiteX116" fmla="*/ 378619 w 782266"/>
              <a:gd name="connsiteY116" fmla="*/ 932840 h 1194738"/>
              <a:gd name="connsiteX117" fmla="*/ 385763 w 782266"/>
              <a:gd name="connsiteY117" fmla="*/ 937603 h 1194738"/>
              <a:gd name="connsiteX118" fmla="*/ 390525 w 782266"/>
              <a:gd name="connsiteY118" fmla="*/ 944746 h 1194738"/>
              <a:gd name="connsiteX119" fmla="*/ 390525 w 782266"/>
              <a:gd name="connsiteY119" fmla="*/ 975703 h 1194738"/>
              <a:gd name="connsiteX120" fmla="*/ 385763 w 782266"/>
              <a:gd name="connsiteY120" fmla="*/ 982846 h 1194738"/>
              <a:gd name="connsiteX121" fmla="*/ 381000 w 782266"/>
              <a:gd name="connsiteY121" fmla="*/ 997134 h 1194738"/>
              <a:gd name="connsiteX122" fmla="*/ 378619 w 782266"/>
              <a:gd name="connsiteY122" fmla="*/ 1004278 h 1194738"/>
              <a:gd name="connsiteX123" fmla="*/ 385763 w 782266"/>
              <a:gd name="connsiteY123" fmla="*/ 1023328 h 1194738"/>
              <a:gd name="connsiteX124" fmla="*/ 392906 w 782266"/>
              <a:gd name="connsiteY124" fmla="*/ 1025709 h 1194738"/>
              <a:gd name="connsiteX125" fmla="*/ 397669 w 782266"/>
              <a:gd name="connsiteY125" fmla="*/ 1032853 h 1194738"/>
              <a:gd name="connsiteX126" fmla="*/ 388144 w 782266"/>
              <a:gd name="connsiteY126" fmla="*/ 1059046 h 1194738"/>
              <a:gd name="connsiteX127" fmla="*/ 381000 w 782266"/>
              <a:gd name="connsiteY127" fmla="*/ 1094765 h 1194738"/>
              <a:gd name="connsiteX128" fmla="*/ 383381 w 782266"/>
              <a:gd name="connsiteY128" fmla="*/ 1101909 h 1194738"/>
              <a:gd name="connsiteX129" fmla="*/ 395288 w 782266"/>
              <a:gd name="connsiteY129" fmla="*/ 1109053 h 1194738"/>
              <a:gd name="connsiteX130" fmla="*/ 433388 w 782266"/>
              <a:gd name="connsiteY130" fmla="*/ 1116196 h 1194738"/>
              <a:gd name="connsiteX131" fmla="*/ 445294 w 782266"/>
              <a:gd name="connsiteY131" fmla="*/ 1125721 h 1194738"/>
              <a:gd name="connsiteX132" fmla="*/ 452438 w 782266"/>
              <a:gd name="connsiteY132" fmla="*/ 1128103 h 1194738"/>
              <a:gd name="connsiteX133" fmla="*/ 466725 w 782266"/>
              <a:gd name="connsiteY133" fmla="*/ 1125721 h 1194738"/>
              <a:gd name="connsiteX134" fmla="*/ 485775 w 782266"/>
              <a:gd name="connsiteY134" fmla="*/ 1130484 h 1194738"/>
              <a:gd name="connsiteX135" fmla="*/ 495300 w 782266"/>
              <a:gd name="connsiteY135" fmla="*/ 1135246 h 1194738"/>
              <a:gd name="connsiteX136" fmla="*/ 502444 w 782266"/>
              <a:gd name="connsiteY136" fmla="*/ 1137628 h 1194738"/>
              <a:gd name="connsiteX137" fmla="*/ 509588 w 782266"/>
              <a:gd name="connsiteY137" fmla="*/ 1132865 h 1194738"/>
              <a:gd name="connsiteX138" fmla="*/ 523875 w 782266"/>
              <a:gd name="connsiteY138" fmla="*/ 1128103 h 1194738"/>
              <a:gd name="connsiteX139" fmla="*/ 535781 w 782266"/>
              <a:gd name="connsiteY139" fmla="*/ 1137628 h 1194738"/>
              <a:gd name="connsiteX140" fmla="*/ 540544 w 782266"/>
              <a:gd name="connsiteY140" fmla="*/ 1151915 h 1194738"/>
              <a:gd name="connsiteX141" fmla="*/ 540544 w 782266"/>
              <a:gd name="connsiteY141" fmla="*/ 1170965 h 1194738"/>
              <a:gd name="connsiteX142" fmla="*/ 542925 w 782266"/>
              <a:gd name="connsiteY142" fmla="*/ 1178109 h 1194738"/>
              <a:gd name="connsiteX143" fmla="*/ 550069 w 782266"/>
              <a:gd name="connsiteY143" fmla="*/ 1182871 h 1194738"/>
              <a:gd name="connsiteX144" fmla="*/ 564356 w 782266"/>
              <a:gd name="connsiteY144" fmla="*/ 1173346 h 1194738"/>
              <a:gd name="connsiteX145" fmla="*/ 578644 w 782266"/>
              <a:gd name="connsiteY145" fmla="*/ 1166203 h 1194738"/>
              <a:gd name="connsiteX146" fmla="*/ 588169 w 782266"/>
              <a:gd name="connsiteY146" fmla="*/ 1170965 h 1194738"/>
              <a:gd name="connsiteX147" fmla="*/ 602456 w 782266"/>
              <a:gd name="connsiteY147" fmla="*/ 1180490 h 1194738"/>
              <a:gd name="connsiteX148" fmla="*/ 638175 w 782266"/>
              <a:gd name="connsiteY148" fmla="*/ 1185253 h 1194738"/>
              <a:gd name="connsiteX149" fmla="*/ 642938 w 782266"/>
              <a:gd name="connsiteY149" fmla="*/ 1178109 h 1194738"/>
              <a:gd name="connsiteX150" fmla="*/ 657225 w 782266"/>
              <a:gd name="connsiteY150" fmla="*/ 1170965 h 1194738"/>
              <a:gd name="connsiteX151" fmla="*/ 664369 w 782266"/>
              <a:gd name="connsiteY151" fmla="*/ 1130484 h 1194738"/>
              <a:gd name="connsiteX152" fmla="*/ 666750 w 782266"/>
              <a:gd name="connsiteY152" fmla="*/ 1123340 h 1194738"/>
              <a:gd name="connsiteX153" fmla="*/ 673894 w 782266"/>
              <a:gd name="connsiteY153" fmla="*/ 1120959 h 1194738"/>
              <a:gd name="connsiteX154" fmla="*/ 688181 w 782266"/>
              <a:gd name="connsiteY154" fmla="*/ 1130484 h 1194738"/>
              <a:gd name="connsiteX155" fmla="*/ 695325 w 782266"/>
              <a:gd name="connsiteY155" fmla="*/ 1135246 h 1194738"/>
              <a:gd name="connsiteX156" fmla="*/ 700088 w 782266"/>
              <a:gd name="connsiteY156" fmla="*/ 1120959 h 1194738"/>
              <a:gd name="connsiteX157" fmla="*/ 702469 w 782266"/>
              <a:gd name="connsiteY157" fmla="*/ 1113815 h 1194738"/>
              <a:gd name="connsiteX158" fmla="*/ 716756 w 782266"/>
              <a:gd name="connsiteY158" fmla="*/ 1109053 h 1194738"/>
              <a:gd name="connsiteX159" fmla="*/ 773906 w 782266"/>
              <a:gd name="connsiteY159" fmla="*/ 1111434 h 1194738"/>
              <a:gd name="connsiteX160" fmla="*/ 781050 w 782266"/>
              <a:gd name="connsiteY160" fmla="*/ 1109053 h 1194738"/>
              <a:gd name="connsiteX161" fmla="*/ 778669 w 782266"/>
              <a:gd name="connsiteY161" fmla="*/ 1099528 h 1194738"/>
              <a:gd name="connsiteX162" fmla="*/ 776288 w 782266"/>
              <a:gd name="connsiteY162" fmla="*/ 1085240 h 1194738"/>
              <a:gd name="connsiteX163" fmla="*/ 771525 w 782266"/>
              <a:gd name="connsiteY163" fmla="*/ 1078096 h 1194738"/>
              <a:gd name="connsiteX164" fmla="*/ 769144 w 782266"/>
              <a:gd name="connsiteY164" fmla="*/ 1070953 h 1194738"/>
              <a:gd name="connsiteX165" fmla="*/ 766763 w 782266"/>
              <a:gd name="connsiteY165" fmla="*/ 1061428 h 1194738"/>
              <a:gd name="connsiteX166" fmla="*/ 752475 w 782266"/>
              <a:gd name="connsiteY166" fmla="*/ 1039996 h 1194738"/>
              <a:gd name="connsiteX167" fmla="*/ 747713 w 782266"/>
              <a:gd name="connsiteY167" fmla="*/ 1032853 h 1194738"/>
              <a:gd name="connsiteX168" fmla="*/ 738188 w 782266"/>
              <a:gd name="connsiteY168" fmla="*/ 1018565 h 1194738"/>
              <a:gd name="connsiteX169" fmla="*/ 735806 w 782266"/>
              <a:gd name="connsiteY169" fmla="*/ 1011421 h 1194738"/>
              <a:gd name="connsiteX170" fmla="*/ 726281 w 782266"/>
              <a:gd name="connsiteY170" fmla="*/ 997134 h 1194738"/>
              <a:gd name="connsiteX171" fmla="*/ 719138 w 782266"/>
              <a:gd name="connsiteY171" fmla="*/ 959034 h 1194738"/>
              <a:gd name="connsiteX172" fmla="*/ 716756 w 782266"/>
              <a:gd name="connsiteY172" fmla="*/ 942365 h 1194738"/>
              <a:gd name="connsiteX173" fmla="*/ 702469 w 782266"/>
              <a:gd name="connsiteY173" fmla="*/ 935221 h 1194738"/>
              <a:gd name="connsiteX174" fmla="*/ 650081 w 782266"/>
              <a:gd name="connsiteY174" fmla="*/ 939984 h 1194738"/>
              <a:gd name="connsiteX175" fmla="*/ 607219 w 782266"/>
              <a:gd name="connsiteY175" fmla="*/ 937603 h 1194738"/>
              <a:gd name="connsiteX176" fmla="*/ 600075 w 782266"/>
              <a:gd name="connsiteY176" fmla="*/ 932840 h 1194738"/>
              <a:gd name="connsiteX177" fmla="*/ 592931 w 782266"/>
              <a:gd name="connsiteY177" fmla="*/ 904265 h 1194738"/>
              <a:gd name="connsiteX178" fmla="*/ 583406 w 782266"/>
              <a:gd name="connsiteY178" fmla="*/ 889978 h 1194738"/>
              <a:gd name="connsiteX179" fmla="*/ 581025 w 782266"/>
              <a:gd name="connsiteY179" fmla="*/ 882834 h 1194738"/>
              <a:gd name="connsiteX180" fmla="*/ 576263 w 782266"/>
              <a:gd name="connsiteY180" fmla="*/ 866165 h 1194738"/>
              <a:gd name="connsiteX181" fmla="*/ 571500 w 782266"/>
              <a:gd name="connsiteY181" fmla="*/ 859021 h 1194738"/>
              <a:gd name="connsiteX182" fmla="*/ 573881 w 782266"/>
              <a:gd name="connsiteY182" fmla="*/ 837590 h 1194738"/>
              <a:gd name="connsiteX183" fmla="*/ 569119 w 782266"/>
              <a:gd name="connsiteY183" fmla="*/ 830446 h 1194738"/>
              <a:gd name="connsiteX184" fmla="*/ 566738 w 782266"/>
              <a:gd name="connsiteY184" fmla="*/ 780440 h 1194738"/>
              <a:gd name="connsiteX185" fmla="*/ 571500 w 782266"/>
              <a:gd name="connsiteY185" fmla="*/ 761390 h 1194738"/>
              <a:gd name="connsiteX186" fmla="*/ 573881 w 782266"/>
              <a:gd name="connsiteY186" fmla="*/ 751865 h 1194738"/>
              <a:gd name="connsiteX187" fmla="*/ 573881 w 782266"/>
              <a:gd name="connsiteY187" fmla="*/ 730434 h 1194738"/>
              <a:gd name="connsiteX188" fmla="*/ 576263 w 782266"/>
              <a:gd name="connsiteY188" fmla="*/ 723290 h 1194738"/>
              <a:gd name="connsiteX189" fmla="*/ 583406 w 782266"/>
              <a:gd name="connsiteY189" fmla="*/ 718528 h 1194738"/>
              <a:gd name="connsiteX190" fmla="*/ 583406 w 782266"/>
              <a:gd name="connsiteY190" fmla="*/ 692334 h 1194738"/>
              <a:gd name="connsiteX191" fmla="*/ 578644 w 782266"/>
              <a:gd name="connsiteY191" fmla="*/ 678046 h 1194738"/>
              <a:gd name="connsiteX192" fmla="*/ 583406 w 782266"/>
              <a:gd name="connsiteY192" fmla="*/ 656615 h 1194738"/>
              <a:gd name="connsiteX193" fmla="*/ 590550 w 782266"/>
              <a:gd name="connsiteY193" fmla="*/ 649471 h 1194738"/>
              <a:gd name="connsiteX194" fmla="*/ 595313 w 782266"/>
              <a:gd name="connsiteY194" fmla="*/ 642328 h 1194738"/>
              <a:gd name="connsiteX195" fmla="*/ 602456 w 782266"/>
              <a:gd name="connsiteY195" fmla="*/ 639946 h 1194738"/>
              <a:gd name="connsiteX196" fmla="*/ 616744 w 782266"/>
              <a:gd name="connsiteY196" fmla="*/ 630421 h 1194738"/>
              <a:gd name="connsiteX197" fmla="*/ 623888 w 782266"/>
              <a:gd name="connsiteY197" fmla="*/ 625659 h 1194738"/>
              <a:gd name="connsiteX198" fmla="*/ 631031 w 782266"/>
              <a:gd name="connsiteY198" fmla="*/ 620896 h 1194738"/>
              <a:gd name="connsiteX199" fmla="*/ 626269 w 782266"/>
              <a:gd name="connsiteY199" fmla="*/ 599465 h 1194738"/>
              <a:gd name="connsiteX200" fmla="*/ 619125 w 782266"/>
              <a:gd name="connsiteY200" fmla="*/ 594703 h 1194738"/>
              <a:gd name="connsiteX201" fmla="*/ 621506 w 782266"/>
              <a:gd name="connsiteY201" fmla="*/ 580415 h 1194738"/>
              <a:gd name="connsiteX202" fmla="*/ 623888 w 782266"/>
              <a:gd name="connsiteY202" fmla="*/ 568509 h 1194738"/>
              <a:gd name="connsiteX203" fmla="*/ 628650 w 782266"/>
              <a:gd name="connsiteY203" fmla="*/ 551840 h 1194738"/>
              <a:gd name="connsiteX204" fmla="*/ 619125 w 782266"/>
              <a:gd name="connsiteY204" fmla="*/ 535171 h 1194738"/>
              <a:gd name="connsiteX205" fmla="*/ 611981 w 782266"/>
              <a:gd name="connsiteY205" fmla="*/ 520884 h 1194738"/>
              <a:gd name="connsiteX206" fmla="*/ 611981 w 782266"/>
              <a:gd name="connsiteY206" fmla="*/ 463734 h 1194738"/>
              <a:gd name="connsiteX207" fmla="*/ 602456 w 782266"/>
              <a:gd name="connsiteY207" fmla="*/ 442303 h 1194738"/>
              <a:gd name="connsiteX208" fmla="*/ 588169 w 782266"/>
              <a:gd name="connsiteY208" fmla="*/ 437540 h 1194738"/>
              <a:gd name="connsiteX209" fmla="*/ 576263 w 782266"/>
              <a:gd name="connsiteY209" fmla="*/ 428015 h 1194738"/>
              <a:gd name="connsiteX210" fmla="*/ 569119 w 782266"/>
              <a:gd name="connsiteY210" fmla="*/ 420871 h 1194738"/>
              <a:gd name="connsiteX211" fmla="*/ 561975 w 782266"/>
              <a:gd name="connsiteY211" fmla="*/ 416109 h 1194738"/>
              <a:gd name="connsiteX212" fmla="*/ 557213 w 782266"/>
              <a:gd name="connsiteY212" fmla="*/ 408965 h 1194738"/>
              <a:gd name="connsiteX213" fmla="*/ 550069 w 782266"/>
              <a:gd name="connsiteY213" fmla="*/ 404203 h 1194738"/>
              <a:gd name="connsiteX214" fmla="*/ 547688 w 782266"/>
              <a:gd name="connsiteY214" fmla="*/ 397059 h 1194738"/>
              <a:gd name="connsiteX215" fmla="*/ 535781 w 782266"/>
              <a:gd name="connsiteY215" fmla="*/ 385153 h 1194738"/>
              <a:gd name="connsiteX216" fmla="*/ 523875 w 782266"/>
              <a:gd name="connsiteY216" fmla="*/ 375628 h 1194738"/>
              <a:gd name="connsiteX217" fmla="*/ 509588 w 782266"/>
              <a:gd name="connsiteY217" fmla="*/ 361340 h 1194738"/>
              <a:gd name="connsiteX218" fmla="*/ 502444 w 782266"/>
              <a:gd name="connsiteY218" fmla="*/ 356578 h 1194738"/>
              <a:gd name="connsiteX219" fmla="*/ 497681 w 782266"/>
              <a:gd name="connsiteY219" fmla="*/ 349434 h 1194738"/>
              <a:gd name="connsiteX220" fmla="*/ 485775 w 782266"/>
              <a:gd name="connsiteY220" fmla="*/ 337528 h 1194738"/>
              <a:gd name="connsiteX221" fmla="*/ 483394 w 782266"/>
              <a:gd name="connsiteY221" fmla="*/ 330384 h 1194738"/>
              <a:gd name="connsiteX222" fmla="*/ 473869 w 782266"/>
              <a:gd name="connsiteY222" fmla="*/ 313715 h 1194738"/>
              <a:gd name="connsiteX223" fmla="*/ 466725 w 782266"/>
              <a:gd name="connsiteY223" fmla="*/ 277996 h 1194738"/>
              <a:gd name="connsiteX224" fmla="*/ 464344 w 782266"/>
              <a:gd name="connsiteY224" fmla="*/ 270853 h 1194738"/>
              <a:gd name="connsiteX225" fmla="*/ 459581 w 782266"/>
              <a:gd name="connsiteY225" fmla="*/ 247040 h 1194738"/>
              <a:gd name="connsiteX226" fmla="*/ 459581 w 782266"/>
              <a:gd name="connsiteY226" fmla="*/ 247040 h 1194738"/>
              <a:gd name="connsiteX227" fmla="*/ 454819 w 782266"/>
              <a:gd name="connsiteY227" fmla="*/ 220846 h 1194738"/>
              <a:gd name="connsiteX228" fmla="*/ 447675 w 782266"/>
              <a:gd name="connsiteY228" fmla="*/ 199415 h 1194738"/>
              <a:gd name="connsiteX229" fmla="*/ 445294 w 782266"/>
              <a:gd name="connsiteY229" fmla="*/ 192271 h 1194738"/>
              <a:gd name="connsiteX230" fmla="*/ 442913 w 782266"/>
              <a:gd name="connsiteY230" fmla="*/ 182746 h 1194738"/>
              <a:gd name="connsiteX231" fmla="*/ 440531 w 782266"/>
              <a:gd name="connsiteY231" fmla="*/ 175603 h 1194738"/>
              <a:gd name="connsiteX232" fmla="*/ 438150 w 782266"/>
              <a:gd name="connsiteY232" fmla="*/ 166078 h 1194738"/>
              <a:gd name="connsiteX233" fmla="*/ 433388 w 782266"/>
              <a:gd name="connsiteY233" fmla="*/ 151790 h 1194738"/>
              <a:gd name="connsiteX234" fmla="*/ 428625 w 782266"/>
              <a:gd name="connsiteY234" fmla="*/ 127978 h 1194738"/>
              <a:gd name="connsiteX235" fmla="*/ 423863 w 782266"/>
              <a:gd name="connsiteY235" fmla="*/ 113690 h 1194738"/>
              <a:gd name="connsiteX236" fmla="*/ 421481 w 782266"/>
              <a:gd name="connsiteY236" fmla="*/ 106546 h 1194738"/>
              <a:gd name="connsiteX237" fmla="*/ 407194 w 782266"/>
              <a:gd name="connsiteY237" fmla="*/ 89878 h 1194738"/>
              <a:gd name="connsiteX238" fmla="*/ 390525 w 782266"/>
              <a:gd name="connsiteY238" fmla="*/ 73209 h 1194738"/>
              <a:gd name="connsiteX239" fmla="*/ 366713 w 782266"/>
              <a:gd name="connsiteY239" fmla="*/ 77971 h 1194738"/>
              <a:gd name="connsiteX240" fmla="*/ 352425 w 782266"/>
              <a:gd name="connsiteY240" fmla="*/ 85115 h 1194738"/>
              <a:gd name="connsiteX241" fmla="*/ 345281 w 782266"/>
              <a:gd name="connsiteY241" fmla="*/ 89878 h 1194738"/>
              <a:gd name="connsiteX242" fmla="*/ 338138 w 782266"/>
              <a:gd name="connsiteY242" fmla="*/ 87496 h 1194738"/>
              <a:gd name="connsiteX243" fmla="*/ 321469 w 782266"/>
              <a:gd name="connsiteY243" fmla="*/ 77971 h 1194738"/>
              <a:gd name="connsiteX244" fmla="*/ 316706 w 782266"/>
              <a:gd name="connsiteY244" fmla="*/ 70828 h 1194738"/>
              <a:gd name="connsiteX245" fmla="*/ 326231 w 782266"/>
              <a:gd name="connsiteY245" fmla="*/ 54159 h 1194738"/>
              <a:gd name="connsiteX246" fmla="*/ 328613 w 782266"/>
              <a:gd name="connsiteY246" fmla="*/ 47015 h 1194738"/>
              <a:gd name="connsiteX247" fmla="*/ 321469 w 782266"/>
              <a:gd name="connsiteY247" fmla="*/ 39871 h 1194738"/>
              <a:gd name="connsiteX248" fmla="*/ 307181 w 782266"/>
              <a:gd name="connsiteY248" fmla="*/ 16059 h 1194738"/>
              <a:gd name="connsiteX249" fmla="*/ 280988 w 782266"/>
              <a:gd name="connsiteY249" fmla="*/ 8915 h 1194738"/>
              <a:gd name="connsiteX250" fmla="*/ 257175 w 782266"/>
              <a:gd name="connsiteY250" fmla="*/ 27965 h 1194738"/>
              <a:gd name="connsiteX251" fmla="*/ 235744 w 782266"/>
              <a:gd name="connsiteY251" fmla="*/ 32728 h 1194738"/>
              <a:gd name="connsiteX252" fmla="*/ 228600 w 782266"/>
              <a:gd name="connsiteY252" fmla="*/ 39871 h 1194738"/>
              <a:gd name="connsiteX253" fmla="*/ 216694 w 782266"/>
              <a:gd name="connsiteY253" fmla="*/ 51778 h 1194738"/>
              <a:gd name="connsiteX254" fmla="*/ 204788 w 782266"/>
              <a:gd name="connsiteY254" fmla="*/ 54159 h 1194738"/>
              <a:gd name="connsiteX255" fmla="*/ 157163 w 782266"/>
              <a:gd name="connsiteY255" fmla="*/ 49396 h 1194738"/>
              <a:gd name="connsiteX256" fmla="*/ 140494 w 782266"/>
              <a:gd name="connsiteY256" fmla="*/ 51778 h 1194738"/>
              <a:gd name="connsiteX257" fmla="*/ 119063 w 782266"/>
              <a:gd name="connsiteY257" fmla="*/ 58921 h 1194738"/>
              <a:gd name="connsiteX258" fmla="*/ 111919 w 782266"/>
              <a:gd name="connsiteY258" fmla="*/ 61303 h 1194738"/>
              <a:gd name="connsiteX259" fmla="*/ 150019 w 782266"/>
              <a:gd name="connsiteY259" fmla="*/ 56540 h 11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782266" h="1194738">
                <a:moveTo>
                  <a:pt x="150019" y="56540"/>
                </a:moveTo>
                <a:cubicBezTo>
                  <a:pt x="149622" y="56937"/>
                  <a:pt x="120060" y="53161"/>
                  <a:pt x="109538" y="63684"/>
                </a:cubicBezTo>
                <a:cubicBezTo>
                  <a:pt x="107514" y="65708"/>
                  <a:pt x="106363" y="68447"/>
                  <a:pt x="104775" y="70828"/>
                </a:cubicBezTo>
                <a:cubicBezTo>
                  <a:pt x="97153" y="93694"/>
                  <a:pt x="97507" y="86623"/>
                  <a:pt x="102394" y="120834"/>
                </a:cubicBezTo>
                <a:cubicBezTo>
                  <a:pt x="103104" y="125803"/>
                  <a:pt x="107156" y="135121"/>
                  <a:pt x="107156" y="135121"/>
                </a:cubicBezTo>
                <a:cubicBezTo>
                  <a:pt x="101886" y="138635"/>
                  <a:pt x="96535" y="141529"/>
                  <a:pt x="92869" y="147028"/>
                </a:cubicBezTo>
                <a:cubicBezTo>
                  <a:pt x="91477" y="149116"/>
                  <a:pt x="91282" y="151790"/>
                  <a:pt x="90488" y="154171"/>
                </a:cubicBezTo>
                <a:cubicBezTo>
                  <a:pt x="92075" y="158934"/>
                  <a:pt x="94955" y="163447"/>
                  <a:pt x="95250" y="168459"/>
                </a:cubicBezTo>
                <a:cubicBezTo>
                  <a:pt x="97799" y="211797"/>
                  <a:pt x="90133" y="197693"/>
                  <a:pt x="102394" y="216084"/>
                </a:cubicBezTo>
                <a:cubicBezTo>
                  <a:pt x="106657" y="228876"/>
                  <a:pt x="107058" y="226831"/>
                  <a:pt x="102394" y="247040"/>
                </a:cubicBezTo>
                <a:cubicBezTo>
                  <a:pt x="101750" y="249829"/>
                  <a:pt x="99866" y="252396"/>
                  <a:pt x="97631" y="254184"/>
                </a:cubicBezTo>
                <a:cubicBezTo>
                  <a:pt x="95671" y="255752"/>
                  <a:pt x="92869" y="255771"/>
                  <a:pt x="90488" y="256565"/>
                </a:cubicBezTo>
                <a:cubicBezTo>
                  <a:pt x="89694" y="260534"/>
                  <a:pt x="89088" y="264545"/>
                  <a:pt x="88106" y="268471"/>
                </a:cubicBezTo>
                <a:cubicBezTo>
                  <a:pt x="87497" y="270906"/>
                  <a:pt x="87500" y="273840"/>
                  <a:pt x="85725" y="275615"/>
                </a:cubicBezTo>
                <a:cubicBezTo>
                  <a:pt x="83950" y="277390"/>
                  <a:pt x="80962" y="277202"/>
                  <a:pt x="78581" y="277996"/>
                </a:cubicBezTo>
                <a:cubicBezTo>
                  <a:pt x="61446" y="289422"/>
                  <a:pt x="82544" y="273242"/>
                  <a:pt x="66675" y="297046"/>
                </a:cubicBezTo>
                <a:lnTo>
                  <a:pt x="57150" y="311334"/>
                </a:lnTo>
                <a:cubicBezTo>
                  <a:pt x="56356" y="313715"/>
                  <a:pt x="55988" y="316284"/>
                  <a:pt x="54769" y="318478"/>
                </a:cubicBezTo>
                <a:cubicBezTo>
                  <a:pt x="51989" y="323481"/>
                  <a:pt x="45244" y="332765"/>
                  <a:pt x="45244" y="332765"/>
                </a:cubicBezTo>
                <a:cubicBezTo>
                  <a:pt x="46038" y="343878"/>
                  <a:pt x="46323" y="355038"/>
                  <a:pt x="47625" y="366103"/>
                </a:cubicBezTo>
                <a:cubicBezTo>
                  <a:pt x="47918" y="368596"/>
                  <a:pt x="48438" y="371286"/>
                  <a:pt x="50006" y="373246"/>
                </a:cubicBezTo>
                <a:cubicBezTo>
                  <a:pt x="51794" y="375481"/>
                  <a:pt x="54769" y="376421"/>
                  <a:pt x="57150" y="378009"/>
                </a:cubicBezTo>
                <a:lnTo>
                  <a:pt x="66675" y="392296"/>
                </a:lnTo>
                <a:lnTo>
                  <a:pt x="71438" y="399440"/>
                </a:lnTo>
                <a:cubicBezTo>
                  <a:pt x="72232" y="406584"/>
                  <a:pt x="72637" y="413781"/>
                  <a:pt x="73819" y="420871"/>
                </a:cubicBezTo>
                <a:cubicBezTo>
                  <a:pt x="74232" y="423347"/>
                  <a:pt x="76994" y="425634"/>
                  <a:pt x="76200" y="428015"/>
                </a:cubicBezTo>
                <a:cubicBezTo>
                  <a:pt x="73351" y="436562"/>
                  <a:pt x="65696" y="443282"/>
                  <a:pt x="59531" y="449446"/>
                </a:cubicBezTo>
                <a:cubicBezTo>
                  <a:pt x="58737" y="451827"/>
                  <a:pt x="55375" y="454815"/>
                  <a:pt x="57150" y="456590"/>
                </a:cubicBezTo>
                <a:cubicBezTo>
                  <a:pt x="60012" y="459452"/>
                  <a:pt x="65688" y="456726"/>
                  <a:pt x="69056" y="458971"/>
                </a:cubicBezTo>
                <a:cubicBezTo>
                  <a:pt x="71145" y="460363"/>
                  <a:pt x="70046" y="464026"/>
                  <a:pt x="71438" y="466115"/>
                </a:cubicBezTo>
                <a:cubicBezTo>
                  <a:pt x="73306" y="468917"/>
                  <a:pt x="76425" y="470672"/>
                  <a:pt x="78581" y="473259"/>
                </a:cubicBezTo>
                <a:cubicBezTo>
                  <a:pt x="86866" y="483201"/>
                  <a:pt x="78761" y="478876"/>
                  <a:pt x="90488" y="482784"/>
                </a:cubicBezTo>
                <a:cubicBezTo>
                  <a:pt x="94457" y="481990"/>
                  <a:pt x="99027" y="482648"/>
                  <a:pt x="102394" y="480403"/>
                </a:cubicBezTo>
                <a:cubicBezTo>
                  <a:pt x="104483" y="479011"/>
                  <a:pt x="104498" y="475754"/>
                  <a:pt x="104775" y="473259"/>
                </a:cubicBezTo>
                <a:cubicBezTo>
                  <a:pt x="107505" y="448686"/>
                  <a:pt x="105182" y="442851"/>
                  <a:pt x="109538" y="423253"/>
                </a:cubicBezTo>
                <a:cubicBezTo>
                  <a:pt x="110083" y="420803"/>
                  <a:pt x="111125" y="418490"/>
                  <a:pt x="111919" y="416109"/>
                </a:cubicBezTo>
                <a:cubicBezTo>
                  <a:pt x="120650" y="416903"/>
                  <a:pt x="131099" y="413230"/>
                  <a:pt x="138113" y="418490"/>
                </a:cubicBezTo>
                <a:cubicBezTo>
                  <a:pt x="143233" y="422330"/>
                  <a:pt x="139153" y="431283"/>
                  <a:pt x="140494" y="437540"/>
                </a:cubicBezTo>
                <a:cubicBezTo>
                  <a:pt x="141546" y="442449"/>
                  <a:pt x="143668" y="447065"/>
                  <a:pt x="145256" y="451828"/>
                </a:cubicBezTo>
                <a:cubicBezTo>
                  <a:pt x="146050" y="454209"/>
                  <a:pt x="147146" y="456510"/>
                  <a:pt x="147638" y="458971"/>
                </a:cubicBezTo>
                <a:lnTo>
                  <a:pt x="150019" y="470878"/>
                </a:lnTo>
                <a:cubicBezTo>
                  <a:pt x="137315" y="489930"/>
                  <a:pt x="153990" y="466905"/>
                  <a:pt x="138113" y="482784"/>
                </a:cubicBezTo>
                <a:cubicBezTo>
                  <a:pt x="136089" y="484808"/>
                  <a:pt x="134938" y="487547"/>
                  <a:pt x="133350" y="489928"/>
                </a:cubicBezTo>
                <a:cubicBezTo>
                  <a:pt x="132556" y="496278"/>
                  <a:pt x="132114" y="502682"/>
                  <a:pt x="130969" y="508978"/>
                </a:cubicBezTo>
                <a:cubicBezTo>
                  <a:pt x="130520" y="511447"/>
                  <a:pt x="130363" y="514346"/>
                  <a:pt x="128588" y="516121"/>
                </a:cubicBezTo>
                <a:cubicBezTo>
                  <a:pt x="124540" y="520168"/>
                  <a:pt x="119063" y="522471"/>
                  <a:pt x="114300" y="525646"/>
                </a:cubicBezTo>
                <a:lnTo>
                  <a:pt x="107156" y="530409"/>
                </a:lnTo>
                <a:cubicBezTo>
                  <a:pt x="106362" y="532790"/>
                  <a:pt x="105224" y="535083"/>
                  <a:pt x="104775" y="537553"/>
                </a:cubicBezTo>
                <a:cubicBezTo>
                  <a:pt x="100992" y="558359"/>
                  <a:pt x="101438" y="574836"/>
                  <a:pt x="104775" y="597084"/>
                </a:cubicBezTo>
                <a:cubicBezTo>
                  <a:pt x="105200" y="599914"/>
                  <a:pt x="107384" y="602343"/>
                  <a:pt x="109538" y="604228"/>
                </a:cubicBezTo>
                <a:cubicBezTo>
                  <a:pt x="113845" y="607997"/>
                  <a:pt x="119063" y="610578"/>
                  <a:pt x="123825" y="613753"/>
                </a:cubicBezTo>
                <a:cubicBezTo>
                  <a:pt x="133055" y="619907"/>
                  <a:pt x="128256" y="617611"/>
                  <a:pt x="138113" y="620896"/>
                </a:cubicBezTo>
                <a:cubicBezTo>
                  <a:pt x="149434" y="628445"/>
                  <a:pt x="142539" y="624753"/>
                  <a:pt x="159544" y="630421"/>
                </a:cubicBezTo>
                <a:lnTo>
                  <a:pt x="166688" y="632803"/>
                </a:lnTo>
                <a:lnTo>
                  <a:pt x="173831" y="635184"/>
                </a:lnTo>
                <a:cubicBezTo>
                  <a:pt x="179821" y="653149"/>
                  <a:pt x="171739" y="630999"/>
                  <a:pt x="180975" y="649471"/>
                </a:cubicBezTo>
                <a:cubicBezTo>
                  <a:pt x="182097" y="651716"/>
                  <a:pt x="182562" y="654234"/>
                  <a:pt x="183356" y="656615"/>
                </a:cubicBezTo>
                <a:cubicBezTo>
                  <a:pt x="180975" y="657409"/>
                  <a:pt x="177988" y="657221"/>
                  <a:pt x="176213" y="658996"/>
                </a:cubicBezTo>
                <a:cubicBezTo>
                  <a:pt x="174438" y="660771"/>
                  <a:pt x="174954" y="663895"/>
                  <a:pt x="173831" y="666140"/>
                </a:cubicBezTo>
                <a:cubicBezTo>
                  <a:pt x="172551" y="668700"/>
                  <a:pt x="171223" y="671399"/>
                  <a:pt x="169069" y="673284"/>
                </a:cubicBezTo>
                <a:cubicBezTo>
                  <a:pt x="158992" y="682101"/>
                  <a:pt x="157449" y="681920"/>
                  <a:pt x="147638" y="685190"/>
                </a:cubicBezTo>
                <a:cubicBezTo>
                  <a:pt x="145257" y="686778"/>
                  <a:pt x="141399" y="687238"/>
                  <a:pt x="140494" y="689953"/>
                </a:cubicBezTo>
                <a:cubicBezTo>
                  <a:pt x="137971" y="697521"/>
                  <a:pt x="139045" y="705843"/>
                  <a:pt x="138113" y="713765"/>
                </a:cubicBezTo>
                <a:cubicBezTo>
                  <a:pt x="136123" y="730677"/>
                  <a:pt x="137172" y="726112"/>
                  <a:pt x="133350" y="737578"/>
                </a:cubicBezTo>
                <a:cubicBezTo>
                  <a:pt x="130969" y="736784"/>
                  <a:pt x="128537" y="734264"/>
                  <a:pt x="126206" y="735196"/>
                </a:cubicBezTo>
                <a:cubicBezTo>
                  <a:pt x="123549" y="736259"/>
                  <a:pt x="122606" y="739725"/>
                  <a:pt x="121444" y="742340"/>
                </a:cubicBezTo>
                <a:cubicBezTo>
                  <a:pt x="121443" y="742342"/>
                  <a:pt x="115491" y="760198"/>
                  <a:pt x="114300" y="763771"/>
                </a:cubicBezTo>
                <a:cubicBezTo>
                  <a:pt x="113506" y="766152"/>
                  <a:pt x="113311" y="768827"/>
                  <a:pt x="111919" y="770915"/>
                </a:cubicBezTo>
                <a:lnTo>
                  <a:pt x="107156" y="778059"/>
                </a:lnTo>
                <a:cubicBezTo>
                  <a:pt x="106362" y="782821"/>
                  <a:pt x="107581" y="788417"/>
                  <a:pt x="104775" y="792346"/>
                </a:cubicBezTo>
                <a:cubicBezTo>
                  <a:pt x="102873" y="795009"/>
                  <a:pt x="98523" y="794728"/>
                  <a:pt x="95250" y="794728"/>
                </a:cubicBezTo>
                <a:cubicBezTo>
                  <a:pt x="85692" y="794728"/>
                  <a:pt x="76200" y="793140"/>
                  <a:pt x="66675" y="792346"/>
                </a:cubicBezTo>
                <a:cubicBezTo>
                  <a:pt x="49283" y="786549"/>
                  <a:pt x="57258" y="788801"/>
                  <a:pt x="42863" y="785203"/>
                </a:cubicBezTo>
                <a:lnTo>
                  <a:pt x="21431" y="770915"/>
                </a:lnTo>
                <a:cubicBezTo>
                  <a:pt x="19050" y="769328"/>
                  <a:pt x="17003" y="767058"/>
                  <a:pt x="14288" y="766153"/>
                </a:cubicBezTo>
                <a:lnTo>
                  <a:pt x="0" y="761390"/>
                </a:lnTo>
                <a:cubicBezTo>
                  <a:pt x="2481" y="768835"/>
                  <a:pt x="4887" y="778141"/>
                  <a:pt x="11906" y="782821"/>
                </a:cubicBezTo>
                <a:lnTo>
                  <a:pt x="19050" y="787584"/>
                </a:lnTo>
                <a:cubicBezTo>
                  <a:pt x="27851" y="800784"/>
                  <a:pt x="18778" y="790344"/>
                  <a:pt x="30956" y="797109"/>
                </a:cubicBezTo>
                <a:cubicBezTo>
                  <a:pt x="35960" y="799889"/>
                  <a:pt x="45244" y="806634"/>
                  <a:pt x="45244" y="806634"/>
                </a:cubicBezTo>
                <a:cubicBezTo>
                  <a:pt x="46831" y="809015"/>
                  <a:pt x="48174" y="811579"/>
                  <a:pt x="50006" y="813778"/>
                </a:cubicBezTo>
                <a:cubicBezTo>
                  <a:pt x="65291" y="832120"/>
                  <a:pt x="50083" y="810321"/>
                  <a:pt x="61913" y="828065"/>
                </a:cubicBezTo>
                <a:cubicBezTo>
                  <a:pt x="63500" y="832828"/>
                  <a:pt x="61912" y="840766"/>
                  <a:pt x="66675" y="842353"/>
                </a:cubicBezTo>
                <a:lnTo>
                  <a:pt x="80963" y="847115"/>
                </a:lnTo>
                <a:cubicBezTo>
                  <a:pt x="83344" y="847909"/>
                  <a:pt x="85671" y="848887"/>
                  <a:pt x="88106" y="849496"/>
                </a:cubicBezTo>
                <a:lnTo>
                  <a:pt x="97631" y="851878"/>
                </a:lnTo>
                <a:cubicBezTo>
                  <a:pt x="103187" y="851084"/>
                  <a:pt x="108924" y="851109"/>
                  <a:pt x="114300" y="849496"/>
                </a:cubicBezTo>
                <a:cubicBezTo>
                  <a:pt x="117041" y="848674"/>
                  <a:pt x="118884" y="846014"/>
                  <a:pt x="121444" y="844734"/>
                </a:cubicBezTo>
                <a:cubicBezTo>
                  <a:pt x="123689" y="843612"/>
                  <a:pt x="126207" y="843147"/>
                  <a:pt x="128588" y="842353"/>
                </a:cubicBezTo>
                <a:cubicBezTo>
                  <a:pt x="150073" y="847724"/>
                  <a:pt x="141428" y="845045"/>
                  <a:pt x="154781" y="849496"/>
                </a:cubicBezTo>
                <a:cubicBezTo>
                  <a:pt x="156369" y="851877"/>
                  <a:pt x="157117" y="855123"/>
                  <a:pt x="159544" y="856640"/>
                </a:cubicBezTo>
                <a:cubicBezTo>
                  <a:pt x="163801" y="859301"/>
                  <a:pt x="173831" y="861403"/>
                  <a:pt x="173831" y="861403"/>
                </a:cubicBezTo>
                <a:cubicBezTo>
                  <a:pt x="177006" y="860609"/>
                  <a:pt x="181454" y="861684"/>
                  <a:pt x="183356" y="859021"/>
                </a:cubicBezTo>
                <a:cubicBezTo>
                  <a:pt x="186162" y="855092"/>
                  <a:pt x="184791" y="849468"/>
                  <a:pt x="185738" y="844734"/>
                </a:cubicBezTo>
                <a:cubicBezTo>
                  <a:pt x="186380" y="841525"/>
                  <a:pt x="186304" y="837932"/>
                  <a:pt x="188119" y="835209"/>
                </a:cubicBezTo>
                <a:cubicBezTo>
                  <a:pt x="190757" y="831252"/>
                  <a:pt x="198330" y="829424"/>
                  <a:pt x="202406" y="828065"/>
                </a:cubicBezTo>
                <a:cubicBezTo>
                  <a:pt x="203200" y="825684"/>
                  <a:pt x="202293" y="821198"/>
                  <a:pt x="204788" y="820921"/>
                </a:cubicBezTo>
                <a:cubicBezTo>
                  <a:pt x="211293" y="820198"/>
                  <a:pt x="217420" y="824400"/>
                  <a:pt x="223838" y="825684"/>
                </a:cubicBezTo>
                <a:lnTo>
                  <a:pt x="235744" y="828065"/>
                </a:lnTo>
                <a:cubicBezTo>
                  <a:pt x="263300" y="821177"/>
                  <a:pt x="248276" y="823896"/>
                  <a:pt x="280988" y="820921"/>
                </a:cubicBezTo>
                <a:cubicBezTo>
                  <a:pt x="284957" y="820127"/>
                  <a:pt x="288968" y="819522"/>
                  <a:pt x="292894" y="818540"/>
                </a:cubicBezTo>
                <a:cubicBezTo>
                  <a:pt x="295329" y="817931"/>
                  <a:pt x="297707" y="815227"/>
                  <a:pt x="300038" y="816159"/>
                </a:cubicBezTo>
                <a:cubicBezTo>
                  <a:pt x="302695" y="817222"/>
                  <a:pt x="302565" y="821515"/>
                  <a:pt x="304800" y="823303"/>
                </a:cubicBezTo>
                <a:cubicBezTo>
                  <a:pt x="306760" y="824871"/>
                  <a:pt x="309563" y="824890"/>
                  <a:pt x="311944" y="825684"/>
                </a:cubicBezTo>
                <a:cubicBezTo>
                  <a:pt x="309563" y="828065"/>
                  <a:pt x="305865" y="829633"/>
                  <a:pt x="304800" y="832828"/>
                </a:cubicBezTo>
                <a:cubicBezTo>
                  <a:pt x="304006" y="835209"/>
                  <a:pt x="306572" y="837536"/>
                  <a:pt x="307181" y="839971"/>
                </a:cubicBezTo>
                <a:cubicBezTo>
                  <a:pt x="308163" y="843898"/>
                  <a:pt x="307078" y="848683"/>
                  <a:pt x="309563" y="851878"/>
                </a:cubicBezTo>
                <a:cubicBezTo>
                  <a:pt x="313077" y="856396"/>
                  <a:pt x="323850" y="861403"/>
                  <a:pt x="323850" y="861403"/>
                </a:cubicBezTo>
                <a:cubicBezTo>
                  <a:pt x="324644" y="864578"/>
                  <a:pt x="324416" y="868205"/>
                  <a:pt x="326231" y="870928"/>
                </a:cubicBezTo>
                <a:cubicBezTo>
                  <a:pt x="327819" y="873309"/>
                  <a:pt x="331176" y="873858"/>
                  <a:pt x="333375" y="875690"/>
                </a:cubicBezTo>
                <a:cubicBezTo>
                  <a:pt x="345268" y="885600"/>
                  <a:pt x="335108" y="881030"/>
                  <a:pt x="347663" y="885215"/>
                </a:cubicBezTo>
                <a:cubicBezTo>
                  <a:pt x="350044" y="884421"/>
                  <a:pt x="352296" y="882834"/>
                  <a:pt x="354806" y="882834"/>
                </a:cubicBezTo>
                <a:cubicBezTo>
                  <a:pt x="365320" y="882834"/>
                  <a:pt x="362215" y="888656"/>
                  <a:pt x="364331" y="897121"/>
                </a:cubicBezTo>
                <a:cubicBezTo>
                  <a:pt x="364940" y="899556"/>
                  <a:pt x="365919" y="901884"/>
                  <a:pt x="366713" y="904265"/>
                </a:cubicBezTo>
                <a:cubicBezTo>
                  <a:pt x="357586" y="917957"/>
                  <a:pt x="351433" y="916866"/>
                  <a:pt x="364331" y="923315"/>
                </a:cubicBezTo>
                <a:cubicBezTo>
                  <a:pt x="366576" y="924437"/>
                  <a:pt x="369094" y="924902"/>
                  <a:pt x="371475" y="925696"/>
                </a:cubicBezTo>
                <a:cubicBezTo>
                  <a:pt x="373856" y="928077"/>
                  <a:pt x="376032" y="930684"/>
                  <a:pt x="378619" y="932840"/>
                </a:cubicBezTo>
                <a:cubicBezTo>
                  <a:pt x="380818" y="934672"/>
                  <a:pt x="383739" y="935579"/>
                  <a:pt x="385763" y="937603"/>
                </a:cubicBezTo>
                <a:cubicBezTo>
                  <a:pt x="387786" y="939626"/>
                  <a:pt x="388938" y="942365"/>
                  <a:pt x="390525" y="944746"/>
                </a:cubicBezTo>
                <a:cubicBezTo>
                  <a:pt x="394789" y="957539"/>
                  <a:pt x="395189" y="955492"/>
                  <a:pt x="390525" y="975703"/>
                </a:cubicBezTo>
                <a:cubicBezTo>
                  <a:pt x="389882" y="978491"/>
                  <a:pt x="386925" y="980231"/>
                  <a:pt x="385763" y="982846"/>
                </a:cubicBezTo>
                <a:cubicBezTo>
                  <a:pt x="383724" y="987434"/>
                  <a:pt x="382588" y="992371"/>
                  <a:pt x="381000" y="997134"/>
                </a:cubicBezTo>
                <a:lnTo>
                  <a:pt x="378619" y="1004278"/>
                </a:lnTo>
                <a:cubicBezTo>
                  <a:pt x="379948" y="1009595"/>
                  <a:pt x="381611" y="1019176"/>
                  <a:pt x="385763" y="1023328"/>
                </a:cubicBezTo>
                <a:cubicBezTo>
                  <a:pt x="387538" y="1025103"/>
                  <a:pt x="390525" y="1024915"/>
                  <a:pt x="392906" y="1025709"/>
                </a:cubicBezTo>
                <a:cubicBezTo>
                  <a:pt x="394494" y="1028090"/>
                  <a:pt x="397669" y="1029991"/>
                  <a:pt x="397669" y="1032853"/>
                </a:cubicBezTo>
                <a:cubicBezTo>
                  <a:pt x="397669" y="1046493"/>
                  <a:pt x="394151" y="1050036"/>
                  <a:pt x="388144" y="1059046"/>
                </a:cubicBezTo>
                <a:cubicBezTo>
                  <a:pt x="382968" y="1090097"/>
                  <a:pt x="386434" y="1078460"/>
                  <a:pt x="381000" y="1094765"/>
                </a:cubicBezTo>
                <a:cubicBezTo>
                  <a:pt x="381794" y="1097146"/>
                  <a:pt x="381606" y="1100134"/>
                  <a:pt x="383381" y="1101909"/>
                </a:cubicBezTo>
                <a:cubicBezTo>
                  <a:pt x="386654" y="1105182"/>
                  <a:pt x="391074" y="1107138"/>
                  <a:pt x="395288" y="1109053"/>
                </a:cubicBezTo>
                <a:cubicBezTo>
                  <a:pt x="409671" y="1115590"/>
                  <a:pt x="416455" y="1114503"/>
                  <a:pt x="433388" y="1116196"/>
                </a:cubicBezTo>
                <a:cubicBezTo>
                  <a:pt x="451344" y="1122184"/>
                  <a:pt x="429905" y="1113411"/>
                  <a:pt x="445294" y="1125721"/>
                </a:cubicBezTo>
                <a:cubicBezTo>
                  <a:pt x="447254" y="1127289"/>
                  <a:pt x="450057" y="1127309"/>
                  <a:pt x="452438" y="1128103"/>
                </a:cubicBezTo>
                <a:cubicBezTo>
                  <a:pt x="457200" y="1127309"/>
                  <a:pt x="461897" y="1125721"/>
                  <a:pt x="466725" y="1125721"/>
                </a:cubicBezTo>
                <a:cubicBezTo>
                  <a:pt x="470449" y="1125721"/>
                  <a:pt x="481392" y="1128606"/>
                  <a:pt x="485775" y="1130484"/>
                </a:cubicBezTo>
                <a:cubicBezTo>
                  <a:pt x="489038" y="1131882"/>
                  <a:pt x="492037" y="1133848"/>
                  <a:pt x="495300" y="1135246"/>
                </a:cubicBezTo>
                <a:cubicBezTo>
                  <a:pt x="497607" y="1136235"/>
                  <a:pt x="500063" y="1136834"/>
                  <a:pt x="502444" y="1137628"/>
                </a:cubicBezTo>
                <a:cubicBezTo>
                  <a:pt x="504825" y="1136040"/>
                  <a:pt x="506973" y="1134027"/>
                  <a:pt x="509588" y="1132865"/>
                </a:cubicBezTo>
                <a:cubicBezTo>
                  <a:pt x="514175" y="1130826"/>
                  <a:pt x="523875" y="1128103"/>
                  <a:pt x="523875" y="1128103"/>
                </a:cubicBezTo>
                <a:cubicBezTo>
                  <a:pt x="531623" y="1130685"/>
                  <a:pt x="532034" y="1129198"/>
                  <a:pt x="535781" y="1137628"/>
                </a:cubicBezTo>
                <a:cubicBezTo>
                  <a:pt x="537820" y="1142215"/>
                  <a:pt x="540544" y="1151915"/>
                  <a:pt x="540544" y="1151915"/>
                </a:cubicBezTo>
                <a:cubicBezTo>
                  <a:pt x="537138" y="1162135"/>
                  <a:pt x="537260" y="1157829"/>
                  <a:pt x="540544" y="1170965"/>
                </a:cubicBezTo>
                <a:cubicBezTo>
                  <a:pt x="541153" y="1173400"/>
                  <a:pt x="541357" y="1176149"/>
                  <a:pt x="542925" y="1178109"/>
                </a:cubicBezTo>
                <a:cubicBezTo>
                  <a:pt x="544713" y="1180344"/>
                  <a:pt x="547688" y="1181284"/>
                  <a:pt x="550069" y="1182871"/>
                </a:cubicBezTo>
                <a:cubicBezTo>
                  <a:pt x="563610" y="1169332"/>
                  <a:pt x="550574" y="1180238"/>
                  <a:pt x="564356" y="1173346"/>
                </a:cubicBezTo>
                <a:cubicBezTo>
                  <a:pt x="582810" y="1164119"/>
                  <a:pt x="560697" y="1172184"/>
                  <a:pt x="578644" y="1166203"/>
                </a:cubicBezTo>
                <a:cubicBezTo>
                  <a:pt x="581819" y="1167790"/>
                  <a:pt x="585125" y="1169139"/>
                  <a:pt x="588169" y="1170965"/>
                </a:cubicBezTo>
                <a:cubicBezTo>
                  <a:pt x="593077" y="1173910"/>
                  <a:pt x="602456" y="1180490"/>
                  <a:pt x="602456" y="1180490"/>
                </a:cubicBezTo>
                <a:cubicBezTo>
                  <a:pt x="611956" y="1194738"/>
                  <a:pt x="607997" y="1193300"/>
                  <a:pt x="638175" y="1185253"/>
                </a:cubicBezTo>
                <a:cubicBezTo>
                  <a:pt x="640940" y="1184516"/>
                  <a:pt x="640914" y="1180133"/>
                  <a:pt x="642938" y="1178109"/>
                </a:cubicBezTo>
                <a:cubicBezTo>
                  <a:pt x="647555" y="1173491"/>
                  <a:pt x="651413" y="1172902"/>
                  <a:pt x="657225" y="1170965"/>
                </a:cubicBezTo>
                <a:cubicBezTo>
                  <a:pt x="661585" y="1109921"/>
                  <a:pt x="652970" y="1153282"/>
                  <a:pt x="664369" y="1130484"/>
                </a:cubicBezTo>
                <a:cubicBezTo>
                  <a:pt x="665492" y="1128239"/>
                  <a:pt x="664975" y="1125115"/>
                  <a:pt x="666750" y="1123340"/>
                </a:cubicBezTo>
                <a:cubicBezTo>
                  <a:pt x="668525" y="1121565"/>
                  <a:pt x="671513" y="1121753"/>
                  <a:pt x="673894" y="1120959"/>
                </a:cubicBezTo>
                <a:lnTo>
                  <a:pt x="688181" y="1130484"/>
                </a:lnTo>
                <a:lnTo>
                  <a:pt x="695325" y="1135246"/>
                </a:lnTo>
                <a:lnTo>
                  <a:pt x="700088" y="1120959"/>
                </a:lnTo>
                <a:cubicBezTo>
                  <a:pt x="700882" y="1118578"/>
                  <a:pt x="700088" y="1114609"/>
                  <a:pt x="702469" y="1113815"/>
                </a:cubicBezTo>
                <a:lnTo>
                  <a:pt x="716756" y="1109053"/>
                </a:lnTo>
                <a:cubicBezTo>
                  <a:pt x="735806" y="1109847"/>
                  <a:pt x="754839" y="1111434"/>
                  <a:pt x="773906" y="1111434"/>
                </a:cubicBezTo>
                <a:cubicBezTo>
                  <a:pt x="776416" y="1111434"/>
                  <a:pt x="780118" y="1111384"/>
                  <a:pt x="781050" y="1109053"/>
                </a:cubicBezTo>
                <a:cubicBezTo>
                  <a:pt x="782266" y="1106014"/>
                  <a:pt x="779311" y="1102737"/>
                  <a:pt x="778669" y="1099528"/>
                </a:cubicBezTo>
                <a:cubicBezTo>
                  <a:pt x="777722" y="1094793"/>
                  <a:pt x="777815" y="1089821"/>
                  <a:pt x="776288" y="1085240"/>
                </a:cubicBezTo>
                <a:cubicBezTo>
                  <a:pt x="775383" y="1082525"/>
                  <a:pt x="773113" y="1080477"/>
                  <a:pt x="771525" y="1078096"/>
                </a:cubicBezTo>
                <a:cubicBezTo>
                  <a:pt x="770731" y="1075715"/>
                  <a:pt x="769833" y="1073366"/>
                  <a:pt x="769144" y="1070953"/>
                </a:cubicBezTo>
                <a:cubicBezTo>
                  <a:pt x="768245" y="1067806"/>
                  <a:pt x="768227" y="1064355"/>
                  <a:pt x="766763" y="1061428"/>
                </a:cubicBezTo>
                <a:cubicBezTo>
                  <a:pt x="766759" y="1061420"/>
                  <a:pt x="754859" y="1043572"/>
                  <a:pt x="752475" y="1039996"/>
                </a:cubicBezTo>
                <a:cubicBezTo>
                  <a:pt x="750888" y="1037615"/>
                  <a:pt x="748618" y="1035568"/>
                  <a:pt x="747713" y="1032853"/>
                </a:cubicBezTo>
                <a:cubicBezTo>
                  <a:pt x="744266" y="1022514"/>
                  <a:pt x="747106" y="1027484"/>
                  <a:pt x="738188" y="1018565"/>
                </a:cubicBezTo>
                <a:cubicBezTo>
                  <a:pt x="737394" y="1016184"/>
                  <a:pt x="737025" y="1013615"/>
                  <a:pt x="735806" y="1011421"/>
                </a:cubicBezTo>
                <a:cubicBezTo>
                  <a:pt x="733026" y="1006418"/>
                  <a:pt x="726281" y="997134"/>
                  <a:pt x="726281" y="997134"/>
                </a:cubicBezTo>
                <a:cubicBezTo>
                  <a:pt x="718502" y="973793"/>
                  <a:pt x="722805" y="990202"/>
                  <a:pt x="719138" y="959034"/>
                </a:cubicBezTo>
                <a:cubicBezTo>
                  <a:pt x="718482" y="953460"/>
                  <a:pt x="719036" y="947494"/>
                  <a:pt x="716756" y="942365"/>
                </a:cubicBezTo>
                <a:cubicBezTo>
                  <a:pt x="715151" y="938753"/>
                  <a:pt x="705638" y="936278"/>
                  <a:pt x="702469" y="935221"/>
                </a:cubicBezTo>
                <a:cubicBezTo>
                  <a:pt x="694539" y="936014"/>
                  <a:pt x="656181" y="939984"/>
                  <a:pt x="650081" y="939984"/>
                </a:cubicBezTo>
                <a:cubicBezTo>
                  <a:pt x="635772" y="939984"/>
                  <a:pt x="621506" y="938397"/>
                  <a:pt x="607219" y="937603"/>
                </a:cubicBezTo>
                <a:cubicBezTo>
                  <a:pt x="604838" y="936015"/>
                  <a:pt x="601592" y="935267"/>
                  <a:pt x="600075" y="932840"/>
                </a:cubicBezTo>
                <a:cubicBezTo>
                  <a:pt x="589792" y="916387"/>
                  <a:pt x="599980" y="921182"/>
                  <a:pt x="592931" y="904265"/>
                </a:cubicBezTo>
                <a:cubicBezTo>
                  <a:pt x="590729" y="898982"/>
                  <a:pt x="583406" y="889978"/>
                  <a:pt x="583406" y="889978"/>
                </a:cubicBezTo>
                <a:cubicBezTo>
                  <a:pt x="582612" y="887597"/>
                  <a:pt x="581715" y="885248"/>
                  <a:pt x="581025" y="882834"/>
                </a:cubicBezTo>
                <a:cubicBezTo>
                  <a:pt x="580008" y="879275"/>
                  <a:pt x="578165" y="869970"/>
                  <a:pt x="576263" y="866165"/>
                </a:cubicBezTo>
                <a:cubicBezTo>
                  <a:pt x="574983" y="863605"/>
                  <a:pt x="573088" y="861402"/>
                  <a:pt x="571500" y="859021"/>
                </a:cubicBezTo>
                <a:cubicBezTo>
                  <a:pt x="575470" y="847112"/>
                  <a:pt x="578644" y="847116"/>
                  <a:pt x="573881" y="837590"/>
                </a:cubicBezTo>
                <a:cubicBezTo>
                  <a:pt x="572601" y="835030"/>
                  <a:pt x="570706" y="832827"/>
                  <a:pt x="569119" y="830446"/>
                </a:cubicBezTo>
                <a:cubicBezTo>
                  <a:pt x="568325" y="813777"/>
                  <a:pt x="566738" y="797128"/>
                  <a:pt x="566738" y="780440"/>
                </a:cubicBezTo>
                <a:cubicBezTo>
                  <a:pt x="566738" y="773179"/>
                  <a:pt x="569621" y="767966"/>
                  <a:pt x="571500" y="761390"/>
                </a:cubicBezTo>
                <a:cubicBezTo>
                  <a:pt x="572399" y="758243"/>
                  <a:pt x="573087" y="755040"/>
                  <a:pt x="573881" y="751865"/>
                </a:cubicBezTo>
                <a:cubicBezTo>
                  <a:pt x="570824" y="739637"/>
                  <a:pt x="570480" y="744036"/>
                  <a:pt x="573881" y="730434"/>
                </a:cubicBezTo>
                <a:cubicBezTo>
                  <a:pt x="574490" y="727999"/>
                  <a:pt x="574695" y="725250"/>
                  <a:pt x="576263" y="723290"/>
                </a:cubicBezTo>
                <a:cubicBezTo>
                  <a:pt x="578051" y="721055"/>
                  <a:pt x="581025" y="720115"/>
                  <a:pt x="583406" y="718528"/>
                </a:cubicBezTo>
                <a:cubicBezTo>
                  <a:pt x="587353" y="706690"/>
                  <a:pt x="587270" y="710365"/>
                  <a:pt x="583406" y="692334"/>
                </a:cubicBezTo>
                <a:cubicBezTo>
                  <a:pt x="582354" y="687425"/>
                  <a:pt x="578644" y="678046"/>
                  <a:pt x="578644" y="678046"/>
                </a:cubicBezTo>
                <a:cubicBezTo>
                  <a:pt x="578932" y="676318"/>
                  <a:pt x="580801" y="660522"/>
                  <a:pt x="583406" y="656615"/>
                </a:cubicBezTo>
                <a:cubicBezTo>
                  <a:pt x="585274" y="653813"/>
                  <a:pt x="588394" y="652058"/>
                  <a:pt x="590550" y="649471"/>
                </a:cubicBezTo>
                <a:cubicBezTo>
                  <a:pt x="592382" y="647273"/>
                  <a:pt x="593078" y="644116"/>
                  <a:pt x="595313" y="642328"/>
                </a:cubicBezTo>
                <a:cubicBezTo>
                  <a:pt x="597273" y="640760"/>
                  <a:pt x="600262" y="641165"/>
                  <a:pt x="602456" y="639946"/>
                </a:cubicBezTo>
                <a:cubicBezTo>
                  <a:pt x="607460" y="637166"/>
                  <a:pt x="611981" y="633596"/>
                  <a:pt x="616744" y="630421"/>
                </a:cubicBezTo>
                <a:lnTo>
                  <a:pt x="623888" y="625659"/>
                </a:lnTo>
                <a:lnTo>
                  <a:pt x="631031" y="620896"/>
                </a:lnTo>
                <a:cubicBezTo>
                  <a:pt x="631007" y="620751"/>
                  <a:pt x="628737" y="602550"/>
                  <a:pt x="626269" y="599465"/>
                </a:cubicBezTo>
                <a:cubicBezTo>
                  <a:pt x="624481" y="597230"/>
                  <a:pt x="621506" y="596290"/>
                  <a:pt x="619125" y="594703"/>
                </a:cubicBezTo>
                <a:cubicBezTo>
                  <a:pt x="614728" y="581511"/>
                  <a:pt x="616618" y="593448"/>
                  <a:pt x="621506" y="580415"/>
                </a:cubicBezTo>
                <a:cubicBezTo>
                  <a:pt x="622927" y="576625"/>
                  <a:pt x="623010" y="572460"/>
                  <a:pt x="623888" y="568509"/>
                </a:cubicBezTo>
                <a:cubicBezTo>
                  <a:pt x="625882" y="559535"/>
                  <a:pt x="625998" y="559798"/>
                  <a:pt x="628650" y="551840"/>
                </a:cubicBezTo>
                <a:cubicBezTo>
                  <a:pt x="617044" y="534429"/>
                  <a:pt x="631215" y="556327"/>
                  <a:pt x="619125" y="535171"/>
                </a:cubicBezTo>
                <a:cubicBezTo>
                  <a:pt x="611739" y="522247"/>
                  <a:pt x="616348" y="533982"/>
                  <a:pt x="611981" y="520884"/>
                </a:cubicBezTo>
                <a:cubicBezTo>
                  <a:pt x="613356" y="496143"/>
                  <a:pt x="617146" y="484395"/>
                  <a:pt x="611981" y="463734"/>
                </a:cubicBezTo>
                <a:cubicBezTo>
                  <a:pt x="611424" y="461507"/>
                  <a:pt x="607091" y="445200"/>
                  <a:pt x="602456" y="442303"/>
                </a:cubicBezTo>
                <a:cubicBezTo>
                  <a:pt x="598199" y="439642"/>
                  <a:pt x="588169" y="437540"/>
                  <a:pt x="588169" y="437540"/>
                </a:cubicBezTo>
                <a:cubicBezTo>
                  <a:pt x="577516" y="421562"/>
                  <a:pt x="590065" y="437217"/>
                  <a:pt x="576263" y="428015"/>
                </a:cubicBezTo>
                <a:cubicBezTo>
                  <a:pt x="573461" y="426147"/>
                  <a:pt x="571706" y="423027"/>
                  <a:pt x="569119" y="420871"/>
                </a:cubicBezTo>
                <a:cubicBezTo>
                  <a:pt x="566920" y="419039"/>
                  <a:pt x="564356" y="417696"/>
                  <a:pt x="561975" y="416109"/>
                </a:cubicBezTo>
                <a:cubicBezTo>
                  <a:pt x="560388" y="413728"/>
                  <a:pt x="559237" y="410989"/>
                  <a:pt x="557213" y="408965"/>
                </a:cubicBezTo>
                <a:cubicBezTo>
                  <a:pt x="555189" y="406941"/>
                  <a:pt x="551857" y="406438"/>
                  <a:pt x="550069" y="404203"/>
                </a:cubicBezTo>
                <a:cubicBezTo>
                  <a:pt x="548501" y="402243"/>
                  <a:pt x="548811" y="399304"/>
                  <a:pt x="547688" y="397059"/>
                </a:cubicBezTo>
                <a:cubicBezTo>
                  <a:pt x="543719" y="389121"/>
                  <a:pt x="542925" y="389915"/>
                  <a:pt x="535781" y="385153"/>
                </a:cubicBezTo>
                <a:cubicBezTo>
                  <a:pt x="522710" y="365544"/>
                  <a:pt x="539801" y="388015"/>
                  <a:pt x="523875" y="375628"/>
                </a:cubicBezTo>
                <a:cubicBezTo>
                  <a:pt x="518559" y="371493"/>
                  <a:pt x="515192" y="365076"/>
                  <a:pt x="509588" y="361340"/>
                </a:cubicBezTo>
                <a:lnTo>
                  <a:pt x="502444" y="356578"/>
                </a:lnTo>
                <a:cubicBezTo>
                  <a:pt x="500856" y="354197"/>
                  <a:pt x="499705" y="351458"/>
                  <a:pt x="497681" y="349434"/>
                </a:cubicBezTo>
                <a:cubicBezTo>
                  <a:pt x="481804" y="333555"/>
                  <a:pt x="498479" y="356580"/>
                  <a:pt x="485775" y="337528"/>
                </a:cubicBezTo>
                <a:cubicBezTo>
                  <a:pt x="484981" y="335147"/>
                  <a:pt x="484639" y="332563"/>
                  <a:pt x="483394" y="330384"/>
                </a:cubicBezTo>
                <a:cubicBezTo>
                  <a:pt x="474861" y="315451"/>
                  <a:pt x="477431" y="326774"/>
                  <a:pt x="473869" y="313715"/>
                </a:cubicBezTo>
                <a:cubicBezTo>
                  <a:pt x="463491" y="275662"/>
                  <a:pt x="473679" y="312771"/>
                  <a:pt x="466725" y="277996"/>
                </a:cubicBezTo>
                <a:cubicBezTo>
                  <a:pt x="466233" y="275535"/>
                  <a:pt x="464908" y="273299"/>
                  <a:pt x="464344" y="270853"/>
                </a:cubicBezTo>
                <a:cubicBezTo>
                  <a:pt x="462524" y="262965"/>
                  <a:pt x="461169" y="254978"/>
                  <a:pt x="459581" y="247040"/>
                </a:cubicBezTo>
                <a:lnTo>
                  <a:pt x="459581" y="247040"/>
                </a:lnTo>
                <a:cubicBezTo>
                  <a:pt x="458804" y="242377"/>
                  <a:pt x="456244" y="226072"/>
                  <a:pt x="454819" y="220846"/>
                </a:cubicBezTo>
                <a:cubicBezTo>
                  <a:pt x="452838" y="213581"/>
                  <a:pt x="450056" y="206559"/>
                  <a:pt x="447675" y="199415"/>
                </a:cubicBezTo>
                <a:cubicBezTo>
                  <a:pt x="446881" y="197034"/>
                  <a:pt x="445903" y="194706"/>
                  <a:pt x="445294" y="192271"/>
                </a:cubicBezTo>
                <a:cubicBezTo>
                  <a:pt x="444500" y="189096"/>
                  <a:pt x="443812" y="185893"/>
                  <a:pt x="442913" y="182746"/>
                </a:cubicBezTo>
                <a:cubicBezTo>
                  <a:pt x="442223" y="180333"/>
                  <a:pt x="441221" y="178016"/>
                  <a:pt x="440531" y="175603"/>
                </a:cubicBezTo>
                <a:cubicBezTo>
                  <a:pt x="439632" y="172456"/>
                  <a:pt x="439090" y="169213"/>
                  <a:pt x="438150" y="166078"/>
                </a:cubicBezTo>
                <a:cubicBezTo>
                  <a:pt x="436708" y="161269"/>
                  <a:pt x="434214" y="156742"/>
                  <a:pt x="433388" y="151790"/>
                </a:cubicBezTo>
                <a:cubicBezTo>
                  <a:pt x="431779" y="142139"/>
                  <a:pt x="431288" y="136856"/>
                  <a:pt x="428625" y="127978"/>
                </a:cubicBezTo>
                <a:cubicBezTo>
                  <a:pt x="427183" y="123169"/>
                  <a:pt x="425451" y="118453"/>
                  <a:pt x="423863" y="113690"/>
                </a:cubicBezTo>
                <a:lnTo>
                  <a:pt x="421481" y="106546"/>
                </a:lnTo>
                <a:cubicBezTo>
                  <a:pt x="416238" y="75089"/>
                  <a:pt x="425675" y="104253"/>
                  <a:pt x="407194" y="89878"/>
                </a:cubicBezTo>
                <a:cubicBezTo>
                  <a:pt x="378538" y="67589"/>
                  <a:pt x="410878" y="79992"/>
                  <a:pt x="390525" y="73209"/>
                </a:cubicBezTo>
                <a:cubicBezTo>
                  <a:pt x="384384" y="74086"/>
                  <a:pt x="373362" y="74646"/>
                  <a:pt x="366713" y="77971"/>
                </a:cubicBezTo>
                <a:cubicBezTo>
                  <a:pt x="348252" y="87202"/>
                  <a:pt x="370378" y="79132"/>
                  <a:pt x="352425" y="85115"/>
                </a:cubicBezTo>
                <a:cubicBezTo>
                  <a:pt x="350044" y="86703"/>
                  <a:pt x="348104" y="89408"/>
                  <a:pt x="345281" y="89878"/>
                </a:cubicBezTo>
                <a:cubicBezTo>
                  <a:pt x="342805" y="90291"/>
                  <a:pt x="340445" y="88485"/>
                  <a:pt x="338138" y="87496"/>
                </a:cubicBezTo>
                <a:cubicBezTo>
                  <a:pt x="329674" y="83868"/>
                  <a:pt x="328647" y="82757"/>
                  <a:pt x="321469" y="77971"/>
                </a:cubicBezTo>
                <a:cubicBezTo>
                  <a:pt x="319881" y="75590"/>
                  <a:pt x="317111" y="73661"/>
                  <a:pt x="316706" y="70828"/>
                </a:cubicBezTo>
                <a:cubicBezTo>
                  <a:pt x="315507" y="62435"/>
                  <a:pt x="321299" y="59092"/>
                  <a:pt x="326231" y="54159"/>
                </a:cubicBezTo>
                <a:cubicBezTo>
                  <a:pt x="327025" y="51778"/>
                  <a:pt x="329407" y="49396"/>
                  <a:pt x="328613" y="47015"/>
                </a:cubicBezTo>
                <a:cubicBezTo>
                  <a:pt x="327548" y="43820"/>
                  <a:pt x="323537" y="42529"/>
                  <a:pt x="321469" y="39871"/>
                </a:cubicBezTo>
                <a:cubicBezTo>
                  <a:pt x="313424" y="29527"/>
                  <a:pt x="312365" y="26426"/>
                  <a:pt x="307181" y="16059"/>
                </a:cubicBezTo>
                <a:cubicBezTo>
                  <a:pt x="303167" y="0"/>
                  <a:pt x="307322" y="3272"/>
                  <a:pt x="280988" y="8915"/>
                </a:cubicBezTo>
                <a:cubicBezTo>
                  <a:pt x="253178" y="14875"/>
                  <a:pt x="297237" y="14613"/>
                  <a:pt x="257175" y="27965"/>
                </a:cubicBezTo>
                <a:cubicBezTo>
                  <a:pt x="245451" y="31873"/>
                  <a:pt x="252507" y="29933"/>
                  <a:pt x="235744" y="32728"/>
                </a:cubicBezTo>
                <a:cubicBezTo>
                  <a:pt x="233363" y="35109"/>
                  <a:pt x="230756" y="37284"/>
                  <a:pt x="228600" y="39871"/>
                </a:cubicBezTo>
                <a:cubicBezTo>
                  <a:pt x="223308" y="46222"/>
                  <a:pt x="225162" y="48602"/>
                  <a:pt x="216694" y="51778"/>
                </a:cubicBezTo>
                <a:cubicBezTo>
                  <a:pt x="212904" y="53199"/>
                  <a:pt x="208757" y="53365"/>
                  <a:pt x="204788" y="54159"/>
                </a:cubicBezTo>
                <a:cubicBezTo>
                  <a:pt x="186601" y="51128"/>
                  <a:pt x="178957" y="49396"/>
                  <a:pt x="157163" y="49396"/>
                </a:cubicBezTo>
                <a:cubicBezTo>
                  <a:pt x="151550" y="49396"/>
                  <a:pt x="146050" y="50984"/>
                  <a:pt x="140494" y="51778"/>
                </a:cubicBezTo>
                <a:lnTo>
                  <a:pt x="119063" y="58921"/>
                </a:lnTo>
                <a:lnTo>
                  <a:pt x="111919" y="61303"/>
                </a:lnTo>
                <a:cubicBezTo>
                  <a:pt x="106716" y="69106"/>
                  <a:pt x="150416" y="56143"/>
                  <a:pt x="150019" y="565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376802" y="2309330"/>
            <a:ext cx="715427" cy="859652"/>
          </a:xfrm>
          <a:custGeom>
            <a:avLst/>
            <a:gdLst>
              <a:gd name="connsiteX0" fmla="*/ 357188 w 1023883"/>
              <a:gd name="connsiteY0" fmla="*/ 1588 h 1194594"/>
              <a:gd name="connsiteX1" fmla="*/ 340519 w 1023883"/>
              <a:gd name="connsiteY1" fmla="*/ 3969 h 1194594"/>
              <a:gd name="connsiteX2" fmla="*/ 338138 w 1023883"/>
              <a:gd name="connsiteY2" fmla="*/ 20638 h 1194594"/>
              <a:gd name="connsiteX3" fmla="*/ 323850 w 1023883"/>
              <a:gd name="connsiteY3" fmla="*/ 30163 h 1194594"/>
              <a:gd name="connsiteX4" fmla="*/ 316707 w 1023883"/>
              <a:gd name="connsiteY4" fmla="*/ 34926 h 1194594"/>
              <a:gd name="connsiteX5" fmla="*/ 314325 w 1023883"/>
              <a:gd name="connsiteY5" fmla="*/ 42069 h 1194594"/>
              <a:gd name="connsiteX6" fmla="*/ 326232 w 1023883"/>
              <a:gd name="connsiteY6" fmla="*/ 53976 h 1194594"/>
              <a:gd name="connsiteX7" fmla="*/ 330994 w 1023883"/>
              <a:gd name="connsiteY7" fmla="*/ 75407 h 1194594"/>
              <a:gd name="connsiteX8" fmla="*/ 335757 w 1023883"/>
              <a:gd name="connsiteY8" fmla="*/ 82551 h 1194594"/>
              <a:gd name="connsiteX9" fmla="*/ 335757 w 1023883"/>
              <a:gd name="connsiteY9" fmla="*/ 108744 h 1194594"/>
              <a:gd name="connsiteX10" fmla="*/ 342900 w 1023883"/>
              <a:gd name="connsiteY10" fmla="*/ 123032 h 1194594"/>
              <a:gd name="connsiteX11" fmla="*/ 345282 w 1023883"/>
              <a:gd name="connsiteY11" fmla="*/ 144463 h 1194594"/>
              <a:gd name="connsiteX12" fmla="*/ 352425 w 1023883"/>
              <a:gd name="connsiteY12" fmla="*/ 149226 h 1194594"/>
              <a:gd name="connsiteX13" fmla="*/ 354807 w 1023883"/>
              <a:gd name="connsiteY13" fmla="*/ 163513 h 1194594"/>
              <a:gd name="connsiteX14" fmla="*/ 361950 w 1023883"/>
              <a:gd name="connsiteY14" fmla="*/ 177801 h 1194594"/>
              <a:gd name="connsiteX15" fmla="*/ 364332 w 1023883"/>
              <a:gd name="connsiteY15" fmla="*/ 184944 h 1194594"/>
              <a:gd name="connsiteX16" fmla="*/ 357188 w 1023883"/>
              <a:gd name="connsiteY16" fmla="*/ 208757 h 1194594"/>
              <a:gd name="connsiteX17" fmla="*/ 354807 w 1023883"/>
              <a:gd name="connsiteY17" fmla="*/ 215901 h 1194594"/>
              <a:gd name="connsiteX18" fmla="*/ 347663 w 1023883"/>
              <a:gd name="connsiteY18" fmla="*/ 220663 h 1194594"/>
              <a:gd name="connsiteX19" fmla="*/ 345282 w 1023883"/>
              <a:gd name="connsiteY19" fmla="*/ 227807 h 1194594"/>
              <a:gd name="connsiteX20" fmla="*/ 340519 w 1023883"/>
              <a:gd name="connsiteY20" fmla="*/ 234951 h 1194594"/>
              <a:gd name="connsiteX21" fmla="*/ 338138 w 1023883"/>
              <a:gd name="connsiteY21" fmla="*/ 265907 h 1194594"/>
              <a:gd name="connsiteX22" fmla="*/ 328613 w 1023883"/>
              <a:gd name="connsiteY22" fmla="*/ 280194 h 1194594"/>
              <a:gd name="connsiteX23" fmla="*/ 319088 w 1023883"/>
              <a:gd name="connsiteY23" fmla="*/ 294482 h 1194594"/>
              <a:gd name="connsiteX24" fmla="*/ 316707 w 1023883"/>
              <a:gd name="connsiteY24" fmla="*/ 301626 h 1194594"/>
              <a:gd name="connsiteX25" fmla="*/ 309563 w 1023883"/>
              <a:gd name="connsiteY25" fmla="*/ 306388 h 1194594"/>
              <a:gd name="connsiteX26" fmla="*/ 304800 w 1023883"/>
              <a:gd name="connsiteY26" fmla="*/ 313532 h 1194594"/>
              <a:gd name="connsiteX27" fmla="*/ 295275 w 1023883"/>
              <a:gd name="connsiteY27" fmla="*/ 323057 h 1194594"/>
              <a:gd name="connsiteX28" fmla="*/ 300038 w 1023883"/>
              <a:gd name="connsiteY28" fmla="*/ 337344 h 1194594"/>
              <a:gd name="connsiteX29" fmla="*/ 302419 w 1023883"/>
              <a:gd name="connsiteY29" fmla="*/ 344488 h 1194594"/>
              <a:gd name="connsiteX30" fmla="*/ 304800 w 1023883"/>
              <a:gd name="connsiteY30" fmla="*/ 354013 h 1194594"/>
              <a:gd name="connsiteX31" fmla="*/ 309563 w 1023883"/>
              <a:gd name="connsiteY31" fmla="*/ 368301 h 1194594"/>
              <a:gd name="connsiteX32" fmla="*/ 302419 w 1023883"/>
              <a:gd name="connsiteY32" fmla="*/ 384969 h 1194594"/>
              <a:gd name="connsiteX33" fmla="*/ 300038 w 1023883"/>
              <a:gd name="connsiteY33" fmla="*/ 392113 h 1194594"/>
              <a:gd name="connsiteX34" fmla="*/ 285750 w 1023883"/>
              <a:gd name="connsiteY34" fmla="*/ 401638 h 1194594"/>
              <a:gd name="connsiteX35" fmla="*/ 283369 w 1023883"/>
              <a:gd name="connsiteY35" fmla="*/ 439738 h 1194594"/>
              <a:gd name="connsiteX36" fmla="*/ 285750 w 1023883"/>
              <a:gd name="connsiteY36" fmla="*/ 449263 h 1194594"/>
              <a:gd name="connsiteX37" fmla="*/ 292894 w 1023883"/>
              <a:gd name="connsiteY37" fmla="*/ 454026 h 1194594"/>
              <a:gd name="connsiteX38" fmla="*/ 297657 w 1023883"/>
              <a:gd name="connsiteY38" fmla="*/ 461169 h 1194594"/>
              <a:gd name="connsiteX39" fmla="*/ 295275 w 1023883"/>
              <a:gd name="connsiteY39" fmla="*/ 468313 h 1194594"/>
              <a:gd name="connsiteX40" fmla="*/ 290513 w 1023883"/>
              <a:gd name="connsiteY40" fmla="*/ 484982 h 1194594"/>
              <a:gd name="connsiteX41" fmla="*/ 302419 w 1023883"/>
              <a:gd name="connsiteY41" fmla="*/ 501651 h 1194594"/>
              <a:gd name="connsiteX42" fmla="*/ 304800 w 1023883"/>
              <a:gd name="connsiteY42" fmla="*/ 508794 h 1194594"/>
              <a:gd name="connsiteX43" fmla="*/ 309563 w 1023883"/>
              <a:gd name="connsiteY43" fmla="*/ 515938 h 1194594"/>
              <a:gd name="connsiteX44" fmla="*/ 321469 w 1023883"/>
              <a:gd name="connsiteY44" fmla="*/ 534988 h 1194594"/>
              <a:gd name="connsiteX45" fmla="*/ 323850 w 1023883"/>
              <a:gd name="connsiteY45" fmla="*/ 556419 h 1194594"/>
              <a:gd name="connsiteX46" fmla="*/ 319088 w 1023883"/>
              <a:gd name="connsiteY46" fmla="*/ 563563 h 1194594"/>
              <a:gd name="connsiteX47" fmla="*/ 311944 w 1023883"/>
              <a:gd name="connsiteY47" fmla="*/ 568326 h 1194594"/>
              <a:gd name="connsiteX48" fmla="*/ 295275 w 1023883"/>
              <a:gd name="connsiteY48" fmla="*/ 580232 h 1194594"/>
              <a:gd name="connsiteX49" fmla="*/ 288132 w 1023883"/>
              <a:gd name="connsiteY49" fmla="*/ 582613 h 1194594"/>
              <a:gd name="connsiteX50" fmla="*/ 280988 w 1023883"/>
              <a:gd name="connsiteY50" fmla="*/ 587376 h 1194594"/>
              <a:gd name="connsiteX51" fmla="*/ 261938 w 1023883"/>
              <a:gd name="connsiteY51" fmla="*/ 594519 h 1194594"/>
              <a:gd name="connsiteX52" fmla="*/ 252413 w 1023883"/>
              <a:gd name="connsiteY52" fmla="*/ 606426 h 1194594"/>
              <a:gd name="connsiteX53" fmla="*/ 238125 w 1023883"/>
              <a:gd name="connsiteY53" fmla="*/ 611188 h 1194594"/>
              <a:gd name="connsiteX54" fmla="*/ 223838 w 1023883"/>
              <a:gd name="connsiteY54" fmla="*/ 620713 h 1194594"/>
              <a:gd name="connsiteX55" fmla="*/ 214313 w 1023883"/>
              <a:gd name="connsiteY55" fmla="*/ 635001 h 1194594"/>
              <a:gd name="connsiteX56" fmla="*/ 207169 w 1023883"/>
              <a:gd name="connsiteY56" fmla="*/ 651669 h 1194594"/>
              <a:gd name="connsiteX57" fmla="*/ 202407 w 1023883"/>
              <a:gd name="connsiteY57" fmla="*/ 658813 h 1194594"/>
              <a:gd name="connsiteX58" fmla="*/ 200025 w 1023883"/>
              <a:gd name="connsiteY58" fmla="*/ 665957 h 1194594"/>
              <a:gd name="connsiteX59" fmla="*/ 192882 w 1023883"/>
              <a:gd name="connsiteY59" fmla="*/ 670719 h 1194594"/>
              <a:gd name="connsiteX60" fmla="*/ 176213 w 1023883"/>
              <a:gd name="connsiteY60" fmla="*/ 675482 h 1194594"/>
              <a:gd name="connsiteX61" fmla="*/ 171450 w 1023883"/>
              <a:gd name="connsiteY61" fmla="*/ 682626 h 1194594"/>
              <a:gd name="connsiteX62" fmla="*/ 150019 w 1023883"/>
              <a:gd name="connsiteY62" fmla="*/ 694532 h 1194594"/>
              <a:gd name="connsiteX63" fmla="*/ 138113 w 1023883"/>
              <a:gd name="connsiteY63" fmla="*/ 696913 h 1194594"/>
              <a:gd name="connsiteX64" fmla="*/ 128588 w 1023883"/>
              <a:gd name="connsiteY64" fmla="*/ 711201 h 1194594"/>
              <a:gd name="connsiteX65" fmla="*/ 126207 w 1023883"/>
              <a:gd name="connsiteY65" fmla="*/ 718344 h 1194594"/>
              <a:gd name="connsiteX66" fmla="*/ 119063 w 1023883"/>
              <a:gd name="connsiteY66" fmla="*/ 720726 h 1194594"/>
              <a:gd name="connsiteX67" fmla="*/ 102394 w 1023883"/>
              <a:gd name="connsiteY67" fmla="*/ 725488 h 1194594"/>
              <a:gd name="connsiteX68" fmla="*/ 88107 w 1023883"/>
              <a:gd name="connsiteY68" fmla="*/ 735013 h 1194594"/>
              <a:gd name="connsiteX69" fmla="*/ 73819 w 1023883"/>
              <a:gd name="connsiteY69" fmla="*/ 739776 h 1194594"/>
              <a:gd name="connsiteX70" fmla="*/ 59532 w 1023883"/>
              <a:gd name="connsiteY70" fmla="*/ 761207 h 1194594"/>
              <a:gd name="connsiteX71" fmla="*/ 52388 w 1023883"/>
              <a:gd name="connsiteY71" fmla="*/ 765969 h 1194594"/>
              <a:gd name="connsiteX72" fmla="*/ 47625 w 1023883"/>
              <a:gd name="connsiteY72" fmla="*/ 773113 h 1194594"/>
              <a:gd name="connsiteX73" fmla="*/ 61913 w 1023883"/>
              <a:gd name="connsiteY73" fmla="*/ 787401 h 1194594"/>
              <a:gd name="connsiteX74" fmla="*/ 61913 w 1023883"/>
              <a:gd name="connsiteY74" fmla="*/ 806451 h 1194594"/>
              <a:gd name="connsiteX75" fmla="*/ 54769 w 1023883"/>
              <a:gd name="connsiteY75" fmla="*/ 813594 h 1194594"/>
              <a:gd name="connsiteX76" fmla="*/ 59532 w 1023883"/>
              <a:gd name="connsiteY76" fmla="*/ 830263 h 1194594"/>
              <a:gd name="connsiteX77" fmla="*/ 66675 w 1023883"/>
              <a:gd name="connsiteY77" fmla="*/ 837407 h 1194594"/>
              <a:gd name="connsiteX78" fmla="*/ 69057 w 1023883"/>
              <a:gd name="connsiteY78" fmla="*/ 846932 h 1194594"/>
              <a:gd name="connsiteX79" fmla="*/ 59532 w 1023883"/>
              <a:gd name="connsiteY79" fmla="*/ 858838 h 1194594"/>
              <a:gd name="connsiteX80" fmla="*/ 42863 w 1023883"/>
              <a:gd name="connsiteY80" fmla="*/ 861219 h 1194594"/>
              <a:gd name="connsiteX81" fmla="*/ 33338 w 1023883"/>
              <a:gd name="connsiteY81" fmla="*/ 882651 h 1194594"/>
              <a:gd name="connsiteX82" fmla="*/ 30957 w 1023883"/>
              <a:gd name="connsiteY82" fmla="*/ 889794 h 1194594"/>
              <a:gd name="connsiteX83" fmla="*/ 9525 w 1023883"/>
              <a:gd name="connsiteY83" fmla="*/ 899319 h 1194594"/>
              <a:gd name="connsiteX84" fmla="*/ 4763 w 1023883"/>
              <a:gd name="connsiteY84" fmla="*/ 906463 h 1194594"/>
              <a:gd name="connsiteX85" fmla="*/ 0 w 1023883"/>
              <a:gd name="connsiteY85" fmla="*/ 923132 h 1194594"/>
              <a:gd name="connsiteX86" fmla="*/ 2382 w 1023883"/>
              <a:gd name="connsiteY86" fmla="*/ 935038 h 1194594"/>
              <a:gd name="connsiteX87" fmla="*/ 11907 w 1023883"/>
              <a:gd name="connsiteY87" fmla="*/ 949326 h 1194594"/>
              <a:gd name="connsiteX88" fmla="*/ 14288 w 1023883"/>
              <a:gd name="connsiteY88" fmla="*/ 956469 h 1194594"/>
              <a:gd name="connsiteX89" fmla="*/ 23813 w 1023883"/>
              <a:gd name="connsiteY89" fmla="*/ 970757 h 1194594"/>
              <a:gd name="connsiteX90" fmla="*/ 30957 w 1023883"/>
              <a:gd name="connsiteY90" fmla="*/ 985044 h 1194594"/>
              <a:gd name="connsiteX91" fmla="*/ 35719 w 1023883"/>
              <a:gd name="connsiteY91" fmla="*/ 999332 h 1194594"/>
              <a:gd name="connsiteX92" fmla="*/ 38100 w 1023883"/>
              <a:gd name="connsiteY92" fmla="*/ 1006476 h 1194594"/>
              <a:gd name="connsiteX93" fmla="*/ 52388 w 1023883"/>
              <a:gd name="connsiteY93" fmla="*/ 1016001 h 1194594"/>
              <a:gd name="connsiteX94" fmla="*/ 66675 w 1023883"/>
              <a:gd name="connsiteY94" fmla="*/ 1023144 h 1194594"/>
              <a:gd name="connsiteX95" fmla="*/ 78582 w 1023883"/>
              <a:gd name="connsiteY95" fmla="*/ 1035051 h 1194594"/>
              <a:gd name="connsiteX96" fmla="*/ 100013 w 1023883"/>
              <a:gd name="connsiteY96" fmla="*/ 1025526 h 1194594"/>
              <a:gd name="connsiteX97" fmla="*/ 107157 w 1023883"/>
              <a:gd name="connsiteY97" fmla="*/ 1018382 h 1194594"/>
              <a:gd name="connsiteX98" fmla="*/ 109538 w 1023883"/>
              <a:gd name="connsiteY98" fmla="*/ 1011238 h 1194594"/>
              <a:gd name="connsiteX99" fmla="*/ 130969 w 1023883"/>
              <a:gd name="connsiteY99" fmla="*/ 1018382 h 1194594"/>
              <a:gd name="connsiteX100" fmla="*/ 133350 w 1023883"/>
              <a:gd name="connsiteY100" fmla="*/ 1025526 h 1194594"/>
              <a:gd name="connsiteX101" fmla="*/ 126207 w 1023883"/>
              <a:gd name="connsiteY101" fmla="*/ 1039813 h 1194594"/>
              <a:gd name="connsiteX102" fmla="*/ 128588 w 1023883"/>
              <a:gd name="connsiteY102" fmla="*/ 1049338 h 1194594"/>
              <a:gd name="connsiteX103" fmla="*/ 135732 w 1023883"/>
              <a:gd name="connsiteY103" fmla="*/ 1056482 h 1194594"/>
              <a:gd name="connsiteX104" fmla="*/ 133350 w 1023883"/>
              <a:gd name="connsiteY104" fmla="*/ 1066007 h 1194594"/>
              <a:gd name="connsiteX105" fmla="*/ 135732 w 1023883"/>
              <a:gd name="connsiteY105" fmla="*/ 1075532 h 1194594"/>
              <a:gd name="connsiteX106" fmla="*/ 140494 w 1023883"/>
              <a:gd name="connsiteY106" fmla="*/ 1082676 h 1194594"/>
              <a:gd name="connsiteX107" fmla="*/ 142875 w 1023883"/>
              <a:gd name="connsiteY107" fmla="*/ 1089819 h 1194594"/>
              <a:gd name="connsiteX108" fmla="*/ 145257 w 1023883"/>
              <a:gd name="connsiteY108" fmla="*/ 1106488 h 1194594"/>
              <a:gd name="connsiteX109" fmla="*/ 147638 w 1023883"/>
              <a:gd name="connsiteY109" fmla="*/ 1113632 h 1194594"/>
              <a:gd name="connsiteX110" fmla="*/ 154782 w 1023883"/>
              <a:gd name="connsiteY110" fmla="*/ 1116013 h 1194594"/>
              <a:gd name="connsiteX111" fmla="*/ 171450 w 1023883"/>
              <a:gd name="connsiteY111" fmla="*/ 1108869 h 1194594"/>
              <a:gd name="connsiteX112" fmla="*/ 173832 w 1023883"/>
              <a:gd name="connsiteY112" fmla="*/ 1096963 h 1194594"/>
              <a:gd name="connsiteX113" fmla="*/ 180975 w 1023883"/>
              <a:gd name="connsiteY113" fmla="*/ 1104107 h 1194594"/>
              <a:gd name="connsiteX114" fmla="*/ 183357 w 1023883"/>
              <a:gd name="connsiteY114" fmla="*/ 1111251 h 1194594"/>
              <a:gd name="connsiteX115" fmla="*/ 190500 w 1023883"/>
              <a:gd name="connsiteY115" fmla="*/ 1113632 h 1194594"/>
              <a:gd name="connsiteX116" fmla="*/ 204788 w 1023883"/>
              <a:gd name="connsiteY116" fmla="*/ 1116013 h 1194594"/>
              <a:gd name="connsiteX117" fmla="*/ 211932 w 1023883"/>
              <a:gd name="connsiteY117" fmla="*/ 1120776 h 1194594"/>
              <a:gd name="connsiteX118" fmla="*/ 216694 w 1023883"/>
              <a:gd name="connsiteY118" fmla="*/ 1130301 h 1194594"/>
              <a:gd name="connsiteX119" fmla="*/ 230982 w 1023883"/>
              <a:gd name="connsiteY119" fmla="*/ 1135063 h 1194594"/>
              <a:gd name="connsiteX120" fmla="*/ 245269 w 1023883"/>
              <a:gd name="connsiteY120" fmla="*/ 1142207 h 1194594"/>
              <a:gd name="connsiteX121" fmla="*/ 261938 w 1023883"/>
              <a:gd name="connsiteY121" fmla="*/ 1151732 h 1194594"/>
              <a:gd name="connsiteX122" fmla="*/ 276225 w 1023883"/>
              <a:gd name="connsiteY122" fmla="*/ 1173163 h 1194594"/>
              <a:gd name="connsiteX123" fmla="*/ 280988 w 1023883"/>
              <a:gd name="connsiteY123" fmla="*/ 1180307 h 1194594"/>
              <a:gd name="connsiteX124" fmla="*/ 288132 w 1023883"/>
              <a:gd name="connsiteY124" fmla="*/ 1182688 h 1194594"/>
              <a:gd name="connsiteX125" fmla="*/ 297657 w 1023883"/>
              <a:gd name="connsiteY125" fmla="*/ 1180307 h 1194594"/>
              <a:gd name="connsiteX126" fmla="*/ 319088 w 1023883"/>
              <a:gd name="connsiteY126" fmla="*/ 1192213 h 1194594"/>
              <a:gd name="connsiteX127" fmla="*/ 326232 w 1023883"/>
              <a:gd name="connsiteY127" fmla="*/ 1194594 h 1194594"/>
              <a:gd name="connsiteX128" fmla="*/ 333375 w 1023883"/>
              <a:gd name="connsiteY128" fmla="*/ 1192213 h 1194594"/>
              <a:gd name="connsiteX129" fmla="*/ 342900 w 1023883"/>
              <a:gd name="connsiteY129" fmla="*/ 1180307 h 1194594"/>
              <a:gd name="connsiteX130" fmla="*/ 357188 w 1023883"/>
              <a:gd name="connsiteY130" fmla="*/ 1177926 h 1194594"/>
              <a:gd name="connsiteX131" fmla="*/ 369094 w 1023883"/>
              <a:gd name="connsiteY131" fmla="*/ 1175544 h 1194594"/>
              <a:gd name="connsiteX132" fmla="*/ 371475 w 1023883"/>
              <a:gd name="connsiteY132" fmla="*/ 1168401 h 1194594"/>
              <a:gd name="connsiteX133" fmla="*/ 407194 w 1023883"/>
              <a:gd name="connsiteY133" fmla="*/ 1163638 h 1194594"/>
              <a:gd name="connsiteX134" fmla="*/ 421482 w 1023883"/>
              <a:gd name="connsiteY134" fmla="*/ 1173163 h 1194594"/>
              <a:gd name="connsiteX135" fmla="*/ 440532 w 1023883"/>
              <a:gd name="connsiteY135" fmla="*/ 1182688 h 1194594"/>
              <a:gd name="connsiteX136" fmla="*/ 447675 w 1023883"/>
              <a:gd name="connsiteY136" fmla="*/ 1177926 h 1194594"/>
              <a:gd name="connsiteX137" fmla="*/ 457200 w 1023883"/>
              <a:gd name="connsiteY137" fmla="*/ 1163638 h 1194594"/>
              <a:gd name="connsiteX138" fmla="*/ 464344 w 1023883"/>
              <a:gd name="connsiteY138" fmla="*/ 1158876 h 1194594"/>
              <a:gd name="connsiteX139" fmla="*/ 466725 w 1023883"/>
              <a:gd name="connsiteY139" fmla="*/ 1151732 h 1194594"/>
              <a:gd name="connsiteX140" fmla="*/ 461963 w 1023883"/>
              <a:gd name="connsiteY140" fmla="*/ 1127919 h 1194594"/>
              <a:gd name="connsiteX141" fmla="*/ 459582 w 1023883"/>
              <a:gd name="connsiteY141" fmla="*/ 1094582 h 1194594"/>
              <a:gd name="connsiteX142" fmla="*/ 454819 w 1023883"/>
              <a:gd name="connsiteY142" fmla="*/ 1080294 h 1194594"/>
              <a:gd name="connsiteX143" fmla="*/ 452438 w 1023883"/>
              <a:gd name="connsiteY143" fmla="*/ 1073151 h 1194594"/>
              <a:gd name="connsiteX144" fmla="*/ 454819 w 1023883"/>
              <a:gd name="connsiteY144" fmla="*/ 1066007 h 1194594"/>
              <a:gd name="connsiteX145" fmla="*/ 469107 w 1023883"/>
              <a:gd name="connsiteY145" fmla="*/ 1051719 h 1194594"/>
              <a:gd name="connsiteX146" fmla="*/ 471488 w 1023883"/>
              <a:gd name="connsiteY146" fmla="*/ 1039813 h 1194594"/>
              <a:gd name="connsiteX147" fmla="*/ 485775 w 1023883"/>
              <a:gd name="connsiteY147" fmla="*/ 1032669 h 1194594"/>
              <a:gd name="connsiteX148" fmla="*/ 492919 w 1023883"/>
              <a:gd name="connsiteY148" fmla="*/ 1027907 h 1194594"/>
              <a:gd name="connsiteX149" fmla="*/ 495300 w 1023883"/>
              <a:gd name="connsiteY149" fmla="*/ 1013619 h 1194594"/>
              <a:gd name="connsiteX150" fmla="*/ 502444 w 1023883"/>
              <a:gd name="connsiteY150" fmla="*/ 996951 h 1194594"/>
              <a:gd name="connsiteX151" fmla="*/ 504825 w 1023883"/>
              <a:gd name="connsiteY151" fmla="*/ 989807 h 1194594"/>
              <a:gd name="connsiteX152" fmla="*/ 528638 w 1023883"/>
              <a:gd name="connsiteY152" fmla="*/ 1001713 h 1194594"/>
              <a:gd name="connsiteX153" fmla="*/ 535782 w 1023883"/>
              <a:gd name="connsiteY153" fmla="*/ 1006476 h 1194594"/>
              <a:gd name="connsiteX154" fmla="*/ 538163 w 1023883"/>
              <a:gd name="connsiteY154" fmla="*/ 1013619 h 1194594"/>
              <a:gd name="connsiteX155" fmla="*/ 552450 w 1023883"/>
              <a:gd name="connsiteY155" fmla="*/ 1020763 h 1194594"/>
              <a:gd name="connsiteX156" fmla="*/ 554832 w 1023883"/>
              <a:gd name="connsiteY156" fmla="*/ 1027907 h 1194594"/>
              <a:gd name="connsiteX157" fmla="*/ 561975 w 1023883"/>
              <a:gd name="connsiteY157" fmla="*/ 1035051 h 1194594"/>
              <a:gd name="connsiteX158" fmla="*/ 566738 w 1023883"/>
              <a:gd name="connsiteY158" fmla="*/ 1042194 h 1194594"/>
              <a:gd name="connsiteX159" fmla="*/ 569119 w 1023883"/>
              <a:gd name="connsiteY159" fmla="*/ 1068388 h 1194594"/>
              <a:gd name="connsiteX160" fmla="*/ 566738 w 1023883"/>
              <a:gd name="connsiteY160" fmla="*/ 1075532 h 1194594"/>
              <a:gd name="connsiteX161" fmla="*/ 557213 w 1023883"/>
              <a:gd name="connsiteY161" fmla="*/ 1089819 h 1194594"/>
              <a:gd name="connsiteX162" fmla="*/ 552450 w 1023883"/>
              <a:gd name="connsiteY162" fmla="*/ 1096963 h 1194594"/>
              <a:gd name="connsiteX163" fmla="*/ 545307 w 1023883"/>
              <a:gd name="connsiteY163" fmla="*/ 1111251 h 1194594"/>
              <a:gd name="connsiteX164" fmla="*/ 538163 w 1023883"/>
              <a:gd name="connsiteY164" fmla="*/ 1116013 h 1194594"/>
              <a:gd name="connsiteX165" fmla="*/ 533400 w 1023883"/>
              <a:gd name="connsiteY165" fmla="*/ 1123157 h 1194594"/>
              <a:gd name="connsiteX166" fmla="*/ 526257 w 1023883"/>
              <a:gd name="connsiteY166" fmla="*/ 1125538 h 1194594"/>
              <a:gd name="connsiteX167" fmla="*/ 528638 w 1023883"/>
              <a:gd name="connsiteY167" fmla="*/ 1135063 h 1194594"/>
              <a:gd name="connsiteX168" fmla="*/ 540544 w 1023883"/>
              <a:gd name="connsiteY168" fmla="*/ 1149351 h 1194594"/>
              <a:gd name="connsiteX169" fmla="*/ 557213 w 1023883"/>
              <a:gd name="connsiteY169" fmla="*/ 1166019 h 1194594"/>
              <a:gd name="connsiteX170" fmla="*/ 564357 w 1023883"/>
              <a:gd name="connsiteY170" fmla="*/ 1161257 h 1194594"/>
              <a:gd name="connsiteX171" fmla="*/ 571500 w 1023883"/>
              <a:gd name="connsiteY171" fmla="*/ 1146969 h 1194594"/>
              <a:gd name="connsiteX172" fmla="*/ 569119 w 1023883"/>
              <a:gd name="connsiteY172" fmla="*/ 1137444 h 1194594"/>
              <a:gd name="connsiteX173" fmla="*/ 581025 w 1023883"/>
              <a:gd name="connsiteY173" fmla="*/ 1127919 h 1194594"/>
              <a:gd name="connsiteX174" fmla="*/ 602457 w 1023883"/>
              <a:gd name="connsiteY174" fmla="*/ 1123157 h 1194594"/>
              <a:gd name="connsiteX175" fmla="*/ 609600 w 1023883"/>
              <a:gd name="connsiteY175" fmla="*/ 1118394 h 1194594"/>
              <a:gd name="connsiteX176" fmla="*/ 616744 w 1023883"/>
              <a:gd name="connsiteY176" fmla="*/ 1111251 h 1194594"/>
              <a:gd name="connsiteX177" fmla="*/ 623888 w 1023883"/>
              <a:gd name="connsiteY177" fmla="*/ 1108869 h 1194594"/>
              <a:gd name="connsiteX178" fmla="*/ 633413 w 1023883"/>
              <a:gd name="connsiteY178" fmla="*/ 1094582 h 1194594"/>
              <a:gd name="connsiteX179" fmla="*/ 638175 w 1023883"/>
              <a:gd name="connsiteY179" fmla="*/ 1087438 h 1194594"/>
              <a:gd name="connsiteX180" fmla="*/ 642938 w 1023883"/>
              <a:gd name="connsiteY180" fmla="*/ 1073151 h 1194594"/>
              <a:gd name="connsiteX181" fmla="*/ 645319 w 1023883"/>
              <a:gd name="connsiteY181" fmla="*/ 1063626 h 1194594"/>
              <a:gd name="connsiteX182" fmla="*/ 666750 w 1023883"/>
              <a:gd name="connsiteY182" fmla="*/ 1056482 h 1194594"/>
              <a:gd name="connsiteX183" fmla="*/ 673894 w 1023883"/>
              <a:gd name="connsiteY183" fmla="*/ 1054101 h 1194594"/>
              <a:gd name="connsiteX184" fmla="*/ 690563 w 1023883"/>
              <a:gd name="connsiteY184" fmla="*/ 1058863 h 1194594"/>
              <a:gd name="connsiteX185" fmla="*/ 697707 w 1023883"/>
              <a:gd name="connsiteY185" fmla="*/ 1063626 h 1194594"/>
              <a:gd name="connsiteX186" fmla="*/ 716757 w 1023883"/>
              <a:gd name="connsiteY186" fmla="*/ 1061244 h 1194594"/>
              <a:gd name="connsiteX187" fmla="*/ 740569 w 1023883"/>
              <a:gd name="connsiteY187" fmla="*/ 1066007 h 1194594"/>
              <a:gd name="connsiteX188" fmla="*/ 754857 w 1023883"/>
              <a:gd name="connsiteY188" fmla="*/ 1054101 h 1194594"/>
              <a:gd name="connsiteX189" fmla="*/ 762000 w 1023883"/>
              <a:gd name="connsiteY189" fmla="*/ 1051719 h 1194594"/>
              <a:gd name="connsiteX190" fmla="*/ 776288 w 1023883"/>
              <a:gd name="connsiteY190" fmla="*/ 1042194 h 1194594"/>
              <a:gd name="connsiteX191" fmla="*/ 790575 w 1023883"/>
              <a:gd name="connsiteY191" fmla="*/ 1030288 h 1194594"/>
              <a:gd name="connsiteX192" fmla="*/ 800100 w 1023883"/>
              <a:gd name="connsiteY192" fmla="*/ 1016001 h 1194594"/>
              <a:gd name="connsiteX193" fmla="*/ 807244 w 1023883"/>
              <a:gd name="connsiteY193" fmla="*/ 999332 h 1194594"/>
              <a:gd name="connsiteX194" fmla="*/ 814388 w 1023883"/>
              <a:gd name="connsiteY194" fmla="*/ 994569 h 1194594"/>
              <a:gd name="connsiteX195" fmla="*/ 823913 w 1023883"/>
              <a:gd name="connsiteY195" fmla="*/ 982663 h 1194594"/>
              <a:gd name="connsiteX196" fmla="*/ 828675 w 1023883"/>
              <a:gd name="connsiteY196" fmla="*/ 975519 h 1194594"/>
              <a:gd name="connsiteX197" fmla="*/ 842963 w 1023883"/>
              <a:gd name="connsiteY197" fmla="*/ 961232 h 1194594"/>
              <a:gd name="connsiteX198" fmla="*/ 854869 w 1023883"/>
              <a:gd name="connsiteY198" fmla="*/ 949326 h 1194594"/>
              <a:gd name="connsiteX199" fmla="*/ 864394 w 1023883"/>
              <a:gd name="connsiteY199" fmla="*/ 939801 h 1194594"/>
              <a:gd name="connsiteX200" fmla="*/ 866775 w 1023883"/>
              <a:gd name="connsiteY200" fmla="*/ 932657 h 1194594"/>
              <a:gd name="connsiteX201" fmla="*/ 873919 w 1023883"/>
              <a:gd name="connsiteY201" fmla="*/ 927894 h 1194594"/>
              <a:gd name="connsiteX202" fmla="*/ 881063 w 1023883"/>
              <a:gd name="connsiteY202" fmla="*/ 913607 h 1194594"/>
              <a:gd name="connsiteX203" fmla="*/ 883444 w 1023883"/>
              <a:gd name="connsiteY203" fmla="*/ 906463 h 1194594"/>
              <a:gd name="connsiteX204" fmla="*/ 878682 w 1023883"/>
              <a:gd name="connsiteY204" fmla="*/ 887413 h 1194594"/>
              <a:gd name="connsiteX205" fmla="*/ 873919 w 1023883"/>
              <a:gd name="connsiteY205" fmla="*/ 880269 h 1194594"/>
              <a:gd name="connsiteX206" fmla="*/ 881063 w 1023883"/>
              <a:gd name="connsiteY206" fmla="*/ 858838 h 1194594"/>
              <a:gd name="connsiteX207" fmla="*/ 885825 w 1023883"/>
              <a:gd name="connsiteY207" fmla="*/ 844551 h 1194594"/>
              <a:gd name="connsiteX208" fmla="*/ 883444 w 1023883"/>
              <a:gd name="connsiteY208" fmla="*/ 813594 h 1194594"/>
              <a:gd name="connsiteX209" fmla="*/ 866775 w 1023883"/>
              <a:gd name="connsiteY209" fmla="*/ 785019 h 1194594"/>
              <a:gd name="connsiteX210" fmla="*/ 859632 w 1023883"/>
              <a:gd name="connsiteY210" fmla="*/ 780257 h 1194594"/>
              <a:gd name="connsiteX211" fmla="*/ 852488 w 1023883"/>
              <a:gd name="connsiteY211" fmla="*/ 777876 h 1194594"/>
              <a:gd name="connsiteX212" fmla="*/ 854869 w 1023883"/>
              <a:gd name="connsiteY212" fmla="*/ 768351 h 1194594"/>
              <a:gd name="connsiteX213" fmla="*/ 881063 w 1023883"/>
              <a:gd name="connsiteY213" fmla="*/ 765969 h 1194594"/>
              <a:gd name="connsiteX214" fmla="*/ 895350 w 1023883"/>
              <a:gd name="connsiteY214" fmla="*/ 770732 h 1194594"/>
              <a:gd name="connsiteX215" fmla="*/ 912019 w 1023883"/>
              <a:gd name="connsiteY215" fmla="*/ 792163 h 1194594"/>
              <a:gd name="connsiteX216" fmla="*/ 919163 w 1023883"/>
              <a:gd name="connsiteY216" fmla="*/ 806451 h 1194594"/>
              <a:gd name="connsiteX217" fmla="*/ 926307 w 1023883"/>
              <a:gd name="connsiteY217" fmla="*/ 830263 h 1194594"/>
              <a:gd name="connsiteX218" fmla="*/ 933450 w 1023883"/>
              <a:gd name="connsiteY218" fmla="*/ 832644 h 1194594"/>
              <a:gd name="connsiteX219" fmla="*/ 947738 w 1023883"/>
              <a:gd name="connsiteY219" fmla="*/ 830263 h 1194594"/>
              <a:gd name="connsiteX220" fmla="*/ 962025 w 1023883"/>
              <a:gd name="connsiteY220" fmla="*/ 820738 h 1194594"/>
              <a:gd name="connsiteX221" fmla="*/ 973932 w 1023883"/>
              <a:gd name="connsiteY221" fmla="*/ 806451 h 1194594"/>
              <a:gd name="connsiteX222" fmla="*/ 981075 w 1023883"/>
              <a:gd name="connsiteY222" fmla="*/ 804069 h 1194594"/>
              <a:gd name="connsiteX223" fmla="*/ 990600 w 1023883"/>
              <a:gd name="connsiteY223" fmla="*/ 789782 h 1194594"/>
              <a:gd name="connsiteX224" fmla="*/ 985838 w 1023883"/>
              <a:gd name="connsiteY224" fmla="*/ 777876 h 1194594"/>
              <a:gd name="connsiteX225" fmla="*/ 981075 w 1023883"/>
              <a:gd name="connsiteY225" fmla="*/ 763588 h 1194594"/>
              <a:gd name="connsiteX226" fmla="*/ 983457 w 1023883"/>
              <a:gd name="connsiteY226" fmla="*/ 751682 h 1194594"/>
              <a:gd name="connsiteX227" fmla="*/ 997744 w 1023883"/>
              <a:gd name="connsiteY227" fmla="*/ 742157 h 1194594"/>
              <a:gd name="connsiteX228" fmla="*/ 1014413 w 1023883"/>
              <a:gd name="connsiteY228" fmla="*/ 732632 h 1194594"/>
              <a:gd name="connsiteX229" fmla="*/ 1016794 w 1023883"/>
              <a:gd name="connsiteY229" fmla="*/ 713582 h 1194594"/>
              <a:gd name="connsiteX230" fmla="*/ 1012032 w 1023883"/>
              <a:gd name="connsiteY230" fmla="*/ 694532 h 1194594"/>
              <a:gd name="connsiteX231" fmla="*/ 1009650 w 1023883"/>
              <a:gd name="connsiteY231" fmla="*/ 685007 h 1194594"/>
              <a:gd name="connsiteX232" fmla="*/ 1014413 w 1023883"/>
              <a:gd name="connsiteY232" fmla="*/ 675482 h 1194594"/>
              <a:gd name="connsiteX233" fmla="*/ 1014413 w 1023883"/>
              <a:gd name="connsiteY233" fmla="*/ 601663 h 1194594"/>
              <a:gd name="connsiteX234" fmla="*/ 1000125 w 1023883"/>
              <a:gd name="connsiteY234" fmla="*/ 594519 h 1194594"/>
              <a:gd name="connsiteX235" fmla="*/ 990600 w 1023883"/>
              <a:gd name="connsiteY235" fmla="*/ 596901 h 1194594"/>
              <a:gd name="connsiteX236" fmla="*/ 988219 w 1023883"/>
              <a:gd name="connsiteY236" fmla="*/ 570707 h 1194594"/>
              <a:gd name="connsiteX237" fmla="*/ 983457 w 1023883"/>
              <a:gd name="connsiteY237" fmla="*/ 556419 h 1194594"/>
              <a:gd name="connsiteX238" fmla="*/ 976313 w 1023883"/>
              <a:gd name="connsiteY238" fmla="*/ 554038 h 1194594"/>
              <a:gd name="connsiteX239" fmla="*/ 957263 w 1023883"/>
              <a:gd name="connsiteY239" fmla="*/ 556419 h 1194594"/>
              <a:gd name="connsiteX240" fmla="*/ 950119 w 1023883"/>
              <a:gd name="connsiteY240" fmla="*/ 558801 h 1194594"/>
              <a:gd name="connsiteX241" fmla="*/ 935832 w 1023883"/>
              <a:gd name="connsiteY241" fmla="*/ 556419 h 1194594"/>
              <a:gd name="connsiteX242" fmla="*/ 921544 w 1023883"/>
              <a:gd name="connsiteY242" fmla="*/ 549276 h 1194594"/>
              <a:gd name="connsiteX243" fmla="*/ 914400 w 1023883"/>
              <a:gd name="connsiteY243" fmla="*/ 544513 h 1194594"/>
              <a:gd name="connsiteX244" fmla="*/ 907257 w 1023883"/>
              <a:gd name="connsiteY244" fmla="*/ 546894 h 1194594"/>
              <a:gd name="connsiteX245" fmla="*/ 892969 w 1023883"/>
              <a:gd name="connsiteY245" fmla="*/ 556419 h 1194594"/>
              <a:gd name="connsiteX246" fmla="*/ 888207 w 1023883"/>
              <a:gd name="connsiteY246" fmla="*/ 549276 h 1194594"/>
              <a:gd name="connsiteX247" fmla="*/ 885825 w 1023883"/>
              <a:gd name="connsiteY247" fmla="*/ 542132 h 1194594"/>
              <a:gd name="connsiteX248" fmla="*/ 864394 w 1023883"/>
              <a:gd name="connsiteY248" fmla="*/ 530226 h 1194594"/>
              <a:gd name="connsiteX249" fmla="*/ 850107 w 1023883"/>
              <a:gd name="connsiteY249" fmla="*/ 532607 h 1194594"/>
              <a:gd name="connsiteX250" fmla="*/ 840582 w 1023883"/>
              <a:gd name="connsiteY250" fmla="*/ 530226 h 1194594"/>
              <a:gd name="connsiteX251" fmla="*/ 826294 w 1023883"/>
              <a:gd name="connsiteY251" fmla="*/ 523082 h 1194594"/>
              <a:gd name="connsiteX252" fmla="*/ 828675 w 1023883"/>
              <a:gd name="connsiteY252" fmla="*/ 515938 h 1194594"/>
              <a:gd name="connsiteX253" fmla="*/ 833438 w 1023883"/>
              <a:gd name="connsiteY253" fmla="*/ 489744 h 1194594"/>
              <a:gd name="connsiteX254" fmla="*/ 842963 w 1023883"/>
              <a:gd name="connsiteY254" fmla="*/ 475457 h 1194594"/>
              <a:gd name="connsiteX255" fmla="*/ 845344 w 1023883"/>
              <a:gd name="connsiteY255" fmla="*/ 468313 h 1194594"/>
              <a:gd name="connsiteX256" fmla="*/ 840582 w 1023883"/>
              <a:gd name="connsiteY256" fmla="*/ 451644 h 1194594"/>
              <a:gd name="connsiteX257" fmla="*/ 838200 w 1023883"/>
              <a:gd name="connsiteY257" fmla="*/ 434976 h 1194594"/>
              <a:gd name="connsiteX258" fmla="*/ 831057 w 1023883"/>
              <a:gd name="connsiteY258" fmla="*/ 427832 h 1194594"/>
              <a:gd name="connsiteX259" fmla="*/ 835819 w 1023883"/>
              <a:gd name="connsiteY259" fmla="*/ 389732 h 1194594"/>
              <a:gd name="connsiteX260" fmla="*/ 828675 w 1023883"/>
              <a:gd name="connsiteY260" fmla="*/ 356394 h 1194594"/>
              <a:gd name="connsiteX261" fmla="*/ 823913 w 1023883"/>
              <a:gd name="connsiteY261" fmla="*/ 349251 h 1194594"/>
              <a:gd name="connsiteX262" fmla="*/ 809625 w 1023883"/>
              <a:gd name="connsiteY262" fmla="*/ 339726 h 1194594"/>
              <a:gd name="connsiteX263" fmla="*/ 812007 w 1023883"/>
              <a:gd name="connsiteY263" fmla="*/ 330201 h 1194594"/>
              <a:gd name="connsiteX264" fmla="*/ 809625 w 1023883"/>
              <a:gd name="connsiteY264" fmla="*/ 315913 h 1194594"/>
              <a:gd name="connsiteX265" fmla="*/ 800100 w 1023883"/>
              <a:gd name="connsiteY265" fmla="*/ 313532 h 1194594"/>
              <a:gd name="connsiteX266" fmla="*/ 785813 w 1023883"/>
              <a:gd name="connsiteY266" fmla="*/ 304007 h 1194594"/>
              <a:gd name="connsiteX267" fmla="*/ 771525 w 1023883"/>
              <a:gd name="connsiteY267" fmla="*/ 287338 h 1194594"/>
              <a:gd name="connsiteX268" fmla="*/ 759619 w 1023883"/>
              <a:gd name="connsiteY268" fmla="*/ 273051 h 1194594"/>
              <a:gd name="connsiteX269" fmla="*/ 757238 w 1023883"/>
              <a:gd name="connsiteY269" fmla="*/ 265907 h 1194594"/>
              <a:gd name="connsiteX270" fmla="*/ 754857 w 1023883"/>
              <a:gd name="connsiteY270" fmla="*/ 249238 h 1194594"/>
              <a:gd name="connsiteX271" fmla="*/ 750094 w 1023883"/>
              <a:gd name="connsiteY271" fmla="*/ 242094 h 1194594"/>
              <a:gd name="connsiteX272" fmla="*/ 723900 w 1023883"/>
              <a:gd name="connsiteY272" fmla="*/ 239713 h 1194594"/>
              <a:gd name="connsiteX273" fmla="*/ 695325 w 1023883"/>
              <a:gd name="connsiteY273" fmla="*/ 242094 h 1194594"/>
              <a:gd name="connsiteX274" fmla="*/ 685800 w 1023883"/>
              <a:gd name="connsiteY274" fmla="*/ 244476 h 1194594"/>
              <a:gd name="connsiteX275" fmla="*/ 673894 w 1023883"/>
              <a:gd name="connsiteY275" fmla="*/ 246857 h 1194594"/>
              <a:gd name="connsiteX276" fmla="*/ 664369 w 1023883"/>
              <a:gd name="connsiteY276" fmla="*/ 249238 h 1194594"/>
              <a:gd name="connsiteX277" fmla="*/ 645319 w 1023883"/>
              <a:gd name="connsiteY277" fmla="*/ 251619 h 1194594"/>
              <a:gd name="connsiteX278" fmla="*/ 638175 w 1023883"/>
              <a:gd name="connsiteY278" fmla="*/ 254001 h 1194594"/>
              <a:gd name="connsiteX279" fmla="*/ 631032 w 1023883"/>
              <a:gd name="connsiteY279" fmla="*/ 275432 h 1194594"/>
              <a:gd name="connsiteX280" fmla="*/ 628650 w 1023883"/>
              <a:gd name="connsiteY280" fmla="*/ 282576 h 1194594"/>
              <a:gd name="connsiteX281" fmla="*/ 621507 w 1023883"/>
              <a:gd name="connsiteY281" fmla="*/ 284957 h 1194594"/>
              <a:gd name="connsiteX282" fmla="*/ 609600 w 1023883"/>
              <a:gd name="connsiteY282" fmla="*/ 282576 h 1194594"/>
              <a:gd name="connsiteX283" fmla="*/ 602457 w 1023883"/>
              <a:gd name="connsiteY283" fmla="*/ 277813 h 1194594"/>
              <a:gd name="connsiteX284" fmla="*/ 588169 w 1023883"/>
              <a:gd name="connsiteY284" fmla="*/ 263526 h 1194594"/>
              <a:gd name="connsiteX285" fmla="*/ 581025 w 1023883"/>
              <a:gd name="connsiteY285" fmla="*/ 261144 h 1194594"/>
              <a:gd name="connsiteX286" fmla="*/ 561975 w 1023883"/>
              <a:gd name="connsiteY286" fmla="*/ 263526 h 1194594"/>
              <a:gd name="connsiteX287" fmla="*/ 547688 w 1023883"/>
              <a:gd name="connsiteY287" fmla="*/ 273051 h 1194594"/>
              <a:gd name="connsiteX288" fmla="*/ 521494 w 1023883"/>
              <a:gd name="connsiteY288" fmla="*/ 268288 h 1194594"/>
              <a:gd name="connsiteX289" fmla="*/ 507207 w 1023883"/>
              <a:gd name="connsiteY289" fmla="*/ 263526 h 1194594"/>
              <a:gd name="connsiteX290" fmla="*/ 504825 w 1023883"/>
              <a:gd name="connsiteY290" fmla="*/ 256382 h 1194594"/>
              <a:gd name="connsiteX291" fmla="*/ 500063 w 1023883"/>
              <a:gd name="connsiteY291" fmla="*/ 237332 h 1194594"/>
              <a:gd name="connsiteX292" fmla="*/ 495300 w 1023883"/>
              <a:gd name="connsiteY292" fmla="*/ 230188 h 1194594"/>
              <a:gd name="connsiteX293" fmla="*/ 481013 w 1023883"/>
              <a:gd name="connsiteY293" fmla="*/ 220663 h 1194594"/>
              <a:gd name="connsiteX294" fmla="*/ 473869 w 1023883"/>
              <a:gd name="connsiteY294" fmla="*/ 215901 h 1194594"/>
              <a:gd name="connsiteX295" fmla="*/ 466725 w 1023883"/>
              <a:gd name="connsiteY295" fmla="*/ 208757 h 1194594"/>
              <a:gd name="connsiteX296" fmla="*/ 459582 w 1023883"/>
              <a:gd name="connsiteY296" fmla="*/ 206376 h 1194594"/>
              <a:gd name="connsiteX297" fmla="*/ 452438 w 1023883"/>
              <a:gd name="connsiteY297" fmla="*/ 199232 h 1194594"/>
              <a:gd name="connsiteX298" fmla="*/ 450057 w 1023883"/>
              <a:gd name="connsiteY298" fmla="*/ 192088 h 1194594"/>
              <a:gd name="connsiteX299" fmla="*/ 438150 w 1023883"/>
              <a:gd name="connsiteY299" fmla="*/ 182563 h 1194594"/>
              <a:gd name="connsiteX300" fmla="*/ 383382 w 1023883"/>
              <a:gd name="connsiteY300" fmla="*/ 177801 h 1194594"/>
              <a:gd name="connsiteX301" fmla="*/ 381000 w 1023883"/>
              <a:gd name="connsiteY301" fmla="*/ 170657 h 1194594"/>
              <a:gd name="connsiteX302" fmla="*/ 392907 w 1023883"/>
              <a:gd name="connsiteY302" fmla="*/ 158751 h 1194594"/>
              <a:gd name="connsiteX303" fmla="*/ 388144 w 1023883"/>
              <a:gd name="connsiteY303" fmla="*/ 151607 h 1194594"/>
              <a:gd name="connsiteX304" fmla="*/ 397669 w 1023883"/>
              <a:gd name="connsiteY304" fmla="*/ 137319 h 1194594"/>
              <a:gd name="connsiteX305" fmla="*/ 409575 w 1023883"/>
              <a:gd name="connsiteY305" fmla="*/ 120651 h 1194594"/>
              <a:gd name="connsiteX306" fmla="*/ 419100 w 1023883"/>
              <a:gd name="connsiteY306" fmla="*/ 118269 h 1194594"/>
              <a:gd name="connsiteX307" fmla="*/ 419100 w 1023883"/>
              <a:gd name="connsiteY307" fmla="*/ 94457 h 1194594"/>
              <a:gd name="connsiteX308" fmla="*/ 414338 w 1023883"/>
              <a:gd name="connsiteY308" fmla="*/ 80169 h 1194594"/>
              <a:gd name="connsiteX309" fmla="*/ 411957 w 1023883"/>
              <a:gd name="connsiteY309" fmla="*/ 63501 h 1194594"/>
              <a:gd name="connsiteX310" fmla="*/ 395288 w 1023883"/>
              <a:gd name="connsiteY310" fmla="*/ 44451 h 1194594"/>
              <a:gd name="connsiteX311" fmla="*/ 385763 w 1023883"/>
              <a:gd name="connsiteY311" fmla="*/ 34926 h 1194594"/>
              <a:gd name="connsiteX312" fmla="*/ 381000 w 1023883"/>
              <a:gd name="connsiteY312" fmla="*/ 27782 h 1194594"/>
              <a:gd name="connsiteX313" fmla="*/ 373857 w 1023883"/>
              <a:gd name="connsiteY313" fmla="*/ 23019 h 1194594"/>
              <a:gd name="connsiteX314" fmla="*/ 369094 w 1023883"/>
              <a:gd name="connsiteY314" fmla="*/ 15876 h 1194594"/>
              <a:gd name="connsiteX315" fmla="*/ 361950 w 1023883"/>
              <a:gd name="connsiteY315" fmla="*/ 11113 h 1194594"/>
              <a:gd name="connsiteX316" fmla="*/ 359569 w 1023883"/>
              <a:gd name="connsiteY316" fmla="*/ 3969 h 1194594"/>
              <a:gd name="connsiteX317" fmla="*/ 357188 w 1023883"/>
              <a:gd name="connsiteY317" fmla="*/ 1588 h 11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</a:cxnLst>
            <a:rect l="l" t="t" r="r" b="b"/>
            <a:pathLst>
              <a:path w="1023883" h="1194594">
                <a:moveTo>
                  <a:pt x="357188" y="1588"/>
                </a:moveTo>
                <a:cubicBezTo>
                  <a:pt x="354013" y="1588"/>
                  <a:pt x="344488" y="0"/>
                  <a:pt x="340519" y="3969"/>
                </a:cubicBezTo>
                <a:cubicBezTo>
                  <a:pt x="336550" y="7938"/>
                  <a:pt x="340222" y="15427"/>
                  <a:pt x="338138" y="20638"/>
                </a:cubicBezTo>
                <a:cubicBezTo>
                  <a:pt x="335394" y="27499"/>
                  <a:pt x="329587" y="28251"/>
                  <a:pt x="323850" y="30163"/>
                </a:cubicBezTo>
                <a:cubicBezTo>
                  <a:pt x="321469" y="31751"/>
                  <a:pt x="318495" y="32691"/>
                  <a:pt x="316707" y="34926"/>
                </a:cubicBezTo>
                <a:cubicBezTo>
                  <a:pt x="315139" y="36886"/>
                  <a:pt x="313912" y="39593"/>
                  <a:pt x="314325" y="42069"/>
                </a:cubicBezTo>
                <a:cubicBezTo>
                  <a:pt x="315317" y="48022"/>
                  <a:pt x="322065" y="51198"/>
                  <a:pt x="326232" y="53976"/>
                </a:cubicBezTo>
                <a:cubicBezTo>
                  <a:pt x="327146" y="59461"/>
                  <a:pt x="328064" y="69546"/>
                  <a:pt x="330994" y="75407"/>
                </a:cubicBezTo>
                <a:cubicBezTo>
                  <a:pt x="332274" y="77967"/>
                  <a:pt x="334169" y="80170"/>
                  <a:pt x="335757" y="82551"/>
                </a:cubicBezTo>
                <a:cubicBezTo>
                  <a:pt x="341218" y="98933"/>
                  <a:pt x="335757" y="79127"/>
                  <a:pt x="335757" y="108744"/>
                </a:cubicBezTo>
                <a:cubicBezTo>
                  <a:pt x="335757" y="113674"/>
                  <a:pt x="340492" y="119420"/>
                  <a:pt x="342900" y="123032"/>
                </a:cubicBezTo>
                <a:cubicBezTo>
                  <a:pt x="343694" y="130176"/>
                  <a:pt x="342826" y="137708"/>
                  <a:pt x="345282" y="144463"/>
                </a:cubicBezTo>
                <a:cubicBezTo>
                  <a:pt x="346260" y="147152"/>
                  <a:pt x="351145" y="146666"/>
                  <a:pt x="352425" y="149226"/>
                </a:cubicBezTo>
                <a:cubicBezTo>
                  <a:pt x="354584" y="153544"/>
                  <a:pt x="353760" y="158800"/>
                  <a:pt x="354807" y="163513"/>
                </a:cubicBezTo>
                <a:cubicBezTo>
                  <a:pt x="357201" y="174286"/>
                  <a:pt x="356812" y="167526"/>
                  <a:pt x="361950" y="177801"/>
                </a:cubicBezTo>
                <a:cubicBezTo>
                  <a:pt x="363073" y="180046"/>
                  <a:pt x="363538" y="182563"/>
                  <a:pt x="364332" y="184944"/>
                </a:cubicBezTo>
                <a:cubicBezTo>
                  <a:pt x="360732" y="199339"/>
                  <a:pt x="362985" y="191364"/>
                  <a:pt x="357188" y="208757"/>
                </a:cubicBezTo>
                <a:cubicBezTo>
                  <a:pt x="356394" y="211138"/>
                  <a:pt x="356896" y="214509"/>
                  <a:pt x="354807" y="215901"/>
                </a:cubicBezTo>
                <a:lnTo>
                  <a:pt x="347663" y="220663"/>
                </a:lnTo>
                <a:cubicBezTo>
                  <a:pt x="346869" y="223044"/>
                  <a:pt x="346405" y="225562"/>
                  <a:pt x="345282" y="227807"/>
                </a:cubicBezTo>
                <a:cubicBezTo>
                  <a:pt x="344002" y="230367"/>
                  <a:pt x="341046" y="232138"/>
                  <a:pt x="340519" y="234951"/>
                </a:cubicBezTo>
                <a:cubicBezTo>
                  <a:pt x="338612" y="245123"/>
                  <a:pt x="340772" y="255899"/>
                  <a:pt x="338138" y="265907"/>
                </a:cubicBezTo>
                <a:cubicBezTo>
                  <a:pt x="336681" y="271442"/>
                  <a:pt x="331788" y="275432"/>
                  <a:pt x="328613" y="280194"/>
                </a:cubicBezTo>
                <a:lnTo>
                  <a:pt x="319088" y="294482"/>
                </a:lnTo>
                <a:cubicBezTo>
                  <a:pt x="318294" y="296863"/>
                  <a:pt x="318275" y="299666"/>
                  <a:pt x="316707" y="301626"/>
                </a:cubicBezTo>
                <a:cubicBezTo>
                  <a:pt x="314919" y="303861"/>
                  <a:pt x="311944" y="304801"/>
                  <a:pt x="309563" y="306388"/>
                </a:cubicBezTo>
                <a:cubicBezTo>
                  <a:pt x="307975" y="308769"/>
                  <a:pt x="307035" y="311744"/>
                  <a:pt x="304800" y="313532"/>
                </a:cubicBezTo>
                <a:cubicBezTo>
                  <a:pt x="293254" y="322769"/>
                  <a:pt x="300472" y="307469"/>
                  <a:pt x="295275" y="323057"/>
                </a:cubicBezTo>
                <a:lnTo>
                  <a:pt x="300038" y="337344"/>
                </a:lnTo>
                <a:cubicBezTo>
                  <a:pt x="300832" y="339725"/>
                  <a:pt x="301810" y="342053"/>
                  <a:pt x="302419" y="344488"/>
                </a:cubicBezTo>
                <a:cubicBezTo>
                  <a:pt x="303213" y="347663"/>
                  <a:pt x="303860" y="350878"/>
                  <a:pt x="304800" y="354013"/>
                </a:cubicBezTo>
                <a:cubicBezTo>
                  <a:pt x="306243" y="358822"/>
                  <a:pt x="309563" y="368301"/>
                  <a:pt x="309563" y="368301"/>
                </a:cubicBezTo>
                <a:cubicBezTo>
                  <a:pt x="304607" y="388127"/>
                  <a:pt x="310642" y="368523"/>
                  <a:pt x="302419" y="384969"/>
                </a:cubicBezTo>
                <a:cubicBezTo>
                  <a:pt x="301296" y="387214"/>
                  <a:pt x="301813" y="390338"/>
                  <a:pt x="300038" y="392113"/>
                </a:cubicBezTo>
                <a:cubicBezTo>
                  <a:pt x="295991" y="396160"/>
                  <a:pt x="285750" y="401638"/>
                  <a:pt x="285750" y="401638"/>
                </a:cubicBezTo>
                <a:cubicBezTo>
                  <a:pt x="284956" y="414338"/>
                  <a:pt x="283369" y="427013"/>
                  <a:pt x="283369" y="439738"/>
                </a:cubicBezTo>
                <a:cubicBezTo>
                  <a:pt x="283369" y="443011"/>
                  <a:pt x="283935" y="446540"/>
                  <a:pt x="285750" y="449263"/>
                </a:cubicBezTo>
                <a:cubicBezTo>
                  <a:pt x="287338" y="451644"/>
                  <a:pt x="290513" y="452438"/>
                  <a:pt x="292894" y="454026"/>
                </a:cubicBezTo>
                <a:cubicBezTo>
                  <a:pt x="294482" y="456407"/>
                  <a:pt x="297187" y="458346"/>
                  <a:pt x="297657" y="461169"/>
                </a:cubicBezTo>
                <a:cubicBezTo>
                  <a:pt x="298070" y="463645"/>
                  <a:pt x="295965" y="465899"/>
                  <a:pt x="295275" y="468313"/>
                </a:cubicBezTo>
                <a:cubicBezTo>
                  <a:pt x="289287" y="489270"/>
                  <a:pt x="296229" y="467833"/>
                  <a:pt x="290513" y="484982"/>
                </a:cubicBezTo>
                <a:cubicBezTo>
                  <a:pt x="295463" y="509734"/>
                  <a:pt x="287631" y="486863"/>
                  <a:pt x="302419" y="501651"/>
                </a:cubicBezTo>
                <a:cubicBezTo>
                  <a:pt x="304194" y="503426"/>
                  <a:pt x="303678" y="506549"/>
                  <a:pt x="304800" y="508794"/>
                </a:cubicBezTo>
                <a:cubicBezTo>
                  <a:pt x="306080" y="511354"/>
                  <a:pt x="307975" y="513557"/>
                  <a:pt x="309563" y="515938"/>
                </a:cubicBezTo>
                <a:cubicBezTo>
                  <a:pt x="315230" y="532941"/>
                  <a:pt x="310148" y="527442"/>
                  <a:pt x="321469" y="534988"/>
                </a:cubicBezTo>
                <a:cubicBezTo>
                  <a:pt x="325439" y="546898"/>
                  <a:pt x="328613" y="546893"/>
                  <a:pt x="323850" y="556419"/>
                </a:cubicBezTo>
                <a:cubicBezTo>
                  <a:pt x="322570" y="558979"/>
                  <a:pt x="321112" y="561539"/>
                  <a:pt x="319088" y="563563"/>
                </a:cubicBezTo>
                <a:cubicBezTo>
                  <a:pt x="317064" y="565587"/>
                  <a:pt x="314325" y="566738"/>
                  <a:pt x="311944" y="568326"/>
                </a:cubicBezTo>
                <a:cubicBezTo>
                  <a:pt x="307975" y="580232"/>
                  <a:pt x="311944" y="574675"/>
                  <a:pt x="295275" y="580232"/>
                </a:cubicBezTo>
                <a:lnTo>
                  <a:pt x="288132" y="582613"/>
                </a:lnTo>
                <a:cubicBezTo>
                  <a:pt x="285751" y="584201"/>
                  <a:pt x="283668" y="586371"/>
                  <a:pt x="280988" y="587376"/>
                </a:cubicBezTo>
                <a:cubicBezTo>
                  <a:pt x="257444" y="596205"/>
                  <a:pt x="278695" y="583349"/>
                  <a:pt x="261938" y="594519"/>
                </a:cubicBezTo>
                <a:cubicBezTo>
                  <a:pt x="259356" y="602265"/>
                  <a:pt x="260843" y="602680"/>
                  <a:pt x="252413" y="606426"/>
                </a:cubicBezTo>
                <a:cubicBezTo>
                  <a:pt x="247825" y="608465"/>
                  <a:pt x="238125" y="611188"/>
                  <a:pt x="238125" y="611188"/>
                </a:cubicBezTo>
                <a:cubicBezTo>
                  <a:pt x="233363" y="614363"/>
                  <a:pt x="225648" y="615283"/>
                  <a:pt x="223838" y="620713"/>
                </a:cubicBezTo>
                <a:cubicBezTo>
                  <a:pt x="220392" y="631052"/>
                  <a:pt x="223232" y="626082"/>
                  <a:pt x="214313" y="635001"/>
                </a:cubicBezTo>
                <a:cubicBezTo>
                  <a:pt x="211641" y="643017"/>
                  <a:pt x="211878" y="643427"/>
                  <a:pt x="207169" y="651669"/>
                </a:cubicBezTo>
                <a:cubicBezTo>
                  <a:pt x="205749" y="654154"/>
                  <a:pt x="203687" y="656253"/>
                  <a:pt x="202407" y="658813"/>
                </a:cubicBezTo>
                <a:cubicBezTo>
                  <a:pt x="201284" y="661058"/>
                  <a:pt x="201593" y="663997"/>
                  <a:pt x="200025" y="665957"/>
                </a:cubicBezTo>
                <a:cubicBezTo>
                  <a:pt x="198237" y="668192"/>
                  <a:pt x="195441" y="669439"/>
                  <a:pt x="192882" y="670719"/>
                </a:cubicBezTo>
                <a:cubicBezTo>
                  <a:pt x="189462" y="672429"/>
                  <a:pt x="179271" y="674718"/>
                  <a:pt x="176213" y="675482"/>
                </a:cubicBezTo>
                <a:cubicBezTo>
                  <a:pt x="174625" y="677863"/>
                  <a:pt x="173604" y="680741"/>
                  <a:pt x="171450" y="682626"/>
                </a:cubicBezTo>
                <a:cubicBezTo>
                  <a:pt x="164354" y="688835"/>
                  <a:pt x="158523" y="692406"/>
                  <a:pt x="150019" y="694532"/>
                </a:cubicBezTo>
                <a:cubicBezTo>
                  <a:pt x="146093" y="695514"/>
                  <a:pt x="142082" y="696119"/>
                  <a:pt x="138113" y="696913"/>
                </a:cubicBezTo>
                <a:cubicBezTo>
                  <a:pt x="134938" y="701676"/>
                  <a:pt x="130398" y="705771"/>
                  <a:pt x="128588" y="711201"/>
                </a:cubicBezTo>
                <a:cubicBezTo>
                  <a:pt x="127794" y="713582"/>
                  <a:pt x="127982" y="716569"/>
                  <a:pt x="126207" y="718344"/>
                </a:cubicBezTo>
                <a:cubicBezTo>
                  <a:pt x="124432" y="720119"/>
                  <a:pt x="121477" y="720036"/>
                  <a:pt x="119063" y="720726"/>
                </a:cubicBezTo>
                <a:cubicBezTo>
                  <a:pt x="98106" y="726714"/>
                  <a:pt x="119543" y="719772"/>
                  <a:pt x="102394" y="725488"/>
                </a:cubicBezTo>
                <a:cubicBezTo>
                  <a:pt x="98496" y="737185"/>
                  <a:pt x="102858" y="730990"/>
                  <a:pt x="88107" y="735013"/>
                </a:cubicBezTo>
                <a:cubicBezTo>
                  <a:pt x="83264" y="736334"/>
                  <a:pt x="73819" y="739776"/>
                  <a:pt x="73819" y="739776"/>
                </a:cubicBezTo>
                <a:cubicBezTo>
                  <a:pt x="68070" y="757024"/>
                  <a:pt x="72861" y="751687"/>
                  <a:pt x="59532" y="761207"/>
                </a:cubicBezTo>
                <a:cubicBezTo>
                  <a:pt x="57203" y="762870"/>
                  <a:pt x="54769" y="764382"/>
                  <a:pt x="52388" y="765969"/>
                </a:cubicBezTo>
                <a:cubicBezTo>
                  <a:pt x="50800" y="768350"/>
                  <a:pt x="46463" y="770498"/>
                  <a:pt x="47625" y="773113"/>
                </a:cubicBezTo>
                <a:cubicBezTo>
                  <a:pt x="50360" y="779268"/>
                  <a:pt x="61913" y="787401"/>
                  <a:pt x="61913" y="787401"/>
                </a:cubicBezTo>
                <a:cubicBezTo>
                  <a:pt x="64505" y="795176"/>
                  <a:pt x="66510" y="797256"/>
                  <a:pt x="61913" y="806451"/>
                </a:cubicBezTo>
                <a:cubicBezTo>
                  <a:pt x="60407" y="809463"/>
                  <a:pt x="57150" y="811213"/>
                  <a:pt x="54769" y="813594"/>
                </a:cubicBezTo>
                <a:cubicBezTo>
                  <a:pt x="55088" y="814869"/>
                  <a:pt x="58164" y="828210"/>
                  <a:pt x="59532" y="830263"/>
                </a:cubicBezTo>
                <a:cubicBezTo>
                  <a:pt x="61400" y="833065"/>
                  <a:pt x="64294" y="835026"/>
                  <a:pt x="66675" y="837407"/>
                </a:cubicBezTo>
                <a:cubicBezTo>
                  <a:pt x="67469" y="840582"/>
                  <a:pt x="69057" y="843659"/>
                  <a:pt x="69057" y="846932"/>
                </a:cubicBezTo>
                <a:cubicBezTo>
                  <a:pt x="69057" y="852835"/>
                  <a:pt x="65016" y="857193"/>
                  <a:pt x="59532" y="858838"/>
                </a:cubicBezTo>
                <a:cubicBezTo>
                  <a:pt x="54156" y="860451"/>
                  <a:pt x="48419" y="860425"/>
                  <a:pt x="42863" y="861219"/>
                </a:cubicBezTo>
                <a:cubicBezTo>
                  <a:pt x="35315" y="872540"/>
                  <a:pt x="39005" y="865647"/>
                  <a:pt x="33338" y="882651"/>
                </a:cubicBezTo>
                <a:cubicBezTo>
                  <a:pt x="32544" y="885032"/>
                  <a:pt x="33338" y="889000"/>
                  <a:pt x="30957" y="889794"/>
                </a:cubicBezTo>
                <a:cubicBezTo>
                  <a:pt x="13954" y="895462"/>
                  <a:pt x="20846" y="891772"/>
                  <a:pt x="9525" y="899319"/>
                </a:cubicBezTo>
                <a:cubicBezTo>
                  <a:pt x="7938" y="901700"/>
                  <a:pt x="6043" y="903903"/>
                  <a:pt x="4763" y="906463"/>
                </a:cubicBezTo>
                <a:cubicBezTo>
                  <a:pt x="3057" y="909876"/>
                  <a:pt x="762" y="920085"/>
                  <a:pt x="0" y="923132"/>
                </a:cubicBezTo>
                <a:cubicBezTo>
                  <a:pt x="794" y="927101"/>
                  <a:pt x="707" y="931353"/>
                  <a:pt x="2382" y="935038"/>
                </a:cubicBezTo>
                <a:cubicBezTo>
                  <a:pt x="4751" y="940249"/>
                  <a:pt x="11907" y="949326"/>
                  <a:pt x="11907" y="949326"/>
                </a:cubicBezTo>
                <a:cubicBezTo>
                  <a:pt x="12701" y="951707"/>
                  <a:pt x="13069" y="954275"/>
                  <a:pt x="14288" y="956469"/>
                </a:cubicBezTo>
                <a:cubicBezTo>
                  <a:pt x="17068" y="961473"/>
                  <a:pt x="23813" y="970757"/>
                  <a:pt x="23813" y="970757"/>
                </a:cubicBezTo>
                <a:cubicBezTo>
                  <a:pt x="32497" y="996812"/>
                  <a:pt x="18647" y="957347"/>
                  <a:pt x="30957" y="985044"/>
                </a:cubicBezTo>
                <a:cubicBezTo>
                  <a:pt x="32996" y="989632"/>
                  <a:pt x="34132" y="994569"/>
                  <a:pt x="35719" y="999332"/>
                </a:cubicBezTo>
                <a:cubicBezTo>
                  <a:pt x="36513" y="1001713"/>
                  <a:pt x="36325" y="1004701"/>
                  <a:pt x="38100" y="1006476"/>
                </a:cubicBezTo>
                <a:cubicBezTo>
                  <a:pt x="51641" y="1020015"/>
                  <a:pt x="38604" y="1009109"/>
                  <a:pt x="52388" y="1016001"/>
                </a:cubicBezTo>
                <a:cubicBezTo>
                  <a:pt x="70848" y="1025231"/>
                  <a:pt x="48725" y="1017161"/>
                  <a:pt x="66675" y="1023144"/>
                </a:cubicBezTo>
                <a:cubicBezTo>
                  <a:pt x="68792" y="1026319"/>
                  <a:pt x="73291" y="1035051"/>
                  <a:pt x="78582" y="1035051"/>
                </a:cubicBezTo>
                <a:cubicBezTo>
                  <a:pt x="84809" y="1035051"/>
                  <a:pt x="94835" y="1029841"/>
                  <a:pt x="100013" y="1025526"/>
                </a:cubicBezTo>
                <a:cubicBezTo>
                  <a:pt x="102600" y="1023370"/>
                  <a:pt x="104776" y="1020763"/>
                  <a:pt x="107157" y="1018382"/>
                </a:cubicBezTo>
                <a:cubicBezTo>
                  <a:pt x="107951" y="1016001"/>
                  <a:pt x="107124" y="1011928"/>
                  <a:pt x="109538" y="1011238"/>
                </a:cubicBezTo>
                <a:cubicBezTo>
                  <a:pt x="118521" y="1008671"/>
                  <a:pt x="124626" y="1014153"/>
                  <a:pt x="130969" y="1018382"/>
                </a:cubicBezTo>
                <a:cubicBezTo>
                  <a:pt x="131763" y="1020763"/>
                  <a:pt x="133350" y="1023016"/>
                  <a:pt x="133350" y="1025526"/>
                </a:cubicBezTo>
                <a:cubicBezTo>
                  <a:pt x="133350" y="1030454"/>
                  <a:pt x="128614" y="1036202"/>
                  <a:pt x="126207" y="1039813"/>
                </a:cubicBezTo>
                <a:cubicBezTo>
                  <a:pt x="127001" y="1042988"/>
                  <a:pt x="126964" y="1046496"/>
                  <a:pt x="128588" y="1049338"/>
                </a:cubicBezTo>
                <a:cubicBezTo>
                  <a:pt x="130259" y="1052262"/>
                  <a:pt x="134807" y="1053244"/>
                  <a:pt x="135732" y="1056482"/>
                </a:cubicBezTo>
                <a:cubicBezTo>
                  <a:pt x="136631" y="1059629"/>
                  <a:pt x="134144" y="1062832"/>
                  <a:pt x="133350" y="1066007"/>
                </a:cubicBezTo>
                <a:cubicBezTo>
                  <a:pt x="134144" y="1069182"/>
                  <a:pt x="134443" y="1072524"/>
                  <a:pt x="135732" y="1075532"/>
                </a:cubicBezTo>
                <a:cubicBezTo>
                  <a:pt x="136859" y="1078162"/>
                  <a:pt x="139214" y="1080116"/>
                  <a:pt x="140494" y="1082676"/>
                </a:cubicBezTo>
                <a:cubicBezTo>
                  <a:pt x="141616" y="1084921"/>
                  <a:pt x="142081" y="1087438"/>
                  <a:pt x="142875" y="1089819"/>
                </a:cubicBezTo>
                <a:cubicBezTo>
                  <a:pt x="143669" y="1095375"/>
                  <a:pt x="144156" y="1100984"/>
                  <a:pt x="145257" y="1106488"/>
                </a:cubicBezTo>
                <a:cubicBezTo>
                  <a:pt x="145749" y="1108949"/>
                  <a:pt x="145863" y="1111857"/>
                  <a:pt x="147638" y="1113632"/>
                </a:cubicBezTo>
                <a:cubicBezTo>
                  <a:pt x="149413" y="1115407"/>
                  <a:pt x="152401" y="1115219"/>
                  <a:pt x="154782" y="1116013"/>
                </a:cubicBezTo>
                <a:cubicBezTo>
                  <a:pt x="158936" y="1114975"/>
                  <a:pt x="168708" y="1113667"/>
                  <a:pt x="171450" y="1108869"/>
                </a:cubicBezTo>
                <a:cubicBezTo>
                  <a:pt x="173458" y="1105355"/>
                  <a:pt x="173038" y="1100932"/>
                  <a:pt x="173832" y="1096963"/>
                </a:cubicBezTo>
                <a:cubicBezTo>
                  <a:pt x="176213" y="1099344"/>
                  <a:pt x="179107" y="1101305"/>
                  <a:pt x="180975" y="1104107"/>
                </a:cubicBezTo>
                <a:cubicBezTo>
                  <a:pt x="182367" y="1106196"/>
                  <a:pt x="181582" y="1109476"/>
                  <a:pt x="183357" y="1111251"/>
                </a:cubicBezTo>
                <a:cubicBezTo>
                  <a:pt x="185132" y="1113026"/>
                  <a:pt x="188050" y="1113088"/>
                  <a:pt x="190500" y="1113632"/>
                </a:cubicBezTo>
                <a:cubicBezTo>
                  <a:pt x="195213" y="1114679"/>
                  <a:pt x="200025" y="1115219"/>
                  <a:pt x="204788" y="1116013"/>
                </a:cubicBezTo>
                <a:cubicBezTo>
                  <a:pt x="207169" y="1117601"/>
                  <a:pt x="210100" y="1118577"/>
                  <a:pt x="211932" y="1120776"/>
                </a:cubicBezTo>
                <a:cubicBezTo>
                  <a:pt x="214204" y="1123503"/>
                  <a:pt x="213854" y="1128171"/>
                  <a:pt x="216694" y="1130301"/>
                </a:cubicBezTo>
                <a:cubicBezTo>
                  <a:pt x="220710" y="1133313"/>
                  <a:pt x="230982" y="1135063"/>
                  <a:pt x="230982" y="1135063"/>
                </a:cubicBezTo>
                <a:cubicBezTo>
                  <a:pt x="244706" y="1144214"/>
                  <a:pt x="231470" y="1136294"/>
                  <a:pt x="245269" y="1142207"/>
                </a:cubicBezTo>
                <a:cubicBezTo>
                  <a:pt x="253730" y="1145833"/>
                  <a:pt x="254762" y="1146948"/>
                  <a:pt x="261938" y="1151732"/>
                </a:cubicBezTo>
                <a:lnTo>
                  <a:pt x="276225" y="1173163"/>
                </a:lnTo>
                <a:cubicBezTo>
                  <a:pt x="277813" y="1175544"/>
                  <a:pt x="278273" y="1179402"/>
                  <a:pt x="280988" y="1180307"/>
                </a:cubicBezTo>
                <a:lnTo>
                  <a:pt x="288132" y="1182688"/>
                </a:lnTo>
                <a:cubicBezTo>
                  <a:pt x="291307" y="1181894"/>
                  <a:pt x="294384" y="1180307"/>
                  <a:pt x="297657" y="1180307"/>
                </a:cubicBezTo>
                <a:cubicBezTo>
                  <a:pt x="304837" y="1180307"/>
                  <a:pt x="315011" y="1190854"/>
                  <a:pt x="319088" y="1192213"/>
                </a:cubicBezTo>
                <a:lnTo>
                  <a:pt x="326232" y="1194594"/>
                </a:lnTo>
                <a:cubicBezTo>
                  <a:pt x="328613" y="1193800"/>
                  <a:pt x="331600" y="1193988"/>
                  <a:pt x="333375" y="1192213"/>
                </a:cubicBezTo>
                <a:cubicBezTo>
                  <a:pt x="342470" y="1183118"/>
                  <a:pt x="327048" y="1185591"/>
                  <a:pt x="342900" y="1180307"/>
                </a:cubicBezTo>
                <a:cubicBezTo>
                  <a:pt x="347481" y="1178780"/>
                  <a:pt x="352438" y="1178790"/>
                  <a:pt x="357188" y="1177926"/>
                </a:cubicBezTo>
                <a:cubicBezTo>
                  <a:pt x="361170" y="1177202"/>
                  <a:pt x="365125" y="1176338"/>
                  <a:pt x="369094" y="1175544"/>
                </a:cubicBezTo>
                <a:cubicBezTo>
                  <a:pt x="369888" y="1173163"/>
                  <a:pt x="370083" y="1170489"/>
                  <a:pt x="371475" y="1168401"/>
                </a:cubicBezTo>
                <a:cubicBezTo>
                  <a:pt x="380988" y="1154133"/>
                  <a:pt x="387722" y="1162016"/>
                  <a:pt x="407194" y="1163638"/>
                </a:cubicBezTo>
                <a:cubicBezTo>
                  <a:pt x="425509" y="1169742"/>
                  <a:pt x="401862" y="1160678"/>
                  <a:pt x="421482" y="1173163"/>
                </a:cubicBezTo>
                <a:cubicBezTo>
                  <a:pt x="427472" y="1176975"/>
                  <a:pt x="440532" y="1182688"/>
                  <a:pt x="440532" y="1182688"/>
                </a:cubicBezTo>
                <a:cubicBezTo>
                  <a:pt x="442913" y="1181101"/>
                  <a:pt x="445791" y="1180080"/>
                  <a:pt x="447675" y="1177926"/>
                </a:cubicBezTo>
                <a:cubicBezTo>
                  <a:pt x="451444" y="1173618"/>
                  <a:pt x="452437" y="1166813"/>
                  <a:pt x="457200" y="1163638"/>
                </a:cubicBezTo>
                <a:lnTo>
                  <a:pt x="464344" y="1158876"/>
                </a:lnTo>
                <a:cubicBezTo>
                  <a:pt x="465138" y="1156495"/>
                  <a:pt x="466725" y="1154242"/>
                  <a:pt x="466725" y="1151732"/>
                </a:cubicBezTo>
                <a:cubicBezTo>
                  <a:pt x="466725" y="1140787"/>
                  <a:pt x="464895" y="1136717"/>
                  <a:pt x="461963" y="1127919"/>
                </a:cubicBezTo>
                <a:cubicBezTo>
                  <a:pt x="461169" y="1116807"/>
                  <a:pt x="461235" y="1105599"/>
                  <a:pt x="459582" y="1094582"/>
                </a:cubicBezTo>
                <a:cubicBezTo>
                  <a:pt x="458837" y="1089617"/>
                  <a:pt x="456407" y="1085057"/>
                  <a:pt x="454819" y="1080294"/>
                </a:cubicBezTo>
                <a:lnTo>
                  <a:pt x="452438" y="1073151"/>
                </a:lnTo>
                <a:cubicBezTo>
                  <a:pt x="453232" y="1070770"/>
                  <a:pt x="453278" y="1067988"/>
                  <a:pt x="454819" y="1066007"/>
                </a:cubicBezTo>
                <a:cubicBezTo>
                  <a:pt x="458954" y="1060690"/>
                  <a:pt x="469107" y="1051719"/>
                  <a:pt x="469107" y="1051719"/>
                </a:cubicBezTo>
                <a:cubicBezTo>
                  <a:pt x="469901" y="1047750"/>
                  <a:pt x="469480" y="1043327"/>
                  <a:pt x="471488" y="1039813"/>
                </a:cubicBezTo>
                <a:cubicBezTo>
                  <a:pt x="474216" y="1035039"/>
                  <a:pt x="481622" y="1034746"/>
                  <a:pt x="485775" y="1032669"/>
                </a:cubicBezTo>
                <a:cubicBezTo>
                  <a:pt x="488335" y="1031389"/>
                  <a:pt x="490538" y="1029494"/>
                  <a:pt x="492919" y="1027907"/>
                </a:cubicBezTo>
                <a:cubicBezTo>
                  <a:pt x="493713" y="1023144"/>
                  <a:pt x="494252" y="1018332"/>
                  <a:pt x="495300" y="1013619"/>
                </a:cubicBezTo>
                <a:cubicBezTo>
                  <a:pt x="497017" y="1005894"/>
                  <a:pt x="499088" y="1004781"/>
                  <a:pt x="502444" y="996951"/>
                </a:cubicBezTo>
                <a:cubicBezTo>
                  <a:pt x="503433" y="994644"/>
                  <a:pt x="504031" y="992188"/>
                  <a:pt x="504825" y="989807"/>
                </a:cubicBezTo>
                <a:cubicBezTo>
                  <a:pt x="519903" y="993576"/>
                  <a:pt x="511628" y="990373"/>
                  <a:pt x="528638" y="1001713"/>
                </a:cubicBezTo>
                <a:lnTo>
                  <a:pt x="535782" y="1006476"/>
                </a:lnTo>
                <a:cubicBezTo>
                  <a:pt x="536576" y="1008857"/>
                  <a:pt x="536595" y="1011659"/>
                  <a:pt x="538163" y="1013619"/>
                </a:cubicBezTo>
                <a:cubicBezTo>
                  <a:pt x="541521" y="1017816"/>
                  <a:pt x="547743" y="1019194"/>
                  <a:pt x="552450" y="1020763"/>
                </a:cubicBezTo>
                <a:cubicBezTo>
                  <a:pt x="553244" y="1023144"/>
                  <a:pt x="553440" y="1025818"/>
                  <a:pt x="554832" y="1027907"/>
                </a:cubicBezTo>
                <a:cubicBezTo>
                  <a:pt x="556700" y="1030709"/>
                  <a:pt x="559819" y="1032464"/>
                  <a:pt x="561975" y="1035051"/>
                </a:cubicBezTo>
                <a:cubicBezTo>
                  <a:pt x="563807" y="1037249"/>
                  <a:pt x="565150" y="1039813"/>
                  <a:pt x="566738" y="1042194"/>
                </a:cubicBezTo>
                <a:cubicBezTo>
                  <a:pt x="572183" y="1058532"/>
                  <a:pt x="572965" y="1053002"/>
                  <a:pt x="569119" y="1068388"/>
                </a:cubicBezTo>
                <a:cubicBezTo>
                  <a:pt x="568510" y="1070823"/>
                  <a:pt x="567957" y="1073338"/>
                  <a:pt x="566738" y="1075532"/>
                </a:cubicBezTo>
                <a:cubicBezTo>
                  <a:pt x="563958" y="1080535"/>
                  <a:pt x="560388" y="1085057"/>
                  <a:pt x="557213" y="1089819"/>
                </a:cubicBezTo>
                <a:lnTo>
                  <a:pt x="552450" y="1096963"/>
                </a:lnTo>
                <a:cubicBezTo>
                  <a:pt x="550514" y="1102772"/>
                  <a:pt x="549922" y="1106636"/>
                  <a:pt x="545307" y="1111251"/>
                </a:cubicBezTo>
                <a:cubicBezTo>
                  <a:pt x="543283" y="1113275"/>
                  <a:pt x="540544" y="1114426"/>
                  <a:pt x="538163" y="1116013"/>
                </a:cubicBezTo>
                <a:cubicBezTo>
                  <a:pt x="536575" y="1118394"/>
                  <a:pt x="535635" y="1121369"/>
                  <a:pt x="533400" y="1123157"/>
                </a:cubicBezTo>
                <a:cubicBezTo>
                  <a:pt x="531440" y="1124725"/>
                  <a:pt x="527189" y="1123208"/>
                  <a:pt x="526257" y="1125538"/>
                </a:cubicBezTo>
                <a:cubicBezTo>
                  <a:pt x="525042" y="1128577"/>
                  <a:pt x="527349" y="1132055"/>
                  <a:pt x="528638" y="1135063"/>
                </a:cubicBezTo>
                <a:cubicBezTo>
                  <a:pt x="532119" y="1143187"/>
                  <a:pt x="535082" y="1142328"/>
                  <a:pt x="540544" y="1149351"/>
                </a:cubicBezTo>
                <a:cubicBezTo>
                  <a:pt x="553918" y="1166545"/>
                  <a:pt x="543562" y="1161469"/>
                  <a:pt x="557213" y="1166019"/>
                </a:cubicBezTo>
                <a:cubicBezTo>
                  <a:pt x="559594" y="1164432"/>
                  <a:pt x="562333" y="1163281"/>
                  <a:pt x="564357" y="1161257"/>
                </a:cubicBezTo>
                <a:cubicBezTo>
                  <a:pt x="568972" y="1156642"/>
                  <a:pt x="569564" y="1152778"/>
                  <a:pt x="571500" y="1146969"/>
                </a:cubicBezTo>
                <a:cubicBezTo>
                  <a:pt x="570706" y="1143794"/>
                  <a:pt x="569119" y="1140717"/>
                  <a:pt x="569119" y="1137444"/>
                </a:cubicBezTo>
                <a:cubicBezTo>
                  <a:pt x="569119" y="1128339"/>
                  <a:pt x="573520" y="1129420"/>
                  <a:pt x="581025" y="1127919"/>
                </a:cubicBezTo>
                <a:cubicBezTo>
                  <a:pt x="601987" y="1123726"/>
                  <a:pt x="588550" y="1127792"/>
                  <a:pt x="602457" y="1123157"/>
                </a:cubicBezTo>
                <a:cubicBezTo>
                  <a:pt x="604838" y="1121569"/>
                  <a:pt x="607402" y="1120226"/>
                  <a:pt x="609600" y="1118394"/>
                </a:cubicBezTo>
                <a:cubicBezTo>
                  <a:pt x="612187" y="1116238"/>
                  <a:pt x="613942" y="1113119"/>
                  <a:pt x="616744" y="1111251"/>
                </a:cubicBezTo>
                <a:cubicBezTo>
                  <a:pt x="618833" y="1109859"/>
                  <a:pt x="621507" y="1109663"/>
                  <a:pt x="623888" y="1108869"/>
                </a:cubicBezTo>
                <a:cubicBezTo>
                  <a:pt x="637428" y="1095330"/>
                  <a:pt x="626522" y="1108365"/>
                  <a:pt x="633413" y="1094582"/>
                </a:cubicBezTo>
                <a:cubicBezTo>
                  <a:pt x="634693" y="1092022"/>
                  <a:pt x="637013" y="1090053"/>
                  <a:pt x="638175" y="1087438"/>
                </a:cubicBezTo>
                <a:cubicBezTo>
                  <a:pt x="640214" y="1082851"/>
                  <a:pt x="641721" y="1078021"/>
                  <a:pt x="642938" y="1073151"/>
                </a:cubicBezTo>
                <a:cubicBezTo>
                  <a:pt x="643732" y="1069976"/>
                  <a:pt x="642834" y="1065756"/>
                  <a:pt x="645319" y="1063626"/>
                </a:cubicBezTo>
                <a:lnTo>
                  <a:pt x="666750" y="1056482"/>
                </a:lnTo>
                <a:lnTo>
                  <a:pt x="673894" y="1054101"/>
                </a:lnTo>
                <a:cubicBezTo>
                  <a:pt x="676944" y="1054864"/>
                  <a:pt x="687148" y="1057155"/>
                  <a:pt x="690563" y="1058863"/>
                </a:cubicBezTo>
                <a:cubicBezTo>
                  <a:pt x="693123" y="1060143"/>
                  <a:pt x="695326" y="1062038"/>
                  <a:pt x="697707" y="1063626"/>
                </a:cubicBezTo>
                <a:cubicBezTo>
                  <a:pt x="704057" y="1062832"/>
                  <a:pt x="710358" y="1061244"/>
                  <a:pt x="716757" y="1061244"/>
                </a:cubicBezTo>
                <a:cubicBezTo>
                  <a:pt x="727697" y="1061244"/>
                  <a:pt x="731773" y="1063076"/>
                  <a:pt x="740569" y="1066007"/>
                </a:cubicBezTo>
                <a:cubicBezTo>
                  <a:pt x="745838" y="1060738"/>
                  <a:pt x="748224" y="1057418"/>
                  <a:pt x="754857" y="1054101"/>
                </a:cubicBezTo>
                <a:cubicBezTo>
                  <a:pt x="757102" y="1052978"/>
                  <a:pt x="759806" y="1052938"/>
                  <a:pt x="762000" y="1051719"/>
                </a:cubicBezTo>
                <a:cubicBezTo>
                  <a:pt x="767004" y="1048939"/>
                  <a:pt x="772240" y="1046241"/>
                  <a:pt x="776288" y="1042194"/>
                </a:cubicBezTo>
                <a:cubicBezTo>
                  <a:pt x="785456" y="1033028"/>
                  <a:pt x="780630" y="1036919"/>
                  <a:pt x="790575" y="1030288"/>
                </a:cubicBezTo>
                <a:cubicBezTo>
                  <a:pt x="793750" y="1025526"/>
                  <a:pt x="798290" y="1021431"/>
                  <a:pt x="800100" y="1016001"/>
                </a:cubicBezTo>
                <a:cubicBezTo>
                  <a:pt x="801754" y="1011040"/>
                  <a:pt x="803977" y="1003253"/>
                  <a:pt x="807244" y="999332"/>
                </a:cubicBezTo>
                <a:cubicBezTo>
                  <a:pt x="809076" y="997133"/>
                  <a:pt x="812007" y="996157"/>
                  <a:pt x="814388" y="994569"/>
                </a:cubicBezTo>
                <a:cubicBezTo>
                  <a:pt x="819024" y="980662"/>
                  <a:pt x="813142" y="993435"/>
                  <a:pt x="823913" y="982663"/>
                </a:cubicBezTo>
                <a:cubicBezTo>
                  <a:pt x="825937" y="980639"/>
                  <a:pt x="826774" y="977658"/>
                  <a:pt x="828675" y="975519"/>
                </a:cubicBezTo>
                <a:cubicBezTo>
                  <a:pt x="833150" y="970485"/>
                  <a:pt x="839227" y="966836"/>
                  <a:pt x="842963" y="961232"/>
                </a:cubicBezTo>
                <a:cubicBezTo>
                  <a:pt x="849312" y="951707"/>
                  <a:pt x="845344" y="955675"/>
                  <a:pt x="854869" y="949326"/>
                </a:cubicBezTo>
                <a:cubicBezTo>
                  <a:pt x="861218" y="930275"/>
                  <a:pt x="851694" y="952501"/>
                  <a:pt x="864394" y="939801"/>
                </a:cubicBezTo>
                <a:cubicBezTo>
                  <a:pt x="866169" y="938026"/>
                  <a:pt x="865207" y="934617"/>
                  <a:pt x="866775" y="932657"/>
                </a:cubicBezTo>
                <a:cubicBezTo>
                  <a:pt x="868563" y="930422"/>
                  <a:pt x="871538" y="929482"/>
                  <a:pt x="873919" y="927894"/>
                </a:cubicBezTo>
                <a:cubicBezTo>
                  <a:pt x="879904" y="909938"/>
                  <a:pt x="871829" y="932074"/>
                  <a:pt x="881063" y="913607"/>
                </a:cubicBezTo>
                <a:cubicBezTo>
                  <a:pt x="882186" y="911362"/>
                  <a:pt x="882650" y="908844"/>
                  <a:pt x="883444" y="906463"/>
                </a:cubicBezTo>
                <a:cubicBezTo>
                  <a:pt x="882539" y="901937"/>
                  <a:pt x="881122" y="892293"/>
                  <a:pt x="878682" y="887413"/>
                </a:cubicBezTo>
                <a:cubicBezTo>
                  <a:pt x="877402" y="884853"/>
                  <a:pt x="875507" y="882650"/>
                  <a:pt x="873919" y="880269"/>
                </a:cubicBezTo>
                <a:cubicBezTo>
                  <a:pt x="878495" y="857386"/>
                  <a:pt x="873175" y="878557"/>
                  <a:pt x="881063" y="858838"/>
                </a:cubicBezTo>
                <a:cubicBezTo>
                  <a:pt x="882927" y="854177"/>
                  <a:pt x="885825" y="844551"/>
                  <a:pt x="885825" y="844551"/>
                </a:cubicBezTo>
                <a:cubicBezTo>
                  <a:pt x="885031" y="834232"/>
                  <a:pt x="885058" y="823817"/>
                  <a:pt x="883444" y="813594"/>
                </a:cubicBezTo>
                <a:cubicBezTo>
                  <a:pt x="881615" y="802007"/>
                  <a:pt x="875656" y="792420"/>
                  <a:pt x="866775" y="785019"/>
                </a:cubicBezTo>
                <a:cubicBezTo>
                  <a:pt x="864577" y="783187"/>
                  <a:pt x="862192" y="781537"/>
                  <a:pt x="859632" y="780257"/>
                </a:cubicBezTo>
                <a:cubicBezTo>
                  <a:pt x="857387" y="779135"/>
                  <a:pt x="854869" y="778670"/>
                  <a:pt x="852488" y="777876"/>
                </a:cubicBezTo>
                <a:cubicBezTo>
                  <a:pt x="853282" y="774701"/>
                  <a:pt x="853054" y="771074"/>
                  <a:pt x="854869" y="768351"/>
                </a:cubicBezTo>
                <a:cubicBezTo>
                  <a:pt x="860944" y="759239"/>
                  <a:pt x="873470" y="765020"/>
                  <a:pt x="881063" y="765969"/>
                </a:cubicBezTo>
                <a:cubicBezTo>
                  <a:pt x="885825" y="767557"/>
                  <a:pt x="891800" y="767182"/>
                  <a:pt x="895350" y="770732"/>
                </a:cubicBezTo>
                <a:cubicBezTo>
                  <a:pt x="901513" y="776895"/>
                  <a:pt x="909172" y="783620"/>
                  <a:pt x="912019" y="792163"/>
                </a:cubicBezTo>
                <a:cubicBezTo>
                  <a:pt x="915305" y="802022"/>
                  <a:pt x="913008" y="797219"/>
                  <a:pt x="919163" y="806451"/>
                </a:cubicBezTo>
                <a:cubicBezTo>
                  <a:pt x="920013" y="809852"/>
                  <a:pt x="924725" y="829736"/>
                  <a:pt x="926307" y="830263"/>
                </a:cubicBezTo>
                <a:lnTo>
                  <a:pt x="933450" y="832644"/>
                </a:lnTo>
                <a:cubicBezTo>
                  <a:pt x="938213" y="831850"/>
                  <a:pt x="943281" y="832120"/>
                  <a:pt x="947738" y="830263"/>
                </a:cubicBezTo>
                <a:cubicBezTo>
                  <a:pt x="953021" y="828062"/>
                  <a:pt x="962025" y="820738"/>
                  <a:pt x="962025" y="820738"/>
                </a:cubicBezTo>
                <a:cubicBezTo>
                  <a:pt x="965540" y="815465"/>
                  <a:pt x="968430" y="810119"/>
                  <a:pt x="973932" y="806451"/>
                </a:cubicBezTo>
                <a:cubicBezTo>
                  <a:pt x="976020" y="805059"/>
                  <a:pt x="978694" y="804863"/>
                  <a:pt x="981075" y="804069"/>
                </a:cubicBezTo>
                <a:cubicBezTo>
                  <a:pt x="984344" y="800801"/>
                  <a:pt x="991366" y="795910"/>
                  <a:pt x="990600" y="789782"/>
                </a:cubicBezTo>
                <a:cubicBezTo>
                  <a:pt x="990070" y="785541"/>
                  <a:pt x="987299" y="781893"/>
                  <a:pt x="985838" y="777876"/>
                </a:cubicBezTo>
                <a:cubicBezTo>
                  <a:pt x="984122" y="773158"/>
                  <a:pt x="981075" y="763588"/>
                  <a:pt x="981075" y="763588"/>
                </a:cubicBezTo>
                <a:cubicBezTo>
                  <a:pt x="981869" y="759619"/>
                  <a:pt x="981647" y="755302"/>
                  <a:pt x="983457" y="751682"/>
                </a:cubicBezTo>
                <a:cubicBezTo>
                  <a:pt x="987542" y="743513"/>
                  <a:pt x="991008" y="745044"/>
                  <a:pt x="997744" y="742157"/>
                </a:cubicBezTo>
                <a:cubicBezTo>
                  <a:pt x="1006200" y="738533"/>
                  <a:pt x="1007241" y="737413"/>
                  <a:pt x="1014413" y="732632"/>
                </a:cubicBezTo>
                <a:cubicBezTo>
                  <a:pt x="1015207" y="726282"/>
                  <a:pt x="1016794" y="719981"/>
                  <a:pt x="1016794" y="713582"/>
                </a:cubicBezTo>
                <a:cubicBezTo>
                  <a:pt x="1016794" y="706323"/>
                  <a:pt x="1013911" y="701107"/>
                  <a:pt x="1012032" y="694532"/>
                </a:cubicBezTo>
                <a:cubicBezTo>
                  <a:pt x="1011133" y="691385"/>
                  <a:pt x="1010444" y="688182"/>
                  <a:pt x="1009650" y="685007"/>
                </a:cubicBezTo>
                <a:cubicBezTo>
                  <a:pt x="1011238" y="681832"/>
                  <a:pt x="1013015" y="678745"/>
                  <a:pt x="1014413" y="675482"/>
                </a:cubicBezTo>
                <a:cubicBezTo>
                  <a:pt x="1023883" y="653386"/>
                  <a:pt x="1016377" y="616393"/>
                  <a:pt x="1014413" y="601663"/>
                </a:cubicBezTo>
                <a:cubicBezTo>
                  <a:pt x="1013984" y="598444"/>
                  <a:pt x="1002262" y="595232"/>
                  <a:pt x="1000125" y="594519"/>
                </a:cubicBezTo>
                <a:cubicBezTo>
                  <a:pt x="996950" y="595313"/>
                  <a:pt x="992064" y="599828"/>
                  <a:pt x="990600" y="596901"/>
                </a:cubicBezTo>
                <a:cubicBezTo>
                  <a:pt x="986679" y="589059"/>
                  <a:pt x="989742" y="579341"/>
                  <a:pt x="988219" y="570707"/>
                </a:cubicBezTo>
                <a:cubicBezTo>
                  <a:pt x="987347" y="565763"/>
                  <a:pt x="988220" y="558006"/>
                  <a:pt x="983457" y="556419"/>
                </a:cubicBezTo>
                <a:lnTo>
                  <a:pt x="976313" y="554038"/>
                </a:lnTo>
                <a:cubicBezTo>
                  <a:pt x="969963" y="554832"/>
                  <a:pt x="963559" y="555274"/>
                  <a:pt x="957263" y="556419"/>
                </a:cubicBezTo>
                <a:cubicBezTo>
                  <a:pt x="954793" y="556868"/>
                  <a:pt x="952629" y="558801"/>
                  <a:pt x="950119" y="558801"/>
                </a:cubicBezTo>
                <a:cubicBezTo>
                  <a:pt x="945291" y="558801"/>
                  <a:pt x="940594" y="557213"/>
                  <a:pt x="935832" y="556419"/>
                </a:cubicBezTo>
                <a:cubicBezTo>
                  <a:pt x="915349" y="542766"/>
                  <a:pt x="941270" y="559139"/>
                  <a:pt x="921544" y="549276"/>
                </a:cubicBezTo>
                <a:cubicBezTo>
                  <a:pt x="918984" y="547996"/>
                  <a:pt x="916781" y="546101"/>
                  <a:pt x="914400" y="544513"/>
                </a:cubicBezTo>
                <a:cubicBezTo>
                  <a:pt x="912019" y="545307"/>
                  <a:pt x="909451" y="545675"/>
                  <a:pt x="907257" y="546894"/>
                </a:cubicBezTo>
                <a:cubicBezTo>
                  <a:pt x="902253" y="549674"/>
                  <a:pt x="892969" y="556419"/>
                  <a:pt x="892969" y="556419"/>
                </a:cubicBezTo>
                <a:cubicBezTo>
                  <a:pt x="891382" y="554038"/>
                  <a:pt x="889487" y="551835"/>
                  <a:pt x="888207" y="549276"/>
                </a:cubicBezTo>
                <a:cubicBezTo>
                  <a:pt x="887084" y="547031"/>
                  <a:pt x="887600" y="543907"/>
                  <a:pt x="885825" y="542132"/>
                </a:cubicBezTo>
                <a:cubicBezTo>
                  <a:pt x="877636" y="533943"/>
                  <a:pt x="873378" y="533220"/>
                  <a:pt x="864394" y="530226"/>
                </a:cubicBezTo>
                <a:cubicBezTo>
                  <a:pt x="859632" y="531020"/>
                  <a:pt x="854935" y="532607"/>
                  <a:pt x="850107" y="532607"/>
                </a:cubicBezTo>
                <a:cubicBezTo>
                  <a:pt x="846834" y="532607"/>
                  <a:pt x="843729" y="531125"/>
                  <a:pt x="840582" y="530226"/>
                </a:cubicBezTo>
                <a:cubicBezTo>
                  <a:pt x="831958" y="527762"/>
                  <a:pt x="834119" y="528298"/>
                  <a:pt x="826294" y="523082"/>
                </a:cubicBezTo>
                <a:cubicBezTo>
                  <a:pt x="827088" y="520701"/>
                  <a:pt x="828226" y="518408"/>
                  <a:pt x="828675" y="515938"/>
                </a:cubicBezTo>
                <a:cubicBezTo>
                  <a:pt x="829544" y="511161"/>
                  <a:pt x="829749" y="496384"/>
                  <a:pt x="833438" y="489744"/>
                </a:cubicBezTo>
                <a:cubicBezTo>
                  <a:pt x="836218" y="484741"/>
                  <a:pt x="842963" y="475457"/>
                  <a:pt x="842963" y="475457"/>
                </a:cubicBezTo>
                <a:cubicBezTo>
                  <a:pt x="843757" y="473076"/>
                  <a:pt x="845344" y="470823"/>
                  <a:pt x="845344" y="468313"/>
                </a:cubicBezTo>
                <a:cubicBezTo>
                  <a:pt x="845344" y="465323"/>
                  <a:pt x="841705" y="455013"/>
                  <a:pt x="840582" y="451644"/>
                </a:cubicBezTo>
                <a:cubicBezTo>
                  <a:pt x="839788" y="446088"/>
                  <a:pt x="840284" y="440187"/>
                  <a:pt x="838200" y="434976"/>
                </a:cubicBezTo>
                <a:cubicBezTo>
                  <a:pt x="836949" y="431849"/>
                  <a:pt x="831533" y="431166"/>
                  <a:pt x="831057" y="427832"/>
                </a:cubicBezTo>
                <a:cubicBezTo>
                  <a:pt x="829683" y="418215"/>
                  <a:pt x="833621" y="400722"/>
                  <a:pt x="835819" y="389732"/>
                </a:cubicBezTo>
                <a:cubicBezTo>
                  <a:pt x="833652" y="368057"/>
                  <a:pt x="836754" y="370531"/>
                  <a:pt x="828675" y="356394"/>
                </a:cubicBezTo>
                <a:cubicBezTo>
                  <a:pt x="827255" y="353909"/>
                  <a:pt x="826067" y="351135"/>
                  <a:pt x="823913" y="349251"/>
                </a:cubicBezTo>
                <a:cubicBezTo>
                  <a:pt x="819605" y="345482"/>
                  <a:pt x="809625" y="339726"/>
                  <a:pt x="809625" y="339726"/>
                </a:cubicBezTo>
                <a:cubicBezTo>
                  <a:pt x="810419" y="336551"/>
                  <a:pt x="811108" y="333348"/>
                  <a:pt x="812007" y="330201"/>
                </a:cubicBezTo>
                <a:cubicBezTo>
                  <a:pt x="813820" y="323858"/>
                  <a:pt x="817460" y="321136"/>
                  <a:pt x="809625" y="315913"/>
                </a:cubicBezTo>
                <a:cubicBezTo>
                  <a:pt x="806902" y="314098"/>
                  <a:pt x="803275" y="314326"/>
                  <a:pt x="800100" y="313532"/>
                </a:cubicBezTo>
                <a:cubicBezTo>
                  <a:pt x="795338" y="310357"/>
                  <a:pt x="789860" y="308054"/>
                  <a:pt x="785813" y="304007"/>
                </a:cubicBezTo>
                <a:cubicBezTo>
                  <a:pt x="768094" y="286288"/>
                  <a:pt x="789845" y="308713"/>
                  <a:pt x="771525" y="287338"/>
                </a:cubicBezTo>
                <a:cubicBezTo>
                  <a:pt x="757772" y="271293"/>
                  <a:pt x="770148" y="288841"/>
                  <a:pt x="759619" y="273051"/>
                </a:cubicBezTo>
                <a:cubicBezTo>
                  <a:pt x="758825" y="270670"/>
                  <a:pt x="757730" y="268368"/>
                  <a:pt x="757238" y="265907"/>
                </a:cubicBezTo>
                <a:cubicBezTo>
                  <a:pt x="756137" y="260403"/>
                  <a:pt x="756470" y="254614"/>
                  <a:pt x="754857" y="249238"/>
                </a:cubicBezTo>
                <a:cubicBezTo>
                  <a:pt x="754035" y="246497"/>
                  <a:pt x="752830" y="242936"/>
                  <a:pt x="750094" y="242094"/>
                </a:cubicBezTo>
                <a:cubicBezTo>
                  <a:pt x="741714" y="239516"/>
                  <a:pt x="732631" y="240507"/>
                  <a:pt x="723900" y="239713"/>
                </a:cubicBezTo>
                <a:cubicBezTo>
                  <a:pt x="714375" y="240507"/>
                  <a:pt x="704809" y="240908"/>
                  <a:pt x="695325" y="242094"/>
                </a:cubicBezTo>
                <a:cubicBezTo>
                  <a:pt x="692078" y="242500"/>
                  <a:pt x="688995" y="243766"/>
                  <a:pt x="685800" y="244476"/>
                </a:cubicBezTo>
                <a:cubicBezTo>
                  <a:pt x="681849" y="245354"/>
                  <a:pt x="677845" y="245979"/>
                  <a:pt x="673894" y="246857"/>
                </a:cubicBezTo>
                <a:cubicBezTo>
                  <a:pt x="670699" y="247567"/>
                  <a:pt x="667597" y="248700"/>
                  <a:pt x="664369" y="249238"/>
                </a:cubicBezTo>
                <a:cubicBezTo>
                  <a:pt x="658057" y="250290"/>
                  <a:pt x="651669" y="250825"/>
                  <a:pt x="645319" y="251619"/>
                </a:cubicBezTo>
                <a:cubicBezTo>
                  <a:pt x="642938" y="252413"/>
                  <a:pt x="640135" y="252433"/>
                  <a:pt x="638175" y="254001"/>
                </a:cubicBezTo>
                <a:cubicBezTo>
                  <a:pt x="631457" y="259376"/>
                  <a:pt x="632665" y="268083"/>
                  <a:pt x="631032" y="275432"/>
                </a:cubicBezTo>
                <a:cubicBezTo>
                  <a:pt x="630487" y="277882"/>
                  <a:pt x="630425" y="280801"/>
                  <a:pt x="628650" y="282576"/>
                </a:cubicBezTo>
                <a:cubicBezTo>
                  <a:pt x="626875" y="284351"/>
                  <a:pt x="623888" y="284163"/>
                  <a:pt x="621507" y="284957"/>
                </a:cubicBezTo>
                <a:cubicBezTo>
                  <a:pt x="617538" y="284163"/>
                  <a:pt x="613390" y="283997"/>
                  <a:pt x="609600" y="282576"/>
                </a:cubicBezTo>
                <a:cubicBezTo>
                  <a:pt x="606920" y="281571"/>
                  <a:pt x="604596" y="279714"/>
                  <a:pt x="602457" y="277813"/>
                </a:cubicBezTo>
                <a:cubicBezTo>
                  <a:pt x="597423" y="273338"/>
                  <a:pt x="594558" y="265656"/>
                  <a:pt x="588169" y="263526"/>
                </a:cubicBezTo>
                <a:lnTo>
                  <a:pt x="581025" y="261144"/>
                </a:lnTo>
                <a:cubicBezTo>
                  <a:pt x="574675" y="261938"/>
                  <a:pt x="568002" y="261373"/>
                  <a:pt x="561975" y="263526"/>
                </a:cubicBezTo>
                <a:cubicBezTo>
                  <a:pt x="556585" y="265451"/>
                  <a:pt x="547688" y="273051"/>
                  <a:pt x="547688" y="273051"/>
                </a:cubicBezTo>
                <a:cubicBezTo>
                  <a:pt x="543029" y="272274"/>
                  <a:pt x="526717" y="269712"/>
                  <a:pt x="521494" y="268288"/>
                </a:cubicBezTo>
                <a:cubicBezTo>
                  <a:pt x="516651" y="266967"/>
                  <a:pt x="507207" y="263526"/>
                  <a:pt x="507207" y="263526"/>
                </a:cubicBezTo>
                <a:cubicBezTo>
                  <a:pt x="506413" y="261145"/>
                  <a:pt x="505434" y="258817"/>
                  <a:pt x="504825" y="256382"/>
                </a:cubicBezTo>
                <a:cubicBezTo>
                  <a:pt x="503467" y="250949"/>
                  <a:pt x="502784" y="242774"/>
                  <a:pt x="500063" y="237332"/>
                </a:cubicBezTo>
                <a:cubicBezTo>
                  <a:pt x="498783" y="234772"/>
                  <a:pt x="497454" y="232073"/>
                  <a:pt x="495300" y="230188"/>
                </a:cubicBezTo>
                <a:cubicBezTo>
                  <a:pt x="490993" y="226419"/>
                  <a:pt x="485775" y="223838"/>
                  <a:pt x="481013" y="220663"/>
                </a:cubicBezTo>
                <a:cubicBezTo>
                  <a:pt x="478632" y="219076"/>
                  <a:pt x="475893" y="217925"/>
                  <a:pt x="473869" y="215901"/>
                </a:cubicBezTo>
                <a:cubicBezTo>
                  <a:pt x="471488" y="213520"/>
                  <a:pt x="469527" y="210625"/>
                  <a:pt x="466725" y="208757"/>
                </a:cubicBezTo>
                <a:cubicBezTo>
                  <a:pt x="464637" y="207365"/>
                  <a:pt x="461963" y="207170"/>
                  <a:pt x="459582" y="206376"/>
                </a:cubicBezTo>
                <a:cubicBezTo>
                  <a:pt x="457201" y="203995"/>
                  <a:pt x="454306" y="202034"/>
                  <a:pt x="452438" y="199232"/>
                </a:cubicBezTo>
                <a:cubicBezTo>
                  <a:pt x="451046" y="197143"/>
                  <a:pt x="451180" y="194333"/>
                  <a:pt x="450057" y="192088"/>
                </a:cubicBezTo>
                <a:cubicBezTo>
                  <a:pt x="446835" y="185644"/>
                  <a:pt x="445437" y="183404"/>
                  <a:pt x="438150" y="182563"/>
                </a:cubicBezTo>
                <a:cubicBezTo>
                  <a:pt x="419946" y="180463"/>
                  <a:pt x="383382" y="177801"/>
                  <a:pt x="383382" y="177801"/>
                </a:cubicBezTo>
                <a:cubicBezTo>
                  <a:pt x="382588" y="175420"/>
                  <a:pt x="380587" y="173133"/>
                  <a:pt x="381000" y="170657"/>
                </a:cubicBezTo>
                <a:cubicBezTo>
                  <a:pt x="381992" y="164704"/>
                  <a:pt x="388740" y="161529"/>
                  <a:pt x="392907" y="158751"/>
                </a:cubicBezTo>
                <a:cubicBezTo>
                  <a:pt x="391319" y="156370"/>
                  <a:pt x="388615" y="154430"/>
                  <a:pt x="388144" y="151607"/>
                </a:cubicBezTo>
                <a:cubicBezTo>
                  <a:pt x="387159" y="145699"/>
                  <a:pt x="394695" y="140293"/>
                  <a:pt x="397669" y="137319"/>
                </a:cubicBezTo>
                <a:cubicBezTo>
                  <a:pt x="402808" y="121903"/>
                  <a:pt x="397878" y="123993"/>
                  <a:pt x="409575" y="120651"/>
                </a:cubicBezTo>
                <a:cubicBezTo>
                  <a:pt x="412722" y="119752"/>
                  <a:pt x="415925" y="119063"/>
                  <a:pt x="419100" y="118269"/>
                </a:cubicBezTo>
                <a:cubicBezTo>
                  <a:pt x="422159" y="106037"/>
                  <a:pt x="422750" y="109055"/>
                  <a:pt x="419100" y="94457"/>
                </a:cubicBezTo>
                <a:cubicBezTo>
                  <a:pt x="417882" y="89587"/>
                  <a:pt x="414338" y="80169"/>
                  <a:pt x="414338" y="80169"/>
                </a:cubicBezTo>
                <a:cubicBezTo>
                  <a:pt x="413544" y="74613"/>
                  <a:pt x="413972" y="68739"/>
                  <a:pt x="411957" y="63501"/>
                </a:cubicBezTo>
                <a:cubicBezTo>
                  <a:pt x="407167" y="51046"/>
                  <a:pt x="404034" y="50281"/>
                  <a:pt x="395288" y="44451"/>
                </a:cubicBezTo>
                <a:cubicBezTo>
                  <a:pt x="390093" y="28865"/>
                  <a:pt x="397308" y="44162"/>
                  <a:pt x="385763" y="34926"/>
                </a:cubicBezTo>
                <a:cubicBezTo>
                  <a:pt x="383528" y="33138"/>
                  <a:pt x="383024" y="29806"/>
                  <a:pt x="381000" y="27782"/>
                </a:cubicBezTo>
                <a:cubicBezTo>
                  <a:pt x="378976" y="25758"/>
                  <a:pt x="376238" y="24607"/>
                  <a:pt x="373857" y="23019"/>
                </a:cubicBezTo>
                <a:cubicBezTo>
                  <a:pt x="372269" y="20638"/>
                  <a:pt x="371118" y="17900"/>
                  <a:pt x="369094" y="15876"/>
                </a:cubicBezTo>
                <a:cubicBezTo>
                  <a:pt x="367070" y="13852"/>
                  <a:pt x="363738" y="13348"/>
                  <a:pt x="361950" y="11113"/>
                </a:cubicBezTo>
                <a:cubicBezTo>
                  <a:pt x="360382" y="9153"/>
                  <a:pt x="360501" y="6300"/>
                  <a:pt x="359569" y="3969"/>
                </a:cubicBezTo>
                <a:cubicBezTo>
                  <a:pt x="358910" y="2321"/>
                  <a:pt x="360363" y="1588"/>
                  <a:pt x="357188" y="1588"/>
                </a:cubicBezTo>
                <a:close/>
              </a:path>
            </a:pathLst>
          </a:cu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latin typeface="Arial Narrow" pitchFamily="34" charset="0"/>
            </a:endParaRPr>
          </a:p>
        </p:txBody>
      </p:sp>
      <p:sp>
        <p:nvSpPr>
          <p:cNvPr id="69" name="68 Rectángulo redondeado"/>
          <p:cNvSpPr/>
          <p:nvPr/>
        </p:nvSpPr>
        <p:spPr>
          <a:xfrm>
            <a:off x="182936" y="1412776"/>
            <a:ext cx="2188555" cy="7778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Antioquia</a:t>
            </a:r>
            <a:endParaRPr lang="es-CO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2015</a:t>
            </a:r>
            <a:r>
              <a:rPr lang="es-CO" sz="9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.………………….  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4.022 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CO" sz="9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….………………………..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18.439</a:t>
            </a:r>
          </a:p>
          <a:p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2017…………………………….  2.014</a:t>
            </a:r>
          </a:p>
          <a:p>
            <a:pPr algn="ctr"/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69 Rectángulo redondeado"/>
          <p:cNvSpPr/>
          <p:nvPr/>
        </p:nvSpPr>
        <p:spPr>
          <a:xfrm>
            <a:off x="182936" y="2282646"/>
            <a:ext cx="2188555" cy="6321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Chocó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2015</a:t>
            </a:r>
            <a:r>
              <a:rPr lang="es-CO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………............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CO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739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CO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………………………....</a:t>
            </a:r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2017…………………………..    0</a:t>
            </a:r>
          </a:p>
          <a:p>
            <a:endParaRPr lang="es-CO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70 Rectángulo redondeado"/>
          <p:cNvSpPr/>
          <p:nvPr/>
        </p:nvSpPr>
        <p:spPr>
          <a:xfrm>
            <a:off x="182936" y="3002726"/>
            <a:ext cx="2188555" cy="7274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Risaralda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2015 </a:t>
            </a:r>
            <a:r>
              <a:rPr lang="es-CO" sz="9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…………............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401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CO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</a:t>
            </a:r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1.699</a:t>
            </a:r>
          </a:p>
          <a:p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2017…………………………..      18</a:t>
            </a:r>
          </a:p>
          <a:p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72 Rectángulo redondeado"/>
          <p:cNvSpPr/>
          <p:nvPr/>
        </p:nvSpPr>
        <p:spPr>
          <a:xfrm>
            <a:off x="179512" y="3876994"/>
            <a:ext cx="2188555" cy="6321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 del Cauca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2015 </a:t>
            </a:r>
            <a:r>
              <a:rPr lang="es-CO" sz="9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…………..............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413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CO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</a:t>
            </a:r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2.533</a:t>
            </a:r>
          </a:p>
          <a:p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2017……………………………      72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73 Rectángulo redondeado"/>
          <p:cNvSpPr/>
          <p:nvPr/>
        </p:nvSpPr>
        <p:spPr>
          <a:xfrm>
            <a:off x="220155" y="4630676"/>
            <a:ext cx="2188555" cy="7425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Cauca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2015 </a:t>
            </a:r>
            <a:r>
              <a:rPr lang="es-CO" sz="9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1.033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CO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</a:t>
            </a:r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1.479</a:t>
            </a:r>
          </a:p>
          <a:p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2017……………………………      22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6017382" y="2193232"/>
            <a:ext cx="2474789" cy="6321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Santander y N. Santander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2015 </a:t>
            </a:r>
            <a:r>
              <a:rPr lang="es-CO" sz="9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……….............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CO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………………………..</a:t>
            </a:r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433</a:t>
            </a:r>
          </a:p>
          <a:p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     64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77 Rectángulo redondeado"/>
          <p:cNvSpPr/>
          <p:nvPr/>
        </p:nvSpPr>
        <p:spPr>
          <a:xfrm>
            <a:off x="6732240" y="3068960"/>
            <a:ext cx="2170519" cy="6321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Cundinamarca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2015……… </a:t>
            </a:r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  </a:t>
            </a:r>
            <a:r>
              <a:rPr lang="es-CO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………………………..  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</a:p>
          <a:p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2017………………………….   77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80 Rectángulo redondeado"/>
          <p:cNvSpPr/>
          <p:nvPr/>
        </p:nvSpPr>
        <p:spPr>
          <a:xfrm>
            <a:off x="6769381" y="6158595"/>
            <a:ext cx="2170519" cy="647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Amazonas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2015 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………............  </a:t>
            </a:r>
            <a:r>
              <a:rPr lang="es-CO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……………………….. 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    5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-108520" y="332656"/>
            <a:ext cx="7179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Georreferenciación</a:t>
            </a:r>
            <a:endParaRPr lang="es-CO"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92" name="91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3" name="92 Rectángulo"/>
          <p:cNvSpPr/>
          <p:nvPr/>
        </p:nvSpPr>
        <p:spPr>
          <a:xfrm>
            <a:off x="-36512" y="116632"/>
            <a:ext cx="365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Estadísticas del fenómeno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75" name="74 Rectángulo redondeado"/>
          <p:cNvSpPr/>
          <p:nvPr/>
        </p:nvSpPr>
        <p:spPr>
          <a:xfrm>
            <a:off x="827584" y="5782804"/>
            <a:ext cx="2188555" cy="7425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Nariño - Putumayo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2015 </a:t>
            </a:r>
            <a:r>
              <a:rPr lang="es-CO" sz="9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…………............   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3.831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CO" sz="9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…………………………..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8.605</a:t>
            </a:r>
          </a:p>
          <a:p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2017…………………………….    499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87 Triángulo isósceles"/>
          <p:cNvSpPr/>
          <p:nvPr/>
        </p:nvSpPr>
        <p:spPr>
          <a:xfrm rot="10493512">
            <a:off x="5518740" y="6675894"/>
            <a:ext cx="419671" cy="16807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88 Triángulo isósceles"/>
          <p:cNvSpPr/>
          <p:nvPr/>
        </p:nvSpPr>
        <p:spPr>
          <a:xfrm rot="18100213">
            <a:off x="4916726" y="992734"/>
            <a:ext cx="348177" cy="21872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0" name="89 Conector recto de flecha"/>
          <p:cNvCxnSpPr>
            <a:stCxn id="91" idx="1"/>
            <a:endCxn id="34" idx="173"/>
          </p:cNvCxnSpPr>
          <p:nvPr/>
        </p:nvCxnSpPr>
        <p:spPr>
          <a:xfrm flipH="1">
            <a:off x="3873756" y="1377898"/>
            <a:ext cx="2146778" cy="475046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Rectángulo redondeado"/>
          <p:cNvSpPr/>
          <p:nvPr/>
        </p:nvSpPr>
        <p:spPr>
          <a:xfrm>
            <a:off x="6020534" y="1061835"/>
            <a:ext cx="2474789" cy="6321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Córdoba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2015 </a:t>
            </a:r>
            <a:r>
              <a:rPr lang="es-CO" sz="9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……….............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CO" sz="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………………………..</a:t>
            </a:r>
            <a:r>
              <a: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  <a:p>
            <a:r>
              <a:rPr lang="es-CO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2017…………………………       0</a:t>
            </a:r>
            <a:endParaRPr lang="es-CO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93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311436" y="4293088"/>
            <a:ext cx="3229115" cy="2880328"/>
          </a:xfrm>
          <a:prstGeom prst="rect">
            <a:avLst/>
          </a:prstGeom>
          <a:pattFill prst="nar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163 Forma libre"/>
          <p:cNvSpPr/>
          <p:nvPr/>
        </p:nvSpPr>
        <p:spPr>
          <a:xfrm>
            <a:off x="3211851" y="4581128"/>
            <a:ext cx="2579210" cy="2188548"/>
          </a:xfrm>
          <a:custGeom>
            <a:avLst/>
            <a:gdLst>
              <a:gd name="connsiteX0" fmla="*/ 179614 w 497114"/>
              <a:gd name="connsiteY0" fmla="*/ 4233 h 623430"/>
              <a:gd name="connsiteX1" fmla="*/ 147864 w 497114"/>
              <a:gd name="connsiteY1" fmla="*/ 35983 h 623430"/>
              <a:gd name="connsiteX2" fmla="*/ 109764 w 497114"/>
              <a:gd name="connsiteY2" fmla="*/ 48683 h 623430"/>
              <a:gd name="connsiteX3" fmla="*/ 78014 w 497114"/>
              <a:gd name="connsiteY3" fmla="*/ 74083 h 623430"/>
              <a:gd name="connsiteX4" fmla="*/ 71664 w 497114"/>
              <a:gd name="connsiteY4" fmla="*/ 93133 h 623430"/>
              <a:gd name="connsiteX5" fmla="*/ 71664 w 497114"/>
              <a:gd name="connsiteY5" fmla="*/ 150283 h 623430"/>
              <a:gd name="connsiteX6" fmla="*/ 52614 w 497114"/>
              <a:gd name="connsiteY6" fmla="*/ 162983 h 623430"/>
              <a:gd name="connsiteX7" fmla="*/ 52614 w 497114"/>
              <a:gd name="connsiteY7" fmla="*/ 201083 h 623430"/>
              <a:gd name="connsiteX8" fmla="*/ 33564 w 497114"/>
              <a:gd name="connsiteY8" fmla="*/ 245533 h 623430"/>
              <a:gd name="connsiteX9" fmla="*/ 14514 w 497114"/>
              <a:gd name="connsiteY9" fmla="*/ 239183 h 623430"/>
              <a:gd name="connsiteX10" fmla="*/ 14514 w 497114"/>
              <a:gd name="connsiteY10" fmla="*/ 277283 h 623430"/>
              <a:gd name="connsiteX11" fmla="*/ 1814 w 497114"/>
              <a:gd name="connsiteY11" fmla="*/ 296333 h 623430"/>
              <a:gd name="connsiteX12" fmla="*/ 14514 w 497114"/>
              <a:gd name="connsiteY12" fmla="*/ 334433 h 623430"/>
              <a:gd name="connsiteX13" fmla="*/ 14514 w 497114"/>
              <a:gd name="connsiteY13" fmla="*/ 372533 h 623430"/>
              <a:gd name="connsiteX14" fmla="*/ 33564 w 497114"/>
              <a:gd name="connsiteY14" fmla="*/ 378883 h 623430"/>
              <a:gd name="connsiteX15" fmla="*/ 46264 w 497114"/>
              <a:gd name="connsiteY15" fmla="*/ 416983 h 623430"/>
              <a:gd name="connsiteX16" fmla="*/ 52614 w 497114"/>
              <a:gd name="connsiteY16" fmla="*/ 436033 h 623430"/>
              <a:gd name="connsiteX17" fmla="*/ 71664 w 497114"/>
              <a:gd name="connsiteY17" fmla="*/ 448733 h 623430"/>
              <a:gd name="connsiteX18" fmla="*/ 65314 w 497114"/>
              <a:gd name="connsiteY18" fmla="*/ 429683 h 623430"/>
              <a:gd name="connsiteX19" fmla="*/ 78014 w 497114"/>
              <a:gd name="connsiteY19" fmla="*/ 391583 h 623430"/>
              <a:gd name="connsiteX20" fmla="*/ 103414 w 497114"/>
              <a:gd name="connsiteY20" fmla="*/ 397933 h 623430"/>
              <a:gd name="connsiteX21" fmla="*/ 109764 w 497114"/>
              <a:gd name="connsiteY21" fmla="*/ 416983 h 623430"/>
              <a:gd name="connsiteX22" fmla="*/ 90714 w 497114"/>
              <a:gd name="connsiteY22" fmla="*/ 455083 h 623430"/>
              <a:gd name="connsiteX23" fmla="*/ 71664 w 497114"/>
              <a:gd name="connsiteY23" fmla="*/ 467783 h 623430"/>
              <a:gd name="connsiteX24" fmla="*/ 71664 w 497114"/>
              <a:gd name="connsiteY24" fmla="*/ 505883 h 623430"/>
              <a:gd name="connsiteX25" fmla="*/ 52614 w 497114"/>
              <a:gd name="connsiteY25" fmla="*/ 543983 h 623430"/>
              <a:gd name="connsiteX26" fmla="*/ 58964 w 497114"/>
              <a:gd name="connsiteY26" fmla="*/ 563033 h 623430"/>
              <a:gd name="connsiteX27" fmla="*/ 65314 w 497114"/>
              <a:gd name="connsiteY27" fmla="*/ 594783 h 623430"/>
              <a:gd name="connsiteX28" fmla="*/ 90714 w 497114"/>
              <a:gd name="connsiteY28" fmla="*/ 556683 h 623430"/>
              <a:gd name="connsiteX29" fmla="*/ 109764 w 497114"/>
              <a:gd name="connsiteY29" fmla="*/ 563033 h 623430"/>
              <a:gd name="connsiteX30" fmla="*/ 122464 w 497114"/>
              <a:gd name="connsiteY30" fmla="*/ 601133 h 623430"/>
              <a:gd name="connsiteX31" fmla="*/ 141514 w 497114"/>
              <a:gd name="connsiteY31" fmla="*/ 607483 h 623430"/>
              <a:gd name="connsiteX32" fmla="*/ 185964 w 497114"/>
              <a:gd name="connsiteY32" fmla="*/ 620183 h 623430"/>
              <a:gd name="connsiteX33" fmla="*/ 211364 w 497114"/>
              <a:gd name="connsiteY33" fmla="*/ 607483 h 623430"/>
              <a:gd name="connsiteX34" fmla="*/ 205014 w 497114"/>
              <a:gd name="connsiteY34" fmla="*/ 588433 h 623430"/>
              <a:gd name="connsiteX35" fmla="*/ 217714 w 497114"/>
              <a:gd name="connsiteY35" fmla="*/ 537633 h 623430"/>
              <a:gd name="connsiteX36" fmla="*/ 230414 w 497114"/>
              <a:gd name="connsiteY36" fmla="*/ 518583 h 623430"/>
              <a:gd name="connsiteX37" fmla="*/ 230414 w 497114"/>
              <a:gd name="connsiteY37" fmla="*/ 480483 h 623430"/>
              <a:gd name="connsiteX38" fmla="*/ 249464 w 497114"/>
              <a:gd name="connsiteY38" fmla="*/ 474133 h 623430"/>
              <a:gd name="connsiteX39" fmla="*/ 255814 w 497114"/>
              <a:gd name="connsiteY39" fmla="*/ 448733 h 623430"/>
              <a:gd name="connsiteX40" fmla="*/ 312964 w 497114"/>
              <a:gd name="connsiteY40" fmla="*/ 429683 h 623430"/>
              <a:gd name="connsiteX41" fmla="*/ 370114 w 497114"/>
              <a:gd name="connsiteY41" fmla="*/ 404283 h 623430"/>
              <a:gd name="connsiteX42" fmla="*/ 389164 w 497114"/>
              <a:gd name="connsiteY42" fmla="*/ 397933 h 623430"/>
              <a:gd name="connsiteX43" fmla="*/ 395514 w 497114"/>
              <a:gd name="connsiteY43" fmla="*/ 378883 h 623430"/>
              <a:gd name="connsiteX44" fmla="*/ 427264 w 497114"/>
              <a:gd name="connsiteY44" fmla="*/ 340783 h 623430"/>
              <a:gd name="connsiteX45" fmla="*/ 459014 w 497114"/>
              <a:gd name="connsiteY45" fmla="*/ 289983 h 623430"/>
              <a:gd name="connsiteX46" fmla="*/ 484414 w 497114"/>
              <a:gd name="connsiteY46" fmla="*/ 251883 h 623430"/>
              <a:gd name="connsiteX47" fmla="*/ 497114 w 497114"/>
              <a:gd name="connsiteY47" fmla="*/ 213783 h 623430"/>
              <a:gd name="connsiteX48" fmla="*/ 478064 w 497114"/>
              <a:gd name="connsiteY48" fmla="*/ 175683 h 623430"/>
              <a:gd name="connsiteX49" fmla="*/ 471714 w 497114"/>
              <a:gd name="connsiteY49" fmla="*/ 150283 h 623430"/>
              <a:gd name="connsiteX50" fmla="*/ 452664 w 497114"/>
              <a:gd name="connsiteY50" fmla="*/ 143933 h 623430"/>
              <a:gd name="connsiteX51" fmla="*/ 433614 w 497114"/>
              <a:gd name="connsiteY51" fmla="*/ 105833 h 623430"/>
              <a:gd name="connsiteX52" fmla="*/ 414564 w 497114"/>
              <a:gd name="connsiteY52" fmla="*/ 99483 h 623430"/>
              <a:gd name="connsiteX53" fmla="*/ 357414 w 497114"/>
              <a:gd name="connsiteY53" fmla="*/ 105833 h 623430"/>
              <a:gd name="connsiteX54" fmla="*/ 344714 w 497114"/>
              <a:gd name="connsiteY54" fmla="*/ 124883 h 623430"/>
              <a:gd name="connsiteX55" fmla="*/ 319314 w 497114"/>
              <a:gd name="connsiteY55" fmla="*/ 86783 h 623430"/>
              <a:gd name="connsiteX56" fmla="*/ 300264 w 497114"/>
              <a:gd name="connsiteY56" fmla="*/ 74083 h 623430"/>
              <a:gd name="connsiteX57" fmla="*/ 293914 w 497114"/>
              <a:gd name="connsiteY57" fmla="*/ 55033 h 623430"/>
              <a:gd name="connsiteX58" fmla="*/ 236764 w 497114"/>
              <a:gd name="connsiteY58" fmla="*/ 29633 h 623430"/>
              <a:gd name="connsiteX59" fmla="*/ 217714 w 497114"/>
              <a:gd name="connsiteY59" fmla="*/ 23283 h 623430"/>
              <a:gd name="connsiteX60" fmla="*/ 198664 w 497114"/>
              <a:gd name="connsiteY60" fmla="*/ 10583 h 623430"/>
              <a:gd name="connsiteX61" fmla="*/ 179614 w 497114"/>
              <a:gd name="connsiteY61" fmla="*/ 4233 h 6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7114" h="623430">
                <a:moveTo>
                  <a:pt x="179614" y="4233"/>
                </a:moveTo>
                <a:cubicBezTo>
                  <a:pt x="171147" y="8466"/>
                  <a:pt x="167917" y="27071"/>
                  <a:pt x="147864" y="35983"/>
                </a:cubicBezTo>
                <a:cubicBezTo>
                  <a:pt x="135631" y="41420"/>
                  <a:pt x="109764" y="48683"/>
                  <a:pt x="109764" y="48683"/>
                </a:cubicBezTo>
                <a:cubicBezTo>
                  <a:pt x="94539" y="94358"/>
                  <a:pt x="117881" y="42189"/>
                  <a:pt x="78014" y="74083"/>
                </a:cubicBezTo>
                <a:cubicBezTo>
                  <a:pt x="72787" y="78264"/>
                  <a:pt x="73781" y="86783"/>
                  <a:pt x="71664" y="93133"/>
                </a:cubicBezTo>
                <a:cubicBezTo>
                  <a:pt x="82365" y="125235"/>
                  <a:pt x="94305" y="127642"/>
                  <a:pt x="71664" y="150283"/>
                </a:cubicBezTo>
                <a:cubicBezTo>
                  <a:pt x="66268" y="155679"/>
                  <a:pt x="58964" y="158750"/>
                  <a:pt x="52614" y="162983"/>
                </a:cubicBezTo>
                <a:cubicBezTo>
                  <a:pt x="35681" y="213783"/>
                  <a:pt x="52614" y="150283"/>
                  <a:pt x="52614" y="201083"/>
                </a:cubicBezTo>
                <a:cubicBezTo>
                  <a:pt x="52614" y="221585"/>
                  <a:pt x="43933" y="229979"/>
                  <a:pt x="33564" y="245533"/>
                </a:cubicBezTo>
                <a:cubicBezTo>
                  <a:pt x="27214" y="243416"/>
                  <a:pt x="20501" y="236190"/>
                  <a:pt x="14514" y="239183"/>
                </a:cubicBezTo>
                <a:cubicBezTo>
                  <a:pt x="0" y="246440"/>
                  <a:pt x="12095" y="270026"/>
                  <a:pt x="14514" y="277283"/>
                </a:cubicBezTo>
                <a:cubicBezTo>
                  <a:pt x="10281" y="283633"/>
                  <a:pt x="1814" y="288701"/>
                  <a:pt x="1814" y="296333"/>
                </a:cubicBezTo>
                <a:cubicBezTo>
                  <a:pt x="1814" y="309720"/>
                  <a:pt x="14514" y="334433"/>
                  <a:pt x="14514" y="334433"/>
                </a:cubicBezTo>
                <a:cubicBezTo>
                  <a:pt x="10281" y="347133"/>
                  <a:pt x="1814" y="359833"/>
                  <a:pt x="14514" y="372533"/>
                </a:cubicBezTo>
                <a:cubicBezTo>
                  <a:pt x="19247" y="377266"/>
                  <a:pt x="27214" y="376766"/>
                  <a:pt x="33564" y="378883"/>
                </a:cubicBezTo>
                <a:lnTo>
                  <a:pt x="46264" y="416983"/>
                </a:lnTo>
                <a:cubicBezTo>
                  <a:pt x="48381" y="423333"/>
                  <a:pt x="47045" y="432320"/>
                  <a:pt x="52614" y="436033"/>
                </a:cubicBezTo>
                <a:lnTo>
                  <a:pt x="71664" y="448733"/>
                </a:lnTo>
                <a:cubicBezTo>
                  <a:pt x="69547" y="442383"/>
                  <a:pt x="64575" y="436336"/>
                  <a:pt x="65314" y="429683"/>
                </a:cubicBezTo>
                <a:cubicBezTo>
                  <a:pt x="66792" y="416378"/>
                  <a:pt x="78014" y="391583"/>
                  <a:pt x="78014" y="391583"/>
                </a:cubicBezTo>
                <a:cubicBezTo>
                  <a:pt x="86481" y="393700"/>
                  <a:pt x="96599" y="392481"/>
                  <a:pt x="103414" y="397933"/>
                </a:cubicBezTo>
                <a:cubicBezTo>
                  <a:pt x="108641" y="402114"/>
                  <a:pt x="109764" y="410290"/>
                  <a:pt x="109764" y="416983"/>
                </a:cubicBezTo>
                <a:cubicBezTo>
                  <a:pt x="109764" y="427312"/>
                  <a:pt x="97135" y="448662"/>
                  <a:pt x="90714" y="455083"/>
                </a:cubicBezTo>
                <a:cubicBezTo>
                  <a:pt x="85318" y="460479"/>
                  <a:pt x="78014" y="463550"/>
                  <a:pt x="71664" y="467783"/>
                </a:cubicBezTo>
                <a:cubicBezTo>
                  <a:pt x="54731" y="518583"/>
                  <a:pt x="71664" y="455083"/>
                  <a:pt x="71664" y="505883"/>
                </a:cubicBezTo>
                <a:cubicBezTo>
                  <a:pt x="71664" y="519028"/>
                  <a:pt x="59035" y="534351"/>
                  <a:pt x="52614" y="543983"/>
                </a:cubicBezTo>
                <a:cubicBezTo>
                  <a:pt x="54731" y="550333"/>
                  <a:pt x="57341" y="556539"/>
                  <a:pt x="58964" y="563033"/>
                </a:cubicBezTo>
                <a:cubicBezTo>
                  <a:pt x="61582" y="573504"/>
                  <a:pt x="54731" y="596900"/>
                  <a:pt x="65314" y="594783"/>
                </a:cubicBezTo>
                <a:cubicBezTo>
                  <a:pt x="80281" y="591790"/>
                  <a:pt x="90714" y="556683"/>
                  <a:pt x="90714" y="556683"/>
                </a:cubicBezTo>
                <a:cubicBezTo>
                  <a:pt x="97064" y="558800"/>
                  <a:pt x="105873" y="557586"/>
                  <a:pt x="109764" y="563033"/>
                </a:cubicBezTo>
                <a:cubicBezTo>
                  <a:pt x="117545" y="573926"/>
                  <a:pt x="109764" y="596900"/>
                  <a:pt x="122464" y="601133"/>
                </a:cubicBezTo>
                <a:cubicBezTo>
                  <a:pt x="128814" y="603250"/>
                  <a:pt x="135078" y="605644"/>
                  <a:pt x="141514" y="607483"/>
                </a:cubicBezTo>
                <a:cubicBezTo>
                  <a:pt x="197328" y="623430"/>
                  <a:pt x="140289" y="604958"/>
                  <a:pt x="185964" y="620183"/>
                </a:cubicBezTo>
                <a:cubicBezTo>
                  <a:pt x="194431" y="615950"/>
                  <a:pt x="206494" y="615600"/>
                  <a:pt x="211364" y="607483"/>
                </a:cubicBezTo>
                <a:cubicBezTo>
                  <a:pt x="214808" y="601743"/>
                  <a:pt x="205014" y="595126"/>
                  <a:pt x="205014" y="588433"/>
                </a:cubicBezTo>
                <a:cubicBezTo>
                  <a:pt x="205014" y="581187"/>
                  <a:pt x="212703" y="547655"/>
                  <a:pt x="217714" y="537633"/>
                </a:cubicBezTo>
                <a:cubicBezTo>
                  <a:pt x="221127" y="530807"/>
                  <a:pt x="226181" y="524933"/>
                  <a:pt x="230414" y="518583"/>
                </a:cubicBezTo>
                <a:cubicBezTo>
                  <a:pt x="226181" y="505883"/>
                  <a:pt x="217714" y="493183"/>
                  <a:pt x="230414" y="480483"/>
                </a:cubicBezTo>
                <a:cubicBezTo>
                  <a:pt x="235147" y="475750"/>
                  <a:pt x="243114" y="476250"/>
                  <a:pt x="249464" y="474133"/>
                </a:cubicBezTo>
                <a:cubicBezTo>
                  <a:pt x="251581" y="465666"/>
                  <a:pt x="250973" y="455995"/>
                  <a:pt x="255814" y="448733"/>
                </a:cubicBezTo>
                <a:cubicBezTo>
                  <a:pt x="266975" y="431991"/>
                  <a:pt x="298718" y="432057"/>
                  <a:pt x="312964" y="429683"/>
                </a:cubicBezTo>
                <a:cubicBezTo>
                  <a:pt x="343153" y="409557"/>
                  <a:pt x="324774" y="419396"/>
                  <a:pt x="370114" y="404283"/>
                </a:cubicBezTo>
                <a:lnTo>
                  <a:pt x="389164" y="397933"/>
                </a:lnTo>
                <a:cubicBezTo>
                  <a:pt x="391281" y="391583"/>
                  <a:pt x="392521" y="384870"/>
                  <a:pt x="395514" y="378883"/>
                </a:cubicBezTo>
                <a:cubicBezTo>
                  <a:pt x="404355" y="361202"/>
                  <a:pt x="413220" y="354827"/>
                  <a:pt x="427264" y="340783"/>
                </a:cubicBezTo>
                <a:cubicBezTo>
                  <a:pt x="442377" y="295443"/>
                  <a:pt x="428825" y="310109"/>
                  <a:pt x="459014" y="289983"/>
                </a:cubicBezTo>
                <a:cubicBezTo>
                  <a:pt x="467481" y="277283"/>
                  <a:pt x="479587" y="266363"/>
                  <a:pt x="484414" y="251883"/>
                </a:cubicBezTo>
                <a:lnTo>
                  <a:pt x="497114" y="213783"/>
                </a:lnTo>
                <a:cubicBezTo>
                  <a:pt x="483199" y="192911"/>
                  <a:pt x="484637" y="198687"/>
                  <a:pt x="478064" y="175683"/>
                </a:cubicBezTo>
                <a:cubicBezTo>
                  <a:pt x="475666" y="167292"/>
                  <a:pt x="477166" y="157098"/>
                  <a:pt x="471714" y="150283"/>
                </a:cubicBezTo>
                <a:cubicBezTo>
                  <a:pt x="467533" y="145056"/>
                  <a:pt x="459014" y="146050"/>
                  <a:pt x="452664" y="143933"/>
                </a:cubicBezTo>
                <a:cubicBezTo>
                  <a:pt x="448481" y="131384"/>
                  <a:pt x="444805" y="114785"/>
                  <a:pt x="433614" y="105833"/>
                </a:cubicBezTo>
                <a:cubicBezTo>
                  <a:pt x="428387" y="101652"/>
                  <a:pt x="420914" y="101600"/>
                  <a:pt x="414564" y="99483"/>
                </a:cubicBezTo>
                <a:cubicBezTo>
                  <a:pt x="395514" y="101600"/>
                  <a:pt x="375427" y="99283"/>
                  <a:pt x="357414" y="105833"/>
                </a:cubicBezTo>
                <a:cubicBezTo>
                  <a:pt x="350242" y="108441"/>
                  <a:pt x="351540" y="128296"/>
                  <a:pt x="344714" y="124883"/>
                </a:cubicBezTo>
                <a:cubicBezTo>
                  <a:pt x="331062" y="118057"/>
                  <a:pt x="332014" y="95250"/>
                  <a:pt x="319314" y="86783"/>
                </a:cubicBezTo>
                <a:lnTo>
                  <a:pt x="300264" y="74083"/>
                </a:lnTo>
                <a:cubicBezTo>
                  <a:pt x="298147" y="67733"/>
                  <a:pt x="298095" y="60260"/>
                  <a:pt x="293914" y="55033"/>
                </a:cubicBezTo>
                <a:cubicBezTo>
                  <a:pt x="282936" y="41311"/>
                  <a:pt x="248406" y="33514"/>
                  <a:pt x="236764" y="29633"/>
                </a:cubicBezTo>
                <a:cubicBezTo>
                  <a:pt x="230414" y="27516"/>
                  <a:pt x="223283" y="26996"/>
                  <a:pt x="217714" y="23283"/>
                </a:cubicBezTo>
                <a:cubicBezTo>
                  <a:pt x="211364" y="19050"/>
                  <a:pt x="205490" y="13996"/>
                  <a:pt x="198664" y="10583"/>
                </a:cubicBezTo>
                <a:cubicBezTo>
                  <a:pt x="192677" y="7590"/>
                  <a:pt x="188081" y="0"/>
                  <a:pt x="179614" y="4233"/>
                </a:cubicBezTo>
                <a:close/>
              </a:path>
            </a:pathLst>
          </a:custGeom>
          <a:pattFill prst="nar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3" name="162 Forma libre"/>
          <p:cNvSpPr/>
          <p:nvPr/>
        </p:nvSpPr>
        <p:spPr>
          <a:xfrm>
            <a:off x="3463151" y="5248928"/>
            <a:ext cx="4565233" cy="5236856"/>
          </a:xfrm>
          <a:custGeom>
            <a:avLst/>
            <a:gdLst>
              <a:gd name="connsiteX0" fmla="*/ 69850 w 1136650"/>
              <a:gd name="connsiteY0" fmla="*/ 338833 h 1792983"/>
              <a:gd name="connsiteX1" fmla="*/ 50800 w 1136650"/>
              <a:gd name="connsiteY1" fmla="*/ 345183 h 1792983"/>
              <a:gd name="connsiteX2" fmla="*/ 38100 w 1136650"/>
              <a:gd name="connsiteY2" fmla="*/ 389633 h 1792983"/>
              <a:gd name="connsiteX3" fmla="*/ 19050 w 1136650"/>
              <a:gd name="connsiteY3" fmla="*/ 402333 h 1792983"/>
              <a:gd name="connsiteX4" fmla="*/ 12700 w 1136650"/>
              <a:gd name="connsiteY4" fmla="*/ 427733 h 1792983"/>
              <a:gd name="connsiteX5" fmla="*/ 0 w 1136650"/>
              <a:gd name="connsiteY5" fmla="*/ 465833 h 1792983"/>
              <a:gd name="connsiteX6" fmla="*/ 31750 w 1136650"/>
              <a:gd name="connsiteY6" fmla="*/ 503933 h 1792983"/>
              <a:gd name="connsiteX7" fmla="*/ 19050 w 1136650"/>
              <a:gd name="connsiteY7" fmla="*/ 522983 h 1792983"/>
              <a:gd name="connsiteX8" fmla="*/ 25400 w 1136650"/>
              <a:gd name="connsiteY8" fmla="*/ 542033 h 1792983"/>
              <a:gd name="connsiteX9" fmla="*/ 38100 w 1136650"/>
              <a:gd name="connsiteY9" fmla="*/ 561083 h 1792983"/>
              <a:gd name="connsiteX10" fmla="*/ 31750 w 1136650"/>
              <a:gd name="connsiteY10" fmla="*/ 580133 h 1792983"/>
              <a:gd name="connsiteX11" fmla="*/ 38100 w 1136650"/>
              <a:gd name="connsiteY11" fmla="*/ 599183 h 1792983"/>
              <a:gd name="connsiteX12" fmla="*/ 76200 w 1136650"/>
              <a:gd name="connsiteY12" fmla="*/ 618233 h 1792983"/>
              <a:gd name="connsiteX13" fmla="*/ 95250 w 1136650"/>
              <a:gd name="connsiteY13" fmla="*/ 630933 h 1792983"/>
              <a:gd name="connsiteX14" fmla="*/ 107950 w 1136650"/>
              <a:gd name="connsiteY14" fmla="*/ 649983 h 1792983"/>
              <a:gd name="connsiteX15" fmla="*/ 120650 w 1136650"/>
              <a:gd name="connsiteY15" fmla="*/ 688083 h 1792983"/>
              <a:gd name="connsiteX16" fmla="*/ 139700 w 1136650"/>
              <a:gd name="connsiteY16" fmla="*/ 700783 h 1792983"/>
              <a:gd name="connsiteX17" fmla="*/ 165100 w 1136650"/>
              <a:gd name="connsiteY17" fmla="*/ 732533 h 1792983"/>
              <a:gd name="connsiteX18" fmla="*/ 171450 w 1136650"/>
              <a:gd name="connsiteY18" fmla="*/ 751583 h 1792983"/>
              <a:gd name="connsiteX19" fmla="*/ 203200 w 1136650"/>
              <a:gd name="connsiteY19" fmla="*/ 783333 h 1792983"/>
              <a:gd name="connsiteX20" fmla="*/ 222250 w 1136650"/>
              <a:gd name="connsiteY20" fmla="*/ 821433 h 1792983"/>
              <a:gd name="connsiteX21" fmla="*/ 215900 w 1136650"/>
              <a:gd name="connsiteY21" fmla="*/ 840483 h 1792983"/>
              <a:gd name="connsiteX22" fmla="*/ 222250 w 1136650"/>
              <a:gd name="connsiteY22" fmla="*/ 878583 h 1792983"/>
              <a:gd name="connsiteX23" fmla="*/ 241300 w 1136650"/>
              <a:gd name="connsiteY23" fmla="*/ 897633 h 1792983"/>
              <a:gd name="connsiteX24" fmla="*/ 273050 w 1136650"/>
              <a:gd name="connsiteY24" fmla="*/ 929383 h 1792983"/>
              <a:gd name="connsiteX25" fmla="*/ 304800 w 1136650"/>
              <a:gd name="connsiteY25" fmla="*/ 1024633 h 1792983"/>
              <a:gd name="connsiteX26" fmla="*/ 311150 w 1136650"/>
              <a:gd name="connsiteY26" fmla="*/ 1043683 h 1792983"/>
              <a:gd name="connsiteX27" fmla="*/ 330200 w 1136650"/>
              <a:gd name="connsiteY27" fmla="*/ 1056383 h 1792983"/>
              <a:gd name="connsiteX28" fmla="*/ 355600 w 1136650"/>
              <a:gd name="connsiteY28" fmla="*/ 1094483 h 1792983"/>
              <a:gd name="connsiteX29" fmla="*/ 361950 w 1136650"/>
              <a:gd name="connsiteY29" fmla="*/ 1113533 h 1792983"/>
              <a:gd name="connsiteX30" fmla="*/ 381000 w 1136650"/>
              <a:gd name="connsiteY30" fmla="*/ 1157983 h 1792983"/>
              <a:gd name="connsiteX31" fmla="*/ 400050 w 1136650"/>
              <a:gd name="connsiteY31" fmla="*/ 1164333 h 1792983"/>
              <a:gd name="connsiteX32" fmla="*/ 419100 w 1136650"/>
              <a:gd name="connsiteY32" fmla="*/ 1202433 h 1792983"/>
              <a:gd name="connsiteX33" fmla="*/ 431800 w 1136650"/>
              <a:gd name="connsiteY33" fmla="*/ 1221483 h 1792983"/>
              <a:gd name="connsiteX34" fmla="*/ 438150 w 1136650"/>
              <a:gd name="connsiteY34" fmla="*/ 1240533 h 1792983"/>
              <a:gd name="connsiteX35" fmla="*/ 457200 w 1136650"/>
              <a:gd name="connsiteY35" fmla="*/ 1253233 h 1792983"/>
              <a:gd name="connsiteX36" fmla="*/ 488950 w 1136650"/>
              <a:gd name="connsiteY36" fmla="*/ 1291333 h 1792983"/>
              <a:gd name="connsiteX37" fmla="*/ 482600 w 1136650"/>
              <a:gd name="connsiteY37" fmla="*/ 1316733 h 1792983"/>
              <a:gd name="connsiteX38" fmla="*/ 482600 w 1136650"/>
              <a:gd name="connsiteY38" fmla="*/ 1373883 h 1792983"/>
              <a:gd name="connsiteX39" fmla="*/ 501650 w 1136650"/>
              <a:gd name="connsiteY39" fmla="*/ 1380233 h 1792983"/>
              <a:gd name="connsiteX40" fmla="*/ 508000 w 1136650"/>
              <a:gd name="connsiteY40" fmla="*/ 1399283 h 1792983"/>
              <a:gd name="connsiteX41" fmla="*/ 527050 w 1136650"/>
              <a:gd name="connsiteY41" fmla="*/ 1405633 h 1792983"/>
              <a:gd name="connsiteX42" fmla="*/ 558800 w 1136650"/>
              <a:gd name="connsiteY42" fmla="*/ 1456433 h 1792983"/>
              <a:gd name="connsiteX43" fmla="*/ 552450 w 1136650"/>
              <a:gd name="connsiteY43" fmla="*/ 1475483 h 1792983"/>
              <a:gd name="connsiteX44" fmla="*/ 590550 w 1136650"/>
              <a:gd name="connsiteY44" fmla="*/ 1488183 h 1792983"/>
              <a:gd name="connsiteX45" fmla="*/ 628650 w 1136650"/>
              <a:gd name="connsiteY45" fmla="*/ 1507233 h 1792983"/>
              <a:gd name="connsiteX46" fmla="*/ 641350 w 1136650"/>
              <a:gd name="connsiteY46" fmla="*/ 1526283 h 1792983"/>
              <a:gd name="connsiteX47" fmla="*/ 660400 w 1136650"/>
              <a:gd name="connsiteY47" fmla="*/ 1532633 h 1792983"/>
              <a:gd name="connsiteX48" fmla="*/ 666750 w 1136650"/>
              <a:gd name="connsiteY48" fmla="*/ 1551683 h 1792983"/>
              <a:gd name="connsiteX49" fmla="*/ 685800 w 1136650"/>
              <a:gd name="connsiteY49" fmla="*/ 1558033 h 1792983"/>
              <a:gd name="connsiteX50" fmla="*/ 704850 w 1136650"/>
              <a:gd name="connsiteY50" fmla="*/ 1570733 h 1792983"/>
              <a:gd name="connsiteX51" fmla="*/ 711200 w 1136650"/>
              <a:gd name="connsiteY51" fmla="*/ 1589783 h 1792983"/>
              <a:gd name="connsiteX52" fmla="*/ 730250 w 1136650"/>
              <a:gd name="connsiteY52" fmla="*/ 1596133 h 1792983"/>
              <a:gd name="connsiteX53" fmla="*/ 755650 w 1136650"/>
              <a:gd name="connsiteY53" fmla="*/ 1608833 h 1792983"/>
              <a:gd name="connsiteX54" fmla="*/ 774700 w 1136650"/>
              <a:gd name="connsiteY54" fmla="*/ 1615183 h 1792983"/>
              <a:gd name="connsiteX55" fmla="*/ 831850 w 1136650"/>
              <a:gd name="connsiteY55" fmla="*/ 1646933 h 1792983"/>
              <a:gd name="connsiteX56" fmla="*/ 850900 w 1136650"/>
              <a:gd name="connsiteY56" fmla="*/ 1640583 h 1792983"/>
              <a:gd name="connsiteX57" fmla="*/ 908050 w 1136650"/>
              <a:gd name="connsiteY57" fmla="*/ 1672333 h 1792983"/>
              <a:gd name="connsiteX58" fmla="*/ 927100 w 1136650"/>
              <a:gd name="connsiteY58" fmla="*/ 1685033 h 1792983"/>
              <a:gd name="connsiteX59" fmla="*/ 958850 w 1136650"/>
              <a:gd name="connsiteY59" fmla="*/ 1710433 h 1792983"/>
              <a:gd name="connsiteX60" fmla="*/ 971550 w 1136650"/>
              <a:gd name="connsiteY60" fmla="*/ 1729483 h 1792983"/>
              <a:gd name="connsiteX61" fmla="*/ 990600 w 1136650"/>
              <a:gd name="connsiteY61" fmla="*/ 1742183 h 1792983"/>
              <a:gd name="connsiteX62" fmla="*/ 1016000 w 1136650"/>
              <a:gd name="connsiteY62" fmla="*/ 1780283 h 1792983"/>
              <a:gd name="connsiteX63" fmla="*/ 1054100 w 1136650"/>
              <a:gd name="connsiteY63" fmla="*/ 1792983 h 1792983"/>
              <a:gd name="connsiteX64" fmla="*/ 1073150 w 1136650"/>
              <a:gd name="connsiteY64" fmla="*/ 1773933 h 1792983"/>
              <a:gd name="connsiteX65" fmla="*/ 1098550 w 1136650"/>
              <a:gd name="connsiteY65" fmla="*/ 1723133 h 1792983"/>
              <a:gd name="connsiteX66" fmla="*/ 1092200 w 1136650"/>
              <a:gd name="connsiteY66" fmla="*/ 1665983 h 1792983"/>
              <a:gd name="connsiteX67" fmla="*/ 1111250 w 1136650"/>
              <a:gd name="connsiteY67" fmla="*/ 1653283 h 1792983"/>
              <a:gd name="connsiteX68" fmla="*/ 1130300 w 1136650"/>
              <a:gd name="connsiteY68" fmla="*/ 1615183 h 1792983"/>
              <a:gd name="connsiteX69" fmla="*/ 1117600 w 1136650"/>
              <a:gd name="connsiteY69" fmla="*/ 1577083 h 1792983"/>
              <a:gd name="connsiteX70" fmla="*/ 1111250 w 1136650"/>
              <a:gd name="connsiteY70" fmla="*/ 1538983 h 1792983"/>
              <a:gd name="connsiteX71" fmla="*/ 1092200 w 1136650"/>
              <a:gd name="connsiteY71" fmla="*/ 1532633 h 1792983"/>
              <a:gd name="connsiteX72" fmla="*/ 1098550 w 1136650"/>
              <a:gd name="connsiteY72" fmla="*/ 1513583 h 1792983"/>
              <a:gd name="connsiteX73" fmla="*/ 1079500 w 1136650"/>
              <a:gd name="connsiteY73" fmla="*/ 1475483 h 1792983"/>
              <a:gd name="connsiteX74" fmla="*/ 1098550 w 1136650"/>
              <a:gd name="connsiteY74" fmla="*/ 1437383 h 1792983"/>
              <a:gd name="connsiteX75" fmla="*/ 1117600 w 1136650"/>
              <a:gd name="connsiteY75" fmla="*/ 1424683 h 1792983"/>
              <a:gd name="connsiteX76" fmla="*/ 1123950 w 1136650"/>
              <a:gd name="connsiteY76" fmla="*/ 1405633 h 1792983"/>
              <a:gd name="connsiteX77" fmla="*/ 1117600 w 1136650"/>
              <a:gd name="connsiteY77" fmla="*/ 1386583 h 1792983"/>
              <a:gd name="connsiteX78" fmla="*/ 1130300 w 1136650"/>
              <a:gd name="connsiteY78" fmla="*/ 1367533 h 1792983"/>
              <a:gd name="connsiteX79" fmla="*/ 1117600 w 1136650"/>
              <a:gd name="connsiteY79" fmla="*/ 1348483 h 1792983"/>
              <a:gd name="connsiteX80" fmla="*/ 1104900 w 1136650"/>
              <a:gd name="connsiteY80" fmla="*/ 1310383 h 1792983"/>
              <a:gd name="connsiteX81" fmla="*/ 1111250 w 1136650"/>
              <a:gd name="connsiteY81" fmla="*/ 1291333 h 1792983"/>
              <a:gd name="connsiteX82" fmla="*/ 1117600 w 1136650"/>
              <a:gd name="connsiteY82" fmla="*/ 1240533 h 1792983"/>
              <a:gd name="connsiteX83" fmla="*/ 1136650 w 1136650"/>
              <a:gd name="connsiteY83" fmla="*/ 1221483 h 1792983"/>
              <a:gd name="connsiteX84" fmla="*/ 1130300 w 1136650"/>
              <a:gd name="connsiteY84" fmla="*/ 1196083 h 1792983"/>
              <a:gd name="connsiteX85" fmla="*/ 1111250 w 1136650"/>
              <a:gd name="connsiteY85" fmla="*/ 1183383 h 1792983"/>
              <a:gd name="connsiteX86" fmla="*/ 1098550 w 1136650"/>
              <a:gd name="connsiteY86" fmla="*/ 1164333 h 1792983"/>
              <a:gd name="connsiteX87" fmla="*/ 1085850 w 1136650"/>
              <a:gd name="connsiteY87" fmla="*/ 1119883 h 1792983"/>
              <a:gd name="connsiteX88" fmla="*/ 1079500 w 1136650"/>
              <a:gd name="connsiteY88" fmla="*/ 1094483 h 1792983"/>
              <a:gd name="connsiteX89" fmla="*/ 1066800 w 1136650"/>
              <a:gd name="connsiteY89" fmla="*/ 1075433 h 1792983"/>
              <a:gd name="connsiteX90" fmla="*/ 965200 w 1136650"/>
              <a:gd name="connsiteY90" fmla="*/ 1056383 h 1792983"/>
              <a:gd name="connsiteX91" fmla="*/ 939800 w 1136650"/>
              <a:gd name="connsiteY91" fmla="*/ 1024633 h 1792983"/>
              <a:gd name="connsiteX92" fmla="*/ 946150 w 1136650"/>
              <a:gd name="connsiteY92" fmla="*/ 1005583 h 1792983"/>
              <a:gd name="connsiteX93" fmla="*/ 933450 w 1136650"/>
              <a:gd name="connsiteY93" fmla="*/ 986533 h 1792983"/>
              <a:gd name="connsiteX94" fmla="*/ 927100 w 1136650"/>
              <a:gd name="connsiteY94" fmla="*/ 967483 h 1792983"/>
              <a:gd name="connsiteX95" fmla="*/ 850900 w 1136650"/>
              <a:gd name="connsiteY95" fmla="*/ 961133 h 1792983"/>
              <a:gd name="connsiteX96" fmla="*/ 800100 w 1136650"/>
              <a:gd name="connsiteY96" fmla="*/ 954783 h 1792983"/>
              <a:gd name="connsiteX97" fmla="*/ 793750 w 1136650"/>
              <a:gd name="connsiteY97" fmla="*/ 935733 h 1792983"/>
              <a:gd name="connsiteX98" fmla="*/ 768350 w 1136650"/>
              <a:gd name="connsiteY98" fmla="*/ 929383 h 1792983"/>
              <a:gd name="connsiteX99" fmla="*/ 749300 w 1136650"/>
              <a:gd name="connsiteY99" fmla="*/ 923033 h 1792983"/>
              <a:gd name="connsiteX100" fmla="*/ 736600 w 1136650"/>
              <a:gd name="connsiteY100" fmla="*/ 878583 h 1792983"/>
              <a:gd name="connsiteX101" fmla="*/ 730250 w 1136650"/>
              <a:gd name="connsiteY101" fmla="*/ 859533 h 1792983"/>
              <a:gd name="connsiteX102" fmla="*/ 711200 w 1136650"/>
              <a:gd name="connsiteY102" fmla="*/ 846833 h 1792983"/>
              <a:gd name="connsiteX103" fmla="*/ 692150 w 1136650"/>
              <a:gd name="connsiteY103" fmla="*/ 808733 h 1792983"/>
              <a:gd name="connsiteX104" fmla="*/ 679450 w 1136650"/>
              <a:gd name="connsiteY104" fmla="*/ 770633 h 1792983"/>
              <a:gd name="connsiteX105" fmla="*/ 654050 w 1136650"/>
              <a:gd name="connsiteY105" fmla="*/ 757933 h 1792983"/>
              <a:gd name="connsiteX106" fmla="*/ 615950 w 1136650"/>
              <a:gd name="connsiteY106" fmla="*/ 732533 h 1792983"/>
              <a:gd name="connsiteX107" fmla="*/ 647700 w 1136650"/>
              <a:gd name="connsiteY107" fmla="*/ 700783 h 1792983"/>
              <a:gd name="connsiteX108" fmla="*/ 692150 w 1136650"/>
              <a:gd name="connsiteY108" fmla="*/ 681733 h 1792983"/>
              <a:gd name="connsiteX109" fmla="*/ 698500 w 1136650"/>
              <a:gd name="connsiteY109" fmla="*/ 662683 h 1792983"/>
              <a:gd name="connsiteX110" fmla="*/ 711200 w 1136650"/>
              <a:gd name="connsiteY110" fmla="*/ 605533 h 1792983"/>
              <a:gd name="connsiteX111" fmla="*/ 736600 w 1136650"/>
              <a:gd name="connsiteY111" fmla="*/ 567433 h 1792983"/>
              <a:gd name="connsiteX112" fmla="*/ 762000 w 1136650"/>
              <a:gd name="connsiteY112" fmla="*/ 510283 h 1792983"/>
              <a:gd name="connsiteX113" fmla="*/ 812800 w 1136650"/>
              <a:gd name="connsiteY113" fmla="*/ 491233 h 1792983"/>
              <a:gd name="connsiteX114" fmla="*/ 838200 w 1136650"/>
              <a:gd name="connsiteY114" fmla="*/ 484883 h 1792983"/>
              <a:gd name="connsiteX115" fmla="*/ 850900 w 1136650"/>
              <a:gd name="connsiteY115" fmla="*/ 465833 h 1792983"/>
              <a:gd name="connsiteX116" fmla="*/ 908050 w 1136650"/>
              <a:gd name="connsiteY116" fmla="*/ 434083 h 1792983"/>
              <a:gd name="connsiteX117" fmla="*/ 927100 w 1136650"/>
              <a:gd name="connsiteY117" fmla="*/ 415033 h 1792983"/>
              <a:gd name="connsiteX118" fmla="*/ 946150 w 1136650"/>
              <a:gd name="connsiteY118" fmla="*/ 402333 h 1792983"/>
              <a:gd name="connsiteX119" fmla="*/ 952500 w 1136650"/>
              <a:gd name="connsiteY119" fmla="*/ 383283 h 1792983"/>
              <a:gd name="connsiteX120" fmla="*/ 933450 w 1136650"/>
              <a:gd name="connsiteY120" fmla="*/ 376933 h 1792983"/>
              <a:gd name="connsiteX121" fmla="*/ 939800 w 1136650"/>
              <a:gd name="connsiteY121" fmla="*/ 345183 h 1792983"/>
              <a:gd name="connsiteX122" fmla="*/ 958850 w 1136650"/>
              <a:gd name="connsiteY122" fmla="*/ 307083 h 1792983"/>
              <a:gd name="connsiteX123" fmla="*/ 965200 w 1136650"/>
              <a:gd name="connsiteY123" fmla="*/ 288033 h 1792983"/>
              <a:gd name="connsiteX124" fmla="*/ 952500 w 1136650"/>
              <a:gd name="connsiteY124" fmla="*/ 249933 h 1792983"/>
              <a:gd name="connsiteX125" fmla="*/ 933450 w 1136650"/>
              <a:gd name="connsiteY125" fmla="*/ 237233 h 1792983"/>
              <a:gd name="connsiteX126" fmla="*/ 838200 w 1136650"/>
              <a:gd name="connsiteY126" fmla="*/ 218183 h 1792983"/>
              <a:gd name="connsiteX127" fmla="*/ 819150 w 1136650"/>
              <a:gd name="connsiteY127" fmla="*/ 211833 h 1792983"/>
              <a:gd name="connsiteX128" fmla="*/ 787400 w 1136650"/>
              <a:gd name="connsiteY128" fmla="*/ 237233 h 1792983"/>
              <a:gd name="connsiteX129" fmla="*/ 768350 w 1136650"/>
              <a:gd name="connsiteY129" fmla="*/ 249933 h 1792983"/>
              <a:gd name="connsiteX130" fmla="*/ 742950 w 1136650"/>
              <a:gd name="connsiteY130" fmla="*/ 243583 h 1792983"/>
              <a:gd name="connsiteX131" fmla="*/ 736600 w 1136650"/>
              <a:gd name="connsiteY131" fmla="*/ 224533 h 1792983"/>
              <a:gd name="connsiteX132" fmla="*/ 717550 w 1136650"/>
              <a:gd name="connsiteY132" fmla="*/ 211833 h 1792983"/>
              <a:gd name="connsiteX133" fmla="*/ 698500 w 1136650"/>
              <a:gd name="connsiteY133" fmla="*/ 173733 h 1792983"/>
              <a:gd name="connsiteX134" fmla="*/ 679450 w 1136650"/>
              <a:gd name="connsiteY134" fmla="*/ 167383 h 1792983"/>
              <a:gd name="connsiteX135" fmla="*/ 660400 w 1136650"/>
              <a:gd name="connsiteY135" fmla="*/ 122933 h 1792983"/>
              <a:gd name="connsiteX136" fmla="*/ 641350 w 1136650"/>
              <a:gd name="connsiteY136" fmla="*/ 116583 h 1792983"/>
              <a:gd name="connsiteX137" fmla="*/ 622300 w 1136650"/>
              <a:gd name="connsiteY137" fmla="*/ 103883 h 1792983"/>
              <a:gd name="connsiteX138" fmla="*/ 609600 w 1136650"/>
              <a:gd name="connsiteY138" fmla="*/ 84833 h 1792983"/>
              <a:gd name="connsiteX139" fmla="*/ 590550 w 1136650"/>
              <a:gd name="connsiteY139" fmla="*/ 46733 h 1792983"/>
              <a:gd name="connsiteX140" fmla="*/ 565150 w 1136650"/>
              <a:gd name="connsiteY140" fmla="*/ 40383 h 1792983"/>
              <a:gd name="connsiteX141" fmla="*/ 546100 w 1136650"/>
              <a:gd name="connsiteY141" fmla="*/ 34033 h 1792983"/>
              <a:gd name="connsiteX142" fmla="*/ 508000 w 1136650"/>
              <a:gd name="connsiteY142" fmla="*/ 8633 h 1792983"/>
              <a:gd name="connsiteX143" fmla="*/ 501650 w 1136650"/>
              <a:gd name="connsiteY143" fmla="*/ 27683 h 1792983"/>
              <a:gd name="connsiteX144" fmla="*/ 501650 w 1136650"/>
              <a:gd name="connsiteY144" fmla="*/ 91183 h 1792983"/>
              <a:gd name="connsiteX145" fmla="*/ 482600 w 1136650"/>
              <a:gd name="connsiteY145" fmla="*/ 103883 h 1792983"/>
              <a:gd name="connsiteX146" fmla="*/ 469900 w 1136650"/>
              <a:gd name="connsiteY146" fmla="*/ 122933 h 1792983"/>
              <a:gd name="connsiteX147" fmla="*/ 457200 w 1136650"/>
              <a:gd name="connsiteY147" fmla="*/ 167383 h 1792983"/>
              <a:gd name="connsiteX148" fmla="*/ 438150 w 1136650"/>
              <a:gd name="connsiteY148" fmla="*/ 180083 h 1792983"/>
              <a:gd name="connsiteX149" fmla="*/ 419100 w 1136650"/>
              <a:gd name="connsiteY149" fmla="*/ 218183 h 1792983"/>
              <a:gd name="connsiteX150" fmla="*/ 393700 w 1136650"/>
              <a:gd name="connsiteY150" fmla="*/ 249933 h 1792983"/>
              <a:gd name="connsiteX151" fmla="*/ 361950 w 1136650"/>
              <a:gd name="connsiteY151" fmla="*/ 256283 h 1792983"/>
              <a:gd name="connsiteX152" fmla="*/ 311150 w 1136650"/>
              <a:gd name="connsiteY152" fmla="*/ 300733 h 1792983"/>
              <a:gd name="connsiteX153" fmla="*/ 273050 w 1136650"/>
              <a:gd name="connsiteY153" fmla="*/ 313433 h 1792983"/>
              <a:gd name="connsiteX154" fmla="*/ 234950 w 1136650"/>
              <a:gd name="connsiteY154" fmla="*/ 345183 h 1792983"/>
              <a:gd name="connsiteX155" fmla="*/ 228600 w 1136650"/>
              <a:gd name="connsiteY155" fmla="*/ 402333 h 1792983"/>
              <a:gd name="connsiteX156" fmla="*/ 222250 w 1136650"/>
              <a:gd name="connsiteY156" fmla="*/ 421383 h 1792983"/>
              <a:gd name="connsiteX157" fmla="*/ 215900 w 1136650"/>
              <a:gd name="connsiteY157" fmla="*/ 459483 h 1792983"/>
              <a:gd name="connsiteX158" fmla="*/ 196850 w 1136650"/>
              <a:gd name="connsiteY158" fmla="*/ 465833 h 1792983"/>
              <a:gd name="connsiteX159" fmla="*/ 165100 w 1136650"/>
              <a:gd name="connsiteY159" fmla="*/ 459483 h 1792983"/>
              <a:gd name="connsiteX160" fmla="*/ 152400 w 1136650"/>
              <a:gd name="connsiteY160" fmla="*/ 440433 h 1792983"/>
              <a:gd name="connsiteX161" fmla="*/ 114300 w 1136650"/>
              <a:gd name="connsiteY161" fmla="*/ 421383 h 1792983"/>
              <a:gd name="connsiteX162" fmla="*/ 76200 w 1136650"/>
              <a:gd name="connsiteY162" fmla="*/ 453133 h 1792983"/>
              <a:gd name="connsiteX163" fmla="*/ 69850 w 1136650"/>
              <a:gd name="connsiteY163" fmla="*/ 434083 h 1792983"/>
              <a:gd name="connsiteX164" fmla="*/ 76200 w 1136650"/>
              <a:gd name="connsiteY164" fmla="*/ 415033 h 1792983"/>
              <a:gd name="connsiteX165" fmla="*/ 88900 w 1136650"/>
              <a:gd name="connsiteY165" fmla="*/ 395983 h 1792983"/>
              <a:gd name="connsiteX166" fmla="*/ 69850 w 1136650"/>
              <a:gd name="connsiteY166" fmla="*/ 338833 h 1792983"/>
              <a:gd name="connsiteX167" fmla="*/ 69850 w 1136650"/>
              <a:gd name="connsiteY167" fmla="*/ 338833 h 17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136650" h="1792983">
                <a:moveTo>
                  <a:pt x="69850" y="338833"/>
                </a:moveTo>
                <a:cubicBezTo>
                  <a:pt x="66675" y="339891"/>
                  <a:pt x="55533" y="340450"/>
                  <a:pt x="50800" y="345183"/>
                </a:cubicBezTo>
                <a:cubicBezTo>
                  <a:pt x="47553" y="348430"/>
                  <a:pt x="38430" y="389139"/>
                  <a:pt x="38100" y="389633"/>
                </a:cubicBezTo>
                <a:cubicBezTo>
                  <a:pt x="33867" y="395983"/>
                  <a:pt x="25400" y="398100"/>
                  <a:pt x="19050" y="402333"/>
                </a:cubicBezTo>
                <a:cubicBezTo>
                  <a:pt x="16933" y="410800"/>
                  <a:pt x="15208" y="419374"/>
                  <a:pt x="12700" y="427733"/>
                </a:cubicBezTo>
                <a:cubicBezTo>
                  <a:pt x="8853" y="440555"/>
                  <a:pt x="0" y="465833"/>
                  <a:pt x="0" y="465833"/>
                </a:cubicBezTo>
                <a:cubicBezTo>
                  <a:pt x="3641" y="469474"/>
                  <a:pt x="31750" y="495092"/>
                  <a:pt x="31750" y="503933"/>
                </a:cubicBezTo>
                <a:cubicBezTo>
                  <a:pt x="31750" y="511565"/>
                  <a:pt x="23283" y="516633"/>
                  <a:pt x="19050" y="522983"/>
                </a:cubicBezTo>
                <a:cubicBezTo>
                  <a:pt x="21167" y="529333"/>
                  <a:pt x="22407" y="536046"/>
                  <a:pt x="25400" y="542033"/>
                </a:cubicBezTo>
                <a:cubicBezTo>
                  <a:pt x="28813" y="548859"/>
                  <a:pt x="36845" y="553555"/>
                  <a:pt x="38100" y="561083"/>
                </a:cubicBezTo>
                <a:cubicBezTo>
                  <a:pt x="39200" y="567685"/>
                  <a:pt x="33867" y="573783"/>
                  <a:pt x="31750" y="580133"/>
                </a:cubicBezTo>
                <a:cubicBezTo>
                  <a:pt x="33867" y="586483"/>
                  <a:pt x="33919" y="593956"/>
                  <a:pt x="38100" y="599183"/>
                </a:cubicBezTo>
                <a:cubicBezTo>
                  <a:pt x="50232" y="614348"/>
                  <a:pt x="60862" y="610564"/>
                  <a:pt x="76200" y="618233"/>
                </a:cubicBezTo>
                <a:cubicBezTo>
                  <a:pt x="83026" y="621646"/>
                  <a:pt x="88900" y="626700"/>
                  <a:pt x="95250" y="630933"/>
                </a:cubicBezTo>
                <a:cubicBezTo>
                  <a:pt x="99483" y="637283"/>
                  <a:pt x="104850" y="643009"/>
                  <a:pt x="107950" y="649983"/>
                </a:cubicBezTo>
                <a:cubicBezTo>
                  <a:pt x="113387" y="662216"/>
                  <a:pt x="109511" y="680657"/>
                  <a:pt x="120650" y="688083"/>
                </a:cubicBezTo>
                <a:lnTo>
                  <a:pt x="139700" y="700783"/>
                </a:lnTo>
                <a:cubicBezTo>
                  <a:pt x="155661" y="748666"/>
                  <a:pt x="132274" y="691501"/>
                  <a:pt x="165100" y="732533"/>
                </a:cubicBezTo>
                <a:cubicBezTo>
                  <a:pt x="169281" y="737760"/>
                  <a:pt x="168457" y="745596"/>
                  <a:pt x="171450" y="751583"/>
                </a:cubicBezTo>
                <a:cubicBezTo>
                  <a:pt x="182033" y="772750"/>
                  <a:pt x="184150" y="770633"/>
                  <a:pt x="203200" y="783333"/>
                </a:cubicBezTo>
                <a:cubicBezTo>
                  <a:pt x="209621" y="792965"/>
                  <a:pt x="222250" y="808288"/>
                  <a:pt x="222250" y="821433"/>
                </a:cubicBezTo>
                <a:cubicBezTo>
                  <a:pt x="222250" y="828126"/>
                  <a:pt x="218017" y="834133"/>
                  <a:pt x="215900" y="840483"/>
                </a:cubicBezTo>
                <a:cubicBezTo>
                  <a:pt x="218017" y="853183"/>
                  <a:pt x="217021" y="866818"/>
                  <a:pt x="222250" y="878583"/>
                </a:cubicBezTo>
                <a:cubicBezTo>
                  <a:pt x="225897" y="886789"/>
                  <a:pt x="235551" y="890734"/>
                  <a:pt x="241300" y="897633"/>
                </a:cubicBezTo>
                <a:cubicBezTo>
                  <a:pt x="267758" y="929383"/>
                  <a:pt x="238125" y="906100"/>
                  <a:pt x="273050" y="929383"/>
                </a:cubicBezTo>
                <a:lnTo>
                  <a:pt x="304800" y="1024633"/>
                </a:lnTo>
                <a:cubicBezTo>
                  <a:pt x="306917" y="1030983"/>
                  <a:pt x="305581" y="1039970"/>
                  <a:pt x="311150" y="1043683"/>
                </a:cubicBezTo>
                <a:lnTo>
                  <a:pt x="330200" y="1056383"/>
                </a:lnTo>
                <a:cubicBezTo>
                  <a:pt x="338667" y="1069083"/>
                  <a:pt x="350773" y="1080003"/>
                  <a:pt x="355600" y="1094483"/>
                </a:cubicBezTo>
                <a:cubicBezTo>
                  <a:pt x="357717" y="1100833"/>
                  <a:pt x="360111" y="1107097"/>
                  <a:pt x="361950" y="1113533"/>
                </a:cubicBezTo>
                <a:cubicBezTo>
                  <a:pt x="366469" y="1129350"/>
                  <a:pt x="366679" y="1146526"/>
                  <a:pt x="381000" y="1157983"/>
                </a:cubicBezTo>
                <a:cubicBezTo>
                  <a:pt x="386227" y="1162164"/>
                  <a:pt x="393700" y="1162216"/>
                  <a:pt x="400050" y="1164333"/>
                </a:cubicBezTo>
                <a:cubicBezTo>
                  <a:pt x="436446" y="1218928"/>
                  <a:pt x="392810" y="1149853"/>
                  <a:pt x="419100" y="1202433"/>
                </a:cubicBezTo>
                <a:cubicBezTo>
                  <a:pt x="422513" y="1209259"/>
                  <a:pt x="428387" y="1214657"/>
                  <a:pt x="431800" y="1221483"/>
                </a:cubicBezTo>
                <a:cubicBezTo>
                  <a:pt x="434793" y="1227470"/>
                  <a:pt x="433969" y="1235306"/>
                  <a:pt x="438150" y="1240533"/>
                </a:cubicBezTo>
                <a:cubicBezTo>
                  <a:pt x="442918" y="1246492"/>
                  <a:pt x="451337" y="1248347"/>
                  <a:pt x="457200" y="1253233"/>
                </a:cubicBezTo>
                <a:cubicBezTo>
                  <a:pt x="475535" y="1268512"/>
                  <a:pt x="476463" y="1272602"/>
                  <a:pt x="488950" y="1291333"/>
                </a:cubicBezTo>
                <a:cubicBezTo>
                  <a:pt x="486833" y="1299800"/>
                  <a:pt x="484998" y="1308342"/>
                  <a:pt x="482600" y="1316733"/>
                </a:cubicBezTo>
                <a:cubicBezTo>
                  <a:pt x="476307" y="1338760"/>
                  <a:pt x="467209" y="1346949"/>
                  <a:pt x="482600" y="1373883"/>
                </a:cubicBezTo>
                <a:cubicBezTo>
                  <a:pt x="485921" y="1379695"/>
                  <a:pt x="495300" y="1378116"/>
                  <a:pt x="501650" y="1380233"/>
                </a:cubicBezTo>
                <a:cubicBezTo>
                  <a:pt x="503767" y="1386583"/>
                  <a:pt x="503267" y="1394550"/>
                  <a:pt x="508000" y="1399283"/>
                </a:cubicBezTo>
                <a:cubicBezTo>
                  <a:pt x="512733" y="1404016"/>
                  <a:pt x="523159" y="1400186"/>
                  <a:pt x="527050" y="1405633"/>
                </a:cubicBezTo>
                <a:cubicBezTo>
                  <a:pt x="575138" y="1472956"/>
                  <a:pt x="509813" y="1423775"/>
                  <a:pt x="558800" y="1456433"/>
                </a:cubicBezTo>
                <a:cubicBezTo>
                  <a:pt x="556683" y="1462783"/>
                  <a:pt x="547717" y="1470750"/>
                  <a:pt x="552450" y="1475483"/>
                </a:cubicBezTo>
                <a:cubicBezTo>
                  <a:pt x="561916" y="1484949"/>
                  <a:pt x="579411" y="1480757"/>
                  <a:pt x="590550" y="1488183"/>
                </a:cubicBezTo>
                <a:cubicBezTo>
                  <a:pt x="615169" y="1504596"/>
                  <a:pt x="602360" y="1498470"/>
                  <a:pt x="628650" y="1507233"/>
                </a:cubicBezTo>
                <a:cubicBezTo>
                  <a:pt x="632883" y="1513583"/>
                  <a:pt x="635391" y="1521515"/>
                  <a:pt x="641350" y="1526283"/>
                </a:cubicBezTo>
                <a:cubicBezTo>
                  <a:pt x="646577" y="1530464"/>
                  <a:pt x="655667" y="1527900"/>
                  <a:pt x="660400" y="1532633"/>
                </a:cubicBezTo>
                <a:cubicBezTo>
                  <a:pt x="665133" y="1537366"/>
                  <a:pt x="662017" y="1546950"/>
                  <a:pt x="666750" y="1551683"/>
                </a:cubicBezTo>
                <a:cubicBezTo>
                  <a:pt x="671483" y="1556416"/>
                  <a:pt x="679813" y="1555040"/>
                  <a:pt x="685800" y="1558033"/>
                </a:cubicBezTo>
                <a:cubicBezTo>
                  <a:pt x="692626" y="1561446"/>
                  <a:pt x="698500" y="1566500"/>
                  <a:pt x="704850" y="1570733"/>
                </a:cubicBezTo>
                <a:cubicBezTo>
                  <a:pt x="706967" y="1577083"/>
                  <a:pt x="706467" y="1585050"/>
                  <a:pt x="711200" y="1589783"/>
                </a:cubicBezTo>
                <a:cubicBezTo>
                  <a:pt x="715933" y="1594516"/>
                  <a:pt x="724098" y="1593496"/>
                  <a:pt x="730250" y="1596133"/>
                </a:cubicBezTo>
                <a:cubicBezTo>
                  <a:pt x="738951" y="1599862"/>
                  <a:pt x="746949" y="1605104"/>
                  <a:pt x="755650" y="1608833"/>
                </a:cubicBezTo>
                <a:cubicBezTo>
                  <a:pt x="761802" y="1611470"/>
                  <a:pt x="768849" y="1611932"/>
                  <a:pt x="774700" y="1615183"/>
                </a:cubicBezTo>
                <a:cubicBezTo>
                  <a:pt x="840204" y="1651574"/>
                  <a:pt x="788745" y="1632565"/>
                  <a:pt x="831850" y="1646933"/>
                </a:cubicBezTo>
                <a:cubicBezTo>
                  <a:pt x="838200" y="1644816"/>
                  <a:pt x="844207" y="1640583"/>
                  <a:pt x="850900" y="1640583"/>
                </a:cubicBezTo>
                <a:cubicBezTo>
                  <a:pt x="867665" y="1640583"/>
                  <a:pt x="902611" y="1668707"/>
                  <a:pt x="908050" y="1672333"/>
                </a:cubicBezTo>
                <a:lnTo>
                  <a:pt x="927100" y="1685033"/>
                </a:lnTo>
                <a:cubicBezTo>
                  <a:pt x="963496" y="1739628"/>
                  <a:pt x="915033" y="1675380"/>
                  <a:pt x="958850" y="1710433"/>
                </a:cubicBezTo>
                <a:cubicBezTo>
                  <a:pt x="964809" y="1715201"/>
                  <a:pt x="966154" y="1724087"/>
                  <a:pt x="971550" y="1729483"/>
                </a:cubicBezTo>
                <a:cubicBezTo>
                  <a:pt x="976946" y="1734879"/>
                  <a:pt x="984250" y="1737950"/>
                  <a:pt x="990600" y="1742183"/>
                </a:cubicBezTo>
                <a:cubicBezTo>
                  <a:pt x="999067" y="1754883"/>
                  <a:pt x="1001520" y="1775456"/>
                  <a:pt x="1016000" y="1780283"/>
                </a:cubicBezTo>
                <a:lnTo>
                  <a:pt x="1054100" y="1792983"/>
                </a:lnTo>
                <a:cubicBezTo>
                  <a:pt x="1060450" y="1786633"/>
                  <a:pt x="1069815" y="1782271"/>
                  <a:pt x="1073150" y="1773933"/>
                </a:cubicBezTo>
                <a:cubicBezTo>
                  <a:pt x="1095601" y="1717805"/>
                  <a:pt x="1058524" y="1736475"/>
                  <a:pt x="1098550" y="1723133"/>
                </a:cubicBezTo>
                <a:cubicBezTo>
                  <a:pt x="1092449" y="1704830"/>
                  <a:pt x="1077259" y="1684659"/>
                  <a:pt x="1092200" y="1665983"/>
                </a:cubicBezTo>
                <a:cubicBezTo>
                  <a:pt x="1096968" y="1660024"/>
                  <a:pt x="1104900" y="1657516"/>
                  <a:pt x="1111250" y="1653283"/>
                </a:cubicBezTo>
                <a:cubicBezTo>
                  <a:pt x="1116244" y="1645792"/>
                  <a:pt x="1131552" y="1626450"/>
                  <a:pt x="1130300" y="1615183"/>
                </a:cubicBezTo>
                <a:cubicBezTo>
                  <a:pt x="1128822" y="1601878"/>
                  <a:pt x="1119801" y="1590288"/>
                  <a:pt x="1117600" y="1577083"/>
                </a:cubicBezTo>
                <a:cubicBezTo>
                  <a:pt x="1115483" y="1564383"/>
                  <a:pt x="1117638" y="1550162"/>
                  <a:pt x="1111250" y="1538983"/>
                </a:cubicBezTo>
                <a:cubicBezTo>
                  <a:pt x="1107929" y="1533171"/>
                  <a:pt x="1098550" y="1534750"/>
                  <a:pt x="1092200" y="1532633"/>
                </a:cubicBezTo>
                <a:cubicBezTo>
                  <a:pt x="1094317" y="1526283"/>
                  <a:pt x="1098550" y="1520276"/>
                  <a:pt x="1098550" y="1513583"/>
                </a:cubicBezTo>
                <a:cubicBezTo>
                  <a:pt x="1098550" y="1500438"/>
                  <a:pt x="1085921" y="1485115"/>
                  <a:pt x="1079500" y="1475483"/>
                </a:cubicBezTo>
                <a:cubicBezTo>
                  <a:pt x="1084665" y="1459989"/>
                  <a:pt x="1086240" y="1449693"/>
                  <a:pt x="1098550" y="1437383"/>
                </a:cubicBezTo>
                <a:cubicBezTo>
                  <a:pt x="1103946" y="1431987"/>
                  <a:pt x="1111250" y="1428916"/>
                  <a:pt x="1117600" y="1424683"/>
                </a:cubicBezTo>
                <a:cubicBezTo>
                  <a:pt x="1119717" y="1418333"/>
                  <a:pt x="1123950" y="1412326"/>
                  <a:pt x="1123950" y="1405633"/>
                </a:cubicBezTo>
                <a:cubicBezTo>
                  <a:pt x="1123950" y="1398940"/>
                  <a:pt x="1116500" y="1393185"/>
                  <a:pt x="1117600" y="1386583"/>
                </a:cubicBezTo>
                <a:cubicBezTo>
                  <a:pt x="1118855" y="1379055"/>
                  <a:pt x="1126067" y="1373883"/>
                  <a:pt x="1130300" y="1367533"/>
                </a:cubicBezTo>
                <a:cubicBezTo>
                  <a:pt x="1126067" y="1361183"/>
                  <a:pt x="1120700" y="1355457"/>
                  <a:pt x="1117600" y="1348483"/>
                </a:cubicBezTo>
                <a:cubicBezTo>
                  <a:pt x="1112163" y="1336250"/>
                  <a:pt x="1104900" y="1310383"/>
                  <a:pt x="1104900" y="1310383"/>
                </a:cubicBezTo>
                <a:cubicBezTo>
                  <a:pt x="1107017" y="1304033"/>
                  <a:pt x="1110053" y="1297919"/>
                  <a:pt x="1111250" y="1291333"/>
                </a:cubicBezTo>
                <a:cubicBezTo>
                  <a:pt x="1114303" y="1274543"/>
                  <a:pt x="1111768" y="1256571"/>
                  <a:pt x="1117600" y="1240533"/>
                </a:cubicBezTo>
                <a:cubicBezTo>
                  <a:pt x="1120669" y="1232093"/>
                  <a:pt x="1130300" y="1227833"/>
                  <a:pt x="1136650" y="1221483"/>
                </a:cubicBezTo>
                <a:cubicBezTo>
                  <a:pt x="1134533" y="1213016"/>
                  <a:pt x="1135141" y="1203345"/>
                  <a:pt x="1130300" y="1196083"/>
                </a:cubicBezTo>
                <a:cubicBezTo>
                  <a:pt x="1126067" y="1189733"/>
                  <a:pt x="1116646" y="1188779"/>
                  <a:pt x="1111250" y="1183383"/>
                </a:cubicBezTo>
                <a:cubicBezTo>
                  <a:pt x="1105854" y="1177987"/>
                  <a:pt x="1102783" y="1170683"/>
                  <a:pt x="1098550" y="1164333"/>
                </a:cubicBezTo>
                <a:cubicBezTo>
                  <a:pt x="1078699" y="1084928"/>
                  <a:pt x="1104070" y="1183652"/>
                  <a:pt x="1085850" y="1119883"/>
                </a:cubicBezTo>
                <a:cubicBezTo>
                  <a:pt x="1083452" y="1111492"/>
                  <a:pt x="1082938" y="1102505"/>
                  <a:pt x="1079500" y="1094483"/>
                </a:cubicBezTo>
                <a:cubicBezTo>
                  <a:pt x="1076494" y="1087468"/>
                  <a:pt x="1073272" y="1079478"/>
                  <a:pt x="1066800" y="1075433"/>
                </a:cubicBezTo>
                <a:cubicBezTo>
                  <a:pt x="1040898" y="1059244"/>
                  <a:pt x="990571" y="1058920"/>
                  <a:pt x="965200" y="1056383"/>
                </a:cubicBezTo>
                <a:cubicBezTo>
                  <a:pt x="950572" y="1046631"/>
                  <a:pt x="939800" y="1045081"/>
                  <a:pt x="939800" y="1024633"/>
                </a:cubicBezTo>
                <a:cubicBezTo>
                  <a:pt x="939800" y="1017940"/>
                  <a:pt x="944033" y="1011933"/>
                  <a:pt x="946150" y="1005583"/>
                </a:cubicBezTo>
                <a:cubicBezTo>
                  <a:pt x="941917" y="999233"/>
                  <a:pt x="936863" y="993359"/>
                  <a:pt x="933450" y="986533"/>
                </a:cubicBezTo>
                <a:cubicBezTo>
                  <a:pt x="930457" y="980546"/>
                  <a:pt x="933497" y="969451"/>
                  <a:pt x="927100" y="967483"/>
                </a:cubicBezTo>
                <a:cubicBezTo>
                  <a:pt x="902739" y="959987"/>
                  <a:pt x="876262" y="963669"/>
                  <a:pt x="850900" y="961133"/>
                </a:cubicBezTo>
                <a:cubicBezTo>
                  <a:pt x="833920" y="959435"/>
                  <a:pt x="817033" y="956900"/>
                  <a:pt x="800100" y="954783"/>
                </a:cubicBezTo>
                <a:cubicBezTo>
                  <a:pt x="797983" y="948433"/>
                  <a:pt x="798977" y="939914"/>
                  <a:pt x="793750" y="935733"/>
                </a:cubicBezTo>
                <a:cubicBezTo>
                  <a:pt x="786935" y="930281"/>
                  <a:pt x="776741" y="931781"/>
                  <a:pt x="768350" y="929383"/>
                </a:cubicBezTo>
                <a:cubicBezTo>
                  <a:pt x="761914" y="927544"/>
                  <a:pt x="755650" y="925150"/>
                  <a:pt x="749300" y="923033"/>
                </a:cubicBezTo>
                <a:cubicBezTo>
                  <a:pt x="734075" y="877358"/>
                  <a:pt x="752547" y="934397"/>
                  <a:pt x="736600" y="878583"/>
                </a:cubicBezTo>
                <a:cubicBezTo>
                  <a:pt x="734761" y="872147"/>
                  <a:pt x="734431" y="864760"/>
                  <a:pt x="730250" y="859533"/>
                </a:cubicBezTo>
                <a:cubicBezTo>
                  <a:pt x="725482" y="853574"/>
                  <a:pt x="717550" y="851066"/>
                  <a:pt x="711200" y="846833"/>
                </a:cubicBezTo>
                <a:cubicBezTo>
                  <a:pt x="688042" y="777358"/>
                  <a:pt x="724976" y="882591"/>
                  <a:pt x="692150" y="808733"/>
                </a:cubicBezTo>
                <a:cubicBezTo>
                  <a:pt x="686713" y="796500"/>
                  <a:pt x="691424" y="776620"/>
                  <a:pt x="679450" y="770633"/>
                </a:cubicBezTo>
                <a:cubicBezTo>
                  <a:pt x="670983" y="766400"/>
                  <a:pt x="661753" y="763435"/>
                  <a:pt x="654050" y="757933"/>
                </a:cubicBezTo>
                <a:cubicBezTo>
                  <a:pt x="612430" y="728204"/>
                  <a:pt x="656815" y="746155"/>
                  <a:pt x="615950" y="732533"/>
                </a:cubicBezTo>
                <a:cubicBezTo>
                  <a:pt x="666750" y="698666"/>
                  <a:pt x="605367" y="743116"/>
                  <a:pt x="647700" y="700783"/>
                </a:cubicBezTo>
                <a:cubicBezTo>
                  <a:pt x="662318" y="686165"/>
                  <a:pt x="672719" y="686591"/>
                  <a:pt x="692150" y="681733"/>
                </a:cubicBezTo>
                <a:cubicBezTo>
                  <a:pt x="694267" y="675383"/>
                  <a:pt x="697048" y="669217"/>
                  <a:pt x="698500" y="662683"/>
                </a:cubicBezTo>
                <a:cubicBezTo>
                  <a:pt x="701180" y="650622"/>
                  <a:pt x="703258" y="619828"/>
                  <a:pt x="711200" y="605533"/>
                </a:cubicBezTo>
                <a:cubicBezTo>
                  <a:pt x="718613" y="592190"/>
                  <a:pt x="731773" y="581913"/>
                  <a:pt x="736600" y="567433"/>
                </a:cubicBezTo>
                <a:cubicBezTo>
                  <a:pt x="742888" y="548570"/>
                  <a:pt x="746906" y="525377"/>
                  <a:pt x="762000" y="510283"/>
                </a:cubicBezTo>
                <a:cubicBezTo>
                  <a:pt x="778810" y="493473"/>
                  <a:pt x="789434" y="496425"/>
                  <a:pt x="812800" y="491233"/>
                </a:cubicBezTo>
                <a:cubicBezTo>
                  <a:pt x="821319" y="489340"/>
                  <a:pt x="829733" y="487000"/>
                  <a:pt x="838200" y="484883"/>
                </a:cubicBezTo>
                <a:cubicBezTo>
                  <a:pt x="842433" y="478533"/>
                  <a:pt x="845157" y="470859"/>
                  <a:pt x="850900" y="465833"/>
                </a:cubicBezTo>
                <a:cubicBezTo>
                  <a:pt x="877773" y="442319"/>
                  <a:pt x="881885" y="442805"/>
                  <a:pt x="908050" y="434083"/>
                </a:cubicBezTo>
                <a:cubicBezTo>
                  <a:pt x="914400" y="427733"/>
                  <a:pt x="920201" y="420782"/>
                  <a:pt x="927100" y="415033"/>
                </a:cubicBezTo>
                <a:cubicBezTo>
                  <a:pt x="932963" y="410147"/>
                  <a:pt x="941382" y="408292"/>
                  <a:pt x="946150" y="402333"/>
                </a:cubicBezTo>
                <a:cubicBezTo>
                  <a:pt x="950331" y="397106"/>
                  <a:pt x="950383" y="389633"/>
                  <a:pt x="952500" y="383283"/>
                </a:cubicBezTo>
                <a:cubicBezTo>
                  <a:pt x="946150" y="381166"/>
                  <a:pt x="935567" y="383283"/>
                  <a:pt x="933450" y="376933"/>
                </a:cubicBezTo>
                <a:cubicBezTo>
                  <a:pt x="930037" y="366694"/>
                  <a:pt x="937182" y="355654"/>
                  <a:pt x="939800" y="345183"/>
                </a:cubicBezTo>
                <a:cubicBezTo>
                  <a:pt x="947780" y="313261"/>
                  <a:pt x="943330" y="338123"/>
                  <a:pt x="958850" y="307083"/>
                </a:cubicBezTo>
                <a:cubicBezTo>
                  <a:pt x="961843" y="301096"/>
                  <a:pt x="963083" y="294383"/>
                  <a:pt x="965200" y="288033"/>
                </a:cubicBezTo>
                <a:cubicBezTo>
                  <a:pt x="960967" y="275333"/>
                  <a:pt x="963639" y="257359"/>
                  <a:pt x="952500" y="249933"/>
                </a:cubicBezTo>
                <a:cubicBezTo>
                  <a:pt x="946150" y="245700"/>
                  <a:pt x="940424" y="240333"/>
                  <a:pt x="933450" y="237233"/>
                </a:cubicBezTo>
                <a:cubicBezTo>
                  <a:pt x="895928" y="220556"/>
                  <a:pt x="881793" y="223027"/>
                  <a:pt x="838200" y="218183"/>
                </a:cubicBezTo>
                <a:cubicBezTo>
                  <a:pt x="831850" y="216066"/>
                  <a:pt x="825843" y="211833"/>
                  <a:pt x="819150" y="211833"/>
                </a:cubicBezTo>
                <a:cubicBezTo>
                  <a:pt x="794426" y="211833"/>
                  <a:pt x="802028" y="222605"/>
                  <a:pt x="787400" y="237233"/>
                </a:cubicBezTo>
                <a:cubicBezTo>
                  <a:pt x="782004" y="242629"/>
                  <a:pt x="774700" y="245700"/>
                  <a:pt x="768350" y="249933"/>
                </a:cubicBezTo>
                <a:cubicBezTo>
                  <a:pt x="759883" y="247816"/>
                  <a:pt x="749765" y="249035"/>
                  <a:pt x="742950" y="243583"/>
                </a:cubicBezTo>
                <a:cubicBezTo>
                  <a:pt x="737723" y="239402"/>
                  <a:pt x="740781" y="229760"/>
                  <a:pt x="736600" y="224533"/>
                </a:cubicBezTo>
                <a:cubicBezTo>
                  <a:pt x="731832" y="218574"/>
                  <a:pt x="723900" y="216066"/>
                  <a:pt x="717550" y="211833"/>
                </a:cubicBezTo>
                <a:cubicBezTo>
                  <a:pt x="713367" y="199284"/>
                  <a:pt x="709691" y="182685"/>
                  <a:pt x="698500" y="173733"/>
                </a:cubicBezTo>
                <a:cubicBezTo>
                  <a:pt x="693273" y="169552"/>
                  <a:pt x="685800" y="169500"/>
                  <a:pt x="679450" y="167383"/>
                </a:cubicBezTo>
                <a:cubicBezTo>
                  <a:pt x="675637" y="152131"/>
                  <a:pt x="674104" y="133896"/>
                  <a:pt x="660400" y="122933"/>
                </a:cubicBezTo>
                <a:cubicBezTo>
                  <a:pt x="655173" y="118752"/>
                  <a:pt x="647337" y="119576"/>
                  <a:pt x="641350" y="116583"/>
                </a:cubicBezTo>
                <a:cubicBezTo>
                  <a:pt x="634524" y="113170"/>
                  <a:pt x="628650" y="108116"/>
                  <a:pt x="622300" y="103883"/>
                </a:cubicBezTo>
                <a:cubicBezTo>
                  <a:pt x="618067" y="97533"/>
                  <a:pt x="613013" y="91659"/>
                  <a:pt x="609600" y="84833"/>
                </a:cubicBezTo>
                <a:cubicBezTo>
                  <a:pt x="603261" y="72155"/>
                  <a:pt x="604199" y="55832"/>
                  <a:pt x="590550" y="46733"/>
                </a:cubicBezTo>
                <a:cubicBezTo>
                  <a:pt x="583288" y="41892"/>
                  <a:pt x="573541" y="42781"/>
                  <a:pt x="565150" y="40383"/>
                </a:cubicBezTo>
                <a:cubicBezTo>
                  <a:pt x="558714" y="38544"/>
                  <a:pt x="552450" y="36150"/>
                  <a:pt x="546100" y="34033"/>
                </a:cubicBezTo>
                <a:cubicBezTo>
                  <a:pt x="538373" y="22442"/>
                  <a:pt x="529582" y="0"/>
                  <a:pt x="508000" y="8633"/>
                </a:cubicBezTo>
                <a:cubicBezTo>
                  <a:pt x="501785" y="11119"/>
                  <a:pt x="503767" y="21333"/>
                  <a:pt x="501650" y="27683"/>
                </a:cubicBezTo>
                <a:cubicBezTo>
                  <a:pt x="503690" y="41961"/>
                  <a:pt x="515084" y="74391"/>
                  <a:pt x="501650" y="91183"/>
                </a:cubicBezTo>
                <a:cubicBezTo>
                  <a:pt x="496882" y="97142"/>
                  <a:pt x="488950" y="99650"/>
                  <a:pt x="482600" y="103883"/>
                </a:cubicBezTo>
                <a:cubicBezTo>
                  <a:pt x="478367" y="110233"/>
                  <a:pt x="472906" y="115918"/>
                  <a:pt x="469900" y="122933"/>
                </a:cubicBezTo>
                <a:cubicBezTo>
                  <a:pt x="468847" y="125390"/>
                  <a:pt x="461002" y="162630"/>
                  <a:pt x="457200" y="167383"/>
                </a:cubicBezTo>
                <a:cubicBezTo>
                  <a:pt x="452432" y="173342"/>
                  <a:pt x="444500" y="175850"/>
                  <a:pt x="438150" y="180083"/>
                </a:cubicBezTo>
                <a:cubicBezTo>
                  <a:pt x="422189" y="227966"/>
                  <a:pt x="443719" y="168944"/>
                  <a:pt x="419100" y="218183"/>
                </a:cubicBezTo>
                <a:cubicBezTo>
                  <a:pt x="408819" y="238744"/>
                  <a:pt x="420049" y="240052"/>
                  <a:pt x="393700" y="249933"/>
                </a:cubicBezTo>
                <a:cubicBezTo>
                  <a:pt x="383594" y="253723"/>
                  <a:pt x="372533" y="254166"/>
                  <a:pt x="361950" y="256283"/>
                </a:cubicBezTo>
                <a:cubicBezTo>
                  <a:pt x="347133" y="278508"/>
                  <a:pt x="342900" y="290150"/>
                  <a:pt x="311150" y="300733"/>
                </a:cubicBezTo>
                <a:cubicBezTo>
                  <a:pt x="298450" y="304966"/>
                  <a:pt x="284189" y="306007"/>
                  <a:pt x="273050" y="313433"/>
                </a:cubicBezTo>
                <a:cubicBezTo>
                  <a:pt x="246528" y="331114"/>
                  <a:pt x="259396" y="320737"/>
                  <a:pt x="234950" y="345183"/>
                </a:cubicBezTo>
                <a:cubicBezTo>
                  <a:pt x="232833" y="364233"/>
                  <a:pt x="231751" y="383427"/>
                  <a:pt x="228600" y="402333"/>
                </a:cubicBezTo>
                <a:cubicBezTo>
                  <a:pt x="227500" y="408935"/>
                  <a:pt x="223702" y="414849"/>
                  <a:pt x="222250" y="421383"/>
                </a:cubicBezTo>
                <a:cubicBezTo>
                  <a:pt x="219457" y="433952"/>
                  <a:pt x="222288" y="448304"/>
                  <a:pt x="215900" y="459483"/>
                </a:cubicBezTo>
                <a:cubicBezTo>
                  <a:pt x="212579" y="465295"/>
                  <a:pt x="203200" y="463716"/>
                  <a:pt x="196850" y="465833"/>
                </a:cubicBezTo>
                <a:cubicBezTo>
                  <a:pt x="186267" y="463716"/>
                  <a:pt x="174471" y="464838"/>
                  <a:pt x="165100" y="459483"/>
                </a:cubicBezTo>
                <a:cubicBezTo>
                  <a:pt x="158474" y="455697"/>
                  <a:pt x="157796" y="445829"/>
                  <a:pt x="152400" y="440433"/>
                </a:cubicBezTo>
                <a:cubicBezTo>
                  <a:pt x="140090" y="428123"/>
                  <a:pt x="129794" y="426548"/>
                  <a:pt x="114300" y="421383"/>
                </a:cubicBezTo>
                <a:cubicBezTo>
                  <a:pt x="112740" y="422943"/>
                  <a:pt x="83273" y="454901"/>
                  <a:pt x="76200" y="453133"/>
                </a:cubicBezTo>
                <a:cubicBezTo>
                  <a:pt x="69706" y="451510"/>
                  <a:pt x="71967" y="440433"/>
                  <a:pt x="69850" y="434083"/>
                </a:cubicBezTo>
                <a:cubicBezTo>
                  <a:pt x="71967" y="427733"/>
                  <a:pt x="73207" y="421020"/>
                  <a:pt x="76200" y="415033"/>
                </a:cubicBezTo>
                <a:cubicBezTo>
                  <a:pt x="79613" y="408207"/>
                  <a:pt x="88057" y="403568"/>
                  <a:pt x="88900" y="395983"/>
                </a:cubicBezTo>
                <a:cubicBezTo>
                  <a:pt x="91794" y="369933"/>
                  <a:pt x="83469" y="356991"/>
                  <a:pt x="69850" y="338833"/>
                </a:cubicBezTo>
                <a:lnTo>
                  <a:pt x="69850" y="338833"/>
                </a:lnTo>
                <a:close/>
              </a:path>
            </a:pathLst>
          </a:custGeom>
          <a:pattFill prst="nar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0" name="159 Forma libre"/>
          <p:cNvSpPr/>
          <p:nvPr/>
        </p:nvSpPr>
        <p:spPr>
          <a:xfrm>
            <a:off x="6084168" y="1702455"/>
            <a:ext cx="5112568" cy="3022689"/>
          </a:xfrm>
          <a:custGeom>
            <a:avLst/>
            <a:gdLst>
              <a:gd name="connsiteX0" fmla="*/ 117961 w 1137438"/>
              <a:gd name="connsiteY0" fmla="*/ 4762 h 1040606"/>
              <a:gd name="connsiteX1" fmla="*/ 125105 w 1137438"/>
              <a:gd name="connsiteY1" fmla="*/ 26194 h 1040606"/>
              <a:gd name="connsiteX2" fmla="*/ 129867 w 1137438"/>
              <a:gd name="connsiteY2" fmla="*/ 40481 h 1040606"/>
              <a:gd name="connsiteX3" fmla="*/ 132249 w 1137438"/>
              <a:gd name="connsiteY3" fmla="*/ 50006 h 1040606"/>
              <a:gd name="connsiteX4" fmla="*/ 134630 w 1137438"/>
              <a:gd name="connsiteY4" fmla="*/ 71437 h 1040606"/>
              <a:gd name="connsiteX5" fmla="*/ 141774 w 1137438"/>
              <a:gd name="connsiteY5" fmla="*/ 73819 h 1040606"/>
              <a:gd name="connsiteX6" fmla="*/ 139392 w 1137438"/>
              <a:gd name="connsiteY6" fmla="*/ 83344 h 1040606"/>
              <a:gd name="connsiteX7" fmla="*/ 127486 w 1137438"/>
              <a:gd name="connsiteY7" fmla="*/ 109537 h 1040606"/>
              <a:gd name="connsiteX8" fmla="*/ 122724 w 1137438"/>
              <a:gd name="connsiteY8" fmla="*/ 126206 h 1040606"/>
              <a:gd name="connsiteX9" fmla="*/ 108436 w 1137438"/>
              <a:gd name="connsiteY9" fmla="*/ 135731 h 1040606"/>
              <a:gd name="connsiteX10" fmla="*/ 106055 w 1137438"/>
              <a:gd name="connsiteY10" fmla="*/ 142875 h 1040606"/>
              <a:gd name="connsiteX11" fmla="*/ 101292 w 1137438"/>
              <a:gd name="connsiteY11" fmla="*/ 150019 h 1040606"/>
              <a:gd name="connsiteX12" fmla="*/ 103674 w 1137438"/>
              <a:gd name="connsiteY12" fmla="*/ 161925 h 1040606"/>
              <a:gd name="connsiteX13" fmla="*/ 98911 w 1137438"/>
              <a:gd name="connsiteY13" fmla="*/ 178594 h 1040606"/>
              <a:gd name="connsiteX14" fmla="*/ 101292 w 1137438"/>
              <a:gd name="connsiteY14" fmla="*/ 185737 h 1040606"/>
              <a:gd name="connsiteX15" fmla="*/ 106055 w 1137438"/>
              <a:gd name="connsiteY15" fmla="*/ 192881 h 1040606"/>
              <a:gd name="connsiteX16" fmla="*/ 120342 w 1137438"/>
              <a:gd name="connsiteY16" fmla="*/ 197644 h 1040606"/>
              <a:gd name="connsiteX17" fmla="*/ 125105 w 1137438"/>
              <a:gd name="connsiteY17" fmla="*/ 230981 h 1040606"/>
              <a:gd name="connsiteX18" fmla="*/ 127486 w 1137438"/>
              <a:gd name="connsiteY18" fmla="*/ 240506 h 1040606"/>
              <a:gd name="connsiteX19" fmla="*/ 134630 w 1137438"/>
              <a:gd name="connsiteY19" fmla="*/ 242887 h 1040606"/>
              <a:gd name="connsiteX20" fmla="*/ 175111 w 1137438"/>
              <a:gd name="connsiteY20" fmla="*/ 226219 h 1040606"/>
              <a:gd name="connsiteX21" fmla="*/ 177492 w 1137438"/>
              <a:gd name="connsiteY21" fmla="*/ 219075 h 1040606"/>
              <a:gd name="connsiteX22" fmla="*/ 184636 w 1137438"/>
              <a:gd name="connsiteY22" fmla="*/ 204787 h 1040606"/>
              <a:gd name="connsiteX23" fmla="*/ 187017 w 1137438"/>
              <a:gd name="connsiteY23" fmla="*/ 180975 h 1040606"/>
              <a:gd name="connsiteX24" fmla="*/ 189399 w 1137438"/>
              <a:gd name="connsiteY24" fmla="*/ 171450 h 1040606"/>
              <a:gd name="connsiteX25" fmla="*/ 184636 w 1137438"/>
              <a:gd name="connsiteY25" fmla="*/ 152400 h 1040606"/>
              <a:gd name="connsiteX26" fmla="*/ 172730 w 1137438"/>
              <a:gd name="connsiteY26" fmla="*/ 138112 h 1040606"/>
              <a:gd name="connsiteX27" fmla="*/ 167967 w 1137438"/>
              <a:gd name="connsiteY27" fmla="*/ 130969 h 1040606"/>
              <a:gd name="connsiteX28" fmla="*/ 163205 w 1137438"/>
              <a:gd name="connsiteY28" fmla="*/ 116681 h 1040606"/>
              <a:gd name="connsiteX29" fmla="*/ 160824 w 1137438"/>
              <a:gd name="connsiteY29" fmla="*/ 109537 h 1040606"/>
              <a:gd name="connsiteX30" fmla="*/ 163205 w 1137438"/>
              <a:gd name="connsiteY30" fmla="*/ 92869 h 1040606"/>
              <a:gd name="connsiteX31" fmla="*/ 165586 w 1137438"/>
              <a:gd name="connsiteY31" fmla="*/ 83344 h 1040606"/>
              <a:gd name="connsiteX32" fmla="*/ 170349 w 1137438"/>
              <a:gd name="connsiteY32" fmla="*/ 52387 h 1040606"/>
              <a:gd name="connsiteX33" fmla="*/ 182255 w 1137438"/>
              <a:gd name="connsiteY33" fmla="*/ 42862 h 1040606"/>
              <a:gd name="connsiteX34" fmla="*/ 196542 w 1137438"/>
              <a:gd name="connsiteY34" fmla="*/ 33337 h 1040606"/>
              <a:gd name="connsiteX35" fmla="*/ 203686 w 1137438"/>
              <a:gd name="connsiteY35" fmla="*/ 28575 h 1040606"/>
              <a:gd name="connsiteX36" fmla="*/ 210830 w 1137438"/>
              <a:gd name="connsiteY36" fmla="*/ 23812 h 1040606"/>
              <a:gd name="connsiteX37" fmla="*/ 246549 w 1137438"/>
              <a:gd name="connsiteY37" fmla="*/ 19050 h 1040606"/>
              <a:gd name="connsiteX38" fmla="*/ 263217 w 1137438"/>
              <a:gd name="connsiteY38" fmla="*/ 16669 h 1040606"/>
              <a:gd name="connsiteX39" fmla="*/ 270361 w 1137438"/>
              <a:gd name="connsiteY39" fmla="*/ 11906 h 1040606"/>
              <a:gd name="connsiteX40" fmla="*/ 303699 w 1137438"/>
              <a:gd name="connsiteY40" fmla="*/ 7144 h 1040606"/>
              <a:gd name="connsiteX41" fmla="*/ 317986 w 1137438"/>
              <a:gd name="connsiteY41" fmla="*/ 0 h 1040606"/>
              <a:gd name="connsiteX42" fmla="*/ 325130 w 1137438"/>
              <a:gd name="connsiteY42" fmla="*/ 2381 h 1040606"/>
              <a:gd name="connsiteX43" fmla="*/ 344180 w 1137438"/>
              <a:gd name="connsiteY43" fmla="*/ 4762 h 1040606"/>
              <a:gd name="connsiteX44" fmla="*/ 353705 w 1137438"/>
              <a:gd name="connsiteY44" fmla="*/ 2381 h 1040606"/>
              <a:gd name="connsiteX45" fmla="*/ 360849 w 1137438"/>
              <a:gd name="connsiteY45" fmla="*/ 0 h 1040606"/>
              <a:gd name="connsiteX46" fmla="*/ 382280 w 1137438"/>
              <a:gd name="connsiteY46" fmla="*/ 2381 h 1040606"/>
              <a:gd name="connsiteX47" fmla="*/ 389424 w 1137438"/>
              <a:gd name="connsiteY47" fmla="*/ 4762 h 1040606"/>
              <a:gd name="connsiteX48" fmla="*/ 391805 w 1137438"/>
              <a:gd name="connsiteY48" fmla="*/ 11906 h 1040606"/>
              <a:gd name="connsiteX49" fmla="*/ 401330 w 1137438"/>
              <a:gd name="connsiteY49" fmla="*/ 14287 h 1040606"/>
              <a:gd name="connsiteX50" fmla="*/ 413236 w 1137438"/>
              <a:gd name="connsiteY50" fmla="*/ 16669 h 1040606"/>
              <a:gd name="connsiteX51" fmla="*/ 417999 w 1137438"/>
              <a:gd name="connsiteY51" fmla="*/ 33337 h 1040606"/>
              <a:gd name="connsiteX52" fmla="*/ 420380 w 1137438"/>
              <a:gd name="connsiteY52" fmla="*/ 40481 h 1040606"/>
              <a:gd name="connsiteX53" fmla="*/ 427524 w 1137438"/>
              <a:gd name="connsiteY53" fmla="*/ 47625 h 1040606"/>
              <a:gd name="connsiteX54" fmla="*/ 429905 w 1137438"/>
              <a:gd name="connsiteY54" fmla="*/ 54769 h 1040606"/>
              <a:gd name="connsiteX55" fmla="*/ 429905 w 1137438"/>
              <a:gd name="connsiteY55" fmla="*/ 83344 h 1040606"/>
              <a:gd name="connsiteX56" fmla="*/ 444192 w 1137438"/>
              <a:gd name="connsiteY56" fmla="*/ 92869 h 1040606"/>
              <a:gd name="connsiteX57" fmla="*/ 458480 w 1137438"/>
              <a:gd name="connsiteY57" fmla="*/ 90487 h 1040606"/>
              <a:gd name="connsiteX58" fmla="*/ 465624 w 1137438"/>
              <a:gd name="connsiteY58" fmla="*/ 88106 h 1040606"/>
              <a:gd name="connsiteX59" fmla="*/ 472767 w 1137438"/>
              <a:gd name="connsiteY59" fmla="*/ 92869 h 1040606"/>
              <a:gd name="connsiteX60" fmla="*/ 484674 w 1137438"/>
              <a:gd name="connsiteY60" fmla="*/ 95250 h 1040606"/>
              <a:gd name="connsiteX61" fmla="*/ 525155 w 1137438"/>
              <a:gd name="connsiteY61" fmla="*/ 88106 h 1040606"/>
              <a:gd name="connsiteX62" fmla="*/ 548967 w 1137438"/>
              <a:gd name="connsiteY62" fmla="*/ 83344 h 1040606"/>
              <a:gd name="connsiteX63" fmla="*/ 556111 w 1137438"/>
              <a:gd name="connsiteY63" fmla="*/ 80962 h 1040606"/>
              <a:gd name="connsiteX64" fmla="*/ 572780 w 1137438"/>
              <a:gd name="connsiteY64" fmla="*/ 83344 h 1040606"/>
              <a:gd name="connsiteX65" fmla="*/ 579924 w 1137438"/>
              <a:gd name="connsiteY65" fmla="*/ 80962 h 1040606"/>
              <a:gd name="connsiteX66" fmla="*/ 589449 w 1137438"/>
              <a:gd name="connsiteY66" fmla="*/ 78581 h 1040606"/>
              <a:gd name="connsiteX67" fmla="*/ 596592 w 1137438"/>
              <a:gd name="connsiteY67" fmla="*/ 80962 h 1040606"/>
              <a:gd name="connsiteX68" fmla="*/ 606117 w 1137438"/>
              <a:gd name="connsiteY68" fmla="*/ 83344 h 1040606"/>
              <a:gd name="connsiteX69" fmla="*/ 613261 w 1137438"/>
              <a:gd name="connsiteY69" fmla="*/ 88106 h 1040606"/>
              <a:gd name="connsiteX70" fmla="*/ 622786 w 1137438"/>
              <a:gd name="connsiteY70" fmla="*/ 102394 h 1040606"/>
              <a:gd name="connsiteX71" fmla="*/ 627549 w 1137438"/>
              <a:gd name="connsiteY71" fmla="*/ 109537 h 1040606"/>
              <a:gd name="connsiteX72" fmla="*/ 641836 w 1137438"/>
              <a:gd name="connsiteY72" fmla="*/ 119062 h 1040606"/>
              <a:gd name="connsiteX73" fmla="*/ 658505 w 1137438"/>
              <a:gd name="connsiteY73" fmla="*/ 123825 h 1040606"/>
              <a:gd name="connsiteX74" fmla="*/ 665649 w 1137438"/>
              <a:gd name="connsiteY74" fmla="*/ 128587 h 1040606"/>
              <a:gd name="connsiteX75" fmla="*/ 689461 w 1137438"/>
              <a:gd name="connsiteY75" fmla="*/ 126206 h 1040606"/>
              <a:gd name="connsiteX76" fmla="*/ 710892 w 1137438"/>
              <a:gd name="connsiteY76" fmla="*/ 130969 h 1040606"/>
              <a:gd name="connsiteX77" fmla="*/ 727561 w 1137438"/>
              <a:gd name="connsiteY77" fmla="*/ 128587 h 1040606"/>
              <a:gd name="connsiteX78" fmla="*/ 737086 w 1137438"/>
              <a:gd name="connsiteY78" fmla="*/ 126206 h 1040606"/>
              <a:gd name="connsiteX79" fmla="*/ 753755 w 1137438"/>
              <a:gd name="connsiteY79" fmla="*/ 107156 h 1040606"/>
              <a:gd name="connsiteX80" fmla="*/ 760899 w 1137438"/>
              <a:gd name="connsiteY80" fmla="*/ 104775 h 1040606"/>
              <a:gd name="connsiteX81" fmla="*/ 772805 w 1137438"/>
              <a:gd name="connsiteY81" fmla="*/ 95250 h 1040606"/>
              <a:gd name="connsiteX82" fmla="*/ 779949 w 1137438"/>
              <a:gd name="connsiteY82" fmla="*/ 90487 h 1040606"/>
              <a:gd name="connsiteX83" fmla="*/ 794236 w 1137438"/>
              <a:gd name="connsiteY83" fmla="*/ 85725 h 1040606"/>
              <a:gd name="connsiteX84" fmla="*/ 808524 w 1137438"/>
              <a:gd name="connsiteY84" fmla="*/ 76200 h 1040606"/>
              <a:gd name="connsiteX85" fmla="*/ 815667 w 1137438"/>
              <a:gd name="connsiteY85" fmla="*/ 71437 h 1040606"/>
              <a:gd name="connsiteX86" fmla="*/ 832336 w 1137438"/>
              <a:gd name="connsiteY86" fmla="*/ 78581 h 1040606"/>
              <a:gd name="connsiteX87" fmla="*/ 839480 w 1137438"/>
              <a:gd name="connsiteY87" fmla="*/ 80962 h 1040606"/>
              <a:gd name="connsiteX88" fmla="*/ 868055 w 1137438"/>
              <a:gd name="connsiteY88" fmla="*/ 78581 h 1040606"/>
              <a:gd name="connsiteX89" fmla="*/ 875199 w 1137438"/>
              <a:gd name="connsiteY89" fmla="*/ 73819 h 1040606"/>
              <a:gd name="connsiteX90" fmla="*/ 899011 w 1137438"/>
              <a:gd name="connsiteY90" fmla="*/ 78581 h 1040606"/>
              <a:gd name="connsiteX91" fmla="*/ 913299 w 1137438"/>
              <a:gd name="connsiteY91" fmla="*/ 76200 h 1040606"/>
              <a:gd name="connsiteX92" fmla="*/ 925205 w 1137438"/>
              <a:gd name="connsiteY92" fmla="*/ 73819 h 1040606"/>
              <a:gd name="connsiteX93" fmla="*/ 944255 w 1137438"/>
              <a:gd name="connsiteY93" fmla="*/ 76200 h 1040606"/>
              <a:gd name="connsiteX94" fmla="*/ 946636 w 1137438"/>
              <a:gd name="connsiteY94" fmla="*/ 83344 h 1040606"/>
              <a:gd name="connsiteX95" fmla="*/ 939492 w 1137438"/>
              <a:gd name="connsiteY95" fmla="*/ 85725 h 1040606"/>
              <a:gd name="connsiteX96" fmla="*/ 910917 w 1137438"/>
              <a:gd name="connsiteY96" fmla="*/ 88106 h 1040606"/>
              <a:gd name="connsiteX97" fmla="*/ 894249 w 1137438"/>
              <a:gd name="connsiteY97" fmla="*/ 88106 h 1040606"/>
              <a:gd name="connsiteX98" fmla="*/ 884724 w 1137438"/>
              <a:gd name="connsiteY98" fmla="*/ 90487 h 1040606"/>
              <a:gd name="connsiteX99" fmla="*/ 877580 w 1137438"/>
              <a:gd name="connsiteY99" fmla="*/ 97631 h 1040606"/>
              <a:gd name="connsiteX100" fmla="*/ 872817 w 1137438"/>
              <a:gd name="connsiteY100" fmla="*/ 104775 h 1040606"/>
              <a:gd name="connsiteX101" fmla="*/ 882342 w 1137438"/>
              <a:gd name="connsiteY101" fmla="*/ 114300 h 1040606"/>
              <a:gd name="connsiteX102" fmla="*/ 903774 w 1137438"/>
              <a:gd name="connsiteY102" fmla="*/ 119062 h 1040606"/>
              <a:gd name="connsiteX103" fmla="*/ 899011 w 1137438"/>
              <a:gd name="connsiteY103" fmla="*/ 126206 h 1040606"/>
              <a:gd name="connsiteX104" fmla="*/ 896630 w 1137438"/>
              <a:gd name="connsiteY104" fmla="*/ 133350 h 1040606"/>
              <a:gd name="connsiteX105" fmla="*/ 889486 w 1137438"/>
              <a:gd name="connsiteY105" fmla="*/ 135731 h 1040606"/>
              <a:gd name="connsiteX106" fmla="*/ 872817 w 1137438"/>
              <a:gd name="connsiteY106" fmla="*/ 138112 h 1040606"/>
              <a:gd name="connsiteX107" fmla="*/ 870436 w 1137438"/>
              <a:gd name="connsiteY107" fmla="*/ 145256 h 1040606"/>
              <a:gd name="connsiteX108" fmla="*/ 899011 w 1137438"/>
              <a:gd name="connsiteY108" fmla="*/ 150019 h 1040606"/>
              <a:gd name="connsiteX109" fmla="*/ 920442 w 1137438"/>
              <a:gd name="connsiteY109" fmla="*/ 142875 h 1040606"/>
              <a:gd name="connsiteX110" fmla="*/ 925205 w 1137438"/>
              <a:gd name="connsiteY110" fmla="*/ 150019 h 1040606"/>
              <a:gd name="connsiteX111" fmla="*/ 937111 w 1137438"/>
              <a:gd name="connsiteY111" fmla="*/ 161925 h 1040606"/>
              <a:gd name="connsiteX112" fmla="*/ 932349 w 1137438"/>
              <a:gd name="connsiteY112" fmla="*/ 169069 h 1040606"/>
              <a:gd name="connsiteX113" fmla="*/ 939492 w 1137438"/>
              <a:gd name="connsiteY113" fmla="*/ 166687 h 1040606"/>
              <a:gd name="connsiteX114" fmla="*/ 949017 w 1137438"/>
              <a:gd name="connsiteY114" fmla="*/ 164306 h 1040606"/>
              <a:gd name="connsiteX115" fmla="*/ 968067 w 1137438"/>
              <a:gd name="connsiteY115" fmla="*/ 166687 h 1040606"/>
              <a:gd name="connsiteX116" fmla="*/ 977592 w 1137438"/>
              <a:gd name="connsiteY116" fmla="*/ 178594 h 1040606"/>
              <a:gd name="connsiteX117" fmla="*/ 991880 w 1137438"/>
              <a:gd name="connsiteY117" fmla="*/ 185737 h 1040606"/>
              <a:gd name="connsiteX118" fmla="*/ 999024 w 1137438"/>
              <a:gd name="connsiteY118" fmla="*/ 180975 h 1040606"/>
              <a:gd name="connsiteX119" fmla="*/ 1003786 w 1137438"/>
              <a:gd name="connsiteY119" fmla="*/ 166687 h 1040606"/>
              <a:gd name="connsiteX120" fmla="*/ 1010930 w 1137438"/>
              <a:gd name="connsiteY120" fmla="*/ 171450 h 1040606"/>
              <a:gd name="connsiteX121" fmla="*/ 1015692 w 1137438"/>
              <a:gd name="connsiteY121" fmla="*/ 185737 h 1040606"/>
              <a:gd name="connsiteX122" fmla="*/ 1029980 w 1137438"/>
              <a:gd name="connsiteY122" fmla="*/ 190500 h 1040606"/>
              <a:gd name="connsiteX123" fmla="*/ 1037124 w 1137438"/>
              <a:gd name="connsiteY123" fmla="*/ 192881 h 1040606"/>
              <a:gd name="connsiteX124" fmla="*/ 1046649 w 1137438"/>
              <a:gd name="connsiteY124" fmla="*/ 195262 h 1040606"/>
              <a:gd name="connsiteX125" fmla="*/ 1058555 w 1137438"/>
              <a:gd name="connsiteY125" fmla="*/ 216694 h 1040606"/>
              <a:gd name="connsiteX126" fmla="*/ 1041886 w 1137438"/>
              <a:gd name="connsiteY126" fmla="*/ 238125 h 1040606"/>
              <a:gd name="connsiteX127" fmla="*/ 1037124 w 1137438"/>
              <a:gd name="connsiteY127" fmla="*/ 245269 h 1040606"/>
              <a:gd name="connsiteX128" fmla="*/ 1034742 w 1137438"/>
              <a:gd name="connsiteY128" fmla="*/ 252412 h 1040606"/>
              <a:gd name="connsiteX129" fmla="*/ 1027599 w 1137438"/>
              <a:gd name="connsiteY129" fmla="*/ 254794 h 1040606"/>
              <a:gd name="connsiteX130" fmla="*/ 1025217 w 1137438"/>
              <a:gd name="connsiteY130" fmla="*/ 261937 h 1040606"/>
              <a:gd name="connsiteX131" fmla="*/ 1022836 w 1137438"/>
              <a:gd name="connsiteY131" fmla="*/ 271462 h 1040606"/>
              <a:gd name="connsiteX132" fmla="*/ 991880 w 1137438"/>
              <a:gd name="connsiteY132" fmla="*/ 283369 h 1040606"/>
              <a:gd name="connsiteX133" fmla="*/ 999024 w 1137438"/>
              <a:gd name="connsiteY133" fmla="*/ 290512 h 1040606"/>
              <a:gd name="connsiteX134" fmla="*/ 1003786 w 1137438"/>
              <a:gd name="connsiteY134" fmla="*/ 300037 h 1040606"/>
              <a:gd name="connsiteX135" fmla="*/ 1010930 w 1137438"/>
              <a:gd name="connsiteY135" fmla="*/ 302419 h 1040606"/>
              <a:gd name="connsiteX136" fmla="*/ 1027599 w 1137438"/>
              <a:gd name="connsiteY136" fmla="*/ 295275 h 1040606"/>
              <a:gd name="connsiteX137" fmla="*/ 1039505 w 1137438"/>
              <a:gd name="connsiteY137" fmla="*/ 285750 h 1040606"/>
              <a:gd name="connsiteX138" fmla="*/ 1060936 w 1137438"/>
              <a:gd name="connsiteY138" fmla="*/ 290512 h 1040606"/>
              <a:gd name="connsiteX139" fmla="*/ 1082367 w 1137438"/>
              <a:gd name="connsiteY139" fmla="*/ 292894 h 1040606"/>
              <a:gd name="connsiteX140" fmla="*/ 1089511 w 1137438"/>
              <a:gd name="connsiteY140" fmla="*/ 297656 h 1040606"/>
              <a:gd name="connsiteX141" fmla="*/ 1091892 w 1137438"/>
              <a:gd name="connsiteY141" fmla="*/ 290512 h 1040606"/>
              <a:gd name="connsiteX142" fmla="*/ 1096655 w 1137438"/>
              <a:gd name="connsiteY142" fmla="*/ 283369 h 1040606"/>
              <a:gd name="connsiteX143" fmla="*/ 1115705 w 1137438"/>
              <a:gd name="connsiteY143" fmla="*/ 285750 h 1040606"/>
              <a:gd name="connsiteX144" fmla="*/ 1122849 w 1137438"/>
              <a:gd name="connsiteY144" fmla="*/ 288131 h 1040606"/>
              <a:gd name="connsiteX145" fmla="*/ 1132374 w 1137438"/>
              <a:gd name="connsiteY145" fmla="*/ 290512 h 1040606"/>
              <a:gd name="connsiteX146" fmla="*/ 1129992 w 1137438"/>
              <a:gd name="connsiteY146" fmla="*/ 297656 h 1040606"/>
              <a:gd name="connsiteX147" fmla="*/ 1129992 w 1137438"/>
              <a:gd name="connsiteY147" fmla="*/ 314325 h 1040606"/>
              <a:gd name="connsiteX148" fmla="*/ 1115705 w 1137438"/>
              <a:gd name="connsiteY148" fmla="*/ 323850 h 1040606"/>
              <a:gd name="connsiteX149" fmla="*/ 1110942 w 1137438"/>
              <a:gd name="connsiteY149" fmla="*/ 330994 h 1040606"/>
              <a:gd name="connsiteX150" fmla="*/ 1094274 w 1137438"/>
              <a:gd name="connsiteY150" fmla="*/ 340519 h 1040606"/>
              <a:gd name="connsiteX151" fmla="*/ 1082367 w 1137438"/>
              <a:gd name="connsiteY151" fmla="*/ 357187 h 1040606"/>
              <a:gd name="connsiteX152" fmla="*/ 1075224 w 1137438"/>
              <a:gd name="connsiteY152" fmla="*/ 364331 h 1040606"/>
              <a:gd name="connsiteX153" fmla="*/ 1068080 w 1137438"/>
              <a:gd name="connsiteY153" fmla="*/ 366712 h 1040606"/>
              <a:gd name="connsiteX154" fmla="*/ 1065699 w 1137438"/>
              <a:gd name="connsiteY154" fmla="*/ 373856 h 1040606"/>
              <a:gd name="connsiteX155" fmla="*/ 1056174 w 1137438"/>
              <a:gd name="connsiteY155" fmla="*/ 388144 h 1040606"/>
              <a:gd name="connsiteX156" fmla="*/ 1051411 w 1137438"/>
              <a:gd name="connsiteY156" fmla="*/ 402431 h 1040606"/>
              <a:gd name="connsiteX157" fmla="*/ 1053792 w 1137438"/>
              <a:gd name="connsiteY157" fmla="*/ 409575 h 1040606"/>
              <a:gd name="connsiteX158" fmla="*/ 1068080 w 1137438"/>
              <a:gd name="connsiteY158" fmla="*/ 421481 h 1040606"/>
              <a:gd name="connsiteX159" fmla="*/ 1082367 w 1137438"/>
              <a:gd name="connsiteY159" fmla="*/ 416719 h 1040606"/>
              <a:gd name="connsiteX160" fmla="*/ 1079986 w 1137438"/>
              <a:gd name="connsiteY160" fmla="*/ 438150 h 1040606"/>
              <a:gd name="connsiteX161" fmla="*/ 1077605 w 1137438"/>
              <a:gd name="connsiteY161" fmla="*/ 445294 h 1040606"/>
              <a:gd name="connsiteX162" fmla="*/ 1070461 w 1137438"/>
              <a:gd name="connsiteY162" fmla="*/ 447675 h 1040606"/>
              <a:gd name="connsiteX163" fmla="*/ 1053792 w 1137438"/>
              <a:gd name="connsiteY163" fmla="*/ 450056 h 1040606"/>
              <a:gd name="connsiteX164" fmla="*/ 1039505 w 1137438"/>
              <a:gd name="connsiteY164" fmla="*/ 457200 h 1040606"/>
              <a:gd name="connsiteX165" fmla="*/ 1032361 w 1137438"/>
              <a:gd name="connsiteY165" fmla="*/ 459581 h 1040606"/>
              <a:gd name="connsiteX166" fmla="*/ 1025217 w 1137438"/>
              <a:gd name="connsiteY166" fmla="*/ 464344 h 1040606"/>
              <a:gd name="connsiteX167" fmla="*/ 1020455 w 1137438"/>
              <a:gd name="connsiteY167" fmla="*/ 471487 h 1040606"/>
              <a:gd name="connsiteX168" fmla="*/ 1013311 w 1137438"/>
              <a:gd name="connsiteY168" fmla="*/ 478631 h 1040606"/>
              <a:gd name="connsiteX169" fmla="*/ 1010930 w 1137438"/>
              <a:gd name="connsiteY169" fmla="*/ 519112 h 1040606"/>
              <a:gd name="connsiteX170" fmla="*/ 1008549 w 1137438"/>
              <a:gd name="connsiteY170" fmla="*/ 526256 h 1040606"/>
              <a:gd name="connsiteX171" fmla="*/ 999024 w 1137438"/>
              <a:gd name="connsiteY171" fmla="*/ 540544 h 1040606"/>
              <a:gd name="connsiteX172" fmla="*/ 1006167 w 1137438"/>
              <a:gd name="connsiteY172" fmla="*/ 554831 h 1040606"/>
              <a:gd name="connsiteX173" fmla="*/ 1010930 w 1137438"/>
              <a:gd name="connsiteY173" fmla="*/ 569119 h 1040606"/>
              <a:gd name="connsiteX174" fmla="*/ 1013311 w 1137438"/>
              <a:gd name="connsiteY174" fmla="*/ 576262 h 1040606"/>
              <a:gd name="connsiteX175" fmla="*/ 1029980 w 1137438"/>
              <a:gd name="connsiteY175" fmla="*/ 597694 h 1040606"/>
              <a:gd name="connsiteX176" fmla="*/ 1037124 w 1137438"/>
              <a:gd name="connsiteY176" fmla="*/ 602456 h 1040606"/>
              <a:gd name="connsiteX177" fmla="*/ 1044267 w 1137438"/>
              <a:gd name="connsiteY177" fmla="*/ 616744 h 1040606"/>
              <a:gd name="connsiteX178" fmla="*/ 1046649 w 1137438"/>
              <a:gd name="connsiteY178" fmla="*/ 623887 h 1040606"/>
              <a:gd name="connsiteX179" fmla="*/ 1056174 w 1137438"/>
              <a:gd name="connsiteY179" fmla="*/ 638175 h 1040606"/>
              <a:gd name="connsiteX180" fmla="*/ 1058555 w 1137438"/>
              <a:gd name="connsiteY180" fmla="*/ 645319 h 1040606"/>
              <a:gd name="connsiteX181" fmla="*/ 1044267 w 1137438"/>
              <a:gd name="connsiteY181" fmla="*/ 659606 h 1040606"/>
              <a:gd name="connsiteX182" fmla="*/ 1034742 w 1137438"/>
              <a:gd name="connsiteY182" fmla="*/ 669131 h 1040606"/>
              <a:gd name="connsiteX183" fmla="*/ 1029980 w 1137438"/>
              <a:gd name="connsiteY183" fmla="*/ 676275 h 1040606"/>
              <a:gd name="connsiteX184" fmla="*/ 1015692 w 1137438"/>
              <a:gd name="connsiteY184" fmla="*/ 681037 h 1040606"/>
              <a:gd name="connsiteX185" fmla="*/ 1008549 w 1137438"/>
              <a:gd name="connsiteY185" fmla="*/ 683419 h 1040606"/>
              <a:gd name="connsiteX186" fmla="*/ 1001405 w 1137438"/>
              <a:gd name="connsiteY186" fmla="*/ 685800 h 1040606"/>
              <a:gd name="connsiteX187" fmla="*/ 987117 w 1137438"/>
              <a:gd name="connsiteY187" fmla="*/ 695325 h 1040606"/>
              <a:gd name="connsiteX188" fmla="*/ 982355 w 1137438"/>
              <a:gd name="connsiteY188" fmla="*/ 702469 h 1040606"/>
              <a:gd name="connsiteX189" fmla="*/ 975211 w 1137438"/>
              <a:gd name="connsiteY189" fmla="*/ 704850 h 1040606"/>
              <a:gd name="connsiteX190" fmla="*/ 965686 w 1137438"/>
              <a:gd name="connsiteY190" fmla="*/ 709612 h 1040606"/>
              <a:gd name="connsiteX191" fmla="*/ 951399 w 1137438"/>
              <a:gd name="connsiteY191" fmla="*/ 716756 h 1040606"/>
              <a:gd name="connsiteX192" fmla="*/ 929967 w 1137438"/>
              <a:gd name="connsiteY192" fmla="*/ 711994 h 1040606"/>
              <a:gd name="connsiteX193" fmla="*/ 922824 w 1137438"/>
              <a:gd name="connsiteY193" fmla="*/ 707231 h 1040606"/>
              <a:gd name="connsiteX194" fmla="*/ 908536 w 1137438"/>
              <a:gd name="connsiteY194" fmla="*/ 709612 h 1040606"/>
              <a:gd name="connsiteX195" fmla="*/ 903774 w 1137438"/>
              <a:gd name="connsiteY195" fmla="*/ 719137 h 1040606"/>
              <a:gd name="connsiteX196" fmla="*/ 889486 w 1137438"/>
              <a:gd name="connsiteY196" fmla="*/ 731044 h 1040606"/>
              <a:gd name="connsiteX197" fmla="*/ 882342 w 1137438"/>
              <a:gd name="connsiteY197" fmla="*/ 726281 h 1040606"/>
              <a:gd name="connsiteX198" fmla="*/ 858530 w 1137438"/>
              <a:gd name="connsiteY198" fmla="*/ 721519 h 1040606"/>
              <a:gd name="connsiteX199" fmla="*/ 851386 w 1137438"/>
              <a:gd name="connsiteY199" fmla="*/ 719137 h 1040606"/>
              <a:gd name="connsiteX200" fmla="*/ 849005 w 1137438"/>
              <a:gd name="connsiteY200" fmla="*/ 726281 h 1040606"/>
              <a:gd name="connsiteX201" fmla="*/ 853767 w 1137438"/>
              <a:gd name="connsiteY201" fmla="*/ 733425 h 1040606"/>
              <a:gd name="connsiteX202" fmla="*/ 863292 w 1137438"/>
              <a:gd name="connsiteY202" fmla="*/ 745331 h 1040606"/>
              <a:gd name="connsiteX203" fmla="*/ 865674 w 1137438"/>
              <a:gd name="connsiteY203" fmla="*/ 754856 h 1040606"/>
              <a:gd name="connsiteX204" fmla="*/ 832336 w 1137438"/>
              <a:gd name="connsiteY204" fmla="*/ 750094 h 1040606"/>
              <a:gd name="connsiteX205" fmla="*/ 822811 w 1137438"/>
              <a:gd name="connsiteY205" fmla="*/ 735806 h 1040606"/>
              <a:gd name="connsiteX206" fmla="*/ 808524 w 1137438"/>
              <a:gd name="connsiteY206" fmla="*/ 726281 h 1040606"/>
              <a:gd name="connsiteX207" fmla="*/ 775186 w 1137438"/>
              <a:gd name="connsiteY207" fmla="*/ 735806 h 1040606"/>
              <a:gd name="connsiteX208" fmla="*/ 758517 w 1137438"/>
              <a:gd name="connsiteY208" fmla="*/ 733425 h 1040606"/>
              <a:gd name="connsiteX209" fmla="*/ 751374 w 1137438"/>
              <a:gd name="connsiteY209" fmla="*/ 731044 h 1040606"/>
              <a:gd name="connsiteX210" fmla="*/ 741849 w 1137438"/>
              <a:gd name="connsiteY210" fmla="*/ 716756 h 1040606"/>
              <a:gd name="connsiteX211" fmla="*/ 713274 w 1137438"/>
              <a:gd name="connsiteY211" fmla="*/ 711994 h 1040606"/>
              <a:gd name="connsiteX212" fmla="*/ 694224 w 1137438"/>
              <a:gd name="connsiteY212" fmla="*/ 704850 h 1040606"/>
              <a:gd name="connsiteX213" fmla="*/ 687080 w 1137438"/>
              <a:gd name="connsiteY213" fmla="*/ 702469 h 1040606"/>
              <a:gd name="connsiteX214" fmla="*/ 696605 w 1137438"/>
              <a:gd name="connsiteY214" fmla="*/ 721519 h 1040606"/>
              <a:gd name="connsiteX215" fmla="*/ 703749 w 1137438"/>
              <a:gd name="connsiteY215" fmla="*/ 723900 h 1040606"/>
              <a:gd name="connsiteX216" fmla="*/ 710892 w 1137438"/>
              <a:gd name="connsiteY216" fmla="*/ 728662 h 1040606"/>
              <a:gd name="connsiteX217" fmla="*/ 725180 w 1137438"/>
              <a:gd name="connsiteY217" fmla="*/ 733425 h 1040606"/>
              <a:gd name="connsiteX218" fmla="*/ 727561 w 1137438"/>
              <a:gd name="connsiteY218" fmla="*/ 740569 h 1040606"/>
              <a:gd name="connsiteX219" fmla="*/ 729942 w 1137438"/>
              <a:gd name="connsiteY219" fmla="*/ 750094 h 1040606"/>
              <a:gd name="connsiteX220" fmla="*/ 739467 w 1137438"/>
              <a:gd name="connsiteY220" fmla="*/ 764381 h 1040606"/>
              <a:gd name="connsiteX221" fmla="*/ 746611 w 1137438"/>
              <a:gd name="connsiteY221" fmla="*/ 788194 h 1040606"/>
              <a:gd name="connsiteX222" fmla="*/ 756136 w 1137438"/>
              <a:gd name="connsiteY222" fmla="*/ 854869 h 1040606"/>
              <a:gd name="connsiteX223" fmla="*/ 763280 w 1137438"/>
              <a:gd name="connsiteY223" fmla="*/ 859631 h 1040606"/>
              <a:gd name="connsiteX224" fmla="*/ 772805 w 1137438"/>
              <a:gd name="connsiteY224" fmla="*/ 869156 h 1040606"/>
              <a:gd name="connsiteX225" fmla="*/ 775186 w 1137438"/>
              <a:gd name="connsiteY225" fmla="*/ 876300 h 1040606"/>
              <a:gd name="connsiteX226" fmla="*/ 784711 w 1137438"/>
              <a:gd name="connsiteY226" fmla="*/ 878681 h 1040606"/>
              <a:gd name="connsiteX227" fmla="*/ 801380 w 1137438"/>
              <a:gd name="connsiteY227" fmla="*/ 881062 h 1040606"/>
              <a:gd name="connsiteX228" fmla="*/ 818049 w 1137438"/>
              <a:gd name="connsiteY228" fmla="*/ 892969 h 1040606"/>
              <a:gd name="connsiteX229" fmla="*/ 815667 w 1137438"/>
              <a:gd name="connsiteY229" fmla="*/ 902494 h 1040606"/>
              <a:gd name="connsiteX230" fmla="*/ 803761 w 1137438"/>
              <a:gd name="connsiteY230" fmla="*/ 916781 h 1040606"/>
              <a:gd name="connsiteX231" fmla="*/ 789474 w 1137438"/>
              <a:gd name="connsiteY231" fmla="*/ 921544 h 1040606"/>
              <a:gd name="connsiteX232" fmla="*/ 784711 w 1137438"/>
              <a:gd name="connsiteY232" fmla="*/ 928687 h 1040606"/>
              <a:gd name="connsiteX233" fmla="*/ 777567 w 1137438"/>
              <a:gd name="connsiteY233" fmla="*/ 926306 h 1040606"/>
              <a:gd name="connsiteX234" fmla="*/ 770424 w 1137438"/>
              <a:gd name="connsiteY234" fmla="*/ 928687 h 1040606"/>
              <a:gd name="connsiteX235" fmla="*/ 765661 w 1137438"/>
              <a:gd name="connsiteY235" fmla="*/ 938212 h 1040606"/>
              <a:gd name="connsiteX236" fmla="*/ 760899 w 1137438"/>
              <a:gd name="connsiteY236" fmla="*/ 945356 h 1040606"/>
              <a:gd name="connsiteX237" fmla="*/ 753755 w 1137438"/>
              <a:gd name="connsiteY237" fmla="*/ 969169 h 1040606"/>
              <a:gd name="connsiteX238" fmla="*/ 746611 w 1137438"/>
              <a:gd name="connsiteY238" fmla="*/ 973931 h 1040606"/>
              <a:gd name="connsiteX239" fmla="*/ 734705 w 1137438"/>
              <a:gd name="connsiteY239" fmla="*/ 988219 h 1040606"/>
              <a:gd name="connsiteX240" fmla="*/ 718036 w 1137438"/>
              <a:gd name="connsiteY240" fmla="*/ 985837 h 1040606"/>
              <a:gd name="connsiteX241" fmla="*/ 710892 w 1137438"/>
              <a:gd name="connsiteY241" fmla="*/ 983456 h 1040606"/>
              <a:gd name="connsiteX242" fmla="*/ 696605 w 1137438"/>
              <a:gd name="connsiteY242" fmla="*/ 992981 h 1040606"/>
              <a:gd name="connsiteX243" fmla="*/ 687080 w 1137438"/>
              <a:gd name="connsiteY243" fmla="*/ 995362 h 1040606"/>
              <a:gd name="connsiteX244" fmla="*/ 672792 w 1137438"/>
              <a:gd name="connsiteY244" fmla="*/ 1004887 h 1040606"/>
              <a:gd name="connsiteX245" fmla="*/ 668030 w 1137438"/>
              <a:gd name="connsiteY245" fmla="*/ 1012031 h 1040606"/>
              <a:gd name="connsiteX246" fmla="*/ 665649 w 1137438"/>
              <a:gd name="connsiteY246" fmla="*/ 1019175 h 1040606"/>
              <a:gd name="connsiteX247" fmla="*/ 656124 w 1137438"/>
              <a:gd name="connsiteY247" fmla="*/ 1026319 h 1040606"/>
              <a:gd name="connsiteX248" fmla="*/ 641836 w 1137438"/>
              <a:gd name="connsiteY248" fmla="*/ 1031081 h 1040606"/>
              <a:gd name="connsiteX249" fmla="*/ 634692 w 1137438"/>
              <a:gd name="connsiteY249" fmla="*/ 1033462 h 1040606"/>
              <a:gd name="connsiteX250" fmla="*/ 625167 w 1137438"/>
              <a:gd name="connsiteY250" fmla="*/ 1031081 h 1040606"/>
              <a:gd name="connsiteX251" fmla="*/ 608499 w 1137438"/>
              <a:gd name="connsiteY251" fmla="*/ 1021556 h 1040606"/>
              <a:gd name="connsiteX252" fmla="*/ 594211 w 1137438"/>
              <a:gd name="connsiteY252" fmla="*/ 1026319 h 1040606"/>
              <a:gd name="connsiteX253" fmla="*/ 577542 w 1137438"/>
              <a:gd name="connsiteY253" fmla="*/ 1035844 h 1040606"/>
              <a:gd name="connsiteX254" fmla="*/ 568017 w 1137438"/>
              <a:gd name="connsiteY254" fmla="*/ 1038225 h 1040606"/>
              <a:gd name="connsiteX255" fmla="*/ 560874 w 1137438"/>
              <a:gd name="connsiteY255" fmla="*/ 1040606 h 1040606"/>
              <a:gd name="connsiteX256" fmla="*/ 539442 w 1137438"/>
              <a:gd name="connsiteY256" fmla="*/ 1023937 h 1040606"/>
              <a:gd name="connsiteX257" fmla="*/ 534680 w 1137438"/>
              <a:gd name="connsiteY257" fmla="*/ 1016794 h 1040606"/>
              <a:gd name="connsiteX258" fmla="*/ 532299 w 1137438"/>
              <a:gd name="connsiteY258" fmla="*/ 1009650 h 1040606"/>
              <a:gd name="connsiteX259" fmla="*/ 515630 w 1137438"/>
              <a:gd name="connsiteY259" fmla="*/ 995362 h 1040606"/>
              <a:gd name="connsiteX260" fmla="*/ 513249 w 1137438"/>
              <a:gd name="connsiteY260" fmla="*/ 988219 h 1040606"/>
              <a:gd name="connsiteX261" fmla="*/ 506105 w 1137438"/>
              <a:gd name="connsiteY261" fmla="*/ 983456 h 1040606"/>
              <a:gd name="connsiteX262" fmla="*/ 503724 w 1137438"/>
              <a:gd name="connsiteY262" fmla="*/ 916781 h 1040606"/>
              <a:gd name="connsiteX263" fmla="*/ 496580 w 1137438"/>
              <a:gd name="connsiteY263" fmla="*/ 900112 h 1040606"/>
              <a:gd name="connsiteX264" fmla="*/ 494199 w 1137438"/>
              <a:gd name="connsiteY264" fmla="*/ 892969 h 1040606"/>
              <a:gd name="connsiteX265" fmla="*/ 479911 w 1137438"/>
              <a:gd name="connsiteY265" fmla="*/ 883444 h 1040606"/>
              <a:gd name="connsiteX266" fmla="*/ 465624 w 1137438"/>
              <a:gd name="connsiteY266" fmla="*/ 862012 h 1040606"/>
              <a:gd name="connsiteX267" fmla="*/ 460861 w 1137438"/>
              <a:gd name="connsiteY267" fmla="*/ 854869 h 1040606"/>
              <a:gd name="connsiteX268" fmla="*/ 448955 w 1137438"/>
              <a:gd name="connsiteY268" fmla="*/ 835819 h 1040606"/>
              <a:gd name="connsiteX269" fmla="*/ 439430 w 1137438"/>
              <a:gd name="connsiteY269" fmla="*/ 821531 h 1040606"/>
              <a:gd name="connsiteX270" fmla="*/ 444192 w 1137438"/>
              <a:gd name="connsiteY270" fmla="*/ 802481 h 1040606"/>
              <a:gd name="connsiteX271" fmla="*/ 448955 w 1137438"/>
              <a:gd name="connsiteY271" fmla="*/ 795337 h 1040606"/>
              <a:gd name="connsiteX272" fmla="*/ 456099 w 1137438"/>
              <a:gd name="connsiteY272" fmla="*/ 781050 h 1040606"/>
              <a:gd name="connsiteX273" fmla="*/ 458480 w 1137438"/>
              <a:gd name="connsiteY273" fmla="*/ 773906 h 1040606"/>
              <a:gd name="connsiteX274" fmla="*/ 448955 w 1137438"/>
              <a:gd name="connsiteY274" fmla="*/ 752475 h 1040606"/>
              <a:gd name="connsiteX275" fmla="*/ 444192 w 1137438"/>
              <a:gd name="connsiteY275" fmla="*/ 723900 h 1040606"/>
              <a:gd name="connsiteX276" fmla="*/ 441811 w 1137438"/>
              <a:gd name="connsiteY276" fmla="*/ 695325 h 1040606"/>
              <a:gd name="connsiteX277" fmla="*/ 432286 w 1137438"/>
              <a:gd name="connsiteY277" fmla="*/ 673894 h 1040606"/>
              <a:gd name="connsiteX278" fmla="*/ 432286 w 1137438"/>
              <a:gd name="connsiteY278" fmla="*/ 628650 h 1040606"/>
              <a:gd name="connsiteX279" fmla="*/ 437049 w 1137438"/>
              <a:gd name="connsiteY279" fmla="*/ 614362 h 1040606"/>
              <a:gd name="connsiteX280" fmla="*/ 444192 w 1137438"/>
              <a:gd name="connsiteY280" fmla="*/ 590550 h 1040606"/>
              <a:gd name="connsiteX281" fmla="*/ 448955 w 1137438"/>
              <a:gd name="connsiteY281" fmla="*/ 583406 h 1040606"/>
              <a:gd name="connsiteX282" fmla="*/ 456099 w 1137438"/>
              <a:gd name="connsiteY282" fmla="*/ 569119 h 1040606"/>
              <a:gd name="connsiteX283" fmla="*/ 463242 w 1137438"/>
              <a:gd name="connsiteY283" fmla="*/ 554831 h 1040606"/>
              <a:gd name="connsiteX284" fmla="*/ 460861 w 1137438"/>
              <a:gd name="connsiteY284" fmla="*/ 547687 h 1040606"/>
              <a:gd name="connsiteX285" fmla="*/ 458480 w 1137438"/>
              <a:gd name="connsiteY285" fmla="*/ 533400 h 1040606"/>
              <a:gd name="connsiteX286" fmla="*/ 451336 w 1137438"/>
              <a:gd name="connsiteY286" fmla="*/ 531019 h 1040606"/>
              <a:gd name="connsiteX287" fmla="*/ 422761 w 1137438"/>
              <a:gd name="connsiteY287" fmla="*/ 526256 h 1040606"/>
              <a:gd name="connsiteX288" fmla="*/ 365611 w 1137438"/>
              <a:gd name="connsiteY288" fmla="*/ 523875 h 1040606"/>
              <a:gd name="connsiteX289" fmla="*/ 344180 w 1137438"/>
              <a:gd name="connsiteY289" fmla="*/ 521494 h 1040606"/>
              <a:gd name="connsiteX290" fmla="*/ 337036 w 1137438"/>
              <a:gd name="connsiteY290" fmla="*/ 523875 h 1040606"/>
              <a:gd name="connsiteX291" fmla="*/ 327511 w 1137438"/>
              <a:gd name="connsiteY291" fmla="*/ 526256 h 1040606"/>
              <a:gd name="connsiteX292" fmla="*/ 320367 w 1137438"/>
              <a:gd name="connsiteY292" fmla="*/ 528637 h 1040606"/>
              <a:gd name="connsiteX293" fmla="*/ 303699 w 1137438"/>
              <a:gd name="connsiteY293" fmla="*/ 533400 h 1040606"/>
              <a:gd name="connsiteX294" fmla="*/ 296555 w 1137438"/>
              <a:gd name="connsiteY294" fmla="*/ 526256 h 1040606"/>
              <a:gd name="connsiteX295" fmla="*/ 279886 w 1137438"/>
              <a:gd name="connsiteY295" fmla="*/ 511969 h 1040606"/>
              <a:gd name="connsiteX296" fmla="*/ 275124 w 1137438"/>
              <a:gd name="connsiteY296" fmla="*/ 495300 h 1040606"/>
              <a:gd name="connsiteX297" fmla="*/ 272742 w 1137438"/>
              <a:gd name="connsiteY297" fmla="*/ 488156 h 1040606"/>
              <a:gd name="connsiteX298" fmla="*/ 258455 w 1137438"/>
              <a:gd name="connsiteY298" fmla="*/ 478631 h 1040606"/>
              <a:gd name="connsiteX299" fmla="*/ 246549 w 1137438"/>
              <a:gd name="connsiteY299" fmla="*/ 459581 h 1040606"/>
              <a:gd name="connsiteX300" fmla="*/ 237024 w 1137438"/>
              <a:gd name="connsiteY300" fmla="*/ 450056 h 1040606"/>
              <a:gd name="connsiteX301" fmla="*/ 232261 w 1137438"/>
              <a:gd name="connsiteY301" fmla="*/ 442912 h 1040606"/>
              <a:gd name="connsiteX302" fmla="*/ 217974 w 1137438"/>
              <a:gd name="connsiteY302" fmla="*/ 433387 h 1040606"/>
              <a:gd name="connsiteX303" fmla="*/ 210830 w 1137438"/>
              <a:gd name="connsiteY303" fmla="*/ 428625 h 1040606"/>
              <a:gd name="connsiteX304" fmla="*/ 196542 w 1137438"/>
              <a:gd name="connsiteY304" fmla="*/ 433387 h 1040606"/>
              <a:gd name="connsiteX305" fmla="*/ 177492 w 1137438"/>
              <a:gd name="connsiteY305" fmla="*/ 440531 h 1040606"/>
              <a:gd name="connsiteX306" fmla="*/ 151299 w 1137438"/>
              <a:gd name="connsiteY306" fmla="*/ 438150 h 1040606"/>
              <a:gd name="connsiteX307" fmla="*/ 144155 w 1137438"/>
              <a:gd name="connsiteY307" fmla="*/ 440531 h 1040606"/>
              <a:gd name="connsiteX308" fmla="*/ 129867 w 1137438"/>
              <a:gd name="connsiteY308" fmla="*/ 447675 h 1040606"/>
              <a:gd name="connsiteX309" fmla="*/ 115580 w 1137438"/>
              <a:gd name="connsiteY309" fmla="*/ 438150 h 1040606"/>
              <a:gd name="connsiteX310" fmla="*/ 79861 w 1137438"/>
              <a:gd name="connsiteY310" fmla="*/ 435769 h 1040606"/>
              <a:gd name="connsiteX311" fmla="*/ 75099 w 1137438"/>
              <a:gd name="connsiteY311" fmla="*/ 428625 h 1040606"/>
              <a:gd name="connsiteX312" fmla="*/ 67955 w 1137438"/>
              <a:gd name="connsiteY312" fmla="*/ 423862 h 1040606"/>
              <a:gd name="connsiteX313" fmla="*/ 65574 w 1137438"/>
              <a:gd name="connsiteY313" fmla="*/ 416719 h 1040606"/>
              <a:gd name="connsiteX314" fmla="*/ 63192 w 1137438"/>
              <a:gd name="connsiteY314" fmla="*/ 390525 h 1040606"/>
              <a:gd name="connsiteX315" fmla="*/ 56049 w 1137438"/>
              <a:gd name="connsiteY315" fmla="*/ 383381 h 1040606"/>
              <a:gd name="connsiteX316" fmla="*/ 46524 w 1137438"/>
              <a:gd name="connsiteY316" fmla="*/ 369094 h 1040606"/>
              <a:gd name="connsiteX317" fmla="*/ 58430 w 1137438"/>
              <a:gd name="connsiteY317" fmla="*/ 354806 h 1040606"/>
              <a:gd name="connsiteX318" fmla="*/ 67955 w 1137438"/>
              <a:gd name="connsiteY318" fmla="*/ 340519 h 1040606"/>
              <a:gd name="connsiteX319" fmla="*/ 65574 w 1137438"/>
              <a:gd name="connsiteY319" fmla="*/ 285750 h 1040606"/>
              <a:gd name="connsiteX320" fmla="*/ 60811 w 1137438"/>
              <a:gd name="connsiteY320" fmla="*/ 278606 h 1040606"/>
              <a:gd name="connsiteX321" fmla="*/ 53667 w 1137438"/>
              <a:gd name="connsiteY321" fmla="*/ 276225 h 1040606"/>
              <a:gd name="connsiteX322" fmla="*/ 48905 w 1137438"/>
              <a:gd name="connsiteY322" fmla="*/ 269081 h 1040606"/>
              <a:gd name="connsiteX323" fmla="*/ 41761 w 1137438"/>
              <a:gd name="connsiteY323" fmla="*/ 264319 h 1040606"/>
              <a:gd name="connsiteX324" fmla="*/ 34617 w 1137438"/>
              <a:gd name="connsiteY324" fmla="*/ 257175 h 1040606"/>
              <a:gd name="connsiteX325" fmla="*/ 32236 w 1137438"/>
              <a:gd name="connsiteY325" fmla="*/ 250031 h 1040606"/>
              <a:gd name="connsiteX326" fmla="*/ 29855 w 1137438"/>
              <a:gd name="connsiteY326" fmla="*/ 223837 h 1040606"/>
              <a:gd name="connsiteX327" fmla="*/ 22711 w 1137438"/>
              <a:gd name="connsiteY327" fmla="*/ 219075 h 1040606"/>
              <a:gd name="connsiteX328" fmla="*/ 6042 w 1137438"/>
              <a:gd name="connsiteY328" fmla="*/ 211931 h 1040606"/>
              <a:gd name="connsiteX329" fmla="*/ 1280 w 1137438"/>
              <a:gd name="connsiteY329" fmla="*/ 204787 h 1040606"/>
              <a:gd name="connsiteX330" fmla="*/ 10805 w 1137438"/>
              <a:gd name="connsiteY330" fmla="*/ 202406 h 1040606"/>
              <a:gd name="connsiteX331" fmla="*/ 17949 w 1137438"/>
              <a:gd name="connsiteY331" fmla="*/ 197644 h 1040606"/>
              <a:gd name="connsiteX332" fmla="*/ 22711 w 1137438"/>
              <a:gd name="connsiteY332" fmla="*/ 180975 h 1040606"/>
              <a:gd name="connsiteX333" fmla="*/ 27474 w 1137438"/>
              <a:gd name="connsiteY333" fmla="*/ 161925 h 1040606"/>
              <a:gd name="connsiteX334" fmla="*/ 29855 w 1137438"/>
              <a:gd name="connsiteY334" fmla="*/ 121444 h 1040606"/>
              <a:gd name="connsiteX335" fmla="*/ 32236 w 1137438"/>
              <a:gd name="connsiteY335" fmla="*/ 97631 h 1040606"/>
              <a:gd name="connsiteX336" fmla="*/ 46524 w 1137438"/>
              <a:gd name="connsiteY336" fmla="*/ 83344 h 1040606"/>
              <a:gd name="connsiteX337" fmla="*/ 60811 w 1137438"/>
              <a:gd name="connsiteY337" fmla="*/ 69056 h 1040606"/>
              <a:gd name="connsiteX338" fmla="*/ 72717 w 1137438"/>
              <a:gd name="connsiteY338" fmla="*/ 54769 h 1040606"/>
              <a:gd name="connsiteX339" fmla="*/ 82242 w 1137438"/>
              <a:gd name="connsiteY339" fmla="*/ 40481 h 1040606"/>
              <a:gd name="connsiteX340" fmla="*/ 89386 w 1137438"/>
              <a:gd name="connsiteY340" fmla="*/ 33337 h 1040606"/>
              <a:gd name="connsiteX341" fmla="*/ 98911 w 1137438"/>
              <a:gd name="connsiteY341" fmla="*/ 19050 h 1040606"/>
              <a:gd name="connsiteX342" fmla="*/ 117961 w 1137438"/>
              <a:gd name="connsiteY342" fmla="*/ 4762 h 10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</a:cxnLst>
            <a:rect l="l" t="t" r="r" b="b"/>
            <a:pathLst>
              <a:path w="1137438" h="1040606">
                <a:moveTo>
                  <a:pt x="117961" y="4762"/>
                </a:moveTo>
                <a:lnTo>
                  <a:pt x="125105" y="26194"/>
                </a:lnTo>
                <a:lnTo>
                  <a:pt x="129867" y="40481"/>
                </a:lnTo>
                <a:lnTo>
                  <a:pt x="132249" y="50006"/>
                </a:lnTo>
                <a:cubicBezTo>
                  <a:pt x="130502" y="55245"/>
                  <a:pt x="124627" y="68102"/>
                  <a:pt x="134630" y="71437"/>
                </a:cubicBezTo>
                <a:lnTo>
                  <a:pt x="141774" y="73819"/>
                </a:lnTo>
                <a:cubicBezTo>
                  <a:pt x="140980" y="76994"/>
                  <a:pt x="140651" y="80323"/>
                  <a:pt x="139392" y="83344"/>
                </a:cubicBezTo>
                <a:cubicBezTo>
                  <a:pt x="130824" y="103905"/>
                  <a:pt x="131377" y="95918"/>
                  <a:pt x="127486" y="109537"/>
                </a:cubicBezTo>
                <a:cubicBezTo>
                  <a:pt x="127461" y="109623"/>
                  <a:pt x="123866" y="125064"/>
                  <a:pt x="122724" y="126206"/>
                </a:cubicBezTo>
                <a:cubicBezTo>
                  <a:pt x="118677" y="130253"/>
                  <a:pt x="108436" y="135731"/>
                  <a:pt x="108436" y="135731"/>
                </a:cubicBezTo>
                <a:cubicBezTo>
                  <a:pt x="107642" y="138112"/>
                  <a:pt x="107178" y="140630"/>
                  <a:pt x="106055" y="142875"/>
                </a:cubicBezTo>
                <a:cubicBezTo>
                  <a:pt x="104775" y="145435"/>
                  <a:pt x="101647" y="147179"/>
                  <a:pt x="101292" y="150019"/>
                </a:cubicBezTo>
                <a:cubicBezTo>
                  <a:pt x="100790" y="154035"/>
                  <a:pt x="102880" y="157956"/>
                  <a:pt x="103674" y="161925"/>
                </a:cubicBezTo>
                <a:cubicBezTo>
                  <a:pt x="102550" y="165296"/>
                  <a:pt x="98911" y="175600"/>
                  <a:pt x="98911" y="178594"/>
                </a:cubicBezTo>
                <a:cubicBezTo>
                  <a:pt x="98911" y="181104"/>
                  <a:pt x="100170" y="183492"/>
                  <a:pt x="101292" y="185737"/>
                </a:cubicBezTo>
                <a:cubicBezTo>
                  <a:pt x="102572" y="188297"/>
                  <a:pt x="103628" y="191364"/>
                  <a:pt x="106055" y="192881"/>
                </a:cubicBezTo>
                <a:cubicBezTo>
                  <a:pt x="110312" y="195542"/>
                  <a:pt x="120342" y="197644"/>
                  <a:pt x="120342" y="197644"/>
                </a:cubicBezTo>
                <a:cubicBezTo>
                  <a:pt x="126078" y="214845"/>
                  <a:pt x="120469" y="196206"/>
                  <a:pt x="125105" y="230981"/>
                </a:cubicBezTo>
                <a:cubicBezTo>
                  <a:pt x="125537" y="234225"/>
                  <a:pt x="125442" y="237950"/>
                  <a:pt x="127486" y="240506"/>
                </a:cubicBezTo>
                <a:cubicBezTo>
                  <a:pt x="129054" y="242466"/>
                  <a:pt x="132249" y="242093"/>
                  <a:pt x="134630" y="242887"/>
                </a:cubicBezTo>
                <a:cubicBezTo>
                  <a:pt x="149896" y="219989"/>
                  <a:pt x="138448" y="229039"/>
                  <a:pt x="175111" y="226219"/>
                </a:cubicBezTo>
                <a:cubicBezTo>
                  <a:pt x="175905" y="223838"/>
                  <a:pt x="176369" y="221320"/>
                  <a:pt x="177492" y="219075"/>
                </a:cubicBezTo>
                <a:cubicBezTo>
                  <a:pt x="186724" y="200610"/>
                  <a:pt x="178651" y="222743"/>
                  <a:pt x="184636" y="204787"/>
                </a:cubicBezTo>
                <a:cubicBezTo>
                  <a:pt x="185430" y="196850"/>
                  <a:pt x="185889" y="188872"/>
                  <a:pt x="187017" y="180975"/>
                </a:cubicBezTo>
                <a:cubicBezTo>
                  <a:pt x="187480" y="177735"/>
                  <a:pt x="189399" y="174723"/>
                  <a:pt x="189399" y="171450"/>
                </a:cubicBezTo>
                <a:cubicBezTo>
                  <a:pt x="189399" y="168736"/>
                  <a:pt x="186514" y="156157"/>
                  <a:pt x="184636" y="152400"/>
                </a:cubicBezTo>
                <a:cubicBezTo>
                  <a:pt x="180203" y="143532"/>
                  <a:pt x="179313" y="146011"/>
                  <a:pt x="172730" y="138112"/>
                </a:cubicBezTo>
                <a:cubicBezTo>
                  <a:pt x="170898" y="135914"/>
                  <a:pt x="169555" y="133350"/>
                  <a:pt x="167967" y="130969"/>
                </a:cubicBezTo>
                <a:lnTo>
                  <a:pt x="163205" y="116681"/>
                </a:lnTo>
                <a:lnTo>
                  <a:pt x="160824" y="109537"/>
                </a:lnTo>
                <a:cubicBezTo>
                  <a:pt x="161618" y="103981"/>
                  <a:pt x="162201" y="98391"/>
                  <a:pt x="163205" y="92869"/>
                </a:cubicBezTo>
                <a:cubicBezTo>
                  <a:pt x="163790" y="89649"/>
                  <a:pt x="165123" y="86584"/>
                  <a:pt x="165586" y="83344"/>
                </a:cubicBezTo>
                <a:cubicBezTo>
                  <a:pt x="166680" y="75684"/>
                  <a:pt x="165927" y="61230"/>
                  <a:pt x="170349" y="52387"/>
                </a:cubicBezTo>
                <a:cubicBezTo>
                  <a:pt x="176102" y="40881"/>
                  <a:pt x="172748" y="48144"/>
                  <a:pt x="182255" y="42862"/>
                </a:cubicBezTo>
                <a:cubicBezTo>
                  <a:pt x="187258" y="40082"/>
                  <a:pt x="191780" y="36512"/>
                  <a:pt x="196542" y="33337"/>
                </a:cubicBezTo>
                <a:lnTo>
                  <a:pt x="203686" y="28575"/>
                </a:lnTo>
                <a:cubicBezTo>
                  <a:pt x="206067" y="26987"/>
                  <a:pt x="208115" y="24717"/>
                  <a:pt x="210830" y="23812"/>
                </a:cubicBezTo>
                <a:cubicBezTo>
                  <a:pt x="227826" y="18147"/>
                  <a:pt x="212484" y="22635"/>
                  <a:pt x="246549" y="19050"/>
                </a:cubicBezTo>
                <a:cubicBezTo>
                  <a:pt x="252131" y="18463"/>
                  <a:pt x="257661" y="17463"/>
                  <a:pt x="263217" y="16669"/>
                </a:cubicBezTo>
                <a:cubicBezTo>
                  <a:pt x="265598" y="15081"/>
                  <a:pt x="267801" y="13186"/>
                  <a:pt x="270361" y="11906"/>
                </a:cubicBezTo>
                <a:cubicBezTo>
                  <a:pt x="279522" y="7326"/>
                  <a:pt x="297012" y="7752"/>
                  <a:pt x="303699" y="7144"/>
                </a:cubicBezTo>
                <a:cubicBezTo>
                  <a:pt x="307312" y="4735"/>
                  <a:pt x="313055" y="0"/>
                  <a:pt x="317986" y="0"/>
                </a:cubicBezTo>
                <a:cubicBezTo>
                  <a:pt x="320496" y="0"/>
                  <a:pt x="322660" y="1932"/>
                  <a:pt x="325130" y="2381"/>
                </a:cubicBezTo>
                <a:cubicBezTo>
                  <a:pt x="331426" y="3526"/>
                  <a:pt x="337830" y="3968"/>
                  <a:pt x="344180" y="4762"/>
                </a:cubicBezTo>
                <a:cubicBezTo>
                  <a:pt x="347355" y="3968"/>
                  <a:pt x="350558" y="3280"/>
                  <a:pt x="353705" y="2381"/>
                </a:cubicBezTo>
                <a:cubicBezTo>
                  <a:pt x="356119" y="1691"/>
                  <a:pt x="358339" y="0"/>
                  <a:pt x="360849" y="0"/>
                </a:cubicBezTo>
                <a:cubicBezTo>
                  <a:pt x="368037" y="0"/>
                  <a:pt x="375136" y="1587"/>
                  <a:pt x="382280" y="2381"/>
                </a:cubicBezTo>
                <a:cubicBezTo>
                  <a:pt x="384661" y="3175"/>
                  <a:pt x="387649" y="2987"/>
                  <a:pt x="389424" y="4762"/>
                </a:cubicBezTo>
                <a:cubicBezTo>
                  <a:pt x="391199" y="6537"/>
                  <a:pt x="389845" y="10338"/>
                  <a:pt x="391805" y="11906"/>
                </a:cubicBezTo>
                <a:cubicBezTo>
                  <a:pt x="394361" y="13950"/>
                  <a:pt x="398135" y="13577"/>
                  <a:pt x="401330" y="14287"/>
                </a:cubicBezTo>
                <a:cubicBezTo>
                  <a:pt x="405281" y="15165"/>
                  <a:pt x="409267" y="15875"/>
                  <a:pt x="413236" y="16669"/>
                </a:cubicBezTo>
                <a:cubicBezTo>
                  <a:pt x="418943" y="33789"/>
                  <a:pt x="412021" y="12416"/>
                  <a:pt x="417999" y="33337"/>
                </a:cubicBezTo>
                <a:cubicBezTo>
                  <a:pt x="418689" y="35751"/>
                  <a:pt x="418988" y="38392"/>
                  <a:pt x="420380" y="40481"/>
                </a:cubicBezTo>
                <a:cubicBezTo>
                  <a:pt x="422248" y="43283"/>
                  <a:pt x="425143" y="45244"/>
                  <a:pt x="427524" y="47625"/>
                </a:cubicBezTo>
                <a:cubicBezTo>
                  <a:pt x="428318" y="50006"/>
                  <a:pt x="429905" y="52259"/>
                  <a:pt x="429905" y="54769"/>
                </a:cubicBezTo>
                <a:cubicBezTo>
                  <a:pt x="429905" y="70744"/>
                  <a:pt x="413918" y="53652"/>
                  <a:pt x="429905" y="83344"/>
                </a:cubicBezTo>
                <a:cubicBezTo>
                  <a:pt x="432618" y="88384"/>
                  <a:pt x="444192" y="92869"/>
                  <a:pt x="444192" y="92869"/>
                </a:cubicBezTo>
                <a:cubicBezTo>
                  <a:pt x="448955" y="92075"/>
                  <a:pt x="453767" y="91534"/>
                  <a:pt x="458480" y="90487"/>
                </a:cubicBezTo>
                <a:cubicBezTo>
                  <a:pt x="460930" y="89942"/>
                  <a:pt x="463148" y="87693"/>
                  <a:pt x="465624" y="88106"/>
                </a:cubicBezTo>
                <a:cubicBezTo>
                  <a:pt x="468447" y="88577"/>
                  <a:pt x="470087" y="91864"/>
                  <a:pt x="472767" y="92869"/>
                </a:cubicBezTo>
                <a:cubicBezTo>
                  <a:pt x="476557" y="94290"/>
                  <a:pt x="480705" y="94456"/>
                  <a:pt x="484674" y="95250"/>
                </a:cubicBezTo>
                <a:cubicBezTo>
                  <a:pt x="513990" y="89386"/>
                  <a:pt x="500473" y="91632"/>
                  <a:pt x="525155" y="88106"/>
                </a:cubicBezTo>
                <a:cubicBezTo>
                  <a:pt x="541299" y="82725"/>
                  <a:pt x="521596" y="88819"/>
                  <a:pt x="548967" y="83344"/>
                </a:cubicBezTo>
                <a:cubicBezTo>
                  <a:pt x="551428" y="82852"/>
                  <a:pt x="553730" y="81756"/>
                  <a:pt x="556111" y="80962"/>
                </a:cubicBezTo>
                <a:cubicBezTo>
                  <a:pt x="561667" y="81756"/>
                  <a:pt x="567167" y="83344"/>
                  <a:pt x="572780" y="83344"/>
                </a:cubicBezTo>
                <a:cubicBezTo>
                  <a:pt x="575290" y="83344"/>
                  <a:pt x="577510" y="81652"/>
                  <a:pt x="579924" y="80962"/>
                </a:cubicBezTo>
                <a:cubicBezTo>
                  <a:pt x="583071" y="80063"/>
                  <a:pt x="586274" y="79375"/>
                  <a:pt x="589449" y="78581"/>
                </a:cubicBezTo>
                <a:cubicBezTo>
                  <a:pt x="591830" y="79375"/>
                  <a:pt x="594179" y="80272"/>
                  <a:pt x="596592" y="80962"/>
                </a:cubicBezTo>
                <a:cubicBezTo>
                  <a:pt x="599739" y="81861"/>
                  <a:pt x="603109" y="82055"/>
                  <a:pt x="606117" y="83344"/>
                </a:cubicBezTo>
                <a:cubicBezTo>
                  <a:pt x="608747" y="84471"/>
                  <a:pt x="610880" y="86519"/>
                  <a:pt x="613261" y="88106"/>
                </a:cubicBezTo>
                <a:lnTo>
                  <a:pt x="622786" y="102394"/>
                </a:lnTo>
                <a:cubicBezTo>
                  <a:pt x="624373" y="104775"/>
                  <a:pt x="625168" y="107950"/>
                  <a:pt x="627549" y="109537"/>
                </a:cubicBezTo>
                <a:cubicBezTo>
                  <a:pt x="632311" y="112712"/>
                  <a:pt x="636283" y="117673"/>
                  <a:pt x="641836" y="119062"/>
                </a:cubicBezTo>
                <a:cubicBezTo>
                  <a:pt x="644883" y="119824"/>
                  <a:pt x="655092" y="122119"/>
                  <a:pt x="658505" y="123825"/>
                </a:cubicBezTo>
                <a:cubicBezTo>
                  <a:pt x="661065" y="125105"/>
                  <a:pt x="663268" y="127000"/>
                  <a:pt x="665649" y="128587"/>
                </a:cubicBezTo>
                <a:cubicBezTo>
                  <a:pt x="673586" y="127793"/>
                  <a:pt x="681484" y="126206"/>
                  <a:pt x="689461" y="126206"/>
                </a:cubicBezTo>
                <a:cubicBezTo>
                  <a:pt x="692489" y="126206"/>
                  <a:pt x="707215" y="130049"/>
                  <a:pt x="710892" y="130969"/>
                </a:cubicBezTo>
                <a:cubicBezTo>
                  <a:pt x="716448" y="130175"/>
                  <a:pt x="722039" y="129591"/>
                  <a:pt x="727561" y="128587"/>
                </a:cubicBezTo>
                <a:cubicBezTo>
                  <a:pt x="730781" y="128002"/>
                  <a:pt x="734623" y="128361"/>
                  <a:pt x="737086" y="126206"/>
                </a:cubicBezTo>
                <a:cubicBezTo>
                  <a:pt x="756135" y="109539"/>
                  <a:pt x="737880" y="115093"/>
                  <a:pt x="753755" y="107156"/>
                </a:cubicBezTo>
                <a:cubicBezTo>
                  <a:pt x="756000" y="106033"/>
                  <a:pt x="758518" y="105569"/>
                  <a:pt x="760899" y="104775"/>
                </a:cubicBezTo>
                <a:cubicBezTo>
                  <a:pt x="768927" y="92732"/>
                  <a:pt x="761303" y="101001"/>
                  <a:pt x="772805" y="95250"/>
                </a:cubicBezTo>
                <a:cubicBezTo>
                  <a:pt x="775365" y="93970"/>
                  <a:pt x="777334" y="91649"/>
                  <a:pt x="779949" y="90487"/>
                </a:cubicBezTo>
                <a:cubicBezTo>
                  <a:pt x="784536" y="88448"/>
                  <a:pt x="794236" y="85725"/>
                  <a:pt x="794236" y="85725"/>
                </a:cubicBezTo>
                <a:lnTo>
                  <a:pt x="808524" y="76200"/>
                </a:lnTo>
                <a:lnTo>
                  <a:pt x="815667" y="71437"/>
                </a:lnTo>
                <a:cubicBezTo>
                  <a:pt x="832430" y="77026"/>
                  <a:pt x="811725" y="69749"/>
                  <a:pt x="832336" y="78581"/>
                </a:cubicBezTo>
                <a:cubicBezTo>
                  <a:pt x="834643" y="79570"/>
                  <a:pt x="837099" y="80168"/>
                  <a:pt x="839480" y="80962"/>
                </a:cubicBezTo>
                <a:cubicBezTo>
                  <a:pt x="858348" y="74673"/>
                  <a:pt x="848815" y="75375"/>
                  <a:pt x="868055" y="78581"/>
                </a:cubicBezTo>
                <a:cubicBezTo>
                  <a:pt x="870436" y="76994"/>
                  <a:pt x="872337" y="73819"/>
                  <a:pt x="875199" y="73819"/>
                </a:cubicBezTo>
                <a:cubicBezTo>
                  <a:pt x="883293" y="73819"/>
                  <a:pt x="899011" y="78581"/>
                  <a:pt x="899011" y="78581"/>
                </a:cubicBezTo>
                <a:lnTo>
                  <a:pt x="913299" y="76200"/>
                </a:lnTo>
                <a:cubicBezTo>
                  <a:pt x="917281" y="75476"/>
                  <a:pt x="921158" y="73819"/>
                  <a:pt x="925205" y="73819"/>
                </a:cubicBezTo>
                <a:cubicBezTo>
                  <a:pt x="931604" y="73819"/>
                  <a:pt x="937905" y="75406"/>
                  <a:pt x="944255" y="76200"/>
                </a:cubicBezTo>
                <a:cubicBezTo>
                  <a:pt x="945049" y="78581"/>
                  <a:pt x="947759" y="81099"/>
                  <a:pt x="946636" y="83344"/>
                </a:cubicBezTo>
                <a:cubicBezTo>
                  <a:pt x="945513" y="85589"/>
                  <a:pt x="941980" y="85393"/>
                  <a:pt x="939492" y="85725"/>
                </a:cubicBezTo>
                <a:cubicBezTo>
                  <a:pt x="930018" y="86988"/>
                  <a:pt x="920442" y="87312"/>
                  <a:pt x="910917" y="88106"/>
                </a:cubicBezTo>
                <a:cubicBezTo>
                  <a:pt x="881138" y="95550"/>
                  <a:pt x="918162" y="88106"/>
                  <a:pt x="894249" y="88106"/>
                </a:cubicBezTo>
                <a:cubicBezTo>
                  <a:pt x="890976" y="88106"/>
                  <a:pt x="887899" y="89693"/>
                  <a:pt x="884724" y="90487"/>
                </a:cubicBezTo>
                <a:cubicBezTo>
                  <a:pt x="882343" y="92868"/>
                  <a:pt x="879736" y="95044"/>
                  <a:pt x="877580" y="97631"/>
                </a:cubicBezTo>
                <a:cubicBezTo>
                  <a:pt x="875748" y="99830"/>
                  <a:pt x="873287" y="101952"/>
                  <a:pt x="872817" y="104775"/>
                </a:cubicBezTo>
                <a:cubicBezTo>
                  <a:pt x="871518" y="112568"/>
                  <a:pt x="877291" y="112857"/>
                  <a:pt x="882342" y="114300"/>
                </a:cubicBezTo>
                <a:cubicBezTo>
                  <a:pt x="890189" y="116542"/>
                  <a:pt x="895590" y="117426"/>
                  <a:pt x="903774" y="119062"/>
                </a:cubicBezTo>
                <a:cubicBezTo>
                  <a:pt x="902186" y="121443"/>
                  <a:pt x="900291" y="123646"/>
                  <a:pt x="899011" y="126206"/>
                </a:cubicBezTo>
                <a:cubicBezTo>
                  <a:pt x="897888" y="128451"/>
                  <a:pt x="898405" y="131575"/>
                  <a:pt x="896630" y="133350"/>
                </a:cubicBezTo>
                <a:cubicBezTo>
                  <a:pt x="894855" y="135125"/>
                  <a:pt x="891947" y="135239"/>
                  <a:pt x="889486" y="135731"/>
                </a:cubicBezTo>
                <a:cubicBezTo>
                  <a:pt x="883982" y="136832"/>
                  <a:pt x="878373" y="137318"/>
                  <a:pt x="872817" y="138112"/>
                </a:cubicBezTo>
                <a:cubicBezTo>
                  <a:pt x="872023" y="140493"/>
                  <a:pt x="869642" y="142875"/>
                  <a:pt x="870436" y="145256"/>
                </a:cubicBezTo>
                <a:cubicBezTo>
                  <a:pt x="874803" y="158356"/>
                  <a:pt x="891007" y="150908"/>
                  <a:pt x="899011" y="150019"/>
                </a:cubicBezTo>
                <a:cubicBezTo>
                  <a:pt x="915387" y="139102"/>
                  <a:pt x="907869" y="138684"/>
                  <a:pt x="920442" y="142875"/>
                </a:cubicBezTo>
                <a:cubicBezTo>
                  <a:pt x="922030" y="145256"/>
                  <a:pt x="923320" y="147865"/>
                  <a:pt x="925205" y="150019"/>
                </a:cubicBezTo>
                <a:cubicBezTo>
                  <a:pt x="928901" y="154243"/>
                  <a:pt x="935140" y="156670"/>
                  <a:pt x="937111" y="161925"/>
                </a:cubicBezTo>
                <a:cubicBezTo>
                  <a:pt x="938116" y="164605"/>
                  <a:pt x="931069" y="166509"/>
                  <a:pt x="932349" y="169069"/>
                </a:cubicBezTo>
                <a:cubicBezTo>
                  <a:pt x="933471" y="171314"/>
                  <a:pt x="937079" y="167377"/>
                  <a:pt x="939492" y="166687"/>
                </a:cubicBezTo>
                <a:cubicBezTo>
                  <a:pt x="942639" y="165788"/>
                  <a:pt x="945842" y="165100"/>
                  <a:pt x="949017" y="164306"/>
                </a:cubicBezTo>
                <a:cubicBezTo>
                  <a:pt x="955367" y="165100"/>
                  <a:pt x="961893" y="165003"/>
                  <a:pt x="968067" y="166687"/>
                </a:cubicBezTo>
                <a:cubicBezTo>
                  <a:pt x="980289" y="170020"/>
                  <a:pt x="971685" y="171210"/>
                  <a:pt x="977592" y="178594"/>
                </a:cubicBezTo>
                <a:cubicBezTo>
                  <a:pt x="980949" y="182790"/>
                  <a:pt x="987175" y="184169"/>
                  <a:pt x="991880" y="185737"/>
                </a:cubicBezTo>
                <a:cubicBezTo>
                  <a:pt x="994261" y="184150"/>
                  <a:pt x="997507" y="183402"/>
                  <a:pt x="999024" y="180975"/>
                </a:cubicBezTo>
                <a:cubicBezTo>
                  <a:pt x="1001685" y="176718"/>
                  <a:pt x="1003786" y="166687"/>
                  <a:pt x="1003786" y="166687"/>
                </a:cubicBezTo>
                <a:cubicBezTo>
                  <a:pt x="1006167" y="168275"/>
                  <a:pt x="1009413" y="169023"/>
                  <a:pt x="1010930" y="171450"/>
                </a:cubicBezTo>
                <a:cubicBezTo>
                  <a:pt x="1013591" y="175707"/>
                  <a:pt x="1010930" y="184149"/>
                  <a:pt x="1015692" y="185737"/>
                </a:cubicBezTo>
                <a:lnTo>
                  <a:pt x="1029980" y="190500"/>
                </a:lnTo>
                <a:cubicBezTo>
                  <a:pt x="1032361" y="191294"/>
                  <a:pt x="1034689" y="192272"/>
                  <a:pt x="1037124" y="192881"/>
                </a:cubicBezTo>
                <a:lnTo>
                  <a:pt x="1046649" y="195262"/>
                </a:lnTo>
                <a:cubicBezTo>
                  <a:pt x="1057566" y="211639"/>
                  <a:pt x="1054364" y="204120"/>
                  <a:pt x="1058555" y="216694"/>
                </a:cubicBezTo>
                <a:cubicBezTo>
                  <a:pt x="1047364" y="227883"/>
                  <a:pt x="1053278" y="221036"/>
                  <a:pt x="1041886" y="238125"/>
                </a:cubicBezTo>
                <a:cubicBezTo>
                  <a:pt x="1040299" y="240506"/>
                  <a:pt x="1038029" y="242554"/>
                  <a:pt x="1037124" y="245269"/>
                </a:cubicBezTo>
                <a:cubicBezTo>
                  <a:pt x="1036330" y="247650"/>
                  <a:pt x="1036517" y="250637"/>
                  <a:pt x="1034742" y="252412"/>
                </a:cubicBezTo>
                <a:cubicBezTo>
                  <a:pt x="1032967" y="254187"/>
                  <a:pt x="1029980" y="254000"/>
                  <a:pt x="1027599" y="254794"/>
                </a:cubicBezTo>
                <a:cubicBezTo>
                  <a:pt x="1026805" y="257175"/>
                  <a:pt x="1025907" y="259524"/>
                  <a:pt x="1025217" y="261937"/>
                </a:cubicBezTo>
                <a:cubicBezTo>
                  <a:pt x="1024318" y="265084"/>
                  <a:pt x="1024991" y="268999"/>
                  <a:pt x="1022836" y="271462"/>
                </a:cubicBezTo>
                <a:cubicBezTo>
                  <a:pt x="1012907" y="282810"/>
                  <a:pt x="1005362" y="281442"/>
                  <a:pt x="991880" y="283369"/>
                </a:cubicBezTo>
                <a:cubicBezTo>
                  <a:pt x="994261" y="285750"/>
                  <a:pt x="997067" y="287772"/>
                  <a:pt x="999024" y="290512"/>
                </a:cubicBezTo>
                <a:cubicBezTo>
                  <a:pt x="1001087" y="293400"/>
                  <a:pt x="1001276" y="297527"/>
                  <a:pt x="1003786" y="300037"/>
                </a:cubicBezTo>
                <a:cubicBezTo>
                  <a:pt x="1005561" y="301812"/>
                  <a:pt x="1008549" y="301625"/>
                  <a:pt x="1010930" y="302419"/>
                </a:cubicBezTo>
                <a:cubicBezTo>
                  <a:pt x="1018214" y="300597"/>
                  <a:pt x="1022119" y="300755"/>
                  <a:pt x="1027599" y="295275"/>
                </a:cubicBezTo>
                <a:cubicBezTo>
                  <a:pt x="1038371" y="284503"/>
                  <a:pt x="1025596" y="290386"/>
                  <a:pt x="1039505" y="285750"/>
                </a:cubicBezTo>
                <a:cubicBezTo>
                  <a:pt x="1046439" y="287483"/>
                  <a:pt x="1053881" y="289504"/>
                  <a:pt x="1060936" y="290512"/>
                </a:cubicBezTo>
                <a:cubicBezTo>
                  <a:pt x="1068051" y="291529"/>
                  <a:pt x="1075223" y="292100"/>
                  <a:pt x="1082367" y="292894"/>
                </a:cubicBezTo>
                <a:cubicBezTo>
                  <a:pt x="1084748" y="294481"/>
                  <a:pt x="1086735" y="298350"/>
                  <a:pt x="1089511" y="297656"/>
                </a:cubicBezTo>
                <a:cubicBezTo>
                  <a:pt x="1091946" y="297047"/>
                  <a:pt x="1090769" y="292757"/>
                  <a:pt x="1091892" y="290512"/>
                </a:cubicBezTo>
                <a:cubicBezTo>
                  <a:pt x="1093172" y="287952"/>
                  <a:pt x="1095067" y="285750"/>
                  <a:pt x="1096655" y="283369"/>
                </a:cubicBezTo>
                <a:cubicBezTo>
                  <a:pt x="1103005" y="284163"/>
                  <a:pt x="1109409" y="284605"/>
                  <a:pt x="1115705" y="285750"/>
                </a:cubicBezTo>
                <a:cubicBezTo>
                  <a:pt x="1118175" y="286199"/>
                  <a:pt x="1120435" y="287441"/>
                  <a:pt x="1122849" y="288131"/>
                </a:cubicBezTo>
                <a:cubicBezTo>
                  <a:pt x="1125996" y="289030"/>
                  <a:pt x="1129199" y="289718"/>
                  <a:pt x="1132374" y="290512"/>
                </a:cubicBezTo>
                <a:cubicBezTo>
                  <a:pt x="1131580" y="292893"/>
                  <a:pt x="1129992" y="295146"/>
                  <a:pt x="1129992" y="297656"/>
                </a:cubicBezTo>
                <a:cubicBezTo>
                  <a:pt x="1129992" y="305258"/>
                  <a:pt x="1137438" y="305815"/>
                  <a:pt x="1129992" y="314325"/>
                </a:cubicBezTo>
                <a:cubicBezTo>
                  <a:pt x="1126223" y="318632"/>
                  <a:pt x="1115705" y="323850"/>
                  <a:pt x="1115705" y="323850"/>
                </a:cubicBezTo>
                <a:cubicBezTo>
                  <a:pt x="1114117" y="326231"/>
                  <a:pt x="1112966" y="328970"/>
                  <a:pt x="1110942" y="330994"/>
                </a:cubicBezTo>
                <a:cubicBezTo>
                  <a:pt x="1107577" y="334359"/>
                  <a:pt x="1098008" y="338652"/>
                  <a:pt x="1094274" y="340519"/>
                </a:cubicBezTo>
                <a:cubicBezTo>
                  <a:pt x="1088717" y="357187"/>
                  <a:pt x="1094273" y="353219"/>
                  <a:pt x="1082367" y="357187"/>
                </a:cubicBezTo>
                <a:cubicBezTo>
                  <a:pt x="1079986" y="359568"/>
                  <a:pt x="1078026" y="362463"/>
                  <a:pt x="1075224" y="364331"/>
                </a:cubicBezTo>
                <a:cubicBezTo>
                  <a:pt x="1073135" y="365723"/>
                  <a:pt x="1069855" y="364937"/>
                  <a:pt x="1068080" y="366712"/>
                </a:cubicBezTo>
                <a:cubicBezTo>
                  <a:pt x="1066305" y="368487"/>
                  <a:pt x="1066918" y="371662"/>
                  <a:pt x="1065699" y="373856"/>
                </a:cubicBezTo>
                <a:cubicBezTo>
                  <a:pt x="1062919" y="378860"/>
                  <a:pt x="1057984" y="382714"/>
                  <a:pt x="1056174" y="388144"/>
                </a:cubicBezTo>
                <a:lnTo>
                  <a:pt x="1051411" y="402431"/>
                </a:lnTo>
                <a:cubicBezTo>
                  <a:pt x="1052205" y="404812"/>
                  <a:pt x="1052400" y="407486"/>
                  <a:pt x="1053792" y="409575"/>
                </a:cubicBezTo>
                <a:cubicBezTo>
                  <a:pt x="1057459" y="415076"/>
                  <a:pt x="1062808" y="417967"/>
                  <a:pt x="1068080" y="421481"/>
                </a:cubicBezTo>
                <a:cubicBezTo>
                  <a:pt x="1072842" y="419894"/>
                  <a:pt x="1082921" y="411730"/>
                  <a:pt x="1082367" y="416719"/>
                </a:cubicBezTo>
                <a:cubicBezTo>
                  <a:pt x="1081573" y="423863"/>
                  <a:pt x="1081168" y="431060"/>
                  <a:pt x="1079986" y="438150"/>
                </a:cubicBezTo>
                <a:cubicBezTo>
                  <a:pt x="1079573" y="440626"/>
                  <a:pt x="1079380" y="443519"/>
                  <a:pt x="1077605" y="445294"/>
                </a:cubicBezTo>
                <a:cubicBezTo>
                  <a:pt x="1075830" y="447069"/>
                  <a:pt x="1072922" y="447183"/>
                  <a:pt x="1070461" y="447675"/>
                </a:cubicBezTo>
                <a:cubicBezTo>
                  <a:pt x="1064957" y="448776"/>
                  <a:pt x="1059348" y="449262"/>
                  <a:pt x="1053792" y="450056"/>
                </a:cubicBezTo>
                <a:cubicBezTo>
                  <a:pt x="1035836" y="456041"/>
                  <a:pt x="1057972" y="447966"/>
                  <a:pt x="1039505" y="457200"/>
                </a:cubicBezTo>
                <a:cubicBezTo>
                  <a:pt x="1037260" y="458323"/>
                  <a:pt x="1034742" y="458787"/>
                  <a:pt x="1032361" y="459581"/>
                </a:cubicBezTo>
                <a:cubicBezTo>
                  <a:pt x="1029980" y="461169"/>
                  <a:pt x="1027241" y="462320"/>
                  <a:pt x="1025217" y="464344"/>
                </a:cubicBezTo>
                <a:cubicBezTo>
                  <a:pt x="1023194" y="466367"/>
                  <a:pt x="1022287" y="469289"/>
                  <a:pt x="1020455" y="471487"/>
                </a:cubicBezTo>
                <a:cubicBezTo>
                  <a:pt x="1018299" y="474074"/>
                  <a:pt x="1015692" y="476250"/>
                  <a:pt x="1013311" y="478631"/>
                </a:cubicBezTo>
                <a:cubicBezTo>
                  <a:pt x="1005777" y="501236"/>
                  <a:pt x="1008095" y="487919"/>
                  <a:pt x="1010930" y="519112"/>
                </a:cubicBezTo>
                <a:cubicBezTo>
                  <a:pt x="1010136" y="521493"/>
                  <a:pt x="1009768" y="524062"/>
                  <a:pt x="1008549" y="526256"/>
                </a:cubicBezTo>
                <a:cubicBezTo>
                  <a:pt x="1005769" y="531260"/>
                  <a:pt x="999024" y="540544"/>
                  <a:pt x="999024" y="540544"/>
                </a:cubicBezTo>
                <a:cubicBezTo>
                  <a:pt x="1001405" y="545306"/>
                  <a:pt x="1004119" y="549916"/>
                  <a:pt x="1006167" y="554831"/>
                </a:cubicBezTo>
                <a:cubicBezTo>
                  <a:pt x="1008098" y="559465"/>
                  <a:pt x="1009342" y="564356"/>
                  <a:pt x="1010930" y="569119"/>
                </a:cubicBezTo>
                <a:cubicBezTo>
                  <a:pt x="1011724" y="571500"/>
                  <a:pt x="1011919" y="574174"/>
                  <a:pt x="1013311" y="576262"/>
                </a:cubicBezTo>
                <a:cubicBezTo>
                  <a:pt x="1019948" y="586218"/>
                  <a:pt x="1021587" y="590700"/>
                  <a:pt x="1029980" y="597694"/>
                </a:cubicBezTo>
                <a:cubicBezTo>
                  <a:pt x="1032179" y="599526"/>
                  <a:pt x="1034743" y="600869"/>
                  <a:pt x="1037124" y="602456"/>
                </a:cubicBezTo>
                <a:cubicBezTo>
                  <a:pt x="1043105" y="620403"/>
                  <a:pt x="1035040" y="598290"/>
                  <a:pt x="1044267" y="616744"/>
                </a:cubicBezTo>
                <a:cubicBezTo>
                  <a:pt x="1045390" y="618989"/>
                  <a:pt x="1045430" y="621693"/>
                  <a:pt x="1046649" y="623887"/>
                </a:cubicBezTo>
                <a:cubicBezTo>
                  <a:pt x="1049429" y="628891"/>
                  <a:pt x="1056174" y="638175"/>
                  <a:pt x="1056174" y="638175"/>
                </a:cubicBezTo>
                <a:cubicBezTo>
                  <a:pt x="1056968" y="640556"/>
                  <a:pt x="1059774" y="643125"/>
                  <a:pt x="1058555" y="645319"/>
                </a:cubicBezTo>
                <a:cubicBezTo>
                  <a:pt x="1055284" y="651207"/>
                  <a:pt x="1044267" y="659606"/>
                  <a:pt x="1044267" y="659606"/>
                </a:cubicBezTo>
                <a:cubicBezTo>
                  <a:pt x="1039072" y="675193"/>
                  <a:pt x="1046288" y="659894"/>
                  <a:pt x="1034742" y="669131"/>
                </a:cubicBezTo>
                <a:cubicBezTo>
                  <a:pt x="1032507" y="670919"/>
                  <a:pt x="1032407" y="674758"/>
                  <a:pt x="1029980" y="676275"/>
                </a:cubicBezTo>
                <a:cubicBezTo>
                  <a:pt x="1025723" y="678936"/>
                  <a:pt x="1020455" y="679449"/>
                  <a:pt x="1015692" y="681037"/>
                </a:cubicBezTo>
                <a:lnTo>
                  <a:pt x="1008549" y="683419"/>
                </a:lnTo>
                <a:cubicBezTo>
                  <a:pt x="1006168" y="684213"/>
                  <a:pt x="1003494" y="684408"/>
                  <a:pt x="1001405" y="685800"/>
                </a:cubicBezTo>
                <a:lnTo>
                  <a:pt x="987117" y="695325"/>
                </a:lnTo>
                <a:cubicBezTo>
                  <a:pt x="985530" y="697706"/>
                  <a:pt x="984590" y="700681"/>
                  <a:pt x="982355" y="702469"/>
                </a:cubicBezTo>
                <a:cubicBezTo>
                  <a:pt x="980395" y="704037"/>
                  <a:pt x="977518" y="703861"/>
                  <a:pt x="975211" y="704850"/>
                </a:cubicBezTo>
                <a:cubicBezTo>
                  <a:pt x="971948" y="706248"/>
                  <a:pt x="968768" y="707851"/>
                  <a:pt x="965686" y="709612"/>
                </a:cubicBezTo>
                <a:cubicBezTo>
                  <a:pt x="952759" y="716999"/>
                  <a:pt x="964498" y="712390"/>
                  <a:pt x="951399" y="716756"/>
                </a:cubicBezTo>
                <a:cubicBezTo>
                  <a:pt x="949281" y="716332"/>
                  <a:pt x="932909" y="713255"/>
                  <a:pt x="929967" y="711994"/>
                </a:cubicBezTo>
                <a:cubicBezTo>
                  <a:pt x="927337" y="710867"/>
                  <a:pt x="925205" y="708819"/>
                  <a:pt x="922824" y="707231"/>
                </a:cubicBezTo>
                <a:cubicBezTo>
                  <a:pt x="918061" y="708025"/>
                  <a:pt x="912630" y="707053"/>
                  <a:pt x="908536" y="709612"/>
                </a:cubicBezTo>
                <a:cubicBezTo>
                  <a:pt x="905526" y="711493"/>
                  <a:pt x="905837" y="716248"/>
                  <a:pt x="903774" y="719137"/>
                </a:cubicBezTo>
                <a:cubicBezTo>
                  <a:pt x="899607" y="724970"/>
                  <a:pt x="895182" y="727247"/>
                  <a:pt x="889486" y="731044"/>
                </a:cubicBezTo>
                <a:cubicBezTo>
                  <a:pt x="887105" y="729456"/>
                  <a:pt x="885078" y="727123"/>
                  <a:pt x="882342" y="726281"/>
                </a:cubicBezTo>
                <a:cubicBezTo>
                  <a:pt x="874605" y="723901"/>
                  <a:pt x="866417" y="723339"/>
                  <a:pt x="858530" y="721519"/>
                </a:cubicBezTo>
                <a:cubicBezTo>
                  <a:pt x="856084" y="720955"/>
                  <a:pt x="853767" y="719931"/>
                  <a:pt x="851386" y="719137"/>
                </a:cubicBezTo>
                <a:cubicBezTo>
                  <a:pt x="850592" y="721518"/>
                  <a:pt x="848592" y="723805"/>
                  <a:pt x="849005" y="726281"/>
                </a:cubicBezTo>
                <a:cubicBezTo>
                  <a:pt x="849475" y="729104"/>
                  <a:pt x="852487" y="730865"/>
                  <a:pt x="853767" y="733425"/>
                </a:cubicBezTo>
                <a:cubicBezTo>
                  <a:pt x="859517" y="744926"/>
                  <a:pt x="851252" y="737305"/>
                  <a:pt x="863292" y="745331"/>
                </a:cubicBezTo>
                <a:cubicBezTo>
                  <a:pt x="864086" y="748506"/>
                  <a:pt x="868909" y="754358"/>
                  <a:pt x="865674" y="754856"/>
                </a:cubicBezTo>
                <a:cubicBezTo>
                  <a:pt x="854579" y="756563"/>
                  <a:pt x="832336" y="750094"/>
                  <a:pt x="832336" y="750094"/>
                </a:cubicBezTo>
                <a:cubicBezTo>
                  <a:pt x="829161" y="745331"/>
                  <a:pt x="827574" y="738981"/>
                  <a:pt x="822811" y="735806"/>
                </a:cubicBezTo>
                <a:lnTo>
                  <a:pt x="808524" y="726281"/>
                </a:lnTo>
                <a:cubicBezTo>
                  <a:pt x="797540" y="729942"/>
                  <a:pt x="786415" y="732999"/>
                  <a:pt x="775186" y="735806"/>
                </a:cubicBezTo>
                <a:cubicBezTo>
                  <a:pt x="769630" y="735012"/>
                  <a:pt x="764021" y="734526"/>
                  <a:pt x="758517" y="733425"/>
                </a:cubicBezTo>
                <a:cubicBezTo>
                  <a:pt x="756056" y="732933"/>
                  <a:pt x="752942" y="733004"/>
                  <a:pt x="751374" y="731044"/>
                </a:cubicBezTo>
                <a:cubicBezTo>
                  <a:pt x="742396" y="719822"/>
                  <a:pt x="756876" y="722391"/>
                  <a:pt x="741849" y="716756"/>
                </a:cubicBezTo>
                <a:cubicBezTo>
                  <a:pt x="737566" y="715150"/>
                  <a:pt x="715747" y="712347"/>
                  <a:pt x="713274" y="711994"/>
                </a:cubicBezTo>
                <a:lnTo>
                  <a:pt x="694224" y="704850"/>
                </a:lnTo>
                <a:cubicBezTo>
                  <a:pt x="691865" y="703992"/>
                  <a:pt x="688203" y="700224"/>
                  <a:pt x="687080" y="702469"/>
                </a:cubicBezTo>
                <a:cubicBezTo>
                  <a:pt x="683640" y="709348"/>
                  <a:pt x="691992" y="718444"/>
                  <a:pt x="696605" y="721519"/>
                </a:cubicBezTo>
                <a:cubicBezTo>
                  <a:pt x="698694" y="722911"/>
                  <a:pt x="701368" y="723106"/>
                  <a:pt x="703749" y="723900"/>
                </a:cubicBezTo>
                <a:cubicBezTo>
                  <a:pt x="706130" y="725487"/>
                  <a:pt x="708277" y="727500"/>
                  <a:pt x="710892" y="728662"/>
                </a:cubicBezTo>
                <a:cubicBezTo>
                  <a:pt x="715480" y="730701"/>
                  <a:pt x="725180" y="733425"/>
                  <a:pt x="725180" y="733425"/>
                </a:cubicBezTo>
                <a:cubicBezTo>
                  <a:pt x="725974" y="735806"/>
                  <a:pt x="726871" y="738155"/>
                  <a:pt x="727561" y="740569"/>
                </a:cubicBezTo>
                <a:cubicBezTo>
                  <a:pt x="728460" y="743716"/>
                  <a:pt x="728478" y="747167"/>
                  <a:pt x="729942" y="750094"/>
                </a:cubicBezTo>
                <a:cubicBezTo>
                  <a:pt x="732502" y="755213"/>
                  <a:pt x="737657" y="758951"/>
                  <a:pt x="739467" y="764381"/>
                </a:cubicBezTo>
                <a:cubicBezTo>
                  <a:pt x="745265" y="781774"/>
                  <a:pt x="743013" y="773799"/>
                  <a:pt x="746611" y="788194"/>
                </a:cubicBezTo>
                <a:cubicBezTo>
                  <a:pt x="747863" y="818253"/>
                  <a:pt x="737821" y="836555"/>
                  <a:pt x="756136" y="854869"/>
                </a:cubicBezTo>
                <a:cubicBezTo>
                  <a:pt x="758160" y="856893"/>
                  <a:pt x="760899" y="858044"/>
                  <a:pt x="763280" y="859631"/>
                </a:cubicBezTo>
                <a:cubicBezTo>
                  <a:pt x="769629" y="878682"/>
                  <a:pt x="760105" y="856456"/>
                  <a:pt x="772805" y="869156"/>
                </a:cubicBezTo>
                <a:cubicBezTo>
                  <a:pt x="774580" y="870931"/>
                  <a:pt x="773226" y="874732"/>
                  <a:pt x="775186" y="876300"/>
                </a:cubicBezTo>
                <a:cubicBezTo>
                  <a:pt x="777742" y="878344"/>
                  <a:pt x="781491" y="878096"/>
                  <a:pt x="784711" y="878681"/>
                </a:cubicBezTo>
                <a:cubicBezTo>
                  <a:pt x="790233" y="879685"/>
                  <a:pt x="795824" y="880268"/>
                  <a:pt x="801380" y="881062"/>
                </a:cubicBezTo>
                <a:cubicBezTo>
                  <a:pt x="818048" y="886619"/>
                  <a:pt x="814079" y="881063"/>
                  <a:pt x="818049" y="892969"/>
                </a:cubicBezTo>
                <a:cubicBezTo>
                  <a:pt x="817255" y="896144"/>
                  <a:pt x="816956" y="899486"/>
                  <a:pt x="815667" y="902494"/>
                </a:cubicBezTo>
                <a:cubicBezTo>
                  <a:pt x="814092" y="906169"/>
                  <a:pt x="806979" y="914993"/>
                  <a:pt x="803761" y="916781"/>
                </a:cubicBezTo>
                <a:cubicBezTo>
                  <a:pt x="799373" y="919219"/>
                  <a:pt x="789474" y="921544"/>
                  <a:pt x="789474" y="921544"/>
                </a:cubicBezTo>
                <a:cubicBezTo>
                  <a:pt x="787886" y="923925"/>
                  <a:pt x="787368" y="927624"/>
                  <a:pt x="784711" y="928687"/>
                </a:cubicBezTo>
                <a:cubicBezTo>
                  <a:pt x="782380" y="929619"/>
                  <a:pt x="780077" y="926306"/>
                  <a:pt x="777567" y="926306"/>
                </a:cubicBezTo>
                <a:cubicBezTo>
                  <a:pt x="775057" y="926306"/>
                  <a:pt x="772805" y="927893"/>
                  <a:pt x="770424" y="928687"/>
                </a:cubicBezTo>
                <a:cubicBezTo>
                  <a:pt x="768836" y="931862"/>
                  <a:pt x="767422" y="935130"/>
                  <a:pt x="765661" y="938212"/>
                </a:cubicBezTo>
                <a:cubicBezTo>
                  <a:pt x="764241" y="940697"/>
                  <a:pt x="762026" y="942726"/>
                  <a:pt x="760899" y="945356"/>
                </a:cubicBezTo>
                <a:cubicBezTo>
                  <a:pt x="758994" y="949802"/>
                  <a:pt x="756953" y="967038"/>
                  <a:pt x="753755" y="969169"/>
                </a:cubicBezTo>
                <a:lnTo>
                  <a:pt x="746611" y="973931"/>
                </a:lnTo>
                <a:cubicBezTo>
                  <a:pt x="744775" y="976686"/>
                  <a:pt x="738232" y="987514"/>
                  <a:pt x="734705" y="988219"/>
                </a:cubicBezTo>
                <a:cubicBezTo>
                  <a:pt x="729201" y="989320"/>
                  <a:pt x="723592" y="986631"/>
                  <a:pt x="718036" y="985837"/>
                </a:cubicBezTo>
                <a:cubicBezTo>
                  <a:pt x="715655" y="985043"/>
                  <a:pt x="713402" y="983456"/>
                  <a:pt x="710892" y="983456"/>
                </a:cubicBezTo>
                <a:cubicBezTo>
                  <a:pt x="701599" y="983456"/>
                  <a:pt x="704121" y="988686"/>
                  <a:pt x="696605" y="992981"/>
                </a:cubicBezTo>
                <a:cubicBezTo>
                  <a:pt x="693763" y="994605"/>
                  <a:pt x="690255" y="994568"/>
                  <a:pt x="687080" y="995362"/>
                </a:cubicBezTo>
                <a:cubicBezTo>
                  <a:pt x="682317" y="998537"/>
                  <a:pt x="675967" y="1000124"/>
                  <a:pt x="672792" y="1004887"/>
                </a:cubicBezTo>
                <a:cubicBezTo>
                  <a:pt x="671205" y="1007268"/>
                  <a:pt x="669310" y="1009471"/>
                  <a:pt x="668030" y="1012031"/>
                </a:cubicBezTo>
                <a:cubicBezTo>
                  <a:pt x="666908" y="1014276"/>
                  <a:pt x="667256" y="1017247"/>
                  <a:pt x="665649" y="1019175"/>
                </a:cubicBezTo>
                <a:cubicBezTo>
                  <a:pt x="663108" y="1022224"/>
                  <a:pt x="659674" y="1024544"/>
                  <a:pt x="656124" y="1026319"/>
                </a:cubicBezTo>
                <a:cubicBezTo>
                  <a:pt x="651634" y="1028564"/>
                  <a:pt x="646599" y="1029494"/>
                  <a:pt x="641836" y="1031081"/>
                </a:cubicBezTo>
                <a:lnTo>
                  <a:pt x="634692" y="1033462"/>
                </a:lnTo>
                <a:cubicBezTo>
                  <a:pt x="631517" y="1032668"/>
                  <a:pt x="628231" y="1032230"/>
                  <a:pt x="625167" y="1031081"/>
                </a:cubicBezTo>
                <a:cubicBezTo>
                  <a:pt x="618258" y="1028490"/>
                  <a:pt x="614423" y="1025506"/>
                  <a:pt x="608499" y="1021556"/>
                </a:cubicBezTo>
                <a:cubicBezTo>
                  <a:pt x="603736" y="1023144"/>
                  <a:pt x="598388" y="1023534"/>
                  <a:pt x="594211" y="1026319"/>
                </a:cubicBezTo>
                <a:cubicBezTo>
                  <a:pt x="588292" y="1030265"/>
                  <a:pt x="584444" y="1033256"/>
                  <a:pt x="577542" y="1035844"/>
                </a:cubicBezTo>
                <a:cubicBezTo>
                  <a:pt x="574478" y="1036993"/>
                  <a:pt x="571164" y="1037326"/>
                  <a:pt x="568017" y="1038225"/>
                </a:cubicBezTo>
                <a:cubicBezTo>
                  <a:pt x="565604" y="1038914"/>
                  <a:pt x="563255" y="1039812"/>
                  <a:pt x="560874" y="1040606"/>
                </a:cubicBezTo>
                <a:cubicBezTo>
                  <a:pt x="550916" y="1033968"/>
                  <a:pt x="546437" y="1032331"/>
                  <a:pt x="539442" y="1023937"/>
                </a:cubicBezTo>
                <a:cubicBezTo>
                  <a:pt x="537610" y="1021739"/>
                  <a:pt x="536267" y="1019175"/>
                  <a:pt x="534680" y="1016794"/>
                </a:cubicBezTo>
                <a:cubicBezTo>
                  <a:pt x="533886" y="1014413"/>
                  <a:pt x="533758" y="1011693"/>
                  <a:pt x="532299" y="1009650"/>
                </a:cubicBezTo>
                <a:cubicBezTo>
                  <a:pt x="527050" y="1002302"/>
                  <a:pt x="522494" y="999938"/>
                  <a:pt x="515630" y="995362"/>
                </a:cubicBezTo>
                <a:cubicBezTo>
                  <a:pt x="514836" y="992981"/>
                  <a:pt x="514817" y="990179"/>
                  <a:pt x="513249" y="988219"/>
                </a:cubicBezTo>
                <a:cubicBezTo>
                  <a:pt x="511461" y="985984"/>
                  <a:pt x="506483" y="986293"/>
                  <a:pt x="506105" y="983456"/>
                </a:cubicBezTo>
                <a:cubicBezTo>
                  <a:pt x="503166" y="961412"/>
                  <a:pt x="505111" y="938977"/>
                  <a:pt x="503724" y="916781"/>
                </a:cubicBezTo>
                <a:cubicBezTo>
                  <a:pt x="503016" y="905457"/>
                  <a:pt x="501086" y="909125"/>
                  <a:pt x="496580" y="900112"/>
                </a:cubicBezTo>
                <a:cubicBezTo>
                  <a:pt x="495458" y="897867"/>
                  <a:pt x="495974" y="894744"/>
                  <a:pt x="494199" y="892969"/>
                </a:cubicBezTo>
                <a:cubicBezTo>
                  <a:pt x="490151" y="888922"/>
                  <a:pt x="479911" y="883444"/>
                  <a:pt x="479911" y="883444"/>
                </a:cubicBezTo>
                <a:lnTo>
                  <a:pt x="465624" y="862012"/>
                </a:lnTo>
                <a:lnTo>
                  <a:pt x="460861" y="854869"/>
                </a:lnTo>
                <a:cubicBezTo>
                  <a:pt x="455194" y="837866"/>
                  <a:pt x="460276" y="843365"/>
                  <a:pt x="448955" y="835819"/>
                </a:cubicBezTo>
                <a:cubicBezTo>
                  <a:pt x="445780" y="831056"/>
                  <a:pt x="438308" y="827144"/>
                  <a:pt x="439430" y="821531"/>
                </a:cubicBezTo>
                <a:cubicBezTo>
                  <a:pt x="440335" y="817005"/>
                  <a:pt x="441752" y="807361"/>
                  <a:pt x="444192" y="802481"/>
                </a:cubicBezTo>
                <a:cubicBezTo>
                  <a:pt x="445472" y="799921"/>
                  <a:pt x="447367" y="797718"/>
                  <a:pt x="448955" y="795337"/>
                </a:cubicBezTo>
                <a:cubicBezTo>
                  <a:pt x="454940" y="777381"/>
                  <a:pt x="446865" y="799517"/>
                  <a:pt x="456099" y="781050"/>
                </a:cubicBezTo>
                <a:cubicBezTo>
                  <a:pt x="457222" y="778805"/>
                  <a:pt x="457686" y="776287"/>
                  <a:pt x="458480" y="773906"/>
                </a:cubicBezTo>
                <a:cubicBezTo>
                  <a:pt x="452812" y="756904"/>
                  <a:pt x="456501" y="763796"/>
                  <a:pt x="448955" y="752475"/>
                </a:cubicBezTo>
                <a:cubicBezTo>
                  <a:pt x="446658" y="740988"/>
                  <a:pt x="445504" y="736362"/>
                  <a:pt x="444192" y="723900"/>
                </a:cubicBezTo>
                <a:cubicBezTo>
                  <a:pt x="443191" y="714395"/>
                  <a:pt x="443382" y="704753"/>
                  <a:pt x="441811" y="695325"/>
                </a:cubicBezTo>
                <a:cubicBezTo>
                  <a:pt x="439922" y="683987"/>
                  <a:pt x="437681" y="681985"/>
                  <a:pt x="432286" y="673894"/>
                </a:cubicBezTo>
                <a:cubicBezTo>
                  <a:pt x="426301" y="655938"/>
                  <a:pt x="427620" y="662868"/>
                  <a:pt x="432286" y="628650"/>
                </a:cubicBezTo>
                <a:cubicBezTo>
                  <a:pt x="432964" y="623676"/>
                  <a:pt x="435832" y="619232"/>
                  <a:pt x="437049" y="614362"/>
                </a:cubicBezTo>
                <a:cubicBezTo>
                  <a:pt x="438380" y="609038"/>
                  <a:pt x="441873" y="594028"/>
                  <a:pt x="444192" y="590550"/>
                </a:cubicBezTo>
                <a:lnTo>
                  <a:pt x="448955" y="583406"/>
                </a:lnTo>
                <a:cubicBezTo>
                  <a:pt x="454940" y="565449"/>
                  <a:pt x="446866" y="587583"/>
                  <a:pt x="456099" y="569119"/>
                </a:cubicBezTo>
                <a:cubicBezTo>
                  <a:pt x="465965" y="549388"/>
                  <a:pt x="449586" y="575319"/>
                  <a:pt x="463242" y="554831"/>
                </a:cubicBezTo>
                <a:cubicBezTo>
                  <a:pt x="462448" y="552450"/>
                  <a:pt x="461405" y="550137"/>
                  <a:pt x="460861" y="547687"/>
                </a:cubicBezTo>
                <a:cubicBezTo>
                  <a:pt x="459814" y="542974"/>
                  <a:pt x="460875" y="537592"/>
                  <a:pt x="458480" y="533400"/>
                </a:cubicBezTo>
                <a:cubicBezTo>
                  <a:pt x="457235" y="531221"/>
                  <a:pt x="453750" y="531709"/>
                  <a:pt x="451336" y="531019"/>
                </a:cubicBezTo>
                <a:cubicBezTo>
                  <a:pt x="441308" y="528154"/>
                  <a:pt x="433903" y="526952"/>
                  <a:pt x="422761" y="526256"/>
                </a:cubicBezTo>
                <a:cubicBezTo>
                  <a:pt x="403732" y="525067"/>
                  <a:pt x="384661" y="524669"/>
                  <a:pt x="365611" y="523875"/>
                </a:cubicBezTo>
                <a:cubicBezTo>
                  <a:pt x="358467" y="523081"/>
                  <a:pt x="351368" y="521494"/>
                  <a:pt x="344180" y="521494"/>
                </a:cubicBezTo>
                <a:cubicBezTo>
                  <a:pt x="341670" y="521494"/>
                  <a:pt x="339450" y="523185"/>
                  <a:pt x="337036" y="523875"/>
                </a:cubicBezTo>
                <a:cubicBezTo>
                  <a:pt x="333889" y="524774"/>
                  <a:pt x="330658" y="525357"/>
                  <a:pt x="327511" y="526256"/>
                </a:cubicBezTo>
                <a:cubicBezTo>
                  <a:pt x="325097" y="526946"/>
                  <a:pt x="322771" y="527916"/>
                  <a:pt x="320367" y="528637"/>
                </a:cubicBezTo>
                <a:cubicBezTo>
                  <a:pt x="314832" y="530297"/>
                  <a:pt x="309255" y="531812"/>
                  <a:pt x="303699" y="533400"/>
                </a:cubicBezTo>
                <a:cubicBezTo>
                  <a:pt x="301318" y="531019"/>
                  <a:pt x="299112" y="528448"/>
                  <a:pt x="296555" y="526256"/>
                </a:cubicBezTo>
                <a:cubicBezTo>
                  <a:pt x="275163" y="507919"/>
                  <a:pt x="297620" y="529701"/>
                  <a:pt x="279886" y="511969"/>
                </a:cubicBezTo>
                <a:cubicBezTo>
                  <a:pt x="274170" y="494820"/>
                  <a:pt x="281112" y="516257"/>
                  <a:pt x="275124" y="495300"/>
                </a:cubicBezTo>
                <a:cubicBezTo>
                  <a:pt x="274434" y="492886"/>
                  <a:pt x="274517" y="489931"/>
                  <a:pt x="272742" y="488156"/>
                </a:cubicBezTo>
                <a:cubicBezTo>
                  <a:pt x="268695" y="484109"/>
                  <a:pt x="258455" y="478631"/>
                  <a:pt x="258455" y="478631"/>
                </a:cubicBezTo>
                <a:cubicBezTo>
                  <a:pt x="252787" y="461629"/>
                  <a:pt x="257869" y="467129"/>
                  <a:pt x="246549" y="459581"/>
                </a:cubicBezTo>
                <a:cubicBezTo>
                  <a:pt x="241352" y="443993"/>
                  <a:pt x="248570" y="459293"/>
                  <a:pt x="237024" y="450056"/>
                </a:cubicBezTo>
                <a:cubicBezTo>
                  <a:pt x="234789" y="448268"/>
                  <a:pt x="234415" y="444797"/>
                  <a:pt x="232261" y="442912"/>
                </a:cubicBezTo>
                <a:cubicBezTo>
                  <a:pt x="227954" y="439143"/>
                  <a:pt x="222736" y="436562"/>
                  <a:pt x="217974" y="433387"/>
                </a:cubicBezTo>
                <a:lnTo>
                  <a:pt x="210830" y="428625"/>
                </a:lnTo>
                <a:cubicBezTo>
                  <a:pt x="206067" y="430212"/>
                  <a:pt x="201203" y="431522"/>
                  <a:pt x="196542" y="433387"/>
                </a:cubicBezTo>
                <a:cubicBezTo>
                  <a:pt x="182305" y="439082"/>
                  <a:pt x="188691" y="436798"/>
                  <a:pt x="177492" y="440531"/>
                </a:cubicBezTo>
                <a:cubicBezTo>
                  <a:pt x="161154" y="435085"/>
                  <a:pt x="166685" y="434304"/>
                  <a:pt x="151299" y="438150"/>
                </a:cubicBezTo>
                <a:cubicBezTo>
                  <a:pt x="148864" y="438759"/>
                  <a:pt x="146536" y="439737"/>
                  <a:pt x="144155" y="440531"/>
                </a:cubicBezTo>
                <a:cubicBezTo>
                  <a:pt x="142416" y="441690"/>
                  <a:pt x="133154" y="448771"/>
                  <a:pt x="129867" y="447675"/>
                </a:cubicBezTo>
                <a:cubicBezTo>
                  <a:pt x="124437" y="445865"/>
                  <a:pt x="120342" y="441325"/>
                  <a:pt x="115580" y="438150"/>
                </a:cubicBezTo>
                <a:cubicBezTo>
                  <a:pt x="105651" y="431531"/>
                  <a:pt x="91767" y="436563"/>
                  <a:pt x="79861" y="435769"/>
                </a:cubicBezTo>
                <a:cubicBezTo>
                  <a:pt x="78274" y="433388"/>
                  <a:pt x="77123" y="430649"/>
                  <a:pt x="75099" y="428625"/>
                </a:cubicBezTo>
                <a:cubicBezTo>
                  <a:pt x="73075" y="426601"/>
                  <a:pt x="69743" y="426097"/>
                  <a:pt x="67955" y="423862"/>
                </a:cubicBezTo>
                <a:cubicBezTo>
                  <a:pt x="66387" y="421902"/>
                  <a:pt x="66368" y="419100"/>
                  <a:pt x="65574" y="416719"/>
                </a:cubicBezTo>
                <a:cubicBezTo>
                  <a:pt x="64780" y="407988"/>
                  <a:pt x="65601" y="398955"/>
                  <a:pt x="63192" y="390525"/>
                </a:cubicBezTo>
                <a:cubicBezTo>
                  <a:pt x="62267" y="387287"/>
                  <a:pt x="58116" y="386039"/>
                  <a:pt x="56049" y="383381"/>
                </a:cubicBezTo>
                <a:cubicBezTo>
                  <a:pt x="52535" y="378863"/>
                  <a:pt x="46524" y="369094"/>
                  <a:pt x="46524" y="369094"/>
                </a:cubicBezTo>
                <a:cubicBezTo>
                  <a:pt x="63528" y="343584"/>
                  <a:pt x="37054" y="382288"/>
                  <a:pt x="58430" y="354806"/>
                </a:cubicBezTo>
                <a:cubicBezTo>
                  <a:pt x="61944" y="350288"/>
                  <a:pt x="67955" y="340519"/>
                  <a:pt x="67955" y="340519"/>
                </a:cubicBezTo>
                <a:cubicBezTo>
                  <a:pt x="67161" y="322263"/>
                  <a:pt x="67669" y="303903"/>
                  <a:pt x="65574" y="285750"/>
                </a:cubicBezTo>
                <a:cubicBezTo>
                  <a:pt x="65246" y="282907"/>
                  <a:pt x="63046" y="280394"/>
                  <a:pt x="60811" y="278606"/>
                </a:cubicBezTo>
                <a:cubicBezTo>
                  <a:pt x="58851" y="277038"/>
                  <a:pt x="56048" y="277019"/>
                  <a:pt x="53667" y="276225"/>
                </a:cubicBezTo>
                <a:cubicBezTo>
                  <a:pt x="52080" y="273844"/>
                  <a:pt x="50929" y="271105"/>
                  <a:pt x="48905" y="269081"/>
                </a:cubicBezTo>
                <a:cubicBezTo>
                  <a:pt x="46881" y="267057"/>
                  <a:pt x="43960" y="266151"/>
                  <a:pt x="41761" y="264319"/>
                </a:cubicBezTo>
                <a:cubicBezTo>
                  <a:pt x="39174" y="262163"/>
                  <a:pt x="36998" y="259556"/>
                  <a:pt x="34617" y="257175"/>
                </a:cubicBezTo>
                <a:cubicBezTo>
                  <a:pt x="33823" y="254794"/>
                  <a:pt x="32591" y="252516"/>
                  <a:pt x="32236" y="250031"/>
                </a:cubicBezTo>
                <a:cubicBezTo>
                  <a:pt x="30996" y="241352"/>
                  <a:pt x="32433" y="232217"/>
                  <a:pt x="29855" y="223837"/>
                </a:cubicBezTo>
                <a:cubicBezTo>
                  <a:pt x="29013" y="221102"/>
                  <a:pt x="25196" y="220495"/>
                  <a:pt x="22711" y="219075"/>
                </a:cubicBezTo>
                <a:cubicBezTo>
                  <a:pt x="14468" y="214365"/>
                  <a:pt x="14059" y="214603"/>
                  <a:pt x="6042" y="211931"/>
                </a:cubicBezTo>
                <a:cubicBezTo>
                  <a:pt x="4455" y="209550"/>
                  <a:pt x="0" y="207347"/>
                  <a:pt x="1280" y="204787"/>
                </a:cubicBezTo>
                <a:cubicBezTo>
                  <a:pt x="2744" y="201860"/>
                  <a:pt x="7797" y="203695"/>
                  <a:pt x="10805" y="202406"/>
                </a:cubicBezTo>
                <a:cubicBezTo>
                  <a:pt x="13436" y="201279"/>
                  <a:pt x="15568" y="199231"/>
                  <a:pt x="17949" y="197644"/>
                </a:cubicBezTo>
                <a:cubicBezTo>
                  <a:pt x="23658" y="180515"/>
                  <a:pt x="16732" y="201906"/>
                  <a:pt x="22711" y="180975"/>
                </a:cubicBezTo>
                <a:cubicBezTo>
                  <a:pt x="27594" y="163884"/>
                  <a:pt x="22629" y="186140"/>
                  <a:pt x="27474" y="161925"/>
                </a:cubicBezTo>
                <a:cubicBezTo>
                  <a:pt x="28268" y="148431"/>
                  <a:pt x="28857" y="134924"/>
                  <a:pt x="29855" y="121444"/>
                </a:cubicBezTo>
                <a:cubicBezTo>
                  <a:pt x="30444" y="113489"/>
                  <a:pt x="30045" y="105301"/>
                  <a:pt x="32236" y="97631"/>
                </a:cubicBezTo>
                <a:cubicBezTo>
                  <a:pt x="34978" y="88035"/>
                  <a:pt x="40490" y="88707"/>
                  <a:pt x="46524" y="83344"/>
                </a:cubicBezTo>
                <a:cubicBezTo>
                  <a:pt x="51558" y="78869"/>
                  <a:pt x="57075" y="74660"/>
                  <a:pt x="60811" y="69056"/>
                </a:cubicBezTo>
                <a:cubicBezTo>
                  <a:pt x="77839" y="43515"/>
                  <a:pt x="51318" y="82283"/>
                  <a:pt x="72717" y="54769"/>
                </a:cubicBezTo>
                <a:cubicBezTo>
                  <a:pt x="76231" y="50251"/>
                  <a:pt x="78195" y="44528"/>
                  <a:pt x="82242" y="40481"/>
                </a:cubicBezTo>
                <a:cubicBezTo>
                  <a:pt x="84623" y="38100"/>
                  <a:pt x="87318" y="35995"/>
                  <a:pt x="89386" y="33337"/>
                </a:cubicBezTo>
                <a:cubicBezTo>
                  <a:pt x="92900" y="28819"/>
                  <a:pt x="94149" y="22225"/>
                  <a:pt x="98911" y="19050"/>
                </a:cubicBezTo>
                <a:cubicBezTo>
                  <a:pt x="114676" y="8541"/>
                  <a:pt x="108079" y="12085"/>
                  <a:pt x="117961" y="4762"/>
                </a:cubicBezTo>
                <a:close/>
              </a:path>
            </a:pathLst>
          </a:custGeom>
          <a:pattFill prst="nar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42" y="-37067"/>
            <a:ext cx="3566898" cy="280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Freeform 210"/>
          <p:cNvSpPr>
            <a:spLocks/>
          </p:cNvSpPr>
          <p:nvPr/>
        </p:nvSpPr>
        <p:spPr bwMode="auto">
          <a:xfrm>
            <a:off x="5842979" y="1492714"/>
            <a:ext cx="551399" cy="1106584"/>
          </a:xfrm>
          <a:custGeom>
            <a:avLst/>
            <a:gdLst/>
            <a:ahLst/>
            <a:cxnLst>
              <a:cxn ang="0">
                <a:pos x="525" y="23"/>
              </a:cxn>
              <a:cxn ang="0">
                <a:pos x="620" y="88"/>
              </a:cxn>
              <a:cxn ang="0">
                <a:pos x="620" y="133"/>
              </a:cxn>
              <a:cxn ang="0">
                <a:pos x="602" y="150"/>
              </a:cxn>
              <a:cxn ang="0">
                <a:pos x="596" y="184"/>
              </a:cxn>
              <a:cxn ang="0">
                <a:pos x="678" y="201"/>
              </a:cxn>
              <a:cxn ang="0">
                <a:pos x="744" y="236"/>
              </a:cxn>
              <a:cxn ang="0">
                <a:pos x="701" y="385"/>
              </a:cxn>
              <a:cxn ang="0">
                <a:pos x="694" y="468"/>
              </a:cxn>
              <a:cxn ang="0">
                <a:pos x="625" y="568"/>
              </a:cxn>
              <a:cxn ang="0">
                <a:pos x="570" y="607"/>
              </a:cxn>
              <a:cxn ang="0">
                <a:pos x="511" y="684"/>
              </a:cxn>
              <a:cxn ang="0">
                <a:pos x="460" y="738"/>
              </a:cxn>
              <a:cxn ang="0">
                <a:pos x="437" y="787"/>
              </a:cxn>
              <a:cxn ang="0">
                <a:pos x="430" y="857"/>
              </a:cxn>
              <a:cxn ang="0">
                <a:pos x="436" y="907"/>
              </a:cxn>
              <a:cxn ang="0">
                <a:pos x="364" y="966"/>
              </a:cxn>
              <a:cxn ang="0">
                <a:pos x="384" y="1029"/>
              </a:cxn>
              <a:cxn ang="0">
                <a:pos x="390" y="1062"/>
              </a:cxn>
              <a:cxn ang="0">
                <a:pos x="409" y="1097"/>
              </a:cxn>
              <a:cxn ang="0">
                <a:pos x="446" y="1060"/>
              </a:cxn>
              <a:cxn ang="0">
                <a:pos x="481" y="1050"/>
              </a:cxn>
              <a:cxn ang="0">
                <a:pos x="466" y="1119"/>
              </a:cxn>
              <a:cxn ang="0">
                <a:pos x="456" y="1194"/>
              </a:cxn>
              <a:cxn ang="0">
                <a:pos x="506" y="1239"/>
              </a:cxn>
              <a:cxn ang="0">
                <a:pos x="482" y="1284"/>
              </a:cxn>
              <a:cxn ang="0">
                <a:pos x="430" y="1369"/>
              </a:cxn>
              <a:cxn ang="0">
                <a:pos x="349" y="1364"/>
              </a:cxn>
              <a:cxn ang="0">
                <a:pos x="233" y="1348"/>
              </a:cxn>
              <a:cxn ang="0">
                <a:pos x="241" y="1316"/>
              </a:cxn>
              <a:cxn ang="0">
                <a:pos x="285" y="1282"/>
              </a:cxn>
              <a:cxn ang="0">
                <a:pos x="267" y="1262"/>
              </a:cxn>
              <a:cxn ang="0">
                <a:pos x="254" y="1245"/>
              </a:cxn>
              <a:cxn ang="0">
                <a:pos x="249" y="1228"/>
              </a:cxn>
              <a:cxn ang="0">
                <a:pos x="227" y="1208"/>
              </a:cxn>
              <a:cxn ang="0">
                <a:pos x="223" y="1185"/>
              </a:cxn>
              <a:cxn ang="0">
                <a:pos x="231" y="1112"/>
              </a:cxn>
              <a:cxn ang="0">
                <a:pos x="218" y="1014"/>
              </a:cxn>
              <a:cxn ang="0">
                <a:pos x="211" y="913"/>
              </a:cxn>
              <a:cxn ang="0">
                <a:pos x="168" y="841"/>
              </a:cxn>
              <a:cxn ang="0">
                <a:pos x="185" y="768"/>
              </a:cxn>
              <a:cxn ang="0">
                <a:pos x="139" y="733"/>
              </a:cxn>
              <a:cxn ang="0">
                <a:pos x="116" y="689"/>
              </a:cxn>
              <a:cxn ang="0">
                <a:pos x="59" y="625"/>
              </a:cxn>
              <a:cxn ang="0">
                <a:pos x="25" y="581"/>
              </a:cxn>
              <a:cxn ang="0">
                <a:pos x="151" y="566"/>
              </a:cxn>
              <a:cxn ang="0">
                <a:pos x="204" y="535"/>
              </a:cxn>
              <a:cxn ang="0">
                <a:pos x="172" y="460"/>
              </a:cxn>
              <a:cxn ang="0">
                <a:pos x="112" y="407"/>
              </a:cxn>
              <a:cxn ang="0">
                <a:pos x="50" y="369"/>
              </a:cxn>
              <a:cxn ang="0">
                <a:pos x="48" y="305"/>
              </a:cxn>
              <a:cxn ang="0">
                <a:pos x="80" y="267"/>
              </a:cxn>
              <a:cxn ang="0">
                <a:pos x="109" y="233"/>
              </a:cxn>
              <a:cxn ang="0">
                <a:pos x="164" y="208"/>
              </a:cxn>
              <a:cxn ang="0">
                <a:pos x="205" y="208"/>
              </a:cxn>
              <a:cxn ang="0">
                <a:pos x="263" y="189"/>
              </a:cxn>
              <a:cxn ang="0">
                <a:pos x="308" y="165"/>
              </a:cxn>
              <a:cxn ang="0">
                <a:pos x="328" y="131"/>
              </a:cxn>
              <a:cxn ang="0">
                <a:pos x="349" y="61"/>
              </a:cxn>
              <a:cxn ang="0">
                <a:pos x="328" y="15"/>
              </a:cxn>
            </a:cxnLst>
            <a:rect l="0" t="0" r="r" b="b"/>
            <a:pathLst>
              <a:path w="757" h="1381">
                <a:moveTo>
                  <a:pt x="328" y="15"/>
                </a:moveTo>
                <a:lnTo>
                  <a:pt x="352" y="12"/>
                </a:lnTo>
                <a:lnTo>
                  <a:pt x="371" y="9"/>
                </a:lnTo>
                <a:lnTo>
                  <a:pt x="407" y="3"/>
                </a:lnTo>
                <a:lnTo>
                  <a:pt x="440" y="0"/>
                </a:lnTo>
                <a:lnTo>
                  <a:pt x="466" y="4"/>
                </a:lnTo>
                <a:lnTo>
                  <a:pt x="488" y="5"/>
                </a:lnTo>
                <a:lnTo>
                  <a:pt x="491" y="9"/>
                </a:lnTo>
                <a:lnTo>
                  <a:pt x="493" y="13"/>
                </a:lnTo>
                <a:lnTo>
                  <a:pt x="498" y="13"/>
                </a:lnTo>
                <a:lnTo>
                  <a:pt x="506" y="9"/>
                </a:lnTo>
                <a:lnTo>
                  <a:pt x="515" y="12"/>
                </a:lnTo>
                <a:lnTo>
                  <a:pt x="525" y="23"/>
                </a:lnTo>
                <a:lnTo>
                  <a:pt x="530" y="35"/>
                </a:lnTo>
                <a:lnTo>
                  <a:pt x="531" y="43"/>
                </a:lnTo>
                <a:lnTo>
                  <a:pt x="530" y="48"/>
                </a:lnTo>
                <a:lnTo>
                  <a:pt x="519" y="59"/>
                </a:lnTo>
                <a:lnTo>
                  <a:pt x="521" y="62"/>
                </a:lnTo>
                <a:lnTo>
                  <a:pt x="540" y="60"/>
                </a:lnTo>
                <a:lnTo>
                  <a:pt x="557" y="62"/>
                </a:lnTo>
                <a:lnTo>
                  <a:pt x="561" y="71"/>
                </a:lnTo>
                <a:lnTo>
                  <a:pt x="580" y="71"/>
                </a:lnTo>
                <a:lnTo>
                  <a:pt x="590" y="75"/>
                </a:lnTo>
                <a:lnTo>
                  <a:pt x="599" y="80"/>
                </a:lnTo>
                <a:lnTo>
                  <a:pt x="610" y="84"/>
                </a:lnTo>
                <a:lnTo>
                  <a:pt x="620" y="88"/>
                </a:lnTo>
                <a:lnTo>
                  <a:pt x="623" y="90"/>
                </a:lnTo>
                <a:lnTo>
                  <a:pt x="627" y="92"/>
                </a:lnTo>
                <a:lnTo>
                  <a:pt x="629" y="96"/>
                </a:lnTo>
                <a:lnTo>
                  <a:pt x="630" y="100"/>
                </a:lnTo>
                <a:lnTo>
                  <a:pt x="633" y="107"/>
                </a:lnTo>
                <a:lnTo>
                  <a:pt x="633" y="110"/>
                </a:lnTo>
                <a:lnTo>
                  <a:pt x="632" y="113"/>
                </a:lnTo>
                <a:lnTo>
                  <a:pt x="632" y="116"/>
                </a:lnTo>
                <a:lnTo>
                  <a:pt x="630" y="124"/>
                </a:lnTo>
                <a:lnTo>
                  <a:pt x="626" y="128"/>
                </a:lnTo>
                <a:lnTo>
                  <a:pt x="622" y="128"/>
                </a:lnTo>
                <a:lnTo>
                  <a:pt x="620" y="131"/>
                </a:lnTo>
                <a:lnTo>
                  <a:pt x="620" y="133"/>
                </a:lnTo>
                <a:lnTo>
                  <a:pt x="623" y="137"/>
                </a:lnTo>
                <a:lnTo>
                  <a:pt x="622" y="141"/>
                </a:lnTo>
                <a:lnTo>
                  <a:pt x="617" y="144"/>
                </a:lnTo>
                <a:lnTo>
                  <a:pt x="614" y="145"/>
                </a:lnTo>
                <a:lnTo>
                  <a:pt x="612" y="145"/>
                </a:lnTo>
                <a:lnTo>
                  <a:pt x="610" y="148"/>
                </a:lnTo>
                <a:lnTo>
                  <a:pt x="609" y="149"/>
                </a:lnTo>
                <a:lnTo>
                  <a:pt x="607" y="151"/>
                </a:lnTo>
                <a:lnTo>
                  <a:pt x="604" y="151"/>
                </a:lnTo>
                <a:lnTo>
                  <a:pt x="604" y="150"/>
                </a:lnTo>
                <a:lnTo>
                  <a:pt x="603" y="149"/>
                </a:lnTo>
                <a:lnTo>
                  <a:pt x="602" y="149"/>
                </a:lnTo>
                <a:lnTo>
                  <a:pt x="602" y="150"/>
                </a:lnTo>
                <a:lnTo>
                  <a:pt x="600" y="152"/>
                </a:lnTo>
                <a:lnTo>
                  <a:pt x="599" y="153"/>
                </a:lnTo>
                <a:lnTo>
                  <a:pt x="597" y="156"/>
                </a:lnTo>
                <a:lnTo>
                  <a:pt x="594" y="161"/>
                </a:lnTo>
                <a:lnTo>
                  <a:pt x="589" y="164"/>
                </a:lnTo>
                <a:lnTo>
                  <a:pt x="584" y="165"/>
                </a:lnTo>
                <a:lnTo>
                  <a:pt x="581" y="168"/>
                </a:lnTo>
                <a:lnTo>
                  <a:pt x="578" y="170"/>
                </a:lnTo>
                <a:lnTo>
                  <a:pt x="577" y="173"/>
                </a:lnTo>
                <a:lnTo>
                  <a:pt x="576" y="177"/>
                </a:lnTo>
                <a:lnTo>
                  <a:pt x="586" y="177"/>
                </a:lnTo>
                <a:lnTo>
                  <a:pt x="591" y="179"/>
                </a:lnTo>
                <a:lnTo>
                  <a:pt x="596" y="184"/>
                </a:lnTo>
                <a:lnTo>
                  <a:pt x="597" y="203"/>
                </a:lnTo>
                <a:lnTo>
                  <a:pt x="602" y="207"/>
                </a:lnTo>
                <a:lnTo>
                  <a:pt x="606" y="206"/>
                </a:lnTo>
                <a:lnTo>
                  <a:pt x="612" y="203"/>
                </a:lnTo>
                <a:lnTo>
                  <a:pt x="620" y="198"/>
                </a:lnTo>
                <a:lnTo>
                  <a:pt x="629" y="195"/>
                </a:lnTo>
                <a:lnTo>
                  <a:pt x="633" y="193"/>
                </a:lnTo>
                <a:lnTo>
                  <a:pt x="642" y="193"/>
                </a:lnTo>
                <a:lnTo>
                  <a:pt x="649" y="196"/>
                </a:lnTo>
                <a:lnTo>
                  <a:pt x="655" y="197"/>
                </a:lnTo>
                <a:lnTo>
                  <a:pt x="668" y="200"/>
                </a:lnTo>
                <a:lnTo>
                  <a:pt x="672" y="200"/>
                </a:lnTo>
                <a:lnTo>
                  <a:pt x="678" y="201"/>
                </a:lnTo>
                <a:lnTo>
                  <a:pt x="686" y="203"/>
                </a:lnTo>
                <a:lnTo>
                  <a:pt x="692" y="202"/>
                </a:lnTo>
                <a:lnTo>
                  <a:pt x="698" y="202"/>
                </a:lnTo>
                <a:lnTo>
                  <a:pt x="707" y="205"/>
                </a:lnTo>
                <a:lnTo>
                  <a:pt x="718" y="206"/>
                </a:lnTo>
                <a:lnTo>
                  <a:pt x="725" y="206"/>
                </a:lnTo>
                <a:lnTo>
                  <a:pt x="753" y="211"/>
                </a:lnTo>
                <a:lnTo>
                  <a:pt x="757" y="213"/>
                </a:lnTo>
                <a:lnTo>
                  <a:pt x="757" y="216"/>
                </a:lnTo>
                <a:lnTo>
                  <a:pt x="753" y="220"/>
                </a:lnTo>
                <a:lnTo>
                  <a:pt x="747" y="225"/>
                </a:lnTo>
                <a:lnTo>
                  <a:pt x="746" y="229"/>
                </a:lnTo>
                <a:lnTo>
                  <a:pt x="744" y="236"/>
                </a:lnTo>
                <a:lnTo>
                  <a:pt x="744" y="241"/>
                </a:lnTo>
                <a:lnTo>
                  <a:pt x="746" y="248"/>
                </a:lnTo>
                <a:lnTo>
                  <a:pt x="740" y="266"/>
                </a:lnTo>
                <a:lnTo>
                  <a:pt x="741" y="276"/>
                </a:lnTo>
                <a:lnTo>
                  <a:pt x="744" y="282"/>
                </a:lnTo>
                <a:lnTo>
                  <a:pt x="743" y="293"/>
                </a:lnTo>
                <a:lnTo>
                  <a:pt x="741" y="307"/>
                </a:lnTo>
                <a:lnTo>
                  <a:pt x="741" y="323"/>
                </a:lnTo>
                <a:lnTo>
                  <a:pt x="737" y="335"/>
                </a:lnTo>
                <a:lnTo>
                  <a:pt x="731" y="346"/>
                </a:lnTo>
                <a:lnTo>
                  <a:pt x="722" y="358"/>
                </a:lnTo>
                <a:lnTo>
                  <a:pt x="711" y="371"/>
                </a:lnTo>
                <a:lnTo>
                  <a:pt x="701" y="385"/>
                </a:lnTo>
                <a:lnTo>
                  <a:pt x="695" y="400"/>
                </a:lnTo>
                <a:lnTo>
                  <a:pt x="695" y="402"/>
                </a:lnTo>
                <a:lnTo>
                  <a:pt x="692" y="414"/>
                </a:lnTo>
                <a:lnTo>
                  <a:pt x="695" y="426"/>
                </a:lnTo>
                <a:lnTo>
                  <a:pt x="695" y="429"/>
                </a:lnTo>
                <a:lnTo>
                  <a:pt x="697" y="433"/>
                </a:lnTo>
                <a:lnTo>
                  <a:pt x="705" y="436"/>
                </a:lnTo>
                <a:lnTo>
                  <a:pt x="714" y="437"/>
                </a:lnTo>
                <a:lnTo>
                  <a:pt x="721" y="439"/>
                </a:lnTo>
                <a:lnTo>
                  <a:pt x="721" y="444"/>
                </a:lnTo>
                <a:lnTo>
                  <a:pt x="715" y="453"/>
                </a:lnTo>
                <a:lnTo>
                  <a:pt x="708" y="458"/>
                </a:lnTo>
                <a:lnTo>
                  <a:pt x="694" y="468"/>
                </a:lnTo>
                <a:lnTo>
                  <a:pt x="686" y="475"/>
                </a:lnTo>
                <a:lnTo>
                  <a:pt x="684" y="484"/>
                </a:lnTo>
                <a:lnTo>
                  <a:pt x="679" y="492"/>
                </a:lnTo>
                <a:lnTo>
                  <a:pt x="671" y="505"/>
                </a:lnTo>
                <a:lnTo>
                  <a:pt x="668" y="514"/>
                </a:lnTo>
                <a:lnTo>
                  <a:pt x="662" y="520"/>
                </a:lnTo>
                <a:lnTo>
                  <a:pt x="650" y="529"/>
                </a:lnTo>
                <a:lnTo>
                  <a:pt x="646" y="535"/>
                </a:lnTo>
                <a:lnTo>
                  <a:pt x="639" y="546"/>
                </a:lnTo>
                <a:lnTo>
                  <a:pt x="636" y="554"/>
                </a:lnTo>
                <a:lnTo>
                  <a:pt x="633" y="560"/>
                </a:lnTo>
                <a:lnTo>
                  <a:pt x="630" y="565"/>
                </a:lnTo>
                <a:lnTo>
                  <a:pt x="625" y="568"/>
                </a:lnTo>
                <a:lnTo>
                  <a:pt x="617" y="569"/>
                </a:lnTo>
                <a:lnTo>
                  <a:pt x="609" y="571"/>
                </a:lnTo>
                <a:lnTo>
                  <a:pt x="599" y="575"/>
                </a:lnTo>
                <a:lnTo>
                  <a:pt x="591" y="582"/>
                </a:lnTo>
                <a:lnTo>
                  <a:pt x="587" y="588"/>
                </a:lnTo>
                <a:lnTo>
                  <a:pt x="583" y="591"/>
                </a:lnTo>
                <a:lnTo>
                  <a:pt x="581" y="594"/>
                </a:lnTo>
                <a:lnTo>
                  <a:pt x="581" y="595"/>
                </a:lnTo>
                <a:lnTo>
                  <a:pt x="583" y="598"/>
                </a:lnTo>
                <a:lnTo>
                  <a:pt x="583" y="601"/>
                </a:lnTo>
                <a:lnTo>
                  <a:pt x="580" y="603"/>
                </a:lnTo>
                <a:lnTo>
                  <a:pt x="574" y="604"/>
                </a:lnTo>
                <a:lnTo>
                  <a:pt x="570" y="607"/>
                </a:lnTo>
                <a:lnTo>
                  <a:pt x="570" y="613"/>
                </a:lnTo>
                <a:lnTo>
                  <a:pt x="571" y="617"/>
                </a:lnTo>
                <a:lnTo>
                  <a:pt x="568" y="626"/>
                </a:lnTo>
                <a:lnTo>
                  <a:pt x="566" y="633"/>
                </a:lnTo>
                <a:lnTo>
                  <a:pt x="563" y="635"/>
                </a:lnTo>
                <a:lnTo>
                  <a:pt x="557" y="637"/>
                </a:lnTo>
                <a:lnTo>
                  <a:pt x="551" y="639"/>
                </a:lnTo>
                <a:lnTo>
                  <a:pt x="544" y="640"/>
                </a:lnTo>
                <a:lnTo>
                  <a:pt x="535" y="644"/>
                </a:lnTo>
                <a:lnTo>
                  <a:pt x="528" y="651"/>
                </a:lnTo>
                <a:lnTo>
                  <a:pt x="524" y="659"/>
                </a:lnTo>
                <a:lnTo>
                  <a:pt x="518" y="673"/>
                </a:lnTo>
                <a:lnTo>
                  <a:pt x="511" y="684"/>
                </a:lnTo>
                <a:lnTo>
                  <a:pt x="505" y="695"/>
                </a:lnTo>
                <a:lnTo>
                  <a:pt x="495" y="707"/>
                </a:lnTo>
                <a:lnTo>
                  <a:pt x="488" y="715"/>
                </a:lnTo>
                <a:lnTo>
                  <a:pt x="482" y="717"/>
                </a:lnTo>
                <a:lnTo>
                  <a:pt x="478" y="719"/>
                </a:lnTo>
                <a:lnTo>
                  <a:pt x="476" y="722"/>
                </a:lnTo>
                <a:lnTo>
                  <a:pt x="476" y="725"/>
                </a:lnTo>
                <a:lnTo>
                  <a:pt x="478" y="729"/>
                </a:lnTo>
                <a:lnTo>
                  <a:pt x="478" y="733"/>
                </a:lnTo>
                <a:lnTo>
                  <a:pt x="475" y="736"/>
                </a:lnTo>
                <a:lnTo>
                  <a:pt x="470" y="737"/>
                </a:lnTo>
                <a:lnTo>
                  <a:pt x="468" y="737"/>
                </a:lnTo>
                <a:lnTo>
                  <a:pt x="460" y="738"/>
                </a:lnTo>
                <a:lnTo>
                  <a:pt x="452" y="739"/>
                </a:lnTo>
                <a:lnTo>
                  <a:pt x="445" y="741"/>
                </a:lnTo>
                <a:lnTo>
                  <a:pt x="442" y="743"/>
                </a:lnTo>
                <a:lnTo>
                  <a:pt x="439" y="746"/>
                </a:lnTo>
                <a:lnTo>
                  <a:pt x="436" y="750"/>
                </a:lnTo>
                <a:lnTo>
                  <a:pt x="436" y="754"/>
                </a:lnTo>
                <a:lnTo>
                  <a:pt x="433" y="757"/>
                </a:lnTo>
                <a:lnTo>
                  <a:pt x="432" y="761"/>
                </a:lnTo>
                <a:lnTo>
                  <a:pt x="430" y="763"/>
                </a:lnTo>
                <a:lnTo>
                  <a:pt x="433" y="767"/>
                </a:lnTo>
                <a:lnTo>
                  <a:pt x="437" y="773"/>
                </a:lnTo>
                <a:lnTo>
                  <a:pt x="439" y="778"/>
                </a:lnTo>
                <a:lnTo>
                  <a:pt x="437" y="787"/>
                </a:lnTo>
                <a:lnTo>
                  <a:pt x="437" y="794"/>
                </a:lnTo>
                <a:lnTo>
                  <a:pt x="434" y="798"/>
                </a:lnTo>
                <a:lnTo>
                  <a:pt x="432" y="803"/>
                </a:lnTo>
                <a:lnTo>
                  <a:pt x="427" y="810"/>
                </a:lnTo>
                <a:lnTo>
                  <a:pt x="424" y="815"/>
                </a:lnTo>
                <a:lnTo>
                  <a:pt x="423" y="820"/>
                </a:lnTo>
                <a:lnTo>
                  <a:pt x="424" y="825"/>
                </a:lnTo>
                <a:lnTo>
                  <a:pt x="426" y="831"/>
                </a:lnTo>
                <a:lnTo>
                  <a:pt x="427" y="835"/>
                </a:lnTo>
                <a:lnTo>
                  <a:pt x="430" y="841"/>
                </a:lnTo>
                <a:lnTo>
                  <a:pt x="432" y="846"/>
                </a:lnTo>
                <a:lnTo>
                  <a:pt x="433" y="850"/>
                </a:lnTo>
                <a:lnTo>
                  <a:pt x="430" y="857"/>
                </a:lnTo>
                <a:lnTo>
                  <a:pt x="427" y="861"/>
                </a:lnTo>
                <a:lnTo>
                  <a:pt x="424" y="863"/>
                </a:lnTo>
                <a:lnTo>
                  <a:pt x="421" y="865"/>
                </a:lnTo>
                <a:lnTo>
                  <a:pt x="419" y="867"/>
                </a:lnTo>
                <a:lnTo>
                  <a:pt x="419" y="871"/>
                </a:lnTo>
                <a:lnTo>
                  <a:pt x="421" y="873"/>
                </a:lnTo>
                <a:lnTo>
                  <a:pt x="424" y="877"/>
                </a:lnTo>
                <a:lnTo>
                  <a:pt x="429" y="880"/>
                </a:lnTo>
                <a:lnTo>
                  <a:pt x="430" y="882"/>
                </a:lnTo>
                <a:lnTo>
                  <a:pt x="432" y="886"/>
                </a:lnTo>
                <a:lnTo>
                  <a:pt x="433" y="895"/>
                </a:lnTo>
                <a:lnTo>
                  <a:pt x="436" y="901"/>
                </a:lnTo>
                <a:lnTo>
                  <a:pt x="436" y="907"/>
                </a:lnTo>
                <a:lnTo>
                  <a:pt x="432" y="911"/>
                </a:lnTo>
                <a:lnTo>
                  <a:pt x="426" y="915"/>
                </a:lnTo>
                <a:lnTo>
                  <a:pt x="420" y="918"/>
                </a:lnTo>
                <a:lnTo>
                  <a:pt x="414" y="921"/>
                </a:lnTo>
                <a:lnTo>
                  <a:pt x="407" y="925"/>
                </a:lnTo>
                <a:lnTo>
                  <a:pt x="404" y="930"/>
                </a:lnTo>
                <a:lnTo>
                  <a:pt x="401" y="934"/>
                </a:lnTo>
                <a:lnTo>
                  <a:pt x="394" y="938"/>
                </a:lnTo>
                <a:lnTo>
                  <a:pt x="385" y="942"/>
                </a:lnTo>
                <a:lnTo>
                  <a:pt x="380" y="947"/>
                </a:lnTo>
                <a:lnTo>
                  <a:pt x="375" y="954"/>
                </a:lnTo>
                <a:lnTo>
                  <a:pt x="370" y="961"/>
                </a:lnTo>
                <a:lnTo>
                  <a:pt x="364" y="966"/>
                </a:lnTo>
                <a:lnTo>
                  <a:pt x="360" y="971"/>
                </a:lnTo>
                <a:lnTo>
                  <a:pt x="357" y="976"/>
                </a:lnTo>
                <a:lnTo>
                  <a:pt x="355" y="980"/>
                </a:lnTo>
                <a:lnTo>
                  <a:pt x="357" y="986"/>
                </a:lnTo>
                <a:lnTo>
                  <a:pt x="358" y="993"/>
                </a:lnTo>
                <a:lnTo>
                  <a:pt x="362" y="1000"/>
                </a:lnTo>
                <a:lnTo>
                  <a:pt x="367" y="1005"/>
                </a:lnTo>
                <a:lnTo>
                  <a:pt x="374" y="1010"/>
                </a:lnTo>
                <a:lnTo>
                  <a:pt x="378" y="1015"/>
                </a:lnTo>
                <a:lnTo>
                  <a:pt x="381" y="1017"/>
                </a:lnTo>
                <a:lnTo>
                  <a:pt x="384" y="1021"/>
                </a:lnTo>
                <a:lnTo>
                  <a:pt x="385" y="1025"/>
                </a:lnTo>
                <a:lnTo>
                  <a:pt x="384" y="1029"/>
                </a:lnTo>
                <a:lnTo>
                  <a:pt x="383" y="1033"/>
                </a:lnTo>
                <a:lnTo>
                  <a:pt x="381" y="1037"/>
                </a:lnTo>
                <a:lnTo>
                  <a:pt x="381" y="1039"/>
                </a:lnTo>
                <a:lnTo>
                  <a:pt x="383" y="1040"/>
                </a:lnTo>
                <a:lnTo>
                  <a:pt x="387" y="1040"/>
                </a:lnTo>
                <a:lnTo>
                  <a:pt x="391" y="1042"/>
                </a:lnTo>
                <a:lnTo>
                  <a:pt x="393" y="1044"/>
                </a:lnTo>
                <a:lnTo>
                  <a:pt x="387" y="1049"/>
                </a:lnTo>
                <a:lnTo>
                  <a:pt x="388" y="1051"/>
                </a:lnTo>
                <a:lnTo>
                  <a:pt x="390" y="1054"/>
                </a:lnTo>
                <a:lnTo>
                  <a:pt x="393" y="1057"/>
                </a:lnTo>
                <a:lnTo>
                  <a:pt x="391" y="1060"/>
                </a:lnTo>
                <a:lnTo>
                  <a:pt x="390" y="1062"/>
                </a:lnTo>
                <a:lnTo>
                  <a:pt x="385" y="1065"/>
                </a:lnTo>
                <a:lnTo>
                  <a:pt x="383" y="1066"/>
                </a:lnTo>
                <a:lnTo>
                  <a:pt x="378" y="1068"/>
                </a:lnTo>
                <a:lnTo>
                  <a:pt x="377" y="1071"/>
                </a:lnTo>
                <a:lnTo>
                  <a:pt x="377" y="1074"/>
                </a:lnTo>
                <a:lnTo>
                  <a:pt x="380" y="1076"/>
                </a:lnTo>
                <a:lnTo>
                  <a:pt x="385" y="1077"/>
                </a:lnTo>
                <a:lnTo>
                  <a:pt x="393" y="1078"/>
                </a:lnTo>
                <a:lnTo>
                  <a:pt x="400" y="1079"/>
                </a:lnTo>
                <a:lnTo>
                  <a:pt x="407" y="1081"/>
                </a:lnTo>
                <a:lnTo>
                  <a:pt x="410" y="1084"/>
                </a:lnTo>
                <a:lnTo>
                  <a:pt x="409" y="1090"/>
                </a:lnTo>
                <a:lnTo>
                  <a:pt x="409" y="1097"/>
                </a:lnTo>
                <a:lnTo>
                  <a:pt x="411" y="1100"/>
                </a:lnTo>
                <a:lnTo>
                  <a:pt x="414" y="1103"/>
                </a:lnTo>
                <a:lnTo>
                  <a:pt x="420" y="1100"/>
                </a:lnTo>
                <a:lnTo>
                  <a:pt x="423" y="1097"/>
                </a:lnTo>
                <a:lnTo>
                  <a:pt x="426" y="1089"/>
                </a:lnTo>
                <a:lnTo>
                  <a:pt x="430" y="1083"/>
                </a:lnTo>
                <a:lnTo>
                  <a:pt x="437" y="1080"/>
                </a:lnTo>
                <a:lnTo>
                  <a:pt x="440" y="1078"/>
                </a:lnTo>
                <a:lnTo>
                  <a:pt x="443" y="1074"/>
                </a:lnTo>
                <a:lnTo>
                  <a:pt x="445" y="1072"/>
                </a:lnTo>
                <a:lnTo>
                  <a:pt x="447" y="1067"/>
                </a:lnTo>
                <a:lnTo>
                  <a:pt x="447" y="1063"/>
                </a:lnTo>
                <a:lnTo>
                  <a:pt x="446" y="1060"/>
                </a:lnTo>
                <a:lnTo>
                  <a:pt x="443" y="1057"/>
                </a:lnTo>
                <a:lnTo>
                  <a:pt x="442" y="1055"/>
                </a:lnTo>
                <a:lnTo>
                  <a:pt x="439" y="1052"/>
                </a:lnTo>
                <a:lnTo>
                  <a:pt x="437" y="1051"/>
                </a:lnTo>
                <a:lnTo>
                  <a:pt x="437" y="1046"/>
                </a:lnTo>
                <a:lnTo>
                  <a:pt x="439" y="1045"/>
                </a:lnTo>
                <a:lnTo>
                  <a:pt x="442" y="1043"/>
                </a:lnTo>
                <a:lnTo>
                  <a:pt x="446" y="1043"/>
                </a:lnTo>
                <a:lnTo>
                  <a:pt x="453" y="1042"/>
                </a:lnTo>
                <a:lnTo>
                  <a:pt x="460" y="1041"/>
                </a:lnTo>
                <a:lnTo>
                  <a:pt x="468" y="1042"/>
                </a:lnTo>
                <a:lnTo>
                  <a:pt x="473" y="1045"/>
                </a:lnTo>
                <a:lnTo>
                  <a:pt x="481" y="1050"/>
                </a:lnTo>
                <a:lnTo>
                  <a:pt x="482" y="1054"/>
                </a:lnTo>
                <a:lnTo>
                  <a:pt x="483" y="1059"/>
                </a:lnTo>
                <a:lnTo>
                  <a:pt x="481" y="1066"/>
                </a:lnTo>
                <a:lnTo>
                  <a:pt x="479" y="1069"/>
                </a:lnTo>
                <a:lnTo>
                  <a:pt x="478" y="1073"/>
                </a:lnTo>
                <a:lnTo>
                  <a:pt x="476" y="1081"/>
                </a:lnTo>
                <a:lnTo>
                  <a:pt x="475" y="1087"/>
                </a:lnTo>
                <a:lnTo>
                  <a:pt x="472" y="1092"/>
                </a:lnTo>
                <a:lnTo>
                  <a:pt x="469" y="1099"/>
                </a:lnTo>
                <a:lnTo>
                  <a:pt x="470" y="1106"/>
                </a:lnTo>
                <a:lnTo>
                  <a:pt x="468" y="1108"/>
                </a:lnTo>
                <a:lnTo>
                  <a:pt x="466" y="1113"/>
                </a:lnTo>
                <a:lnTo>
                  <a:pt x="466" y="1119"/>
                </a:lnTo>
                <a:lnTo>
                  <a:pt x="463" y="1123"/>
                </a:lnTo>
                <a:lnTo>
                  <a:pt x="460" y="1126"/>
                </a:lnTo>
                <a:lnTo>
                  <a:pt x="456" y="1129"/>
                </a:lnTo>
                <a:lnTo>
                  <a:pt x="452" y="1132"/>
                </a:lnTo>
                <a:lnTo>
                  <a:pt x="449" y="1135"/>
                </a:lnTo>
                <a:lnTo>
                  <a:pt x="447" y="1140"/>
                </a:lnTo>
                <a:lnTo>
                  <a:pt x="447" y="1152"/>
                </a:lnTo>
                <a:lnTo>
                  <a:pt x="450" y="1162"/>
                </a:lnTo>
                <a:lnTo>
                  <a:pt x="452" y="1170"/>
                </a:lnTo>
                <a:lnTo>
                  <a:pt x="452" y="1182"/>
                </a:lnTo>
                <a:lnTo>
                  <a:pt x="453" y="1187"/>
                </a:lnTo>
                <a:lnTo>
                  <a:pt x="453" y="1191"/>
                </a:lnTo>
                <a:lnTo>
                  <a:pt x="456" y="1194"/>
                </a:lnTo>
                <a:lnTo>
                  <a:pt x="462" y="1198"/>
                </a:lnTo>
                <a:lnTo>
                  <a:pt x="465" y="1203"/>
                </a:lnTo>
                <a:lnTo>
                  <a:pt x="465" y="1222"/>
                </a:lnTo>
                <a:lnTo>
                  <a:pt x="466" y="1227"/>
                </a:lnTo>
                <a:lnTo>
                  <a:pt x="466" y="1232"/>
                </a:lnTo>
                <a:lnTo>
                  <a:pt x="468" y="1235"/>
                </a:lnTo>
                <a:lnTo>
                  <a:pt x="472" y="1236"/>
                </a:lnTo>
                <a:lnTo>
                  <a:pt x="479" y="1235"/>
                </a:lnTo>
                <a:lnTo>
                  <a:pt x="486" y="1235"/>
                </a:lnTo>
                <a:lnTo>
                  <a:pt x="493" y="1234"/>
                </a:lnTo>
                <a:lnTo>
                  <a:pt x="499" y="1235"/>
                </a:lnTo>
                <a:lnTo>
                  <a:pt x="505" y="1236"/>
                </a:lnTo>
                <a:lnTo>
                  <a:pt x="506" y="1239"/>
                </a:lnTo>
                <a:lnTo>
                  <a:pt x="508" y="1244"/>
                </a:lnTo>
                <a:lnTo>
                  <a:pt x="509" y="1245"/>
                </a:lnTo>
                <a:lnTo>
                  <a:pt x="515" y="1245"/>
                </a:lnTo>
                <a:lnTo>
                  <a:pt x="518" y="1246"/>
                </a:lnTo>
                <a:lnTo>
                  <a:pt x="518" y="1250"/>
                </a:lnTo>
                <a:lnTo>
                  <a:pt x="519" y="1254"/>
                </a:lnTo>
                <a:lnTo>
                  <a:pt x="519" y="1260"/>
                </a:lnTo>
                <a:lnTo>
                  <a:pt x="518" y="1267"/>
                </a:lnTo>
                <a:lnTo>
                  <a:pt x="512" y="1273"/>
                </a:lnTo>
                <a:lnTo>
                  <a:pt x="505" y="1276"/>
                </a:lnTo>
                <a:lnTo>
                  <a:pt x="498" y="1279"/>
                </a:lnTo>
                <a:lnTo>
                  <a:pt x="486" y="1282"/>
                </a:lnTo>
                <a:lnTo>
                  <a:pt x="482" y="1284"/>
                </a:lnTo>
                <a:lnTo>
                  <a:pt x="478" y="1294"/>
                </a:lnTo>
                <a:lnTo>
                  <a:pt x="478" y="1302"/>
                </a:lnTo>
                <a:lnTo>
                  <a:pt x="481" y="1312"/>
                </a:lnTo>
                <a:lnTo>
                  <a:pt x="479" y="1324"/>
                </a:lnTo>
                <a:lnTo>
                  <a:pt x="475" y="1332"/>
                </a:lnTo>
                <a:lnTo>
                  <a:pt x="466" y="1340"/>
                </a:lnTo>
                <a:lnTo>
                  <a:pt x="459" y="1351"/>
                </a:lnTo>
                <a:lnTo>
                  <a:pt x="452" y="1354"/>
                </a:lnTo>
                <a:lnTo>
                  <a:pt x="446" y="1360"/>
                </a:lnTo>
                <a:lnTo>
                  <a:pt x="443" y="1360"/>
                </a:lnTo>
                <a:lnTo>
                  <a:pt x="440" y="1365"/>
                </a:lnTo>
                <a:lnTo>
                  <a:pt x="434" y="1368"/>
                </a:lnTo>
                <a:lnTo>
                  <a:pt x="430" y="1369"/>
                </a:lnTo>
                <a:lnTo>
                  <a:pt x="427" y="1371"/>
                </a:lnTo>
                <a:lnTo>
                  <a:pt x="426" y="1373"/>
                </a:lnTo>
                <a:lnTo>
                  <a:pt x="417" y="1373"/>
                </a:lnTo>
                <a:lnTo>
                  <a:pt x="403" y="1381"/>
                </a:lnTo>
                <a:lnTo>
                  <a:pt x="393" y="1381"/>
                </a:lnTo>
                <a:lnTo>
                  <a:pt x="383" y="1378"/>
                </a:lnTo>
                <a:lnTo>
                  <a:pt x="377" y="1373"/>
                </a:lnTo>
                <a:lnTo>
                  <a:pt x="375" y="1369"/>
                </a:lnTo>
                <a:lnTo>
                  <a:pt x="374" y="1368"/>
                </a:lnTo>
                <a:lnTo>
                  <a:pt x="365" y="1371"/>
                </a:lnTo>
                <a:lnTo>
                  <a:pt x="357" y="1370"/>
                </a:lnTo>
                <a:lnTo>
                  <a:pt x="352" y="1365"/>
                </a:lnTo>
                <a:lnTo>
                  <a:pt x="349" y="1364"/>
                </a:lnTo>
                <a:lnTo>
                  <a:pt x="349" y="1360"/>
                </a:lnTo>
                <a:lnTo>
                  <a:pt x="347" y="1359"/>
                </a:lnTo>
                <a:lnTo>
                  <a:pt x="345" y="1356"/>
                </a:lnTo>
                <a:lnTo>
                  <a:pt x="342" y="1355"/>
                </a:lnTo>
                <a:lnTo>
                  <a:pt x="341" y="1354"/>
                </a:lnTo>
                <a:lnTo>
                  <a:pt x="338" y="1355"/>
                </a:lnTo>
                <a:lnTo>
                  <a:pt x="331" y="1353"/>
                </a:lnTo>
                <a:lnTo>
                  <a:pt x="326" y="1352"/>
                </a:lnTo>
                <a:lnTo>
                  <a:pt x="321" y="1354"/>
                </a:lnTo>
                <a:lnTo>
                  <a:pt x="313" y="1352"/>
                </a:lnTo>
                <a:lnTo>
                  <a:pt x="306" y="1350"/>
                </a:lnTo>
                <a:lnTo>
                  <a:pt x="270" y="1349"/>
                </a:lnTo>
                <a:lnTo>
                  <a:pt x="233" y="1348"/>
                </a:lnTo>
                <a:lnTo>
                  <a:pt x="231" y="1342"/>
                </a:lnTo>
                <a:lnTo>
                  <a:pt x="231" y="1340"/>
                </a:lnTo>
                <a:lnTo>
                  <a:pt x="236" y="1339"/>
                </a:lnTo>
                <a:lnTo>
                  <a:pt x="240" y="1339"/>
                </a:lnTo>
                <a:lnTo>
                  <a:pt x="243" y="1338"/>
                </a:lnTo>
                <a:lnTo>
                  <a:pt x="246" y="1335"/>
                </a:lnTo>
                <a:lnTo>
                  <a:pt x="243" y="1334"/>
                </a:lnTo>
                <a:lnTo>
                  <a:pt x="241" y="1332"/>
                </a:lnTo>
                <a:lnTo>
                  <a:pt x="240" y="1329"/>
                </a:lnTo>
                <a:lnTo>
                  <a:pt x="239" y="1328"/>
                </a:lnTo>
                <a:lnTo>
                  <a:pt x="237" y="1326"/>
                </a:lnTo>
                <a:lnTo>
                  <a:pt x="237" y="1321"/>
                </a:lnTo>
                <a:lnTo>
                  <a:pt x="241" y="1316"/>
                </a:lnTo>
                <a:lnTo>
                  <a:pt x="247" y="1314"/>
                </a:lnTo>
                <a:lnTo>
                  <a:pt x="254" y="1312"/>
                </a:lnTo>
                <a:lnTo>
                  <a:pt x="254" y="1307"/>
                </a:lnTo>
                <a:lnTo>
                  <a:pt x="263" y="1302"/>
                </a:lnTo>
                <a:lnTo>
                  <a:pt x="272" y="1298"/>
                </a:lnTo>
                <a:lnTo>
                  <a:pt x="273" y="1293"/>
                </a:lnTo>
                <a:lnTo>
                  <a:pt x="275" y="1292"/>
                </a:lnTo>
                <a:lnTo>
                  <a:pt x="277" y="1291"/>
                </a:lnTo>
                <a:lnTo>
                  <a:pt x="282" y="1291"/>
                </a:lnTo>
                <a:lnTo>
                  <a:pt x="285" y="1290"/>
                </a:lnTo>
                <a:lnTo>
                  <a:pt x="285" y="1286"/>
                </a:lnTo>
                <a:lnTo>
                  <a:pt x="286" y="1283"/>
                </a:lnTo>
                <a:lnTo>
                  <a:pt x="285" y="1282"/>
                </a:lnTo>
                <a:lnTo>
                  <a:pt x="283" y="1281"/>
                </a:lnTo>
                <a:lnTo>
                  <a:pt x="282" y="1280"/>
                </a:lnTo>
                <a:lnTo>
                  <a:pt x="283" y="1276"/>
                </a:lnTo>
                <a:lnTo>
                  <a:pt x="285" y="1272"/>
                </a:lnTo>
                <a:lnTo>
                  <a:pt x="283" y="1268"/>
                </a:lnTo>
                <a:lnTo>
                  <a:pt x="280" y="1267"/>
                </a:lnTo>
                <a:lnTo>
                  <a:pt x="277" y="1267"/>
                </a:lnTo>
                <a:lnTo>
                  <a:pt x="277" y="1265"/>
                </a:lnTo>
                <a:lnTo>
                  <a:pt x="277" y="1264"/>
                </a:lnTo>
                <a:lnTo>
                  <a:pt x="276" y="1263"/>
                </a:lnTo>
                <a:lnTo>
                  <a:pt x="272" y="1264"/>
                </a:lnTo>
                <a:lnTo>
                  <a:pt x="270" y="1264"/>
                </a:lnTo>
                <a:lnTo>
                  <a:pt x="267" y="1262"/>
                </a:lnTo>
                <a:lnTo>
                  <a:pt x="266" y="1260"/>
                </a:lnTo>
                <a:lnTo>
                  <a:pt x="265" y="1257"/>
                </a:lnTo>
                <a:lnTo>
                  <a:pt x="265" y="1256"/>
                </a:lnTo>
                <a:lnTo>
                  <a:pt x="262" y="1255"/>
                </a:lnTo>
                <a:lnTo>
                  <a:pt x="256" y="1256"/>
                </a:lnTo>
                <a:lnTo>
                  <a:pt x="254" y="1255"/>
                </a:lnTo>
                <a:lnTo>
                  <a:pt x="253" y="1254"/>
                </a:lnTo>
                <a:lnTo>
                  <a:pt x="256" y="1251"/>
                </a:lnTo>
                <a:lnTo>
                  <a:pt x="256" y="1250"/>
                </a:lnTo>
                <a:lnTo>
                  <a:pt x="253" y="1249"/>
                </a:lnTo>
                <a:lnTo>
                  <a:pt x="253" y="1247"/>
                </a:lnTo>
                <a:lnTo>
                  <a:pt x="254" y="1246"/>
                </a:lnTo>
                <a:lnTo>
                  <a:pt x="254" y="1245"/>
                </a:lnTo>
                <a:lnTo>
                  <a:pt x="253" y="1245"/>
                </a:lnTo>
                <a:lnTo>
                  <a:pt x="254" y="1244"/>
                </a:lnTo>
                <a:lnTo>
                  <a:pt x="254" y="1241"/>
                </a:lnTo>
                <a:lnTo>
                  <a:pt x="253" y="1239"/>
                </a:lnTo>
                <a:lnTo>
                  <a:pt x="250" y="1236"/>
                </a:lnTo>
                <a:lnTo>
                  <a:pt x="250" y="1234"/>
                </a:lnTo>
                <a:lnTo>
                  <a:pt x="247" y="1233"/>
                </a:lnTo>
                <a:lnTo>
                  <a:pt x="246" y="1234"/>
                </a:lnTo>
                <a:lnTo>
                  <a:pt x="244" y="1233"/>
                </a:lnTo>
                <a:lnTo>
                  <a:pt x="244" y="1231"/>
                </a:lnTo>
                <a:lnTo>
                  <a:pt x="247" y="1230"/>
                </a:lnTo>
                <a:lnTo>
                  <a:pt x="249" y="1229"/>
                </a:lnTo>
                <a:lnTo>
                  <a:pt x="249" y="1228"/>
                </a:lnTo>
                <a:lnTo>
                  <a:pt x="247" y="1227"/>
                </a:lnTo>
                <a:lnTo>
                  <a:pt x="244" y="1227"/>
                </a:lnTo>
                <a:lnTo>
                  <a:pt x="243" y="1225"/>
                </a:lnTo>
                <a:lnTo>
                  <a:pt x="241" y="1224"/>
                </a:lnTo>
                <a:lnTo>
                  <a:pt x="241" y="1221"/>
                </a:lnTo>
                <a:lnTo>
                  <a:pt x="239" y="1219"/>
                </a:lnTo>
                <a:lnTo>
                  <a:pt x="237" y="1217"/>
                </a:lnTo>
                <a:lnTo>
                  <a:pt x="233" y="1216"/>
                </a:lnTo>
                <a:lnTo>
                  <a:pt x="229" y="1215"/>
                </a:lnTo>
                <a:lnTo>
                  <a:pt x="227" y="1213"/>
                </a:lnTo>
                <a:lnTo>
                  <a:pt x="227" y="1211"/>
                </a:lnTo>
                <a:lnTo>
                  <a:pt x="229" y="1210"/>
                </a:lnTo>
                <a:lnTo>
                  <a:pt x="227" y="1208"/>
                </a:lnTo>
                <a:lnTo>
                  <a:pt x="224" y="1207"/>
                </a:lnTo>
                <a:lnTo>
                  <a:pt x="223" y="1206"/>
                </a:lnTo>
                <a:lnTo>
                  <a:pt x="223" y="1202"/>
                </a:lnTo>
                <a:lnTo>
                  <a:pt x="220" y="1200"/>
                </a:lnTo>
                <a:lnTo>
                  <a:pt x="216" y="1200"/>
                </a:lnTo>
                <a:lnTo>
                  <a:pt x="214" y="1198"/>
                </a:lnTo>
                <a:lnTo>
                  <a:pt x="216" y="1197"/>
                </a:lnTo>
                <a:lnTo>
                  <a:pt x="217" y="1196"/>
                </a:lnTo>
                <a:lnTo>
                  <a:pt x="220" y="1197"/>
                </a:lnTo>
                <a:lnTo>
                  <a:pt x="223" y="1197"/>
                </a:lnTo>
                <a:lnTo>
                  <a:pt x="226" y="1192"/>
                </a:lnTo>
                <a:lnTo>
                  <a:pt x="224" y="1188"/>
                </a:lnTo>
                <a:lnTo>
                  <a:pt x="223" y="1185"/>
                </a:lnTo>
                <a:lnTo>
                  <a:pt x="221" y="1183"/>
                </a:lnTo>
                <a:lnTo>
                  <a:pt x="227" y="1175"/>
                </a:lnTo>
                <a:lnTo>
                  <a:pt x="224" y="1167"/>
                </a:lnTo>
                <a:lnTo>
                  <a:pt x="220" y="1160"/>
                </a:lnTo>
                <a:lnTo>
                  <a:pt x="221" y="1150"/>
                </a:lnTo>
                <a:lnTo>
                  <a:pt x="226" y="1144"/>
                </a:lnTo>
                <a:lnTo>
                  <a:pt x="231" y="1134"/>
                </a:lnTo>
                <a:lnTo>
                  <a:pt x="233" y="1129"/>
                </a:lnTo>
                <a:lnTo>
                  <a:pt x="237" y="1126"/>
                </a:lnTo>
                <a:lnTo>
                  <a:pt x="241" y="1121"/>
                </a:lnTo>
                <a:lnTo>
                  <a:pt x="234" y="1116"/>
                </a:lnTo>
                <a:lnTo>
                  <a:pt x="231" y="1114"/>
                </a:lnTo>
                <a:lnTo>
                  <a:pt x="231" y="1112"/>
                </a:lnTo>
                <a:lnTo>
                  <a:pt x="239" y="1107"/>
                </a:lnTo>
                <a:lnTo>
                  <a:pt x="237" y="1104"/>
                </a:lnTo>
                <a:lnTo>
                  <a:pt x="233" y="1102"/>
                </a:lnTo>
                <a:lnTo>
                  <a:pt x="231" y="1097"/>
                </a:lnTo>
                <a:lnTo>
                  <a:pt x="233" y="1094"/>
                </a:lnTo>
                <a:lnTo>
                  <a:pt x="236" y="1090"/>
                </a:lnTo>
                <a:lnTo>
                  <a:pt x="237" y="1073"/>
                </a:lnTo>
                <a:lnTo>
                  <a:pt x="236" y="1050"/>
                </a:lnTo>
                <a:lnTo>
                  <a:pt x="236" y="1038"/>
                </a:lnTo>
                <a:lnTo>
                  <a:pt x="229" y="1031"/>
                </a:lnTo>
                <a:lnTo>
                  <a:pt x="221" y="1024"/>
                </a:lnTo>
                <a:lnTo>
                  <a:pt x="217" y="1018"/>
                </a:lnTo>
                <a:lnTo>
                  <a:pt x="218" y="1014"/>
                </a:lnTo>
                <a:lnTo>
                  <a:pt x="221" y="1004"/>
                </a:lnTo>
                <a:lnTo>
                  <a:pt x="221" y="1001"/>
                </a:lnTo>
                <a:lnTo>
                  <a:pt x="201" y="978"/>
                </a:lnTo>
                <a:lnTo>
                  <a:pt x="194" y="969"/>
                </a:lnTo>
                <a:lnTo>
                  <a:pt x="193" y="964"/>
                </a:lnTo>
                <a:lnTo>
                  <a:pt x="197" y="952"/>
                </a:lnTo>
                <a:lnTo>
                  <a:pt x="200" y="946"/>
                </a:lnTo>
                <a:lnTo>
                  <a:pt x="200" y="941"/>
                </a:lnTo>
                <a:lnTo>
                  <a:pt x="201" y="934"/>
                </a:lnTo>
                <a:lnTo>
                  <a:pt x="201" y="931"/>
                </a:lnTo>
                <a:lnTo>
                  <a:pt x="205" y="925"/>
                </a:lnTo>
                <a:lnTo>
                  <a:pt x="208" y="920"/>
                </a:lnTo>
                <a:lnTo>
                  <a:pt x="211" y="913"/>
                </a:lnTo>
                <a:lnTo>
                  <a:pt x="213" y="906"/>
                </a:lnTo>
                <a:lnTo>
                  <a:pt x="213" y="900"/>
                </a:lnTo>
                <a:lnTo>
                  <a:pt x="211" y="896"/>
                </a:lnTo>
                <a:lnTo>
                  <a:pt x="208" y="889"/>
                </a:lnTo>
                <a:lnTo>
                  <a:pt x="204" y="883"/>
                </a:lnTo>
                <a:lnTo>
                  <a:pt x="197" y="877"/>
                </a:lnTo>
                <a:lnTo>
                  <a:pt x="191" y="873"/>
                </a:lnTo>
                <a:lnTo>
                  <a:pt x="180" y="865"/>
                </a:lnTo>
                <a:lnTo>
                  <a:pt x="167" y="860"/>
                </a:lnTo>
                <a:lnTo>
                  <a:pt x="165" y="856"/>
                </a:lnTo>
                <a:lnTo>
                  <a:pt x="165" y="848"/>
                </a:lnTo>
                <a:lnTo>
                  <a:pt x="167" y="841"/>
                </a:lnTo>
                <a:lnTo>
                  <a:pt x="168" y="841"/>
                </a:lnTo>
                <a:lnTo>
                  <a:pt x="171" y="838"/>
                </a:lnTo>
                <a:lnTo>
                  <a:pt x="174" y="833"/>
                </a:lnTo>
                <a:lnTo>
                  <a:pt x="178" y="828"/>
                </a:lnTo>
                <a:lnTo>
                  <a:pt x="180" y="823"/>
                </a:lnTo>
                <a:lnTo>
                  <a:pt x="187" y="816"/>
                </a:lnTo>
                <a:lnTo>
                  <a:pt x="190" y="807"/>
                </a:lnTo>
                <a:lnTo>
                  <a:pt x="198" y="799"/>
                </a:lnTo>
                <a:lnTo>
                  <a:pt x="203" y="795"/>
                </a:lnTo>
                <a:lnTo>
                  <a:pt x="207" y="790"/>
                </a:lnTo>
                <a:lnTo>
                  <a:pt x="210" y="787"/>
                </a:lnTo>
                <a:lnTo>
                  <a:pt x="207" y="784"/>
                </a:lnTo>
                <a:lnTo>
                  <a:pt x="200" y="778"/>
                </a:lnTo>
                <a:lnTo>
                  <a:pt x="185" y="768"/>
                </a:lnTo>
                <a:lnTo>
                  <a:pt x="171" y="758"/>
                </a:lnTo>
                <a:lnTo>
                  <a:pt x="167" y="755"/>
                </a:lnTo>
                <a:lnTo>
                  <a:pt x="164" y="754"/>
                </a:lnTo>
                <a:lnTo>
                  <a:pt x="161" y="751"/>
                </a:lnTo>
                <a:lnTo>
                  <a:pt x="161" y="748"/>
                </a:lnTo>
                <a:lnTo>
                  <a:pt x="164" y="744"/>
                </a:lnTo>
                <a:lnTo>
                  <a:pt x="167" y="739"/>
                </a:lnTo>
                <a:lnTo>
                  <a:pt x="167" y="735"/>
                </a:lnTo>
                <a:lnTo>
                  <a:pt x="162" y="732"/>
                </a:lnTo>
                <a:lnTo>
                  <a:pt x="159" y="731"/>
                </a:lnTo>
                <a:lnTo>
                  <a:pt x="154" y="731"/>
                </a:lnTo>
                <a:lnTo>
                  <a:pt x="151" y="732"/>
                </a:lnTo>
                <a:lnTo>
                  <a:pt x="139" y="733"/>
                </a:lnTo>
                <a:lnTo>
                  <a:pt x="125" y="732"/>
                </a:lnTo>
                <a:lnTo>
                  <a:pt x="116" y="730"/>
                </a:lnTo>
                <a:lnTo>
                  <a:pt x="112" y="729"/>
                </a:lnTo>
                <a:lnTo>
                  <a:pt x="110" y="726"/>
                </a:lnTo>
                <a:lnTo>
                  <a:pt x="109" y="723"/>
                </a:lnTo>
                <a:lnTo>
                  <a:pt x="108" y="720"/>
                </a:lnTo>
                <a:lnTo>
                  <a:pt x="105" y="718"/>
                </a:lnTo>
                <a:lnTo>
                  <a:pt x="106" y="714"/>
                </a:lnTo>
                <a:lnTo>
                  <a:pt x="112" y="709"/>
                </a:lnTo>
                <a:lnTo>
                  <a:pt x="113" y="707"/>
                </a:lnTo>
                <a:lnTo>
                  <a:pt x="118" y="703"/>
                </a:lnTo>
                <a:lnTo>
                  <a:pt x="118" y="695"/>
                </a:lnTo>
                <a:lnTo>
                  <a:pt x="116" y="689"/>
                </a:lnTo>
                <a:lnTo>
                  <a:pt x="118" y="685"/>
                </a:lnTo>
                <a:lnTo>
                  <a:pt x="118" y="679"/>
                </a:lnTo>
                <a:lnTo>
                  <a:pt x="116" y="676"/>
                </a:lnTo>
                <a:lnTo>
                  <a:pt x="112" y="675"/>
                </a:lnTo>
                <a:lnTo>
                  <a:pt x="106" y="674"/>
                </a:lnTo>
                <a:lnTo>
                  <a:pt x="105" y="673"/>
                </a:lnTo>
                <a:lnTo>
                  <a:pt x="89" y="662"/>
                </a:lnTo>
                <a:lnTo>
                  <a:pt x="87" y="653"/>
                </a:lnTo>
                <a:lnTo>
                  <a:pt x="85" y="641"/>
                </a:lnTo>
                <a:lnTo>
                  <a:pt x="83" y="637"/>
                </a:lnTo>
                <a:lnTo>
                  <a:pt x="76" y="633"/>
                </a:lnTo>
                <a:lnTo>
                  <a:pt x="67" y="628"/>
                </a:lnTo>
                <a:lnTo>
                  <a:pt x="59" y="625"/>
                </a:lnTo>
                <a:lnTo>
                  <a:pt x="51" y="620"/>
                </a:lnTo>
                <a:lnTo>
                  <a:pt x="47" y="612"/>
                </a:lnTo>
                <a:lnTo>
                  <a:pt x="41" y="608"/>
                </a:lnTo>
                <a:lnTo>
                  <a:pt x="36" y="606"/>
                </a:lnTo>
                <a:lnTo>
                  <a:pt x="28" y="605"/>
                </a:lnTo>
                <a:lnTo>
                  <a:pt x="15" y="605"/>
                </a:lnTo>
                <a:lnTo>
                  <a:pt x="10" y="603"/>
                </a:lnTo>
                <a:lnTo>
                  <a:pt x="4" y="601"/>
                </a:lnTo>
                <a:lnTo>
                  <a:pt x="0" y="597"/>
                </a:lnTo>
                <a:lnTo>
                  <a:pt x="5" y="594"/>
                </a:lnTo>
                <a:lnTo>
                  <a:pt x="7" y="592"/>
                </a:lnTo>
                <a:lnTo>
                  <a:pt x="18" y="585"/>
                </a:lnTo>
                <a:lnTo>
                  <a:pt x="25" y="581"/>
                </a:lnTo>
                <a:lnTo>
                  <a:pt x="33" y="573"/>
                </a:lnTo>
                <a:lnTo>
                  <a:pt x="38" y="566"/>
                </a:lnTo>
                <a:lnTo>
                  <a:pt x="47" y="559"/>
                </a:lnTo>
                <a:lnTo>
                  <a:pt x="54" y="556"/>
                </a:lnTo>
                <a:lnTo>
                  <a:pt x="67" y="554"/>
                </a:lnTo>
                <a:lnTo>
                  <a:pt x="83" y="555"/>
                </a:lnTo>
                <a:lnTo>
                  <a:pt x="95" y="557"/>
                </a:lnTo>
                <a:lnTo>
                  <a:pt x="102" y="558"/>
                </a:lnTo>
                <a:lnTo>
                  <a:pt x="110" y="558"/>
                </a:lnTo>
                <a:lnTo>
                  <a:pt x="119" y="561"/>
                </a:lnTo>
                <a:lnTo>
                  <a:pt x="126" y="565"/>
                </a:lnTo>
                <a:lnTo>
                  <a:pt x="131" y="566"/>
                </a:lnTo>
                <a:lnTo>
                  <a:pt x="151" y="566"/>
                </a:lnTo>
                <a:lnTo>
                  <a:pt x="157" y="568"/>
                </a:lnTo>
                <a:lnTo>
                  <a:pt x="164" y="568"/>
                </a:lnTo>
                <a:lnTo>
                  <a:pt x="171" y="564"/>
                </a:lnTo>
                <a:lnTo>
                  <a:pt x="181" y="559"/>
                </a:lnTo>
                <a:lnTo>
                  <a:pt x="188" y="555"/>
                </a:lnTo>
                <a:lnTo>
                  <a:pt x="195" y="554"/>
                </a:lnTo>
                <a:lnTo>
                  <a:pt x="201" y="556"/>
                </a:lnTo>
                <a:lnTo>
                  <a:pt x="210" y="561"/>
                </a:lnTo>
                <a:lnTo>
                  <a:pt x="214" y="557"/>
                </a:lnTo>
                <a:lnTo>
                  <a:pt x="221" y="556"/>
                </a:lnTo>
                <a:lnTo>
                  <a:pt x="221" y="553"/>
                </a:lnTo>
                <a:lnTo>
                  <a:pt x="217" y="546"/>
                </a:lnTo>
                <a:lnTo>
                  <a:pt x="204" y="535"/>
                </a:lnTo>
                <a:lnTo>
                  <a:pt x="201" y="529"/>
                </a:lnTo>
                <a:lnTo>
                  <a:pt x="198" y="514"/>
                </a:lnTo>
                <a:lnTo>
                  <a:pt x="201" y="510"/>
                </a:lnTo>
                <a:lnTo>
                  <a:pt x="197" y="505"/>
                </a:lnTo>
                <a:lnTo>
                  <a:pt x="188" y="497"/>
                </a:lnTo>
                <a:lnTo>
                  <a:pt x="184" y="490"/>
                </a:lnTo>
                <a:lnTo>
                  <a:pt x="187" y="485"/>
                </a:lnTo>
                <a:lnTo>
                  <a:pt x="187" y="478"/>
                </a:lnTo>
                <a:lnTo>
                  <a:pt x="184" y="469"/>
                </a:lnTo>
                <a:lnTo>
                  <a:pt x="181" y="466"/>
                </a:lnTo>
                <a:lnTo>
                  <a:pt x="178" y="463"/>
                </a:lnTo>
                <a:lnTo>
                  <a:pt x="174" y="461"/>
                </a:lnTo>
                <a:lnTo>
                  <a:pt x="172" y="460"/>
                </a:lnTo>
                <a:lnTo>
                  <a:pt x="168" y="458"/>
                </a:lnTo>
                <a:lnTo>
                  <a:pt x="164" y="457"/>
                </a:lnTo>
                <a:lnTo>
                  <a:pt x="158" y="454"/>
                </a:lnTo>
                <a:lnTo>
                  <a:pt x="154" y="450"/>
                </a:lnTo>
                <a:lnTo>
                  <a:pt x="151" y="448"/>
                </a:lnTo>
                <a:lnTo>
                  <a:pt x="146" y="444"/>
                </a:lnTo>
                <a:lnTo>
                  <a:pt x="142" y="438"/>
                </a:lnTo>
                <a:lnTo>
                  <a:pt x="138" y="433"/>
                </a:lnTo>
                <a:lnTo>
                  <a:pt x="132" y="426"/>
                </a:lnTo>
                <a:lnTo>
                  <a:pt x="126" y="419"/>
                </a:lnTo>
                <a:lnTo>
                  <a:pt x="119" y="413"/>
                </a:lnTo>
                <a:lnTo>
                  <a:pt x="115" y="409"/>
                </a:lnTo>
                <a:lnTo>
                  <a:pt x="112" y="407"/>
                </a:lnTo>
                <a:lnTo>
                  <a:pt x="108" y="406"/>
                </a:lnTo>
                <a:lnTo>
                  <a:pt x="97" y="405"/>
                </a:lnTo>
                <a:lnTo>
                  <a:pt x="92" y="403"/>
                </a:lnTo>
                <a:lnTo>
                  <a:pt x="87" y="402"/>
                </a:lnTo>
                <a:lnTo>
                  <a:pt x="85" y="397"/>
                </a:lnTo>
                <a:lnTo>
                  <a:pt x="82" y="393"/>
                </a:lnTo>
                <a:lnTo>
                  <a:pt x="79" y="389"/>
                </a:lnTo>
                <a:lnTo>
                  <a:pt x="73" y="384"/>
                </a:lnTo>
                <a:lnTo>
                  <a:pt x="67" y="380"/>
                </a:lnTo>
                <a:lnTo>
                  <a:pt x="63" y="376"/>
                </a:lnTo>
                <a:lnTo>
                  <a:pt x="59" y="374"/>
                </a:lnTo>
                <a:lnTo>
                  <a:pt x="53" y="373"/>
                </a:lnTo>
                <a:lnTo>
                  <a:pt x="50" y="369"/>
                </a:lnTo>
                <a:lnTo>
                  <a:pt x="50" y="364"/>
                </a:lnTo>
                <a:lnTo>
                  <a:pt x="41" y="355"/>
                </a:lnTo>
                <a:lnTo>
                  <a:pt x="37" y="351"/>
                </a:lnTo>
                <a:lnTo>
                  <a:pt x="37" y="343"/>
                </a:lnTo>
                <a:lnTo>
                  <a:pt x="41" y="340"/>
                </a:lnTo>
                <a:lnTo>
                  <a:pt x="44" y="337"/>
                </a:lnTo>
                <a:lnTo>
                  <a:pt x="44" y="331"/>
                </a:lnTo>
                <a:lnTo>
                  <a:pt x="43" y="328"/>
                </a:lnTo>
                <a:lnTo>
                  <a:pt x="41" y="326"/>
                </a:lnTo>
                <a:lnTo>
                  <a:pt x="43" y="324"/>
                </a:lnTo>
                <a:lnTo>
                  <a:pt x="47" y="322"/>
                </a:lnTo>
                <a:lnTo>
                  <a:pt x="48" y="319"/>
                </a:lnTo>
                <a:lnTo>
                  <a:pt x="48" y="305"/>
                </a:lnTo>
                <a:lnTo>
                  <a:pt x="50" y="301"/>
                </a:lnTo>
                <a:lnTo>
                  <a:pt x="53" y="297"/>
                </a:lnTo>
                <a:lnTo>
                  <a:pt x="59" y="293"/>
                </a:lnTo>
                <a:lnTo>
                  <a:pt x="61" y="291"/>
                </a:lnTo>
                <a:lnTo>
                  <a:pt x="63" y="288"/>
                </a:lnTo>
                <a:lnTo>
                  <a:pt x="61" y="284"/>
                </a:lnTo>
                <a:lnTo>
                  <a:pt x="63" y="281"/>
                </a:lnTo>
                <a:lnTo>
                  <a:pt x="66" y="279"/>
                </a:lnTo>
                <a:lnTo>
                  <a:pt x="72" y="277"/>
                </a:lnTo>
                <a:lnTo>
                  <a:pt x="76" y="276"/>
                </a:lnTo>
                <a:lnTo>
                  <a:pt x="79" y="275"/>
                </a:lnTo>
                <a:lnTo>
                  <a:pt x="79" y="270"/>
                </a:lnTo>
                <a:lnTo>
                  <a:pt x="80" y="267"/>
                </a:lnTo>
                <a:lnTo>
                  <a:pt x="83" y="266"/>
                </a:lnTo>
                <a:lnTo>
                  <a:pt x="89" y="261"/>
                </a:lnTo>
                <a:lnTo>
                  <a:pt x="96" y="259"/>
                </a:lnTo>
                <a:lnTo>
                  <a:pt x="102" y="255"/>
                </a:lnTo>
                <a:lnTo>
                  <a:pt x="105" y="251"/>
                </a:lnTo>
                <a:lnTo>
                  <a:pt x="108" y="247"/>
                </a:lnTo>
                <a:lnTo>
                  <a:pt x="109" y="244"/>
                </a:lnTo>
                <a:lnTo>
                  <a:pt x="109" y="241"/>
                </a:lnTo>
                <a:lnTo>
                  <a:pt x="108" y="240"/>
                </a:lnTo>
                <a:lnTo>
                  <a:pt x="108" y="238"/>
                </a:lnTo>
                <a:lnTo>
                  <a:pt x="110" y="236"/>
                </a:lnTo>
                <a:lnTo>
                  <a:pt x="110" y="235"/>
                </a:lnTo>
                <a:lnTo>
                  <a:pt x="109" y="233"/>
                </a:lnTo>
                <a:lnTo>
                  <a:pt x="109" y="232"/>
                </a:lnTo>
                <a:lnTo>
                  <a:pt x="112" y="229"/>
                </a:lnTo>
                <a:lnTo>
                  <a:pt x="121" y="225"/>
                </a:lnTo>
                <a:lnTo>
                  <a:pt x="123" y="223"/>
                </a:lnTo>
                <a:lnTo>
                  <a:pt x="126" y="221"/>
                </a:lnTo>
                <a:lnTo>
                  <a:pt x="126" y="219"/>
                </a:lnTo>
                <a:lnTo>
                  <a:pt x="131" y="216"/>
                </a:lnTo>
                <a:lnTo>
                  <a:pt x="138" y="213"/>
                </a:lnTo>
                <a:lnTo>
                  <a:pt x="141" y="212"/>
                </a:lnTo>
                <a:lnTo>
                  <a:pt x="145" y="211"/>
                </a:lnTo>
                <a:lnTo>
                  <a:pt x="149" y="209"/>
                </a:lnTo>
                <a:lnTo>
                  <a:pt x="159" y="209"/>
                </a:lnTo>
                <a:lnTo>
                  <a:pt x="164" y="208"/>
                </a:lnTo>
                <a:lnTo>
                  <a:pt x="168" y="209"/>
                </a:lnTo>
                <a:lnTo>
                  <a:pt x="172" y="208"/>
                </a:lnTo>
                <a:lnTo>
                  <a:pt x="178" y="207"/>
                </a:lnTo>
                <a:lnTo>
                  <a:pt x="182" y="207"/>
                </a:lnTo>
                <a:lnTo>
                  <a:pt x="188" y="208"/>
                </a:lnTo>
                <a:lnTo>
                  <a:pt x="191" y="208"/>
                </a:lnTo>
                <a:lnTo>
                  <a:pt x="193" y="209"/>
                </a:lnTo>
                <a:lnTo>
                  <a:pt x="194" y="209"/>
                </a:lnTo>
                <a:lnTo>
                  <a:pt x="195" y="211"/>
                </a:lnTo>
                <a:lnTo>
                  <a:pt x="197" y="211"/>
                </a:lnTo>
                <a:lnTo>
                  <a:pt x="198" y="209"/>
                </a:lnTo>
                <a:lnTo>
                  <a:pt x="201" y="208"/>
                </a:lnTo>
                <a:lnTo>
                  <a:pt x="205" y="208"/>
                </a:lnTo>
                <a:lnTo>
                  <a:pt x="210" y="207"/>
                </a:lnTo>
                <a:lnTo>
                  <a:pt x="213" y="206"/>
                </a:lnTo>
                <a:lnTo>
                  <a:pt x="217" y="205"/>
                </a:lnTo>
                <a:lnTo>
                  <a:pt x="218" y="203"/>
                </a:lnTo>
                <a:lnTo>
                  <a:pt x="221" y="202"/>
                </a:lnTo>
                <a:lnTo>
                  <a:pt x="224" y="201"/>
                </a:lnTo>
                <a:lnTo>
                  <a:pt x="231" y="198"/>
                </a:lnTo>
                <a:lnTo>
                  <a:pt x="240" y="191"/>
                </a:lnTo>
                <a:lnTo>
                  <a:pt x="241" y="190"/>
                </a:lnTo>
                <a:lnTo>
                  <a:pt x="252" y="190"/>
                </a:lnTo>
                <a:lnTo>
                  <a:pt x="257" y="191"/>
                </a:lnTo>
                <a:lnTo>
                  <a:pt x="263" y="191"/>
                </a:lnTo>
                <a:lnTo>
                  <a:pt x="263" y="189"/>
                </a:lnTo>
                <a:lnTo>
                  <a:pt x="265" y="186"/>
                </a:lnTo>
                <a:lnTo>
                  <a:pt x="263" y="182"/>
                </a:lnTo>
                <a:lnTo>
                  <a:pt x="263" y="179"/>
                </a:lnTo>
                <a:lnTo>
                  <a:pt x="267" y="178"/>
                </a:lnTo>
                <a:lnTo>
                  <a:pt x="273" y="178"/>
                </a:lnTo>
                <a:lnTo>
                  <a:pt x="276" y="179"/>
                </a:lnTo>
                <a:lnTo>
                  <a:pt x="282" y="181"/>
                </a:lnTo>
                <a:lnTo>
                  <a:pt x="290" y="181"/>
                </a:lnTo>
                <a:lnTo>
                  <a:pt x="293" y="179"/>
                </a:lnTo>
                <a:lnTo>
                  <a:pt x="295" y="177"/>
                </a:lnTo>
                <a:lnTo>
                  <a:pt x="295" y="168"/>
                </a:lnTo>
                <a:lnTo>
                  <a:pt x="299" y="163"/>
                </a:lnTo>
                <a:lnTo>
                  <a:pt x="308" y="165"/>
                </a:lnTo>
                <a:lnTo>
                  <a:pt x="319" y="162"/>
                </a:lnTo>
                <a:lnTo>
                  <a:pt x="328" y="163"/>
                </a:lnTo>
                <a:lnTo>
                  <a:pt x="334" y="159"/>
                </a:lnTo>
                <a:lnTo>
                  <a:pt x="339" y="156"/>
                </a:lnTo>
                <a:lnTo>
                  <a:pt x="347" y="157"/>
                </a:lnTo>
                <a:lnTo>
                  <a:pt x="349" y="156"/>
                </a:lnTo>
                <a:lnTo>
                  <a:pt x="345" y="150"/>
                </a:lnTo>
                <a:lnTo>
                  <a:pt x="337" y="145"/>
                </a:lnTo>
                <a:lnTo>
                  <a:pt x="329" y="144"/>
                </a:lnTo>
                <a:lnTo>
                  <a:pt x="325" y="141"/>
                </a:lnTo>
                <a:lnTo>
                  <a:pt x="322" y="138"/>
                </a:lnTo>
                <a:lnTo>
                  <a:pt x="324" y="136"/>
                </a:lnTo>
                <a:lnTo>
                  <a:pt x="328" y="131"/>
                </a:lnTo>
                <a:lnTo>
                  <a:pt x="329" y="125"/>
                </a:lnTo>
                <a:lnTo>
                  <a:pt x="324" y="113"/>
                </a:lnTo>
                <a:lnTo>
                  <a:pt x="313" y="97"/>
                </a:lnTo>
                <a:lnTo>
                  <a:pt x="315" y="91"/>
                </a:lnTo>
                <a:lnTo>
                  <a:pt x="318" y="86"/>
                </a:lnTo>
                <a:lnTo>
                  <a:pt x="322" y="83"/>
                </a:lnTo>
                <a:lnTo>
                  <a:pt x="326" y="77"/>
                </a:lnTo>
                <a:lnTo>
                  <a:pt x="329" y="72"/>
                </a:lnTo>
                <a:lnTo>
                  <a:pt x="334" y="69"/>
                </a:lnTo>
                <a:lnTo>
                  <a:pt x="341" y="68"/>
                </a:lnTo>
                <a:lnTo>
                  <a:pt x="344" y="66"/>
                </a:lnTo>
                <a:lnTo>
                  <a:pt x="347" y="64"/>
                </a:lnTo>
                <a:lnTo>
                  <a:pt x="349" y="61"/>
                </a:lnTo>
                <a:lnTo>
                  <a:pt x="354" y="57"/>
                </a:lnTo>
                <a:lnTo>
                  <a:pt x="351" y="52"/>
                </a:lnTo>
                <a:lnTo>
                  <a:pt x="345" y="48"/>
                </a:lnTo>
                <a:lnTo>
                  <a:pt x="335" y="46"/>
                </a:lnTo>
                <a:lnTo>
                  <a:pt x="324" y="43"/>
                </a:lnTo>
                <a:lnTo>
                  <a:pt x="309" y="43"/>
                </a:lnTo>
                <a:lnTo>
                  <a:pt x="298" y="44"/>
                </a:lnTo>
                <a:lnTo>
                  <a:pt x="289" y="46"/>
                </a:lnTo>
                <a:lnTo>
                  <a:pt x="292" y="42"/>
                </a:lnTo>
                <a:lnTo>
                  <a:pt x="298" y="34"/>
                </a:lnTo>
                <a:lnTo>
                  <a:pt x="308" y="27"/>
                </a:lnTo>
                <a:lnTo>
                  <a:pt x="328" y="17"/>
                </a:lnTo>
                <a:lnTo>
                  <a:pt x="328" y="1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grpSp>
        <p:nvGrpSpPr>
          <p:cNvPr id="47" name="46 Grupo"/>
          <p:cNvGrpSpPr/>
          <p:nvPr/>
        </p:nvGrpSpPr>
        <p:grpSpPr>
          <a:xfrm>
            <a:off x="4174255" y="975105"/>
            <a:ext cx="4313903" cy="5578369"/>
            <a:chOff x="1913261" y="156574"/>
            <a:chExt cx="4653446" cy="6652825"/>
          </a:xfrm>
          <a:solidFill>
            <a:schemeClr val="accent5">
              <a:lumMod val="75000"/>
            </a:schemeClr>
          </a:solidFill>
        </p:grpSpPr>
        <p:sp>
          <p:nvSpPr>
            <p:cNvPr id="51" name="Freeform 3732"/>
            <p:cNvSpPr>
              <a:spLocks/>
            </p:cNvSpPr>
            <p:nvPr/>
          </p:nvSpPr>
          <p:spPr bwMode="auto">
            <a:xfrm>
              <a:off x="3725462" y="605766"/>
              <a:ext cx="254418" cy="208927"/>
            </a:xfrm>
            <a:custGeom>
              <a:avLst/>
              <a:gdLst>
                <a:gd name="T0" fmla="*/ 277812 w 179"/>
                <a:gd name="T1" fmla="*/ 52388 h 140"/>
                <a:gd name="T2" fmla="*/ 274637 w 179"/>
                <a:gd name="T3" fmla="*/ 66675 h 140"/>
                <a:gd name="T4" fmla="*/ 265112 w 179"/>
                <a:gd name="T5" fmla="*/ 76200 h 140"/>
                <a:gd name="T6" fmla="*/ 250825 w 179"/>
                <a:gd name="T7" fmla="*/ 85725 h 140"/>
                <a:gd name="T8" fmla="*/ 254000 w 179"/>
                <a:gd name="T9" fmla="*/ 95250 h 140"/>
                <a:gd name="T10" fmla="*/ 254000 w 179"/>
                <a:gd name="T11" fmla="*/ 112713 h 140"/>
                <a:gd name="T12" fmla="*/ 254000 w 179"/>
                <a:gd name="T13" fmla="*/ 125413 h 140"/>
                <a:gd name="T14" fmla="*/ 250825 w 179"/>
                <a:gd name="T15" fmla="*/ 134938 h 140"/>
                <a:gd name="T16" fmla="*/ 244475 w 179"/>
                <a:gd name="T17" fmla="*/ 149225 h 140"/>
                <a:gd name="T18" fmla="*/ 254000 w 179"/>
                <a:gd name="T19" fmla="*/ 168275 h 140"/>
                <a:gd name="T20" fmla="*/ 257175 w 179"/>
                <a:gd name="T21" fmla="*/ 185738 h 140"/>
                <a:gd name="T22" fmla="*/ 265112 w 179"/>
                <a:gd name="T23" fmla="*/ 204788 h 140"/>
                <a:gd name="T24" fmla="*/ 274637 w 179"/>
                <a:gd name="T25" fmla="*/ 214313 h 140"/>
                <a:gd name="T26" fmla="*/ 257175 w 179"/>
                <a:gd name="T27" fmla="*/ 219075 h 140"/>
                <a:gd name="T28" fmla="*/ 241300 w 179"/>
                <a:gd name="T29" fmla="*/ 217488 h 140"/>
                <a:gd name="T30" fmla="*/ 225425 w 179"/>
                <a:gd name="T31" fmla="*/ 214313 h 140"/>
                <a:gd name="T32" fmla="*/ 211137 w 179"/>
                <a:gd name="T33" fmla="*/ 204788 h 140"/>
                <a:gd name="T34" fmla="*/ 195262 w 179"/>
                <a:gd name="T35" fmla="*/ 201613 h 140"/>
                <a:gd name="T36" fmla="*/ 174625 w 179"/>
                <a:gd name="T37" fmla="*/ 204788 h 140"/>
                <a:gd name="T38" fmla="*/ 161925 w 179"/>
                <a:gd name="T39" fmla="*/ 198438 h 140"/>
                <a:gd name="T40" fmla="*/ 155575 w 179"/>
                <a:gd name="T41" fmla="*/ 185738 h 140"/>
                <a:gd name="T42" fmla="*/ 158750 w 179"/>
                <a:gd name="T43" fmla="*/ 171450 h 140"/>
                <a:gd name="T44" fmla="*/ 158750 w 179"/>
                <a:gd name="T45" fmla="*/ 152400 h 140"/>
                <a:gd name="T46" fmla="*/ 141287 w 179"/>
                <a:gd name="T47" fmla="*/ 146050 h 140"/>
                <a:gd name="T48" fmla="*/ 125412 w 179"/>
                <a:gd name="T49" fmla="*/ 142875 h 140"/>
                <a:gd name="T50" fmla="*/ 106362 w 179"/>
                <a:gd name="T51" fmla="*/ 138113 h 140"/>
                <a:gd name="T52" fmla="*/ 98425 w 179"/>
                <a:gd name="T53" fmla="*/ 134938 h 140"/>
                <a:gd name="T54" fmla="*/ 82550 w 179"/>
                <a:gd name="T55" fmla="*/ 131763 h 140"/>
                <a:gd name="T56" fmla="*/ 82550 w 179"/>
                <a:gd name="T57" fmla="*/ 119063 h 140"/>
                <a:gd name="T58" fmla="*/ 68262 w 179"/>
                <a:gd name="T59" fmla="*/ 115888 h 140"/>
                <a:gd name="T60" fmla="*/ 55562 w 179"/>
                <a:gd name="T61" fmla="*/ 104775 h 140"/>
                <a:gd name="T62" fmla="*/ 36512 w 179"/>
                <a:gd name="T63" fmla="*/ 104775 h 140"/>
                <a:gd name="T64" fmla="*/ 19050 w 179"/>
                <a:gd name="T65" fmla="*/ 109538 h 140"/>
                <a:gd name="T66" fmla="*/ 9525 w 179"/>
                <a:gd name="T67" fmla="*/ 104775 h 140"/>
                <a:gd name="T68" fmla="*/ 9525 w 179"/>
                <a:gd name="T69" fmla="*/ 85725 h 140"/>
                <a:gd name="T70" fmla="*/ 6350 w 179"/>
                <a:gd name="T71" fmla="*/ 66675 h 140"/>
                <a:gd name="T72" fmla="*/ 0 w 179"/>
                <a:gd name="T73" fmla="*/ 55563 h 140"/>
                <a:gd name="T74" fmla="*/ 12700 w 179"/>
                <a:gd name="T75" fmla="*/ 39688 h 140"/>
                <a:gd name="T76" fmla="*/ 22225 w 179"/>
                <a:gd name="T77" fmla="*/ 36513 h 140"/>
                <a:gd name="T78" fmla="*/ 19050 w 179"/>
                <a:gd name="T79" fmla="*/ 28575 h 140"/>
                <a:gd name="T80" fmla="*/ 28575 w 179"/>
                <a:gd name="T81" fmla="*/ 19050 h 140"/>
                <a:gd name="T82" fmla="*/ 39687 w 179"/>
                <a:gd name="T83" fmla="*/ 19050 h 140"/>
                <a:gd name="T84" fmla="*/ 39687 w 179"/>
                <a:gd name="T85" fmla="*/ 6350 h 140"/>
                <a:gd name="T86" fmla="*/ 49212 w 179"/>
                <a:gd name="T87" fmla="*/ 6350 h 140"/>
                <a:gd name="T88" fmla="*/ 58737 w 179"/>
                <a:gd name="T89" fmla="*/ 9525 h 140"/>
                <a:gd name="T90" fmla="*/ 61912 w 179"/>
                <a:gd name="T91" fmla="*/ 6350 h 140"/>
                <a:gd name="T92" fmla="*/ 69850 w 179"/>
                <a:gd name="T93" fmla="*/ 6350 h 140"/>
                <a:gd name="T94" fmla="*/ 76200 w 179"/>
                <a:gd name="T95" fmla="*/ 9525 h 140"/>
                <a:gd name="T96" fmla="*/ 85725 w 179"/>
                <a:gd name="T97" fmla="*/ 0 h 140"/>
                <a:gd name="T98" fmla="*/ 98425 w 179"/>
                <a:gd name="T99" fmla="*/ 0 h 140"/>
                <a:gd name="T100" fmla="*/ 115887 w 179"/>
                <a:gd name="T101" fmla="*/ 6350 h 140"/>
                <a:gd name="T102" fmla="*/ 122237 w 179"/>
                <a:gd name="T103" fmla="*/ 12700 h 140"/>
                <a:gd name="T104" fmla="*/ 141287 w 179"/>
                <a:gd name="T105" fmla="*/ 19050 h 140"/>
                <a:gd name="T106" fmla="*/ 158750 w 179"/>
                <a:gd name="T107" fmla="*/ 28575 h 140"/>
                <a:gd name="T108" fmla="*/ 177800 w 179"/>
                <a:gd name="T109" fmla="*/ 33338 h 140"/>
                <a:gd name="T110" fmla="*/ 195262 w 179"/>
                <a:gd name="T111" fmla="*/ 39688 h 140"/>
                <a:gd name="T112" fmla="*/ 211137 w 179"/>
                <a:gd name="T113" fmla="*/ 36513 h 140"/>
                <a:gd name="T114" fmla="*/ 231775 w 179"/>
                <a:gd name="T115" fmla="*/ 36513 h 140"/>
                <a:gd name="T116" fmla="*/ 254000 w 179"/>
                <a:gd name="T117" fmla="*/ 39688 h 140"/>
                <a:gd name="T118" fmla="*/ 274637 w 179"/>
                <a:gd name="T119" fmla="*/ 36513 h 1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9" h="140">
                  <a:moveTo>
                    <a:pt x="179" y="23"/>
                  </a:move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79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5" y="33"/>
                  </a:lnTo>
                  <a:lnTo>
                    <a:pt x="177" y="33"/>
                  </a:lnTo>
                  <a:lnTo>
                    <a:pt x="177" y="35"/>
                  </a:lnTo>
                  <a:lnTo>
                    <a:pt x="175" y="35"/>
                  </a:lnTo>
                  <a:lnTo>
                    <a:pt x="175" y="37"/>
                  </a:lnTo>
                  <a:lnTo>
                    <a:pt x="175" y="39"/>
                  </a:lnTo>
                  <a:lnTo>
                    <a:pt x="175" y="41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3" y="41"/>
                  </a:lnTo>
                  <a:lnTo>
                    <a:pt x="173" y="42"/>
                  </a:lnTo>
                  <a:lnTo>
                    <a:pt x="173" y="44"/>
                  </a:lnTo>
                  <a:lnTo>
                    <a:pt x="171" y="44"/>
                  </a:lnTo>
                  <a:lnTo>
                    <a:pt x="169" y="44"/>
                  </a:lnTo>
                  <a:lnTo>
                    <a:pt x="169" y="46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50"/>
                  </a:lnTo>
                  <a:lnTo>
                    <a:pt x="165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3" y="54"/>
                  </a:lnTo>
                  <a:lnTo>
                    <a:pt x="162" y="54"/>
                  </a:lnTo>
                  <a:lnTo>
                    <a:pt x="160" y="54"/>
                  </a:lnTo>
                  <a:lnTo>
                    <a:pt x="158" y="54"/>
                  </a:lnTo>
                  <a:lnTo>
                    <a:pt x="158" y="56"/>
                  </a:lnTo>
                  <a:lnTo>
                    <a:pt x="156" y="56"/>
                  </a:lnTo>
                  <a:lnTo>
                    <a:pt x="156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60" y="60"/>
                  </a:lnTo>
                  <a:lnTo>
                    <a:pt x="160" y="62"/>
                  </a:lnTo>
                  <a:lnTo>
                    <a:pt x="160" y="64"/>
                  </a:lnTo>
                  <a:lnTo>
                    <a:pt x="160" y="66"/>
                  </a:lnTo>
                  <a:lnTo>
                    <a:pt x="158" y="66"/>
                  </a:lnTo>
                  <a:lnTo>
                    <a:pt x="158" y="67"/>
                  </a:lnTo>
                  <a:lnTo>
                    <a:pt x="158" y="69"/>
                  </a:lnTo>
                  <a:lnTo>
                    <a:pt x="158" y="71"/>
                  </a:lnTo>
                  <a:lnTo>
                    <a:pt x="160" y="71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60" y="73"/>
                  </a:lnTo>
                  <a:lnTo>
                    <a:pt x="160" y="75"/>
                  </a:lnTo>
                  <a:lnTo>
                    <a:pt x="158" y="75"/>
                  </a:lnTo>
                  <a:lnTo>
                    <a:pt x="158" y="77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60" y="79"/>
                  </a:lnTo>
                  <a:lnTo>
                    <a:pt x="160" y="81"/>
                  </a:lnTo>
                  <a:lnTo>
                    <a:pt x="162" y="81"/>
                  </a:lnTo>
                  <a:lnTo>
                    <a:pt x="160" y="81"/>
                  </a:lnTo>
                  <a:lnTo>
                    <a:pt x="160" y="83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8" y="87"/>
                  </a:lnTo>
                  <a:lnTo>
                    <a:pt x="158" y="89"/>
                  </a:lnTo>
                  <a:lnTo>
                    <a:pt x="158" y="90"/>
                  </a:lnTo>
                  <a:lnTo>
                    <a:pt x="156" y="90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4" y="98"/>
                  </a:lnTo>
                  <a:lnTo>
                    <a:pt x="156" y="98"/>
                  </a:lnTo>
                  <a:lnTo>
                    <a:pt x="158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62" y="106"/>
                  </a:lnTo>
                  <a:lnTo>
                    <a:pt x="162" y="108"/>
                  </a:lnTo>
                  <a:lnTo>
                    <a:pt x="162" y="110"/>
                  </a:lnTo>
                  <a:lnTo>
                    <a:pt x="160" y="110"/>
                  </a:lnTo>
                  <a:lnTo>
                    <a:pt x="160" y="112"/>
                  </a:lnTo>
                  <a:lnTo>
                    <a:pt x="162" y="114"/>
                  </a:lnTo>
                  <a:lnTo>
                    <a:pt x="162" y="115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5" y="123"/>
                  </a:lnTo>
                  <a:lnTo>
                    <a:pt x="167" y="123"/>
                  </a:lnTo>
                  <a:lnTo>
                    <a:pt x="167" y="125"/>
                  </a:lnTo>
                  <a:lnTo>
                    <a:pt x="167" y="127"/>
                  </a:lnTo>
                  <a:lnTo>
                    <a:pt x="167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5"/>
                  </a:lnTo>
                  <a:lnTo>
                    <a:pt x="173" y="135"/>
                  </a:lnTo>
                  <a:lnTo>
                    <a:pt x="175" y="135"/>
                  </a:lnTo>
                  <a:lnTo>
                    <a:pt x="173" y="135"/>
                  </a:lnTo>
                  <a:lnTo>
                    <a:pt x="173" y="137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5" y="137"/>
                  </a:lnTo>
                  <a:lnTo>
                    <a:pt x="163" y="137"/>
                  </a:lnTo>
                  <a:lnTo>
                    <a:pt x="163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58" y="138"/>
                  </a:lnTo>
                  <a:lnTo>
                    <a:pt x="158" y="140"/>
                  </a:lnTo>
                  <a:lnTo>
                    <a:pt x="156" y="140"/>
                  </a:lnTo>
                  <a:lnTo>
                    <a:pt x="156" y="138"/>
                  </a:lnTo>
                  <a:lnTo>
                    <a:pt x="154" y="138"/>
                  </a:lnTo>
                  <a:lnTo>
                    <a:pt x="152" y="138"/>
                  </a:lnTo>
                  <a:lnTo>
                    <a:pt x="152" y="137"/>
                  </a:lnTo>
                  <a:lnTo>
                    <a:pt x="150" y="137"/>
                  </a:lnTo>
                  <a:lnTo>
                    <a:pt x="150" y="135"/>
                  </a:lnTo>
                  <a:lnTo>
                    <a:pt x="148" y="135"/>
                  </a:lnTo>
                  <a:lnTo>
                    <a:pt x="148" y="137"/>
                  </a:lnTo>
                  <a:lnTo>
                    <a:pt x="146" y="137"/>
                  </a:lnTo>
                  <a:lnTo>
                    <a:pt x="144" y="137"/>
                  </a:lnTo>
                  <a:lnTo>
                    <a:pt x="144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0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38" y="129"/>
                  </a:lnTo>
                  <a:lnTo>
                    <a:pt x="137" y="129"/>
                  </a:lnTo>
                  <a:lnTo>
                    <a:pt x="135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1" y="125"/>
                  </a:lnTo>
                  <a:lnTo>
                    <a:pt x="129" y="125"/>
                  </a:lnTo>
                  <a:lnTo>
                    <a:pt x="127" y="125"/>
                  </a:lnTo>
                  <a:lnTo>
                    <a:pt x="125" y="125"/>
                  </a:lnTo>
                  <a:lnTo>
                    <a:pt x="123" y="125"/>
                  </a:lnTo>
                  <a:lnTo>
                    <a:pt x="123" y="127"/>
                  </a:lnTo>
                  <a:lnTo>
                    <a:pt x="121" y="127"/>
                  </a:lnTo>
                  <a:lnTo>
                    <a:pt x="119" y="127"/>
                  </a:lnTo>
                  <a:lnTo>
                    <a:pt x="119" y="129"/>
                  </a:lnTo>
                  <a:lnTo>
                    <a:pt x="117" y="129"/>
                  </a:lnTo>
                  <a:lnTo>
                    <a:pt x="115" y="129"/>
                  </a:lnTo>
                  <a:lnTo>
                    <a:pt x="114" y="129"/>
                  </a:lnTo>
                  <a:lnTo>
                    <a:pt x="112" y="129"/>
                  </a:lnTo>
                  <a:lnTo>
                    <a:pt x="110" y="129"/>
                  </a:lnTo>
                  <a:lnTo>
                    <a:pt x="108" y="129"/>
                  </a:lnTo>
                  <a:lnTo>
                    <a:pt x="106" y="129"/>
                  </a:lnTo>
                  <a:lnTo>
                    <a:pt x="106" y="127"/>
                  </a:lnTo>
                  <a:lnTo>
                    <a:pt x="106" y="129"/>
                  </a:lnTo>
                  <a:lnTo>
                    <a:pt x="104" y="129"/>
                  </a:lnTo>
                  <a:lnTo>
                    <a:pt x="102" y="129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6" y="119"/>
                  </a:lnTo>
                  <a:lnTo>
                    <a:pt x="96" y="117"/>
                  </a:lnTo>
                  <a:lnTo>
                    <a:pt x="98" y="117"/>
                  </a:lnTo>
                  <a:lnTo>
                    <a:pt x="96" y="117"/>
                  </a:lnTo>
                  <a:lnTo>
                    <a:pt x="98" y="117"/>
                  </a:lnTo>
                  <a:lnTo>
                    <a:pt x="100" y="117"/>
                  </a:lnTo>
                  <a:lnTo>
                    <a:pt x="100" y="115"/>
                  </a:lnTo>
                  <a:lnTo>
                    <a:pt x="100" y="114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100" y="108"/>
                  </a:lnTo>
                  <a:lnTo>
                    <a:pt x="100" y="106"/>
                  </a:lnTo>
                  <a:lnTo>
                    <a:pt x="102" y="106"/>
                  </a:lnTo>
                  <a:lnTo>
                    <a:pt x="102" y="104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0"/>
                  </a:lnTo>
                  <a:lnTo>
                    <a:pt x="100" y="98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2" y="96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9" y="90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90"/>
                  </a:lnTo>
                  <a:lnTo>
                    <a:pt x="85" y="90"/>
                  </a:lnTo>
                  <a:lnTo>
                    <a:pt x="83" y="90"/>
                  </a:lnTo>
                  <a:lnTo>
                    <a:pt x="81" y="90"/>
                  </a:lnTo>
                  <a:lnTo>
                    <a:pt x="79" y="90"/>
                  </a:lnTo>
                  <a:lnTo>
                    <a:pt x="77" y="90"/>
                  </a:lnTo>
                  <a:lnTo>
                    <a:pt x="75" y="90"/>
                  </a:lnTo>
                  <a:lnTo>
                    <a:pt x="73" y="90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87"/>
                  </a:lnTo>
                  <a:lnTo>
                    <a:pt x="67" y="87"/>
                  </a:lnTo>
                  <a:lnTo>
                    <a:pt x="67" y="85"/>
                  </a:lnTo>
                  <a:lnTo>
                    <a:pt x="66" y="85"/>
                  </a:lnTo>
                  <a:lnTo>
                    <a:pt x="66" y="83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2" y="85"/>
                  </a:lnTo>
                  <a:lnTo>
                    <a:pt x="60" y="85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6" y="83"/>
                  </a:lnTo>
                  <a:lnTo>
                    <a:pt x="56" y="85"/>
                  </a:lnTo>
                  <a:lnTo>
                    <a:pt x="56" y="83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4" y="79"/>
                  </a:lnTo>
                  <a:lnTo>
                    <a:pt x="52" y="79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6" y="77"/>
                  </a:lnTo>
                  <a:lnTo>
                    <a:pt x="44" y="77"/>
                  </a:lnTo>
                  <a:lnTo>
                    <a:pt x="43" y="77"/>
                  </a:lnTo>
                  <a:lnTo>
                    <a:pt x="43" y="75"/>
                  </a:lnTo>
                  <a:lnTo>
                    <a:pt x="43" y="73"/>
                  </a:lnTo>
                  <a:lnTo>
                    <a:pt x="41" y="73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27" y="67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7" y="10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4" y="23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9" y="23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5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2" y="25"/>
                  </a:lnTo>
                  <a:lnTo>
                    <a:pt x="162" y="23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3" y="23"/>
                  </a:lnTo>
                  <a:lnTo>
                    <a:pt x="175" y="23"/>
                  </a:lnTo>
                  <a:lnTo>
                    <a:pt x="177" y="23"/>
                  </a:lnTo>
                  <a:lnTo>
                    <a:pt x="179" y="2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3" name="Freeform 3908"/>
            <p:cNvSpPr>
              <a:spLocks/>
            </p:cNvSpPr>
            <p:nvPr/>
          </p:nvSpPr>
          <p:spPr bwMode="auto">
            <a:xfrm>
              <a:off x="4042418" y="1751879"/>
              <a:ext cx="27006" cy="55216"/>
            </a:xfrm>
            <a:custGeom>
              <a:avLst/>
              <a:gdLst>
                <a:gd name="T0" fmla="*/ 26988 w 19"/>
                <a:gd name="T1" fmla="*/ 33337 h 37"/>
                <a:gd name="T2" fmla="*/ 26988 w 19"/>
                <a:gd name="T3" fmla="*/ 39687 h 37"/>
                <a:gd name="T4" fmla="*/ 26988 w 19"/>
                <a:gd name="T5" fmla="*/ 46037 h 37"/>
                <a:gd name="T6" fmla="*/ 26988 w 19"/>
                <a:gd name="T7" fmla="*/ 52387 h 37"/>
                <a:gd name="T8" fmla="*/ 26988 w 19"/>
                <a:gd name="T9" fmla="*/ 58737 h 37"/>
                <a:gd name="T10" fmla="*/ 20638 w 19"/>
                <a:gd name="T11" fmla="*/ 58737 h 37"/>
                <a:gd name="T12" fmla="*/ 17463 w 19"/>
                <a:gd name="T13" fmla="*/ 55562 h 37"/>
                <a:gd name="T14" fmla="*/ 15875 w 19"/>
                <a:gd name="T15" fmla="*/ 52387 h 37"/>
                <a:gd name="T16" fmla="*/ 15875 w 19"/>
                <a:gd name="T17" fmla="*/ 46037 h 37"/>
                <a:gd name="T18" fmla="*/ 12700 w 19"/>
                <a:gd name="T19" fmla="*/ 42862 h 37"/>
                <a:gd name="T20" fmla="*/ 6350 w 19"/>
                <a:gd name="T21" fmla="*/ 42862 h 37"/>
                <a:gd name="T22" fmla="*/ 0 w 19"/>
                <a:gd name="T23" fmla="*/ 42862 h 37"/>
                <a:gd name="T24" fmla="*/ 3175 w 19"/>
                <a:gd name="T25" fmla="*/ 39687 h 37"/>
                <a:gd name="T26" fmla="*/ 6350 w 19"/>
                <a:gd name="T27" fmla="*/ 36512 h 37"/>
                <a:gd name="T28" fmla="*/ 9525 w 19"/>
                <a:gd name="T29" fmla="*/ 33337 h 37"/>
                <a:gd name="T30" fmla="*/ 9525 w 19"/>
                <a:gd name="T31" fmla="*/ 28575 h 37"/>
                <a:gd name="T32" fmla="*/ 3175 w 19"/>
                <a:gd name="T33" fmla="*/ 28575 h 37"/>
                <a:gd name="T34" fmla="*/ 3175 w 19"/>
                <a:gd name="T35" fmla="*/ 22225 h 37"/>
                <a:gd name="T36" fmla="*/ 6350 w 19"/>
                <a:gd name="T37" fmla="*/ 19050 h 37"/>
                <a:gd name="T38" fmla="*/ 0 w 19"/>
                <a:gd name="T39" fmla="*/ 15875 h 37"/>
                <a:gd name="T40" fmla="*/ 0 w 19"/>
                <a:gd name="T41" fmla="*/ 9525 h 37"/>
                <a:gd name="T42" fmla="*/ 0 w 19"/>
                <a:gd name="T43" fmla="*/ 3175 h 37"/>
                <a:gd name="T44" fmla="*/ 6350 w 19"/>
                <a:gd name="T45" fmla="*/ 3175 h 37"/>
                <a:gd name="T46" fmla="*/ 12700 w 19"/>
                <a:gd name="T47" fmla="*/ 0 h 37"/>
                <a:gd name="T48" fmla="*/ 15875 w 19"/>
                <a:gd name="T49" fmla="*/ 3175 h 37"/>
                <a:gd name="T50" fmla="*/ 20638 w 19"/>
                <a:gd name="T51" fmla="*/ 3175 h 37"/>
                <a:gd name="T52" fmla="*/ 23813 w 19"/>
                <a:gd name="T53" fmla="*/ 6350 h 37"/>
                <a:gd name="T54" fmla="*/ 26988 w 19"/>
                <a:gd name="T55" fmla="*/ 9525 h 37"/>
                <a:gd name="T56" fmla="*/ 30163 w 19"/>
                <a:gd name="T57" fmla="*/ 12700 h 37"/>
                <a:gd name="T58" fmla="*/ 30163 w 19"/>
                <a:gd name="T59" fmla="*/ 19050 h 37"/>
                <a:gd name="T60" fmla="*/ 30163 w 19"/>
                <a:gd name="T61" fmla="*/ 25400 h 37"/>
                <a:gd name="T62" fmla="*/ 26988 w 19"/>
                <a:gd name="T63" fmla="*/ 28575 h 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" h="37">
                  <a:moveTo>
                    <a:pt x="17" y="20"/>
                  </a:moveTo>
                  <a:lnTo>
                    <a:pt x="17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2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20" name="Freeform 4454"/>
            <p:cNvSpPr>
              <a:spLocks/>
            </p:cNvSpPr>
            <p:nvPr/>
          </p:nvSpPr>
          <p:spPr bwMode="auto">
            <a:xfrm>
              <a:off x="3651552" y="3196458"/>
              <a:ext cx="174824" cy="441731"/>
            </a:xfrm>
            <a:custGeom>
              <a:avLst/>
              <a:gdLst>
                <a:gd name="T0" fmla="*/ 187325 w 123"/>
                <a:gd name="T1" fmla="*/ 23813 h 296"/>
                <a:gd name="T2" fmla="*/ 187325 w 123"/>
                <a:gd name="T3" fmla="*/ 39688 h 296"/>
                <a:gd name="T4" fmla="*/ 187325 w 123"/>
                <a:gd name="T5" fmla="*/ 61913 h 296"/>
                <a:gd name="T6" fmla="*/ 180975 w 123"/>
                <a:gd name="T7" fmla="*/ 76200 h 296"/>
                <a:gd name="T8" fmla="*/ 188912 w 123"/>
                <a:gd name="T9" fmla="*/ 88900 h 296"/>
                <a:gd name="T10" fmla="*/ 195262 w 123"/>
                <a:gd name="T11" fmla="*/ 100013 h 296"/>
                <a:gd name="T12" fmla="*/ 184150 w 123"/>
                <a:gd name="T13" fmla="*/ 115888 h 296"/>
                <a:gd name="T14" fmla="*/ 171450 w 123"/>
                <a:gd name="T15" fmla="*/ 138113 h 296"/>
                <a:gd name="T16" fmla="*/ 158750 w 123"/>
                <a:gd name="T17" fmla="*/ 158750 h 296"/>
                <a:gd name="T18" fmla="*/ 144462 w 123"/>
                <a:gd name="T19" fmla="*/ 176213 h 296"/>
                <a:gd name="T20" fmla="*/ 152400 w 123"/>
                <a:gd name="T21" fmla="*/ 195263 h 296"/>
                <a:gd name="T22" fmla="*/ 147637 w 123"/>
                <a:gd name="T23" fmla="*/ 215900 h 296"/>
                <a:gd name="T24" fmla="*/ 131762 w 123"/>
                <a:gd name="T25" fmla="*/ 238125 h 296"/>
                <a:gd name="T26" fmla="*/ 134937 w 123"/>
                <a:gd name="T27" fmla="*/ 261938 h 296"/>
                <a:gd name="T28" fmla="*/ 147637 w 123"/>
                <a:gd name="T29" fmla="*/ 277813 h 296"/>
                <a:gd name="T30" fmla="*/ 141287 w 123"/>
                <a:gd name="T31" fmla="*/ 298450 h 296"/>
                <a:gd name="T32" fmla="*/ 144462 w 123"/>
                <a:gd name="T33" fmla="*/ 311150 h 296"/>
                <a:gd name="T34" fmla="*/ 141287 w 123"/>
                <a:gd name="T35" fmla="*/ 328613 h 296"/>
                <a:gd name="T36" fmla="*/ 131762 w 123"/>
                <a:gd name="T37" fmla="*/ 347663 h 296"/>
                <a:gd name="T38" fmla="*/ 115887 w 123"/>
                <a:gd name="T39" fmla="*/ 347663 h 296"/>
                <a:gd name="T40" fmla="*/ 98425 w 123"/>
                <a:gd name="T41" fmla="*/ 350838 h 296"/>
                <a:gd name="T42" fmla="*/ 85725 w 123"/>
                <a:gd name="T43" fmla="*/ 374650 h 296"/>
                <a:gd name="T44" fmla="*/ 74612 w 123"/>
                <a:gd name="T45" fmla="*/ 390525 h 296"/>
                <a:gd name="T46" fmla="*/ 58737 w 123"/>
                <a:gd name="T47" fmla="*/ 407988 h 296"/>
                <a:gd name="T48" fmla="*/ 68262 w 123"/>
                <a:gd name="T49" fmla="*/ 427038 h 296"/>
                <a:gd name="T50" fmla="*/ 49212 w 123"/>
                <a:gd name="T51" fmla="*/ 430213 h 296"/>
                <a:gd name="T52" fmla="*/ 39687 w 123"/>
                <a:gd name="T53" fmla="*/ 442913 h 296"/>
                <a:gd name="T54" fmla="*/ 28575 w 123"/>
                <a:gd name="T55" fmla="*/ 457200 h 296"/>
                <a:gd name="T56" fmla="*/ 9525 w 123"/>
                <a:gd name="T57" fmla="*/ 463550 h 296"/>
                <a:gd name="T58" fmla="*/ 6350 w 123"/>
                <a:gd name="T59" fmla="*/ 457200 h 296"/>
                <a:gd name="T60" fmla="*/ 15875 w 123"/>
                <a:gd name="T61" fmla="*/ 439738 h 296"/>
                <a:gd name="T62" fmla="*/ 25400 w 123"/>
                <a:gd name="T63" fmla="*/ 420688 h 296"/>
                <a:gd name="T64" fmla="*/ 34925 w 123"/>
                <a:gd name="T65" fmla="*/ 407988 h 296"/>
                <a:gd name="T66" fmla="*/ 39687 w 123"/>
                <a:gd name="T67" fmla="*/ 381000 h 296"/>
                <a:gd name="T68" fmla="*/ 36512 w 123"/>
                <a:gd name="T69" fmla="*/ 357188 h 296"/>
                <a:gd name="T70" fmla="*/ 42862 w 123"/>
                <a:gd name="T71" fmla="*/ 328613 h 296"/>
                <a:gd name="T72" fmla="*/ 49212 w 123"/>
                <a:gd name="T73" fmla="*/ 307975 h 296"/>
                <a:gd name="T74" fmla="*/ 65087 w 123"/>
                <a:gd name="T75" fmla="*/ 307975 h 296"/>
                <a:gd name="T76" fmla="*/ 85725 w 123"/>
                <a:gd name="T77" fmla="*/ 304800 h 296"/>
                <a:gd name="T78" fmla="*/ 88900 w 123"/>
                <a:gd name="T79" fmla="*/ 274638 h 296"/>
                <a:gd name="T80" fmla="*/ 98425 w 123"/>
                <a:gd name="T81" fmla="*/ 255588 h 296"/>
                <a:gd name="T82" fmla="*/ 101600 w 123"/>
                <a:gd name="T83" fmla="*/ 234950 h 296"/>
                <a:gd name="T84" fmla="*/ 98425 w 123"/>
                <a:gd name="T85" fmla="*/ 204788 h 296"/>
                <a:gd name="T86" fmla="*/ 107950 w 123"/>
                <a:gd name="T87" fmla="*/ 179388 h 296"/>
                <a:gd name="T88" fmla="*/ 112712 w 123"/>
                <a:gd name="T89" fmla="*/ 165100 h 296"/>
                <a:gd name="T90" fmla="*/ 115887 w 123"/>
                <a:gd name="T91" fmla="*/ 139700 h 296"/>
                <a:gd name="T92" fmla="*/ 119062 w 123"/>
                <a:gd name="T93" fmla="*/ 122238 h 296"/>
                <a:gd name="T94" fmla="*/ 112712 w 123"/>
                <a:gd name="T95" fmla="*/ 100013 h 296"/>
                <a:gd name="T96" fmla="*/ 101600 w 123"/>
                <a:gd name="T97" fmla="*/ 85725 h 296"/>
                <a:gd name="T98" fmla="*/ 111125 w 123"/>
                <a:gd name="T99" fmla="*/ 79375 h 296"/>
                <a:gd name="T100" fmla="*/ 119062 w 123"/>
                <a:gd name="T101" fmla="*/ 73025 h 296"/>
                <a:gd name="T102" fmla="*/ 119062 w 123"/>
                <a:gd name="T103" fmla="*/ 58738 h 296"/>
                <a:gd name="T104" fmla="*/ 138112 w 123"/>
                <a:gd name="T105" fmla="*/ 46038 h 296"/>
                <a:gd name="T106" fmla="*/ 141287 w 123"/>
                <a:gd name="T107" fmla="*/ 33338 h 296"/>
                <a:gd name="T108" fmla="*/ 144462 w 123"/>
                <a:gd name="T109" fmla="*/ 22225 h 296"/>
                <a:gd name="T110" fmla="*/ 155575 w 123"/>
                <a:gd name="T111" fmla="*/ 19050 h 296"/>
                <a:gd name="T112" fmla="*/ 155575 w 123"/>
                <a:gd name="T113" fmla="*/ 9525 h 296"/>
                <a:gd name="T114" fmla="*/ 165100 w 123"/>
                <a:gd name="T115" fmla="*/ 3175 h 296"/>
                <a:gd name="T116" fmla="*/ 184150 w 123"/>
                <a:gd name="T117" fmla="*/ 6350 h 2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3" h="296">
                  <a:moveTo>
                    <a:pt x="119" y="6"/>
                  </a:moveTo>
                  <a:lnTo>
                    <a:pt x="119" y="8"/>
                  </a:lnTo>
                  <a:lnTo>
                    <a:pt x="121" y="8"/>
                  </a:lnTo>
                  <a:lnTo>
                    <a:pt x="121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2"/>
                  </a:lnTo>
                  <a:lnTo>
                    <a:pt x="118" y="10"/>
                  </a:lnTo>
                  <a:lnTo>
                    <a:pt x="118" y="12"/>
                  </a:lnTo>
                  <a:lnTo>
                    <a:pt x="118" y="14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6" y="17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18" y="23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8" y="40"/>
                  </a:lnTo>
                  <a:lnTo>
                    <a:pt x="119" y="40"/>
                  </a:lnTo>
                  <a:lnTo>
                    <a:pt x="119" y="42"/>
                  </a:lnTo>
                  <a:lnTo>
                    <a:pt x="121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8" y="46"/>
                  </a:lnTo>
                  <a:lnTo>
                    <a:pt x="116" y="46"/>
                  </a:lnTo>
                  <a:lnTo>
                    <a:pt x="116" y="48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14" y="52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8" y="56"/>
                  </a:lnTo>
                  <a:lnTo>
                    <a:pt x="119" y="56"/>
                  </a:lnTo>
                  <a:lnTo>
                    <a:pt x="118" y="56"/>
                  </a:lnTo>
                  <a:lnTo>
                    <a:pt x="119" y="56"/>
                  </a:lnTo>
                  <a:lnTo>
                    <a:pt x="118" y="56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58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3"/>
                  </a:lnTo>
                  <a:lnTo>
                    <a:pt x="118" y="73"/>
                  </a:lnTo>
                  <a:lnTo>
                    <a:pt x="116" y="73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2" y="83"/>
                  </a:lnTo>
                  <a:lnTo>
                    <a:pt x="112" y="85"/>
                  </a:lnTo>
                  <a:lnTo>
                    <a:pt x="110" y="85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6" y="87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4" y="90"/>
                  </a:lnTo>
                  <a:lnTo>
                    <a:pt x="104" y="92"/>
                  </a:lnTo>
                  <a:lnTo>
                    <a:pt x="104" y="94"/>
                  </a:lnTo>
                  <a:lnTo>
                    <a:pt x="102" y="94"/>
                  </a:lnTo>
                  <a:lnTo>
                    <a:pt x="100" y="94"/>
                  </a:lnTo>
                  <a:lnTo>
                    <a:pt x="100" y="96"/>
                  </a:lnTo>
                  <a:lnTo>
                    <a:pt x="100" y="98"/>
                  </a:lnTo>
                  <a:lnTo>
                    <a:pt x="100" y="100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5" y="102"/>
                  </a:lnTo>
                  <a:lnTo>
                    <a:pt x="95" y="104"/>
                  </a:lnTo>
                  <a:lnTo>
                    <a:pt x="93" y="104"/>
                  </a:lnTo>
                  <a:lnTo>
                    <a:pt x="93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1" y="110"/>
                  </a:lnTo>
                  <a:lnTo>
                    <a:pt x="91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93" y="121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6" y="123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5" y="123"/>
                  </a:lnTo>
                  <a:lnTo>
                    <a:pt x="95" y="125"/>
                  </a:lnTo>
                  <a:lnTo>
                    <a:pt x="96" y="125"/>
                  </a:lnTo>
                  <a:lnTo>
                    <a:pt x="96" y="127"/>
                  </a:lnTo>
                  <a:lnTo>
                    <a:pt x="95" y="127"/>
                  </a:lnTo>
                  <a:lnTo>
                    <a:pt x="95" y="129"/>
                  </a:lnTo>
                  <a:lnTo>
                    <a:pt x="95" y="131"/>
                  </a:lnTo>
                  <a:lnTo>
                    <a:pt x="95" y="133"/>
                  </a:lnTo>
                  <a:lnTo>
                    <a:pt x="93" y="133"/>
                  </a:lnTo>
                  <a:lnTo>
                    <a:pt x="93" y="135"/>
                  </a:lnTo>
                  <a:lnTo>
                    <a:pt x="93" y="136"/>
                  </a:lnTo>
                  <a:lnTo>
                    <a:pt x="91" y="138"/>
                  </a:lnTo>
                  <a:lnTo>
                    <a:pt x="91" y="140"/>
                  </a:lnTo>
                  <a:lnTo>
                    <a:pt x="89" y="140"/>
                  </a:lnTo>
                  <a:lnTo>
                    <a:pt x="89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7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3" y="148"/>
                  </a:lnTo>
                  <a:lnTo>
                    <a:pt x="83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6"/>
                  </a:lnTo>
                  <a:lnTo>
                    <a:pt x="81" y="158"/>
                  </a:lnTo>
                  <a:lnTo>
                    <a:pt x="83" y="158"/>
                  </a:lnTo>
                  <a:lnTo>
                    <a:pt x="83" y="159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5" y="163"/>
                  </a:lnTo>
                  <a:lnTo>
                    <a:pt x="85" y="165"/>
                  </a:lnTo>
                  <a:lnTo>
                    <a:pt x="85" y="167"/>
                  </a:lnTo>
                  <a:lnTo>
                    <a:pt x="85" y="169"/>
                  </a:lnTo>
                  <a:lnTo>
                    <a:pt x="85" y="171"/>
                  </a:lnTo>
                  <a:lnTo>
                    <a:pt x="87" y="171"/>
                  </a:lnTo>
                  <a:lnTo>
                    <a:pt x="89" y="171"/>
                  </a:lnTo>
                  <a:lnTo>
                    <a:pt x="87" y="171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9" y="175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91" y="175"/>
                  </a:lnTo>
                  <a:lnTo>
                    <a:pt x="91" y="177"/>
                  </a:lnTo>
                  <a:lnTo>
                    <a:pt x="93" y="177"/>
                  </a:lnTo>
                  <a:lnTo>
                    <a:pt x="93" y="179"/>
                  </a:lnTo>
                  <a:lnTo>
                    <a:pt x="91" y="179"/>
                  </a:lnTo>
                  <a:lnTo>
                    <a:pt x="91" y="181"/>
                  </a:lnTo>
                  <a:lnTo>
                    <a:pt x="91" y="183"/>
                  </a:lnTo>
                  <a:lnTo>
                    <a:pt x="91" y="184"/>
                  </a:lnTo>
                  <a:lnTo>
                    <a:pt x="91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91" y="188"/>
                  </a:lnTo>
                  <a:lnTo>
                    <a:pt x="93" y="188"/>
                  </a:lnTo>
                  <a:lnTo>
                    <a:pt x="93" y="190"/>
                  </a:lnTo>
                  <a:lnTo>
                    <a:pt x="95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4"/>
                  </a:lnTo>
                  <a:lnTo>
                    <a:pt x="95" y="196"/>
                  </a:lnTo>
                  <a:lnTo>
                    <a:pt x="93" y="196"/>
                  </a:lnTo>
                  <a:lnTo>
                    <a:pt x="91" y="196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7" y="198"/>
                  </a:lnTo>
                  <a:lnTo>
                    <a:pt x="87" y="200"/>
                  </a:lnTo>
                  <a:lnTo>
                    <a:pt x="87" y="202"/>
                  </a:lnTo>
                  <a:lnTo>
                    <a:pt x="85" y="202"/>
                  </a:lnTo>
                  <a:lnTo>
                    <a:pt x="87" y="202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7" y="207"/>
                  </a:lnTo>
                  <a:lnTo>
                    <a:pt x="89" y="207"/>
                  </a:lnTo>
                  <a:lnTo>
                    <a:pt x="87" y="207"/>
                  </a:lnTo>
                  <a:lnTo>
                    <a:pt x="87" y="209"/>
                  </a:lnTo>
                  <a:lnTo>
                    <a:pt x="87" y="211"/>
                  </a:lnTo>
                  <a:lnTo>
                    <a:pt x="87" y="213"/>
                  </a:lnTo>
                  <a:lnTo>
                    <a:pt x="85" y="213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3" y="217"/>
                  </a:lnTo>
                  <a:lnTo>
                    <a:pt x="83" y="219"/>
                  </a:lnTo>
                  <a:lnTo>
                    <a:pt x="83" y="217"/>
                  </a:lnTo>
                  <a:lnTo>
                    <a:pt x="83" y="219"/>
                  </a:lnTo>
                  <a:lnTo>
                    <a:pt x="81" y="219"/>
                  </a:lnTo>
                  <a:lnTo>
                    <a:pt x="81" y="221"/>
                  </a:lnTo>
                  <a:lnTo>
                    <a:pt x="81" y="223"/>
                  </a:lnTo>
                  <a:lnTo>
                    <a:pt x="79" y="223"/>
                  </a:lnTo>
                  <a:lnTo>
                    <a:pt x="79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19"/>
                  </a:lnTo>
                  <a:lnTo>
                    <a:pt x="77" y="219"/>
                  </a:lnTo>
                  <a:lnTo>
                    <a:pt x="75" y="219"/>
                  </a:lnTo>
                  <a:lnTo>
                    <a:pt x="73" y="219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68" y="219"/>
                  </a:lnTo>
                  <a:lnTo>
                    <a:pt x="66" y="219"/>
                  </a:lnTo>
                  <a:lnTo>
                    <a:pt x="66" y="221"/>
                  </a:lnTo>
                  <a:lnTo>
                    <a:pt x="64" y="221"/>
                  </a:lnTo>
                  <a:lnTo>
                    <a:pt x="64" y="219"/>
                  </a:lnTo>
                  <a:lnTo>
                    <a:pt x="64" y="221"/>
                  </a:lnTo>
                  <a:lnTo>
                    <a:pt x="62" y="221"/>
                  </a:lnTo>
                  <a:lnTo>
                    <a:pt x="62" y="223"/>
                  </a:lnTo>
                  <a:lnTo>
                    <a:pt x="60" y="225"/>
                  </a:lnTo>
                  <a:lnTo>
                    <a:pt x="60" y="227"/>
                  </a:lnTo>
                  <a:lnTo>
                    <a:pt x="58" y="229"/>
                  </a:lnTo>
                  <a:lnTo>
                    <a:pt x="58" y="231"/>
                  </a:lnTo>
                  <a:lnTo>
                    <a:pt x="58" y="232"/>
                  </a:lnTo>
                  <a:lnTo>
                    <a:pt x="56" y="234"/>
                  </a:lnTo>
                  <a:lnTo>
                    <a:pt x="56" y="236"/>
                  </a:lnTo>
                  <a:lnTo>
                    <a:pt x="54" y="236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2" y="238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4"/>
                  </a:lnTo>
                  <a:lnTo>
                    <a:pt x="48" y="246"/>
                  </a:lnTo>
                  <a:lnTo>
                    <a:pt x="47" y="246"/>
                  </a:lnTo>
                  <a:lnTo>
                    <a:pt x="48" y="246"/>
                  </a:lnTo>
                  <a:lnTo>
                    <a:pt x="47" y="246"/>
                  </a:lnTo>
                  <a:lnTo>
                    <a:pt x="47" y="248"/>
                  </a:lnTo>
                  <a:lnTo>
                    <a:pt x="47" y="250"/>
                  </a:lnTo>
                  <a:lnTo>
                    <a:pt x="45" y="250"/>
                  </a:lnTo>
                  <a:lnTo>
                    <a:pt x="45" y="252"/>
                  </a:lnTo>
                  <a:lnTo>
                    <a:pt x="43" y="254"/>
                  </a:lnTo>
                  <a:lnTo>
                    <a:pt x="41" y="255"/>
                  </a:lnTo>
                  <a:lnTo>
                    <a:pt x="39" y="255"/>
                  </a:lnTo>
                  <a:lnTo>
                    <a:pt x="39" y="254"/>
                  </a:lnTo>
                  <a:lnTo>
                    <a:pt x="37" y="254"/>
                  </a:lnTo>
                  <a:lnTo>
                    <a:pt x="37" y="255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9" y="259"/>
                  </a:lnTo>
                  <a:lnTo>
                    <a:pt x="39" y="261"/>
                  </a:lnTo>
                  <a:lnTo>
                    <a:pt x="39" y="263"/>
                  </a:lnTo>
                  <a:lnTo>
                    <a:pt x="41" y="263"/>
                  </a:lnTo>
                  <a:lnTo>
                    <a:pt x="39" y="263"/>
                  </a:lnTo>
                  <a:lnTo>
                    <a:pt x="39" y="265"/>
                  </a:lnTo>
                  <a:lnTo>
                    <a:pt x="39" y="267"/>
                  </a:lnTo>
                  <a:lnTo>
                    <a:pt x="41" y="267"/>
                  </a:lnTo>
                  <a:lnTo>
                    <a:pt x="43" y="267"/>
                  </a:lnTo>
                  <a:lnTo>
                    <a:pt x="43" y="269"/>
                  </a:lnTo>
                  <a:lnTo>
                    <a:pt x="43" y="271"/>
                  </a:lnTo>
                  <a:lnTo>
                    <a:pt x="43" y="273"/>
                  </a:lnTo>
                  <a:lnTo>
                    <a:pt x="41" y="273"/>
                  </a:lnTo>
                  <a:lnTo>
                    <a:pt x="39" y="273"/>
                  </a:lnTo>
                  <a:lnTo>
                    <a:pt x="37" y="273"/>
                  </a:lnTo>
                  <a:lnTo>
                    <a:pt x="37" y="271"/>
                  </a:lnTo>
                  <a:lnTo>
                    <a:pt x="35" y="271"/>
                  </a:lnTo>
                  <a:lnTo>
                    <a:pt x="35" y="269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1" y="271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29" y="275"/>
                  </a:lnTo>
                  <a:lnTo>
                    <a:pt x="29" y="273"/>
                  </a:lnTo>
                  <a:lnTo>
                    <a:pt x="29" y="275"/>
                  </a:lnTo>
                  <a:lnTo>
                    <a:pt x="27" y="275"/>
                  </a:lnTo>
                  <a:lnTo>
                    <a:pt x="25" y="275"/>
                  </a:lnTo>
                  <a:lnTo>
                    <a:pt x="27" y="275"/>
                  </a:lnTo>
                  <a:lnTo>
                    <a:pt x="27" y="277"/>
                  </a:lnTo>
                  <a:lnTo>
                    <a:pt x="25" y="277"/>
                  </a:lnTo>
                  <a:lnTo>
                    <a:pt x="25" y="279"/>
                  </a:lnTo>
                  <a:lnTo>
                    <a:pt x="23" y="279"/>
                  </a:lnTo>
                  <a:lnTo>
                    <a:pt x="23" y="280"/>
                  </a:lnTo>
                  <a:lnTo>
                    <a:pt x="22" y="280"/>
                  </a:lnTo>
                  <a:lnTo>
                    <a:pt x="20" y="280"/>
                  </a:lnTo>
                  <a:lnTo>
                    <a:pt x="20" y="282"/>
                  </a:lnTo>
                  <a:lnTo>
                    <a:pt x="20" y="284"/>
                  </a:lnTo>
                  <a:lnTo>
                    <a:pt x="18" y="284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8" y="286"/>
                  </a:lnTo>
                  <a:lnTo>
                    <a:pt x="18" y="288"/>
                  </a:lnTo>
                  <a:lnTo>
                    <a:pt x="18" y="290"/>
                  </a:lnTo>
                  <a:lnTo>
                    <a:pt x="16" y="290"/>
                  </a:lnTo>
                  <a:lnTo>
                    <a:pt x="16" y="288"/>
                  </a:lnTo>
                  <a:lnTo>
                    <a:pt x="14" y="290"/>
                  </a:lnTo>
                  <a:lnTo>
                    <a:pt x="16" y="292"/>
                  </a:lnTo>
                  <a:lnTo>
                    <a:pt x="16" y="294"/>
                  </a:lnTo>
                  <a:lnTo>
                    <a:pt x="14" y="294"/>
                  </a:lnTo>
                  <a:lnTo>
                    <a:pt x="12" y="292"/>
                  </a:lnTo>
                  <a:lnTo>
                    <a:pt x="10" y="292"/>
                  </a:lnTo>
                  <a:lnTo>
                    <a:pt x="8" y="292"/>
                  </a:lnTo>
                  <a:lnTo>
                    <a:pt x="6" y="292"/>
                  </a:lnTo>
                  <a:lnTo>
                    <a:pt x="6" y="294"/>
                  </a:lnTo>
                  <a:lnTo>
                    <a:pt x="4" y="294"/>
                  </a:lnTo>
                  <a:lnTo>
                    <a:pt x="4" y="296"/>
                  </a:lnTo>
                  <a:lnTo>
                    <a:pt x="2" y="296"/>
                  </a:lnTo>
                  <a:lnTo>
                    <a:pt x="0" y="296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2" y="292"/>
                  </a:lnTo>
                  <a:lnTo>
                    <a:pt x="2" y="290"/>
                  </a:lnTo>
                  <a:lnTo>
                    <a:pt x="4" y="290"/>
                  </a:lnTo>
                  <a:lnTo>
                    <a:pt x="4" y="288"/>
                  </a:lnTo>
                  <a:lnTo>
                    <a:pt x="6" y="288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6" y="282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10" y="280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12" y="277"/>
                  </a:lnTo>
                  <a:lnTo>
                    <a:pt x="12" y="275"/>
                  </a:lnTo>
                  <a:lnTo>
                    <a:pt x="12" y="273"/>
                  </a:lnTo>
                  <a:lnTo>
                    <a:pt x="14" y="273"/>
                  </a:lnTo>
                  <a:lnTo>
                    <a:pt x="14" y="271"/>
                  </a:lnTo>
                  <a:lnTo>
                    <a:pt x="16" y="271"/>
                  </a:lnTo>
                  <a:lnTo>
                    <a:pt x="16" y="269"/>
                  </a:lnTo>
                  <a:lnTo>
                    <a:pt x="16" y="267"/>
                  </a:lnTo>
                  <a:lnTo>
                    <a:pt x="16" y="265"/>
                  </a:lnTo>
                  <a:lnTo>
                    <a:pt x="18" y="265"/>
                  </a:lnTo>
                  <a:lnTo>
                    <a:pt x="16" y="265"/>
                  </a:lnTo>
                  <a:lnTo>
                    <a:pt x="18" y="265"/>
                  </a:lnTo>
                  <a:lnTo>
                    <a:pt x="16" y="265"/>
                  </a:lnTo>
                  <a:lnTo>
                    <a:pt x="18" y="265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18" y="259"/>
                  </a:lnTo>
                  <a:lnTo>
                    <a:pt x="20" y="259"/>
                  </a:lnTo>
                  <a:lnTo>
                    <a:pt x="20" y="257"/>
                  </a:lnTo>
                  <a:lnTo>
                    <a:pt x="20" y="255"/>
                  </a:lnTo>
                  <a:lnTo>
                    <a:pt x="20" y="257"/>
                  </a:lnTo>
                  <a:lnTo>
                    <a:pt x="22" y="257"/>
                  </a:lnTo>
                  <a:lnTo>
                    <a:pt x="22" y="255"/>
                  </a:lnTo>
                  <a:lnTo>
                    <a:pt x="22" y="254"/>
                  </a:lnTo>
                  <a:lnTo>
                    <a:pt x="22" y="252"/>
                  </a:lnTo>
                  <a:lnTo>
                    <a:pt x="23" y="252"/>
                  </a:lnTo>
                  <a:lnTo>
                    <a:pt x="23" y="250"/>
                  </a:lnTo>
                  <a:lnTo>
                    <a:pt x="23" y="248"/>
                  </a:lnTo>
                  <a:lnTo>
                    <a:pt x="25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5" y="238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3" y="229"/>
                  </a:lnTo>
                  <a:lnTo>
                    <a:pt x="22" y="229"/>
                  </a:lnTo>
                  <a:lnTo>
                    <a:pt x="22" y="227"/>
                  </a:lnTo>
                  <a:lnTo>
                    <a:pt x="22" y="225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3" y="217"/>
                  </a:lnTo>
                  <a:lnTo>
                    <a:pt x="23" y="215"/>
                  </a:lnTo>
                  <a:lnTo>
                    <a:pt x="23" y="213"/>
                  </a:lnTo>
                  <a:lnTo>
                    <a:pt x="23" y="211"/>
                  </a:lnTo>
                  <a:lnTo>
                    <a:pt x="25" y="211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7" y="207"/>
                  </a:lnTo>
                  <a:lnTo>
                    <a:pt x="27" y="206"/>
                  </a:lnTo>
                  <a:lnTo>
                    <a:pt x="27" y="204"/>
                  </a:lnTo>
                  <a:lnTo>
                    <a:pt x="27" y="202"/>
                  </a:lnTo>
                  <a:lnTo>
                    <a:pt x="29" y="202"/>
                  </a:lnTo>
                  <a:lnTo>
                    <a:pt x="27" y="202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8"/>
                  </a:lnTo>
                  <a:lnTo>
                    <a:pt x="29" y="196"/>
                  </a:lnTo>
                  <a:lnTo>
                    <a:pt x="31" y="196"/>
                  </a:lnTo>
                  <a:lnTo>
                    <a:pt x="31" y="194"/>
                  </a:lnTo>
                  <a:lnTo>
                    <a:pt x="31" y="192"/>
                  </a:lnTo>
                  <a:lnTo>
                    <a:pt x="33" y="192"/>
                  </a:lnTo>
                  <a:lnTo>
                    <a:pt x="33" y="190"/>
                  </a:lnTo>
                  <a:lnTo>
                    <a:pt x="33" y="188"/>
                  </a:lnTo>
                  <a:lnTo>
                    <a:pt x="33" y="190"/>
                  </a:lnTo>
                  <a:lnTo>
                    <a:pt x="35" y="190"/>
                  </a:lnTo>
                  <a:lnTo>
                    <a:pt x="37" y="190"/>
                  </a:lnTo>
                  <a:lnTo>
                    <a:pt x="37" y="192"/>
                  </a:lnTo>
                  <a:lnTo>
                    <a:pt x="39" y="192"/>
                  </a:lnTo>
                  <a:lnTo>
                    <a:pt x="39" y="194"/>
                  </a:lnTo>
                  <a:lnTo>
                    <a:pt x="41" y="194"/>
                  </a:lnTo>
                  <a:lnTo>
                    <a:pt x="41" y="196"/>
                  </a:lnTo>
                  <a:lnTo>
                    <a:pt x="43" y="196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48" y="198"/>
                  </a:lnTo>
                  <a:lnTo>
                    <a:pt x="50" y="198"/>
                  </a:lnTo>
                  <a:lnTo>
                    <a:pt x="52" y="198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4" y="190"/>
                  </a:lnTo>
                  <a:lnTo>
                    <a:pt x="56" y="19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6" y="183"/>
                  </a:lnTo>
                  <a:lnTo>
                    <a:pt x="56" y="181"/>
                  </a:lnTo>
                  <a:lnTo>
                    <a:pt x="56" y="179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58" y="167"/>
                  </a:lnTo>
                  <a:lnTo>
                    <a:pt x="60" y="167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4" y="161"/>
                  </a:lnTo>
                  <a:lnTo>
                    <a:pt x="64" y="159"/>
                  </a:lnTo>
                  <a:lnTo>
                    <a:pt x="66" y="159"/>
                  </a:lnTo>
                  <a:lnTo>
                    <a:pt x="66" y="158"/>
                  </a:lnTo>
                  <a:lnTo>
                    <a:pt x="66" y="156"/>
                  </a:lnTo>
                  <a:lnTo>
                    <a:pt x="66" y="154"/>
                  </a:lnTo>
                  <a:lnTo>
                    <a:pt x="66" y="152"/>
                  </a:lnTo>
                  <a:lnTo>
                    <a:pt x="64" y="150"/>
                  </a:lnTo>
                  <a:lnTo>
                    <a:pt x="62" y="150"/>
                  </a:lnTo>
                  <a:lnTo>
                    <a:pt x="62" y="148"/>
                  </a:lnTo>
                  <a:lnTo>
                    <a:pt x="64" y="148"/>
                  </a:lnTo>
                  <a:lnTo>
                    <a:pt x="64" y="146"/>
                  </a:lnTo>
                  <a:lnTo>
                    <a:pt x="64" y="144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2" y="136"/>
                  </a:lnTo>
                  <a:lnTo>
                    <a:pt x="62" y="135"/>
                  </a:lnTo>
                  <a:lnTo>
                    <a:pt x="62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4" y="119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66" y="113"/>
                  </a:lnTo>
                  <a:lnTo>
                    <a:pt x="68" y="113"/>
                  </a:lnTo>
                  <a:lnTo>
                    <a:pt x="66" y="113"/>
                  </a:lnTo>
                  <a:lnTo>
                    <a:pt x="66" y="111"/>
                  </a:lnTo>
                  <a:lnTo>
                    <a:pt x="68" y="111"/>
                  </a:lnTo>
                  <a:lnTo>
                    <a:pt x="68" y="110"/>
                  </a:lnTo>
                  <a:lnTo>
                    <a:pt x="70" y="110"/>
                  </a:lnTo>
                  <a:lnTo>
                    <a:pt x="68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3" y="90"/>
                  </a:lnTo>
                  <a:lnTo>
                    <a:pt x="73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3" y="81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5" y="77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3" y="71"/>
                  </a:lnTo>
                  <a:lnTo>
                    <a:pt x="75" y="71"/>
                  </a:lnTo>
                  <a:lnTo>
                    <a:pt x="75" y="69"/>
                  </a:lnTo>
                  <a:lnTo>
                    <a:pt x="73" y="69"/>
                  </a:lnTo>
                  <a:lnTo>
                    <a:pt x="73" y="67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0" y="63"/>
                  </a:lnTo>
                  <a:lnTo>
                    <a:pt x="68" y="63"/>
                  </a:lnTo>
                  <a:lnTo>
                    <a:pt x="66" y="63"/>
                  </a:lnTo>
                  <a:lnTo>
                    <a:pt x="66" y="62"/>
                  </a:lnTo>
                  <a:lnTo>
                    <a:pt x="66" y="60"/>
                  </a:lnTo>
                  <a:lnTo>
                    <a:pt x="64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0" y="48"/>
                  </a:lnTo>
                  <a:lnTo>
                    <a:pt x="70" y="50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5" y="48"/>
                  </a:lnTo>
                  <a:lnTo>
                    <a:pt x="77" y="48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7" y="46"/>
                  </a:lnTo>
                  <a:lnTo>
                    <a:pt x="75" y="46"/>
                  </a:lnTo>
                  <a:lnTo>
                    <a:pt x="75" y="44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7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5" y="35"/>
                  </a:lnTo>
                  <a:lnTo>
                    <a:pt x="75" y="37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7" y="31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1"/>
                  </a:lnTo>
                  <a:lnTo>
                    <a:pt x="91" y="21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1" y="17"/>
                  </a:lnTo>
                  <a:lnTo>
                    <a:pt x="91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95" y="12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9" y="4"/>
                  </a:lnTo>
                  <a:lnTo>
                    <a:pt x="119" y="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" name="Freeform 4539"/>
            <p:cNvSpPr>
              <a:spLocks/>
            </p:cNvSpPr>
            <p:nvPr/>
          </p:nvSpPr>
          <p:spPr bwMode="auto">
            <a:xfrm>
              <a:off x="4935016" y="2893514"/>
              <a:ext cx="1287728" cy="1137159"/>
            </a:xfrm>
            <a:custGeom>
              <a:avLst/>
              <a:gdLst>
                <a:gd name="T0" fmla="*/ 60325 w 906"/>
                <a:gd name="T1" fmla="*/ 344488 h 762"/>
                <a:gd name="T2" fmla="*/ 136525 w 906"/>
                <a:gd name="T3" fmla="*/ 325438 h 762"/>
                <a:gd name="T4" fmla="*/ 185738 w 906"/>
                <a:gd name="T5" fmla="*/ 344488 h 762"/>
                <a:gd name="T6" fmla="*/ 234950 w 906"/>
                <a:gd name="T7" fmla="*/ 358775 h 762"/>
                <a:gd name="T8" fmla="*/ 274638 w 906"/>
                <a:gd name="T9" fmla="*/ 361950 h 762"/>
                <a:gd name="T10" fmla="*/ 325438 w 906"/>
                <a:gd name="T11" fmla="*/ 334963 h 762"/>
                <a:gd name="T12" fmla="*/ 371475 w 906"/>
                <a:gd name="T13" fmla="*/ 301625 h 762"/>
                <a:gd name="T14" fmla="*/ 401638 w 906"/>
                <a:gd name="T15" fmla="*/ 288925 h 762"/>
                <a:gd name="T16" fmla="*/ 441325 w 906"/>
                <a:gd name="T17" fmla="*/ 269875 h 762"/>
                <a:gd name="T18" fmla="*/ 477838 w 906"/>
                <a:gd name="T19" fmla="*/ 268288 h 762"/>
                <a:gd name="T20" fmla="*/ 514350 w 906"/>
                <a:gd name="T21" fmla="*/ 265113 h 762"/>
                <a:gd name="T22" fmla="*/ 557213 w 906"/>
                <a:gd name="T23" fmla="*/ 288925 h 762"/>
                <a:gd name="T24" fmla="*/ 590550 w 906"/>
                <a:gd name="T25" fmla="*/ 285750 h 762"/>
                <a:gd name="T26" fmla="*/ 619125 w 906"/>
                <a:gd name="T27" fmla="*/ 276225 h 762"/>
                <a:gd name="T28" fmla="*/ 657225 w 906"/>
                <a:gd name="T29" fmla="*/ 258763 h 762"/>
                <a:gd name="T30" fmla="*/ 700088 w 906"/>
                <a:gd name="T31" fmla="*/ 230188 h 762"/>
                <a:gd name="T32" fmla="*/ 700088 w 906"/>
                <a:gd name="T33" fmla="*/ 176213 h 762"/>
                <a:gd name="T34" fmla="*/ 773113 w 906"/>
                <a:gd name="T35" fmla="*/ 163513 h 762"/>
                <a:gd name="T36" fmla="*/ 835025 w 906"/>
                <a:gd name="T37" fmla="*/ 149225 h 762"/>
                <a:gd name="T38" fmla="*/ 855663 w 906"/>
                <a:gd name="T39" fmla="*/ 106363 h 762"/>
                <a:gd name="T40" fmla="*/ 922338 w 906"/>
                <a:gd name="T41" fmla="*/ 93663 h 762"/>
                <a:gd name="T42" fmla="*/ 971550 w 906"/>
                <a:gd name="T43" fmla="*/ 63500 h 762"/>
                <a:gd name="T44" fmla="*/ 1020763 w 906"/>
                <a:gd name="T45" fmla="*/ 39688 h 762"/>
                <a:gd name="T46" fmla="*/ 1074738 w 906"/>
                <a:gd name="T47" fmla="*/ 17463 h 762"/>
                <a:gd name="T48" fmla="*/ 1127125 w 906"/>
                <a:gd name="T49" fmla="*/ 17463 h 762"/>
                <a:gd name="T50" fmla="*/ 1189038 w 906"/>
                <a:gd name="T51" fmla="*/ 57150 h 762"/>
                <a:gd name="T52" fmla="*/ 1222375 w 906"/>
                <a:gd name="T53" fmla="*/ 53975 h 762"/>
                <a:gd name="T54" fmla="*/ 1285875 w 906"/>
                <a:gd name="T55" fmla="*/ 84138 h 762"/>
                <a:gd name="T56" fmla="*/ 1343025 w 906"/>
                <a:gd name="T57" fmla="*/ 87313 h 762"/>
                <a:gd name="T58" fmla="*/ 1389063 w 906"/>
                <a:gd name="T59" fmla="*/ 142875 h 762"/>
                <a:gd name="T60" fmla="*/ 1385888 w 906"/>
                <a:gd name="T61" fmla="*/ 230188 h 762"/>
                <a:gd name="T62" fmla="*/ 1382713 w 906"/>
                <a:gd name="T63" fmla="*/ 374650 h 762"/>
                <a:gd name="T64" fmla="*/ 1404938 w 906"/>
                <a:gd name="T65" fmla="*/ 484188 h 762"/>
                <a:gd name="T66" fmla="*/ 1401763 w 906"/>
                <a:gd name="T67" fmla="*/ 569913 h 762"/>
                <a:gd name="T68" fmla="*/ 1398588 w 906"/>
                <a:gd name="T69" fmla="*/ 669925 h 762"/>
                <a:gd name="T70" fmla="*/ 1303338 w 906"/>
                <a:gd name="T71" fmla="*/ 666750 h 762"/>
                <a:gd name="T72" fmla="*/ 1265238 w 906"/>
                <a:gd name="T73" fmla="*/ 669925 h 762"/>
                <a:gd name="T74" fmla="*/ 1173163 w 906"/>
                <a:gd name="T75" fmla="*/ 669925 h 762"/>
                <a:gd name="T76" fmla="*/ 1146175 w 906"/>
                <a:gd name="T77" fmla="*/ 715963 h 762"/>
                <a:gd name="T78" fmla="*/ 1096963 w 906"/>
                <a:gd name="T79" fmla="*/ 742950 h 762"/>
                <a:gd name="T80" fmla="*/ 1063625 w 906"/>
                <a:gd name="T81" fmla="*/ 762000 h 762"/>
                <a:gd name="T82" fmla="*/ 1017588 w 906"/>
                <a:gd name="T83" fmla="*/ 765175 h 762"/>
                <a:gd name="T84" fmla="*/ 962025 w 906"/>
                <a:gd name="T85" fmla="*/ 801688 h 762"/>
                <a:gd name="T86" fmla="*/ 917575 w 906"/>
                <a:gd name="T87" fmla="*/ 798513 h 762"/>
                <a:gd name="T88" fmla="*/ 844550 w 906"/>
                <a:gd name="T89" fmla="*/ 809625 h 762"/>
                <a:gd name="T90" fmla="*/ 795338 w 906"/>
                <a:gd name="T91" fmla="*/ 806450 h 762"/>
                <a:gd name="T92" fmla="*/ 765175 w 906"/>
                <a:gd name="T93" fmla="*/ 798513 h 762"/>
                <a:gd name="T94" fmla="*/ 700088 w 906"/>
                <a:gd name="T95" fmla="*/ 795338 h 762"/>
                <a:gd name="T96" fmla="*/ 636588 w 906"/>
                <a:gd name="T97" fmla="*/ 806450 h 762"/>
                <a:gd name="T98" fmla="*/ 596900 w 906"/>
                <a:gd name="T99" fmla="*/ 862013 h 762"/>
                <a:gd name="T100" fmla="*/ 542925 w 906"/>
                <a:gd name="T101" fmla="*/ 871538 h 762"/>
                <a:gd name="T102" fmla="*/ 517525 w 906"/>
                <a:gd name="T103" fmla="*/ 898525 h 762"/>
                <a:gd name="T104" fmla="*/ 450850 w 906"/>
                <a:gd name="T105" fmla="*/ 917575 h 762"/>
                <a:gd name="T106" fmla="*/ 411163 w 906"/>
                <a:gd name="T107" fmla="*/ 977900 h 762"/>
                <a:gd name="T108" fmla="*/ 392113 w 906"/>
                <a:gd name="T109" fmla="*/ 1020763 h 762"/>
                <a:gd name="T110" fmla="*/ 344488 w 906"/>
                <a:gd name="T111" fmla="*/ 1050925 h 762"/>
                <a:gd name="T112" fmla="*/ 344488 w 906"/>
                <a:gd name="T113" fmla="*/ 1123950 h 762"/>
                <a:gd name="T114" fmla="*/ 258763 w 906"/>
                <a:gd name="T115" fmla="*/ 1176338 h 762"/>
                <a:gd name="T116" fmla="*/ 182563 w 906"/>
                <a:gd name="T117" fmla="*/ 1157288 h 762"/>
                <a:gd name="T118" fmla="*/ 130175 w 906"/>
                <a:gd name="T119" fmla="*/ 1196975 h 762"/>
                <a:gd name="T120" fmla="*/ 96838 w 906"/>
                <a:gd name="T121" fmla="*/ 1166813 h 762"/>
                <a:gd name="T122" fmla="*/ 53975 w 906"/>
                <a:gd name="T123" fmla="*/ 1182688 h 762"/>
                <a:gd name="T124" fmla="*/ 20638 w 906"/>
                <a:gd name="T125" fmla="*/ 1163638 h 7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6" h="762">
                  <a:moveTo>
                    <a:pt x="0" y="230"/>
                  </a:moveTo>
                  <a:lnTo>
                    <a:pt x="2" y="230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8"/>
                  </a:lnTo>
                  <a:lnTo>
                    <a:pt x="6" y="226"/>
                  </a:lnTo>
                  <a:lnTo>
                    <a:pt x="7" y="226"/>
                  </a:lnTo>
                  <a:lnTo>
                    <a:pt x="9" y="226"/>
                  </a:lnTo>
                  <a:lnTo>
                    <a:pt x="11" y="226"/>
                  </a:lnTo>
                  <a:lnTo>
                    <a:pt x="13" y="226"/>
                  </a:lnTo>
                  <a:lnTo>
                    <a:pt x="13" y="224"/>
                  </a:lnTo>
                  <a:lnTo>
                    <a:pt x="15" y="224"/>
                  </a:lnTo>
                  <a:lnTo>
                    <a:pt x="17" y="224"/>
                  </a:lnTo>
                  <a:lnTo>
                    <a:pt x="19" y="224"/>
                  </a:lnTo>
                  <a:lnTo>
                    <a:pt x="21" y="224"/>
                  </a:lnTo>
                  <a:lnTo>
                    <a:pt x="23" y="224"/>
                  </a:lnTo>
                  <a:lnTo>
                    <a:pt x="23" y="226"/>
                  </a:lnTo>
                  <a:lnTo>
                    <a:pt x="25" y="226"/>
                  </a:lnTo>
                  <a:lnTo>
                    <a:pt x="23" y="226"/>
                  </a:lnTo>
                  <a:lnTo>
                    <a:pt x="25" y="226"/>
                  </a:lnTo>
                  <a:lnTo>
                    <a:pt x="23" y="226"/>
                  </a:lnTo>
                  <a:lnTo>
                    <a:pt x="25" y="226"/>
                  </a:lnTo>
                  <a:lnTo>
                    <a:pt x="25" y="228"/>
                  </a:lnTo>
                  <a:lnTo>
                    <a:pt x="27" y="228"/>
                  </a:lnTo>
                  <a:lnTo>
                    <a:pt x="29" y="228"/>
                  </a:lnTo>
                  <a:lnTo>
                    <a:pt x="29" y="226"/>
                  </a:lnTo>
                  <a:lnTo>
                    <a:pt x="30" y="226"/>
                  </a:lnTo>
                  <a:lnTo>
                    <a:pt x="30" y="224"/>
                  </a:lnTo>
                  <a:lnTo>
                    <a:pt x="30" y="222"/>
                  </a:lnTo>
                  <a:lnTo>
                    <a:pt x="29" y="222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29" y="217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2" y="215"/>
                  </a:lnTo>
                  <a:lnTo>
                    <a:pt x="32" y="217"/>
                  </a:lnTo>
                  <a:lnTo>
                    <a:pt x="34" y="217"/>
                  </a:lnTo>
                  <a:lnTo>
                    <a:pt x="36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8" y="217"/>
                  </a:lnTo>
                  <a:lnTo>
                    <a:pt x="40" y="217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4" y="215"/>
                  </a:lnTo>
                  <a:lnTo>
                    <a:pt x="44" y="213"/>
                  </a:lnTo>
                  <a:lnTo>
                    <a:pt x="46" y="213"/>
                  </a:lnTo>
                  <a:lnTo>
                    <a:pt x="48" y="213"/>
                  </a:lnTo>
                  <a:lnTo>
                    <a:pt x="48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09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59" y="211"/>
                  </a:lnTo>
                  <a:lnTo>
                    <a:pt x="61" y="211"/>
                  </a:lnTo>
                  <a:lnTo>
                    <a:pt x="63" y="211"/>
                  </a:lnTo>
                  <a:lnTo>
                    <a:pt x="65" y="211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71" y="211"/>
                  </a:lnTo>
                  <a:lnTo>
                    <a:pt x="73" y="211"/>
                  </a:lnTo>
                  <a:lnTo>
                    <a:pt x="73" y="213"/>
                  </a:lnTo>
                  <a:lnTo>
                    <a:pt x="75" y="213"/>
                  </a:lnTo>
                  <a:lnTo>
                    <a:pt x="75" y="215"/>
                  </a:lnTo>
                  <a:lnTo>
                    <a:pt x="75" y="213"/>
                  </a:lnTo>
                  <a:lnTo>
                    <a:pt x="75" y="215"/>
                  </a:lnTo>
                  <a:lnTo>
                    <a:pt x="77" y="213"/>
                  </a:lnTo>
                  <a:lnTo>
                    <a:pt x="75" y="213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78" y="209"/>
                  </a:lnTo>
                  <a:lnTo>
                    <a:pt x="80" y="209"/>
                  </a:lnTo>
                  <a:lnTo>
                    <a:pt x="80" y="207"/>
                  </a:lnTo>
                  <a:lnTo>
                    <a:pt x="82" y="207"/>
                  </a:lnTo>
                  <a:lnTo>
                    <a:pt x="84" y="207"/>
                  </a:lnTo>
                  <a:lnTo>
                    <a:pt x="84" y="205"/>
                  </a:lnTo>
                  <a:lnTo>
                    <a:pt x="84" y="207"/>
                  </a:lnTo>
                  <a:lnTo>
                    <a:pt x="86" y="207"/>
                  </a:lnTo>
                  <a:lnTo>
                    <a:pt x="86" y="205"/>
                  </a:lnTo>
                  <a:lnTo>
                    <a:pt x="86" y="207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2" y="205"/>
                  </a:lnTo>
                  <a:lnTo>
                    <a:pt x="92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6" y="205"/>
                  </a:lnTo>
                  <a:lnTo>
                    <a:pt x="96" y="207"/>
                  </a:lnTo>
                  <a:lnTo>
                    <a:pt x="98" y="207"/>
                  </a:lnTo>
                  <a:lnTo>
                    <a:pt x="98" y="205"/>
                  </a:lnTo>
                  <a:lnTo>
                    <a:pt x="98" y="207"/>
                  </a:lnTo>
                  <a:lnTo>
                    <a:pt x="98" y="205"/>
                  </a:lnTo>
                  <a:lnTo>
                    <a:pt x="100" y="205"/>
                  </a:lnTo>
                  <a:lnTo>
                    <a:pt x="100" y="207"/>
                  </a:lnTo>
                  <a:lnTo>
                    <a:pt x="100" y="205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3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3" y="215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9" y="218"/>
                  </a:lnTo>
                  <a:lnTo>
                    <a:pt x="111" y="218"/>
                  </a:lnTo>
                  <a:lnTo>
                    <a:pt x="111" y="217"/>
                  </a:lnTo>
                  <a:lnTo>
                    <a:pt x="111" y="218"/>
                  </a:lnTo>
                  <a:lnTo>
                    <a:pt x="113" y="218"/>
                  </a:lnTo>
                  <a:lnTo>
                    <a:pt x="113" y="217"/>
                  </a:lnTo>
                  <a:lnTo>
                    <a:pt x="113" y="218"/>
                  </a:lnTo>
                  <a:lnTo>
                    <a:pt x="115" y="218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9" y="217"/>
                  </a:lnTo>
                  <a:lnTo>
                    <a:pt x="117" y="217"/>
                  </a:lnTo>
                  <a:lnTo>
                    <a:pt x="119" y="217"/>
                  </a:lnTo>
                  <a:lnTo>
                    <a:pt x="119" y="218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21" y="218"/>
                  </a:lnTo>
                  <a:lnTo>
                    <a:pt x="121" y="217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5" y="218"/>
                  </a:lnTo>
                  <a:lnTo>
                    <a:pt x="123" y="218"/>
                  </a:lnTo>
                  <a:lnTo>
                    <a:pt x="125" y="218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5" y="220"/>
                  </a:lnTo>
                  <a:lnTo>
                    <a:pt x="126" y="220"/>
                  </a:lnTo>
                  <a:lnTo>
                    <a:pt x="128" y="220"/>
                  </a:lnTo>
                  <a:lnTo>
                    <a:pt x="126" y="220"/>
                  </a:lnTo>
                  <a:lnTo>
                    <a:pt x="128" y="220"/>
                  </a:lnTo>
                  <a:lnTo>
                    <a:pt x="128" y="222"/>
                  </a:lnTo>
                  <a:lnTo>
                    <a:pt x="130" y="222"/>
                  </a:lnTo>
                  <a:lnTo>
                    <a:pt x="128" y="222"/>
                  </a:lnTo>
                  <a:lnTo>
                    <a:pt x="130" y="222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4" y="224"/>
                  </a:lnTo>
                  <a:lnTo>
                    <a:pt x="136" y="224"/>
                  </a:lnTo>
                  <a:lnTo>
                    <a:pt x="138" y="224"/>
                  </a:lnTo>
                  <a:lnTo>
                    <a:pt x="136" y="224"/>
                  </a:lnTo>
                  <a:lnTo>
                    <a:pt x="138" y="226"/>
                  </a:lnTo>
                  <a:lnTo>
                    <a:pt x="140" y="226"/>
                  </a:lnTo>
                  <a:lnTo>
                    <a:pt x="140" y="228"/>
                  </a:lnTo>
                  <a:lnTo>
                    <a:pt x="142" y="228"/>
                  </a:lnTo>
                  <a:lnTo>
                    <a:pt x="144" y="228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6" y="228"/>
                  </a:lnTo>
                  <a:lnTo>
                    <a:pt x="146" y="226"/>
                  </a:lnTo>
                  <a:lnTo>
                    <a:pt x="148" y="226"/>
                  </a:lnTo>
                  <a:lnTo>
                    <a:pt x="148" y="228"/>
                  </a:lnTo>
                  <a:lnTo>
                    <a:pt x="148" y="226"/>
                  </a:lnTo>
                  <a:lnTo>
                    <a:pt x="148" y="228"/>
                  </a:lnTo>
                  <a:lnTo>
                    <a:pt x="150" y="228"/>
                  </a:lnTo>
                  <a:lnTo>
                    <a:pt x="151" y="228"/>
                  </a:lnTo>
                  <a:lnTo>
                    <a:pt x="150" y="228"/>
                  </a:lnTo>
                  <a:lnTo>
                    <a:pt x="151" y="228"/>
                  </a:lnTo>
                  <a:lnTo>
                    <a:pt x="151" y="230"/>
                  </a:lnTo>
                  <a:lnTo>
                    <a:pt x="151" y="232"/>
                  </a:lnTo>
                  <a:lnTo>
                    <a:pt x="153" y="232"/>
                  </a:lnTo>
                  <a:lnTo>
                    <a:pt x="153" y="230"/>
                  </a:lnTo>
                  <a:lnTo>
                    <a:pt x="151" y="230"/>
                  </a:lnTo>
                  <a:lnTo>
                    <a:pt x="153" y="230"/>
                  </a:lnTo>
                  <a:lnTo>
                    <a:pt x="155" y="230"/>
                  </a:lnTo>
                  <a:lnTo>
                    <a:pt x="155" y="232"/>
                  </a:lnTo>
                  <a:lnTo>
                    <a:pt x="157" y="232"/>
                  </a:lnTo>
                  <a:lnTo>
                    <a:pt x="157" y="230"/>
                  </a:lnTo>
                  <a:lnTo>
                    <a:pt x="157" y="228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59" y="232"/>
                  </a:lnTo>
                  <a:lnTo>
                    <a:pt x="159" y="230"/>
                  </a:lnTo>
                  <a:lnTo>
                    <a:pt x="159" y="232"/>
                  </a:lnTo>
                  <a:lnTo>
                    <a:pt x="161" y="232"/>
                  </a:lnTo>
                  <a:lnTo>
                    <a:pt x="161" y="230"/>
                  </a:lnTo>
                  <a:lnTo>
                    <a:pt x="159" y="230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61" y="234"/>
                  </a:lnTo>
                  <a:lnTo>
                    <a:pt x="163" y="234"/>
                  </a:lnTo>
                  <a:lnTo>
                    <a:pt x="163" y="232"/>
                  </a:lnTo>
                  <a:lnTo>
                    <a:pt x="165" y="232"/>
                  </a:lnTo>
                  <a:lnTo>
                    <a:pt x="165" y="230"/>
                  </a:lnTo>
                  <a:lnTo>
                    <a:pt x="167" y="230"/>
                  </a:lnTo>
                  <a:lnTo>
                    <a:pt x="167" y="232"/>
                  </a:lnTo>
                  <a:lnTo>
                    <a:pt x="169" y="232"/>
                  </a:lnTo>
                  <a:lnTo>
                    <a:pt x="169" y="230"/>
                  </a:lnTo>
                  <a:lnTo>
                    <a:pt x="167" y="230"/>
                  </a:lnTo>
                  <a:lnTo>
                    <a:pt x="169" y="230"/>
                  </a:lnTo>
                  <a:lnTo>
                    <a:pt x="171" y="230"/>
                  </a:lnTo>
                  <a:lnTo>
                    <a:pt x="173" y="230"/>
                  </a:lnTo>
                  <a:lnTo>
                    <a:pt x="171" y="230"/>
                  </a:lnTo>
                  <a:lnTo>
                    <a:pt x="173" y="230"/>
                  </a:lnTo>
                  <a:lnTo>
                    <a:pt x="173" y="228"/>
                  </a:lnTo>
                  <a:lnTo>
                    <a:pt x="171" y="228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71" y="226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4" y="224"/>
                  </a:lnTo>
                  <a:lnTo>
                    <a:pt x="174" y="222"/>
                  </a:lnTo>
                  <a:lnTo>
                    <a:pt x="176" y="222"/>
                  </a:lnTo>
                  <a:lnTo>
                    <a:pt x="176" y="220"/>
                  </a:lnTo>
                  <a:lnTo>
                    <a:pt x="176" y="218"/>
                  </a:lnTo>
                  <a:lnTo>
                    <a:pt x="178" y="218"/>
                  </a:lnTo>
                  <a:lnTo>
                    <a:pt x="180" y="218"/>
                  </a:lnTo>
                  <a:lnTo>
                    <a:pt x="180" y="220"/>
                  </a:lnTo>
                  <a:lnTo>
                    <a:pt x="182" y="220"/>
                  </a:lnTo>
                  <a:lnTo>
                    <a:pt x="182" y="218"/>
                  </a:lnTo>
                  <a:lnTo>
                    <a:pt x="182" y="220"/>
                  </a:lnTo>
                  <a:lnTo>
                    <a:pt x="184" y="220"/>
                  </a:lnTo>
                  <a:lnTo>
                    <a:pt x="186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22"/>
                  </a:lnTo>
                  <a:lnTo>
                    <a:pt x="188" y="222"/>
                  </a:lnTo>
                  <a:lnTo>
                    <a:pt x="190" y="222"/>
                  </a:lnTo>
                  <a:lnTo>
                    <a:pt x="192" y="222"/>
                  </a:lnTo>
                  <a:lnTo>
                    <a:pt x="194" y="222"/>
                  </a:lnTo>
                  <a:lnTo>
                    <a:pt x="196" y="222"/>
                  </a:lnTo>
                  <a:lnTo>
                    <a:pt x="196" y="220"/>
                  </a:lnTo>
                  <a:lnTo>
                    <a:pt x="198" y="220"/>
                  </a:lnTo>
                  <a:lnTo>
                    <a:pt x="198" y="218"/>
                  </a:lnTo>
                  <a:lnTo>
                    <a:pt x="199" y="218"/>
                  </a:lnTo>
                  <a:lnTo>
                    <a:pt x="199" y="217"/>
                  </a:lnTo>
                  <a:lnTo>
                    <a:pt x="199" y="218"/>
                  </a:lnTo>
                  <a:lnTo>
                    <a:pt x="201" y="218"/>
                  </a:lnTo>
                  <a:lnTo>
                    <a:pt x="201" y="217"/>
                  </a:lnTo>
                  <a:lnTo>
                    <a:pt x="203" y="217"/>
                  </a:lnTo>
                  <a:lnTo>
                    <a:pt x="201" y="217"/>
                  </a:lnTo>
                  <a:lnTo>
                    <a:pt x="201" y="215"/>
                  </a:lnTo>
                  <a:lnTo>
                    <a:pt x="201" y="213"/>
                  </a:lnTo>
                  <a:lnTo>
                    <a:pt x="203" y="213"/>
                  </a:lnTo>
                  <a:lnTo>
                    <a:pt x="205" y="213"/>
                  </a:lnTo>
                  <a:lnTo>
                    <a:pt x="205" y="211"/>
                  </a:lnTo>
                  <a:lnTo>
                    <a:pt x="207" y="211"/>
                  </a:lnTo>
                  <a:lnTo>
                    <a:pt x="205" y="211"/>
                  </a:lnTo>
                  <a:lnTo>
                    <a:pt x="207" y="211"/>
                  </a:lnTo>
                  <a:lnTo>
                    <a:pt x="207" y="213"/>
                  </a:lnTo>
                  <a:lnTo>
                    <a:pt x="209" y="213"/>
                  </a:lnTo>
                  <a:lnTo>
                    <a:pt x="209" y="211"/>
                  </a:lnTo>
                  <a:lnTo>
                    <a:pt x="209" y="209"/>
                  </a:lnTo>
                  <a:lnTo>
                    <a:pt x="211" y="209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13" y="209"/>
                  </a:lnTo>
                  <a:lnTo>
                    <a:pt x="213" y="207"/>
                  </a:lnTo>
                  <a:lnTo>
                    <a:pt x="211" y="207"/>
                  </a:lnTo>
                  <a:lnTo>
                    <a:pt x="213" y="207"/>
                  </a:lnTo>
                  <a:lnTo>
                    <a:pt x="213" y="209"/>
                  </a:lnTo>
                  <a:lnTo>
                    <a:pt x="215" y="209"/>
                  </a:lnTo>
                  <a:lnTo>
                    <a:pt x="215" y="207"/>
                  </a:lnTo>
                  <a:lnTo>
                    <a:pt x="213" y="207"/>
                  </a:lnTo>
                  <a:lnTo>
                    <a:pt x="213" y="205"/>
                  </a:lnTo>
                  <a:lnTo>
                    <a:pt x="215" y="205"/>
                  </a:lnTo>
                  <a:lnTo>
                    <a:pt x="215" y="203"/>
                  </a:lnTo>
                  <a:lnTo>
                    <a:pt x="217" y="203"/>
                  </a:lnTo>
                  <a:lnTo>
                    <a:pt x="219" y="203"/>
                  </a:lnTo>
                  <a:lnTo>
                    <a:pt x="221" y="203"/>
                  </a:lnTo>
                  <a:lnTo>
                    <a:pt x="221" y="201"/>
                  </a:lnTo>
                  <a:lnTo>
                    <a:pt x="221" y="199"/>
                  </a:lnTo>
                  <a:lnTo>
                    <a:pt x="221" y="201"/>
                  </a:lnTo>
                  <a:lnTo>
                    <a:pt x="222" y="201"/>
                  </a:lnTo>
                  <a:lnTo>
                    <a:pt x="224" y="201"/>
                  </a:lnTo>
                  <a:lnTo>
                    <a:pt x="226" y="201"/>
                  </a:lnTo>
                  <a:lnTo>
                    <a:pt x="226" y="199"/>
                  </a:lnTo>
                  <a:lnTo>
                    <a:pt x="226" y="201"/>
                  </a:lnTo>
                  <a:lnTo>
                    <a:pt x="226" y="199"/>
                  </a:lnTo>
                  <a:lnTo>
                    <a:pt x="226" y="197"/>
                  </a:lnTo>
                  <a:lnTo>
                    <a:pt x="228" y="197"/>
                  </a:lnTo>
                  <a:lnTo>
                    <a:pt x="230" y="197"/>
                  </a:lnTo>
                  <a:lnTo>
                    <a:pt x="230" y="195"/>
                  </a:lnTo>
                  <a:lnTo>
                    <a:pt x="232" y="195"/>
                  </a:lnTo>
                  <a:lnTo>
                    <a:pt x="232" y="193"/>
                  </a:lnTo>
                  <a:lnTo>
                    <a:pt x="232" y="192"/>
                  </a:lnTo>
                  <a:lnTo>
                    <a:pt x="234" y="192"/>
                  </a:lnTo>
                  <a:lnTo>
                    <a:pt x="234" y="190"/>
                  </a:lnTo>
                  <a:lnTo>
                    <a:pt x="232" y="190"/>
                  </a:lnTo>
                  <a:lnTo>
                    <a:pt x="234" y="190"/>
                  </a:lnTo>
                  <a:lnTo>
                    <a:pt x="232" y="190"/>
                  </a:lnTo>
                  <a:lnTo>
                    <a:pt x="232" y="188"/>
                  </a:lnTo>
                  <a:lnTo>
                    <a:pt x="234" y="188"/>
                  </a:lnTo>
                  <a:lnTo>
                    <a:pt x="236" y="188"/>
                  </a:lnTo>
                  <a:lnTo>
                    <a:pt x="236" y="186"/>
                  </a:lnTo>
                  <a:lnTo>
                    <a:pt x="238" y="186"/>
                  </a:lnTo>
                  <a:lnTo>
                    <a:pt x="238" y="184"/>
                  </a:lnTo>
                  <a:lnTo>
                    <a:pt x="236" y="184"/>
                  </a:lnTo>
                  <a:lnTo>
                    <a:pt x="236" y="182"/>
                  </a:lnTo>
                  <a:lnTo>
                    <a:pt x="238" y="182"/>
                  </a:lnTo>
                  <a:lnTo>
                    <a:pt x="238" y="184"/>
                  </a:lnTo>
                  <a:lnTo>
                    <a:pt x="240" y="184"/>
                  </a:lnTo>
                  <a:lnTo>
                    <a:pt x="240" y="182"/>
                  </a:lnTo>
                  <a:lnTo>
                    <a:pt x="240" y="180"/>
                  </a:lnTo>
                  <a:lnTo>
                    <a:pt x="242" y="180"/>
                  </a:lnTo>
                  <a:lnTo>
                    <a:pt x="242" y="182"/>
                  </a:lnTo>
                  <a:lnTo>
                    <a:pt x="240" y="182"/>
                  </a:lnTo>
                  <a:lnTo>
                    <a:pt x="240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4" y="186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4" y="182"/>
                  </a:lnTo>
                  <a:lnTo>
                    <a:pt x="244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6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9" y="184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51" y="182"/>
                  </a:lnTo>
                  <a:lnTo>
                    <a:pt x="253" y="184"/>
                  </a:lnTo>
                  <a:lnTo>
                    <a:pt x="251" y="184"/>
                  </a:lnTo>
                  <a:lnTo>
                    <a:pt x="253" y="184"/>
                  </a:lnTo>
                  <a:lnTo>
                    <a:pt x="253" y="182"/>
                  </a:lnTo>
                  <a:lnTo>
                    <a:pt x="255" y="182"/>
                  </a:lnTo>
                  <a:lnTo>
                    <a:pt x="255" y="184"/>
                  </a:lnTo>
                  <a:lnTo>
                    <a:pt x="255" y="186"/>
                  </a:lnTo>
                  <a:lnTo>
                    <a:pt x="257" y="186"/>
                  </a:lnTo>
                  <a:lnTo>
                    <a:pt x="257" y="184"/>
                  </a:lnTo>
                  <a:lnTo>
                    <a:pt x="257" y="182"/>
                  </a:lnTo>
                  <a:lnTo>
                    <a:pt x="259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4"/>
                  </a:lnTo>
                  <a:lnTo>
                    <a:pt x="263" y="182"/>
                  </a:lnTo>
                  <a:lnTo>
                    <a:pt x="261" y="182"/>
                  </a:lnTo>
                  <a:lnTo>
                    <a:pt x="261" y="180"/>
                  </a:lnTo>
                  <a:lnTo>
                    <a:pt x="263" y="180"/>
                  </a:lnTo>
                  <a:lnTo>
                    <a:pt x="263" y="178"/>
                  </a:lnTo>
                  <a:lnTo>
                    <a:pt x="265" y="178"/>
                  </a:lnTo>
                  <a:lnTo>
                    <a:pt x="263" y="180"/>
                  </a:lnTo>
                  <a:lnTo>
                    <a:pt x="265" y="180"/>
                  </a:lnTo>
                  <a:lnTo>
                    <a:pt x="265" y="182"/>
                  </a:lnTo>
                  <a:lnTo>
                    <a:pt x="267" y="182"/>
                  </a:lnTo>
                  <a:lnTo>
                    <a:pt x="267" y="180"/>
                  </a:lnTo>
                  <a:lnTo>
                    <a:pt x="267" y="178"/>
                  </a:lnTo>
                  <a:lnTo>
                    <a:pt x="267" y="176"/>
                  </a:lnTo>
                  <a:lnTo>
                    <a:pt x="269" y="176"/>
                  </a:lnTo>
                  <a:lnTo>
                    <a:pt x="269" y="178"/>
                  </a:lnTo>
                  <a:lnTo>
                    <a:pt x="270" y="178"/>
                  </a:lnTo>
                  <a:lnTo>
                    <a:pt x="272" y="178"/>
                  </a:lnTo>
                  <a:lnTo>
                    <a:pt x="272" y="176"/>
                  </a:lnTo>
                  <a:lnTo>
                    <a:pt x="272" y="174"/>
                  </a:lnTo>
                  <a:lnTo>
                    <a:pt x="274" y="174"/>
                  </a:lnTo>
                  <a:lnTo>
                    <a:pt x="276" y="174"/>
                  </a:lnTo>
                  <a:lnTo>
                    <a:pt x="278" y="174"/>
                  </a:lnTo>
                  <a:lnTo>
                    <a:pt x="278" y="176"/>
                  </a:lnTo>
                  <a:lnTo>
                    <a:pt x="276" y="176"/>
                  </a:lnTo>
                  <a:lnTo>
                    <a:pt x="278" y="176"/>
                  </a:lnTo>
                  <a:lnTo>
                    <a:pt x="278" y="178"/>
                  </a:lnTo>
                  <a:lnTo>
                    <a:pt x="280" y="178"/>
                  </a:lnTo>
                  <a:lnTo>
                    <a:pt x="280" y="176"/>
                  </a:lnTo>
                  <a:lnTo>
                    <a:pt x="280" y="174"/>
                  </a:lnTo>
                  <a:lnTo>
                    <a:pt x="278" y="174"/>
                  </a:lnTo>
                  <a:lnTo>
                    <a:pt x="278" y="172"/>
                  </a:lnTo>
                  <a:lnTo>
                    <a:pt x="278" y="170"/>
                  </a:lnTo>
                  <a:lnTo>
                    <a:pt x="280" y="170"/>
                  </a:lnTo>
                  <a:lnTo>
                    <a:pt x="280" y="172"/>
                  </a:lnTo>
                  <a:lnTo>
                    <a:pt x="280" y="174"/>
                  </a:lnTo>
                  <a:lnTo>
                    <a:pt x="282" y="174"/>
                  </a:lnTo>
                  <a:lnTo>
                    <a:pt x="284" y="174"/>
                  </a:lnTo>
                  <a:lnTo>
                    <a:pt x="284" y="176"/>
                  </a:lnTo>
                  <a:lnTo>
                    <a:pt x="284" y="174"/>
                  </a:lnTo>
                  <a:lnTo>
                    <a:pt x="284" y="172"/>
                  </a:lnTo>
                  <a:lnTo>
                    <a:pt x="286" y="172"/>
                  </a:lnTo>
                  <a:lnTo>
                    <a:pt x="288" y="172"/>
                  </a:lnTo>
                  <a:lnTo>
                    <a:pt x="290" y="172"/>
                  </a:lnTo>
                  <a:lnTo>
                    <a:pt x="290" y="174"/>
                  </a:lnTo>
                  <a:lnTo>
                    <a:pt x="292" y="172"/>
                  </a:lnTo>
                  <a:lnTo>
                    <a:pt x="292" y="170"/>
                  </a:lnTo>
                  <a:lnTo>
                    <a:pt x="290" y="170"/>
                  </a:lnTo>
                  <a:lnTo>
                    <a:pt x="292" y="170"/>
                  </a:lnTo>
                  <a:lnTo>
                    <a:pt x="292" y="172"/>
                  </a:lnTo>
                  <a:lnTo>
                    <a:pt x="294" y="172"/>
                  </a:lnTo>
                  <a:lnTo>
                    <a:pt x="294" y="174"/>
                  </a:lnTo>
                  <a:lnTo>
                    <a:pt x="294" y="176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5" y="172"/>
                  </a:lnTo>
                  <a:lnTo>
                    <a:pt x="294" y="172"/>
                  </a:lnTo>
                  <a:lnTo>
                    <a:pt x="295" y="172"/>
                  </a:lnTo>
                  <a:lnTo>
                    <a:pt x="295" y="170"/>
                  </a:lnTo>
                  <a:lnTo>
                    <a:pt x="294" y="170"/>
                  </a:lnTo>
                  <a:lnTo>
                    <a:pt x="295" y="170"/>
                  </a:lnTo>
                  <a:lnTo>
                    <a:pt x="297" y="170"/>
                  </a:lnTo>
                  <a:lnTo>
                    <a:pt x="299" y="170"/>
                  </a:lnTo>
                  <a:lnTo>
                    <a:pt x="297" y="170"/>
                  </a:lnTo>
                  <a:lnTo>
                    <a:pt x="297" y="169"/>
                  </a:lnTo>
                  <a:lnTo>
                    <a:pt x="295" y="169"/>
                  </a:lnTo>
                  <a:lnTo>
                    <a:pt x="297" y="169"/>
                  </a:lnTo>
                  <a:lnTo>
                    <a:pt x="299" y="169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299" y="170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69"/>
                  </a:lnTo>
                  <a:lnTo>
                    <a:pt x="301" y="169"/>
                  </a:lnTo>
                  <a:lnTo>
                    <a:pt x="301" y="167"/>
                  </a:lnTo>
                  <a:lnTo>
                    <a:pt x="303" y="167"/>
                  </a:lnTo>
                  <a:lnTo>
                    <a:pt x="303" y="169"/>
                  </a:lnTo>
                  <a:lnTo>
                    <a:pt x="301" y="169"/>
                  </a:lnTo>
                  <a:lnTo>
                    <a:pt x="303" y="169"/>
                  </a:lnTo>
                  <a:lnTo>
                    <a:pt x="303" y="170"/>
                  </a:lnTo>
                  <a:lnTo>
                    <a:pt x="305" y="170"/>
                  </a:lnTo>
                  <a:lnTo>
                    <a:pt x="305" y="169"/>
                  </a:lnTo>
                  <a:lnTo>
                    <a:pt x="305" y="167"/>
                  </a:lnTo>
                  <a:lnTo>
                    <a:pt x="307" y="167"/>
                  </a:lnTo>
                  <a:lnTo>
                    <a:pt x="309" y="167"/>
                  </a:lnTo>
                  <a:lnTo>
                    <a:pt x="307" y="167"/>
                  </a:lnTo>
                  <a:lnTo>
                    <a:pt x="307" y="169"/>
                  </a:lnTo>
                  <a:lnTo>
                    <a:pt x="309" y="169"/>
                  </a:lnTo>
                  <a:lnTo>
                    <a:pt x="309" y="167"/>
                  </a:lnTo>
                  <a:lnTo>
                    <a:pt x="309" y="165"/>
                  </a:lnTo>
                  <a:lnTo>
                    <a:pt x="311" y="165"/>
                  </a:lnTo>
                  <a:lnTo>
                    <a:pt x="311" y="163"/>
                  </a:lnTo>
                  <a:lnTo>
                    <a:pt x="311" y="165"/>
                  </a:lnTo>
                  <a:lnTo>
                    <a:pt x="313" y="165"/>
                  </a:lnTo>
                  <a:lnTo>
                    <a:pt x="313" y="167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3" y="163"/>
                  </a:lnTo>
                  <a:lnTo>
                    <a:pt x="313" y="161"/>
                  </a:lnTo>
                  <a:lnTo>
                    <a:pt x="315" y="161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15" y="159"/>
                  </a:lnTo>
                  <a:lnTo>
                    <a:pt x="317" y="159"/>
                  </a:lnTo>
                  <a:lnTo>
                    <a:pt x="318" y="159"/>
                  </a:lnTo>
                  <a:lnTo>
                    <a:pt x="320" y="159"/>
                  </a:lnTo>
                  <a:lnTo>
                    <a:pt x="318" y="159"/>
                  </a:lnTo>
                  <a:lnTo>
                    <a:pt x="318" y="161"/>
                  </a:lnTo>
                  <a:lnTo>
                    <a:pt x="318" y="163"/>
                  </a:lnTo>
                  <a:lnTo>
                    <a:pt x="318" y="165"/>
                  </a:lnTo>
                  <a:lnTo>
                    <a:pt x="320" y="165"/>
                  </a:lnTo>
                  <a:lnTo>
                    <a:pt x="320" y="163"/>
                  </a:lnTo>
                  <a:lnTo>
                    <a:pt x="322" y="163"/>
                  </a:lnTo>
                  <a:lnTo>
                    <a:pt x="324" y="163"/>
                  </a:lnTo>
                  <a:lnTo>
                    <a:pt x="324" y="165"/>
                  </a:lnTo>
                  <a:lnTo>
                    <a:pt x="324" y="167"/>
                  </a:lnTo>
                  <a:lnTo>
                    <a:pt x="324" y="169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6" y="165"/>
                  </a:lnTo>
                  <a:lnTo>
                    <a:pt x="326" y="163"/>
                  </a:lnTo>
                  <a:lnTo>
                    <a:pt x="328" y="163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4" y="167"/>
                  </a:lnTo>
                  <a:lnTo>
                    <a:pt x="332" y="165"/>
                  </a:lnTo>
                  <a:lnTo>
                    <a:pt x="334" y="165"/>
                  </a:lnTo>
                  <a:lnTo>
                    <a:pt x="336" y="165"/>
                  </a:lnTo>
                  <a:lnTo>
                    <a:pt x="336" y="167"/>
                  </a:lnTo>
                  <a:lnTo>
                    <a:pt x="338" y="167"/>
                  </a:lnTo>
                  <a:lnTo>
                    <a:pt x="338" y="169"/>
                  </a:lnTo>
                  <a:lnTo>
                    <a:pt x="340" y="169"/>
                  </a:lnTo>
                  <a:lnTo>
                    <a:pt x="340" y="170"/>
                  </a:lnTo>
                  <a:lnTo>
                    <a:pt x="340" y="172"/>
                  </a:lnTo>
                  <a:lnTo>
                    <a:pt x="340" y="174"/>
                  </a:lnTo>
                  <a:lnTo>
                    <a:pt x="340" y="176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2" y="184"/>
                  </a:lnTo>
                  <a:lnTo>
                    <a:pt x="342" y="182"/>
                  </a:lnTo>
                  <a:lnTo>
                    <a:pt x="342" y="184"/>
                  </a:lnTo>
                  <a:lnTo>
                    <a:pt x="343" y="184"/>
                  </a:lnTo>
                  <a:lnTo>
                    <a:pt x="342" y="184"/>
                  </a:lnTo>
                  <a:lnTo>
                    <a:pt x="343" y="184"/>
                  </a:lnTo>
                  <a:lnTo>
                    <a:pt x="343" y="186"/>
                  </a:lnTo>
                  <a:lnTo>
                    <a:pt x="343" y="184"/>
                  </a:lnTo>
                  <a:lnTo>
                    <a:pt x="345" y="184"/>
                  </a:lnTo>
                  <a:lnTo>
                    <a:pt x="345" y="186"/>
                  </a:lnTo>
                  <a:lnTo>
                    <a:pt x="347" y="184"/>
                  </a:lnTo>
                  <a:lnTo>
                    <a:pt x="349" y="184"/>
                  </a:lnTo>
                  <a:lnTo>
                    <a:pt x="349" y="182"/>
                  </a:lnTo>
                  <a:lnTo>
                    <a:pt x="351" y="182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51" y="184"/>
                  </a:lnTo>
                  <a:lnTo>
                    <a:pt x="353" y="184"/>
                  </a:lnTo>
                  <a:lnTo>
                    <a:pt x="353" y="182"/>
                  </a:lnTo>
                  <a:lnTo>
                    <a:pt x="353" y="184"/>
                  </a:lnTo>
                  <a:lnTo>
                    <a:pt x="355" y="184"/>
                  </a:lnTo>
                  <a:lnTo>
                    <a:pt x="353" y="184"/>
                  </a:lnTo>
                  <a:lnTo>
                    <a:pt x="353" y="186"/>
                  </a:lnTo>
                  <a:lnTo>
                    <a:pt x="355" y="186"/>
                  </a:lnTo>
                  <a:lnTo>
                    <a:pt x="357" y="186"/>
                  </a:lnTo>
                  <a:lnTo>
                    <a:pt x="357" y="184"/>
                  </a:lnTo>
                  <a:lnTo>
                    <a:pt x="357" y="186"/>
                  </a:lnTo>
                  <a:lnTo>
                    <a:pt x="357" y="188"/>
                  </a:lnTo>
                  <a:lnTo>
                    <a:pt x="359" y="188"/>
                  </a:lnTo>
                  <a:lnTo>
                    <a:pt x="359" y="186"/>
                  </a:lnTo>
                  <a:lnTo>
                    <a:pt x="359" y="188"/>
                  </a:lnTo>
                  <a:lnTo>
                    <a:pt x="361" y="188"/>
                  </a:lnTo>
                  <a:lnTo>
                    <a:pt x="361" y="186"/>
                  </a:lnTo>
                  <a:lnTo>
                    <a:pt x="361" y="184"/>
                  </a:lnTo>
                  <a:lnTo>
                    <a:pt x="361" y="182"/>
                  </a:lnTo>
                  <a:lnTo>
                    <a:pt x="363" y="182"/>
                  </a:lnTo>
                  <a:lnTo>
                    <a:pt x="365" y="182"/>
                  </a:lnTo>
                  <a:lnTo>
                    <a:pt x="365" y="184"/>
                  </a:lnTo>
                  <a:lnTo>
                    <a:pt x="366" y="186"/>
                  </a:lnTo>
                  <a:lnTo>
                    <a:pt x="368" y="186"/>
                  </a:lnTo>
                  <a:lnTo>
                    <a:pt x="368" y="184"/>
                  </a:lnTo>
                  <a:lnTo>
                    <a:pt x="366" y="182"/>
                  </a:lnTo>
                  <a:lnTo>
                    <a:pt x="365" y="182"/>
                  </a:lnTo>
                  <a:lnTo>
                    <a:pt x="365" y="180"/>
                  </a:lnTo>
                  <a:lnTo>
                    <a:pt x="366" y="180"/>
                  </a:lnTo>
                  <a:lnTo>
                    <a:pt x="368" y="180"/>
                  </a:lnTo>
                  <a:lnTo>
                    <a:pt x="370" y="182"/>
                  </a:lnTo>
                  <a:lnTo>
                    <a:pt x="370" y="184"/>
                  </a:lnTo>
                  <a:lnTo>
                    <a:pt x="370" y="186"/>
                  </a:lnTo>
                  <a:lnTo>
                    <a:pt x="372" y="188"/>
                  </a:lnTo>
                  <a:lnTo>
                    <a:pt x="374" y="188"/>
                  </a:lnTo>
                  <a:lnTo>
                    <a:pt x="374" y="186"/>
                  </a:lnTo>
                  <a:lnTo>
                    <a:pt x="374" y="184"/>
                  </a:lnTo>
                  <a:lnTo>
                    <a:pt x="372" y="184"/>
                  </a:lnTo>
                  <a:lnTo>
                    <a:pt x="372" y="182"/>
                  </a:lnTo>
                  <a:lnTo>
                    <a:pt x="372" y="180"/>
                  </a:lnTo>
                  <a:lnTo>
                    <a:pt x="374" y="180"/>
                  </a:lnTo>
                  <a:lnTo>
                    <a:pt x="374" y="182"/>
                  </a:lnTo>
                  <a:lnTo>
                    <a:pt x="376" y="182"/>
                  </a:lnTo>
                  <a:lnTo>
                    <a:pt x="376" y="184"/>
                  </a:lnTo>
                  <a:lnTo>
                    <a:pt x="374" y="184"/>
                  </a:lnTo>
                  <a:lnTo>
                    <a:pt x="376" y="184"/>
                  </a:lnTo>
                  <a:lnTo>
                    <a:pt x="376" y="186"/>
                  </a:lnTo>
                  <a:lnTo>
                    <a:pt x="378" y="184"/>
                  </a:lnTo>
                  <a:lnTo>
                    <a:pt x="380" y="184"/>
                  </a:lnTo>
                  <a:lnTo>
                    <a:pt x="380" y="182"/>
                  </a:lnTo>
                  <a:lnTo>
                    <a:pt x="380" y="180"/>
                  </a:lnTo>
                  <a:lnTo>
                    <a:pt x="378" y="180"/>
                  </a:lnTo>
                  <a:lnTo>
                    <a:pt x="378" y="178"/>
                  </a:lnTo>
                  <a:lnTo>
                    <a:pt x="378" y="176"/>
                  </a:lnTo>
                  <a:lnTo>
                    <a:pt x="376" y="176"/>
                  </a:lnTo>
                  <a:lnTo>
                    <a:pt x="374" y="178"/>
                  </a:lnTo>
                  <a:lnTo>
                    <a:pt x="374" y="176"/>
                  </a:lnTo>
                  <a:lnTo>
                    <a:pt x="376" y="176"/>
                  </a:lnTo>
                  <a:lnTo>
                    <a:pt x="376" y="174"/>
                  </a:lnTo>
                  <a:lnTo>
                    <a:pt x="378" y="174"/>
                  </a:lnTo>
                  <a:lnTo>
                    <a:pt x="380" y="174"/>
                  </a:lnTo>
                  <a:lnTo>
                    <a:pt x="380" y="176"/>
                  </a:lnTo>
                  <a:lnTo>
                    <a:pt x="382" y="176"/>
                  </a:lnTo>
                  <a:lnTo>
                    <a:pt x="382" y="174"/>
                  </a:lnTo>
                  <a:lnTo>
                    <a:pt x="382" y="176"/>
                  </a:lnTo>
                  <a:lnTo>
                    <a:pt x="384" y="176"/>
                  </a:lnTo>
                  <a:lnTo>
                    <a:pt x="384" y="174"/>
                  </a:lnTo>
                  <a:lnTo>
                    <a:pt x="384" y="172"/>
                  </a:lnTo>
                  <a:lnTo>
                    <a:pt x="382" y="172"/>
                  </a:lnTo>
                  <a:lnTo>
                    <a:pt x="382" y="170"/>
                  </a:lnTo>
                  <a:lnTo>
                    <a:pt x="382" y="169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4" y="169"/>
                  </a:lnTo>
                  <a:lnTo>
                    <a:pt x="384" y="170"/>
                  </a:lnTo>
                  <a:lnTo>
                    <a:pt x="386" y="170"/>
                  </a:lnTo>
                  <a:lnTo>
                    <a:pt x="386" y="172"/>
                  </a:lnTo>
                  <a:lnTo>
                    <a:pt x="388" y="172"/>
                  </a:lnTo>
                  <a:lnTo>
                    <a:pt x="388" y="174"/>
                  </a:lnTo>
                  <a:lnTo>
                    <a:pt x="388" y="176"/>
                  </a:lnTo>
                  <a:lnTo>
                    <a:pt x="390" y="176"/>
                  </a:lnTo>
                  <a:lnTo>
                    <a:pt x="390" y="174"/>
                  </a:lnTo>
                  <a:lnTo>
                    <a:pt x="390" y="176"/>
                  </a:lnTo>
                  <a:lnTo>
                    <a:pt x="390" y="178"/>
                  </a:lnTo>
                  <a:lnTo>
                    <a:pt x="391" y="178"/>
                  </a:lnTo>
                  <a:lnTo>
                    <a:pt x="393" y="178"/>
                  </a:lnTo>
                  <a:lnTo>
                    <a:pt x="393" y="176"/>
                  </a:lnTo>
                  <a:lnTo>
                    <a:pt x="391" y="176"/>
                  </a:lnTo>
                  <a:lnTo>
                    <a:pt x="393" y="176"/>
                  </a:lnTo>
                  <a:lnTo>
                    <a:pt x="395" y="176"/>
                  </a:lnTo>
                  <a:lnTo>
                    <a:pt x="397" y="176"/>
                  </a:lnTo>
                  <a:lnTo>
                    <a:pt x="399" y="176"/>
                  </a:lnTo>
                  <a:lnTo>
                    <a:pt x="401" y="176"/>
                  </a:lnTo>
                  <a:lnTo>
                    <a:pt x="399" y="176"/>
                  </a:lnTo>
                  <a:lnTo>
                    <a:pt x="399" y="174"/>
                  </a:lnTo>
                  <a:lnTo>
                    <a:pt x="399" y="172"/>
                  </a:lnTo>
                  <a:lnTo>
                    <a:pt x="399" y="174"/>
                  </a:lnTo>
                  <a:lnTo>
                    <a:pt x="401" y="174"/>
                  </a:lnTo>
                  <a:lnTo>
                    <a:pt x="403" y="174"/>
                  </a:lnTo>
                  <a:lnTo>
                    <a:pt x="403" y="176"/>
                  </a:lnTo>
                  <a:lnTo>
                    <a:pt x="405" y="176"/>
                  </a:lnTo>
                  <a:lnTo>
                    <a:pt x="407" y="174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7" y="172"/>
                  </a:lnTo>
                  <a:lnTo>
                    <a:pt x="407" y="170"/>
                  </a:lnTo>
                  <a:lnTo>
                    <a:pt x="409" y="170"/>
                  </a:lnTo>
                  <a:lnTo>
                    <a:pt x="409" y="172"/>
                  </a:lnTo>
                  <a:lnTo>
                    <a:pt x="411" y="172"/>
                  </a:lnTo>
                  <a:lnTo>
                    <a:pt x="411" y="170"/>
                  </a:lnTo>
                  <a:lnTo>
                    <a:pt x="413" y="170"/>
                  </a:lnTo>
                  <a:lnTo>
                    <a:pt x="413" y="169"/>
                  </a:lnTo>
                  <a:lnTo>
                    <a:pt x="413" y="167"/>
                  </a:lnTo>
                  <a:lnTo>
                    <a:pt x="414" y="167"/>
                  </a:lnTo>
                  <a:lnTo>
                    <a:pt x="416" y="167"/>
                  </a:lnTo>
                  <a:lnTo>
                    <a:pt x="416" y="169"/>
                  </a:lnTo>
                  <a:lnTo>
                    <a:pt x="418" y="169"/>
                  </a:lnTo>
                  <a:lnTo>
                    <a:pt x="418" y="167"/>
                  </a:lnTo>
                  <a:lnTo>
                    <a:pt x="420" y="167"/>
                  </a:lnTo>
                  <a:lnTo>
                    <a:pt x="418" y="167"/>
                  </a:lnTo>
                  <a:lnTo>
                    <a:pt x="416" y="167"/>
                  </a:lnTo>
                  <a:lnTo>
                    <a:pt x="416" y="165"/>
                  </a:lnTo>
                  <a:lnTo>
                    <a:pt x="416" y="163"/>
                  </a:lnTo>
                  <a:lnTo>
                    <a:pt x="414" y="163"/>
                  </a:lnTo>
                  <a:lnTo>
                    <a:pt x="416" y="163"/>
                  </a:lnTo>
                  <a:lnTo>
                    <a:pt x="416" y="161"/>
                  </a:lnTo>
                  <a:lnTo>
                    <a:pt x="414" y="161"/>
                  </a:lnTo>
                  <a:lnTo>
                    <a:pt x="416" y="161"/>
                  </a:lnTo>
                  <a:lnTo>
                    <a:pt x="418" y="159"/>
                  </a:lnTo>
                  <a:lnTo>
                    <a:pt x="420" y="159"/>
                  </a:lnTo>
                  <a:lnTo>
                    <a:pt x="422" y="159"/>
                  </a:lnTo>
                  <a:lnTo>
                    <a:pt x="424" y="159"/>
                  </a:lnTo>
                  <a:lnTo>
                    <a:pt x="426" y="159"/>
                  </a:lnTo>
                  <a:lnTo>
                    <a:pt x="426" y="161"/>
                  </a:lnTo>
                  <a:lnTo>
                    <a:pt x="426" y="159"/>
                  </a:lnTo>
                  <a:lnTo>
                    <a:pt x="426" y="157"/>
                  </a:lnTo>
                  <a:lnTo>
                    <a:pt x="426" y="155"/>
                  </a:lnTo>
                  <a:lnTo>
                    <a:pt x="424" y="155"/>
                  </a:lnTo>
                  <a:lnTo>
                    <a:pt x="426" y="155"/>
                  </a:lnTo>
                  <a:lnTo>
                    <a:pt x="426" y="153"/>
                  </a:lnTo>
                  <a:lnTo>
                    <a:pt x="424" y="153"/>
                  </a:lnTo>
                  <a:lnTo>
                    <a:pt x="424" y="151"/>
                  </a:lnTo>
                  <a:lnTo>
                    <a:pt x="426" y="151"/>
                  </a:lnTo>
                  <a:lnTo>
                    <a:pt x="426" y="153"/>
                  </a:lnTo>
                  <a:lnTo>
                    <a:pt x="428" y="153"/>
                  </a:lnTo>
                  <a:lnTo>
                    <a:pt x="428" y="151"/>
                  </a:lnTo>
                  <a:lnTo>
                    <a:pt x="430" y="151"/>
                  </a:lnTo>
                  <a:lnTo>
                    <a:pt x="430" y="153"/>
                  </a:lnTo>
                  <a:lnTo>
                    <a:pt x="430" y="151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4" y="149"/>
                  </a:lnTo>
                  <a:lnTo>
                    <a:pt x="432" y="149"/>
                  </a:lnTo>
                  <a:lnTo>
                    <a:pt x="432" y="147"/>
                  </a:lnTo>
                  <a:lnTo>
                    <a:pt x="434" y="147"/>
                  </a:lnTo>
                  <a:lnTo>
                    <a:pt x="434" y="145"/>
                  </a:lnTo>
                  <a:lnTo>
                    <a:pt x="436" y="145"/>
                  </a:lnTo>
                  <a:lnTo>
                    <a:pt x="436" y="147"/>
                  </a:lnTo>
                  <a:lnTo>
                    <a:pt x="434" y="147"/>
                  </a:lnTo>
                  <a:lnTo>
                    <a:pt x="434" y="149"/>
                  </a:lnTo>
                  <a:lnTo>
                    <a:pt x="436" y="149"/>
                  </a:lnTo>
                  <a:lnTo>
                    <a:pt x="436" y="147"/>
                  </a:lnTo>
                  <a:lnTo>
                    <a:pt x="437" y="147"/>
                  </a:lnTo>
                  <a:lnTo>
                    <a:pt x="437" y="145"/>
                  </a:lnTo>
                  <a:lnTo>
                    <a:pt x="439" y="145"/>
                  </a:lnTo>
                  <a:lnTo>
                    <a:pt x="441" y="145"/>
                  </a:lnTo>
                  <a:lnTo>
                    <a:pt x="441" y="144"/>
                  </a:lnTo>
                  <a:lnTo>
                    <a:pt x="439" y="144"/>
                  </a:lnTo>
                  <a:lnTo>
                    <a:pt x="439" y="142"/>
                  </a:lnTo>
                  <a:lnTo>
                    <a:pt x="441" y="142"/>
                  </a:lnTo>
                  <a:lnTo>
                    <a:pt x="441" y="144"/>
                  </a:lnTo>
                  <a:lnTo>
                    <a:pt x="443" y="144"/>
                  </a:lnTo>
                  <a:lnTo>
                    <a:pt x="443" y="142"/>
                  </a:lnTo>
                  <a:lnTo>
                    <a:pt x="443" y="140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3" y="136"/>
                  </a:lnTo>
                  <a:lnTo>
                    <a:pt x="443" y="134"/>
                  </a:lnTo>
                  <a:lnTo>
                    <a:pt x="445" y="134"/>
                  </a:lnTo>
                  <a:lnTo>
                    <a:pt x="443" y="134"/>
                  </a:lnTo>
                  <a:lnTo>
                    <a:pt x="443" y="132"/>
                  </a:lnTo>
                  <a:lnTo>
                    <a:pt x="445" y="132"/>
                  </a:lnTo>
                  <a:lnTo>
                    <a:pt x="445" y="130"/>
                  </a:lnTo>
                  <a:lnTo>
                    <a:pt x="445" y="128"/>
                  </a:lnTo>
                  <a:lnTo>
                    <a:pt x="447" y="128"/>
                  </a:lnTo>
                  <a:lnTo>
                    <a:pt x="447" y="126"/>
                  </a:lnTo>
                  <a:lnTo>
                    <a:pt x="447" y="124"/>
                  </a:lnTo>
                  <a:lnTo>
                    <a:pt x="445" y="124"/>
                  </a:lnTo>
                  <a:lnTo>
                    <a:pt x="443" y="124"/>
                  </a:lnTo>
                  <a:lnTo>
                    <a:pt x="443" y="122"/>
                  </a:lnTo>
                  <a:lnTo>
                    <a:pt x="445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2"/>
                  </a:lnTo>
                  <a:lnTo>
                    <a:pt x="445" y="122"/>
                  </a:lnTo>
                  <a:lnTo>
                    <a:pt x="445" y="121"/>
                  </a:lnTo>
                  <a:lnTo>
                    <a:pt x="445" y="119"/>
                  </a:lnTo>
                  <a:lnTo>
                    <a:pt x="445" y="117"/>
                  </a:lnTo>
                  <a:lnTo>
                    <a:pt x="447" y="117"/>
                  </a:lnTo>
                  <a:lnTo>
                    <a:pt x="447" y="115"/>
                  </a:lnTo>
                  <a:lnTo>
                    <a:pt x="445" y="115"/>
                  </a:lnTo>
                  <a:lnTo>
                    <a:pt x="443" y="117"/>
                  </a:lnTo>
                  <a:lnTo>
                    <a:pt x="443" y="115"/>
                  </a:lnTo>
                  <a:lnTo>
                    <a:pt x="443" y="113"/>
                  </a:lnTo>
                  <a:lnTo>
                    <a:pt x="445" y="113"/>
                  </a:lnTo>
                  <a:lnTo>
                    <a:pt x="443" y="111"/>
                  </a:lnTo>
                  <a:lnTo>
                    <a:pt x="441" y="111"/>
                  </a:lnTo>
                  <a:lnTo>
                    <a:pt x="443" y="111"/>
                  </a:lnTo>
                  <a:lnTo>
                    <a:pt x="443" y="109"/>
                  </a:lnTo>
                  <a:lnTo>
                    <a:pt x="441" y="107"/>
                  </a:lnTo>
                  <a:lnTo>
                    <a:pt x="443" y="107"/>
                  </a:lnTo>
                  <a:lnTo>
                    <a:pt x="443" y="105"/>
                  </a:lnTo>
                  <a:lnTo>
                    <a:pt x="445" y="105"/>
                  </a:lnTo>
                  <a:lnTo>
                    <a:pt x="447" y="105"/>
                  </a:lnTo>
                  <a:lnTo>
                    <a:pt x="447" y="103"/>
                  </a:lnTo>
                  <a:lnTo>
                    <a:pt x="449" y="103"/>
                  </a:lnTo>
                  <a:lnTo>
                    <a:pt x="451" y="103"/>
                  </a:lnTo>
                  <a:lnTo>
                    <a:pt x="451" y="105"/>
                  </a:lnTo>
                  <a:lnTo>
                    <a:pt x="451" y="107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7" y="107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59" y="103"/>
                  </a:lnTo>
                  <a:lnTo>
                    <a:pt x="461" y="103"/>
                  </a:lnTo>
                  <a:lnTo>
                    <a:pt x="462" y="103"/>
                  </a:lnTo>
                  <a:lnTo>
                    <a:pt x="464" y="103"/>
                  </a:lnTo>
                  <a:lnTo>
                    <a:pt x="466" y="103"/>
                  </a:lnTo>
                  <a:lnTo>
                    <a:pt x="466" y="105"/>
                  </a:lnTo>
                  <a:lnTo>
                    <a:pt x="466" y="107"/>
                  </a:lnTo>
                  <a:lnTo>
                    <a:pt x="468" y="107"/>
                  </a:lnTo>
                  <a:lnTo>
                    <a:pt x="470" y="107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7"/>
                  </a:lnTo>
                  <a:lnTo>
                    <a:pt x="472" y="109"/>
                  </a:lnTo>
                  <a:lnTo>
                    <a:pt x="474" y="109"/>
                  </a:lnTo>
                  <a:lnTo>
                    <a:pt x="476" y="109"/>
                  </a:lnTo>
                  <a:lnTo>
                    <a:pt x="478" y="109"/>
                  </a:lnTo>
                  <a:lnTo>
                    <a:pt x="478" y="107"/>
                  </a:lnTo>
                  <a:lnTo>
                    <a:pt x="480" y="107"/>
                  </a:lnTo>
                  <a:lnTo>
                    <a:pt x="482" y="107"/>
                  </a:lnTo>
                  <a:lnTo>
                    <a:pt x="482" y="105"/>
                  </a:lnTo>
                  <a:lnTo>
                    <a:pt x="484" y="103"/>
                  </a:lnTo>
                  <a:lnTo>
                    <a:pt x="484" y="101"/>
                  </a:lnTo>
                  <a:lnTo>
                    <a:pt x="485" y="101"/>
                  </a:lnTo>
                  <a:lnTo>
                    <a:pt x="485" y="103"/>
                  </a:lnTo>
                  <a:lnTo>
                    <a:pt x="487" y="103"/>
                  </a:lnTo>
                  <a:lnTo>
                    <a:pt x="489" y="103"/>
                  </a:lnTo>
                  <a:lnTo>
                    <a:pt x="491" y="103"/>
                  </a:lnTo>
                  <a:lnTo>
                    <a:pt x="493" y="103"/>
                  </a:lnTo>
                  <a:lnTo>
                    <a:pt x="495" y="103"/>
                  </a:lnTo>
                  <a:lnTo>
                    <a:pt x="495" y="101"/>
                  </a:lnTo>
                  <a:lnTo>
                    <a:pt x="497" y="101"/>
                  </a:lnTo>
                  <a:lnTo>
                    <a:pt x="497" y="103"/>
                  </a:lnTo>
                  <a:lnTo>
                    <a:pt x="499" y="103"/>
                  </a:lnTo>
                  <a:lnTo>
                    <a:pt x="501" y="103"/>
                  </a:lnTo>
                  <a:lnTo>
                    <a:pt x="501" y="101"/>
                  </a:lnTo>
                  <a:lnTo>
                    <a:pt x="503" y="101"/>
                  </a:lnTo>
                  <a:lnTo>
                    <a:pt x="503" y="103"/>
                  </a:lnTo>
                  <a:lnTo>
                    <a:pt x="503" y="105"/>
                  </a:lnTo>
                  <a:lnTo>
                    <a:pt x="505" y="105"/>
                  </a:lnTo>
                  <a:lnTo>
                    <a:pt x="507" y="105"/>
                  </a:lnTo>
                  <a:lnTo>
                    <a:pt x="507" y="103"/>
                  </a:lnTo>
                  <a:lnTo>
                    <a:pt x="505" y="103"/>
                  </a:lnTo>
                  <a:lnTo>
                    <a:pt x="505" y="101"/>
                  </a:lnTo>
                  <a:lnTo>
                    <a:pt x="507" y="101"/>
                  </a:lnTo>
                  <a:lnTo>
                    <a:pt x="509" y="101"/>
                  </a:lnTo>
                  <a:lnTo>
                    <a:pt x="510" y="101"/>
                  </a:lnTo>
                  <a:lnTo>
                    <a:pt x="510" y="103"/>
                  </a:lnTo>
                  <a:lnTo>
                    <a:pt x="510" y="105"/>
                  </a:lnTo>
                  <a:lnTo>
                    <a:pt x="512" y="105"/>
                  </a:lnTo>
                  <a:lnTo>
                    <a:pt x="512" y="107"/>
                  </a:lnTo>
                  <a:lnTo>
                    <a:pt x="514" y="107"/>
                  </a:lnTo>
                  <a:lnTo>
                    <a:pt x="514" y="105"/>
                  </a:lnTo>
                  <a:lnTo>
                    <a:pt x="516" y="105"/>
                  </a:lnTo>
                  <a:lnTo>
                    <a:pt x="518" y="107"/>
                  </a:lnTo>
                  <a:lnTo>
                    <a:pt x="518" y="105"/>
                  </a:lnTo>
                  <a:lnTo>
                    <a:pt x="518" y="103"/>
                  </a:lnTo>
                  <a:lnTo>
                    <a:pt x="518" y="101"/>
                  </a:lnTo>
                  <a:lnTo>
                    <a:pt x="518" y="99"/>
                  </a:lnTo>
                  <a:lnTo>
                    <a:pt x="516" y="99"/>
                  </a:lnTo>
                  <a:lnTo>
                    <a:pt x="516" y="97"/>
                  </a:lnTo>
                  <a:lnTo>
                    <a:pt x="516" y="96"/>
                  </a:lnTo>
                  <a:lnTo>
                    <a:pt x="516" y="94"/>
                  </a:lnTo>
                  <a:lnTo>
                    <a:pt x="518" y="94"/>
                  </a:lnTo>
                  <a:lnTo>
                    <a:pt x="520" y="94"/>
                  </a:lnTo>
                  <a:lnTo>
                    <a:pt x="522" y="94"/>
                  </a:lnTo>
                  <a:lnTo>
                    <a:pt x="524" y="94"/>
                  </a:lnTo>
                  <a:lnTo>
                    <a:pt x="526" y="94"/>
                  </a:lnTo>
                  <a:lnTo>
                    <a:pt x="526" y="92"/>
                  </a:lnTo>
                  <a:lnTo>
                    <a:pt x="526" y="90"/>
                  </a:lnTo>
                  <a:lnTo>
                    <a:pt x="524" y="88"/>
                  </a:lnTo>
                  <a:lnTo>
                    <a:pt x="522" y="88"/>
                  </a:lnTo>
                  <a:lnTo>
                    <a:pt x="520" y="88"/>
                  </a:lnTo>
                  <a:lnTo>
                    <a:pt x="518" y="88"/>
                  </a:lnTo>
                  <a:lnTo>
                    <a:pt x="520" y="86"/>
                  </a:lnTo>
                  <a:lnTo>
                    <a:pt x="522" y="86"/>
                  </a:lnTo>
                  <a:lnTo>
                    <a:pt x="522" y="84"/>
                  </a:lnTo>
                  <a:lnTo>
                    <a:pt x="524" y="84"/>
                  </a:lnTo>
                  <a:lnTo>
                    <a:pt x="524" y="86"/>
                  </a:lnTo>
                  <a:lnTo>
                    <a:pt x="526" y="86"/>
                  </a:lnTo>
                  <a:lnTo>
                    <a:pt x="528" y="86"/>
                  </a:lnTo>
                  <a:lnTo>
                    <a:pt x="530" y="86"/>
                  </a:lnTo>
                  <a:lnTo>
                    <a:pt x="532" y="86"/>
                  </a:lnTo>
                  <a:lnTo>
                    <a:pt x="532" y="84"/>
                  </a:lnTo>
                  <a:lnTo>
                    <a:pt x="532" y="82"/>
                  </a:lnTo>
                  <a:lnTo>
                    <a:pt x="532" y="80"/>
                  </a:lnTo>
                  <a:lnTo>
                    <a:pt x="532" y="78"/>
                  </a:lnTo>
                  <a:lnTo>
                    <a:pt x="533" y="78"/>
                  </a:lnTo>
                  <a:lnTo>
                    <a:pt x="535" y="78"/>
                  </a:lnTo>
                  <a:lnTo>
                    <a:pt x="535" y="76"/>
                  </a:lnTo>
                  <a:lnTo>
                    <a:pt x="537" y="76"/>
                  </a:lnTo>
                  <a:lnTo>
                    <a:pt x="537" y="78"/>
                  </a:lnTo>
                  <a:lnTo>
                    <a:pt x="539" y="78"/>
                  </a:lnTo>
                  <a:lnTo>
                    <a:pt x="539" y="80"/>
                  </a:lnTo>
                  <a:lnTo>
                    <a:pt x="541" y="78"/>
                  </a:lnTo>
                  <a:lnTo>
                    <a:pt x="543" y="78"/>
                  </a:lnTo>
                  <a:lnTo>
                    <a:pt x="543" y="76"/>
                  </a:lnTo>
                  <a:lnTo>
                    <a:pt x="541" y="74"/>
                  </a:lnTo>
                  <a:lnTo>
                    <a:pt x="539" y="73"/>
                  </a:lnTo>
                  <a:lnTo>
                    <a:pt x="537" y="73"/>
                  </a:lnTo>
                  <a:lnTo>
                    <a:pt x="537" y="74"/>
                  </a:lnTo>
                  <a:lnTo>
                    <a:pt x="535" y="74"/>
                  </a:lnTo>
                  <a:lnTo>
                    <a:pt x="533" y="73"/>
                  </a:lnTo>
                  <a:lnTo>
                    <a:pt x="532" y="73"/>
                  </a:lnTo>
                  <a:lnTo>
                    <a:pt x="533" y="73"/>
                  </a:lnTo>
                  <a:lnTo>
                    <a:pt x="533" y="71"/>
                  </a:lnTo>
                  <a:lnTo>
                    <a:pt x="533" y="69"/>
                  </a:lnTo>
                  <a:lnTo>
                    <a:pt x="535" y="69"/>
                  </a:lnTo>
                  <a:lnTo>
                    <a:pt x="537" y="69"/>
                  </a:lnTo>
                  <a:lnTo>
                    <a:pt x="539" y="67"/>
                  </a:lnTo>
                  <a:lnTo>
                    <a:pt x="541" y="67"/>
                  </a:lnTo>
                  <a:lnTo>
                    <a:pt x="541" y="69"/>
                  </a:lnTo>
                  <a:lnTo>
                    <a:pt x="543" y="69"/>
                  </a:lnTo>
                  <a:lnTo>
                    <a:pt x="545" y="69"/>
                  </a:lnTo>
                  <a:lnTo>
                    <a:pt x="547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51" y="65"/>
                  </a:lnTo>
                  <a:lnTo>
                    <a:pt x="551" y="67"/>
                  </a:lnTo>
                  <a:lnTo>
                    <a:pt x="553" y="67"/>
                  </a:lnTo>
                  <a:lnTo>
                    <a:pt x="553" y="69"/>
                  </a:lnTo>
                  <a:lnTo>
                    <a:pt x="553" y="71"/>
                  </a:lnTo>
                  <a:lnTo>
                    <a:pt x="555" y="71"/>
                  </a:lnTo>
                  <a:lnTo>
                    <a:pt x="557" y="71"/>
                  </a:lnTo>
                  <a:lnTo>
                    <a:pt x="557" y="69"/>
                  </a:lnTo>
                  <a:lnTo>
                    <a:pt x="558" y="69"/>
                  </a:lnTo>
                  <a:lnTo>
                    <a:pt x="558" y="67"/>
                  </a:lnTo>
                  <a:lnTo>
                    <a:pt x="558" y="65"/>
                  </a:lnTo>
                  <a:lnTo>
                    <a:pt x="560" y="65"/>
                  </a:lnTo>
                  <a:lnTo>
                    <a:pt x="560" y="63"/>
                  </a:lnTo>
                  <a:lnTo>
                    <a:pt x="562" y="63"/>
                  </a:lnTo>
                  <a:lnTo>
                    <a:pt x="562" y="65"/>
                  </a:lnTo>
                  <a:lnTo>
                    <a:pt x="564" y="65"/>
                  </a:lnTo>
                  <a:lnTo>
                    <a:pt x="564" y="67"/>
                  </a:lnTo>
                  <a:lnTo>
                    <a:pt x="566" y="67"/>
                  </a:lnTo>
                  <a:lnTo>
                    <a:pt x="566" y="65"/>
                  </a:lnTo>
                  <a:lnTo>
                    <a:pt x="568" y="65"/>
                  </a:lnTo>
                  <a:lnTo>
                    <a:pt x="568" y="63"/>
                  </a:lnTo>
                  <a:lnTo>
                    <a:pt x="570" y="63"/>
                  </a:lnTo>
                  <a:lnTo>
                    <a:pt x="570" y="61"/>
                  </a:lnTo>
                  <a:lnTo>
                    <a:pt x="570" y="59"/>
                  </a:lnTo>
                  <a:lnTo>
                    <a:pt x="570" y="57"/>
                  </a:lnTo>
                  <a:lnTo>
                    <a:pt x="572" y="59"/>
                  </a:lnTo>
                  <a:lnTo>
                    <a:pt x="574" y="59"/>
                  </a:lnTo>
                  <a:lnTo>
                    <a:pt x="574" y="61"/>
                  </a:lnTo>
                  <a:lnTo>
                    <a:pt x="574" y="63"/>
                  </a:lnTo>
                  <a:lnTo>
                    <a:pt x="576" y="63"/>
                  </a:lnTo>
                  <a:lnTo>
                    <a:pt x="578" y="63"/>
                  </a:lnTo>
                  <a:lnTo>
                    <a:pt x="578" y="61"/>
                  </a:lnTo>
                  <a:lnTo>
                    <a:pt x="578" y="59"/>
                  </a:lnTo>
                  <a:lnTo>
                    <a:pt x="580" y="59"/>
                  </a:lnTo>
                  <a:lnTo>
                    <a:pt x="581" y="59"/>
                  </a:lnTo>
                  <a:lnTo>
                    <a:pt x="583" y="59"/>
                  </a:lnTo>
                  <a:lnTo>
                    <a:pt x="583" y="57"/>
                  </a:lnTo>
                  <a:lnTo>
                    <a:pt x="583" y="55"/>
                  </a:lnTo>
                  <a:lnTo>
                    <a:pt x="585" y="55"/>
                  </a:lnTo>
                  <a:lnTo>
                    <a:pt x="585" y="53"/>
                  </a:lnTo>
                  <a:lnTo>
                    <a:pt x="585" y="51"/>
                  </a:lnTo>
                  <a:lnTo>
                    <a:pt x="587" y="51"/>
                  </a:lnTo>
                  <a:lnTo>
                    <a:pt x="587" y="49"/>
                  </a:lnTo>
                  <a:lnTo>
                    <a:pt x="589" y="49"/>
                  </a:lnTo>
                  <a:lnTo>
                    <a:pt x="589" y="48"/>
                  </a:lnTo>
                  <a:lnTo>
                    <a:pt x="587" y="48"/>
                  </a:lnTo>
                  <a:lnTo>
                    <a:pt x="585" y="48"/>
                  </a:lnTo>
                  <a:lnTo>
                    <a:pt x="587" y="48"/>
                  </a:lnTo>
                  <a:lnTo>
                    <a:pt x="587" y="46"/>
                  </a:lnTo>
                  <a:lnTo>
                    <a:pt x="589" y="46"/>
                  </a:lnTo>
                  <a:lnTo>
                    <a:pt x="591" y="46"/>
                  </a:lnTo>
                  <a:lnTo>
                    <a:pt x="593" y="46"/>
                  </a:lnTo>
                  <a:lnTo>
                    <a:pt x="593" y="48"/>
                  </a:lnTo>
                  <a:lnTo>
                    <a:pt x="595" y="48"/>
                  </a:lnTo>
                  <a:lnTo>
                    <a:pt x="595" y="49"/>
                  </a:lnTo>
                  <a:lnTo>
                    <a:pt x="597" y="49"/>
                  </a:lnTo>
                  <a:lnTo>
                    <a:pt x="599" y="49"/>
                  </a:lnTo>
                  <a:lnTo>
                    <a:pt x="599" y="48"/>
                  </a:lnTo>
                  <a:lnTo>
                    <a:pt x="599" y="46"/>
                  </a:lnTo>
                  <a:lnTo>
                    <a:pt x="599" y="44"/>
                  </a:lnTo>
                  <a:lnTo>
                    <a:pt x="597" y="44"/>
                  </a:lnTo>
                  <a:lnTo>
                    <a:pt x="597" y="42"/>
                  </a:lnTo>
                  <a:lnTo>
                    <a:pt x="597" y="40"/>
                  </a:lnTo>
                  <a:lnTo>
                    <a:pt x="599" y="40"/>
                  </a:lnTo>
                  <a:lnTo>
                    <a:pt x="599" y="42"/>
                  </a:lnTo>
                  <a:lnTo>
                    <a:pt x="601" y="42"/>
                  </a:lnTo>
                  <a:lnTo>
                    <a:pt x="603" y="42"/>
                  </a:lnTo>
                  <a:lnTo>
                    <a:pt x="605" y="42"/>
                  </a:lnTo>
                  <a:lnTo>
                    <a:pt x="605" y="40"/>
                  </a:lnTo>
                  <a:lnTo>
                    <a:pt x="606" y="40"/>
                  </a:lnTo>
                  <a:lnTo>
                    <a:pt x="606" y="42"/>
                  </a:lnTo>
                  <a:lnTo>
                    <a:pt x="608" y="42"/>
                  </a:lnTo>
                  <a:lnTo>
                    <a:pt x="608" y="44"/>
                  </a:lnTo>
                  <a:lnTo>
                    <a:pt x="610" y="44"/>
                  </a:lnTo>
                  <a:lnTo>
                    <a:pt x="610" y="42"/>
                  </a:lnTo>
                  <a:lnTo>
                    <a:pt x="612" y="42"/>
                  </a:lnTo>
                  <a:lnTo>
                    <a:pt x="612" y="40"/>
                  </a:lnTo>
                  <a:lnTo>
                    <a:pt x="614" y="40"/>
                  </a:lnTo>
                  <a:lnTo>
                    <a:pt x="616" y="42"/>
                  </a:lnTo>
                  <a:lnTo>
                    <a:pt x="616" y="44"/>
                  </a:lnTo>
                  <a:lnTo>
                    <a:pt x="618" y="44"/>
                  </a:lnTo>
                  <a:lnTo>
                    <a:pt x="620" y="44"/>
                  </a:lnTo>
                  <a:lnTo>
                    <a:pt x="620" y="42"/>
                  </a:lnTo>
                  <a:lnTo>
                    <a:pt x="620" y="44"/>
                  </a:lnTo>
                  <a:lnTo>
                    <a:pt x="622" y="44"/>
                  </a:lnTo>
                  <a:lnTo>
                    <a:pt x="622" y="46"/>
                  </a:lnTo>
                  <a:lnTo>
                    <a:pt x="622" y="48"/>
                  </a:lnTo>
                  <a:lnTo>
                    <a:pt x="624" y="48"/>
                  </a:lnTo>
                  <a:lnTo>
                    <a:pt x="624" y="46"/>
                  </a:lnTo>
                  <a:lnTo>
                    <a:pt x="626" y="46"/>
                  </a:lnTo>
                  <a:lnTo>
                    <a:pt x="626" y="44"/>
                  </a:lnTo>
                  <a:lnTo>
                    <a:pt x="628" y="44"/>
                  </a:lnTo>
                  <a:lnTo>
                    <a:pt x="628" y="42"/>
                  </a:lnTo>
                  <a:lnTo>
                    <a:pt x="626" y="40"/>
                  </a:lnTo>
                  <a:lnTo>
                    <a:pt x="626" y="38"/>
                  </a:lnTo>
                  <a:lnTo>
                    <a:pt x="628" y="38"/>
                  </a:lnTo>
                  <a:lnTo>
                    <a:pt x="628" y="40"/>
                  </a:lnTo>
                  <a:lnTo>
                    <a:pt x="629" y="40"/>
                  </a:lnTo>
                  <a:lnTo>
                    <a:pt x="631" y="38"/>
                  </a:lnTo>
                  <a:lnTo>
                    <a:pt x="631" y="36"/>
                  </a:lnTo>
                  <a:lnTo>
                    <a:pt x="633" y="36"/>
                  </a:lnTo>
                  <a:lnTo>
                    <a:pt x="633" y="34"/>
                  </a:lnTo>
                  <a:lnTo>
                    <a:pt x="633" y="32"/>
                  </a:lnTo>
                  <a:lnTo>
                    <a:pt x="633" y="30"/>
                  </a:lnTo>
                  <a:lnTo>
                    <a:pt x="635" y="30"/>
                  </a:lnTo>
                  <a:lnTo>
                    <a:pt x="637" y="30"/>
                  </a:lnTo>
                  <a:lnTo>
                    <a:pt x="637" y="32"/>
                  </a:lnTo>
                  <a:lnTo>
                    <a:pt x="637" y="34"/>
                  </a:lnTo>
                  <a:lnTo>
                    <a:pt x="637" y="36"/>
                  </a:lnTo>
                  <a:lnTo>
                    <a:pt x="639" y="36"/>
                  </a:lnTo>
                  <a:lnTo>
                    <a:pt x="639" y="34"/>
                  </a:lnTo>
                  <a:lnTo>
                    <a:pt x="639" y="32"/>
                  </a:lnTo>
                  <a:lnTo>
                    <a:pt x="639" y="30"/>
                  </a:lnTo>
                  <a:lnTo>
                    <a:pt x="639" y="28"/>
                  </a:lnTo>
                  <a:lnTo>
                    <a:pt x="639" y="26"/>
                  </a:lnTo>
                  <a:lnTo>
                    <a:pt x="641" y="26"/>
                  </a:lnTo>
                  <a:lnTo>
                    <a:pt x="643" y="26"/>
                  </a:lnTo>
                  <a:lnTo>
                    <a:pt x="645" y="25"/>
                  </a:lnTo>
                  <a:lnTo>
                    <a:pt x="643" y="25"/>
                  </a:lnTo>
                  <a:lnTo>
                    <a:pt x="643" y="23"/>
                  </a:lnTo>
                  <a:lnTo>
                    <a:pt x="641" y="23"/>
                  </a:lnTo>
                  <a:lnTo>
                    <a:pt x="641" y="21"/>
                  </a:lnTo>
                  <a:lnTo>
                    <a:pt x="643" y="23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6"/>
                  </a:lnTo>
                  <a:lnTo>
                    <a:pt x="647" y="26"/>
                  </a:lnTo>
                  <a:lnTo>
                    <a:pt x="647" y="28"/>
                  </a:lnTo>
                  <a:lnTo>
                    <a:pt x="649" y="28"/>
                  </a:lnTo>
                  <a:lnTo>
                    <a:pt x="649" y="30"/>
                  </a:lnTo>
                  <a:lnTo>
                    <a:pt x="651" y="30"/>
                  </a:lnTo>
                  <a:lnTo>
                    <a:pt x="653" y="30"/>
                  </a:lnTo>
                  <a:lnTo>
                    <a:pt x="654" y="30"/>
                  </a:lnTo>
                  <a:lnTo>
                    <a:pt x="654" y="28"/>
                  </a:lnTo>
                  <a:lnTo>
                    <a:pt x="654" y="26"/>
                  </a:lnTo>
                  <a:lnTo>
                    <a:pt x="654" y="25"/>
                  </a:lnTo>
                  <a:lnTo>
                    <a:pt x="654" y="23"/>
                  </a:lnTo>
                  <a:lnTo>
                    <a:pt x="654" y="21"/>
                  </a:lnTo>
                  <a:lnTo>
                    <a:pt x="654" y="19"/>
                  </a:lnTo>
                  <a:lnTo>
                    <a:pt x="654" y="17"/>
                  </a:lnTo>
                  <a:lnTo>
                    <a:pt x="654" y="15"/>
                  </a:lnTo>
                  <a:lnTo>
                    <a:pt x="656" y="15"/>
                  </a:lnTo>
                  <a:lnTo>
                    <a:pt x="658" y="15"/>
                  </a:lnTo>
                  <a:lnTo>
                    <a:pt x="658" y="17"/>
                  </a:lnTo>
                  <a:lnTo>
                    <a:pt x="660" y="17"/>
                  </a:lnTo>
                  <a:lnTo>
                    <a:pt x="660" y="15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6" y="15"/>
                  </a:lnTo>
                  <a:lnTo>
                    <a:pt x="668" y="15"/>
                  </a:lnTo>
                  <a:lnTo>
                    <a:pt x="668" y="13"/>
                  </a:lnTo>
                  <a:lnTo>
                    <a:pt x="670" y="13"/>
                  </a:lnTo>
                  <a:lnTo>
                    <a:pt x="670" y="11"/>
                  </a:lnTo>
                  <a:lnTo>
                    <a:pt x="672" y="11"/>
                  </a:lnTo>
                  <a:lnTo>
                    <a:pt x="674" y="11"/>
                  </a:lnTo>
                  <a:lnTo>
                    <a:pt x="674" y="9"/>
                  </a:lnTo>
                  <a:lnTo>
                    <a:pt x="674" y="7"/>
                  </a:lnTo>
                  <a:lnTo>
                    <a:pt x="676" y="7"/>
                  </a:lnTo>
                  <a:lnTo>
                    <a:pt x="676" y="9"/>
                  </a:lnTo>
                  <a:lnTo>
                    <a:pt x="677" y="9"/>
                  </a:lnTo>
                  <a:lnTo>
                    <a:pt x="677" y="11"/>
                  </a:lnTo>
                  <a:lnTo>
                    <a:pt x="679" y="13"/>
                  </a:lnTo>
                  <a:lnTo>
                    <a:pt x="679" y="15"/>
                  </a:lnTo>
                  <a:lnTo>
                    <a:pt x="679" y="17"/>
                  </a:lnTo>
                  <a:lnTo>
                    <a:pt x="681" y="17"/>
                  </a:lnTo>
                  <a:lnTo>
                    <a:pt x="683" y="17"/>
                  </a:lnTo>
                  <a:lnTo>
                    <a:pt x="683" y="15"/>
                  </a:lnTo>
                  <a:lnTo>
                    <a:pt x="685" y="15"/>
                  </a:lnTo>
                  <a:lnTo>
                    <a:pt x="687" y="15"/>
                  </a:lnTo>
                  <a:lnTo>
                    <a:pt x="687" y="13"/>
                  </a:lnTo>
                  <a:lnTo>
                    <a:pt x="687" y="11"/>
                  </a:lnTo>
                  <a:lnTo>
                    <a:pt x="685" y="9"/>
                  </a:lnTo>
                  <a:lnTo>
                    <a:pt x="683" y="9"/>
                  </a:lnTo>
                  <a:lnTo>
                    <a:pt x="683" y="7"/>
                  </a:lnTo>
                  <a:lnTo>
                    <a:pt x="683" y="5"/>
                  </a:lnTo>
                  <a:lnTo>
                    <a:pt x="685" y="5"/>
                  </a:lnTo>
                  <a:lnTo>
                    <a:pt x="685" y="3"/>
                  </a:lnTo>
                  <a:lnTo>
                    <a:pt x="687" y="3"/>
                  </a:lnTo>
                  <a:lnTo>
                    <a:pt x="689" y="3"/>
                  </a:lnTo>
                  <a:lnTo>
                    <a:pt x="689" y="1"/>
                  </a:lnTo>
                  <a:lnTo>
                    <a:pt x="691" y="1"/>
                  </a:lnTo>
                  <a:lnTo>
                    <a:pt x="691" y="3"/>
                  </a:lnTo>
                  <a:lnTo>
                    <a:pt x="693" y="3"/>
                  </a:lnTo>
                  <a:lnTo>
                    <a:pt x="695" y="3"/>
                  </a:lnTo>
                  <a:lnTo>
                    <a:pt x="695" y="1"/>
                  </a:lnTo>
                  <a:lnTo>
                    <a:pt x="697" y="1"/>
                  </a:lnTo>
                  <a:lnTo>
                    <a:pt x="697" y="0"/>
                  </a:lnTo>
                  <a:lnTo>
                    <a:pt x="699" y="0"/>
                  </a:lnTo>
                  <a:lnTo>
                    <a:pt x="699" y="1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9" y="5"/>
                  </a:lnTo>
                  <a:lnTo>
                    <a:pt x="699" y="7"/>
                  </a:lnTo>
                  <a:lnTo>
                    <a:pt x="699" y="9"/>
                  </a:lnTo>
                  <a:lnTo>
                    <a:pt x="701" y="11"/>
                  </a:lnTo>
                  <a:lnTo>
                    <a:pt x="702" y="11"/>
                  </a:lnTo>
                  <a:lnTo>
                    <a:pt x="704" y="9"/>
                  </a:lnTo>
                  <a:lnTo>
                    <a:pt x="706" y="9"/>
                  </a:lnTo>
                  <a:lnTo>
                    <a:pt x="706" y="7"/>
                  </a:lnTo>
                  <a:lnTo>
                    <a:pt x="708" y="7"/>
                  </a:lnTo>
                  <a:lnTo>
                    <a:pt x="710" y="7"/>
                  </a:lnTo>
                  <a:lnTo>
                    <a:pt x="710" y="9"/>
                  </a:lnTo>
                  <a:lnTo>
                    <a:pt x="710" y="11"/>
                  </a:lnTo>
                  <a:lnTo>
                    <a:pt x="712" y="11"/>
                  </a:lnTo>
                  <a:lnTo>
                    <a:pt x="714" y="11"/>
                  </a:lnTo>
                  <a:lnTo>
                    <a:pt x="714" y="9"/>
                  </a:lnTo>
                  <a:lnTo>
                    <a:pt x="714" y="7"/>
                  </a:lnTo>
                  <a:lnTo>
                    <a:pt x="716" y="7"/>
                  </a:lnTo>
                  <a:lnTo>
                    <a:pt x="718" y="5"/>
                  </a:lnTo>
                  <a:lnTo>
                    <a:pt x="720" y="5"/>
                  </a:lnTo>
                  <a:lnTo>
                    <a:pt x="722" y="5"/>
                  </a:lnTo>
                  <a:lnTo>
                    <a:pt x="722" y="7"/>
                  </a:lnTo>
                  <a:lnTo>
                    <a:pt x="722" y="9"/>
                  </a:lnTo>
                  <a:lnTo>
                    <a:pt x="722" y="11"/>
                  </a:lnTo>
                  <a:lnTo>
                    <a:pt x="722" y="13"/>
                  </a:lnTo>
                  <a:lnTo>
                    <a:pt x="724" y="13"/>
                  </a:lnTo>
                  <a:lnTo>
                    <a:pt x="724" y="15"/>
                  </a:lnTo>
                  <a:lnTo>
                    <a:pt x="725" y="15"/>
                  </a:lnTo>
                  <a:lnTo>
                    <a:pt x="725" y="13"/>
                  </a:lnTo>
                  <a:lnTo>
                    <a:pt x="727" y="13"/>
                  </a:lnTo>
                  <a:lnTo>
                    <a:pt x="729" y="13"/>
                  </a:lnTo>
                  <a:lnTo>
                    <a:pt x="731" y="13"/>
                  </a:lnTo>
                  <a:lnTo>
                    <a:pt x="733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7" y="15"/>
                  </a:lnTo>
                  <a:lnTo>
                    <a:pt x="737" y="17"/>
                  </a:lnTo>
                  <a:lnTo>
                    <a:pt x="737" y="19"/>
                  </a:lnTo>
                  <a:lnTo>
                    <a:pt x="735" y="19"/>
                  </a:lnTo>
                  <a:lnTo>
                    <a:pt x="737" y="21"/>
                  </a:lnTo>
                  <a:lnTo>
                    <a:pt x="737" y="23"/>
                  </a:lnTo>
                  <a:lnTo>
                    <a:pt x="735" y="23"/>
                  </a:lnTo>
                  <a:lnTo>
                    <a:pt x="737" y="25"/>
                  </a:lnTo>
                  <a:lnTo>
                    <a:pt x="739" y="25"/>
                  </a:lnTo>
                  <a:lnTo>
                    <a:pt x="741" y="25"/>
                  </a:lnTo>
                  <a:lnTo>
                    <a:pt x="743" y="25"/>
                  </a:lnTo>
                  <a:lnTo>
                    <a:pt x="743" y="26"/>
                  </a:lnTo>
                  <a:lnTo>
                    <a:pt x="743" y="28"/>
                  </a:lnTo>
                  <a:lnTo>
                    <a:pt x="743" y="30"/>
                  </a:lnTo>
                  <a:lnTo>
                    <a:pt x="743" y="32"/>
                  </a:lnTo>
                  <a:lnTo>
                    <a:pt x="745" y="32"/>
                  </a:lnTo>
                  <a:lnTo>
                    <a:pt x="745" y="34"/>
                  </a:lnTo>
                  <a:lnTo>
                    <a:pt x="747" y="34"/>
                  </a:lnTo>
                  <a:lnTo>
                    <a:pt x="747" y="36"/>
                  </a:lnTo>
                  <a:lnTo>
                    <a:pt x="749" y="36"/>
                  </a:lnTo>
                  <a:lnTo>
                    <a:pt x="750" y="36"/>
                  </a:lnTo>
                  <a:lnTo>
                    <a:pt x="752" y="36"/>
                  </a:lnTo>
                  <a:lnTo>
                    <a:pt x="752" y="34"/>
                  </a:lnTo>
                  <a:lnTo>
                    <a:pt x="754" y="34"/>
                  </a:lnTo>
                  <a:lnTo>
                    <a:pt x="752" y="34"/>
                  </a:lnTo>
                  <a:lnTo>
                    <a:pt x="752" y="32"/>
                  </a:lnTo>
                  <a:lnTo>
                    <a:pt x="752" y="30"/>
                  </a:lnTo>
                  <a:lnTo>
                    <a:pt x="752" y="28"/>
                  </a:lnTo>
                  <a:lnTo>
                    <a:pt x="752" y="26"/>
                  </a:lnTo>
                  <a:lnTo>
                    <a:pt x="752" y="25"/>
                  </a:lnTo>
                  <a:lnTo>
                    <a:pt x="754" y="25"/>
                  </a:lnTo>
                  <a:lnTo>
                    <a:pt x="756" y="25"/>
                  </a:lnTo>
                  <a:lnTo>
                    <a:pt x="756" y="26"/>
                  </a:lnTo>
                  <a:lnTo>
                    <a:pt x="758" y="26"/>
                  </a:lnTo>
                  <a:lnTo>
                    <a:pt x="758" y="28"/>
                  </a:lnTo>
                  <a:lnTo>
                    <a:pt x="758" y="32"/>
                  </a:lnTo>
                  <a:lnTo>
                    <a:pt x="760" y="32"/>
                  </a:lnTo>
                  <a:lnTo>
                    <a:pt x="760" y="34"/>
                  </a:lnTo>
                  <a:lnTo>
                    <a:pt x="760" y="32"/>
                  </a:lnTo>
                  <a:lnTo>
                    <a:pt x="762" y="32"/>
                  </a:lnTo>
                  <a:lnTo>
                    <a:pt x="764" y="32"/>
                  </a:lnTo>
                  <a:lnTo>
                    <a:pt x="766" y="32"/>
                  </a:lnTo>
                  <a:lnTo>
                    <a:pt x="766" y="34"/>
                  </a:lnTo>
                  <a:lnTo>
                    <a:pt x="768" y="36"/>
                  </a:lnTo>
                  <a:lnTo>
                    <a:pt x="770" y="38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2" y="44"/>
                  </a:lnTo>
                  <a:lnTo>
                    <a:pt x="772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2"/>
                  </a:lnTo>
                  <a:lnTo>
                    <a:pt x="777" y="40"/>
                  </a:lnTo>
                  <a:lnTo>
                    <a:pt x="775" y="40"/>
                  </a:lnTo>
                  <a:lnTo>
                    <a:pt x="773" y="40"/>
                  </a:lnTo>
                  <a:lnTo>
                    <a:pt x="773" y="38"/>
                  </a:lnTo>
                  <a:lnTo>
                    <a:pt x="772" y="38"/>
                  </a:lnTo>
                  <a:lnTo>
                    <a:pt x="770" y="38"/>
                  </a:lnTo>
                  <a:lnTo>
                    <a:pt x="770" y="36"/>
                  </a:lnTo>
                  <a:lnTo>
                    <a:pt x="770" y="34"/>
                  </a:lnTo>
                  <a:lnTo>
                    <a:pt x="772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9" y="34"/>
                  </a:lnTo>
                  <a:lnTo>
                    <a:pt x="781" y="34"/>
                  </a:lnTo>
                  <a:lnTo>
                    <a:pt x="783" y="34"/>
                  </a:lnTo>
                  <a:lnTo>
                    <a:pt x="785" y="34"/>
                  </a:lnTo>
                  <a:lnTo>
                    <a:pt x="787" y="34"/>
                  </a:lnTo>
                  <a:lnTo>
                    <a:pt x="787" y="36"/>
                  </a:lnTo>
                  <a:lnTo>
                    <a:pt x="787" y="38"/>
                  </a:lnTo>
                  <a:lnTo>
                    <a:pt x="787" y="40"/>
                  </a:lnTo>
                  <a:lnTo>
                    <a:pt x="789" y="40"/>
                  </a:lnTo>
                  <a:lnTo>
                    <a:pt x="789" y="42"/>
                  </a:lnTo>
                  <a:lnTo>
                    <a:pt x="791" y="42"/>
                  </a:lnTo>
                  <a:lnTo>
                    <a:pt x="793" y="42"/>
                  </a:lnTo>
                  <a:lnTo>
                    <a:pt x="795" y="42"/>
                  </a:lnTo>
                  <a:lnTo>
                    <a:pt x="797" y="40"/>
                  </a:lnTo>
                  <a:lnTo>
                    <a:pt x="797" y="38"/>
                  </a:lnTo>
                  <a:lnTo>
                    <a:pt x="795" y="38"/>
                  </a:lnTo>
                  <a:lnTo>
                    <a:pt x="795" y="36"/>
                  </a:lnTo>
                  <a:lnTo>
                    <a:pt x="793" y="36"/>
                  </a:lnTo>
                  <a:lnTo>
                    <a:pt x="793" y="34"/>
                  </a:lnTo>
                  <a:lnTo>
                    <a:pt x="793" y="32"/>
                  </a:lnTo>
                  <a:lnTo>
                    <a:pt x="795" y="32"/>
                  </a:lnTo>
                  <a:lnTo>
                    <a:pt x="797" y="32"/>
                  </a:lnTo>
                  <a:lnTo>
                    <a:pt x="798" y="34"/>
                  </a:lnTo>
                  <a:lnTo>
                    <a:pt x="800" y="34"/>
                  </a:lnTo>
                  <a:lnTo>
                    <a:pt x="800" y="36"/>
                  </a:lnTo>
                  <a:lnTo>
                    <a:pt x="800" y="38"/>
                  </a:lnTo>
                  <a:lnTo>
                    <a:pt x="800" y="40"/>
                  </a:lnTo>
                  <a:lnTo>
                    <a:pt x="800" y="42"/>
                  </a:lnTo>
                  <a:lnTo>
                    <a:pt x="800" y="44"/>
                  </a:lnTo>
                  <a:lnTo>
                    <a:pt x="800" y="46"/>
                  </a:lnTo>
                  <a:lnTo>
                    <a:pt x="800" y="48"/>
                  </a:lnTo>
                  <a:lnTo>
                    <a:pt x="800" y="49"/>
                  </a:lnTo>
                  <a:lnTo>
                    <a:pt x="802" y="49"/>
                  </a:lnTo>
                  <a:lnTo>
                    <a:pt x="804" y="51"/>
                  </a:lnTo>
                  <a:lnTo>
                    <a:pt x="806" y="51"/>
                  </a:lnTo>
                  <a:lnTo>
                    <a:pt x="806" y="53"/>
                  </a:lnTo>
                  <a:lnTo>
                    <a:pt x="808" y="53"/>
                  </a:lnTo>
                  <a:lnTo>
                    <a:pt x="810" y="53"/>
                  </a:lnTo>
                  <a:lnTo>
                    <a:pt x="810" y="51"/>
                  </a:lnTo>
                  <a:lnTo>
                    <a:pt x="810" y="49"/>
                  </a:lnTo>
                  <a:lnTo>
                    <a:pt x="808" y="48"/>
                  </a:lnTo>
                  <a:lnTo>
                    <a:pt x="806" y="48"/>
                  </a:lnTo>
                  <a:lnTo>
                    <a:pt x="806" y="46"/>
                  </a:lnTo>
                  <a:lnTo>
                    <a:pt x="808" y="46"/>
                  </a:lnTo>
                  <a:lnTo>
                    <a:pt x="808" y="44"/>
                  </a:lnTo>
                  <a:lnTo>
                    <a:pt x="808" y="46"/>
                  </a:lnTo>
                  <a:lnTo>
                    <a:pt x="812" y="48"/>
                  </a:lnTo>
                  <a:lnTo>
                    <a:pt x="814" y="48"/>
                  </a:lnTo>
                  <a:lnTo>
                    <a:pt x="814" y="49"/>
                  </a:lnTo>
                  <a:lnTo>
                    <a:pt x="816" y="49"/>
                  </a:lnTo>
                  <a:lnTo>
                    <a:pt x="816" y="51"/>
                  </a:lnTo>
                  <a:lnTo>
                    <a:pt x="818" y="53"/>
                  </a:lnTo>
                  <a:lnTo>
                    <a:pt x="820" y="53"/>
                  </a:lnTo>
                  <a:lnTo>
                    <a:pt x="820" y="55"/>
                  </a:lnTo>
                  <a:lnTo>
                    <a:pt x="821" y="53"/>
                  </a:lnTo>
                  <a:lnTo>
                    <a:pt x="823" y="53"/>
                  </a:lnTo>
                  <a:lnTo>
                    <a:pt x="823" y="51"/>
                  </a:lnTo>
                  <a:lnTo>
                    <a:pt x="825" y="51"/>
                  </a:lnTo>
                  <a:lnTo>
                    <a:pt x="827" y="51"/>
                  </a:lnTo>
                  <a:lnTo>
                    <a:pt x="829" y="51"/>
                  </a:lnTo>
                  <a:lnTo>
                    <a:pt x="829" y="53"/>
                  </a:lnTo>
                  <a:lnTo>
                    <a:pt x="831" y="55"/>
                  </a:lnTo>
                  <a:lnTo>
                    <a:pt x="831" y="57"/>
                  </a:lnTo>
                  <a:lnTo>
                    <a:pt x="833" y="61"/>
                  </a:lnTo>
                  <a:lnTo>
                    <a:pt x="833" y="65"/>
                  </a:lnTo>
                  <a:lnTo>
                    <a:pt x="835" y="65"/>
                  </a:lnTo>
                  <a:lnTo>
                    <a:pt x="835" y="67"/>
                  </a:lnTo>
                  <a:lnTo>
                    <a:pt x="837" y="69"/>
                  </a:lnTo>
                  <a:lnTo>
                    <a:pt x="839" y="69"/>
                  </a:lnTo>
                  <a:lnTo>
                    <a:pt x="841" y="67"/>
                  </a:lnTo>
                  <a:lnTo>
                    <a:pt x="841" y="65"/>
                  </a:lnTo>
                  <a:lnTo>
                    <a:pt x="843" y="63"/>
                  </a:lnTo>
                  <a:lnTo>
                    <a:pt x="843" y="61"/>
                  </a:lnTo>
                  <a:lnTo>
                    <a:pt x="843" y="59"/>
                  </a:lnTo>
                  <a:lnTo>
                    <a:pt x="843" y="57"/>
                  </a:lnTo>
                  <a:lnTo>
                    <a:pt x="845" y="57"/>
                  </a:lnTo>
                  <a:lnTo>
                    <a:pt x="846" y="57"/>
                  </a:lnTo>
                  <a:lnTo>
                    <a:pt x="848" y="57"/>
                  </a:lnTo>
                  <a:lnTo>
                    <a:pt x="848" y="55"/>
                  </a:lnTo>
                  <a:lnTo>
                    <a:pt x="846" y="55"/>
                  </a:lnTo>
                  <a:lnTo>
                    <a:pt x="848" y="53"/>
                  </a:lnTo>
                  <a:lnTo>
                    <a:pt x="848" y="51"/>
                  </a:lnTo>
                  <a:lnTo>
                    <a:pt x="850" y="51"/>
                  </a:lnTo>
                  <a:lnTo>
                    <a:pt x="854" y="49"/>
                  </a:lnTo>
                  <a:lnTo>
                    <a:pt x="856" y="49"/>
                  </a:lnTo>
                  <a:lnTo>
                    <a:pt x="858" y="49"/>
                  </a:lnTo>
                  <a:lnTo>
                    <a:pt x="860" y="49"/>
                  </a:lnTo>
                  <a:lnTo>
                    <a:pt x="862" y="48"/>
                  </a:lnTo>
                  <a:lnTo>
                    <a:pt x="864" y="48"/>
                  </a:lnTo>
                  <a:lnTo>
                    <a:pt x="866" y="48"/>
                  </a:lnTo>
                  <a:lnTo>
                    <a:pt x="866" y="49"/>
                  </a:lnTo>
                  <a:lnTo>
                    <a:pt x="866" y="51"/>
                  </a:lnTo>
                  <a:lnTo>
                    <a:pt x="866" y="53"/>
                  </a:lnTo>
                  <a:lnTo>
                    <a:pt x="866" y="55"/>
                  </a:lnTo>
                  <a:lnTo>
                    <a:pt x="868" y="55"/>
                  </a:lnTo>
                  <a:lnTo>
                    <a:pt x="869" y="55"/>
                  </a:lnTo>
                  <a:lnTo>
                    <a:pt x="871" y="55"/>
                  </a:lnTo>
                  <a:lnTo>
                    <a:pt x="873" y="55"/>
                  </a:lnTo>
                  <a:lnTo>
                    <a:pt x="875" y="57"/>
                  </a:lnTo>
                  <a:lnTo>
                    <a:pt x="873" y="57"/>
                  </a:lnTo>
                  <a:lnTo>
                    <a:pt x="869" y="61"/>
                  </a:lnTo>
                  <a:lnTo>
                    <a:pt x="868" y="63"/>
                  </a:lnTo>
                  <a:lnTo>
                    <a:pt x="866" y="67"/>
                  </a:lnTo>
                  <a:lnTo>
                    <a:pt x="866" y="69"/>
                  </a:lnTo>
                  <a:lnTo>
                    <a:pt x="866" y="73"/>
                  </a:lnTo>
                  <a:lnTo>
                    <a:pt x="868" y="74"/>
                  </a:lnTo>
                  <a:lnTo>
                    <a:pt x="869" y="74"/>
                  </a:lnTo>
                  <a:lnTo>
                    <a:pt x="869" y="76"/>
                  </a:lnTo>
                  <a:lnTo>
                    <a:pt x="871" y="76"/>
                  </a:lnTo>
                  <a:lnTo>
                    <a:pt x="871" y="74"/>
                  </a:lnTo>
                  <a:lnTo>
                    <a:pt x="873" y="76"/>
                  </a:lnTo>
                  <a:lnTo>
                    <a:pt x="875" y="76"/>
                  </a:lnTo>
                  <a:lnTo>
                    <a:pt x="875" y="78"/>
                  </a:lnTo>
                  <a:lnTo>
                    <a:pt x="875" y="80"/>
                  </a:lnTo>
                  <a:lnTo>
                    <a:pt x="877" y="80"/>
                  </a:lnTo>
                  <a:lnTo>
                    <a:pt x="877" y="82"/>
                  </a:lnTo>
                  <a:lnTo>
                    <a:pt x="877" y="84"/>
                  </a:lnTo>
                  <a:lnTo>
                    <a:pt x="877" y="86"/>
                  </a:lnTo>
                  <a:lnTo>
                    <a:pt x="877" y="88"/>
                  </a:lnTo>
                  <a:lnTo>
                    <a:pt x="875" y="88"/>
                  </a:lnTo>
                  <a:lnTo>
                    <a:pt x="877" y="90"/>
                  </a:lnTo>
                  <a:lnTo>
                    <a:pt x="875" y="90"/>
                  </a:lnTo>
                  <a:lnTo>
                    <a:pt x="877" y="94"/>
                  </a:lnTo>
                  <a:lnTo>
                    <a:pt x="877" y="96"/>
                  </a:lnTo>
                  <a:lnTo>
                    <a:pt x="877" y="97"/>
                  </a:lnTo>
                  <a:lnTo>
                    <a:pt x="875" y="99"/>
                  </a:lnTo>
                  <a:lnTo>
                    <a:pt x="875" y="97"/>
                  </a:lnTo>
                  <a:lnTo>
                    <a:pt x="873" y="97"/>
                  </a:lnTo>
                  <a:lnTo>
                    <a:pt x="873" y="96"/>
                  </a:lnTo>
                  <a:lnTo>
                    <a:pt x="873" y="97"/>
                  </a:lnTo>
                  <a:lnTo>
                    <a:pt x="871" y="97"/>
                  </a:lnTo>
                  <a:lnTo>
                    <a:pt x="869" y="99"/>
                  </a:lnTo>
                  <a:lnTo>
                    <a:pt x="869" y="101"/>
                  </a:lnTo>
                  <a:lnTo>
                    <a:pt x="869" y="103"/>
                  </a:lnTo>
                  <a:lnTo>
                    <a:pt x="869" y="105"/>
                  </a:lnTo>
                  <a:lnTo>
                    <a:pt x="869" y="107"/>
                  </a:lnTo>
                  <a:lnTo>
                    <a:pt x="871" y="109"/>
                  </a:lnTo>
                  <a:lnTo>
                    <a:pt x="871" y="111"/>
                  </a:lnTo>
                  <a:lnTo>
                    <a:pt x="871" y="113"/>
                  </a:lnTo>
                  <a:lnTo>
                    <a:pt x="869" y="115"/>
                  </a:lnTo>
                  <a:lnTo>
                    <a:pt x="869" y="117"/>
                  </a:lnTo>
                  <a:lnTo>
                    <a:pt x="869" y="119"/>
                  </a:lnTo>
                  <a:lnTo>
                    <a:pt x="869" y="122"/>
                  </a:lnTo>
                  <a:lnTo>
                    <a:pt x="871" y="122"/>
                  </a:lnTo>
                  <a:lnTo>
                    <a:pt x="871" y="124"/>
                  </a:lnTo>
                  <a:lnTo>
                    <a:pt x="871" y="126"/>
                  </a:lnTo>
                  <a:lnTo>
                    <a:pt x="873" y="126"/>
                  </a:lnTo>
                  <a:lnTo>
                    <a:pt x="873" y="128"/>
                  </a:lnTo>
                  <a:lnTo>
                    <a:pt x="871" y="128"/>
                  </a:lnTo>
                  <a:lnTo>
                    <a:pt x="871" y="130"/>
                  </a:lnTo>
                  <a:lnTo>
                    <a:pt x="869" y="130"/>
                  </a:lnTo>
                  <a:lnTo>
                    <a:pt x="869" y="132"/>
                  </a:lnTo>
                  <a:lnTo>
                    <a:pt x="871" y="132"/>
                  </a:lnTo>
                  <a:lnTo>
                    <a:pt x="873" y="132"/>
                  </a:lnTo>
                  <a:lnTo>
                    <a:pt x="873" y="134"/>
                  </a:lnTo>
                  <a:lnTo>
                    <a:pt x="875" y="134"/>
                  </a:lnTo>
                  <a:lnTo>
                    <a:pt x="877" y="134"/>
                  </a:lnTo>
                  <a:lnTo>
                    <a:pt x="877" y="136"/>
                  </a:lnTo>
                  <a:lnTo>
                    <a:pt x="877" y="138"/>
                  </a:lnTo>
                  <a:lnTo>
                    <a:pt x="877" y="140"/>
                  </a:lnTo>
                  <a:lnTo>
                    <a:pt x="875" y="142"/>
                  </a:lnTo>
                  <a:lnTo>
                    <a:pt x="875" y="144"/>
                  </a:lnTo>
                  <a:lnTo>
                    <a:pt x="873" y="144"/>
                  </a:lnTo>
                  <a:lnTo>
                    <a:pt x="873" y="145"/>
                  </a:lnTo>
                  <a:lnTo>
                    <a:pt x="873" y="147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57"/>
                  </a:lnTo>
                  <a:lnTo>
                    <a:pt x="873" y="159"/>
                  </a:lnTo>
                  <a:lnTo>
                    <a:pt x="871" y="159"/>
                  </a:lnTo>
                  <a:lnTo>
                    <a:pt x="871" y="161"/>
                  </a:lnTo>
                  <a:lnTo>
                    <a:pt x="871" y="163"/>
                  </a:lnTo>
                  <a:lnTo>
                    <a:pt x="869" y="163"/>
                  </a:lnTo>
                  <a:lnTo>
                    <a:pt x="869" y="165"/>
                  </a:lnTo>
                  <a:lnTo>
                    <a:pt x="869" y="167"/>
                  </a:lnTo>
                  <a:lnTo>
                    <a:pt x="869" y="169"/>
                  </a:lnTo>
                  <a:lnTo>
                    <a:pt x="869" y="170"/>
                  </a:lnTo>
                  <a:lnTo>
                    <a:pt x="869" y="172"/>
                  </a:lnTo>
                  <a:lnTo>
                    <a:pt x="869" y="174"/>
                  </a:lnTo>
                  <a:lnTo>
                    <a:pt x="869" y="176"/>
                  </a:lnTo>
                  <a:lnTo>
                    <a:pt x="869" y="178"/>
                  </a:lnTo>
                  <a:lnTo>
                    <a:pt x="869" y="180"/>
                  </a:lnTo>
                  <a:lnTo>
                    <a:pt x="869" y="182"/>
                  </a:lnTo>
                  <a:lnTo>
                    <a:pt x="871" y="184"/>
                  </a:lnTo>
                  <a:lnTo>
                    <a:pt x="871" y="186"/>
                  </a:lnTo>
                  <a:lnTo>
                    <a:pt x="873" y="186"/>
                  </a:lnTo>
                  <a:lnTo>
                    <a:pt x="873" y="188"/>
                  </a:lnTo>
                  <a:lnTo>
                    <a:pt x="873" y="190"/>
                  </a:lnTo>
                  <a:lnTo>
                    <a:pt x="873" y="192"/>
                  </a:lnTo>
                  <a:lnTo>
                    <a:pt x="873" y="193"/>
                  </a:lnTo>
                  <a:lnTo>
                    <a:pt x="873" y="195"/>
                  </a:lnTo>
                  <a:lnTo>
                    <a:pt x="873" y="197"/>
                  </a:lnTo>
                  <a:lnTo>
                    <a:pt x="873" y="199"/>
                  </a:lnTo>
                  <a:lnTo>
                    <a:pt x="873" y="201"/>
                  </a:lnTo>
                  <a:lnTo>
                    <a:pt x="873" y="203"/>
                  </a:lnTo>
                  <a:lnTo>
                    <a:pt x="873" y="205"/>
                  </a:lnTo>
                  <a:lnTo>
                    <a:pt x="873" y="207"/>
                  </a:lnTo>
                  <a:lnTo>
                    <a:pt x="873" y="209"/>
                  </a:lnTo>
                  <a:lnTo>
                    <a:pt x="873" y="218"/>
                  </a:lnTo>
                  <a:lnTo>
                    <a:pt x="875" y="226"/>
                  </a:lnTo>
                  <a:lnTo>
                    <a:pt x="875" y="228"/>
                  </a:lnTo>
                  <a:lnTo>
                    <a:pt x="875" y="230"/>
                  </a:lnTo>
                  <a:lnTo>
                    <a:pt x="875" y="232"/>
                  </a:lnTo>
                  <a:lnTo>
                    <a:pt x="873" y="232"/>
                  </a:lnTo>
                  <a:lnTo>
                    <a:pt x="873" y="234"/>
                  </a:lnTo>
                  <a:lnTo>
                    <a:pt x="871" y="236"/>
                  </a:lnTo>
                  <a:lnTo>
                    <a:pt x="869" y="238"/>
                  </a:lnTo>
                  <a:lnTo>
                    <a:pt x="869" y="240"/>
                  </a:lnTo>
                  <a:lnTo>
                    <a:pt x="869" y="242"/>
                  </a:lnTo>
                  <a:lnTo>
                    <a:pt x="869" y="243"/>
                  </a:lnTo>
                  <a:lnTo>
                    <a:pt x="869" y="245"/>
                  </a:lnTo>
                  <a:lnTo>
                    <a:pt x="868" y="245"/>
                  </a:lnTo>
                  <a:lnTo>
                    <a:pt x="868" y="247"/>
                  </a:lnTo>
                  <a:lnTo>
                    <a:pt x="869" y="253"/>
                  </a:lnTo>
                  <a:lnTo>
                    <a:pt x="869" y="255"/>
                  </a:lnTo>
                  <a:lnTo>
                    <a:pt x="868" y="257"/>
                  </a:lnTo>
                  <a:lnTo>
                    <a:pt x="869" y="259"/>
                  </a:lnTo>
                  <a:lnTo>
                    <a:pt x="869" y="263"/>
                  </a:lnTo>
                  <a:lnTo>
                    <a:pt x="869" y="266"/>
                  </a:lnTo>
                  <a:lnTo>
                    <a:pt x="869" y="268"/>
                  </a:lnTo>
                  <a:lnTo>
                    <a:pt x="869" y="270"/>
                  </a:lnTo>
                  <a:lnTo>
                    <a:pt x="868" y="270"/>
                  </a:lnTo>
                  <a:lnTo>
                    <a:pt x="868" y="272"/>
                  </a:lnTo>
                  <a:lnTo>
                    <a:pt x="866" y="272"/>
                  </a:lnTo>
                  <a:lnTo>
                    <a:pt x="866" y="274"/>
                  </a:lnTo>
                  <a:lnTo>
                    <a:pt x="866" y="276"/>
                  </a:lnTo>
                  <a:lnTo>
                    <a:pt x="866" y="278"/>
                  </a:lnTo>
                  <a:lnTo>
                    <a:pt x="866" y="280"/>
                  </a:lnTo>
                  <a:lnTo>
                    <a:pt x="868" y="280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71" y="284"/>
                  </a:lnTo>
                  <a:lnTo>
                    <a:pt x="873" y="284"/>
                  </a:lnTo>
                  <a:lnTo>
                    <a:pt x="875" y="286"/>
                  </a:lnTo>
                  <a:lnTo>
                    <a:pt x="879" y="288"/>
                  </a:lnTo>
                  <a:lnTo>
                    <a:pt x="881" y="290"/>
                  </a:lnTo>
                  <a:lnTo>
                    <a:pt x="881" y="291"/>
                  </a:lnTo>
                  <a:lnTo>
                    <a:pt x="883" y="291"/>
                  </a:lnTo>
                  <a:lnTo>
                    <a:pt x="883" y="293"/>
                  </a:lnTo>
                  <a:lnTo>
                    <a:pt x="883" y="295"/>
                  </a:lnTo>
                  <a:lnTo>
                    <a:pt x="883" y="297"/>
                  </a:lnTo>
                  <a:lnTo>
                    <a:pt x="883" y="299"/>
                  </a:lnTo>
                  <a:lnTo>
                    <a:pt x="881" y="299"/>
                  </a:lnTo>
                  <a:lnTo>
                    <a:pt x="881" y="301"/>
                  </a:lnTo>
                  <a:lnTo>
                    <a:pt x="883" y="301"/>
                  </a:lnTo>
                  <a:lnTo>
                    <a:pt x="883" y="303"/>
                  </a:lnTo>
                  <a:lnTo>
                    <a:pt x="885" y="303"/>
                  </a:lnTo>
                  <a:lnTo>
                    <a:pt x="885" y="305"/>
                  </a:lnTo>
                  <a:lnTo>
                    <a:pt x="887" y="305"/>
                  </a:lnTo>
                  <a:lnTo>
                    <a:pt x="889" y="305"/>
                  </a:lnTo>
                  <a:lnTo>
                    <a:pt x="889" y="307"/>
                  </a:lnTo>
                  <a:lnTo>
                    <a:pt x="889" y="309"/>
                  </a:lnTo>
                  <a:lnTo>
                    <a:pt x="887" y="309"/>
                  </a:lnTo>
                  <a:lnTo>
                    <a:pt x="885" y="311"/>
                  </a:lnTo>
                  <a:lnTo>
                    <a:pt x="885" y="313"/>
                  </a:lnTo>
                  <a:lnTo>
                    <a:pt x="885" y="314"/>
                  </a:lnTo>
                  <a:lnTo>
                    <a:pt x="887" y="314"/>
                  </a:lnTo>
                  <a:lnTo>
                    <a:pt x="887" y="316"/>
                  </a:lnTo>
                  <a:lnTo>
                    <a:pt x="889" y="318"/>
                  </a:lnTo>
                  <a:lnTo>
                    <a:pt x="891" y="320"/>
                  </a:lnTo>
                  <a:lnTo>
                    <a:pt x="891" y="322"/>
                  </a:lnTo>
                  <a:lnTo>
                    <a:pt x="891" y="324"/>
                  </a:lnTo>
                  <a:lnTo>
                    <a:pt x="891" y="326"/>
                  </a:lnTo>
                  <a:lnTo>
                    <a:pt x="891" y="328"/>
                  </a:lnTo>
                  <a:lnTo>
                    <a:pt x="889" y="328"/>
                  </a:lnTo>
                  <a:lnTo>
                    <a:pt x="887" y="328"/>
                  </a:lnTo>
                  <a:lnTo>
                    <a:pt x="887" y="326"/>
                  </a:lnTo>
                  <a:lnTo>
                    <a:pt x="885" y="326"/>
                  </a:lnTo>
                  <a:lnTo>
                    <a:pt x="883" y="326"/>
                  </a:lnTo>
                  <a:lnTo>
                    <a:pt x="883" y="328"/>
                  </a:lnTo>
                  <a:lnTo>
                    <a:pt x="881" y="328"/>
                  </a:lnTo>
                  <a:lnTo>
                    <a:pt x="881" y="330"/>
                  </a:lnTo>
                  <a:lnTo>
                    <a:pt x="881" y="332"/>
                  </a:lnTo>
                  <a:lnTo>
                    <a:pt x="881" y="334"/>
                  </a:lnTo>
                  <a:lnTo>
                    <a:pt x="881" y="336"/>
                  </a:lnTo>
                  <a:lnTo>
                    <a:pt x="881" y="338"/>
                  </a:lnTo>
                  <a:lnTo>
                    <a:pt x="883" y="339"/>
                  </a:lnTo>
                  <a:lnTo>
                    <a:pt x="883" y="341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5"/>
                  </a:lnTo>
                  <a:lnTo>
                    <a:pt x="883" y="345"/>
                  </a:lnTo>
                  <a:lnTo>
                    <a:pt x="883" y="347"/>
                  </a:lnTo>
                  <a:lnTo>
                    <a:pt x="881" y="349"/>
                  </a:lnTo>
                  <a:lnTo>
                    <a:pt x="881" y="351"/>
                  </a:lnTo>
                  <a:lnTo>
                    <a:pt x="881" y="353"/>
                  </a:lnTo>
                  <a:lnTo>
                    <a:pt x="881" y="355"/>
                  </a:lnTo>
                  <a:lnTo>
                    <a:pt x="881" y="357"/>
                  </a:lnTo>
                  <a:lnTo>
                    <a:pt x="883" y="357"/>
                  </a:lnTo>
                  <a:lnTo>
                    <a:pt x="883" y="359"/>
                  </a:lnTo>
                  <a:lnTo>
                    <a:pt x="885" y="359"/>
                  </a:lnTo>
                  <a:lnTo>
                    <a:pt x="885" y="361"/>
                  </a:lnTo>
                  <a:lnTo>
                    <a:pt x="885" y="362"/>
                  </a:lnTo>
                  <a:lnTo>
                    <a:pt x="887" y="364"/>
                  </a:lnTo>
                  <a:lnTo>
                    <a:pt x="887" y="368"/>
                  </a:lnTo>
                  <a:lnTo>
                    <a:pt x="889" y="370"/>
                  </a:lnTo>
                  <a:lnTo>
                    <a:pt x="889" y="372"/>
                  </a:lnTo>
                  <a:lnTo>
                    <a:pt x="889" y="374"/>
                  </a:lnTo>
                  <a:lnTo>
                    <a:pt x="891" y="374"/>
                  </a:lnTo>
                  <a:lnTo>
                    <a:pt x="893" y="376"/>
                  </a:lnTo>
                  <a:lnTo>
                    <a:pt x="896" y="378"/>
                  </a:lnTo>
                  <a:lnTo>
                    <a:pt x="896" y="380"/>
                  </a:lnTo>
                  <a:lnTo>
                    <a:pt x="898" y="380"/>
                  </a:lnTo>
                  <a:lnTo>
                    <a:pt x="898" y="382"/>
                  </a:lnTo>
                  <a:lnTo>
                    <a:pt x="900" y="386"/>
                  </a:lnTo>
                  <a:lnTo>
                    <a:pt x="900" y="387"/>
                  </a:lnTo>
                  <a:lnTo>
                    <a:pt x="902" y="387"/>
                  </a:lnTo>
                  <a:lnTo>
                    <a:pt x="902" y="389"/>
                  </a:lnTo>
                  <a:lnTo>
                    <a:pt x="902" y="391"/>
                  </a:lnTo>
                  <a:lnTo>
                    <a:pt x="902" y="393"/>
                  </a:lnTo>
                  <a:lnTo>
                    <a:pt x="904" y="393"/>
                  </a:lnTo>
                  <a:lnTo>
                    <a:pt x="904" y="399"/>
                  </a:lnTo>
                  <a:lnTo>
                    <a:pt x="904" y="401"/>
                  </a:lnTo>
                  <a:lnTo>
                    <a:pt x="904" y="403"/>
                  </a:lnTo>
                  <a:lnTo>
                    <a:pt x="906" y="403"/>
                  </a:lnTo>
                  <a:lnTo>
                    <a:pt x="906" y="405"/>
                  </a:lnTo>
                  <a:lnTo>
                    <a:pt x="906" y="407"/>
                  </a:lnTo>
                  <a:lnTo>
                    <a:pt x="906" y="409"/>
                  </a:lnTo>
                  <a:lnTo>
                    <a:pt x="904" y="409"/>
                  </a:lnTo>
                  <a:lnTo>
                    <a:pt x="902" y="409"/>
                  </a:lnTo>
                  <a:lnTo>
                    <a:pt x="900" y="409"/>
                  </a:lnTo>
                  <a:lnTo>
                    <a:pt x="900" y="410"/>
                  </a:lnTo>
                  <a:lnTo>
                    <a:pt x="898" y="410"/>
                  </a:lnTo>
                  <a:lnTo>
                    <a:pt x="896" y="412"/>
                  </a:lnTo>
                  <a:lnTo>
                    <a:pt x="894" y="412"/>
                  </a:lnTo>
                  <a:lnTo>
                    <a:pt x="891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8"/>
                  </a:lnTo>
                  <a:lnTo>
                    <a:pt x="885" y="420"/>
                  </a:lnTo>
                  <a:lnTo>
                    <a:pt x="883" y="420"/>
                  </a:lnTo>
                  <a:lnTo>
                    <a:pt x="881" y="422"/>
                  </a:lnTo>
                  <a:lnTo>
                    <a:pt x="879" y="422"/>
                  </a:lnTo>
                  <a:lnTo>
                    <a:pt x="879" y="424"/>
                  </a:lnTo>
                  <a:lnTo>
                    <a:pt x="877" y="424"/>
                  </a:lnTo>
                  <a:lnTo>
                    <a:pt x="877" y="426"/>
                  </a:lnTo>
                  <a:lnTo>
                    <a:pt x="875" y="426"/>
                  </a:lnTo>
                  <a:lnTo>
                    <a:pt x="873" y="428"/>
                  </a:lnTo>
                  <a:lnTo>
                    <a:pt x="868" y="435"/>
                  </a:lnTo>
                  <a:lnTo>
                    <a:pt x="866" y="437"/>
                  </a:lnTo>
                  <a:lnTo>
                    <a:pt x="864" y="439"/>
                  </a:lnTo>
                  <a:lnTo>
                    <a:pt x="862" y="439"/>
                  </a:lnTo>
                  <a:lnTo>
                    <a:pt x="862" y="441"/>
                  </a:lnTo>
                  <a:lnTo>
                    <a:pt x="860" y="441"/>
                  </a:lnTo>
                  <a:lnTo>
                    <a:pt x="856" y="441"/>
                  </a:lnTo>
                  <a:lnTo>
                    <a:pt x="854" y="443"/>
                  </a:lnTo>
                  <a:lnTo>
                    <a:pt x="852" y="443"/>
                  </a:lnTo>
                  <a:lnTo>
                    <a:pt x="850" y="441"/>
                  </a:lnTo>
                  <a:lnTo>
                    <a:pt x="850" y="439"/>
                  </a:lnTo>
                  <a:lnTo>
                    <a:pt x="850" y="437"/>
                  </a:lnTo>
                  <a:lnTo>
                    <a:pt x="850" y="435"/>
                  </a:lnTo>
                  <a:lnTo>
                    <a:pt x="848" y="434"/>
                  </a:lnTo>
                  <a:lnTo>
                    <a:pt x="848" y="432"/>
                  </a:lnTo>
                  <a:lnTo>
                    <a:pt x="848" y="430"/>
                  </a:lnTo>
                  <a:lnTo>
                    <a:pt x="846" y="428"/>
                  </a:lnTo>
                  <a:lnTo>
                    <a:pt x="845" y="428"/>
                  </a:lnTo>
                  <a:lnTo>
                    <a:pt x="843" y="428"/>
                  </a:lnTo>
                  <a:lnTo>
                    <a:pt x="841" y="428"/>
                  </a:lnTo>
                  <a:lnTo>
                    <a:pt x="839" y="428"/>
                  </a:lnTo>
                  <a:lnTo>
                    <a:pt x="837" y="428"/>
                  </a:lnTo>
                  <a:lnTo>
                    <a:pt x="835" y="428"/>
                  </a:lnTo>
                  <a:lnTo>
                    <a:pt x="833" y="428"/>
                  </a:lnTo>
                  <a:lnTo>
                    <a:pt x="833" y="426"/>
                  </a:lnTo>
                  <a:lnTo>
                    <a:pt x="833" y="424"/>
                  </a:lnTo>
                  <a:lnTo>
                    <a:pt x="831" y="424"/>
                  </a:lnTo>
                  <a:lnTo>
                    <a:pt x="829" y="424"/>
                  </a:lnTo>
                  <a:lnTo>
                    <a:pt x="827" y="424"/>
                  </a:lnTo>
                  <a:lnTo>
                    <a:pt x="827" y="426"/>
                  </a:lnTo>
                  <a:lnTo>
                    <a:pt x="825" y="426"/>
                  </a:lnTo>
                  <a:lnTo>
                    <a:pt x="823" y="426"/>
                  </a:lnTo>
                  <a:lnTo>
                    <a:pt x="821" y="426"/>
                  </a:lnTo>
                  <a:lnTo>
                    <a:pt x="821" y="424"/>
                  </a:lnTo>
                  <a:lnTo>
                    <a:pt x="821" y="422"/>
                  </a:lnTo>
                  <a:lnTo>
                    <a:pt x="821" y="420"/>
                  </a:lnTo>
                  <a:lnTo>
                    <a:pt x="821" y="418"/>
                  </a:lnTo>
                  <a:lnTo>
                    <a:pt x="821" y="416"/>
                  </a:lnTo>
                  <a:lnTo>
                    <a:pt x="820" y="416"/>
                  </a:lnTo>
                  <a:lnTo>
                    <a:pt x="818" y="416"/>
                  </a:lnTo>
                  <a:lnTo>
                    <a:pt x="816" y="416"/>
                  </a:lnTo>
                  <a:lnTo>
                    <a:pt x="816" y="418"/>
                  </a:lnTo>
                  <a:lnTo>
                    <a:pt x="816" y="420"/>
                  </a:lnTo>
                  <a:lnTo>
                    <a:pt x="814" y="422"/>
                  </a:lnTo>
                  <a:lnTo>
                    <a:pt x="812" y="430"/>
                  </a:lnTo>
                  <a:lnTo>
                    <a:pt x="810" y="434"/>
                  </a:lnTo>
                  <a:lnTo>
                    <a:pt x="810" y="435"/>
                  </a:lnTo>
                  <a:lnTo>
                    <a:pt x="808" y="435"/>
                  </a:lnTo>
                  <a:lnTo>
                    <a:pt x="806" y="435"/>
                  </a:lnTo>
                  <a:lnTo>
                    <a:pt x="806" y="434"/>
                  </a:lnTo>
                  <a:lnTo>
                    <a:pt x="808" y="432"/>
                  </a:lnTo>
                  <a:lnTo>
                    <a:pt x="810" y="430"/>
                  </a:lnTo>
                  <a:lnTo>
                    <a:pt x="810" y="428"/>
                  </a:lnTo>
                  <a:lnTo>
                    <a:pt x="810" y="426"/>
                  </a:lnTo>
                  <a:lnTo>
                    <a:pt x="810" y="424"/>
                  </a:lnTo>
                  <a:lnTo>
                    <a:pt x="808" y="424"/>
                  </a:lnTo>
                  <a:lnTo>
                    <a:pt x="806" y="424"/>
                  </a:lnTo>
                  <a:lnTo>
                    <a:pt x="804" y="424"/>
                  </a:lnTo>
                  <a:lnTo>
                    <a:pt x="802" y="424"/>
                  </a:lnTo>
                  <a:lnTo>
                    <a:pt x="802" y="426"/>
                  </a:lnTo>
                  <a:lnTo>
                    <a:pt x="802" y="428"/>
                  </a:lnTo>
                  <a:lnTo>
                    <a:pt x="802" y="430"/>
                  </a:lnTo>
                  <a:lnTo>
                    <a:pt x="802" y="432"/>
                  </a:lnTo>
                  <a:lnTo>
                    <a:pt x="800" y="432"/>
                  </a:lnTo>
                  <a:lnTo>
                    <a:pt x="800" y="434"/>
                  </a:lnTo>
                  <a:lnTo>
                    <a:pt x="798" y="434"/>
                  </a:lnTo>
                  <a:lnTo>
                    <a:pt x="798" y="435"/>
                  </a:lnTo>
                  <a:lnTo>
                    <a:pt x="797" y="435"/>
                  </a:lnTo>
                  <a:lnTo>
                    <a:pt x="795" y="435"/>
                  </a:lnTo>
                  <a:lnTo>
                    <a:pt x="795" y="434"/>
                  </a:lnTo>
                  <a:lnTo>
                    <a:pt x="793" y="434"/>
                  </a:lnTo>
                  <a:lnTo>
                    <a:pt x="793" y="432"/>
                  </a:lnTo>
                  <a:lnTo>
                    <a:pt x="793" y="430"/>
                  </a:lnTo>
                  <a:lnTo>
                    <a:pt x="795" y="430"/>
                  </a:lnTo>
                  <a:lnTo>
                    <a:pt x="795" y="428"/>
                  </a:lnTo>
                  <a:lnTo>
                    <a:pt x="797" y="426"/>
                  </a:lnTo>
                  <a:lnTo>
                    <a:pt x="797" y="424"/>
                  </a:lnTo>
                  <a:lnTo>
                    <a:pt x="797" y="422"/>
                  </a:lnTo>
                  <a:lnTo>
                    <a:pt x="797" y="420"/>
                  </a:lnTo>
                  <a:lnTo>
                    <a:pt x="795" y="420"/>
                  </a:lnTo>
                  <a:lnTo>
                    <a:pt x="793" y="418"/>
                  </a:lnTo>
                  <a:lnTo>
                    <a:pt x="791" y="418"/>
                  </a:lnTo>
                  <a:lnTo>
                    <a:pt x="791" y="420"/>
                  </a:lnTo>
                  <a:lnTo>
                    <a:pt x="789" y="420"/>
                  </a:lnTo>
                  <a:lnTo>
                    <a:pt x="787" y="420"/>
                  </a:lnTo>
                  <a:lnTo>
                    <a:pt x="787" y="422"/>
                  </a:lnTo>
                  <a:lnTo>
                    <a:pt x="785" y="422"/>
                  </a:lnTo>
                  <a:lnTo>
                    <a:pt x="783" y="422"/>
                  </a:lnTo>
                  <a:lnTo>
                    <a:pt x="783" y="424"/>
                  </a:lnTo>
                  <a:lnTo>
                    <a:pt x="781" y="424"/>
                  </a:lnTo>
                  <a:lnTo>
                    <a:pt x="779" y="424"/>
                  </a:lnTo>
                  <a:lnTo>
                    <a:pt x="779" y="422"/>
                  </a:lnTo>
                  <a:lnTo>
                    <a:pt x="777" y="422"/>
                  </a:lnTo>
                  <a:lnTo>
                    <a:pt x="775" y="420"/>
                  </a:lnTo>
                  <a:lnTo>
                    <a:pt x="773" y="420"/>
                  </a:lnTo>
                  <a:lnTo>
                    <a:pt x="773" y="422"/>
                  </a:lnTo>
                  <a:lnTo>
                    <a:pt x="775" y="424"/>
                  </a:lnTo>
                  <a:lnTo>
                    <a:pt x="775" y="428"/>
                  </a:lnTo>
                  <a:lnTo>
                    <a:pt x="775" y="430"/>
                  </a:lnTo>
                  <a:lnTo>
                    <a:pt x="775" y="432"/>
                  </a:lnTo>
                  <a:lnTo>
                    <a:pt x="773" y="432"/>
                  </a:lnTo>
                  <a:lnTo>
                    <a:pt x="772" y="430"/>
                  </a:lnTo>
                  <a:lnTo>
                    <a:pt x="770" y="430"/>
                  </a:lnTo>
                  <a:lnTo>
                    <a:pt x="768" y="428"/>
                  </a:lnTo>
                  <a:lnTo>
                    <a:pt x="768" y="426"/>
                  </a:lnTo>
                  <a:lnTo>
                    <a:pt x="766" y="426"/>
                  </a:lnTo>
                  <a:lnTo>
                    <a:pt x="764" y="426"/>
                  </a:lnTo>
                  <a:lnTo>
                    <a:pt x="762" y="426"/>
                  </a:lnTo>
                  <a:lnTo>
                    <a:pt x="760" y="426"/>
                  </a:lnTo>
                  <a:lnTo>
                    <a:pt x="758" y="426"/>
                  </a:lnTo>
                  <a:lnTo>
                    <a:pt x="756" y="426"/>
                  </a:lnTo>
                  <a:lnTo>
                    <a:pt x="754" y="426"/>
                  </a:lnTo>
                  <a:lnTo>
                    <a:pt x="752" y="426"/>
                  </a:lnTo>
                  <a:lnTo>
                    <a:pt x="750" y="426"/>
                  </a:lnTo>
                  <a:lnTo>
                    <a:pt x="749" y="426"/>
                  </a:lnTo>
                  <a:lnTo>
                    <a:pt x="747" y="426"/>
                  </a:lnTo>
                  <a:lnTo>
                    <a:pt x="745" y="426"/>
                  </a:lnTo>
                  <a:lnTo>
                    <a:pt x="743" y="424"/>
                  </a:lnTo>
                  <a:lnTo>
                    <a:pt x="741" y="424"/>
                  </a:lnTo>
                  <a:lnTo>
                    <a:pt x="739" y="422"/>
                  </a:lnTo>
                  <a:lnTo>
                    <a:pt x="737" y="422"/>
                  </a:lnTo>
                  <a:lnTo>
                    <a:pt x="735" y="422"/>
                  </a:lnTo>
                  <a:lnTo>
                    <a:pt x="735" y="424"/>
                  </a:lnTo>
                  <a:lnTo>
                    <a:pt x="735" y="426"/>
                  </a:lnTo>
                  <a:lnTo>
                    <a:pt x="735" y="428"/>
                  </a:lnTo>
                  <a:lnTo>
                    <a:pt x="735" y="430"/>
                  </a:lnTo>
                  <a:lnTo>
                    <a:pt x="733" y="430"/>
                  </a:lnTo>
                  <a:lnTo>
                    <a:pt x="733" y="432"/>
                  </a:lnTo>
                  <a:lnTo>
                    <a:pt x="733" y="434"/>
                  </a:lnTo>
                  <a:lnTo>
                    <a:pt x="735" y="434"/>
                  </a:lnTo>
                  <a:lnTo>
                    <a:pt x="735" y="435"/>
                  </a:lnTo>
                  <a:lnTo>
                    <a:pt x="737" y="435"/>
                  </a:lnTo>
                  <a:lnTo>
                    <a:pt x="737" y="437"/>
                  </a:lnTo>
                  <a:lnTo>
                    <a:pt x="737" y="439"/>
                  </a:lnTo>
                  <a:lnTo>
                    <a:pt x="735" y="439"/>
                  </a:lnTo>
                  <a:lnTo>
                    <a:pt x="735" y="441"/>
                  </a:lnTo>
                  <a:lnTo>
                    <a:pt x="733" y="441"/>
                  </a:lnTo>
                  <a:lnTo>
                    <a:pt x="731" y="441"/>
                  </a:lnTo>
                  <a:lnTo>
                    <a:pt x="729" y="441"/>
                  </a:lnTo>
                  <a:lnTo>
                    <a:pt x="729" y="443"/>
                  </a:lnTo>
                  <a:lnTo>
                    <a:pt x="727" y="443"/>
                  </a:lnTo>
                  <a:lnTo>
                    <a:pt x="725" y="443"/>
                  </a:lnTo>
                  <a:lnTo>
                    <a:pt x="724" y="443"/>
                  </a:lnTo>
                  <a:lnTo>
                    <a:pt x="724" y="441"/>
                  </a:lnTo>
                  <a:lnTo>
                    <a:pt x="722" y="441"/>
                  </a:lnTo>
                  <a:lnTo>
                    <a:pt x="722" y="439"/>
                  </a:lnTo>
                  <a:lnTo>
                    <a:pt x="720" y="439"/>
                  </a:lnTo>
                  <a:lnTo>
                    <a:pt x="718" y="439"/>
                  </a:lnTo>
                  <a:lnTo>
                    <a:pt x="716" y="439"/>
                  </a:lnTo>
                  <a:lnTo>
                    <a:pt x="714" y="439"/>
                  </a:lnTo>
                  <a:lnTo>
                    <a:pt x="714" y="441"/>
                  </a:lnTo>
                  <a:lnTo>
                    <a:pt x="712" y="441"/>
                  </a:lnTo>
                  <a:lnTo>
                    <a:pt x="712" y="443"/>
                  </a:lnTo>
                  <a:lnTo>
                    <a:pt x="712" y="445"/>
                  </a:lnTo>
                  <a:lnTo>
                    <a:pt x="712" y="447"/>
                  </a:lnTo>
                  <a:lnTo>
                    <a:pt x="714" y="447"/>
                  </a:lnTo>
                  <a:lnTo>
                    <a:pt x="714" y="449"/>
                  </a:lnTo>
                  <a:lnTo>
                    <a:pt x="716" y="449"/>
                  </a:lnTo>
                  <a:lnTo>
                    <a:pt x="718" y="449"/>
                  </a:lnTo>
                  <a:lnTo>
                    <a:pt x="718" y="451"/>
                  </a:lnTo>
                  <a:lnTo>
                    <a:pt x="720" y="451"/>
                  </a:lnTo>
                  <a:lnTo>
                    <a:pt x="722" y="451"/>
                  </a:lnTo>
                  <a:lnTo>
                    <a:pt x="722" y="453"/>
                  </a:lnTo>
                  <a:lnTo>
                    <a:pt x="724" y="453"/>
                  </a:lnTo>
                  <a:lnTo>
                    <a:pt x="724" y="455"/>
                  </a:lnTo>
                  <a:lnTo>
                    <a:pt x="724" y="457"/>
                  </a:lnTo>
                  <a:lnTo>
                    <a:pt x="724" y="458"/>
                  </a:lnTo>
                  <a:lnTo>
                    <a:pt x="724" y="460"/>
                  </a:lnTo>
                  <a:lnTo>
                    <a:pt x="722" y="460"/>
                  </a:lnTo>
                  <a:lnTo>
                    <a:pt x="720" y="460"/>
                  </a:lnTo>
                  <a:lnTo>
                    <a:pt x="718" y="460"/>
                  </a:lnTo>
                  <a:lnTo>
                    <a:pt x="718" y="458"/>
                  </a:lnTo>
                  <a:lnTo>
                    <a:pt x="716" y="457"/>
                  </a:lnTo>
                  <a:lnTo>
                    <a:pt x="716" y="455"/>
                  </a:lnTo>
                  <a:lnTo>
                    <a:pt x="714" y="455"/>
                  </a:lnTo>
                  <a:lnTo>
                    <a:pt x="714" y="453"/>
                  </a:lnTo>
                  <a:lnTo>
                    <a:pt x="714" y="451"/>
                  </a:lnTo>
                  <a:lnTo>
                    <a:pt x="712" y="451"/>
                  </a:lnTo>
                  <a:lnTo>
                    <a:pt x="710" y="451"/>
                  </a:lnTo>
                  <a:lnTo>
                    <a:pt x="708" y="451"/>
                  </a:lnTo>
                  <a:lnTo>
                    <a:pt x="708" y="453"/>
                  </a:lnTo>
                  <a:lnTo>
                    <a:pt x="708" y="455"/>
                  </a:lnTo>
                  <a:lnTo>
                    <a:pt x="708" y="457"/>
                  </a:lnTo>
                  <a:lnTo>
                    <a:pt x="710" y="457"/>
                  </a:lnTo>
                  <a:lnTo>
                    <a:pt x="710" y="458"/>
                  </a:lnTo>
                  <a:lnTo>
                    <a:pt x="710" y="460"/>
                  </a:lnTo>
                  <a:lnTo>
                    <a:pt x="710" y="462"/>
                  </a:lnTo>
                  <a:lnTo>
                    <a:pt x="710" y="464"/>
                  </a:lnTo>
                  <a:lnTo>
                    <a:pt x="708" y="464"/>
                  </a:lnTo>
                  <a:lnTo>
                    <a:pt x="706" y="462"/>
                  </a:lnTo>
                  <a:lnTo>
                    <a:pt x="706" y="460"/>
                  </a:lnTo>
                  <a:lnTo>
                    <a:pt x="704" y="460"/>
                  </a:lnTo>
                  <a:lnTo>
                    <a:pt x="704" y="458"/>
                  </a:lnTo>
                  <a:lnTo>
                    <a:pt x="702" y="458"/>
                  </a:lnTo>
                  <a:lnTo>
                    <a:pt x="701" y="458"/>
                  </a:lnTo>
                  <a:lnTo>
                    <a:pt x="701" y="460"/>
                  </a:lnTo>
                  <a:lnTo>
                    <a:pt x="699" y="460"/>
                  </a:lnTo>
                  <a:lnTo>
                    <a:pt x="697" y="462"/>
                  </a:lnTo>
                  <a:lnTo>
                    <a:pt x="695" y="462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6"/>
                  </a:lnTo>
                  <a:lnTo>
                    <a:pt x="691" y="466"/>
                  </a:lnTo>
                  <a:lnTo>
                    <a:pt x="691" y="468"/>
                  </a:lnTo>
                  <a:lnTo>
                    <a:pt x="689" y="468"/>
                  </a:lnTo>
                  <a:lnTo>
                    <a:pt x="689" y="470"/>
                  </a:lnTo>
                  <a:lnTo>
                    <a:pt x="691" y="470"/>
                  </a:lnTo>
                  <a:lnTo>
                    <a:pt x="691" y="472"/>
                  </a:lnTo>
                  <a:lnTo>
                    <a:pt x="693" y="472"/>
                  </a:lnTo>
                  <a:lnTo>
                    <a:pt x="693" y="474"/>
                  </a:lnTo>
                  <a:lnTo>
                    <a:pt x="693" y="476"/>
                  </a:lnTo>
                  <a:lnTo>
                    <a:pt x="695" y="476"/>
                  </a:lnTo>
                  <a:lnTo>
                    <a:pt x="695" y="478"/>
                  </a:lnTo>
                  <a:lnTo>
                    <a:pt x="693" y="478"/>
                  </a:lnTo>
                  <a:lnTo>
                    <a:pt x="693" y="480"/>
                  </a:lnTo>
                  <a:lnTo>
                    <a:pt x="691" y="480"/>
                  </a:lnTo>
                  <a:lnTo>
                    <a:pt x="689" y="480"/>
                  </a:lnTo>
                  <a:lnTo>
                    <a:pt x="689" y="478"/>
                  </a:lnTo>
                  <a:lnTo>
                    <a:pt x="687" y="478"/>
                  </a:lnTo>
                  <a:lnTo>
                    <a:pt x="687" y="476"/>
                  </a:lnTo>
                  <a:lnTo>
                    <a:pt x="685" y="476"/>
                  </a:lnTo>
                  <a:lnTo>
                    <a:pt x="683" y="472"/>
                  </a:lnTo>
                  <a:lnTo>
                    <a:pt x="681" y="470"/>
                  </a:lnTo>
                  <a:lnTo>
                    <a:pt x="679" y="468"/>
                  </a:lnTo>
                  <a:lnTo>
                    <a:pt x="677" y="468"/>
                  </a:lnTo>
                  <a:lnTo>
                    <a:pt x="676" y="468"/>
                  </a:lnTo>
                  <a:lnTo>
                    <a:pt x="674" y="470"/>
                  </a:lnTo>
                  <a:lnTo>
                    <a:pt x="674" y="472"/>
                  </a:lnTo>
                  <a:lnTo>
                    <a:pt x="674" y="474"/>
                  </a:lnTo>
                  <a:lnTo>
                    <a:pt x="676" y="474"/>
                  </a:lnTo>
                  <a:lnTo>
                    <a:pt x="679" y="478"/>
                  </a:lnTo>
                  <a:lnTo>
                    <a:pt x="681" y="480"/>
                  </a:lnTo>
                  <a:lnTo>
                    <a:pt x="681" y="482"/>
                  </a:lnTo>
                  <a:lnTo>
                    <a:pt x="681" y="483"/>
                  </a:lnTo>
                  <a:lnTo>
                    <a:pt x="679" y="483"/>
                  </a:lnTo>
                  <a:lnTo>
                    <a:pt x="679" y="482"/>
                  </a:lnTo>
                  <a:lnTo>
                    <a:pt x="677" y="482"/>
                  </a:lnTo>
                  <a:lnTo>
                    <a:pt x="677" y="480"/>
                  </a:lnTo>
                  <a:lnTo>
                    <a:pt x="677" y="478"/>
                  </a:lnTo>
                  <a:lnTo>
                    <a:pt x="676" y="478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2" y="476"/>
                  </a:lnTo>
                  <a:lnTo>
                    <a:pt x="672" y="478"/>
                  </a:lnTo>
                  <a:lnTo>
                    <a:pt x="672" y="480"/>
                  </a:lnTo>
                  <a:lnTo>
                    <a:pt x="670" y="480"/>
                  </a:lnTo>
                  <a:lnTo>
                    <a:pt x="668" y="478"/>
                  </a:lnTo>
                  <a:lnTo>
                    <a:pt x="666" y="478"/>
                  </a:lnTo>
                  <a:lnTo>
                    <a:pt x="664" y="478"/>
                  </a:lnTo>
                  <a:lnTo>
                    <a:pt x="664" y="480"/>
                  </a:lnTo>
                  <a:lnTo>
                    <a:pt x="662" y="480"/>
                  </a:lnTo>
                  <a:lnTo>
                    <a:pt x="662" y="482"/>
                  </a:lnTo>
                  <a:lnTo>
                    <a:pt x="660" y="482"/>
                  </a:lnTo>
                  <a:lnTo>
                    <a:pt x="658" y="482"/>
                  </a:lnTo>
                  <a:lnTo>
                    <a:pt x="658" y="480"/>
                  </a:lnTo>
                  <a:lnTo>
                    <a:pt x="656" y="480"/>
                  </a:lnTo>
                  <a:lnTo>
                    <a:pt x="656" y="478"/>
                  </a:lnTo>
                  <a:lnTo>
                    <a:pt x="654" y="476"/>
                  </a:lnTo>
                  <a:lnTo>
                    <a:pt x="654" y="474"/>
                  </a:lnTo>
                  <a:lnTo>
                    <a:pt x="653" y="472"/>
                  </a:lnTo>
                  <a:lnTo>
                    <a:pt x="651" y="472"/>
                  </a:lnTo>
                  <a:lnTo>
                    <a:pt x="649" y="470"/>
                  </a:lnTo>
                  <a:lnTo>
                    <a:pt x="647" y="470"/>
                  </a:lnTo>
                  <a:lnTo>
                    <a:pt x="647" y="472"/>
                  </a:lnTo>
                  <a:lnTo>
                    <a:pt x="645" y="472"/>
                  </a:lnTo>
                  <a:lnTo>
                    <a:pt x="645" y="474"/>
                  </a:lnTo>
                  <a:lnTo>
                    <a:pt x="645" y="476"/>
                  </a:lnTo>
                  <a:lnTo>
                    <a:pt x="647" y="476"/>
                  </a:lnTo>
                  <a:lnTo>
                    <a:pt x="647" y="478"/>
                  </a:lnTo>
                  <a:lnTo>
                    <a:pt x="649" y="478"/>
                  </a:lnTo>
                  <a:lnTo>
                    <a:pt x="651" y="478"/>
                  </a:lnTo>
                  <a:lnTo>
                    <a:pt x="653" y="478"/>
                  </a:lnTo>
                  <a:lnTo>
                    <a:pt x="654" y="480"/>
                  </a:lnTo>
                  <a:lnTo>
                    <a:pt x="654" y="482"/>
                  </a:lnTo>
                  <a:lnTo>
                    <a:pt x="656" y="482"/>
                  </a:lnTo>
                  <a:lnTo>
                    <a:pt x="656" y="483"/>
                  </a:lnTo>
                  <a:lnTo>
                    <a:pt x="654" y="483"/>
                  </a:lnTo>
                  <a:lnTo>
                    <a:pt x="654" y="485"/>
                  </a:lnTo>
                  <a:lnTo>
                    <a:pt x="653" y="483"/>
                  </a:lnTo>
                  <a:lnTo>
                    <a:pt x="653" y="482"/>
                  </a:lnTo>
                  <a:lnTo>
                    <a:pt x="651" y="482"/>
                  </a:lnTo>
                  <a:lnTo>
                    <a:pt x="651" y="480"/>
                  </a:lnTo>
                  <a:lnTo>
                    <a:pt x="649" y="480"/>
                  </a:lnTo>
                  <a:lnTo>
                    <a:pt x="647" y="480"/>
                  </a:lnTo>
                  <a:lnTo>
                    <a:pt x="645" y="480"/>
                  </a:lnTo>
                  <a:lnTo>
                    <a:pt x="645" y="482"/>
                  </a:lnTo>
                  <a:lnTo>
                    <a:pt x="643" y="482"/>
                  </a:lnTo>
                  <a:lnTo>
                    <a:pt x="641" y="482"/>
                  </a:lnTo>
                  <a:lnTo>
                    <a:pt x="641" y="483"/>
                  </a:lnTo>
                  <a:lnTo>
                    <a:pt x="639" y="483"/>
                  </a:lnTo>
                  <a:lnTo>
                    <a:pt x="635" y="483"/>
                  </a:lnTo>
                  <a:lnTo>
                    <a:pt x="635" y="482"/>
                  </a:lnTo>
                  <a:lnTo>
                    <a:pt x="633" y="482"/>
                  </a:lnTo>
                  <a:lnTo>
                    <a:pt x="631" y="482"/>
                  </a:lnTo>
                  <a:lnTo>
                    <a:pt x="631" y="480"/>
                  </a:lnTo>
                  <a:lnTo>
                    <a:pt x="629" y="480"/>
                  </a:lnTo>
                  <a:lnTo>
                    <a:pt x="629" y="478"/>
                  </a:lnTo>
                  <a:lnTo>
                    <a:pt x="628" y="478"/>
                  </a:lnTo>
                  <a:lnTo>
                    <a:pt x="626" y="478"/>
                  </a:lnTo>
                  <a:lnTo>
                    <a:pt x="624" y="480"/>
                  </a:lnTo>
                  <a:lnTo>
                    <a:pt x="622" y="480"/>
                  </a:lnTo>
                  <a:lnTo>
                    <a:pt x="622" y="482"/>
                  </a:lnTo>
                  <a:lnTo>
                    <a:pt x="622" y="483"/>
                  </a:lnTo>
                  <a:lnTo>
                    <a:pt x="622" y="485"/>
                  </a:lnTo>
                  <a:lnTo>
                    <a:pt x="622" y="487"/>
                  </a:lnTo>
                  <a:lnTo>
                    <a:pt x="622" y="489"/>
                  </a:lnTo>
                  <a:lnTo>
                    <a:pt x="622" y="491"/>
                  </a:lnTo>
                  <a:lnTo>
                    <a:pt x="620" y="491"/>
                  </a:lnTo>
                  <a:lnTo>
                    <a:pt x="620" y="493"/>
                  </a:lnTo>
                  <a:lnTo>
                    <a:pt x="618" y="493"/>
                  </a:lnTo>
                  <a:lnTo>
                    <a:pt x="616" y="495"/>
                  </a:lnTo>
                  <a:lnTo>
                    <a:pt x="614" y="495"/>
                  </a:lnTo>
                  <a:lnTo>
                    <a:pt x="612" y="497"/>
                  </a:lnTo>
                  <a:lnTo>
                    <a:pt x="610" y="495"/>
                  </a:lnTo>
                  <a:lnTo>
                    <a:pt x="608" y="495"/>
                  </a:lnTo>
                  <a:lnTo>
                    <a:pt x="608" y="493"/>
                  </a:lnTo>
                  <a:lnTo>
                    <a:pt x="606" y="491"/>
                  </a:lnTo>
                  <a:lnTo>
                    <a:pt x="605" y="489"/>
                  </a:lnTo>
                  <a:lnTo>
                    <a:pt x="603" y="489"/>
                  </a:lnTo>
                  <a:lnTo>
                    <a:pt x="601" y="489"/>
                  </a:lnTo>
                  <a:lnTo>
                    <a:pt x="601" y="491"/>
                  </a:lnTo>
                  <a:lnTo>
                    <a:pt x="599" y="491"/>
                  </a:lnTo>
                  <a:lnTo>
                    <a:pt x="599" y="493"/>
                  </a:lnTo>
                  <a:lnTo>
                    <a:pt x="599" y="495"/>
                  </a:lnTo>
                  <a:lnTo>
                    <a:pt x="601" y="497"/>
                  </a:lnTo>
                  <a:lnTo>
                    <a:pt x="603" y="499"/>
                  </a:lnTo>
                  <a:lnTo>
                    <a:pt x="603" y="501"/>
                  </a:lnTo>
                  <a:lnTo>
                    <a:pt x="605" y="503"/>
                  </a:lnTo>
                  <a:lnTo>
                    <a:pt x="605" y="505"/>
                  </a:lnTo>
                  <a:lnTo>
                    <a:pt x="606" y="505"/>
                  </a:lnTo>
                  <a:lnTo>
                    <a:pt x="606" y="506"/>
                  </a:lnTo>
                  <a:lnTo>
                    <a:pt x="606" y="508"/>
                  </a:lnTo>
                  <a:lnTo>
                    <a:pt x="605" y="508"/>
                  </a:lnTo>
                  <a:lnTo>
                    <a:pt x="603" y="508"/>
                  </a:lnTo>
                  <a:lnTo>
                    <a:pt x="603" y="506"/>
                  </a:lnTo>
                  <a:lnTo>
                    <a:pt x="603" y="505"/>
                  </a:lnTo>
                  <a:lnTo>
                    <a:pt x="601" y="503"/>
                  </a:lnTo>
                  <a:lnTo>
                    <a:pt x="601" y="501"/>
                  </a:lnTo>
                  <a:lnTo>
                    <a:pt x="599" y="501"/>
                  </a:lnTo>
                  <a:lnTo>
                    <a:pt x="599" y="499"/>
                  </a:lnTo>
                  <a:lnTo>
                    <a:pt x="597" y="499"/>
                  </a:lnTo>
                  <a:lnTo>
                    <a:pt x="595" y="499"/>
                  </a:lnTo>
                  <a:lnTo>
                    <a:pt x="593" y="499"/>
                  </a:lnTo>
                  <a:lnTo>
                    <a:pt x="593" y="501"/>
                  </a:lnTo>
                  <a:lnTo>
                    <a:pt x="591" y="501"/>
                  </a:lnTo>
                  <a:lnTo>
                    <a:pt x="589" y="503"/>
                  </a:lnTo>
                  <a:lnTo>
                    <a:pt x="589" y="505"/>
                  </a:lnTo>
                  <a:lnTo>
                    <a:pt x="587" y="505"/>
                  </a:lnTo>
                  <a:lnTo>
                    <a:pt x="585" y="505"/>
                  </a:lnTo>
                  <a:lnTo>
                    <a:pt x="585" y="506"/>
                  </a:lnTo>
                  <a:lnTo>
                    <a:pt x="583" y="506"/>
                  </a:lnTo>
                  <a:lnTo>
                    <a:pt x="581" y="506"/>
                  </a:lnTo>
                  <a:lnTo>
                    <a:pt x="581" y="505"/>
                  </a:lnTo>
                  <a:lnTo>
                    <a:pt x="580" y="505"/>
                  </a:lnTo>
                  <a:lnTo>
                    <a:pt x="580" y="503"/>
                  </a:lnTo>
                  <a:lnTo>
                    <a:pt x="580" y="501"/>
                  </a:lnTo>
                  <a:lnTo>
                    <a:pt x="580" y="499"/>
                  </a:lnTo>
                  <a:lnTo>
                    <a:pt x="580" y="497"/>
                  </a:lnTo>
                  <a:lnTo>
                    <a:pt x="580" y="495"/>
                  </a:lnTo>
                  <a:lnTo>
                    <a:pt x="580" y="493"/>
                  </a:lnTo>
                  <a:lnTo>
                    <a:pt x="580" y="491"/>
                  </a:lnTo>
                  <a:lnTo>
                    <a:pt x="578" y="491"/>
                  </a:lnTo>
                  <a:lnTo>
                    <a:pt x="578" y="489"/>
                  </a:lnTo>
                  <a:lnTo>
                    <a:pt x="576" y="489"/>
                  </a:lnTo>
                  <a:lnTo>
                    <a:pt x="576" y="491"/>
                  </a:lnTo>
                  <a:lnTo>
                    <a:pt x="574" y="491"/>
                  </a:lnTo>
                  <a:lnTo>
                    <a:pt x="574" y="493"/>
                  </a:lnTo>
                  <a:lnTo>
                    <a:pt x="576" y="495"/>
                  </a:lnTo>
                  <a:lnTo>
                    <a:pt x="576" y="497"/>
                  </a:lnTo>
                  <a:lnTo>
                    <a:pt x="578" y="499"/>
                  </a:lnTo>
                  <a:lnTo>
                    <a:pt x="578" y="501"/>
                  </a:lnTo>
                  <a:lnTo>
                    <a:pt x="578" y="503"/>
                  </a:lnTo>
                  <a:lnTo>
                    <a:pt x="578" y="505"/>
                  </a:lnTo>
                  <a:lnTo>
                    <a:pt x="576" y="505"/>
                  </a:lnTo>
                  <a:lnTo>
                    <a:pt x="576" y="506"/>
                  </a:lnTo>
                  <a:lnTo>
                    <a:pt x="574" y="506"/>
                  </a:lnTo>
                  <a:lnTo>
                    <a:pt x="572" y="506"/>
                  </a:lnTo>
                  <a:lnTo>
                    <a:pt x="570" y="506"/>
                  </a:lnTo>
                  <a:lnTo>
                    <a:pt x="570" y="505"/>
                  </a:lnTo>
                  <a:lnTo>
                    <a:pt x="568" y="505"/>
                  </a:lnTo>
                  <a:lnTo>
                    <a:pt x="568" y="503"/>
                  </a:lnTo>
                  <a:lnTo>
                    <a:pt x="566" y="503"/>
                  </a:lnTo>
                  <a:lnTo>
                    <a:pt x="564" y="503"/>
                  </a:lnTo>
                  <a:lnTo>
                    <a:pt x="562" y="503"/>
                  </a:lnTo>
                  <a:lnTo>
                    <a:pt x="560" y="503"/>
                  </a:lnTo>
                  <a:lnTo>
                    <a:pt x="560" y="505"/>
                  </a:lnTo>
                  <a:lnTo>
                    <a:pt x="558" y="505"/>
                  </a:lnTo>
                  <a:lnTo>
                    <a:pt x="557" y="506"/>
                  </a:lnTo>
                  <a:lnTo>
                    <a:pt x="557" y="508"/>
                  </a:lnTo>
                  <a:lnTo>
                    <a:pt x="555" y="508"/>
                  </a:lnTo>
                  <a:lnTo>
                    <a:pt x="555" y="510"/>
                  </a:lnTo>
                  <a:lnTo>
                    <a:pt x="553" y="510"/>
                  </a:lnTo>
                  <a:lnTo>
                    <a:pt x="551" y="510"/>
                  </a:lnTo>
                  <a:lnTo>
                    <a:pt x="551" y="512"/>
                  </a:lnTo>
                  <a:lnTo>
                    <a:pt x="551" y="514"/>
                  </a:lnTo>
                  <a:lnTo>
                    <a:pt x="549" y="514"/>
                  </a:lnTo>
                  <a:lnTo>
                    <a:pt x="549" y="516"/>
                  </a:lnTo>
                  <a:lnTo>
                    <a:pt x="547" y="516"/>
                  </a:lnTo>
                  <a:lnTo>
                    <a:pt x="547" y="518"/>
                  </a:lnTo>
                  <a:lnTo>
                    <a:pt x="545" y="518"/>
                  </a:lnTo>
                  <a:lnTo>
                    <a:pt x="543" y="518"/>
                  </a:lnTo>
                  <a:lnTo>
                    <a:pt x="543" y="516"/>
                  </a:lnTo>
                  <a:lnTo>
                    <a:pt x="541" y="514"/>
                  </a:lnTo>
                  <a:lnTo>
                    <a:pt x="539" y="512"/>
                  </a:lnTo>
                  <a:lnTo>
                    <a:pt x="537" y="514"/>
                  </a:lnTo>
                  <a:lnTo>
                    <a:pt x="537" y="516"/>
                  </a:lnTo>
                  <a:lnTo>
                    <a:pt x="537" y="518"/>
                  </a:lnTo>
                  <a:lnTo>
                    <a:pt x="535" y="518"/>
                  </a:lnTo>
                  <a:lnTo>
                    <a:pt x="533" y="518"/>
                  </a:lnTo>
                  <a:lnTo>
                    <a:pt x="532" y="518"/>
                  </a:lnTo>
                  <a:lnTo>
                    <a:pt x="532" y="516"/>
                  </a:lnTo>
                  <a:lnTo>
                    <a:pt x="532" y="514"/>
                  </a:lnTo>
                  <a:lnTo>
                    <a:pt x="532" y="512"/>
                  </a:lnTo>
                  <a:lnTo>
                    <a:pt x="532" y="510"/>
                  </a:lnTo>
                  <a:lnTo>
                    <a:pt x="530" y="510"/>
                  </a:lnTo>
                  <a:lnTo>
                    <a:pt x="530" y="508"/>
                  </a:lnTo>
                  <a:lnTo>
                    <a:pt x="528" y="506"/>
                  </a:lnTo>
                  <a:lnTo>
                    <a:pt x="528" y="508"/>
                  </a:lnTo>
                  <a:lnTo>
                    <a:pt x="526" y="508"/>
                  </a:lnTo>
                  <a:lnTo>
                    <a:pt x="524" y="510"/>
                  </a:lnTo>
                  <a:lnTo>
                    <a:pt x="524" y="512"/>
                  </a:lnTo>
                  <a:lnTo>
                    <a:pt x="522" y="514"/>
                  </a:lnTo>
                  <a:lnTo>
                    <a:pt x="520" y="516"/>
                  </a:lnTo>
                  <a:lnTo>
                    <a:pt x="518" y="516"/>
                  </a:lnTo>
                  <a:lnTo>
                    <a:pt x="518" y="518"/>
                  </a:lnTo>
                  <a:lnTo>
                    <a:pt x="516" y="518"/>
                  </a:lnTo>
                  <a:lnTo>
                    <a:pt x="514" y="520"/>
                  </a:lnTo>
                  <a:lnTo>
                    <a:pt x="512" y="520"/>
                  </a:lnTo>
                  <a:lnTo>
                    <a:pt x="510" y="520"/>
                  </a:lnTo>
                  <a:lnTo>
                    <a:pt x="509" y="520"/>
                  </a:lnTo>
                  <a:lnTo>
                    <a:pt x="509" y="518"/>
                  </a:lnTo>
                  <a:lnTo>
                    <a:pt x="510" y="518"/>
                  </a:lnTo>
                  <a:lnTo>
                    <a:pt x="510" y="516"/>
                  </a:lnTo>
                  <a:lnTo>
                    <a:pt x="512" y="516"/>
                  </a:lnTo>
                  <a:lnTo>
                    <a:pt x="512" y="514"/>
                  </a:lnTo>
                  <a:lnTo>
                    <a:pt x="514" y="514"/>
                  </a:lnTo>
                  <a:lnTo>
                    <a:pt x="514" y="512"/>
                  </a:lnTo>
                  <a:lnTo>
                    <a:pt x="514" y="510"/>
                  </a:lnTo>
                  <a:lnTo>
                    <a:pt x="514" y="508"/>
                  </a:lnTo>
                  <a:lnTo>
                    <a:pt x="512" y="508"/>
                  </a:lnTo>
                  <a:lnTo>
                    <a:pt x="510" y="508"/>
                  </a:lnTo>
                  <a:lnTo>
                    <a:pt x="510" y="510"/>
                  </a:lnTo>
                  <a:lnTo>
                    <a:pt x="509" y="510"/>
                  </a:lnTo>
                  <a:lnTo>
                    <a:pt x="507" y="510"/>
                  </a:lnTo>
                  <a:lnTo>
                    <a:pt x="505" y="508"/>
                  </a:lnTo>
                  <a:lnTo>
                    <a:pt x="505" y="506"/>
                  </a:lnTo>
                  <a:lnTo>
                    <a:pt x="507" y="506"/>
                  </a:lnTo>
                  <a:lnTo>
                    <a:pt x="507" y="505"/>
                  </a:lnTo>
                  <a:lnTo>
                    <a:pt x="507" y="503"/>
                  </a:lnTo>
                  <a:lnTo>
                    <a:pt x="507" y="501"/>
                  </a:lnTo>
                  <a:lnTo>
                    <a:pt x="505" y="501"/>
                  </a:lnTo>
                  <a:lnTo>
                    <a:pt x="503" y="501"/>
                  </a:lnTo>
                  <a:lnTo>
                    <a:pt x="503" y="503"/>
                  </a:lnTo>
                  <a:lnTo>
                    <a:pt x="501" y="505"/>
                  </a:lnTo>
                  <a:lnTo>
                    <a:pt x="501" y="506"/>
                  </a:lnTo>
                  <a:lnTo>
                    <a:pt x="501" y="508"/>
                  </a:lnTo>
                  <a:lnTo>
                    <a:pt x="499" y="508"/>
                  </a:lnTo>
                  <a:lnTo>
                    <a:pt x="497" y="508"/>
                  </a:lnTo>
                  <a:lnTo>
                    <a:pt x="495" y="508"/>
                  </a:lnTo>
                  <a:lnTo>
                    <a:pt x="495" y="506"/>
                  </a:lnTo>
                  <a:lnTo>
                    <a:pt x="495" y="505"/>
                  </a:lnTo>
                  <a:lnTo>
                    <a:pt x="495" y="503"/>
                  </a:lnTo>
                  <a:lnTo>
                    <a:pt x="495" y="501"/>
                  </a:lnTo>
                  <a:lnTo>
                    <a:pt x="493" y="499"/>
                  </a:lnTo>
                  <a:lnTo>
                    <a:pt x="493" y="497"/>
                  </a:lnTo>
                  <a:lnTo>
                    <a:pt x="491" y="495"/>
                  </a:lnTo>
                  <a:lnTo>
                    <a:pt x="489" y="495"/>
                  </a:lnTo>
                  <a:lnTo>
                    <a:pt x="487" y="495"/>
                  </a:lnTo>
                  <a:lnTo>
                    <a:pt x="485" y="495"/>
                  </a:lnTo>
                  <a:lnTo>
                    <a:pt x="484" y="495"/>
                  </a:lnTo>
                  <a:lnTo>
                    <a:pt x="482" y="495"/>
                  </a:lnTo>
                  <a:lnTo>
                    <a:pt x="482" y="497"/>
                  </a:lnTo>
                  <a:lnTo>
                    <a:pt x="482" y="499"/>
                  </a:lnTo>
                  <a:lnTo>
                    <a:pt x="484" y="499"/>
                  </a:lnTo>
                  <a:lnTo>
                    <a:pt x="484" y="501"/>
                  </a:lnTo>
                  <a:lnTo>
                    <a:pt x="485" y="501"/>
                  </a:lnTo>
                  <a:lnTo>
                    <a:pt x="485" y="503"/>
                  </a:lnTo>
                  <a:lnTo>
                    <a:pt x="487" y="503"/>
                  </a:lnTo>
                  <a:lnTo>
                    <a:pt x="487" y="505"/>
                  </a:lnTo>
                  <a:lnTo>
                    <a:pt x="487" y="506"/>
                  </a:lnTo>
                  <a:lnTo>
                    <a:pt x="487" y="508"/>
                  </a:lnTo>
                  <a:lnTo>
                    <a:pt x="487" y="510"/>
                  </a:lnTo>
                  <a:lnTo>
                    <a:pt x="485" y="512"/>
                  </a:lnTo>
                  <a:lnTo>
                    <a:pt x="485" y="514"/>
                  </a:lnTo>
                  <a:lnTo>
                    <a:pt x="484" y="514"/>
                  </a:lnTo>
                  <a:lnTo>
                    <a:pt x="484" y="516"/>
                  </a:lnTo>
                  <a:lnTo>
                    <a:pt x="482" y="516"/>
                  </a:lnTo>
                  <a:lnTo>
                    <a:pt x="480" y="516"/>
                  </a:lnTo>
                  <a:lnTo>
                    <a:pt x="478" y="516"/>
                  </a:lnTo>
                  <a:lnTo>
                    <a:pt x="478" y="514"/>
                  </a:lnTo>
                  <a:lnTo>
                    <a:pt x="478" y="512"/>
                  </a:lnTo>
                  <a:lnTo>
                    <a:pt x="478" y="510"/>
                  </a:lnTo>
                  <a:lnTo>
                    <a:pt x="478" y="508"/>
                  </a:lnTo>
                  <a:lnTo>
                    <a:pt x="480" y="508"/>
                  </a:lnTo>
                  <a:lnTo>
                    <a:pt x="480" y="506"/>
                  </a:lnTo>
                  <a:lnTo>
                    <a:pt x="482" y="506"/>
                  </a:lnTo>
                  <a:lnTo>
                    <a:pt x="482" y="505"/>
                  </a:lnTo>
                  <a:lnTo>
                    <a:pt x="482" y="503"/>
                  </a:lnTo>
                  <a:lnTo>
                    <a:pt x="482" y="501"/>
                  </a:lnTo>
                  <a:lnTo>
                    <a:pt x="482" y="499"/>
                  </a:lnTo>
                  <a:lnTo>
                    <a:pt x="480" y="499"/>
                  </a:lnTo>
                  <a:lnTo>
                    <a:pt x="480" y="497"/>
                  </a:lnTo>
                  <a:lnTo>
                    <a:pt x="478" y="497"/>
                  </a:lnTo>
                  <a:lnTo>
                    <a:pt x="476" y="497"/>
                  </a:lnTo>
                  <a:lnTo>
                    <a:pt x="476" y="499"/>
                  </a:lnTo>
                  <a:lnTo>
                    <a:pt x="476" y="501"/>
                  </a:lnTo>
                  <a:lnTo>
                    <a:pt x="476" y="503"/>
                  </a:lnTo>
                  <a:lnTo>
                    <a:pt x="474" y="503"/>
                  </a:lnTo>
                  <a:lnTo>
                    <a:pt x="472" y="503"/>
                  </a:lnTo>
                  <a:lnTo>
                    <a:pt x="472" y="505"/>
                  </a:lnTo>
                  <a:lnTo>
                    <a:pt x="470" y="505"/>
                  </a:lnTo>
                  <a:lnTo>
                    <a:pt x="470" y="506"/>
                  </a:lnTo>
                  <a:lnTo>
                    <a:pt x="468" y="506"/>
                  </a:lnTo>
                  <a:lnTo>
                    <a:pt x="466" y="506"/>
                  </a:lnTo>
                  <a:lnTo>
                    <a:pt x="466" y="508"/>
                  </a:lnTo>
                  <a:lnTo>
                    <a:pt x="464" y="508"/>
                  </a:lnTo>
                  <a:lnTo>
                    <a:pt x="462" y="508"/>
                  </a:lnTo>
                  <a:lnTo>
                    <a:pt x="462" y="510"/>
                  </a:lnTo>
                  <a:lnTo>
                    <a:pt x="461" y="510"/>
                  </a:lnTo>
                  <a:lnTo>
                    <a:pt x="461" y="512"/>
                  </a:lnTo>
                  <a:lnTo>
                    <a:pt x="459" y="510"/>
                  </a:lnTo>
                  <a:lnTo>
                    <a:pt x="459" y="508"/>
                  </a:lnTo>
                  <a:lnTo>
                    <a:pt x="459" y="506"/>
                  </a:lnTo>
                  <a:lnTo>
                    <a:pt x="457" y="506"/>
                  </a:lnTo>
                  <a:lnTo>
                    <a:pt x="455" y="506"/>
                  </a:lnTo>
                  <a:lnTo>
                    <a:pt x="453" y="506"/>
                  </a:lnTo>
                  <a:lnTo>
                    <a:pt x="453" y="508"/>
                  </a:lnTo>
                  <a:lnTo>
                    <a:pt x="453" y="510"/>
                  </a:lnTo>
                  <a:lnTo>
                    <a:pt x="453" y="512"/>
                  </a:lnTo>
                  <a:lnTo>
                    <a:pt x="451" y="512"/>
                  </a:lnTo>
                  <a:lnTo>
                    <a:pt x="449" y="512"/>
                  </a:lnTo>
                  <a:lnTo>
                    <a:pt x="447" y="512"/>
                  </a:lnTo>
                  <a:lnTo>
                    <a:pt x="445" y="510"/>
                  </a:lnTo>
                  <a:lnTo>
                    <a:pt x="445" y="508"/>
                  </a:lnTo>
                  <a:lnTo>
                    <a:pt x="445" y="506"/>
                  </a:lnTo>
                  <a:lnTo>
                    <a:pt x="443" y="506"/>
                  </a:lnTo>
                  <a:lnTo>
                    <a:pt x="443" y="505"/>
                  </a:lnTo>
                  <a:lnTo>
                    <a:pt x="443" y="503"/>
                  </a:lnTo>
                  <a:lnTo>
                    <a:pt x="441" y="503"/>
                  </a:lnTo>
                  <a:lnTo>
                    <a:pt x="441" y="501"/>
                  </a:lnTo>
                  <a:lnTo>
                    <a:pt x="439" y="501"/>
                  </a:lnTo>
                  <a:lnTo>
                    <a:pt x="439" y="499"/>
                  </a:lnTo>
                  <a:lnTo>
                    <a:pt x="437" y="499"/>
                  </a:lnTo>
                  <a:lnTo>
                    <a:pt x="436" y="499"/>
                  </a:lnTo>
                  <a:lnTo>
                    <a:pt x="436" y="501"/>
                  </a:lnTo>
                  <a:lnTo>
                    <a:pt x="434" y="501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2" y="505"/>
                  </a:lnTo>
                  <a:lnTo>
                    <a:pt x="430" y="505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08"/>
                  </a:lnTo>
                  <a:lnTo>
                    <a:pt x="428" y="510"/>
                  </a:lnTo>
                  <a:lnTo>
                    <a:pt x="430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28" y="514"/>
                  </a:lnTo>
                  <a:lnTo>
                    <a:pt x="428" y="516"/>
                  </a:lnTo>
                  <a:lnTo>
                    <a:pt x="426" y="516"/>
                  </a:lnTo>
                  <a:lnTo>
                    <a:pt x="426" y="514"/>
                  </a:lnTo>
                  <a:lnTo>
                    <a:pt x="426" y="512"/>
                  </a:lnTo>
                  <a:lnTo>
                    <a:pt x="426" y="510"/>
                  </a:lnTo>
                  <a:lnTo>
                    <a:pt x="426" y="508"/>
                  </a:lnTo>
                  <a:lnTo>
                    <a:pt x="424" y="508"/>
                  </a:lnTo>
                  <a:lnTo>
                    <a:pt x="422" y="508"/>
                  </a:lnTo>
                  <a:lnTo>
                    <a:pt x="420" y="508"/>
                  </a:lnTo>
                  <a:lnTo>
                    <a:pt x="418" y="508"/>
                  </a:lnTo>
                  <a:lnTo>
                    <a:pt x="416" y="508"/>
                  </a:lnTo>
                  <a:lnTo>
                    <a:pt x="414" y="508"/>
                  </a:lnTo>
                  <a:lnTo>
                    <a:pt x="413" y="508"/>
                  </a:lnTo>
                  <a:lnTo>
                    <a:pt x="411" y="508"/>
                  </a:lnTo>
                  <a:lnTo>
                    <a:pt x="409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399" y="508"/>
                  </a:lnTo>
                  <a:lnTo>
                    <a:pt x="399" y="510"/>
                  </a:lnTo>
                  <a:lnTo>
                    <a:pt x="401" y="510"/>
                  </a:lnTo>
                  <a:lnTo>
                    <a:pt x="401" y="508"/>
                  </a:lnTo>
                  <a:lnTo>
                    <a:pt x="403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10"/>
                  </a:lnTo>
                  <a:lnTo>
                    <a:pt x="407" y="512"/>
                  </a:lnTo>
                  <a:lnTo>
                    <a:pt x="405" y="512"/>
                  </a:lnTo>
                  <a:lnTo>
                    <a:pt x="403" y="514"/>
                  </a:lnTo>
                  <a:lnTo>
                    <a:pt x="403" y="516"/>
                  </a:lnTo>
                  <a:lnTo>
                    <a:pt x="403" y="518"/>
                  </a:lnTo>
                  <a:lnTo>
                    <a:pt x="405" y="520"/>
                  </a:lnTo>
                  <a:lnTo>
                    <a:pt x="405" y="522"/>
                  </a:lnTo>
                  <a:lnTo>
                    <a:pt x="405" y="524"/>
                  </a:lnTo>
                  <a:lnTo>
                    <a:pt x="405" y="528"/>
                  </a:lnTo>
                  <a:lnTo>
                    <a:pt x="403" y="530"/>
                  </a:lnTo>
                  <a:lnTo>
                    <a:pt x="403" y="533"/>
                  </a:lnTo>
                  <a:lnTo>
                    <a:pt x="403" y="535"/>
                  </a:lnTo>
                  <a:lnTo>
                    <a:pt x="401" y="535"/>
                  </a:lnTo>
                  <a:lnTo>
                    <a:pt x="401" y="537"/>
                  </a:lnTo>
                  <a:lnTo>
                    <a:pt x="399" y="537"/>
                  </a:lnTo>
                  <a:lnTo>
                    <a:pt x="399" y="535"/>
                  </a:lnTo>
                  <a:lnTo>
                    <a:pt x="399" y="533"/>
                  </a:lnTo>
                  <a:lnTo>
                    <a:pt x="397" y="531"/>
                  </a:lnTo>
                  <a:lnTo>
                    <a:pt x="397" y="530"/>
                  </a:lnTo>
                  <a:lnTo>
                    <a:pt x="395" y="530"/>
                  </a:lnTo>
                  <a:lnTo>
                    <a:pt x="393" y="531"/>
                  </a:lnTo>
                  <a:lnTo>
                    <a:pt x="393" y="533"/>
                  </a:lnTo>
                  <a:lnTo>
                    <a:pt x="393" y="535"/>
                  </a:lnTo>
                  <a:lnTo>
                    <a:pt x="391" y="537"/>
                  </a:lnTo>
                  <a:lnTo>
                    <a:pt x="390" y="537"/>
                  </a:lnTo>
                  <a:lnTo>
                    <a:pt x="388" y="537"/>
                  </a:lnTo>
                  <a:lnTo>
                    <a:pt x="388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4" y="533"/>
                  </a:lnTo>
                  <a:lnTo>
                    <a:pt x="382" y="531"/>
                  </a:lnTo>
                  <a:lnTo>
                    <a:pt x="382" y="533"/>
                  </a:lnTo>
                  <a:lnTo>
                    <a:pt x="380" y="533"/>
                  </a:lnTo>
                  <a:lnTo>
                    <a:pt x="380" y="535"/>
                  </a:lnTo>
                  <a:lnTo>
                    <a:pt x="378" y="537"/>
                  </a:lnTo>
                  <a:lnTo>
                    <a:pt x="378" y="539"/>
                  </a:lnTo>
                  <a:lnTo>
                    <a:pt x="376" y="541"/>
                  </a:lnTo>
                  <a:lnTo>
                    <a:pt x="376" y="543"/>
                  </a:lnTo>
                  <a:lnTo>
                    <a:pt x="374" y="545"/>
                  </a:lnTo>
                  <a:lnTo>
                    <a:pt x="372" y="545"/>
                  </a:lnTo>
                  <a:lnTo>
                    <a:pt x="372" y="541"/>
                  </a:lnTo>
                  <a:lnTo>
                    <a:pt x="372" y="539"/>
                  </a:lnTo>
                  <a:lnTo>
                    <a:pt x="370" y="537"/>
                  </a:lnTo>
                  <a:lnTo>
                    <a:pt x="370" y="535"/>
                  </a:lnTo>
                  <a:lnTo>
                    <a:pt x="368" y="535"/>
                  </a:lnTo>
                  <a:lnTo>
                    <a:pt x="366" y="533"/>
                  </a:lnTo>
                  <a:lnTo>
                    <a:pt x="365" y="531"/>
                  </a:lnTo>
                  <a:lnTo>
                    <a:pt x="363" y="531"/>
                  </a:lnTo>
                  <a:lnTo>
                    <a:pt x="361" y="531"/>
                  </a:lnTo>
                  <a:lnTo>
                    <a:pt x="361" y="533"/>
                  </a:lnTo>
                  <a:lnTo>
                    <a:pt x="359" y="533"/>
                  </a:lnTo>
                  <a:lnTo>
                    <a:pt x="361" y="535"/>
                  </a:lnTo>
                  <a:lnTo>
                    <a:pt x="363" y="537"/>
                  </a:lnTo>
                  <a:lnTo>
                    <a:pt x="366" y="537"/>
                  </a:lnTo>
                  <a:lnTo>
                    <a:pt x="368" y="539"/>
                  </a:lnTo>
                  <a:lnTo>
                    <a:pt x="368" y="541"/>
                  </a:lnTo>
                  <a:lnTo>
                    <a:pt x="368" y="543"/>
                  </a:lnTo>
                  <a:lnTo>
                    <a:pt x="366" y="545"/>
                  </a:lnTo>
                  <a:lnTo>
                    <a:pt x="365" y="545"/>
                  </a:lnTo>
                  <a:lnTo>
                    <a:pt x="363" y="545"/>
                  </a:lnTo>
                  <a:lnTo>
                    <a:pt x="363" y="543"/>
                  </a:lnTo>
                  <a:lnTo>
                    <a:pt x="361" y="541"/>
                  </a:lnTo>
                  <a:lnTo>
                    <a:pt x="359" y="541"/>
                  </a:lnTo>
                  <a:lnTo>
                    <a:pt x="357" y="539"/>
                  </a:lnTo>
                  <a:lnTo>
                    <a:pt x="355" y="539"/>
                  </a:lnTo>
                  <a:lnTo>
                    <a:pt x="353" y="539"/>
                  </a:lnTo>
                  <a:lnTo>
                    <a:pt x="351" y="539"/>
                  </a:lnTo>
                  <a:lnTo>
                    <a:pt x="349" y="539"/>
                  </a:lnTo>
                  <a:lnTo>
                    <a:pt x="349" y="541"/>
                  </a:lnTo>
                  <a:lnTo>
                    <a:pt x="347" y="543"/>
                  </a:lnTo>
                  <a:lnTo>
                    <a:pt x="347" y="545"/>
                  </a:lnTo>
                  <a:lnTo>
                    <a:pt x="349" y="547"/>
                  </a:lnTo>
                  <a:lnTo>
                    <a:pt x="349" y="551"/>
                  </a:lnTo>
                  <a:lnTo>
                    <a:pt x="347" y="553"/>
                  </a:lnTo>
                  <a:lnTo>
                    <a:pt x="345" y="554"/>
                  </a:lnTo>
                  <a:lnTo>
                    <a:pt x="343" y="554"/>
                  </a:lnTo>
                  <a:lnTo>
                    <a:pt x="342" y="554"/>
                  </a:lnTo>
                  <a:lnTo>
                    <a:pt x="342" y="553"/>
                  </a:lnTo>
                  <a:lnTo>
                    <a:pt x="342" y="551"/>
                  </a:lnTo>
                  <a:lnTo>
                    <a:pt x="342" y="549"/>
                  </a:lnTo>
                  <a:lnTo>
                    <a:pt x="342" y="545"/>
                  </a:lnTo>
                  <a:lnTo>
                    <a:pt x="342" y="543"/>
                  </a:lnTo>
                  <a:lnTo>
                    <a:pt x="340" y="541"/>
                  </a:lnTo>
                  <a:lnTo>
                    <a:pt x="338" y="541"/>
                  </a:lnTo>
                  <a:lnTo>
                    <a:pt x="336" y="541"/>
                  </a:lnTo>
                  <a:lnTo>
                    <a:pt x="334" y="541"/>
                  </a:lnTo>
                  <a:lnTo>
                    <a:pt x="334" y="543"/>
                  </a:lnTo>
                  <a:lnTo>
                    <a:pt x="332" y="545"/>
                  </a:lnTo>
                  <a:lnTo>
                    <a:pt x="334" y="549"/>
                  </a:lnTo>
                  <a:lnTo>
                    <a:pt x="334" y="551"/>
                  </a:lnTo>
                  <a:lnTo>
                    <a:pt x="336" y="554"/>
                  </a:lnTo>
                  <a:lnTo>
                    <a:pt x="338" y="556"/>
                  </a:lnTo>
                  <a:lnTo>
                    <a:pt x="340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0" y="562"/>
                  </a:lnTo>
                  <a:lnTo>
                    <a:pt x="338" y="562"/>
                  </a:lnTo>
                  <a:lnTo>
                    <a:pt x="336" y="560"/>
                  </a:lnTo>
                  <a:lnTo>
                    <a:pt x="334" y="560"/>
                  </a:lnTo>
                  <a:lnTo>
                    <a:pt x="330" y="558"/>
                  </a:lnTo>
                  <a:lnTo>
                    <a:pt x="330" y="556"/>
                  </a:lnTo>
                  <a:lnTo>
                    <a:pt x="330" y="554"/>
                  </a:lnTo>
                  <a:lnTo>
                    <a:pt x="328" y="553"/>
                  </a:lnTo>
                  <a:lnTo>
                    <a:pt x="328" y="551"/>
                  </a:lnTo>
                  <a:lnTo>
                    <a:pt x="326" y="547"/>
                  </a:lnTo>
                  <a:lnTo>
                    <a:pt x="324" y="545"/>
                  </a:lnTo>
                  <a:lnTo>
                    <a:pt x="322" y="545"/>
                  </a:lnTo>
                  <a:lnTo>
                    <a:pt x="320" y="545"/>
                  </a:lnTo>
                  <a:lnTo>
                    <a:pt x="320" y="547"/>
                  </a:lnTo>
                  <a:lnTo>
                    <a:pt x="318" y="549"/>
                  </a:lnTo>
                  <a:lnTo>
                    <a:pt x="318" y="551"/>
                  </a:lnTo>
                  <a:lnTo>
                    <a:pt x="320" y="553"/>
                  </a:lnTo>
                  <a:lnTo>
                    <a:pt x="322" y="553"/>
                  </a:lnTo>
                  <a:lnTo>
                    <a:pt x="322" y="554"/>
                  </a:lnTo>
                  <a:lnTo>
                    <a:pt x="324" y="554"/>
                  </a:lnTo>
                  <a:lnTo>
                    <a:pt x="324" y="556"/>
                  </a:lnTo>
                  <a:lnTo>
                    <a:pt x="326" y="558"/>
                  </a:lnTo>
                  <a:lnTo>
                    <a:pt x="326" y="560"/>
                  </a:lnTo>
                  <a:lnTo>
                    <a:pt x="328" y="560"/>
                  </a:lnTo>
                  <a:lnTo>
                    <a:pt x="328" y="562"/>
                  </a:lnTo>
                  <a:lnTo>
                    <a:pt x="326" y="564"/>
                  </a:lnTo>
                  <a:lnTo>
                    <a:pt x="326" y="566"/>
                  </a:lnTo>
                  <a:lnTo>
                    <a:pt x="326" y="568"/>
                  </a:lnTo>
                  <a:lnTo>
                    <a:pt x="326" y="570"/>
                  </a:lnTo>
                  <a:lnTo>
                    <a:pt x="326" y="574"/>
                  </a:lnTo>
                  <a:lnTo>
                    <a:pt x="324" y="576"/>
                  </a:lnTo>
                  <a:lnTo>
                    <a:pt x="322" y="576"/>
                  </a:lnTo>
                  <a:lnTo>
                    <a:pt x="318" y="576"/>
                  </a:lnTo>
                  <a:lnTo>
                    <a:pt x="317" y="576"/>
                  </a:lnTo>
                  <a:lnTo>
                    <a:pt x="317" y="574"/>
                  </a:lnTo>
                  <a:lnTo>
                    <a:pt x="317" y="572"/>
                  </a:lnTo>
                  <a:lnTo>
                    <a:pt x="315" y="572"/>
                  </a:lnTo>
                  <a:lnTo>
                    <a:pt x="313" y="570"/>
                  </a:lnTo>
                  <a:lnTo>
                    <a:pt x="311" y="570"/>
                  </a:lnTo>
                  <a:lnTo>
                    <a:pt x="309" y="568"/>
                  </a:lnTo>
                  <a:lnTo>
                    <a:pt x="307" y="568"/>
                  </a:lnTo>
                  <a:lnTo>
                    <a:pt x="305" y="566"/>
                  </a:lnTo>
                  <a:lnTo>
                    <a:pt x="303" y="568"/>
                  </a:lnTo>
                  <a:lnTo>
                    <a:pt x="301" y="568"/>
                  </a:lnTo>
                  <a:lnTo>
                    <a:pt x="301" y="570"/>
                  </a:lnTo>
                  <a:lnTo>
                    <a:pt x="301" y="572"/>
                  </a:lnTo>
                  <a:lnTo>
                    <a:pt x="303" y="574"/>
                  </a:lnTo>
                  <a:lnTo>
                    <a:pt x="303" y="576"/>
                  </a:lnTo>
                  <a:lnTo>
                    <a:pt x="305" y="576"/>
                  </a:lnTo>
                  <a:lnTo>
                    <a:pt x="307" y="578"/>
                  </a:lnTo>
                  <a:lnTo>
                    <a:pt x="307" y="579"/>
                  </a:lnTo>
                  <a:lnTo>
                    <a:pt x="307" y="581"/>
                  </a:lnTo>
                  <a:lnTo>
                    <a:pt x="307" y="583"/>
                  </a:lnTo>
                  <a:lnTo>
                    <a:pt x="307" y="585"/>
                  </a:lnTo>
                  <a:lnTo>
                    <a:pt x="305" y="585"/>
                  </a:lnTo>
                  <a:lnTo>
                    <a:pt x="301" y="585"/>
                  </a:lnTo>
                  <a:lnTo>
                    <a:pt x="297" y="587"/>
                  </a:lnTo>
                  <a:lnTo>
                    <a:pt x="294" y="589"/>
                  </a:lnTo>
                  <a:lnTo>
                    <a:pt x="294" y="591"/>
                  </a:lnTo>
                  <a:lnTo>
                    <a:pt x="292" y="591"/>
                  </a:lnTo>
                  <a:lnTo>
                    <a:pt x="290" y="591"/>
                  </a:lnTo>
                  <a:lnTo>
                    <a:pt x="288" y="589"/>
                  </a:lnTo>
                  <a:lnTo>
                    <a:pt x="286" y="587"/>
                  </a:lnTo>
                  <a:lnTo>
                    <a:pt x="288" y="585"/>
                  </a:lnTo>
                  <a:lnTo>
                    <a:pt x="288" y="583"/>
                  </a:lnTo>
                  <a:lnTo>
                    <a:pt x="288" y="581"/>
                  </a:lnTo>
                  <a:lnTo>
                    <a:pt x="288" y="579"/>
                  </a:lnTo>
                  <a:lnTo>
                    <a:pt x="286" y="579"/>
                  </a:lnTo>
                  <a:lnTo>
                    <a:pt x="284" y="578"/>
                  </a:lnTo>
                  <a:lnTo>
                    <a:pt x="282" y="578"/>
                  </a:lnTo>
                  <a:lnTo>
                    <a:pt x="280" y="579"/>
                  </a:lnTo>
                  <a:lnTo>
                    <a:pt x="280" y="581"/>
                  </a:lnTo>
                  <a:lnTo>
                    <a:pt x="278" y="583"/>
                  </a:lnTo>
                  <a:lnTo>
                    <a:pt x="276" y="583"/>
                  </a:lnTo>
                  <a:lnTo>
                    <a:pt x="274" y="585"/>
                  </a:lnTo>
                  <a:lnTo>
                    <a:pt x="270" y="585"/>
                  </a:lnTo>
                  <a:lnTo>
                    <a:pt x="269" y="587"/>
                  </a:lnTo>
                  <a:lnTo>
                    <a:pt x="265" y="587"/>
                  </a:lnTo>
                  <a:lnTo>
                    <a:pt x="263" y="587"/>
                  </a:lnTo>
                  <a:lnTo>
                    <a:pt x="261" y="587"/>
                  </a:lnTo>
                  <a:lnTo>
                    <a:pt x="261" y="585"/>
                  </a:lnTo>
                  <a:lnTo>
                    <a:pt x="261" y="583"/>
                  </a:lnTo>
                  <a:lnTo>
                    <a:pt x="261" y="581"/>
                  </a:lnTo>
                  <a:lnTo>
                    <a:pt x="259" y="581"/>
                  </a:lnTo>
                  <a:lnTo>
                    <a:pt x="257" y="583"/>
                  </a:lnTo>
                  <a:lnTo>
                    <a:pt x="257" y="585"/>
                  </a:lnTo>
                  <a:lnTo>
                    <a:pt x="257" y="587"/>
                  </a:lnTo>
                  <a:lnTo>
                    <a:pt x="257" y="589"/>
                  </a:lnTo>
                  <a:lnTo>
                    <a:pt x="257" y="591"/>
                  </a:lnTo>
                  <a:lnTo>
                    <a:pt x="255" y="593"/>
                  </a:lnTo>
                  <a:lnTo>
                    <a:pt x="251" y="595"/>
                  </a:lnTo>
                  <a:lnTo>
                    <a:pt x="249" y="595"/>
                  </a:lnTo>
                  <a:lnTo>
                    <a:pt x="246" y="595"/>
                  </a:lnTo>
                  <a:lnTo>
                    <a:pt x="246" y="597"/>
                  </a:lnTo>
                  <a:lnTo>
                    <a:pt x="246" y="599"/>
                  </a:lnTo>
                  <a:lnTo>
                    <a:pt x="247" y="599"/>
                  </a:lnTo>
                  <a:lnTo>
                    <a:pt x="247" y="601"/>
                  </a:lnTo>
                  <a:lnTo>
                    <a:pt x="249" y="601"/>
                  </a:lnTo>
                  <a:lnTo>
                    <a:pt x="249" y="603"/>
                  </a:lnTo>
                  <a:lnTo>
                    <a:pt x="251" y="604"/>
                  </a:lnTo>
                  <a:lnTo>
                    <a:pt x="253" y="604"/>
                  </a:lnTo>
                  <a:lnTo>
                    <a:pt x="253" y="606"/>
                  </a:lnTo>
                  <a:lnTo>
                    <a:pt x="255" y="606"/>
                  </a:lnTo>
                  <a:lnTo>
                    <a:pt x="257" y="606"/>
                  </a:lnTo>
                  <a:lnTo>
                    <a:pt x="257" y="608"/>
                  </a:lnTo>
                  <a:lnTo>
                    <a:pt x="259" y="608"/>
                  </a:lnTo>
                  <a:lnTo>
                    <a:pt x="261" y="610"/>
                  </a:lnTo>
                  <a:lnTo>
                    <a:pt x="263" y="612"/>
                  </a:lnTo>
                  <a:lnTo>
                    <a:pt x="263" y="614"/>
                  </a:lnTo>
                  <a:lnTo>
                    <a:pt x="261" y="616"/>
                  </a:lnTo>
                  <a:lnTo>
                    <a:pt x="259" y="616"/>
                  </a:lnTo>
                  <a:lnTo>
                    <a:pt x="259" y="614"/>
                  </a:lnTo>
                  <a:lnTo>
                    <a:pt x="257" y="612"/>
                  </a:lnTo>
                  <a:lnTo>
                    <a:pt x="255" y="612"/>
                  </a:lnTo>
                  <a:lnTo>
                    <a:pt x="253" y="612"/>
                  </a:lnTo>
                  <a:lnTo>
                    <a:pt x="251" y="612"/>
                  </a:lnTo>
                  <a:lnTo>
                    <a:pt x="251" y="614"/>
                  </a:lnTo>
                  <a:lnTo>
                    <a:pt x="249" y="614"/>
                  </a:lnTo>
                  <a:lnTo>
                    <a:pt x="249" y="616"/>
                  </a:lnTo>
                  <a:lnTo>
                    <a:pt x="249" y="620"/>
                  </a:lnTo>
                  <a:lnTo>
                    <a:pt x="251" y="622"/>
                  </a:lnTo>
                  <a:lnTo>
                    <a:pt x="253" y="624"/>
                  </a:lnTo>
                  <a:lnTo>
                    <a:pt x="255" y="624"/>
                  </a:lnTo>
                  <a:lnTo>
                    <a:pt x="257" y="626"/>
                  </a:lnTo>
                  <a:lnTo>
                    <a:pt x="257" y="627"/>
                  </a:lnTo>
                  <a:lnTo>
                    <a:pt x="257" y="629"/>
                  </a:lnTo>
                  <a:lnTo>
                    <a:pt x="257" y="631"/>
                  </a:lnTo>
                  <a:lnTo>
                    <a:pt x="257" y="633"/>
                  </a:lnTo>
                  <a:lnTo>
                    <a:pt x="257" y="635"/>
                  </a:lnTo>
                  <a:lnTo>
                    <a:pt x="257" y="637"/>
                  </a:lnTo>
                  <a:lnTo>
                    <a:pt x="255" y="639"/>
                  </a:lnTo>
                  <a:lnTo>
                    <a:pt x="253" y="639"/>
                  </a:lnTo>
                  <a:lnTo>
                    <a:pt x="251" y="639"/>
                  </a:lnTo>
                  <a:lnTo>
                    <a:pt x="251" y="637"/>
                  </a:lnTo>
                  <a:lnTo>
                    <a:pt x="251" y="635"/>
                  </a:lnTo>
                  <a:lnTo>
                    <a:pt x="251" y="633"/>
                  </a:lnTo>
                  <a:lnTo>
                    <a:pt x="251" y="631"/>
                  </a:lnTo>
                  <a:lnTo>
                    <a:pt x="249" y="629"/>
                  </a:lnTo>
                  <a:lnTo>
                    <a:pt x="249" y="627"/>
                  </a:lnTo>
                  <a:lnTo>
                    <a:pt x="247" y="627"/>
                  </a:lnTo>
                  <a:lnTo>
                    <a:pt x="246" y="627"/>
                  </a:lnTo>
                  <a:lnTo>
                    <a:pt x="244" y="627"/>
                  </a:lnTo>
                  <a:lnTo>
                    <a:pt x="244" y="629"/>
                  </a:lnTo>
                  <a:lnTo>
                    <a:pt x="244" y="631"/>
                  </a:lnTo>
                  <a:lnTo>
                    <a:pt x="244" y="633"/>
                  </a:lnTo>
                  <a:lnTo>
                    <a:pt x="246" y="633"/>
                  </a:lnTo>
                  <a:lnTo>
                    <a:pt x="246" y="635"/>
                  </a:lnTo>
                  <a:lnTo>
                    <a:pt x="247" y="635"/>
                  </a:lnTo>
                  <a:lnTo>
                    <a:pt x="247" y="637"/>
                  </a:lnTo>
                  <a:lnTo>
                    <a:pt x="249" y="637"/>
                  </a:lnTo>
                  <a:lnTo>
                    <a:pt x="249" y="639"/>
                  </a:lnTo>
                  <a:lnTo>
                    <a:pt x="247" y="641"/>
                  </a:lnTo>
                  <a:lnTo>
                    <a:pt x="247" y="643"/>
                  </a:lnTo>
                  <a:lnTo>
                    <a:pt x="246" y="643"/>
                  </a:lnTo>
                  <a:lnTo>
                    <a:pt x="244" y="643"/>
                  </a:lnTo>
                  <a:lnTo>
                    <a:pt x="244" y="645"/>
                  </a:lnTo>
                  <a:lnTo>
                    <a:pt x="242" y="645"/>
                  </a:lnTo>
                  <a:lnTo>
                    <a:pt x="240" y="645"/>
                  </a:lnTo>
                  <a:lnTo>
                    <a:pt x="240" y="643"/>
                  </a:lnTo>
                  <a:lnTo>
                    <a:pt x="238" y="643"/>
                  </a:lnTo>
                  <a:lnTo>
                    <a:pt x="238" y="641"/>
                  </a:lnTo>
                  <a:lnTo>
                    <a:pt x="238" y="639"/>
                  </a:lnTo>
                  <a:lnTo>
                    <a:pt x="238" y="637"/>
                  </a:lnTo>
                  <a:lnTo>
                    <a:pt x="236" y="635"/>
                  </a:lnTo>
                  <a:lnTo>
                    <a:pt x="234" y="635"/>
                  </a:lnTo>
                  <a:lnTo>
                    <a:pt x="232" y="635"/>
                  </a:lnTo>
                  <a:lnTo>
                    <a:pt x="232" y="637"/>
                  </a:lnTo>
                  <a:lnTo>
                    <a:pt x="232" y="639"/>
                  </a:lnTo>
                  <a:lnTo>
                    <a:pt x="234" y="639"/>
                  </a:lnTo>
                  <a:lnTo>
                    <a:pt x="236" y="641"/>
                  </a:lnTo>
                  <a:lnTo>
                    <a:pt x="236" y="643"/>
                  </a:lnTo>
                  <a:lnTo>
                    <a:pt x="236" y="645"/>
                  </a:lnTo>
                  <a:lnTo>
                    <a:pt x="234" y="645"/>
                  </a:lnTo>
                  <a:lnTo>
                    <a:pt x="232" y="645"/>
                  </a:lnTo>
                  <a:lnTo>
                    <a:pt x="232" y="643"/>
                  </a:lnTo>
                  <a:lnTo>
                    <a:pt x="230" y="643"/>
                  </a:lnTo>
                  <a:lnTo>
                    <a:pt x="230" y="641"/>
                  </a:lnTo>
                  <a:lnTo>
                    <a:pt x="228" y="641"/>
                  </a:lnTo>
                  <a:lnTo>
                    <a:pt x="226" y="643"/>
                  </a:lnTo>
                  <a:lnTo>
                    <a:pt x="224" y="643"/>
                  </a:lnTo>
                  <a:lnTo>
                    <a:pt x="224" y="645"/>
                  </a:lnTo>
                  <a:lnTo>
                    <a:pt x="224" y="647"/>
                  </a:lnTo>
                  <a:lnTo>
                    <a:pt x="224" y="649"/>
                  </a:lnTo>
                  <a:lnTo>
                    <a:pt x="224" y="651"/>
                  </a:lnTo>
                  <a:lnTo>
                    <a:pt x="222" y="652"/>
                  </a:lnTo>
                  <a:lnTo>
                    <a:pt x="221" y="652"/>
                  </a:lnTo>
                  <a:lnTo>
                    <a:pt x="221" y="654"/>
                  </a:lnTo>
                  <a:lnTo>
                    <a:pt x="219" y="654"/>
                  </a:lnTo>
                  <a:lnTo>
                    <a:pt x="217" y="654"/>
                  </a:lnTo>
                  <a:lnTo>
                    <a:pt x="217" y="656"/>
                  </a:lnTo>
                  <a:lnTo>
                    <a:pt x="215" y="656"/>
                  </a:lnTo>
                  <a:lnTo>
                    <a:pt x="215" y="658"/>
                  </a:lnTo>
                  <a:lnTo>
                    <a:pt x="215" y="660"/>
                  </a:lnTo>
                  <a:lnTo>
                    <a:pt x="217" y="660"/>
                  </a:lnTo>
                  <a:lnTo>
                    <a:pt x="217" y="662"/>
                  </a:lnTo>
                  <a:lnTo>
                    <a:pt x="217" y="664"/>
                  </a:lnTo>
                  <a:lnTo>
                    <a:pt x="217" y="666"/>
                  </a:lnTo>
                  <a:lnTo>
                    <a:pt x="215" y="666"/>
                  </a:lnTo>
                  <a:lnTo>
                    <a:pt x="213" y="666"/>
                  </a:lnTo>
                  <a:lnTo>
                    <a:pt x="211" y="666"/>
                  </a:lnTo>
                  <a:lnTo>
                    <a:pt x="209" y="666"/>
                  </a:lnTo>
                  <a:lnTo>
                    <a:pt x="207" y="666"/>
                  </a:lnTo>
                  <a:lnTo>
                    <a:pt x="205" y="668"/>
                  </a:lnTo>
                  <a:lnTo>
                    <a:pt x="205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9" y="672"/>
                  </a:lnTo>
                  <a:lnTo>
                    <a:pt x="211" y="672"/>
                  </a:lnTo>
                  <a:lnTo>
                    <a:pt x="213" y="672"/>
                  </a:lnTo>
                  <a:lnTo>
                    <a:pt x="215" y="672"/>
                  </a:lnTo>
                  <a:lnTo>
                    <a:pt x="217" y="672"/>
                  </a:lnTo>
                  <a:lnTo>
                    <a:pt x="219" y="672"/>
                  </a:lnTo>
                  <a:lnTo>
                    <a:pt x="219" y="674"/>
                  </a:lnTo>
                  <a:lnTo>
                    <a:pt x="221" y="674"/>
                  </a:lnTo>
                  <a:lnTo>
                    <a:pt x="221" y="675"/>
                  </a:lnTo>
                  <a:lnTo>
                    <a:pt x="222" y="677"/>
                  </a:lnTo>
                  <a:lnTo>
                    <a:pt x="222" y="679"/>
                  </a:lnTo>
                  <a:lnTo>
                    <a:pt x="222" y="681"/>
                  </a:lnTo>
                  <a:lnTo>
                    <a:pt x="221" y="681"/>
                  </a:lnTo>
                  <a:lnTo>
                    <a:pt x="219" y="681"/>
                  </a:lnTo>
                  <a:lnTo>
                    <a:pt x="217" y="681"/>
                  </a:lnTo>
                  <a:lnTo>
                    <a:pt x="215" y="681"/>
                  </a:lnTo>
                  <a:lnTo>
                    <a:pt x="213" y="681"/>
                  </a:lnTo>
                  <a:lnTo>
                    <a:pt x="211" y="681"/>
                  </a:lnTo>
                  <a:lnTo>
                    <a:pt x="211" y="683"/>
                  </a:lnTo>
                  <a:lnTo>
                    <a:pt x="211" y="685"/>
                  </a:lnTo>
                  <a:lnTo>
                    <a:pt x="213" y="685"/>
                  </a:lnTo>
                  <a:lnTo>
                    <a:pt x="213" y="687"/>
                  </a:lnTo>
                  <a:lnTo>
                    <a:pt x="215" y="689"/>
                  </a:lnTo>
                  <a:lnTo>
                    <a:pt x="215" y="691"/>
                  </a:lnTo>
                  <a:lnTo>
                    <a:pt x="217" y="695"/>
                  </a:lnTo>
                  <a:lnTo>
                    <a:pt x="217" y="697"/>
                  </a:lnTo>
                  <a:lnTo>
                    <a:pt x="217" y="699"/>
                  </a:lnTo>
                  <a:lnTo>
                    <a:pt x="217" y="702"/>
                  </a:lnTo>
                  <a:lnTo>
                    <a:pt x="217" y="704"/>
                  </a:lnTo>
                  <a:lnTo>
                    <a:pt x="217" y="706"/>
                  </a:lnTo>
                  <a:lnTo>
                    <a:pt x="217" y="708"/>
                  </a:lnTo>
                  <a:lnTo>
                    <a:pt x="215" y="708"/>
                  </a:lnTo>
                  <a:lnTo>
                    <a:pt x="213" y="708"/>
                  </a:lnTo>
                  <a:lnTo>
                    <a:pt x="211" y="708"/>
                  </a:lnTo>
                  <a:lnTo>
                    <a:pt x="211" y="710"/>
                  </a:lnTo>
                  <a:lnTo>
                    <a:pt x="209" y="710"/>
                  </a:lnTo>
                  <a:lnTo>
                    <a:pt x="209" y="712"/>
                  </a:lnTo>
                  <a:lnTo>
                    <a:pt x="207" y="712"/>
                  </a:lnTo>
                  <a:lnTo>
                    <a:pt x="205" y="714"/>
                  </a:lnTo>
                  <a:lnTo>
                    <a:pt x="203" y="714"/>
                  </a:lnTo>
                  <a:lnTo>
                    <a:pt x="201" y="714"/>
                  </a:lnTo>
                  <a:lnTo>
                    <a:pt x="199" y="712"/>
                  </a:lnTo>
                  <a:lnTo>
                    <a:pt x="198" y="712"/>
                  </a:lnTo>
                  <a:lnTo>
                    <a:pt x="198" y="714"/>
                  </a:lnTo>
                  <a:lnTo>
                    <a:pt x="196" y="714"/>
                  </a:lnTo>
                  <a:lnTo>
                    <a:pt x="196" y="716"/>
                  </a:lnTo>
                  <a:lnTo>
                    <a:pt x="196" y="718"/>
                  </a:lnTo>
                  <a:lnTo>
                    <a:pt x="198" y="718"/>
                  </a:lnTo>
                  <a:lnTo>
                    <a:pt x="198" y="720"/>
                  </a:lnTo>
                  <a:lnTo>
                    <a:pt x="198" y="722"/>
                  </a:lnTo>
                  <a:lnTo>
                    <a:pt x="198" y="723"/>
                  </a:lnTo>
                  <a:lnTo>
                    <a:pt x="198" y="725"/>
                  </a:lnTo>
                  <a:lnTo>
                    <a:pt x="198" y="727"/>
                  </a:lnTo>
                  <a:lnTo>
                    <a:pt x="198" y="729"/>
                  </a:lnTo>
                  <a:lnTo>
                    <a:pt x="196" y="729"/>
                  </a:lnTo>
                  <a:lnTo>
                    <a:pt x="196" y="731"/>
                  </a:lnTo>
                  <a:lnTo>
                    <a:pt x="194" y="731"/>
                  </a:lnTo>
                  <a:lnTo>
                    <a:pt x="192" y="731"/>
                  </a:lnTo>
                  <a:lnTo>
                    <a:pt x="190" y="731"/>
                  </a:lnTo>
                  <a:lnTo>
                    <a:pt x="188" y="733"/>
                  </a:lnTo>
                  <a:lnTo>
                    <a:pt x="186" y="733"/>
                  </a:lnTo>
                  <a:lnTo>
                    <a:pt x="186" y="735"/>
                  </a:lnTo>
                  <a:lnTo>
                    <a:pt x="184" y="735"/>
                  </a:lnTo>
                  <a:lnTo>
                    <a:pt x="182" y="737"/>
                  </a:lnTo>
                  <a:lnTo>
                    <a:pt x="180" y="737"/>
                  </a:lnTo>
                  <a:lnTo>
                    <a:pt x="178" y="737"/>
                  </a:lnTo>
                  <a:lnTo>
                    <a:pt x="176" y="737"/>
                  </a:lnTo>
                  <a:lnTo>
                    <a:pt x="174" y="739"/>
                  </a:lnTo>
                  <a:lnTo>
                    <a:pt x="171" y="739"/>
                  </a:lnTo>
                  <a:lnTo>
                    <a:pt x="169" y="739"/>
                  </a:lnTo>
                  <a:lnTo>
                    <a:pt x="167" y="739"/>
                  </a:lnTo>
                  <a:lnTo>
                    <a:pt x="165" y="741"/>
                  </a:lnTo>
                  <a:lnTo>
                    <a:pt x="163" y="741"/>
                  </a:lnTo>
                  <a:lnTo>
                    <a:pt x="161" y="741"/>
                  </a:lnTo>
                  <a:lnTo>
                    <a:pt x="159" y="741"/>
                  </a:lnTo>
                  <a:lnTo>
                    <a:pt x="159" y="743"/>
                  </a:lnTo>
                  <a:lnTo>
                    <a:pt x="159" y="745"/>
                  </a:lnTo>
                  <a:lnTo>
                    <a:pt x="159" y="747"/>
                  </a:lnTo>
                  <a:lnTo>
                    <a:pt x="157" y="748"/>
                  </a:lnTo>
                  <a:lnTo>
                    <a:pt x="155" y="747"/>
                  </a:lnTo>
                  <a:lnTo>
                    <a:pt x="150" y="743"/>
                  </a:lnTo>
                  <a:lnTo>
                    <a:pt x="148" y="741"/>
                  </a:lnTo>
                  <a:lnTo>
                    <a:pt x="146" y="741"/>
                  </a:lnTo>
                  <a:lnTo>
                    <a:pt x="144" y="741"/>
                  </a:lnTo>
                  <a:lnTo>
                    <a:pt x="144" y="739"/>
                  </a:lnTo>
                  <a:lnTo>
                    <a:pt x="142" y="739"/>
                  </a:lnTo>
                  <a:lnTo>
                    <a:pt x="142" y="737"/>
                  </a:lnTo>
                  <a:lnTo>
                    <a:pt x="140" y="737"/>
                  </a:lnTo>
                  <a:lnTo>
                    <a:pt x="140" y="735"/>
                  </a:lnTo>
                  <a:lnTo>
                    <a:pt x="138" y="735"/>
                  </a:lnTo>
                  <a:lnTo>
                    <a:pt x="136" y="733"/>
                  </a:lnTo>
                  <a:lnTo>
                    <a:pt x="134" y="733"/>
                  </a:lnTo>
                  <a:lnTo>
                    <a:pt x="132" y="733"/>
                  </a:lnTo>
                  <a:lnTo>
                    <a:pt x="132" y="735"/>
                  </a:lnTo>
                  <a:lnTo>
                    <a:pt x="130" y="735"/>
                  </a:lnTo>
                  <a:lnTo>
                    <a:pt x="130" y="737"/>
                  </a:lnTo>
                  <a:lnTo>
                    <a:pt x="130" y="739"/>
                  </a:lnTo>
                  <a:lnTo>
                    <a:pt x="130" y="741"/>
                  </a:lnTo>
                  <a:lnTo>
                    <a:pt x="128" y="743"/>
                  </a:lnTo>
                  <a:lnTo>
                    <a:pt x="128" y="745"/>
                  </a:lnTo>
                  <a:lnTo>
                    <a:pt x="126" y="745"/>
                  </a:lnTo>
                  <a:lnTo>
                    <a:pt x="126" y="747"/>
                  </a:lnTo>
                  <a:lnTo>
                    <a:pt x="125" y="747"/>
                  </a:lnTo>
                  <a:lnTo>
                    <a:pt x="125" y="745"/>
                  </a:lnTo>
                  <a:lnTo>
                    <a:pt x="123" y="745"/>
                  </a:lnTo>
                  <a:lnTo>
                    <a:pt x="123" y="743"/>
                  </a:lnTo>
                  <a:lnTo>
                    <a:pt x="123" y="741"/>
                  </a:lnTo>
                  <a:lnTo>
                    <a:pt x="123" y="739"/>
                  </a:lnTo>
                  <a:lnTo>
                    <a:pt x="123" y="737"/>
                  </a:lnTo>
                  <a:lnTo>
                    <a:pt x="123" y="735"/>
                  </a:lnTo>
                  <a:lnTo>
                    <a:pt x="123" y="733"/>
                  </a:lnTo>
                  <a:lnTo>
                    <a:pt x="121" y="731"/>
                  </a:lnTo>
                  <a:lnTo>
                    <a:pt x="119" y="729"/>
                  </a:lnTo>
                  <a:lnTo>
                    <a:pt x="117" y="729"/>
                  </a:lnTo>
                  <a:lnTo>
                    <a:pt x="115" y="729"/>
                  </a:lnTo>
                  <a:lnTo>
                    <a:pt x="113" y="729"/>
                  </a:lnTo>
                  <a:lnTo>
                    <a:pt x="113" y="731"/>
                  </a:lnTo>
                  <a:lnTo>
                    <a:pt x="115" y="733"/>
                  </a:lnTo>
                  <a:lnTo>
                    <a:pt x="117" y="735"/>
                  </a:lnTo>
                  <a:lnTo>
                    <a:pt x="119" y="737"/>
                  </a:lnTo>
                  <a:lnTo>
                    <a:pt x="121" y="739"/>
                  </a:lnTo>
                  <a:lnTo>
                    <a:pt x="121" y="741"/>
                  </a:lnTo>
                  <a:lnTo>
                    <a:pt x="121" y="743"/>
                  </a:lnTo>
                  <a:lnTo>
                    <a:pt x="119" y="745"/>
                  </a:lnTo>
                  <a:lnTo>
                    <a:pt x="117" y="747"/>
                  </a:lnTo>
                  <a:lnTo>
                    <a:pt x="117" y="748"/>
                  </a:lnTo>
                  <a:lnTo>
                    <a:pt x="115" y="748"/>
                  </a:lnTo>
                  <a:lnTo>
                    <a:pt x="115" y="750"/>
                  </a:lnTo>
                  <a:lnTo>
                    <a:pt x="109" y="748"/>
                  </a:lnTo>
                  <a:lnTo>
                    <a:pt x="109" y="750"/>
                  </a:lnTo>
                  <a:lnTo>
                    <a:pt x="107" y="752"/>
                  </a:lnTo>
                  <a:lnTo>
                    <a:pt x="107" y="754"/>
                  </a:lnTo>
                  <a:lnTo>
                    <a:pt x="107" y="756"/>
                  </a:lnTo>
                  <a:lnTo>
                    <a:pt x="105" y="756"/>
                  </a:lnTo>
                  <a:lnTo>
                    <a:pt x="105" y="758"/>
                  </a:lnTo>
                  <a:lnTo>
                    <a:pt x="103" y="760"/>
                  </a:lnTo>
                  <a:lnTo>
                    <a:pt x="102" y="762"/>
                  </a:lnTo>
                  <a:lnTo>
                    <a:pt x="102" y="760"/>
                  </a:lnTo>
                  <a:lnTo>
                    <a:pt x="100" y="760"/>
                  </a:lnTo>
                  <a:lnTo>
                    <a:pt x="100" y="758"/>
                  </a:lnTo>
                  <a:lnTo>
                    <a:pt x="98" y="758"/>
                  </a:lnTo>
                  <a:lnTo>
                    <a:pt x="98" y="756"/>
                  </a:lnTo>
                  <a:lnTo>
                    <a:pt x="100" y="754"/>
                  </a:lnTo>
                  <a:lnTo>
                    <a:pt x="100" y="752"/>
                  </a:lnTo>
                  <a:lnTo>
                    <a:pt x="100" y="750"/>
                  </a:lnTo>
                  <a:lnTo>
                    <a:pt x="100" y="748"/>
                  </a:lnTo>
                  <a:lnTo>
                    <a:pt x="98" y="747"/>
                  </a:lnTo>
                  <a:lnTo>
                    <a:pt x="96" y="747"/>
                  </a:lnTo>
                  <a:lnTo>
                    <a:pt x="94" y="747"/>
                  </a:lnTo>
                  <a:lnTo>
                    <a:pt x="94" y="748"/>
                  </a:lnTo>
                  <a:lnTo>
                    <a:pt x="92" y="750"/>
                  </a:lnTo>
                  <a:lnTo>
                    <a:pt x="90" y="752"/>
                  </a:lnTo>
                  <a:lnTo>
                    <a:pt x="88" y="752"/>
                  </a:lnTo>
                  <a:lnTo>
                    <a:pt x="86" y="752"/>
                  </a:lnTo>
                  <a:lnTo>
                    <a:pt x="84" y="752"/>
                  </a:lnTo>
                  <a:lnTo>
                    <a:pt x="82" y="752"/>
                  </a:lnTo>
                  <a:lnTo>
                    <a:pt x="82" y="754"/>
                  </a:lnTo>
                  <a:lnTo>
                    <a:pt x="80" y="754"/>
                  </a:lnTo>
                  <a:lnTo>
                    <a:pt x="78" y="754"/>
                  </a:lnTo>
                  <a:lnTo>
                    <a:pt x="77" y="754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4"/>
                  </a:lnTo>
                  <a:lnTo>
                    <a:pt x="73" y="754"/>
                  </a:lnTo>
                  <a:lnTo>
                    <a:pt x="73" y="752"/>
                  </a:lnTo>
                  <a:lnTo>
                    <a:pt x="75" y="752"/>
                  </a:lnTo>
                  <a:lnTo>
                    <a:pt x="77" y="750"/>
                  </a:lnTo>
                  <a:lnTo>
                    <a:pt x="78" y="750"/>
                  </a:lnTo>
                  <a:lnTo>
                    <a:pt x="78" y="748"/>
                  </a:lnTo>
                  <a:lnTo>
                    <a:pt x="78" y="747"/>
                  </a:lnTo>
                  <a:lnTo>
                    <a:pt x="77" y="745"/>
                  </a:lnTo>
                  <a:lnTo>
                    <a:pt x="77" y="743"/>
                  </a:lnTo>
                  <a:lnTo>
                    <a:pt x="75" y="743"/>
                  </a:lnTo>
                  <a:lnTo>
                    <a:pt x="75" y="741"/>
                  </a:lnTo>
                  <a:lnTo>
                    <a:pt x="73" y="741"/>
                  </a:lnTo>
                  <a:lnTo>
                    <a:pt x="71" y="741"/>
                  </a:lnTo>
                  <a:lnTo>
                    <a:pt x="69" y="741"/>
                  </a:lnTo>
                  <a:lnTo>
                    <a:pt x="69" y="743"/>
                  </a:lnTo>
                  <a:lnTo>
                    <a:pt x="67" y="743"/>
                  </a:lnTo>
                  <a:lnTo>
                    <a:pt x="65" y="743"/>
                  </a:lnTo>
                  <a:lnTo>
                    <a:pt x="65" y="745"/>
                  </a:lnTo>
                  <a:lnTo>
                    <a:pt x="63" y="745"/>
                  </a:lnTo>
                  <a:lnTo>
                    <a:pt x="63" y="747"/>
                  </a:lnTo>
                  <a:lnTo>
                    <a:pt x="63" y="748"/>
                  </a:lnTo>
                  <a:lnTo>
                    <a:pt x="61" y="748"/>
                  </a:lnTo>
                  <a:lnTo>
                    <a:pt x="61" y="750"/>
                  </a:lnTo>
                  <a:lnTo>
                    <a:pt x="59" y="750"/>
                  </a:lnTo>
                  <a:lnTo>
                    <a:pt x="57" y="750"/>
                  </a:lnTo>
                  <a:lnTo>
                    <a:pt x="57" y="748"/>
                  </a:lnTo>
                  <a:lnTo>
                    <a:pt x="59" y="747"/>
                  </a:lnTo>
                  <a:lnTo>
                    <a:pt x="59" y="745"/>
                  </a:lnTo>
                  <a:lnTo>
                    <a:pt x="59" y="743"/>
                  </a:lnTo>
                  <a:lnTo>
                    <a:pt x="59" y="741"/>
                  </a:lnTo>
                  <a:lnTo>
                    <a:pt x="61" y="741"/>
                  </a:lnTo>
                  <a:lnTo>
                    <a:pt x="61" y="739"/>
                  </a:lnTo>
                  <a:lnTo>
                    <a:pt x="63" y="739"/>
                  </a:lnTo>
                  <a:lnTo>
                    <a:pt x="63" y="737"/>
                  </a:lnTo>
                  <a:lnTo>
                    <a:pt x="61" y="737"/>
                  </a:lnTo>
                  <a:lnTo>
                    <a:pt x="61" y="735"/>
                  </a:lnTo>
                  <a:lnTo>
                    <a:pt x="59" y="735"/>
                  </a:lnTo>
                  <a:lnTo>
                    <a:pt x="59" y="733"/>
                  </a:lnTo>
                  <a:lnTo>
                    <a:pt x="57" y="733"/>
                  </a:lnTo>
                  <a:lnTo>
                    <a:pt x="57" y="731"/>
                  </a:lnTo>
                  <a:lnTo>
                    <a:pt x="55" y="731"/>
                  </a:lnTo>
                  <a:lnTo>
                    <a:pt x="55" y="733"/>
                  </a:lnTo>
                  <a:lnTo>
                    <a:pt x="54" y="735"/>
                  </a:lnTo>
                  <a:lnTo>
                    <a:pt x="55" y="735"/>
                  </a:lnTo>
                  <a:lnTo>
                    <a:pt x="55" y="737"/>
                  </a:lnTo>
                  <a:lnTo>
                    <a:pt x="57" y="739"/>
                  </a:lnTo>
                  <a:lnTo>
                    <a:pt x="57" y="741"/>
                  </a:lnTo>
                  <a:lnTo>
                    <a:pt x="57" y="743"/>
                  </a:lnTo>
                  <a:lnTo>
                    <a:pt x="57" y="745"/>
                  </a:lnTo>
                  <a:lnTo>
                    <a:pt x="55" y="745"/>
                  </a:lnTo>
                  <a:lnTo>
                    <a:pt x="54" y="747"/>
                  </a:lnTo>
                  <a:lnTo>
                    <a:pt x="52" y="745"/>
                  </a:lnTo>
                  <a:lnTo>
                    <a:pt x="52" y="743"/>
                  </a:lnTo>
                  <a:lnTo>
                    <a:pt x="50" y="743"/>
                  </a:lnTo>
                  <a:lnTo>
                    <a:pt x="50" y="741"/>
                  </a:lnTo>
                  <a:lnTo>
                    <a:pt x="50" y="739"/>
                  </a:lnTo>
                  <a:lnTo>
                    <a:pt x="50" y="737"/>
                  </a:lnTo>
                  <a:lnTo>
                    <a:pt x="48" y="735"/>
                  </a:lnTo>
                  <a:lnTo>
                    <a:pt x="48" y="733"/>
                  </a:lnTo>
                  <a:lnTo>
                    <a:pt x="48" y="731"/>
                  </a:lnTo>
                  <a:lnTo>
                    <a:pt x="46" y="731"/>
                  </a:lnTo>
                  <a:lnTo>
                    <a:pt x="44" y="729"/>
                  </a:lnTo>
                  <a:lnTo>
                    <a:pt x="40" y="729"/>
                  </a:lnTo>
                  <a:lnTo>
                    <a:pt x="38" y="731"/>
                  </a:lnTo>
                  <a:lnTo>
                    <a:pt x="38" y="733"/>
                  </a:lnTo>
                  <a:lnTo>
                    <a:pt x="40" y="735"/>
                  </a:lnTo>
                  <a:lnTo>
                    <a:pt x="40" y="737"/>
                  </a:lnTo>
                  <a:lnTo>
                    <a:pt x="42" y="737"/>
                  </a:lnTo>
                  <a:lnTo>
                    <a:pt x="42" y="739"/>
                  </a:lnTo>
                  <a:lnTo>
                    <a:pt x="42" y="741"/>
                  </a:lnTo>
                  <a:lnTo>
                    <a:pt x="42" y="743"/>
                  </a:lnTo>
                  <a:lnTo>
                    <a:pt x="42" y="745"/>
                  </a:lnTo>
                  <a:lnTo>
                    <a:pt x="42" y="747"/>
                  </a:lnTo>
                  <a:lnTo>
                    <a:pt x="40" y="747"/>
                  </a:lnTo>
                  <a:lnTo>
                    <a:pt x="38" y="748"/>
                  </a:lnTo>
                  <a:lnTo>
                    <a:pt x="36" y="748"/>
                  </a:lnTo>
                  <a:lnTo>
                    <a:pt x="34" y="747"/>
                  </a:lnTo>
                  <a:lnTo>
                    <a:pt x="34" y="745"/>
                  </a:lnTo>
                  <a:lnTo>
                    <a:pt x="32" y="745"/>
                  </a:lnTo>
                  <a:lnTo>
                    <a:pt x="34" y="745"/>
                  </a:lnTo>
                  <a:lnTo>
                    <a:pt x="34" y="743"/>
                  </a:lnTo>
                  <a:lnTo>
                    <a:pt x="36" y="741"/>
                  </a:lnTo>
                  <a:lnTo>
                    <a:pt x="36" y="739"/>
                  </a:lnTo>
                  <a:lnTo>
                    <a:pt x="36" y="737"/>
                  </a:lnTo>
                  <a:lnTo>
                    <a:pt x="36" y="735"/>
                  </a:lnTo>
                  <a:lnTo>
                    <a:pt x="36" y="733"/>
                  </a:lnTo>
                  <a:lnTo>
                    <a:pt x="34" y="733"/>
                  </a:lnTo>
                  <a:lnTo>
                    <a:pt x="32" y="733"/>
                  </a:lnTo>
                  <a:lnTo>
                    <a:pt x="32" y="735"/>
                  </a:lnTo>
                  <a:lnTo>
                    <a:pt x="30" y="735"/>
                  </a:lnTo>
                  <a:lnTo>
                    <a:pt x="30" y="737"/>
                  </a:lnTo>
                  <a:lnTo>
                    <a:pt x="29" y="737"/>
                  </a:lnTo>
                  <a:lnTo>
                    <a:pt x="27" y="737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1" y="731"/>
                  </a:lnTo>
                  <a:lnTo>
                    <a:pt x="21" y="729"/>
                  </a:lnTo>
                  <a:lnTo>
                    <a:pt x="19" y="729"/>
                  </a:lnTo>
                  <a:lnTo>
                    <a:pt x="17" y="729"/>
                  </a:lnTo>
                  <a:lnTo>
                    <a:pt x="17" y="731"/>
                  </a:lnTo>
                  <a:lnTo>
                    <a:pt x="15" y="733"/>
                  </a:lnTo>
                  <a:lnTo>
                    <a:pt x="13" y="733"/>
                  </a:lnTo>
                  <a:lnTo>
                    <a:pt x="13" y="735"/>
                  </a:lnTo>
                  <a:lnTo>
                    <a:pt x="13" y="737"/>
                  </a:lnTo>
                  <a:lnTo>
                    <a:pt x="13" y="739"/>
                  </a:lnTo>
                  <a:lnTo>
                    <a:pt x="13" y="741"/>
                  </a:lnTo>
                  <a:lnTo>
                    <a:pt x="13" y="743"/>
                  </a:lnTo>
                  <a:lnTo>
                    <a:pt x="11" y="743"/>
                  </a:lnTo>
                  <a:lnTo>
                    <a:pt x="11" y="741"/>
                  </a:lnTo>
                  <a:lnTo>
                    <a:pt x="9" y="741"/>
                  </a:lnTo>
                  <a:lnTo>
                    <a:pt x="9" y="739"/>
                  </a:lnTo>
                  <a:lnTo>
                    <a:pt x="7" y="739"/>
                  </a:lnTo>
                  <a:lnTo>
                    <a:pt x="7" y="737"/>
                  </a:lnTo>
                  <a:lnTo>
                    <a:pt x="7" y="735"/>
                  </a:lnTo>
                  <a:lnTo>
                    <a:pt x="9" y="735"/>
                  </a:lnTo>
                  <a:lnTo>
                    <a:pt x="11" y="735"/>
                  </a:lnTo>
                  <a:lnTo>
                    <a:pt x="13" y="735"/>
                  </a:lnTo>
                  <a:lnTo>
                    <a:pt x="13" y="733"/>
                  </a:lnTo>
                  <a:lnTo>
                    <a:pt x="13" y="731"/>
                  </a:lnTo>
                  <a:lnTo>
                    <a:pt x="11" y="731"/>
                  </a:lnTo>
                  <a:lnTo>
                    <a:pt x="9" y="731"/>
                  </a:lnTo>
                  <a:lnTo>
                    <a:pt x="7" y="731"/>
                  </a:lnTo>
                  <a:lnTo>
                    <a:pt x="7" y="729"/>
                  </a:lnTo>
                  <a:lnTo>
                    <a:pt x="6" y="729"/>
                  </a:lnTo>
                  <a:lnTo>
                    <a:pt x="6" y="727"/>
                  </a:lnTo>
                  <a:lnTo>
                    <a:pt x="6" y="725"/>
                  </a:lnTo>
                  <a:lnTo>
                    <a:pt x="4" y="723"/>
                  </a:lnTo>
                  <a:lnTo>
                    <a:pt x="2" y="723"/>
                  </a:lnTo>
                  <a:lnTo>
                    <a:pt x="2" y="697"/>
                  </a:lnTo>
                  <a:lnTo>
                    <a:pt x="2" y="677"/>
                  </a:lnTo>
                  <a:lnTo>
                    <a:pt x="2" y="651"/>
                  </a:lnTo>
                  <a:lnTo>
                    <a:pt x="2" y="627"/>
                  </a:lnTo>
                  <a:lnTo>
                    <a:pt x="2" y="603"/>
                  </a:lnTo>
                  <a:lnTo>
                    <a:pt x="2" y="597"/>
                  </a:lnTo>
                  <a:lnTo>
                    <a:pt x="2" y="581"/>
                  </a:lnTo>
                  <a:lnTo>
                    <a:pt x="2" y="518"/>
                  </a:lnTo>
                  <a:lnTo>
                    <a:pt x="2" y="455"/>
                  </a:lnTo>
                  <a:lnTo>
                    <a:pt x="2" y="418"/>
                  </a:lnTo>
                  <a:lnTo>
                    <a:pt x="2" y="416"/>
                  </a:lnTo>
                  <a:lnTo>
                    <a:pt x="2" y="409"/>
                  </a:lnTo>
                  <a:lnTo>
                    <a:pt x="2" y="376"/>
                  </a:lnTo>
                  <a:lnTo>
                    <a:pt x="2" y="361"/>
                  </a:lnTo>
                  <a:lnTo>
                    <a:pt x="2" y="349"/>
                  </a:lnTo>
                  <a:lnTo>
                    <a:pt x="0" y="326"/>
                  </a:lnTo>
                  <a:lnTo>
                    <a:pt x="0" y="313"/>
                  </a:lnTo>
                  <a:lnTo>
                    <a:pt x="0" y="301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0" y="261"/>
                  </a:lnTo>
                  <a:lnTo>
                    <a:pt x="0" y="234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2" name="Freeform 4573"/>
            <p:cNvSpPr>
              <a:spLocks/>
            </p:cNvSpPr>
            <p:nvPr/>
          </p:nvSpPr>
          <p:spPr bwMode="auto">
            <a:xfrm>
              <a:off x="3117132" y="3236751"/>
              <a:ext cx="56852" cy="22385"/>
            </a:xfrm>
            <a:custGeom>
              <a:avLst/>
              <a:gdLst>
                <a:gd name="T0" fmla="*/ 63500 w 40"/>
                <a:gd name="T1" fmla="*/ 20638 h 15"/>
                <a:gd name="T2" fmla="*/ 61913 w 40"/>
                <a:gd name="T3" fmla="*/ 23813 h 15"/>
                <a:gd name="T4" fmla="*/ 55563 w 40"/>
                <a:gd name="T5" fmla="*/ 23813 h 15"/>
                <a:gd name="T6" fmla="*/ 52388 w 40"/>
                <a:gd name="T7" fmla="*/ 20638 h 15"/>
                <a:gd name="T8" fmla="*/ 52388 w 40"/>
                <a:gd name="T9" fmla="*/ 20638 h 15"/>
                <a:gd name="T10" fmla="*/ 49213 w 40"/>
                <a:gd name="T11" fmla="*/ 23813 h 15"/>
                <a:gd name="T12" fmla="*/ 46038 w 40"/>
                <a:gd name="T13" fmla="*/ 20638 h 15"/>
                <a:gd name="T14" fmla="*/ 42863 w 40"/>
                <a:gd name="T15" fmla="*/ 19050 h 15"/>
                <a:gd name="T16" fmla="*/ 39688 w 40"/>
                <a:gd name="T17" fmla="*/ 20638 h 15"/>
                <a:gd name="T18" fmla="*/ 36513 w 40"/>
                <a:gd name="T19" fmla="*/ 19050 h 15"/>
                <a:gd name="T20" fmla="*/ 36513 w 40"/>
                <a:gd name="T21" fmla="*/ 19050 h 15"/>
                <a:gd name="T22" fmla="*/ 33338 w 40"/>
                <a:gd name="T23" fmla="*/ 15875 h 15"/>
                <a:gd name="T24" fmla="*/ 26988 w 40"/>
                <a:gd name="T25" fmla="*/ 15875 h 15"/>
                <a:gd name="T26" fmla="*/ 26988 w 40"/>
                <a:gd name="T27" fmla="*/ 15875 h 15"/>
                <a:gd name="T28" fmla="*/ 22225 w 40"/>
                <a:gd name="T29" fmla="*/ 15875 h 15"/>
                <a:gd name="T30" fmla="*/ 15875 w 40"/>
                <a:gd name="T31" fmla="*/ 15875 h 15"/>
                <a:gd name="T32" fmla="*/ 15875 w 40"/>
                <a:gd name="T33" fmla="*/ 15875 h 15"/>
                <a:gd name="T34" fmla="*/ 12700 w 40"/>
                <a:gd name="T35" fmla="*/ 12700 h 15"/>
                <a:gd name="T36" fmla="*/ 9525 w 40"/>
                <a:gd name="T37" fmla="*/ 6350 h 15"/>
                <a:gd name="T38" fmla="*/ 6350 w 40"/>
                <a:gd name="T39" fmla="*/ 9525 h 15"/>
                <a:gd name="T40" fmla="*/ 0 w 40"/>
                <a:gd name="T41" fmla="*/ 9525 h 15"/>
                <a:gd name="T42" fmla="*/ 0 w 40"/>
                <a:gd name="T43" fmla="*/ 3175 h 15"/>
                <a:gd name="T44" fmla="*/ 3175 w 40"/>
                <a:gd name="T45" fmla="*/ 0 h 15"/>
                <a:gd name="T46" fmla="*/ 6350 w 40"/>
                <a:gd name="T47" fmla="*/ 3175 h 15"/>
                <a:gd name="T48" fmla="*/ 9525 w 40"/>
                <a:gd name="T49" fmla="*/ 0 h 15"/>
                <a:gd name="T50" fmla="*/ 15875 w 40"/>
                <a:gd name="T51" fmla="*/ 0 h 15"/>
                <a:gd name="T52" fmla="*/ 15875 w 40"/>
                <a:gd name="T53" fmla="*/ 0 h 15"/>
                <a:gd name="T54" fmla="*/ 19050 w 40"/>
                <a:gd name="T55" fmla="*/ 3175 h 15"/>
                <a:gd name="T56" fmla="*/ 23813 w 40"/>
                <a:gd name="T57" fmla="*/ 3175 h 15"/>
                <a:gd name="T58" fmla="*/ 26988 w 40"/>
                <a:gd name="T59" fmla="*/ 6350 h 15"/>
                <a:gd name="T60" fmla="*/ 26988 w 40"/>
                <a:gd name="T61" fmla="*/ 9525 h 15"/>
                <a:gd name="T62" fmla="*/ 26988 w 40"/>
                <a:gd name="T63" fmla="*/ 9525 h 15"/>
                <a:gd name="T64" fmla="*/ 30163 w 40"/>
                <a:gd name="T65" fmla="*/ 6350 h 15"/>
                <a:gd name="T66" fmla="*/ 36513 w 40"/>
                <a:gd name="T67" fmla="*/ 6350 h 15"/>
                <a:gd name="T68" fmla="*/ 36513 w 40"/>
                <a:gd name="T69" fmla="*/ 6350 h 15"/>
                <a:gd name="T70" fmla="*/ 39688 w 40"/>
                <a:gd name="T71" fmla="*/ 9525 h 15"/>
                <a:gd name="T72" fmla="*/ 42863 w 40"/>
                <a:gd name="T73" fmla="*/ 12700 h 15"/>
                <a:gd name="T74" fmla="*/ 46038 w 40"/>
                <a:gd name="T75" fmla="*/ 9525 h 15"/>
                <a:gd name="T76" fmla="*/ 46038 w 40"/>
                <a:gd name="T77" fmla="*/ 9525 h 15"/>
                <a:gd name="T78" fmla="*/ 49213 w 40"/>
                <a:gd name="T79" fmla="*/ 12700 h 15"/>
                <a:gd name="T80" fmla="*/ 55563 w 40"/>
                <a:gd name="T81" fmla="*/ 12700 h 15"/>
                <a:gd name="T82" fmla="*/ 58738 w 40"/>
                <a:gd name="T83" fmla="*/ 9525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0" h="15">
                  <a:moveTo>
                    <a:pt x="39" y="6"/>
                  </a:moveTo>
                  <a:lnTo>
                    <a:pt x="40" y="13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9" y="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100" name="Group 4885"/>
            <p:cNvGrpSpPr>
              <a:grpSpLocks/>
            </p:cNvGrpSpPr>
            <p:nvPr/>
          </p:nvGrpSpPr>
          <p:grpSpPr bwMode="auto">
            <a:xfrm>
              <a:off x="1913261" y="156574"/>
              <a:ext cx="4653446" cy="6652825"/>
              <a:chOff x="562" y="223"/>
              <a:chExt cx="3274" cy="4458"/>
            </a:xfrm>
            <a:grpFill/>
          </p:grpSpPr>
          <p:sp>
            <p:nvSpPr>
              <p:cNvPr id="1104" name="Freeform 4874"/>
              <p:cNvSpPr>
                <a:spLocks/>
              </p:cNvSpPr>
              <p:nvPr/>
            </p:nvSpPr>
            <p:spPr bwMode="auto">
              <a:xfrm>
                <a:off x="1304" y="2076"/>
                <a:ext cx="234" cy="230"/>
              </a:xfrm>
              <a:custGeom>
                <a:avLst/>
                <a:gdLst>
                  <a:gd name="T0" fmla="*/ 65 w 234"/>
                  <a:gd name="T1" fmla="*/ 17 h 230"/>
                  <a:gd name="T2" fmla="*/ 71 w 234"/>
                  <a:gd name="T3" fmla="*/ 0 h 230"/>
                  <a:gd name="T4" fmla="*/ 88 w 234"/>
                  <a:gd name="T5" fmla="*/ 9 h 230"/>
                  <a:gd name="T6" fmla="*/ 103 w 234"/>
                  <a:gd name="T7" fmla="*/ 6 h 230"/>
                  <a:gd name="T8" fmla="*/ 107 w 234"/>
                  <a:gd name="T9" fmla="*/ 19 h 230"/>
                  <a:gd name="T10" fmla="*/ 105 w 234"/>
                  <a:gd name="T11" fmla="*/ 27 h 230"/>
                  <a:gd name="T12" fmla="*/ 107 w 234"/>
                  <a:gd name="T13" fmla="*/ 42 h 230"/>
                  <a:gd name="T14" fmla="*/ 124 w 234"/>
                  <a:gd name="T15" fmla="*/ 42 h 230"/>
                  <a:gd name="T16" fmla="*/ 138 w 234"/>
                  <a:gd name="T17" fmla="*/ 36 h 230"/>
                  <a:gd name="T18" fmla="*/ 151 w 234"/>
                  <a:gd name="T19" fmla="*/ 42 h 230"/>
                  <a:gd name="T20" fmla="*/ 165 w 234"/>
                  <a:gd name="T21" fmla="*/ 55 h 230"/>
                  <a:gd name="T22" fmla="*/ 153 w 234"/>
                  <a:gd name="T23" fmla="*/ 71 h 230"/>
                  <a:gd name="T24" fmla="*/ 138 w 234"/>
                  <a:gd name="T25" fmla="*/ 69 h 230"/>
                  <a:gd name="T26" fmla="*/ 124 w 234"/>
                  <a:gd name="T27" fmla="*/ 65 h 230"/>
                  <a:gd name="T28" fmla="*/ 115 w 234"/>
                  <a:gd name="T29" fmla="*/ 73 h 230"/>
                  <a:gd name="T30" fmla="*/ 120 w 234"/>
                  <a:gd name="T31" fmla="*/ 86 h 230"/>
                  <a:gd name="T32" fmla="*/ 115 w 234"/>
                  <a:gd name="T33" fmla="*/ 100 h 230"/>
                  <a:gd name="T34" fmla="*/ 107 w 234"/>
                  <a:gd name="T35" fmla="*/ 113 h 230"/>
                  <a:gd name="T36" fmla="*/ 97 w 234"/>
                  <a:gd name="T37" fmla="*/ 109 h 230"/>
                  <a:gd name="T38" fmla="*/ 92 w 234"/>
                  <a:gd name="T39" fmla="*/ 121 h 230"/>
                  <a:gd name="T40" fmla="*/ 94 w 234"/>
                  <a:gd name="T41" fmla="*/ 136 h 230"/>
                  <a:gd name="T42" fmla="*/ 96 w 234"/>
                  <a:gd name="T43" fmla="*/ 150 h 230"/>
                  <a:gd name="T44" fmla="*/ 107 w 234"/>
                  <a:gd name="T45" fmla="*/ 159 h 230"/>
                  <a:gd name="T46" fmla="*/ 124 w 234"/>
                  <a:gd name="T47" fmla="*/ 155 h 230"/>
                  <a:gd name="T48" fmla="*/ 126 w 234"/>
                  <a:gd name="T49" fmla="*/ 140 h 230"/>
                  <a:gd name="T50" fmla="*/ 138 w 234"/>
                  <a:gd name="T51" fmla="*/ 132 h 230"/>
                  <a:gd name="T52" fmla="*/ 144 w 234"/>
                  <a:gd name="T53" fmla="*/ 148 h 230"/>
                  <a:gd name="T54" fmla="*/ 157 w 234"/>
                  <a:gd name="T55" fmla="*/ 155 h 230"/>
                  <a:gd name="T56" fmla="*/ 165 w 234"/>
                  <a:gd name="T57" fmla="*/ 150 h 230"/>
                  <a:gd name="T58" fmla="*/ 168 w 234"/>
                  <a:gd name="T59" fmla="*/ 150 h 230"/>
                  <a:gd name="T60" fmla="*/ 176 w 234"/>
                  <a:gd name="T61" fmla="*/ 161 h 230"/>
                  <a:gd name="T62" fmla="*/ 190 w 234"/>
                  <a:gd name="T63" fmla="*/ 161 h 230"/>
                  <a:gd name="T64" fmla="*/ 205 w 234"/>
                  <a:gd name="T65" fmla="*/ 163 h 230"/>
                  <a:gd name="T66" fmla="*/ 215 w 234"/>
                  <a:gd name="T67" fmla="*/ 174 h 230"/>
                  <a:gd name="T68" fmla="*/ 222 w 234"/>
                  <a:gd name="T69" fmla="*/ 190 h 230"/>
                  <a:gd name="T70" fmla="*/ 234 w 234"/>
                  <a:gd name="T71" fmla="*/ 199 h 230"/>
                  <a:gd name="T72" fmla="*/ 232 w 234"/>
                  <a:gd name="T73" fmla="*/ 215 h 230"/>
                  <a:gd name="T74" fmla="*/ 216 w 234"/>
                  <a:gd name="T75" fmla="*/ 224 h 230"/>
                  <a:gd name="T76" fmla="*/ 199 w 234"/>
                  <a:gd name="T77" fmla="*/ 226 h 230"/>
                  <a:gd name="T78" fmla="*/ 184 w 234"/>
                  <a:gd name="T79" fmla="*/ 219 h 230"/>
                  <a:gd name="T80" fmla="*/ 165 w 234"/>
                  <a:gd name="T81" fmla="*/ 221 h 230"/>
                  <a:gd name="T82" fmla="*/ 149 w 234"/>
                  <a:gd name="T83" fmla="*/ 215 h 230"/>
                  <a:gd name="T84" fmla="*/ 134 w 234"/>
                  <a:gd name="T85" fmla="*/ 217 h 230"/>
                  <a:gd name="T86" fmla="*/ 124 w 234"/>
                  <a:gd name="T87" fmla="*/ 217 h 230"/>
                  <a:gd name="T88" fmla="*/ 115 w 234"/>
                  <a:gd name="T89" fmla="*/ 211 h 230"/>
                  <a:gd name="T90" fmla="*/ 109 w 234"/>
                  <a:gd name="T91" fmla="*/ 207 h 230"/>
                  <a:gd name="T92" fmla="*/ 97 w 234"/>
                  <a:gd name="T93" fmla="*/ 205 h 230"/>
                  <a:gd name="T94" fmla="*/ 86 w 234"/>
                  <a:gd name="T95" fmla="*/ 201 h 230"/>
                  <a:gd name="T96" fmla="*/ 88 w 234"/>
                  <a:gd name="T97" fmla="*/ 190 h 230"/>
                  <a:gd name="T98" fmla="*/ 88 w 234"/>
                  <a:gd name="T99" fmla="*/ 174 h 230"/>
                  <a:gd name="T100" fmla="*/ 71 w 234"/>
                  <a:gd name="T101" fmla="*/ 174 h 230"/>
                  <a:gd name="T102" fmla="*/ 63 w 234"/>
                  <a:gd name="T103" fmla="*/ 159 h 230"/>
                  <a:gd name="T104" fmla="*/ 59 w 234"/>
                  <a:gd name="T105" fmla="*/ 150 h 230"/>
                  <a:gd name="T106" fmla="*/ 51 w 234"/>
                  <a:gd name="T107" fmla="*/ 132 h 230"/>
                  <a:gd name="T108" fmla="*/ 44 w 234"/>
                  <a:gd name="T109" fmla="*/ 115 h 230"/>
                  <a:gd name="T110" fmla="*/ 38 w 234"/>
                  <a:gd name="T111" fmla="*/ 94 h 230"/>
                  <a:gd name="T112" fmla="*/ 9 w 234"/>
                  <a:gd name="T113" fmla="*/ 78 h 230"/>
                  <a:gd name="T114" fmla="*/ 3 w 234"/>
                  <a:gd name="T115" fmla="*/ 65 h 230"/>
                  <a:gd name="T116" fmla="*/ 15 w 234"/>
                  <a:gd name="T117" fmla="*/ 42 h 2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4" h="230">
                    <a:moveTo>
                      <a:pt x="38" y="32"/>
                    </a:moveTo>
                    <a:lnTo>
                      <a:pt x="40" y="29"/>
                    </a:lnTo>
                    <a:lnTo>
                      <a:pt x="44" y="23"/>
                    </a:lnTo>
                    <a:lnTo>
                      <a:pt x="46" y="21"/>
                    </a:lnTo>
                    <a:lnTo>
                      <a:pt x="49" y="19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5" y="17"/>
                    </a:lnTo>
                    <a:lnTo>
                      <a:pt x="67" y="17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3" y="6"/>
                    </a:lnTo>
                    <a:lnTo>
                      <a:pt x="63" y="4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2" y="2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9" y="11"/>
                    </a:lnTo>
                    <a:lnTo>
                      <a:pt x="101" y="9"/>
                    </a:lnTo>
                    <a:lnTo>
                      <a:pt x="103" y="11"/>
                    </a:lnTo>
                    <a:lnTo>
                      <a:pt x="103" y="9"/>
                    </a:lnTo>
                    <a:lnTo>
                      <a:pt x="103" y="7"/>
                    </a:lnTo>
                    <a:lnTo>
                      <a:pt x="103" y="6"/>
                    </a:lnTo>
                    <a:lnTo>
                      <a:pt x="105" y="6"/>
                    </a:lnTo>
                    <a:lnTo>
                      <a:pt x="105" y="7"/>
                    </a:lnTo>
                    <a:lnTo>
                      <a:pt x="107" y="7"/>
                    </a:lnTo>
                    <a:lnTo>
                      <a:pt x="107" y="9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7" y="13"/>
                    </a:lnTo>
                    <a:lnTo>
                      <a:pt x="107" y="15"/>
                    </a:lnTo>
                    <a:lnTo>
                      <a:pt x="107" y="17"/>
                    </a:lnTo>
                    <a:lnTo>
                      <a:pt x="105" y="17"/>
                    </a:lnTo>
                    <a:lnTo>
                      <a:pt x="107" y="17"/>
                    </a:lnTo>
                    <a:lnTo>
                      <a:pt x="107" y="19"/>
                    </a:lnTo>
                    <a:lnTo>
                      <a:pt x="105" y="19"/>
                    </a:lnTo>
                    <a:lnTo>
                      <a:pt x="107" y="19"/>
                    </a:lnTo>
                    <a:lnTo>
                      <a:pt x="105" y="19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7" y="21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7" y="30"/>
                    </a:lnTo>
                    <a:lnTo>
                      <a:pt x="107" y="32"/>
                    </a:lnTo>
                    <a:lnTo>
                      <a:pt x="107" y="34"/>
                    </a:lnTo>
                    <a:lnTo>
                      <a:pt x="107" y="36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5" y="42"/>
                    </a:lnTo>
                    <a:lnTo>
                      <a:pt x="107" y="42"/>
                    </a:lnTo>
                    <a:lnTo>
                      <a:pt x="109" y="42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3" y="44"/>
                    </a:lnTo>
                    <a:lnTo>
                      <a:pt x="115" y="44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20" y="44"/>
                    </a:lnTo>
                    <a:lnTo>
                      <a:pt x="122" y="44"/>
                    </a:lnTo>
                    <a:lnTo>
                      <a:pt x="122" y="42"/>
                    </a:lnTo>
                    <a:lnTo>
                      <a:pt x="122" y="44"/>
                    </a:lnTo>
                    <a:lnTo>
                      <a:pt x="124" y="44"/>
                    </a:lnTo>
                    <a:lnTo>
                      <a:pt x="124" y="42"/>
                    </a:lnTo>
                    <a:lnTo>
                      <a:pt x="126" y="42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28" y="38"/>
                    </a:lnTo>
                    <a:lnTo>
                      <a:pt x="130" y="38"/>
                    </a:lnTo>
                    <a:lnTo>
                      <a:pt x="132" y="38"/>
                    </a:lnTo>
                    <a:lnTo>
                      <a:pt x="134" y="38"/>
                    </a:lnTo>
                    <a:lnTo>
                      <a:pt x="136" y="38"/>
                    </a:lnTo>
                    <a:lnTo>
                      <a:pt x="134" y="38"/>
                    </a:lnTo>
                    <a:lnTo>
                      <a:pt x="136" y="38"/>
                    </a:lnTo>
                    <a:lnTo>
                      <a:pt x="136" y="36"/>
                    </a:lnTo>
                    <a:lnTo>
                      <a:pt x="138" y="34"/>
                    </a:lnTo>
                    <a:lnTo>
                      <a:pt x="138" y="36"/>
                    </a:lnTo>
                    <a:lnTo>
                      <a:pt x="138" y="34"/>
                    </a:lnTo>
                    <a:lnTo>
                      <a:pt x="140" y="36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2" y="36"/>
                    </a:lnTo>
                    <a:lnTo>
                      <a:pt x="144" y="36"/>
                    </a:lnTo>
                    <a:lnTo>
                      <a:pt x="144" y="38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7" y="40"/>
                    </a:lnTo>
                    <a:lnTo>
                      <a:pt x="147" y="42"/>
                    </a:lnTo>
                    <a:lnTo>
                      <a:pt x="149" y="42"/>
                    </a:lnTo>
                    <a:lnTo>
                      <a:pt x="151" y="42"/>
                    </a:lnTo>
                    <a:lnTo>
                      <a:pt x="151" y="44"/>
                    </a:lnTo>
                    <a:lnTo>
                      <a:pt x="153" y="44"/>
                    </a:lnTo>
                    <a:lnTo>
                      <a:pt x="153" y="46"/>
                    </a:lnTo>
                    <a:lnTo>
                      <a:pt x="155" y="46"/>
                    </a:lnTo>
                    <a:lnTo>
                      <a:pt x="157" y="48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50"/>
                    </a:lnTo>
                    <a:lnTo>
                      <a:pt x="163" y="50"/>
                    </a:lnTo>
                    <a:lnTo>
                      <a:pt x="165" y="50"/>
                    </a:lnTo>
                    <a:lnTo>
                      <a:pt x="165" y="52"/>
                    </a:lnTo>
                    <a:lnTo>
                      <a:pt x="165" y="54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5" y="59"/>
                    </a:lnTo>
                    <a:lnTo>
                      <a:pt x="163" y="59"/>
                    </a:lnTo>
                    <a:lnTo>
                      <a:pt x="161" y="59"/>
                    </a:lnTo>
                    <a:lnTo>
                      <a:pt x="159" y="61"/>
                    </a:lnTo>
                    <a:lnTo>
                      <a:pt x="159" y="63"/>
                    </a:lnTo>
                    <a:lnTo>
                      <a:pt x="157" y="63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57" y="71"/>
                    </a:lnTo>
                    <a:lnTo>
                      <a:pt x="155" y="71"/>
                    </a:lnTo>
                    <a:lnTo>
                      <a:pt x="153" y="71"/>
                    </a:lnTo>
                    <a:lnTo>
                      <a:pt x="151" y="71"/>
                    </a:lnTo>
                    <a:lnTo>
                      <a:pt x="151" y="73"/>
                    </a:lnTo>
                    <a:lnTo>
                      <a:pt x="149" y="73"/>
                    </a:lnTo>
                    <a:lnTo>
                      <a:pt x="149" y="71"/>
                    </a:lnTo>
                    <a:lnTo>
                      <a:pt x="149" y="73"/>
                    </a:lnTo>
                    <a:lnTo>
                      <a:pt x="149" y="71"/>
                    </a:lnTo>
                    <a:lnTo>
                      <a:pt x="147" y="71"/>
                    </a:lnTo>
                    <a:lnTo>
                      <a:pt x="145" y="71"/>
                    </a:lnTo>
                    <a:lnTo>
                      <a:pt x="144" y="71"/>
                    </a:lnTo>
                    <a:lnTo>
                      <a:pt x="142" y="71"/>
                    </a:lnTo>
                    <a:lnTo>
                      <a:pt x="140" y="71"/>
                    </a:lnTo>
                    <a:lnTo>
                      <a:pt x="138" y="71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4" y="65"/>
                    </a:lnTo>
                    <a:lnTo>
                      <a:pt x="132" y="65"/>
                    </a:lnTo>
                    <a:lnTo>
                      <a:pt x="132" y="67"/>
                    </a:lnTo>
                    <a:lnTo>
                      <a:pt x="130" y="67"/>
                    </a:lnTo>
                    <a:lnTo>
                      <a:pt x="130" y="69"/>
                    </a:lnTo>
                    <a:lnTo>
                      <a:pt x="128" y="69"/>
                    </a:lnTo>
                    <a:lnTo>
                      <a:pt x="128" y="67"/>
                    </a:lnTo>
                    <a:lnTo>
                      <a:pt x="126" y="67"/>
                    </a:lnTo>
                    <a:lnTo>
                      <a:pt x="124" y="67"/>
                    </a:lnTo>
                    <a:lnTo>
                      <a:pt x="124" y="65"/>
                    </a:lnTo>
                    <a:lnTo>
                      <a:pt x="122" y="65"/>
                    </a:lnTo>
                    <a:lnTo>
                      <a:pt x="122" y="63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0" y="67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17" y="69"/>
                    </a:lnTo>
                    <a:lnTo>
                      <a:pt x="115" y="69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5" y="75"/>
                    </a:lnTo>
                    <a:lnTo>
                      <a:pt x="115" y="77"/>
                    </a:lnTo>
                    <a:lnTo>
                      <a:pt x="117" y="77"/>
                    </a:lnTo>
                    <a:lnTo>
                      <a:pt x="117" y="78"/>
                    </a:lnTo>
                    <a:lnTo>
                      <a:pt x="119" y="78"/>
                    </a:lnTo>
                    <a:lnTo>
                      <a:pt x="120" y="78"/>
                    </a:lnTo>
                    <a:lnTo>
                      <a:pt x="119" y="80"/>
                    </a:lnTo>
                    <a:lnTo>
                      <a:pt x="120" y="80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9" y="86"/>
                    </a:lnTo>
                    <a:lnTo>
                      <a:pt x="120" y="86"/>
                    </a:lnTo>
                    <a:lnTo>
                      <a:pt x="120" y="88"/>
                    </a:lnTo>
                    <a:lnTo>
                      <a:pt x="119" y="90"/>
                    </a:lnTo>
                    <a:lnTo>
                      <a:pt x="117" y="90"/>
                    </a:lnTo>
                    <a:lnTo>
                      <a:pt x="117" y="92"/>
                    </a:lnTo>
                    <a:lnTo>
                      <a:pt x="117" y="94"/>
                    </a:lnTo>
                    <a:lnTo>
                      <a:pt x="115" y="94"/>
                    </a:lnTo>
                    <a:lnTo>
                      <a:pt x="115" y="96"/>
                    </a:lnTo>
                    <a:lnTo>
                      <a:pt x="115" y="94"/>
                    </a:lnTo>
                    <a:lnTo>
                      <a:pt x="115" y="96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5" y="100"/>
                    </a:lnTo>
                    <a:lnTo>
                      <a:pt x="113" y="100"/>
                    </a:lnTo>
                    <a:lnTo>
                      <a:pt x="113" y="102"/>
                    </a:lnTo>
                    <a:lnTo>
                      <a:pt x="111" y="102"/>
                    </a:lnTo>
                    <a:lnTo>
                      <a:pt x="113" y="102"/>
                    </a:lnTo>
                    <a:lnTo>
                      <a:pt x="113" y="103"/>
                    </a:lnTo>
                    <a:lnTo>
                      <a:pt x="113" y="105"/>
                    </a:lnTo>
                    <a:lnTo>
                      <a:pt x="111" y="105"/>
                    </a:lnTo>
                    <a:lnTo>
                      <a:pt x="111" y="107"/>
                    </a:lnTo>
                    <a:lnTo>
                      <a:pt x="111" y="109"/>
                    </a:lnTo>
                    <a:lnTo>
                      <a:pt x="111" y="111"/>
                    </a:lnTo>
                    <a:lnTo>
                      <a:pt x="109" y="111"/>
                    </a:lnTo>
                    <a:lnTo>
                      <a:pt x="109" y="113"/>
                    </a:lnTo>
                    <a:lnTo>
                      <a:pt x="107" y="113"/>
                    </a:lnTo>
                    <a:lnTo>
                      <a:pt x="107" y="111"/>
                    </a:lnTo>
                    <a:lnTo>
                      <a:pt x="105" y="111"/>
                    </a:lnTo>
                    <a:lnTo>
                      <a:pt x="105" y="109"/>
                    </a:lnTo>
                    <a:lnTo>
                      <a:pt x="105" y="107"/>
                    </a:lnTo>
                    <a:lnTo>
                      <a:pt x="103" y="107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99" y="105"/>
                    </a:lnTo>
                    <a:lnTo>
                      <a:pt x="97" y="105"/>
                    </a:lnTo>
                    <a:lnTo>
                      <a:pt x="96" y="105"/>
                    </a:lnTo>
                    <a:lnTo>
                      <a:pt x="96" y="107"/>
                    </a:lnTo>
                    <a:lnTo>
                      <a:pt x="96" y="109"/>
                    </a:lnTo>
                    <a:lnTo>
                      <a:pt x="97" y="109"/>
                    </a:lnTo>
                    <a:lnTo>
                      <a:pt x="97" y="111"/>
                    </a:lnTo>
                    <a:lnTo>
                      <a:pt x="97" y="109"/>
                    </a:lnTo>
                    <a:lnTo>
                      <a:pt x="96" y="109"/>
                    </a:lnTo>
                    <a:lnTo>
                      <a:pt x="96" y="111"/>
                    </a:lnTo>
                    <a:lnTo>
                      <a:pt x="94" y="111"/>
                    </a:lnTo>
                    <a:lnTo>
                      <a:pt x="94" y="113"/>
                    </a:lnTo>
                    <a:lnTo>
                      <a:pt x="94" y="115"/>
                    </a:lnTo>
                    <a:lnTo>
                      <a:pt x="92" y="115"/>
                    </a:lnTo>
                    <a:lnTo>
                      <a:pt x="92" y="117"/>
                    </a:lnTo>
                    <a:lnTo>
                      <a:pt x="90" y="117"/>
                    </a:lnTo>
                    <a:lnTo>
                      <a:pt x="90" y="119"/>
                    </a:lnTo>
                    <a:lnTo>
                      <a:pt x="90" y="121"/>
                    </a:lnTo>
                    <a:lnTo>
                      <a:pt x="92" y="121"/>
                    </a:lnTo>
                    <a:lnTo>
                      <a:pt x="90" y="121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6"/>
                    </a:lnTo>
                    <a:lnTo>
                      <a:pt x="88" y="126"/>
                    </a:lnTo>
                    <a:lnTo>
                      <a:pt x="88" y="128"/>
                    </a:lnTo>
                    <a:lnTo>
                      <a:pt x="88" y="130"/>
                    </a:lnTo>
                    <a:lnTo>
                      <a:pt x="90" y="130"/>
                    </a:lnTo>
                    <a:lnTo>
                      <a:pt x="90" y="132"/>
                    </a:lnTo>
                    <a:lnTo>
                      <a:pt x="90" y="134"/>
                    </a:lnTo>
                    <a:lnTo>
                      <a:pt x="92" y="134"/>
                    </a:lnTo>
                    <a:lnTo>
                      <a:pt x="94" y="134"/>
                    </a:lnTo>
                    <a:lnTo>
                      <a:pt x="94" y="136"/>
                    </a:lnTo>
                    <a:lnTo>
                      <a:pt x="94" y="138"/>
                    </a:lnTo>
                    <a:lnTo>
                      <a:pt x="92" y="140"/>
                    </a:lnTo>
                    <a:lnTo>
                      <a:pt x="94" y="140"/>
                    </a:lnTo>
                    <a:lnTo>
                      <a:pt x="92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2" y="142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4" y="146"/>
                    </a:lnTo>
                    <a:lnTo>
                      <a:pt x="96" y="146"/>
                    </a:lnTo>
                    <a:lnTo>
                      <a:pt x="96" y="148"/>
                    </a:lnTo>
                    <a:lnTo>
                      <a:pt x="96" y="150"/>
                    </a:lnTo>
                    <a:lnTo>
                      <a:pt x="96" y="151"/>
                    </a:lnTo>
                    <a:lnTo>
                      <a:pt x="97" y="151"/>
                    </a:lnTo>
                    <a:lnTo>
                      <a:pt x="99" y="151"/>
                    </a:lnTo>
                    <a:lnTo>
                      <a:pt x="99" y="153"/>
                    </a:lnTo>
                    <a:lnTo>
                      <a:pt x="101" y="153"/>
                    </a:lnTo>
                    <a:lnTo>
                      <a:pt x="101" y="155"/>
                    </a:lnTo>
                    <a:lnTo>
                      <a:pt x="103" y="155"/>
                    </a:lnTo>
                    <a:lnTo>
                      <a:pt x="103" y="157"/>
                    </a:lnTo>
                    <a:lnTo>
                      <a:pt x="105" y="157"/>
                    </a:lnTo>
                    <a:lnTo>
                      <a:pt x="103" y="157"/>
                    </a:lnTo>
                    <a:lnTo>
                      <a:pt x="103" y="159"/>
                    </a:lnTo>
                    <a:lnTo>
                      <a:pt x="105" y="159"/>
                    </a:lnTo>
                    <a:lnTo>
                      <a:pt x="107" y="159"/>
                    </a:lnTo>
                    <a:lnTo>
                      <a:pt x="109" y="159"/>
                    </a:lnTo>
                    <a:lnTo>
                      <a:pt x="111" y="159"/>
                    </a:lnTo>
                    <a:lnTo>
                      <a:pt x="111" y="161"/>
                    </a:lnTo>
                    <a:lnTo>
                      <a:pt x="113" y="161"/>
                    </a:lnTo>
                    <a:lnTo>
                      <a:pt x="113" y="159"/>
                    </a:lnTo>
                    <a:lnTo>
                      <a:pt x="115" y="159"/>
                    </a:lnTo>
                    <a:lnTo>
                      <a:pt x="115" y="161"/>
                    </a:lnTo>
                    <a:lnTo>
                      <a:pt x="117" y="161"/>
                    </a:lnTo>
                    <a:lnTo>
                      <a:pt x="119" y="161"/>
                    </a:lnTo>
                    <a:lnTo>
                      <a:pt x="119" y="159"/>
                    </a:lnTo>
                    <a:lnTo>
                      <a:pt x="120" y="157"/>
                    </a:lnTo>
                    <a:lnTo>
                      <a:pt x="122" y="157"/>
                    </a:lnTo>
                    <a:lnTo>
                      <a:pt x="124" y="155"/>
                    </a:lnTo>
                    <a:lnTo>
                      <a:pt x="122" y="153"/>
                    </a:lnTo>
                    <a:lnTo>
                      <a:pt x="122" y="151"/>
                    </a:lnTo>
                    <a:lnTo>
                      <a:pt x="122" y="150"/>
                    </a:lnTo>
                    <a:lnTo>
                      <a:pt x="122" y="148"/>
                    </a:lnTo>
                    <a:lnTo>
                      <a:pt x="122" y="146"/>
                    </a:lnTo>
                    <a:lnTo>
                      <a:pt x="124" y="146"/>
                    </a:lnTo>
                    <a:lnTo>
                      <a:pt x="124" y="144"/>
                    </a:lnTo>
                    <a:lnTo>
                      <a:pt x="126" y="144"/>
                    </a:lnTo>
                    <a:lnTo>
                      <a:pt x="126" y="142"/>
                    </a:lnTo>
                    <a:lnTo>
                      <a:pt x="124" y="142"/>
                    </a:lnTo>
                    <a:lnTo>
                      <a:pt x="126" y="140"/>
                    </a:lnTo>
                    <a:lnTo>
                      <a:pt x="126" y="138"/>
                    </a:lnTo>
                    <a:lnTo>
                      <a:pt x="126" y="140"/>
                    </a:lnTo>
                    <a:lnTo>
                      <a:pt x="128" y="140"/>
                    </a:lnTo>
                    <a:lnTo>
                      <a:pt x="128" y="138"/>
                    </a:lnTo>
                    <a:lnTo>
                      <a:pt x="128" y="136"/>
                    </a:lnTo>
                    <a:lnTo>
                      <a:pt x="130" y="134"/>
                    </a:lnTo>
                    <a:lnTo>
                      <a:pt x="132" y="134"/>
                    </a:lnTo>
                    <a:lnTo>
                      <a:pt x="132" y="132"/>
                    </a:lnTo>
                    <a:lnTo>
                      <a:pt x="132" y="130"/>
                    </a:lnTo>
                    <a:lnTo>
                      <a:pt x="134" y="130"/>
                    </a:lnTo>
                    <a:lnTo>
                      <a:pt x="134" y="128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8" y="132"/>
                    </a:lnTo>
                    <a:lnTo>
                      <a:pt x="138" y="134"/>
                    </a:lnTo>
                    <a:lnTo>
                      <a:pt x="138" y="132"/>
                    </a:lnTo>
                    <a:lnTo>
                      <a:pt x="138" y="134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40" y="138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2"/>
                    </a:lnTo>
                    <a:lnTo>
                      <a:pt x="142" y="144"/>
                    </a:lnTo>
                    <a:lnTo>
                      <a:pt x="142" y="146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4" y="150"/>
                    </a:lnTo>
                    <a:lnTo>
                      <a:pt x="144" y="151"/>
                    </a:lnTo>
                    <a:lnTo>
                      <a:pt x="144" y="153"/>
                    </a:lnTo>
                    <a:lnTo>
                      <a:pt x="145" y="153"/>
                    </a:lnTo>
                    <a:lnTo>
                      <a:pt x="147" y="153"/>
                    </a:lnTo>
                    <a:lnTo>
                      <a:pt x="147" y="155"/>
                    </a:lnTo>
                    <a:lnTo>
                      <a:pt x="149" y="155"/>
                    </a:lnTo>
                    <a:lnTo>
                      <a:pt x="151" y="155"/>
                    </a:lnTo>
                    <a:lnTo>
                      <a:pt x="153" y="155"/>
                    </a:lnTo>
                    <a:lnTo>
                      <a:pt x="155" y="155"/>
                    </a:lnTo>
                    <a:lnTo>
                      <a:pt x="157" y="155"/>
                    </a:lnTo>
                    <a:lnTo>
                      <a:pt x="157" y="157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59" y="153"/>
                    </a:lnTo>
                    <a:lnTo>
                      <a:pt x="161" y="153"/>
                    </a:lnTo>
                    <a:lnTo>
                      <a:pt x="159" y="153"/>
                    </a:lnTo>
                    <a:lnTo>
                      <a:pt x="161" y="153"/>
                    </a:lnTo>
                    <a:lnTo>
                      <a:pt x="159" y="153"/>
                    </a:lnTo>
                    <a:lnTo>
                      <a:pt x="159" y="151"/>
                    </a:lnTo>
                    <a:lnTo>
                      <a:pt x="161" y="151"/>
                    </a:lnTo>
                    <a:lnTo>
                      <a:pt x="163" y="151"/>
                    </a:lnTo>
                    <a:lnTo>
                      <a:pt x="161" y="151"/>
                    </a:lnTo>
                    <a:lnTo>
                      <a:pt x="163" y="151"/>
                    </a:lnTo>
                    <a:lnTo>
                      <a:pt x="163" y="150"/>
                    </a:lnTo>
                    <a:lnTo>
                      <a:pt x="165" y="150"/>
                    </a:lnTo>
                    <a:lnTo>
                      <a:pt x="163" y="150"/>
                    </a:lnTo>
                    <a:lnTo>
                      <a:pt x="163" y="148"/>
                    </a:lnTo>
                    <a:lnTo>
                      <a:pt x="165" y="148"/>
                    </a:lnTo>
                    <a:lnTo>
                      <a:pt x="165" y="150"/>
                    </a:lnTo>
                    <a:lnTo>
                      <a:pt x="165" y="148"/>
                    </a:lnTo>
                    <a:lnTo>
                      <a:pt x="165" y="150"/>
                    </a:lnTo>
                    <a:lnTo>
                      <a:pt x="167" y="150"/>
                    </a:lnTo>
                    <a:lnTo>
                      <a:pt x="167" y="148"/>
                    </a:lnTo>
                    <a:lnTo>
                      <a:pt x="167" y="150"/>
                    </a:lnTo>
                    <a:lnTo>
                      <a:pt x="168" y="148"/>
                    </a:lnTo>
                    <a:lnTo>
                      <a:pt x="168" y="150"/>
                    </a:lnTo>
                    <a:lnTo>
                      <a:pt x="167" y="150"/>
                    </a:lnTo>
                    <a:lnTo>
                      <a:pt x="168" y="150"/>
                    </a:lnTo>
                    <a:lnTo>
                      <a:pt x="168" y="151"/>
                    </a:lnTo>
                    <a:lnTo>
                      <a:pt x="168" y="153"/>
                    </a:lnTo>
                    <a:lnTo>
                      <a:pt x="170" y="153"/>
                    </a:lnTo>
                    <a:lnTo>
                      <a:pt x="170" y="155"/>
                    </a:lnTo>
                    <a:lnTo>
                      <a:pt x="170" y="157"/>
                    </a:lnTo>
                    <a:lnTo>
                      <a:pt x="168" y="159"/>
                    </a:lnTo>
                    <a:lnTo>
                      <a:pt x="170" y="159"/>
                    </a:lnTo>
                    <a:lnTo>
                      <a:pt x="172" y="159"/>
                    </a:lnTo>
                    <a:lnTo>
                      <a:pt x="174" y="159"/>
                    </a:lnTo>
                    <a:lnTo>
                      <a:pt x="174" y="161"/>
                    </a:lnTo>
                    <a:lnTo>
                      <a:pt x="176" y="161"/>
                    </a:lnTo>
                    <a:lnTo>
                      <a:pt x="174" y="161"/>
                    </a:lnTo>
                    <a:lnTo>
                      <a:pt x="176" y="161"/>
                    </a:lnTo>
                    <a:lnTo>
                      <a:pt x="176" y="159"/>
                    </a:lnTo>
                    <a:lnTo>
                      <a:pt x="176" y="157"/>
                    </a:lnTo>
                    <a:lnTo>
                      <a:pt x="178" y="157"/>
                    </a:lnTo>
                    <a:lnTo>
                      <a:pt x="180" y="157"/>
                    </a:lnTo>
                    <a:lnTo>
                      <a:pt x="182" y="157"/>
                    </a:lnTo>
                    <a:lnTo>
                      <a:pt x="182" y="155"/>
                    </a:lnTo>
                    <a:lnTo>
                      <a:pt x="182" y="157"/>
                    </a:lnTo>
                    <a:lnTo>
                      <a:pt x="184" y="157"/>
                    </a:lnTo>
                    <a:lnTo>
                      <a:pt x="184" y="159"/>
                    </a:lnTo>
                    <a:lnTo>
                      <a:pt x="186" y="159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59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2" y="163"/>
                    </a:lnTo>
                    <a:lnTo>
                      <a:pt x="193" y="163"/>
                    </a:lnTo>
                    <a:lnTo>
                      <a:pt x="193" y="161"/>
                    </a:lnTo>
                    <a:lnTo>
                      <a:pt x="195" y="161"/>
                    </a:lnTo>
                    <a:lnTo>
                      <a:pt x="197" y="161"/>
                    </a:lnTo>
                    <a:lnTo>
                      <a:pt x="199" y="161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5" y="163"/>
                    </a:lnTo>
                    <a:lnTo>
                      <a:pt x="207" y="163"/>
                    </a:lnTo>
                    <a:lnTo>
                      <a:pt x="205" y="163"/>
                    </a:lnTo>
                    <a:lnTo>
                      <a:pt x="205" y="165"/>
                    </a:lnTo>
                    <a:lnTo>
                      <a:pt x="207" y="165"/>
                    </a:lnTo>
                    <a:lnTo>
                      <a:pt x="207" y="167"/>
                    </a:lnTo>
                    <a:lnTo>
                      <a:pt x="207" y="169"/>
                    </a:lnTo>
                    <a:lnTo>
                      <a:pt x="209" y="169"/>
                    </a:lnTo>
                    <a:lnTo>
                      <a:pt x="209" y="171"/>
                    </a:lnTo>
                    <a:lnTo>
                      <a:pt x="211" y="171"/>
                    </a:lnTo>
                    <a:lnTo>
                      <a:pt x="213" y="171"/>
                    </a:lnTo>
                    <a:lnTo>
                      <a:pt x="213" y="173"/>
                    </a:lnTo>
                    <a:lnTo>
                      <a:pt x="213" y="174"/>
                    </a:lnTo>
                    <a:lnTo>
                      <a:pt x="215" y="174"/>
                    </a:lnTo>
                    <a:lnTo>
                      <a:pt x="215" y="176"/>
                    </a:lnTo>
                    <a:lnTo>
                      <a:pt x="215" y="178"/>
                    </a:lnTo>
                    <a:lnTo>
                      <a:pt x="216" y="178"/>
                    </a:lnTo>
                    <a:lnTo>
                      <a:pt x="216" y="180"/>
                    </a:lnTo>
                    <a:lnTo>
                      <a:pt x="218" y="180"/>
                    </a:lnTo>
                    <a:lnTo>
                      <a:pt x="218" y="182"/>
                    </a:lnTo>
                    <a:lnTo>
                      <a:pt x="216" y="182"/>
                    </a:lnTo>
                    <a:lnTo>
                      <a:pt x="218" y="182"/>
                    </a:lnTo>
                    <a:lnTo>
                      <a:pt x="218" y="184"/>
                    </a:lnTo>
                    <a:lnTo>
                      <a:pt x="220" y="186"/>
                    </a:lnTo>
                    <a:lnTo>
                      <a:pt x="220" y="188"/>
                    </a:lnTo>
                    <a:lnTo>
                      <a:pt x="220" y="190"/>
                    </a:lnTo>
                    <a:lnTo>
                      <a:pt x="222" y="190"/>
                    </a:lnTo>
                    <a:lnTo>
                      <a:pt x="222" y="192"/>
                    </a:lnTo>
                    <a:lnTo>
                      <a:pt x="224" y="192"/>
                    </a:lnTo>
                    <a:lnTo>
                      <a:pt x="226" y="192"/>
                    </a:lnTo>
                    <a:lnTo>
                      <a:pt x="226" y="194"/>
                    </a:lnTo>
                    <a:lnTo>
                      <a:pt x="228" y="194"/>
                    </a:lnTo>
                    <a:lnTo>
                      <a:pt x="228" y="192"/>
                    </a:lnTo>
                    <a:lnTo>
                      <a:pt x="230" y="192"/>
                    </a:lnTo>
                    <a:lnTo>
                      <a:pt x="230" y="194"/>
                    </a:lnTo>
                    <a:lnTo>
                      <a:pt x="232" y="194"/>
                    </a:lnTo>
                    <a:lnTo>
                      <a:pt x="234" y="194"/>
                    </a:lnTo>
                    <a:lnTo>
                      <a:pt x="234" y="196"/>
                    </a:lnTo>
                    <a:lnTo>
                      <a:pt x="234" y="198"/>
                    </a:lnTo>
                    <a:lnTo>
                      <a:pt x="234" y="199"/>
                    </a:lnTo>
                    <a:lnTo>
                      <a:pt x="234" y="201"/>
                    </a:lnTo>
                    <a:lnTo>
                      <a:pt x="234" y="203"/>
                    </a:lnTo>
                    <a:lnTo>
                      <a:pt x="234" y="205"/>
                    </a:lnTo>
                    <a:lnTo>
                      <a:pt x="232" y="205"/>
                    </a:lnTo>
                    <a:lnTo>
                      <a:pt x="232" y="207"/>
                    </a:lnTo>
                    <a:lnTo>
                      <a:pt x="230" y="207"/>
                    </a:lnTo>
                    <a:lnTo>
                      <a:pt x="230" y="209"/>
                    </a:lnTo>
                    <a:lnTo>
                      <a:pt x="232" y="209"/>
                    </a:lnTo>
                    <a:lnTo>
                      <a:pt x="232" y="211"/>
                    </a:lnTo>
                    <a:lnTo>
                      <a:pt x="232" y="213"/>
                    </a:lnTo>
                    <a:lnTo>
                      <a:pt x="234" y="213"/>
                    </a:lnTo>
                    <a:lnTo>
                      <a:pt x="232" y="213"/>
                    </a:lnTo>
                    <a:lnTo>
                      <a:pt x="232" y="215"/>
                    </a:lnTo>
                    <a:lnTo>
                      <a:pt x="232" y="217"/>
                    </a:lnTo>
                    <a:lnTo>
                      <a:pt x="230" y="217"/>
                    </a:lnTo>
                    <a:lnTo>
                      <a:pt x="228" y="217"/>
                    </a:lnTo>
                    <a:lnTo>
                      <a:pt x="228" y="219"/>
                    </a:lnTo>
                    <a:lnTo>
                      <a:pt x="226" y="219"/>
                    </a:lnTo>
                    <a:lnTo>
                      <a:pt x="226" y="221"/>
                    </a:lnTo>
                    <a:lnTo>
                      <a:pt x="224" y="221"/>
                    </a:lnTo>
                    <a:lnTo>
                      <a:pt x="224" y="223"/>
                    </a:lnTo>
                    <a:lnTo>
                      <a:pt x="222" y="223"/>
                    </a:lnTo>
                    <a:lnTo>
                      <a:pt x="220" y="223"/>
                    </a:lnTo>
                    <a:lnTo>
                      <a:pt x="218" y="223"/>
                    </a:lnTo>
                    <a:lnTo>
                      <a:pt x="216" y="223"/>
                    </a:lnTo>
                    <a:lnTo>
                      <a:pt x="216" y="224"/>
                    </a:lnTo>
                    <a:lnTo>
                      <a:pt x="216" y="226"/>
                    </a:lnTo>
                    <a:lnTo>
                      <a:pt x="215" y="226"/>
                    </a:lnTo>
                    <a:lnTo>
                      <a:pt x="213" y="226"/>
                    </a:lnTo>
                    <a:lnTo>
                      <a:pt x="211" y="226"/>
                    </a:lnTo>
                    <a:lnTo>
                      <a:pt x="209" y="228"/>
                    </a:lnTo>
                    <a:lnTo>
                      <a:pt x="209" y="230"/>
                    </a:lnTo>
                    <a:lnTo>
                      <a:pt x="207" y="230"/>
                    </a:lnTo>
                    <a:lnTo>
                      <a:pt x="205" y="230"/>
                    </a:lnTo>
                    <a:lnTo>
                      <a:pt x="203" y="230"/>
                    </a:lnTo>
                    <a:lnTo>
                      <a:pt x="203" y="228"/>
                    </a:lnTo>
                    <a:lnTo>
                      <a:pt x="201" y="228"/>
                    </a:lnTo>
                    <a:lnTo>
                      <a:pt x="201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7" y="224"/>
                    </a:lnTo>
                    <a:lnTo>
                      <a:pt x="199" y="224"/>
                    </a:lnTo>
                    <a:lnTo>
                      <a:pt x="197" y="224"/>
                    </a:lnTo>
                    <a:lnTo>
                      <a:pt x="197" y="223"/>
                    </a:lnTo>
                    <a:lnTo>
                      <a:pt x="195" y="223"/>
                    </a:lnTo>
                    <a:lnTo>
                      <a:pt x="193" y="223"/>
                    </a:lnTo>
                    <a:lnTo>
                      <a:pt x="192" y="223"/>
                    </a:lnTo>
                    <a:lnTo>
                      <a:pt x="190" y="223"/>
                    </a:lnTo>
                    <a:lnTo>
                      <a:pt x="190" y="221"/>
                    </a:lnTo>
                    <a:lnTo>
                      <a:pt x="188" y="221"/>
                    </a:lnTo>
                    <a:lnTo>
                      <a:pt x="186" y="221"/>
                    </a:lnTo>
                    <a:lnTo>
                      <a:pt x="184" y="219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6" y="221"/>
                    </a:lnTo>
                    <a:lnTo>
                      <a:pt x="176" y="219"/>
                    </a:lnTo>
                    <a:lnTo>
                      <a:pt x="174" y="219"/>
                    </a:lnTo>
                    <a:lnTo>
                      <a:pt x="172" y="219"/>
                    </a:lnTo>
                    <a:lnTo>
                      <a:pt x="170" y="219"/>
                    </a:lnTo>
                    <a:lnTo>
                      <a:pt x="170" y="221"/>
                    </a:lnTo>
                    <a:lnTo>
                      <a:pt x="168" y="221"/>
                    </a:lnTo>
                    <a:lnTo>
                      <a:pt x="167" y="221"/>
                    </a:lnTo>
                    <a:lnTo>
                      <a:pt x="165" y="221"/>
                    </a:lnTo>
                    <a:lnTo>
                      <a:pt x="163" y="221"/>
                    </a:lnTo>
                    <a:lnTo>
                      <a:pt x="163" y="219"/>
                    </a:lnTo>
                    <a:lnTo>
                      <a:pt x="161" y="219"/>
                    </a:lnTo>
                    <a:lnTo>
                      <a:pt x="159" y="219"/>
                    </a:lnTo>
                    <a:lnTo>
                      <a:pt x="159" y="221"/>
                    </a:lnTo>
                    <a:lnTo>
                      <a:pt x="157" y="221"/>
                    </a:lnTo>
                    <a:lnTo>
                      <a:pt x="155" y="221"/>
                    </a:lnTo>
                    <a:lnTo>
                      <a:pt x="155" y="219"/>
                    </a:lnTo>
                    <a:lnTo>
                      <a:pt x="153" y="219"/>
                    </a:lnTo>
                    <a:lnTo>
                      <a:pt x="153" y="217"/>
                    </a:lnTo>
                    <a:lnTo>
                      <a:pt x="151" y="217"/>
                    </a:lnTo>
                    <a:lnTo>
                      <a:pt x="149" y="217"/>
                    </a:lnTo>
                    <a:lnTo>
                      <a:pt x="149" y="215"/>
                    </a:lnTo>
                    <a:lnTo>
                      <a:pt x="149" y="217"/>
                    </a:lnTo>
                    <a:lnTo>
                      <a:pt x="149" y="215"/>
                    </a:lnTo>
                    <a:lnTo>
                      <a:pt x="147" y="215"/>
                    </a:lnTo>
                    <a:lnTo>
                      <a:pt x="145" y="215"/>
                    </a:lnTo>
                    <a:lnTo>
                      <a:pt x="145" y="217"/>
                    </a:lnTo>
                    <a:lnTo>
                      <a:pt x="144" y="217"/>
                    </a:lnTo>
                    <a:lnTo>
                      <a:pt x="142" y="217"/>
                    </a:lnTo>
                    <a:lnTo>
                      <a:pt x="142" y="219"/>
                    </a:lnTo>
                    <a:lnTo>
                      <a:pt x="140" y="219"/>
                    </a:lnTo>
                    <a:lnTo>
                      <a:pt x="138" y="219"/>
                    </a:lnTo>
                    <a:lnTo>
                      <a:pt x="136" y="219"/>
                    </a:lnTo>
                    <a:lnTo>
                      <a:pt x="134" y="219"/>
                    </a:lnTo>
                    <a:lnTo>
                      <a:pt x="134" y="217"/>
                    </a:lnTo>
                    <a:lnTo>
                      <a:pt x="134" y="219"/>
                    </a:lnTo>
                    <a:lnTo>
                      <a:pt x="134" y="217"/>
                    </a:lnTo>
                    <a:lnTo>
                      <a:pt x="134" y="219"/>
                    </a:lnTo>
                    <a:lnTo>
                      <a:pt x="132" y="219"/>
                    </a:lnTo>
                    <a:lnTo>
                      <a:pt x="130" y="219"/>
                    </a:lnTo>
                    <a:lnTo>
                      <a:pt x="130" y="217"/>
                    </a:lnTo>
                    <a:lnTo>
                      <a:pt x="128" y="217"/>
                    </a:lnTo>
                    <a:lnTo>
                      <a:pt x="128" y="215"/>
                    </a:lnTo>
                    <a:lnTo>
                      <a:pt x="128" y="217"/>
                    </a:lnTo>
                    <a:lnTo>
                      <a:pt x="128" y="215"/>
                    </a:lnTo>
                    <a:lnTo>
                      <a:pt x="126" y="215"/>
                    </a:lnTo>
                    <a:lnTo>
                      <a:pt x="124" y="215"/>
                    </a:lnTo>
                    <a:lnTo>
                      <a:pt x="124" y="217"/>
                    </a:lnTo>
                    <a:lnTo>
                      <a:pt x="122" y="217"/>
                    </a:lnTo>
                    <a:lnTo>
                      <a:pt x="122" y="215"/>
                    </a:lnTo>
                    <a:lnTo>
                      <a:pt x="122" y="217"/>
                    </a:lnTo>
                    <a:lnTo>
                      <a:pt x="120" y="215"/>
                    </a:lnTo>
                    <a:lnTo>
                      <a:pt x="122" y="215"/>
                    </a:lnTo>
                    <a:lnTo>
                      <a:pt x="120" y="215"/>
                    </a:lnTo>
                    <a:lnTo>
                      <a:pt x="120" y="213"/>
                    </a:lnTo>
                    <a:lnTo>
                      <a:pt x="119" y="213"/>
                    </a:lnTo>
                    <a:lnTo>
                      <a:pt x="117" y="213"/>
                    </a:lnTo>
                    <a:lnTo>
                      <a:pt x="115" y="213"/>
                    </a:lnTo>
                    <a:lnTo>
                      <a:pt x="115" y="211"/>
                    </a:lnTo>
                    <a:lnTo>
                      <a:pt x="115" y="213"/>
                    </a:lnTo>
                    <a:lnTo>
                      <a:pt x="115" y="211"/>
                    </a:lnTo>
                    <a:lnTo>
                      <a:pt x="113" y="211"/>
                    </a:lnTo>
                    <a:lnTo>
                      <a:pt x="111" y="211"/>
                    </a:lnTo>
                    <a:lnTo>
                      <a:pt x="111" y="213"/>
                    </a:lnTo>
                    <a:lnTo>
                      <a:pt x="109" y="213"/>
                    </a:lnTo>
                    <a:lnTo>
                      <a:pt x="107" y="213"/>
                    </a:lnTo>
                    <a:lnTo>
                      <a:pt x="107" y="211"/>
                    </a:lnTo>
                    <a:lnTo>
                      <a:pt x="107" y="213"/>
                    </a:lnTo>
                    <a:lnTo>
                      <a:pt x="105" y="213"/>
                    </a:lnTo>
                    <a:lnTo>
                      <a:pt x="107" y="211"/>
                    </a:lnTo>
                    <a:lnTo>
                      <a:pt x="107" y="209"/>
                    </a:lnTo>
                    <a:lnTo>
                      <a:pt x="109" y="207"/>
                    </a:lnTo>
                    <a:lnTo>
                      <a:pt x="107" y="207"/>
                    </a:lnTo>
                    <a:lnTo>
                      <a:pt x="109" y="207"/>
                    </a:lnTo>
                    <a:lnTo>
                      <a:pt x="109" y="205"/>
                    </a:lnTo>
                    <a:lnTo>
                      <a:pt x="109" y="203"/>
                    </a:lnTo>
                    <a:lnTo>
                      <a:pt x="109" y="201"/>
                    </a:lnTo>
                    <a:lnTo>
                      <a:pt x="107" y="201"/>
                    </a:lnTo>
                    <a:lnTo>
                      <a:pt x="107" y="199"/>
                    </a:lnTo>
                    <a:lnTo>
                      <a:pt x="105" y="199"/>
                    </a:lnTo>
                    <a:lnTo>
                      <a:pt x="105" y="201"/>
                    </a:lnTo>
                    <a:lnTo>
                      <a:pt x="103" y="201"/>
                    </a:lnTo>
                    <a:lnTo>
                      <a:pt x="101" y="201"/>
                    </a:lnTo>
                    <a:lnTo>
                      <a:pt x="101" y="203"/>
                    </a:lnTo>
                    <a:lnTo>
                      <a:pt x="99" y="203"/>
                    </a:lnTo>
                    <a:lnTo>
                      <a:pt x="99" y="205"/>
                    </a:lnTo>
                    <a:lnTo>
                      <a:pt x="97" y="205"/>
                    </a:lnTo>
                    <a:lnTo>
                      <a:pt x="97" y="207"/>
                    </a:lnTo>
                    <a:lnTo>
                      <a:pt x="96" y="205"/>
                    </a:lnTo>
                    <a:lnTo>
                      <a:pt x="94" y="205"/>
                    </a:lnTo>
                    <a:lnTo>
                      <a:pt x="94" y="207"/>
                    </a:lnTo>
                    <a:lnTo>
                      <a:pt x="92" y="207"/>
                    </a:lnTo>
                    <a:lnTo>
                      <a:pt x="90" y="207"/>
                    </a:lnTo>
                    <a:lnTo>
                      <a:pt x="90" y="205"/>
                    </a:lnTo>
                    <a:lnTo>
                      <a:pt x="90" y="203"/>
                    </a:lnTo>
                    <a:lnTo>
                      <a:pt x="90" y="205"/>
                    </a:lnTo>
                    <a:lnTo>
                      <a:pt x="88" y="205"/>
                    </a:lnTo>
                    <a:lnTo>
                      <a:pt x="88" y="203"/>
                    </a:lnTo>
                    <a:lnTo>
                      <a:pt x="86" y="203"/>
                    </a:lnTo>
                    <a:lnTo>
                      <a:pt x="86" y="201"/>
                    </a:lnTo>
                    <a:lnTo>
                      <a:pt x="86" y="199"/>
                    </a:lnTo>
                    <a:lnTo>
                      <a:pt x="88" y="199"/>
                    </a:lnTo>
                    <a:lnTo>
                      <a:pt x="86" y="199"/>
                    </a:lnTo>
                    <a:lnTo>
                      <a:pt x="86" y="198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2"/>
                    </a:lnTo>
                    <a:lnTo>
                      <a:pt x="84" y="192"/>
                    </a:lnTo>
                    <a:lnTo>
                      <a:pt x="86" y="192"/>
                    </a:lnTo>
                    <a:lnTo>
                      <a:pt x="88" y="190"/>
                    </a:lnTo>
                    <a:lnTo>
                      <a:pt x="90" y="190"/>
                    </a:lnTo>
                    <a:lnTo>
                      <a:pt x="92" y="190"/>
                    </a:lnTo>
                    <a:lnTo>
                      <a:pt x="92" y="188"/>
                    </a:lnTo>
                    <a:lnTo>
                      <a:pt x="92" y="186"/>
                    </a:lnTo>
                    <a:lnTo>
                      <a:pt x="94" y="184"/>
                    </a:lnTo>
                    <a:lnTo>
                      <a:pt x="92" y="182"/>
                    </a:lnTo>
                    <a:lnTo>
                      <a:pt x="94" y="180"/>
                    </a:lnTo>
                    <a:lnTo>
                      <a:pt x="92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6"/>
                    </a:lnTo>
                    <a:lnTo>
                      <a:pt x="88" y="176"/>
                    </a:lnTo>
                    <a:lnTo>
                      <a:pt x="88" y="174"/>
                    </a:lnTo>
                    <a:lnTo>
                      <a:pt x="88" y="176"/>
                    </a:lnTo>
                    <a:lnTo>
                      <a:pt x="86" y="178"/>
                    </a:lnTo>
                    <a:lnTo>
                      <a:pt x="84" y="178"/>
                    </a:lnTo>
                    <a:lnTo>
                      <a:pt x="82" y="178"/>
                    </a:lnTo>
                    <a:lnTo>
                      <a:pt x="80" y="178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6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6"/>
                    </a:lnTo>
                    <a:lnTo>
                      <a:pt x="72" y="174"/>
                    </a:lnTo>
                    <a:lnTo>
                      <a:pt x="71" y="174"/>
                    </a:lnTo>
                    <a:lnTo>
                      <a:pt x="71" y="173"/>
                    </a:lnTo>
                    <a:lnTo>
                      <a:pt x="71" y="171"/>
                    </a:lnTo>
                    <a:lnTo>
                      <a:pt x="71" y="169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1" y="163"/>
                    </a:lnTo>
                    <a:lnTo>
                      <a:pt x="69" y="165"/>
                    </a:lnTo>
                    <a:lnTo>
                      <a:pt x="69" y="163"/>
                    </a:lnTo>
                    <a:lnTo>
                      <a:pt x="67" y="163"/>
                    </a:lnTo>
                    <a:lnTo>
                      <a:pt x="67" y="161"/>
                    </a:lnTo>
                    <a:lnTo>
                      <a:pt x="65" y="161"/>
                    </a:lnTo>
                    <a:lnTo>
                      <a:pt x="65" y="159"/>
                    </a:lnTo>
                    <a:lnTo>
                      <a:pt x="63" y="159"/>
                    </a:lnTo>
                    <a:lnTo>
                      <a:pt x="65" y="159"/>
                    </a:lnTo>
                    <a:lnTo>
                      <a:pt x="63" y="159"/>
                    </a:lnTo>
                    <a:lnTo>
                      <a:pt x="61" y="159"/>
                    </a:lnTo>
                    <a:lnTo>
                      <a:pt x="61" y="157"/>
                    </a:lnTo>
                    <a:lnTo>
                      <a:pt x="59" y="157"/>
                    </a:lnTo>
                    <a:lnTo>
                      <a:pt x="59" y="155"/>
                    </a:lnTo>
                    <a:lnTo>
                      <a:pt x="59" y="153"/>
                    </a:lnTo>
                    <a:lnTo>
                      <a:pt x="59" y="151"/>
                    </a:lnTo>
                    <a:lnTo>
                      <a:pt x="57" y="151"/>
                    </a:lnTo>
                    <a:lnTo>
                      <a:pt x="59" y="151"/>
                    </a:lnTo>
                    <a:lnTo>
                      <a:pt x="59" y="150"/>
                    </a:lnTo>
                    <a:lnTo>
                      <a:pt x="57" y="150"/>
                    </a:lnTo>
                    <a:lnTo>
                      <a:pt x="59" y="150"/>
                    </a:lnTo>
                    <a:lnTo>
                      <a:pt x="57" y="150"/>
                    </a:lnTo>
                    <a:lnTo>
                      <a:pt x="57" y="148"/>
                    </a:lnTo>
                    <a:lnTo>
                      <a:pt x="57" y="146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5" y="142"/>
                    </a:lnTo>
                    <a:lnTo>
                      <a:pt x="53" y="142"/>
                    </a:lnTo>
                    <a:lnTo>
                      <a:pt x="53" y="140"/>
                    </a:lnTo>
                    <a:lnTo>
                      <a:pt x="53" y="138"/>
                    </a:lnTo>
                    <a:lnTo>
                      <a:pt x="51" y="138"/>
                    </a:lnTo>
                    <a:lnTo>
                      <a:pt x="51" y="136"/>
                    </a:lnTo>
                    <a:lnTo>
                      <a:pt x="51" y="134"/>
                    </a:lnTo>
                    <a:lnTo>
                      <a:pt x="51" y="132"/>
                    </a:lnTo>
                    <a:lnTo>
                      <a:pt x="49" y="132"/>
                    </a:lnTo>
                    <a:lnTo>
                      <a:pt x="49" y="130"/>
                    </a:lnTo>
                    <a:lnTo>
                      <a:pt x="48" y="130"/>
                    </a:lnTo>
                    <a:lnTo>
                      <a:pt x="48" y="128"/>
                    </a:lnTo>
                    <a:lnTo>
                      <a:pt x="48" y="126"/>
                    </a:lnTo>
                    <a:lnTo>
                      <a:pt x="48" y="125"/>
                    </a:lnTo>
                    <a:lnTo>
                      <a:pt x="48" y="123"/>
                    </a:lnTo>
                    <a:lnTo>
                      <a:pt x="48" y="121"/>
                    </a:lnTo>
                    <a:lnTo>
                      <a:pt x="48" y="119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4" y="115"/>
                    </a:lnTo>
                    <a:lnTo>
                      <a:pt x="42" y="113"/>
                    </a:lnTo>
                    <a:lnTo>
                      <a:pt x="42" y="111"/>
                    </a:lnTo>
                    <a:lnTo>
                      <a:pt x="42" y="109"/>
                    </a:lnTo>
                    <a:lnTo>
                      <a:pt x="40" y="109"/>
                    </a:lnTo>
                    <a:lnTo>
                      <a:pt x="40" y="107"/>
                    </a:lnTo>
                    <a:lnTo>
                      <a:pt x="40" y="105"/>
                    </a:lnTo>
                    <a:lnTo>
                      <a:pt x="40" y="103"/>
                    </a:lnTo>
                    <a:lnTo>
                      <a:pt x="40" y="102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38" y="98"/>
                    </a:lnTo>
                    <a:lnTo>
                      <a:pt x="38" y="96"/>
                    </a:lnTo>
                    <a:lnTo>
                      <a:pt x="38" y="94"/>
                    </a:lnTo>
                    <a:lnTo>
                      <a:pt x="38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6" y="86"/>
                    </a:lnTo>
                    <a:lnTo>
                      <a:pt x="36" y="84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4" y="80"/>
                    </a:lnTo>
                    <a:lnTo>
                      <a:pt x="32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9" y="78"/>
                    </a:lnTo>
                    <a:lnTo>
                      <a:pt x="9" y="77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3" y="48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23" y="36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6" y="32"/>
                    </a:lnTo>
                    <a:lnTo>
                      <a:pt x="38" y="3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106" name="Group 4884"/>
              <p:cNvGrpSpPr>
                <a:grpSpLocks/>
              </p:cNvGrpSpPr>
              <p:nvPr/>
            </p:nvGrpSpPr>
            <p:grpSpPr bwMode="auto">
              <a:xfrm>
                <a:off x="562" y="223"/>
                <a:ext cx="3274" cy="4458"/>
                <a:chOff x="562" y="223"/>
                <a:chExt cx="3274" cy="4458"/>
              </a:xfrm>
              <a:grpFill/>
            </p:grpSpPr>
            <p:sp>
              <p:nvSpPr>
                <p:cNvPr id="1107" name="Freeform 4860"/>
                <p:cNvSpPr>
                  <a:spLocks/>
                </p:cNvSpPr>
                <p:nvPr/>
              </p:nvSpPr>
              <p:spPr bwMode="auto">
                <a:xfrm>
                  <a:off x="1764" y="1379"/>
                  <a:ext cx="547" cy="647"/>
                </a:xfrm>
                <a:custGeom>
                  <a:avLst/>
                  <a:gdLst>
                    <a:gd name="T0" fmla="*/ 41 w 547"/>
                    <a:gd name="T1" fmla="*/ 457 h 647"/>
                    <a:gd name="T2" fmla="*/ 31 w 547"/>
                    <a:gd name="T3" fmla="*/ 418 h 647"/>
                    <a:gd name="T4" fmla="*/ 64 w 547"/>
                    <a:gd name="T5" fmla="*/ 393 h 647"/>
                    <a:gd name="T6" fmla="*/ 98 w 547"/>
                    <a:gd name="T7" fmla="*/ 372 h 647"/>
                    <a:gd name="T8" fmla="*/ 127 w 547"/>
                    <a:gd name="T9" fmla="*/ 340 h 647"/>
                    <a:gd name="T10" fmla="*/ 171 w 547"/>
                    <a:gd name="T11" fmla="*/ 305 h 647"/>
                    <a:gd name="T12" fmla="*/ 158 w 547"/>
                    <a:gd name="T13" fmla="*/ 257 h 647"/>
                    <a:gd name="T14" fmla="*/ 165 w 547"/>
                    <a:gd name="T15" fmla="*/ 203 h 647"/>
                    <a:gd name="T16" fmla="*/ 179 w 547"/>
                    <a:gd name="T17" fmla="*/ 159 h 647"/>
                    <a:gd name="T18" fmla="*/ 190 w 547"/>
                    <a:gd name="T19" fmla="*/ 121 h 647"/>
                    <a:gd name="T20" fmla="*/ 188 w 547"/>
                    <a:gd name="T21" fmla="*/ 77 h 647"/>
                    <a:gd name="T22" fmla="*/ 175 w 547"/>
                    <a:gd name="T23" fmla="*/ 34 h 647"/>
                    <a:gd name="T24" fmla="*/ 200 w 547"/>
                    <a:gd name="T25" fmla="*/ 5 h 647"/>
                    <a:gd name="T26" fmla="*/ 210 w 547"/>
                    <a:gd name="T27" fmla="*/ 29 h 647"/>
                    <a:gd name="T28" fmla="*/ 225 w 547"/>
                    <a:gd name="T29" fmla="*/ 52 h 647"/>
                    <a:gd name="T30" fmla="*/ 227 w 547"/>
                    <a:gd name="T31" fmla="*/ 78 h 647"/>
                    <a:gd name="T32" fmla="*/ 238 w 547"/>
                    <a:gd name="T33" fmla="*/ 105 h 647"/>
                    <a:gd name="T34" fmla="*/ 263 w 547"/>
                    <a:gd name="T35" fmla="*/ 128 h 647"/>
                    <a:gd name="T36" fmla="*/ 279 w 547"/>
                    <a:gd name="T37" fmla="*/ 148 h 647"/>
                    <a:gd name="T38" fmla="*/ 307 w 547"/>
                    <a:gd name="T39" fmla="*/ 153 h 647"/>
                    <a:gd name="T40" fmla="*/ 338 w 547"/>
                    <a:gd name="T41" fmla="*/ 163 h 647"/>
                    <a:gd name="T42" fmla="*/ 355 w 547"/>
                    <a:gd name="T43" fmla="*/ 136 h 647"/>
                    <a:gd name="T44" fmla="*/ 396 w 547"/>
                    <a:gd name="T45" fmla="*/ 142 h 647"/>
                    <a:gd name="T46" fmla="*/ 413 w 547"/>
                    <a:gd name="T47" fmla="*/ 163 h 647"/>
                    <a:gd name="T48" fmla="*/ 438 w 547"/>
                    <a:gd name="T49" fmla="*/ 194 h 647"/>
                    <a:gd name="T50" fmla="*/ 446 w 547"/>
                    <a:gd name="T51" fmla="*/ 228 h 647"/>
                    <a:gd name="T52" fmla="*/ 450 w 547"/>
                    <a:gd name="T53" fmla="*/ 253 h 647"/>
                    <a:gd name="T54" fmla="*/ 438 w 547"/>
                    <a:gd name="T55" fmla="*/ 290 h 647"/>
                    <a:gd name="T56" fmla="*/ 475 w 547"/>
                    <a:gd name="T57" fmla="*/ 305 h 647"/>
                    <a:gd name="T58" fmla="*/ 501 w 547"/>
                    <a:gd name="T59" fmla="*/ 305 h 647"/>
                    <a:gd name="T60" fmla="*/ 530 w 547"/>
                    <a:gd name="T61" fmla="*/ 320 h 647"/>
                    <a:gd name="T62" fmla="*/ 542 w 547"/>
                    <a:gd name="T63" fmla="*/ 338 h 647"/>
                    <a:gd name="T64" fmla="*/ 546 w 547"/>
                    <a:gd name="T65" fmla="*/ 380 h 647"/>
                    <a:gd name="T66" fmla="*/ 532 w 547"/>
                    <a:gd name="T67" fmla="*/ 422 h 647"/>
                    <a:gd name="T68" fmla="*/ 513 w 547"/>
                    <a:gd name="T69" fmla="*/ 449 h 647"/>
                    <a:gd name="T70" fmla="*/ 486 w 547"/>
                    <a:gd name="T71" fmla="*/ 428 h 647"/>
                    <a:gd name="T72" fmla="*/ 459 w 547"/>
                    <a:gd name="T73" fmla="*/ 422 h 647"/>
                    <a:gd name="T74" fmla="*/ 478 w 547"/>
                    <a:gd name="T75" fmla="*/ 451 h 647"/>
                    <a:gd name="T76" fmla="*/ 480 w 547"/>
                    <a:gd name="T77" fmla="*/ 487 h 647"/>
                    <a:gd name="T78" fmla="*/ 459 w 547"/>
                    <a:gd name="T79" fmla="*/ 514 h 647"/>
                    <a:gd name="T80" fmla="*/ 430 w 547"/>
                    <a:gd name="T81" fmla="*/ 541 h 647"/>
                    <a:gd name="T82" fmla="*/ 403 w 547"/>
                    <a:gd name="T83" fmla="*/ 580 h 647"/>
                    <a:gd name="T84" fmla="*/ 365 w 547"/>
                    <a:gd name="T85" fmla="*/ 576 h 647"/>
                    <a:gd name="T86" fmla="*/ 338 w 547"/>
                    <a:gd name="T87" fmla="*/ 597 h 647"/>
                    <a:gd name="T88" fmla="*/ 309 w 547"/>
                    <a:gd name="T89" fmla="*/ 630 h 647"/>
                    <a:gd name="T90" fmla="*/ 284 w 547"/>
                    <a:gd name="T91" fmla="*/ 612 h 647"/>
                    <a:gd name="T92" fmla="*/ 302 w 547"/>
                    <a:gd name="T93" fmla="*/ 593 h 647"/>
                    <a:gd name="T94" fmla="*/ 307 w 547"/>
                    <a:gd name="T95" fmla="*/ 568 h 647"/>
                    <a:gd name="T96" fmla="*/ 281 w 547"/>
                    <a:gd name="T97" fmla="*/ 545 h 647"/>
                    <a:gd name="T98" fmla="*/ 258 w 547"/>
                    <a:gd name="T99" fmla="*/ 566 h 647"/>
                    <a:gd name="T100" fmla="*/ 244 w 547"/>
                    <a:gd name="T101" fmla="*/ 601 h 647"/>
                    <a:gd name="T102" fmla="*/ 236 w 547"/>
                    <a:gd name="T103" fmla="*/ 647 h 647"/>
                    <a:gd name="T104" fmla="*/ 208 w 547"/>
                    <a:gd name="T105" fmla="*/ 633 h 647"/>
                    <a:gd name="T106" fmla="*/ 179 w 547"/>
                    <a:gd name="T107" fmla="*/ 647 h 647"/>
                    <a:gd name="T108" fmla="*/ 142 w 547"/>
                    <a:gd name="T109" fmla="*/ 639 h 647"/>
                    <a:gd name="T110" fmla="*/ 117 w 547"/>
                    <a:gd name="T111" fmla="*/ 612 h 647"/>
                    <a:gd name="T112" fmla="*/ 91 w 547"/>
                    <a:gd name="T113" fmla="*/ 599 h 647"/>
                    <a:gd name="T114" fmla="*/ 68 w 547"/>
                    <a:gd name="T115" fmla="*/ 612 h 647"/>
                    <a:gd name="T116" fmla="*/ 83 w 547"/>
                    <a:gd name="T117" fmla="*/ 580 h 647"/>
                    <a:gd name="T118" fmla="*/ 68 w 547"/>
                    <a:gd name="T119" fmla="*/ 549 h 647"/>
                    <a:gd name="T120" fmla="*/ 41 w 547"/>
                    <a:gd name="T121" fmla="*/ 560 h 647"/>
                    <a:gd name="T122" fmla="*/ 21 w 547"/>
                    <a:gd name="T123" fmla="*/ 535 h 647"/>
                    <a:gd name="T124" fmla="*/ 6 w 547"/>
                    <a:gd name="T125" fmla="*/ 514 h 64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47" h="647">
                      <a:moveTo>
                        <a:pt x="8" y="495"/>
                      </a:moveTo>
                      <a:lnTo>
                        <a:pt x="8" y="493"/>
                      </a:lnTo>
                      <a:lnTo>
                        <a:pt x="10" y="491"/>
                      </a:lnTo>
                      <a:lnTo>
                        <a:pt x="12" y="491"/>
                      </a:lnTo>
                      <a:lnTo>
                        <a:pt x="14" y="489"/>
                      </a:lnTo>
                      <a:lnTo>
                        <a:pt x="16" y="489"/>
                      </a:lnTo>
                      <a:lnTo>
                        <a:pt x="16" y="487"/>
                      </a:lnTo>
                      <a:lnTo>
                        <a:pt x="18" y="487"/>
                      </a:lnTo>
                      <a:lnTo>
                        <a:pt x="18" y="486"/>
                      </a:lnTo>
                      <a:lnTo>
                        <a:pt x="20" y="484"/>
                      </a:lnTo>
                      <a:lnTo>
                        <a:pt x="21" y="480"/>
                      </a:lnTo>
                      <a:lnTo>
                        <a:pt x="21" y="478"/>
                      </a:lnTo>
                      <a:lnTo>
                        <a:pt x="23" y="474"/>
                      </a:lnTo>
                      <a:lnTo>
                        <a:pt x="23" y="472"/>
                      </a:lnTo>
                      <a:lnTo>
                        <a:pt x="25" y="470"/>
                      </a:lnTo>
                      <a:lnTo>
                        <a:pt x="25" y="468"/>
                      </a:lnTo>
                      <a:lnTo>
                        <a:pt x="25" y="466"/>
                      </a:lnTo>
                      <a:lnTo>
                        <a:pt x="27" y="466"/>
                      </a:lnTo>
                      <a:lnTo>
                        <a:pt x="29" y="466"/>
                      </a:lnTo>
                      <a:lnTo>
                        <a:pt x="31" y="466"/>
                      </a:lnTo>
                      <a:lnTo>
                        <a:pt x="33" y="466"/>
                      </a:lnTo>
                      <a:lnTo>
                        <a:pt x="35" y="466"/>
                      </a:lnTo>
                      <a:lnTo>
                        <a:pt x="37" y="466"/>
                      </a:lnTo>
                      <a:lnTo>
                        <a:pt x="39" y="466"/>
                      </a:lnTo>
                      <a:lnTo>
                        <a:pt x="41" y="464"/>
                      </a:lnTo>
                      <a:lnTo>
                        <a:pt x="43" y="462"/>
                      </a:lnTo>
                      <a:lnTo>
                        <a:pt x="43" y="461"/>
                      </a:lnTo>
                      <a:lnTo>
                        <a:pt x="43" y="459"/>
                      </a:lnTo>
                      <a:lnTo>
                        <a:pt x="43" y="457"/>
                      </a:lnTo>
                      <a:lnTo>
                        <a:pt x="41" y="457"/>
                      </a:lnTo>
                      <a:lnTo>
                        <a:pt x="41" y="455"/>
                      </a:lnTo>
                      <a:lnTo>
                        <a:pt x="39" y="455"/>
                      </a:lnTo>
                      <a:lnTo>
                        <a:pt x="39" y="453"/>
                      </a:lnTo>
                      <a:lnTo>
                        <a:pt x="37" y="453"/>
                      </a:lnTo>
                      <a:lnTo>
                        <a:pt x="37" y="451"/>
                      </a:lnTo>
                      <a:lnTo>
                        <a:pt x="35" y="449"/>
                      </a:lnTo>
                      <a:lnTo>
                        <a:pt x="35" y="447"/>
                      </a:lnTo>
                      <a:lnTo>
                        <a:pt x="33" y="447"/>
                      </a:lnTo>
                      <a:lnTo>
                        <a:pt x="33" y="445"/>
                      </a:lnTo>
                      <a:lnTo>
                        <a:pt x="33" y="443"/>
                      </a:lnTo>
                      <a:lnTo>
                        <a:pt x="35" y="443"/>
                      </a:lnTo>
                      <a:lnTo>
                        <a:pt x="35" y="441"/>
                      </a:lnTo>
                      <a:lnTo>
                        <a:pt x="37" y="439"/>
                      </a:lnTo>
                      <a:lnTo>
                        <a:pt x="35" y="439"/>
                      </a:lnTo>
                      <a:lnTo>
                        <a:pt x="35" y="438"/>
                      </a:lnTo>
                      <a:lnTo>
                        <a:pt x="35" y="436"/>
                      </a:lnTo>
                      <a:lnTo>
                        <a:pt x="37" y="436"/>
                      </a:lnTo>
                      <a:lnTo>
                        <a:pt x="35" y="434"/>
                      </a:lnTo>
                      <a:lnTo>
                        <a:pt x="35" y="432"/>
                      </a:lnTo>
                      <a:lnTo>
                        <a:pt x="33" y="432"/>
                      </a:lnTo>
                      <a:lnTo>
                        <a:pt x="33" y="430"/>
                      </a:lnTo>
                      <a:lnTo>
                        <a:pt x="31" y="430"/>
                      </a:lnTo>
                      <a:lnTo>
                        <a:pt x="31" y="428"/>
                      </a:lnTo>
                      <a:lnTo>
                        <a:pt x="29" y="428"/>
                      </a:lnTo>
                      <a:lnTo>
                        <a:pt x="29" y="426"/>
                      </a:lnTo>
                      <a:lnTo>
                        <a:pt x="29" y="424"/>
                      </a:lnTo>
                      <a:lnTo>
                        <a:pt x="29" y="422"/>
                      </a:lnTo>
                      <a:lnTo>
                        <a:pt x="31" y="422"/>
                      </a:lnTo>
                      <a:lnTo>
                        <a:pt x="31" y="420"/>
                      </a:lnTo>
                      <a:lnTo>
                        <a:pt x="31" y="418"/>
                      </a:lnTo>
                      <a:lnTo>
                        <a:pt x="31" y="416"/>
                      </a:lnTo>
                      <a:lnTo>
                        <a:pt x="33" y="416"/>
                      </a:lnTo>
                      <a:lnTo>
                        <a:pt x="33" y="414"/>
                      </a:lnTo>
                      <a:lnTo>
                        <a:pt x="33" y="413"/>
                      </a:lnTo>
                      <a:lnTo>
                        <a:pt x="35" y="413"/>
                      </a:lnTo>
                      <a:lnTo>
                        <a:pt x="37" y="411"/>
                      </a:lnTo>
                      <a:lnTo>
                        <a:pt x="39" y="411"/>
                      </a:lnTo>
                      <a:lnTo>
                        <a:pt x="41" y="411"/>
                      </a:lnTo>
                      <a:lnTo>
                        <a:pt x="41" y="409"/>
                      </a:lnTo>
                      <a:lnTo>
                        <a:pt x="43" y="409"/>
                      </a:lnTo>
                      <a:lnTo>
                        <a:pt x="43" y="407"/>
                      </a:lnTo>
                      <a:lnTo>
                        <a:pt x="43" y="405"/>
                      </a:lnTo>
                      <a:lnTo>
                        <a:pt x="43" y="403"/>
                      </a:lnTo>
                      <a:lnTo>
                        <a:pt x="44" y="403"/>
                      </a:lnTo>
                      <a:lnTo>
                        <a:pt x="46" y="403"/>
                      </a:lnTo>
                      <a:lnTo>
                        <a:pt x="48" y="403"/>
                      </a:lnTo>
                      <a:lnTo>
                        <a:pt x="50" y="403"/>
                      </a:lnTo>
                      <a:lnTo>
                        <a:pt x="52" y="403"/>
                      </a:lnTo>
                      <a:lnTo>
                        <a:pt x="52" y="405"/>
                      </a:lnTo>
                      <a:lnTo>
                        <a:pt x="52" y="403"/>
                      </a:lnTo>
                      <a:lnTo>
                        <a:pt x="54" y="403"/>
                      </a:lnTo>
                      <a:lnTo>
                        <a:pt x="54" y="401"/>
                      </a:lnTo>
                      <a:lnTo>
                        <a:pt x="56" y="401"/>
                      </a:lnTo>
                      <a:lnTo>
                        <a:pt x="56" y="399"/>
                      </a:lnTo>
                      <a:lnTo>
                        <a:pt x="58" y="399"/>
                      </a:lnTo>
                      <a:lnTo>
                        <a:pt x="58" y="397"/>
                      </a:lnTo>
                      <a:lnTo>
                        <a:pt x="58" y="395"/>
                      </a:lnTo>
                      <a:lnTo>
                        <a:pt x="60" y="395"/>
                      </a:lnTo>
                      <a:lnTo>
                        <a:pt x="62" y="393"/>
                      </a:lnTo>
                      <a:lnTo>
                        <a:pt x="64" y="393"/>
                      </a:lnTo>
                      <a:lnTo>
                        <a:pt x="66" y="393"/>
                      </a:lnTo>
                      <a:lnTo>
                        <a:pt x="68" y="393"/>
                      </a:lnTo>
                      <a:lnTo>
                        <a:pt x="69" y="393"/>
                      </a:lnTo>
                      <a:lnTo>
                        <a:pt x="69" y="395"/>
                      </a:lnTo>
                      <a:lnTo>
                        <a:pt x="71" y="395"/>
                      </a:lnTo>
                      <a:lnTo>
                        <a:pt x="71" y="393"/>
                      </a:lnTo>
                      <a:lnTo>
                        <a:pt x="73" y="393"/>
                      </a:lnTo>
                      <a:lnTo>
                        <a:pt x="73" y="391"/>
                      </a:lnTo>
                      <a:lnTo>
                        <a:pt x="73" y="390"/>
                      </a:lnTo>
                      <a:lnTo>
                        <a:pt x="75" y="390"/>
                      </a:lnTo>
                      <a:lnTo>
                        <a:pt x="75" y="388"/>
                      </a:lnTo>
                      <a:lnTo>
                        <a:pt x="75" y="386"/>
                      </a:lnTo>
                      <a:lnTo>
                        <a:pt x="75" y="384"/>
                      </a:lnTo>
                      <a:lnTo>
                        <a:pt x="77" y="384"/>
                      </a:lnTo>
                      <a:lnTo>
                        <a:pt x="77" y="382"/>
                      </a:lnTo>
                      <a:lnTo>
                        <a:pt x="79" y="382"/>
                      </a:lnTo>
                      <a:lnTo>
                        <a:pt x="81" y="380"/>
                      </a:lnTo>
                      <a:lnTo>
                        <a:pt x="83" y="380"/>
                      </a:lnTo>
                      <a:lnTo>
                        <a:pt x="85" y="378"/>
                      </a:lnTo>
                      <a:lnTo>
                        <a:pt x="87" y="378"/>
                      </a:lnTo>
                      <a:lnTo>
                        <a:pt x="89" y="380"/>
                      </a:lnTo>
                      <a:lnTo>
                        <a:pt x="91" y="380"/>
                      </a:lnTo>
                      <a:lnTo>
                        <a:pt x="92" y="380"/>
                      </a:lnTo>
                      <a:lnTo>
                        <a:pt x="92" y="378"/>
                      </a:lnTo>
                      <a:lnTo>
                        <a:pt x="94" y="378"/>
                      </a:lnTo>
                      <a:lnTo>
                        <a:pt x="96" y="378"/>
                      </a:lnTo>
                      <a:lnTo>
                        <a:pt x="96" y="376"/>
                      </a:lnTo>
                      <a:lnTo>
                        <a:pt x="98" y="376"/>
                      </a:lnTo>
                      <a:lnTo>
                        <a:pt x="98" y="374"/>
                      </a:lnTo>
                      <a:lnTo>
                        <a:pt x="98" y="372"/>
                      </a:lnTo>
                      <a:lnTo>
                        <a:pt x="100" y="372"/>
                      </a:lnTo>
                      <a:lnTo>
                        <a:pt x="100" y="370"/>
                      </a:lnTo>
                      <a:lnTo>
                        <a:pt x="102" y="368"/>
                      </a:lnTo>
                      <a:lnTo>
                        <a:pt x="104" y="368"/>
                      </a:lnTo>
                      <a:lnTo>
                        <a:pt x="106" y="368"/>
                      </a:lnTo>
                      <a:lnTo>
                        <a:pt x="108" y="366"/>
                      </a:lnTo>
                      <a:lnTo>
                        <a:pt x="110" y="368"/>
                      </a:lnTo>
                      <a:lnTo>
                        <a:pt x="110" y="366"/>
                      </a:lnTo>
                      <a:lnTo>
                        <a:pt x="110" y="365"/>
                      </a:lnTo>
                      <a:lnTo>
                        <a:pt x="112" y="365"/>
                      </a:lnTo>
                      <a:lnTo>
                        <a:pt x="114" y="365"/>
                      </a:lnTo>
                      <a:lnTo>
                        <a:pt x="114" y="363"/>
                      </a:lnTo>
                      <a:lnTo>
                        <a:pt x="112" y="363"/>
                      </a:lnTo>
                      <a:lnTo>
                        <a:pt x="114" y="363"/>
                      </a:lnTo>
                      <a:lnTo>
                        <a:pt x="114" y="361"/>
                      </a:lnTo>
                      <a:lnTo>
                        <a:pt x="116" y="359"/>
                      </a:lnTo>
                      <a:lnTo>
                        <a:pt x="116" y="357"/>
                      </a:lnTo>
                      <a:lnTo>
                        <a:pt x="117" y="357"/>
                      </a:lnTo>
                      <a:lnTo>
                        <a:pt x="117" y="355"/>
                      </a:lnTo>
                      <a:lnTo>
                        <a:pt x="117" y="353"/>
                      </a:lnTo>
                      <a:lnTo>
                        <a:pt x="119" y="353"/>
                      </a:lnTo>
                      <a:lnTo>
                        <a:pt x="119" y="351"/>
                      </a:lnTo>
                      <a:lnTo>
                        <a:pt x="119" y="349"/>
                      </a:lnTo>
                      <a:lnTo>
                        <a:pt x="119" y="347"/>
                      </a:lnTo>
                      <a:lnTo>
                        <a:pt x="121" y="347"/>
                      </a:lnTo>
                      <a:lnTo>
                        <a:pt x="121" y="345"/>
                      </a:lnTo>
                      <a:lnTo>
                        <a:pt x="125" y="343"/>
                      </a:lnTo>
                      <a:lnTo>
                        <a:pt x="125" y="342"/>
                      </a:lnTo>
                      <a:lnTo>
                        <a:pt x="127" y="342"/>
                      </a:lnTo>
                      <a:lnTo>
                        <a:pt x="127" y="340"/>
                      </a:lnTo>
                      <a:lnTo>
                        <a:pt x="129" y="338"/>
                      </a:lnTo>
                      <a:lnTo>
                        <a:pt x="131" y="338"/>
                      </a:lnTo>
                      <a:lnTo>
                        <a:pt x="131" y="336"/>
                      </a:lnTo>
                      <a:lnTo>
                        <a:pt x="133" y="336"/>
                      </a:lnTo>
                      <a:lnTo>
                        <a:pt x="133" y="334"/>
                      </a:lnTo>
                      <a:lnTo>
                        <a:pt x="135" y="332"/>
                      </a:lnTo>
                      <a:lnTo>
                        <a:pt x="137" y="332"/>
                      </a:lnTo>
                      <a:lnTo>
                        <a:pt x="137" y="330"/>
                      </a:lnTo>
                      <a:lnTo>
                        <a:pt x="139" y="330"/>
                      </a:lnTo>
                      <a:lnTo>
                        <a:pt x="140" y="328"/>
                      </a:lnTo>
                      <a:lnTo>
                        <a:pt x="140" y="326"/>
                      </a:lnTo>
                      <a:lnTo>
                        <a:pt x="144" y="322"/>
                      </a:lnTo>
                      <a:lnTo>
                        <a:pt x="146" y="322"/>
                      </a:lnTo>
                      <a:lnTo>
                        <a:pt x="148" y="320"/>
                      </a:lnTo>
                      <a:lnTo>
                        <a:pt x="154" y="318"/>
                      </a:lnTo>
                      <a:lnTo>
                        <a:pt x="156" y="317"/>
                      </a:lnTo>
                      <a:lnTo>
                        <a:pt x="158" y="317"/>
                      </a:lnTo>
                      <a:lnTo>
                        <a:pt x="158" y="315"/>
                      </a:lnTo>
                      <a:lnTo>
                        <a:pt x="160" y="315"/>
                      </a:lnTo>
                      <a:lnTo>
                        <a:pt x="162" y="315"/>
                      </a:lnTo>
                      <a:lnTo>
                        <a:pt x="162" y="313"/>
                      </a:lnTo>
                      <a:lnTo>
                        <a:pt x="163" y="313"/>
                      </a:lnTo>
                      <a:lnTo>
                        <a:pt x="163" y="311"/>
                      </a:lnTo>
                      <a:lnTo>
                        <a:pt x="165" y="311"/>
                      </a:lnTo>
                      <a:lnTo>
                        <a:pt x="165" y="309"/>
                      </a:lnTo>
                      <a:lnTo>
                        <a:pt x="167" y="309"/>
                      </a:lnTo>
                      <a:lnTo>
                        <a:pt x="167" y="307"/>
                      </a:lnTo>
                      <a:lnTo>
                        <a:pt x="169" y="307"/>
                      </a:lnTo>
                      <a:lnTo>
                        <a:pt x="169" y="305"/>
                      </a:lnTo>
                      <a:lnTo>
                        <a:pt x="171" y="305"/>
                      </a:lnTo>
                      <a:lnTo>
                        <a:pt x="171" y="303"/>
                      </a:lnTo>
                      <a:lnTo>
                        <a:pt x="171" y="301"/>
                      </a:lnTo>
                      <a:lnTo>
                        <a:pt x="173" y="301"/>
                      </a:lnTo>
                      <a:lnTo>
                        <a:pt x="173" y="299"/>
                      </a:lnTo>
                      <a:lnTo>
                        <a:pt x="173" y="297"/>
                      </a:lnTo>
                      <a:lnTo>
                        <a:pt x="175" y="297"/>
                      </a:lnTo>
                      <a:lnTo>
                        <a:pt x="175" y="295"/>
                      </a:lnTo>
                      <a:lnTo>
                        <a:pt x="175" y="294"/>
                      </a:lnTo>
                      <a:lnTo>
                        <a:pt x="175" y="292"/>
                      </a:lnTo>
                      <a:lnTo>
                        <a:pt x="175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71" y="286"/>
                      </a:lnTo>
                      <a:lnTo>
                        <a:pt x="169" y="284"/>
                      </a:lnTo>
                      <a:lnTo>
                        <a:pt x="167" y="282"/>
                      </a:lnTo>
                      <a:lnTo>
                        <a:pt x="167" y="280"/>
                      </a:lnTo>
                      <a:lnTo>
                        <a:pt x="165" y="280"/>
                      </a:lnTo>
                      <a:lnTo>
                        <a:pt x="165" y="278"/>
                      </a:lnTo>
                      <a:lnTo>
                        <a:pt x="165" y="276"/>
                      </a:lnTo>
                      <a:lnTo>
                        <a:pt x="163" y="274"/>
                      </a:lnTo>
                      <a:lnTo>
                        <a:pt x="162" y="272"/>
                      </a:lnTo>
                      <a:lnTo>
                        <a:pt x="162" y="270"/>
                      </a:lnTo>
                      <a:lnTo>
                        <a:pt x="162" y="269"/>
                      </a:lnTo>
                      <a:lnTo>
                        <a:pt x="162" y="267"/>
                      </a:lnTo>
                      <a:lnTo>
                        <a:pt x="162" y="265"/>
                      </a:lnTo>
                      <a:lnTo>
                        <a:pt x="162" y="263"/>
                      </a:lnTo>
                      <a:lnTo>
                        <a:pt x="160" y="263"/>
                      </a:lnTo>
                      <a:lnTo>
                        <a:pt x="158" y="261"/>
                      </a:lnTo>
                      <a:lnTo>
                        <a:pt x="158" y="259"/>
                      </a:lnTo>
                      <a:lnTo>
                        <a:pt x="158" y="257"/>
                      </a:lnTo>
                      <a:lnTo>
                        <a:pt x="158" y="255"/>
                      </a:lnTo>
                      <a:lnTo>
                        <a:pt x="158" y="253"/>
                      </a:lnTo>
                      <a:lnTo>
                        <a:pt x="160" y="251"/>
                      </a:lnTo>
                      <a:lnTo>
                        <a:pt x="160" y="249"/>
                      </a:lnTo>
                      <a:lnTo>
                        <a:pt x="162" y="249"/>
                      </a:lnTo>
                      <a:lnTo>
                        <a:pt x="162" y="247"/>
                      </a:lnTo>
                      <a:lnTo>
                        <a:pt x="162" y="246"/>
                      </a:lnTo>
                      <a:lnTo>
                        <a:pt x="162" y="244"/>
                      </a:lnTo>
                      <a:lnTo>
                        <a:pt x="162" y="242"/>
                      </a:lnTo>
                      <a:lnTo>
                        <a:pt x="162" y="240"/>
                      </a:lnTo>
                      <a:lnTo>
                        <a:pt x="162" y="238"/>
                      </a:lnTo>
                      <a:lnTo>
                        <a:pt x="162" y="236"/>
                      </a:lnTo>
                      <a:lnTo>
                        <a:pt x="162" y="234"/>
                      </a:lnTo>
                      <a:lnTo>
                        <a:pt x="162" y="232"/>
                      </a:lnTo>
                      <a:lnTo>
                        <a:pt x="162" y="230"/>
                      </a:lnTo>
                      <a:lnTo>
                        <a:pt x="162" y="228"/>
                      </a:lnTo>
                      <a:lnTo>
                        <a:pt x="162" y="226"/>
                      </a:lnTo>
                      <a:lnTo>
                        <a:pt x="163" y="226"/>
                      </a:lnTo>
                      <a:lnTo>
                        <a:pt x="163" y="224"/>
                      </a:lnTo>
                      <a:lnTo>
                        <a:pt x="163" y="222"/>
                      </a:lnTo>
                      <a:lnTo>
                        <a:pt x="163" y="221"/>
                      </a:lnTo>
                      <a:lnTo>
                        <a:pt x="163" y="219"/>
                      </a:lnTo>
                      <a:lnTo>
                        <a:pt x="163" y="217"/>
                      </a:lnTo>
                      <a:lnTo>
                        <a:pt x="163" y="215"/>
                      </a:lnTo>
                      <a:lnTo>
                        <a:pt x="163" y="213"/>
                      </a:lnTo>
                      <a:lnTo>
                        <a:pt x="163" y="211"/>
                      </a:lnTo>
                      <a:lnTo>
                        <a:pt x="163" y="209"/>
                      </a:lnTo>
                      <a:lnTo>
                        <a:pt x="165" y="207"/>
                      </a:lnTo>
                      <a:lnTo>
                        <a:pt x="165" y="205"/>
                      </a:lnTo>
                      <a:lnTo>
                        <a:pt x="165" y="203"/>
                      </a:lnTo>
                      <a:lnTo>
                        <a:pt x="165" y="201"/>
                      </a:lnTo>
                      <a:lnTo>
                        <a:pt x="165" y="199"/>
                      </a:lnTo>
                      <a:lnTo>
                        <a:pt x="167" y="199"/>
                      </a:lnTo>
                      <a:lnTo>
                        <a:pt x="167" y="197"/>
                      </a:lnTo>
                      <a:lnTo>
                        <a:pt x="167" y="196"/>
                      </a:lnTo>
                      <a:lnTo>
                        <a:pt x="167" y="194"/>
                      </a:lnTo>
                      <a:lnTo>
                        <a:pt x="167" y="192"/>
                      </a:lnTo>
                      <a:lnTo>
                        <a:pt x="167" y="190"/>
                      </a:lnTo>
                      <a:lnTo>
                        <a:pt x="167" y="188"/>
                      </a:lnTo>
                      <a:lnTo>
                        <a:pt x="167" y="186"/>
                      </a:lnTo>
                      <a:lnTo>
                        <a:pt x="165" y="184"/>
                      </a:lnTo>
                      <a:lnTo>
                        <a:pt x="165" y="182"/>
                      </a:lnTo>
                      <a:lnTo>
                        <a:pt x="165" y="180"/>
                      </a:lnTo>
                      <a:lnTo>
                        <a:pt x="163" y="178"/>
                      </a:lnTo>
                      <a:lnTo>
                        <a:pt x="163" y="176"/>
                      </a:lnTo>
                      <a:lnTo>
                        <a:pt x="163" y="174"/>
                      </a:lnTo>
                      <a:lnTo>
                        <a:pt x="163" y="173"/>
                      </a:lnTo>
                      <a:lnTo>
                        <a:pt x="165" y="171"/>
                      </a:lnTo>
                      <a:lnTo>
                        <a:pt x="167" y="171"/>
                      </a:lnTo>
                      <a:lnTo>
                        <a:pt x="169" y="171"/>
                      </a:lnTo>
                      <a:lnTo>
                        <a:pt x="171" y="171"/>
                      </a:lnTo>
                      <a:lnTo>
                        <a:pt x="173" y="171"/>
                      </a:lnTo>
                      <a:lnTo>
                        <a:pt x="173" y="169"/>
                      </a:lnTo>
                      <a:lnTo>
                        <a:pt x="173" y="167"/>
                      </a:lnTo>
                      <a:lnTo>
                        <a:pt x="175" y="167"/>
                      </a:lnTo>
                      <a:lnTo>
                        <a:pt x="175" y="165"/>
                      </a:lnTo>
                      <a:lnTo>
                        <a:pt x="175" y="163"/>
                      </a:lnTo>
                      <a:lnTo>
                        <a:pt x="177" y="161"/>
                      </a:lnTo>
                      <a:lnTo>
                        <a:pt x="179" y="161"/>
                      </a:lnTo>
                      <a:lnTo>
                        <a:pt x="179" y="159"/>
                      </a:lnTo>
                      <a:lnTo>
                        <a:pt x="179" y="157"/>
                      </a:lnTo>
                      <a:lnTo>
                        <a:pt x="179" y="155"/>
                      </a:lnTo>
                      <a:lnTo>
                        <a:pt x="179" y="153"/>
                      </a:lnTo>
                      <a:lnTo>
                        <a:pt x="181" y="153"/>
                      </a:lnTo>
                      <a:lnTo>
                        <a:pt x="181" y="151"/>
                      </a:lnTo>
                      <a:lnTo>
                        <a:pt x="183" y="151"/>
                      </a:lnTo>
                      <a:lnTo>
                        <a:pt x="185" y="151"/>
                      </a:lnTo>
                      <a:lnTo>
                        <a:pt x="185" y="149"/>
                      </a:lnTo>
                      <a:lnTo>
                        <a:pt x="187" y="149"/>
                      </a:lnTo>
                      <a:lnTo>
                        <a:pt x="187" y="148"/>
                      </a:lnTo>
                      <a:lnTo>
                        <a:pt x="187" y="146"/>
                      </a:lnTo>
                      <a:lnTo>
                        <a:pt x="187" y="144"/>
                      </a:lnTo>
                      <a:lnTo>
                        <a:pt x="188" y="144"/>
                      </a:lnTo>
                      <a:lnTo>
                        <a:pt x="188" y="142"/>
                      </a:lnTo>
                      <a:lnTo>
                        <a:pt x="190" y="142"/>
                      </a:lnTo>
                      <a:lnTo>
                        <a:pt x="190" y="140"/>
                      </a:lnTo>
                      <a:lnTo>
                        <a:pt x="190" y="138"/>
                      </a:lnTo>
                      <a:lnTo>
                        <a:pt x="190" y="136"/>
                      </a:lnTo>
                      <a:lnTo>
                        <a:pt x="188" y="136"/>
                      </a:lnTo>
                      <a:lnTo>
                        <a:pt x="188" y="134"/>
                      </a:lnTo>
                      <a:lnTo>
                        <a:pt x="188" y="132"/>
                      </a:lnTo>
                      <a:lnTo>
                        <a:pt x="190" y="132"/>
                      </a:lnTo>
                      <a:lnTo>
                        <a:pt x="192" y="132"/>
                      </a:lnTo>
                      <a:lnTo>
                        <a:pt x="194" y="132"/>
                      </a:lnTo>
                      <a:lnTo>
                        <a:pt x="194" y="130"/>
                      </a:lnTo>
                      <a:lnTo>
                        <a:pt x="194" y="128"/>
                      </a:lnTo>
                      <a:lnTo>
                        <a:pt x="192" y="126"/>
                      </a:lnTo>
                      <a:lnTo>
                        <a:pt x="190" y="125"/>
                      </a:lnTo>
                      <a:lnTo>
                        <a:pt x="190" y="123"/>
                      </a:lnTo>
                      <a:lnTo>
                        <a:pt x="190" y="121"/>
                      </a:lnTo>
                      <a:lnTo>
                        <a:pt x="190" y="119"/>
                      </a:lnTo>
                      <a:lnTo>
                        <a:pt x="188" y="119"/>
                      </a:lnTo>
                      <a:lnTo>
                        <a:pt x="188" y="117"/>
                      </a:lnTo>
                      <a:lnTo>
                        <a:pt x="188" y="115"/>
                      </a:lnTo>
                      <a:lnTo>
                        <a:pt x="187" y="115"/>
                      </a:lnTo>
                      <a:lnTo>
                        <a:pt x="187" y="113"/>
                      </a:lnTo>
                      <a:lnTo>
                        <a:pt x="188" y="113"/>
                      </a:lnTo>
                      <a:lnTo>
                        <a:pt x="188" y="111"/>
                      </a:lnTo>
                      <a:lnTo>
                        <a:pt x="188" y="109"/>
                      </a:lnTo>
                      <a:lnTo>
                        <a:pt x="190" y="109"/>
                      </a:lnTo>
                      <a:lnTo>
                        <a:pt x="190" y="107"/>
                      </a:lnTo>
                      <a:lnTo>
                        <a:pt x="192" y="107"/>
                      </a:lnTo>
                      <a:lnTo>
                        <a:pt x="194" y="107"/>
                      </a:lnTo>
                      <a:lnTo>
                        <a:pt x="194" y="105"/>
                      </a:lnTo>
                      <a:lnTo>
                        <a:pt x="194" y="103"/>
                      </a:lnTo>
                      <a:lnTo>
                        <a:pt x="194" y="101"/>
                      </a:lnTo>
                      <a:lnTo>
                        <a:pt x="194" y="100"/>
                      </a:lnTo>
                      <a:lnTo>
                        <a:pt x="192" y="96"/>
                      </a:lnTo>
                      <a:lnTo>
                        <a:pt x="192" y="94"/>
                      </a:lnTo>
                      <a:lnTo>
                        <a:pt x="190" y="94"/>
                      </a:lnTo>
                      <a:lnTo>
                        <a:pt x="190" y="92"/>
                      </a:lnTo>
                      <a:lnTo>
                        <a:pt x="190" y="90"/>
                      </a:lnTo>
                      <a:lnTo>
                        <a:pt x="188" y="90"/>
                      </a:lnTo>
                      <a:lnTo>
                        <a:pt x="188" y="88"/>
                      </a:lnTo>
                      <a:lnTo>
                        <a:pt x="188" y="86"/>
                      </a:lnTo>
                      <a:lnTo>
                        <a:pt x="188" y="84"/>
                      </a:lnTo>
                      <a:lnTo>
                        <a:pt x="188" y="82"/>
                      </a:lnTo>
                      <a:lnTo>
                        <a:pt x="188" y="80"/>
                      </a:lnTo>
                      <a:lnTo>
                        <a:pt x="188" y="78"/>
                      </a:lnTo>
                      <a:lnTo>
                        <a:pt x="188" y="77"/>
                      </a:lnTo>
                      <a:lnTo>
                        <a:pt x="188" y="75"/>
                      </a:lnTo>
                      <a:lnTo>
                        <a:pt x="187" y="73"/>
                      </a:lnTo>
                      <a:lnTo>
                        <a:pt x="187" y="71"/>
                      </a:lnTo>
                      <a:lnTo>
                        <a:pt x="185" y="69"/>
                      </a:lnTo>
                      <a:lnTo>
                        <a:pt x="185" y="67"/>
                      </a:lnTo>
                      <a:lnTo>
                        <a:pt x="185" y="65"/>
                      </a:lnTo>
                      <a:lnTo>
                        <a:pt x="185" y="63"/>
                      </a:lnTo>
                      <a:lnTo>
                        <a:pt x="183" y="63"/>
                      </a:lnTo>
                      <a:lnTo>
                        <a:pt x="183" y="61"/>
                      </a:lnTo>
                      <a:lnTo>
                        <a:pt x="181" y="61"/>
                      </a:lnTo>
                      <a:lnTo>
                        <a:pt x="179" y="61"/>
                      </a:lnTo>
                      <a:lnTo>
                        <a:pt x="177" y="59"/>
                      </a:lnTo>
                      <a:lnTo>
                        <a:pt x="177" y="57"/>
                      </a:lnTo>
                      <a:lnTo>
                        <a:pt x="177" y="55"/>
                      </a:lnTo>
                      <a:lnTo>
                        <a:pt x="177" y="53"/>
                      </a:lnTo>
                      <a:lnTo>
                        <a:pt x="179" y="53"/>
                      </a:lnTo>
                      <a:lnTo>
                        <a:pt x="179" y="52"/>
                      </a:lnTo>
                      <a:lnTo>
                        <a:pt x="181" y="52"/>
                      </a:lnTo>
                      <a:lnTo>
                        <a:pt x="183" y="52"/>
                      </a:lnTo>
                      <a:lnTo>
                        <a:pt x="183" y="50"/>
                      </a:lnTo>
                      <a:lnTo>
                        <a:pt x="181" y="50"/>
                      </a:lnTo>
                      <a:lnTo>
                        <a:pt x="179" y="48"/>
                      </a:lnTo>
                      <a:lnTo>
                        <a:pt x="179" y="46"/>
                      </a:lnTo>
                      <a:lnTo>
                        <a:pt x="177" y="44"/>
                      </a:lnTo>
                      <a:lnTo>
                        <a:pt x="177" y="42"/>
                      </a:lnTo>
                      <a:lnTo>
                        <a:pt x="177" y="40"/>
                      </a:lnTo>
                      <a:lnTo>
                        <a:pt x="177" y="38"/>
                      </a:lnTo>
                      <a:lnTo>
                        <a:pt x="175" y="38"/>
                      </a:lnTo>
                      <a:lnTo>
                        <a:pt x="175" y="36"/>
                      </a:lnTo>
                      <a:lnTo>
                        <a:pt x="175" y="34"/>
                      </a:lnTo>
                      <a:lnTo>
                        <a:pt x="175" y="32"/>
                      </a:lnTo>
                      <a:lnTo>
                        <a:pt x="175" y="30"/>
                      </a:lnTo>
                      <a:lnTo>
                        <a:pt x="175" y="29"/>
                      </a:lnTo>
                      <a:lnTo>
                        <a:pt x="175" y="27"/>
                      </a:lnTo>
                      <a:lnTo>
                        <a:pt x="177" y="25"/>
                      </a:lnTo>
                      <a:lnTo>
                        <a:pt x="177" y="23"/>
                      </a:lnTo>
                      <a:lnTo>
                        <a:pt x="179" y="23"/>
                      </a:lnTo>
                      <a:lnTo>
                        <a:pt x="179" y="21"/>
                      </a:lnTo>
                      <a:lnTo>
                        <a:pt x="179" y="17"/>
                      </a:lnTo>
                      <a:lnTo>
                        <a:pt x="179" y="15"/>
                      </a:lnTo>
                      <a:lnTo>
                        <a:pt x="181" y="15"/>
                      </a:lnTo>
                      <a:lnTo>
                        <a:pt x="181" y="13"/>
                      </a:lnTo>
                      <a:lnTo>
                        <a:pt x="183" y="13"/>
                      </a:lnTo>
                      <a:lnTo>
                        <a:pt x="183" y="11"/>
                      </a:lnTo>
                      <a:lnTo>
                        <a:pt x="185" y="11"/>
                      </a:lnTo>
                      <a:lnTo>
                        <a:pt x="185" y="9"/>
                      </a:lnTo>
                      <a:lnTo>
                        <a:pt x="187" y="9"/>
                      </a:lnTo>
                      <a:lnTo>
                        <a:pt x="188" y="9"/>
                      </a:lnTo>
                      <a:lnTo>
                        <a:pt x="188" y="7"/>
                      </a:lnTo>
                      <a:lnTo>
                        <a:pt x="190" y="5"/>
                      </a:lnTo>
                      <a:lnTo>
                        <a:pt x="190" y="4"/>
                      </a:lnTo>
                      <a:lnTo>
                        <a:pt x="192" y="2"/>
                      </a:lnTo>
                      <a:lnTo>
                        <a:pt x="194" y="2"/>
                      </a:lnTo>
                      <a:lnTo>
                        <a:pt x="196" y="2"/>
                      </a:lnTo>
                      <a:lnTo>
                        <a:pt x="198" y="2"/>
                      </a:lnTo>
                      <a:lnTo>
                        <a:pt x="198" y="0"/>
                      </a:lnTo>
                      <a:lnTo>
                        <a:pt x="200" y="0"/>
                      </a:lnTo>
                      <a:lnTo>
                        <a:pt x="200" y="2"/>
                      </a:lnTo>
                      <a:lnTo>
                        <a:pt x="200" y="4"/>
                      </a:lnTo>
                      <a:lnTo>
                        <a:pt x="200" y="5"/>
                      </a:lnTo>
                      <a:lnTo>
                        <a:pt x="202" y="5"/>
                      </a:lnTo>
                      <a:lnTo>
                        <a:pt x="202" y="7"/>
                      </a:lnTo>
                      <a:lnTo>
                        <a:pt x="200" y="7"/>
                      </a:lnTo>
                      <a:lnTo>
                        <a:pt x="200" y="9"/>
                      </a:lnTo>
                      <a:lnTo>
                        <a:pt x="198" y="9"/>
                      </a:lnTo>
                      <a:lnTo>
                        <a:pt x="196" y="9"/>
                      </a:lnTo>
                      <a:lnTo>
                        <a:pt x="196" y="11"/>
                      </a:lnTo>
                      <a:lnTo>
                        <a:pt x="198" y="11"/>
                      </a:lnTo>
                      <a:lnTo>
                        <a:pt x="198" y="13"/>
                      </a:lnTo>
                      <a:lnTo>
                        <a:pt x="200" y="13"/>
                      </a:lnTo>
                      <a:lnTo>
                        <a:pt x="200" y="15"/>
                      </a:lnTo>
                      <a:lnTo>
                        <a:pt x="202" y="15"/>
                      </a:lnTo>
                      <a:lnTo>
                        <a:pt x="202" y="17"/>
                      </a:lnTo>
                      <a:lnTo>
                        <a:pt x="202" y="19"/>
                      </a:lnTo>
                      <a:lnTo>
                        <a:pt x="202" y="21"/>
                      </a:lnTo>
                      <a:lnTo>
                        <a:pt x="204" y="21"/>
                      </a:lnTo>
                      <a:lnTo>
                        <a:pt x="206" y="21"/>
                      </a:lnTo>
                      <a:lnTo>
                        <a:pt x="206" y="23"/>
                      </a:lnTo>
                      <a:lnTo>
                        <a:pt x="206" y="21"/>
                      </a:lnTo>
                      <a:lnTo>
                        <a:pt x="206" y="23"/>
                      </a:lnTo>
                      <a:lnTo>
                        <a:pt x="208" y="23"/>
                      </a:lnTo>
                      <a:lnTo>
                        <a:pt x="208" y="25"/>
                      </a:lnTo>
                      <a:lnTo>
                        <a:pt x="208" y="23"/>
                      </a:lnTo>
                      <a:lnTo>
                        <a:pt x="208" y="25"/>
                      </a:lnTo>
                      <a:lnTo>
                        <a:pt x="210" y="25"/>
                      </a:lnTo>
                      <a:lnTo>
                        <a:pt x="208" y="25"/>
                      </a:lnTo>
                      <a:lnTo>
                        <a:pt x="206" y="25"/>
                      </a:lnTo>
                      <a:lnTo>
                        <a:pt x="206" y="27"/>
                      </a:lnTo>
                      <a:lnTo>
                        <a:pt x="208" y="27"/>
                      </a:lnTo>
                      <a:lnTo>
                        <a:pt x="210" y="29"/>
                      </a:lnTo>
                      <a:lnTo>
                        <a:pt x="211" y="29"/>
                      </a:lnTo>
                      <a:lnTo>
                        <a:pt x="211" y="30"/>
                      </a:lnTo>
                      <a:lnTo>
                        <a:pt x="210" y="30"/>
                      </a:lnTo>
                      <a:lnTo>
                        <a:pt x="210" y="32"/>
                      </a:lnTo>
                      <a:lnTo>
                        <a:pt x="211" y="32"/>
                      </a:lnTo>
                      <a:lnTo>
                        <a:pt x="213" y="32"/>
                      </a:lnTo>
                      <a:lnTo>
                        <a:pt x="213" y="34"/>
                      </a:lnTo>
                      <a:lnTo>
                        <a:pt x="213" y="36"/>
                      </a:lnTo>
                      <a:lnTo>
                        <a:pt x="215" y="38"/>
                      </a:lnTo>
                      <a:lnTo>
                        <a:pt x="213" y="38"/>
                      </a:lnTo>
                      <a:lnTo>
                        <a:pt x="213" y="40"/>
                      </a:lnTo>
                      <a:lnTo>
                        <a:pt x="215" y="40"/>
                      </a:lnTo>
                      <a:lnTo>
                        <a:pt x="213" y="40"/>
                      </a:lnTo>
                      <a:lnTo>
                        <a:pt x="213" y="42"/>
                      </a:lnTo>
                      <a:lnTo>
                        <a:pt x="215" y="42"/>
                      </a:lnTo>
                      <a:lnTo>
                        <a:pt x="213" y="42"/>
                      </a:lnTo>
                      <a:lnTo>
                        <a:pt x="213" y="44"/>
                      </a:lnTo>
                      <a:lnTo>
                        <a:pt x="213" y="46"/>
                      </a:lnTo>
                      <a:lnTo>
                        <a:pt x="215" y="46"/>
                      </a:lnTo>
                      <a:lnTo>
                        <a:pt x="217" y="46"/>
                      </a:lnTo>
                      <a:lnTo>
                        <a:pt x="219" y="46"/>
                      </a:lnTo>
                      <a:lnTo>
                        <a:pt x="219" y="48"/>
                      </a:lnTo>
                      <a:lnTo>
                        <a:pt x="219" y="50"/>
                      </a:lnTo>
                      <a:lnTo>
                        <a:pt x="221" y="50"/>
                      </a:lnTo>
                      <a:lnTo>
                        <a:pt x="221" y="52"/>
                      </a:lnTo>
                      <a:lnTo>
                        <a:pt x="223" y="52"/>
                      </a:lnTo>
                      <a:lnTo>
                        <a:pt x="223" y="50"/>
                      </a:lnTo>
                      <a:lnTo>
                        <a:pt x="223" y="52"/>
                      </a:lnTo>
                      <a:lnTo>
                        <a:pt x="225" y="50"/>
                      </a:lnTo>
                      <a:lnTo>
                        <a:pt x="225" y="52"/>
                      </a:lnTo>
                      <a:lnTo>
                        <a:pt x="223" y="52"/>
                      </a:lnTo>
                      <a:lnTo>
                        <a:pt x="223" y="53"/>
                      </a:lnTo>
                      <a:lnTo>
                        <a:pt x="225" y="53"/>
                      </a:lnTo>
                      <a:lnTo>
                        <a:pt x="227" y="53"/>
                      </a:lnTo>
                      <a:lnTo>
                        <a:pt x="227" y="55"/>
                      </a:lnTo>
                      <a:lnTo>
                        <a:pt x="227" y="57"/>
                      </a:lnTo>
                      <a:lnTo>
                        <a:pt x="227" y="59"/>
                      </a:lnTo>
                      <a:lnTo>
                        <a:pt x="227" y="61"/>
                      </a:lnTo>
                      <a:lnTo>
                        <a:pt x="227" y="63"/>
                      </a:lnTo>
                      <a:lnTo>
                        <a:pt x="227" y="65"/>
                      </a:lnTo>
                      <a:lnTo>
                        <a:pt x="229" y="65"/>
                      </a:lnTo>
                      <a:lnTo>
                        <a:pt x="229" y="67"/>
                      </a:lnTo>
                      <a:lnTo>
                        <a:pt x="227" y="67"/>
                      </a:lnTo>
                      <a:lnTo>
                        <a:pt x="225" y="67"/>
                      </a:lnTo>
                      <a:lnTo>
                        <a:pt x="223" y="69"/>
                      </a:lnTo>
                      <a:lnTo>
                        <a:pt x="223" y="71"/>
                      </a:lnTo>
                      <a:lnTo>
                        <a:pt x="221" y="71"/>
                      </a:lnTo>
                      <a:lnTo>
                        <a:pt x="223" y="71"/>
                      </a:lnTo>
                      <a:lnTo>
                        <a:pt x="223" y="73"/>
                      </a:lnTo>
                      <a:lnTo>
                        <a:pt x="225" y="73"/>
                      </a:lnTo>
                      <a:lnTo>
                        <a:pt x="227" y="73"/>
                      </a:lnTo>
                      <a:lnTo>
                        <a:pt x="225" y="73"/>
                      </a:lnTo>
                      <a:lnTo>
                        <a:pt x="225" y="75"/>
                      </a:lnTo>
                      <a:lnTo>
                        <a:pt x="225" y="77"/>
                      </a:lnTo>
                      <a:lnTo>
                        <a:pt x="225" y="75"/>
                      </a:lnTo>
                      <a:lnTo>
                        <a:pt x="227" y="75"/>
                      </a:lnTo>
                      <a:lnTo>
                        <a:pt x="227" y="77"/>
                      </a:lnTo>
                      <a:lnTo>
                        <a:pt x="225" y="77"/>
                      </a:lnTo>
                      <a:lnTo>
                        <a:pt x="227" y="77"/>
                      </a:lnTo>
                      <a:lnTo>
                        <a:pt x="227" y="78"/>
                      </a:lnTo>
                      <a:lnTo>
                        <a:pt x="227" y="77"/>
                      </a:lnTo>
                      <a:lnTo>
                        <a:pt x="227" y="78"/>
                      </a:lnTo>
                      <a:lnTo>
                        <a:pt x="227" y="80"/>
                      </a:lnTo>
                      <a:lnTo>
                        <a:pt x="229" y="80"/>
                      </a:lnTo>
                      <a:lnTo>
                        <a:pt x="227" y="80"/>
                      </a:lnTo>
                      <a:lnTo>
                        <a:pt x="229" y="80"/>
                      </a:lnTo>
                      <a:lnTo>
                        <a:pt x="229" y="82"/>
                      </a:lnTo>
                      <a:lnTo>
                        <a:pt x="229" y="80"/>
                      </a:lnTo>
                      <a:lnTo>
                        <a:pt x="229" y="82"/>
                      </a:lnTo>
                      <a:lnTo>
                        <a:pt x="229" y="84"/>
                      </a:lnTo>
                      <a:lnTo>
                        <a:pt x="229" y="86"/>
                      </a:lnTo>
                      <a:lnTo>
                        <a:pt x="229" y="88"/>
                      </a:lnTo>
                      <a:lnTo>
                        <a:pt x="229" y="90"/>
                      </a:lnTo>
                      <a:lnTo>
                        <a:pt x="229" y="92"/>
                      </a:lnTo>
                      <a:lnTo>
                        <a:pt x="231" y="92"/>
                      </a:lnTo>
                      <a:lnTo>
                        <a:pt x="231" y="94"/>
                      </a:lnTo>
                      <a:lnTo>
                        <a:pt x="231" y="96"/>
                      </a:lnTo>
                      <a:lnTo>
                        <a:pt x="231" y="98"/>
                      </a:lnTo>
                      <a:lnTo>
                        <a:pt x="233" y="98"/>
                      </a:lnTo>
                      <a:lnTo>
                        <a:pt x="231" y="98"/>
                      </a:lnTo>
                      <a:lnTo>
                        <a:pt x="233" y="98"/>
                      </a:lnTo>
                      <a:lnTo>
                        <a:pt x="233" y="100"/>
                      </a:lnTo>
                      <a:lnTo>
                        <a:pt x="233" y="101"/>
                      </a:lnTo>
                      <a:lnTo>
                        <a:pt x="235" y="101"/>
                      </a:lnTo>
                      <a:lnTo>
                        <a:pt x="235" y="103"/>
                      </a:lnTo>
                      <a:lnTo>
                        <a:pt x="236" y="103"/>
                      </a:lnTo>
                      <a:lnTo>
                        <a:pt x="236" y="105"/>
                      </a:lnTo>
                      <a:lnTo>
                        <a:pt x="236" y="103"/>
                      </a:lnTo>
                      <a:lnTo>
                        <a:pt x="238" y="103"/>
                      </a:lnTo>
                      <a:lnTo>
                        <a:pt x="238" y="105"/>
                      </a:lnTo>
                      <a:lnTo>
                        <a:pt x="238" y="107"/>
                      </a:lnTo>
                      <a:lnTo>
                        <a:pt x="240" y="107"/>
                      </a:lnTo>
                      <a:lnTo>
                        <a:pt x="242" y="107"/>
                      </a:lnTo>
                      <a:lnTo>
                        <a:pt x="242" y="109"/>
                      </a:lnTo>
                      <a:lnTo>
                        <a:pt x="244" y="109"/>
                      </a:lnTo>
                      <a:lnTo>
                        <a:pt x="246" y="109"/>
                      </a:lnTo>
                      <a:lnTo>
                        <a:pt x="246" y="111"/>
                      </a:lnTo>
                      <a:lnTo>
                        <a:pt x="248" y="111"/>
                      </a:lnTo>
                      <a:lnTo>
                        <a:pt x="250" y="111"/>
                      </a:lnTo>
                      <a:lnTo>
                        <a:pt x="252" y="111"/>
                      </a:lnTo>
                      <a:lnTo>
                        <a:pt x="254" y="111"/>
                      </a:lnTo>
                      <a:lnTo>
                        <a:pt x="256" y="113"/>
                      </a:lnTo>
                      <a:lnTo>
                        <a:pt x="256" y="115"/>
                      </a:lnTo>
                      <a:lnTo>
                        <a:pt x="258" y="115"/>
                      </a:lnTo>
                      <a:lnTo>
                        <a:pt x="258" y="117"/>
                      </a:lnTo>
                      <a:lnTo>
                        <a:pt x="259" y="117"/>
                      </a:lnTo>
                      <a:lnTo>
                        <a:pt x="259" y="119"/>
                      </a:lnTo>
                      <a:lnTo>
                        <a:pt x="259" y="121"/>
                      </a:lnTo>
                      <a:lnTo>
                        <a:pt x="261" y="121"/>
                      </a:lnTo>
                      <a:lnTo>
                        <a:pt x="261" y="123"/>
                      </a:lnTo>
                      <a:lnTo>
                        <a:pt x="259" y="123"/>
                      </a:lnTo>
                      <a:lnTo>
                        <a:pt x="259" y="125"/>
                      </a:lnTo>
                      <a:lnTo>
                        <a:pt x="258" y="125"/>
                      </a:lnTo>
                      <a:lnTo>
                        <a:pt x="259" y="125"/>
                      </a:lnTo>
                      <a:lnTo>
                        <a:pt x="259" y="126"/>
                      </a:lnTo>
                      <a:lnTo>
                        <a:pt x="261" y="126"/>
                      </a:lnTo>
                      <a:lnTo>
                        <a:pt x="261" y="128"/>
                      </a:lnTo>
                      <a:lnTo>
                        <a:pt x="263" y="128"/>
                      </a:lnTo>
                      <a:lnTo>
                        <a:pt x="263" y="126"/>
                      </a:lnTo>
                      <a:lnTo>
                        <a:pt x="263" y="128"/>
                      </a:lnTo>
                      <a:lnTo>
                        <a:pt x="265" y="128"/>
                      </a:lnTo>
                      <a:lnTo>
                        <a:pt x="263" y="128"/>
                      </a:lnTo>
                      <a:lnTo>
                        <a:pt x="263" y="130"/>
                      </a:lnTo>
                      <a:lnTo>
                        <a:pt x="265" y="130"/>
                      </a:lnTo>
                      <a:lnTo>
                        <a:pt x="265" y="132"/>
                      </a:lnTo>
                      <a:lnTo>
                        <a:pt x="267" y="132"/>
                      </a:lnTo>
                      <a:lnTo>
                        <a:pt x="265" y="132"/>
                      </a:lnTo>
                      <a:lnTo>
                        <a:pt x="267" y="132"/>
                      </a:lnTo>
                      <a:lnTo>
                        <a:pt x="267" y="134"/>
                      </a:lnTo>
                      <a:lnTo>
                        <a:pt x="269" y="134"/>
                      </a:lnTo>
                      <a:lnTo>
                        <a:pt x="269" y="132"/>
                      </a:lnTo>
                      <a:lnTo>
                        <a:pt x="269" y="134"/>
                      </a:lnTo>
                      <a:lnTo>
                        <a:pt x="269" y="136"/>
                      </a:lnTo>
                      <a:lnTo>
                        <a:pt x="269" y="138"/>
                      </a:lnTo>
                      <a:lnTo>
                        <a:pt x="267" y="138"/>
                      </a:lnTo>
                      <a:lnTo>
                        <a:pt x="267" y="140"/>
                      </a:lnTo>
                      <a:lnTo>
                        <a:pt x="269" y="140"/>
                      </a:lnTo>
                      <a:lnTo>
                        <a:pt x="269" y="138"/>
                      </a:lnTo>
                      <a:lnTo>
                        <a:pt x="269" y="140"/>
                      </a:lnTo>
                      <a:lnTo>
                        <a:pt x="271" y="140"/>
                      </a:lnTo>
                      <a:lnTo>
                        <a:pt x="271" y="142"/>
                      </a:lnTo>
                      <a:lnTo>
                        <a:pt x="271" y="144"/>
                      </a:lnTo>
                      <a:lnTo>
                        <a:pt x="271" y="146"/>
                      </a:lnTo>
                      <a:lnTo>
                        <a:pt x="273" y="146"/>
                      </a:lnTo>
                      <a:lnTo>
                        <a:pt x="273" y="144"/>
                      </a:lnTo>
                      <a:lnTo>
                        <a:pt x="273" y="146"/>
                      </a:lnTo>
                      <a:lnTo>
                        <a:pt x="275" y="146"/>
                      </a:lnTo>
                      <a:lnTo>
                        <a:pt x="277" y="146"/>
                      </a:lnTo>
                      <a:lnTo>
                        <a:pt x="277" y="148"/>
                      </a:lnTo>
                      <a:lnTo>
                        <a:pt x="279" y="148"/>
                      </a:lnTo>
                      <a:lnTo>
                        <a:pt x="281" y="148"/>
                      </a:lnTo>
                      <a:lnTo>
                        <a:pt x="281" y="149"/>
                      </a:lnTo>
                      <a:lnTo>
                        <a:pt x="283" y="149"/>
                      </a:lnTo>
                      <a:lnTo>
                        <a:pt x="283" y="151"/>
                      </a:lnTo>
                      <a:lnTo>
                        <a:pt x="284" y="151"/>
                      </a:lnTo>
                      <a:lnTo>
                        <a:pt x="284" y="149"/>
                      </a:lnTo>
                      <a:lnTo>
                        <a:pt x="284" y="151"/>
                      </a:lnTo>
                      <a:lnTo>
                        <a:pt x="286" y="151"/>
                      </a:lnTo>
                      <a:lnTo>
                        <a:pt x="288" y="151"/>
                      </a:lnTo>
                      <a:lnTo>
                        <a:pt x="290" y="151"/>
                      </a:lnTo>
                      <a:lnTo>
                        <a:pt x="290" y="149"/>
                      </a:lnTo>
                      <a:lnTo>
                        <a:pt x="290" y="151"/>
                      </a:lnTo>
                      <a:lnTo>
                        <a:pt x="292" y="151"/>
                      </a:lnTo>
                      <a:lnTo>
                        <a:pt x="292" y="153"/>
                      </a:lnTo>
                      <a:lnTo>
                        <a:pt x="294" y="151"/>
                      </a:lnTo>
                      <a:lnTo>
                        <a:pt x="294" y="153"/>
                      </a:lnTo>
                      <a:lnTo>
                        <a:pt x="294" y="151"/>
                      </a:lnTo>
                      <a:lnTo>
                        <a:pt x="296" y="151"/>
                      </a:lnTo>
                      <a:lnTo>
                        <a:pt x="296" y="153"/>
                      </a:lnTo>
                      <a:lnTo>
                        <a:pt x="298" y="153"/>
                      </a:lnTo>
                      <a:lnTo>
                        <a:pt x="300" y="153"/>
                      </a:lnTo>
                      <a:lnTo>
                        <a:pt x="302" y="153"/>
                      </a:lnTo>
                      <a:lnTo>
                        <a:pt x="302" y="151"/>
                      </a:lnTo>
                      <a:lnTo>
                        <a:pt x="300" y="151"/>
                      </a:lnTo>
                      <a:lnTo>
                        <a:pt x="300" y="149"/>
                      </a:lnTo>
                      <a:lnTo>
                        <a:pt x="302" y="149"/>
                      </a:lnTo>
                      <a:lnTo>
                        <a:pt x="304" y="149"/>
                      </a:lnTo>
                      <a:lnTo>
                        <a:pt x="306" y="151"/>
                      </a:lnTo>
                      <a:lnTo>
                        <a:pt x="306" y="153"/>
                      </a:lnTo>
                      <a:lnTo>
                        <a:pt x="307" y="153"/>
                      </a:lnTo>
                      <a:lnTo>
                        <a:pt x="307" y="155"/>
                      </a:lnTo>
                      <a:lnTo>
                        <a:pt x="309" y="155"/>
                      </a:lnTo>
                      <a:lnTo>
                        <a:pt x="309" y="157"/>
                      </a:lnTo>
                      <a:lnTo>
                        <a:pt x="307" y="157"/>
                      </a:lnTo>
                      <a:lnTo>
                        <a:pt x="309" y="157"/>
                      </a:lnTo>
                      <a:lnTo>
                        <a:pt x="309" y="159"/>
                      </a:lnTo>
                      <a:lnTo>
                        <a:pt x="311" y="159"/>
                      </a:lnTo>
                      <a:lnTo>
                        <a:pt x="313" y="159"/>
                      </a:lnTo>
                      <a:lnTo>
                        <a:pt x="315" y="159"/>
                      </a:lnTo>
                      <a:lnTo>
                        <a:pt x="317" y="159"/>
                      </a:lnTo>
                      <a:lnTo>
                        <a:pt x="319" y="159"/>
                      </a:lnTo>
                      <a:lnTo>
                        <a:pt x="319" y="157"/>
                      </a:lnTo>
                      <a:lnTo>
                        <a:pt x="321" y="157"/>
                      </a:lnTo>
                      <a:lnTo>
                        <a:pt x="323" y="157"/>
                      </a:lnTo>
                      <a:lnTo>
                        <a:pt x="323" y="159"/>
                      </a:lnTo>
                      <a:lnTo>
                        <a:pt x="325" y="159"/>
                      </a:lnTo>
                      <a:lnTo>
                        <a:pt x="325" y="157"/>
                      </a:lnTo>
                      <a:lnTo>
                        <a:pt x="327" y="157"/>
                      </a:lnTo>
                      <a:lnTo>
                        <a:pt x="329" y="157"/>
                      </a:lnTo>
                      <a:lnTo>
                        <a:pt x="329" y="159"/>
                      </a:lnTo>
                      <a:lnTo>
                        <a:pt x="329" y="157"/>
                      </a:lnTo>
                      <a:lnTo>
                        <a:pt x="331" y="157"/>
                      </a:lnTo>
                      <a:lnTo>
                        <a:pt x="332" y="157"/>
                      </a:lnTo>
                      <a:lnTo>
                        <a:pt x="332" y="159"/>
                      </a:lnTo>
                      <a:lnTo>
                        <a:pt x="332" y="161"/>
                      </a:lnTo>
                      <a:lnTo>
                        <a:pt x="334" y="159"/>
                      </a:lnTo>
                      <a:lnTo>
                        <a:pt x="334" y="161"/>
                      </a:lnTo>
                      <a:lnTo>
                        <a:pt x="336" y="161"/>
                      </a:lnTo>
                      <a:lnTo>
                        <a:pt x="336" y="163"/>
                      </a:lnTo>
                      <a:lnTo>
                        <a:pt x="338" y="163"/>
                      </a:lnTo>
                      <a:lnTo>
                        <a:pt x="338" y="161"/>
                      </a:lnTo>
                      <a:lnTo>
                        <a:pt x="340" y="161"/>
                      </a:lnTo>
                      <a:lnTo>
                        <a:pt x="340" y="159"/>
                      </a:lnTo>
                      <a:lnTo>
                        <a:pt x="340" y="157"/>
                      </a:lnTo>
                      <a:lnTo>
                        <a:pt x="340" y="155"/>
                      </a:lnTo>
                      <a:lnTo>
                        <a:pt x="340" y="153"/>
                      </a:lnTo>
                      <a:lnTo>
                        <a:pt x="340" y="151"/>
                      </a:lnTo>
                      <a:lnTo>
                        <a:pt x="338" y="151"/>
                      </a:lnTo>
                      <a:lnTo>
                        <a:pt x="338" y="149"/>
                      </a:lnTo>
                      <a:lnTo>
                        <a:pt x="338" y="148"/>
                      </a:lnTo>
                      <a:lnTo>
                        <a:pt x="338" y="146"/>
                      </a:lnTo>
                      <a:lnTo>
                        <a:pt x="340" y="146"/>
                      </a:lnTo>
                      <a:lnTo>
                        <a:pt x="340" y="144"/>
                      </a:lnTo>
                      <a:lnTo>
                        <a:pt x="342" y="144"/>
                      </a:lnTo>
                      <a:lnTo>
                        <a:pt x="342" y="142"/>
                      </a:lnTo>
                      <a:lnTo>
                        <a:pt x="342" y="140"/>
                      </a:lnTo>
                      <a:lnTo>
                        <a:pt x="344" y="140"/>
                      </a:lnTo>
                      <a:lnTo>
                        <a:pt x="342" y="140"/>
                      </a:lnTo>
                      <a:lnTo>
                        <a:pt x="344" y="140"/>
                      </a:lnTo>
                      <a:lnTo>
                        <a:pt x="344" y="138"/>
                      </a:lnTo>
                      <a:lnTo>
                        <a:pt x="346" y="138"/>
                      </a:lnTo>
                      <a:lnTo>
                        <a:pt x="346" y="136"/>
                      </a:lnTo>
                      <a:lnTo>
                        <a:pt x="348" y="136"/>
                      </a:lnTo>
                      <a:lnTo>
                        <a:pt x="348" y="134"/>
                      </a:lnTo>
                      <a:lnTo>
                        <a:pt x="348" y="136"/>
                      </a:lnTo>
                      <a:lnTo>
                        <a:pt x="350" y="136"/>
                      </a:lnTo>
                      <a:lnTo>
                        <a:pt x="352" y="138"/>
                      </a:lnTo>
                      <a:lnTo>
                        <a:pt x="352" y="136"/>
                      </a:lnTo>
                      <a:lnTo>
                        <a:pt x="354" y="136"/>
                      </a:lnTo>
                      <a:lnTo>
                        <a:pt x="355" y="136"/>
                      </a:lnTo>
                      <a:lnTo>
                        <a:pt x="355" y="138"/>
                      </a:lnTo>
                      <a:lnTo>
                        <a:pt x="357" y="138"/>
                      </a:lnTo>
                      <a:lnTo>
                        <a:pt x="359" y="138"/>
                      </a:lnTo>
                      <a:lnTo>
                        <a:pt x="361" y="138"/>
                      </a:lnTo>
                      <a:lnTo>
                        <a:pt x="363" y="138"/>
                      </a:lnTo>
                      <a:lnTo>
                        <a:pt x="363" y="136"/>
                      </a:lnTo>
                      <a:lnTo>
                        <a:pt x="363" y="138"/>
                      </a:lnTo>
                      <a:lnTo>
                        <a:pt x="365" y="138"/>
                      </a:lnTo>
                      <a:lnTo>
                        <a:pt x="367" y="138"/>
                      </a:lnTo>
                      <a:lnTo>
                        <a:pt x="367" y="140"/>
                      </a:lnTo>
                      <a:lnTo>
                        <a:pt x="369" y="140"/>
                      </a:lnTo>
                      <a:lnTo>
                        <a:pt x="371" y="140"/>
                      </a:lnTo>
                      <a:lnTo>
                        <a:pt x="373" y="140"/>
                      </a:lnTo>
                      <a:lnTo>
                        <a:pt x="373" y="142"/>
                      </a:lnTo>
                      <a:lnTo>
                        <a:pt x="375" y="142"/>
                      </a:lnTo>
                      <a:lnTo>
                        <a:pt x="377" y="142"/>
                      </a:lnTo>
                      <a:lnTo>
                        <a:pt x="377" y="140"/>
                      </a:lnTo>
                      <a:lnTo>
                        <a:pt x="379" y="140"/>
                      </a:lnTo>
                      <a:lnTo>
                        <a:pt x="380" y="140"/>
                      </a:lnTo>
                      <a:lnTo>
                        <a:pt x="380" y="138"/>
                      </a:lnTo>
                      <a:lnTo>
                        <a:pt x="380" y="140"/>
                      </a:lnTo>
                      <a:lnTo>
                        <a:pt x="382" y="140"/>
                      </a:lnTo>
                      <a:lnTo>
                        <a:pt x="382" y="142"/>
                      </a:lnTo>
                      <a:lnTo>
                        <a:pt x="384" y="142"/>
                      </a:lnTo>
                      <a:lnTo>
                        <a:pt x="386" y="142"/>
                      </a:lnTo>
                      <a:lnTo>
                        <a:pt x="388" y="142"/>
                      </a:lnTo>
                      <a:lnTo>
                        <a:pt x="390" y="142"/>
                      </a:lnTo>
                      <a:lnTo>
                        <a:pt x="392" y="142"/>
                      </a:lnTo>
                      <a:lnTo>
                        <a:pt x="394" y="142"/>
                      </a:lnTo>
                      <a:lnTo>
                        <a:pt x="396" y="142"/>
                      </a:lnTo>
                      <a:lnTo>
                        <a:pt x="396" y="140"/>
                      </a:lnTo>
                      <a:lnTo>
                        <a:pt x="396" y="138"/>
                      </a:lnTo>
                      <a:lnTo>
                        <a:pt x="398" y="138"/>
                      </a:lnTo>
                      <a:lnTo>
                        <a:pt x="400" y="138"/>
                      </a:lnTo>
                      <a:lnTo>
                        <a:pt x="402" y="138"/>
                      </a:lnTo>
                      <a:lnTo>
                        <a:pt x="403" y="138"/>
                      </a:lnTo>
                      <a:lnTo>
                        <a:pt x="405" y="138"/>
                      </a:lnTo>
                      <a:lnTo>
                        <a:pt x="407" y="138"/>
                      </a:lnTo>
                      <a:lnTo>
                        <a:pt x="407" y="140"/>
                      </a:lnTo>
                      <a:lnTo>
                        <a:pt x="407" y="138"/>
                      </a:lnTo>
                      <a:lnTo>
                        <a:pt x="409" y="138"/>
                      </a:lnTo>
                      <a:lnTo>
                        <a:pt x="411" y="138"/>
                      </a:lnTo>
                      <a:lnTo>
                        <a:pt x="411" y="140"/>
                      </a:lnTo>
                      <a:lnTo>
                        <a:pt x="413" y="140"/>
                      </a:lnTo>
                      <a:lnTo>
                        <a:pt x="413" y="142"/>
                      </a:lnTo>
                      <a:lnTo>
                        <a:pt x="411" y="142"/>
                      </a:lnTo>
                      <a:lnTo>
                        <a:pt x="411" y="144"/>
                      </a:lnTo>
                      <a:lnTo>
                        <a:pt x="409" y="144"/>
                      </a:lnTo>
                      <a:lnTo>
                        <a:pt x="409" y="146"/>
                      </a:lnTo>
                      <a:lnTo>
                        <a:pt x="409" y="148"/>
                      </a:lnTo>
                      <a:lnTo>
                        <a:pt x="411" y="148"/>
                      </a:lnTo>
                      <a:lnTo>
                        <a:pt x="411" y="149"/>
                      </a:lnTo>
                      <a:lnTo>
                        <a:pt x="411" y="151"/>
                      </a:lnTo>
                      <a:lnTo>
                        <a:pt x="411" y="153"/>
                      </a:lnTo>
                      <a:lnTo>
                        <a:pt x="411" y="155"/>
                      </a:lnTo>
                      <a:lnTo>
                        <a:pt x="411" y="157"/>
                      </a:lnTo>
                      <a:lnTo>
                        <a:pt x="413" y="157"/>
                      </a:lnTo>
                      <a:lnTo>
                        <a:pt x="413" y="159"/>
                      </a:lnTo>
                      <a:lnTo>
                        <a:pt x="413" y="161"/>
                      </a:lnTo>
                      <a:lnTo>
                        <a:pt x="413" y="163"/>
                      </a:lnTo>
                      <a:lnTo>
                        <a:pt x="415" y="163"/>
                      </a:lnTo>
                      <a:lnTo>
                        <a:pt x="415" y="165"/>
                      </a:lnTo>
                      <a:lnTo>
                        <a:pt x="417" y="165"/>
                      </a:lnTo>
                      <a:lnTo>
                        <a:pt x="419" y="165"/>
                      </a:lnTo>
                      <a:lnTo>
                        <a:pt x="421" y="167"/>
                      </a:lnTo>
                      <a:lnTo>
                        <a:pt x="423" y="167"/>
                      </a:lnTo>
                      <a:lnTo>
                        <a:pt x="423" y="169"/>
                      </a:lnTo>
                      <a:lnTo>
                        <a:pt x="425" y="169"/>
                      </a:lnTo>
                      <a:lnTo>
                        <a:pt x="425" y="171"/>
                      </a:lnTo>
                      <a:lnTo>
                        <a:pt x="427" y="173"/>
                      </a:lnTo>
                      <a:lnTo>
                        <a:pt x="428" y="173"/>
                      </a:lnTo>
                      <a:lnTo>
                        <a:pt x="430" y="173"/>
                      </a:lnTo>
                      <a:lnTo>
                        <a:pt x="430" y="174"/>
                      </a:lnTo>
                      <a:lnTo>
                        <a:pt x="432" y="174"/>
                      </a:lnTo>
                      <a:lnTo>
                        <a:pt x="432" y="176"/>
                      </a:lnTo>
                      <a:lnTo>
                        <a:pt x="434" y="174"/>
                      </a:lnTo>
                      <a:lnTo>
                        <a:pt x="434" y="176"/>
                      </a:lnTo>
                      <a:lnTo>
                        <a:pt x="434" y="178"/>
                      </a:lnTo>
                      <a:lnTo>
                        <a:pt x="434" y="180"/>
                      </a:lnTo>
                      <a:lnTo>
                        <a:pt x="434" y="182"/>
                      </a:lnTo>
                      <a:lnTo>
                        <a:pt x="432" y="182"/>
                      </a:lnTo>
                      <a:lnTo>
                        <a:pt x="432" y="184"/>
                      </a:lnTo>
                      <a:lnTo>
                        <a:pt x="432" y="186"/>
                      </a:lnTo>
                      <a:lnTo>
                        <a:pt x="432" y="188"/>
                      </a:lnTo>
                      <a:lnTo>
                        <a:pt x="434" y="188"/>
                      </a:lnTo>
                      <a:lnTo>
                        <a:pt x="434" y="190"/>
                      </a:lnTo>
                      <a:lnTo>
                        <a:pt x="434" y="192"/>
                      </a:lnTo>
                      <a:lnTo>
                        <a:pt x="436" y="192"/>
                      </a:lnTo>
                      <a:lnTo>
                        <a:pt x="436" y="194"/>
                      </a:lnTo>
                      <a:lnTo>
                        <a:pt x="438" y="194"/>
                      </a:lnTo>
                      <a:lnTo>
                        <a:pt x="438" y="196"/>
                      </a:lnTo>
                      <a:lnTo>
                        <a:pt x="440" y="196"/>
                      </a:lnTo>
                      <a:lnTo>
                        <a:pt x="438" y="196"/>
                      </a:lnTo>
                      <a:lnTo>
                        <a:pt x="438" y="197"/>
                      </a:lnTo>
                      <a:lnTo>
                        <a:pt x="440" y="197"/>
                      </a:lnTo>
                      <a:lnTo>
                        <a:pt x="440" y="199"/>
                      </a:lnTo>
                      <a:lnTo>
                        <a:pt x="442" y="199"/>
                      </a:lnTo>
                      <a:lnTo>
                        <a:pt x="442" y="201"/>
                      </a:lnTo>
                      <a:lnTo>
                        <a:pt x="444" y="201"/>
                      </a:lnTo>
                      <a:lnTo>
                        <a:pt x="446" y="203"/>
                      </a:lnTo>
                      <a:lnTo>
                        <a:pt x="446" y="205"/>
                      </a:lnTo>
                      <a:lnTo>
                        <a:pt x="448" y="205"/>
                      </a:lnTo>
                      <a:lnTo>
                        <a:pt x="448" y="207"/>
                      </a:lnTo>
                      <a:lnTo>
                        <a:pt x="450" y="207"/>
                      </a:lnTo>
                      <a:lnTo>
                        <a:pt x="450" y="209"/>
                      </a:lnTo>
                      <a:lnTo>
                        <a:pt x="450" y="211"/>
                      </a:lnTo>
                      <a:lnTo>
                        <a:pt x="450" y="213"/>
                      </a:lnTo>
                      <a:lnTo>
                        <a:pt x="450" y="215"/>
                      </a:lnTo>
                      <a:lnTo>
                        <a:pt x="450" y="217"/>
                      </a:lnTo>
                      <a:lnTo>
                        <a:pt x="450" y="219"/>
                      </a:lnTo>
                      <a:lnTo>
                        <a:pt x="448" y="219"/>
                      </a:lnTo>
                      <a:lnTo>
                        <a:pt x="450" y="221"/>
                      </a:lnTo>
                      <a:lnTo>
                        <a:pt x="450" y="222"/>
                      </a:lnTo>
                      <a:lnTo>
                        <a:pt x="451" y="222"/>
                      </a:lnTo>
                      <a:lnTo>
                        <a:pt x="450" y="222"/>
                      </a:lnTo>
                      <a:lnTo>
                        <a:pt x="450" y="224"/>
                      </a:lnTo>
                      <a:lnTo>
                        <a:pt x="448" y="224"/>
                      </a:lnTo>
                      <a:lnTo>
                        <a:pt x="448" y="226"/>
                      </a:lnTo>
                      <a:lnTo>
                        <a:pt x="446" y="226"/>
                      </a:lnTo>
                      <a:lnTo>
                        <a:pt x="446" y="228"/>
                      </a:lnTo>
                      <a:lnTo>
                        <a:pt x="444" y="228"/>
                      </a:lnTo>
                      <a:lnTo>
                        <a:pt x="442" y="228"/>
                      </a:lnTo>
                      <a:lnTo>
                        <a:pt x="442" y="230"/>
                      </a:lnTo>
                      <a:lnTo>
                        <a:pt x="440" y="230"/>
                      </a:lnTo>
                      <a:lnTo>
                        <a:pt x="442" y="230"/>
                      </a:lnTo>
                      <a:lnTo>
                        <a:pt x="440" y="230"/>
                      </a:lnTo>
                      <a:lnTo>
                        <a:pt x="440" y="232"/>
                      </a:lnTo>
                      <a:lnTo>
                        <a:pt x="440" y="234"/>
                      </a:lnTo>
                      <a:lnTo>
                        <a:pt x="440" y="236"/>
                      </a:lnTo>
                      <a:lnTo>
                        <a:pt x="442" y="236"/>
                      </a:lnTo>
                      <a:lnTo>
                        <a:pt x="442" y="238"/>
                      </a:lnTo>
                      <a:lnTo>
                        <a:pt x="444" y="238"/>
                      </a:lnTo>
                      <a:lnTo>
                        <a:pt x="442" y="238"/>
                      </a:lnTo>
                      <a:lnTo>
                        <a:pt x="442" y="240"/>
                      </a:lnTo>
                      <a:lnTo>
                        <a:pt x="442" y="242"/>
                      </a:lnTo>
                      <a:lnTo>
                        <a:pt x="444" y="242"/>
                      </a:lnTo>
                      <a:lnTo>
                        <a:pt x="444" y="244"/>
                      </a:lnTo>
                      <a:lnTo>
                        <a:pt x="446" y="244"/>
                      </a:lnTo>
                      <a:lnTo>
                        <a:pt x="444" y="244"/>
                      </a:lnTo>
                      <a:lnTo>
                        <a:pt x="444" y="246"/>
                      </a:lnTo>
                      <a:lnTo>
                        <a:pt x="446" y="246"/>
                      </a:lnTo>
                      <a:lnTo>
                        <a:pt x="448" y="247"/>
                      </a:lnTo>
                      <a:lnTo>
                        <a:pt x="450" y="247"/>
                      </a:lnTo>
                      <a:lnTo>
                        <a:pt x="450" y="249"/>
                      </a:lnTo>
                      <a:lnTo>
                        <a:pt x="450" y="247"/>
                      </a:lnTo>
                      <a:lnTo>
                        <a:pt x="451" y="247"/>
                      </a:lnTo>
                      <a:lnTo>
                        <a:pt x="451" y="249"/>
                      </a:lnTo>
                      <a:lnTo>
                        <a:pt x="451" y="251"/>
                      </a:lnTo>
                      <a:lnTo>
                        <a:pt x="450" y="251"/>
                      </a:lnTo>
                      <a:lnTo>
                        <a:pt x="450" y="253"/>
                      </a:lnTo>
                      <a:lnTo>
                        <a:pt x="450" y="255"/>
                      </a:lnTo>
                      <a:lnTo>
                        <a:pt x="451" y="257"/>
                      </a:lnTo>
                      <a:lnTo>
                        <a:pt x="451" y="259"/>
                      </a:lnTo>
                      <a:lnTo>
                        <a:pt x="453" y="259"/>
                      </a:lnTo>
                      <a:lnTo>
                        <a:pt x="453" y="261"/>
                      </a:lnTo>
                      <a:lnTo>
                        <a:pt x="451" y="261"/>
                      </a:lnTo>
                      <a:lnTo>
                        <a:pt x="451" y="263"/>
                      </a:lnTo>
                      <a:lnTo>
                        <a:pt x="450" y="263"/>
                      </a:lnTo>
                      <a:lnTo>
                        <a:pt x="450" y="265"/>
                      </a:lnTo>
                      <a:lnTo>
                        <a:pt x="450" y="267"/>
                      </a:lnTo>
                      <a:lnTo>
                        <a:pt x="448" y="267"/>
                      </a:lnTo>
                      <a:lnTo>
                        <a:pt x="448" y="269"/>
                      </a:lnTo>
                      <a:lnTo>
                        <a:pt x="448" y="270"/>
                      </a:lnTo>
                      <a:lnTo>
                        <a:pt x="446" y="270"/>
                      </a:lnTo>
                      <a:lnTo>
                        <a:pt x="446" y="272"/>
                      </a:lnTo>
                      <a:lnTo>
                        <a:pt x="444" y="272"/>
                      </a:lnTo>
                      <a:lnTo>
                        <a:pt x="444" y="274"/>
                      </a:lnTo>
                      <a:lnTo>
                        <a:pt x="442" y="274"/>
                      </a:lnTo>
                      <a:lnTo>
                        <a:pt x="442" y="276"/>
                      </a:lnTo>
                      <a:lnTo>
                        <a:pt x="440" y="276"/>
                      </a:lnTo>
                      <a:lnTo>
                        <a:pt x="440" y="278"/>
                      </a:lnTo>
                      <a:lnTo>
                        <a:pt x="440" y="280"/>
                      </a:lnTo>
                      <a:lnTo>
                        <a:pt x="438" y="280"/>
                      </a:lnTo>
                      <a:lnTo>
                        <a:pt x="438" y="282"/>
                      </a:lnTo>
                      <a:lnTo>
                        <a:pt x="438" y="284"/>
                      </a:lnTo>
                      <a:lnTo>
                        <a:pt x="438" y="286"/>
                      </a:lnTo>
                      <a:lnTo>
                        <a:pt x="438" y="288"/>
                      </a:lnTo>
                      <a:lnTo>
                        <a:pt x="440" y="288"/>
                      </a:lnTo>
                      <a:lnTo>
                        <a:pt x="438" y="288"/>
                      </a:lnTo>
                      <a:lnTo>
                        <a:pt x="438" y="290"/>
                      </a:lnTo>
                      <a:lnTo>
                        <a:pt x="440" y="290"/>
                      </a:lnTo>
                      <a:lnTo>
                        <a:pt x="442" y="290"/>
                      </a:lnTo>
                      <a:lnTo>
                        <a:pt x="444" y="290"/>
                      </a:lnTo>
                      <a:lnTo>
                        <a:pt x="444" y="288"/>
                      </a:lnTo>
                      <a:lnTo>
                        <a:pt x="446" y="288"/>
                      </a:lnTo>
                      <a:lnTo>
                        <a:pt x="446" y="290"/>
                      </a:lnTo>
                      <a:lnTo>
                        <a:pt x="448" y="290"/>
                      </a:lnTo>
                      <a:lnTo>
                        <a:pt x="448" y="292"/>
                      </a:lnTo>
                      <a:lnTo>
                        <a:pt x="450" y="292"/>
                      </a:lnTo>
                      <a:lnTo>
                        <a:pt x="450" y="290"/>
                      </a:lnTo>
                      <a:lnTo>
                        <a:pt x="451" y="290"/>
                      </a:lnTo>
                      <a:lnTo>
                        <a:pt x="451" y="292"/>
                      </a:lnTo>
                      <a:lnTo>
                        <a:pt x="453" y="292"/>
                      </a:lnTo>
                      <a:lnTo>
                        <a:pt x="455" y="292"/>
                      </a:lnTo>
                      <a:lnTo>
                        <a:pt x="455" y="294"/>
                      </a:lnTo>
                      <a:lnTo>
                        <a:pt x="457" y="294"/>
                      </a:lnTo>
                      <a:lnTo>
                        <a:pt x="459" y="294"/>
                      </a:lnTo>
                      <a:lnTo>
                        <a:pt x="461" y="294"/>
                      </a:lnTo>
                      <a:lnTo>
                        <a:pt x="463" y="294"/>
                      </a:lnTo>
                      <a:lnTo>
                        <a:pt x="463" y="295"/>
                      </a:lnTo>
                      <a:lnTo>
                        <a:pt x="465" y="295"/>
                      </a:lnTo>
                      <a:lnTo>
                        <a:pt x="465" y="297"/>
                      </a:lnTo>
                      <a:lnTo>
                        <a:pt x="467" y="297"/>
                      </a:lnTo>
                      <a:lnTo>
                        <a:pt x="469" y="299"/>
                      </a:lnTo>
                      <a:lnTo>
                        <a:pt x="471" y="299"/>
                      </a:lnTo>
                      <a:lnTo>
                        <a:pt x="471" y="301"/>
                      </a:lnTo>
                      <a:lnTo>
                        <a:pt x="473" y="301"/>
                      </a:lnTo>
                      <a:lnTo>
                        <a:pt x="473" y="303"/>
                      </a:lnTo>
                      <a:lnTo>
                        <a:pt x="475" y="303"/>
                      </a:lnTo>
                      <a:lnTo>
                        <a:pt x="475" y="305"/>
                      </a:lnTo>
                      <a:lnTo>
                        <a:pt x="475" y="307"/>
                      </a:lnTo>
                      <a:lnTo>
                        <a:pt x="476" y="307"/>
                      </a:lnTo>
                      <a:lnTo>
                        <a:pt x="476" y="305"/>
                      </a:lnTo>
                      <a:lnTo>
                        <a:pt x="478" y="305"/>
                      </a:lnTo>
                      <a:lnTo>
                        <a:pt x="480" y="305"/>
                      </a:lnTo>
                      <a:lnTo>
                        <a:pt x="480" y="303"/>
                      </a:lnTo>
                      <a:lnTo>
                        <a:pt x="480" y="301"/>
                      </a:lnTo>
                      <a:lnTo>
                        <a:pt x="482" y="301"/>
                      </a:lnTo>
                      <a:lnTo>
                        <a:pt x="484" y="301"/>
                      </a:lnTo>
                      <a:lnTo>
                        <a:pt x="484" y="303"/>
                      </a:lnTo>
                      <a:lnTo>
                        <a:pt x="484" y="301"/>
                      </a:lnTo>
                      <a:lnTo>
                        <a:pt x="486" y="303"/>
                      </a:lnTo>
                      <a:lnTo>
                        <a:pt x="488" y="303"/>
                      </a:lnTo>
                      <a:lnTo>
                        <a:pt x="488" y="301"/>
                      </a:lnTo>
                      <a:lnTo>
                        <a:pt x="490" y="301"/>
                      </a:lnTo>
                      <a:lnTo>
                        <a:pt x="492" y="301"/>
                      </a:lnTo>
                      <a:lnTo>
                        <a:pt x="494" y="301"/>
                      </a:lnTo>
                      <a:lnTo>
                        <a:pt x="494" y="303"/>
                      </a:lnTo>
                      <a:lnTo>
                        <a:pt x="494" y="305"/>
                      </a:lnTo>
                      <a:lnTo>
                        <a:pt x="494" y="307"/>
                      </a:lnTo>
                      <a:lnTo>
                        <a:pt x="496" y="307"/>
                      </a:lnTo>
                      <a:lnTo>
                        <a:pt x="496" y="309"/>
                      </a:lnTo>
                      <a:lnTo>
                        <a:pt x="496" y="311"/>
                      </a:lnTo>
                      <a:lnTo>
                        <a:pt x="496" y="313"/>
                      </a:lnTo>
                      <a:lnTo>
                        <a:pt x="496" y="311"/>
                      </a:lnTo>
                      <a:lnTo>
                        <a:pt x="498" y="311"/>
                      </a:lnTo>
                      <a:lnTo>
                        <a:pt x="498" y="309"/>
                      </a:lnTo>
                      <a:lnTo>
                        <a:pt x="499" y="307"/>
                      </a:lnTo>
                      <a:lnTo>
                        <a:pt x="499" y="305"/>
                      </a:lnTo>
                      <a:lnTo>
                        <a:pt x="501" y="305"/>
                      </a:lnTo>
                      <a:lnTo>
                        <a:pt x="501" y="303"/>
                      </a:lnTo>
                      <a:lnTo>
                        <a:pt x="501" y="305"/>
                      </a:lnTo>
                      <a:lnTo>
                        <a:pt x="503" y="305"/>
                      </a:lnTo>
                      <a:lnTo>
                        <a:pt x="503" y="307"/>
                      </a:lnTo>
                      <a:lnTo>
                        <a:pt x="505" y="307"/>
                      </a:lnTo>
                      <a:lnTo>
                        <a:pt x="507" y="307"/>
                      </a:lnTo>
                      <a:lnTo>
                        <a:pt x="509" y="307"/>
                      </a:lnTo>
                      <a:lnTo>
                        <a:pt x="509" y="305"/>
                      </a:lnTo>
                      <a:lnTo>
                        <a:pt x="511" y="305"/>
                      </a:lnTo>
                      <a:lnTo>
                        <a:pt x="513" y="305"/>
                      </a:lnTo>
                      <a:lnTo>
                        <a:pt x="515" y="307"/>
                      </a:lnTo>
                      <a:lnTo>
                        <a:pt x="515" y="305"/>
                      </a:lnTo>
                      <a:lnTo>
                        <a:pt x="517" y="305"/>
                      </a:lnTo>
                      <a:lnTo>
                        <a:pt x="517" y="303"/>
                      </a:lnTo>
                      <a:lnTo>
                        <a:pt x="519" y="303"/>
                      </a:lnTo>
                      <a:lnTo>
                        <a:pt x="521" y="303"/>
                      </a:lnTo>
                      <a:lnTo>
                        <a:pt x="523" y="303"/>
                      </a:lnTo>
                      <a:lnTo>
                        <a:pt x="524" y="303"/>
                      </a:lnTo>
                      <a:lnTo>
                        <a:pt x="524" y="305"/>
                      </a:lnTo>
                      <a:lnTo>
                        <a:pt x="526" y="305"/>
                      </a:lnTo>
                      <a:lnTo>
                        <a:pt x="526" y="307"/>
                      </a:lnTo>
                      <a:lnTo>
                        <a:pt x="526" y="309"/>
                      </a:lnTo>
                      <a:lnTo>
                        <a:pt x="526" y="311"/>
                      </a:lnTo>
                      <a:lnTo>
                        <a:pt x="526" y="313"/>
                      </a:lnTo>
                      <a:lnTo>
                        <a:pt x="528" y="313"/>
                      </a:lnTo>
                      <a:lnTo>
                        <a:pt x="528" y="315"/>
                      </a:lnTo>
                      <a:lnTo>
                        <a:pt x="528" y="317"/>
                      </a:lnTo>
                      <a:lnTo>
                        <a:pt x="530" y="317"/>
                      </a:lnTo>
                      <a:lnTo>
                        <a:pt x="530" y="318"/>
                      </a:lnTo>
                      <a:lnTo>
                        <a:pt x="530" y="320"/>
                      </a:lnTo>
                      <a:lnTo>
                        <a:pt x="528" y="320"/>
                      </a:lnTo>
                      <a:lnTo>
                        <a:pt x="528" y="322"/>
                      </a:lnTo>
                      <a:lnTo>
                        <a:pt x="526" y="324"/>
                      </a:lnTo>
                      <a:lnTo>
                        <a:pt x="526" y="326"/>
                      </a:lnTo>
                      <a:lnTo>
                        <a:pt x="526" y="328"/>
                      </a:lnTo>
                      <a:lnTo>
                        <a:pt x="528" y="328"/>
                      </a:lnTo>
                      <a:lnTo>
                        <a:pt x="528" y="330"/>
                      </a:lnTo>
                      <a:lnTo>
                        <a:pt x="528" y="332"/>
                      </a:lnTo>
                      <a:lnTo>
                        <a:pt x="528" y="334"/>
                      </a:lnTo>
                      <a:lnTo>
                        <a:pt x="530" y="334"/>
                      </a:lnTo>
                      <a:lnTo>
                        <a:pt x="530" y="332"/>
                      </a:lnTo>
                      <a:lnTo>
                        <a:pt x="532" y="332"/>
                      </a:lnTo>
                      <a:lnTo>
                        <a:pt x="532" y="334"/>
                      </a:lnTo>
                      <a:lnTo>
                        <a:pt x="534" y="334"/>
                      </a:lnTo>
                      <a:lnTo>
                        <a:pt x="534" y="332"/>
                      </a:lnTo>
                      <a:lnTo>
                        <a:pt x="536" y="332"/>
                      </a:lnTo>
                      <a:lnTo>
                        <a:pt x="538" y="332"/>
                      </a:lnTo>
                      <a:lnTo>
                        <a:pt x="538" y="334"/>
                      </a:lnTo>
                      <a:lnTo>
                        <a:pt x="538" y="332"/>
                      </a:lnTo>
                      <a:lnTo>
                        <a:pt x="538" y="330"/>
                      </a:lnTo>
                      <a:lnTo>
                        <a:pt x="538" y="328"/>
                      </a:lnTo>
                      <a:lnTo>
                        <a:pt x="540" y="328"/>
                      </a:lnTo>
                      <a:lnTo>
                        <a:pt x="542" y="328"/>
                      </a:lnTo>
                      <a:lnTo>
                        <a:pt x="542" y="330"/>
                      </a:lnTo>
                      <a:lnTo>
                        <a:pt x="542" y="332"/>
                      </a:lnTo>
                      <a:lnTo>
                        <a:pt x="542" y="334"/>
                      </a:lnTo>
                      <a:lnTo>
                        <a:pt x="540" y="334"/>
                      </a:lnTo>
                      <a:lnTo>
                        <a:pt x="540" y="336"/>
                      </a:lnTo>
                      <a:lnTo>
                        <a:pt x="540" y="338"/>
                      </a:lnTo>
                      <a:lnTo>
                        <a:pt x="542" y="338"/>
                      </a:lnTo>
                      <a:lnTo>
                        <a:pt x="544" y="338"/>
                      </a:lnTo>
                      <a:lnTo>
                        <a:pt x="544" y="340"/>
                      </a:lnTo>
                      <a:lnTo>
                        <a:pt x="544" y="342"/>
                      </a:lnTo>
                      <a:lnTo>
                        <a:pt x="546" y="343"/>
                      </a:lnTo>
                      <a:lnTo>
                        <a:pt x="546" y="345"/>
                      </a:lnTo>
                      <a:lnTo>
                        <a:pt x="547" y="345"/>
                      </a:lnTo>
                      <a:lnTo>
                        <a:pt x="547" y="347"/>
                      </a:lnTo>
                      <a:lnTo>
                        <a:pt x="546" y="349"/>
                      </a:lnTo>
                      <a:lnTo>
                        <a:pt x="546" y="351"/>
                      </a:lnTo>
                      <a:lnTo>
                        <a:pt x="546" y="353"/>
                      </a:lnTo>
                      <a:lnTo>
                        <a:pt x="546" y="355"/>
                      </a:lnTo>
                      <a:lnTo>
                        <a:pt x="544" y="355"/>
                      </a:lnTo>
                      <a:lnTo>
                        <a:pt x="544" y="357"/>
                      </a:lnTo>
                      <a:lnTo>
                        <a:pt x="542" y="357"/>
                      </a:lnTo>
                      <a:lnTo>
                        <a:pt x="542" y="359"/>
                      </a:lnTo>
                      <a:lnTo>
                        <a:pt x="542" y="361"/>
                      </a:lnTo>
                      <a:lnTo>
                        <a:pt x="542" y="363"/>
                      </a:lnTo>
                      <a:lnTo>
                        <a:pt x="542" y="365"/>
                      </a:lnTo>
                      <a:lnTo>
                        <a:pt x="542" y="366"/>
                      </a:lnTo>
                      <a:lnTo>
                        <a:pt x="542" y="365"/>
                      </a:lnTo>
                      <a:lnTo>
                        <a:pt x="544" y="365"/>
                      </a:lnTo>
                      <a:lnTo>
                        <a:pt x="544" y="366"/>
                      </a:lnTo>
                      <a:lnTo>
                        <a:pt x="544" y="368"/>
                      </a:lnTo>
                      <a:lnTo>
                        <a:pt x="544" y="370"/>
                      </a:lnTo>
                      <a:lnTo>
                        <a:pt x="544" y="372"/>
                      </a:lnTo>
                      <a:lnTo>
                        <a:pt x="542" y="374"/>
                      </a:lnTo>
                      <a:lnTo>
                        <a:pt x="542" y="376"/>
                      </a:lnTo>
                      <a:lnTo>
                        <a:pt x="544" y="378"/>
                      </a:lnTo>
                      <a:lnTo>
                        <a:pt x="544" y="380"/>
                      </a:lnTo>
                      <a:lnTo>
                        <a:pt x="546" y="380"/>
                      </a:lnTo>
                      <a:lnTo>
                        <a:pt x="546" y="382"/>
                      </a:lnTo>
                      <a:lnTo>
                        <a:pt x="546" y="384"/>
                      </a:lnTo>
                      <a:lnTo>
                        <a:pt x="546" y="386"/>
                      </a:lnTo>
                      <a:lnTo>
                        <a:pt x="544" y="386"/>
                      </a:lnTo>
                      <a:lnTo>
                        <a:pt x="544" y="388"/>
                      </a:lnTo>
                      <a:lnTo>
                        <a:pt x="544" y="390"/>
                      </a:lnTo>
                      <a:lnTo>
                        <a:pt x="546" y="390"/>
                      </a:lnTo>
                      <a:lnTo>
                        <a:pt x="546" y="391"/>
                      </a:lnTo>
                      <a:lnTo>
                        <a:pt x="546" y="393"/>
                      </a:lnTo>
                      <a:lnTo>
                        <a:pt x="546" y="395"/>
                      </a:lnTo>
                      <a:lnTo>
                        <a:pt x="544" y="395"/>
                      </a:lnTo>
                      <a:lnTo>
                        <a:pt x="544" y="397"/>
                      </a:lnTo>
                      <a:lnTo>
                        <a:pt x="542" y="399"/>
                      </a:lnTo>
                      <a:lnTo>
                        <a:pt x="542" y="401"/>
                      </a:lnTo>
                      <a:lnTo>
                        <a:pt x="540" y="401"/>
                      </a:lnTo>
                      <a:lnTo>
                        <a:pt x="538" y="403"/>
                      </a:lnTo>
                      <a:lnTo>
                        <a:pt x="536" y="405"/>
                      </a:lnTo>
                      <a:lnTo>
                        <a:pt x="536" y="407"/>
                      </a:lnTo>
                      <a:lnTo>
                        <a:pt x="536" y="409"/>
                      </a:lnTo>
                      <a:lnTo>
                        <a:pt x="536" y="411"/>
                      </a:lnTo>
                      <a:lnTo>
                        <a:pt x="534" y="411"/>
                      </a:lnTo>
                      <a:lnTo>
                        <a:pt x="534" y="413"/>
                      </a:lnTo>
                      <a:lnTo>
                        <a:pt x="532" y="413"/>
                      </a:lnTo>
                      <a:lnTo>
                        <a:pt x="530" y="413"/>
                      </a:lnTo>
                      <a:lnTo>
                        <a:pt x="530" y="414"/>
                      </a:lnTo>
                      <a:lnTo>
                        <a:pt x="530" y="416"/>
                      </a:lnTo>
                      <a:lnTo>
                        <a:pt x="530" y="418"/>
                      </a:lnTo>
                      <a:lnTo>
                        <a:pt x="530" y="420"/>
                      </a:lnTo>
                      <a:lnTo>
                        <a:pt x="530" y="422"/>
                      </a:lnTo>
                      <a:lnTo>
                        <a:pt x="532" y="422"/>
                      </a:lnTo>
                      <a:lnTo>
                        <a:pt x="532" y="424"/>
                      </a:lnTo>
                      <a:lnTo>
                        <a:pt x="532" y="426"/>
                      </a:lnTo>
                      <a:lnTo>
                        <a:pt x="530" y="426"/>
                      </a:lnTo>
                      <a:lnTo>
                        <a:pt x="530" y="428"/>
                      </a:lnTo>
                      <a:lnTo>
                        <a:pt x="528" y="430"/>
                      </a:lnTo>
                      <a:lnTo>
                        <a:pt x="528" y="432"/>
                      </a:lnTo>
                      <a:lnTo>
                        <a:pt x="530" y="432"/>
                      </a:lnTo>
                      <a:lnTo>
                        <a:pt x="530" y="434"/>
                      </a:lnTo>
                      <a:lnTo>
                        <a:pt x="528" y="434"/>
                      </a:lnTo>
                      <a:lnTo>
                        <a:pt x="530" y="436"/>
                      </a:lnTo>
                      <a:lnTo>
                        <a:pt x="530" y="438"/>
                      </a:lnTo>
                      <a:lnTo>
                        <a:pt x="532" y="438"/>
                      </a:lnTo>
                      <a:lnTo>
                        <a:pt x="532" y="439"/>
                      </a:lnTo>
                      <a:lnTo>
                        <a:pt x="530" y="439"/>
                      </a:lnTo>
                      <a:lnTo>
                        <a:pt x="532" y="439"/>
                      </a:lnTo>
                      <a:lnTo>
                        <a:pt x="530" y="439"/>
                      </a:lnTo>
                      <a:lnTo>
                        <a:pt x="528" y="439"/>
                      </a:lnTo>
                      <a:lnTo>
                        <a:pt x="526" y="439"/>
                      </a:lnTo>
                      <a:lnTo>
                        <a:pt x="524" y="439"/>
                      </a:lnTo>
                      <a:lnTo>
                        <a:pt x="524" y="441"/>
                      </a:lnTo>
                      <a:lnTo>
                        <a:pt x="523" y="441"/>
                      </a:lnTo>
                      <a:lnTo>
                        <a:pt x="521" y="441"/>
                      </a:lnTo>
                      <a:lnTo>
                        <a:pt x="521" y="443"/>
                      </a:lnTo>
                      <a:lnTo>
                        <a:pt x="519" y="443"/>
                      </a:lnTo>
                      <a:lnTo>
                        <a:pt x="517" y="443"/>
                      </a:lnTo>
                      <a:lnTo>
                        <a:pt x="517" y="445"/>
                      </a:lnTo>
                      <a:lnTo>
                        <a:pt x="517" y="447"/>
                      </a:lnTo>
                      <a:lnTo>
                        <a:pt x="515" y="447"/>
                      </a:lnTo>
                      <a:lnTo>
                        <a:pt x="515" y="449"/>
                      </a:lnTo>
                      <a:lnTo>
                        <a:pt x="513" y="449"/>
                      </a:lnTo>
                      <a:lnTo>
                        <a:pt x="513" y="451"/>
                      </a:lnTo>
                      <a:lnTo>
                        <a:pt x="513" y="449"/>
                      </a:lnTo>
                      <a:lnTo>
                        <a:pt x="513" y="451"/>
                      </a:lnTo>
                      <a:lnTo>
                        <a:pt x="511" y="451"/>
                      </a:lnTo>
                      <a:lnTo>
                        <a:pt x="509" y="451"/>
                      </a:lnTo>
                      <a:lnTo>
                        <a:pt x="509" y="453"/>
                      </a:lnTo>
                      <a:lnTo>
                        <a:pt x="507" y="453"/>
                      </a:lnTo>
                      <a:lnTo>
                        <a:pt x="505" y="453"/>
                      </a:lnTo>
                      <a:lnTo>
                        <a:pt x="503" y="453"/>
                      </a:lnTo>
                      <a:lnTo>
                        <a:pt x="501" y="453"/>
                      </a:lnTo>
                      <a:lnTo>
                        <a:pt x="499" y="453"/>
                      </a:lnTo>
                      <a:lnTo>
                        <a:pt x="499" y="451"/>
                      </a:lnTo>
                      <a:lnTo>
                        <a:pt x="498" y="451"/>
                      </a:lnTo>
                      <a:lnTo>
                        <a:pt x="498" y="449"/>
                      </a:lnTo>
                      <a:lnTo>
                        <a:pt x="496" y="447"/>
                      </a:lnTo>
                      <a:lnTo>
                        <a:pt x="496" y="445"/>
                      </a:lnTo>
                      <a:lnTo>
                        <a:pt x="494" y="445"/>
                      </a:lnTo>
                      <a:lnTo>
                        <a:pt x="494" y="443"/>
                      </a:lnTo>
                      <a:lnTo>
                        <a:pt x="494" y="441"/>
                      </a:lnTo>
                      <a:lnTo>
                        <a:pt x="494" y="439"/>
                      </a:lnTo>
                      <a:lnTo>
                        <a:pt x="492" y="438"/>
                      </a:lnTo>
                      <a:lnTo>
                        <a:pt x="492" y="436"/>
                      </a:lnTo>
                      <a:lnTo>
                        <a:pt x="490" y="436"/>
                      </a:lnTo>
                      <a:lnTo>
                        <a:pt x="490" y="434"/>
                      </a:lnTo>
                      <a:lnTo>
                        <a:pt x="490" y="432"/>
                      </a:lnTo>
                      <a:lnTo>
                        <a:pt x="488" y="432"/>
                      </a:lnTo>
                      <a:lnTo>
                        <a:pt x="488" y="430"/>
                      </a:lnTo>
                      <a:lnTo>
                        <a:pt x="490" y="430"/>
                      </a:lnTo>
                      <a:lnTo>
                        <a:pt x="488" y="430"/>
                      </a:lnTo>
                      <a:lnTo>
                        <a:pt x="486" y="428"/>
                      </a:lnTo>
                      <a:lnTo>
                        <a:pt x="488" y="428"/>
                      </a:lnTo>
                      <a:lnTo>
                        <a:pt x="486" y="428"/>
                      </a:lnTo>
                      <a:lnTo>
                        <a:pt x="486" y="426"/>
                      </a:lnTo>
                      <a:lnTo>
                        <a:pt x="484" y="426"/>
                      </a:lnTo>
                      <a:lnTo>
                        <a:pt x="484" y="424"/>
                      </a:lnTo>
                      <a:lnTo>
                        <a:pt x="482" y="424"/>
                      </a:lnTo>
                      <a:lnTo>
                        <a:pt x="482" y="422"/>
                      </a:lnTo>
                      <a:lnTo>
                        <a:pt x="480" y="422"/>
                      </a:lnTo>
                      <a:lnTo>
                        <a:pt x="478" y="422"/>
                      </a:lnTo>
                      <a:lnTo>
                        <a:pt x="476" y="422"/>
                      </a:lnTo>
                      <a:lnTo>
                        <a:pt x="476" y="420"/>
                      </a:lnTo>
                      <a:lnTo>
                        <a:pt x="476" y="422"/>
                      </a:lnTo>
                      <a:lnTo>
                        <a:pt x="476" y="420"/>
                      </a:lnTo>
                      <a:lnTo>
                        <a:pt x="476" y="418"/>
                      </a:lnTo>
                      <a:lnTo>
                        <a:pt x="475" y="418"/>
                      </a:lnTo>
                      <a:lnTo>
                        <a:pt x="473" y="418"/>
                      </a:lnTo>
                      <a:lnTo>
                        <a:pt x="473" y="416"/>
                      </a:lnTo>
                      <a:lnTo>
                        <a:pt x="473" y="414"/>
                      </a:lnTo>
                      <a:lnTo>
                        <a:pt x="471" y="414"/>
                      </a:lnTo>
                      <a:lnTo>
                        <a:pt x="469" y="414"/>
                      </a:lnTo>
                      <a:lnTo>
                        <a:pt x="469" y="416"/>
                      </a:lnTo>
                      <a:lnTo>
                        <a:pt x="467" y="416"/>
                      </a:lnTo>
                      <a:lnTo>
                        <a:pt x="467" y="414"/>
                      </a:lnTo>
                      <a:lnTo>
                        <a:pt x="465" y="416"/>
                      </a:lnTo>
                      <a:lnTo>
                        <a:pt x="465" y="418"/>
                      </a:lnTo>
                      <a:lnTo>
                        <a:pt x="463" y="418"/>
                      </a:lnTo>
                      <a:lnTo>
                        <a:pt x="461" y="418"/>
                      </a:lnTo>
                      <a:lnTo>
                        <a:pt x="461" y="420"/>
                      </a:lnTo>
                      <a:lnTo>
                        <a:pt x="459" y="420"/>
                      </a:lnTo>
                      <a:lnTo>
                        <a:pt x="459" y="422"/>
                      </a:lnTo>
                      <a:lnTo>
                        <a:pt x="459" y="424"/>
                      </a:lnTo>
                      <a:lnTo>
                        <a:pt x="459" y="426"/>
                      </a:lnTo>
                      <a:lnTo>
                        <a:pt x="459" y="428"/>
                      </a:lnTo>
                      <a:lnTo>
                        <a:pt x="461" y="428"/>
                      </a:lnTo>
                      <a:lnTo>
                        <a:pt x="463" y="428"/>
                      </a:lnTo>
                      <a:lnTo>
                        <a:pt x="465" y="428"/>
                      </a:lnTo>
                      <a:lnTo>
                        <a:pt x="467" y="428"/>
                      </a:lnTo>
                      <a:lnTo>
                        <a:pt x="467" y="430"/>
                      </a:lnTo>
                      <a:lnTo>
                        <a:pt x="469" y="430"/>
                      </a:lnTo>
                      <a:lnTo>
                        <a:pt x="469" y="432"/>
                      </a:lnTo>
                      <a:lnTo>
                        <a:pt x="469" y="434"/>
                      </a:lnTo>
                      <a:lnTo>
                        <a:pt x="469" y="436"/>
                      </a:lnTo>
                      <a:lnTo>
                        <a:pt x="471" y="436"/>
                      </a:lnTo>
                      <a:lnTo>
                        <a:pt x="471" y="438"/>
                      </a:lnTo>
                      <a:lnTo>
                        <a:pt x="473" y="438"/>
                      </a:lnTo>
                      <a:lnTo>
                        <a:pt x="475" y="438"/>
                      </a:lnTo>
                      <a:lnTo>
                        <a:pt x="476" y="438"/>
                      </a:lnTo>
                      <a:lnTo>
                        <a:pt x="476" y="439"/>
                      </a:lnTo>
                      <a:lnTo>
                        <a:pt x="478" y="439"/>
                      </a:lnTo>
                      <a:lnTo>
                        <a:pt x="478" y="438"/>
                      </a:lnTo>
                      <a:lnTo>
                        <a:pt x="478" y="439"/>
                      </a:lnTo>
                      <a:lnTo>
                        <a:pt x="478" y="441"/>
                      </a:lnTo>
                      <a:lnTo>
                        <a:pt x="478" y="443"/>
                      </a:lnTo>
                      <a:lnTo>
                        <a:pt x="478" y="445"/>
                      </a:lnTo>
                      <a:lnTo>
                        <a:pt x="480" y="445"/>
                      </a:lnTo>
                      <a:lnTo>
                        <a:pt x="480" y="447"/>
                      </a:lnTo>
                      <a:lnTo>
                        <a:pt x="482" y="449"/>
                      </a:lnTo>
                      <a:lnTo>
                        <a:pt x="480" y="449"/>
                      </a:lnTo>
                      <a:lnTo>
                        <a:pt x="480" y="451"/>
                      </a:lnTo>
                      <a:lnTo>
                        <a:pt x="478" y="451"/>
                      </a:lnTo>
                      <a:lnTo>
                        <a:pt x="478" y="453"/>
                      </a:lnTo>
                      <a:lnTo>
                        <a:pt x="478" y="455"/>
                      </a:lnTo>
                      <a:lnTo>
                        <a:pt x="478" y="457"/>
                      </a:lnTo>
                      <a:lnTo>
                        <a:pt x="478" y="459"/>
                      </a:lnTo>
                      <a:lnTo>
                        <a:pt x="478" y="461"/>
                      </a:lnTo>
                      <a:lnTo>
                        <a:pt x="478" y="462"/>
                      </a:lnTo>
                      <a:lnTo>
                        <a:pt x="478" y="464"/>
                      </a:lnTo>
                      <a:lnTo>
                        <a:pt x="478" y="466"/>
                      </a:lnTo>
                      <a:lnTo>
                        <a:pt x="478" y="468"/>
                      </a:lnTo>
                      <a:lnTo>
                        <a:pt x="480" y="468"/>
                      </a:lnTo>
                      <a:lnTo>
                        <a:pt x="480" y="470"/>
                      </a:lnTo>
                      <a:lnTo>
                        <a:pt x="482" y="470"/>
                      </a:lnTo>
                      <a:lnTo>
                        <a:pt x="480" y="470"/>
                      </a:lnTo>
                      <a:lnTo>
                        <a:pt x="482" y="470"/>
                      </a:lnTo>
                      <a:lnTo>
                        <a:pt x="480" y="470"/>
                      </a:lnTo>
                      <a:lnTo>
                        <a:pt x="480" y="472"/>
                      </a:lnTo>
                      <a:lnTo>
                        <a:pt x="480" y="474"/>
                      </a:lnTo>
                      <a:lnTo>
                        <a:pt x="480" y="476"/>
                      </a:lnTo>
                      <a:lnTo>
                        <a:pt x="478" y="476"/>
                      </a:lnTo>
                      <a:lnTo>
                        <a:pt x="476" y="476"/>
                      </a:lnTo>
                      <a:lnTo>
                        <a:pt x="476" y="478"/>
                      </a:lnTo>
                      <a:lnTo>
                        <a:pt x="475" y="478"/>
                      </a:lnTo>
                      <a:lnTo>
                        <a:pt x="475" y="480"/>
                      </a:lnTo>
                      <a:lnTo>
                        <a:pt x="475" y="482"/>
                      </a:lnTo>
                      <a:lnTo>
                        <a:pt x="475" y="484"/>
                      </a:lnTo>
                      <a:lnTo>
                        <a:pt x="476" y="484"/>
                      </a:lnTo>
                      <a:lnTo>
                        <a:pt x="476" y="486"/>
                      </a:lnTo>
                      <a:lnTo>
                        <a:pt x="478" y="486"/>
                      </a:lnTo>
                      <a:lnTo>
                        <a:pt x="480" y="486"/>
                      </a:lnTo>
                      <a:lnTo>
                        <a:pt x="480" y="487"/>
                      </a:lnTo>
                      <a:lnTo>
                        <a:pt x="480" y="489"/>
                      </a:lnTo>
                      <a:lnTo>
                        <a:pt x="482" y="489"/>
                      </a:lnTo>
                      <a:lnTo>
                        <a:pt x="482" y="491"/>
                      </a:lnTo>
                      <a:lnTo>
                        <a:pt x="480" y="491"/>
                      </a:lnTo>
                      <a:lnTo>
                        <a:pt x="478" y="491"/>
                      </a:lnTo>
                      <a:lnTo>
                        <a:pt x="478" y="493"/>
                      </a:lnTo>
                      <a:lnTo>
                        <a:pt x="476" y="493"/>
                      </a:lnTo>
                      <a:lnTo>
                        <a:pt x="476" y="495"/>
                      </a:lnTo>
                      <a:lnTo>
                        <a:pt x="476" y="497"/>
                      </a:lnTo>
                      <a:lnTo>
                        <a:pt x="476" y="499"/>
                      </a:lnTo>
                      <a:lnTo>
                        <a:pt x="476" y="501"/>
                      </a:lnTo>
                      <a:lnTo>
                        <a:pt x="476" y="503"/>
                      </a:lnTo>
                      <a:lnTo>
                        <a:pt x="475" y="503"/>
                      </a:lnTo>
                      <a:lnTo>
                        <a:pt x="475" y="505"/>
                      </a:lnTo>
                      <a:lnTo>
                        <a:pt x="475" y="507"/>
                      </a:lnTo>
                      <a:lnTo>
                        <a:pt x="476" y="507"/>
                      </a:lnTo>
                      <a:lnTo>
                        <a:pt x="476" y="509"/>
                      </a:lnTo>
                      <a:lnTo>
                        <a:pt x="475" y="509"/>
                      </a:lnTo>
                      <a:lnTo>
                        <a:pt x="473" y="509"/>
                      </a:lnTo>
                      <a:lnTo>
                        <a:pt x="471" y="510"/>
                      </a:lnTo>
                      <a:lnTo>
                        <a:pt x="471" y="512"/>
                      </a:lnTo>
                      <a:lnTo>
                        <a:pt x="469" y="512"/>
                      </a:lnTo>
                      <a:lnTo>
                        <a:pt x="469" y="514"/>
                      </a:lnTo>
                      <a:lnTo>
                        <a:pt x="467" y="514"/>
                      </a:lnTo>
                      <a:lnTo>
                        <a:pt x="467" y="512"/>
                      </a:lnTo>
                      <a:lnTo>
                        <a:pt x="465" y="512"/>
                      </a:lnTo>
                      <a:lnTo>
                        <a:pt x="463" y="512"/>
                      </a:lnTo>
                      <a:lnTo>
                        <a:pt x="461" y="512"/>
                      </a:lnTo>
                      <a:lnTo>
                        <a:pt x="461" y="514"/>
                      </a:lnTo>
                      <a:lnTo>
                        <a:pt x="459" y="514"/>
                      </a:lnTo>
                      <a:lnTo>
                        <a:pt x="459" y="516"/>
                      </a:lnTo>
                      <a:lnTo>
                        <a:pt x="459" y="518"/>
                      </a:lnTo>
                      <a:lnTo>
                        <a:pt x="457" y="520"/>
                      </a:lnTo>
                      <a:lnTo>
                        <a:pt x="457" y="522"/>
                      </a:lnTo>
                      <a:lnTo>
                        <a:pt x="455" y="522"/>
                      </a:lnTo>
                      <a:lnTo>
                        <a:pt x="455" y="524"/>
                      </a:lnTo>
                      <a:lnTo>
                        <a:pt x="455" y="526"/>
                      </a:lnTo>
                      <a:lnTo>
                        <a:pt x="455" y="528"/>
                      </a:lnTo>
                      <a:lnTo>
                        <a:pt x="455" y="530"/>
                      </a:lnTo>
                      <a:lnTo>
                        <a:pt x="453" y="530"/>
                      </a:lnTo>
                      <a:lnTo>
                        <a:pt x="453" y="532"/>
                      </a:lnTo>
                      <a:lnTo>
                        <a:pt x="451" y="532"/>
                      </a:lnTo>
                      <a:lnTo>
                        <a:pt x="450" y="532"/>
                      </a:lnTo>
                      <a:lnTo>
                        <a:pt x="448" y="532"/>
                      </a:lnTo>
                      <a:lnTo>
                        <a:pt x="446" y="532"/>
                      </a:lnTo>
                      <a:lnTo>
                        <a:pt x="444" y="532"/>
                      </a:lnTo>
                      <a:lnTo>
                        <a:pt x="442" y="532"/>
                      </a:lnTo>
                      <a:lnTo>
                        <a:pt x="442" y="534"/>
                      </a:lnTo>
                      <a:lnTo>
                        <a:pt x="444" y="534"/>
                      </a:lnTo>
                      <a:lnTo>
                        <a:pt x="444" y="535"/>
                      </a:lnTo>
                      <a:lnTo>
                        <a:pt x="442" y="535"/>
                      </a:lnTo>
                      <a:lnTo>
                        <a:pt x="442" y="537"/>
                      </a:lnTo>
                      <a:lnTo>
                        <a:pt x="440" y="537"/>
                      </a:lnTo>
                      <a:lnTo>
                        <a:pt x="438" y="537"/>
                      </a:lnTo>
                      <a:lnTo>
                        <a:pt x="436" y="537"/>
                      </a:lnTo>
                      <a:lnTo>
                        <a:pt x="436" y="539"/>
                      </a:lnTo>
                      <a:lnTo>
                        <a:pt x="434" y="539"/>
                      </a:lnTo>
                      <a:lnTo>
                        <a:pt x="434" y="541"/>
                      </a:lnTo>
                      <a:lnTo>
                        <a:pt x="432" y="541"/>
                      </a:lnTo>
                      <a:lnTo>
                        <a:pt x="430" y="541"/>
                      </a:lnTo>
                      <a:lnTo>
                        <a:pt x="430" y="543"/>
                      </a:lnTo>
                      <a:lnTo>
                        <a:pt x="428" y="543"/>
                      </a:lnTo>
                      <a:lnTo>
                        <a:pt x="428" y="545"/>
                      </a:lnTo>
                      <a:lnTo>
                        <a:pt x="428" y="547"/>
                      </a:lnTo>
                      <a:lnTo>
                        <a:pt x="427" y="547"/>
                      </a:lnTo>
                      <a:lnTo>
                        <a:pt x="425" y="549"/>
                      </a:lnTo>
                      <a:lnTo>
                        <a:pt x="423" y="551"/>
                      </a:lnTo>
                      <a:lnTo>
                        <a:pt x="423" y="553"/>
                      </a:lnTo>
                      <a:lnTo>
                        <a:pt x="421" y="553"/>
                      </a:lnTo>
                      <a:lnTo>
                        <a:pt x="421" y="555"/>
                      </a:lnTo>
                      <a:lnTo>
                        <a:pt x="421" y="557"/>
                      </a:lnTo>
                      <a:lnTo>
                        <a:pt x="421" y="558"/>
                      </a:lnTo>
                      <a:lnTo>
                        <a:pt x="419" y="558"/>
                      </a:lnTo>
                      <a:lnTo>
                        <a:pt x="419" y="560"/>
                      </a:lnTo>
                      <a:lnTo>
                        <a:pt x="419" y="562"/>
                      </a:lnTo>
                      <a:lnTo>
                        <a:pt x="419" y="564"/>
                      </a:lnTo>
                      <a:lnTo>
                        <a:pt x="417" y="564"/>
                      </a:lnTo>
                      <a:lnTo>
                        <a:pt x="417" y="566"/>
                      </a:lnTo>
                      <a:lnTo>
                        <a:pt x="415" y="566"/>
                      </a:lnTo>
                      <a:lnTo>
                        <a:pt x="413" y="568"/>
                      </a:lnTo>
                      <a:lnTo>
                        <a:pt x="413" y="570"/>
                      </a:lnTo>
                      <a:lnTo>
                        <a:pt x="411" y="570"/>
                      </a:lnTo>
                      <a:lnTo>
                        <a:pt x="411" y="574"/>
                      </a:lnTo>
                      <a:lnTo>
                        <a:pt x="409" y="574"/>
                      </a:lnTo>
                      <a:lnTo>
                        <a:pt x="409" y="576"/>
                      </a:lnTo>
                      <a:lnTo>
                        <a:pt x="407" y="576"/>
                      </a:lnTo>
                      <a:lnTo>
                        <a:pt x="407" y="578"/>
                      </a:lnTo>
                      <a:lnTo>
                        <a:pt x="407" y="580"/>
                      </a:lnTo>
                      <a:lnTo>
                        <a:pt x="405" y="580"/>
                      </a:lnTo>
                      <a:lnTo>
                        <a:pt x="403" y="580"/>
                      </a:lnTo>
                      <a:lnTo>
                        <a:pt x="403" y="578"/>
                      </a:lnTo>
                      <a:lnTo>
                        <a:pt x="402" y="578"/>
                      </a:lnTo>
                      <a:lnTo>
                        <a:pt x="400" y="578"/>
                      </a:lnTo>
                      <a:lnTo>
                        <a:pt x="398" y="578"/>
                      </a:lnTo>
                      <a:lnTo>
                        <a:pt x="398" y="576"/>
                      </a:lnTo>
                      <a:lnTo>
                        <a:pt x="396" y="576"/>
                      </a:lnTo>
                      <a:lnTo>
                        <a:pt x="394" y="576"/>
                      </a:lnTo>
                      <a:lnTo>
                        <a:pt x="394" y="578"/>
                      </a:lnTo>
                      <a:lnTo>
                        <a:pt x="392" y="578"/>
                      </a:lnTo>
                      <a:lnTo>
                        <a:pt x="392" y="580"/>
                      </a:lnTo>
                      <a:lnTo>
                        <a:pt x="390" y="580"/>
                      </a:lnTo>
                      <a:lnTo>
                        <a:pt x="390" y="582"/>
                      </a:lnTo>
                      <a:lnTo>
                        <a:pt x="388" y="583"/>
                      </a:lnTo>
                      <a:lnTo>
                        <a:pt x="388" y="582"/>
                      </a:lnTo>
                      <a:lnTo>
                        <a:pt x="386" y="582"/>
                      </a:lnTo>
                      <a:lnTo>
                        <a:pt x="386" y="580"/>
                      </a:lnTo>
                      <a:lnTo>
                        <a:pt x="384" y="580"/>
                      </a:lnTo>
                      <a:lnTo>
                        <a:pt x="382" y="580"/>
                      </a:lnTo>
                      <a:lnTo>
                        <a:pt x="380" y="582"/>
                      </a:lnTo>
                      <a:lnTo>
                        <a:pt x="379" y="582"/>
                      </a:lnTo>
                      <a:lnTo>
                        <a:pt x="377" y="582"/>
                      </a:lnTo>
                      <a:lnTo>
                        <a:pt x="375" y="582"/>
                      </a:lnTo>
                      <a:lnTo>
                        <a:pt x="373" y="582"/>
                      </a:lnTo>
                      <a:lnTo>
                        <a:pt x="371" y="582"/>
                      </a:lnTo>
                      <a:lnTo>
                        <a:pt x="369" y="582"/>
                      </a:lnTo>
                      <a:lnTo>
                        <a:pt x="369" y="580"/>
                      </a:lnTo>
                      <a:lnTo>
                        <a:pt x="367" y="580"/>
                      </a:lnTo>
                      <a:lnTo>
                        <a:pt x="367" y="578"/>
                      </a:lnTo>
                      <a:lnTo>
                        <a:pt x="367" y="576"/>
                      </a:lnTo>
                      <a:lnTo>
                        <a:pt x="365" y="576"/>
                      </a:lnTo>
                      <a:lnTo>
                        <a:pt x="365" y="574"/>
                      </a:lnTo>
                      <a:lnTo>
                        <a:pt x="363" y="574"/>
                      </a:lnTo>
                      <a:lnTo>
                        <a:pt x="363" y="572"/>
                      </a:lnTo>
                      <a:lnTo>
                        <a:pt x="361" y="572"/>
                      </a:lnTo>
                      <a:lnTo>
                        <a:pt x="359" y="572"/>
                      </a:lnTo>
                      <a:lnTo>
                        <a:pt x="357" y="570"/>
                      </a:lnTo>
                      <a:lnTo>
                        <a:pt x="355" y="570"/>
                      </a:lnTo>
                      <a:lnTo>
                        <a:pt x="354" y="572"/>
                      </a:lnTo>
                      <a:lnTo>
                        <a:pt x="354" y="574"/>
                      </a:lnTo>
                      <a:lnTo>
                        <a:pt x="352" y="574"/>
                      </a:lnTo>
                      <a:lnTo>
                        <a:pt x="352" y="576"/>
                      </a:lnTo>
                      <a:lnTo>
                        <a:pt x="350" y="576"/>
                      </a:lnTo>
                      <a:lnTo>
                        <a:pt x="350" y="578"/>
                      </a:lnTo>
                      <a:lnTo>
                        <a:pt x="350" y="580"/>
                      </a:lnTo>
                      <a:lnTo>
                        <a:pt x="352" y="582"/>
                      </a:lnTo>
                      <a:lnTo>
                        <a:pt x="350" y="582"/>
                      </a:lnTo>
                      <a:lnTo>
                        <a:pt x="350" y="583"/>
                      </a:lnTo>
                      <a:lnTo>
                        <a:pt x="350" y="585"/>
                      </a:lnTo>
                      <a:lnTo>
                        <a:pt x="348" y="585"/>
                      </a:lnTo>
                      <a:lnTo>
                        <a:pt x="348" y="587"/>
                      </a:lnTo>
                      <a:lnTo>
                        <a:pt x="346" y="587"/>
                      </a:lnTo>
                      <a:lnTo>
                        <a:pt x="346" y="589"/>
                      </a:lnTo>
                      <a:lnTo>
                        <a:pt x="346" y="591"/>
                      </a:lnTo>
                      <a:lnTo>
                        <a:pt x="344" y="591"/>
                      </a:lnTo>
                      <a:lnTo>
                        <a:pt x="342" y="591"/>
                      </a:lnTo>
                      <a:lnTo>
                        <a:pt x="342" y="593"/>
                      </a:lnTo>
                      <a:lnTo>
                        <a:pt x="340" y="593"/>
                      </a:lnTo>
                      <a:lnTo>
                        <a:pt x="340" y="595"/>
                      </a:lnTo>
                      <a:lnTo>
                        <a:pt x="340" y="597"/>
                      </a:lnTo>
                      <a:lnTo>
                        <a:pt x="338" y="597"/>
                      </a:lnTo>
                      <a:lnTo>
                        <a:pt x="338" y="599"/>
                      </a:lnTo>
                      <a:lnTo>
                        <a:pt x="338" y="601"/>
                      </a:lnTo>
                      <a:lnTo>
                        <a:pt x="336" y="601"/>
                      </a:lnTo>
                      <a:lnTo>
                        <a:pt x="336" y="603"/>
                      </a:lnTo>
                      <a:lnTo>
                        <a:pt x="334" y="603"/>
                      </a:lnTo>
                      <a:lnTo>
                        <a:pt x="334" y="605"/>
                      </a:lnTo>
                      <a:lnTo>
                        <a:pt x="334" y="607"/>
                      </a:lnTo>
                      <a:lnTo>
                        <a:pt x="334" y="608"/>
                      </a:lnTo>
                      <a:lnTo>
                        <a:pt x="334" y="610"/>
                      </a:lnTo>
                      <a:lnTo>
                        <a:pt x="332" y="610"/>
                      </a:lnTo>
                      <a:lnTo>
                        <a:pt x="331" y="610"/>
                      </a:lnTo>
                      <a:lnTo>
                        <a:pt x="329" y="612"/>
                      </a:lnTo>
                      <a:lnTo>
                        <a:pt x="327" y="612"/>
                      </a:lnTo>
                      <a:lnTo>
                        <a:pt x="325" y="612"/>
                      </a:lnTo>
                      <a:lnTo>
                        <a:pt x="323" y="612"/>
                      </a:lnTo>
                      <a:lnTo>
                        <a:pt x="321" y="612"/>
                      </a:lnTo>
                      <a:lnTo>
                        <a:pt x="319" y="612"/>
                      </a:lnTo>
                      <a:lnTo>
                        <a:pt x="317" y="612"/>
                      </a:lnTo>
                      <a:lnTo>
                        <a:pt x="315" y="614"/>
                      </a:lnTo>
                      <a:lnTo>
                        <a:pt x="315" y="616"/>
                      </a:lnTo>
                      <a:lnTo>
                        <a:pt x="315" y="618"/>
                      </a:lnTo>
                      <a:lnTo>
                        <a:pt x="315" y="620"/>
                      </a:lnTo>
                      <a:lnTo>
                        <a:pt x="313" y="620"/>
                      </a:lnTo>
                      <a:lnTo>
                        <a:pt x="313" y="622"/>
                      </a:lnTo>
                      <a:lnTo>
                        <a:pt x="313" y="624"/>
                      </a:lnTo>
                      <a:lnTo>
                        <a:pt x="313" y="626"/>
                      </a:lnTo>
                      <a:lnTo>
                        <a:pt x="311" y="626"/>
                      </a:lnTo>
                      <a:lnTo>
                        <a:pt x="311" y="628"/>
                      </a:lnTo>
                      <a:lnTo>
                        <a:pt x="309" y="628"/>
                      </a:lnTo>
                      <a:lnTo>
                        <a:pt x="309" y="630"/>
                      </a:lnTo>
                      <a:lnTo>
                        <a:pt x="307" y="631"/>
                      </a:lnTo>
                      <a:lnTo>
                        <a:pt x="307" y="633"/>
                      </a:lnTo>
                      <a:lnTo>
                        <a:pt x="307" y="635"/>
                      </a:lnTo>
                      <a:lnTo>
                        <a:pt x="306" y="635"/>
                      </a:lnTo>
                      <a:lnTo>
                        <a:pt x="306" y="637"/>
                      </a:lnTo>
                      <a:lnTo>
                        <a:pt x="304" y="637"/>
                      </a:lnTo>
                      <a:lnTo>
                        <a:pt x="304" y="635"/>
                      </a:lnTo>
                      <a:lnTo>
                        <a:pt x="302" y="635"/>
                      </a:lnTo>
                      <a:lnTo>
                        <a:pt x="300" y="635"/>
                      </a:lnTo>
                      <a:lnTo>
                        <a:pt x="298" y="633"/>
                      </a:lnTo>
                      <a:lnTo>
                        <a:pt x="296" y="633"/>
                      </a:lnTo>
                      <a:lnTo>
                        <a:pt x="294" y="633"/>
                      </a:lnTo>
                      <a:lnTo>
                        <a:pt x="294" y="631"/>
                      </a:lnTo>
                      <a:lnTo>
                        <a:pt x="294" y="630"/>
                      </a:lnTo>
                      <a:lnTo>
                        <a:pt x="294" y="628"/>
                      </a:lnTo>
                      <a:lnTo>
                        <a:pt x="294" y="626"/>
                      </a:lnTo>
                      <a:lnTo>
                        <a:pt x="292" y="626"/>
                      </a:lnTo>
                      <a:lnTo>
                        <a:pt x="290" y="626"/>
                      </a:lnTo>
                      <a:lnTo>
                        <a:pt x="290" y="624"/>
                      </a:lnTo>
                      <a:lnTo>
                        <a:pt x="288" y="624"/>
                      </a:lnTo>
                      <a:lnTo>
                        <a:pt x="288" y="622"/>
                      </a:lnTo>
                      <a:lnTo>
                        <a:pt x="286" y="622"/>
                      </a:lnTo>
                      <a:lnTo>
                        <a:pt x="284" y="622"/>
                      </a:lnTo>
                      <a:lnTo>
                        <a:pt x="284" y="620"/>
                      </a:lnTo>
                      <a:lnTo>
                        <a:pt x="283" y="620"/>
                      </a:lnTo>
                      <a:lnTo>
                        <a:pt x="283" y="618"/>
                      </a:lnTo>
                      <a:lnTo>
                        <a:pt x="283" y="616"/>
                      </a:lnTo>
                      <a:lnTo>
                        <a:pt x="284" y="616"/>
                      </a:lnTo>
                      <a:lnTo>
                        <a:pt x="284" y="614"/>
                      </a:lnTo>
                      <a:lnTo>
                        <a:pt x="284" y="612"/>
                      </a:lnTo>
                      <a:lnTo>
                        <a:pt x="286" y="612"/>
                      </a:lnTo>
                      <a:lnTo>
                        <a:pt x="286" y="610"/>
                      </a:lnTo>
                      <a:lnTo>
                        <a:pt x="286" y="608"/>
                      </a:lnTo>
                      <a:lnTo>
                        <a:pt x="288" y="608"/>
                      </a:lnTo>
                      <a:lnTo>
                        <a:pt x="288" y="607"/>
                      </a:lnTo>
                      <a:lnTo>
                        <a:pt x="288" y="605"/>
                      </a:lnTo>
                      <a:lnTo>
                        <a:pt x="288" y="603"/>
                      </a:lnTo>
                      <a:lnTo>
                        <a:pt x="286" y="603"/>
                      </a:lnTo>
                      <a:lnTo>
                        <a:pt x="286" y="601"/>
                      </a:lnTo>
                      <a:lnTo>
                        <a:pt x="288" y="601"/>
                      </a:lnTo>
                      <a:lnTo>
                        <a:pt x="288" y="603"/>
                      </a:lnTo>
                      <a:lnTo>
                        <a:pt x="288" y="601"/>
                      </a:lnTo>
                      <a:lnTo>
                        <a:pt x="290" y="601"/>
                      </a:lnTo>
                      <a:lnTo>
                        <a:pt x="290" y="599"/>
                      </a:lnTo>
                      <a:lnTo>
                        <a:pt x="290" y="597"/>
                      </a:lnTo>
                      <a:lnTo>
                        <a:pt x="292" y="597"/>
                      </a:lnTo>
                      <a:lnTo>
                        <a:pt x="292" y="595"/>
                      </a:lnTo>
                      <a:lnTo>
                        <a:pt x="292" y="597"/>
                      </a:lnTo>
                      <a:lnTo>
                        <a:pt x="294" y="599"/>
                      </a:lnTo>
                      <a:lnTo>
                        <a:pt x="296" y="599"/>
                      </a:lnTo>
                      <a:lnTo>
                        <a:pt x="296" y="601"/>
                      </a:lnTo>
                      <a:lnTo>
                        <a:pt x="298" y="601"/>
                      </a:lnTo>
                      <a:lnTo>
                        <a:pt x="300" y="601"/>
                      </a:lnTo>
                      <a:lnTo>
                        <a:pt x="300" y="599"/>
                      </a:lnTo>
                      <a:lnTo>
                        <a:pt x="300" y="597"/>
                      </a:lnTo>
                      <a:lnTo>
                        <a:pt x="302" y="597"/>
                      </a:lnTo>
                      <a:lnTo>
                        <a:pt x="302" y="595"/>
                      </a:lnTo>
                      <a:lnTo>
                        <a:pt x="302" y="593"/>
                      </a:lnTo>
                      <a:lnTo>
                        <a:pt x="304" y="593"/>
                      </a:lnTo>
                      <a:lnTo>
                        <a:pt x="302" y="593"/>
                      </a:lnTo>
                      <a:lnTo>
                        <a:pt x="302" y="591"/>
                      </a:lnTo>
                      <a:lnTo>
                        <a:pt x="304" y="591"/>
                      </a:lnTo>
                      <a:lnTo>
                        <a:pt x="304" y="589"/>
                      </a:lnTo>
                      <a:lnTo>
                        <a:pt x="304" y="591"/>
                      </a:lnTo>
                      <a:lnTo>
                        <a:pt x="304" y="589"/>
                      </a:lnTo>
                      <a:lnTo>
                        <a:pt x="304" y="591"/>
                      </a:lnTo>
                      <a:lnTo>
                        <a:pt x="304" y="589"/>
                      </a:lnTo>
                      <a:lnTo>
                        <a:pt x="306" y="589"/>
                      </a:lnTo>
                      <a:lnTo>
                        <a:pt x="306" y="587"/>
                      </a:lnTo>
                      <a:lnTo>
                        <a:pt x="306" y="585"/>
                      </a:lnTo>
                      <a:lnTo>
                        <a:pt x="306" y="583"/>
                      </a:lnTo>
                      <a:lnTo>
                        <a:pt x="307" y="583"/>
                      </a:lnTo>
                      <a:lnTo>
                        <a:pt x="307" y="582"/>
                      </a:lnTo>
                      <a:lnTo>
                        <a:pt x="307" y="580"/>
                      </a:lnTo>
                      <a:lnTo>
                        <a:pt x="309" y="580"/>
                      </a:lnTo>
                      <a:lnTo>
                        <a:pt x="307" y="580"/>
                      </a:lnTo>
                      <a:lnTo>
                        <a:pt x="307" y="578"/>
                      </a:lnTo>
                      <a:lnTo>
                        <a:pt x="309" y="578"/>
                      </a:lnTo>
                      <a:lnTo>
                        <a:pt x="307" y="578"/>
                      </a:lnTo>
                      <a:lnTo>
                        <a:pt x="307" y="576"/>
                      </a:lnTo>
                      <a:lnTo>
                        <a:pt x="309" y="576"/>
                      </a:lnTo>
                      <a:lnTo>
                        <a:pt x="307" y="576"/>
                      </a:lnTo>
                      <a:lnTo>
                        <a:pt x="309" y="576"/>
                      </a:lnTo>
                      <a:lnTo>
                        <a:pt x="309" y="574"/>
                      </a:lnTo>
                      <a:lnTo>
                        <a:pt x="309" y="572"/>
                      </a:lnTo>
                      <a:lnTo>
                        <a:pt x="309" y="570"/>
                      </a:lnTo>
                      <a:lnTo>
                        <a:pt x="309" y="568"/>
                      </a:lnTo>
                      <a:lnTo>
                        <a:pt x="309" y="570"/>
                      </a:lnTo>
                      <a:lnTo>
                        <a:pt x="309" y="568"/>
                      </a:lnTo>
                      <a:lnTo>
                        <a:pt x="307" y="568"/>
                      </a:lnTo>
                      <a:lnTo>
                        <a:pt x="309" y="568"/>
                      </a:lnTo>
                      <a:lnTo>
                        <a:pt x="307" y="568"/>
                      </a:lnTo>
                      <a:lnTo>
                        <a:pt x="307" y="566"/>
                      </a:lnTo>
                      <a:lnTo>
                        <a:pt x="306" y="566"/>
                      </a:lnTo>
                      <a:lnTo>
                        <a:pt x="306" y="564"/>
                      </a:lnTo>
                      <a:lnTo>
                        <a:pt x="306" y="562"/>
                      </a:lnTo>
                      <a:lnTo>
                        <a:pt x="304" y="562"/>
                      </a:lnTo>
                      <a:lnTo>
                        <a:pt x="304" y="560"/>
                      </a:lnTo>
                      <a:lnTo>
                        <a:pt x="302" y="560"/>
                      </a:lnTo>
                      <a:lnTo>
                        <a:pt x="302" y="558"/>
                      </a:lnTo>
                      <a:lnTo>
                        <a:pt x="300" y="557"/>
                      </a:lnTo>
                      <a:lnTo>
                        <a:pt x="300" y="555"/>
                      </a:lnTo>
                      <a:lnTo>
                        <a:pt x="298" y="555"/>
                      </a:lnTo>
                      <a:lnTo>
                        <a:pt x="298" y="553"/>
                      </a:lnTo>
                      <a:lnTo>
                        <a:pt x="296" y="553"/>
                      </a:lnTo>
                      <a:lnTo>
                        <a:pt x="298" y="553"/>
                      </a:lnTo>
                      <a:lnTo>
                        <a:pt x="298" y="551"/>
                      </a:lnTo>
                      <a:lnTo>
                        <a:pt x="296" y="551"/>
                      </a:lnTo>
                      <a:lnTo>
                        <a:pt x="294" y="553"/>
                      </a:lnTo>
                      <a:lnTo>
                        <a:pt x="292" y="553"/>
                      </a:lnTo>
                      <a:lnTo>
                        <a:pt x="292" y="551"/>
                      </a:lnTo>
                      <a:lnTo>
                        <a:pt x="290" y="551"/>
                      </a:lnTo>
                      <a:lnTo>
                        <a:pt x="288" y="551"/>
                      </a:lnTo>
                      <a:lnTo>
                        <a:pt x="288" y="549"/>
                      </a:lnTo>
                      <a:lnTo>
                        <a:pt x="286" y="549"/>
                      </a:lnTo>
                      <a:lnTo>
                        <a:pt x="286" y="547"/>
                      </a:lnTo>
                      <a:lnTo>
                        <a:pt x="284" y="547"/>
                      </a:lnTo>
                      <a:lnTo>
                        <a:pt x="283" y="547"/>
                      </a:lnTo>
                      <a:lnTo>
                        <a:pt x="283" y="545"/>
                      </a:lnTo>
                      <a:lnTo>
                        <a:pt x="281" y="545"/>
                      </a:lnTo>
                      <a:lnTo>
                        <a:pt x="279" y="545"/>
                      </a:lnTo>
                      <a:lnTo>
                        <a:pt x="279" y="543"/>
                      </a:lnTo>
                      <a:lnTo>
                        <a:pt x="277" y="543"/>
                      </a:lnTo>
                      <a:lnTo>
                        <a:pt x="275" y="543"/>
                      </a:lnTo>
                      <a:lnTo>
                        <a:pt x="275" y="541"/>
                      </a:lnTo>
                      <a:lnTo>
                        <a:pt x="275" y="543"/>
                      </a:lnTo>
                      <a:lnTo>
                        <a:pt x="273" y="543"/>
                      </a:lnTo>
                      <a:lnTo>
                        <a:pt x="271" y="543"/>
                      </a:lnTo>
                      <a:lnTo>
                        <a:pt x="271" y="545"/>
                      </a:lnTo>
                      <a:lnTo>
                        <a:pt x="271" y="547"/>
                      </a:lnTo>
                      <a:lnTo>
                        <a:pt x="269" y="547"/>
                      </a:lnTo>
                      <a:lnTo>
                        <a:pt x="269" y="549"/>
                      </a:lnTo>
                      <a:lnTo>
                        <a:pt x="269" y="551"/>
                      </a:lnTo>
                      <a:lnTo>
                        <a:pt x="267" y="551"/>
                      </a:lnTo>
                      <a:lnTo>
                        <a:pt x="267" y="553"/>
                      </a:lnTo>
                      <a:lnTo>
                        <a:pt x="267" y="555"/>
                      </a:lnTo>
                      <a:lnTo>
                        <a:pt x="269" y="555"/>
                      </a:lnTo>
                      <a:lnTo>
                        <a:pt x="267" y="555"/>
                      </a:lnTo>
                      <a:lnTo>
                        <a:pt x="267" y="557"/>
                      </a:lnTo>
                      <a:lnTo>
                        <a:pt x="267" y="558"/>
                      </a:lnTo>
                      <a:lnTo>
                        <a:pt x="265" y="557"/>
                      </a:lnTo>
                      <a:lnTo>
                        <a:pt x="265" y="558"/>
                      </a:lnTo>
                      <a:lnTo>
                        <a:pt x="265" y="560"/>
                      </a:lnTo>
                      <a:lnTo>
                        <a:pt x="263" y="560"/>
                      </a:lnTo>
                      <a:lnTo>
                        <a:pt x="263" y="562"/>
                      </a:lnTo>
                      <a:lnTo>
                        <a:pt x="261" y="562"/>
                      </a:lnTo>
                      <a:lnTo>
                        <a:pt x="259" y="562"/>
                      </a:lnTo>
                      <a:lnTo>
                        <a:pt x="259" y="564"/>
                      </a:lnTo>
                      <a:lnTo>
                        <a:pt x="258" y="564"/>
                      </a:lnTo>
                      <a:lnTo>
                        <a:pt x="258" y="566"/>
                      </a:lnTo>
                      <a:lnTo>
                        <a:pt x="256" y="566"/>
                      </a:lnTo>
                      <a:lnTo>
                        <a:pt x="254" y="566"/>
                      </a:lnTo>
                      <a:lnTo>
                        <a:pt x="254" y="568"/>
                      </a:lnTo>
                      <a:lnTo>
                        <a:pt x="252" y="568"/>
                      </a:lnTo>
                      <a:lnTo>
                        <a:pt x="252" y="570"/>
                      </a:lnTo>
                      <a:lnTo>
                        <a:pt x="252" y="572"/>
                      </a:lnTo>
                      <a:lnTo>
                        <a:pt x="252" y="574"/>
                      </a:lnTo>
                      <a:lnTo>
                        <a:pt x="250" y="574"/>
                      </a:lnTo>
                      <a:lnTo>
                        <a:pt x="250" y="576"/>
                      </a:lnTo>
                      <a:lnTo>
                        <a:pt x="250" y="578"/>
                      </a:lnTo>
                      <a:lnTo>
                        <a:pt x="250" y="580"/>
                      </a:lnTo>
                      <a:lnTo>
                        <a:pt x="250" y="582"/>
                      </a:lnTo>
                      <a:lnTo>
                        <a:pt x="250" y="583"/>
                      </a:lnTo>
                      <a:lnTo>
                        <a:pt x="248" y="583"/>
                      </a:lnTo>
                      <a:lnTo>
                        <a:pt x="248" y="585"/>
                      </a:lnTo>
                      <a:lnTo>
                        <a:pt x="248" y="587"/>
                      </a:lnTo>
                      <a:lnTo>
                        <a:pt x="246" y="587"/>
                      </a:lnTo>
                      <a:lnTo>
                        <a:pt x="246" y="589"/>
                      </a:lnTo>
                      <a:lnTo>
                        <a:pt x="244" y="589"/>
                      </a:lnTo>
                      <a:lnTo>
                        <a:pt x="244" y="591"/>
                      </a:lnTo>
                      <a:lnTo>
                        <a:pt x="242" y="591"/>
                      </a:lnTo>
                      <a:lnTo>
                        <a:pt x="242" y="593"/>
                      </a:lnTo>
                      <a:lnTo>
                        <a:pt x="240" y="593"/>
                      </a:lnTo>
                      <a:lnTo>
                        <a:pt x="240" y="595"/>
                      </a:lnTo>
                      <a:lnTo>
                        <a:pt x="238" y="595"/>
                      </a:lnTo>
                      <a:lnTo>
                        <a:pt x="240" y="595"/>
                      </a:lnTo>
                      <a:lnTo>
                        <a:pt x="240" y="597"/>
                      </a:lnTo>
                      <a:lnTo>
                        <a:pt x="240" y="599"/>
                      </a:lnTo>
                      <a:lnTo>
                        <a:pt x="242" y="601"/>
                      </a:lnTo>
                      <a:lnTo>
                        <a:pt x="244" y="601"/>
                      </a:lnTo>
                      <a:lnTo>
                        <a:pt x="246" y="603"/>
                      </a:lnTo>
                      <a:lnTo>
                        <a:pt x="248" y="605"/>
                      </a:lnTo>
                      <a:lnTo>
                        <a:pt x="248" y="607"/>
                      </a:lnTo>
                      <a:lnTo>
                        <a:pt x="248" y="608"/>
                      </a:lnTo>
                      <a:lnTo>
                        <a:pt x="246" y="610"/>
                      </a:lnTo>
                      <a:lnTo>
                        <a:pt x="246" y="612"/>
                      </a:lnTo>
                      <a:lnTo>
                        <a:pt x="246" y="614"/>
                      </a:lnTo>
                      <a:lnTo>
                        <a:pt x="244" y="614"/>
                      </a:lnTo>
                      <a:lnTo>
                        <a:pt x="244" y="616"/>
                      </a:lnTo>
                      <a:lnTo>
                        <a:pt x="244" y="618"/>
                      </a:lnTo>
                      <a:lnTo>
                        <a:pt x="242" y="618"/>
                      </a:lnTo>
                      <a:lnTo>
                        <a:pt x="242" y="620"/>
                      </a:lnTo>
                      <a:lnTo>
                        <a:pt x="242" y="622"/>
                      </a:lnTo>
                      <a:lnTo>
                        <a:pt x="242" y="624"/>
                      </a:lnTo>
                      <a:lnTo>
                        <a:pt x="240" y="626"/>
                      </a:lnTo>
                      <a:lnTo>
                        <a:pt x="240" y="628"/>
                      </a:lnTo>
                      <a:lnTo>
                        <a:pt x="240" y="630"/>
                      </a:lnTo>
                      <a:lnTo>
                        <a:pt x="242" y="630"/>
                      </a:lnTo>
                      <a:lnTo>
                        <a:pt x="242" y="631"/>
                      </a:lnTo>
                      <a:lnTo>
                        <a:pt x="242" y="633"/>
                      </a:lnTo>
                      <a:lnTo>
                        <a:pt x="240" y="633"/>
                      </a:lnTo>
                      <a:lnTo>
                        <a:pt x="240" y="635"/>
                      </a:lnTo>
                      <a:lnTo>
                        <a:pt x="240" y="637"/>
                      </a:lnTo>
                      <a:lnTo>
                        <a:pt x="240" y="639"/>
                      </a:lnTo>
                      <a:lnTo>
                        <a:pt x="240" y="641"/>
                      </a:lnTo>
                      <a:lnTo>
                        <a:pt x="238" y="641"/>
                      </a:lnTo>
                      <a:lnTo>
                        <a:pt x="238" y="643"/>
                      </a:lnTo>
                      <a:lnTo>
                        <a:pt x="238" y="645"/>
                      </a:lnTo>
                      <a:lnTo>
                        <a:pt x="236" y="645"/>
                      </a:lnTo>
                      <a:lnTo>
                        <a:pt x="236" y="647"/>
                      </a:lnTo>
                      <a:lnTo>
                        <a:pt x="235" y="647"/>
                      </a:lnTo>
                      <a:lnTo>
                        <a:pt x="233" y="647"/>
                      </a:lnTo>
                      <a:lnTo>
                        <a:pt x="233" y="645"/>
                      </a:lnTo>
                      <a:lnTo>
                        <a:pt x="231" y="645"/>
                      </a:lnTo>
                      <a:lnTo>
                        <a:pt x="231" y="643"/>
                      </a:lnTo>
                      <a:lnTo>
                        <a:pt x="231" y="641"/>
                      </a:lnTo>
                      <a:lnTo>
                        <a:pt x="231" y="639"/>
                      </a:lnTo>
                      <a:lnTo>
                        <a:pt x="229" y="639"/>
                      </a:lnTo>
                      <a:lnTo>
                        <a:pt x="229" y="637"/>
                      </a:lnTo>
                      <a:lnTo>
                        <a:pt x="227" y="637"/>
                      </a:lnTo>
                      <a:lnTo>
                        <a:pt x="225" y="637"/>
                      </a:lnTo>
                      <a:lnTo>
                        <a:pt x="225" y="635"/>
                      </a:lnTo>
                      <a:lnTo>
                        <a:pt x="223" y="635"/>
                      </a:lnTo>
                      <a:lnTo>
                        <a:pt x="223" y="633"/>
                      </a:lnTo>
                      <a:lnTo>
                        <a:pt x="221" y="633"/>
                      </a:lnTo>
                      <a:lnTo>
                        <a:pt x="221" y="631"/>
                      </a:lnTo>
                      <a:lnTo>
                        <a:pt x="219" y="631"/>
                      </a:lnTo>
                      <a:lnTo>
                        <a:pt x="219" y="630"/>
                      </a:lnTo>
                      <a:lnTo>
                        <a:pt x="217" y="630"/>
                      </a:lnTo>
                      <a:lnTo>
                        <a:pt x="217" y="631"/>
                      </a:lnTo>
                      <a:lnTo>
                        <a:pt x="215" y="631"/>
                      </a:lnTo>
                      <a:lnTo>
                        <a:pt x="213" y="631"/>
                      </a:lnTo>
                      <a:lnTo>
                        <a:pt x="213" y="633"/>
                      </a:lnTo>
                      <a:lnTo>
                        <a:pt x="213" y="631"/>
                      </a:lnTo>
                      <a:lnTo>
                        <a:pt x="211" y="631"/>
                      </a:lnTo>
                      <a:lnTo>
                        <a:pt x="210" y="631"/>
                      </a:lnTo>
                      <a:lnTo>
                        <a:pt x="210" y="633"/>
                      </a:lnTo>
                      <a:lnTo>
                        <a:pt x="210" y="631"/>
                      </a:lnTo>
                      <a:lnTo>
                        <a:pt x="210" y="633"/>
                      </a:lnTo>
                      <a:lnTo>
                        <a:pt x="208" y="633"/>
                      </a:lnTo>
                      <a:lnTo>
                        <a:pt x="208" y="631"/>
                      </a:lnTo>
                      <a:lnTo>
                        <a:pt x="206" y="631"/>
                      </a:lnTo>
                      <a:lnTo>
                        <a:pt x="204" y="631"/>
                      </a:lnTo>
                      <a:lnTo>
                        <a:pt x="204" y="633"/>
                      </a:lnTo>
                      <a:lnTo>
                        <a:pt x="202" y="633"/>
                      </a:lnTo>
                      <a:lnTo>
                        <a:pt x="202" y="635"/>
                      </a:lnTo>
                      <a:lnTo>
                        <a:pt x="202" y="637"/>
                      </a:lnTo>
                      <a:lnTo>
                        <a:pt x="200" y="637"/>
                      </a:lnTo>
                      <a:lnTo>
                        <a:pt x="200" y="639"/>
                      </a:lnTo>
                      <a:lnTo>
                        <a:pt x="198" y="639"/>
                      </a:lnTo>
                      <a:lnTo>
                        <a:pt x="198" y="641"/>
                      </a:lnTo>
                      <a:lnTo>
                        <a:pt x="198" y="643"/>
                      </a:lnTo>
                      <a:lnTo>
                        <a:pt x="196" y="643"/>
                      </a:lnTo>
                      <a:lnTo>
                        <a:pt x="194" y="643"/>
                      </a:lnTo>
                      <a:lnTo>
                        <a:pt x="194" y="645"/>
                      </a:lnTo>
                      <a:lnTo>
                        <a:pt x="192" y="645"/>
                      </a:lnTo>
                      <a:lnTo>
                        <a:pt x="192" y="647"/>
                      </a:lnTo>
                      <a:lnTo>
                        <a:pt x="190" y="647"/>
                      </a:lnTo>
                      <a:lnTo>
                        <a:pt x="190" y="645"/>
                      </a:lnTo>
                      <a:lnTo>
                        <a:pt x="190" y="643"/>
                      </a:lnTo>
                      <a:lnTo>
                        <a:pt x="190" y="641"/>
                      </a:lnTo>
                      <a:lnTo>
                        <a:pt x="188" y="641"/>
                      </a:lnTo>
                      <a:lnTo>
                        <a:pt x="187" y="641"/>
                      </a:lnTo>
                      <a:lnTo>
                        <a:pt x="185" y="641"/>
                      </a:lnTo>
                      <a:lnTo>
                        <a:pt x="183" y="641"/>
                      </a:lnTo>
                      <a:lnTo>
                        <a:pt x="183" y="643"/>
                      </a:lnTo>
                      <a:lnTo>
                        <a:pt x="181" y="643"/>
                      </a:lnTo>
                      <a:lnTo>
                        <a:pt x="181" y="645"/>
                      </a:lnTo>
                      <a:lnTo>
                        <a:pt x="179" y="645"/>
                      </a:lnTo>
                      <a:lnTo>
                        <a:pt x="179" y="647"/>
                      </a:lnTo>
                      <a:lnTo>
                        <a:pt x="177" y="647"/>
                      </a:lnTo>
                      <a:lnTo>
                        <a:pt x="175" y="647"/>
                      </a:lnTo>
                      <a:lnTo>
                        <a:pt x="175" y="645"/>
                      </a:lnTo>
                      <a:lnTo>
                        <a:pt x="175" y="643"/>
                      </a:lnTo>
                      <a:lnTo>
                        <a:pt x="177" y="643"/>
                      </a:lnTo>
                      <a:lnTo>
                        <a:pt x="177" y="641"/>
                      </a:lnTo>
                      <a:lnTo>
                        <a:pt x="175" y="641"/>
                      </a:lnTo>
                      <a:lnTo>
                        <a:pt x="173" y="641"/>
                      </a:lnTo>
                      <a:lnTo>
                        <a:pt x="171" y="641"/>
                      </a:lnTo>
                      <a:lnTo>
                        <a:pt x="169" y="641"/>
                      </a:lnTo>
                      <a:lnTo>
                        <a:pt x="167" y="641"/>
                      </a:lnTo>
                      <a:lnTo>
                        <a:pt x="165" y="641"/>
                      </a:lnTo>
                      <a:lnTo>
                        <a:pt x="163" y="641"/>
                      </a:lnTo>
                      <a:lnTo>
                        <a:pt x="162" y="641"/>
                      </a:lnTo>
                      <a:lnTo>
                        <a:pt x="162" y="639"/>
                      </a:lnTo>
                      <a:lnTo>
                        <a:pt x="160" y="641"/>
                      </a:lnTo>
                      <a:lnTo>
                        <a:pt x="158" y="641"/>
                      </a:lnTo>
                      <a:lnTo>
                        <a:pt x="156" y="641"/>
                      </a:lnTo>
                      <a:lnTo>
                        <a:pt x="154" y="641"/>
                      </a:lnTo>
                      <a:lnTo>
                        <a:pt x="152" y="641"/>
                      </a:lnTo>
                      <a:lnTo>
                        <a:pt x="150" y="641"/>
                      </a:lnTo>
                      <a:lnTo>
                        <a:pt x="150" y="643"/>
                      </a:lnTo>
                      <a:lnTo>
                        <a:pt x="148" y="643"/>
                      </a:lnTo>
                      <a:lnTo>
                        <a:pt x="148" y="645"/>
                      </a:lnTo>
                      <a:lnTo>
                        <a:pt x="146" y="645"/>
                      </a:lnTo>
                      <a:lnTo>
                        <a:pt x="144" y="645"/>
                      </a:lnTo>
                      <a:lnTo>
                        <a:pt x="144" y="643"/>
                      </a:lnTo>
                      <a:lnTo>
                        <a:pt x="142" y="643"/>
                      </a:lnTo>
                      <a:lnTo>
                        <a:pt x="142" y="641"/>
                      </a:lnTo>
                      <a:lnTo>
                        <a:pt x="142" y="639"/>
                      </a:lnTo>
                      <a:lnTo>
                        <a:pt x="140" y="639"/>
                      </a:lnTo>
                      <a:lnTo>
                        <a:pt x="140" y="637"/>
                      </a:lnTo>
                      <a:lnTo>
                        <a:pt x="139" y="637"/>
                      </a:lnTo>
                      <a:lnTo>
                        <a:pt x="139" y="635"/>
                      </a:lnTo>
                      <a:lnTo>
                        <a:pt x="139" y="633"/>
                      </a:lnTo>
                      <a:lnTo>
                        <a:pt x="139" y="631"/>
                      </a:lnTo>
                      <a:lnTo>
                        <a:pt x="137" y="631"/>
                      </a:lnTo>
                      <a:lnTo>
                        <a:pt x="137" y="630"/>
                      </a:lnTo>
                      <a:lnTo>
                        <a:pt x="137" y="628"/>
                      </a:lnTo>
                      <a:lnTo>
                        <a:pt x="135" y="628"/>
                      </a:lnTo>
                      <a:lnTo>
                        <a:pt x="135" y="626"/>
                      </a:lnTo>
                      <a:lnTo>
                        <a:pt x="135" y="624"/>
                      </a:lnTo>
                      <a:lnTo>
                        <a:pt x="135" y="622"/>
                      </a:lnTo>
                      <a:lnTo>
                        <a:pt x="133" y="622"/>
                      </a:lnTo>
                      <a:lnTo>
                        <a:pt x="131" y="622"/>
                      </a:lnTo>
                      <a:lnTo>
                        <a:pt x="131" y="620"/>
                      </a:lnTo>
                      <a:lnTo>
                        <a:pt x="129" y="620"/>
                      </a:lnTo>
                      <a:lnTo>
                        <a:pt x="127" y="620"/>
                      </a:lnTo>
                      <a:lnTo>
                        <a:pt x="125" y="620"/>
                      </a:lnTo>
                      <a:lnTo>
                        <a:pt x="123" y="620"/>
                      </a:lnTo>
                      <a:lnTo>
                        <a:pt x="121" y="620"/>
                      </a:lnTo>
                      <a:lnTo>
                        <a:pt x="119" y="620"/>
                      </a:lnTo>
                      <a:lnTo>
                        <a:pt x="119" y="618"/>
                      </a:lnTo>
                      <a:lnTo>
                        <a:pt x="119" y="616"/>
                      </a:lnTo>
                      <a:lnTo>
                        <a:pt x="121" y="616"/>
                      </a:lnTo>
                      <a:lnTo>
                        <a:pt x="119" y="616"/>
                      </a:lnTo>
                      <a:lnTo>
                        <a:pt x="119" y="614"/>
                      </a:lnTo>
                      <a:lnTo>
                        <a:pt x="119" y="612"/>
                      </a:lnTo>
                      <a:lnTo>
                        <a:pt x="117" y="614"/>
                      </a:lnTo>
                      <a:lnTo>
                        <a:pt x="117" y="612"/>
                      </a:lnTo>
                      <a:lnTo>
                        <a:pt x="117" y="610"/>
                      </a:lnTo>
                      <a:lnTo>
                        <a:pt x="117" y="608"/>
                      </a:lnTo>
                      <a:lnTo>
                        <a:pt x="116" y="608"/>
                      </a:lnTo>
                      <a:lnTo>
                        <a:pt x="116" y="607"/>
                      </a:lnTo>
                      <a:lnTo>
                        <a:pt x="114" y="607"/>
                      </a:lnTo>
                      <a:lnTo>
                        <a:pt x="116" y="607"/>
                      </a:lnTo>
                      <a:lnTo>
                        <a:pt x="116" y="605"/>
                      </a:lnTo>
                      <a:lnTo>
                        <a:pt x="114" y="605"/>
                      </a:lnTo>
                      <a:lnTo>
                        <a:pt x="114" y="603"/>
                      </a:lnTo>
                      <a:lnTo>
                        <a:pt x="114" y="605"/>
                      </a:lnTo>
                      <a:lnTo>
                        <a:pt x="112" y="605"/>
                      </a:lnTo>
                      <a:lnTo>
                        <a:pt x="110" y="605"/>
                      </a:lnTo>
                      <a:lnTo>
                        <a:pt x="108" y="605"/>
                      </a:lnTo>
                      <a:lnTo>
                        <a:pt x="106" y="605"/>
                      </a:lnTo>
                      <a:lnTo>
                        <a:pt x="104" y="605"/>
                      </a:lnTo>
                      <a:lnTo>
                        <a:pt x="104" y="603"/>
                      </a:lnTo>
                      <a:lnTo>
                        <a:pt x="104" y="601"/>
                      </a:lnTo>
                      <a:lnTo>
                        <a:pt x="102" y="601"/>
                      </a:lnTo>
                      <a:lnTo>
                        <a:pt x="100" y="601"/>
                      </a:lnTo>
                      <a:lnTo>
                        <a:pt x="98" y="599"/>
                      </a:lnTo>
                      <a:lnTo>
                        <a:pt x="96" y="599"/>
                      </a:lnTo>
                      <a:lnTo>
                        <a:pt x="96" y="597"/>
                      </a:lnTo>
                      <a:lnTo>
                        <a:pt x="94" y="597"/>
                      </a:lnTo>
                      <a:lnTo>
                        <a:pt x="94" y="595"/>
                      </a:lnTo>
                      <a:lnTo>
                        <a:pt x="92" y="595"/>
                      </a:lnTo>
                      <a:lnTo>
                        <a:pt x="92" y="597"/>
                      </a:lnTo>
                      <a:lnTo>
                        <a:pt x="92" y="599"/>
                      </a:lnTo>
                      <a:lnTo>
                        <a:pt x="91" y="599"/>
                      </a:lnTo>
                      <a:lnTo>
                        <a:pt x="92" y="599"/>
                      </a:lnTo>
                      <a:lnTo>
                        <a:pt x="91" y="599"/>
                      </a:lnTo>
                      <a:lnTo>
                        <a:pt x="91" y="601"/>
                      </a:lnTo>
                      <a:lnTo>
                        <a:pt x="91" y="603"/>
                      </a:lnTo>
                      <a:lnTo>
                        <a:pt x="89" y="605"/>
                      </a:lnTo>
                      <a:lnTo>
                        <a:pt x="89" y="607"/>
                      </a:lnTo>
                      <a:lnTo>
                        <a:pt x="91" y="607"/>
                      </a:lnTo>
                      <a:lnTo>
                        <a:pt x="91" y="608"/>
                      </a:lnTo>
                      <a:lnTo>
                        <a:pt x="89" y="608"/>
                      </a:lnTo>
                      <a:lnTo>
                        <a:pt x="91" y="608"/>
                      </a:lnTo>
                      <a:lnTo>
                        <a:pt x="89" y="608"/>
                      </a:lnTo>
                      <a:lnTo>
                        <a:pt x="89" y="610"/>
                      </a:lnTo>
                      <a:lnTo>
                        <a:pt x="87" y="610"/>
                      </a:lnTo>
                      <a:lnTo>
                        <a:pt x="85" y="610"/>
                      </a:lnTo>
                      <a:lnTo>
                        <a:pt x="83" y="610"/>
                      </a:lnTo>
                      <a:lnTo>
                        <a:pt x="85" y="610"/>
                      </a:lnTo>
                      <a:lnTo>
                        <a:pt x="85" y="612"/>
                      </a:lnTo>
                      <a:lnTo>
                        <a:pt x="83" y="612"/>
                      </a:lnTo>
                      <a:lnTo>
                        <a:pt x="83" y="610"/>
                      </a:lnTo>
                      <a:lnTo>
                        <a:pt x="83" y="612"/>
                      </a:lnTo>
                      <a:lnTo>
                        <a:pt x="81" y="612"/>
                      </a:lnTo>
                      <a:lnTo>
                        <a:pt x="81" y="614"/>
                      </a:lnTo>
                      <a:lnTo>
                        <a:pt x="81" y="616"/>
                      </a:lnTo>
                      <a:lnTo>
                        <a:pt x="79" y="616"/>
                      </a:lnTo>
                      <a:lnTo>
                        <a:pt x="77" y="616"/>
                      </a:lnTo>
                      <a:lnTo>
                        <a:pt x="75" y="616"/>
                      </a:lnTo>
                      <a:lnTo>
                        <a:pt x="73" y="616"/>
                      </a:lnTo>
                      <a:lnTo>
                        <a:pt x="71" y="616"/>
                      </a:lnTo>
                      <a:lnTo>
                        <a:pt x="69" y="616"/>
                      </a:lnTo>
                      <a:lnTo>
                        <a:pt x="69" y="614"/>
                      </a:lnTo>
                      <a:lnTo>
                        <a:pt x="69" y="612"/>
                      </a:lnTo>
                      <a:lnTo>
                        <a:pt x="68" y="612"/>
                      </a:lnTo>
                      <a:lnTo>
                        <a:pt x="68" y="610"/>
                      </a:lnTo>
                      <a:lnTo>
                        <a:pt x="68" y="608"/>
                      </a:lnTo>
                      <a:lnTo>
                        <a:pt x="68" y="607"/>
                      </a:lnTo>
                      <a:lnTo>
                        <a:pt x="69" y="607"/>
                      </a:lnTo>
                      <a:lnTo>
                        <a:pt x="69" y="605"/>
                      </a:lnTo>
                      <a:lnTo>
                        <a:pt x="71" y="605"/>
                      </a:lnTo>
                      <a:lnTo>
                        <a:pt x="71" y="603"/>
                      </a:lnTo>
                      <a:lnTo>
                        <a:pt x="73" y="603"/>
                      </a:lnTo>
                      <a:lnTo>
                        <a:pt x="73" y="601"/>
                      </a:lnTo>
                      <a:lnTo>
                        <a:pt x="75" y="601"/>
                      </a:lnTo>
                      <a:lnTo>
                        <a:pt x="75" y="599"/>
                      </a:lnTo>
                      <a:lnTo>
                        <a:pt x="77" y="599"/>
                      </a:lnTo>
                      <a:lnTo>
                        <a:pt x="79" y="597"/>
                      </a:lnTo>
                      <a:lnTo>
                        <a:pt x="79" y="595"/>
                      </a:lnTo>
                      <a:lnTo>
                        <a:pt x="81" y="595"/>
                      </a:lnTo>
                      <a:lnTo>
                        <a:pt x="79" y="595"/>
                      </a:lnTo>
                      <a:lnTo>
                        <a:pt x="81" y="595"/>
                      </a:lnTo>
                      <a:lnTo>
                        <a:pt x="81" y="593"/>
                      </a:lnTo>
                      <a:lnTo>
                        <a:pt x="81" y="591"/>
                      </a:lnTo>
                      <a:lnTo>
                        <a:pt x="81" y="589"/>
                      </a:lnTo>
                      <a:lnTo>
                        <a:pt x="79" y="589"/>
                      </a:lnTo>
                      <a:lnTo>
                        <a:pt x="77" y="589"/>
                      </a:lnTo>
                      <a:lnTo>
                        <a:pt x="77" y="587"/>
                      </a:lnTo>
                      <a:lnTo>
                        <a:pt x="77" y="585"/>
                      </a:lnTo>
                      <a:lnTo>
                        <a:pt x="79" y="585"/>
                      </a:lnTo>
                      <a:lnTo>
                        <a:pt x="79" y="583"/>
                      </a:lnTo>
                      <a:lnTo>
                        <a:pt x="81" y="583"/>
                      </a:lnTo>
                      <a:lnTo>
                        <a:pt x="81" y="582"/>
                      </a:lnTo>
                      <a:lnTo>
                        <a:pt x="81" y="580"/>
                      </a:lnTo>
                      <a:lnTo>
                        <a:pt x="83" y="580"/>
                      </a:lnTo>
                      <a:lnTo>
                        <a:pt x="81" y="580"/>
                      </a:lnTo>
                      <a:lnTo>
                        <a:pt x="81" y="578"/>
                      </a:lnTo>
                      <a:lnTo>
                        <a:pt x="79" y="578"/>
                      </a:lnTo>
                      <a:lnTo>
                        <a:pt x="79" y="576"/>
                      </a:lnTo>
                      <a:lnTo>
                        <a:pt x="77" y="576"/>
                      </a:lnTo>
                      <a:lnTo>
                        <a:pt x="77" y="574"/>
                      </a:lnTo>
                      <a:lnTo>
                        <a:pt x="75" y="574"/>
                      </a:lnTo>
                      <a:lnTo>
                        <a:pt x="75" y="572"/>
                      </a:lnTo>
                      <a:lnTo>
                        <a:pt x="75" y="570"/>
                      </a:lnTo>
                      <a:lnTo>
                        <a:pt x="73" y="570"/>
                      </a:lnTo>
                      <a:lnTo>
                        <a:pt x="73" y="568"/>
                      </a:lnTo>
                      <a:lnTo>
                        <a:pt x="71" y="568"/>
                      </a:lnTo>
                      <a:lnTo>
                        <a:pt x="71" y="566"/>
                      </a:lnTo>
                      <a:lnTo>
                        <a:pt x="73" y="566"/>
                      </a:lnTo>
                      <a:lnTo>
                        <a:pt x="73" y="564"/>
                      </a:lnTo>
                      <a:lnTo>
                        <a:pt x="71" y="564"/>
                      </a:lnTo>
                      <a:lnTo>
                        <a:pt x="71" y="562"/>
                      </a:lnTo>
                      <a:lnTo>
                        <a:pt x="71" y="560"/>
                      </a:lnTo>
                      <a:lnTo>
                        <a:pt x="71" y="558"/>
                      </a:lnTo>
                      <a:lnTo>
                        <a:pt x="71" y="557"/>
                      </a:lnTo>
                      <a:lnTo>
                        <a:pt x="71" y="558"/>
                      </a:lnTo>
                      <a:lnTo>
                        <a:pt x="71" y="557"/>
                      </a:lnTo>
                      <a:lnTo>
                        <a:pt x="73" y="555"/>
                      </a:lnTo>
                      <a:lnTo>
                        <a:pt x="71" y="553"/>
                      </a:lnTo>
                      <a:lnTo>
                        <a:pt x="69" y="553"/>
                      </a:lnTo>
                      <a:lnTo>
                        <a:pt x="69" y="551"/>
                      </a:lnTo>
                      <a:lnTo>
                        <a:pt x="68" y="551"/>
                      </a:lnTo>
                      <a:lnTo>
                        <a:pt x="68" y="553"/>
                      </a:lnTo>
                      <a:lnTo>
                        <a:pt x="68" y="551"/>
                      </a:lnTo>
                      <a:lnTo>
                        <a:pt x="68" y="549"/>
                      </a:lnTo>
                      <a:lnTo>
                        <a:pt x="68" y="551"/>
                      </a:lnTo>
                      <a:lnTo>
                        <a:pt x="66" y="551"/>
                      </a:lnTo>
                      <a:lnTo>
                        <a:pt x="66" y="549"/>
                      </a:lnTo>
                      <a:lnTo>
                        <a:pt x="66" y="551"/>
                      </a:lnTo>
                      <a:lnTo>
                        <a:pt x="64" y="551"/>
                      </a:lnTo>
                      <a:lnTo>
                        <a:pt x="64" y="549"/>
                      </a:lnTo>
                      <a:lnTo>
                        <a:pt x="62" y="549"/>
                      </a:lnTo>
                      <a:lnTo>
                        <a:pt x="60" y="549"/>
                      </a:lnTo>
                      <a:lnTo>
                        <a:pt x="60" y="551"/>
                      </a:lnTo>
                      <a:lnTo>
                        <a:pt x="60" y="553"/>
                      </a:lnTo>
                      <a:lnTo>
                        <a:pt x="60" y="551"/>
                      </a:lnTo>
                      <a:lnTo>
                        <a:pt x="58" y="551"/>
                      </a:lnTo>
                      <a:lnTo>
                        <a:pt x="58" y="553"/>
                      </a:lnTo>
                      <a:lnTo>
                        <a:pt x="56" y="553"/>
                      </a:lnTo>
                      <a:lnTo>
                        <a:pt x="54" y="553"/>
                      </a:lnTo>
                      <a:lnTo>
                        <a:pt x="54" y="555"/>
                      </a:lnTo>
                      <a:lnTo>
                        <a:pt x="52" y="555"/>
                      </a:lnTo>
                      <a:lnTo>
                        <a:pt x="50" y="555"/>
                      </a:lnTo>
                      <a:lnTo>
                        <a:pt x="50" y="557"/>
                      </a:lnTo>
                      <a:lnTo>
                        <a:pt x="50" y="558"/>
                      </a:lnTo>
                      <a:lnTo>
                        <a:pt x="50" y="560"/>
                      </a:lnTo>
                      <a:lnTo>
                        <a:pt x="48" y="560"/>
                      </a:lnTo>
                      <a:lnTo>
                        <a:pt x="46" y="560"/>
                      </a:lnTo>
                      <a:lnTo>
                        <a:pt x="44" y="560"/>
                      </a:lnTo>
                      <a:lnTo>
                        <a:pt x="44" y="558"/>
                      </a:lnTo>
                      <a:lnTo>
                        <a:pt x="43" y="558"/>
                      </a:lnTo>
                      <a:lnTo>
                        <a:pt x="43" y="560"/>
                      </a:lnTo>
                      <a:lnTo>
                        <a:pt x="43" y="558"/>
                      </a:lnTo>
                      <a:lnTo>
                        <a:pt x="43" y="560"/>
                      </a:lnTo>
                      <a:lnTo>
                        <a:pt x="41" y="560"/>
                      </a:lnTo>
                      <a:lnTo>
                        <a:pt x="39" y="560"/>
                      </a:lnTo>
                      <a:lnTo>
                        <a:pt x="39" y="558"/>
                      </a:lnTo>
                      <a:lnTo>
                        <a:pt x="41" y="558"/>
                      </a:lnTo>
                      <a:lnTo>
                        <a:pt x="39" y="558"/>
                      </a:lnTo>
                      <a:lnTo>
                        <a:pt x="39" y="557"/>
                      </a:lnTo>
                      <a:lnTo>
                        <a:pt x="37" y="557"/>
                      </a:lnTo>
                      <a:lnTo>
                        <a:pt x="37" y="555"/>
                      </a:lnTo>
                      <a:lnTo>
                        <a:pt x="35" y="555"/>
                      </a:lnTo>
                      <a:lnTo>
                        <a:pt x="35" y="553"/>
                      </a:lnTo>
                      <a:lnTo>
                        <a:pt x="35" y="551"/>
                      </a:lnTo>
                      <a:lnTo>
                        <a:pt x="33" y="549"/>
                      </a:lnTo>
                      <a:lnTo>
                        <a:pt x="31" y="549"/>
                      </a:lnTo>
                      <a:lnTo>
                        <a:pt x="31" y="547"/>
                      </a:lnTo>
                      <a:lnTo>
                        <a:pt x="31" y="549"/>
                      </a:lnTo>
                      <a:lnTo>
                        <a:pt x="29" y="549"/>
                      </a:lnTo>
                      <a:lnTo>
                        <a:pt x="27" y="549"/>
                      </a:lnTo>
                      <a:lnTo>
                        <a:pt x="27" y="547"/>
                      </a:lnTo>
                      <a:lnTo>
                        <a:pt x="27" y="549"/>
                      </a:lnTo>
                      <a:lnTo>
                        <a:pt x="27" y="547"/>
                      </a:lnTo>
                      <a:lnTo>
                        <a:pt x="25" y="547"/>
                      </a:lnTo>
                      <a:lnTo>
                        <a:pt x="23" y="547"/>
                      </a:lnTo>
                      <a:lnTo>
                        <a:pt x="23" y="545"/>
                      </a:lnTo>
                      <a:lnTo>
                        <a:pt x="21" y="545"/>
                      </a:lnTo>
                      <a:lnTo>
                        <a:pt x="21" y="543"/>
                      </a:lnTo>
                      <a:lnTo>
                        <a:pt x="21" y="541"/>
                      </a:lnTo>
                      <a:lnTo>
                        <a:pt x="20" y="541"/>
                      </a:lnTo>
                      <a:lnTo>
                        <a:pt x="20" y="539"/>
                      </a:lnTo>
                      <a:lnTo>
                        <a:pt x="20" y="537"/>
                      </a:lnTo>
                      <a:lnTo>
                        <a:pt x="20" y="535"/>
                      </a:lnTo>
                      <a:lnTo>
                        <a:pt x="21" y="535"/>
                      </a:lnTo>
                      <a:lnTo>
                        <a:pt x="20" y="535"/>
                      </a:lnTo>
                      <a:lnTo>
                        <a:pt x="20" y="534"/>
                      </a:lnTo>
                      <a:lnTo>
                        <a:pt x="18" y="534"/>
                      </a:lnTo>
                      <a:lnTo>
                        <a:pt x="18" y="532"/>
                      </a:lnTo>
                      <a:lnTo>
                        <a:pt x="16" y="532"/>
                      </a:lnTo>
                      <a:lnTo>
                        <a:pt x="16" y="530"/>
                      </a:lnTo>
                      <a:lnTo>
                        <a:pt x="14" y="530"/>
                      </a:lnTo>
                      <a:lnTo>
                        <a:pt x="14" y="528"/>
                      </a:lnTo>
                      <a:lnTo>
                        <a:pt x="14" y="526"/>
                      </a:lnTo>
                      <a:lnTo>
                        <a:pt x="16" y="526"/>
                      </a:lnTo>
                      <a:lnTo>
                        <a:pt x="16" y="524"/>
                      </a:lnTo>
                      <a:lnTo>
                        <a:pt x="16" y="522"/>
                      </a:lnTo>
                      <a:lnTo>
                        <a:pt x="14" y="522"/>
                      </a:lnTo>
                      <a:lnTo>
                        <a:pt x="16" y="522"/>
                      </a:lnTo>
                      <a:lnTo>
                        <a:pt x="14" y="520"/>
                      </a:lnTo>
                      <a:lnTo>
                        <a:pt x="16" y="520"/>
                      </a:lnTo>
                      <a:lnTo>
                        <a:pt x="14" y="520"/>
                      </a:lnTo>
                      <a:lnTo>
                        <a:pt x="16" y="520"/>
                      </a:lnTo>
                      <a:lnTo>
                        <a:pt x="16" y="518"/>
                      </a:lnTo>
                      <a:lnTo>
                        <a:pt x="16" y="516"/>
                      </a:lnTo>
                      <a:lnTo>
                        <a:pt x="14" y="516"/>
                      </a:lnTo>
                      <a:lnTo>
                        <a:pt x="14" y="518"/>
                      </a:lnTo>
                      <a:lnTo>
                        <a:pt x="12" y="518"/>
                      </a:lnTo>
                      <a:lnTo>
                        <a:pt x="12" y="516"/>
                      </a:lnTo>
                      <a:lnTo>
                        <a:pt x="10" y="516"/>
                      </a:lnTo>
                      <a:lnTo>
                        <a:pt x="10" y="514"/>
                      </a:lnTo>
                      <a:lnTo>
                        <a:pt x="8" y="514"/>
                      </a:lnTo>
                      <a:lnTo>
                        <a:pt x="10" y="514"/>
                      </a:lnTo>
                      <a:lnTo>
                        <a:pt x="8" y="514"/>
                      </a:lnTo>
                      <a:lnTo>
                        <a:pt x="6" y="514"/>
                      </a:lnTo>
                      <a:lnTo>
                        <a:pt x="6" y="512"/>
                      </a:lnTo>
                      <a:lnTo>
                        <a:pt x="4" y="512"/>
                      </a:lnTo>
                      <a:lnTo>
                        <a:pt x="6" y="512"/>
                      </a:lnTo>
                      <a:lnTo>
                        <a:pt x="4" y="512"/>
                      </a:lnTo>
                      <a:lnTo>
                        <a:pt x="4" y="510"/>
                      </a:lnTo>
                      <a:lnTo>
                        <a:pt x="6" y="510"/>
                      </a:lnTo>
                      <a:lnTo>
                        <a:pt x="4" y="510"/>
                      </a:lnTo>
                      <a:lnTo>
                        <a:pt x="4" y="509"/>
                      </a:lnTo>
                      <a:lnTo>
                        <a:pt x="2" y="509"/>
                      </a:lnTo>
                      <a:lnTo>
                        <a:pt x="2" y="507"/>
                      </a:lnTo>
                      <a:lnTo>
                        <a:pt x="2" y="505"/>
                      </a:lnTo>
                      <a:lnTo>
                        <a:pt x="2" y="503"/>
                      </a:lnTo>
                      <a:lnTo>
                        <a:pt x="0" y="503"/>
                      </a:lnTo>
                      <a:lnTo>
                        <a:pt x="0" y="501"/>
                      </a:lnTo>
                      <a:lnTo>
                        <a:pt x="0" y="499"/>
                      </a:lnTo>
                      <a:lnTo>
                        <a:pt x="2" y="497"/>
                      </a:lnTo>
                      <a:lnTo>
                        <a:pt x="4" y="497"/>
                      </a:lnTo>
                      <a:lnTo>
                        <a:pt x="4" y="495"/>
                      </a:lnTo>
                      <a:lnTo>
                        <a:pt x="6" y="495"/>
                      </a:lnTo>
                      <a:lnTo>
                        <a:pt x="8" y="495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08" name="Freeform 4862"/>
                <p:cNvSpPr>
                  <a:spLocks/>
                </p:cNvSpPr>
                <p:nvPr/>
              </p:nvSpPr>
              <p:spPr bwMode="auto">
                <a:xfrm>
                  <a:off x="1342" y="2131"/>
                  <a:ext cx="438" cy="653"/>
                </a:xfrm>
                <a:custGeom>
                  <a:avLst/>
                  <a:gdLst>
                    <a:gd name="T0" fmla="*/ 15 w 438"/>
                    <a:gd name="T1" fmla="*/ 546 h 653"/>
                    <a:gd name="T2" fmla="*/ 17 w 438"/>
                    <a:gd name="T3" fmla="*/ 519 h 653"/>
                    <a:gd name="T4" fmla="*/ 21 w 438"/>
                    <a:gd name="T5" fmla="*/ 490 h 653"/>
                    <a:gd name="T6" fmla="*/ 31 w 438"/>
                    <a:gd name="T7" fmla="*/ 457 h 653"/>
                    <a:gd name="T8" fmla="*/ 40 w 438"/>
                    <a:gd name="T9" fmla="*/ 429 h 653"/>
                    <a:gd name="T10" fmla="*/ 59 w 438"/>
                    <a:gd name="T11" fmla="*/ 402 h 653"/>
                    <a:gd name="T12" fmla="*/ 77 w 438"/>
                    <a:gd name="T13" fmla="*/ 379 h 653"/>
                    <a:gd name="T14" fmla="*/ 90 w 438"/>
                    <a:gd name="T15" fmla="*/ 346 h 653"/>
                    <a:gd name="T16" fmla="*/ 104 w 438"/>
                    <a:gd name="T17" fmla="*/ 321 h 653"/>
                    <a:gd name="T18" fmla="*/ 123 w 438"/>
                    <a:gd name="T19" fmla="*/ 292 h 653"/>
                    <a:gd name="T20" fmla="*/ 138 w 438"/>
                    <a:gd name="T21" fmla="*/ 260 h 653"/>
                    <a:gd name="T22" fmla="*/ 152 w 438"/>
                    <a:gd name="T23" fmla="*/ 221 h 653"/>
                    <a:gd name="T24" fmla="*/ 178 w 438"/>
                    <a:gd name="T25" fmla="*/ 192 h 653"/>
                    <a:gd name="T26" fmla="*/ 192 w 438"/>
                    <a:gd name="T27" fmla="*/ 162 h 653"/>
                    <a:gd name="T28" fmla="*/ 202 w 438"/>
                    <a:gd name="T29" fmla="*/ 127 h 653"/>
                    <a:gd name="T30" fmla="*/ 203 w 438"/>
                    <a:gd name="T31" fmla="*/ 100 h 653"/>
                    <a:gd name="T32" fmla="*/ 205 w 438"/>
                    <a:gd name="T33" fmla="*/ 68 h 653"/>
                    <a:gd name="T34" fmla="*/ 228 w 438"/>
                    <a:gd name="T35" fmla="*/ 50 h 653"/>
                    <a:gd name="T36" fmla="*/ 259 w 438"/>
                    <a:gd name="T37" fmla="*/ 45 h 653"/>
                    <a:gd name="T38" fmla="*/ 274 w 438"/>
                    <a:gd name="T39" fmla="*/ 27 h 653"/>
                    <a:gd name="T40" fmla="*/ 299 w 438"/>
                    <a:gd name="T41" fmla="*/ 8 h 653"/>
                    <a:gd name="T42" fmla="*/ 330 w 438"/>
                    <a:gd name="T43" fmla="*/ 8 h 653"/>
                    <a:gd name="T44" fmla="*/ 359 w 438"/>
                    <a:gd name="T45" fmla="*/ 8 h 653"/>
                    <a:gd name="T46" fmla="*/ 369 w 438"/>
                    <a:gd name="T47" fmla="*/ 33 h 653"/>
                    <a:gd name="T48" fmla="*/ 369 w 438"/>
                    <a:gd name="T49" fmla="*/ 68 h 653"/>
                    <a:gd name="T50" fmla="*/ 369 w 438"/>
                    <a:gd name="T51" fmla="*/ 93 h 653"/>
                    <a:gd name="T52" fmla="*/ 363 w 438"/>
                    <a:gd name="T53" fmla="*/ 119 h 653"/>
                    <a:gd name="T54" fmla="*/ 357 w 438"/>
                    <a:gd name="T55" fmla="*/ 152 h 653"/>
                    <a:gd name="T56" fmla="*/ 353 w 438"/>
                    <a:gd name="T57" fmla="*/ 179 h 653"/>
                    <a:gd name="T58" fmla="*/ 349 w 438"/>
                    <a:gd name="T59" fmla="*/ 202 h 653"/>
                    <a:gd name="T60" fmla="*/ 340 w 438"/>
                    <a:gd name="T61" fmla="*/ 242 h 653"/>
                    <a:gd name="T62" fmla="*/ 326 w 438"/>
                    <a:gd name="T63" fmla="*/ 275 h 653"/>
                    <a:gd name="T64" fmla="*/ 357 w 438"/>
                    <a:gd name="T65" fmla="*/ 279 h 653"/>
                    <a:gd name="T66" fmla="*/ 369 w 438"/>
                    <a:gd name="T67" fmla="*/ 288 h 653"/>
                    <a:gd name="T68" fmla="*/ 392 w 438"/>
                    <a:gd name="T69" fmla="*/ 298 h 653"/>
                    <a:gd name="T70" fmla="*/ 407 w 438"/>
                    <a:gd name="T71" fmla="*/ 281 h 653"/>
                    <a:gd name="T72" fmla="*/ 430 w 438"/>
                    <a:gd name="T73" fmla="*/ 300 h 653"/>
                    <a:gd name="T74" fmla="*/ 436 w 438"/>
                    <a:gd name="T75" fmla="*/ 325 h 653"/>
                    <a:gd name="T76" fmla="*/ 422 w 438"/>
                    <a:gd name="T77" fmla="*/ 358 h 653"/>
                    <a:gd name="T78" fmla="*/ 420 w 438"/>
                    <a:gd name="T79" fmla="*/ 396 h 653"/>
                    <a:gd name="T80" fmla="*/ 407 w 438"/>
                    <a:gd name="T81" fmla="*/ 423 h 653"/>
                    <a:gd name="T82" fmla="*/ 382 w 438"/>
                    <a:gd name="T83" fmla="*/ 442 h 653"/>
                    <a:gd name="T84" fmla="*/ 367 w 438"/>
                    <a:gd name="T85" fmla="*/ 461 h 653"/>
                    <a:gd name="T86" fmla="*/ 355 w 438"/>
                    <a:gd name="T87" fmla="*/ 482 h 653"/>
                    <a:gd name="T88" fmla="*/ 347 w 438"/>
                    <a:gd name="T89" fmla="*/ 511 h 653"/>
                    <a:gd name="T90" fmla="*/ 324 w 438"/>
                    <a:gd name="T91" fmla="*/ 538 h 653"/>
                    <a:gd name="T92" fmla="*/ 290 w 438"/>
                    <a:gd name="T93" fmla="*/ 542 h 653"/>
                    <a:gd name="T94" fmla="*/ 282 w 438"/>
                    <a:gd name="T95" fmla="*/ 521 h 653"/>
                    <a:gd name="T96" fmla="*/ 273 w 438"/>
                    <a:gd name="T97" fmla="*/ 504 h 653"/>
                    <a:gd name="T98" fmla="*/ 248 w 438"/>
                    <a:gd name="T99" fmla="*/ 519 h 653"/>
                    <a:gd name="T100" fmla="*/ 230 w 438"/>
                    <a:gd name="T101" fmla="*/ 513 h 653"/>
                    <a:gd name="T102" fmla="*/ 213 w 438"/>
                    <a:gd name="T103" fmla="*/ 511 h 653"/>
                    <a:gd name="T104" fmla="*/ 196 w 438"/>
                    <a:gd name="T105" fmla="*/ 513 h 653"/>
                    <a:gd name="T106" fmla="*/ 171 w 438"/>
                    <a:gd name="T107" fmla="*/ 525 h 653"/>
                    <a:gd name="T108" fmla="*/ 155 w 438"/>
                    <a:gd name="T109" fmla="*/ 542 h 653"/>
                    <a:gd name="T110" fmla="*/ 142 w 438"/>
                    <a:gd name="T111" fmla="*/ 569 h 653"/>
                    <a:gd name="T112" fmla="*/ 127 w 438"/>
                    <a:gd name="T113" fmla="*/ 598 h 653"/>
                    <a:gd name="T114" fmla="*/ 90 w 438"/>
                    <a:gd name="T115" fmla="*/ 625 h 653"/>
                    <a:gd name="T116" fmla="*/ 69 w 438"/>
                    <a:gd name="T117" fmla="*/ 653 h 653"/>
                    <a:gd name="T118" fmla="*/ 46 w 438"/>
                    <a:gd name="T119" fmla="*/ 640 h 653"/>
                    <a:gd name="T120" fmla="*/ 23 w 438"/>
                    <a:gd name="T121" fmla="*/ 626 h 653"/>
                    <a:gd name="T122" fmla="*/ 17 w 438"/>
                    <a:gd name="T123" fmla="*/ 607 h 653"/>
                    <a:gd name="T124" fmla="*/ 10 w 438"/>
                    <a:gd name="T125" fmla="*/ 586 h 65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38" h="653">
                      <a:moveTo>
                        <a:pt x="4" y="567"/>
                      </a:moveTo>
                      <a:lnTo>
                        <a:pt x="4" y="565"/>
                      </a:lnTo>
                      <a:lnTo>
                        <a:pt x="6" y="565"/>
                      </a:lnTo>
                      <a:lnTo>
                        <a:pt x="8" y="565"/>
                      </a:lnTo>
                      <a:lnTo>
                        <a:pt x="10" y="565"/>
                      </a:lnTo>
                      <a:lnTo>
                        <a:pt x="10" y="567"/>
                      </a:lnTo>
                      <a:lnTo>
                        <a:pt x="11" y="567"/>
                      </a:lnTo>
                      <a:lnTo>
                        <a:pt x="11" y="565"/>
                      </a:lnTo>
                      <a:lnTo>
                        <a:pt x="13" y="565"/>
                      </a:lnTo>
                      <a:lnTo>
                        <a:pt x="13" y="563"/>
                      </a:lnTo>
                      <a:lnTo>
                        <a:pt x="13" y="561"/>
                      </a:lnTo>
                      <a:lnTo>
                        <a:pt x="15" y="561"/>
                      </a:lnTo>
                      <a:lnTo>
                        <a:pt x="15" y="559"/>
                      </a:lnTo>
                      <a:lnTo>
                        <a:pt x="13" y="559"/>
                      </a:lnTo>
                      <a:lnTo>
                        <a:pt x="13" y="557"/>
                      </a:lnTo>
                      <a:lnTo>
                        <a:pt x="13" y="555"/>
                      </a:lnTo>
                      <a:lnTo>
                        <a:pt x="15" y="555"/>
                      </a:lnTo>
                      <a:lnTo>
                        <a:pt x="15" y="553"/>
                      </a:lnTo>
                      <a:lnTo>
                        <a:pt x="17" y="553"/>
                      </a:lnTo>
                      <a:lnTo>
                        <a:pt x="19" y="552"/>
                      </a:lnTo>
                      <a:lnTo>
                        <a:pt x="17" y="552"/>
                      </a:lnTo>
                      <a:lnTo>
                        <a:pt x="17" y="550"/>
                      </a:lnTo>
                      <a:lnTo>
                        <a:pt x="15" y="550"/>
                      </a:lnTo>
                      <a:lnTo>
                        <a:pt x="15" y="548"/>
                      </a:lnTo>
                      <a:lnTo>
                        <a:pt x="15" y="546"/>
                      </a:lnTo>
                      <a:lnTo>
                        <a:pt x="15" y="544"/>
                      </a:lnTo>
                      <a:lnTo>
                        <a:pt x="15" y="542"/>
                      </a:lnTo>
                      <a:lnTo>
                        <a:pt x="17" y="542"/>
                      </a:lnTo>
                      <a:lnTo>
                        <a:pt x="17" y="540"/>
                      </a:lnTo>
                      <a:lnTo>
                        <a:pt x="19" y="540"/>
                      </a:lnTo>
                      <a:lnTo>
                        <a:pt x="19" y="538"/>
                      </a:lnTo>
                      <a:lnTo>
                        <a:pt x="17" y="538"/>
                      </a:lnTo>
                      <a:lnTo>
                        <a:pt x="17" y="536"/>
                      </a:lnTo>
                      <a:lnTo>
                        <a:pt x="17" y="534"/>
                      </a:lnTo>
                      <a:lnTo>
                        <a:pt x="15" y="534"/>
                      </a:lnTo>
                      <a:lnTo>
                        <a:pt x="15" y="532"/>
                      </a:lnTo>
                      <a:lnTo>
                        <a:pt x="13" y="532"/>
                      </a:lnTo>
                      <a:lnTo>
                        <a:pt x="13" y="530"/>
                      </a:lnTo>
                      <a:lnTo>
                        <a:pt x="15" y="530"/>
                      </a:lnTo>
                      <a:lnTo>
                        <a:pt x="15" y="529"/>
                      </a:lnTo>
                      <a:lnTo>
                        <a:pt x="13" y="529"/>
                      </a:lnTo>
                      <a:lnTo>
                        <a:pt x="13" y="527"/>
                      </a:lnTo>
                      <a:lnTo>
                        <a:pt x="13" y="525"/>
                      </a:lnTo>
                      <a:lnTo>
                        <a:pt x="11" y="525"/>
                      </a:lnTo>
                      <a:lnTo>
                        <a:pt x="13" y="525"/>
                      </a:lnTo>
                      <a:lnTo>
                        <a:pt x="13" y="523"/>
                      </a:lnTo>
                      <a:lnTo>
                        <a:pt x="15" y="523"/>
                      </a:lnTo>
                      <a:lnTo>
                        <a:pt x="15" y="521"/>
                      </a:lnTo>
                      <a:lnTo>
                        <a:pt x="15" y="519"/>
                      </a:lnTo>
                      <a:lnTo>
                        <a:pt x="17" y="519"/>
                      </a:lnTo>
                      <a:lnTo>
                        <a:pt x="17" y="517"/>
                      </a:lnTo>
                      <a:lnTo>
                        <a:pt x="19" y="517"/>
                      </a:lnTo>
                      <a:lnTo>
                        <a:pt x="21" y="517"/>
                      </a:lnTo>
                      <a:lnTo>
                        <a:pt x="21" y="515"/>
                      </a:lnTo>
                      <a:lnTo>
                        <a:pt x="21" y="513"/>
                      </a:lnTo>
                      <a:lnTo>
                        <a:pt x="19" y="515"/>
                      </a:lnTo>
                      <a:lnTo>
                        <a:pt x="19" y="513"/>
                      </a:lnTo>
                      <a:lnTo>
                        <a:pt x="17" y="513"/>
                      </a:lnTo>
                      <a:lnTo>
                        <a:pt x="17" y="511"/>
                      </a:lnTo>
                      <a:lnTo>
                        <a:pt x="17" y="509"/>
                      </a:lnTo>
                      <a:lnTo>
                        <a:pt x="17" y="507"/>
                      </a:lnTo>
                      <a:lnTo>
                        <a:pt x="19" y="507"/>
                      </a:lnTo>
                      <a:lnTo>
                        <a:pt x="17" y="505"/>
                      </a:lnTo>
                      <a:lnTo>
                        <a:pt x="17" y="504"/>
                      </a:lnTo>
                      <a:lnTo>
                        <a:pt x="17" y="502"/>
                      </a:lnTo>
                      <a:lnTo>
                        <a:pt x="19" y="502"/>
                      </a:lnTo>
                      <a:lnTo>
                        <a:pt x="19" y="500"/>
                      </a:lnTo>
                      <a:lnTo>
                        <a:pt x="19" y="498"/>
                      </a:lnTo>
                      <a:lnTo>
                        <a:pt x="21" y="498"/>
                      </a:lnTo>
                      <a:lnTo>
                        <a:pt x="21" y="496"/>
                      </a:lnTo>
                      <a:lnTo>
                        <a:pt x="21" y="494"/>
                      </a:lnTo>
                      <a:lnTo>
                        <a:pt x="23" y="494"/>
                      </a:lnTo>
                      <a:lnTo>
                        <a:pt x="23" y="492"/>
                      </a:lnTo>
                      <a:lnTo>
                        <a:pt x="23" y="490"/>
                      </a:lnTo>
                      <a:lnTo>
                        <a:pt x="21" y="490"/>
                      </a:lnTo>
                      <a:lnTo>
                        <a:pt x="21" y="488"/>
                      </a:lnTo>
                      <a:lnTo>
                        <a:pt x="23" y="488"/>
                      </a:lnTo>
                      <a:lnTo>
                        <a:pt x="23" y="486"/>
                      </a:lnTo>
                      <a:lnTo>
                        <a:pt x="25" y="484"/>
                      </a:lnTo>
                      <a:lnTo>
                        <a:pt x="25" y="482"/>
                      </a:lnTo>
                      <a:lnTo>
                        <a:pt x="27" y="482"/>
                      </a:lnTo>
                      <a:lnTo>
                        <a:pt x="27" y="480"/>
                      </a:lnTo>
                      <a:lnTo>
                        <a:pt x="29" y="480"/>
                      </a:lnTo>
                      <a:lnTo>
                        <a:pt x="29" y="479"/>
                      </a:lnTo>
                      <a:lnTo>
                        <a:pt x="29" y="477"/>
                      </a:lnTo>
                      <a:lnTo>
                        <a:pt x="29" y="475"/>
                      </a:lnTo>
                      <a:lnTo>
                        <a:pt x="31" y="475"/>
                      </a:lnTo>
                      <a:lnTo>
                        <a:pt x="29" y="475"/>
                      </a:lnTo>
                      <a:lnTo>
                        <a:pt x="31" y="475"/>
                      </a:lnTo>
                      <a:lnTo>
                        <a:pt x="31" y="473"/>
                      </a:lnTo>
                      <a:lnTo>
                        <a:pt x="31" y="471"/>
                      </a:lnTo>
                      <a:lnTo>
                        <a:pt x="33" y="471"/>
                      </a:lnTo>
                      <a:lnTo>
                        <a:pt x="33" y="469"/>
                      </a:lnTo>
                      <a:lnTo>
                        <a:pt x="33" y="467"/>
                      </a:lnTo>
                      <a:lnTo>
                        <a:pt x="33" y="465"/>
                      </a:lnTo>
                      <a:lnTo>
                        <a:pt x="33" y="463"/>
                      </a:lnTo>
                      <a:lnTo>
                        <a:pt x="33" y="461"/>
                      </a:lnTo>
                      <a:lnTo>
                        <a:pt x="33" y="459"/>
                      </a:lnTo>
                      <a:lnTo>
                        <a:pt x="31" y="459"/>
                      </a:lnTo>
                      <a:lnTo>
                        <a:pt x="31" y="457"/>
                      </a:lnTo>
                      <a:lnTo>
                        <a:pt x="31" y="456"/>
                      </a:lnTo>
                      <a:lnTo>
                        <a:pt x="33" y="456"/>
                      </a:lnTo>
                      <a:lnTo>
                        <a:pt x="33" y="454"/>
                      </a:lnTo>
                      <a:lnTo>
                        <a:pt x="33" y="452"/>
                      </a:lnTo>
                      <a:lnTo>
                        <a:pt x="31" y="452"/>
                      </a:lnTo>
                      <a:lnTo>
                        <a:pt x="31" y="450"/>
                      </a:lnTo>
                      <a:lnTo>
                        <a:pt x="31" y="448"/>
                      </a:lnTo>
                      <a:lnTo>
                        <a:pt x="33" y="448"/>
                      </a:lnTo>
                      <a:lnTo>
                        <a:pt x="34" y="448"/>
                      </a:lnTo>
                      <a:lnTo>
                        <a:pt x="34" y="446"/>
                      </a:lnTo>
                      <a:lnTo>
                        <a:pt x="34" y="444"/>
                      </a:lnTo>
                      <a:lnTo>
                        <a:pt x="36" y="444"/>
                      </a:lnTo>
                      <a:lnTo>
                        <a:pt x="36" y="442"/>
                      </a:lnTo>
                      <a:lnTo>
                        <a:pt x="38" y="442"/>
                      </a:lnTo>
                      <a:lnTo>
                        <a:pt x="40" y="442"/>
                      </a:lnTo>
                      <a:lnTo>
                        <a:pt x="40" y="440"/>
                      </a:lnTo>
                      <a:lnTo>
                        <a:pt x="42" y="440"/>
                      </a:lnTo>
                      <a:lnTo>
                        <a:pt x="40" y="440"/>
                      </a:lnTo>
                      <a:lnTo>
                        <a:pt x="42" y="438"/>
                      </a:lnTo>
                      <a:lnTo>
                        <a:pt x="42" y="436"/>
                      </a:lnTo>
                      <a:lnTo>
                        <a:pt x="40" y="436"/>
                      </a:lnTo>
                      <a:lnTo>
                        <a:pt x="40" y="434"/>
                      </a:lnTo>
                      <a:lnTo>
                        <a:pt x="40" y="432"/>
                      </a:lnTo>
                      <a:lnTo>
                        <a:pt x="40" y="431"/>
                      </a:lnTo>
                      <a:lnTo>
                        <a:pt x="40" y="429"/>
                      </a:lnTo>
                      <a:lnTo>
                        <a:pt x="42" y="429"/>
                      </a:lnTo>
                      <a:lnTo>
                        <a:pt x="44" y="429"/>
                      </a:lnTo>
                      <a:lnTo>
                        <a:pt x="44" y="427"/>
                      </a:lnTo>
                      <a:lnTo>
                        <a:pt x="44" y="425"/>
                      </a:lnTo>
                      <a:lnTo>
                        <a:pt x="46" y="425"/>
                      </a:lnTo>
                      <a:lnTo>
                        <a:pt x="46" y="423"/>
                      </a:lnTo>
                      <a:lnTo>
                        <a:pt x="48" y="423"/>
                      </a:lnTo>
                      <a:lnTo>
                        <a:pt x="48" y="421"/>
                      </a:lnTo>
                      <a:lnTo>
                        <a:pt x="50" y="421"/>
                      </a:lnTo>
                      <a:lnTo>
                        <a:pt x="50" y="423"/>
                      </a:lnTo>
                      <a:lnTo>
                        <a:pt x="50" y="421"/>
                      </a:lnTo>
                      <a:lnTo>
                        <a:pt x="52" y="419"/>
                      </a:lnTo>
                      <a:lnTo>
                        <a:pt x="52" y="417"/>
                      </a:lnTo>
                      <a:lnTo>
                        <a:pt x="52" y="415"/>
                      </a:lnTo>
                      <a:lnTo>
                        <a:pt x="52" y="413"/>
                      </a:lnTo>
                      <a:lnTo>
                        <a:pt x="54" y="413"/>
                      </a:lnTo>
                      <a:lnTo>
                        <a:pt x="54" y="411"/>
                      </a:lnTo>
                      <a:lnTo>
                        <a:pt x="54" y="409"/>
                      </a:lnTo>
                      <a:lnTo>
                        <a:pt x="56" y="409"/>
                      </a:lnTo>
                      <a:lnTo>
                        <a:pt x="56" y="408"/>
                      </a:lnTo>
                      <a:lnTo>
                        <a:pt x="56" y="406"/>
                      </a:lnTo>
                      <a:lnTo>
                        <a:pt x="58" y="406"/>
                      </a:lnTo>
                      <a:lnTo>
                        <a:pt x="58" y="404"/>
                      </a:lnTo>
                      <a:lnTo>
                        <a:pt x="58" y="402"/>
                      </a:lnTo>
                      <a:lnTo>
                        <a:pt x="59" y="402"/>
                      </a:lnTo>
                      <a:lnTo>
                        <a:pt x="61" y="402"/>
                      </a:lnTo>
                      <a:lnTo>
                        <a:pt x="61" y="400"/>
                      </a:lnTo>
                      <a:lnTo>
                        <a:pt x="63" y="400"/>
                      </a:lnTo>
                      <a:lnTo>
                        <a:pt x="63" y="398"/>
                      </a:lnTo>
                      <a:lnTo>
                        <a:pt x="65" y="398"/>
                      </a:lnTo>
                      <a:lnTo>
                        <a:pt x="65" y="396"/>
                      </a:lnTo>
                      <a:lnTo>
                        <a:pt x="65" y="394"/>
                      </a:lnTo>
                      <a:lnTo>
                        <a:pt x="65" y="392"/>
                      </a:lnTo>
                      <a:lnTo>
                        <a:pt x="67" y="392"/>
                      </a:lnTo>
                      <a:lnTo>
                        <a:pt x="69" y="392"/>
                      </a:lnTo>
                      <a:lnTo>
                        <a:pt x="67" y="392"/>
                      </a:lnTo>
                      <a:lnTo>
                        <a:pt x="67" y="390"/>
                      </a:lnTo>
                      <a:lnTo>
                        <a:pt x="65" y="390"/>
                      </a:lnTo>
                      <a:lnTo>
                        <a:pt x="65" y="388"/>
                      </a:lnTo>
                      <a:lnTo>
                        <a:pt x="65" y="386"/>
                      </a:lnTo>
                      <a:lnTo>
                        <a:pt x="67" y="384"/>
                      </a:lnTo>
                      <a:lnTo>
                        <a:pt x="67" y="383"/>
                      </a:lnTo>
                      <a:lnTo>
                        <a:pt x="69" y="383"/>
                      </a:lnTo>
                      <a:lnTo>
                        <a:pt x="69" y="381"/>
                      </a:lnTo>
                      <a:lnTo>
                        <a:pt x="71" y="381"/>
                      </a:lnTo>
                      <a:lnTo>
                        <a:pt x="71" y="379"/>
                      </a:lnTo>
                      <a:lnTo>
                        <a:pt x="73" y="377"/>
                      </a:lnTo>
                      <a:lnTo>
                        <a:pt x="75" y="377"/>
                      </a:lnTo>
                      <a:lnTo>
                        <a:pt x="75" y="379"/>
                      </a:lnTo>
                      <a:lnTo>
                        <a:pt x="77" y="379"/>
                      </a:lnTo>
                      <a:lnTo>
                        <a:pt x="77" y="377"/>
                      </a:lnTo>
                      <a:lnTo>
                        <a:pt x="77" y="375"/>
                      </a:lnTo>
                      <a:lnTo>
                        <a:pt x="79" y="375"/>
                      </a:lnTo>
                      <a:lnTo>
                        <a:pt x="79" y="373"/>
                      </a:lnTo>
                      <a:lnTo>
                        <a:pt x="81" y="373"/>
                      </a:lnTo>
                      <a:lnTo>
                        <a:pt x="81" y="371"/>
                      </a:lnTo>
                      <a:lnTo>
                        <a:pt x="81" y="369"/>
                      </a:lnTo>
                      <a:lnTo>
                        <a:pt x="81" y="367"/>
                      </a:lnTo>
                      <a:lnTo>
                        <a:pt x="81" y="365"/>
                      </a:lnTo>
                      <a:lnTo>
                        <a:pt x="82" y="363"/>
                      </a:lnTo>
                      <a:lnTo>
                        <a:pt x="84" y="361"/>
                      </a:lnTo>
                      <a:lnTo>
                        <a:pt x="84" y="360"/>
                      </a:lnTo>
                      <a:lnTo>
                        <a:pt x="84" y="358"/>
                      </a:lnTo>
                      <a:lnTo>
                        <a:pt x="84" y="356"/>
                      </a:lnTo>
                      <a:lnTo>
                        <a:pt x="82" y="356"/>
                      </a:lnTo>
                      <a:lnTo>
                        <a:pt x="84" y="354"/>
                      </a:lnTo>
                      <a:lnTo>
                        <a:pt x="84" y="352"/>
                      </a:lnTo>
                      <a:lnTo>
                        <a:pt x="84" y="350"/>
                      </a:lnTo>
                      <a:lnTo>
                        <a:pt x="86" y="350"/>
                      </a:lnTo>
                      <a:lnTo>
                        <a:pt x="88" y="350"/>
                      </a:lnTo>
                      <a:lnTo>
                        <a:pt x="88" y="352"/>
                      </a:lnTo>
                      <a:lnTo>
                        <a:pt x="88" y="350"/>
                      </a:lnTo>
                      <a:lnTo>
                        <a:pt x="90" y="350"/>
                      </a:lnTo>
                      <a:lnTo>
                        <a:pt x="90" y="348"/>
                      </a:lnTo>
                      <a:lnTo>
                        <a:pt x="90" y="346"/>
                      </a:lnTo>
                      <a:lnTo>
                        <a:pt x="92" y="346"/>
                      </a:lnTo>
                      <a:lnTo>
                        <a:pt x="94" y="344"/>
                      </a:lnTo>
                      <a:lnTo>
                        <a:pt x="96" y="344"/>
                      </a:lnTo>
                      <a:lnTo>
                        <a:pt x="96" y="342"/>
                      </a:lnTo>
                      <a:lnTo>
                        <a:pt x="96" y="340"/>
                      </a:lnTo>
                      <a:lnTo>
                        <a:pt x="98" y="340"/>
                      </a:lnTo>
                      <a:lnTo>
                        <a:pt x="98" y="338"/>
                      </a:lnTo>
                      <a:lnTo>
                        <a:pt x="100" y="338"/>
                      </a:lnTo>
                      <a:lnTo>
                        <a:pt x="100" y="336"/>
                      </a:lnTo>
                      <a:lnTo>
                        <a:pt x="98" y="336"/>
                      </a:lnTo>
                      <a:lnTo>
                        <a:pt x="96" y="336"/>
                      </a:lnTo>
                      <a:lnTo>
                        <a:pt x="96" y="335"/>
                      </a:lnTo>
                      <a:lnTo>
                        <a:pt x="96" y="333"/>
                      </a:lnTo>
                      <a:lnTo>
                        <a:pt x="94" y="333"/>
                      </a:lnTo>
                      <a:lnTo>
                        <a:pt x="96" y="333"/>
                      </a:lnTo>
                      <a:lnTo>
                        <a:pt x="96" y="331"/>
                      </a:lnTo>
                      <a:lnTo>
                        <a:pt x="96" y="329"/>
                      </a:lnTo>
                      <a:lnTo>
                        <a:pt x="96" y="327"/>
                      </a:lnTo>
                      <a:lnTo>
                        <a:pt x="98" y="327"/>
                      </a:lnTo>
                      <a:lnTo>
                        <a:pt x="100" y="325"/>
                      </a:lnTo>
                      <a:lnTo>
                        <a:pt x="100" y="323"/>
                      </a:lnTo>
                      <a:lnTo>
                        <a:pt x="102" y="321"/>
                      </a:lnTo>
                      <a:lnTo>
                        <a:pt x="102" y="323"/>
                      </a:lnTo>
                      <a:lnTo>
                        <a:pt x="104" y="323"/>
                      </a:lnTo>
                      <a:lnTo>
                        <a:pt x="104" y="321"/>
                      </a:lnTo>
                      <a:lnTo>
                        <a:pt x="104" y="319"/>
                      </a:lnTo>
                      <a:lnTo>
                        <a:pt x="106" y="319"/>
                      </a:lnTo>
                      <a:lnTo>
                        <a:pt x="107" y="319"/>
                      </a:lnTo>
                      <a:lnTo>
                        <a:pt x="107" y="317"/>
                      </a:lnTo>
                      <a:lnTo>
                        <a:pt x="109" y="317"/>
                      </a:lnTo>
                      <a:lnTo>
                        <a:pt x="111" y="317"/>
                      </a:lnTo>
                      <a:lnTo>
                        <a:pt x="111" y="315"/>
                      </a:lnTo>
                      <a:lnTo>
                        <a:pt x="111" y="313"/>
                      </a:lnTo>
                      <a:lnTo>
                        <a:pt x="111" y="312"/>
                      </a:lnTo>
                      <a:lnTo>
                        <a:pt x="111" y="310"/>
                      </a:lnTo>
                      <a:lnTo>
                        <a:pt x="113" y="308"/>
                      </a:lnTo>
                      <a:lnTo>
                        <a:pt x="113" y="306"/>
                      </a:lnTo>
                      <a:lnTo>
                        <a:pt x="115" y="306"/>
                      </a:lnTo>
                      <a:lnTo>
                        <a:pt x="115" y="304"/>
                      </a:lnTo>
                      <a:lnTo>
                        <a:pt x="117" y="304"/>
                      </a:lnTo>
                      <a:lnTo>
                        <a:pt x="117" y="302"/>
                      </a:lnTo>
                      <a:lnTo>
                        <a:pt x="119" y="300"/>
                      </a:lnTo>
                      <a:lnTo>
                        <a:pt x="121" y="300"/>
                      </a:lnTo>
                      <a:lnTo>
                        <a:pt x="121" y="298"/>
                      </a:lnTo>
                      <a:lnTo>
                        <a:pt x="121" y="296"/>
                      </a:lnTo>
                      <a:lnTo>
                        <a:pt x="123" y="296"/>
                      </a:lnTo>
                      <a:lnTo>
                        <a:pt x="121" y="296"/>
                      </a:lnTo>
                      <a:lnTo>
                        <a:pt x="121" y="294"/>
                      </a:lnTo>
                      <a:lnTo>
                        <a:pt x="121" y="292"/>
                      </a:lnTo>
                      <a:lnTo>
                        <a:pt x="123" y="292"/>
                      </a:lnTo>
                      <a:lnTo>
                        <a:pt x="125" y="292"/>
                      </a:lnTo>
                      <a:lnTo>
                        <a:pt x="125" y="290"/>
                      </a:lnTo>
                      <a:lnTo>
                        <a:pt x="127" y="290"/>
                      </a:lnTo>
                      <a:lnTo>
                        <a:pt x="129" y="287"/>
                      </a:lnTo>
                      <a:lnTo>
                        <a:pt x="129" y="285"/>
                      </a:lnTo>
                      <a:lnTo>
                        <a:pt x="129" y="283"/>
                      </a:lnTo>
                      <a:lnTo>
                        <a:pt x="130" y="283"/>
                      </a:lnTo>
                      <a:lnTo>
                        <a:pt x="130" y="281"/>
                      </a:lnTo>
                      <a:lnTo>
                        <a:pt x="132" y="281"/>
                      </a:lnTo>
                      <a:lnTo>
                        <a:pt x="134" y="281"/>
                      </a:lnTo>
                      <a:lnTo>
                        <a:pt x="134" y="279"/>
                      </a:lnTo>
                      <a:lnTo>
                        <a:pt x="136" y="279"/>
                      </a:lnTo>
                      <a:lnTo>
                        <a:pt x="136" y="277"/>
                      </a:lnTo>
                      <a:lnTo>
                        <a:pt x="136" y="275"/>
                      </a:lnTo>
                      <a:lnTo>
                        <a:pt x="134" y="275"/>
                      </a:lnTo>
                      <a:lnTo>
                        <a:pt x="134" y="273"/>
                      </a:lnTo>
                      <a:lnTo>
                        <a:pt x="136" y="273"/>
                      </a:lnTo>
                      <a:lnTo>
                        <a:pt x="136" y="271"/>
                      </a:lnTo>
                      <a:lnTo>
                        <a:pt x="136" y="269"/>
                      </a:lnTo>
                      <a:lnTo>
                        <a:pt x="136" y="267"/>
                      </a:lnTo>
                      <a:lnTo>
                        <a:pt x="138" y="265"/>
                      </a:lnTo>
                      <a:lnTo>
                        <a:pt x="136" y="265"/>
                      </a:lnTo>
                      <a:lnTo>
                        <a:pt x="136" y="264"/>
                      </a:lnTo>
                      <a:lnTo>
                        <a:pt x="138" y="262"/>
                      </a:lnTo>
                      <a:lnTo>
                        <a:pt x="138" y="260"/>
                      </a:lnTo>
                      <a:lnTo>
                        <a:pt x="138" y="258"/>
                      </a:lnTo>
                      <a:lnTo>
                        <a:pt x="138" y="256"/>
                      </a:lnTo>
                      <a:lnTo>
                        <a:pt x="138" y="254"/>
                      </a:lnTo>
                      <a:lnTo>
                        <a:pt x="138" y="252"/>
                      </a:lnTo>
                      <a:lnTo>
                        <a:pt x="140" y="250"/>
                      </a:lnTo>
                      <a:lnTo>
                        <a:pt x="140" y="248"/>
                      </a:lnTo>
                      <a:lnTo>
                        <a:pt x="140" y="246"/>
                      </a:lnTo>
                      <a:lnTo>
                        <a:pt x="142" y="246"/>
                      </a:lnTo>
                      <a:lnTo>
                        <a:pt x="142" y="244"/>
                      </a:lnTo>
                      <a:lnTo>
                        <a:pt x="142" y="242"/>
                      </a:lnTo>
                      <a:lnTo>
                        <a:pt x="142" y="240"/>
                      </a:lnTo>
                      <a:lnTo>
                        <a:pt x="140" y="239"/>
                      </a:lnTo>
                      <a:lnTo>
                        <a:pt x="142" y="237"/>
                      </a:lnTo>
                      <a:lnTo>
                        <a:pt x="142" y="235"/>
                      </a:lnTo>
                      <a:lnTo>
                        <a:pt x="142" y="233"/>
                      </a:lnTo>
                      <a:lnTo>
                        <a:pt x="142" y="231"/>
                      </a:lnTo>
                      <a:lnTo>
                        <a:pt x="144" y="231"/>
                      </a:lnTo>
                      <a:lnTo>
                        <a:pt x="144" y="229"/>
                      </a:lnTo>
                      <a:lnTo>
                        <a:pt x="146" y="229"/>
                      </a:lnTo>
                      <a:lnTo>
                        <a:pt x="146" y="227"/>
                      </a:lnTo>
                      <a:lnTo>
                        <a:pt x="148" y="227"/>
                      </a:lnTo>
                      <a:lnTo>
                        <a:pt x="150" y="225"/>
                      </a:lnTo>
                      <a:lnTo>
                        <a:pt x="152" y="225"/>
                      </a:lnTo>
                      <a:lnTo>
                        <a:pt x="152" y="223"/>
                      </a:lnTo>
                      <a:lnTo>
                        <a:pt x="152" y="221"/>
                      </a:lnTo>
                      <a:lnTo>
                        <a:pt x="154" y="221"/>
                      </a:lnTo>
                      <a:lnTo>
                        <a:pt x="155" y="219"/>
                      </a:lnTo>
                      <a:lnTo>
                        <a:pt x="155" y="217"/>
                      </a:lnTo>
                      <a:lnTo>
                        <a:pt x="155" y="216"/>
                      </a:lnTo>
                      <a:lnTo>
                        <a:pt x="155" y="214"/>
                      </a:lnTo>
                      <a:lnTo>
                        <a:pt x="157" y="212"/>
                      </a:lnTo>
                      <a:lnTo>
                        <a:pt x="157" y="210"/>
                      </a:lnTo>
                      <a:lnTo>
                        <a:pt x="157" y="208"/>
                      </a:lnTo>
                      <a:lnTo>
                        <a:pt x="157" y="206"/>
                      </a:lnTo>
                      <a:lnTo>
                        <a:pt x="159" y="206"/>
                      </a:lnTo>
                      <a:lnTo>
                        <a:pt x="159" y="204"/>
                      </a:lnTo>
                      <a:lnTo>
                        <a:pt x="161" y="204"/>
                      </a:lnTo>
                      <a:lnTo>
                        <a:pt x="163" y="202"/>
                      </a:lnTo>
                      <a:lnTo>
                        <a:pt x="165" y="200"/>
                      </a:lnTo>
                      <a:lnTo>
                        <a:pt x="165" y="198"/>
                      </a:lnTo>
                      <a:lnTo>
                        <a:pt x="167" y="198"/>
                      </a:lnTo>
                      <a:lnTo>
                        <a:pt x="167" y="196"/>
                      </a:lnTo>
                      <a:lnTo>
                        <a:pt x="169" y="196"/>
                      </a:lnTo>
                      <a:lnTo>
                        <a:pt x="171" y="196"/>
                      </a:lnTo>
                      <a:lnTo>
                        <a:pt x="171" y="194"/>
                      </a:lnTo>
                      <a:lnTo>
                        <a:pt x="171" y="192"/>
                      </a:lnTo>
                      <a:lnTo>
                        <a:pt x="173" y="192"/>
                      </a:lnTo>
                      <a:lnTo>
                        <a:pt x="175" y="192"/>
                      </a:lnTo>
                      <a:lnTo>
                        <a:pt x="177" y="192"/>
                      </a:lnTo>
                      <a:lnTo>
                        <a:pt x="178" y="192"/>
                      </a:lnTo>
                      <a:lnTo>
                        <a:pt x="180" y="192"/>
                      </a:lnTo>
                      <a:lnTo>
                        <a:pt x="182" y="192"/>
                      </a:lnTo>
                      <a:lnTo>
                        <a:pt x="182" y="191"/>
                      </a:lnTo>
                      <a:lnTo>
                        <a:pt x="184" y="191"/>
                      </a:lnTo>
                      <a:lnTo>
                        <a:pt x="184" y="189"/>
                      </a:lnTo>
                      <a:lnTo>
                        <a:pt x="184" y="187"/>
                      </a:lnTo>
                      <a:lnTo>
                        <a:pt x="186" y="187"/>
                      </a:lnTo>
                      <a:lnTo>
                        <a:pt x="186" y="185"/>
                      </a:lnTo>
                      <a:lnTo>
                        <a:pt x="184" y="185"/>
                      </a:lnTo>
                      <a:lnTo>
                        <a:pt x="184" y="183"/>
                      </a:lnTo>
                      <a:lnTo>
                        <a:pt x="184" y="181"/>
                      </a:lnTo>
                      <a:lnTo>
                        <a:pt x="184" y="179"/>
                      </a:lnTo>
                      <a:lnTo>
                        <a:pt x="184" y="177"/>
                      </a:lnTo>
                      <a:lnTo>
                        <a:pt x="184" y="175"/>
                      </a:lnTo>
                      <a:lnTo>
                        <a:pt x="186" y="173"/>
                      </a:lnTo>
                      <a:lnTo>
                        <a:pt x="188" y="171"/>
                      </a:lnTo>
                      <a:lnTo>
                        <a:pt x="188" y="169"/>
                      </a:lnTo>
                      <a:lnTo>
                        <a:pt x="190" y="169"/>
                      </a:lnTo>
                      <a:lnTo>
                        <a:pt x="190" y="168"/>
                      </a:lnTo>
                      <a:lnTo>
                        <a:pt x="192" y="168"/>
                      </a:lnTo>
                      <a:lnTo>
                        <a:pt x="192" y="166"/>
                      </a:lnTo>
                      <a:lnTo>
                        <a:pt x="194" y="166"/>
                      </a:lnTo>
                      <a:lnTo>
                        <a:pt x="194" y="164"/>
                      </a:lnTo>
                      <a:lnTo>
                        <a:pt x="194" y="162"/>
                      </a:lnTo>
                      <a:lnTo>
                        <a:pt x="192" y="162"/>
                      </a:lnTo>
                      <a:lnTo>
                        <a:pt x="194" y="162"/>
                      </a:lnTo>
                      <a:lnTo>
                        <a:pt x="194" y="160"/>
                      </a:lnTo>
                      <a:lnTo>
                        <a:pt x="194" y="158"/>
                      </a:lnTo>
                      <a:lnTo>
                        <a:pt x="196" y="158"/>
                      </a:lnTo>
                      <a:lnTo>
                        <a:pt x="194" y="158"/>
                      </a:lnTo>
                      <a:lnTo>
                        <a:pt x="194" y="156"/>
                      </a:lnTo>
                      <a:lnTo>
                        <a:pt x="194" y="154"/>
                      </a:lnTo>
                      <a:lnTo>
                        <a:pt x="192" y="154"/>
                      </a:lnTo>
                      <a:lnTo>
                        <a:pt x="192" y="152"/>
                      </a:lnTo>
                      <a:lnTo>
                        <a:pt x="194" y="152"/>
                      </a:lnTo>
                      <a:lnTo>
                        <a:pt x="194" y="150"/>
                      </a:lnTo>
                      <a:lnTo>
                        <a:pt x="196" y="150"/>
                      </a:lnTo>
                      <a:lnTo>
                        <a:pt x="196" y="148"/>
                      </a:lnTo>
                      <a:lnTo>
                        <a:pt x="196" y="146"/>
                      </a:lnTo>
                      <a:lnTo>
                        <a:pt x="196" y="144"/>
                      </a:lnTo>
                      <a:lnTo>
                        <a:pt x="196" y="143"/>
                      </a:lnTo>
                      <a:lnTo>
                        <a:pt x="196" y="141"/>
                      </a:lnTo>
                      <a:lnTo>
                        <a:pt x="196" y="139"/>
                      </a:lnTo>
                      <a:lnTo>
                        <a:pt x="198" y="137"/>
                      </a:lnTo>
                      <a:lnTo>
                        <a:pt x="198" y="135"/>
                      </a:lnTo>
                      <a:lnTo>
                        <a:pt x="200" y="133"/>
                      </a:lnTo>
                      <a:lnTo>
                        <a:pt x="202" y="133"/>
                      </a:lnTo>
                      <a:lnTo>
                        <a:pt x="202" y="131"/>
                      </a:lnTo>
                      <a:lnTo>
                        <a:pt x="202" y="129"/>
                      </a:lnTo>
                      <a:lnTo>
                        <a:pt x="202" y="127"/>
                      </a:lnTo>
                      <a:lnTo>
                        <a:pt x="203" y="127"/>
                      </a:lnTo>
                      <a:lnTo>
                        <a:pt x="205" y="127"/>
                      </a:lnTo>
                      <a:lnTo>
                        <a:pt x="205" y="125"/>
                      </a:lnTo>
                      <a:lnTo>
                        <a:pt x="207" y="125"/>
                      </a:lnTo>
                      <a:lnTo>
                        <a:pt x="207" y="123"/>
                      </a:lnTo>
                      <a:lnTo>
                        <a:pt x="209" y="123"/>
                      </a:lnTo>
                      <a:lnTo>
                        <a:pt x="209" y="121"/>
                      </a:lnTo>
                      <a:lnTo>
                        <a:pt x="211" y="121"/>
                      </a:lnTo>
                      <a:lnTo>
                        <a:pt x="211" y="119"/>
                      </a:lnTo>
                      <a:lnTo>
                        <a:pt x="211" y="118"/>
                      </a:lnTo>
                      <a:lnTo>
                        <a:pt x="211" y="116"/>
                      </a:lnTo>
                      <a:lnTo>
                        <a:pt x="211" y="114"/>
                      </a:lnTo>
                      <a:lnTo>
                        <a:pt x="209" y="114"/>
                      </a:lnTo>
                      <a:lnTo>
                        <a:pt x="207" y="114"/>
                      </a:lnTo>
                      <a:lnTo>
                        <a:pt x="207" y="112"/>
                      </a:lnTo>
                      <a:lnTo>
                        <a:pt x="205" y="112"/>
                      </a:lnTo>
                      <a:lnTo>
                        <a:pt x="205" y="110"/>
                      </a:lnTo>
                      <a:lnTo>
                        <a:pt x="205" y="108"/>
                      </a:lnTo>
                      <a:lnTo>
                        <a:pt x="203" y="108"/>
                      </a:lnTo>
                      <a:lnTo>
                        <a:pt x="203" y="106"/>
                      </a:lnTo>
                      <a:lnTo>
                        <a:pt x="203" y="104"/>
                      </a:lnTo>
                      <a:lnTo>
                        <a:pt x="203" y="102"/>
                      </a:lnTo>
                      <a:lnTo>
                        <a:pt x="202" y="102"/>
                      </a:lnTo>
                      <a:lnTo>
                        <a:pt x="202" y="100"/>
                      </a:lnTo>
                      <a:lnTo>
                        <a:pt x="203" y="100"/>
                      </a:lnTo>
                      <a:lnTo>
                        <a:pt x="203" y="98"/>
                      </a:lnTo>
                      <a:lnTo>
                        <a:pt x="202" y="98"/>
                      </a:lnTo>
                      <a:lnTo>
                        <a:pt x="202" y="96"/>
                      </a:lnTo>
                      <a:lnTo>
                        <a:pt x="202" y="95"/>
                      </a:lnTo>
                      <a:lnTo>
                        <a:pt x="203" y="95"/>
                      </a:lnTo>
                      <a:lnTo>
                        <a:pt x="205" y="95"/>
                      </a:lnTo>
                      <a:lnTo>
                        <a:pt x="205" y="93"/>
                      </a:lnTo>
                      <a:lnTo>
                        <a:pt x="207" y="93"/>
                      </a:lnTo>
                      <a:lnTo>
                        <a:pt x="207" y="91"/>
                      </a:lnTo>
                      <a:lnTo>
                        <a:pt x="209" y="89"/>
                      </a:lnTo>
                      <a:lnTo>
                        <a:pt x="209" y="87"/>
                      </a:lnTo>
                      <a:lnTo>
                        <a:pt x="211" y="87"/>
                      </a:lnTo>
                      <a:lnTo>
                        <a:pt x="211" y="85"/>
                      </a:lnTo>
                      <a:lnTo>
                        <a:pt x="211" y="83"/>
                      </a:lnTo>
                      <a:lnTo>
                        <a:pt x="211" y="81"/>
                      </a:lnTo>
                      <a:lnTo>
                        <a:pt x="211" y="79"/>
                      </a:lnTo>
                      <a:lnTo>
                        <a:pt x="211" y="77"/>
                      </a:lnTo>
                      <a:lnTo>
                        <a:pt x="209" y="75"/>
                      </a:lnTo>
                      <a:lnTo>
                        <a:pt x="207" y="73"/>
                      </a:lnTo>
                      <a:lnTo>
                        <a:pt x="205" y="73"/>
                      </a:lnTo>
                      <a:lnTo>
                        <a:pt x="205" y="71"/>
                      </a:lnTo>
                      <a:lnTo>
                        <a:pt x="203" y="71"/>
                      </a:lnTo>
                      <a:lnTo>
                        <a:pt x="203" y="70"/>
                      </a:lnTo>
                      <a:lnTo>
                        <a:pt x="203" y="68"/>
                      </a:lnTo>
                      <a:lnTo>
                        <a:pt x="205" y="68"/>
                      </a:lnTo>
                      <a:lnTo>
                        <a:pt x="203" y="68"/>
                      </a:lnTo>
                      <a:lnTo>
                        <a:pt x="205" y="68"/>
                      </a:lnTo>
                      <a:lnTo>
                        <a:pt x="205" y="66"/>
                      </a:lnTo>
                      <a:lnTo>
                        <a:pt x="205" y="64"/>
                      </a:lnTo>
                      <a:lnTo>
                        <a:pt x="207" y="64"/>
                      </a:lnTo>
                      <a:lnTo>
                        <a:pt x="207" y="62"/>
                      </a:lnTo>
                      <a:lnTo>
                        <a:pt x="209" y="62"/>
                      </a:lnTo>
                      <a:lnTo>
                        <a:pt x="209" y="60"/>
                      </a:lnTo>
                      <a:lnTo>
                        <a:pt x="211" y="60"/>
                      </a:lnTo>
                      <a:lnTo>
                        <a:pt x="211" y="58"/>
                      </a:lnTo>
                      <a:lnTo>
                        <a:pt x="213" y="58"/>
                      </a:lnTo>
                      <a:lnTo>
                        <a:pt x="213" y="56"/>
                      </a:lnTo>
                      <a:lnTo>
                        <a:pt x="215" y="56"/>
                      </a:lnTo>
                      <a:lnTo>
                        <a:pt x="215" y="54"/>
                      </a:lnTo>
                      <a:lnTo>
                        <a:pt x="217" y="54"/>
                      </a:lnTo>
                      <a:lnTo>
                        <a:pt x="217" y="52"/>
                      </a:lnTo>
                      <a:lnTo>
                        <a:pt x="219" y="52"/>
                      </a:lnTo>
                      <a:lnTo>
                        <a:pt x="219" y="50"/>
                      </a:lnTo>
                      <a:lnTo>
                        <a:pt x="221" y="50"/>
                      </a:lnTo>
                      <a:lnTo>
                        <a:pt x="221" y="48"/>
                      </a:lnTo>
                      <a:lnTo>
                        <a:pt x="223" y="48"/>
                      </a:lnTo>
                      <a:lnTo>
                        <a:pt x="225" y="48"/>
                      </a:lnTo>
                      <a:lnTo>
                        <a:pt x="225" y="50"/>
                      </a:lnTo>
                      <a:lnTo>
                        <a:pt x="226" y="50"/>
                      </a:lnTo>
                      <a:lnTo>
                        <a:pt x="228" y="50"/>
                      </a:lnTo>
                      <a:lnTo>
                        <a:pt x="230" y="52"/>
                      </a:lnTo>
                      <a:lnTo>
                        <a:pt x="232" y="52"/>
                      </a:lnTo>
                      <a:lnTo>
                        <a:pt x="234" y="52"/>
                      </a:lnTo>
                      <a:lnTo>
                        <a:pt x="234" y="50"/>
                      </a:lnTo>
                      <a:lnTo>
                        <a:pt x="236" y="50"/>
                      </a:lnTo>
                      <a:lnTo>
                        <a:pt x="238" y="50"/>
                      </a:lnTo>
                      <a:lnTo>
                        <a:pt x="240" y="50"/>
                      </a:lnTo>
                      <a:lnTo>
                        <a:pt x="240" y="48"/>
                      </a:lnTo>
                      <a:lnTo>
                        <a:pt x="242" y="48"/>
                      </a:lnTo>
                      <a:lnTo>
                        <a:pt x="242" y="47"/>
                      </a:lnTo>
                      <a:lnTo>
                        <a:pt x="242" y="45"/>
                      </a:lnTo>
                      <a:lnTo>
                        <a:pt x="244" y="45"/>
                      </a:lnTo>
                      <a:lnTo>
                        <a:pt x="242" y="45"/>
                      </a:lnTo>
                      <a:lnTo>
                        <a:pt x="244" y="43"/>
                      </a:lnTo>
                      <a:lnTo>
                        <a:pt x="246" y="43"/>
                      </a:lnTo>
                      <a:lnTo>
                        <a:pt x="248" y="43"/>
                      </a:lnTo>
                      <a:lnTo>
                        <a:pt x="250" y="43"/>
                      </a:lnTo>
                      <a:lnTo>
                        <a:pt x="250" y="41"/>
                      </a:lnTo>
                      <a:lnTo>
                        <a:pt x="251" y="41"/>
                      </a:lnTo>
                      <a:lnTo>
                        <a:pt x="253" y="41"/>
                      </a:lnTo>
                      <a:lnTo>
                        <a:pt x="255" y="41"/>
                      </a:lnTo>
                      <a:lnTo>
                        <a:pt x="257" y="41"/>
                      </a:lnTo>
                      <a:lnTo>
                        <a:pt x="257" y="43"/>
                      </a:lnTo>
                      <a:lnTo>
                        <a:pt x="259" y="43"/>
                      </a:lnTo>
                      <a:lnTo>
                        <a:pt x="259" y="45"/>
                      </a:lnTo>
                      <a:lnTo>
                        <a:pt x="261" y="45"/>
                      </a:lnTo>
                      <a:lnTo>
                        <a:pt x="263" y="45"/>
                      </a:lnTo>
                      <a:lnTo>
                        <a:pt x="263" y="43"/>
                      </a:lnTo>
                      <a:lnTo>
                        <a:pt x="265" y="43"/>
                      </a:lnTo>
                      <a:lnTo>
                        <a:pt x="267" y="43"/>
                      </a:lnTo>
                      <a:lnTo>
                        <a:pt x="267" y="41"/>
                      </a:lnTo>
                      <a:lnTo>
                        <a:pt x="267" y="43"/>
                      </a:lnTo>
                      <a:lnTo>
                        <a:pt x="265" y="43"/>
                      </a:lnTo>
                      <a:lnTo>
                        <a:pt x="265" y="41"/>
                      </a:lnTo>
                      <a:lnTo>
                        <a:pt x="267" y="41"/>
                      </a:lnTo>
                      <a:lnTo>
                        <a:pt x="265" y="41"/>
                      </a:lnTo>
                      <a:lnTo>
                        <a:pt x="267" y="41"/>
                      </a:lnTo>
                      <a:lnTo>
                        <a:pt x="267" y="39"/>
                      </a:lnTo>
                      <a:lnTo>
                        <a:pt x="265" y="39"/>
                      </a:lnTo>
                      <a:lnTo>
                        <a:pt x="267" y="39"/>
                      </a:lnTo>
                      <a:lnTo>
                        <a:pt x="267" y="37"/>
                      </a:lnTo>
                      <a:lnTo>
                        <a:pt x="269" y="37"/>
                      </a:lnTo>
                      <a:lnTo>
                        <a:pt x="269" y="35"/>
                      </a:lnTo>
                      <a:lnTo>
                        <a:pt x="269" y="33"/>
                      </a:lnTo>
                      <a:lnTo>
                        <a:pt x="269" y="31"/>
                      </a:lnTo>
                      <a:lnTo>
                        <a:pt x="271" y="31"/>
                      </a:lnTo>
                      <a:lnTo>
                        <a:pt x="271" y="29"/>
                      </a:lnTo>
                      <a:lnTo>
                        <a:pt x="273" y="29"/>
                      </a:lnTo>
                      <a:lnTo>
                        <a:pt x="273" y="27"/>
                      </a:lnTo>
                      <a:lnTo>
                        <a:pt x="274" y="27"/>
                      </a:lnTo>
                      <a:lnTo>
                        <a:pt x="274" y="25"/>
                      </a:lnTo>
                      <a:lnTo>
                        <a:pt x="274" y="23"/>
                      </a:lnTo>
                      <a:lnTo>
                        <a:pt x="276" y="23"/>
                      </a:lnTo>
                      <a:lnTo>
                        <a:pt x="276" y="22"/>
                      </a:lnTo>
                      <a:lnTo>
                        <a:pt x="278" y="22"/>
                      </a:lnTo>
                      <a:lnTo>
                        <a:pt x="278" y="20"/>
                      </a:lnTo>
                      <a:lnTo>
                        <a:pt x="280" y="20"/>
                      </a:lnTo>
                      <a:lnTo>
                        <a:pt x="280" y="18"/>
                      </a:lnTo>
                      <a:lnTo>
                        <a:pt x="280" y="16"/>
                      </a:lnTo>
                      <a:lnTo>
                        <a:pt x="280" y="14"/>
                      </a:lnTo>
                      <a:lnTo>
                        <a:pt x="282" y="14"/>
                      </a:lnTo>
                      <a:lnTo>
                        <a:pt x="282" y="12"/>
                      </a:lnTo>
                      <a:lnTo>
                        <a:pt x="284" y="12"/>
                      </a:lnTo>
                      <a:lnTo>
                        <a:pt x="286" y="12"/>
                      </a:lnTo>
                      <a:lnTo>
                        <a:pt x="288" y="12"/>
                      </a:lnTo>
                      <a:lnTo>
                        <a:pt x="288" y="10"/>
                      </a:lnTo>
                      <a:lnTo>
                        <a:pt x="290" y="10"/>
                      </a:lnTo>
                      <a:lnTo>
                        <a:pt x="290" y="8"/>
                      </a:lnTo>
                      <a:lnTo>
                        <a:pt x="290" y="10"/>
                      </a:lnTo>
                      <a:lnTo>
                        <a:pt x="292" y="10"/>
                      </a:lnTo>
                      <a:lnTo>
                        <a:pt x="292" y="8"/>
                      </a:lnTo>
                      <a:lnTo>
                        <a:pt x="294" y="8"/>
                      </a:lnTo>
                      <a:lnTo>
                        <a:pt x="296" y="8"/>
                      </a:lnTo>
                      <a:lnTo>
                        <a:pt x="298" y="8"/>
                      </a:lnTo>
                      <a:lnTo>
                        <a:pt x="299" y="8"/>
                      </a:lnTo>
                      <a:lnTo>
                        <a:pt x="299" y="10"/>
                      </a:lnTo>
                      <a:lnTo>
                        <a:pt x="301" y="8"/>
                      </a:lnTo>
                      <a:lnTo>
                        <a:pt x="303" y="8"/>
                      </a:lnTo>
                      <a:lnTo>
                        <a:pt x="305" y="8"/>
                      </a:lnTo>
                      <a:lnTo>
                        <a:pt x="305" y="6"/>
                      </a:lnTo>
                      <a:lnTo>
                        <a:pt x="307" y="6"/>
                      </a:lnTo>
                      <a:lnTo>
                        <a:pt x="309" y="6"/>
                      </a:lnTo>
                      <a:lnTo>
                        <a:pt x="309" y="4"/>
                      </a:lnTo>
                      <a:lnTo>
                        <a:pt x="311" y="4"/>
                      </a:lnTo>
                      <a:lnTo>
                        <a:pt x="313" y="2"/>
                      </a:lnTo>
                      <a:lnTo>
                        <a:pt x="315" y="2"/>
                      </a:lnTo>
                      <a:lnTo>
                        <a:pt x="317" y="2"/>
                      </a:lnTo>
                      <a:lnTo>
                        <a:pt x="317" y="4"/>
                      </a:lnTo>
                      <a:lnTo>
                        <a:pt x="319" y="4"/>
                      </a:lnTo>
                      <a:lnTo>
                        <a:pt x="319" y="2"/>
                      </a:lnTo>
                      <a:lnTo>
                        <a:pt x="319" y="4"/>
                      </a:lnTo>
                      <a:lnTo>
                        <a:pt x="319" y="2"/>
                      </a:lnTo>
                      <a:lnTo>
                        <a:pt x="321" y="4"/>
                      </a:lnTo>
                      <a:lnTo>
                        <a:pt x="322" y="4"/>
                      </a:lnTo>
                      <a:lnTo>
                        <a:pt x="322" y="6"/>
                      </a:lnTo>
                      <a:lnTo>
                        <a:pt x="324" y="6"/>
                      </a:lnTo>
                      <a:lnTo>
                        <a:pt x="326" y="6"/>
                      </a:lnTo>
                      <a:lnTo>
                        <a:pt x="328" y="6"/>
                      </a:lnTo>
                      <a:lnTo>
                        <a:pt x="330" y="6"/>
                      </a:lnTo>
                      <a:lnTo>
                        <a:pt x="330" y="8"/>
                      </a:lnTo>
                      <a:lnTo>
                        <a:pt x="330" y="6"/>
                      </a:lnTo>
                      <a:lnTo>
                        <a:pt x="332" y="6"/>
                      </a:lnTo>
                      <a:lnTo>
                        <a:pt x="332" y="4"/>
                      </a:lnTo>
                      <a:lnTo>
                        <a:pt x="334" y="4"/>
                      </a:lnTo>
                      <a:lnTo>
                        <a:pt x="336" y="2"/>
                      </a:lnTo>
                      <a:lnTo>
                        <a:pt x="338" y="2"/>
                      </a:lnTo>
                      <a:lnTo>
                        <a:pt x="340" y="2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0"/>
                      </a:lnTo>
                      <a:lnTo>
                        <a:pt x="344" y="0"/>
                      </a:lnTo>
                      <a:lnTo>
                        <a:pt x="344" y="2"/>
                      </a:lnTo>
                      <a:lnTo>
                        <a:pt x="346" y="2"/>
                      </a:lnTo>
                      <a:lnTo>
                        <a:pt x="346" y="4"/>
                      </a:lnTo>
                      <a:lnTo>
                        <a:pt x="347" y="4"/>
                      </a:lnTo>
                      <a:lnTo>
                        <a:pt x="349" y="6"/>
                      </a:lnTo>
                      <a:lnTo>
                        <a:pt x="349" y="4"/>
                      </a:lnTo>
                      <a:lnTo>
                        <a:pt x="351" y="4"/>
                      </a:lnTo>
                      <a:lnTo>
                        <a:pt x="351" y="6"/>
                      </a:lnTo>
                      <a:lnTo>
                        <a:pt x="353" y="6"/>
                      </a:lnTo>
                      <a:lnTo>
                        <a:pt x="355" y="6"/>
                      </a:lnTo>
                      <a:lnTo>
                        <a:pt x="357" y="6"/>
                      </a:lnTo>
                      <a:lnTo>
                        <a:pt x="357" y="8"/>
                      </a:lnTo>
                      <a:lnTo>
                        <a:pt x="359" y="8"/>
                      </a:lnTo>
                      <a:lnTo>
                        <a:pt x="359" y="10"/>
                      </a:lnTo>
                      <a:lnTo>
                        <a:pt x="359" y="8"/>
                      </a:lnTo>
                      <a:lnTo>
                        <a:pt x="361" y="8"/>
                      </a:lnTo>
                      <a:lnTo>
                        <a:pt x="361" y="10"/>
                      </a:lnTo>
                      <a:lnTo>
                        <a:pt x="363" y="10"/>
                      </a:lnTo>
                      <a:lnTo>
                        <a:pt x="365" y="10"/>
                      </a:lnTo>
                      <a:lnTo>
                        <a:pt x="365" y="8"/>
                      </a:lnTo>
                      <a:lnTo>
                        <a:pt x="365" y="10"/>
                      </a:lnTo>
                      <a:lnTo>
                        <a:pt x="367" y="10"/>
                      </a:lnTo>
                      <a:lnTo>
                        <a:pt x="369" y="10"/>
                      </a:lnTo>
                      <a:lnTo>
                        <a:pt x="369" y="12"/>
                      </a:lnTo>
                      <a:lnTo>
                        <a:pt x="369" y="14"/>
                      </a:lnTo>
                      <a:lnTo>
                        <a:pt x="370" y="14"/>
                      </a:lnTo>
                      <a:lnTo>
                        <a:pt x="370" y="16"/>
                      </a:lnTo>
                      <a:lnTo>
                        <a:pt x="369" y="16"/>
                      </a:lnTo>
                      <a:lnTo>
                        <a:pt x="369" y="18"/>
                      </a:lnTo>
                      <a:lnTo>
                        <a:pt x="370" y="20"/>
                      </a:lnTo>
                      <a:lnTo>
                        <a:pt x="370" y="22"/>
                      </a:lnTo>
                      <a:lnTo>
                        <a:pt x="370" y="23"/>
                      </a:lnTo>
                      <a:lnTo>
                        <a:pt x="369" y="23"/>
                      </a:lnTo>
                      <a:lnTo>
                        <a:pt x="369" y="25"/>
                      </a:lnTo>
                      <a:lnTo>
                        <a:pt x="369" y="27"/>
                      </a:lnTo>
                      <a:lnTo>
                        <a:pt x="369" y="29"/>
                      </a:lnTo>
                      <a:lnTo>
                        <a:pt x="369" y="31"/>
                      </a:lnTo>
                      <a:lnTo>
                        <a:pt x="369" y="33"/>
                      </a:lnTo>
                      <a:lnTo>
                        <a:pt x="370" y="33"/>
                      </a:lnTo>
                      <a:lnTo>
                        <a:pt x="372" y="33"/>
                      </a:lnTo>
                      <a:lnTo>
                        <a:pt x="372" y="35"/>
                      </a:lnTo>
                      <a:lnTo>
                        <a:pt x="372" y="37"/>
                      </a:lnTo>
                      <a:lnTo>
                        <a:pt x="372" y="39"/>
                      </a:lnTo>
                      <a:lnTo>
                        <a:pt x="372" y="41"/>
                      </a:lnTo>
                      <a:lnTo>
                        <a:pt x="372" y="43"/>
                      </a:lnTo>
                      <a:lnTo>
                        <a:pt x="370" y="43"/>
                      </a:lnTo>
                      <a:lnTo>
                        <a:pt x="370" y="45"/>
                      </a:lnTo>
                      <a:lnTo>
                        <a:pt x="369" y="45"/>
                      </a:lnTo>
                      <a:lnTo>
                        <a:pt x="369" y="47"/>
                      </a:lnTo>
                      <a:lnTo>
                        <a:pt x="369" y="48"/>
                      </a:lnTo>
                      <a:lnTo>
                        <a:pt x="369" y="50"/>
                      </a:lnTo>
                      <a:lnTo>
                        <a:pt x="370" y="50"/>
                      </a:lnTo>
                      <a:lnTo>
                        <a:pt x="370" y="52"/>
                      </a:lnTo>
                      <a:lnTo>
                        <a:pt x="370" y="54"/>
                      </a:lnTo>
                      <a:lnTo>
                        <a:pt x="372" y="54"/>
                      </a:lnTo>
                      <a:lnTo>
                        <a:pt x="372" y="56"/>
                      </a:lnTo>
                      <a:lnTo>
                        <a:pt x="372" y="58"/>
                      </a:lnTo>
                      <a:lnTo>
                        <a:pt x="372" y="60"/>
                      </a:lnTo>
                      <a:lnTo>
                        <a:pt x="372" y="62"/>
                      </a:lnTo>
                      <a:lnTo>
                        <a:pt x="370" y="62"/>
                      </a:lnTo>
                      <a:lnTo>
                        <a:pt x="370" y="64"/>
                      </a:lnTo>
                      <a:lnTo>
                        <a:pt x="369" y="66"/>
                      </a:lnTo>
                      <a:lnTo>
                        <a:pt x="369" y="68"/>
                      </a:lnTo>
                      <a:lnTo>
                        <a:pt x="369" y="70"/>
                      </a:lnTo>
                      <a:lnTo>
                        <a:pt x="370" y="70"/>
                      </a:lnTo>
                      <a:lnTo>
                        <a:pt x="370" y="71"/>
                      </a:lnTo>
                      <a:lnTo>
                        <a:pt x="369" y="71"/>
                      </a:lnTo>
                      <a:lnTo>
                        <a:pt x="369" y="73"/>
                      </a:lnTo>
                      <a:lnTo>
                        <a:pt x="367" y="75"/>
                      </a:lnTo>
                      <a:lnTo>
                        <a:pt x="367" y="77"/>
                      </a:lnTo>
                      <a:lnTo>
                        <a:pt x="367" y="79"/>
                      </a:lnTo>
                      <a:lnTo>
                        <a:pt x="367" y="81"/>
                      </a:lnTo>
                      <a:lnTo>
                        <a:pt x="367" y="83"/>
                      </a:lnTo>
                      <a:lnTo>
                        <a:pt x="365" y="83"/>
                      </a:lnTo>
                      <a:lnTo>
                        <a:pt x="365" y="85"/>
                      </a:lnTo>
                      <a:lnTo>
                        <a:pt x="367" y="85"/>
                      </a:lnTo>
                      <a:lnTo>
                        <a:pt x="367" y="87"/>
                      </a:lnTo>
                      <a:lnTo>
                        <a:pt x="369" y="87"/>
                      </a:lnTo>
                      <a:lnTo>
                        <a:pt x="370" y="87"/>
                      </a:lnTo>
                      <a:lnTo>
                        <a:pt x="372" y="89"/>
                      </a:lnTo>
                      <a:lnTo>
                        <a:pt x="374" y="89"/>
                      </a:lnTo>
                      <a:lnTo>
                        <a:pt x="374" y="91"/>
                      </a:lnTo>
                      <a:lnTo>
                        <a:pt x="376" y="91"/>
                      </a:lnTo>
                      <a:lnTo>
                        <a:pt x="374" y="91"/>
                      </a:lnTo>
                      <a:lnTo>
                        <a:pt x="374" y="93"/>
                      </a:lnTo>
                      <a:lnTo>
                        <a:pt x="372" y="93"/>
                      </a:lnTo>
                      <a:lnTo>
                        <a:pt x="370" y="93"/>
                      </a:lnTo>
                      <a:lnTo>
                        <a:pt x="369" y="93"/>
                      </a:lnTo>
                      <a:lnTo>
                        <a:pt x="367" y="93"/>
                      </a:lnTo>
                      <a:lnTo>
                        <a:pt x="367" y="95"/>
                      </a:lnTo>
                      <a:lnTo>
                        <a:pt x="365" y="95"/>
                      </a:lnTo>
                      <a:lnTo>
                        <a:pt x="365" y="96"/>
                      </a:lnTo>
                      <a:lnTo>
                        <a:pt x="363" y="98"/>
                      </a:lnTo>
                      <a:lnTo>
                        <a:pt x="365" y="98"/>
                      </a:lnTo>
                      <a:lnTo>
                        <a:pt x="365" y="100"/>
                      </a:lnTo>
                      <a:lnTo>
                        <a:pt x="367" y="102"/>
                      </a:lnTo>
                      <a:lnTo>
                        <a:pt x="369" y="102"/>
                      </a:lnTo>
                      <a:lnTo>
                        <a:pt x="369" y="104"/>
                      </a:lnTo>
                      <a:lnTo>
                        <a:pt x="369" y="106"/>
                      </a:lnTo>
                      <a:lnTo>
                        <a:pt x="367" y="108"/>
                      </a:lnTo>
                      <a:lnTo>
                        <a:pt x="367" y="110"/>
                      </a:lnTo>
                      <a:lnTo>
                        <a:pt x="367" y="112"/>
                      </a:lnTo>
                      <a:lnTo>
                        <a:pt x="369" y="112"/>
                      </a:lnTo>
                      <a:lnTo>
                        <a:pt x="369" y="114"/>
                      </a:lnTo>
                      <a:lnTo>
                        <a:pt x="369" y="116"/>
                      </a:lnTo>
                      <a:lnTo>
                        <a:pt x="367" y="116"/>
                      </a:lnTo>
                      <a:lnTo>
                        <a:pt x="367" y="118"/>
                      </a:lnTo>
                      <a:lnTo>
                        <a:pt x="365" y="116"/>
                      </a:lnTo>
                      <a:lnTo>
                        <a:pt x="363" y="116"/>
                      </a:lnTo>
                      <a:lnTo>
                        <a:pt x="363" y="118"/>
                      </a:lnTo>
                      <a:lnTo>
                        <a:pt x="361" y="118"/>
                      </a:lnTo>
                      <a:lnTo>
                        <a:pt x="361" y="119"/>
                      </a:lnTo>
                      <a:lnTo>
                        <a:pt x="363" y="119"/>
                      </a:lnTo>
                      <a:lnTo>
                        <a:pt x="363" y="121"/>
                      </a:lnTo>
                      <a:lnTo>
                        <a:pt x="363" y="123"/>
                      </a:lnTo>
                      <a:lnTo>
                        <a:pt x="361" y="125"/>
                      </a:lnTo>
                      <a:lnTo>
                        <a:pt x="359" y="125"/>
                      </a:lnTo>
                      <a:lnTo>
                        <a:pt x="359" y="127"/>
                      </a:lnTo>
                      <a:lnTo>
                        <a:pt x="359" y="129"/>
                      </a:lnTo>
                      <a:lnTo>
                        <a:pt x="361" y="131"/>
                      </a:lnTo>
                      <a:lnTo>
                        <a:pt x="363" y="131"/>
                      </a:lnTo>
                      <a:lnTo>
                        <a:pt x="365" y="131"/>
                      </a:lnTo>
                      <a:lnTo>
                        <a:pt x="365" y="133"/>
                      </a:lnTo>
                      <a:lnTo>
                        <a:pt x="365" y="135"/>
                      </a:lnTo>
                      <a:lnTo>
                        <a:pt x="365" y="137"/>
                      </a:lnTo>
                      <a:lnTo>
                        <a:pt x="365" y="139"/>
                      </a:lnTo>
                      <a:lnTo>
                        <a:pt x="365" y="141"/>
                      </a:lnTo>
                      <a:lnTo>
                        <a:pt x="365" y="143"/>
                      </a:lnTo>
                      <a:lnTo>
                        <a:pt x="363" y="144"/>
                      </a:lnTo>
                      <a:lnTo>
                        <a:pt x="361" y="144"/>
                      </a:lnTo>
                      <a:lnTo>
                        <a:pt x="359" y="144"/>
                      </a:lnTo>
                      <a:lnTo>
                        <a:pt x="359" y="146"/>
                      </a:lnTo>
                      <a:lnTo>
                        <a:pt x="357" y="146"/>
                      </a:lnTo>
                      <a:lnTo>
                        <a:pt x="357" y="148"/>
                      </a:lnTo>
                      <a:lnTo>
                        <a:pt x="357" y="150"/>
                      </a:lnTo>
                      <a:lnTo>
                        <a:pt x="355" y="150"/>
                      </a:lnTo>
                      <a:lnTo>
                        <a:pt x="357" y="150"/>
                      </a:lnTo>
                      <a:lnTo>
                        <a:pt x="357" y="152"/>
                      </a:lnTo>
                      <a:lnTo>
                        <a:pt x="357" y="154"/>
                      </a:lnTo>
                      <a:lnTo>
                        <a:pt x="355" y="154"/>
                      </a:lnTo>
                      <a:lnTo>
                        <a:pt x="353" y="154"/>
                      </a:lnTo>
                      <a:lnTo>
                        <a:pt x="351" y="154"/>
                      </a:lnTo>
                      <a:lnTo>
                        <a:pt x="349" y="154"/>
                      </a:lnTo>
                      <a:lnTo>
                        <a:pt x="349" y="156"/>
                      </a:lnTo>
                      <a:lnTo>
                        <a:pt x="347" y="156"/>
                      </a:lnTo>
                      <a:lnTo>
                        <a:pt x="347" y="158"/>
                      </a:lnTo>
                      <a:lnTo>
                        <a:pt x="346" y="158"/>
                      </a:lnTo>
                      <a:lnTo>
                        <a:pt x="346" y="160"/>
                      </a:lnTo>
                      <a:lnTo>
                        <a:pt x="344" y="160"/>
                      </a:lnTo>
                      <a:lnTo>
                        <a:pt x="346" y="160"/>
                      </a:lnTo>
                      <a:lnTo>
                        <a:pt x="346" y="162"/>
                      </a:lnTo>
                      <a:lnTo>
                        <a:pt x="346" y="164"/>
                      </a:lnTo>
                      <a:lnTo>
                        <a:pt x="347" y="164"/>
                      </a:lnTo>
                      <a:lnTo>
                        <a:pt x="347" y="166"/>
                      </a:lnTo>
                      <a:lnTo>
                        <a:pt x="349" y="166"/>
                      </a:lnTo>
                      <a:lnTo>
                        <a:pt x="349" y="168"/>
                      </a:lnTo>
                      <a:lnTo>
                        <a:pt x="349" y="169"/>
                      </a:lnTo>
                      <a:lnTo>
                        <a:pt x="347" y="171"/>
                      </a:lnTo>
                      <a:lnTo>
                        <a:pt x="347" y="173"/>
                      </a:lnTo>
                      <a:lnTo>
                        <a:pt x="349" y="175"/>
                      </a:lnTo>
                      <a:lnTo>
                        <a:pt x="351" y="175"/>
                      </a:lnTo>
                      <a:lnTo>
                        <a:pt x="353" y="177"/>
                      </a:lnTo>
                      <a:lnTo>
                        <a:pt x="353" y="179"/>
                      </a:lnTo>
                      <a:lnTo>
                        <a:pt x="353" y="181"/>
                      </a:lnTo>
                      <a:lnTo>
                        <a:pt x="351" y="181"/>
                      </a:lnTo>
                      <a:lnTo>
                        <a:pt x="351" y="183"/>
                      </a:lnTo>
                      <a:lnTo>
                        <a:pt x="349" y="183"/>
                      </a:lnTo>
                      <a:lnTo>
                        <a:pt x="349" y="185"/>
                      </a:lnTo>
                      <a:lnTo>
                        <a:pt x="349" y="187"/>
                      </a:lnTo>
                      <a:lnTo>
                        <a:pt x="347" y="187"/>
                      </a:lnTo>
                      <a:lnTo>
                        <a:pt x="347" y="189"/>
                      </a:lnTo>
                      <a:lnTo>
                        <a:pt x="346" y="189"/>
                      </a:lnTo>
                      <a:lnTo>
                        <a:pt x="346" y="191"/>
                      </a:lnTo>
                      <a:lnTo>
                        <a:pt x="347" y="191"/>
                      </a:lnTo>
                      <a:lnTo>
                        <a:pt x="347" y="192"/>
                      </a:lnTo>
                      <a:lnTo>
                        <a:pt x="349" y="192"/>
                      </a:lnTo>
                      <a:lnTo>
                        <a:pt x="351" y="192"/>
                      </a:lnTo>
                      <a:lnTo>
                        <a:pt x="351" y="194"/>
                      </a:lnTo>
                      <a:lnTo>
                        <a:pt x="351" y="196"/>
                      </a:lnTo>
                      <a:lnTo>
                        <a:pt x="349" y="196"/>
                      </a:lnTo>
                      <a:lnTo>
                        <a:pt x="349" y="194"/>
                      </a:lnTo>
                      <a:lnTo>
                        <a:pt x="347" y="196"/>
                      </a:lnTo>
                      <a:lnTo>
                        <a:pt x="346" y="196"/>
                      </a:lnTo>
                      <a:lnTo>
                        <a:pt x="346" y="198"/>
                      </a:lnTo>
                      <a:lnTo>
                        <a:pt x="347" y="198"/>
                      </a:lnTo>
                      <a:lnTo>
                        <a:pt x="347" y="200"/>
                      </a:lnTo>
                      <a:lnTo>
                        <a:pt x="349" y="200"/>
                      </a:lnTo>
                      <a:lnTo>
                        <a:pt x="349" y="202"/>
                      </a:lnTo>
                      <a:lnTo>
                        <a:pt x="347" y="204"/>
                      </a:lnTo>
                      <a:lnTo>
                        <a:pt x="347" y="206"/>
                      </a:lnTo>
                      <a:lnTo>
                        <a:pt x="349" y="206"/>
                      </a:lnTo>
                      <a:lnTo>
                        <a:pt x="349" y="208"/>
                      </a:lnTo>
                      <a:lnTo>
                        <a:pt x="349" y="210"/>
                      </a:lnTo>
                      <a:lnTo>
                        <a:pt x="349" y="212"/>
                      </a:lnTo>
                      <a:lnTo>
                        <a:pt x="351" y="212"/>
                      </a:lnTo>
                      <a:lnTo>
                        <a:pt x="351" y="214"/>
                      </a:lnTo>
                      <a:lnTo>
                        <a:pt x="353" y="216"/>
                      </a:lnTo>
                      <a:lnTo>
                        <a:pt x="353" y="217"/>
                      </a:lnTo>
                      <a:lnTo>
                        <a:pt x="353" y="219"/>
                      </a:lnTo>
                      <a:lnTo>
                        <a:pt x="351" y="219"/>
                      </a:lnTo>
                      <a:lnTo>
                        <a:pt x="351" y="221"/>
                      </a:lnTo>
                      <a:lnTo>
                        <a:pt x="349" y="223"/>
                      </a:lnTo>
                      <a:lnTo>
                        <a:pt x="349" y="225"/>
                      </a:lnTo>
                      <a:lnTo>
                        <a:pt x="349" y="229"/>
                      </a:lnTo>
                      <a:lnTo>
                        <a:pt x="347" y="233"/>
                      </a:lnTo>
                      <a:lnTo>
                        <a:pt x="346" y="235"/>
                      </a:lnTo>
                      <a:lnTo>
                        <a:pt x="342" y="233"/>
                      </a:lnTo>
                      <a:lnTo>
                        <a:pt x="342" y="235"/>
                      </a:lnTo>
                      <a:lnTo>
                        <a:pt x="342" y="237"/>
                      </a:lnTo>
                      <a:lnTo>
                        <a:pt x="342" y="239"/>
                      </a:lnTo>
                      <a:lnTo>
                        <a:pt x="342" y="240"/>
                      </a:lnTo>
                      <a:lnTo>
                        <a:pt x="342" y="242"/>
                      </a:lnTo>
                      <a:lnTo>
                        <a:pt x="340" y="242"/>
                      </a:lnTo>
                      <a:lnTo>
                        <a:pt x="342" y="244"/>
                      </a:lnTo>
                      <a:lnTo>
                        <a:pt x="340" y="246"/>
                      </a:lnTo>
                      <a:lnTo>
                        <a:pt x="340" y="248"/>
                      </a:lnTo>
                      <a:lnTo>
                        <a:pt x="340" y="250"/>
                      </a:lnTo>
                      <a:lnTo>
                        <a:pt x="340" y="252"/>
                      </a:lnTo>
                      <a:lnTo>
                        <a:pt x="338" y="252"/>
                      </a:lnTo>
                      <a:lnTo>
                        <a:pt x="336" y="254"/>
                      </a:lnTo>
                      <a:lnTo>
                        <a:pt x="336" y="256"/>
                      </a:lnTo>
                      <a:lnTo>
                        <a:pt x="336" y="258"/>
                      </a:lnTo>
                      <a:lnTo>
                        <a:pt x="336" y="262"/>
                      </a:lnTo>
                      <a:lnTo>
                        <a:pt x="336" y="264"/>
                      </a:lnTo>
                      <a:lnTo>
                        <a:pt x="334" y="264"/>
                      </a:lnTo>
                      <a:lnTo>
                        <a:pt x="332" y="264"/>
                      </a:lnTo>
                      <a:lnTo>
                        <a:pt x="332" y="265"/>
                      </a:lnTo>
                      <a:lnTo>
                        <a:pt x="330" y="265"/>
                      </a:lnTo>
                      <a:lnTo>
                        <a:pt x="330" y="267"/>
                      </a:lnTo>
                      <a:lnTo>
                        <a:pt x="328" y="267"/>
                      </a:lnTo>
                      <a:lnTo>
                        <a:pt x="328" y="269"/>
                      </a:lnTo>
                      <a:lnTo>
                        <a:pt x="328" y="271"/>
                      </a:lnTo>
                      <a:lnTo>
                        <a:pt x="330" y="269"/>
                      </a:lnTo>
                      <a:lnTo>
                        <a:pt x="330" y="271"/>
                      </a:lnTo>
                      <a:lnTo>
                        <a:pt x="328" y="271"/>
                      </a:lnTo>
                      <a:lnTo>
                        <a:pt x="328" y="273"/>
                      </a:lnTo>
                      <a:lnTo>
                        <a:pt x="326" y="273"/>
                      </a:lnTo>
                      <a:lnTo>
                        <a:pt x="326" y="275"/>
                      </a:lnTo>
                      <a:lnTo>
                        <a:pt x="326" y="277"/>
                      </a:lnTo>
                      <a:lnTo>
                        <a:pt x="328" y="279"/>
                      </a:lnTo>
                      <a:lnTo>
                        <a:pt x="328" y="281"/>
                      </a:lnTo>
                      <a:lnTo>
                        <a:pt x="330" y="283"/>
                      </a:lnTo>
                      <a:lnTo>
                        <a:pt x="330" y="281"/>
                      </a:lnTo>
                      <a:lnTo>
                        <a:pt x="332" y="281"/>
                      </a:lnTo>
                      <a:lnTo>
                        <a:pt x="334" y="281"/>
                      </a:lnTo>
                      <a:lnTo>
                        <a:pt x="336" y="281"/>
                      </a:lnTo>
                      <a:lnTo>
                        <a:pt x="338" y="281"/>
                      </a:lnTo>
                      <a:lnTo>
                        <a:pt x="340" y="279"/>
                      </a:lnTo>
                      <a:lnTo>
                        <a:pt x="342" y="279"/>
                      </a:lnTo>
                      <a:lnTo>
                        <a:pt x="342" y="277"/>
                      </a:lnTo>
                      <a:lnTo>
                        <a:pt x="344" y="277"/>
                      </a:lnTo>
                      <a:lnTo>
                        <a:pt x="344" y="275"/>
                      </a:lnTo>
                      <a:lnTo>
                        <a:pt x="346" y="275"/>
                      </a:lnTo>
                      <a:lnTo>
                        <a:pt x="347" y="275"/>
                      </a:lnTo>
                      <a:lnTo>
                        <a:pt x="347" y="277"/>
                      </a:lnTo>
                      <a:lnTo>
                        <a:pt x="349" y="277"/>
                      </a:lnTo>
                      <a:lnTo>
                        <a:pt x="349" y="275"/>
                      </a:lnTo>
                      <a:lnTo>
                        <a:pt x="351" y="275"/>
                      </a:lnTo>
                      <a:lnTo>
                        <a:pt x="353" y="275"/>
                      </a:lnTo>
                      <a:lnTo>
                        <a:pt x="353" y="277"/>
                      </a:lnTo>
                      <a:lnTo>
                        <a:pt x="355" y="277"/>
                      </a:lnTo>
                      <a:lnTo>
                        <a:pt x="357" y="277"/>
                      </a:lnTo>
                      <a:lnTo>
                        <a:pt x="357" y="279"/>
                      </a:lnTo>
                      <a:lnTo>
                        <a:pt x="355" y="279"/>
                      </a:lnTo>
                      <a:lnTo>
                        <a:pt x="355" y="281"/>
                      </a:lnTo>
                      <a:lnTo>
                        <a:pt x="355" y="283"/>
                      </a:lnTo>
                      <a:lnTo>
                        <a:pt x="357" y="283"/>
                      </a:lnTo>
                      <a:lnTo>
                        <a:pt x="357" y="281"/>
                      </a:lnTo>
                      <a:lnTo>
                        <a:pt x="359" y="281"/>
                      </a:lnTo>
                      <a:lnTo>
                        <a:pt x="359" y="283"/>
                      </a:lnTo>
                      <a:lnTo>
                        <a:pt x="357" y="283"/>
                      </a:lnTo>
                      <a:lnTo>
                        <a:pt x="359" y="283"/>
                      </a:lnTo>
                      <a:lnTo>
                        <a:pt x="359" y="285"/>
                      </a:lnTo>
                      <a:lnTo>
                        <a:pt x="361" y="285"/>
                      </a:lnTo>
                      <a:lnTo>
                        <a:pt x="363" y="285"/>
                      </a:lnTo>
                      <a:lnTo>
                        <a:pt x="363" y="283"/>
                      </a:lnTo>
                      <a:lnTo>
                        <a:pt x="363" y="285"/>
                      </a:lnTo>
                      <a:lnTo>
                        <a:pt x="365" y="285"/>
                      </a:lnTo>
                      <a:lnTo>
                        <a:pt x="363" y="285"/>
                      </a:lnTo>
                      <a:lnTo>
                        <a:pt x="365" y="285"/>
                      </a:lnTo>
                      <a:lnTo>
                        <a:pt x="365" y="287"/>
                      </a:lnTo>
                      <a:lnTo>
                        <a:pt x="365" y="288"/>
                      </a:lnTo>
                      <a:lnTo>
                        <a:pt x="365" y="290"/>
                      </a:lnTo>
                      <a:lnTo>
                        <a:pt x="365" y="288"/>
                      </a:lnTo>
                      <a:lnTo>
                        <a:pt x="367" y="288"/>
                      </a:lnTo>
                      <a:lnTo>
                        <a:pt x="367" y="287"/>
                      </a:lnTo>
                      <a:lnTo>
                        <a:pt x="369" y="287"/>
                      </a:lnTo>
                      <a:lnTo>
                        <a:pt x="369" y="288"/>
                      </a:lnTo>
                      <a:lnTo>
                        <a:pt x="370" y="288"/>
                      </a:lnTo>
                      <a:lnTo>
                        <a:pt x="370" y="290"/>
                      </a:lnTo>
                      <a:lnTo>
                        <a:pt x="372" y="290"/>
                      </a:lnTo>
                      <a:lnTo>
                        <a:pt x="374" y="290"/>
                      </a:lnTo>
                      <a:lnTo>
                        <a:pt x="374" y="292"/>
                      </a:lnTo>
                      <a:lnTo>
                        <a:pt x="376" y="292"/>
                      </a:lnTo>
                      <a:lnTo>
                        <a:pt x="374" y="292"/>
                      </a:lnTo>
                      <a:lnTo>
                        <a:pt x="376" y="292"/>
                      </a:lnTo>
                      <a:lnTo>
                        <a:pt x="376" y="294"/>
                      </a:lnTo>
                      <a:lnTo>
                        <a:pt x="376" y="296"/>
                      </a:lnTo>
                      <a:lnTo>
                        <a:pt x="378" y="296"/>
                      </a:lnTo>
                      <a:lnTo>
                        <a:pt x="380" y="296"/>
                      </a:lnTo>
                      <a:lnTo>
                        <a:pt x="382" y="296"/>
                      </a:lnTo>
                      <a:lnTo>
                        <a:pt x="384" y="296"/>
                      </a:lnTo>
                      <a:lnTo>
                        <a:pt x="386" y="296"/>
                      </a:lnTo>
                      <a:lnTo>
                        <a:pt x="388" y="296"/>
                      </a:lnTo>
                      <a:lnTo>
                        <a:pt x="388" y="294"/>
                      </a:lnTo>
                      <a:lnTo>
                        <a:pt x="388" y="296"/>
                      </a:lnTo>
                      <a:lnTo>
                        <a:pt x="390" y="296"/>
                      </a:lnTo>
                      <a:lnTo>
                        <a:pt x="390" y="298"/>
                      </a:lnTo>
                      <a:lnTo>
                        <a:pt x="388" y="298"/>
                      </a:lnTo>
                      <a:lnTo>
                        <a:pt x="388" y="300"/>
                      </a:lnTo>
                      <a:lnTo>
                        <a:pt x="390" y="300"/>
                      </a:lnTo>
                      <a:lnTo>
                        <a:pt x="390" y="298"/>
                      </a:lnTo>
                      <a:lnTo>
                        <a:pt x="392" y="298"/>
                      </a:lnTo>
                      <a:lnTo>
                        <a:pt x="392" y="296"/>
                      </a:lnTo>
                      <a:lnTo>
                        <a:pt x="394" y="296"/>
                      </a:lnTo>
                      <a:lnTo>
                        <a:pt x="394" y="294"/>
                      </a:lnTo>
                      <a:lnTo>
                        <a:pt x="395" y="294"/>
                      </a:lnTo>
                      <a:lnTo>
                        <a:pt x="395" y="292"/>
                      </a:lnTo>
                      <a:lnTo>
                        <a:pt x="395" y="294"/>
                      </a:lnTo>
                      <a:lnTo>
                        <a:pt x="397" y="294"/>
                      </a:lnTo>
                      <a:lnTo>
                        <a:pt x="397" y="292"/>
                      </a:lnTo>
                      <a:lnTo>
                        <a:pt x="397" y="290"/>
                      </a:lnTo>
                      <a:lnTo>
                        <a:pt x="397" y="288"/>
                      </a:lnTo>
                      <a:lnTo>
                        <a:pt x="399" y="288"/>
                      </a:lnTo>
                      <a:lnTo>
                        <a:pt x="397" y="288"/>
                      </a:lnTo>
                      <a:lnTo>
                        <a:pt x="397" y="287"/>
                      </a:lnTo>
                      <a:lnTo>
                        <a:pt x="399" y="287"/>
                      </a:lnTo>
                      <a:lnTo>
                        <a:pt x="397" y="287"/>
                      </a:lnTo>
                      <a:lnTo>
                        <a:pt x="397" y="285"/>
                      </a:lnTo>
                      <a:lnTo>
                        <a:pt x="399" y="285"/>
                      </a:lnTo>
                      <a:lnTo>
                        <a:pt x="401" y="285"/>
                      </a:lnTo>
                      <a:lnTo>
                        <a:pt x="403" y="285"/>
                      </a:lnTo>
                      <a:lnTo>
                        <a:pt x="403" y="283"/>
                      </a:lnTo>
                      <a:lnTo>
                        <a:pt x="405" y="283"/>
                      </a:lnTo>
                      <a:lnTo>
                        <a:pt x="405" y="285"/>
                      </a:lnTo>
                      <a:lnTo>
                        <a:pt x="405" y="283"/>
                      </a:lnTo>
                      <a:lnTo>
                        <a:pt x="405" y="281"/>
                      </a:lnTo>
                      <a:lnTo>
                        <a:pt x="407" y="281"/>
                      </a:lnTo>
                      <a:lnTo>
                        <a:pt x="409" y="281"/>
                      </a:lnTo>
                      <a:lnTo>
                        <a:pt x="411" y="281"/>
                      </a:lnTo>
                      <a:lnTo>
                        <a:pt x="413" y="281"/>
                      </a:lnTo>
                      <a:lnTo>
                        <a:pt x="415" y="281"/>
                      </a:lnTo>
                      <a:lnTo>
                        <a:pt x="417" y="281"/>
                      </a:lnTo>
                      <a:lnTo>
                        <a:pt x="417" y="283"/>
                      </a:lnTo>
                      <a:lnTo>
                        <a:pt x="418" y="283"/>
                      </a:lnTo>
                      <a:lnTo>
                        <a:pt x="418" y="285"/>
                      </a:lnTo>
                      <a:lnTo>
                        <a:pt x="420" y="285"/>
                      </a:lnTo>
                      <a:lnTo>
                        <a:pt x="420" y="287"/>
                      </a:lnTo>
                      <a:lnTo>
                        <a:pt x="422" y="287"/>
                      </a:lnTo>
                      <a:lnTo>
                        <a:pt x="424" y="288"/>
                      </a:lnTo>
                      <a:lnTo>
                        <a:pt x="426" y="288"/>
                      </a:lnTo>
                      <a:lnTo>
                        <a:pt x="426" y="290"/>
                      </a:lnTo>
                      <a:lnTo>
                        <a:pt x="426" y="292"/>
                      </a:lnTo>
                      <a:lnTo>
                        <a:pt x="426" y="294"/>
                      </a:lnTo>
                      <a:lnTo>
                        <a:pt x="428" y="294"/>
                      </a:lnTo>
                      <a:lnTo>
                        <a:pt x="426" y="294"/>
                      </a:lnTo>
                      <a:lnTo>
                        <a:pt x="426" y="296"/>
                      </a:lnTo>
                      <a:lnTo>
                        <a:pt x="428" y="296"/>
                      </a:lnTo>
                      <a:lnTo>
                        <a:pt x="426" y="296"/>
                      </a:lnTo>
                      <a:lnTo>
                        <a:pt x="428" y="296"/>
                      </a:lnTo>
                      <a:lnTo>
                        <a:pt x="428" y="298"/>
                      </a:lnTo>
                      <a:lnTo>
                        <a:pt x="428" y="300"/>
                      </a:lnTo>
                      <a:lnTo>
                        <a:pt x="430" y="300"/>
                      </a:lnTo>
                      <a:lnTo>
                        <a:pt x="430" y="302"/>
                      </a:lnTo>
                      <a:lnTo>
                        <a:pt x="430" y="304"/>
                      </a:lnTo>
                      <a:lnTo>
                        <a:pt x="432" y="304"/>
                      </a:lnTo>
                      <a:lnTo>
                        <a:pt x="434" y="304"/>
                      </a:lnTo>
                      <a:lnTo>
                        <a:pt x="434" y="306"/>
                      </a:lnTo>
                      <a:lnTo>
                        <a:pt x="436" y="306"/>
                      </a:lnTo>
                      <a:lnTo>
                        <a:pt x="436" y="308"/>
                      </a:lnTo>
                      <a:lnTo>
                        <a:pt x="434" y="308"/>
                      </a:lnTo>
                      <a:lnTo>
                        <a:pt x="434" y="310"/>
                      </a:lnTo>
                      <a:lnTo>
                        <a:pt x="436" y="310"/>
                      </a:lnTo>
                      <a:lnTo>
                        <a:pt x="434" y="310"/>
                      </a:lnTo>
                      <a:lnTo>
                        <a:pt x="434" y="312"/>
                      </a:lnTo>
                      <a:lnTo>
                        <a:pt x="436" y="312"/>
                      </a:lnTo>
                      <a:lnTo>
                        <a:pt x="436" y="313"/>
                      </a:lnTo>
                      <a:lnTo>
                        <a:pt x="434" y="313"/>
                      </a:lnTo>
                      <a:lnTo>
                        <a:pt x="436" y="313"/>
                      </a:lnTo>
                      <a:lnTo>
                        <a:pt x="436" y="315"/>
                      </a:lnTo>
                      <a:lnTo>
                        <a:pt x="436" y="317"/>
                      </a:lnTo>
                      <a:lnTo>
                        <a:pt x="438" y="317"/>
                      </a:lnTo>
                      <a:lnTo>
                        <a:pt x="438" y="319"/>
                      </a:lnTo>
                      <a:lnTo>
                        <a:pt x="438" y="321"/>
                      </a:lnTo>
                      <a:lnTo>
                        <a:pt x="436" y="321"/>
                      </a:lnTo>
                      <a:lnTo>
                        <a:pt x="438" y="323"/>
                      </a:lnTo>
                      <a:lnTo>
                        <a:pt x="436" y="323"/>
                      </a:lnTo>
                      <a:lnTo>
                        <a:pt x="436" y="325"/>
                      </a:lnTo>
                      <a:lnTo>
                        <a:pt x="434" y="325"/>
                      </a:lnTo>
                      <a:lnTo>
                        <a:pt x="434" y="327"/>
                      </a:lnTo>
                      <a:lnTo>
                        <a:pt x="432" y="329"/>
                      </a:lnTo>
                      <a:lnTo>
                        <a:pt x="430" y="329"/>
                      </a:lnTo>
                      <a:lnTo>
                        <a:pt x="430" y="331"/>
                      </a:lnTo>
                      <a:lnTo>
                        <a:pt x="428" y="331"/>
                      </a:lnTo>
                      <a:lnTo>
                        <a:pt x="428" y="333"/>
                      </a:lnTo>
                      <a:lnTo>
                        <a:pt x="426" y="333"/>
                      </a:lnTo>
                      <a:lnTo>
                        <a:pt x="426" y="335"/>
                      </a:lnTo>
                      <a:lnTo>
                        <a:pt x="426" y="336"/>
                      </a:lnTo>
                      <a:lnTo>
                        <a:pt x="426" y="338"/>
                      </a:lnTo>
                      <a:lnTo>
                        <a:pt x="424" y="338"/>
                      </a:lnTo>
                      <a:lnTo>
                        <a:pt x="424" y="340"/>
                      </a:lnTo>
                      <a:lnTo>
                        <a:pt x="422" y="340"/>
                      </a:lnTo>
                      <a:lnTo>
                        <a:pt x="422" y="342"/>
                      </a:lnTo>
                      <a:lnTo>
                        <a:pt x="422" y="344"/>
                      </a:lnTo>
                      <a:lnTo>
                        <a:pt x="422" y="346"/>
                      </a:lnTo>
                      <a:lnTo>
                        <a:pt x="424" y="346"/>
                      </a:lnTo>
                      <a:lnTo>
                        <a:pt x="424" y="348"/>
                      </a:lnTo>
                      <a:lnTo>
                        <a:pt x="424" y="350"/>
                      </a:lnTo>
                      <a:lnTo>
                        <a:pt x="422" y="350"/>
                      </a:lnTo>
                      <a:lnTo>
                        <a:pt x="422" y="352"/>
                      </a:lnTo>
                      <a:lnTo>
                        <a:pt x="422" y="354"/>
                      </a:lnTo>
                      <a:lnTo>
                        <a:pt x="422" y="356"/>
                      </a:lnTo>
                      <a:lnTo>
                        <a:pt x="422" y="358"/>
                      </a:lnTo>
                      <a:lnTo>
                        <a:pt x="422" y="360"/>
                      </a:lnTo>
                      <a:lnTo>
                        <a:pt x="422" y="361"/>
                      </a:lnTo>
                      <a:lnTo>
                        <a:pt x="422" y="363"/>
                      </a:lnTo>
                      <a:lnTo>
                        <a:pt x="424" y="363"/>
                      </a:lnTo>
                      <a:lnTo>
                        <a:pt x="426" y="363"/>
                      </a:lnTo>
                      <a:lnTo>
                        <a:pt x="426" y="365"/>
                      </a:lnTo>
                      <a:lnTo>
                        <a:pt x="428" y="365"/>
                      </a:lnTo>
                      <a:lnTo>
                        <a:pt x="426" y="367"/>
                      </a:lnTo>
                      <a:lnTo>
                        <a:pt x="426" y="369"/>
                      </a:lnTo>
                      <a:lnTo>
                        <a:pt x="426" y="371"/>
                      </a:lnTo>
                      <a:lnTo>
                        <a:pt x="426" y="373"/>
                      </a:lnTo>
                      <a:lnTo>
                        <a:pt x="426" y="375"/>
                      </a:lnTo>
                      <a:lnTo>
                        <a:pt x="424" y="375"/>
                      </a:lnTo>
                      <a:lnTo>
                        <a:pt x="424" y="377"/>
                      </a:lnTo>
                      <a:lnTo>
                        <a:pt x="424" y="379"/>
                      </a:lnTo>
                      <a:lnTo>
                        <a:pt x="424" y="381"/>
                      </a:lnTo>
                      <a:lnTo>
                        <a:pt x="424" y="383"/>
                      </a:lnTo>
                      <a:lnTo>
                        <a:pt x="424" y="384"/>
                      </a:lnTo>
                      <a:lnTo>
                        <a:pt x="422" y="384"/>
                      </a:lnTo>
                      <a:lnTo>
                        <a:pt x="422" y="386"/>
                      </a:lnTo>
                      <a:lnTo>
                        <a:pt x="422" y="388"/>
                      </a:lnTo>
                      <a:lnTo>
                        <a:pt x="420" y="390"/>
                      </a:lnTo>
                      <a:lnTo>
                        <a:pt x="420" y="392"/>
                      </a:lnTo>
                      <a:lnTo>
                        <a:pt x="420" y="394"/>
                      </a:lnTo>
                      <a:lnTo>
                        <a:pt x="420" y="396"/>
                      </a:lnTo>
                      <a:lnTo>
                        <a:pt x="418" y="396"/>
                      </a:lnTo>
                      <a:lnTo>
                        <a:pt x="418" y="398"/>
                      </a:lnTo>
                      <a:lnTo>
                        <a:pt x="420" y="398"/>
                      </a:lnTo>
                      <a:lnTo>
                        <a:pt x="420" y="400"/>
                      </a:lnTo>
                      <a:lnTo>
                        <a:pt x="420" y="402"/>
                      </a:lnTo>
                      <a:lnTo>
                        <a:pt x="420" y="404"/>
                      </a:lnTo>
                      <a:lnTo>
                        <a:pt x="420" y="406"/>
                      </a:lnTo>
                      <a:lnTo>
                        <a:pt x="418" y="406"/>
                      </a:lnTo>
                      <a:lnTo>
                        <a:pt x="418" y="408"/>
                      </a:lnTo>
                      <a:lnTo>
                        <a:pt x="417" y="408"/>
                      </a:lnTo>
                      <a:lnTo>
                        <a:pt x="417" y="409"/>
                      </a:lnTo>
                      <a:lnTo>
                        <a:pt x="417" y="411"/>
                      </a:lnTo>
                      <a:lnTo>
                        <a:pt x="417" y="413"/>
                      </a:lnTo>
                      <a:lnTo>
                        <a:pt x="415" y="413"/>
                      </a:lnTo>
                      <a:lnTo>
                        <a:pt x="417" y="413"/>
                      </a:lnTo>
                      <a:lnTo>
                        <a:pt x="415" y="413"/>
                      </a:lnTo>
                      <a:lnTo>
                        <a:pt x="415" y="415"/>
                      </a:lnTo>
                      <a:lnTo>
                        <a:pt x="415" y="417"/>
                      </a:lnTo>
                      <a:lnTo>
                        <a:pt x="415" y="419"/>
                      </a:lnTo>
                      <a:lnTo>
                        <a:pt x="413" y="419"/>
                      </a:lnTo>
                      <a:lnTo>
                        <a:pt x="413" y="421"/>
                      </a:lnTo>
                      <a:lnTo>
                        <a:pt x="411" y="421"/>
                      </a:lnTo>
                      <a:lnTo>
                        <a:pt x="409" y="421"/>
                      </a:lnTo>
                      <a:lnTo>
                        <a:pt x="409" y="423"/>
                      </a:lnTo>
                      <a:lnTo>
                        <a:pt x="407" y="423"/>
                      </a:lnTo>
                      <a:lnTo>
                        <a:pt x="407" y="425"/>
                      </a:lnTo>
                      <a:lnTo>
                        <a:pt x="405" y="425"/>
                      </a:lnTo>
                      <a:lnTo>
                        <a:pt x="405" y="427"/>
                      </a:lnTo>
                      <a:lnTo>
                        <a:pt x="403" y="427"/>
                      </a:lnTo>
                      <a:lnTo>
                        <a:pt x="405" y="427"/>
                      </a:lnTo>
                      <a:lnTo>
                        <a:pt x="403" y="427"/>
                      </a:lnTo>
                      <a:lnTo>
                        <a:pt x="401" y="427"/>
                      </a:lnTo>
                      <a:lnTo>
                        <a:pt x="401" y="429"/>
                      </a:lnTo>
                      <a:lnTo>
                        <a:pt x="399" y="429"/>
                      </a:lnTo>
                      <a:lnTo>
                        <a:pt x="399" y="431"/>
                      </a:lnTo>
                      <a:lnTo>
                        <a:pt x="397" y="431"/>
                      </a:lnTo>
                      <a:lnTo>
                        <a:pt x="397" y="432"/>
                      </a:lnTo>
                      <a:lnTo>
                        <a:pt x="395" y="432"/>
                      </a:lnTo>
                      <a:lnTo>
                        <a:pt x="395" y="434"/>
                      </a:lnTo>
                      <a:lnTo>
                        <a:pt x="394" y="434"/>
                      </a:lnTo>
                      <a:lnTo>
                        <a:pt x="394" y="436"/>
                      </a:lnTo>
                      <a:lnTo>
                        <a:pt x="392" y="436"/>
                      </a:lnTo>
                      <a:lnTo>
                        <a:pt x="390" y="436"/>
                      </a:lnTo>
                      <a:lnTo>
                        <a:pt x="390" y="438"/>
                      </a:lnTo>
                      <a:lnTo>
                        <a:pt x="388" y="438"/>
                      </a:lnTo>
                      <a:lnTo>
                        <a:pt x="388" y="440"/>
                      </a:lnTo>
                      <a:lnTo>
                        <a:pt x="386" y="440"/>
                      </a:lnTo>
                      <a:lnTo>
                        <a:pt x="384" y="440"/>
                      </a:lnTo>
                      <a:lnTo>
                        <a:pt x="384" y="442"/>
                      </a:lnTo>
                      <a:lnTo>
                        <a:pt x="382" y="442"/>
                      </a:lnTo>
                      <a:lnTo>
                        <a:pt x="382" y="444"/>
                      </a:lnTo>
                      <a:lnTo>
                        <a:pt x="380" y="444"/>
                      </a:lnTo>
                      <a:lnTo>
                        <a:pt x="380" y="446"/>
                      </a:lnTo>
                      <a:lnTo>
                        <a:pt x="380" y="448"/>
                      </a:lnTo>
                      <a:lnTo>
                        <a:pt x="378" y="448"/>
                      </a:lnTo>
                      <a:lnTo>
                        <a:pt x="378" y="450"/>
                      </a:lnTo>
                      <a:lnTo>
                        <a:pt x="376" y="450"/>
                      </a:lnTo>
                      <a:lnTo>
                        <a:pt x="378" y="450"/>
                      </a:lnTo>
                      <a:lnTo>
                        <a:pt x="378" y="452"/>
                      </a:lnTo>
                      <a:lnTo>
                        <a:pt x="376" y="452"/>
                      </a:lnTo>
                      <a:lnTo>
                        <a:pt x="378" y="452"/>
                      </a:lnTo>
                      <a:lnTo>
                        <a:pt x="376" y="452"/>
                      </a:lnTo>
                      <a:lnTo>
                        <a:pt x="378" y="452"/>
                      </a:lnTo>
                      <a:lnTo>
                        <a:pt x="376" y="452"/>
                      </a:lnTo>
                      <a:lnTo>
                        <a:pt x="376" y="454"/>
                      </a:lnTo>
                      <a:lnTo>
                        <a:pt x="376" y="456"/>
                      </a:lnTo>
                      <a:lnTo>
                        <a:pt x="374" y="456"/>
                      </a:lnTo>
                      <a:lnTo>
                        <a:pt x="374" y="457"/>
                      </a:lnTo>
                      <a:lnTo>
                        <a:pt x="372" y="456"/>
                      </a:lnTo>
                      <a:lnTo>
                        <a:pt x="370" y="456"/>
                      </a:lnTo>
                      <a:lnTo>
                        <a:pt x="370" y="457"/>
                      </a:lnTo>
                      <a:lnTo>
                        <a:pt x="370" y="459"/>
                      </a:lnTo>
                      <a:lnTo>
                        <a:pt x="369" y="459"/>
                      </a:lnTo>
                      <a:lnTo>
                        <a:pt x="369" y="461"/>
                      </a:lnTo>
                      <a:lnTo>
                        <a:pt x="367" y="461"/>
                      </a:lnTo>
                      <a:lnTo>
                        <a:pt x="367" y="463"/>
                      </a:lnTo>
                      <a:lnTo>
                        <a:pt x="367" y="465"/>
                      </a:lnTo>
                      <a:lnTo>
                        <a:pt x="369" y="465"/>
                      </a:lnTo>
                      <a:lnTo>
                        <a:pt x="369" y="467"/>
                      </a:lnTo>
                      <a:lnTo>
                        <a:pt x="369" y="469"/>
                      </a:lnTo>
                      <a:lnTo>
                        <a:pt x="370" y="469"/>
                      </a:lnTo>
                      <a:lnTo>
                        <a:pt x="370" y="471"/>
                      </a:lnTo>
                      <a:lnTo>
                        <a:pt x="369" y="471"/>
                      </a:lnTo>
                      <a:lnTo>
                        <a:pt x="369" y="473"/>
                      </a:lnTo>
                      <a:lnTo>
                        <a:pt x="369" y="475"/>
                      </a:lnTo>
                      <a:lnTo>
                        <a:pt x="367" y="475"/>
                      </a:lnTo>
                      <a:lnTo>
                        <a:pt x="367" y="477"/>
                      </a:lnTo>
                      <a:lnTo>
                        <a:pt x="365" y="477"/>
                      </a:lnTo>
                      <a:lnTo>
                        <a:pt x="365" y="479"/>
                      </a:lnTo>
                      <a:lnTo>
                        <a:pt x="363" y="479"/>
                      </a:lnTo>
                      <a:lnTo>
                        <a:pt x="363" y="477"/>
                      </a:lnTo>
                      <a:lnTo>
                        <a:pt x="361" y="477"/>
                      </a:lnTo>
                      <a:lnTo>
                        <a:pt x="361" y="479"/>
                      </a:lnTo>
                      <a:lnTo>
                        <a:pt x="361" y="477"/>
                      </a:lnTo>
                      <a:lnTo>
                        <a:pt x="361" y="479"/>
                      </a:lnTo>
                      <a:lnTo>
                        <a:pt x="359" y="479"/>
                      </a:lnTo>
                      <a:lnTo>
                        <a:pt x="357" y="479"/>
                      </a:lnTo>
                      <a:lnTo>
                        <a:pt x="357" y="480"/>
                      </a:lnTo>
                      <a:lnTo>
                        <a:pt x="357" y="482"/>
                      </a:lnTo>
                      <a:lnTo>
                        <a:pt x="355" y="482"/>
                      </a:lnTo>
                      <a:lnTo>
                        <a:pt x="355" y="484"/>
                      </a:lnTo>
                      <a:lnTo>
                        <a:pt x="355" y="486"/>
                      </a:lnTo>
                      <a:lnTo>
                        <a:pt x="355" y="488"/>
                      </a:lnTo>
                      <a:lnTo>
                        <a:pt x="355" y="490"/>
                      </a:lnTo>
                      <a:lnTo>
                        <a:pt x="355" y="492"/>
                      </a:lnTo>
                      <a:lnTo>
                        <a:pt x="357" y="492"/>
                      </a:lnTo>
                      <a:lnTo>
                        <a:pt x="357" y="494"/>
                      </a:lnTo>
                      <a:lnTo>
                        <a:pt x="357" y="496"/>
                      </a:lnTo>
                      <a:lnTo>
                        <a:pt x="359" y="496"/>
                      </a:lnTo>
                      <a:lnTo>
                        <a:pt x="359" y="498"/>
                      </a:lnTo>
                      <a:lnTo>
                        <a:pt x="361" y="498"/>
                      </a:lnTo>
                      <a:lnTo>
                        <a:pt x="361" y="500"/>
                      </a:lnTo>
                      <a:lnTo>
                        <a:pt x="359" y="500"/>
                      </a:lnTo>
                      <a:lnTo>
                        <a:pt x="359" y="502"/>
                      </a:lnTo>
                      <a:lnTo>
                        <a:pt x="357" y="502"/>
                      </a:lnTo>
                      <a:lnTo>
                        <a:pt x="357" y="504"/>
                      </a:lnTo>
                      <a:lnTo>
                        <a:pt x="355" y="504"/>
                      </a:lnTo>
                      <a:lnTo>
                        <a:pt x="355" y="505"/>
                      </a:lnTo>
                      <a:lnTo>
                        <a:pt x="353" y="505"/>
                      </a:lnTo>
                      <a:lnTo>
                        <a:pt x="353" y="507"/>
                      </a:lnTo>
                      <a:lnTo>
                        <a:pt x="351" y="507"/>
                      </a:lnTo>
                      <a:lnTo>
                        <a:pt x="349" y="507"/>
                      </a:lnTo>
                      <a:lnTo>
                        <a:pt x="349" y="509"/>
                      </a:lnTo>
                      <a:lnTo>
                        <a:pt x="347" y="509"/>
                      </a:lnTo>
                      <a:lnTo>
                        <a:pt x="347" y="511"/>
                      </a:lnTo>
                      <a:lnTo>
                        <a:pt x="346" y="511"/>
                      </a:lnTo>
                      <a:lnTo>
                        <a:pt x="346" y="513"/>
                      </a:lnTo>
                      <a:lnTo>
                        <a:pt x="346" y="515"/>
                      </a:lnTo>
                      <a:lnTo>
                        <a:pt x="344" y="515"/>
                      </a:lnTo>
                      <a:lnTo>
                        <a:pt x="344" y="517"/>
                      </a:lnTo>
                      <a:lnTo>
                        <a:pt x="344" y="519"/>
                      </a:lnTo>
                      <a:lnTo>
                        <a:pt x="342" y="519"/>
                      </a:lnTo>
                      <a:lnTo>
                        <a:pt x="342" y="521"/>
                      </a:lnTo>
                      <a:lnTo>
                        <a:pt x="340" y="521"/>
                      </a:lnTo>
                      <a:lnTo>
                        <a:pt x="340" y="523"/>
                      </a:lnTo>
                      <a:lnTo>
                        <a:pt x="338" y="525"/>
                      </a:lnTo>
                      <a:lnTo>
                        <a:pt x="336" y="527"/>
                      </a:lnTo>
                      <a:lnTo>
                        <a:pt x="338" y="527"/>
                      </a:lnTo>
                      <a:lnTo>
                        <a:pt x="338" y="529"/>
                      </a:lnTo>
                      <a:lnTo>
                        <a:pt x="336" y="529"/>
                      </a:lnTo>
                      <a:lnTo>
                        <a:pt x="334" y="530"/>
                      </a:lnTo>
                      <a:lnTo>
                        <a:pt x="332" y="530"/>
                      </a:lnTo>
                      <a:lnTo>
                        <a:pt x="332" y="532"/>
                      </a:lnTo>
                      <a:lnTo>
                        <a:pt x="330" y="532"/>
                      </a:lnTo>
                      <a:lnTo>
                        <a:pt x="330" y="534"/>
                      </a:lnTo>
                      <a:lnTo>
                        <a:pt x="328" y="534"/>
                      </a:lnTo>
                      <a:lnTo>
                        <a:pt x="328" y="536"/>
                      </a:lnTo>
                      <a:lnTo>
                        <a:pt x="326" y="536"/>
                      </a:lnTo>
                      <a:lnTo>
                        <a:pt x="326" y="538"/>
                      </a:lnTo>
                      <a:lnTo>
                        <a:pt x="324" y="538"/>
                      </a:lnTo>
                      <a:lnTo>
                        <a:pt x="324" y="540"/>
                      </a:lnTo>
                      <a:lnTo>
                        <a:pt x="322" y="540"/>
                      </a:lnTo>
                      <a:lnTo>
                        <a:pt x="322" y="542"/>
                      </a:lnTo>
                      <a:lnTo>
                        <a:pt x="321" y="542"/>
                      </a:lnTo>
                      <a:lnTo>
                        <a:pt x="319" y="542"/>
                      </a:lnTo>
                      <a:lnTo>
                        <a:pt x="317" y="542"/>
                      </a:lnTo>
                      <a:lnTo>
                        <a:pt x="317" y="544"/>
                      </a:lnTo>
                      <a:lnTo>
                        <a:pt x="315" y="544"/>
                      </a:lnTo>
                      <a:lnTo>
                        <a:pt x="313" y="544"/>
                      </a:lnTo>
                      <a:lnTo>
                        <a:pt x="311" y="544"/>
                      </a:lnTo>
                      <a:lnTo>
                        <a:pt x="309" y="544"/>
                      </a:lnTo>
                      <a:lnTo>
                        <a:pt x="307" y="544"/>
                      </a:lnTo>
                      <a:lnTo>
                        <a:pt x="307" y="546"/>
                      </a:lnTo>
                      <a:lnTo>
                        <a:pt x="307" y="544"/>
                      </a:lnTo>
                      <a:lnTo>
                        <a:pt x="305" y="544"/>
                      </a:lnTo>
                      <a:lnTo>
                        <a:pt x="303" y="544"/>
                      </a:lnTo>
                      <a:lnTo>
                        <a:pt x="301" y="544"/>
                      </a:lnTo>
                      <a:lnTo>
                        <a:pt x="299" y="544"/>
                      </a:lnTo>
                      <a:lnTo>
                        <a:pt x="298" y="546"/>
                      </a:lnTo>
                      <a:lnTo>
                        <a:pt x="296" y="546"/>
                      </a:lnTo>
                      <a:lnTo>
                        <a:pt x="296" y="544"/>
                      </a:lnTo>
                      <a:lnTo>
                        <a:pt x="294" y="544"/>
                      </a:lnTo>
                      <a:lnTo>
                        <a:pt x="294" y="542"/>
                      </a:lnTo>
                      <a:lnTo>
                        <a:pt x="292" y="542"/>
                      </a:lnTo>
                      <a:lnTo>
                        <a:pt x="290" y="542"/>
                      </a:lnTo>
                      <a:lnTo>
                        <a:pt x="288" y="542"/>
                      </a:lnTo>
                      <a:lnTo>
                        <a:pt x="286" y="542"/>
                      </a:lnTo>
                      <a:lnTo>
                        <a:pt x="284" y="542"/>
                      </a:lnTo>
                      <a:lnTo>
                        <a:pt x="282" y="542"/>
                      </a:lnTo>
                      <a:lnTo>
                        <a:pt x="280" y="542"/>
                      </a:lnTo>
                      <a:lnTo>
                        <a:pt x="278" y="542"/>
                      </a:lnTo>
                      <a:lnTo>
                        <a:pt x="278" y="540"/>
                      </a:lnTo>
                      <a:lnTo>
                        <a:pt x="276" y="540"/>
                      </a:lnTo>
                      <a:lnTo>
                        <a:pt x="278" y="540"/>
                      </a:lnTo>
                      <a:lnTo>
                        <a:pt x="278" y="538"/>
                      </a:lnTo>
                      <a:lnTo>
                        <a:pt x="278" y="536"/>
                      </a:lnTo>
                      <a:lnTo>
                        <a:pt x="280" y="536"/>
                      </a:lnTo>
                      <a:lnTo>
                        <a:pt x="280" y="534"/>
                      </a:lnTo>
                      <a:lnTo>
                        <a:pt x="280" y="532"/>
                      </a:lnTo>
                      <a:lnTo>
                        <a:pt x="282" y="532"/>
                      </a:lnTo>
                      <a:lnTo>
                        <a:pt x="282" y="530"/>
                      </a:lnTo>
                      <a:lnTo>
                        <a:pt x="282" y="529"/>
                      </a:lnTo>
                      <a:lnTo>
                        <a:pt x="282" y="527"/>
                      </a:lnTo>
                      <a:lnTo>
                        <a:pt x="280" y="527"/>
                      </a:lnTo>
                      <a:lnTo>
                        <a:pt x="280" y="525"/>
                      </a:lnTo>
                      <a:lnTo>
                        <a:pt x="282" y="525"/>
                      </a:lnTo>
                      <a:lnTo>
                        <a:pt x="282" y="523"/>
                      </a:lnTo>
                      <a:lnTo>
                        <a:pt x="280" y="523"/>
                      </a:lnTo>
                      <a:lnTo>
                        <a:pt x="280" y="521"/>
                      </a:lnTo>
                      <a:lnTo>
                        <a:pt x="282" y="521"/>
                      </a:lnTo>
                      <a:lnTo>
                        <a:pt x="282" y="519"/>
                      </a:lnTo>
                      <a:lnTo>
                        <a:pt x="280" y="519"/>
                      </a:lnTo>
                      <a:lnTo>
                        <a:pt x="282" y="519"/>
                      </a:lnTo>
                      <a:lnTo>
                        <a:pt x="282" y="517"/>
                      </a:lnTo>
                      <a:lnTo>
                        <a:pt x="284" y="517"/>
                      </a:lnTo>
                      <a:lnTo>
                        <a:pt x="286" y="517"/>
                      </a:lnTo>
                      <a:lnTo>
                        <a:pt x="288" y="517"/>
                      </a:lnTo>
                      <a:lnTo>
                        <a:pt x="288" y="515"/>
                      </a:lnTo>
                      <a:lnTo>
                        <a:pt x="290" y="515"/>
                      </a:lnTo>
                      <a:lnTo>
                        <a:pt x="290" y="513"/>
                      </a:lnTo>
                      <a:lnTo>
                        <a:pt x="288" y="513"/>
                      </a:lnTo>
                      <a:lnTo>
                        <a:pt x="288" y="511"/>
                      </a:lnTo>
                      <a:lnTo>
                        <a:pt x="286" y="511"/>
                      </a:lnTo>
                      <a:lnTo>
                        <a:pt x="286" y="509"/>
                      </a:lnTo>
                      <a:lnTo>
                        <a:pt x="286" y="507"/>
                      </a:lnTo>
                      <a:lnTo>
                        <a:pt x="286" y="505"/>
                      </a:lnTo>
                      <a:lnTo>
                        <a:pt x="288" y="505"/>
                      </a:lnTo>
                      <a:lnTo>
                        <a:pt x="286" y="504"/>
                      </a:lnTo>
                      <a:lnTo>
                        <a:pt x="286" y="505"/>
                      </a:lnTo>
                      <a:lnTo>
                        <a:pt x="284" y="505"/>
                      </a:lnTo>
                      <a:lnTo>
                        <a:pt x="284" y="504"/>
                      </a:lnTo>
                      <a:lnTo>
                        <a:pt x="282" y="504"/>
                      </a:lnTo>
                      <a:lnTo>
                        <a:pt x="280" y="504"/>
                      </a:lnTo>
                      <a:lnTo>
                        <a:pt x="276" y="504"/>
                      </a:lnTo>
                      <a:lnTo>
                        <a:pt x="273" y="504"/>
                      </a:lnTo>
                      <a:lnTo>
                        <a:pt x="265" y="504"/>
                      </a:lnTo>
                      <a:lnTo>
                        <a:pt x="263" y="504"/>
                      </a:lnTo>
                      <a:lnTo>
                        <a:pt x="261" y="505"/>
                      </a:lnTo>
                      <a:lnTo>
                        <a:pt x="261" y="504"/>
                      </a:lnTo>
                      <a:lnTo>
                        <a:pt x="259" y="504"/>
                      </a:lnTo>
                      <a:lnTo>
                        <a:pt x="257" y="504"/>
                      </a:lnTo>
                      <a:lnTo>
                        <a:pt x="255" y="504"/>
                      </a:lnTo>
                      <a:lnTo>
                        <a:pt x="255" y="505"/>
                      </a:lnTo>
                      <a:lnTo>
                        <a:pt x="255" y="507"/>
                      </a:lnTo>
                      <a:lnTo>
                        <a:pt x="257" y="507"/>
                      </a:lnTo>
                      <a:lnTo>
                        <a:pt x="255" y="507"/>
                      </a:lnTo>
                      <a:lnTo>
                        <a:pt x="255" y="509"/>
                      </a:lnTo>
                      <a:lnTo>
                        <a:pt x="253" y="509"/>
                      </a:lnTo>
                      <a:lnTo>
                        <a:pt x="251" y="509"/>
                      </a:lnTo>
                      <a:lnTo>
                        <a:pt x="250" y="509"/>
                      </a:lnTo>
                      <a:lnTo>
                        <a:pt x="250" y="511"/>
                      </a:lnTo>
                      <a:lnTo>
                        <a:pt x="250" y="513"/>
                      </a:lnTo>
                      <a:lnTo>
                        <a:pt x="250" y="515"/>
                      </a:lnTo>
                      <a:lnTo>
                        <a:pt x="250" y="517"/>
                      </a:lnTo>
                      <a:lnTo>
                        <a:pt x="250" y="519"/>
                      </a:lnTo>
                      <a:lnTo>
                        <a:pt x="250" y="517"/>
                      </a:lnTo>
                      <a:lnTo>
                        <a:pt x="248" y="517"/>
                      </a:lnTo>
                      <a:lnTo>
                        <a:pt x="248" y="519"/>
                      </a:lnTo>
                      <a:lnTo>
                        <a:pt x="250" y="519"/>
                      </a:lnTo>
                      <a:lnTo>
                        <a:pt x="248" y="519"/>
                      </a:lnTo>
                      <a:lnTo>
                        <a:pt x="248" y="517"/>
                      </a:lnTo>
                      <a:lnTo>
                        <a:pt x="246" y="517"/>
                      </a:lnTo>
                      <a:lnTo>
                        <a:pt x="246" y="519"/>
                      </a:lnTo>
                      <a:lnTo>
                        <a:pt x="246" y="517"/>
                      </a:lnTo>
                      <a:lnTo>
                        <a:pt x="244" y="517"/>
                      </a:lnTo>
                      <a:lnTo>
                        <a:pt x="242" y="515"/>
                      </a:lnTo>
                      <a:lnTo>
                        <a:pt x="244" y="515"/>
                      </a:lnTo>
                      <a:lnTo>
                        <a:pt x="242" y="515"/>
                      </a:lnTo>
                      <a:lnTo>
                        <a:pt x="242" y="513"/>
                      </a:lnTo>
                      <a:lnTo>
                        <a:pt x="242" y="511"/>
                      </a:lnTo>
                      <a:lnTo>
                        <a:pt x="244" y="511"/>
                      </a:lnTo>
                      <a:lnTo>
                        <a:pt x="244" y="509"/>
                      </a:lnTo>
                      <a:lnTo>
                        <a:pt x="242" y="509"/>
                      </a:lnTo>
                      <a:lnTo>
                        <a:pt x="242" y="511"/>
                      </a:lnTo>
                      <a:lnTo>
                        <a:pt x="242" y="509"/>
                      </a:lnTo>
                      <a:lnTo>
                        <a:pt x="240" y="509"/>
                      </a:lnTo>
                      <a:lnTo>
                        <a:pt x="240" y="511"/>
                      </a:lnTo>
                      <a:lnTo>
                        <a:pt x="240" y="509"/>
                      </a:lnTo>
                      <a:lnTo>
                        <a:pt x="238" y="509"/>
                      </a:lnTo>
                      <a:lnTo>
                        <a:pt x="236" y="509"/>
                      </a:lnTo>
                      <a:lnTo>
                        <a:pt x="234" y="509"/>
                      </a:lnTo>
                      <a:lnTo>
                        <a:pt x="234" y="511"/>
                      </a:lnTo>
                      <a:lnTo>
                        <a:pt x="232" y="511"/>
                      </a:lnTo>
                      <a:lnTo>
                        <a:pt x="232" y="513"/>
                      </a:lnTo>
                      <a:lnTo>
                        <a:pt x="230" y="513"/>
                      </a:lnTo>
                      <a:lnTo>
                        <a:pt x="230" y="515"/>
                      </a:lnTo>
                      <a:lnTo>
                        <a:pt x="230" y="517"/>
                      </a:lnTo>
                      <a:lnTo>
                        <a:pt x="230" y="519"/>
                      </a:lnTo>
                      <a:lnTo>
                        <a:pt x="228" y="519"/>
                      </a:lnTo>
                      <a:lnTo>
                        <a:pt x="230" y="519"/>
                      </a:lnTo>
                      <a:lnTo>
                        <a:pt x="230" y="521"/>
                      </a:lnTo>
                      <a:lnTo>
                        <a:pt x="228" y="521"/>
                      </a:lnTo>
                      <a:lnTo>
                        <a:pt x="230" y="521"/>
                      </a:lnTo>
                      <a:lnTo>
                        <a:pt x="228" y="521"/>
                      </a:lnTo>
                      <a:lnTo>
                        <a:pt x="226" y="521"/>
                      </a:lnTo>
                      <a:lnTo>
                        <a:pt x="226" y="519"/>
                      </a:lnTo>
                      <a:lnTo>
                        <a:pt x="228" y="519"/>
                      </a:lnTo>
                      <a:lnTo>
                        <a:pt x="226" y="519"/>
                      </a:lnTo>
                      <a:lnTo>
                        <a:pt x="225" y="519"/>
                      </a:lnTo>
                      <a:lnTo>
                        <a:pt x="225" y="517"/>
                      </a:lnTo>
                      <a:lnTo>
                        <a:pt x="223" y="517"/>
                      </a:lnTo>
                      <a:lnTo>
                        <a:pt x="221" y="517"/>
                      </a:lnTo>
                      <a:lnTo>
                        <a:pt x="221" y="515"/>
                      </a:lnTo>
                      <a:lnTo>
                        <a:pt x="219" y="515"/>
                      </a:lnTo>
                      <a:lnTo>
                        <a:pt x="217" y="513"/>
                      </a:lnTo>
                      <a:lnTo>
                        <a:pt x="215" y="513"/>
                      </a:lnTo>
                      <a:lnTo>
                        <a:pt x="215" y="511"/>
                      </a:lnTo>
                      <a:lnTo>
                        <a:pt x="217" y="511"/>
                      </a:lnTo>
                      <a:lnTo>
                        <a:pt x="215" y="511"/>
                      </a:lnTo>
                      <a:lnTo>
                        <a:pt x="213" y="511"/>
                      </a:lnTo>
                      <a:lnTo>
                        <a:pt x="215" y="511"/>
                      </a:lnTo>
                      <a:lnTo>
                        <a:pt x="213" y="511"/>
                      </a:lnTo>
                      <a:lnTo>
                        <a:pt x="213" y="509"/>
                      </a:lnTo>
                      <a:lnTo>
                        <a:pt x="211" y="509"/>
                      </a:lnTo>
                      <a:lnTo>
                        <a:pt x="211" y="507"/>
                      </a:lnTo>
                      <a:lnTo>
                        <a:pt x="209" y="507"/>
                      </a:lnTo>
                      <a:lnTo>
                        <a:pt x="209" y="509"/>
                      </a:lnTo>
                      <a:lnTo>
                        <a:pt x="211" y="509"/>
                      </a:lnTo>
                      <a:lnTo>
                        <a:pt x="211" y="511"/>
                      </a:lnTo>
                      <a:lnTo>
                        <a:pt x="209" y="511"/>
                      </a:lnTo>
                      <a:lnTo>
                        <a:pt x="207" y="511"/>
                      </a:lnTo>
                      <a:lnTo>
                        <a:pt x="207" y="513"/>
                      </a:lnTo>
                      <a:lnTo>
                        <a:pt x="205" y="513"/>
                      </a:lnTo>
                      <a:lnTo>
                        <a:pt x="205" y="511"/>
                      </a:lnTo>
                      <a:lnTo>
                        <a:pt x="203" y="511"/>
                      </a:lnTo>
                      <a:lnTo>
                        <a:pt x="202" y="511"/>
                      </a:lnTo>
                      <a:lnTo>
                        <a:pt x="200" y="511"/>
                      </a:lnTo>
                      <a:lnTo>
                        <a:pt x="202" y="511"/>
                      </a:lnTo>
                      <a:lnTo>
                        <a:pt x="200" y="509"/>
                      </a:lnTo>
                      <a:lnTo>
                        <a:pt x="200" y="511"/>
                      </a:lnTo>
                      <a:lnTo>
                        <a:pt x="200" y="509"/>
                      </a:lnTo>
                      <a:lnTo>
                        <a:pt x="200" y="511"/>
                      </a:lnTo>
                      <a:lnTo>
                        <a:pt x="198" y="511"/>
                      </a:lnTo>
                      <a:lnTo>
                        <a:pt x="198" y="513"/>
                      </a:lnTo>
                      <a:lnTo>
                        <a:pt x="196" y="513"/>
                      </a:lnTo>
                      <a:lnTo>
                        <a:pt x="196" y="515"/>
                      </a:lnTo>
                      <a:lnTo>
                        <a:pt x="198" y="515"/>
                      </a:lnTo>
                      <a:lnTo>
                        <a:pt x="196" y="517"/>
                      </a:lnTo>
                      <a:lnTo>
                        <a:pt x="196" y="519"/>
                      </a:lnTo>
                      <a:lnTo>
                        <a:pt x="194" y="519"/>
                      </a:lnTo>
                      <a:lnTo>
                        <a:pt x="192" y="519"/>
                      </a:lnTo>
                      <a:lnTo>
                        <a:pt x="190" y="519"/>
                      </a:lnTo>
                      <a:lnTo>
                        <a:pt x="188" y="521"/>
                      </a:lnTo>
                      <a:lnTo>
                        <a:pt x="186" y="521"/>
                      </a:lnTo>
                      <a:lnTo>
                        <a:pt x="184" y="521"/>
                      </a:lnTo>
                      <a:lnTo>
                        <a:pt x="186" y="521"/>
                      </a:lnTo>
                      <a:lnTo>
                        <a:pt x="184" y="521"/>
                      </a:lnTo>
                      <a:lnTo>
                        <a:pt x="184" y="523"/>
                      </a:lnTo>
                      <a:lnTo>
                        <a:pt x="182" y="523"/>
                      </a:lnTo>
                      <a:lnTo>
                        <a:pt x="182" y="525"/>
                      </a:lnTo>
                      <a:lnTo>
                        <a:pt x="180" y="525"/>
                      </a:lnTo>
                      <a:lnTo>
                        <a:pt x="180" y="527"/>
                      </a:lnTo>
                      <a:lnTo>
                        <a:pt x="178" y="527"/>
                      </a:lnTo>
                      <a:lnTo>
                        <a:pt x="178" y="525"/>
                      </a:lnTo>
                      <a:lnTo>
                        <a:pt x="177" y="525"/>
                      </a:lnTo>
                      <a:lnTo>
                        <a:pt x="175" y="525"/>
                      </a:lnTo>
                      <a:lnTo>
                        <a:pt x="173" y="525"/>
                      </a:lnTo>
                      <a:lnTo>
                        <a:pt x="171" y="525"/>
                      </a:lnTo>
                      <a:lnTo>
                        <a:pt x="171" y="523"/>
                      </a:lnTo>
                      <a:lnTo>
                        <a:pt x="171" y="525"/>
                      </a:lnTo>
                      <a:lnTo>
                        <a:pt x="169" y="525"/>
                      </a:lnTo>
                      <a:lnTo>
                        <a:pt x="169" y="523"/>
                      </a:lnTo>
                      <a:lnTo>
                        <a:pt x="167" y="523"/>
                      </a:lnTo>
                      <a:lnTo>
                        <a:pt x="167" y="525"/>
                      </a:lnTo>
                      <a:lnTo>
                        <a:pt x="167" y="527"/>
                      </a:lnTo>
                      <a:lnTo>
                        <a:pt x="167" y="529"/>
                      </a:lnTo>
                      <a:lnTo>
                        <a:pt x="167" y="530"/>
                      </a:lnTo>
                      <a:lnTo>
                        <a:pt x="165" y="532"/>
                      </a:lnTo>
                      <a:lnTo>
                        <a:pt x="163" y="532"/>
                      </a:lnTo>
                      <a:lnTo>
                        <a:pt x="163" y="534"/>
                      </a:lnTo>
                      <a:lnTo>
                        <a:pt x="163" y="532"/>
                      </a:lnTo>
                      <a:lnTo>
                        <a:pt x="163" y="534"/>
                      </a:lnTo>
                      <a:lnTo>
                        <a:pt x="163" y="532"/>
                      </a:lnTo>
                      <a:lnTo>
                        <a:pt x="161" y="532"/>
                      </a:lnTo>
                      <a:lnTo>
                        <a:pt x="159" y="532"/>
                      </a:lnTo>
                      <a:lnTo>
                        <a:pt x="157" y="532"/>
                      </a:lnTo>
                      <a:lnTo>
                        <a:pt x="155" y="534"/>
                      </a:lnTo>
                      <a:lnTo>
                        <a:pt x="155" y="536"/>
                      </a:lnTo>
                      <a:lnTo>
                        <a:pt x="157" y="536"/>
                      </a:lnTo>
                      <a:lnTo>
                        <a:pt x="157" y="538"/>
                      </a:lnTo>
                      <a:lnTo>
                        <a:pt x="157" y="540"/>
                      </a:lnTo>
                      <a:lnTo>
                        <a:pt x="155" y="540"/>
                      </a:lnTo>
                      <a:lnTo>
                        <a:pt x="155" y="542"/>
                      </a:lnTo>
                      <a:lnTo>
                        <a:pt x="154" y="542"/>
                      </a:lnTo>
                      <a:lnTo>
                        <a:pt x="155" y="542"/>
                      </a:lnTo>
                      <a:lnTo>
                        <a:pt x="155" y="544"/>
                      </a:lnTo>
                      <a:lnTo>
                        <a:pt x="154" y="544"/>
                      </a:lnTo>
                      <a:lnTo>
                        <a:pt x="152" y="544"/>
                      </a:lnTo>
                      <a:lnTo>
                        <a:pt x="152" y="546"/>
                      </a:lnTo>
                      <a:lnTo>
                        <a:pt x="152" y="548"/>
                      </a:lnTo>
                      <a:lnTo>
                        <a:pt x="150" y="548"/>
                      </a:lnTo>
                      <a:lnTo>
                        <a:pt x="150" y="550"/>
                      </a:lnTo>
                      <a:lnTo>
                        <a:pt x="150" y="552"/>
                      </a:lnTo>
                      <a:lnTo>
                        <a:pt x="148" y="552"/>
                      </a:lnTo>
                      <a:lnTo>
                        <a:pt x="146" y="552"/>
                      </a:lnTo>
                      <a:lnTo>
                        <a:pt x="146" y="553"/>
                      </a:lnTo>
                      <a:lnTo>
                        <a:pt x="144" y="553"/>
                      </a:lnTo>
                      <a:lnTo>
                        <a:pt x="144" y="555"/>
                      </a:lnTo>
                      <a:lnTo>
                        <a:pt x="144" y="557"/>
                      </a:lnTo>
                      <a:lnTo>
                        <a:pt x="142" y="557"/>
                      </a:lnTo>
                      <a:lnTo>
                        <a:pt x="142" y="559"/>
                      </a:lnTo>
                      <a:lnTo>
                        <a:pt x="142" y="561"/>
                      </a:lnTo>
                      <a:lnTo>
                        <a:pt x="144" y="561"/>
                      </a:lnTo>
                      <a:lnTo>
                        <a:pt x="144" y="563"/>
                      </a:lnTo>
                      <a:lnTo>
                        <a:pt x="142" y="563"/>
                      </a:lnTo>
                      <a:lnTo>
                        <a:pt x="142" y="565"/>
                      </a:lnTo>
                      <a:lnTo>
                        <a:pt x="144" y="565"/>
                      </a:lnTo>
                      <a:lnTo>
                        <a:pt x="144" y="567"/>
                      </a:lnTo>
                      <a:lnTo>
                        <a:pt x="142" y="567"/>
                      </a:lnTo>
                      <a:lnTo>
                        <a:pt x="142" y="569"/>
                      </a:lnTo>
                      <a:lnTo>
                        <a:pt x="142" y="571"/>
                      </a:lnTo>
                      <a:lnTo>
                        <a:pt x="140" y="571"/>
                      </a:lnTo>
                      <a:lnTo>
                        <a:pt x="140" y="573"/>
                      </a:lnTo>
                      <a:lnTo>
                        <a:pt x="140" y="575"/>
                      </a:lnTo>
                      <a:lnTo>
                        <a:pt x="140" y="577"/>
                      </a:lnTo>
                      <a:lnTo>
                        <a:pt x="140" y="578"/>
                      </a:lnTo>
                      <a:lnTo>
                        <a:pt x="140" y="580"/>
                      </a:lnTo>
                      <a:lnTo>
                        <a:pt x="142" y="580"/>
                      </a:lnTo>
                      <a:lnTo>
                        <a:pt x="142" y="582"/>
                      </a:lnTo>
                      <a:lnTo>
                        <a:pt x="140" y="582"/>
                      </a:lnTo>
                      <a:lnTo>
                        <a:pt x="140" y="584"/>
                      </a:lnTo>
                      <a:lnTo>
                        <a:pt x="140" y="586"/>
                      </a:lnTo>
                      <a:lnTo>
                        <a:pt x="140" y="588"/>
                      </a:lnTo>
                      <a:lnTo>
                        <a:pt x="138" y="588"/>
                      </a:lnTo>
                      <a:lnTo>
                        <a:pt x="136" y="588"/>
                      </a:lnTo>
                      <a:lnTo>
                        <a:pt x="136" y="590"/>
                      </a:lnTo>
                      <a:lnTo>
                        <a:pt x="134" y="590"/>
                      </a:lnTo>
                      <a:lnTo>
                        <a:pt x="134" y="592"/>
                      </a:lnTo>
                      <a:lnTo>
                        <a:pt x="132" y="592"/>
                      </a:lnTo>
                      <a:lnTo>
                        <a:pt x="132" y="594"/>
                      </a:lnTo>
                      <a:lnTo>
                        <a:pt x="130" y="594"/>
                      </a:lnTo>
                      <a:lnTo>
                        <a:pt x="130" y="596"/>
                      </a:lnTo>
                      <a:lnTo>
                        <a:pt x="129" y="596"/>
                      </a:lnTo>
                      <a:lnTo>
                        <a:pt x="129" y="598"/>
                      </a:lnTo>
                      <a:lnTo>
                        <a:pt x="127" y="598"/>
                      </a:lnTo>
                      <a:lnTo>
                        <a:pt x="127" y="600"/>
                      </a:lnTo>
                      <a:lnTo>
                        <a:pt x="125" y="600"/>
                      </a:lnTo>
                      <a:lnTo>
                        <a:pt x="123" y="600"/>
                      </a:lnTo>
                      <a:lnTo>
                        <a:pt x="123" y="601"/>
                      </a:lnTo>
                      <a:lnTo>
                        <a:pt x="121" y="601"/>
                      </a:lnTo>
                      <a:lnTo>
                        <a:pt x="119" y="601"/>
                      </a:lnTo>
                      <a:lnTo>
                        <a:pt x="119" y="603"/>
                      </a:lnTo>
                      <a:lnTo>
                        <a:pt x="117" y="603"/>
                      </a:lnTo>
                      <a:lnTo>
                        <a:pt x="115" y="605"/>
                      </a:lnTo>
                      <a:lnTo>
                        <a:pt x="113" y="607"/>
                      </a:lnTo>
                      <a:lnTo>
                        <a:pt x="111" y="609"/>
                      </a:lnTo>
                      <a:lnTo>
                        <a:pt x="109" y="611"/>
                      </a:lnTo>
                      <a:lnTo>
                        <a:pt x="107" y="613"/>
                      </a:lnTo>
                      <a:lnTo>
                        <a:pt x="106" y="613"/>
                      </a:lnTo>
                      <a:lnTo>
                        <a:pt x="104" y="615"/>
                      </a:lnTo>
                      <a:lnTo>
                        <a:pt x="102" y="615"/>
                      </a:lnTo>
                      <a:lnTo>
                        <a:pt x="100" y="615"/>
                      </a:lnTo>
                      <a:lnTo>
                        <a:pt x="100" y="617"/>
                      </a:lnTo>
                      <a:lnTo>
                        <a:pt x="98" y="617"/>
                      </a:lnTo>
                      <a:lnTo>
                        <a:pt x="98" y="619"/>
                      </a:lnTo>
                      <a:lnTo>
                        <a:pt x="96" y="619"/>
                      </a:lnTo>
                      <a:lnTo>
                        <a:pt x="94" y="621"/>
                      </a:lnTo>
                      <a:lnTo>
                        <a:pt x="92" y="621"/>
                      </a:lnTo>
                      <a:lnTo>
                        <a:pt x="90" y="623"/>
                      </a:lnTo>
                      <a:lnTo>
                        <a:pt x="90" y="625"/>
                      </a:lnTo>
                      <a:lnTo>
                        <a:pt x="88" y="625"/>
                      </a:lnTo>
                      <a:lnTo>
                        <a:pt x="86" y="626"/>
                      </a:lnTo>
                      <a:lnTo>
                        <a:pt x="84" y="626"/>
                      </a:lnTo>
                      <a:lnTo>
                        <a:pt x="82" y="628"/>
                      </a:lnTo>
                      <a:lnTo>
                        <a:pt x="84" y="628"/>
                      </a:lnTo>
                      <a:lnTo>
                        <a:pt x="82" y="630"/>
                      </a:lnTo>
                      <a:lnTo>
                        <a:pt x="82" y="632"/>
                      </a:lnTo>
                      <a:lnTo>
                        <a:pt x="82" y="634"/>
                      </a:lnTo>
                      <a:lnTo>
                        <a:pt x="82" y="636"/>
                      </a:lnTo>
                      <a:lnTo>
                        <a:pt x="82" y="638"/>
                      </a:lnTo>
                      <a:lnTo>
                        <a:pt x="82" y="640"/>
                      </a:lnTo>
                      <a:lnTo>
                        <a:pt x="81" y="640"/>
                      </a:lnTo>
                      <a:lnTo>
                        <a:pt x="81" y="642"/>
                      </a:lnTo>
                      <a:lnTo>
                        <a:pt x="81" y="644"/>
                      </a:lnTo>
                      <a:lnTo>
                        <a:pt x="81" y="646"/>
                      </a:lnTo>
                      <a:lnTo>
                        <a:pt x="81" y="648"/>
                      </a:lnTo>
                      <a:lnTo>
                        <a:pt x="79" y="648"/>
                      </a:lnTo>
                      <a:lnTo>
                        <a:pt x="79" y="649"/>
                      </a:lnTo>
                      <a:lnTo>
                        <a:pt x="77" y="649"/>
                      </a:lnTo>
                      <a:lnTo>
                        <a:pt x="77" y="651"/>
                      </a:lnTo>
                      <a:lnTo>
                        <a:pt x="75" y="651"/>
                      </a:lnTo>
                      <a:lnTo>
                        <a:pt x="75" y="653"/>
                      </a:lnTo>
                      <a:lnTo>
                        <a:pt x="73" y="653"/>
                      </a:lnTo>
                      <a:lnTo>
                        <a:pt x="71" y="653"/>
                      </a:lnTo>
                      <a:lnTo>
                        <a:pt x="69" y="653"/>
                      </a:lnTo>
                      <a:lnTo>
                        <a:pt x="67" y="653"/>
                      </a:lnTo>
                      <a:lnTo>
                        <a:pt x="65" y="653"/>
                      </a:lnTo>
                      <a:lnTo>
                        <a:pt x="65" y="651"/>
                      </a:lnTo>
                      <a:lnTo>
                        <a:pt x="63" y="651"/>
                      </a:lnTo>
                      <a:lnTo>
                        <a:pt x="63" y="649"/>
                      </a:lnTo>
                      <a:lnTo>
                        <a:pt x="61" y="649"/>
                      </a:lnTo>
                      <a:lnTo>
                        <a:pt x="59" y="649"/>
                      </a:lnTo>
                      <a:lnTo>
                        <a:pt x="59" y="648"/>
                      </a:lnTo>
                      <a:lnTo>
                        <a:pt x="59" y="646"/>
                      </a:lnTo>
                      <a:lnTo>
                        <a:pt x="59" y="648"/>
                      </a:lnTo>
                      <a:lnTo>
                        <a:pt x="59" y="646"/>
                      </a:lnTo>
                      <a:lnTo>
                        <a:pt x="58" y="646"/>
                      </a:lnTo>
                      <a:lnTo>
                        <a:pt x="58" y="648"/>
                      </a:lnTo>
                      <a:lnTo>
                        <a:pt x="56" y="648"/>
                      </a:lnTo>
                      <a:lnTo>
                        <a:pt x="56" y="646"/>
                      </a:lnTo>
                      <a:lnTo>
                        <a:pt x="54" y="646"/>
                      </a:lnTo>
                      <a:lnTo>
                        <a:pt x="54" y="644"/>
                      </a:lnTo>
                      <a:lnTo>
                        <a:pt x="52" y="644"/>
                      </a:lnTo>
                      <a:lnTo>
                        <a:pt x="52" y="642"/>
                      </a:lnTo>
                      <a:lnTo>
                        <a:pt x="52" y="644"/>
                      </a:lnTo>
                      <a:lnTo>
                        <a:pt x="52" y="642"/>
                      </a:lnTo>
                      <a:lnTo>
                        <a:pt x="50" y="642"/>
                      </a:lnTo>
                      <a:lnTo>
                        <a:pt x="48" y="642"/>
                      </a:lnTo>
                      <a:lnTo>
                        <a:pt x="48" y="640"/>
                      </a:lnTo>
                      <a:lnTo>
                        <a:pt x="46" y="640"/>
                      </a:lnTo>
                      <a:lnTo>
                        <a:pt x="44" y="640"/>
                      </a:lnTo>
                      <a:lnTo>
                        <a:pt x="42" y="640"/>
                      </a:lnTo>
                      <a:lnTo>
                        <a:pt x="42" y="642"/>
                      </a:lnTo>
                      <a:lnTo>
                        <a:pt x="40" y="642"/>
                      </a:lnTo>
                      <a:lnTo>
                        <a:pt x="40" y="640"/>
                      </a:lnTo>
                      <a:lnTo>
                        <a:pt x="40" y="638"/>
                      </a:lnTo>
                      <a:lnTo>
                        <a:pt x="40" y="636"/>
                      </a:lnTo>
                      <a:lnTo>
                        <a:pt x="38" y="636"/>
                      </a:lnTo>
                      <a:lnTo>
                        <a:pt x="38" y="634"/>
                      </a:lnTo>
                      <a:lnTo>
                        <a:pt x="36" y="634"/>
                      </a:lnTo>
                      <a:lnTo>
                        <a:pt x="34" y="634"/>
                      </a:lnTo>
                      <a:lnTo>
                        <a:pt x="34" y="632"/>
                      </a:lnTo>
                      <a:lnTo>
                        <a:pt x="34" y="630"/>
                      </a:lnTo>
                      <a:lnTo>
                        <a:pt x="33" y="630"/>
                      </a:lnTo>
                      <a:lnTo>
                        <a:pt x="33" y="628"/>
                      </a:lnTo>
                      <a:lnTo>
                        <a:pt x="34" y="628"/>
                      </a:lnTo>
                      <a:lnTo>
                        <a:pt x="33" y="628"/>
                      </a:lnTo>
                      <a:lnTo>
                        <a:pt x="33" y="626"/>
                      </a:lnTo>
                      <a:lnTo>
                        <a:pt x="33" y="625"/>
                      </a:lnTo>
                      <a:lnTo>
                        <a:pt x="31" y="625"/>
                      </a:lnTo>
                      <a:lnTo>
                        <a:pt x="29" y="625"/>
                      </a:lnTo>
                      <a:lnTo>
                        <a:pt x="27" y="625"/>
                      </a:lnTo>
                      <a:lnTo>
                        <a:pt x="25" y="625"/>
                      </a:lnTo>
                      <a:lnTo>
                        <a:pt x="25" y="626"/>
                      </a:lnTo>
                      <a:lnTo>
                        <a:pt x="23" y="626"/>
                      </a:lnTo>
                      <a:lnTo>
                        <a:pt x="21" y="626"/>
                      </a:lnTo>
                      <a:lnTo>
                        <a:pt x="21" y="628"/>
                      </a:lnTo>
                      <a:lnTo>
                        <a:pt x="21" y="630"/>
                      </a:lnTo>
                      <a:lnTo>
                        <a:pt x="19" y="632"/>
                      </a:lnTo>
                      <a:lnTo>
                        <a:pt x="19" y="634"/>
                      </a:lnTo>
                      <a:lnTo>
                        <a:pt x="19" y="632"/>
                      </a:lnTo>
                      <a:lnTo>
                        <a:pt x="19" y="630"/>
                      </a:lnTo>
                      <a:lnTo>
                        <a:pt x="19" y="628"/>
                      </a:lnTo>
                      <a:lnTo>
                        <a:pt x="21" y="626"/>
                      </a:lnTo>
                      <a:lnTo>
                        <a:pt x="21" y="625"/>
                      </a:lnTo>
                      <a:lnTo>
                        <a:pt x="21" y="623"/>
                      </a:lnTo>
                      <a:lnTo>
                        <a:pt x="23" y="623"/>
                      </a:lnTo>
                      <a:lnTo>
                        <a:pt x="23" y="621"/>
                      </a:lnTo>
                      <a:lnTo>
                        <a:pt x="23" y="619"/>
                      </a:lnTo>
                      <a:lnTo>
                        <a:pt x="23" y="617"/>
                      </a:lnTo>
                      <a:lnTo>
                        <a:pt x="21" y="617"/>
                      </a:lnTo>
                      <a:lnTo>
                        <a:pt x="19" y="617"/>
                      </a:lnTo>
                      <a:lnTo>
                        <a:pt x="19" y="615"/>
                      </a:lnTo>
                      <a:lnTo>
                        <a:pt x="17" y="615"/>
                      </a:lnTo>
                      <a:lnTo>
                        <a:pt x="17" y="613"/>
                      </a:lnTo>
                      <a:lnTo>
                        <a:pt x="19" y="613"/>
                      </a:lnTo>
                      <a:lnTo>
                        <a:pt x="17" y="613"/>
                      </a:lnTo>
                      <a:lnTo>
                        <a:pt x="17" y="611"/>
                      </a:lnTo>
                      <a:lnTo>
                        <a:pt x="17" y="609"/>
                      </a:lnTo>
                      <a:lnTo>
                        <a:pt x="17" y="607"/>
                      </a:lnTo>
                      <a:lnTo>
                        <a:pt x="15" y="607"/>
                      </a:lnTo>
                      <a:lnTo>
                        <a:pt x="13" y="607"/>
                      </a:lnTo>
                      <a:lnTo>
                        <a:pt x="11" y="607"/>
                      </a:lnTo>
                      <a:lnTo>
                        <a:pt x="10" y="607"/>
                      </a:lnTo>
                      <a:lnTo>
                        <a:pt x="10" y="605"/>
                      </a:lnTo>
                      <a:lnTo>
                        <a:pt x="10" y="603"/>
                      </a:lnTo>
                      <a:lnTo>
                        <a:pt x="10" y="601"/>
                      </a:lnTo>
                      <a:lnTo>
                        <a:pt x="10" y="600"/>
                      </a:lnTo>
                      <a:lnTo>
                        <a:pt x="10" y="598"/>
                      </a:lnTo>
                      <a:lnTo>
                        <a:pt x="8" y="598"/>
                      </a:lnTo>
                      <a:lnTo>
                        <a:pt x="8" y="596"/>
                      </a:lnTo>
                      <a:lnTo>
                        <a:pt x="6" y="596"/>
                      </a:lnTo>
                      <a:lnTo>
                        <a:pt x="6" y="594"/>
                      </a:lnTo>
                      <a:lnTo>
                        <a:pt x="4" y="594"/>
                      </a:lnTo>
                      <a:lnTo>
                        <a:pt x="2" y="594"/>
                      </a:lnTo>
                      <a:lnTo>
                        <a:pt x="0" y="594"/>
                      </a:lnTo>
                      <a:lnTo>
                        <a:pt x="0" y="592"/>
                      </a:lnTo>
                      <a:lnTo>
                        <a:pt x="0" y="590"/>
                      </a:lnTo>
                      <a:lnTo>
                        <a:pt x="2" y="590"/>
                      </a:lnTo>
                      <a:lnTo>
                        <a:pt x="4" y="590"/>
                      </a:lnTo>
                      <a:lnTo>
                        <a:pt x="4" y="588"/>
                      </a:lnTo>
                      <a:lnTo>
                        <a:pt x="6" y="588"/>
                      </a:lnTo>
                      <a:lnTo>
                        <a:pt x="8" y="588"/>
                      </a:lnTo>
                      <a:lnTo>
                        <a:pt x="8" y="586"/>
                      </a:lnTo>
                      <a:lnTo>
                        <a:pt x="10" y="586"/>
                      </a:lnTo>
                      <a:lnTo>
                        <a:pt x="10" y="584"/>
                      </a:lnTo>
                      <a:lnTo>
                        <a:pt x="8" y="584"/>
                      </a:lnTo>
                      <a:lnTo>
                        <a:pt x="10" y="582"/>
                      </a:lnTo>
                      <a:lnTo>
                        <a:pt x="10" y="580"/>
                      </a:lnTo>
                      <a:lnTo>
                        <a:pt x="8" y="580"/>
                      </a:lnTo>
                      <a:lnTo>
                        <a:pt x="8" y="578"/>
                      </a:lnTo>
                      <a:lnTo>
                        <a:pt x="6" y="578"/>
                      </a:lnTo>
                      <a:lnTo>
                        <a:pt x="6" y="577"/>
                      </a:lnTo>
                      <a:lnTo>
                        <a:pt x="8" y="577"/>
                      </a:lnTo>
                      <a:lnTo>
                        <a:pt x="8" y="575"/>
                      </a:lnTo>
                      <a:lnTo>
                        <a:pt x="8" y="573"/>
                      </a:lnTo>
                      <a:lnTo>
                        <a:pt x="6" y="573"/>
                      </a:lnTo>
                      <a:lnTo>
                        <a:pt x="4" y="573"/>
                      </a:lnTo>
                      <a:lnTo>
                        <a:pt x="4" y="571"/>
                      </a:lnTo>
                      <a:lnTo>
                        <a:pt x="4" y="569"/>
                      </a:lnTo>
                      <a:lnTo>
                        <a:pt x="4" y="56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09" name="Freeform 4863"/>
                <p:cNvSpPr>
                  <a:spLocks/>
                </p:cNvSpPr>
                <p:nvPr/>
              </p:nvSpPr>
              <p:spPr bwMode="auto">
                <a:xfrm>
                  <a:off x="1400" y="2291"/>
                  <a:ext cx="136" cy="173"/>
                </a:xfrm>
                <a:custGeom>
                  <a:avLst/>
                  <a:gdLst>
                    <a:gd name="T0" fmla="*/ 7 w 136"/>
                    <a:gd name="T1" fmla="*/ 32 h 173"/>
                    <a:gd name="T2" fmla="*/ 11 w 136"/>
                    <a:gd name="T3" fmla="*/ 23 h 173"/>
                    <a:gd name="T4" fmla="*/ 19 w 136"/>
                    <a:gd name="T5" fmla="*/ 15 h 173"/>
                    <a:gd name="T6" fmla="*/ 26 w 136"/>
                    <a:gd name="T7" fmla="*/ 17 h 173"/>
                    <a:gd name="T8" fmla="*/ 30 w 136"/>
                    <a:gd name="T9" fmla="*/ 19 h 173"/>
                    <a:gd name="T10" fmla="*/ 36 w 136"/>
                    <a:gd name="T11" fmla="*/ 19 h 173"/>
                    <a:gd name="T12" fmla="*/ 46 w 136"/>
                    <a:gd name="T13" fmla="*/ 19 h 173"/>
                    <a:gd name="T14" fmla="*/ 49 w 136"/>
                    <a:gd name="T15" fmla="*/ 0 h 173"/>
                    <a:gd name="T16" fmla="*/ 57 w 136"/>
                    <a:gd name="T17" fmla="*/ 2 h 173"/>
                    <a:gd name="T18" fmla="*/ 65 w 136"/>
                    <a:gd name="T19" fmla="*/ 4 h 173"/>
                    <a:gd name="T20" fmla="*/ 74 w 136"/>
                    <a:gd name="T21" fmla="*/ 4 h 173"/>
                    <a:gd name="T22" fmla="*/ 84 w 136"/>
                    <a:gd name="T23" fmla="*/ 4 h 173"/>
                    <a:gd name="T24" fmla="*/ 96 w 136"/>
                    <a:gd name="T25" fmla="*/ 8 h 173"/>
                    <a:gd name="T26" fmla="*/ 103 w 136"/>
                    <a:gd name="T27" fmla="*/ 9 h 173"/>
                    <a:gd name="T28" fmla="*/ 111 w 136"/>
                    <a:gd name="T29" fmla="*/ 15 h 173"/>
                    <a:gd name="T30" fmla="*/ 120 w 136"/>
                    <a:gd name="T31" fmla="*/ 9 h 173"/>
                    <a:gd name="T32" fmla="*/ 130 w 136"/>
                    <a:gd name="T33" fmla="*/ 6 h 173"/>
                    <a:gd name="T34" fmla="*/ 136 w 136"/>
                    <a:gd name="T35" fmla="*/ 6 h 173"/>
                    <a:gd name="T36" fmla="*/ 128 w 136"/>
                    <a:gd name="T37" fmla="*/ 13 h 173"/>
                    <a:gd name="T38" fmla="*/ 128 w 136"/>
                    <a:gd name="T39" fmla="*/ 25 h 173"/>
                    <a:gd name="T40" fmla="*/ 122 w 136"/>
                    <a:gd name="T41" fmla="*/ 32 h 173"/>
                    <a:gd name="T42" fmla="*/ 113 w 136"/>
                    <a:gd name="T43" fmla="*/ 36 h 173"/>
                    <a:gd name="T44" fmla="*/ 103 w 136"/>
                    <a:gd name="T45" fmla="*/ 44 h 173"/>
                    <a:gd name="T46" fmla="*/ 97 w 136"/>
                    <a:gd name="T47" fmla="*/ 54 h 173"/>
                    <a:gd name="T48" fmla="*/ 94 w 136"/>
                    <a:gd name="T49" fmla="*/ 65 h 173"/>
                    <a:gd name="T50" fmla="*/ 84 w 136"/>
                    <a:gd name="T51" fmla="*/ 71 h 173"/>
                    <a:gd name="T52" fmla="*/ 84 w 136"/>
                    <a:gd name="T53" fmla="*/ 84 h 173"/>
                    <a:gd name="T54" fmla="*/ 80 w 136"/>
                    <a:gd name="T55" fmla="*/ 96 h 173"/>
                    <a:gd name="T56" fmla="*/ 78 w 136"/>
                    <a:gd name="T57" fmla="*/ 107 h 173"/>
                    <a:gd name="T58" fmla="*/ 78 w 136"/>
                    <a:gd name="T59" fmla="*/ 117 h 173"/>
                    <a:gd name="T60" fmla="*/ 71 w 136"/>
                    <a:gd name="T61" fmla="*/ 123 h 173"/>
                    <a:gd name="T62" fmla="*/ 63 w 136"/>
                    <a:gd name="T63" fmla="*/ 132 h 173"/>
                    <a:gd name="T64" fmla="*/ 61 w 136"/>
                    <a:gd name="T65" fmla="*/ 140 h 173"/>
                    <a:gd name="T66" fmla="*/ 53 w 136"/>
                    <a:gd name="T67" fmla="*/ 150 h 173"/>
                    <a:gd name="T68" fmla="*/ 49 w 136"/>
                    <a:gd name="T69" fmla="*/ 159 h 173"/>
                    <a:gd name="T70" fmla="*/ 42 w 136"/>
                    <a:gd name="T71" fmla="*/ 163 h 173"/>
                    <a:gd name="T72" fmla="*/ 36 w 136"/>
                    <a:gd name="T73" fmla="*/ 173 h 173"/>
                    <a:gd name="T74" fmla="*/ 24 w 136"/>
                    <a:gd name="T75" fmla="*/ 169 h 173"/>
                    <a:gd name="T76" fmla="*/ 13 w 136"/>
                    <a:gd name="T77" fmla="*/ 165 h 173"/>
                    <a:gd name="T78" fmla="*/ 13 w 136"/>
                    <a:gd name="T79" fmla="*/ 159 h 173"/>
                    <a:gd name="T80" fmla="*/ 15 w 136"/>
                    <a:gd name="T81" fmla="*/ 148 h 173"/>
                    <a:gd name="T82" fmla="*/ 19 w 136"/>
                    <a:gd name="T83" fmla="*/ 138 h 173"/>
                    <a:gd name="T84" fmla="*/ 21 w 136"/>
                    <a:gd name="T85" fmla="*/ 128 h 173"/>
                    <a:gd name="T86" fmla="*/ 24 w 136"/>
                    <a:gd name="T87" fmla="*/ 119 h 173"/>
                    <a:gd name="T88" fmla="*/ 28 w 136"/>
                    <a:gd name="T89" fmla="*/ 113 h 173"/>
                    <a:gd name="T90" fmla="*/ 24 w 136"/>
                    <a:gd name="T91" fmla="*/ 107 h 173"/>
                    <a:gd name="T92" fmla="*/ 26 w 136"/>
                    <a:gd name="T93" fmla="*/ 96 h 173"/>
                    <a:gd name="T94" fmla="*/ 23 w 136"/>
                    <a:gd name="T95" fmla="*/ 90 h 173"/>
                    <a:gd name="T96" fmla="*/ 19 w 136"/>
                    <a:gd name="T97" fmla="*/ 86 h 173"/>
                    <a:gd name="T98" fmla="*/ 11 w 136"/>
                    <a:gd name="T99" fmla="*/ 84 h 173"/>
                    <a:gd name="T100" fmla="*/ 0 w 136"/>
                    <a:gd name="T101" fmla="*/ 82 h 173"/>
                    <a:gd name="T102" fmla="*/ 1 w 136"/>
                    <a:gd name="T103" fmla="*/ 75 h 173"/>
                    <a:gd name="T104" fmla="*/ 3 w 136"/>
                    <a:gd name="T105" fmla="*/ 71 h 173"/>
                    <a:gd name="T106" fmla="*/ 5 w 136"/>
                    <a:gd name="T107" fmla="*/ 63 h 173"/>
                    <a:gd name="T108" fmla="*/ 5 w 136"/>
                    <a:gd name="T109" fmla="*/ 54 h 173"/>
                    <a:gd name="T110" fmla="*/ 3 w 136"/>
                    <a:gd name="T111" fmla="*/ 46 h 173"/>
                    <a:gd name="T112" fmla="*/ 7 w 136"/>
                    <a:gd name="T113" fmla="*/ 40 h 1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36" h="173">
                      <a:moveTo>
                        <a:pt x="5" y="38"/>
                      </a:moveTo>
                      <a:lnTo>
                        <a:pt x="5" y="36"/>
                      </a:lnTo>
                      <a:lnTo>
                        <a:pt x="9" y="34"/>
                      </a:lnTo>
                      <a:lnTo>
                        <a:pt x="9" y="32"/>
                      </a:lnTo>
                      <a:lnTo>
                        <a:pt x="7" y="32"/>
                      </a:lnTo>
                      <a:lnTo>
                        <a:pt x="9" y="32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1" y="25"/>
                      </a:lnTo>
                      <a:lnTo>
                        <a:pt x="11" y="23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4" y="17"/>
                      </a:lnTo>
                      <a:lnTo>
                        <a:pt x="26" y="17"/>
                      </a:lnTo>
                      <a:lnTo>
                        <a:pt x="28" y="17"/>
                      </a:lnTo>
                      <a:lnTo>
                        <a:pt x="30" y="17"/>
                      </a:lnTo>
                      <a:lnTo>
                        <a:pt x="28" y="17"/>
                      </a:lnTo>
                      <a:lnTo>
                        <a:pt x="28" y="19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9"/>
                      </a:lnTo>
                      <a:lnTo>
                        <a:pt x="34" y="19"/>
                      </a:lnTo>
                      <a:lnTo>
                        <a:pt x="36" y="19"/>
                      </a:lnTo>
                      <a:lnTo>
                        <a:pt x="38" y="19"/>
                      </a:lnTo>
                      <a:lnTo>
                        <a:pt x="40" y="19"/>
                      </a:lnTo>
                      <a:lnTo>
                        <a:pt x="40" y="17"/>
                      </a:lnTo>
                      <a:lnTo>
                        <a:pt x="42" y="17"/>
                      </a:lnTo>
                      <a:lnTo>
                        <a:pt x="42" y="19"/>
                      </a:lnTo>
                      <a:lnTo>
                        <a:pt x="44" y="19"/>
                      </a:lnTo>
                      <a:lnTo>
                        <a:pt x="46" y="19"/>
                      </a:lnTo>
                      <a:lnTo>
                        <a:pt x="48" y="19"/>
                      </a:lnTo>
                      <a:lnTo>
                        <a:pt x="49" y="17"/>
                      </a:lnTo>
                      <a:lnTo>
                        <a:pt x="49" y="11"/>
                      </a:lnTo>
                      <a:lnTo>
                        <a:pt x="49" y="9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3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9" y="4"/>
                      </a:lnTo>
                      <a:lnTo>
                        <a:pt x="59" y="6"/>
                      </a:lnTo>
                      <a:lnTo>
                        <a:pt x="61" y="6"/>
                      </a:lnTo>
                      <a:lnTo>
                        <a:pt x="63" y="6"/>
                      </a:lnTo>
                      <a:lnTo>
                        <a:pt x="63" y="4"/>
                      </a:lnTo>
                      <a:lnTo>
                        <a:pt x="65" y="4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9" y="6"/>
                      </a:lnTo>
                      <a:lnTo>
                        <a:pt x="71" y="6"/>
                      </a:lnTo>
                      <a:lnTo>
                        <a:pt x="72" y="6"/>
                      </a:lnTo>
                      <a:lnTo>
                        <a:pt x="74" y="6"/>
                      </a:lnTo>
                      <a:lnTo>
                        <a:pt x="74" y="4"/>
                      </a:lnTo>
                      <a:lnTo>
                        <a:pt x="76" y="4"/>
                      </a:lnTo>
                      <a:lnTo>
                        <a:pt x="78" y="4"/>
                      </a:lnTo>
                      <a:lnTo>
                        <a:pt x="80" y="4"/>
                      </a:lnTo>
                      <a:lnTo>
                        <a:pt x="80" y="6"/>
                      </a:lnTo>
                      <a:lnTo>
                        <a:pt x="80" y="4"/>
                      </a:lnTo>
                      <a:lnTo>
                        <a:pt x="82" y="4"/>
                      </a:lnTo>
                      <a:lnTo>
                        <a:pt x="84" y="4"/>
                      </a:lnTo>
                      <a:lnTo>
                        <a:pt x="86" y="4"/>
                      </a:lnTo>
                      <a:lnTo>
                        <a:pt x="88" y="4"/>
                      </a:lnTo>
                      <a:lnTo>
                        <a:pt x="90" y="6"/>
                      </a:lnTo>
                      <a:lnTo>
                        <a:pt x="92" y="6"/>
                      </a:lnTo>
                      <a:lnTo>
                        <a:pt x="94" y="6"/>
                      </a:lnTo>
                      <a:lnTo>
                        <a:pt x="94" y="8"/>
                      </a:lnTo>
                      <a:lnTo>
                        <a:pt x="96" y="8"/>
                      </a:lnTo>
                      <a:lnTo>
                        <a:pt x="97" y="8"/>
                      </a:lnTo>
                      <a:lnTo>
                        <a:pt x="99" y="8"/>
                      </a:lnTo>
                      <a:lnTo>
                        <a:pt x="101" y="8"/>
                      </a:lnTo>
                      <a:lnTo>
                        <a:pt x="101" y="9"/>
                      </a:lnTo>
                      <a:lnTo>
                        <a:pt x="103" y="9"/>
                      </a:lnTo>
                      <a:lnTo>
                        <a:pt x="101" y="9"/>
                      </a:lnTo>
                      <a:lnTo>
                        <a:pt x="103" y="9"/>
                      </a:lnTo>
                      <a:lnTo>
                        <a:pt x="103" y="11"/>
                      </a:lnTo>
                      <a:lnTo>
                        <a:pt x="105" y="11"/>
                      </a:lnTo>
                      <a:lnTo>
                        <a:pt x="105" y="13"/>
                      </a:lnTo>
                      <a:lnTo>
                        <a:pt x="107" y="13"/>
                      </a:lnTo>
                      <a:lnTo>
                        <a:pt x="107" y="15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3" y="15"/>
                      </a:lnTo>
                      <a:lnTo>
                        <a:pt x="113" y="13"/>
                      </a:lnTo>
                      <a:lnTo>
                        <a:pt x="115" y="11"/>
                      </a:lnTo>
                      <a:lnTo>
                        <a:pt x="117" y="11"/>
                      </a:lnTo>
                      <a:lnTo>
                        <a:pt x="119" y="11"/>
                      </a:lnTo>
                      <a:lnTo>
                        <a:pt x="120" y="11"/>
                      </a:lnTo>
                      <a:lnTo>
                        <a:pt x="120" y="9"/>
                      </a:lnTo>
                      <a:lnTo>
                        <a:pt x="120" y="8"/>
                      </a:lnTo>
                      <a:lnTo>
                        <a:pt x="122" y="8"/>
                      </a:lnTo>
                      <a:lnTo>
                        <a:pt x="124" y="8"/>
                      </a:lnTo>
                      <a:lnTo>
                        <a:pt x="126" y="8"/>
                      </a:lnTo>
                      <a:lnTo>
                        <a:pt x="128" y="8"/>
                      </a:lnTo>
                      <a:lnTo>
                        <a:pt x="128" y="6"/>
                      </a:lnTo>
                      <a:lnTo>
                        <a:pt x="130" y="6"/>
                      </a:lnTo>
                      <a:lnTo>
                        <a:pt x="130" y="4"/>
                      </a:lnTo>
                      <a:lnTo>
                        <a:pt x="132" y="4"/>
                      </a:lnTo>
                      <a:lnTo>
                        <a:pt x="132" y="2"/>
                      </a:lnTo>
                      <a:lnTo>
                        <a:pt x="134" y="2"/>
                      </a:lnTo>
                      <a:lnTo>
                        <a:pt x="136" y="2"/>
                      </a:lnTo>
                      <a:lnTo>
                        <a:pt x="136" y="4"/>
                      </a:lnTo>
                      <a:lnTo>
                        <a:pt x="136" y="6"/>
                      </a:lnTo>
                      <a:lnTo>
                        <a:pt x="134" y="6"/>
                      </a:lnTo>
                      <a:lnTo>
                        <a:pt x="134" y="8"/>
                      </a:lnTo>
                      <a:lnTo>
                        <a:pt x="132" y="8"/>
                      </a:lnTo>
                      <a:lnTo>
                        <a:pt x="132" y="9"/>
                      </a:lnTo>
                      <a:lnTo>
                        <a:pt x="130" y="9"/>
                      </a:lnTo>
                      <a:lnTo>
                        <a:pt x="130" y="11"/>
                      </a:lnTo>
                      <a:lnTo>
                        <a:pt x="128" y="13"/>
                      </a:lnTo>
                      <a:lnTo>
                        <a:pt x="126" y="15"/>
                      </a:lnTo>
                      <a:lnTo>
                        <a:pt x="126" y="17"/>
                      </a:lnTo>
                      <a:lnTo>
                        <a:pt x="126" y="19"/>
                      </a:lnTo>
                      <a:lnTo>
                        <a:pt x="126" y="21"/>
                      </a:lnTo>
                      <a:lnTo>
                        <a:pt x="126" y="23"/>
                      </a:lnTo>
                      <a:lnTo>
                        <a:pt x="126" y="25"/>
                      </a:lnTo>
                      <a:lnTo>
                        <a:pt x="128" y="25"/>
                      </a:lnTo>
                      <a:lnTo>
                        <a:pt x="128" y="27"/>
                      </a:lnTo>
                      <a:lnTo>
                        <a:pt x="126" y="27"/>
                      </a:lnTo>
                      <a:lnTo>
                        <a:pt x="126" y="29"/>
                      </a:lnTo>
                      <a:lnTo>
                        <a:pt x="126" y="31"/>
                      </a:lnTo>
                      <a:lnTo>
                        <a:pt x="124" y="31"/>
                      </a:lnTo>
                      <a:lnTo>
                        <a:pt x="124" y="32"/>
                      </a:lnTo>
                      <a:lnTo>
                        <a:pt x="122" y="32"/>
                      </a:lnTo>
                      <a:lnTo>
                        <a:pt x="120" y="32"/>
                      </a:lnTo>
                      <a:lnTo>
                        <a:pt x="119" y="32"/>
                      </a:lnTo>
                      <a:lnTo>
                        <a:pt x="117" y="32"/>
                      </a:lnTo>
                      <a:lnTo>
                        <a:pt x="115" y="32"/>
                      </a:lnTo>
                      <a:lnTo>
                        <a:pt x="113" y="32"/>
                      </a:lnTo>
                      <a:lnTo>
                        <a:pt x="113" y="34"/>
                      </a:lnTo>
                      <a:lnTo>
                        <a:pt x="113" y="36"/>
                      </a:lnTo>
                      <a:lnTo>
                        <a:pt x="111" y="36"/>
                      </a:lnTo>
                      <a:lnTo>
                        <a:pt x="109" y="36"/>
                      </a:lnTo>
                      <a:lnTo>
                        <a:pt x="109" y="38"/>
                      </a:lnTo>
                      <a:lnTo>
                        <a:pt x="107" y="38"/>
                      </a:lnTo>
                      <a:lnTo>
                        <a:pt x="107" y="40"/>
                      </a:lnTo>
                      <a:lnTo>
                        <a:pt x="105" y="42"/>
                      </a:lnTo>
                      <a:lnTo>
                        <a:pt x="103" y="44"/>
                      </a:lnTo>
                      <a:lnTo>
                        <a:pt x="101" y="44"/>
                      </a:lnTo>
                      <a:lnTo>
                        <a:pt x="101" y="46"/>
                      </a:lnTo>
                      <a:lnTo>
                        <a:pt x="99" y="46"/>
                      </a:lnTo>
                      <a:lnTo>
                        <a:pt x="99" y="48"/>
                      </a:lnTo>
                      <a:lnTo>
                        <a:pt x="99" y="50"/>
                      </a:lnTo>
                      <a:lnTo>
                        <a:pt x="99" y="52"/>
                      </a:lnTo>
                      <a:lnTo>
                        <a:pt x="97" y="54"/>
                      </a:lnTo>
                      <a:lnTo>
                        <a:pt x="97" y="56"/>
                      </a:lnTo>
                      <a:lnTo>
                        <a:pt x="97" y="57"/>
                      </a:lnTo>
                      <a:lnTo>
                        <a:pt x="97" y="59"/>
                      </a:lnTo>
                      <a:lnTo>
                        <a:pt x="96" y="61"/>
                      </a:lnTo>
                      <a:lnTo>
                        <a:pt x="94" y="61"/>
                      </a:lnTo>
                      <a:lnTo>
                        <a:pt x="94" y="63"/>
                      </a:lnTo>
                      <a:lnTo>
                        <a:pt x="94" y="65"/>
                      </a:lnTo>
                      <a:lnTo>
                        <a:pt x="92" y="65"/>
                      </a:lnTo>
                      <a:lnTo>
                        <a:pt x="90" y="67"/>
                      </a:lnTo>
                      <a:lnTo>
                        <a:pt x="88" y="67"/>
                      </a:lnTo>
                      <a:lnTo>
                        <a:pt x="88" y="69"/>
                      </a:lnTo>
                      <a:lnTo>
                        <a:pt x="86" y="69"/>
                      </a:lnTo>
                      <a:lnTo>
                        <a:pt x="86" y="71"/>
                      </a:lnTo>
                      <a:lnTo>
                        <a:pt x="84" y="71"/>
                      </a:lnTo>
                      <a:lnTo>
                        <a:pt x="84" y="73"/>
                      </a:lnTo>
                      <a:lnTo>
                        <a:pt x="84" y="75"/>
                      </a:lnTo>
                      <a:lnTo>
                        <a:pt x="84" y="77"/>
                      </a:lnTo>
                      <a:lnTo>
                        <a:pt x="82" y="79"/>
                      </a:lnTo>
                      <a:lnTo>
                        <a:pt x="84" y="80"/>
                      </a:lnTo>
                      <a:lnTo>
                        <a:pt x="84" y="82"/>
                      </a:lnTo>
                      <a:lnTo>
                        <a:pt x="84" y="84"/>
                      </a:lnTo>
                      <a:lnTo>
                        <a:pt x="84" y="86"/>
                      </a:lnTo>
                      <a:lnTo>
                        <a:pt x="82" y="86"/>
                      </a:lnTo>
                      <a:lnTo>
                        <a:pt x="82" y="88"/>
                      </a:lnTo>
                      <a:lnTo>
                        <a:pt x="82" y="90"/>
                      </a:lnTo>
                      <a:lnTo>
                        <a:pt x="80" y="92"/>
                      </a:lnTo>
                      <a:lnTo>
                        <a:pt x="80" y="94"/>
                      </a:lnTo>
                      <a:lnTo>
                        <a:pt x="80" y="96"/>
                      </a:lnTo>
                      <a:lnTo>
                        <a:pt x="80" y="98"/>
                      </a:lnTo>
                      <a:lnTo>
                        <a:pt x="80" y="100"/>
                      </a:lnTo>
                      <a:lnTo>
                        <a:pt x="80" y="102"/>
                      </a:lnTo>
                      <a:lnTo>
                        <a:pt x="78" y="104"/>
                      </a:lnTo>
                      <a:lnTo>
                        <a:pt x="78" y="105"/>
                      </a:lnTo>
                      <a:lnTo>
                        <a:pt x="80" y="105"/>
                      </a:lnTo>
                      <a:lnTo>
                        <a:pt x="78" y="107"/>
                      </a:lnTo>
                      <a:lnTo>
                        <a:pt x="78" y="109"/>
                      </a:lnTo>
                      <a:lnTo>
                        <a:pt x="78" y="111"/>
                      </a:lnTo>
                      <a:lnTo>
                        <a:pt x="78" y="113"/>
                      </a:lnTo>
                      <a:lnTo>
                        <a:pt x="76" y="113"/>
                      </a:lnTo>
                      <a:lnTo>
                        <a:pt x="76" y="115"/>
                      </a:lnTo>
                      <a:lnTo>
                        <a:pt x="78" y="115"/>
                      </a:lnTo>
                      <a:lnTo>
                        <a:pt x="78" y="117"/>
                      </a:lnTo>
                      <a:lnTo>
                        <a:pt x="78" y="119"/>
                      </a:lnTo>
                      <a:lnTo>
                        <a:pt x="76" y="119"/>
                      </a:lnTo>
                      <a:lnTo>
                        <a:pt x="76" y="121"/>
                      </a:lnTo>
                      <a:lnTo>
                        <a:pt x="74" y="121"/>
                      </a:lnTo>
                      <a:lnTo>
                        <a:pt x="72" y="121"/>
                      </a:lnTo>
                      <a:lnTo>
                        <a:pt x="72" y="123"/>
                      </a:lnTo>
                      <a:lnTo>
                        <a:pt x="71" y="123"/>
                      </a:lnTo>
                      <a:lnTo>
                        <a:pt x="71" y="125"/>
                      </a:lnTo>
                      <a:lnTo>
                        <a:pt x="71" y="127"/>
                      </a:lnTo>
                      <a:lnTo>
                        <a:pt x="69" y="130"/>
                      </a:lnTo>
                      <a:lnTo>
                        <a:pt x="67" y="130"/>
                      </a:lnTo>
                      <a:lnTo>
                        <a:pt x="67" y="132"/>
                      </a:lnTo>
                      <a:lnTo>
                        <a:pt x="65" y="132"/>
                      </a:lnTo>
                      <a:lnTo>
                        <a:pt x="63" y="132"/>
                      </a:lnTo>
                      <a:lnTo>
                        <a:pt x="63" y="134"/>
                      </a:lnTo>
                      <a:lnTo>
                        <a:pt x="63" y="136"/>
                      </a:lnTo>
                      <a:lnTo>
                        <a:pt x="65" y="136"/>
                      </a:lnTo>
                      <a:lnTo>
                        <a:pt x="63" y="136"/>
                      </a:lnTo>
                      <a:lnTo>
                        <a:pt x="63" y="138"/>
                      </a:lnTo>
                      <a:lnTo>
                        <a:pt x="63" y="140"/>
                      </a:lnTo>
                      <a:lnTo>
                        <a:pt x="61" y="140"/>
                      </a:lnTo>
                      <a:lnTo>
                        <a:pt x="59" y="142"/>
                      </a:lnTo>
                      <a:lnTo>
                        <a:pt x="59" y="144"/>
                      </a:lnTo>
                      <a:lnTo>
                        <a:pt x="57" y="144"/>
                      </a:lnTo>
                      <a:lnTo>
                        <a:pt x="57" y="146"/>
                      </a:lnTo>
                      <a:lnTo>
                        <a:pt x="55" y="146"/>
                      </a:lnTo>
                      <a:lnTo>
                        <a:pt x="55" y="148"/>
                      </a:lnTo>
                      <a:lnTo>
                        <a:pt x="53" y="150"/>
                      </a:lnTo>
                      <a:lnTo>
                        <a:pt x="53" y="152"/>
                      </a:lnTo>
                      <a:lnTo>
                        <a:pt x="53" y="153"/>
                      </a:lnTo>
                      <a:lnTo>
                        <a:pt x="53" y="155"/>
                      </a:lnTo>
                      <a:lnTo>
                        <a:pt x="53" y="157"/>
                      </a:lnTo>
                      <a:lnTo>
                        <a:pt x="51" y="157"/>
                      </a:lnTo>
                      <a:lnTo>
                        <a:pt x="49" y="157"/>
                      </a:lnTo>
                      <a:lnTo>
                        <a:pt x="49" y="159"/>
                      </a:lnTo>
                      <a:lnTo>
                        <a:pt x="48" y="159"/>
                      </a:lnTo>
                      <a:lnTo>
                        <a:pt x="46" y="159"/>
                      </a:lnTo>
                      <a:lnTo>
                        <a:pt x="46" y="161"/>
                      </a:lnTo>
                      <a:lnTo>
                        <a:pt x="46" y="163"/>
                      </a:lnTo>
                      <a:lnTo>
                        <a:pt x="44" y="163"/>
                      </a:lnTo>
                      <a:lnTo>
                        <a:pt x="44" y="161"/>
                      </a:lnTo>
                      <a:lnTo>
                        <a:pt x="42" y="163"/>
                      </a:lnTo>
                      <a:lnTo>
                        <a:pt x="42" y="165"/>
                      </a:lnTo>
                      <a:lnTo>
                        <a:pt x="40" y="167"/>
                      </a:lnTo>
                      <a:lnTo>
                        <a:pt x="38" y="167"/>
                      </a:lnTo>
                      <a:lnTo>
                        <a:pt x="38" y="169"/>
                      </a:lnTo>
                      <a:lnTo>
                        <a:pt x="38" y="171"/>
                      </a:lnTo>
                      <a:lnTo>
                        <a:pt x="38" y="173"/>
                      </a:lnTo>
                      <a:lnTo>
                        <a:pt x="36" y="173"/>
                      </a:lnTo>
                      <a:lnTo>
                        <a:pt x="34" y="173"/>
                      </a:lnTo>
                      <a:lnTo>
                        <a:pt x="32" y="173"/>
                      </a:lnTo>
                      <a:lnTo>
                        <a:pt x="30" y="173"/>
                      </a:lnTo>
                      <a:lnTo>
                        <a:pt x="30" y="171"/>
                      </a:lnTo>
                      <a:lnTo>
                        <a:pt x="28" y="169"/>
                      </a:lnTo>
                      <a:lnTo>
                        <a:pt x="26" y="169"/>
                      </a:lnTo>
                      <a:lnTo>
                        <a:pt x="24" y="169"/>
                      </a:lnTo>
                      <a:lnTo>
                        <a:pt x="23" y="167"/>
                      </a:lnTo>
                      <a:lnTo>
                        <a:pt x="21" y="167"/>
                      </a:lnTo>
                      <a:lnTo>
                        <a:pt x="19" y="167"/>
                      </a:lnTo>
                      <a:lnTo>
                        <a:pt x="17" y="167"/>
                      </a:lnTo>
                      <a:lnTo>
                        <a:pt x="15" y="167"/>
                      </a:lnTo>
                      <a:lnTo>
                        <a:pt x="13" y="167"/>
                      </a:lnTo>
                      <a:lnTo>
                        <a:pt x="13" y="165"/>
                      </a:lnTo>
                      <a:lnTo>
                        <a:pt x="15" y="165"/>
                      </a:lnTo>
                      <a:lnTo>
                        <a:pt x="13" y="165"/>
                      </a:lnTo>
                      <a:lnTo>
                        <a:pt x="15" y="165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59"/>
                      </a:lnTo>
                      <a:lnTo>
                        <a:pt x="13" y="157"/>
                      </a:lnTo>
                      <a:lnTo>
                        <a:pt x="13" y="155"/>
                      </a:lnTo>
                      <a:lnTo>
                        <a:pt x="13" y="153"/>
                      </a:lnTo>
                      <a:lnTo>
                        <a:pt x="13" y="152"/>
                      </a:lnTo>
                      <a:lnTo>
                        <a:pt x="13" y="150"/>
                      </a:lnTo>
                      <a:lnTo>
                        <a:pt x="15" y="150"/>
                      </a:lnTo>
                      <a:lnTo>
                        <a:pt x="15" y="148"/>
                      </a:lnTo>
                      <a:lnTo>
                        <a:pt x="15" y="146"/>
                      </a:lnTo>
                      <a:lnTo>
                        <a:pt x="17" y="146"/>
                      </a:lnTo>
                      <a:lnTo>
                        <a:pt x="17" y="144"/>
                      </a:lnTo>
                      <a:lnTo>
                        <a:pt x="17" y="142"/>
                      </a:lnTo>
                      <a:lnTo>
                        <a:pt x="19" y="142"/>
                      </a:lnTo>
                      <a:lnTo>
                        <a:pt x="19" y="140"/>
                      </a:lnTo>
                      <a:lnTo>
                        <a:pt x="19" y="138"/>
                      </a:lnTo>
                      <a:lnTo>
                        <a:pt x="21" y="136"/>
                      </a:lnTo>
                      <a:lnTo>
                        <a:pt x="21" y="134"/>
                      </a:lnTo>
                      <a:lnTo>
                        <a:pt x="21" y="132"/>
                      </a:lnTo>
                      <a:lnTo>
                        <a:pt x="21" y="130"/>
                      </a:lnTo>
                      <a:lnTo>
                        <a:pt x="19" y="130"/>
                      </a:lnTo>
                      <a:lnTo>
                        <a:pt x="21" y="130"/>
                      </a:lnTo>
                      <a:lnTo>
                        <a:pt x="21" y="128"/>
                      </a:lnTo>
                      <a:lnTo>
                        <a:pt x="21" y="127"/>
                      </a:lnTo>
                      <a:lnTo>
                        <a:pt x="23" y="127"/>
                      </a:lnTo>
                      <a:lnTo>
                        <a:pt x="23" y="125"/>
                      </a:lnTo>
                      <a:lnTo>
                        <a:pt x="23" y="123"/>
                      </a:lnTo>
                      <a:lnTo>
                        <a:pt x="24" y="123"/>
                      </a:lnTo>
                      <a:lnTo>
                        <a:pt x="24" y="121"/>
                      </a:lnTo>
                      <a:lnTo>
                        <a:pt x="24" y="119"/>
                      </a:lnTo>
                      <a:lnTo>
                        <a:pt x="26" y="119"/>
                      </a:lnTo>
                      <a:lnTo>
                        <a:pt x="26" y="117"/>
                      </a:lnTo>
                      <a:lnTo>
                        <a:pt x="26" y="115"/>
                      </a:lnTo>
                      <a:lnTo>
                        <a:pt x="28" y="115"/>
                      </a:lnTo>
                      <a:lnTo>
                        <a:pt x="28" y="113"/>
                      </a:lnTo>
                      <a:lnTo>
                        <a:pt x="26" y="113"/>
                      </a:lnTo>
                      <a:lnTo>
                        <a:pt x="28" y="113"/>
                      </a:lnTo>
                      <a:lnTo>
                        <a:pt x="26" y="113"/>
                      </a:lnTo>
                      <a:lnTo>
                        <a:pt x="26" y="111"/>
                      </a:lnTo>
                      <a:lnTo>
                        <a:pt x="26" y="109"/>
                      </a:lnTo>
                      <a:lnTo>
                        <a:pt x="24" y="109"/>
                      </a:lnTo>
                      <a:lnTo>
                        <a:pt x="24" y="107"/>
                      </a:lnTo>
                      <a:lnTo>
                        <a:pt x="26" y="107"/>
                      </a:lnTo>
                      <a:lnTo>
                        <a:pt x="24" y="107"/>
                      </a:lnTo>
                      <a:lnTo>
                        <a:pt x="24" y="105"/>
                      </a:lnTo>
                      <a:lnTo>
                        <a:pt x="26" y="105"/>
                      </a:lnTo>
                      <a:lnTo>
                        <a:pt x="26" y="104"/>
                      </a:lnTo>
                      <a:lnTo>
                        <a:pt x="26" y="102"/>
                      </a:lnTo>
                      <a:lnTo>
                        <a:pt x="26" y="100"/>
                      </a:lnTo>
                      <a:lnTo>
                        <a:pt x="26" y="98"/>
                      </a:lnTo>
                      <a:lnTo>
                        <a:pt x="26" y="96"/>
                      </a:lnTo>
                      <a:lnTo>
                        <a:pt x="24" y="96"/>
                      </a:lnTo>
                      <a:lnTo>
                        <a:pt x="24" y="94"/>
                      </a:lnTo>
                      <a:lnTo>
                        <a:pt x="23" y="94"/>
                      </a:lnTo>
                      <a:lnTo>
                        <a:pt x="23" y="92"/>
                      </a:lnTo>
                      <a:lnTo>
                        <a:pt x="24" y="92"/>
                      </a:lnTo>
                      <a:lnTo>
                        <a:pt x="23" y="92"/>
                      </a:lnTo>
                      <a:lnTo>
                        <a:pt x="23" y="90"/>
                      </a:lnTo>
                      <a:lnTo>
                        <a:pt x="24" y="90"/>
                      </a:lnTo>
                      <a:lnTo>
                        <a:pt x="24" y="88"/>
                      </a:lnTo>
                      <a:lnTo>
                        <a:pt x="24" y="86"/>
                      </a:lnTo>
                      <a:lnTo>
                        <a:pt x="23" y="86"/>
                      </a:lnTo>
                      <a:lnTo>
                        <a:pt x="21" y="84"/>
                      </a:lnTo>
                      <a:lnTo>
                        <a:pt x="21" y="86"/>
                      </a:lnTo>
                      <a:lnTo>
                        <a:pt x="19" y="86"/>
                      </a:lnTo>
                      <a:lnTo>
                        <a:pt x="19" y="84"/>
                      </a:lnTo>
                      <a:lnTo>
                        <a:pt x="17" y="84"/>
                      </a:lnTo>
                      <a:lnTo>
                        <a:pt x="17" y="86"/>
                      </a:lnTo>
                      <a:lnTo>
                        <a:pt x="15" y="86"/>
                      </a:lnTo>
                      <a:lnTo>
                        <a:pt x="13" y="86"/>
                      </a:lnTo>
                      <a:lnTo>
                        <a:pt x="13" y="84"/>
                      </a:lnTo>
                      <a:lnTo>
                        <a:pt x="11" y="84"/>
                      </a:lnTo>
                      <a:lnTo>
                        <a:pt x="11" y="82"/>
                      </a:lnTo>
                      <a:lnTo>
                        <a:pt x="9" y="82"/>
                      </a:lnTo>
                      <a:lnTo>
                        <a:pt x="7" y="82"/>
                      </a:lnTo>
                      <a:lnTo>
                        <a:pt x="5" y="82"/>
                      </a:lnTo>
                      <a:lnTo>
                        <a:pt x="3" y="82"/>
                      </a:lnTo>
                      <a:lnTo>
                        <a:pt x="1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79"/>
                      </a:lnTo>
                      <a:lnTo>
                        <a:pt x="1" y="79"/>
                      </a:lnTo>
                      <a:lnTo>
                        <a:pt x="1" y="77"/>
                      </a:lnTo>
                      <a:lnTo>
                        <a:pt x="1" y="75"/>
                      </a:lnTo>
                      <a:lnTo>
                        <a:pt x="1" y="73"/>
                      </a:lnTo>
                      <a:lnTo>
                        <a:pt x="3" y="73"/>
                      </a:lnTo>
                      <a:lnTo>
                        <a:pt x="5" y="73"/>
                      </a:lnTo>
                      <a:lnTo>
                        <a:pt x="5" y="71"/>
                      </a:lnTo>
                      <a:lnTo>
                        <a:pt x="7" y="71"/>
                      </a:lnTo>
                      <a:lnTo>
                        <a:pt x="5" y="71"/>
                      </a:lnTo>
                      <a:lnTo>
                        <a:pt x="3" y="71"/>
                      </a:lnTo>
                      <a:lnTo>
                        <a:pt x="3" y="69"/>
                      </a:lnTo>
                      <a:lnTo>
                        <a:pt x="3" y="67"/>
                      </a:lnTo>
                      <a:lnTo>
                        <a:pt x="5" y="67"/>
                      </a:lnTo>
                      <a:lnTo>
                        <a:pt x="5" y="65"/>
                      </a:lnTo>
                      <a:lnTo>
                        <a:pt x="5" y="63"/>
                      </a:lnTo>
                      <a:lnTo>
                        <a:pt x="5" y="65"/>
                      </a:lnTo>
                      <a:lnTo>
                        <a:pt x="5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6"/>
                      </a:lnTo>
                      <a:lnTo>
                        <a:pt x="5" y="54"/>
                      </a:lnTo>
                      <a:lnTo>
                        <a:pt x="5" y="52"/>
                      </a:lnTo>
                      <a:lnTo>
                        <a:pt x="3" y="52"/>
                      </a:lnTo>
                      <a:lnTo>
                        <a:pt x="3" y="50"/>
                      </a:lnTo>
                      <a:lnTo>
                        <a:pt x="3" y="48"/>
                      </a:lnTo>
                      <a:lnTo>
                        <a:pt x="5" y="48"/>
                      </a:lnTo>
                      <a:lnTo>
                        <a:pt x="5" y="46"/>
                      </a:lnTo>
                      <a:lnTo>
                        <a:pt x="3" y="46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5" y="42"/>
                      </a:lnTo>
                      <a:lnTo>
                        <a:pt x="7" y="42"/>
                      </a:lnTo>
                      <a:lnTo>
                        <a:pt x="7" y="40"/>
                      </a:lnTo>
                      <a:lnTo>
                        <a:pt x="7" y="38"/>
                      </a:lnTo>
                      <a:lnTo>
                        <a:pt x="7" y="40"/>
                      </a:lnTo>
                      <a:lnTo>
                        <a:pt x="5" y="40"/>
                      </a:lnTo>
                      <a:lnTo>
                        <a:pt x="5" y="3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10" name="Freeform 4873"/>
                <p:cNvSpPr>
                  <a:spLocks/>
                </p:cNvSpPr>
                <p:nvPr/>
              </p:nvSpPr>
              <p:spPr bwMode="auto">
                <a:xfrm>
                  <a:off x="1392" y="2009"/>
                  <a:ext cx="347" cy="261"/>
                </a:xfrm>
                <a:custGeom>
                  <a:avLst/>
                  <a:gdLst>
                    <a:gd name="T0" fmla="*/ 6 w 347"/>
                    <a:gd name="T1" fmla="*/ 207 h 261"/>
                    <a:gd name="T2" fmla="*/ 4 w 347"/>
                    <a:gd name="T3" fmla="*/ 188 h 261"/>
                    <a:gd name="T4" fmla="*/ 11 w 347"/>
                    <a:gd name="T5" fmla="*/ 172 h 261"/>
                    <a:gd name="T6" fmla="*/ 23 w 347"/>
                    <a:gd name="T7" fmla="*/ 169 h 261"/>
                    <a:gd name="T8" fmla="*/ 31 w 347"/>
                    <a:gd name="T9" fmla="*/ 151 h 261"/>
                    <a:gd name="T10" fmla="*/ 32 w 347"/>
                    <a:gd name="T11" fmla="*/ 132 h 261"/>
                    <a:gd name="T12" fmla="*/ 48 w 347"/>
                    <a:gd name="T13" fmla="*/ 136 h 261"/>
                    <a:gd name="T14" fmla="*/ 69 w 347"/>
                    <a:gd name="T15" fmla="*/ 134 h 261"/>
                    <a:gd name="T16" fmla="*/ 67 w 347"/>
                    <a:gd name="T17" fmla="*/ 113 h 261"/>
                    <a:gd name="T18" fmla="*/ 50 w 347"/>
                    <a:gd name="T19" fmla="*/ 101 h 261"/>
                    <a:gd name="T20" fmla="*/ 31 w 347"/>
                    <a:gd name="T21" fmla="*/ 111 h 261"/>
                    <a:gd name="T22" fmla="*/ 19 w 347"/>
                    <a:gd name="T23" fmla="*/ 96 h 261"/>
                    <a:gd name="T24" fmla="*/ 19 w 347"/>
                    <a:gd name="T25" fmla="*/ 84 h 261"/>
                    <a:gd name="T26" fmla="*/ 34 w 347"/>
                    <a:gd name="T27" fmla="*/ 67 h 261"/>
                    <a:gd name="T28" fmla="*/ 57 w 347"/>
                    <a:gd name="T29" fmla="*/ 63 h 261"/>
                    <a:gd name="T30" fmla="*/ 79 w 347"/>
                    <a:gd name="T31" fmla="*/ 67 h 261"/>
                    <a:gd name="T32" fmla="*/ 94 w 347"/>
                    <a:gd name="T33" fmla="*/ 63 h 261"/>
                    <a:gd name="T34" fmla="*/ 90 w 347"/>
                    <a:gd name="T35" fmla="*/ 36 h 261"/>
                    <a:gd name="T36" fmla="*/ 86 w 347"/>
                    <a:gd name="T37" fmla="*/ 17 h 261"/>
                    <a:gd name="T38" fmla="*/ 104 w 347"/>
                    <a:gd name="T39" fmla="*/ 23 h 261"/>
                    <a:gd name="T40" fmla="*/ 123 w 347"/>
                    <a:gd name="T41" fmla="*/ 28 h 261"/>
                    <a:gd name="T42" fmla="*/ 146 w 347"/>
                    <a:gd name="T43" fmla="*/ 28 h 261"/>
                    <a:gd name="T44" fmla="*/ 153 w 347"/>
                    <a:gd name="T45" fmla="*/ 48 h 261"/>
                    <a:gd name="T46" fmla="*/ 161 w 347"/>
                    <a:gd name="T47" fmla="*/ 71 h 261"/>
                    <a:gd name="T48" fmla="*/ 171 w 347"/>
                    <a:gd name="T49" fmla="*/ 88 h 261"/>
                    <a:gd name="T50" fmla="*/ 184 w 347"/>
                    <a:gd name="T51" fmla="*/ 78 h 261"/>
                    <a:gd name="T52" fmla="*/ 209 w 347"/>
                    <a:gd name="T53" fmla="*/ 67 h 261"/>
                    <a:gd name="T54" fmla="*/ 223 w 347"/>
                    <a:gd name="T55" fmla="*/ 48 h 261"/>
                    <a:gd name="T56" fmla="*/ 232 w 347"/>
                    <a:gd name="T57" fmla="*/ 30 h 261"/>
                    <a:gd name="T58" fmla="*/ 249 w 347"/>
                    <a:gd name="T59" fmla="*/ 17 h 261"/>
                    <a:gd name="T60" fmla="*/ 274 w 347"/>
                    <a:gd name="T61" fmla="*/ 11 h 261"/>
                    <a:gd name="T62" fmla="*/ 297 w 347"/>
                    <a:gd name="T63" fmla="*/ 19 h 261"/>
                    <a:gd name="T64" fmla="*/ 317 w 347"/>
                    <a:gd name="T65" fmla="*/ 19 h 261"/>
                    <a:gd name="T66" fmla="*/ 326 w 347"/>
                    <a:gd name="T67" fmla="*/ 3 h 261"/>
                    <a:gd name="T68" fmla="*/ 342 w 347"/>
                    <a:gd name="T69" fmla="*/ 17 h 261"/>
                    <a:gd name="T70" fmla="*/ 342 w 347"/>
                    <a:gd name="T71" fmla="*/ 46 h 261"/>
                    <a:gd name="T72" fmla="*/ 336 w 347"/>
                    <a:gd name="T73" fmla="*/ 69 h 261"/>
                    <a:gd name="T74" fmla="*/ 332 w 347"/>
                    <a:gd name="T75" fmla="*/ 92 h 261"/>
                    <a:gd name="T76" fmla="*/ 328 w 347"/>
                    <a:gd name="T77" fmla="*/ 111 h 261"/>
                    <a:gd name="T78" fmla="*/ 319 w 347"/>
                    <a:gd name="T79" fmla="*/ 128 h 261"/>
                    <a:gd name="T80" fmla="*/ 303 w 347"/>
                    <a:gd name="T81" fmla="*/ 128 h 261"/>
                    <a:gd name="T82" fmla="*/ 282 w 347"/>
                    <a:gd name="T83" fmla="*/ 126 h 261"/>
                    <a:gd name="T84" fmla="*/ 263 w 347"/>
                    <a:gd name="T85" fmla="*/ 124 h 261"/>
                    <a:gd name="T86" fmla="*/ 240 w 347"/>
                    <a:gd name="T87" fmla="*/ 132 h 261"/>
                    <a:gd name="T88" fmla="*/ 223 w 347"/>
                    <a:gd name="T89" fmla="*/ 149 h 261"/>
                    <a:gd name="T90" fmla="*/ 217 w 347"/>
                    <a:gd name="T91" fmla="*/ 163 h 261"/>
                    <a:gd name="T92" fmla="*/ 192 w 347"/>
                    <a:gd name="T93" fmla="*/ 167 h 261"/>
                    <a:gd name="T94" fmla="*/ 171 w 347"/>
                    <a:gd name="T95" fmla="*/ 170 h 261"/>
                    <a:gd name="T96" fmla="*/ 155 w 347"/>
                    <a:gd name="T97" fmla="*/ 190 h 261"/>
                    <a:gd name="T98" fmla="*/ 157 w 347"/>
                    <a:gd name="T99" fmla="*/ 213 h 261"/>
                    <a:gd name="T100" fmla="*/ 155 w 347"/>
                    <a:gd name="T101" fmla="*/ 234 h 261"/>
                    <a:gd name="T102" fmla="*/ 152 w 347"/>
                    <a:gd name="T103" fmla="*/ 253 h 261"/>
                    <a:gd name="T104" fmla="*/ 132 w 347"/>
                    <a:gd name="T105" fmla="*/ 253 h 261"/>
                    <a:gd name="T106" fmla="*/ 119 w 347"/>
                    <a:gd name="T107" fmla="*/ 234 h 261"/>
                    <a:gd name="T108" fmla="*/ 102 w 347"/>
                    <a:gd name="T109" fmla="*/ 228 h 261"/>
                    <a:gd name="T110" fmla="*/ 84 w 347"/>
                    <a:gd name="T111" fmla="*/ 226 h 261"/>
                    <a:gd name="T112" fmla="*/ 77 w 347"/>
                    <a:gd name="T113" fmla="*/ 215 h 261"/>
                    <a:gd name="T114" fmla="*/ 69 w 347"/>
                    <a:gd name="T115" fmla="*/ 222 h 261"/>
                    <a:gd name="T116" fmla="*/ 52 w 347"/>
                    <a:gd name="T117" fmla="*/ 205 h 261"/>
                    <a:gd name="T118" fmla="*/ 40 w 347"/>
                    <a:gd name="T119" fmla="*/ 207 h 261"/>
                    <a:gd name="T120" fmla="*/ 31 w 347"/>
                    <a:gd name="T121" fmla="*/ 228 h 26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47" h="261">
                      <a:moveTo>
                        <a:pt x="17" y="224"/>
                      </a:moveTo>
                      <a:lnTo>
                        <a:pt x="15" y="224"/>
                      </a:lnTo>
                      <a:lnTo>
                        <a:pt x="15" y="222"/>
                      </a:lnTo>
                      <a:lnTo>
                        <a:pt x="13" y="222"/>
                      </a:lnTo>
                      <a:lnTo>
                        <a:pt x="13" y="220"/>
                      </a:lnTo>
                      <a:lnTo>
                        <a:pt x="11" y="220"/>
                      </a:lnTo>
                      <a:lnTo>
                        <a:pt x="11" y="218"/>
                      </a:lnTo>
                      <a:lnTo>
                        <a:pt x="9" y="218"/>
                      </a:lnTo>
                      <a:lnTo>
                        <a:pt x="8" y="218"/>
                      </a:lnTo>
                      <a:lnTo>
                        <a:pt x="8" y="217"/>
                      </a:lnTo>
                      <a:lnTo>
                        <a:pt x="8" y="215"/>
                      </a:lnTo>
                      <a:lnTo>
                        <a:pt x="8" y="213"/>
                      </a:lnTo>
                      <a:lnTo>
                        <a:pt x="6" y="213"/>
                      </a:lnTo>
                      <a:lnTo>
                        <a:pt x="6" y="211"/>
                      </a:lnTo>
                      <a:lnTo>
                        <a:pt x="6" y="209"/>
                      </a:lnTo>
                      <a:lnTo>
                        <a:pt x="4" y="209"/>
                      </a:lnTo>
                      <a:lnTo>
                        <a:pt x="6" y="209"/>
                      </a:lnTo>
                      <a:lnTo>
                        <a:pt x="6" y="207"/>
                      </a:lnTo>
                      <a:lnTo>
                        <a:pt x="4" y="207"/>
                      </a:lnTo>
                      <a:lnTo>
                        <a:pt x="6" y="207"/>
                      </a:lnTo>
                      <a:lnTo>
                        <a:pt x="4" y="207"/>
                      </a:lnTo>
                      <a:lnTo>
                        <a:pt x="6" y="205"/>
                      </a:lnTo>
                      <a:lnTo>
                        <a:pt x="6" y="203"/>
                      </a:lnTo>
                      <a:lnTo>
                        <a:pt x="6" y="201"/>
                      </a:lnTo>
                      <a:lnTo>
                        <a:pt x="4" y="201"/>
                      </a:lnTo>
                      <a:lnTo>
                        <a:pt x="2" y="201"/>
                      </a:lnTo>
                      <a:lnTo>
                        <a:pt x="2" y="199"/>
                      </a:lnTo>
                      <a:lnTo>
                        <a:pt x="2" y="197"/>
                      </a:lnTo>
                      <a:lnTo>
                        <a:pt x="0" y="197"/>
                      </a:lnTo>
                      <a:lnTo>
                        <a:pt x="0" y="195"/>
                      </a:lnTo>
                      <a:lnTo>
                        <a:pt x="0" y="193"/>
                      </a:lnTo>
                      <a:lnTo>
                        <a:pt x="2" y="193"/>
                      </a:lnTo>
                      <a:lnTo>
                        <a:pt x="2" y="192"/>
                      </a:lnTo>
                      <a:lnTo>
                        <a:pt x="2" y="190"/>
                      </a:lnTo>
                      <a:lnTo>
                        <a:pt x="2" y="188"/>
                      </a:lnTo>
                      <a:lnTo>
                        <a:pt x="4" y="188"/>
                      </a:lnTo>
                      <a:lnTo>
                        <a:pt x="2" y="188"/>
                      </a:lnTo>
                      <a:lnTo>
                        <a:pt x="2" y="186"/>
                      </a:lnTo>
                      <a:lnTo>
                        <a:pt x="2" y="184"/>
                      </a:lnTo>
                      <a:lnTo>
                        <a:pt x="4" y="184"/>
                      </a:lnTo>
                      <a:lnTo>
                        <a:pt x="4" y="182"/>
                      </a:lnTo>
                      <a:lnTo>
                        <a:pt x="6" y="182"/>
                      </a:lnTo>
                      <a:lnTo>
                        <a:pt x="6" y="180"/>
                      </a:lnTo>
                      <a:lnTo>
                        <a:pt x="6" y="178"/>
                      </a:lnTo>
                      <a:lnTo>
                        <a:pt x="8" y="178"/>
                      </a:lnTo>
                      <a:lnTo>
                        <a:pt x="8" y="176"/>
                      </a:lnTo>
                      <a:lnTo>
                        <a:pt x="9" y="176"/>
                      </a:lnTo>
                      <a:lnTo>
                        <a:pt x="9" y="178"/>
                      </a:lnTo>
                      <a:lnTo>
                        <a:pt x="9" y="176"/>
                      </a:lnTo>
                      <a:lnTo>
                        <a:pt x="8" y="176"/>
                      </a:lnTo>
                      <a:lnTo>
                        <a:pt x="8" y="174"/>
                      </a:lnTo>
                      <a:lnTo>
                        <a:pt x="8" y="172"/>
                      </a:lnTo>
                      <a:lnTo>
                        <a:pt x="9" y="172"/>
                      </a:lnTo>
                      <a:lnTo>
                        <a:pt x="11" y="172"/>
                      </a:lnTo>
                      <a:lnTo>
                        <a:pt x="13" y="172"/>
                      </a:lnTo>
                      <a:lnTo>
                        <a:pt x="15" y="172"/>
                      </a:lnTo>
                      <a:lnTo>
                        <a:pt x="15" y="174"/>
                      </a:lnTo>
                      <a:lnTo>
                        <a:pt x="17" y="174"/>
                      </a:lnTo>
                      <a:lnTo>
                        <a:pt x="17" y="176"/>
                      </a:lnTo>
                      <a:lnTo>
                        <a:pt x="17" y="178"/>
                      </a:lnTo>
                      <a:lnTo>
                        <a:pt x="19" y="178"/>
                      </a:lnTo>
                      <a:lnTo>
                        <a:pt x="19" y="180"/>
                      </a:lnTo>
                      <a:lnTo>
                        <a:pt x="21" y="180"/>
                      </a:lnTo>
                      <a:lnTo>
                        <a:pt x="21" y="178"/>
                      </a:lnTo>
                      <a:lnTo>
                        <a:pt x="23" y="178"/>
                      </a:lnTo>
                      <a:lnTo>
                        <a:pt x="23" y="176"/>
                      </a:lnTo>
                      <a:lnTo>
                        <a:pt x="23" y="174"/>
                      </a:lnTo>
                      <a:lnTo>
                        <a:pt x="23" y="172"/>
                      </a:lnTo>
                      <a:lnTo>
                        <a:pt x="25" y="172"/>
                      </a:lnTo>
                      <a:lnTo>
                        <a:pt x="25" y="170"/>
                      </a:lnTo>
                      <a:lnTo>
                        <a:pt x="25" y="169"/>
                      </a:lnTo>
                      <a:lnTo>
                        <a:pt x="23" y="169"/>
                      </a:lnTo>
                      <a:lnTo>
                        <a:pt x="25" y="169"/>
                      </a:lnTo>
                      <a:lnTo>
                        <a:pt x="25" y="167"/>
                      </a:lnTo>
                      <a:lnTo>
                        <a:pt x="27" y="167"/>
                      </a:lnTo>
                      <a:lnTo>
                        <a:pt x="27" y="165"/>
                      </a:lnTo>
                      <a:lnTo>
                        <a:pt x="25" y="165"/>
                      </a:lnTo>
                      <a:lnTo>
                        <a:pt x="27" y="165"/>
                      </a:lnTo>
                      <a:lnTo>
                        <a:pt x="27" y="163"/>
                      </a:lnTo>
                      <a:lnTo>
                        <a:pt x="27" y="161"/>
                      </a:lnTo>
                      <a:lnTo>
                        <a:pt x="27" y="163"/>
                      </a:lnTo>
                      <a:lnTo>
                        <a:pt x="27" y="161"/>
                      </a:lnTo>
                      <a:lnTo>
                        <a:pt x="29" y="161"/>
                      </a:lnTo>
                      <a:lnTo>
                        <a:pt x="29" y="159"/>
                      </a:lnTo>
                      <a:lnTo>
                        <a:pt x="29" y="157"/>
                      </a:lnTo>
                      <a:lnTo>
                        <a:pt x="31" y="157"/>
                      </a:lnTo>
                      <a:lnTo>
                        <a:pt x="32" y="155"/>
                      </a:lnTo>
                      <a:lnTo>
                        <a:pt x="32" y="153"/>
                      </a:lnTo>
                      <a:lnTo>
                        <a:pt x="31" y="153"/>
                      </a:lnTo>
                      <a:lnTo>
                        <a:pt x="31" y="151"/>
                      </a:lnTo>
                      <a:lnTo>
                        <a:pt x="31" y="149"/>
                      </a:lnTo>
                      <a:lnTo>
                        <a:pt x="32" y="149"/>
                      </a:lnTo>
                      <a:lnTo>
                        <a:pt x="32" y="147"/>
                      </a:lnTo>
                      <a:lnTo>
                        <a:pt x="31" y="147"/>
                      </a:lnTo>
                      <a:lnTo>
                        <a:pt x="32" y="145"/>
                      </a:lnTo>
                      <a:lnTo>
                        <a:pt x="31" y="145"/>
                      </a:lnTo>
                      <a:lnTo>
                        <a:pt x="29" y="145"/>
                      </a:lnTo>
                      <a:lnTo>
                        <a:pt x="29" y="144"/>
                      </a:lnTo>
                      <a:lnTo>
                        <a:pt x="27" y="144"/>
                      </a:lnTo>
                      <a:lnTo>
                        <a:pt x="27" y="142"/>
                      </a:lnTo>
                      <a:lnTo>
                        <a:pt x="27" y="140"/>
                      </a:lnTo>
                      <a:lnTo>
                        <a:pt x="27" y="138"/>
                      </a:lnTo>
                      <a:lnTo>
                        <a:pt x="27" y="136"/>
                      </a:lnTo>
                      <a:lnTo>
                        <a:pt x="29" y="136"/>
                      </a:lnTo>
                      <a:lnTo>
                        <a:pt x="31" y="136"/>
                      </a:lnTo>
                      <a:lnTo>
                        <a:pt x="31" y="134"/>
                      </a:lnTo>
                      <a:lnTo>
                        <a:pt x="32" y="134"/>
                      </a:lnTo>
                      <a:lnTo>
                        <a:pt x="32" y="132"/>
                      </a:lnTo>
                      <a:lnTo>
                        <a:pt x="32" y="134"/>
                      </a:lnTo>
                      <a:lnTo>
                        <a:pt x="34" y="134"/>
                      </a:lnTo>
                      <a:lnTo>
                        <a:pt x="34" y="132"/>
                      </a:lnTo>
                      <a:lnTo>
                        <a:pt x="34" y="130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36" y="134"/>
                      </a:lnTo>
                      <a:lnTo>
                        <a:pt x="38" y="134"/>
                      </a:lnTo>
                      <a:lnTo>
                        <a:pt x="40" y="134"/>
                      </a:lnTo>
                      <a:lnTo>
                        <a:pt x="40" y="136"/>
                      </a:lnTo>
                      <a:lnTo>
                        <a:pt x="42" y="136"/>
                      </a:lnTo>
                      <a:lnTo>
                        <a:pt x="42" y="134"/>
                      </a:lnTo>
                      <a:lnTo>
                        <a:pt x="44" y="134"/>
                      </a:lnTo>
                      <a:lnTo>
                        <a:pt x="44" y="132"/>
                      </a:lnTo>
                      <a:lnTo>
                        <a:pt x="46" y="132"/>
                      </a:lnTo>
                      <a:lnTo>
                        <a:pt x="48" y="132"/>
                      </a:lnTo>
                      <a:lnTo>
                        <a:pt x="48" y="134"/>
                      </a:lnTo>
                      <a:lnTo>
                        <a:pt x="48" y="136"/>
                      </a:lnTo>
                      <a:lnTo>
                        <a:pt x="50" y="136"/>
                      </a:lnTo>
                      <a:lnTo>
                        <a:pt x="50" y="138"/>
                      </a:lnTo>
                      <a:lnTo>
                        <a:pt x="52" y="138"/>
                      </a:lnTo>
                      <a:lnTo>
                        <a:pt x="54" y="138"/>
                      </a:lnTo>
                      <a:lnTo>
                        <a:pt x="56" y="138"/>
                      </a:lnTo>
                      <a:lnTo>
                        <a:pt x="57" y="138"/>
                      </a:lnTo>
                      <a:lnTo>
                        <a:pt x="59" y="138"/>
                      </a:lnTo>
                      <a:lnTo>
                        <a:pt x="61" y="138"/>
                      </a:lnTo>
                      <a:lnTo>
                        <a:pt x="61" y="140"/>
                      </a:lnTo>
                      <a:lnTo>
                        <a:pt x="61" y="138"/>
                      </a:lnTo>
                      <a:lnTo>
                        <a:pt x="61" y="140"/>
                      </a:lnTo>
                      <a:lnTo>
                        <a:pt x="63" y="140"/>
                      </a:lnTo>
                      <a:lnTo>
                        <a:pt x="63" y="138"/>
                      </a:lnTo>
                      <a:lnTo>
                        <a:pt x="65" y="138"/>
                      </a:lnTo>
                      <a:lnTo>
                        <a:pt x="67" y="138"/>
                      </a:lnTo>
                      <a:lnTo>
                        <a:pt x="69" y="138"/>
                      </a:lnTo>
                      <a:lnTo>
                        <a:pt x="69" y="136"/>
                      </a:lnTo>
                      <a:lnTo>
                        <a:pt x="69" y="134"/>
                      </a:lnTo>
                      <a:lnTo>
                        <a:pt x="69" y="132"/>
                      </a:lnTo>
                      <a:lnTo>
                        <a:pt x="69" y="130"/>
                      </a:lnTo>
                      <a:lnTo>
                        <a:pt x="71" y="130"/>
                      </a:lnTo>
                      <a:lnTo>
                        <a:pt x="71" y="128"/>
                      </a:lnTo>
                      <a:lnTo>
                        <a:pt x="73" y="126"/>
                      </a:lnTo>
                      <a:lnTo>
                        <a:pt x="75" y="126"/>
                      </a:lnTo>
                      <a:lnTo>
                        <a:pt x="77" y="126"/>
                      </a:lnTo>
                      <a:lnTo>
                        <a:pt x="77" y="124"/>
                      </a:lnTo>
                      <a:lnTo>
                        <a:pt x="77" y="122"/>
                      </a:lnTo>
                      <a:lnTo>
                        <a:pt x="77" y="121"/>
                      </a:lnTo>
                      <a:lnTo>
                        <a:pt x="77" y="119"/>
                      </a:lnTo>
                      <a:lnTo>
                        <a:pt x="77" y="117"/>
                      </a:lnTo>
                      <a:lnTo>
                        <a:pt x="75" y="117"/>
                      </a:lnTo>
                      <a:lnTo>
                        <a:pt x="73" y="117"/>
                      </a:lnTo>
                      <a:lnTo>
                        <a:pt x="73" y="115"/>
                      </a:lnTo>
                      <a:lnTo>
                        <a:pt x="71" y="115"/>
                      </a:lnTo>
                      <a:lnTo>
                        <a:pt x="69" y="115"/>
                      </a:lnTo>
                      <a:lnTo>
                        <a:pt x="67" y="113"/>
                      </a:lnTo>
                      <a:lnTo>
                        <a:pt x="65" y="113"/>
                      </a:lnTo>
                      <a:lnTo>
                        <a:pt x="65" y="111"/>
                      </a:lnTo>
                      <a:lnTo>
                        <a:pt x="63" y="111"/>
                      </a:lnTo>
                      <a:lnTo>
                        <a:pt x="63" y="109"/>
                      </a:lnTo>
                      <a:lnTo>
                        <a:pt x="61" y="109"/>
                      </a:lnTo>
                      <a:lnTo>
                        <a:pt x="59" y="109"/>
                      </a:lnTo>
                      <a:lnTo>
                        <a:pt x="59" y="107"/>
                      </a:lnTo>
                      <a:lnTo>
                        <a:pt x="57" y="105"/>
                      </a:lnTo>
                      <a:lnTo>
                        <a:pt x="57" y="103"/>
                      </a:lnTo>
                      <a:lnTo>
                        <a:pt x="56" y="105"/>
                      </a:lnTo>
                      <a:lnTo>
                        <a:pt x="56" y="103"/>
                      </a:lnTo>
                      <a:lnTo>
                        <a:pt x="54" y="103"/>
                      </a:lnTo>
                      <a:lnTo>
                        <a:pt x="54" y="101"/>
                      </a:lnTo>
                      <a:lnTo>
                        <a:pt x="52" y="101"/>
                      </a:lnTo>
                      <a:lnTo>
                        <a:pt x="52" y="103"/>
                      </a:lnTo>
                      <a:lnTo>
                        <a:pt x="50" y="101"/>
                      </a:lnTo>
                      <a:lnTo>
                        <a:pt x="50" y="103"/>
                      </a:lnTo>
                      <a:lnTo>
                        <a:pt x="50" y="101"/>
                      </a:lnTo>
                      <a:lnTo>
                        <a:pt x="48" y="103"/>
                      </a:lnTo>
                      <a:lnTo>
                        <a:pt x="48" y="105"/>
                      </a:lnTo>
                      <a:lnTo>
                        <a:pt x="46" y="105"/>
                      </a:lnTo>
                      <a:lnTo>
                        <a:pt x="48" y="105"/>
                      </a:lnTo>
                      <a:lnTo>
                        <a:pt x="46" y="105"/>
                      </a:lnTo>
                      <a:lnTo>
                        <a:pt x="44" y="105"/>
                      </a:lnTo>
                      <a:lnTo>
                        <a:pt x="42" y="105"/>
                      </a:lnTo>
                      <a:lnTo>
                        <a:pt x="40" y="105"/>
                      </a:lnTo>
                      <a:lnTo>
                        <a:pt x="40" y="107"/>
                      </a:lnTo>
                      <a:lnTo>
                        <a:pt x="38" y="107"/>
                      </a:lnTo>
                      <a:lnTo>
                        <a:pt x="38" y="109"/>
                      </a:lnTo>
                      <a:lnTo>
                        <a:pt x="36" y="109"/>
                      </a:lnTo>
                      <a:lnTo>
                        <a:pt x="36" y="111"/>
                      </a:lnTo>
                      <a:lnTo>
                        <a:pt x="34" y="111"/>
                      </a:lnTo>
                      <a:lnTo>
                        <a:pt x="34" y="109"/>
                      </a:lnTo>
                      <a:lnTo>
                        <a:pt x="34" y="111"/>
                      </a:lnTo>
                      <a:lnTo>
                        <a:pt x="32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7" y="111"/>
                      </a:lnTo>
                      <a:lnTo>
                        <a:pt x="25" y="111"/>
                      </a:lnTo>
                      <a:lnTo>
                        <a:pt x="23" y="111"/>
                      </a:lnTo>
                      <a:lnTo>
                        <a:pt x="23" y="109"/>
                      </a:lnTo>
                      <a:lnTo>
                        <a:pt x="21" y="109"/>
                      </a:lnTo>
                      <a:lnTo>
                        <a:pt x="19" y="109"/>
                      </a:lnTo>
                      <a:lnTo>
                        <a:pt x="17" y="109"/>
                      </a:lnTo>
                      <a:lnTo>
                        <a:pt x="17" y="107"/>
                      </a:lnTo>
                      <a:lnTo>
                        <a:pt x="17" y="105"/>
                      </a:lnTo>
                      <a:lnTo>
                        <a:pt x="19" y="105"/>
                      </a:lnTo>
                      <a:lnTo>
                        <a:pt x="19" y="103"/>
                      </a:lnTo>
                      <a:lnTo>
                        <a:pt x="17" y="103"/>
                      </a:lnTo>
                      <a:lnTo>
                        <a:pt x="19" y="103"/>
                      </a:lnTo>
                      <a:lnTo>
                        <a:pt x="19" y="101"/>
                      </a:lnTo>
                      <a:lnTo>
                        <a:pt x="19" y="99"/>
                      </a:lnTo>
                      <a:lnTo>
                        <a:pt x="19" y="97"/>
                      </a:lnTo>
                      <a:lnTo>
                        <a:pt x="19" y="96"/>
                      </a:lnTo>
                      <a:lnTo>
                        <a:pt x="19" y="94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7" y="90"/>
                      </a:lnTo>
                      <a:lnTo>
                        <a:pt x="19" y="90"/>
                      </a:lnTo>
                      <a:lnTo>
                        <a:pt x="19" y="88"/>
                      </a:lnTo>
                      <a:lnTo>
                        <a:pt x="19" y="90"/>
                      </a:lnTo>
                      <a:lnTo>
                        <a:pt x="17" y="90"/>
                      </a:lnTo>
                      <a:lnTo>
                        <a:pt x="17" y="88"/>
                      </a:lnTo>
                      <a:lnTo>
                        <a:pt x="19" y="88"/>
                      </a:lnTo>
                      <a:lnTo>
                        <a:pt x="17" y="88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19" y="84"/>
                      </a:lnTo>
                      <a:lnTo>
                        <a:pt x="17" y="84"/>
                      </a:lnTo>
                      <a:lnTo>
                        <a:pt x="19" y="84"/>
                      </a:lnTo>
                      <a:lnTo>
                        <a:pt x="19" y="82"/>
                      </a:lnTo>
                      <a:lnTo>
                        <a:pt x="19" y="80"/>
                      </a:lnTo>
                      <a:lnTo>
                        <a:pt x="19" y="78"/>
                      </a:lnTo>
                      <a:lnTo>
                        <a:pt x="17" y="78"/>
                      </a:lnTo>
                      <a:lnTo>
                        <a:pt x="17" y="76"/>
                      </a:lnTo>
                      <a:lnTo>
                        <a:pt x="19" y="76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5" y="76"/>
                      </a:lnTo>
                      <a:lnTo>
                        <a:pt x="25" y="74"/>
                      </a:lnTo>
                      <a:lnTo>
                        <a:pt x="27" y="73"/>
                      </a:lnTo>
                      <a:lnTo>
                        <a:pt x="29" y="73"/>
                      </a:lnTo>
                      <a:lnTo>
                        <a:pt x="29" y="71"/>
                      </a:lnTo>
                      <a:lnTo>
                        <a:pt x="31" y="71"/>
                      </a:lnTo>
                      <a:lnTo>
                        <a:pt x="31" y="69"/>
                      </a:lnTo>
                      <a:lnTo>
                        <a:pt x="32" y="69"/>
                      </a:lnTo>
                      <a:lnTo>
                        <a:pt x="32" y="67"/>
                      </a:lnTo>
                      <a:lnTo>
                        <a:pt x="34" y="67"/>
                      </a:lnTo>
                      <a:lnTo>
                        <a:pt x="36" y="65"/>
                      </a:lnTo>
                      <a:lnTo>
                        <a:pt x="38" y="63"/>
                      </a:lnTo>
                      <a:lnTo>
                        <a:pt x="38" y="65"/>
                      </a:lnTo>
                      <a:lnTo>
                        <a:pt x="40" y="65"/>
                      </a:lnTo>
                      <a:lnTo>
                        <a:pt x="40" y="63"/>
                      </a:lnTo>
                      <a:lnTo>
                        <a:pt x="42" y="63"/>
                      </a:lnTo>
                      <a:lnTo>
                        <a:pt x="42" y="61"/>
                      </a:lnTo>
                      <a:lnTo>
                        <a:pt x="44" y="61"/>
                      </a:lnTo>
                      <a:lnTo>
                        <a:pt x="46" y="61"/>
                      </a:lnTo>
                      <a:lnTo>
                        <a:pt x="48" y="61"/>
                      </a:lnTo>
                      <a:lnTo>
                        <a:pt x="48" y="59"/>
                      </a:lnTo>
                      <a:lnTo>
                        <a:pt x="50" y="59"/>
                      </a:lnTo>
                      <a:lnTo>
                        <a:pt x="52" y="57"/>
                      </a:lnTo>
                      <a:lnTo>
                        <a:pt x="52" y="59"/>
                      </a:lnTo>
                      <a:lnTo>
                        <a:pt x="54" y="61"/>
                      </a:lnTo>
                      <a:lnTo>
                        <a:pt x="56" y="61"/>
                      </a:lnTo>
                      <a:lnTo>
                        <a:pt x="56" y="63"/>
                      </a:lnTo>
                      <a:lnTo>
                        <a:pt x="57" y="63"/>
                      </a:lnTo>
                      <a:lnTo>
                        <a:pt x="57" y="65"/>
                      </a:lnTo>
                      <a:lnTo>
                        <a:pt x="59" y="67"/>
                      </a:lnTo>
                      <a:lnTo>
                        <a:pt x="59" y="69"/>
                      </a:lnTo>
                      <a:lnTo>
                        <a:pt x="61" y="69"/>
                      </a:lnTo>
                      <a:lnTo>
                        <a:pt x="63" y="69"/>
                      </a:lnTo>
                      <a:lnTo>
                        <a:pt x="65" y="69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7"/>
                      </a:lnTo>
                      <a:lnTo>
                        <a:pt x="71" y="67"/>
                      </a:lnTo>
                      <a:lnTo>
                        <a:pt x="71" y="69"/>
                      </a:lnTo>
                      <a:lnTo>
                        <a:pt x="71" y="67"/>
                      </a:lnTo>
                      <a:lnTo>
                        <a:pt x="73" y="67"/>
                      </a:lnTo>
                      <a:lnTo>
                        <a:pt x="75" y="67"/>
                      </a:lnTo>
                      <a:lnTo>
                        <a:pt x="77" y="67"/>
                      </a:lnTo>
                      <a:lnTo>
                        <a:pt x="77" y="69"/>
                      </a:lnTo>
                      <a:lnTo>
                        <a:pt x="79" y="69"/>
                      </a:lnTo>
                      <a:lnTo>
                        <a:pt x="79" y="67"/>
                      </a:lnTo>
                      <a:lnTo>
                        <a:pt x="79" y="69"/>
                      </a:lnTo>
                      <a:lnTo>
                        <a:pt x="80" y="69"/>
                      </a:lnTo>
                      <a:lnTo>
                        <a:pt x="80" y="67"/>
                      </a:lnTo>
                      <a:lnTo>
                        <a:pt x="82" y="67"/>
                      </a:lnTo>
                      <a:lnTo>
                        <a:pt x="84" y="67"/>
                      </a:lnTo>
                      <a:lnTo>
                        <a:pt x="84" y="69"/>
                      </a:lnTo>
                      <a:lnTo>
                        <a:pt x="86" y="69"/>
                      </a:lnTo>
                      <a:lnTo>
                        <a:pt x="88" y="69"/>
                      </a:lnTo>
                      <a:lnTo>
                        <a:pt x="88" y="71"/>
                      </a:lnTo>
                      <a:lnTo>
                        <a:pt x="88" y="69"/>
                      </a:lnTo>
                      <a:lnTo>
                        <a:pt x="88" y="71"/>
                      </a:lnTo>
                      <a:lnTo>
                        <a:pt x="90" y="71"/>
                      </a:lnTo>
                      <a:lnTo>
                        <a:pt x="92" y="71"/>
                      </a:lnTo>
                      <a:lnTo>
                        <a:pt x="94" y="71"/>
                      </a:lnTo>
                      <a:lnTo>
                        <a:pt x="94" y="69"/>
                      </a:lnTo>
                      <a:lnTo>
                        <a:pt x="94" y="67"/>
                      </a:lnTo>
                      <a:lnTo>
                        <a:pt x="94" y="65"/>
                      </a:lnTo>
                      <a:lnTo>
                        <a:pt x="94" y="63"/>
                      </a:lnTo>
                      <a:lnTo>
                        <a:pt x="92" y="61"/>
                      </a:lnTo>
                      <a:lnTo>
                        <a:pt x="92" y="59"/>
                      </a:lnTo>
                      <a:lnTo>
                        <a:pt x="92" y="57"/>
                      </a:lnTo>
                      <a:lnTo>
                        <a:pt x="92" y="55"/>
                      </a:lnTo>
                      <a:lnTo>
                        <a:pt x="94" y="55"/>
                      </a:lnTo>
                      <a:lnTo>
                        <a:pt x="92" y="55"/>
                      </a:lnTo>
                      <a:lnTo>
                        <a:pt x="92" y="53"/>
                      </a:lnTo>
                      <a:lnTo>
                        <a:pt x="92" y="51"/>
                      </a:lnTo>
                      <a:lnTo>
                        <a:pt x="92" y="49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2" y="44"/>
                      </a:lnTo>
                      <a:lnTo>
                        <a:pt x="90" y="44"/>
                      </a:lnTo>
                      <a:lnTo>
                        <a:pt x="90" y="42"/>
                      </a:lnTo>
                      <a:lnTo>
                        <a:pt x="92" y="42"/>
                      </a:lnTo>
                      <a:lnTo>
                        <a:pt x="90" y="40"/>
                      </a:lnTo>
                      <a:lnTo>
                        <a:pt x="90" y="38"/>
                      </a:lnTo>
                      <a:lnTo>
                        <a:pt x="90" y="36"/>
                      </a:lnTo>
                      <a:lnTo>
                        <a:pt x="90" y="34"/>
                      </a:lnTo>
                      <a:lnTo>
                        <a:pt x="90" y="32"/>
                      </a:lnTo>
                      <a:lnTo>
                        <a:pt x="92" y="32"/>
                      </a:lnTo>
                      <a:lnTo>
                        <a:pt x="94" y="32"/>
                      </a:lnTo>
                      <a:lnTo>
                        <a:pt x="94" y="30"/>
                      </a:lnTo>
                      <a:lnTo>
                        <a:pt x="94" y="28"/>
                      </a:lnTo>
                      <a:lnTo>
                        <a:pt x="92" y="28"/>
                      </a:lnTo>
                      <a:lnTo>
                        <a:pt x="90" y="28"/>
                      </a:lnTo>
                      <a:lnTo>
                        <a:pt x="88" y="28"/>
                      </a:lnTo>
                      <a:lnTo>
                        <a:pt x="88" y="26"/>
                      </a:lnTo>
                      <a:lnTo>
                        <a:pt x="86" y="26"/>
                      </a:lnTo>
                      <a:lnTo>
                        <a:pt x="86" y="25"/>
                      </a:lnTo>
                      <a:lnTo>
                        <a:pt x="86" y="23"/>
                      </a:lnTo>
                      <a:lnTo>
                        <a:pt x="86" y="21"/>
                      </a:lnTo>
                      <a:lnTo>
                        <a:pt x="86" y="19"/>
                      </a:lnTo>
                      <a:lnTo>
                        <a:pt x="88" y="19"/>
                      </a:lnTo>
                      <a:lnTo>
                        <a:pt x="88" y="17"/>
                      </a:lnTo>
                      <a:lnTo>
                        <a:pt x="86" y="17"/>
                      </a:lnTo>
                      <a:lnTo>
                        <a:pt x="86" y="15"/>
                      </a:lnTo>
                      <a:lnTo>
                        <a:pt x="86" y="13"/>
                      </a:lnTo>
                      <a:lnTo>
                        <a:pt x="86" y="11"/>
                      </a:lnTo>
                      <a:lnTo>
                        <a:pt x="88" y="11"/>
                      </a:lnTo>
                      <a:lnTo>
                        <a:pt x="90" y="11"/>
                      </a:lnTo>
                      <a:lnTo>
                        <a:pt x="90" y="13"/>
                      </a:lnTo>
                      <a:lnTo>
                        <a:pt x="92" y="13"/>
                      </a:lnTo>
                      <a:lnTo>
                        <a:pt x="92" y="15"/>
                      </a:lnTo>
                      <a:lnTo>
                        <a:pt x="94" y="15"/>
                      </a:lnTo>
                      <a:lnTo>
                        <a:pt x="96" y="15"/>
                      </a:lnTo>
                      <a:lnTo>
                        <a:pt x="98" y="15"/>
                      </a:lnTo>
                      <a:lnTo>
                        <a:pt x="100" y="15"/>
                      </a:lnTo>
                      <a:lnTo>
                        <a:pt x="100" y="17"/>
                      </a:lnTo>
                      <a:lnTo>
                        <a:pt x="102" y="17"/>
                      </a:lnTo>
                      <a:lnTo>
                        <a:pt x="102" y="19"/>
                      </a:lnTo>
                      <a:lnTo>
                        <a:pt x="102" y="21"/>
                      </a:lnTo>
                      <a:lnTo>
                        <a:pt x="104" y="21"/>
                      </a:lnTo>
                      <a:lnTo>
                        <a:pt x="104" y="23"/>
                      </a:lnTo>
                      <a:lnTo>
                        <a:pt x="104" y="25"/>
                      </a:lnTo>
                      <a:lnTo>
                        <a:pt x="105" y="25"/>
                      </a:lnTo>
                      <a:lnTo>
                        <a:pt x="105" y="23"/>
                      </a:lnTo>
                      <a:lnTo>
                        <a:pt x="107" y="23"/>
                      </a:lnTo>
                      <a:lnTo>
                        <a:pt x="107" y="25"/>
                      </a:lnTo>
                      <a:lnTo>
                        <a:pt x="109" y="25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5"/>
                      </a:lnTo>
                      <a:lnTo>
                        <a:pt x="113" y="25"/>
                      </a:lnTo>
                      <a:lnTo>
                        <a:pt x="113" y="26"/>
                      </a:lnTo>
                      <a:lnTo>
                        <a:pt x="115" y="26"/>
                      </a:lnTo>
                      <a:lnTo>
                        <a:pt x="117" y="28"/>
                      </a:lnTo>
                      <a:lnTo>
                        <a:pt x="117" y="30"/>
                      </a:lnTo>
                      <a:lnTo>
                        <a:pt x="119" y="30"/>
                      </a:lnTo>
                      <a:lnTo>
                        <a:pt x="121" y="30"/>
                      </a:lnTo>
                      <a:lnTo>
                        <a:pt x="123" y="30"/>
                      </a:lnTo>
                      <a:lnTo>
                        <a:pt x="123" y="28"/>
                      </a:lnTo>
                      <a:lnTo>
                        <a:pt x="125" y="28"/>
                      </a:lnTo>
                      <a:lnTo>
                        <a:pt x="125" y="26"/>
                      </a:lnTo>
                      <a:lnTo>
                        <a:pt x="127" y="26"/>
                      </a:lnTo>
                      <a:lnTo>
                        <a:pt x="128" y="26"/>
                      </a:lnTo>
                      <a:lnTo>
                        <a:pt x="128" y="25"/>
                      </a:lnTo>
                      <a:lnTo>
                        <a:pt x="130" y="25"/>
                      </a:lnTo>
                      <a:lnTo>
                        <a:pt x="130" y="23"/>
                      </a:lnTo>
                      <a:lnTo>
                        <a:pt x="132" y="23"/>
                      </a:lnTo>
                      <a:lnTo>
                        <a:pt x="134" y="23"/>
                      </a:lnTo>
                      <a:lnTo>
                        <a:pt x="136" y="23"/>
                      </a:lnTo>
                      <a:lnTo>
                        <a:pt x="136" y="25"/>
                      </a:lnTo>
                      <a:lnTo>
                        <a:pt x="138" y="25"/>
                      </a:lnTo>
                      <a:lnTo>
                        <a:pt x="138" y="26"/>
                      </a:lnTo>
                      <a:lnTo>
                        <a:pt x="140" y="26"/>
                      </a:lnTo>
                      <a:lnTo>
                        <a:pt x="142" y="26"/>
                      </a:lnTo>
                      <a:lnTo>
                        <a:pt x="142" y="28"/>
                      </a:lnTo>
                      <a:lnTo>
                        <a:pt x="144" y="28"/>
                      </a:lnTo>
                      <a:lnTo>
                        <a:pt x="146" y="28"/>
                      </a:lnTo>
                      <a:lnTo>
                        <a:pt x="146" y="30"/>
                      </a:lnTo>
                      <a:lnTo>
                        <a:pt x="148" y="30"/>
                      </a:lnTo>
                      <a:lnTo>
                        <a:pt x="148" y="32"/>
                      </a:lnTo>
                      <a:lnTo>
                        <a:pt x="148" y="34"/>
                      </a:lnTo>
                      <a:lnTo>
                        <a:pt x="148" y="36"/>
                      </a:lnTo>
                      <a:lnTo>
                        <a:pt x="148" y="38"/>
                      </a:lnTo>
                      <a:lnTo>
                        <a:pt x="148" y="40"/>
                      </a:lnTo>
                      <a:lnTo>
                        <a:pt x="146" y="40"/>
                      </a:lnTo>
                      <a:lnTo>
                        <a:pt x="144" y="40"/>
                      </a:lnTo>
                      <a:lnTo>
                        <a:pt x="144" y="42"/>
                      </a:lnTo>
                      <a:lnTo>
                        <a:pt x="144" y="44"/>
                      </a:lnTo>
                      <a:lnTo>
                        <a:pt x="146" y="44"/>
                      </a:lnTo>
                      <a:lnTo>
                        <a:pt x="146" y="46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50" y="48"/>
                      </a:lnTo>
                      <a:lnTo>
                        <a:pt x="152" y="48"/>
                      </a:lnTo>
                      <a:lnTo>
                        <a:pt x="153" y="48"/>
                      </a:lnTo>
                      <a:lnTo>
                        <a:pt x="155" y="48"/>
                      </a:lnTo>
                      <a:lnTo>
                        <a:pt x="155" y="49"/>
                      </a:lnTo>
                      <a:lnTo>
                        <a:pt x="155" y="51"/>
                      </a:lnTo>
                      <a:lnTo>
                        <a:pt x="155" y="53"/>
                      </a:lnTo>
                      <a:lnTo>
                        <a:pt x="155" y="55"/>
                      </a:lnTo>
                      <a:lnTo>
                        <a:pt x="157" y="55"/>
                      </a:lnTo>
                      <a:lnTo>
                        <a:pt x="157" y="57"/>
                      </a:lnTo>
                      <a:lnTo>
                        <a:pt x="159" y="57"/>
                      </a:lnTo>
                      <a:lnTo>
                        <a:pt x="159" y="59"/>
                      </a:lnTo>
                      <a:lnTo>
                        <a:pt x="159" y="61"/>
                      </a:lnTo>
                      <a:lnTo>
                        <a:pt x="157" y="61"/>
                      </a:lnTo>
                      <a:lnTo>
                        <a:pt x="157" y="63"/>
                      </a:lnTo>
                      <a:lnTo>
                        <a:pt x="159" y="63"/>
                      </a:lnTo>
                      <a:lnTo>
                        <a:pt x="159" y="65"/>
                      </a:lnTo>
                      <a:lnTo>
                        <a:pt x="159" y="67"/>
                      </a:lnTo>
                      <a:lnTo>
                        <a:pt x="159" y="69"/>
                      </a:lnTo>
                      <a:lnTo>
                        <a:pt x="161" y="69"/>
                      </a:lnTo>
                      <a:lnTo>
                        <a:pt x="161" y="71"/>
                      </a:lnTo>
                      <a:lnTo>
                        <a:pt x="163" y="71"/>
                      </a:lnTo>
                      <a:lnTo>
                        <a:pt x="163" y="73"/>
                      </a:lnTo>
                      <a:lnTo>
                        <a:pt x="163" y="74"/>
                      </a:lnTo>
                      <a:lnTo>
                        <a:pt x="163" y="76"/>
                      </a:lnTo>
                      <a:lnTo>
                        <a:pt x="163" y="78"/>
                      </a:lnTo>
                      <a:lnTo>
                        <a:pt x="161" y="78"/>
                      </a:lnTo>
                      <a:lnTo>
                        <a:pt x="163" y="78"/>
                      </a:lnTo>
                      <a:lnTo>
                        <a:pt x="163" y="80"/>
                      </a:lnTo>
                      <a:lnTo>
                        <a:pt x="165" y="80"/>
                      </a:lnTo>
                      <a:lnTo>
                        <a:pt x="165" y="82"/>
                      </a:lnTo>
                      <a:lnTo>
                        <a:pt x="165" y="80"/>
                      </a:lnTo>
                      <a:lnTo>
                        <a:pt x="165" y="82"/>
                      </a:lnTo>
                      <a:lnTo>
                        <a:pt x="167" y="82"/>
                      </a:lnTo>
                      <a:lnTo>
                        <a:pt x="169" y="82"/>
                      </a:lnTo>
                      <a:lnTo>
                        <a:pt x="171" y="82"/>
                      </a:lnTo>
                      <a:lnTo>
                        <a:pt x="171" y="84"/>
                      </a:lnTo>
                      <a:lnTo>
                        <a:pt x="171" y="86"/>
                      </a:lnTo>
                      <a:lnTo>
                        <a:pt x="171" y="88"/>
                      </a:lnTo>
                      <a:lnTo>
                        <a:pt x="171" y="90"/>
                      </a:lnTo>
                      <a:lnTo>
                        <a:pt x="173" y="92"/>
                      </a:lnTo>
                      <a:lnTo>
                        <a:pt x="171" y="94"/>
                      </a:lnTo>
                      <a:lnTo>
                        <a:pt x="173" y="96"/>
                      </a:lnTo>
                      <a:lnTo>
                        <a:pt x="175" y="96"/>
                      </a:lnTo>
                      <a:lnTo>
                        <a:pt x="175" y="94"/>
                      </a:lnTo>
                      <a:lnTo>
                        <a:pt x="176" y="94"/>
                      </a:lnTo>
                      <a:lnTo>
                        <a:pt x="176" y="92"/>
                      </a:lnTo>
                      <a:lnTo>
                        <a:pt x="176" y="90"/>
                      </a:lnTo>
                      <a:lnTo>
                        <a:pt x="178" y="90"/>
                      </a:lnTo>
                      <a:lnTo>
                        <a:pt x="178" y="88"/>
                      </a:lnTo>
                      <a:lnTo>
                        <a:pt x="180" y="86"/>
                      </a:lnTo>
                      <a:lnTo>
                        <a:pt x="180" y="84"/>
                      </a:lnTo>
                      <a:lnTo>
                        <a:pt x="182" y="84"/>
                      </a:lnTo>
                      <a:lnTo>
                        <a:pt x="182" y="82"/>
                      </a:lnTo>
                      <a:lnTo>
                        <a:pt x="184" y="82"/>
                      </a:lnTo>
                      <a:lnTo>
                        <a:pt x="184" y="80"/>
                      </a:lnTo>
                      <a:lnTo>
                        <a:pt x="184" y="78"/>
                      </a:lnTo>
                      <a:lnTo>
                        <a:pt x="186" y="78"/>
                      </a:lnTo>
                      <a:lnTo>
                        <a:pt x="186" y="76"/>
                      </a:lnTo>
                      <a:lnTo>
                        <a:pt x="186" y="74"/>
                      </a:lnTo>
                      <a:lnTo>
                        <a:pt x="188" y="74"/>
                      </a:lnTo>
                      <a:lnTo>
                        <a:pt x="190" y="74"/>
                      </a:lnTo>
                      <a:lnTo>
                        <a:pt x="190" y="73"/>
                      </a:lnTo>
                      <a:lnTo>
                        <a:pt x="192" y="73"/>
                      </a:lnTo>
                      <a:lnTo>
                        <a:pt x="192" y="71"/>
                      </a:lnTo>
                      <a:lnTo>
                        <a:pt x="194" y="71"/>
                      </a:lnTo>
                      <a:lnTo>
                        <a:pt x="196" y="71"/>
                      </a:lnTo>
                      <a:lnTo>
                        <a:pt x="198" y="69"/>
                      </a:lnTo>
                      <a:lnTo>
                        <a:pt x="200" y="69"/>
                      </a:lnTo>
                      <a:lnTo>
                        <a:pt x="201" y="69"/>
                      </a:lnTo>
                      <a:lnTo>
                        <a:pt x="201" y="67"/>
                      </a:lnTo>
                      <a:lnTo>
                        <a:pt x="203" y="67"/>
                      </a:lnTo>
                      <a:lnTo>
                        <a:pt x="205" y="67"/>
                      </a:lnTo>
                      <a:lnTo>
                        <a:pt x="207" y="67"/>
                      </a:lnTo>
                      <a:lnTo>
                        <a:pt x="209" y="67"/>
                      </a:lnTo>
                      <a:lnTo>
                        <a:pt x="211" y="67"/>
                      </a:lnTo>
                      <a:lnTo>
                        <a:pt x="211" y="65"/>
                      </a:lnTo>
                      <a:lnTo>
                        <a:pt x="211" y="63"/>
                      </a:lnTo>
                      <a:lnTo>
                        <a:pt x="211" y="61"/>
                      </a:lnTo>
                      <a:lnTo>
                        <a:pt x="213" y="61"/>
                      </a:lnTo>
                      <a:lnTo>
                        <a:pt x="213" y="59"/>
                      </a:lnTo>
                      <a:lnTo>
                        <a:pt x="215" y="59"/>
                      </a:lnTo>
                      <a:lnTo>
                        <a:pt x="215" y="57"/>
                      </a:lnTo>
                      <a:lnTo>
                        <a:pt x="217" y="57"/>
                      </a:lnTo>
                      <a:lnTo>
                        <a:pt x="217" y="55"/>
                      </a:lnTo>
                      <a:lnTo>
                        <a:pt x="219" y="55"/>
                      </a:lnTo>
                      <a:lnTo>
                        <a:pt x="221" y="55"/>
                      </a:lnTo>
                      <a:lnTo>
                        <a:pt x="221" y="53"/>
                      </a:lnTo>
                      <a:lnTo>
                        <a:pt x="223" y="53"/>
                      </a:lnTo>
                      <a:lnTo>
                        <a:pt x="223" y="51"/>
                      </a:lnTo>
                      <a:lnTo>
                        <a:pt x="223" y="49"/>
                      </a:lnTo>
                      <a:lnTo>
                        <a:pt x="224" y="49"/>
                      </a:lnTo>
                      <a:lnTo>
                        <a:pt x="223" y="48"/>
                      </a:lnTo>
                      <a:lnTo>
                        <a:pt x="221" y="48"/>
                      </a:lnTo>
                      <a:lnTo>
                        <a:pt x="221" y="46"/>
                      </a:lnTo>
                      <a:lnTo>
                        <a:pt x="223" y="46"/>
                      </a:lnTo>
                      <a:lnTo>
                        <a:pt x="223" y="44"/>
                      </a:lnTo>
                      <a:lnTo>
                        <a:pt x="223" y="42"/>
                      </a:lnTo>
                      <a:lnTo>
                        <a:pt x="223" y="40"/>
                      </a:lnTo>
                      <a:lnTo>
                        <a:pt x="221" y="40"/>
                      </a:lnTo>
                      <a:lnTo>
                        <a:pt x="221" y="38"/>
                      </a:lnTo>
                      <a:lnTo>
                        <a:pt x="221" y="36"/>
                      </a:lnTo>
                      <a:lnTo>
                        <a:pt x="221" y="34"/>
                      </a:lnTo>
                      <a:lnTo>
                        <a:pt x="223" y="34"/>
                      </a:lnTo>
                      <a:lnTo>
                        <a:pt x="223" y="32"/>
                      </a:lnTo>
                      <a:lnTo>
                        <a:pt x="224" y="32"/>
                      </a:lnTo>
                      <a:lnTo>
                        <a:pt x="226" y="32"/>
                      </a:lnTo>
                      <a:lnTo>
                        <a:pt x="228" y="32"/>
                      </a:lnTo>
                      <a:lnTo>
                        <a:pt x="228" y="30"/>
                      </a:lnTo>
                      <a:lnTo>
                        <a:pt x="230" y="30"/>
                      </a:lnTo>
                      <a:lnTo>
                        <a:pt x="232" y="30"/>
                      </a:lnTo>
                      <a:lnTo>
                        <a:pt x="232" y="32"/>
                      </a:lnTo>
                      <a:lnTo>
                        <a:pt x="234" y="32"/>
                      </a:lnTo>
                      <a:lnTo>
                        <a:pt x="236" y="30"/>
                      </a:lnTo>
                      <a:lnTo>
                        <a:pt x="238" y="30"/>
                      </a:lnTo>
                      <a:lnTo>
                        <a:pt x="238" y="28"/>
                      </a:lnTo>
                      <a:lnTo>
                        <a:pt x="240" y="28"/>
                      </a:lnTo>
                      <a:lnTo>
                        <a:pt x="242" y="28"/>
                      </a:lnTo>
                      <a:lnTo>
                        <a:pt x="242" y="26"/>
                      </a:lnTo>
                      <a:lnTo>
                        <a:pt x="244" y="26"/>
                      </a:lnTo>
                      <a:lnTo>
                        <a:pt x="246" y="26"/>
                      </a:lnTo>
                      <a:lnTo>
                        <a:pt x="246" y="25"/>
                      </a:lnTo>
                      <a:lnTo>
                        <a:pt x="246" y="23"/>
                      </a:lnTo>
                      <a:lnTo>
                        <a:pt x="248" y="21"/>
                      </a:lnTo>
                      <a:lnTo>
                        <a:pt x="249" y="21"/>
                      </a:lnTo>
                      <a:lnTo>
                        <a:pt x="249" y="19"/>
                      </a:lnTo>
                      <a:lnTo>
                        <a:pt x="248" y="19"/>
                      </a:lnTo>
                      <a:lnTo>
                        <a:pt x="248" y="17"/>
                      </a:lnTo>
                      <a:lnTo>
                        <a:pt x="249" y="17"/>
                      </a:lnTo>
                      <a:lnTo>
                        <a:pt x="251" y="17"/>
                      </a:lnTo>
                      <a:lnTo>
                        <a:pt x="253" y="17"/>
                      </a:lnTo>
                      <a:lnTo>
                        <a:pt x="255" y="17"/>
                      </a:lnTo>
                      <a:lnTo>
                        <a:pt x="257" y="17"/>
                      </a:lnTo>
                      <a:lnTo>
                        <a:pt x="259" y="17"/>
                      </a:lnTo>
                      <a:lnTo>
                        <a:pt x="259" y="15"/>
                      </a:lnTo>
                      <a:lnTo>
                        <a:pt x="261" y="15"/>
                      </a:lnTo>
                      <a:lnTo>
                        <a:pt x="263" y="15"/>
                      </a:lnTo>
                      <a:lnTo>
                        <a:pt x="263" y="13"/>
                      </a:lnTo>
                      <a:lnTo>
                        <a:pt x="265" y="13"/>
                      </a:lnTo>
                      <a:lnTo>
                        <a:pt x="267" y="13"/>
                      </a:lnTo>
                      <a:lnTo>
                        <a:pt x="269" y="13"/>
                      </a:lnTo>
                      <a:lnTo>
                        <a:pt x="269" y="11"/>
                      </a:lnTo>
                      <a:lnTo>
                        <a:pt x="271" y="11"/>
                      </a:lnTo>
                      <a:lnTo>
                        <a:pt x="271" y="13"/>
                      </a:lnTo>
                      <a:lnTo>
                        <a:pt x="271" y="11"/>
                      </a:lnTo>
                      <a:lnTo>
                        <a:pt x="272" y="11"/>
                      </a:lnTo>
                      <a:lnTo>
                        <a:pt x="274" y="11"/>
                      </a:lnTo>
                      <a:lnTo>
                        <a:pt x="276" y="11"/>
                      </a:lnTo>
                      <a:lnTo>
                        <a:pt x="278" y="11"/>
                      </a:lnTo>
                      <a:lnTo>
                        <a:pt x="278" y="9"/>
                      </a:lnTo>
                      <a:lnTo>
                        <a:pt x="280" y="9"/>
                      </a:lnTo>
                      <a:lnTo>
                        <a:pt x="282" y="9"/>
                      </a:lnTo>
                      <a:lnTo>
                        <a:pt x="284" y="9"/>
                      </a:lnTo>
                      <a:lnTo>
                        <a:pt x="286" y="9"/>
                      </a:lnTo>
                      <a:lnTo>
                        <a:pt x="286" y="11"/>
                      </a:lnTo>
                      <a:lnTo>
                        <a:pt x="288" y="11"/>
                      </a:lnTo>
                      <a:lnTo>
                        <a:pt x="290" y="11"/>
                      </a:lnTo>
                      <a:lnTo>
                        <a:pt x="290" y="13"/>
                      </a:lnTo>
                      <a:lnTo>
                        <a:pt x="290" y="15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lnTo>
                        <a:pt x="292" y="19"/>
                      </a:lnTo>
                      <a:lnTo>
                        <a:pt x="294" y="19"/>
                      </a:lnTo>
                      <a:lnTo>
                        <a:pt x="296" y="19"/>
                      </a:lnTo>
                      <a:lnTo>
                        <a:pt x="297" y="19"/>
                      </a:lnTo>
                      <a:lnTo>
                        <a:pt x="297" y="21"/>
                      </a:lnTo>
                      <a:lnTo>
                        <a:pt x="297" y="23"/>
                      </a:lnTo>
                      <a:lnTo>
                        <a:pt x="299" y="23"/>
                      </a:lnTo>
                      <a:lnTo>
                        <a:pt x="299" y="21"/>
                      </a:lnTo>
                      <a:lnTo>
                        <a:pt x="301" y="21"/>
                      </a:lnTo>
                      <a:lnTo>
                        <a:pt x="301" y="23"/>
                      </a:lnTo>
                      <a:lnTo>
                        <a:pt x="303" y="23"/>
                      </a:lnTo>
                      <a:lnTo>
                        <a:pt x="305" y="23"/>
                      </a:lnTo>
                      <a:lnTo>
                        <a:pt x="305" y="25"/>
                      </a:lnTo>
                      <a:lnTo>
                        <a:pt x="307" y="25"/>
                      </a:lnTo>
                      <a:lnTo>
                        <a:pt x="309" y="25"/>
                      </a:lnTo>
                      <a:lnTo>
                        <a:pt x="309" y="23"/>
                      </a:lnTo>
                      <a:lnTo>
                        <a:pt x="311" y="23"/>
                      </a:lnTo>
                      <a:lnTo>
                        <a:pt x="313" y="23"/>
                      </a:lnTo>
                      <a:lnTo>
                        <a:pt x="315" y="23"/>
                      </a:lnTo>
                      <a:lnTo>
                        <a:pt x="317" y="23"/>
                      </a:lnTo>
                      <a:lnTo>
                        <a:pt x="317" y="21"/>
                      </a:lnTo>
                      <a:lnTo>
                        <a:pt x="317" y="19"/>
                      </a:lnTo>
                      <a:lnTo>
                        <a:pt x="319" y="19"/>
                      </a:lnTo>
                      <a:lnTo>
                        <a:pt x="319" y="17"/>
                      </a:lnTo>
                      <a:lnTo>
                        <a:pt x="319" y="15"/>
                      </a:lnTo>
                      <a:lnTo>
                        <a:pt x="320" y="15"/>
                      </a:lnTo>
                      <a:lnTo>
                        <a:pt x="320" y="13"/>
                      </a:lnTo>
                      <a:lnTo>
                        <a:pt x="320" y="11"/>
                      </a:lnTo>
                      <a:lnTo>
                        <a:pt x="319" y="11"/>
                      </a:lnTo>
                      <a:lnTo>
                        <a:pt x="319" y="9"/>
                      </a:lnTo>
                      <a:lnTo>
                        <a:pt x="320" y="9"/>
                      </a:lnTo>
                      <a:lnTo>
                        <a:pt x="320" y="7"/>
                      </a:lnTo>
                      <a:lnTo>
                        <a:pt x="322" y="7"/>
                      </a:lnTo>
                      <a:lnTo>
                        <a:pt x="324" y="5"/>
                      </a:lnTo>
                      <a:lnTo>
                        <a:pt x="322" y="5"/>
                      </a:lnTo>
                      <a:lnTo>
                        <a:pt x="322" y="3"/>
                      </a:lnTo>
                      <a:lnTo>
                        <a:pt x="322" y="1"/>
                      </a:lnTo>
                      <a:lnTo>
                        <a:pt x="324" y="1"/>
                      </a:lnTo>
                      <a:lnTo>
                        <a:pt x="324" y="3"/>
                      </a:lnTo>
                      <a:lnTo>
                        <a:pt x="326" y="3"/>
                      </a:lnTo>
                      <a:lnTo>
                        <a:pt x="328" y="1"/>
                      </a:lnTo>
                      <a:lnTo>
                        <a:pt x="330" y="1"/>
                      </a:lnTo>
                      <a:lnTo>
                        <a:pt x="330" y="0"/>
                      </a:lnTo>
                      <a:lnTo>
                        <a:pt x="332" y="0"/>
                      </a:lnTo>
                      <a:lnTo>
                        <a:pt x="332" y="1"/>
                      </a:lnTo>
                      <a:lnTo>
                        <a:pt x="334" y="1"/>
                      </a:lnTo>
                      <a:lnTo>
                        <a:pt x="334" y="3"/>
                      </a:lnTo>
                      <a:lnTo>
                        <a:pt x="336" y="3"/>
                      </a:lnTo>
                      <a:lnTo>
                        <a:pt x="336" y="5"/>
                      </a:lnTo>
                      <a:lnTo>
                        <a:pt x="338" y="5"/>
                      </a:lnTo>
                      <a:lnTo>
                        <a:pt x="338" y="7"/>
                      </a:lnTo>
                      <a:lnTo>
                        <a:pt x="338" y="9"/>
                      </a:lnTo>
                      <a:lnTo>
                        <a:pt x="338" y="11"/>
                      </a:lnTo>
                      <a:lnTo>
                        <a:pt x="338" y="13"/>
                      </a:lnTo>
                      <a:lnTo>
                        <a:pt x="338" y="15"/>
                      </a:lnTo>
                      <a:lnTo>
                        <a:pt x="340" y="15"/>
                      </a:lnTo>
                      <a:lnTo>
                        <a:pt x="340" y="17"/>
                      </a:lnTo>
                      <a:lnTo>
                        <a:pt x="342" y="17"/>
                      </a:lnTo>
                      <a:lnTo>
                        <a:pt x="344" y="19"/>
                      </a:lnTo>
                      <a:lnTo>
                        <a:pt x="344" y="21"/>
                      </a:lnTo>
                      <a:lnTo>
                        <a:pt x="345" y="21"/>
                      </a:lnTo>
                      <a:lnTo>
                        <a:pt x="347" y="23"/>
                      </a:lnTo>
                      <a:lnTo>
                        <a:pt x="347" y="25"/>
                      </a:lnTo>
                      <a:lnTo>
                        <a:pt x="345" y="26"/>
                      </a:lnTo>
                      <a:lnTo>
                        <a:pt x="345" y="28"/>
                      </a:lnTo>
                      <a:lnTo>
                        <a:pt x="344" y="30"/>
                      </a:lnTo>
                      <a:lnTo>
                        <a:pt x="344" y="32"/>
                      </a:lnTo>
                      <a:lnTo>
                        <a:pt x="344" y="34"/>
                      </a:lnTo>
                      <a:lnTo>
                        <a:pt x="345" y="34"/>
                      </a:lnTo>
                      <a:lnTo>
                        <a:pt x="345" y="36"/>
                      </a:lnTo>
                      <a:lnTo>
                        <a:pt x="345" y="38"/>
                      </a:lnTo>
                      <a:lnTo>
                        <a:pt x="344" y="40"/>
                      </a:lnTo>
                      <a:lnTo>
                        <a:pt x="344" y="42"/>
                      </a:lnTo>
                      <a:lnTo>
                        <a:pt x="342" y="42"/>
                      </a:lnTo>
                      <a:lnTo>
                        <a:pt x="342" y="44"/>
                      </a:lnTo>
                      <a:lnTo>
                        <a:pt x="342" y="46"/>
                      </a:lnTo>
                      <a:lnTo>
                        <a:pt x="342" y="48"/>
                      </a:lnTo>
                      <a:lnTo>
                        <a:pt x="342" y="49"/>
                      </a:lnTo>
                      <a:lnTo>
                        <a:pt x="342" y="51"/>
                      </a:lnTo>
                      <a:lnTo>
                        <a:pt x="340" y="51"/>
                      </a:lnTo>
                      <a:lnTo>
                        <a:pt x="340" y="53"/>
                      </a:lnTo>
                      <a:lnTo>
                        <a:pt x="340" y="55"/>
                      </a:lnTo>
                      <a:lnTo>
                        <a:pt x="340" y="57"/>
                      </a:lnTo>
                      <a:lnTo>
                        <a:pt x="342" y="57"/>
                      </a:lnTo>
                      <a:lnTo>
                        <a:pt x="344" y="57"/>
                      </a:lnTo>
                      <a:lnTo>
                        <a:pt x="344" y="59"/>
                      </a:lnTo>
                      <a:lnTo>
                        <a:pt x="344" y="61"/>
                      </a:lnTo>
                      <a:lnTo>
                        <a:pt x="344" y="63"/>
                      </a:lnTo>
                      <a:lnTo>
                        <a:pt x="342" y="65"/>
                      </a:lnTo>
                      <a:lnTo>
                        <a:pt x="342" y="67"/>
                      </a:lnTo>
                      <a:lnTo>
                        <a:pt x="340" y="67"/>
                      </a:lnTo>
                      <a:lnTo>
                        <a:pt x="340" y="69"/>
                      </a:lnTo>
                      <a:lnTo>
                        <a:pt x="338" y="69"/>
                      </a:lnTo>
                      <a:lnTo>
                        <a:pt x="336" y="69"/>
                      </a:lnTo>
                      <a:lnTo>
                        <a:pt x="336" y="71"/>
                      </a:lnTo>
                      <a:lnTo>
                        <a:pt x="334" y="71"/>
                      </a:lnTo>
                      <a:lnTo>
                        <a:pt x="334" y="73"/>
                      </a:lnTo>
                      <a:lnTo>
                        <a:pt x="334" y="74"/>
                      </a:lnTo>
                      <a:lnTo>
                        <a:pt x="336" y="76"/>
                      </a:lnTo>
                      <a:lnTo>
                        <a:pt x="336" y="78"/>
                      </a:lnTo>
                      <a:lnTo>
                        <a:pt x="336" y="80"/>
                      </a:lnTo>
                      <a:lnTo>
                        <a:pt x="336" y="82"/>
                      </a:lnTo>
                      <a:lnTo>
                        <a:pt x="336" y="84"/>
                      </a:lnTo>
                      <a:lnTo>
                        <a:pt x="336" y="86"/>
                      </a:lnTo>
                      <a:lnTo>
                        <a:pt x="338" y="86"/>
                      </a:lnTo>
                      <a:lnTo>
                        <a:pt x="338" y="88"/>
                      </a:lnTo>
                      <a:lnTo>
                        <a:pt x="340" y="90"/>
                      </a:lnTo>
                      <a:lnTo>
                        <a:pt x="338" y="90"/>
                      </a:lnTo>
                      <a:lnTo>
                        <a:pt x="336" y="90"/>
                      </a:lnTo>
                      <a:lnTo>
                        <a:pt x="334" y="90"/>
                      </a:lnTo>
                      <a:lnTo>
                        <a:pt x="334" y="92"/>
                      </a:lnTo>
                      <a:lnTo>
                        <a:pt x="332" y="92"/>
                      </a:lnTo>
                      <a:lnTo>
                        <a:pt x="332" y="94"/>
                      </a:lnTo>
                      <a:lnTo>
                        <a:pt x="334" y="94"/>
                      </a:lnTo>
                      <a:lnTo>
                        <a:pt x="334" y="96"/>
                      </a:lnTo>
                      <a:lnTo>
                        <a:pt x="336" y="96"/>
                      </a:lnTo>
                      <a:lnTo>
                        <a:pt x="336" y="97"/>
                      </a:lnTo>
                      <a:lnTo>
                        <a:pt x="336" y="99"/>
                      </a:lnTo>
                      <a:lnTo>
                        <a:pt x="336" y="101"/>
                      </a:lnTo>
                      <a:lnTo>
                        <a:pt x="334" y="101"/>
                      </a:lnTo>
                      <a:lnTo>
                        <a:pt x="332" y="101"/>
                      </a:lnTo>
                      <a:lnTo>
                        <a:pt x="330" y="101"/>
                      </a:lnTo>
                      <a:lnTo>
                        <a:pt x="330" y="103"/>
                      </a:lnTo>
                      <a:lnTo>
                        <a:pt x="332" y="103"/>
                      </a:lnTo>
                      <a:lnTo>
                        <a:pt x="332" y="105"/>
                      </a:lnTo>
                      <a:lnTo>
                        <a:pt x="332" y="107"/>
                      </a:lnTo>
                      <a:lnTo>
                        <a:pt x="332" y="109"/>
                      </a:lnTo>
                      <a:lnTo>
                        <a:pt x="330" y="109"/>
                      </a:lnTo>
                      <a:lnTo>
                        <a:pt x="330" y="111"/>
                      </a:lnTo>
                      <a:lnTo>
                        <a:pt x="328" y="111"/>
                      </a:lnTo>
                      <a:lnTo>
                        <a:pt x="326" y="111"/>
                      </a:lnTo>
                      <a:lnTo>
                        <a:pt x="326" y="109"/>
                      </a:lnTo>
                      <a:lnTo>
                        <a:pt x="324" y="109"/>
                      </a:lnTo>
                      <a:lnTo>
                        <a:pt x="324" y="111"/>
                      </a:lnTo>
                      <a:lnTo>
                        <a:pt x="326" y="111"/>
                      </a:lnTo>
                      <a:lnTo>
                        <a:pt x="326" y="113"/>
                      </a:lnTo>
                      <a:lnTo>
                        <a:pt x="326" y="115"/>
                      </a:lnTo>
                      <a:lnTo>
                        <a:pt x="324" y="115"/>
                      </a:lnTo>
                      <a:lnTo>
                        <a:pt x="324" y="117"/>
                      </a:lnTo>
                      <a:lnTo>
                        <a:pt x="324" y="119"/>
                      </a:lnTo>
                      <a:lnTo>
                        <a:pt x="324" y="121"/>
                      </a:lnTo>
                      <a:lnTo>
                        <a:pt x="324" y="122"/>
                      </a:lnTo>
                      <a:lnTo>
                        <a:pt x="324" y="124"/>
                      </a:lnTo>
                      <a:lnTo>
                        <a:pt x="322" y="124"/>
                      </a:lnTo>
                      <a:lnTo>
                        <a:pt x="320" y="124"/>
                      </a:lnTo>
                      <a:lnTo>
                        <a:pt x="320" y="126"/>
                      </a:lnTo>
                      <a:lnTo>
                        <a:pt x="319" y="126"/>
                      </a:lnTo>
                      <a:lnTo>
                        <a:pt x="319" y="128"/>
                      </a:lnTo>
                      <a:lnTo>
                        <a:pt x="319" y="130"/>
                      </a:lnTo>
                      <a:lnTo>
                        <a:pt x="317" y="130"/>
                      </a:lnTo>
                      <a:lnTo>
                        <a:pt x="317" y="132"/>
                      </a:lnTo>
                      <a:lnTo>
                        <a:pt x="319" y="132"/>
                      </a:lnTo>
                      <a:lnTo>
                        <a:pt x="317" y="132"/>
                      </a:lnTo>
                      <a:lnTo>
                        <a:pt x="315" y="132"/>
                      </a:lnTo>
                      <a:lnTo>
                        <a:pt x="315" y="130"/>
                      </a:lnTo>
                      <a:lnTo>
                        <a:pt x="315" y="132"/>
                      </a:lnTo>
                      <a:lnTo>
                        <a:pt x="313" y="132"/>
                      </a:lnTo>
                      <a:lnTo>
                        <a:pt x="311" y="132"/>
                      </a:lnTo>
                      <a:lnTo>
                        <a:pt x="311" y="130"/>
                      </a:lnTo>
                      <a:lnTo>
                        <a:pt x="309" y="130"/>
                      </a:lnTo>
                      <a:lnTo>
                        <a:pt x="309" y="132"/>
                      </a:lnTo>
                      <a:lnTo>
                        <a:pt x="309" y="130"/>
                      </a:lnTo>
                      <a:lnTo>
                        <a:pt x="307" y="130"/>
                      </a:lnTo>
                      <a:lnTo>
                        <a:pt x="307" y="128"/>
                      </a:lnTo>
                      <a:lnTo>
                        <a:pt x="305" y="128"/>
                      </a:lnTo>
                      <a:lnTo>
                        <a:pt x="303" y="128"/>
                      </a:lnTo>
                      <a:lnTo>
                        <a:pt x="301" y="128"/>
                      </a:lnTo>
                      <a:lnTo>
                        <a:pt x="301" y="126"/>
                      </a:lnTo>
                      <a:lnTo>
                        <a:pt x="299" y="126"/>
                      </a:lnTo>
                      <a:lnTo>
                        <a:pt x="299" y="128"/>
                      </a:lnTo>
                      <a:lnTo>
                        <a:pt x="297" y="126"/>
                      </a:lnTo>
                      <a:lnTo>
                        <a:pt x="296" y="126"/>
                      </a:lnTo>
                      <a:lnTo>
                        <a:pt x="296" y="124"/>
                      </a:lnTo>
                      <a:lnTo>
                        <a:pt x="294" y="124"/>
                      </a:lnTo>
                      <a:lnTo>
                        <a:pt x="294" y="122"/>
                      </a:lnTo>
                      <a:lnTo>
                        <a:pt x="292" y="122"/>
                      </a:lnTo>
                      <a:lnTo>
                        <a:pt x="292" y="124"/>
                      </a:lnTo>
                      <a:lnTo>
                        <a:pt x="292" y="122"/>
                      </a:lnTo>
                      <a:lnTo>
                        <a:pt x="290" y="122"/>
                      </a:lnTo>
                      <a:lnTo>
                        <a:pt x="290" y="124"/>
                      </a:lnTo>
                      <a:lnTo>
                        <a:pt x="288" y="124"/>
                      </a:lnTo>
                      <a:lnTo>
                        <a:pt x="286" y="124"/>
                      </a:lnTo>
                      <a:lnTo>
                        <a:pt x="284" y="126"/>
                      </a:lnTo>
                      <a:lnTo>
                        <a:pt x="282" y="126"/>
                      </a:lnTo>
                      <a:lnTo>
                        <a:pt x="282" y="128"/>
                      </a:lnTo>
                      <a:lnTo>
                        <a:pt x="280" y="128"/>
                      </a:lnTo>
                      <a:lnTo>
                        <a:pt x="280" y="130"/>
                      </a:lnTo>
                      <a:lnTo>
                        <a:pt x="280" y="128"/>
                      </a:lnTo>
                      <a:lnTo>
                        <a:pt x="278" y="128"/>
                      </a:lnTo>
                      <a:lnTo>
                        <a:pt x="276" y="128"/>
                      </a:lnTo>
                      <a:lnTo>
                        <a:pt x="274" y="128"/>
                      </a:lnTo>
                      <a:lnTo>
                        <a:pt x="272" y="128"/>
                      </a:lnTo>
                      <a:lnTo>
                        <a:pt x="272" y="126"/>
                      </a:lnTo>
                      <a:lnTo>
                        <a:pt x="271" y="126"/>
                      </a:lnTo>
                      <a:lnTo>
                        <a:pt x="269" y="124"/>
                      </a:lnTo>
                      <a:lnTo>
                        <a:pt x="269" y="126"/>
                      </a:lnTo>
                      <a:lnTo>
                        <a:pt x="269" y="124"/>
                      </a:lnTo>
                      <a:lnTo>
                        <a:pt x="269" y="126"/>
                      </a:lnTo>
                      <a:lnTo>
                        <a:pt x="267" y="126"/>
                      </a:lnTo>
                      <a:lnTo>
                        <a:pt x="267" y="124"/>
                      </a:lnTo>
                      <a:lnTo>
                        <a:pt x="265" y="124"/>
                      </a:lnTo>
                      <a:lnTo>
                        <a:pt x="263" y="124"/>
                      </a:lnTo>
                      <a:lnTo>
                        <a:pt x="261" y="126"/>
                      </a:lnTo>
                      <a:lnTo>
                        <a:pt x="259" y="126"/>
                      </a:lnTo>
                      <a:lnTo>
                        <a:pt x="259" y="128"/>
                      </a:lnTo>
                      <a:lnTo>
                        <a:pt x="257" y="128"/>
                      </a:lnTo>
                      <a:lnTo>
                        <a:pt x="255" y="128"/>
                      </a:lnTo>
                      <a:lnTo>
                        <a:pt x="255" y="130"/>
                      </a:lnTo>
                      <a:lnTo>
                        <a:pt x="253" y="130"/>
                      </a:lnTo>
                      <a:lnTo>
                        <a:pt x="251" y="130"/>
                      </a:lnTo>
                      <a:lnTo>
                        <a:pt x="249" y="132"/>
                      </a:lnTo>
                      <a:lnTo>
                        <a:pt x="249" y="130"/>
                      </a:lnTo>
                      <a:lnTo>
                        <a:pt x="248" y="130"/>
                      </a:lnTo>
                      <a:lnTo>
                        <a:pt x="246" y="130"/>
                      </a:lnTo>
                      <a:lnTo>
                        <a:pt x="244" y="130"/>
                      </a:lnTo>
                      <a:lnTo>
                        <a:pt x="242" y="130"/>
                      </a:lnTo>
                      <a:lnTo>
                        <a:pt x="242" y="132"/>
                      </a:lnTo>
                      <a:lnTo>
                        <a:pt x="240" y="132"/>
                      </a:lnTo>
                      <a:lnTo>
                        <a:pt x="240" y="130"/>
                      </a:lnTo>
                      <a:lnTo>
                        <a:pt x="240" y="132"/>
                      </a:lnTo>
                      <a:lnTo>
                        <a:pt x="238" y="132"/>
                      </a:lnTo>
                      <a:lnTo>
                        <a:pt x="238" y="134"/>
                      </a:lnTo>
                      <a:lnTo>
                        <a:pt x="236" y="134"/>
                      </a:lnTo>
                      <a:lnTo>
                        <a:pt x="234" y="134"/>
                      </a:lnTo>
                      <a:lnTo>
                        <a:pt x="232" y="134"/>
                      </a:lnTo>
                      <a:lnTo>
                        <a:pt x="232" y="136"/>
                      </a:lnTo>
                      <a:lnTo>
                        <a:pt x="230" y="136"/>
                      </a:lnTo>
                      <a:lnTo>
                        <a:pt x="230" y="138"/>
                      </a:lnTo>
                      <a:lnTo>
                        <a:pt x="230" y="140"/>
                      </a:lnTo>
                      <a:lnTo>
                        <a:pt x="230" y="142"/>
                      </a:lnTo>
                      <a:lnTo>
                        <a:pt x="228" y="142"/>
                      </a:lnTo>
                      <a:lnTo>
                        <a:pt x="228" y="144"/>
                      </a:lnTo>
                      <a:lnTo>
                        <a:pt x="226" y="144"/>
                      </a:lnTo>
                      <a:lnTo>
                        <a:pt x="226" y="145"/>
                      </a:lnTo>
                      <a:lnTo>
                        <a:pt x="224" y="145"/>
                      </a:lnTo>
                      <a:lnTo>
                        <a:pt x="224" y="147"/>
                      </a:lnTo>
                      <a:lnTo>
                        <a:pt x="224" y="149"/>
                      </a:lnTo>
                      <a:lnTo>
                        <a:pt x="223" y="149"/>
                      </a:lnTo>
                      <a:lnTo>
                        <a:pt x="223" y="151"/>
                      </a:lnTo>
                      <a:lnTo>
                        <a:pt x="221" y="151"/>
                      </a:lnTo>
                      <a:lnTo>
                        <a:pt x="221" y="153"/>
                      </a:lnTo>
                      <a:lnTo>
                        <a:pt x="219" y="153"/>
                      </a:lnTo>
                      <a:lnTo>
                        <a:pt x="219" y="155"/>
                      </a:lnTo>
                      <a:lnTo>
                        <a:pt x="219" y="157"/>
                      </a:lnTo>
                      <a:lnTo>
                        <a:pt x="219" y="159"/>
                      </a:lnTo>
                      <a:lnTo>
                        <a:pt x="217" y="159"/>
                      </a:lnTo>
                      <a:lnTo>
                        <a:pt x="217" y="161"/>
                      </a:lnTo>
                      <a:lnTo>
                        <a:pt x="215" y="161"/>
                      </a:lnTo>
                      <a:lnTo>
                        <a:pt x="217" y="161"/>
                      </a:lnTo>
                      <a:lnTo>
                        <a:pt x="217" y="163"/>
                      </a:lnTo>
                      <a:lnTo>
                        <a:pt x="215" y="163"/>
                      </a:lnTo>
                      <a:lnTo>
                        <a:pt x="217" y="163"/>
                      </a:lnTo>
                      <a:lnTo>
                        <a:pt x="215" y="163"/>
                      </a:lnTo>
                      <a:lnTo>
                        <a:pt x="215" y="165"/>
                      </a:lnTo>
                      <a:lnTo>
                        <a:pt x="217" y="165"/>
                      </a:lnTo>
                      <a:lnTo>
                        <a:pt x="217" y="163"/>
                      </a:lnTo>
                      <a:lnTo>
                        <a:pt x="217" y="165"/>
                      </a:lnTo>
                      <a:lnTo>
                        <a:pt x="215" y="165"/>
                      </a:lnTo>
                      <a:lnTo>
                        <a:pt x="213" y="165"/>
                      </a:lnTo>
                      <a:lnTo>
                        <a:pt x="213" y="167"/>
                      </a:lnTo>
                      <a:lnTo>
                        <a:pt x="211" y="167"/>
                      </a:lnTo>
                      <a:lnTo>
                        <a:pt x="209" y="167"/>
                      </a:lnTo>
                      <a:lnTo>
                        <a:pt x="209" y="165"/>
                      </a:lnTo>
                      <a:lnTo>
                        <a:pt x="207" y="165"/>
                      </a:lnTo>
                      <a:lnTo>
                        <a:pt x="207" y="163"/>
                      </a:lnTo>
                      <a:lnTo>
                        <a:pt x="205" y="163"/>
                      </a:lnTo>
                      <a:lnTo>
                        <a:pt x="203" y="163"/>
                      </a:lnTo>
                      <a:lnTo>
                        <a:pt x="201" y="163"/>
                      </a:lnTo>
                      <a:lnTo>
                        <a:pt x="200" y="163"/>
                      </a:lnTo>
                      <a:lnTo>
                        <a:pt x="200" y="165"/>
                      </a:lnTo>
                      <a:lnTo>
                        <a:pt x="198" y="165"/>
                      </a:lnTo>
                      <a:lnTo>
                        <a:pt x="196" y="165"/>
                      </a:lnTo>
                      <a:lnTo>
                        <a:pt x="194" y="165"/>
                      </a:lnTo>
                      <a:lnTo>
                        <a:pt x="192" y="167"/>
                      </a:lnTo>
                      <a:lnTo>
                        <a:pt x="194" y="167"/>
                      </a:lnTo>
                      <a:lnTo>
                        <a:pt x="192" y="167"/>
                      </a:lnTo>
                      <a:lnTo>
                        <a:pt x="192" y="169"/>
                      </a:lnTo>
                      <a:lnTo>
                        <a:pt x="192" y="170"/>
                      </a:lnTo>
                      <a:lnTo>
                        <a:pt x="190" y="170"/>
                      </a:lnTo>
                      <a:lnTo>
                        <a:pt x="190" y="172"/>
                      </a:lnTo>
                      <a:lnTo>
                        <a:pt x="188" y="172"/>
                      </a:lnTo>
                      <a:lnTo>
                        <a:pt x="186" y="172"/>
                      </a:lnTo>
                      <a:lnTo>
                        <a:pt x="184" y="172"/>
                      </a:lnTo>
                      <a:lnTo>
                        <a:pt x="184" y="174"/>
                      </a:lnTo>
                      <a:lnTo>
                        <a:pt x="182" y="174"/>
                      </a:lnTo>
                      <a:lnTo>
                        <a:pt x="180" y="174"/>
                      </a:lnTo>
                      <a:lnTo>
                        <a:pt x="178" y="172"/>
                      </a:lnTo>
                      <a:lnTo>
                        <a:pt x="176" y="172"/>
                      </a:lnTo>
                      <a:lnTo>
                        <a:pt x="175" y="172"/>
                      </a:lnTo>
                      <a:lnTo>
                        <a:pt x="175" y="170"/>
                      </a:lnTo>
                      <a:lnTo>
                        <a:pt x="173" y="170"/>
                      </a:lnTo>
                      <a:lnTo>
                        <a:pt x="171" y="170"/>
                      </a:lnTo>
                      <a:lnTo>
                        <a:pt x="171" y="172"/>
                      </a:lnTo>
                      <a:lnTo>
                        <a:pt x="169" y="172"/>
                      </a:lnTo>
                      <a:lnTo>
                        <a:pt x="169" y="174"/>
                      </a:lnTo>
                      <a:lnTo>
                        <a:pt x="167" y="174"/>
                      </a:lnTo>
                      <a:lnTo>
                        <a:pt x="167" y="176"/>
                      </a:lnTo>
                      <a:lnTo>
                        <a:pt x="165" y="176"/>
                      </a:lnTo>
                      <a:lnTo>
                        <a:pt x="165" y="178"/>
                      </a:lnTo>
                      <a:lnTo>
                        <a:pt x="163" y="178"/>
                      </a:lnTo>
                      <a:lnTo>
                        <a:pt x="163" y="180"/>
                      </a:lnTo>
                      <a:lnTo>
                        <a:pt x="161" y="180"/>
                      </a:lnTo>
                      <a:lnTo>
                        <a:pt x="161" y="182"/>
                      </a:lnTo>
                      <a:lnTo>
                        <a:pt x="159" y="182"/>
                      </a:lnTo>
                      <a:lnTo>
                        <a:pt x="159" y="184"/>
                      </a:lnTo>
                      <a:lnTo>
                        <a:pt x="157" y="184"/>
                      </a:lnTo>
                      <a:lnTo>
                        <a:pt x="157" y="186"/>
                      </a:lnTo>
                      <a:lnTo>
                        <a:pt x="155" y="186"/>
                      </a:lnTo>
                      <a:lnTo>
                        <a:pt x="155" y="188"/>
                      </a:lnTo>
                      <a:lnTo>
                        <a:pt x="155" y="190"/>
                      </a:lnTo>
                      <a:lnTo>
                        <a:pt x="153" y="190"/>
                      </a:lnTo>
                      <a:lnTo>
                        <a:pt x="155" y="190"/>
                      </a:lnTo>
                      <a:lnTo>
                        <a:pt x="153" y="190"/>
                      </a:lnTo>
                      <a:lnTo>
                        <a:pt x="153" y="192"/>
                      </a:lnTo>
                      <a:lnTo>
                        <a:pt x="153" y="193"/>
                      </a:lnTo>
                      <a:lnTo>
                        <a:pt x="155" y="193"/>
                      </a:lnTo>
                      <a:lnTo>
                        <a:pt x="155" y="195"/>
                      </a:lnTo>
                      <a:lnTo>
                        <a:pt x="157" y="195"/>
                      </a:lnTo>
                      <a:lnTo>
                        <a:pt x="159" y="197"/>
                      </a:lnTo>
                      <a:lnTo>
                        <a:pt x="161" y="199"/>
                      </a:lnTo>
                      <a:lnTo>
                        <a:pt x="161" y="201"/>
                      </a:lnTo>
                      <a:lnTo>
                        <a:pt x="161" y="203"/>
                      </a:lnTo>
                      <a:lnTo>
                        <a:pt x="161" y="205"/>
                      </a:lnTo>
                      <a:lnTo>
                        <a:pt x="161" y="207"/>
                      </a:lnTo>
                      <a:lnTo>
                        <a:pt x="161" y="209"/>
                      </a:lnTo>
                      <a:lnTo>
                        <a:pt x="159" y="209"/>
                      </a:lnTo>
                      <a:lnTo>
                        <a:pt x="159" y="211"/>
                      </a:lnTo>
                      <a:lnTo>
                        <a:pt x="157" y="213"/>
                      </a:lnTo>
                      <a:lnTo>
                        <a:pt x="157" y="215"/>
                      </a:lnTo>
                      <a:lnTo>
                        <a:pt x="155" y="215"/>
                      </a:lnTo>
                      <a:lnTo>
                        <a:pt x="155" y="217"/>
                      </a:lnTo>
                      <a:lnTo>
                        <a:pt x="153" y="217"/>
                      </a:lnTo>
                      <a:lnTo>
                        <a:pt x="152" y="217"/>
                      </a:lnTo>
                      <a:lnTo>
                        <a:pt x="152" y="218"/>
                      </a:lnTo>
                      <a:lnTo>
                        <a:pt x="152" y="220"/>
                      </a:lnTo>
                      <a:lnTo>
                        <a:pt x="153" y="220"/>
                      </a:lnTo>
                      <a:lnTo>
                        <a:pt x="153" y="222"/>
                      </a:lnTo>
                      <a:lnTo>
                        <a:pt x="152" y="222"/>
                      </a:lnTo>
                      <a:lnTo>
                        <a:pt x="152" y="224"/>
                      </a:lnTo>
                      <a:lnTo>
                        <a:pt x="153" y="224"/>
                      </a:lnTo>
                      <a:lnTo>
                        <a:pt x="153" y="226"/>
                      </a:lnTo>
                      <a:lnTo>
                        <a:pt x="153" y="228"/>
                      </a:lnTo>
                      <a:lnTo>
                        <a:pt x="153" y="230"/>
                      </a:lnTo>
                      <a:lnTo>
                        <a:pt x="155" y="230"/>
                      </a:lnTo>
                      <a:lnTo>
                        <a:pt x="155" y="232"/>
                      </a:lnTo>
                      <a:lnTo>
                        <a:pt x="155" y="234"/>
                      </a:lnTo>
                      <a:lnTo>
                        <a:pt x="157" y="234"/>
                      </a:lnTo>
                      <a:lnTo>
                        <a:pt x="157" y="236"/>
                      </a:lnTo>
                      <a:lnTo>
                        <a:pt x="159" y="236"/>
                      </a:lnTo>
                      <a:lnTo>
                        <a:pt x="161" y="236"/>
                      </a:lnTo>
                      <a:lnTo>
                        <a:pt x="161" y="238"/>
                      </a:lnTo>
                      <a:lnTo>
                        <a:pt x="161" y="240"/>
                      </a:lnTo>
                      <a:lnTo>
                        <a:pt x="161" y="241"/>
                      </a:lnTo>
                      <a:lnTo>
                        <a:pt x="161" y="243"/>
                      </a:lnTo>
                      <a:lnTo>
                        <a:pt x="159" y="243"/>
                      </a:lnTo>
                      <a:lnTo>
                        <a:pt x="159" y="245"/>
                      </a:lnTo>
                      <a:lnTo>
                        <a:pt x="157" y="245"/>
                      </a:lnTo>
                      <a:lnTo>
                        <a:pt x="157" y="247"/>
                      </a:lnTo>
                      <a:lnTo>
                        <a:pt x="155" y="247"/>
                      </a:lnTo>
                      <a:lnTo>
                        <a:pt x="155" y="249"/>
                      </a:lnTo>
                      <a:lnTo>
                        <a:pt x="153" y="249"/>
                      </a:lnTo>
                      <a:lnTo>
                        <a:pt x="152" y="249"/>
                      </a:lnTo>
                      <a:lnTo>
                        <a:pt x="152" y="251"/>
                      </a:lnTo>
                      <a:lnTo>
                        <a:pt x="152" y="253"/>
                      </a:lnTo>
                      <a:lnTo>
                        <a:pt x="152" y="255"/>
                      </a:lnTo>
                      <a:lnTo>
                        <a:pt x="150" y="255"/>
                      </a:lnTo>
                      <a:lnTo>
                        <a:pt x="148" y="257"/>
                      </a:lnTo>
                      <a:lnTo>
                        <a:pt x="148" y="259"/>
                      </a:lnTo>
                      <a:lnTo>
                        <a:pt x="146" y="261"/>
                      </a:lnTo>
                      <a:lnTo>
                        <a:pt x="144" y="261"/>
                      </a:lnTo>
                      <a:lnTo>
                        <a:pt x="142" y="261"/>
                      </a:lnTo>
                      <a:lnTo>
                        <a:pt x="142" y="259"/>
                      </a:lnTo>
                      <a:lnTo>
                        <a:pt x="140" y="259"/>
                      </a:lnTo>
                      <a:lnTo>
                        <a:pt x="140" y="261"/>
                      </a:lnTo>
                      <a:lnTo>
                        <a:pt x="138" y="261"/>
                      </a:lnTo>
                      <a:lnTo>
                        <a:pt x="138" y="259"/>
                      </a:lnTo>
                      <a:lnTo>
                        <a:pt x="136" y="259"/>
                      </a:lnTo>
                      <a:lnTo>
                        <a:pt x="134" y="259"/>
                      </a:lnTo>
                      <a:lnTo>
                        <a:pt x="134" y="257"/>
                      </a:lnTo>
                      <a:lnTo>
                        <a:pt x="132" y="257"/>
                      </a:lnTo>
                      <a:lnTo>
                        <a:pt x="132" y="255"/>
                      </a:lnTo>
                      <a:lnTo>
                        <a:pt x="132" y="253"/>
                      </a:lnTo>
                      <a:lnTo>
                        <a:pt x="130" y="251"/>
                      </a:lnTo>
                      <a:lnTo>
                        <a:pt x="130" y="249"/>
                      </a:lnTo>
                      <a:lnTo>
                        <a:pt x="128" y="249"/>
                      </a:lnTo>
                      <a:lnTo>
                        <a:pt x="130" y="249"/>
                      </a:lnTo>
                      <a:lnTo>
                        <a:pt x="130" y="247"/>
                      </a:lnTo>
                      <a:lnTo>
                        <a:pt x="128" y="247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7" y="243"/>
                      </a:lnTo>
                      <a:lnTo>
                        <a:pt x="127" y="241"/>
                      </a:lnTo>
                      <a:lnTo>
                        <a:pt x="125" y="241"/>
                      </a:lnTo>
                      <a:lnTo>
                        <a:pt x="125" y="240"/>
                      </a:lnTo>
                      <a:lnTo>
                        <a:pt x="125" y="238"/>
                      </a:lnTo>
                      <a:lnTo>
                        <a:pt x="123" y="238"/>
                      </a:lnTo>
                      <a:lnTo>
                        <a:pt x="121" y="238"/>
                      </a:lnTo>
                      <a:lnTo>
                        <a:pt x="121" y="236"/>
                      </a:lnTo>
                      <a:lnTo>
                        <a:pt x="119" y="236"/>
                      </a:lnTo>
                      <a:lnTo>
                        <a:pt x="119" y="234"/>
                      </a:lnTo>
                      <a:lnTo>
                        <a:pt x="119" y="232"/>
                      </a:lnTo>
                      <a:lnTo>
                        <a:pt x="117" y="232"/>
                      </a:lnTo>
                      <a:lnTo>
                        <a:pt x="117" y="230"/>
                      </a:lnTo>
                      <a:lnTo>
                        <a:pt x="119" y="230"/>
                      </a:lnTo>
                      <a:lnTo>
                        <a:pt x="117" y="230"/>
                      </a:lnTo>
                      <a:lnTo>
                        <a:pt x="115" y="230"/>
                      </a:lnTo>
                      <a:lnTo>
                        <a:pt x="113" y="230"/>
                      </a:lnTo>
                      <a:lnTo>
                        <a:pt x="113" y="228"/>
                      </a:lnTo>
                      <a:lnTo>
                        <a:pt x="111" y="228"/>
                      </a:lnTo>
                      <a:lnTo>
                        <a:pt x="109" y="228"/>
                      </a:lnTo>
                      <a:lnTo>
                        <a:pt x="107" y="228"/>
                      </a:lnTo>
                      <a:lnTo>
                        <a:pt x="105" y="228"/>
                      </a:lnTo>
                      <a:lnTo>
                        <a:pt x="105" y="230"/>
                      </a:lnTo>
                      <a:lnTo>
                        <a:pt x="104" y="230"/>
                      </a:lnTo>
                      <a:lnTo>
                        <a:pt x="102" y="230"/>
                      </a:lnTo>
                      <a:lnTo>
                        <a:pt x="102" y="228"/>
                      </a:lnTo>
                      <a:lnTo>
                        <a:pt x="102" y="226"/>
                      </a:lnTo>
                      <a:lnTo>
                        <a:pt x="102" y="228"/>
                      </a:lnTo>
                      <a:lnTo>
                        <a:pt x="100" y="228"/>
                      </a:lnTo>
                      <a:lnTo>
                        <a:pt x="98" y="228"/>
                      </a:lnTo>
                      <a:lnTo>
                        <a:pt x="98" y="226"/>
                      </a:lnTo>
                      <a:lnTo>
                        <a:pt x="96" y="226"/>
                      </a:lnTo>
                      <a:lnTo>
                        <a:pt x="96" y="224"/>
                      </a:lnTo>
                      <a:lnTo>
                        <a:pt x="94" y="224"/>
                      </a:lnTo>
                      <a:lnTo>
                        <a:pt x="94" y="222"/>
                      </a:lnTo>
                      <a:lnTo>
                        <a:pt x="94" y="224"/>
                      </a:lnTo>
                      <a:lnTo>
                        <a:pt x="92" y="224"/>
                      </a:lnTo>
                      <a:lnTo>
                        <a:pt x="90" y="224"/>
                      </a:lnTo>
                      <a:lnTo>
                        <a:pt x="88" y="224"/>
                      </a:lnTo>
                      <a:lnTo>
                        <a:pt x="88" y="226"/>
                      </a:lnTo>
                      <a:lnTo>
                        <a:pt x="88" y="228"/>
                      </a:lnTo>
                      <a:lnTo>
                        <a:pt x="86" y="228"/>
                      </a:lnTo>
                      <a:lnTo>
                        <a:pt x="88" y="228"/>
                      </a:lnTo>
                      <a:lnTo>
                        <a:pt x="86" y="228"/>
                      </a:lnTo>
                      <a:lnTo>
                        <a:pt x="86" y="226"/>
                      </a:lnTo>
                      <a:lnTo>
                        <a:pt x="84" y="226"/>
                      </a:lnTo>
                      <a:lnTo>
                        <a:pt x="82" y="226"/>
                      </a:lnTo>
                      <a:lnTo>
                        <a:pt x="80" y="226"/>
                      </a:lnTo>
                      <a:lnTo>
                        <a:pt x="82" y="224"/>
                      </a:lnTo>
                      <a:lnTo>
                        <a:pt x="82" y="222"/>
                      </a:lnTo>
                      <a:lnTo>
                        <a:pt x="82" y="220"/>
                      </a:lnTo>
                      <a:lnTo>
                        <a:pt x="80" y="220"/>
                      </a:lnTo>
                      <a:lnTo>
                        <a:pt x="80" y="218"/>
                      </a:lnTo>
                      <a:lnTo>
                        <a:pt x="80" y="217"/>
                      </a:lnTo>
                      <a:lnTo>
                        <a:pt x="79" y="217"/>
                      </a:lnTo>
                      <a:lnTo>
                        <a:pt x="80" y="217"/>
                      </a:lnTo>
                      <a:lnTo>
                        <a:pt x="80" y="215"/>
                      </a:lnTo>
                      <a:lnTo>
                        <a:pt x="79" y="217"/>
                      </a:lnTo>
                      <a:lnTo>
                        <a:pt x="79" y="215"/>
                      </a:lnTo>
                      <a:lnTo>
                        <a:pt x="79" y="217"/>
                      </a:lnTo>
                      <a:lnTo>
                        <a:pt x="77" y="217"/>
                      </a:lnTo>
                      <a:lnTo>
                        <a:pt x="77" y="215"/>
                      </a:lnTo>
                      <a:lnTo>
                        <a:pt x="77" y="217"/>
                      </a:lnTo>
                      <a:lnTo>
                        <a:pt x="77" y="215"/>
                      </a:lnTo>
                      <a:lnTo>
                        <a:pt x="75" y="215"/>
                      </a:lnTo>
                      <a:lnTo>
                        <a:pt x="75" y="217"/>
                      </a:lnTo>
                      <a:lnTo>
                        <a:pt x="77" y="217"/>
                      </a:lnTo>
                      <a:lnTo>
                        <a:pt x="75" y="217"/>
                      </a:lnTo>
                      <a:lnTo>
                        <a:pt x="75" y="218"/>
                      </a:lnTo>
                      <a:lnTo>
                        <a:pt x="73" y="218"/>
                      </a:lnTo>
                      <a:lnTo>
                        <a:pt x="75" y="218"/>
                      </a:lnTo>
                      <a:lnTo>
                        <a:pt x="73" y="218"/>
                      </a:lnTo>
                      <a:lnTo>
                        <a:pt x="71" y="218"/>
                      </a:lnTo>
                      <a:lnTo>
                        <a:pt x="71" y="220"/>
                      </a:lnTo>
                      <a:lnTo>
                        <a:pt x="73" y="220"/>
                      </a:lnTo>
                      <a:lnTo>
                        <a:pt x="71" y="220"/>
                      </a:lnTo>
                      <a:lnTo>
                        <a:pt x="73" y="220"/>
                      </a:lnTo>
                      <a:lnTo>
                        <a:pt x="71" y="220"/>
                      </a:lnTo>
                      <a:lnTo>
                        <a:pt x="71" y="222"/>
                      </a:lnTo>
                      <a:lnTo>
                        <a:pt x="69" y="222"/>
                      </a:lnTo>
                      <a:lnTo>
                        <a:pt x="69" y="224"/>
                      </a:lnTo>
                      <a:lnTo>
                        <a:pt x="69" y="222"/>
                      </a:lnTo>
                      <a:lnTo>
                        <a:pt x="67" y="222"/>
                      </a:lnTo>
                      <a:lnTo>
                        <a:pt x="65" y="222"/>
                      </a:lnTo>
                      <a:lnTo>
                        <a:pt x="63" y="222"/>
                      </a:lnTo>
                      <a:lnTo>
                        <a:pt x="61" y="222"/>
                      </a:lnTo>
                      <a:lnTo>
                        <a:pt x="59" y="222"/>
                      </a:lnTo>
                      <a:lnTo>
                        <a:pt x="59" y="220"/>
                      </a:lnTo>
                      <a:lnTo>
                        <a:pt x="57" y="220"/>
                      </a:lnTo>
                      <a:lnTo>
                        <a:pt x="56" y="220"/>
                      </a:lnTo>
                      <a:lnTo>
                        <a:pt x="56" y="218"/>
                      </a:lnTo>
                      <a:lnTo>
                        <a:pt x="56" y="217"/>
                      </a:lnTo>
                      <a:lnTo>
                        <a:pt x="56" y="215"/>
                      </a:lnTo>
                      <a:lnTo>
                        <a:pt x="56" y="213"/>
                      </a:lnTo>
                      <a:lnTo>
                        <a:pt x="54" y="213"/>
                      </a:lnTo>
                      <a:lnTo>
                        <a:pt x="54" y="211"/>
                      </a:lnTo>
                      <a:lnTo>
                        <a:pt x="54" y="209"/>
                      </a:lnTo>
                      <a:lnTo>
                        <a:pt x="54" y="207"/>
                      </a:lnTo>
                      <a:lnTo>
                        <a:pt x="52" y="207"/>
                      </a:lnTo>
                      <a:lnTo>
                        <a:pt x="52" y="205"/>
                      </a:lnTo>
                      <a:lnTo>
                        <a:pt x="52" y="203"/>
                      </a:lnTo>
                      <a:lnTo>
                        <a:pt x="50" y="203"/>
                      </a:lnTo>
                      <a:lnTo>
                        <a:pt x="50" y="201"/>
                      </a:lnTo>
                      <a:lnTo>
                        <a:pt x="50" y="199"/>
                      </a:lnTo>
                      <a:lnTo>
                        <a:pt x="50" y="201"/>
                      </a:lnTo>
                      <a:lnTo>
                        <a:pt x="50" y="199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48" y="195"/>
                      </a:lnTo>
                      <a:lnTo>
                        <a:pt x="46" y="195"/>
                      </a:lnTo>
                      <a:lnTo>
                        <a:pt x="46" y="197"/>
                      </a:lnTo>
                      <a:lnTo>
                        <a:pt x="44" y="197"/>
                      </a:lnTo>
                      <a:lnTo>
                        <a:pt x="44" y="199"/>
                      </a:lnTo>
                      <a:lnTo>
                        <a:pt x="44" y="201"/>
                      </a:lnTo>
                      <a:lnTo>
                        <a:pt x="42" y="201"/>
                      </a:lnTo>
                      <a:lnTo>
                        <a:pt x="40" y="203"/>
                      </a:lnTo>
                      <a:lnTo>
                        <a:pt x="40" y="205"/>
                      </a:lnTo>
                      <a:lnTo>
                        <a:pt x="40" y="207"/>
                      </a:lnTo>
                      <a:lnTo>
                        <a:pt x="38" y="207"/>
                      </a:lnTo>
                      <a:lnTo>
                        <a:pt x="38" y="205"/>
                      </a:lnTo>
                      <a:lnTo>
                        <a:pt x="38" y="207"/>
                      </a:lnTo>
                      <a:lnTo>
                        <a:pt x="36" y="209"/>
                      </a:lnTo>
                      <a:lnTo>
                        <a:pt x="38" y="209"/>
                      </a:lnTo>
                      <a:lnTo>
                        <a:pt x="38" y="211"/>
                      </a:lnTo>
                      <a:lnTo>
                        <a:pt x="36" y="211"/>
                      </a:lnTo>
                      <a:lnTo>
                        <a:pt x="36" y="213"/>
                      </a:lnTo>
                      <a:lnTo>
                        <a:pt x="34" y="213"/>
                      </a:lnTo>
                      <a:lnTo>
                        <a:pt x="34" y="215"/>
                      </a:lnTo>
                      <a:lnTo>
                        <a:pt x="34" y="217"/>
                      </a:lnTo>
                      <a:lnTo>
                        <a:pt x="34" y="218"/>
                      </a:lnTo>
                      <a:lnTo>
                        <a:pt x="34" y="220"/>
                      </a:lnTo>
                      <a:lnTo>
                        <a:pt x="36" y="222"/>
                      </a:lnTo>
                      <a:lnTo>
                        <a:pt x="34" y="224"/>
                      </a:lnTo>
                      <a:lnTo>
                        <a:pt x="32" y="224"/>
                      </a:lnTo>
                      <a:lnTo>
                        <a:pt x="31" y="226"/>
                      </a:lnTo>
                      <a:lnTo>
                        <a:pt x="31" y="228"/>
                      </a:lnTo>
                      <a:lnTo>
                        <a:pt x="29" y="228"/>
                      </a:lnTo>
                      <a:lnTo>
                        <a:pt x="27" y="228"/>
                      </a:lnTo>
                      <a:lnTo>
                        <a:pt x="27" y="226"/>
                      </a:lnTo>
                      <a:lnTo>
                        <a:pt x="25" y="226"/>
                      </a:lnTo>
                      <a:lnTo>
                        <a:pt x="25" y="228"/>
                      </a:lnTo>
                      <a:lnTo>
                        <a:pt x="23" y="228"/>
                      </a:lnTo>
                      <a:lnTo>
                        <a:pt x="23" y="226"/>
                      </a:lnTo>
                      <a:lnTo>
                        <a:pt x="21" y="226"/>
                      </a:lnTo>
                      <a:lnTo>
                        <a:pt x="19" y="226"/>
                      </a:lnTo>
                      <a:lnTo>
                        <a:pt x="17" y="226"/>
                      </a:lnTo>
                      <a:lnTo>
                        <a:pt x="15" y="226"/>
                      </a:lnTo>
                      <a:lnTo>
                        <a:pt x="15" y="224"/>
                      </a:lnTo>
                      <a:lnTo>
                        <a:pt x="17" y="224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111" name="Group 4883"/>
                <p:cNvGrpSpPr>
                  <a:grpSpLocks/>
                </p:cNvGrpSpPr>
                <p:nvPr/>
              </p:nvGrpSpPr>
              <p:grpSpPr bwMode="auto">
                <a:xfrm>
                  <a:off x="562" y="223"/>
                  <a:ext cx="3274" cy="4458"/>
                  <a:chOff x="562" y="223"/>
                  <a:chExt cx="3274" cy="4458"/>
                </a:xfrm>
                <a:grpFill/>
              </p:grpSpPr>
              <p:sp>
                <p:nvSpPr>
                  <p:cNvPr id="1112" name="Freeform 4852"/>
                  <p:cNvSpPr>
                    <a:spLocks/>
                  </p:cNvSpPr>
                  <p:nvPr/>
                </p:nvSpPr>
                <p:spPr bwMode="auto">
                  <a:xfrm>
                    <a:off x="1568" y="588"/>
                    <a:ext cx="144" cy="228"/>
                  </a:xfrm>
                  <a:custGeom>
                    <a:avLst/>
                    <a:gdLst>
                      <a:gd name="T0" fmla="*/ 8 w 144"/>
                      <a:gd name="T1" fmla="*/ 98 h 228"/>
                      <a:gd name="T2" fmla="*/ 12 w 144"/>
                      <a:gd name="T3" fmla="*/ 88 h 228"/>
                      <a:gd name="T4" fmla="*/ 14 w 144"/>
                      <a:gd name="T5" fmla="*/ 80 h 228"/>
                      <a:gd name="T6" fmla="*/ 22 w 144"/>
                      <a:gd name="T7" fmla="*/ 76 h 228"/>
                      <a:gd name="T8" fmla="*/ 31 w 144"/>
                      <a:gd name="T9" fmla="*/ 73 h 228"/>
                      <a:gd name="T10" fmla="*/ 37 w 144"/>
                      <a:gd name="T11" fmla="*/ 67 h 228"/>
                      <a:gd name="T12" fmla="*/ 45 w 144"/>
                      <a:gd name="T13" fmla="*/ 65 h 228"/>
                      <a:gd name="T14" fmla="*/ 50 w 144"/>
                      <a:gd name="T15" fmla="*/ 59 h 228"/>
                      <a:gd name="T16" fmla="*/ 60 w 144"/>
                      <a:gd name="T17" fmla="*/ 57 h 228"/>
                      <a:gd name="T18" fmla="*/ 62 w 144"/>
                      <a:gd name="T19" fmla="*/ 48 h 228"/>
                      <a:gd name="T20" fmla="*/ 66 w 144"/>
                      <a:gd name="T21" fmla="*/ 40 h 228"/>
                      <a:gd name="T22" fmla="*/ 73 w 144"/>
                      <a:gd name="T23" fmla="*/ 34 h 228"/>
                      <a:gd name="T24" fmla="*/ 83 w 144"/>
                      <a:gd name="T25" fmla="*/ 28 h 228"/>
                      <a:gd name="T26" fmla="*/ 89 w 144"/>
                      <a:gd name="T27" fmla="*/ 23 h 228"/>
                      <a:gd name="T28" fmla="*/ 93 w 144"/>
                      <a:gd name="T29" fmla="*/ 17 h 228"/>
                      <a:gd name="T30" fmla="*/ 104 w 144"/>
                      <a:gd name="T31" fmla="*/ 13 h 228"/>
                      <a:gd name="T32" fmla="*/ 110 w 144"/>
                      <a:gd name="T33" fmla="*/ 7 h 228"/>
                      <a:gd name="T34" fmla="*/ 110 w 144"/>
                      <a:gd name="T35" fmla="*/ 2 h 228"/>
                      <a:gd name="T36" fmla="*/ 116 w 144"/>
                      <a:gd name="T37" fmla="*/ 17 h 228"/>
                      <a:gd name="T38" fmla="*/ 125 w 144"/>
                      <a:gd name="T39" fmla="*/ 23 h 228"/>
                      <a:gd name="T40" fmla="*/ 133 w 144"/>
                      <a:gd name="T41" fmla="*/ 32 h 228"/>
                      <a:gd name="T42" fmla="*/ 135 w 144"/>
                      <a:gd name="T43" fmla="*/ 42 h 228"/>
                      <a:gd name="T44" fmla="*/ 141 w 144"/>
                      <a:gd name="T45" fmla="*/ 51 h 228"/>
                      <a:gd name="T46" fmla="*/ 143 w 144"/>
                      <a:gd name="T47" fmla="*/ 59 h 228"/>
                      <a:gd name="T48" fmla="*/ 139 w 144"/>
                      <a:gd name="T49" fmla="*/ 71 h 228"/>
                      <a:gd name="T50" fmla="*/ 141 w 144"/>
                      <a:gd name="T51" fmla="*/ 84 h 228"/>
                      <a:gd name="T52" fmla="*/ 143 w 144"/>
                      <a:gd name="T53" fmla="*/ 98 h 228"/>
                      <a:gd name="T54" fmla="*/ 144 w 144"/>
                      <a:gd name="T55" fmla="*/ 107 h 228"/>
                      <a:gd name="T56" fmla="*/ 143 w 144"/>
                      <a:gd name="T57" fmla="*/ 117 h 228"/>
                      <a:gd name="T58" fmla="*/ 139 w 144"/>
                      <a:gd name="T59" fmla="*/ 124 h 228"/>
                      <a:gd name="T60" fmla="*/ 143 w 144"/>
                      <a:gd name="T61" fmla="*/ 132 h 228"/>
                      <a:gd name="T62" fmla="*/ 144 w 144"/>
                      <a:gd name="T63" fmla="*/ 142 h 228"/>
                      <a:gd name="T64" fmla="*/ 139 w 144"/>
                      <a:gd name="T65" fmla="*/ 149 h 228"/>
                      <a:gd name="T66" fmla="*/ 129 w 144"/>
                      <a:gd name="T67" fmla="*/ 157 h 228"/>
                      <a:gd name="T68" fmla="*/ 123 w 144"/>
                      <a:gd name="T69" fmla="*/ 163 h 228"/>
                      <a:gd name="T70" fmla="*/ 118 w 144"/>
                      <a:gd name="T71" fmla="*/ 172 h 228"/>
                      <a:gd name="T72" fmla="*/ 118 w 144"/>
                      <a:gd name="T73" fmla="*/ 184 h 228"/>
                      <a:gd name="T74" fmla="*/ 110 w 144"/>
                      <a:gd name="T75" fmla="*/ 192 h 228"/>
                      <a:gd name="T76" fmla="*/ 106 w 144"/>
                      <a:gd name="T77" fmla="*/ 201 h 228"/>
                      <a:gd name="T78" fmla="*/ 104 w 144"/>
                      <a:gd name="T79" fmla="*/ 211 h 228"/>
                      <a:gd name="T80" fmla="*/ 98 w 144"/>
                      <a:gd name="T81" fmla="*/ 220 h 228"/>
                      <a:gd name="T82" fmla="*/ 95 w 144"/>
                      <a:gd name="T83" fmla="*/ 228 h 228"/>
                      <a:gd name="T84" fmla="*/ 89 w 144"/>
                      <a:gd name="T85" fmla="*/ 220 h 228"/>
                      <a:gd name="T86" fmla="*/ 83 w 144"/>
                      <a:gd name="T87" fmla="*/ 215 h 228"/>
                      <a:gd name="T88" fmla="*/ 77 w 144"/>
                      <a:gd name="T89" fmla="*/ 209 h 228"/>
                      <a:gd name="T90" fmla="*/ 72 w 144"/>
                      <a:gd name="T91" fmla="*/ 201 h 228"/>
                      <a:gd name="T92" fmla="*/ 62 w 144"/>
                      <a:gd name="T93" fmla="*/ 199 h 228"/>
                      <a:gd name="T94" fmla="*/ 56 w 144"/>
                      <a:gd name="T95" fmla="*/ 194 h 228"/>
                      <a:gd name="T96" fmla="*/ 52 w 144"/>
                      <a:gd name="T97" fmla="*/ 188 h 228"/>
                      <a:gd name="T98" fmla="*/ 45 w 144"/>
                      <a:gd name="T99" fmla="*/ 188 h 228"/>
                      <a:gd name="T100" fmla="*/ 35 w 144"/>
                      <a:gd name="T101" fmla="*/ 188 h 228"/>
                      <a:gd name="T102" fmla="*/ 31 w 144"/>
                      <a:gd name="T103" fmla="*/ 180 h 228"/>
                      <a:gd name="T104" fmla="*/ 27 w 144"/>
                      <a:gd name="T105" fmla="*/ 176 h 228"/>
                      <a:gd name="T106" fmla="*/ 24 w 144"/>
                      <a:gd name="T107" fmla="*/ 172 h 228"/>
                      <a:gd name="T108" fmla="*/ 18 w 144"/>
                      <a:gd name="T109" fmla="*/ 167 h 228"/>
                      <a:gd name="T110" fmla="*/ 10 w 144"/>
                      <a:gd name="T111" fmla="*/ 163 h 228"/>
                      <a:gd name="T112" fmla="*/ 8 w 144"/>
                      <a:gd name="T113" fmla="*/ 153 h 228"/>
                      <a:gd name="T114" fmla="*/ 8 w 144"/>
                      <a:gd name="T115" fmla="*/ 146 h 228"/>
                      <a:gd name="T116" fmla="*/ 10 w 144"/>
                      <a:gd name="T117" fmla="*/ 136 h 228"/>
                      <a:gd name="T118" fmla="*/ 12 w 144"/>
                      <a:gd name="T119" fmla="*/ 130 h 228"/>
                      <a:gd name="T120" fmla="*/ 6 w 144"/>
                      <a:gd name="T121" fmla="*/ 121 h 228"/>
                      <a:gd name="T122" fmla="*/ 0 w 144"/>
                      <a:gd name="T123" fmla="*/ 115 h 228"/>
                      <a:gd name="T124" fmla="*/ 4 w 144"/>
                      <a:gd name="T125" fmla="*/ 107 h 22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44" h="228">
                        <a:moveTo>
                          <a:pt x="4" y="103"/>
                        </a:moveTo>
                        <a:lnTo>
                          <a:pt x="4" y="101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6" y="98"/>
                        </a:lnTo>
                        <a:lnTo>
                          <a:pt x="8" y="98"/>
                        </a:lnTo>
                        <a:lnTo>
                          <a:pt x="8" y="96"/>
                        </a:lnTo>
                        <a:lnTo>
                          <a:pt x="10" y="94"/>
                        </a:lnTo>
                        <a:lnTo>
                          <a:pt x="10" y="92"/>
                        </a:lnTo>
                        <a:lnTo>
                          <a:pt x="12" y="92"/>
                        </a:lnTo>
                        <a:lnTo>
                          <a:pt x="12" y="90"/>
                        </a:lnTo>
                        <a:lnTo>
                          <a:pt x="12" y="88"/>
                        </a:lnTo>
                        <a:lnTo>
                          <a:pt x="10" y="88"/>
                        </a:lnTo>
                        <a:lnTo>
                          <a:pt x="10" y="86"/>
                        </a:lnTo>
                        <a:lnTo>
                          <a:pt x="12" y="86"/>
                        </a:lnTo>
                        <a:lnTo>
                          <a:pt x="12" y="84"/>
                        </a:lnTo>
                        <a:lnTo>
                          <a:pt x="14" y="82"/>
                        </a:lnTo>
                        <a:lnTo>
                          <a:pt x="14" y="80"/>
                        </a:lnTo>
                        <a:lnTo>
                          <a:pt x="14" y="78"/>
                        </a:lnTo>
                        <a:lnTo>
                          <a:pt x="16" y="78"/>
                        </a:lnTo>
                        <a:lnTo>
                          <a:pt x="18" y="78"/>
                        </a:lnTo>
                        <a:lnTo>
                          <a:pt x="20" y="78"/>
                        </a:lnTo>
                        <a:lnTo>
                          <a:pt x="20" y="76"/>
                        </a:lnTo>
                        <a:lnTo>
                          <a:pt x="22" y="76"/>
                        </a:lnTo>
                        <a:lnTo>
                          <a:pt x="22" y="74"/>
                        </a:lnTo>
                        <a:lnTo>
                          <a:pt x="24" y="74"/>
                        </a:lnTo>
                        <a:lnTo>
                          <a:pt x="25" y="74"/>
                        </a:lnTo>
                        <a:lnTo>
                          <a:pt x="27" y="74"/>
                        </a:lnTo>
                        <a:lnTo>
                          <a:pt x="29" y="74"/>
                        </a:lnTo>
                        <a:lnTo>
                          <a:pt x="31" y="73"/>
                        </a:lnTo>
                        <a:lnTo>
                          <a:pt x="31" y="71"/>
                        </a:lnTo>
                        <a:lnTo>
                          <a:pt x="33" y="71"/>
                        </a:lnTo>
                        <a:lnTo>
                          <a:pt x="33" y="69"/>
                        </a:lnTo>
                        <a:lnTo>
                          <a:pt x="35" y="69"/>
                        </a:lnTo>
                        <a:lnTo>
                          <a:pt x="35" y="67"/>
                        </a:lnTo>
                        <a:lnTo>
                          <a:pt x="37" y="67"/>
                        </a:lnTo>
                        <a:lnTo>
                          <a:pt x="39" y="67"/>
                        </a:lnTo>
                        <a:lnTo>
                          <a:pt x="39" y="65"/>
                        </a:lnTo>
                        <a:lnTo>
                          <a:pt x="39" y="67"/>
                        </a:lnTo>
                        <a:lnTo>
                          <a:pt x="41" y="65"/>
                        </a:lnTo>
                        <a:lnTo>
                          <a:pt x="43" y="65"/>
                        </a:lnTo>
                        <a:lnTo>
                          <a:pt x="45" y="65"/>
                        </a:lnTo>
                        <a:lnTo>
                          <a:pt x="45" y="63"/>
                        </a:lnTo>
                        <a:lnTo>
                          <a:pt x="47" y="63"/>
                        </a:lnTo>
                        <a:lnTo>
                          <a:pt x="48" y="63"/>
                        </a:lnTo>
                        <a:lnTo>
                          <a:pt x="48" y="61"/>
                        </a:lnTo>
                        <a:lnTo>
                          <a:pt x="48" y="59"/>
                        </a:lnTo>
                        <a:lnTo>
                          <a:pt x="50" y="59"/>
                        </a:lnTo>
                        <a:lnTo>
                          <a:pt x="52" y="59"/>
                        </a:lnTo>
                        <a:lnTo>
                          <a:pt x="54" y="59"/>
                        </a:lnTo>
                        <a:lnTo>
                          <a:pt x="56" y="59"/>
                        </a:lnTo>
                        <a:lnTo>
                          <a:pt x="56" y="57"/>
                        </a:lnTo>
                        <a:lnTo>
                          <a:pt x="58" y="57"/>
                        </a:lnTo>
                        <a:lnTo>
                          <a:pt x="60" y="57"/>
                        </a:lnTo>
                        <a:lnTo>
                          <a:pt x="60" y="55"/>
                        </a:lnTo>
                        <a:lnTo>
                          <a:pt x="62" y="55"/>
                        </a:lnTo>
                        <a:lnTo>
                          <a:pt x="62" y="53"/>
                        </a:lnTo>
                        <a:lnTo>
                          <a:pt x="62" y="51"/>
                        </a:lnTo>
                        <a:lnTo>
                          <a:pt x="62" y="50"/>
                        </a:lnTo>
                        <a:lnTo>
                          <a:pt x="62" y="48"/>
                        </a:lnTo>
                        <a:lnTo>
                          <a:pt x="64" y="48"/>
                        </a:lnTo>
                        <a:lnTo>
                          <a:pt x="64" y="46"/>
                        </a:lnTo>
                        <a:lnTo>
                          <a:pt x="64" y="44"/>
                        </a:lnTo>
                        <a:lnTo>
                          <a:pt x="64" y="42"/>
                        </a:lnTo>
                        <a:lnTo>
                          <a:pt x="64" y="40"/>
                        </a:lnTo>
                        <a:lnTo>
                          <a:pt x="66" y="40"/>
                        </a:lnTo>
                        <a:lnTo>
                          <a:pt x="66" y="38"/>
                        </a:lnTo>
                        <a:lnTo>
                          <a:pt x="68" y="38"/>
                        </a:lnTo>
                        <a:lnTo>
                          <a:pt x="70" y="36"/>
                        </a:lnTo>
                        <a:lnTo>
                          <a:pt x="70" y="34"/>
                        </a:lnTo>
                        <a:lnTo>
                          <a:pt x="72" y="34"/>
                        </a:lnTo>
                        <a:lnTo>
                          <a:pt x="73" y="34"/>
                        </a:lnTo>
                        <a:lnTo>
                          <a:pt x="73" y="32"/>
                        </a:lnTo>
                        <a:lnTo>
                          <a:pt x="77" y="32"/>
                        </a:lnTo>
                        <a:lnTo>
                          <a:pt x="79" y="30"/>
                        </a:lnTo>
                        <a:lnTo>
                          <a:pt x="81" y="30"/>
                        </a:lnTo>
                        <a:lnTo>
                          <a:pt x="83" y="30"/>
                        </a:lnTo>
                        <a:lnTo>
                          <a:pt x="83" y="28"/>
                        </a:lnTo>
                        <a:lnTo>
                          <a:pt x="83" y="26"/>
                        </a:lnTo>
                        <a:lnTo>
                          <a:pt x="85" y="26"/>
                        </a:lnTo>
                        <a:lnTo>
                          <a:pt x="85" y="25"/>
                        </a:lnTo>
                        <a:lnTo>
                          <a:pt x="87" y="25"/>
                        </a:lnTo>
                        <a:lnTo>
                          <a:pt x="89" y="25"/>
                        </a:lnTo>
                        <a:lnTo>
                          <a:pt x="89" y="23"/>
                        </a:lnTo>
                        <a:lnTo>
                          <a:pt x="91" y="23"/>
                        </a:lnTo>
                        <a:lnTo>
                          <a:pt x="91" y="21"/>
                        </a:lnTo>
                        <a:lnTo>
                          <a:pt x="93" y="21"/>
                        </a:lnTo>
                        <a:lnTo>
                          <a:pt x="91" y="19"/>
                        </a:lnTo>
                        <a:lnTo>
                          <a:pt x="91" y="17"/>
                        </a:lnTo>
                        <a:lnTo>
                          <a:pt x="93" y="17"/>
                        </a:lnTo>
                        <a:lnTo>
                          <a:pt x="95" y="19"/>
                        </a:lnTo>
                        <a:lnTo>
                          <a:pt x="96" y="19"/>
                        </a:lnTo>
                        <a:lnTo>
                          <a:pt x="98" y="17"/>
                        </a:lnTo>
                        <a:lnTo>
                          <a:pt x="100" y="17"/>
                        </a:lnTo>
                        <a:lnTo>
                          <a:pt x="102" y="15"/>
                        </a:lnTo>
                        <a:lnTo>
                          <a:pt x="104" y="13"/>
                        </a:lnTo>
                        <a:lnTo>
                          <a:pt x="104" y="11"/>
                        </a:lnTo>
                        <a:lnTo>
                          <a:pt x="106" y="11"/>
                        </a:lnTo>
                        <a:lnTo>
                          <a:pt x="108" y="11"/>
                        </a:lnTo>
                        <a:lnTo>
                          <a:pt x="108" y="9"/>
                        </a:lnTo>
                        <a:lnTo>
                          <a:pt x="110" y="9"/>
                        </a:lnTo>
                        <a:lnTo>
                          <a:pt x="110" y="7"/>
                        </a:lnTo>
                        <a:lnTo>
                          <a:pt x="108" y="5"/>
                        </a:lnTo>
                        <a:lnTo>
                          <a:pt x="108" y="3"/>
                        </a:lnTo>
                        <a:lnTo>
                          <a:pt x="108" y="2"/>
                        </a:lnTo>
                        <a:lnTo>
                          <a:pt x="108" y="0"/>
                        </a:lnTo>
                        <a:lnTo>
                          <a:pt x="110" y="0"/>
                        </a:lnTo>
                        <a:lnTo>
                          <a:pt x="110" y="2"/>
                        </a:lnTo>
                        <a:lnTo>
                          <a:pt x="110" y="3"/>
                        </a:lnTo>
                        <a:lnTo>
                          <a:pt x="110" y="5"/>
                        </a:lnTo>
                        <a:lnTo>
                          <a:pt x="110" y="7"/>
                        </a:lnTo>
                        <a:lnTo>
                          <a:pt x="112" y="11"/>
                        </a:lnTo>
                        <a:lnTo>
                          <a:pt x="116" y="15"/>
                        </a:lnTo>
                        <a:lnTo>
                          <a:pt x="116" y="17"/>
                        </a:lnTo>
                        <a:lnTo>
                          <a:pt x="118" y="17"/>
                        </a:lnTo>
                        <a:lnTo>
                          <a:pt x="118" y="19"/>
                        </a:lnTo>
                        <a:lnTo>
                          <a:pt x="121" y="19"/>
                        </a:lnTo>
                        <a:lnTo>
                          <a:pt x="121" y="21"/>
                        </a:lnTo>
                        <a:lnTo>
                          <a:pt x="123" y="21"/>
                        </a:lnTo>
                        <a:lnTo>
                          <a:pt x="125" y="23"/>
                        </a:lnTo>
                        <a:lnTo>
                          <a:pt x="127" y="23"/>
                        </a:lnTo>
                        <a:lnTo>
                          <a:pt x="127" y="25"/>
                        </a:lnTo>
                        <a:lnTo>
                          <a:pt x="129" y="26"/>
                        </a:lnTo>
                        <a:lnTo>
                          <a:pt x="131" y="26"/>
                        </a:lnTo>
                        <a:lnTo>
                          <a:pt x="131" y="28"/>
                        </a:lnTo>
                        <a:lnTo>
                          <a:pt x="133" y="32"/>
                        </a:lnTo>
                        <a:lnTo>
                          <a:pt x="133" y="34"/>
                        </a:lnTo>
                        <a:lnTo>
                          <a:pt x="135" y="34"/>
                        </a:lnTo>
                        <a:lnTo>
                          <a:pt x="135" y="36"/>
                        </a:lnTo>
                        <a:lnTo>
                          <a:pt x="135" y="38"/>
                        </a:lnTo>
                        <a:lnTo>
                          <a:pt x="135" y="40"/>
                        </a:lnTo>
                        <a:lnTo>
                          <a:pt x="135" y="42"/>
                        </a:lnTo>
                        <a:lnTo>
                          <a:pt x="135" y="44"/>
                        </a:lnTo>
                        <a:lnTo>
                          <a:pt x="135" y="46"/>
                        </a:lnTo>
                        <a:lnTo>
                          <a:pt x="135" y="48"/>
                        </a:lnTo>
                        <a:lnTo>
                          <a:pt x="137" y="48"/>
                        </a:lnTo>
                        <a:lnTo>
                          <a:pt x="139" y="50"/>
                        </a:lnTo>
                        <a:lnTo>
                          <a:pt x="141" y="51"/>
                        </a:lnTo>
                        <a:lnTo>
                          <a:pt x="143" y="51"/>
                        </a:lnTo>
                        <a:lnTo>
                          <a:pt x="144" y="53"/>
                        </a:lnTo>
                        <a:lnTo>
                          <a:pt x="144" y="55"/>
                        </a:lnTo>
                        <a:lnTo>
                          <a:pt x="144" y="57"/>
                        </a:lnTo>
                        <a:lnTo>
                          <a:pt x="144" y="59"/>
                        </a:lnTo>
                        <a:lnTo>
                          <a:pt x="143" y="59"/>
                        </a:lnTo>
                        <a:lnTo>
                          <a:pt x="143" y="61"/>
                        </a:lnTo>
                        <a:lnTo>
                          <a:pt x="141" y="63"/>
                        </a:lnTo>
                        <a:lnTo>
                          <a:pt x="141" y="65"/>
                        </a:lnTo>
                        <a:lnTo>
                          <a:pt x="139" y="67"/>
                        </a:lnTo>
                        <a:lnTo>
                          <a:pt x="139" y="69"/>
                        </a:lnTo>
                        <a:lnTo>
                          <a:pt x="139" y="71"/>
                        </a:lnTo>
                        <a:lnTo>
                          <a:pt x="139" y="73"/>
                        </a:lnTo>
                        <a:lnTo>
                          <a:pt x="139" y="74"/>
                        </a:lnTo>
                        <a:lnTo>
                          <a:pt x="139" y="76"/>
                        </a:lnTo>
                        <a:lnTo>
                          <a:pt x="139" y="80"/>
                        </a:lnTo>
                        <a:lnTo>
                          <a:pt x="141" y="80"/>
                        </a:lnTo>
                        <a:lnTo>
                          <a:pt x="141" y="84"/>
                        </a:lnTo>
                        <a:lnTo>
                          <a:pt x="143" y="88"/>
                        </a:lnTo>
                        <a:lnTo>
                          <a:pt x="143" y="90"/>
                        </a:lnTo>
                        <a:lnTo>
                          <a:pt x="143" y="92"/>
                        </a:lnTo>
                        <a:lnTo>
                          <a:pt x="143" y="94"/>
                        </a:lnTo>
                        <a:lnTo>
                          <a:pt x="143" y="96"/>
                        </a:lnTo>
                        <a:lnTo>
                          <a:pt x="143" y="98"/>
                        </a:lnTo>
                        <a:lnTo>
                          <a:pt x="143" y="99"/>
                        </a:lnTo>
                        <a:lnTo>
                          <a:pt x="143" y="101"/>
                        </a:lnTo>
                        <a:lnTo>
                          <a:pt x="143" y="103"/>
                        </a:lnTo>
                        <a:lnTo>
                          <a:pt x="143" y="105"/>
                        </a:lnTo>
                        <a:lnTo>
                          <a:pt x="144" y="105"/>
                        </a:lnTo>
                        <a:lnTo>
                          <a:pt x="144" y="107"/>
                        </a:lnTo>
                        <a:lnTo>
                          <a:pt x="144" y="109"/>
                        </a:lnTo>
                        <a:lnTo>
                          <a:pt x="144" y="111"/>
                        </a:lnTo>
                        <a:lnTo>
                          <a:pt x="144" y="113"/>
                        </a:lnTo>
                        <a:lnTo>
                          <a:pt x="144" y="115"/>
                        </a:lnTo>
                        <a:lnTo>
                          <a:pt x="144" y="117"/>
                        </a:lnTo>
                        <a:lnTo>
                          <a:pt x="143" y="117"/>
                        </a:lnTo>
                        <a:lnTo>
                          <a:pt x="143" y="119"/>
                        </a:lnTo>
                        <a:lnTo>
                          <a:pt x="141" y="119"/>
                        </a:lnTo>
                        <a:lnTo>
                          <a:pt x="141" y="121"/>
                        </a:lnTo>
                        <a:lnTo>
                          <a:pt x="139" y="121"/>
                        </a:lnTo>
                        <a:lnTo>
                          <a:pt x="139" y="122"/>
                        </a:lnTo>
                        <a:lnTo>
                          <a:pt x="139" y="124"/>
                        </a:lnTo>
                        <a:lnTo>
                          <a:pt x="139" y="126"/>
                        </a:lnTo>
                        <a:lnTo>
                          <a:pt x="141" y="126"/>
                        </a:lnTo>
                        <a:lnTo>
                          <a:pt x="141" y="128"/>
                        </a:lnTo>
                        <a:lnTo>
                          <a:pt x="141" y="130"/>
                        </a:lnTo>
                        <a:lnTo>
                          <a:pt x="143" y="130"/>
                        </a:lnTo>
                        <a:lnTo>
                          <a:pt x="143" y="132"/>
                        </a:lnTo>
                        <a:lnTo>
                          <a:pt x="143" y="134"/>
                        </a:lnTo>
                        <a:lnTo>
                          <a:pt x="143" y="136"/>
                        </a:lnTo>
                        <a:lnTo>
                          <a:pt x="144" y="136"/>
                        </a:lnTo>
                        <a:lnTo>
                          <a:pt x="144" y="138"/>
                        </a:lnTo>
                        <a:lnTo>
                          <a:pt x="144" y="140"/>
                        </a:lnTo>
                        <a:lnTo>
                          <a:pt x="144" y="142"/>
                        </a:lnTo>
                        <a:lnTo>
                          <a:pt x="144" y="144"/>
                        </a:lnTo>
                        <a:lnTo>
                          <a:pt x="143" y="144"/>
                        </a:lnTo>
                        <a:lnTo>
                          <a:pt x="143" y="146"/>
                        </a:lnTo>
                        <a:lnTo>
                          <a:pt x="141" y="147"/>
                        </a:lnTo>
                        <a:lnTo>
                          <a:pt x="139" y="147"/>
                        </a:lnTo>
                        <a:lnTo>
                          <a:pt x="139" y="149"/>
                        </a:lnTo>
                        <a:lnTo>
                          <a:pt x="137" y="151"/>
                        </a:lnTo>
                        <a:lnTo>
                          <a:pt x="135" y="151"/>
                        </a:lnTo>
                        <a:lnTo>
                          <a:pt x="135" y="153"/>
                        </a:lnTo>
                        <a:lnTo>
                          <a:pt x="133" y="153"/>
                        </a:lnTo>
                        <a:lnTo>
                          <a:pt x="131" y="155"/>
                        </a:lnTo>
                        <a:lnTo>
                          <a:pt x="129" y="157"/>
                        </a:lnTo>
                        <a:lnTo>
                          <a:pt x="127" y="157"/>
                        </a:lnTo>
                        <a:lnTo>
                          <a:pt x="127" y="159"/>
                        </a:lnTo>
                        <a:lnTo>
                          <a:pt x="127" y="161"/>
                        </a:lnTo>
                        <a:lnTo>
                          <a:pt x="125" y="161"/>
                        </a:lnTo>
                        <a:lnTo>
                          <a:pt x="125" y="163"/>
                        </a:lnTo>
                        <a:lnTo>
                          <a:pt x="123" y="163"/>
                        </a:lnTo>
                        <a:lnTo>
                          <a:pt x="123" y="165"/>
                        </a:lnTo>
                        <a:lnTo>
                          <a:pt x="121" y="167"/>
                        </a:lnTo>
                        <a:lnTo>
                          <a:pt x="121" y="169"/>
                        </a:lnTo>
                        <a:lnTo>
                          <a:pt x="121" y="170"/>
                        </a:lnTo>
                        <a:lnTo>
                          <a:pt x="120" y="170"/>
                        </a:lnTo>
                        <a:lnTo>
                          <a:pt x="118" y="172"/>
                        </a:lnTo>
                        <a:lnTo>
                          <a:pt x="118" y="174"/>
                        </a:lnTo>
                        <a:lnTo>
                          <a:pt x="118" y="176"/>
                        </a:lnTo>
                        <a:lnTo>
                          <a:pt x="118" y="178"/>
                        </a:lnTo>
                        <a:lnTo>
                          <a:pt x="118" y="180"/>
                        </a:lnTo>
                        <a:lnTo>
                          <a:pt x="118" y="182"/>
                        </a:lnTo>
                        <a:lnTo>
                          <a:pt x="118" y="184"/>
                        </a:lnTo>
                        <a:lnTo>
                          <a:pt x="116" y="186"/>
                        </a:lnTo>
                        <a:lnTo>
                          <a:pt x="116" y="188"/>
                        </a:lnTo>
                        <a:lnTo>
                          <a:pt x="116" y="190"/>
                        </a:lnTo>
                        <a:lnTo>
                          <a:pt x="114" y="192"/>
                        </a:lnTo>
                        <a:lnTo>
                          <a:pt x="112" y="192"/>
                        </a:lnTo>
                        <a:lnTo>
                          <a:pt x="110" y="192"/>
                        </a:lnTo>
                        <a:lnTo>
                          <a:pt x="108" y="194"/>
                        </a:lnTo>
                        <a:lnTo>
                          <a:pt x="108" y="195"/>
                        </a:lnTo>
                        <a:lnTo>
                          <a:pt x="106" y="195"/>
                        </a:lnTo>
                        <a:lnTo>
                          <a:pt x="106" y="197"/>
                        </a:lnTo>
                        <a:lnTo>
                          <a:pt x="106" y="199"/>
                        </a:lnTo>
                        <a:lnTo>
                          <a:pt x="106" y="201"/>
                        </a:lnTo>
                        <a:lnTo>
                          <a:pt x="106" y="203"/>
                        </a:lnTo>
                        <a:lnTo>
                          <a:pt x="104" y="203"/>
                        </a:lnTo>
                        <a:lnTo>
                          <a:pt x="104" y="205"/>
                        </a:lnTo>
                        <a:lnTo>
                          <a:pt x="104" y="207"/>
                        </a:lnTo>
                        <a:lnTo>
                          <a:pt x="104" y="209"/>
                        </a:lnTo>
                        <a:lnTo>
                          <a:pt x="104" y="211"/>
                        </a:lnTo>
                        <a:lnTo>
                          <a:pt x="102" y="211"/>
                        </a:lnTo>
                        <a:lnTo>
                          <a:pt x="102" y="213"/>
                        </a:lnTo>
                        <a:lnTo>
                          <a:pt x="100" y="215"/>
                        </a:lnTo>
                        <a:lnTo>
                          <a:pt x="98" y="217"/>
                        </a:lnTo>
                        <a:lnTo>
                          <a:pt x="98" y="218"/>
                        </a:lnTo>
                        <a:lnTo>
                          <a:pt x="98" y="220"/>
                        </a:lnTo>
                        <a:lnTo>
                          <a:pt x="96" y="220"/>
                        </a:lnTo>
                        <a:lnTo>
                          <a:pt x="96" y="222"/>
                        </a:lnTo>
                        <a:lnTo>
                          <a:pt x="96" y="224"/>
                        </a:lnTo>
                        <a:lnTo>
                          <a:pt x="95" y="224"/>
                        </a:lnTo>
                        <a:lnTo>
                          <a:pt x="95" y="226"/>
                        </a:lnTo>
                        <a:lnTo>
                          <a:pt x="95" y="228"/>
                        </a:lnTo>
                        <a:lnTo>
                          <a:pt x="93" y="226"/>
                        </a:lnTo>
                        <a:lnTo>
                          <a:pt x="93" y="224"/>
                        </a:lnTo>
                        <a:lnTo>
                          <a:pt x="91" y="224"/>
                        </a:lnTo>
                        <a:lnTo>
                          <a:pt x="91" y="222"/>
                        </a:lnTo>
                        <a:lnTo>
                          <a:pt x="89" y="222"/>
                        </a:lnTo>
                        <a:lnTo>
                          <a:pt x="89" y="220"/>
                        </a:lnTo>
                        <a:lnTo>
                          <a:pt x="87" y="220"/>
                        </a:lnTo>
                        <a:lnTo>
                          <a:pt x="87" y="218"/>
                        </a:lnTo>
                        <a:lnTo>
                          <a:pt x="87" y="217"/>
                        </a:lnTo>
                        <a:lnTo>
                          <a:pt x="85" y="217"/>
                        </a:lnTo>
                        <a:lnTo>
                          <a:pt x="85" y="215"/>
                        </a:lnTo>
                        <a:lnTo>
                          <a:pt x="83" y="215"/>
                        </a:lnTo>
                        <a:lnTo>
                          <a:pt x="83" y="213"/>
                        </a:lnTo>
                        <a:lnTo>
                          <a:pt x="81" y="213"/>
                        </a:lnTo>
                        <a:lnTo>
                          <a:pt x="81" y="211"/>
                        </a:lnTo>
                        <a:lnTo>
                          <a:pt x="81" y="209"/>
                        </a:lnTo>
                        <a:lnTo>
                          <a:pt x="79" y="209"/>
                        </a:lnTo>
                        <a:lnTo>
                          <a:pt x="77" y="209"/>
                        </a:lnTo>
                        <a:lnTo>
                          <a:pt x="77" y="207"/>
                        </a:lnTo>
                        <a:lnTo>
                          <a:pt x="75" y="205"/>
                        </a:lnTo>
                        <a:lnTo>
                          <a:pt x="73" y="205"/>
                        </a:lnTo>
                        <a:lnTo>
                          <a:pt x="73" y="203"/>
                        </a:lnTo>
                        <a:lnTo>
                          <a:pt x="72" y="203"/>
                        </a:lnTo>
                        <a:lnTo>
                          <a:pt x="72" y="201"/>
                        </a:lnTo>
                        <a:lnTo>
                          <a:pt x="70" y="201"/>
                        </a:lnTo>
                        <a:lnTo>
                          <a:pt x="70" y="199"/>
                        </a:lnTo>
                        <a:lnTo>
                          <a:pt x="68" y="199"/>
                        </a:lnTo>
                        <a:lnTo>
                          <a:pt x="66" y="199"/>
                        </a:lnTo>
                        <a:lnTo>
                          <a:pt x="64" y="199"/>
                        </a:lnTo>
                        <a:lnTo>
                          <a:pt x="62" y="199"/>
                        </a:lnTo>
                        <a:lnTo>
                          <a:pt x="62" y="197"/>
                        </a:lnTo>
                        <a:lnTo>
                          <a:pt x="60" y="197"/>
                        </a:lnTo>
                        <a:lnTo>
                          <a:pt x="60" y="195"/>
                        </a:lnTo>
                        <a:lnTo>
                          <a:pt x="58" y="195"/>
                        </a:lnTo>
                        <a:lnTo>
                          <a:pt x="58" y="194"/>
                        </a:lnTo>
                        <a:lnTo>
                          <a:pt x="56" y="194"/>
                        </a:lnTo>
                        <a:lnTo>
                          <a:pt x="54" y="192"/>
                        </a:lnTo>
                        <a:lnTo>
                          <a:pt x="56" y="192"/>
                        </a:lnTo>
                        <a:lnTo>
                          <a:pt x="54" y="192"/>
                        </a:lnTo>
                        <a:lnTo>
                          <a:pt x="54" y="190"/>
                        </a:lnTo>
                        <a:lnTo>
                          <a:pt x="52" y="190"/>
                        </a:lnTo>
                        <a:lnTo>
                          <a:pt x="52" y="188"/>
                        </a:lnTo>
                        <a:lnTo>
                          <a:pt x="50" y="188"/>
                        </a:lnTo>
                        <a:lnTo>
                          <a:pt x="50" y="186"/>
                        </a:lnTo>
                        <a:lnTo>
                          <a:pt x="48" y="186"/>
                        </a:lnTo>
                        <a:lnTo>
                          <a:pt x="47" y="186"/>
                        </a:lnTo>
                        <a:lnTo>
                          <a:pt x="45" y="186"/>
                        </a:lnTo>
                        <a:lnTo>
                          <a:pt x="45" y="188"/>
                        </a:lnTo>
                        <a:lnTo>
                          <a:pt x="43" y="188"/>
                        </a:lnTo>
                        <a:lnTo>
                          <a:pt x="41" y="188"/>
                        </a:lnTo>
                        <a:lnTo>
                          <a:pt x="39" y="188"/>
                        </a:lnTo>
                        <a:lnTo>
                          <a:pt x="39" y="190"/>
                        </a:lnTo>
                        <a:lnTo>
                          <a:pt x="37" y="190"/>
                        </a:lnTo>
                        <a:lnTo>
                          <a:pt x="35" y="188"/>
                        </a:lnTo>
                        <a:lnTo>
                          <a:pt x="35" y="186"/>
                        </a:lnTo>
                        <a:lnTo>
                          <a:pt x="33" y="186"/>
                        </a:lnTo>
                        <a:lnTo>
                          <a:pt x="33" y="184"/>
                        </a:lnTo>
                        <a:lnTo>
                          <a:pt x="31" y="184"/>
                        </a:lnTo>
                        <a:lnTo>
                          <a:pt x="31" y="182"/>
                        </a:lnTo>
                        <a:lnTo>
                          <a:pt x="31" y="180"/>
                        </a:lnTo>
                        <a:lnTo>
                          <a:pt x="29" y="180"/>
                        </a:lnTo>
                        <a:lnTo>
                          <a:pt x="31" y="180"/>
                        </a:lnTo>
                        <a:lnTo>
                          <a:pt x="29" y="180"/>
                        </a:lnTo>
                        <a:lnTo>
                          <a:pt x="29" y="178"/>
                        </a:lnTo>
                        <a:lnTo>
                          <a:pt x="27" y="178"/>
                        </a:lnTo>
                        <a:lnTo>
                          <a:pt x="27" y="176"/>
                        </a:lnTo>
                        <a:lnTo>
                          <a:pt x="29" y="176"/>
                        </a:lnTo>
                        <a:lnTo>
                          <a:pt x="27" y="176"/>
                        </a:lnTo>
                        <a:lnTo>
                          <a:pt x="27" y="174"/>
                        </a:lnTo>
                        <a:lnTo>
                          <a:pt x="25" y="174"/>
                        </a:lnTo>
                        <a:lnTo>
                          <a:pt x="25" y="172"/>
                        </a:lnTo>
                        <a:lnTo>
                          <a:pt x="24" y="172"/>
                        </a:lnTo>
                        <a:lnTo>
                          <a:pt x="24" y="170"/>
                        </a:lnTo>
                        <a:lnTo>
                          <a:pt x="22" y="170"/>
                        </a:lnTo>
                        <a:lnTo>
                          <a:pt x="22" y="169"/>
                        </a:lnTo>
                        <a:lnTo>
                          <a:pt x="20" y="169"/>
                        </a:lnTo>
                        <a:lnTo>
                          <a:pt x="18" y="169"/>
                        </a:lnTo>
                        <a:lnTo>
                          <a:pt x="18" y="167"/>
                        </a:lnTo>
                        <a:lnTo>
                          <a:pt x="16" y="167"/>
                        </a:lnTo>
                        <a:lnTo>
                          <a:pt x="14" y="167"/>
                        </a:lnTo>
                        <a:lnTo>
                          <a:pt x="14" y="165"/>
                        </a:lnTo>
                        <a:lnTo>
                          <a:pt x="14" y="163"/>
                        </a:lnTo>
                        <a:lnTo>
                          <a:pt x="12" y="163"/>
                        </a:lnTo>
                        <a:lnTo>
                          <a:pt x="10" y="163"/>
                        </a:lnTo>
                        <a:lnTo>
                          <a:pt x="10" y="161"/>
                        </a:lnTo>
                        <a:lnTo>
                          <a:pt x="8" y="161"/>
                        </a:lnTo>
                        <a:lnTo>
                          <a:pt x="8" y="159"/>
                        </a:lnTo>
                        <a:lnTo>
                          <a:pt x="8" y="157"/>
                        </a:lnTo>
                        <a:lnTo>
                          <a:pt x="8" y="155"/>
                        </a:lnTo>
                        <a:lnTo>
                          <a:pt x="8" y="153"/>
                        </a:lnTo>
                        <a:lnTo>
                          <a:pt x="8" y="151"/>
                        </a:lnTo>
                        <a:lnTo>
                          <a:pt x="8" y="149"/>
                        </a:lnTo>
                        <a:lnTo>
                          <a:pt x="10" y="149"/>
                        </a:lnTo>
                        <a:lnTo>
                          <a:pt x="10" y="147"/>
                        </a:lnTo>
                        <a:lnTo>
                          <a:pt x="8" y="147"/>
                        </a:lnTo>
                        <a:lnTo>
                          <a:pt x="8" y="146"/>
                        </a:lnTo>
                        <a:lnTo>
                          <a:pt x="8" y="144"/>
                        </a:lnTo>
                        <a:lnTo>
                          <a:pt x="8" y="142"/>
                        </a:lnTo>
                        <a:lnTo>
                          <a:pt x="10" y="142"/>
                        </a:lnTo>
                        <a:lnTo>
                          <a:pt x="10" y="140"/>
                        </a:lnTo>
                        <a:lnTo>
                          <a:pt x="10" y="138"/>
                        </a:lnTo>
                        <a:lnTo>
                          <a:pt x="10" y="136"/>
                        </a:lnTo>
                        <a:lnTo>
                          <a:pt x="12" y="136"/>
                        </a:lnTo>
                        <a:lnTo>
                          <a:pt x="10" y="136"/>
                        </a:lnTo>
                        <a:lnTo>
                          <a:pt x="10" y="134"/>
                        </a:lnTo>
                        <a:lnTo>
                          <a:pt x="10" y="132"/>
                        </a:lnTo>
                        <a:lnTo>
                          <a:pt x="10" y="130"/>
                        </a:lnTo>
                        <a:lnTo>
                          <a:pt x="12" y="130"/>
                        </a:lnTo>
                        <a:lnTo>
                          <a:pt x="12" y="128"/>
                        </a:lnTo>
                        <a:lnTo>
                          <a:pt x="10" y="126"/>
                        </a:lnTo>
                        <a:lnTo>
                          <a:pt x="10" y="124"/>
                        </a:lnTo>
                        <a:lnTo>
                          <a:pt x="8" y="122"/>
                        </a:lnTo>
                        <a:lnTo>
                          <a:pt x="6" y="122"/>
                        </a:lnTo>
                        <a:lnTo>
                          <a:pt x="6" y="121"/>
                        </a:lnTo>
                        <a:lnTo>
                          <a:pt x="4" y="121"/>
                        </a:lnTo>
                        <a:lnTo>
                          <a:pt x="2" y="121"/>
                        </a:lnTo>
                        <a:lnTo>
                          <a:pt x="2" y="119"/>
                        </a:lnTo>
                        <a:lnTo>
                          <a:pt x="0" y="119"/>
                        </a:lnTo>
                        <a:lnTo>
                          <a:pt x="0" y="117"/>
                        </a:lnTo>
                        <a:lnTo>
                          <a:pt x="0" y="115"/>
                        </a:lnTo>
                        <a:lnTo>
                          <a:pt x="0" y="113"/>
                        </a:lnTo>
                        <a:lnTo>
                          <a:pt x="0" y="111"/>
                        </a:lnTo>
                        <a:lnTo>
                          <a:pt x="2" y="111"/>
                        </a:lnTo>
                        <a:lnTo>
                          <a:pt x="2" y="109"/>
                        </a:lnTo>
                        <a:lnTo>
                          <a:pt x="2" y="107"/>
                        </a:lnTo>
                        <a:lnTo>
                          <a:pt x="4" y="107"/>
                        </a:lnTo>
                        <a:lnTo>
                          <a:pt x="4" y="105"/>
                        </a:lnTo>
                        <a:lnTo>
                          <a:pt x="4" y="103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13" name="Freeform 4854"/>
                  <p:cNvSpPr>
                    <a:spLocks noEditPoints="1"/>
                  </p:cNvSpPr>
                  <p:nvPr/>
                </p:nvSpPr>
                <p:spPr bwMode="auto">
                  <a:xfrm>
                    <a:off x="1453" y="670"/>
                    <a:ext cx="519" cy="1014"/>
                  </a:xfrm>
                  <a:custGeom>
                    <a:avLst/>
                    <a:gdLst>
                      <a:gd name="T0" fmla="*/ 48 w 519"/>
                      <a:gd name="T1" fmla="*/ 161 h 1014"/>
                      <a:gd name="T2" fmla="*/ 21 w 519"/>
                      <a:gd name="T3" fmla="*/ 163 h 1014"/>
                      <a:gd name="T4" fmla="*/ 6 w 519"/>
                      <a:gd name="T5" fmla="*/ 171 h 1014"/>
                      <a:gd name="T6" fmla="*/ 29 w 519"/>
                      <a:gd name="T7" fmla="*/ 144 h 1014"/>
                      <a:gd name="T8" fmla="*/ 48 w 519"/>
                      <a:gd name="T9" fmla="*/ 136 h 1014"/>
                      <a:gd name="T10" fmla="*/ 50 w 519"/>
                      <a:gd name="T11" fmla="*/ 112 h 1014"/>
                      <a:gd name="T12" fmla="*/ 39 w 519"/>
                      <a:gd name="T13" fmla="*/ 110 h 1014"/>
                      <a:gd name="T14" fmla="*/ 54 w 519"/>
                      <a:gd name="T15" fmla="*/ 77 h 1014"/>
                      <a:gd name="T16" fmla="*/ 75 w 519"/>
                      <a:gd name="T17" fmla="*/ 42 h 1014"/>
                      <a:gd name="T18" fmla="*/ 114 w 519"/>
                      <a:gd name="T19" fmla="*/ 8 h 1014"/>
                      <a:gd name="T20" fmla="*/ 117 w 519"/>
                      <a:gd name="T21" fmla="*/ 39 h 1014"/>
                      <a:gd name="T22" fmla="*/ 133 w 519"/>
                      <a:gd name="T23" fmla="*/ 87 h 1014"/>
                      <a:gd name="T24" fmla="*/ 171 w 519"/>
                      <a:gd name="T25" fmla="*/ 110 h 1014"/>
                      <a:gd name="T26" fmla="*/ 210 w 519"/>
                      <a:gd name="T27" fmla="*/ 148 h 1014"/>
                      <a:gd name="T28" fmla="*/ 227 w 519"/>
                      <a:gd name="T29" fmla="*/ 192 h 1014"/>
                      <a:gd name="T30" fmla="*/ 221 w 519"/>
                      <a:gd name="T31" fmla="*/ 238 h 1014"/>
                      <a:gd name="T32" fmla="*/ 231 w 519"/>
                      <a:gd name="T33" fmla="*/ 286 h 1014"/>
                      <a:gd name="T34" fmla="*/ 244 w 519"/>
                      <a:gd name="T35" fmla="*/ 344 h 1014"/>
                      <a:gd name="T36" fmla="*/ 273 w 519"/>
                      <a:gd name="T37" fmla="*/ 371 h 1014"/>
                      <a:gd name="T38" fmla="*/ 309 w 519"/>
                      <a:gd name="T39" fmla="*/ 417 h 1014"/>
                      <a:gd name="T40" fmla="*/ 359 w 519"/>
                      <a:gd name="T41" fmla="*/ 419 h 1014"/>
                      <a:gd name="T42" fmla="*/ 398 w 519"/>
                      <a:gd name="T43" fmla="*/ 453 h 1014"/>
                      <a:gd name="T44" fmla="*/ 430 w 519"/>
                      <a:gd name="T45" fmla="*/ 473 h 1014"/>
                      <a:gd name="T46" fmla="*/ 469 w 519"/>
                      <a:gd name="T47" fmla="*/ 486 h 1014"/>
                      <a:gd name="T48" fmla="*/ 503 w 519"/>
                      <a:gd name="T49" fmla="*/ 528 h 1014"/>
                      <a:gd name="T50" fmla="*/ 503 w 519"/>
                      <a:gd name="T51" fmla="*/ 588 h 1014"/>
                      <a:gd name="T52" fmla="*/ 517 w 519"/>
                      <a:gd name="T53" fmla="*/ 661 h 1014"/>
                      <a:gd name="T54" fmla="*/ 507 w 519"/>
                      <a:gd name="T55" fmla="*/ 711 h 1014"/>
                      <a:gd name="T56" fmla="*/ 488 w 519"/>
                      <a:gd name="T57" fmla="*/ 762 h 1014"/>
                      <a:gd name="T58" fmla="*/ 498 w 519"/>
                      <a:gd name="T59" fmla="*/ 822 h 1014"/>
                      <a:gd name="T60" fmla="*/ 486 w 519"/>
                      <a:gd name="T61" fmla="*/ 872 h 1014"/>
                      <a:gd name="T62" fmla="*/ 473 w 519"/>
                      <a:gd name="T63" fmla="*/ 935 h 1014"/>
                      <a:gd name="T64" fmla="*/ 398 w 519"/>
                      <a:gd name="T65" fmla="*/ 1004 h 1014"/>
                      <a:gd name="T66" fmla="*/ 361 w 519"/>
                      <a:gd name="T67" fmla="*/ 1010 h 1014"/>
                      <a:gd name="T68" fmla="*/ 348 w 519"/>
                      <a:gd name="T69" fmla="*/ 968 h 1014"/>
                      <a:gd name="T70" fmla="*/ 346 w 519"/>
                      <a:gd name="T71" fmla="*/ 930 h 1014"/>
                      <a:gd name="T72" fmla="*/ 355 w 519"/>
                      <a:gd name="T73" fmla="*/ 895 h 1014"/>
                      <a:gd name="T74" fmla="*/ 327 w 519"/>
                      <a:gd name="T75" fmla="*/ 918 h 1014"/>
                      <a:gd name="T76" fmla="*/ 296 w 519"/>
                      <a:gd name="T77" fmla="*/ 880 h 1014"/>
                      <a:gd name="T78" fmla="*/ 311 w 519"/>
                      <a:gd name="T79" fmla="*/ 805 h 1014"/>
                      <a:gd name="T80" fmla="*/ 292 w 519"/>
                      <a:gd name="T81" fmla="*/ 741 h 1014"/>
                      <a:gd name="T82" fmla="*/ 254 w 519"/>
                      <a:gd name="T83" fmla="*/ 714 h 1014"/>
                      <a:gd name="T84" fmla="*/ 231 w 519"/>
                      <a:gd name="T85" fmla="*/ 688 h 1014"/>
                      <a:gd name="T86" fmla="*/ 263 w 519"/>
                      <a:gd name="T87" fmla="*/ 668 h 1014"/>
                      <a:gd name="T88" fmla="*/ 294 w 519"/>
                      <a:gd name="T89" fmla="*/ 643 h 1014"/>
                      <a:gd name="T90" fmla="*/ 300 w 519"/>
                      <a:gd name="T91" fmla="*/ 601 h 1014"/>
                      <a:gd name="T92" fmla="*/ 290 w 519"/>
                      <a:gd name="T93" fmla="*/ 551 h 1014"/>
                      <a:gd name="T94" fmla="*/ 298 w 519"/>
                      <a:gd name="T95" fmla="*/ 517 h 1014"/>
                      <a:gd name="T96" fmla="*/ 271 w 519"/>
                      <a:gd name="T97" fmla="*/ 478 h 1014"/>
                      <a:gd name="T98" fmla="*/ 227 w 519"/>
                      <a:gd name="T99" fmla="*/ 451 h 1014"/>
                      <a:gd name="T100" fmla="*/ 204 w 519"/>
                      <a:gd name="T101" fmla="*/ 409 h 1014"/>
                      <a:gd name="T102" fmla="*/ 213 w 519"/>
                      <a:gd name="T103" fmla="*/ 365 h 1014"/>
                      <a:gd name="T104" fmla="*/ 177 w 519"/>
                      <a:gd name="T105" fmla="*/ 353 h 1014"/>
                      <a:gd name="T106" fmla="*/ 154 w 519"/>
                      <a:gd name="T107" fmla="*/ 329 h 1014"/>
                      <a:gd name="T108" fmla="*/ 123 w 519"/>
                      <a:gd name="T109" fmla="*/ 307 h 1014"/>
                      <a:gd name="T110" fmla="*/ 96 w 519"/>
                      <a:gd name="T111" fmla="*/ 313 h 1014"/>
                      <a:gd name="T112" fmla="*/ 91 w 519"/>
                      <a:gd name="T113" fmla="*/ 292 h 1014"/>
                      <a:gd name="T114" fmla="*/ 92 w 519"/>
                      <a:gd name="T115" fmla="*/ 267 h 1014"/>
                      <a:gd name="T116" fmla="*/ 89 w 519"/>
                      <a:gd name="T117" fmla="*/ 248 h 1014"/>
                      <a:gd name="T118" fmla="*/ 60 w 519"/>
                      <a:gd name="T119" fmla="*/ 219 h 1014"/>
                      <a:gd name="T120" fmla="*/ 43 w 519"/>
                      <a:gd name="T121" fmla="*/ 119 h 1014"/>
                      <a:gd name="T122" fmla="*/ 33 w 519"/>
                      <a:gd name="T123" fmla="*/ 129 h 101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519" h="1014">
                        <a:moveTo>
                          <a:pt x="48" y="184"/>
                        </a:moveTo>
                        <a:lnTo>
                          <a:pt x="54" y="175"/>
                        </a:lnTo>
                        <a:lnTo>
                          <a:pt x="43" y="184"/>
                        </a:lnTo>
                        <a:lnTo>
                          <a:pt x="35" y="190"/>
                        </a:lnTo>
                        <a:lnTo>
                          <a:pt x="33" y="190"/>
                        </a:lnTo>
                        <a:lnTo>
                          <a:pt x="33" y="188"/>
                        </a:lnTo>
                        <a:lnTo>
                          <a:pt x="33" y="186"/>
                        </a:lnTo>
                        <a:lnTo>
                          <a:pt x="33" y="184"/>
                        </a:lnTo>
                        <a:lnTo>
                          <a:pt x="31" y="184"/>
                        </a:lnTo>
                        <a:lnTo>
                          <a:pt x="31" y="183"/>
                        </a:lnTo>
                        <a:lnTo>
                          <a:pt x="31" y="181"/>
                        </a:lnTo>
                        <a:lnTo>
                          <a:pt x="33" y="179"/>
                        </a:lnTo>
                        <a:lnTo>
                          <a:pt x="33" y="181"/>
                        </a:lnTo>
                        <a:lnTo>
                          <a:pt x="35" y="181"/>
                        </a:lnTo>
                        <a:lnTo>
                          <a:pt x="37" y="181"/>
                        </a:lnTo>
                        <a:lnTo>
                          <a:pt x="37" y="179"/>
                        </a:lnTo>
                        <a:lnTo>
                          <a:pt x="39" y="179"/>
                        </a:lnTo>
                        <a:lnTo>
                          <a:pt x="39" y="177"/>
                        </a:lnTo>
                        <a:lnTo>
                          <a:pt x="39" y="175"/>
                        </a:lnTo>
                        <a:lnTo>
                          <a:pt x="41" y="175"/>
                        </a:lnTo>
                        <a:lnTo>
                          <a:pt x="41" y="173"/>
                        </a:lnTo>
                        <a:lnTo>
                          <a:pt x="43" y="173"/>
                        </a:lnTo>
                        <a:lnTo>
                          <a:pt x="43" y="171"/>
                        </a:lnTo>
                        <a:lnTo>
                          <a:pt x="44" y="171"/>
                        </a:lnTo>
                        <a:lnTo>
                          <a:pt x="44" y="169"/>
                        </a:lnTo>
                        <a:lnTo>
                          <a:pt x="46" y="169"/>
                        </a:lnTo>
                        <a:lnTo>
                          <a:pt x="44" y="169"/>
                        </a:lnTo>
                        <a:lnTo>
                          <a:pt x="44" y="167"/>
                        </a:lnTo>
                        <a:lnTo>
                          <a:pt x="46" y="167"/>
                        </a:lnTo>
                        <a:lnTo>
                          <a:pt x="48" y="167"/>
                        </a:lnTo>
                        <a:lnTo>
                          <a:pt x="48" y="169"/>
                        </a:lnTo>
                        <a:lnTo>
                          <a:pt x="48" y="167"/>
                        </a:lnTo>
                        <a:lnTo>
                          <a:pt x="46" y="167"/>
                        </a:lnTo>
                        <a:lnTo>
                          <a:pt x="48" y="167"/>
                        </a:lnTo>
                        <a:lnTo>
                          <a:pt x="46" y="167"/>
                        </a:lnTo>
                        <a:lnTo>
                          <a:pt x="46" y="165"/>
                        </a:lnTo>
                        <a:lnTo>
                          <a:pt x="48" y="165"/>
                        </a:lnTo>
                        <a:lnTo>
                          <a:pt x="48" y="163"/>
                        </a:lnTo>
                        <a:lnTo>
                          <a:pt x="48" y="161"/>
                        </a:lnTo>
                        <a:lnTo>
                          <a:pt x="46" y="161"/>
                        </a:lnTo>
                        <a:lnTo>
                          <a:pt x="46" y="160"/>
                        </a:lnTo>
                        <a:lnTo>
                          <a:pt x="48" y="160"/>
                        </a:lnTo>
                        <a:lnTo>
                          <a:pt x="46" y="160"/>
                        </a:lnTo>
                        <a:lnTo>
                          <a:pt x="48" y="160"/>
                        </a:lnTo>
                        <a:lnTo>
                          <a:pt x="46" y="160"/>
                        </a:lnTo>
                        <a:lnTo>
                          <a:pt x="46" y="158"/>
                        </a:lnTo>
                        <a:lnTo>
                          <a:pt x="46" y="156"/>
                        </a:lnTo>
                        <a:lnTo>
                          <a:pt x="46" y="154"/>
                        </a:lnTo>
                        <a:lnTo>
                          <a:pt x="46" y="152"/>
                        </a:lnTo>
                        <a:lnTo>
                          <a:pt x="44" y="152"/>
                        </a:lnTo>
                        <a:lnTo>
                          <a:pt x="44" y="154"/>
                        </a:lnTo>
                        <a:lnTo>
                          <a:pt x="44" y="152"/>
                        </a:lnTo>
                        <a:lnTo>
                          <a:pt x="46" y="152"/>
                        </a:lnTo>
                        <a:lnTo>
                          <a:pt x="48" y="152"/>
                        </a:lnTo>
                        <a:lnTo>
                          <a:pt x="48" y="150"/>
                        </a:lnTo>
                        <a:lnTo>
                          <a:pt x="46" y="150"/>
                        </a:lnTo>
                        <a:lnTo>
                          <a:pt x="44" y="150"/>
                        </a:lnTo>
                        <a:lnTo>
                          <a:pt x="43" y="150"/>
                        </a:lnTo>
                        <a:lnTo>
                          <a:pt x="43" y="148"/>
                        </a:lnTo>
                        <a:lnTo>
                          <a:pt x="43" y="150"/>
                        </a:lnTo>
                        <a:lnTo>
                          <a:pt x="41" y="150"/>
                        </a:lnTo>
                        <a:lnTo>
                          <a:pt x="41" y="152"/>
                        </a:lnTo>
                        <a:lnTo>
                          <a:pt x="39" y="152"/>
                        </a:lnTo>
                        <a:lnTo>
                          <a:pt x="39" y="154"/>
                        </a:lnTo>
                        <a:lnTo>
                          <a:pt x="37" y="154"/>
                        </a:lnTo>
                        <a:lnTo>
                          <a:pt x="35" y="154"/>
                        </a:lnTo>
                        <a:lnTo>
                          <a:pt x="33" y="154"/>
                        </a:lnTo>
                        <a:lnTo>
                          <a:pt x="33" y="156"/>
                        </a:lnTo>
                        <a:lnTo>
                          <a:pt x="31" y="156"/>
                        </a:lnTo>
                        <a:lnTo>
                          <a:pt x="31" y="158"/>
                        </a:lnTo>
                        <a:lnTo>
                          <a:pt x="29" y="158"/>
                        </a:lnTo>
                        <a:lnTo>
                          <a:pt x="29" y="160"/>
                        </a:lnTo>
                        <a:lnTo>
                          <a:pt x="27" y="160"/>
                        </a:lnTo>
                        <a:lnTo>
                          <a:pt x="27" y="161"/>
                        </a:lnTo>
                        <a:lnTo>
                          <a:pt x="25" y="161"/>
                        </a:lnTo>
                        <a:lnTo>
                          <a:pt x="23" y="161"/>
                        </a:lnTo>
                        <a:lnTo>
                          <a:pt x="21" y="161"/>
                        </a:lnTo>
                        <a:lnTo>
                          <a:pt x="21" y="163"/>
                        </a:lnTo>
                        <a:lnTo>
                          <a:pt x="19" y="163"/>
                        </a:lnTo>
                        <a:lnTo>
                          <a:pt x="19" y="165"/>
                        </a:lnTo>
                        <a:lnTo>
                          <a:pt x="18" y="165"/>
                        </a:lnTo>
                        <a:lnTo>
                          <a:pt x="18" y="167"/>
                        </a:lnTo>
                        <a:lnTo>
                          <a:pt x="18" y="165"/>
                        </a:lnTo>
                        <a:lnTo>
                          <a:pt x="18" y="163"/>
                        </a:lnTo>
                        <a:lnTo>
                          <a:pt x="18" y="165"/>
                        </a:lnTo>
                        <a:lnTo>
                          <a:pt x="16" y="165"/>
                        </a:lnTo>
                        <a:lnTo>
                          <a:pt x="16" y="167"/>
                        </a:lnTo>
                        <a:lnTo>
                          <a:pt x="18" y="167"/>
                        </a:lnTo>
                        <a:lnTo>
                          <a:pt x="16" y="167"/>
                        </a:lnTo>
                        <a:lnTo>
                          <a:pt x="16" y="169"/>
                        </a:lnTo>
                        <a:lnTo>
                          <a:pt x="14" y="169"/>
                        </a:lnTo>
                        <a:lnTo>
                          <a:pt x="14" y="171"/>
                        </a:lnTo>
                        <a:lnTo>
                          <a:pt x="14" y="173"/>
                        </a:lnTo>
                        <a:lnTo>
                          <a:pt x="12" y="173"/>
                        </a:lnTo>
                        <a:lnTo>
                          <a:pt x="12" y="175"/>
                        </a:lnTo>
                        <a:lnTo>
                          <a:pt x="10" y="175"/>
                        </a:lnTo>
                        <a:lnTo>
                          <a:pt x="10" y="177"/>
                        </a:lnTo>
                        <a:lnTo>
                          <a:pt x="8" y="177"/>
                        </a:lnTo>
                        <a:lnTo>
                          <a:pt x="6" y="177"/>
                        </a:lnTo>
                        <a:lnTo>
                          <a:pt x="6" y="175"/>
                        </a:lnTo>
                        <a:lnTo>
                          <a:pt x="6" y="177"/>
                        </a:lnTo>
                        <a:lnTo>
                          <a:pt x="4" y="177"/>
                        </a:lnTo>
                        <a:lnTo>
                          <a:pt x="6" y="177"/>
                        </a:lnTo>
                        <a:lnTo>
                          <a:pt x="4" y="179"/>
                        </a:lnTo>
                        <a:lnTo>
                          <a:pt x="2" y="179"/>
                        </a:lnTo>
                        <a:lnTo>
                          <a:pt x="0" y="179"/>
                        </a:lnTo>
                        <a:lnTo>
                          <a:pt x="0" y="177"/>
                        </a:lnTo>
                        <a:lnTo>
                          <a:pt x="0" y="175"/>
                        </a:lnTo>
                        <a:lnTo>
                          <a:pt x="2" y="175"/>
                        </a:lnTo>
                        <a:lnTo>
                          <a:pt x="2" y="173"/>
                        </a:lnTo>
                        <a:lnTo>
                          <a:pt x="2" y="175"/>
                        </a:lnTo>
                        <a:lnTo>
                          <a:pt x="2" y="177"/>
                        </a:lnTo>
                        <a:lnTo>
                          <a:pt x="2" y="175"/>
                        </a:lnTo>
                        <a:lnTo>
                          <a:pt x="4" y="175"/>
                        </a:lnTo>
                        <a:lnTo>
                          <a:pt x="4" y="173"/>
                        </a:lnTo>
                        <a:lnTo>
                          <a:pt x="4" y="171"/>
                        </a:lnTo>
                        <a:lnTo>
                          <a:pt x="6" y="171"/>
                        </a:lnTo>
                        <a:lnTo>
                          <a:pt x="4" y="171"/>
                        </a:lnTo>
                        <a:lnTo>
                          <a:pt x="4" y="173"/>
                        </a:lnTo>
                        <a:lnTo>
                          <a:pt x="6" y="173"/>
                        </a:lnTo>
                        <a:lnTo>
                          <a:pt x="6" y="171"/>
                        </a:lnTo>
                        <a:lnTo>
                          <a:pt x="8" y="171"/>
                        </a:lnTo>
                        <a:lnTo>
                          <a:pt x="10" y="171"/>
                        </a:lnTo>
                        <a:lnTo>
                          <a:pt x="12" y="171"/>
                        </a:lnTo>
                        <a:lnTo>
                          <a:pt x="14" y="169"/>
                        </a:lnTo>
                        <a:lnTo>
                          <a:pt x="14" y="167"/>
                        </a:lnTo>
                        <a:lnTo>
                          <a:pt x="12" y="167"/>
                        </a:lnTo>
                        <a:lnTo>
                          <a:pt x="14" y="167"/>
                        </a:lnTo>
                        <a:lnTo>
                          <a:pt x="14" y="165"/>
                        </a:lnTo>
                        <a:lnTo>
                          <a:pt x="16" y="165"/>
                        </a:lnTo>
                        <a:lnTo>
                          <a:pt x="14" y="165"/>
                        </a:lnTo>
                        <a:lnTo>
                          <a:pt x="16" y="165"/>
                        </a:lnTo>
                        <a:lnTo>
                          <a:pt x="16" y="163"/>
                        </a:lnTo>
                        <a:lnTo>
                          <a:pt x="18" y="163"/>
                        </a:lnTo>
                        <a:lnTo>
                          <a:pt x="19" y="163"/>
                        </a:lnTo>
                        <a:lnTo>
                          <a:pt x="19" y="161"/>
                        </a:lnTo>
                        <a:lnTo>
                          <a:pt x="19" y="160"/>
                        </a:lnTo>
                        <a:lnTo>
                          <a:pt x="21" y="160"/>
                        </a:lnTo>
                        <a:lnTo>
                          <a:pt x="21" y="158"/>
                        </a:lnTo>
                        <a:lnTo>
                          <a:pt x="21" y="156"/>
                        </a:lnTo>
                        <a:lnTo>
                          <a:pt x="23" y="156"/>
                        </a:lnTo>
                        <a:lnTo>
                          <a:pt x="25" y="156"/>
                        </a:lnTo>
                        <a:lnTo>
                          <a:pt x="25" y="154"/>
                        </a:lnTo>
                        <a:lnTo>
                          <a:pt x="25" y="152"/>
                        </a:lnTo>
                        <a:lnTo>
                          <a:pt x="25" y="150"/>
                        </a:lnTo>
                        <a:lnTo>
                          <a:pt x="25" y="148"/>
                        </a:lnTo>
                        <a:lnTo>
                          <a:pt x="23" y="148"/>
                        </a:lnTo>
                        <a:lnTo>
                          <a:pt x="21" y="148"/>
                        </a:lnTo>
                        <a:lnTo>
                          <a:pt x="21" y="146"/>
                        </a:lnTo>
                        <a:lnTo>
                          <a:pt x="23" y="146"/>
                        </a:lnTo>
                        <a:lnTo>
                          <a:pt x="23" y="144"/>
                        </a:lnTo>
                        <a:lnTo>
                          <a:pt x="25" y="144"/>
                        </a:lnTo>
                        <a:lnTo>
                          <a:pt x="27" y="144"/>
                        </a:lnTo>
                        <a:lnTo>
                          <a:pt x="29" y="144"/>
                        </a:lnTo>
                        <a:lnTo>
                          <a:pt x="31" y="144"/>
                        </a:lnTo>
                        <a:lnTo>
                          <a:pt x="29" y="144"/>
                        </a:lnTo>
                        <a:lnTo>
                          <a:pt x="29" y="142"/>
                        </a:lnTo>
                        <a:lnTo>
                          <a:pt x="29" y="140"/>
                        </a:lnTo>
                        <a:lnTo>
                          <a:pt x="29" y="138"/>
                        </a:lnTo>
                        <a:lnTo>
                          <a:pt x="29" y="136"/>
                        </a:lnTo>
                        <a:lnTo>
                          <a:pt x="29" y="135"/>
                        </a:lnTo>
                        <a:lnTo>
                          <a:pt x="31" y="135"/>
                        </a:lnTo>
                        <a:lnTo>
                          <a:pt x="31" y="133"/>
                        </a:lnTo>
                        <a:lnTo>
                          <a:pt x="33" y="133"/>
                        </a:lnTo>
                        <a:lnTo>
                          <a:pt x="33" y="135"/>
                        </a:lnTo>
                        <a:lnTo>
                          <a:pt x="33" y="136"/>
                        </a:lnTo>
                        <a:lnTo>
                          <a:pt x="33" y="138"/>
                        </a:lnTo>
                        <a:lnTo>
                          <a:pt x="33" y="136"/>
                        </a:lnTo>
                        <a:lnTo>
                          <a:pt x="33" y="138"/>
                        </a:lnTo>
                        <a:lnTo>
                          <a:pt x="31" y="138"/>
                        </a:lnTo>
                        <a:lnTo>
                          <a:pt x="33" y="138"/>
                        </a:lnTo>
                        <a:lnTo>
                          <a:pt x="33" y="140"/>
                        </a:lnTo>
                        <a:lnTo>
                          <a:pt x="33" y="142"/>
                        </a:lnTo>
                        <a:lnTo>
                          <a:pt x="35" y="142"/>
                        </a:lnTo>
                        <a:lnTo>
                          <a:pt x="37" y="142"/>
                        </a:lnTo>
                        <a:lnTo>
                          <a:pt x="37" y="144"/>
                        </a:lnTo>
                        <a:lnTo>
                          <a:pt x="37" y="142"/>
                        </a:lnTo>
                        <a:lnTo>
                          <a:pt x="39" y="142"/>
                        </a:lnTo>
                        <a:lnTo>
                          <a:pt x="37" y="142"/>
                        </a:lnTo>
                        <a:lnTo>
                          <a:pt x="39" y="140"/>
                        </a:lnTo>
                        <a:lnTo>
                          <a:pt x="41" y="140"/>
                        </a:lnTo>
                        <a:lnTo>
                          <a:pt x="41" y="138"/>
                        </a:lnTo>
                        <a:lnTo>
                          <a:pt x="43" y="138"/>
                        </a:lnTo>
                        <a:lnTo>
                          <a:pt x="41" y="138"/>
                        </a:lnTo>
                        <a:lnTo>
                          <a:pt x="43" y="138"/>
                        </a:lnTo>
                        <a:lnTo>
                          <a:pt x="43" y="140"/>
                        </a:lnTo>
                        <a:lnTo>
                          <a:pt x="41" y="140"/>
                        </a:lnTo>
                        <a:lnTo>
                          <a:pt x="43" y="140"/>
                        </a:lnTo>
                        <a:lnTo>
                          <a:pt x="44" y="140"/>
                        </a:lnTo>
                        <a:lnTo>
                          <a:pt x="44" y="138"/>
                        </a:lnTo>
                        <a:lnTo>
                          <a:pt x="43" y="138"/>
                        </a:lnTo>
                        <a:lnTo>
                          <a:pt x="44" y="138"/>
                        </a:lnTo>
                        <a:lnTo>
                          <a:pt x="44" y="136"/>
                        </a:lnTo>
                        <a:lnTo>
                          <a:pt x="46" y="136"/>
                        </a:lnTo>
                        <a:lnTo>
                          <a:pt x="48" y="136"/>
                        </a:lnTo>
                        <a:lnTo>
                          <a:pt x="46" y="136"/>
                        </a:lnTo>
                        <a:lnTo>
                          <a:pt x="48" y="135"/>
                        </a:lnTo>
                        <a:lnTo>
                          <a:pt x="48" y="136"/>
                        </a:lnTo>
                        <a:lnTo>
                          <a:pt x="48" y="135"/>
                        </a:lnTo>
                        <a:lnTo>
                          <a:pt x="48" y="133"/>
                        </a:lnTo>
                        <a:lnTo>
                          <a:pt x="50" y="133"/>
                        </a:lnTo>
                        <a:lnTo>
                          <a:pt x="50" y="135"/>
                        </a:lnTo>
                        <a:lnTo>
                          <a:pt x="52" y="135"/>
                        </a:lnTo>
                        <a:lnTo>
                          <a:pt x="52" y="133"/>
                        </a:lnTo>
                        <a:lnTo>
                          <a:pt x="52" y="131"/>
                        </a:lnTo>
                        <a:lnTo>
                          <a:pt x="52" y="129"/>
                        </a:lnTo>
                        <a:lnTo>
                          <a:pt x="50" y="129"/>
                        </a:lnTo>
                        <a:lnTo>
                          <a:pt x="52" y="129"/>
                        </a:lnTo>
                        <a:lnTo>
                          <a:pt x="52" y="127"/>
                        </a:lnTo>
                        <a:lnTo>
                          <a:pt x="50" y="127"/>
                        </a:lnTo>
                        <a:lnTo>
                          <a:pt x="50" y="125"/>
                        </a:lnTo>
                        <a:lnTo>
                          <a:pt x="52" y="125"/>
                        </a:lnTo>
                        <a:lnTo>
                          <a:pt x="50" y="125"/>
                        </a:lnTo>
                        <a:lnTo>
                          <a:pt x="50" y="123"/>
                        </a:lnTo>
                        <a:lnTo>
                          <a:pt x="52" y="123"/>
                        </a:lnTo>
                        <a:lnTo>
                          <a:pt x="52" y="121"/>
                        </a:lnTo>
                        <a:lnTo>
                          <a:pt x="50" y="121"/>
                        </a:lnTo>
                        <a:lnTo>
                          <a:pt x="52" y="121"/>
                        </a:lnTo>
                        <a:lnTo>
                          <a:pt x="52" y="119"/>
                        </a:lnTo>
                        <a:lnTo>
                          <a:pt x="50" y="119"/>
                        </a:lnTo>
                        <a:lnTo>
                          <a:pt x="52" y="119"/>
                        </a:lnTo>
                        <a:lnTo>
                          <a:pt x="50" y="119"/>
                        </a:lnTo>
                        <a:lnTo>
                          <a:pt x="50" y="117"/>
                        </a:lnTo>
                        <a:lnTo>
                          <a:pt x="52" y="117"/>
                        </a:lnTo>
                        <a:lnTo>
                          <a:pt x="50" y="117"/>
                        </a:lnTo>
                        <a:lnTo>
                          <a:pt x="50" y="115"/>
                        </a:lnTo>
                        <a:lnTo>
                          <a:pt x="52" y="115"/>
                        </a:lnTo>
                        <a:lnTo>
                          <a:pt x="50" y="115"/>
                        </a:lnTo>
                        <a:lnTo>
                          <a:pt x="52" y="115"/>
                        </a:lnTo>
                        <a:lnTo>
                          <a:pt x="50" y="115"/>
                        </a:lnTo>
                        <a:lnTo>
                          <a:pt x="50" y="113"/>
                        </a:lnTo>
                        <a:lnTo>
                          <a:pt x="50" y="112"/>
                        </a:lnTo>
                        <a:lnTo>
                          <a:pt x="50" y="113"/>
                        </a:lnTo>
                        <a:lnTo>
                          <a:pt x="50" y="112"/>
                        </a:lnTo>
                        <a:lnTo>
                          <a:pt x="48" y="112"/>
                        </a:lnTo>
                        <a:lnTo>
                          <a:pt x="46" y="112"/>
                        </a:lnTo>
                        <a:lnTo>
                          <a:pt x="46" y="110"/>
                        </a:lnTo>
                        <a:lnTo>
                          <a:pt x="46" y="112"/>
                        </a:lnTo>
                        <a:lnTo>
                          <a:pt x="46" y="110"/>
                        </a:lnTo>
                        <a:lnTo>
                          <a:pt x="44" y="110"/>
                        </a:lnTo>
                        <a:lnTo>
                          <a:pt x="44" y="108"/>
                        </a:lnTo>
                        <a:lnTo>
                          <a:pt x="44" y="110"/>
                        </a:lnTo>
                        <a:lnTo>
                          <a:pt x="46" y="110"/>
                        </a:lnTo>
                        <a:lnTo>
                          <a:pt x="46" y="108"/>
                        </a:lnTo>
                        <a:lnTo>
                          <a:pt x="46" y="110"/>
                        </a:lnTo>
                        <a:lnTo>
                          <a:pt x="46" y="108"/>
                        </a:lnTo>
                        <a:lnTo>
                          <a:pt x="48" y="108"/>
                        </a:lnTo>
                        <a:lnTo>
                          <a:pt x="46" y="108"/>
                        </a:lnTo>
                        <a:lnTo>
                          <a:pt x="48" y="108"/>
                        </a:lnTo>
                        <a:lnTo>
                          <a:pt x="46" y="108"/>
                        </a:lnTo>
                        <a:lnTo>
                          <a:pt x="46" y="106"/>
                        </a:lnTo>
                        <a:lnTo>
                          <a:pt x="48" y="106"/>
                        </a:lnTo>
                        <a:lnTo>
                          <a:pt x="46" y="106"/>
                        </a:lnTo>
                        <a:lnTo>
                          <a:pt x="48" y="106"/>
                        </a:lnTo>
                        <a:lnTo>
                          <a:pt x="48" y="104"/>
                        </a:lnTo>
                        <a:lnTo>
                          <a:pt x="46" y="104"/>
                        </a:lnTo>
                        <a:lnTo>
                          <a:pt x="44" y="104"/>
                        </a:lnTo>
                        <a:lnTo>
                          <a:pt x="44" y="102"/>
                        </a:lnTo>
                        <a:lnTo>
                          <a:pt x="43" y="102"/>
                        </a:lnTo>
                        <a:lnTo>
                          <a:pt x="41" y="102"/>
                        </a:lnTo>
                        <a:lnTo>
                          <a:pt x="41" y="104"/>
                        </a:lnTo>
                        <a:lnTo>
                          <a:pt x="41" y="106"/>
                        </a:lnTo>
                        <a:lnTo>
                          <a:pt x="41" y="108"/>
                        </a:lnTo>
                        <a:lnTo>
                          <a:pt x="39" y="108"/>
                        </a:lnTo>
                        <a:lnTo>
                          <a:pt x="41" y="108"/>
                        </a:lnTo>
                        <a:lnTo>
                          <a:pt x="41" y="110"/>
                        </a:lnTo>
                        <a:lnTo>
                          <a:pt x="43" y="110"/>
                        </a:lnTo>
                        <a:lnTo>
                          <a:pt x="41" y="110"/>
                        </a:lnTo>
                        <a:lnTo>
                          <a:pt x="39" y="110"/>
                        </a:lnTo>
                        <a:lnTo>
                          <a:pt x="39" y="108"/>
                        </a:lnTo>
                        <a:lnTo>
                          <a:pt x="37" y="108"/>
                        </a:lnTo>
                        <a:lnTo>
                          <a:pt x="39" y="108"/>
                        </a:lnTo>
                        <a:lnTo>
                          <a:pt x="39" y="110"/>
                        </a:lnTo>
                        <a:lnTo>
                          <a:pt x="37" y="110"/>
                        </a:lnTo>
                        <a:lnTo>
                          <a:pt x="37" y="108"/>
                        </a:lnTo>
                        <a:lnTo>
                          <a:pt x="39" y="108"/>
                        </a:lnTo>
                        <a:lnTo>
                          <a:pt x="39" y="106"/>
                        </a:lnTo>
                        <a:lnTo>
                          <a:pt x="41" y="106"/>
                        </a:lnTo>
                        <a:lnTo>
                          <a:pt x="41" y="104"/>
                        </a:lnTo>
                        <a:lnTo>
                          <a:pt x="41" y="106"/>
                        </a:lnTo>
                        <a:lnTo>
                          <a:pt x="41" y="104"/>
                        </a:lnTo>
                        <a:lnTo>
                          <a:pt x="41" y="102"/>
                        </a:lnTo>
                        <a:lnTo>
                          <a:pt x="39" y="102"/>
                        </a:lnTo>
                        <a:lnTo>
                          <a:pt x="41" y="102"/>
                        </a:lnTo>
                        <a:lnTo>
                          <a:pt x="39" y="102"/>
                        </a:lnTo>
                        <a:lnTo>
                          <a:pt x="39" y="100"/>
                        </a:lnTo>
                        <a:lnTo>
                          <a:pt x="41" y="100"/>
                        </a:lnTo>
                        <a:lnTo>
                          <a:pt x="41" y="98"/>
                        </a:lnTo>
                        <a:lnTo>
                          <a:pt x="43" y="98"/>
                        </a:lnTo>
                        <a:lnTo>
                          <a:pt x="44" y="98"/>
                        </a:lnTo>
                        <a:lnTo>
                          <a:pt x="44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6" y="96"/>
                        </a:lnTo>
                        <a:lnTo>
                          <a:pt x="48" y="96"/>
                        </a:lnTo>
                        <a:lnTo>
                          <a:pt x="48" y="94"/>
                        </a:lnTo>
                        <a:lnTo>
                          <a:pt x="50" y="94"/>
                        </a:lnTo>
                        <a:lnTo>
                          <a:pt x="50" y="92"/>
                        </a:lnTo>
                        <a:lnTo>
                          <a:pt x="52" y="92"/>
                        </a:lnTo>
                        <a:lnTo>
                          <a:pt x="52" y="90"/>
                        </a:lnTo>
                        <a:lnTo>
                          <a:pt x="54" y="90"/>
                        </a:lnTo>
                        <a:lnTo>
                          <a:pt x="54" y="88"/>
                        </a:lnTo>
                        <a:lnTo>
                          <a:pt x="54" y="87"/>
                        </a:lnTo>
                        <a:lnTo>
                          <a:pt x="56" y="87"/>
                        </a:lnTo>
                        <a:lnTo>
                          <a:pt x="56" y="85"/>
                        </a:lnTo>
                        <a:lnTo>
                          <a:pt x="56" y="83"/>
                        </a:lnTo>
                        <a:lnTo>
                          <a:pt x="54" y="83"/>
                        </a:lnTo>
                        <a:lnTo>
                          <a:pt x="54" y="81"/>
                        </a:lnTo>
                        <a:lnTo>
                          <a:pt x="52" y="81"/>
                        </a:lnTo>
                        <a:lnTo>
                          <a:pt x="52" y="79"/>
                        </a:lnTo>
                        <a:lnTo>
                          <a:pt x="54" y="79"/>
                        </a:lnTo>
                        <a:lnTo>
                          <a:pt x="54" y="77"/>
                        </a:lnTo>
                        <a:lnTo>
                          <a:pt x="52" y="77"/>
                        </a:lnTo>
                        <a:lnTo>
                          <a:pt x="54" y="77"/>
                        </a:lnTo>
                        <a:lnTo>
                          <a:pt x="54" y="75"/>
                        </a:lnTo>
                        <a:lnTo>
                          <a:pt x="54" y="73"/>
                        </a:lnTo>
                        <a:lnTo>
                          <a:pt x="56" y="73"/>
                        </a:lnTo>
                        <a:lnTo>
                          <a:pt x="56" y="71"/>
                        </a:lnTo>
                        <a:lnTo>
                          <a:pt x="56" y="69"/>
                        </a:lnTo>
                        <a:lnTo>
                          <a:pt x="54" y="67"/>
                        </a:lnTo>
                        <a:lnTo>
                          <a:pt x="52" y="67"/>
                        </a:lnTo>
                        <a:lnTo>
                          <a:pt x="52" y="65"/>
                        </a:lnTo>
                        <a:lnTo>
                          <a:pt x="50" y="65"/>
                        </a:lnTo>
                        <a:lnTo>
                          <a:pt x="50" y="64"/>
                        </a:lnTo>
                        <a:lnTo>
                          <a:pt x="50" y="62"/>
                        </a:lnTo>
                        <a:lnTo>
                          <a:pt x="52" y="62"/>
                        </a:lnTo>
                        <a:lnTo>
                          <a:pt x="52" y="60"/>
                        </a:lnTo>
                        <a:lnTo>
                          <a:pt x="54" y="60"/>
                        </a:lnTo>
                        <a:lnTo>
                          <a:pt x="56" y="60"/>
                        </a:lnTo>
                        <a:lnTo>
                          <a:pt x="58" y="60"/>
                        </a:lnTo>
                        <a:lnTo>
                          <a:pt x="60" y="60"/>
                        </a:lnTo>
                        <a:lnTo>
                          <a:pt x="62" y="60"/>
                        </a:lnTo>
                        <a:lnTo>
                          <a:pt x="62" y="58"/>
                        </a:lnTo>
                        <a:lnTo>
                          <a:pt x="64" y="58"/>
                        </a:lnTo>
                        <a:lnTo>
                          <a:pt x="66" y="56"/>
                        </a:lnTo>
                        <a:lnTo>
                          <a:pt x="67" y="56"/>
                        </a:lnTo>
                        <a:lnTo>
                          <a:pt x="67" y="54"/>
                        </a:lnTo>
                        <a:lnTo>
                          <a:pt x="67" y="52"/>
                        </a:lnTo>
                        <a:lnTo>
                          <a:pt x="66" y="52"/>
                        </a:lnTo>
                        <a:lnTo>
                          <a:pt x="66" y="50"/>
                        </a:lnTo>
                        <a:lnTo>
                          <a:pt x="66" y="48"/>
                        </a:lnTo>
                        <a:lnTo>
                          <a:pt x="67" y="48"/>
                        </a:lnTo>
                        <a:lnTo>
                          <a:pt x="66" y="48"/>
                        </a:lnTo>
                        <a:lnTo>
                          <a:pt x="66" y="46"/>
                        </a:lnTo>
                        <a:lnTo>
                          <a:pt x="67" y="46"/>
                        </a:lnTo>
                        <a:lnTo>
                          <a:pt x="69" y="46"/>
                        </a:lnTo>
                        <a:lnTo>
                          <a:pt x="69" y="44"/>
                        </a:lnTo>
                        <a:lnTo>
                          <a:pt x="71" y="44"/>
                        </a:lnTo>
                        <a:lnTo>
                          <a:pt x="73" y="44"/>
                        </a:lnTo>
                        <a:lnTo>
                          <a:pt x="73" y="42"/>
                        </a:lnTo>
                        <a:lnTo>
                          <a:pt x="75" y="42"/>
                        </a:lnTo>
                        <a:lnTo>
                          <a:pt x="75" y="40"/>
                        </a:lnTo>
                        <a:lnTo>
                          <a:pt x="77" y="40"/>
                        </a:lnTo>
                        <a:lnTo>
                          <a:pt x="77" y="39"/>
                        </a:lnTo>
                        <a:lnTo>
                          <a:pt x="79" y="39"/>
                        </a:lnTo>
                        <a:lnTo>
                          <a:pt x="79" y="37"/>
                        </a:lnTo>
                        <a:lnTo>
                          <a:pt x="81" y="37"/>
                        </a:lnTo>
                        <a:lnTo>
                          <a:pt x="81" y="35"/>
                        </a:lnTo>
                        <a:lnTo>
                          <a:pt x="81" y="33"/>
                        </a:lnTo>
                        <a:lnTo>
                          <a:pt x="83" y="33"/>
                        </a:lnTo>
                        <a:lnTo>
                          <a:pt x="85" y="33"/>
                        </a:lnTo>
                        <a:lnTo>
                          <a:pt x="87" y="33"/>
                        </a:lnTo>
                        <a:lnTo>
                          <a:pt x="87" y="31"/>
                        </a:lnTo>
                        <a:lnTo>
                          <a:pt x="89" y="31"/>
                        </a:lnTo>
                        <a:lnTo>
                          <a:pt x="91" y="31"/>
                        </a:lnTo>
                        <a:lnTo>
                          <a:pt x="92" y="31"/>
                        </a:lnTo>
                        <a:lnTo>
                          <a:pt x="94" y="31"/>
                        </a:lnTo>
                        <a:lnTo>
                          <a:pt x="96" y="31"/>
                        </a:lnTo>
                        <a:lnTo>
                          <a:pt x="98" y="29"/>
                        </a:lnTo>
                        <a:lnTo>
                          <a:pt x="100" y="29"/>
                        </a:lnTo>
                        <a:lnTo>
                          <a:pt x="102" y="29"/>
                        </a:lnTo>
                        <a:lnTo>
                          <a:pt x="104" y="29"/>
                        </a:lnTo>
                        <a:lnTo>
                          <a:pt x="104" y="27"/>
                        </a:lnTo>
                        <a:lnTo>
                          <a:pt x="106" y="27"/>
                        </a:lnTo>
                        <a:lnTo>
                          <a:pt x="108" y="27"/>
                        </a:lnTo>
                        <a:lnTo>
                          <a:pt x="108" y="25"/>
                        </a:lnTo>
                        <a:lnTo>
                          <a:pt x="110" y="25"/>
                        </a:lnTo>
                        <a:lnTo>
                          <a:pt x="112" y="25"/>
                        </a:lnTo>
                        <a:lnTo>
                          <a:pt x="112" y="23"/>
                        </a:lnTo>
                        <a:lnTo>
                          <a:pt x="114" y="23"/>
                        </a:lnTo>
                        <a:lnTo>
                          <a:pt x="114" y="21"/>
                        </a:lnTo>
                        <a:lnTo>
                          <a:pt x="114" y="19"/>
                        </a:lnTo>
                        <a:lnTo>
                          <a:pt x="114" y="17"/>
                        </a:lnTo>
                        <a:lnTo>
                          <a:pt x="114" y="16"/>
                        </a:lnTo>
                        <a:lnTo>
                          <a:pt x="115" y="16"/>
                        </a:lnTo>
                        <a:lnTo>
                          <a:pt x="115" y="14"/>
                        </a:lnTo>
                        <a:lnTo>
                          <a:pt x="115" y="12"/>
                        </a:lnTo>
                        <a:lnTo>
                          <a:pt x="115" y="10"/>
                        </a:lnTo>
                        <a:lnTo>
                          <a:pt x="115" y="8"/>
                        </a:lnTo>
                        <a:lnTo>
                          <a:pt x="114" y="8"/>
                        </a:lnTo>
                        <a:lnTo>
                          <a:pt x="114" y="6"/>
                        </a:lnTo>
                        <a:lnTo>
                          <a:pt x="115" y="6"/>
                        </a:lnTo>
                        <a:lnTo>
                          <a:pt x="115" y="4"/>
                        </a:lnTo>
                        <a:lnTo>
                          <a:pt x="115" y="2"/>
                        </a:lnTo>
                        <a:lnTo>
                          <a:pt x="115" y="0"/>
                        </a:lnTo>
                        <a:lnTo>
                          <a:pt x="117" y="0"/>
                        </a:lnTo>
                        <a:lnTo>
                          <a:pt x="119" y="0"/>
                        </a:lnTo>
                        <a:lnTo>
                          <a:pt x="119" y="2"/>
                        </a:lnTo>
                        <a:lnTo>
                          <a:pt x="121" y="2"/>
                        </a:lnTo>
                        <a:lnTo>
                          <a:pt x="123" y="2"/>
                        </a:lnTo>
                        <a:lnTo>
                          <a:pt x="125" y="2"/>
                        </a:lnTo>
                        <a:lnTo>
                          <a:pt x="127" y="2"/>
                        </a:lnTo>
                        <a:lnTo>
                          <a:pt x="127" y="4"/>
                        </a:lnTo>
                        <a:lnTo>
                          <a:pt x="125" y="4"/>
                        </a:lnTo>
                        <a:lnTo>
                          <a:pt x="125" y="6"/>
                        </a:lnTo>
                        <a:lnTo>
                          <a:pt x="127" y="6"/>
                        </a:lnTo>
                        <a:lnTo>
                          <a:pt x="127" y="8"/>
                        </a:lnTo>
                        <a:lnTo>
                          <a:pt x="127" y="10"/>
                        </a:lnTo>
                        <a:lnTo>
                          <a:pt x="125" y="10"/>
                        </a:lnTo>
                        <a:lnTo>
                          <a:pt x="125" y="12"/>
                        </a:lnTo>
                        <a:lnTo>
                          <a:pt x="123" y="14"/>
                        </a:lnTo>
                        <a:lnTo>
                          <a:pt x="123" y="16"/>
                        </a:lnTo>
                        <a:lnTo>
                          <a:pt x="121" y="16"/>
                        </a:lnTo>
                        <a:lnTo>
                          <a:pt x="121" y="17"/>
                        </a:lnTo>
                        <a:lnTo>
                          <a:pt x="121" y="19"/>
                        </a:lnTo>
                        <a:lnTo>
                          <a:pt x="119" y="19"/>
                        </a:lnTo>
                        <a:lnTo>
                          <a:pt x="119" y="21"/>
                        </a:lnTo>
                        <a:lnTo>
                          <a:pt x="119" y="23"/>
                        </a:lnTo>
                        <a:lnTo>
                          <a:pt x="119" y="25"/>
                        </a:lnTo>
                        <a:lnTo>
                          <a:pt x="117" y="25"/>
                        </a:lnTo>
                        <a:lnTo>
                          <a:pt x="117" y="27"/>
                        </a:lnTo>
                        <a:lnTo>
                          <a:pt x="117" y="29"/>
                        </a:lnTo>
                        <a:lnTo>
                          <a:pt x="115" y="29"/>
                        </a:lnTo>
                        <a:lnTo>
                          <a:pt x="115" y="31"/>
                        </a:lnTo>
                        <a:lnTo>
                          <a:pt x="115" y="33"/>
                        </a:lnTo>
                        <a:lnTo>
                          <a:pt x="115" y="35"/>
                        </a:lnTo>
                        <a:lnTo>
                          <a:pt x="115" y="37"/>
                        </a:lnTo>
                        <a:lnTo>
                          <a:pt x="117" y="37"/>
                        </a:lnTo>
                        <a:lnTo>
                          <a:pt x="117" y="39"/>
                        </a:lnTo>
                        <a:lnTo>
                          <a:pt x="119" y="39"/>
                        </a:lnTo>
                        <a:lnTo>
                          <a:pt x="121" y="39"/>
                        </a:lnTo>
                        <a:lnTo>
                          <a:pt x="121" y="40"/>
                        </a:lnTo>
                        <a:lnTo>
                          <a:pt x="123" y="40"/>
                        </a:lnTo>
                        <a:lnTo>
                          <a:pt x="125" y="42"/>
                        </a:lnTo>
                        <a:lnTo>
                          <a:pt x="125" y="44"/>
                        </a:lnTo>
                        <a:lnTo>
                          <a:pt x="127" y="46"/>
                        </a:lnTo>
                        <a:lnTo>
                          <a:pt x="127" y="48"/>
                        </a:lnTo>
                        <a:lnTo>
                          <a:pt x="125" y="48"/>
                        </a:lnTo>
                        <a:lnTo>
                          <a:pt x="125" y="50"/>
                        </a:lnTo>
                        <a:lnTo>
                          <a:pt x="125" y="52"/>
                        </a:lnTo>
                        <a:lnTo>
                          <a:pt x="125" y="54"/>
                        </a:lnTo>
                        <a:lnTo>
                          <a:pt x="127" y="54"/>
                        </a:lnTo>
                        <a:lnTo>
                          <a:pt x="125" y="54"/>
                        </a:lnTo>
                        <a:lnTo>
                          <a:pt x="125" y="56"/>
                        </a:lnTo>
                        <a:lnTo>
                          <a:pt x="125" y="58"/>
                        </a:lnTo>
                        <a:lnTo>
                          <a:pt x="125" y="60"/>
                        </a:lnTo>
                        <a:lnTo>
                          <a:pt x="123" y="60"/>
                        </a:lnTo>
                        <a:lnTo>
                          <a:pt x="123" y="62"/>
                        </a:lnTo>
                        <a:lnTo>
                          <a:pt x="123" y="64"/>
                        </a:lnTo>
                        <a:lnTo>
                          <a:pt x="123" y="65"/>
                        </a:lnTo>
                        <a:lnTo>
                          <a:pt x="125" y="65"/>
                        </a:lnTo>
                        <a:lnTo>
                          <a:pt x="125" y="67"/>
                        </a:lnTo>
                        <a:lnTo>
                          <a:pt x="123" y="67"/>
                        </a:lnTo>
                        <a:lnTo>
                          <a:pt x="123" y="69"/>
                        </a:lnTo>
                        <a:lnTo>
                          <a:pt x="123" y="71"/>
                        </a:lnTo>
                        <a:lnTo>
                          <a:pt x="123" y="73"/>
                        </a:lnTo>
                        <a:lnTo>
                          <a:pt x="123" y="75"/>
                        </a:lnTo>
                        <a:lnTo>
                          <a:pt x="123" y="77"/>
                        </a:lnTo>
                        <a:lnTo>
                          <a:pt x="123" y="79"/>
                        </a:lnTo>
                        <a:lnTo>
                          <a:pt x="125" y="79"/>
                        </a:lnTo>
                        <a:lnTo>
                          <a:pt x="125" y="81"/>
                        </a:lnTo>
                        <a:lnTo>
                          <a:pt x="127" y="81"/>
                        </a:lnTo>
                        <a:lnTo>
                          <a:pt x="129" y="81"/>
                        </a:lnTo>
                        <a:lnTo>
                          <a:pt x="129" y="83"/>
                        </a:lnTo>
                        <a:lnTo>
                          <a:pt x="129" y="85"/>
                        </a:lnTo>
                        <a:lnTo>
                          <a:pt x="131" y="85"/>
                        </a:lnTo>
                        <a:lnTo>
                          <a:pt x="133" y="85"/>
                        </a:lnTo>
                        <a:lnTo>
                          <a:pt x="133" y="87"/>
                        </a:lnTo>
                        <a:lnTo>
                          <a:pt x="135" y="87"/>
                        </a:lnTo>
                        <a:lnTo>
                          <a:pt x="137" y="87"/>
                        </a:lnTo>
                        <a:lnTo>
                          <a:pt x="137" y="88"/>
                        </a:lnTo>
                        <a:lnTo>
                          <a:pt x="139" y="88"/>
                        </a:lnTo>
                        <a:lnTo>
                          <a:pt x="139" y="90"/>
                        </a:lnTo>
                        <a:lnTo>
                          <a:pt x="140" y="90"/>
                        </a:lnTo>
                        <a:lnTo>
                          <a:pt x="140" y="92"/>
                        </a:lnTo>
                        <a:lnTo>
                          <a:pt x="142" y="92"/>
                        </a:lnTo>
                        <a:lnTo>
                          <a:pt x="142" y="94"/>
                        </a:lnTo>
                        <a:lnTo>
                          <a:pt x="144" y="94"/>
                        </a:lnTo>
                        <a:lnTo>
                          <a:pt x="142" y="94"/>
                        </a:lnTo>
                        <a:lnTo>
                          <a:pt x="142" y="96"/>
                        </a:lnTo>
                        <a:lnTo>
                          <a:pt x="144" y="96"/>
                        </a:lnTo>
                        <a:lnTo>
                          <a:pt x="144" y="98"/>
                        </a:lnTo>
                        <a:lnTo>
                          <a:pt x="146" y="98"/>
                        </a:lnTo>
                        <a:lnTo>
                          <a:pt x="144" y="98"/>
                        </a:lnTo>
                        <a:lnTo>
                          <a:pt x="146" y="98"/>
                        </a:lnTo>
                        <a:lnTo>
                          <a:pt x="146" y="100"/>
                        </a:lnTo>
                        <a:lnTo>
                          <a:pt x="146" y="102"/>
                        </a:lnTo>
                        <a:lnTo>
                          <a:pt x="148" y="102"/>
                        </a:lnTo>
                        <a:lnTo>
                          <a:pt x="148" y="104"/>
                        </a:lnTo>
                        <a:lnTo>
                          <a:pt x="150" y="104"/>
                        </a:lnTo>
                        <a:lnTo>
                          <a:pt x="150" y="106"/>
                        </a:lnTo>
                        <a:lnTo>
                          <a:pt x="152" y="108"/>
                        </a:lnTo>
                        <a:lnTo>
                          <a:pt x="154" y="108"/>
                        </a:lnTo>
                        <a:lnTo>
                          <a:pt x="154" y="106"/>
                        </a:lnTo>
                        <a:lnTo>
                          <a:pt x="156" y="106"/>
                        </a:lnTo>
                        <a:lnTo>
                          <a:pt x="158" y="106"/>
                        </a:lnTo>
                        <a:lnTo>
                          <a:pt x="160" y="106"/>
                        </a:lnTo>
                        <a:lnTo>
                          <a:pt x="160" y="104"/>
                        </a:lnTo>
                        <a:lnTo>
                          <a:pt x="162" y="104"/>
                        </a:lnTo>
                        <a:lnTo>
                          <a:pt x="163" y="104"/>
                        </a:lnTo>
                        <a:lnTo>
                          <a:pt x="165" y="104"/>
                        </a:lnTo>
                        <a:lnTo>
                          <a:pt x="165" y="106"/>
                        </a:lnTo>
                        <a:lnTo>
                          <a:pt x="167" y="106"/>
                        </a:lnTo>
                        <a:lnTo>
                          <a:pt x="167" y="108"/>
                        </a:lnTo>
                        <a:lnTo>
                          <a:pt x="169" y="108"/>
                        </a:lnTo>
                        <a:lnTo>
                          <a:pt x="169" y="110"/>
                        </a:lnTo>
                        <a:lnTo>
                          <a:pt x="171" y="110"/>
                        </a:lnTo>
                        <a:lnTo>
                          <a:pt x="169" y="110"/>
                        </a:lnTo>
                        <a:lnTo>
                          <a:pt x="171" y="112"/>
                        </a:lnTo>
                        <a:lnTo>
                          <a:pt x="173" y="112"/>
                        </a:lnTo>
                        <a:lnTo>
                          <a:pt x="173" y="113"/>
                        </a:lnTo>
                        <a:lnTo>
                          <a:pt x="175" y="113"/>
                        </a:lnTo>
                        <a:lnTo>
                          <a:pt x="175" y="115"/>
                        </a:lnTo>
                        <a:lnTo>
                          <a:pt x="177" y="115"/>
                        </a:lnTo>
                        <a:lnTo>
                          <a:pt x="177" y="117"/>
                        </a:lnTo>
                        <a:lnTo>
                          <a:pt x="179" y="117"/>
                        </a:lnTo>
                        <a:lnTo>
                          <a:pt x="181" y="117"/>
                        </a:lnTo>
                        <a:lnTo>
                          <a:pt x="183" y="117"/>
                        </a:lnTo>
                        <a:lnTo>
                          <a:pt x="185" y="117"/>
                        </a:lnTo>
                        <a:lnTo>
                          <a:pt x="185" y="119"/>
                        </a:lnTo>
                        <a:lnTo>
                          <a:pt x="187" y="119"/>
                        </a:lnTo>
                        <a:lnTo>
                          <a:pt x="187" y="121"/>
                        </a:lnTo>
                        <a:lnTo>
                          <a:pt x="188" y="121"/>
                        </a:lnTo>
                        <a:lnTo>
                          <a:pt x="188" y="123"/>
                        </a:lnTo>
                        <a:lnTo>
                          <a:pt x="190" y="123"/>
                        </a:lnTo>
                        <a:lnTo>
                          <a:pt x="192" y="125"/>
                        </a:lnTo>
                        <a:lnTo>
                          <a:pt x="192" y="127"/>
                        </a:lnTo>
                        <a:lnTo>
                          <a:pt x="194" y="127"/>
                        </a:lnTo>
                        <a:lnTo>
                          <a:pt x="196" y="127"/>
                        </a:lnTo>
                        <a:lnTo>
                          <a:pt x="196" y="129"/>
                        </a:lnTo>
                        <a:lnTo>
                          <a:pt x="196" y="131"/>
                        </a:lnTo>
                        <a:lnTo>
                          <a:pt x="198" y="131"/>
                        </a:lnTo>
                        <a:lnTo>
                          <a:pt x="198" y="133"/>
                        </a:lnTo>
                        <a:lnTo>
                          <a:pt x="200" y="133"/>
                        </a:lnTo>
                        <a:lnTo>
                          <a:pt x="200" y="135"/>
                        </a:lnTo>
                        <a:lnTo>
                          <a:pt x="202" y="135"/>
                        </a:lnTo>
                        <a:lnTo>
                          <a:pt x="202" y="136"/>
                        </a:lnTo>
                        <a:lnTo>
                          <a:pt x="202" y="138"/>
                        </a:lnTo>
                        <a:lnTo>
                          <a:pt x="204" y="138"/>
                        </a:lnTo>
                        <a:lnTo>
                          <a:pt x="204" y="140"/>
                        </a:lnTo>
                        <a:lnTo>
                          <a:pt x="206" y="140"/>
                        </a:lnTo>
                        <a:lnTo>
                          <a:pt x="206" y="142"/>
                        </a:lnTo>
                        <a:lnTo>
                          <a:pt x="208" y="142"/>
                        </a:lnTo>
                        <a:lnTo>
                          <a:pt x="208" y="144"/>
                        </a:lnTo>
                        <a:lnTo>
                          <a:pt x="210" y="146"/>
                        </a:lnTo>
                        <a:lnTo>
                          <a:pt x="210" y="148"/>
                        </a:lnTo>
                        <a:lnTo>
                          <a:pt x="208" y="150"/>
                        </a:lnTo>
                        <a:lnTo>
                          <a:pt x="208" y="152"/>
                        </a:lnTo>
                        <a:lnTo>
                          <a:pt x="208" y="154"/>
                        </a:lnTo>
                        <a:lnTo>
                          <a:pt x="208" y="156"/>
                        </a:lnTo>
                        <a:lnTo>
                          <a:pt x="208" y="158"/>
                        </a:lnTo>
                        <a:lnTo>
                          <a:pt x="206" y="158"/>
                        </a:lnTo>
                        <a:lnTo>
                          <a:pt x="206" y="160"/>
                        </a:lnTo>
                        <a:lnTo>
                          <a:pt x="206" y="161"/>
                        </a:lnTo>
                        <a:lnTo>
                          <a:pt x="206" y="163"/>
                        </a:lnTo>
                        <a:lnTo>
                          <a:pt x="204" y="163"/>
                        </a:lnTo>
                        <a:lnTo>
                          <a:pt x="204" y="165"/>
                        </a:lnTo>
                        <a:lnTo>
                          <a:pt x="204" y="169"/>
                        </a:lnTo>
                        <a:lnTo>
                          <a:pt x="202" y="169"/>
                        </a:lnTo>
                        <a:lnTo>
                          <a:pt x="202" y="171"/>
                        </a:lnTo>
                        <a:lnTo>
                          <a:pt x="200" y="175"/>
                        </a:lnTo>
                        <a:lnTo>
                          <a:pt x="200" y="177"/>
                        </a:lnTo>
                        <a:lnTo>
                          <a:pt x="200" y="179"/>
                        </a:lnTo>
                        <a:lnTo>
                          <a:pt x="202" y="181"/>
                        </a:lnTo>
                        <a:lnTo>
                          <a:pt x="202" y="183"/>
                        </a:lnTo>
                        <a:lnTo>
                          <a:pt x="202" y="184"/>
                        </a:lnTo>
                        <a:lnTo>
                          <a:pt x="204" y="184"/>
                        </a:lnTo>
                        <a:lnTo>
                          <a:pt x="204" y="186"/>
                        </a:lnTo>
                        <a:lnTo>
                          <a:pt x="206" y="186"/>
                        </a:lnTo>
                        <a:lnTo>
                          <a:pt x="208" y="186"/>
                        </a:lnTo>
                        <a:lnTo>
                          <a:pt x="210" y="186"/>
                        </a:lnTo>
                        <a:lnTo>
                          <a:pt x="211" y="186"/>
                        </a:lnTo>
                        <a:lnTo>
                          <a:pt x="213" y="186"/>
                        </a:lnTo>
                        <a:lnTo>
                          <a:pt x="213" y="184"/>
                        </a:lnTo>
                        <a:lnTo>
                          <a:pt x="215" y="184"/>
                        </a:lnTo>
                        <a:lnTo>
                          <a:pt x="217" y="184"/>
                        </a:lnTo>
                        <a:lnTo>
                          <a:pt x="217" y="186"/>
                        </a:lnTo>
                        <a:lnTo>
                          <a:pt x="219" y="186"/>
                        </a:lnTo>
                        <a:lnTo>
                          <a:pt x="219" y="188"/>
                        </a:lnTo>
                        <a:lnTo>
                          <a:pt x="221" y="188"/>
                        </a:lnTo>
                        <a:lnTo>
                          <a:pt x="223" y="188"/>
                        </a:lnTo>
                        <a:lnTo>
                          <a:pt x="223" y="190"/>
                        </a:lnTo>
                        <a:lnTo>
                          <a:pt x="225" y="190"/>
                        </a:lnTo>
                        <a:lnTo>
                          <a:pt x="225" y="192"/>
                        </a:lnTo>
                        <a:lnTo>
                          <a:pt x="227" y="192"/>
                        </a:lnTo>
                        <a:lnTo>
                          <a:pt x="229" y="194"/>
                        </a:lnTo>
                        <a:lnTo>
                          <a:pt x="229" y="196"/>
                        </a:lnTo>
                        <a:lnTo>
                          <a:pt x="231" y="196"/>
                        </a:lnTo>
                        <a:lnTo>
                          <a:pt x="231" y="198"/>
                        </a:lnTo>
                        <a:lnTo>
                          <a:pt x="233" y="198"/>
                        </a:lnTo>
                        <a:lnTo>
                          <a:pt x="233" y="200"/>
                        </a:lnTo>
                        <a:lnTo>
                          <a:pt x="233" y="202"/>
                        </a:lnTo>
                        <a:lnTo>
                          <a:pt x="235" y="202"/>
                        </a:lnTo>
                        <a:lnTo>
                          <a:pt x="235" y="204"/>
                        </a:lnTo>
                        <a:lnTo>
                          <a:pt x="236" y="204"/>
                        </a:lnTo>
                        <a:lnTo>
                          <a:pt x="236" y="206"/>
                        </a:lnTo>
                        <a:lnTo>
                          <a:pt x="238" y="208"/>
                        </a:lnTo>
                        <a:lnTo>
                          <a:pt x="240" y="208"/>
                        </a:lnTo>
                        <a:lnTo>
                          <a:pt x="240" y="209"/>
                        </a:lnTo>
                        <a:lnTo>
                          <a:pt x="240" y="211"/>
                        </a:lnTo>
                        <a:lnTo>
                          <a:pt x="240" y="213"/>
                        </a:lnTo>
                        <a:lnTo>
                          <a:pt x="240" y="215"/>
                        </a:lnTo>
                        <a:lnTo>
                          <a:pt x="240" y="217"/>
                        </a:lnTo>
                        <a:lnTo>
                          <a:pt x="238" y="217"/>
                        </a:lnTo>
                        <a:lnTo>
                          <a:pt x="236" y="217"/>
                        </a:lnTo>
                        <a:lnTo>
                          <a:pt x="236" y="219"/>
                        </a:lnTo>
                        <a:lnTo>
                          <a:pt x="235" y="219"/>
                        </a:lnTo>
                        <a:lnTo>
                          <a:pt x="235" y="221"/>
                        </a:lnTo>
                        <a:lnTo>
                          <a:pt x="233" y="221"/>
                        </a:lnTo>
                        <a:lnTo>
                          <a:pt x="233" y="223"/>
                        </a:lnTo>
                        <a:lnTo>
                          <a:pt x="231" y="223"/>
                        </a:lnTo>
                        <a:lnTo>
                          <a:pt x="231" y="225"/>
                        </a:lnTo>
                        <a:lnTo>
                          <a:pt x="229" y="225"/>
                        </a:lnTo>
                        <a:lnTo>
                          <a:pt x="227" y="225"/>
                        </a:lnTo>
                        <a:lnTo>
                          <a:pt x="225" y="225"/>
                        </a:lnTo>
                        <a:lnTo>
                          <a:pt x="225" y="227"/>
                        </a:lnTo>
                        <a:lnTo>
                          <a:pt x="223" y="227"/>
                        </a:lnTo>
                        <a:lnTo>
                          <a:pt x="223" y="229"/>
                        </a:lnTo>
                        <a:lnTo>
                          <a:pt x="221" y="229"/>
                        </a:lnTo>
                        <a:lnTo>
                          <a:pt x="221" y="231"/>
                        </a:lnTo>
                        <a:lnTo>
                          <a:pt x="221" y="233"/>
                        </a:lnTo>
                        <a:lnTo>
                          <a:pt x="221" y="234"/>
                        </a:lnTo>
                        <a:lnTo>
                          <a:pt x="221" y="236"/>
                        </a:lnTo>
                        <a:lnTo>
                          <a:pt x="221" y="238"/>
                        </a:lnTo>
                        <a:lnTo>
                          <a:pt x="221" y="240"/>
                        </a:lnTo>
                        <a:lnTo>
                          <a:pt x="219" y="240"/>
                        </a:lnTo>
                        <a:lnTo>
                          <a:pt x="219" y="242"/>
                        </a:lnTo>
                        <a:lnTo>
                          <a:pt x="217" y="242"/>
                        </a:lnTo>
                        <a:lnTo>
                          <a:pt x="217" y="244"/>
                        </a:lnTo>
                        <a:lnTo>
                          <a:pt x="217" y="246"/>
                        </a:lnTo>
                        <a:lnTo>
                          <a:pt x="217" y="250"/>
                        </a:lnTo>
                        <a:lnTo>
                          <a:pt x="217" y="252"/>
                        </a:lnTo>
                        <a:lnTo>
                          <a:pt x="217" y="254"/>
                        </a:lnTo>
                        <a:lnTo>
                          <a:pt x="219" y="256"/>
                        </a:lnTo>
                        <a:lnTo>
                          <a:pt x="219" y="257"/>
                        </a:lnTo>
                        <a:lnTo>
                          <a:pt x="221" y="257"/>
                        </a:lnTo>
                        <a:lnTo>
                          <a:pt x="221" y="259"/>
                        </a:lnTo>
                        <a:lnTo>
                          <a:pt x="223" y="259"/>
                        </a:lnTo>
                        <a:lnTo>
                          <a:pt x="223" y="261"/>
                        </a:lnTo>
                        <a:lnTo>
                          <a:pt x="225" y="261"/>
                        </a:lnTo>
                        <a:lnTo>
                          <a:pt x="225" y="263"/>
                        </a:lnTo>
                        <a:lnTo>
                          <a:pt x="227" y="263"/>
                        </a:lnTo>
                        <a:lnTo>
                          <a:pt x="229" y="263"/>
                        </a:lnTo>
                        <a:lnTo>
                          <a:pt x="229" y="265"/>
                        </a:lnTo>
                        <a:lnTo>
                          <a:pt x="231" y="265"/>
                        </a:lnTo>
                        <a:lnTo>
                          <a:pt x="231" y="267"/>
                        </a:lnTo>
                        <a:lnTo>
                          <a:pt x="233" y="267"/>
                        </a:lnTo>
                        <a:lnTo>
                          <a:pt x="233" y="269"/>
                        </a:lnTo>
                        <a:lnTo>
                          <a:pt x="235" y="269"/>
                        </a:lnTo>
                        <a:lnTo>
                          <a:pt x="235" y="271"/>
                        </a:lnTo>
                        <a:lnTo>
                          <a:pt x="236" y="271"/>
                        </a:lnTo>
                        <a:lnTo>
                          <a:pt x="238" y="271"/>
                        </a:lnTo>
                        <a:lnTo>
                          <a:pt x="238" y="273"/>
                        </a:lnTo>
                        <a:lnTo>
                          <a:pt x="238" y="275"/>
                        </a:lnTo>
                        <a:lnTo>
                          <a:pt x="238" y="277"/>
                        </a:lnTo>
                        <a:lnTo>
                          <a:pt x="236" y="279"/>
                        </a:lnTo>
                        <a:lnTo>
                          <a:pt x="236" y="281"/>
                        </a:lnTo>
                        <a:lnTo>
                          <a:pt x="236" y="282"/>
                        </a:lnTo>
                        <a:lnTo>
                          <a:pt x="235" y="282"/>
                        </a:lnTo>
                        <a:lnTo>
                          <a:pt x="235" y="284"/>
                        </a:lnTo>
                        <a:lnTo>
                          <a:pt x="235" y="286"/>
                        </a:lnTo>
                        <a:lnTo>
                          <a:pt x="233" y="286"/>
                        </a:lnTo>
                        <a:lnTo>
                          <a:pt x="231" y="286"/>
                        </a:lnTo>
                        <a:lnTo>
                          <a:pt x="231" y="288"/>
                        </a:lnTo>
                        <a:lnTo>
                          <a:pt x="231" y="290"/>
                        </a:lnTo>
                        <a:lnTo>
                          <a:pt x="231" y="292"/>
                        </a:lnTo>
                        <a:lnTo>
                          <a:pt x="231" y="294"/>
                        </a:lnTo>
                        <a:lnTo>
                          <a:pt x="231" y="296"/>
                        </a:lnTo>
                        <a:lnTo>
                          <a:pt x="233" y="296"/>
                        </a:lnTo>
                        <a:lnTo>
                          <a:pt x="233" y="298"/>
                        </a:lnTo>
                        <a:lnTo>
                          <a:pt x="235" y="298"/>
                        </a:lnTo>
                        <a:lnTo>
                          <a:pt x="236" y="298"/>
                        </a:lnTo>
                        <a:lnTo>
                          <a:pt x="236" y="300"/>
                        </a:lnTo>
                        <a:lnTo>
                          <a:pt x="238" y="300"/>
                        </a:lnTo>
                        <a:lnTo>
                          <a:pt x="238" y="302"/>
                        </a:lnTo>
                        <a:lnTo>
                          <a:pt x="238" y="304"/>
                        </a:lnTo>
                        <a:lnTo>
                          <a:pt x="238" y="305"/>
                        </a:lnTo>
                        <a:lnTo>
                          <a:pt x="240" y="305"/>
                        </a:lnTo>
                        <a:lnTo>
                          <a:pt x="240" y="307"/>
                        </a:lnTo>
                        <a:lnTo>
                          <a:pt x="242" y="307"/>
                        </a:lnTo>
                        <a:lnTo>
                          <a:pt x="242" y="309"/>
                        </a:lnTo>
                        <a:lnTo>
                          <a:pt x="244" y="309"/>
                        </a:lnTo>
                        <a:lnTo>
                          <a:pt x="244" y="311"/>
                        </a:lnTo>
                        <a:lnTo>
                          <a:pt x="244" y="313"/>
                        </a:lnTo>
                        <a:lnTo>
                          <a:pt x="246" y="315"/>
                        </a:lnTo>
                        <a:lnTo>
                          <a:pt x="246" y="317"/>
                        </a:lnTo>
                        <a:lnTo>
                          <a:pt x="246" y="319"/>
                        </a:lnTo>
                        <a:lnTo>
                          <a:pt x="246" y="321"/>
                        </a:lnTo>
                        <a:lnTo>
                          <a:pt x="246" y="323"/>
                        </a:lnTo>
                        <a:lnTo>
                          <a:pt x="246" y="325"/>
                        </a:lnTo>
                        <a:lnTo>
                          <a:pt x="244" y="327"/>
                        </a:lnTo>
                        <a:lnTo>
                          <a:pt x="242" y="329"/>
                        </a:lnTo>
                        <a:lnTo>
                          <a:pt x="240" y="330"/>
                        </a:lnTo>
                        <a:lnTo>
                          <a:pt x="238" y="332"/>
                        </a:lnTo>
                        <a:lnTo>
                          <a:pt x="236" y="332"/>
                        </a:lnTo>
                        <a:lnTo>
                          <a:pt x="236" y="334"/>
                        </a:lnTo>
                        <a:lnTo>
                          <a:pt x="236" y="336"/>
                        </a:lnTo>
                        <a:lnTo>
                          <a:pt x="238" y="336"/>
                        </a:lnTo>
                        <a:lnTo>
                          <a:pt x="240" y="338"/>
                        </a:lnTo>
                        <a:lnTo>
                          <a:pt x="242" y="340"/>
                        </a:lnTo>
                        <a:lnTo>
                          <a:pt x="242" y="342"/>
                        </a:lnTo>
                        <a:lnTo>
                          <a:pt x="244" y="344"/>
                        </a:lnTo>
                        <a:lnTo>
                          <a:pt x="244" y="346"/>
                        </a:lnTo>
                        <a:lnTo>
                          <a:pt x="244" y="348"/>
                        </a:lnTo>
                        <a:lnTo>
                          <a:pt x="244" y="350"/>
                        </a:lnTo>
                        <a:lnTo>
                          <a:pt x="242" y="352"/>
                        </a:lnTo>
                        <a:lnTo>
                          <a:pt x="240" y="353"/>
                        </a:lnTo>
                        <a:lnTo>
                          <a:pt x="238" y="355"/>
                        </a:lnTo>
                        <a:lnTo>
                          <a:pt x="236" y="355"/>
                        </a:lnTo>
                        <a:lnTo>
                          <a:pt x="236" y="357"/>
                        </a:lnTo>
                        <a:lnTo>
                          <a:pt x="236" y="359"/>
                        </a:lnTo>
                        <a:lnTo>
                          <a:pt x="236" y="361"/>
                        </a:lnTo>
                        <a:lnTo>
                          <a:pt x="238" y="363"/>
                        </a:lnTo>
                        <a:lnTo>
                          <a:pt x="240" y="363"/>
                        </a:lnTo>
                        <a:lnTo>
                          <a:pt x="240" y="361"/>
                        </a:lnTo>
                        <a:lnTo>
                          <a:pt x="242" y="361"/>
                        </a:lnTo>
                        <a:lnTo>
                          <a:pt x="242" y="359"/>
                        </a:lnTo>
                        <a:lnTo>
                          <a:pt x="244" y="359"/>
                        </a:lnTo>
                        <a:lnTo>
                          <a:pt x="244" y="357"/>
                        </a:lnTo>
                        <a:lnTo>
                          <a:pt x="246" y="357"/>
                        </a:lnTo>
                        <a:lnTo>
                          <a:pt x="248" y="357"/>
                        </a:lnTo>
                        <a:lnTo>
                          <a:pt x="250" y="357"/>
                        </a:lnTo>
                        <a:lnTo>
                          <a:pt x="252" y="359"/>
                        </a:lnTo>
                        <a:lnTo>
                          <a:pt x="254" y="361"/>
                        </a:lnTo>
                        <a:lnTo>
                          <a:pt x="254" y="363"/>
                        </a:lnTo>
                        <a:lnTo>
                          <a:pt x="256" y="363"/>
                        </a:lnTo>
                        <a:lnTo>
                          <a:pt x="256" y="365"/>
                        </a:lnTo>
                        <a:lnTo>
                          <a:pt x="256" y="367"/>
                        </a:lnTo>
                        <a:lnTo>
                          <a:pt x="256" y="369"/>
                        </a:lnTo>
                        <a:lnTo>
                          <a:pt x="258" y="369"/>
                        </a:lnTo>
                        <a:lnTo>
                          <a:pt x="259" y="369"/>
                        </a:lnTo>
                        <a:lnTo>
                          <a:pt x="261" y="369"/>
                        </a:lnTo>
                        <a:lnTo>
                          <a:pt x="263" y="369"/>
                        </a:lnTo>
                        <a:lnTo>
                          <a:pt x="263" y="367"/>
                        </a:lnTo>
                        <a:lnTo>
                          <a:pt x="265" y="367"/>
                        </a:lnTo>
                        <a:lnTo>
                          <a:pt x="267" y="367"/>
                        </a:lnTo>
                        <a:lnTo>
                          <a:pt x="267" y="369"/>
                        </a:lnTo>
                        <a:lnTo>
                          <a:pt x="269" y="369"/>
                        </a:lnTo>
                        <a:lnTo>
                          <a:pt x="271" y="369"/>
                        </a:lnTo>
                        <a:lnTo>
                          <a:pt x="271" y="371"/>
                        </a:lnTo>
                        <a:lnTo>
                          <a:pt x="273" y="371"/>
                        </a:lnTo>
                        <a:lnTo>
                          <a:pt x="273" y="373"/>
                        </a:lnTo>
                        <a:lnTo>
                          <a:pt x="273" y="375"/>
                        </a:lnTo>
                        <a:lnTo>
                          <a:pt x="275" y="375"/>
                        </a:lnTo>
                        <a:lnTo>
                          <a:pt x="275" y="377"/>
                        </a:lnTo>
                        <a:lnTo>
                          <a:pt x="275" y="378"/>
                        </a:lnTo>
                        <a:lnTo>
                          <a:pt x="277" y="378"/>
                        </a:lnTo>
                        <a:lnTo>
                          <a:pt x="279" y="378"/>
                        </a:lnTo>
                        <a:lnTo>
                          <a:pt x="281" y="378"/>
                        </a:lnTo>
                        <a:lnTo>
                          <a:pt x="283" y="378"/>
                        </a:lnTo>
                        <a:lnTo>
                          <a:pt x="283" y="380"/>
                        </a:lnTo>
                        <a:lnTo>
                          <a:pt x="284" y="380"/>
                        </a:lnTo>
                        <a:lnTo>
                          <a:pt x="286" y="380"/>
                        </a:lnTo>
                        <a:lnTo>
                          <a:pt x="286" y="382"/>
                        </a:lnTo>
                        <a:lnTo>
                          <a:pt x="288" y="384"/>
                        </a:lnTo>
                        <a:lnTo>
                          <a:pt x="288" y="386"/>
                        </a:lnTo>
                        <a:lnTo>
                          <a:pt x="288" y="388"/>
                        </a:lnTo>
                        <a:lnTo>
                          <a:pt x="288" y="390"/>
                        </a:lnTo>
                        <a:lnTo>
                          <a:pt x="288" y="392"/>
                        </a:lnTo>
                        <a:lnTo>
                          <a:pt x="290" y="392"/>
                        </a:lnTo>
                        <a:lnTo>
                          <a:pt x="292" y="392"/>
                        </a:lnTo>
                        <a:lnTo>
                          <a:pt x="292" y="394"/>
                        </a:lnTo>
                        <a:lnTo>
                          <a:pt x="294" y="394"/>
                        </a:lnTo>
                        <a:lnTo>
                          <a:pt x="296" y="394"/>
                        </a:lnTo>
                        <a:lnTo>
                          <a:pt x="296" y="396"/>
                        </a:lnTo>
                        <a:lnTo>
                          <a:pt x="298" y="396"/>
                        </a:lnTo>
                        <a:lnTo>
                          <a:pt x="300" y="396"/>
                        </a:lnTo>
                        <a:lnTo>
                          <a:pt x="300" y="398"/>
                        </a:lnTo>
                        <a:lnTo>
                          <a:pt x="302" y="400"/>
                        </a:lnTo>
                        <a:lnTo>
                          <a:pt x="302" y="401"/>
                        </a:lnTo>
                        <a:lnTo>
                          <a:pt x="302" y="403"/>
                        </a:lnTo>
                        <a:lnTo>
                          <a:pt x="304" y="403"/>
                        </a:lnTo>
                        <a:lnTo>
                          <a:pt x="304" y="405"/>
                        </a:lnTo>
                        <a:lnTo>
                          <a:pt x="306" y="407"/>
                        </a:lnTo>
                        <a:lnTo>
                          <a:pt x="306" y="409"/>
                        </a:lnTo>
                        <a:lnTo>
                          <a:pt x="307" y="409"/>
                        </a:lnTo>
                        <a:lnTo>
                          <a:pt x="309" y="411"/>
                        </a:lnTo>
                        <a:lnTo>
                          <a:pt x="309" y="413"/>
                        </a:lnTo>
                        <a:lnTo>
                          <a:pt x="309" y="415"/>
                        </a:lnTo>
                        <a:lnTo>
                          <a:pt x="309" y="417"/>
                        </a:lnTo>
                        <a:lnTo>
                          <a:pt x="311" y="417"/>
                        </a:lnTo>
                        <a:lnTo>
                          <a:pt x="313" y="417"/>
                        </a:lnTo>
                        <a:lnTo>
                          <a:pt x="313" y="419"/>
                        </a:lnTo>
                        <a:lnTo>
                          <a:pt x="315" y="419"/>
                        </a:lnTo>
                        <a:lnTo>
                          <a:pt x="315" y="417"/>
                        </a:lnTo>
                        <a:lnTo>
                          <a:pt x="317" y="417"/>
                        </a:lnTo>
                        <a:lnTo>
                          <a:pt x="319" y="417"/>
                        </a:lnTo>
                        <a:lnTo>
                          <a:pt x="319" y="415"/>
                        </a:lnTo>
                        <a:lnTo>
                          <a:pt x="321" y="415"/>
                        </a:lnTo>
                        <a:lnTo>
                          <a:pt x="323" y="413"/>
                        </a:lnTo>
                        <a:lnTo>
                          <a:pt x="323" y="411"/>
                        </a:lnTo>
                        <a:lnTo>
                          <a:pt x="325" y="411"/>
                        </a:lnTo>
                        <a:lnTo>
                          <a:pt x="325" y="409"/>
                        </a:lnTo>
                        <a:lnTo>
                          <a:pt x="327" y="409"/>
                        </a:lnTo>
                        <a:lnTo>
                          <a:pt x="329" y="409"/>
                        </a:lnTo>
                        <a:lnTo>
                          <a:pt x="331" y="409"/>
                        </a:lnTo>
                        <a:lnTo>
                          <a:pt x="332" y="409"/>
                        </a:lnTo>
                        <a:lnTo>
                          <a:pt x="334" y="407"/>
                        </a:lnTo>
                        <a:lnTo>
                          <a:pt x="336" y="407"/>
                        </a:lnTo>
                        <a:lnTo>
                          <a:pt x="336" y="409"/>
                        </a:lnTo>
                        <a:lnTo>
                          <a:pt x="336" y="411"/>
                        </a:lnTo>
                        <a:lnTo>
                          <a:pt x="338" y="413"/>
                        </a:lnTo>
                        <a:lnTo>
                          <a:pt x="338" y="415"/>
                        </a:lnTo>
                        <a:lnTo>
                          <a:pt x="338" y="417"/>
                        </a:lnTo>
                        <a:lnTo>
                          <a:pt x="340" y="417"/>
                        </a:lnTo>
                        <a:lnTo>
                          <a:pt x="340" y="419"/>
                        </a:lnTo>
                        <a:lnTo>
                          <a:pt x="342" y="421"/>
                        </a:lnTo>
                        <a:lnTo>
                          <a:pt x="342" y="423"/>
                        </a:lnTo>
                        <a:lnTo>
                          <a:pt x="344" y="423"/>
                        </a:lnTo>
                        <a:lnTo>
                          <a:pt x="346" y="423"/>
                        </a:lnTo>
                        <a:lnTo>
                          <a:pt x="348" y="423"/>
                        </a:lnTo>
                        <a:lnTo>
                          <a:pt x="350" y="423"/>
                        </a:lnTo>
                        <a:lnTo>
                          <a:pt x="350" y="421"/>
                        </a:lnTo>
                        <a:lnTo>
                          <a:pt x="352" y="421"/>
                        </a:lnTo>
                        <a:lnTo>
                          <a:pt x="354" y="421"/>
                        </a:lnTo>
                        <a:lnTo>
                          <a:pt x="354" y="419"/>
                        </a:lnTo>
                        <a:lnTo>
                          <a:pt x="355" y="419"/>
                        </a:lnTo>
                        <a:lnTo>
                          <a:pt x="357" y="419"/>
                        </a:lnTo>
                        <a:lnTo>
                          <a:pt x="359" y="419"/>
                        </a:lnTo>
                        <a:lnTo>
                          <a:pt x="361" y="419"/>
                        </a:lnTo>
                        <a:lnTo>
                          <a:pt x="361" y="421"/>
                        </a:lnTo>
                        <a:lnTo>
                          <a:pt x="363" y="423"/>
                        </a:lnTo>
                        <a:lnTo>
                          <a:pt x="365" y="423"/>
                        </a:lnTo>
                        <a:lnTo>
                          <a:pt x="367" y="425"/>
                        </a:lnTo>
                        <a:lnTo>
                          <a:pt x="369" y="425"/>
                        </a:lnTo>
                        <a:lnTo>
                          <a:pt x="371" y="426"/>
                        </a:lnTo>
                        <a:lnTo>
                          <a:pt x="373" y="426"/>
                        </a:lnTo>
                        <a:lnTo>
                          <a:pt x="373" y="428"/>
                        </a:lnTo>
                        <a:lnTo>
                          <a:pt x="373" y="430"/>
                        </a:lnTo>
                        <a:lnTo>
                          <a:pt x="373" y="432"/>
                        </a:lnTo>
                        <a:lnTo>
                          <a:pt x="371" y="432"/>
                        </a:lnTo>
                        <a:lnTo>
                          <a:pt x="371" y="434"/>
                        </a:lnTo>
                        <a:lnTo>
                          <a:pt x="371" y="436"/>
                        </a:lnTo>
                        <a:lnTo>
                          <a:pt x="371" y="438"/>
                        </a:lnTo>
                        <a:lnTo>
                          <a:pt x="373" y="438"/>
                        </a:lnTo>
                        <a:lnTo>
                          <a:pt x="375" y="438"/>
                        </a:lnTo>
                        <a:lnTo>
                          <a:pt x="377" y="438"/>
                        </a:lnTo>
                        <a:lnTo>
                          <a:pt x="377" y="436"/>
                        </a:lnTo>
                        <a:lnTo>
                          <a:pt x="379" y="436"/>
                        </a:lnTo>
                        <a:lnTo>
                          <a:pt x="380" y="436"/>
                        </a:lnTo>
                        <a:lnTo>
                          <a:pt x="382" y="436"/>
                        </a:lnTo>
                        <a:lnTo>
                          <a:pt x="384" y="436"/>
                        </a:lnTo>
                        <a:lnTo>
                          <a:pt x="386" y="438"/>
                        </a:lnTo>
                        <a:lnTo>
                          <a:pt x="386" y="440"/>
                        </a:lnTo>
                        <a:lnTo>
                          <a:pt x="388" y="442"/>
                        </a:lnTo>
                        <a:lnTo>
                          <a:pt x="390" y="442"/>
                        </a:lnTo>
                        <a:lnTo>
                          <a:pt x="390" y="444"/>
                        </a:lnTo>
                        <a:lnTo>
                          <a:pt x="392" y="444"/>
                        </a:lnTo>
                        <a:lnTo>
                          <a:pt x="392" y="446"/>
                        </a:lnTo>
                        <a:lnTo>
                          <a:pt x="390" y="446"/>
                        </a:lnTo>
                        <a:lnTo>
                          <a:pt x="390" y="448"/>
                        </a:lnTo>
                        <a:lnTo>
                          <a:pt x="392" y="448"/>
                        </a:lnTo>
                        <a:lnTo>
                          <a:pt x="392" y="449"/>
                        </a:lnTo>
                        <a:lnTo>
                          <a:pt x="394" y="449"/>
                        </a:lnTo>
                        <a:lnTo>
                          <a:pt x="396" y="449"/>
                        </a:lnTo>
                        <a:lnTo>
                          <a:pt x="396" y="451"/>
                        </a:lnTo>
                        <a:lnTo>
                          <a:pt x="396" y="453"/>
                        </a:lnTo>
                        <a:lnTo>
                          <a:pt x="398" y="453"/>
                        </a:lnTo>
                        <a:lnTo>
                          <a:pt x="398" y="455"/>
                        </a:lnTo>
                        <a:lnTo>
                          <a:pt x="400" y="455"/>
                        </a:lnTo>
                        <a:lnTo>
                          <a:pt x="402" y="455"/>
                        </a:lnTo>
                        <a:lnTo>
                          <a:pt x="403" y="455"/>
                        </a:lnTo>
                        <a:lnTo>
                          <a:pt x="403" y="457"/>
                        </a:lnTo>
                        <a:lnTo>
                          <a:pt x="403" y="459"/>
                        </a:lnTo>
                        <a:lnTo>
                          <a:pt x="403" y="461"/>
                        </a:lnTo>
                        <a:lnTo>
                          <a:pt x="405" y="461"/>
                        </a:lnTo>
                        <a:lnTo>
                          <a:pt x="407" y="461"/>
                        </a:lnTo>
                        <a:lnTo>
                          <a:pt x="409" y="461"/>
                        </a:lnTo>
                        <a:lnTo>
                          <a:pt x="409" y="463"/>
                        </a:lnTo>
                        <a:lnTo>
                          <a:pt x="409" y="465"/>
                        </a:lnTo>
                        <a:lnTo>
                          <a:pt x="411" y="465"/>
                        </a:lnTo>
                        <a:lnTo>
                          <a:pt x="413" y="465"/>
                        </a:lnTo>
                        <a:lnTo>
                          <a:pt x="413" y="463"/>
                        </a:lnTo>
                        <a:lnTo>
                          <a:pt x="415" y="463"/>
                        </a:lnTo>
                        <a:lnTo>
                          <a:pt x="415" y="465"/>
                        </a:lnTo>
                        <a:lnTo>
                          <a:pt x="417" y="465"/>
                        </a:lnTo>
                        <a:lnTo>
                          <a:pt x="417" y="467"/>
                        </a:lnTo>
                        <a:lnTo>
                          <a:pt x="419" y="467"/>
                        </a:lnTo>
                        <a:lnTo>
                          <a:pt x="419" y="469"/>
                        </a:lnTo>
                        <a:lnTo>
                          <a:pt x="417" y="469"/>
                        </a:lnTo>
                        <a:lnTo>
                          <a:pt x="415" y="469"/>
                        </a:lnTo>
                        <a:lnTo>
                          <a:pt x="413" y="469"/>
                        </a:lnTo>
                        <a:lnTo>
                          <a:pt x="413" y="471"/>
                        </a:lnTo>
                        <a:lnTo>
                          <a:pt x="413" y="473"/>
                        </a:lnTo>
                        <a:lnTo>
                          <a:pt x="415" y="473"/>
                        </a:lnTo>
                        <a:lnTo>
                          <a:pt x="417" y="473"/>
                        </a:lnTo>
                        <a:lnTo>
                          <a:pt x="419" y="471"/>
                        </a:lnTo>
                        <a:lnTo>
                          <a:pt x="419" y="469"/>
                        </a:lnTo>
                        <a:lnTo>
                          <a:pt x="421" y="469"/>
                        </a:lnTo>
                        <a:lnTo>
                          <a:pt x="421" y="471"/>
                        </a:lnTo>
                        <a:lnTo>
                          <a:pt x="423" y="473"/>
                        </a:lnTo>
                        <a:lnTo>
                          <a:pt x="423" y="474"/>
                        </a:lnTo>
                        <a:lnTo>
                          <a:pt x="425" y="474"/>
                        </a:lnTo>
                        <a:lnTo>
                          <a:pt x="425" y="476"/>
                        </a:lnTo>
                        <a:lnTo>
                          <a:pt x="427" y="476"/>
                        </a:lnTo>
                        <a:lnTo>
                          <a:pt x="428" y="474"/>
                        </a:lnTo>
                        <a:lnTo>
                          <a:pt x="430" y="473"/>
                        </a:lnTo>
                        <a:lnTo>
                          <a:pt x="432" y="474"/>
                        </a:lnTo>
                        <a:lnTo>
                          <a:pt x="434" y="474"/>
                        </a:lnTo>
                        <a:lnTo>
                          <a:pt x="436" y="474"/>
                        </a:lnTo>
                        <a:lnTo>
                          <a:pt x="438" y="473"/>
                        </a:lnTo>
                        <a:lnTo>
                          <a:pt x="438" y="471"/>
                        </a:lnTo>
                        <a:lnTo>
                          <a:pt x="440" y="469"/>
                        </a:lnTo>
                        <a:lnTo>
                          <a:pt x="442" y="469"/>
                        </a:lnTo>
                        <a:lnTo>
                          <a:pt x="442" y="471"/>
                        </a:lnTo>
                        <a:lnTo>
                          <a:pt x="442" y="473"/>
                        </a:lnTo>
                        <a:lnTo>
                          <a:pt x="444" y="473"/>
                        </a:lnTo>
                        <a:lnTo>
                          <a:pt x="446" y="473"/>
                        </a:lnTo>
                        <a:lnTo>
                          <a:pt x="448" y="473"/>
                        </a:lnTo>
                        <a:lnTo>
                          <a:pt x="450" y="473"/>
                        </a:lnTo>
                        <a:lnTo>
                          <a:pt x="450" y="474"/>
                        </a:lnTo>
                        <a:lnTo>
                          <a:pt x="451" y="474"/>
                        </a:lnTo>
                        <a:lnTo>
                          <a:pt x="451" y="476"/>
                        </a:lnTo>
                        <a:lnTo>
                          <a:pt x="453" y="476"/>
                        </a:lnTo>
                        <a:lnTo>
                          <a:pt x="455" y="476"/>
                        </a:lnTo>
                        <a:lnTo>
                          <a:pt x="455" y="478"/>
                        </a:lnTo>
                        <a:lnTo>
                          <a:pt x="453" y="478"/>
                        </a:lnTo>
                        <a:lnTo>
                          <a:pt x="451" y="476"/>
                        </a:lnTo>
                        <a:lnTo>
                          <a:pt x="450" y="478"/>
                        </a:lnTo>
                        <a:lnTo>
                          <a:pt x="450" y="480"/>
                        </a:lnTo>
                        <a:lnTo>
                          <a:pt x="450" y="482"/>
                        </a:lnTo>
                        <a:lnTo>
                          <a:pt x="451" y="482"/>
                        </a:lnTo>
                        <a:lnTo>
                          <a:pt x="451" y="480"/>
                        </a:lnTo>
                        <a:lnTo>
                          <a:pt x="453" y="480"/>
                        </a:lnTo>
                        <a:lnTo>
                          <a:pt x="453" y="482"/>
                        </a:lnTo>
                        <a:lnTo>
                          <a:pt x="455" y="482"/>
                        </a:lnTo>
                        <a:lnTo>
                          <a:pt x="455" y="484"/>
                        </a:lnTo>
                        <a:lnTo>
                          <a:pt x="457" y="484"/>
                        </a:lnTo>
                        <a:lnTo>
                          <a:pt x="459" y="484"/>
                        </a:lnTo>
                        <a:lnTo>
                          <a:pt x="459" y="482"/>
                        </a:lnTo>
                        <a:lnTo>
                          <a:pt x="461" y="482"/>
                        </a:lnTo>
                        <a:lnTo>
                          <a:pt x="463" y="482"/>
                        </a:lnTo>
                        <a:lnTo>
                          <a:pt x="465" y="482"/>
                        </a:lnTo>
                        <a:lnTo>
                          <a:pt x="467" y="484"/>
                        </a:lnTo>
                        <a:lnTo>
                          <a:pt x="469" y="484"/>
                        </a:lnTo>
                        <a:lnTo>
                          <a:pt x="469" y="486"/>
                        </a:lnTo>
                        <a:lnTo>
                          <a:pt x="471" y="486"/>
                        </a:lnTo>
                        <a:lnTo>
                          <a:pt x="473" y="486"/>
                        </a:lnTo>
                        <a:lnTo>
                          <a:pt x="474" y="486"/>
                        </a:lnTo>
                        <a:lnTo>
                          <a:pt x="476" y="486"/>
                        </a:lnTo>
                        <a:lnTo>
                          <a:pt x="476" y="484"/>
                        </a:lnTo>
                        <a:lnTo>
                          <a:pt x="478" y="484"/>
                        </a:lnTo>
                        <a:lnTo>
                          <a:pt x="478" y="486"/>
                        </a:lnTo>
                        <a:lnTo>
                          <a:pt x="480" y="486"/>
                        </a:lnTo>
                        <a:lnTo>
                          <a:pt x="482" y="486"/>
                        </a:lnTo>
                        <a:lnTo>
                          <a:pt x="482" y="488"/>
                        </a:lnTo>
                        <a:lnTo>
                          <a:pt x="482" y="490"/>
                        </a:lnTo>
                        <a:lnTo>
                          <a:pt x="484" y="492"/>
                        </a:lnTo>
                        <a:lnTo>
                          <a:pt x="484" y="494"/>
                        </a:lnTo>
                        <a:lnTo>
                          <a:pt x="486" y="496"/>
                        </a:lnTo>
                        <a:lnTo>
                          <a:pt x="486" y="497"/>
                        </a:lnTo>
                        <a:lnTo>
                          <a:pt x="486" y="499"/>
                        </a:lnTo>
                        <a:lnTo>
                          <a:pt x="484" y="501"/>
                        </a:lnTo>
                        <a:lnTo>
                          <a:pt x="484" y="503"/>
                        </a:lnTo>
                        <a:lnTo>
                          <a:pt x="484" y="505"/>
                        </a:lnTo>
                        <a:lnTo>
                          <a:pt x="484" y="507"/>
                        </a:lnTo>
                        <a:lnTo>
                          <a:pt x="486" y="507"/>
                        </a:lnTo>
                        <a:lnTo>
                          <a:pt x="486" y="509"/>
                        </a:lnTo>
                        <a:lnTo>
                          <a:pt x="486" y="511"/>
                        </a:lnTo>
                        <a:lnTo>
                          <a:pt x="488" y="511"/>
                        </a:lnTo>
                        <a:lnTo>
                          <a:pt x="488" y="513"/>
                        </a:lnTo>
                        <a:lnTo>
                          <a:pt x="490" y="513"/>
                        </a:lnTo>
                        <a:lnTo>
                          <a:pt x="490" y="515"/>
                        </a:lnTo>
                        <a:lnTo>
                          <a:pt x="492" y="515"/>
                        </a:lnTo>
                        <a:lnTo>
                          <a:pt x="492" y="517"/>
                        </a:lnTo>
                        <a:lnTo>
                          <a:pt x="494" y="519"/>
                        </a:lnTo>
                        <a:lnTo>
                          <a:pt x="496" y="521"/>
                        </a:lnTo>
                        <a:lnTo>
                          <a:pt x="498" y="521"/>
                        </a:lnTo>
                        <a:lnTo>
                          <a:pt x="498" y="522"/>
                        </a:lnTo>
                        <a:lnTo>
                          <a:pt x="499" y="522"/>
                        </a:lnTo>
                        <a:lnTo>
                          <a:pt x="499" y="524"/>
                        </a:lnTo>
                        <a:lnTo>
                          <a:pt x="501" y="524"/>
                        </a:lnTo>
                        <a:lnTo>
                          <a:pt x="501" y="526"/>
                        </a:lnTo>
                        <a:lnTo>
                          <a:pt x="503" y="526"/>
                        </a:lnTo>
                        <a:lnTo>
                          <a:pt x="503" y="528"/>
                        </a:lnTo>
                        <a:lnTo>
                          <a:pt x="505" y="528"/>
                        </a:lnTo>
                        <a:lnTo>
                          <a:pt x="505" y="530"/>
                        </a:lnTo>
                        <a:lnTo>
                          <a:pt x="507" y="530"/>
                        </a:lnTo>
                        <a:lnTo>
                          <a:pt x="507" y="532"/>
                        </a:lnTo>
                        <a:lnTo>
                          <a:pt x="507" y="534"/>
                        </a:lnTo>
                        <a:lnTo>
                          <a:pt x="507" y="536"/>
                        </a:lnTo>
                        <a:lnTo>
                          <a:pt x="505" y="536"/>
                        </a:lnTo>
                        <a:lnTo>
                          <a:pt x="505" y="538"/>
                        </a:lnTo>
                        <a:lnTo>
                          <a:pt x="505" y="540"/>
                        </a:lnTo>
                        <a:lnTo>
                          <a:pt x="505" y="542"/>
                        </a:lnTo>
                        <a:lnTo>
                          <a:pt x="505" y="544"/>
                        </a:lnTo>
                        <a:lnTo>
                          <a:pt x="505" y="545"/>
                        </a:lnTo>
                        <a:lnTo>
                          <a:pt x="507" y="545"/>
                        </a:lnTo>
                        <a:lnTo>
                          <a:pt x="505" y="545"/>
                        </a:lnTo>
                        <a:lnTo>
                          <a:pt x="505" y="547"/>
                        </a:lnTo>
                        <a:lnTo>
                          <a:pt x="503" y="549"/>
                        </a:lnTo>
                        <a:lnTo>
                          <a:pt x="501" y="551"/>
                        </a:lnTo>
                        <a:lnTo>
                          <a:pt x="499" y="553"/>
                        </a:lnTo>
                        <a:lnTo>
                          <a:pt x="499" y="555"/>
                        </a:lnTo>
                        <a:lnTo>
                          <a:pt x="499" y="557"/>
                        </a:lnTo>
                        <a:lnTo>
                          <a:pt x="501" y="557"/>
                        </a:lnTo>
                        <a:lnTo>
                          <a:pt x="501" y="559"/>
                        </a:lnTo>
                        <a:lnTo>
                          <a:pt x="501" y="561"/>
                        </a:lnTo>
                        <a:lnTo>
                          <a:pt x="501" y="563"/>
                        </a:lnTo>
                        <a:lnTo>
                          <a:pt x="501" y="565"/>
                        </a:lnTo>
                        <a:lnTo>
                          <a:pt x="501" y="567"/>
                        </a:lnTo>
                        <a:lnTo>
                          <a:pt x="499" y="567"/>
                        </a:lnTo>
                        <a:lnTo>
                          <a:pt x="499" y="569"/>
                        </a:lnTo>
                        <a:lnTo>
                          <a:pt x="498" y="570"/>
                        </a:lnTo>
                        <a:lnTo>
                          <a:pt x="498" y="572"/>
                        </a:lnTo>
                        <a:lnTo>
                          <a:pt x="499" y="574"/>
                        </a:lnTo>
                        <a:lnTo>
                          <a:pt x="499" y="576"/>
                        </a:lnTo>
                        <a:lnTo>
                          <a:pt x="499" y="578"/>
                        </a:lnTo>
                        <a:lnTo>
                          <a:pt x="499" y="580"/>
                        </a:lnTo>
                        <a:lnTo>
                          <a:pt x="501" y="580"/>
                        </a:lnTo>
                        <a:lnTo>
                          <a:pt x="501" y="582"/>
                        </a:lnTo>
                        <a:lnTo>
                          <a:pt x="501" y="584"/>
                        </a:lnTo>
                        <a:lnTo>
                          <a:pt x="501" y="586"/>
                        </a:lnTo>
                        <a:lnTo>
                          <a:pt x="503" y="588"/>
                        </a:lnTo>
                        <a:lnTo>
                          <a:pt x="505" y="588"/>
                        </a:lnTo>
                        <a:lnTo>
                          <a:pt x="505" y="590"/>
                        </a:lnTo>
                        <a:lnTo>
                          <a:pt x="507" y="592"/>
                        </a:lnTo>
                        <a:lnTo>
                          <a:pt x="507" y="594"/>
                        </a:lnTo>
                        <a:lnTo>
                          <a:pt x="509" y="595"/>
                        </a:lnTo>
                        <a:lnTo>
                          <a:pt x="511" y="597"/>
                        </a:lnTo>
                        <a:lnTo>
                          <a:pt x="511" y="599"/>
                        </a:lnTo>
                        <a:lnTo>
                          <a:pt x="511" y="601"/>
                        </a:lnTo>
                        <a:lnTo>
                          <a:pt x="509" y="603"/>
                        </a:lnTo>
                        <a:lnTo>
                          <a:pt x="509" y="605"/>
                        </a:lnTo>
                        <a:lnTo>
                          <a:pt x="509" y="607"/>
                        </a:lnTo>
                        <a:lnTo>
                          <a:pt x="509" y="609"/>
                        </a:lnTo>
                        <a:lnTo>
                          <a:pt x="511" y="611"/>
                        </a:lnTo>
                        <a:lnTo>
                          <a:pt x="511" y="613"/>
                        </a:lnTo>
                        <a:lnTo>
                          <a:pt x="513" y="617"/>
                        </a:lnTo>
                        <a:lnTo>
                          <a:pt x="515" y="618"/>
                        </a:lnTo>
                        <a:lnTo>
                          <a:pt x="517" y="620"/>
                        </a:lnTo>
                        <a:lnTo>
                          <a:pt x="517" y="622"/>
                        </a:lnTo>
                        <a:lnTo>
                          <a:pt x="517" y="624"/>
                        </a:lnTo>
                        <a:lnTo>
                          <a:pt x="519" y="624"/>
                        </a:lnTo>
                        <a:lnTo>
                          <a:pt x="519" y="626"/>
                        </a:lnTo>
                        <a:lnTo>
                          <a:pt x="517" y="628"/>
                        </a:lnTo>
                        <a:lnTo>
                          <a:pt x="517" y="630"/>
                        </a:lnTo>
                        <a:lnTo>
                          <a:pt x="517" y="634"/>
                        </a:lnTo>
                        <a:lnTo>
                          <a:pt x="517" y="636"/>
                        </a:lnTo>
                        <a:lnTo>
                          <a:pt x="517" y="638"/>
                        </a:lnTo>
                        <a:lnTo>
                          <a:pt x="517" y="640"/>
                        </a:lnTo>
                        <a:lnTo>
                          <a:pt x="517" y="642"/>
                        </a:lnTo>
                        <a:lnTo>
                          <a:pt x="517" y="643"/>
                        </a:lnTo>
                        <a:lnTo>
                          <a:pt x="517" y="645"/>
                        </a:lnTo>
                        <a:lnTo>
                          <a:pt x="517" y="647"/>
                        </a:lnTo>
                        <a:lnTo>
                          <a:pt x="519" y="649"/>
                        </a:lnTo>
                        <a:lnTo>
                          <a:pt x="519" y="651"/>
                        </a:lnTo>
                        <a:lnTo>
                          <a:pt x="517" y="651"/>
                        </a:lnTo>
                        <a:lnTo>
                          <a:pt x="517" y="653"/>
                        </a:lnTo>
                        <a:lnTo>
                          <a:pt x="517" y="655"/>
                        </a:lnTo>
                        <a:lnTo>
                          <a:pt x="515" y="657"/>
                        </a:lnTo>
                        <a:lnTo>
                          <a:pt x="515" y="659"/>
                        </a:lnTo>
                        <a:lnTo>
                          <a:pt x="517" y="661"/>
                        </a:lnTo>
                        <a:lnTo>
                          <a:pt x="519" y="661"/>
                        </a:lnTo>
                        <a:lnTo>
                          <a:pt x="519" y="663"/>
                        </a:lnTo>
                        <a:lnTo>
                          <a:pt x="517" y="663"/>
                        </a:lnTo>
                        <a:lnTo>
                          <a:pt x="517" y="665"/>
                        </a:lnTo>
                        <a:lnTo>
                          <a:pt x="515" y="665"/>
                        </a:lnTo>
                        <a:lnTo>
                          <a:pt x="515" y="666"/>
                        </a:lnTo>
                        <a:lnTo>
                          <a:pt x="515" y="668"/>
                        </a:lnTo>
                        <a:lnTo>
                          <a:pt x="515" y="670"/>
                        </a:lnTo>
                        <a:lnTo>
                          <a:pt x="517" y="672"/>
                        </a:lnTo>
                        <a:lnTo>
                          <a:pt x="517" y="674"/>
                        </a:lnTo>
                        <a:lnTo>
                          <a:pt x="517" y="676"/>
                        </a:lnTo>
                        <a:lnTo>
                          <a:pt x="515" y="676"/>
                        </a:lnTo>
                        <a:lnTo>
                          <a:pt x="515" y="678"/>
                        </a:lnTo>
                        <a:lnTo>
                          <a:pt x="513" y="678"/>
                        </a:lnTo>
                        <a:lnTo>
                          <a:pt x="513" y="680"/>
                        </a:lnTo>
                        <a:lnTo>
                          <a:pt x="513" y="682"/>
                        </a:lnTo>
                        <a:lnTo>
                          <a:pt x="513" y="684"/>
                        </a:lnTo>
                        <a:lnTo>
                          <a:pt x="511" y="684"/>
                        </a:lnTo>
                        <a:lnTo>
                          <a:pt x="511" y="686"/>
                        </a:lnTo>
                        <a:lnTo>
                          <a:pt x="511" y="688"/>
                        </a:lnTo>
                        <a:lnTo>
                          <a:pt x="511" y="690"/>
                        </a:lnTo>
                        <a:lnTo>
                          <a:pt x="509" y="690"/>
                        </a:lnTo>
                        <a:lnTo>
                          <a:pt x="509" y="691"/>
                        </a:lnTo>
                        <a:lnTo>
                          <a:pt x="507" y="691"/>
                        </a:lnTo>
                        <a:lnTo>
                          <a:pt x="507" y="693"/>
                        </a:lnTo>
                        <a:lnTo>
                          <a:pt x="507" y="695"/>
                        </a:lnTo>
                        <a:lnTo>
                          <a:pt x="509" y="695"/>
                        </a:lnTo>
                        <a:lnTo>
                          <a:pt x="509" y="697"/>
                        </a:lnTo>
                        <a:lnTo>
                          <a:pt x="511" y="697"/>
                        </a:lnTo>
                        <a:lnTo>
                          <a:pt x="511" y="699"/>
                        </a:lnTo>
                        <a:lnTo>
                          <a:pt x="511" y="701"/>
                        </a:lnTo>
                        <a:lnTo>
                          <a:pt x="511" y="703"/>
                        </a:lnTo>
                        <a:lnTo>
                          <a:pt x="513" y="703"/>
                        </a:lnTo>
                        <a:lnTo>
                          <a:pt x="511" y="705"/>
                        </a:lnTo>
                        <a:lnTo>
                          <a:pt x="511" y="707"/>
                        </a:lnTo>
                        <a:lnTo>
                          <a:pt x="511" y="709"/>
                        </a:lnTo>
                        <a:lnTo>
                          <a:pt x="509" y="709"/>
                        </a:lnTo>
                        <a:lnTo>
                          <a:pt x="509" y="711"/>
                        </a:lnTo>
                        <a:lnTo>
                          <a:pt x="507" y="711"/>
                        </a:lnTo>
                        <a:lnTo>
                          <a:pt x="505" y="711"/>
                        </a:lnTo>
                        <a:lnTo>
                          <a:pt x="503" y="711"/>
                        </a:lnTo>
                        <a:lnTo>
                          <a:pt x="501" y="713"/>
                        </a:lnTo>
                        <a:lnTo>
                          <a:pt x="501" y="714"/>
                        </a:lnTo>
                        <a:lnTo>
                          <a:pt x="499" y="716"/>
                        </a:lnTo>
                        <a:lnTo>
                          <a:pt x="499" y="718"/>
                        </a:lnTo>
                        <a:lnTo>
                          <a:pt x="498" y="718"/>
                        </a:lnTo>
                        <a:lnTo>
                          <a:pt x="496" y="718"/>
                        </a:lnTo>
                        <a:lnTo>
                          <a:pt x="496" y="720"/>
                        </a:lnTo>
                        <a:lnTo>
                          <a:pt x="494" y="720"/>
                        </a:lnTo>
                        <a:lnTo>
                          <a:pt x="494" y="722"/>
                        </a:lnTo>
                        <a:lnTo>
                          <a:pt x="492" y="722"/>
                        </a:lnTo>
                        <a:lnTo>
                          <a:pt x="492" y="724"/>
                        </a:lnTo>
                        <a:lnTo>
                          <a:pt x="490" y="724"/>
                        </a:lnTo>
                        <a:lnTo>
                          <a:pt x="490" y="726"/>
                        </a:lnTo>
                        <a:lnTo>
                          <a:pt x="490" y="730"/>
                        </a:lnTo>
                        <a:lnTo>
                          <a:pt x="490" y="732"/>
                        </a:lnTo>
                        <a:lnTo>
                          <a:pt x="488" y="732"/>
                        </a:lnTo>
                        <a:lnTo>
                          <a:pt x="488" y="734"/>
                        </a:lnTo>
                        <a:lnTo>
                          <a:pt x="486" y="736"/>
                        </a:lnTo>
                        <a:lnTo>
                          <a:pt x="486" y="738"/>
                        </a:lnTo>
                        <a:lnTo>
                          <a:pt x="486" y="739"/>
                        </a:lnTo>
                        <a:lnTo>
                          <a:pt x="486" y="741"/>
                        </a:lnTo>
                        <a:lnTo>
                          <a:pt x="486" y="743"/>
                        </a:lnTo>
                        <a:lnTo>
                          <a:pt x="486" y="745"/>
                        </a:lnTo>
                        <a:lnTo>
                          <a:pt x="486" y="747"/>
                        </a:lnTo>
                        <a:lnTo>
                          <a:pt x="488" y="747"/>
                        </a:lnTo>
                        <a:lnTo>
                          <a:pt x="488" y="749"/>
                        </a:lnTo>
                        <a:lnTo>
                          <a:pt x="488" y="751"/>
                        </a:lnTo>
                        <a:lnTo>
                          <a:pt x="488" y="753"/>
                        </a:lnTo>
                        <a:lnTo>
                          <a:pt x="490" y="755"/>
                        </a:lnTo>
                        <a:lnTo>
                          <a:pt x="490" y="757"/>
                        </a:lnTo>
                        <a:lnTo>
                          <a:pt x="492" y="759"/>
                        </a:lnTo>
                        <a:lnTo>
                          <a:pt x="494" y="759"/>
                        </a:lnTo>
                        <a:lnTo>
                          <a:pt x="494" y="761"/>
                        </a:lnTo>
                        <a:lnTo>
                          <a:pt x="492" y="761"/>
                        </a:lnTo>
                        <a:lnTo>
                          <a:pt x="490" y="761"/>
                        </a:lnTo>
                        <a:lnTo>
                          <a:pt x="490" y="762"/>
                        </a:lnTo>
                        <a:lnTo>
                          <a:pt x="488" y="762"/>
                        </a:lnTo>
                        <a:lnTo>
                          <a:pt x="488" y="764"/>
                        </a:lnTo>
                        <a:lnTo>
                          <a:pt x="488" y="766"/>
                        </a:lnTo>
                        <a:lnTo>
                          <a:pt x="488" y="768"/>
                        </a:lnTo>
                        <a:lnTo>
                          <a:pt x="490" y="770"/>
                        </a:lnTo>
                        <a:lnTo>
                          <a:pt x="492" y="770"/>
                        </a:lnTo>
                        <a:lnTo>
                          <a:pt x="494" y="770"/>
                        </a:lnTo>
                        <a:lnTo>
                          <a:pt x="494" y="772"/>
                        </a:lnTo>
                        <a:lnTo>
                          <a:pt x="496" y="772"/>
                        </a:lnTo>
                        <a:lnTo>
                          <a:pt x="496" y="774"/>
                        </a:lnTo>
                        <a:lnTo>
                          <a:pt x="496" y="776"/>
                        </a:lnTo>
                        <a:lnTo>
                          <a:pt x="496" y="778"/>
                        </a:lnTo>
                        <a:lnTo>
                          <a:pt x="498" y="780"/>
                        </a:lnTo>
                        <a:lnTo>
                          <a:pt x="498" y="782"/>
                        </a:lnTo>
                        <a:lnTo>
                          <a:pt x="499" y="784"/>
                        </a:lnTo>
                        <a:lnTo>
                          <a:pt x="499" y="786"/>
                        </a:lnTo>
                        <a:lnTo>
                          <a:pt x="499" y="787"/>
                        </a:lnTo>
                        <a:lnTo>
                          <a:pt x="499" y="789"/>
                        </a:lnTo>
                        <a:lnTo>
                          <a:pt x="499" y="791"/>
                        </a:lnTo>
                        <a:lnTo>
                          <a:pt x="499" y="793"/>
                        </a:lnTo>
                        <a:lnTo>
                          <a:pt x="499" y="795"/>
                        </a:lnTo>
                        <a:lnTo>
                          <a:pt x="499" y="797"/>
                        </a:lnTo>
                        <a:lnTo>
                          <a:pt x="499" y="799"/>
                        </a:lnTo>
                        <a:lnTo>
                          <a:pt x="501" y="799"/>
                        </a:lnTo>
                        <a:lnTo>
                          <a:pt x="501" y="801"/>
                        </a:lnTo>
                        <a:lnTo>
                          <a:pt x="501" y="803"/>
                        </a:lnTo>
                        <a:lnTo>
                          <a:pt x="503" y="803"/>
                        </a:lnTo>
                        <a:lnTo>
                          <a:pt x="503" y="805"/>
                        </a:lnTo>
                        <a:lnTo>
                          <a:pt x="505" y="809"/>
                        </a:lnTo>
                        <a:lnTo>
                          <a:pt x="505" y="810"/>
                        </a:lnTo>
                        <a:lnTo>
                          <a:pt x="505" y="812"/>
                        </a:lnTo>
                        <a:lnTo>
                          <a:pt x="505" y="814"/>
                        </a:lnTo>
                        <a:lnTo>
                          <a:pt x="505" y="816"/>
                        </a:lnTo>
                        <a:lnTo>
                          <a:pt x="503" y="816"/>
                        </a:lnTo>
                        <a:lnTo>
                          <a:pt x="501" y="816"/>
                        </a:lnTo>
                        <a:lnTo>
                          <a:pt x="501" y="818"/>
                        </a:lnTo>
                        <a:lnTo>
                          <a:pt x="499" y="818"/>
                        </a:lnTo>
                        <a:lnTo>
                          <a:pt x="499" y="820"/>
                        </a:lnTo>
                        <a:lnTo>
                          <a:pt x="499" y="822"/>
                        </a:lnTo>
                        <a:lnTo>
                          <a:pt x="498" y="822"/>
                        </a:lnTo>
                        <a:lnTo>
                          <a:pt x="498" y="824"/>
                        </a:lnTo>
                        <a:lnTo>
                          <a:pt x="499" y="824"/>
                        </a:lnTo>
                        <a:lnTo>
                          <a:pt x="499" y="826"/>
                        </a:lnTo>
                        <a:lnTo>
                          <a:pt x="499" y="828"/>
                        </a:lnTo>
                        <a:lnTo>
                          <a:pt x="501" y="828"/>
                        </a:lnTo>
                        <a:lnTo>
                          <a:pt x="501" y="830"/>
                        </a:lnTo>
                        <a:lnTo>
                          <a:pt x="501" y="832"/>
                        </a:lnTo>
                        <a:lnTo>
                          <a:pt x="501" y="834"/>
                        </a:lnTo>
                        <a:lnTo>
                          <a:pt x="503" y="835"/>
                        </a:lnTo>
                        <a:lnTo>
                          <a:pt x="505" y="837"/>
                        </a:lnTo>
                        <a:lnTo>
                          <a:pt x="505" y="839"/>
                        </a:lnTo>
                        <a:lnTo>
                          <a:pt x="505" y="841"/>
                        </a:lnTo>
                        <a:lnTo>
                          <a:pt x="503" y="841"/>
                        </a:lnTo>
                        <a:lnTo>
                          <a:pt x="501" y="841"/>
                        </a:lnTo>
                        <a:lnTo>
                          <a:pt x="499" y="841"/>
                        </a:lnTo>
                        <a:lnTo>
                          <a:pt x="499" y="843"/>
                        </a:lnTo>
                        <a:lnTo>
                          <a:pt x="499" y="845"/>
                        </a:lnTo>
                        <a:lnTo>
                          <a:pt x="501" y="845"/>
                        </a:lnTo>
                        <a:lnTo>
                          <a:pt x="501" y="847"/>
                        </a:lnTo>
                        <a:lnTo>
                          <a:pt x="501" y="849"/>
                        </a:lnTo>
                        <a:lnTo>
                          <a:pt x="501" y="851"/>
                        </a:lnTo>
                        <a:lnTo>
                          <a:pt x="499" y="851"/>
                        </a:lnTo>
                        <a:lnTo>
                          <a:pt x="499" y="853"/>
                        </a:lnTo>
                        <a:lnTo>
                          <a:pt x="498" y="853"/>
                        </a:lnTo>
                        <a:lnTo>
                          <a:pt x="498" y="855"/>
                        </a:lnTo>
                        <a:lnTo>
                          <a:pt x="498" y="857"/>
                        </a:lnTo>
                        <a:lnTo>
                          <a:pt x="498" y="858"/>
                        </a:lnTo>
                        <a:lnTo>
                          <a:pt x="496" y="858"/>
                        </a:lnTo>
                        <a:lnTo>
                          <a:pt x="496" y="860"/>
                        </a:lnTo>
                        <a:lnTo>
                          <a:pt x="494" y="860"/>
                        </a:lnTo>
                        <a:lnTo>
                          <a:pt x="492" y="860"/>
                        </a:lnTo>
                        <a:lnTo>
                          <a:pt x="492" y="862"/>
                        </a:lnTo>
                        <a:lnTo>
                          <a:pt x="490" y="862"/>
                        </a:lnTo>
                        <a:lnTo>
                          <a:pt x="490" y="864"/>
                        </a:lnTo>
                        <a:lnTo>
                          <a:pt x="490" y="866"/>
                        </a:lnTo>
                        <a:lnTo>
                          <a:pt x="490" y="868"/>
                        </a:lnTo>
                        <a:lnTo>
                          <a:pt x="490" y="870"/>
                        </a:lnTo>
                        <a:lnTo>
                          <a:pt x="488" y="870"/>
                        </a:lnTo>
                        <a:lnTo>
                          <a:pt x="486" y="872"/>
                        </a:lnTo>
                        <a:lnTo>
                          <a:pt x="486" y="874"/>
                        </a:lnTo>
                        <a:lnTo>
                          <a:pt x="486" y="876"/>
                        </a:lnTo>
                        <a:lnTo>
                          <a:pt x="484" y="876"/>
                        </a:lnTo>
                        <a:lnTo>
                          <a:pt x="484" y="878"/>
                        </a:lnTo>
                        <a:lnTo>
                          <a:pt x="484" y="880"/>
                        </a:lnTo>
                        <a:lnTo>
                          <a:pt x="482" y="880"/>
                        </a:lnTo>
                        <a:lnTo>
                          <a:pt x="480" y="880"/>
                        </a:lnTo>
                        <a:lnTo>
                          <a:pt x="478" y="880"/>
                        </a:lnTo>
                        <a:lnTo>
                          <a:pt x="476" y="880"/>
                        </a:lnTo>
                        <a:lnTo>
                          <a:pt x="474" y="882"/>
                        </a:lnTo>
                        <a:lnTo>
                          <a:pt x="474" y="883"/>
                        </a:lnTo>
                        <a:lnTo>
                          <a:pt x="474" y="885"/>
                        </a:lnTo>
                        <a:lnTo>
                          <a:pt x="474" y="887"/>
                        </a:lnTo>
                        <a:lnTo>
                          <a:pt x="476" y="889"/>
                        </a:lnTo>
                        <a:lnTo>
                          <a:pt x="476" y="891"/>
                        </a:lnTo>
                        <a:lnTo>
                          <a:pt x="476" y="893"/>
                        </a:lnTo>
                        <a:lnTo>
                          <a:pt x="478" y="895"/>
                        </a:lnTo>
                        <a:lnTo>
                          <a:pt x="478" y="897"/>
                        </a:lnTo>
                        <a:lnTo>
                          <a:pt x="478" y="899"/>
                        </a:lnTo>
                        <a:lnTo>
                          <a:pt x="478" y="901"/>
                        </a:lnTo>
                        <a:lnTo>
                          <a:pt x="478" y="903"/>
                        </a:lnTo>
                        <a:lnTo>
                          <a:pt x="478" y="905"/>
                        </a:lnTo>
                        <a:lnTo>
                          <a:pt x="478" y="906"/>
                        </a:lnTo>
                        <a:lnTo>
                          <a:pt x="478" y="908"/>
                        </a:lnTo>
                        <a:lnTo>
                          <a:pt x="476" y="908"/>
                        </a:lnTo>
                        <a:lnTo>
                          <a:pt x="476" y="910"/>
                        </a:lnTo>
                        <a:lnTo>
                          <a:pt x="476" y="912"/>
                        </a:lnTo>
                        <a:lnTo>
                          <a:pt x="476" y="914"/>
                        </a:lnTo>
                        <a:lnTo>
                          <a:pt x="476" y="916"/>
                        </a:lnTo>
                        <a:lnTo>
                          <a:pt x="474" y="918"/>
                        </a:lnTo>
                        <a:lnTo>
                          <a:pt x="474" y="920"/>
                        </a:lnTo>
                        <a:lnTo>
                          <a:pt x="474" y="922"/>
                        </a:lnTo>
                        <a:lnTo>
                          <a:pt x="474" y="924"/>
                        </a:lnTo>
                        <a:lnTo>
                          <a:pt x="474" y="926"/>
                        </a:lnTo>
                        <a:lnTo>
                          <a:pt x="474" y="928"/>
                        </a:lnTo>
                        <a:lnTo>
                          <a:pt x="474" y="930"/>
                        </a:lnTo>
                        <a:lnTo>
                          <a:pt x="474" y="931"/>
                        </a:lnTo>
                        <a:lnTo>
                          <a:pt x="474" y="933"/>
                        </a:lnTo>
                        <a:lnTo>
                          <a:pt x="473" y="935"/>
                        </a:lnTo>
                        <a:lnTo>
                          <a:pt x="469" y="939"/>
                        </a:lnTo>
                        <a:lnTo>
                          <a:pt x="467" y="941"/>
                        </a:lnTo>
                        <a:lnTo>
                          <a:pt x="461" y="945"/>
                        </a:lnTo>
                        <a:lnTo>
                          <a:pt x="455" y="951"/>
                        </a:lnTo>
                        <a:lnTo>
                          <a:pt x="451" y="955"/>
                        </a:lnTo>
                        <a:lnTo>
                          <a:pt x="450" y="956"/>
                        </a:lnTo>
                        <a:lnTo>
                          <a:pt x="446" y="960"/>
                        </a:lnTo>
                        <a:lnTo>
                          <a:pt x="438" y="968"/>
                        </a:lnTo>
                        <a:lnTo>
                          <a:pt x="430" y="974"/>
                        </a:lnTo>
                        <a:lnTo>
                          <a:pt x="428" y="974"/>
                        </a:lnTo>
                        <a:lnTo>
                          <a:pt x="428" y="976"/>
                        </a:lnTo>
                        <a:lnTo>
                          <a:pt x="427" y="976"/>
                        </a:lnTo>
                        <a:lnTo>
                          <a:pt x="427" y="978"/>
                        </a:lnTo>
                        <a:lnTo>
                          <a:pt x="425" y="978"/>
                        </a:lnTo>
                        <a:lnTo>
                          <a:pt x="423" y="978"/>
                        </a:lnTo>
                        <a:lnTo>
                          <a:pt x="423" y="979"/>
                        </a:lnTo>
                        <a:lnTo>
                          <a:pt x="421" y="979"/>
                        </a:lnTo>
                        <a:lnTo>
                          <a:pt x="421" y="981"/>
                        </a:lnTo>
                        <a:lnTo>
                          <a:pt x="419" y="981"/>
                        </a:lnTo>
                        <a:lnTo>
                          <a:pt x="417" y="983"/>
                        </a:lnTo>
                        <a:lnTo>
                          <a:pt x="415" y="985"/>
                        </a:lnTo>
                        <a:lnTo>
                          <a:pt x="413" y="985"/>
                        </a:lnTo>
                        <a:lnTo>
                          <a:pt x="413" y="987"/>
                        </a:lnTo>
                        <a:lnTo>
                          <a:pt x="411" y="987"/>
                        </a:lnTo>
                        <a:lnTo>
                          <a:pt x="411" y="989"/>
                        </a:lnTo>
                        <a:lnTo>
                          <a:pt x="409" y="989"/>
                        </a:lnTo>
                        <a:lnTo>
                          <a:pt x="409" y="991"/>
                        </a:lnTo>
                        <a:lnTo>
                          <a:pt x="407" y="991"/>
                        </a:lnTo>
                        <a:lnTo>
                          <a:pt x="407" y="993"/>
                        </a:lnTo>
                        <a:lnTo>
                          <a:pt x="405" y="993"/>
                        </a:lnTo>
                        <a:lnTo>
                          <a:pt x="405" y="995"/>
                        </a:lnTo>
                        <a:lnTo>
                          <a:pt x="405" y="997"/>
                        </a:lnTo>
                        <a:lnTo>
                          <a:pt x="403" y="997"/>
                        </a:lnTo>
                        <a:lnTo>
                          <a:pt x="402" y="999"/>
                        </a:lnTo>
                        <a:lnTo>
                          <a:pt x="402" y="1001"/>
                        </a:lnTo>
                        <a:lnTo>
                          <a:pt x="400" y="1001"/>
                        </a:lnTo>
                        <a:lnTo>
                          <a:pt x="400" y="1003"/>
                        </a:lnTo>
                        <a:lnTo>
                          <a:pt x="398" y="1003"/>
                        </a:lnTo>
                        <a:lnTo>
                          <a:pt x="398" y="1004"/>
                        </a:lnTo>
                        <a:lnTo>
                          <a:pt x="396" y="1006"/>
                        </a:lnTo>
                        <a:lnTo>
                          <a:pt x="394" y="1006"/>
                        </a:lnTo>
                        <a:lnTo>
                          <a:pt x="394" y="1008"/>
                        </a:lnTo>
                        <a:lnTo>
                          <a:pt x="396" y="1008"/>
                        </a:lnTo>
                        <a:lnTo>
                          <a:pt x="394" y="1008"/>
                        </a:lnTo>
                        <a:lnTo>
                          <a:pt x="394" y="1010"/>
                        </a:lnTo>
                        <a:lnTo>
                          <a:pt x="394" y="1012"/>
                        </a:lnTo>
                        <a:lnTo>
                          <a:pt x="392" y="1012"/>
                        </a:lnTo>
                        <a:lnTo>
                          <a:pt x="390" y="1012"/>
                        </a:lnTo>
                        <a:lnTo>
                          <a:pt x="390" y="1010"/>
                        </a:lnTo>
                        <a:lnTo>
                          <a:pt x="390" y="1012"/>
                        </a:lnTo>
                        <a:lnTo>
                          <a:pt x="388" y="1012"/>
                        </a:lnTo>
                        <a:lnTo>
                          <a:pt x="386" y="1012"/>
                        </a:lnTo>
                        <a:lnTo>
                          <a:pt x="386" y="1014"/>
                        </a:lnTo>
                        <a:lnTo>
                          <a:pt x="386" y="1012"/>
                        </a:lnTo>
                        <a:lnTo>
                          <a:pt x="384" y="1012"/>
                        </a:lnTo>
                        <a:lnTo>
                          <a:pt x="382" y="1012"/>
                        </a:lnTo>
                        <a:lnTo>
                          <a:pt x="382" y="1010"/>
                        </a:lnTo>
                        <a:lnTo>
                          <a:pt x="380" y="1010"/>
                        </a:lnTo>
                        <a:lnTo>
                          <a:pt x="379" y="1010"/>
                        </a:lnTo>
                        <a:lnTo>
                          <a:pt x="377" y="1010"/>
                        </a:lnTo>
                        <a:lnTo>
                          <a:pt x="377" y="1012"/>
                        </a:lnTo>
                        <a:lnTo>
                          <a:pt x="375" y="1012"/>
                        </a:lnTo>
                        <a:lnTo>
                          <a:pt x="375" y="1014"/>
                        </a:lnTo>
                        <a:lnTo>
                          <a:pt x="375" y="1012"/>
                        </a:lnTo>
                        <a:lnTo>
                          <a:pt x="373" y="1012"/>
                        </a:lnTo>
                        <a:lnTo>
                          <a:pt x="371" y="1012"/>
                        </a:lnTo>
                        <a:lnTo>
                          <a:pt x="371" y="1014"/>
                        </a:lnTo>
                        <a:lnTo>
                          <a:pt x="369" y="1014"/>
                        </a:lnTo>
                        <a:lnTo>
                          <a:pt x="369" y="1012"/>
                        </a:lnTo>
                        <a:lnTo>
                          <a:pt x="371" y="1012"/>
                        </a:lnTo>
                        <a:lnTo>
                          <a:pt x="369" y="1012"/>
                        </a:lnTo>
                        <a:lnTo>
                          <a:pt x="369" y="1010"/>
                        </a:lnTo>
                        <a:lnTo>
                          <a:pt x="367" y="1010"/>
                        </a:lnTo>
                        <a:lnTo>
                          <a:pt x="367" y="1008"/>
                        </a:lnTo>
                        <a:lnTo>
                          <a:pt x="365" y="1008"/>
                        </a:lnTo>
                        <a:lnTo>
                          <a:pt x="365" y="1010"/>
                        </a:lnTo>
                        <a:lnTo>
                          <a:pt x="363" y="1010"/>
                        </a:lnTo>
                        <a:lnTo>
                          <a:pt x="361" y="1010"/>
                        </a:lnTo>
                        <a:lnTo>
                          <a:pt x="359" y="1010"/>
                        </a:lnTo>
                        <a:lnTo>
                          <a:pt x="357" y="1010"/>
                        </a:lnTo>
                        <a:lnTo>
                          <a:pt x="357" y="1008"/>
                        </a:lnTo>
                        <a:lnTo>
                          <a:pt x="357" y="1006"/>
                        </a:lnTo>
                        <a:lnTo>
                          <a:pt x="357" y="1004"/>
                        </a:lnTo>
                        <a:lnTo>
                          <a:pt x="357" y="1003"/>
                        </a:lnTo>
                        <a:lnTo>
                          <a:pt x="357" y="1001"/>
                        </a:lnTo>
                        <a:lnTo>
                          <a:pt x="357" y="999"/>
                        </a:lnTo>
                        <a:lnTo>
                          <a:pt x="359" y="999"/>
                        </a:lnTo>
                        <a:lnTo>
                          <a:pt x="357" y="999"/>
                        </a:lnTo>
                        <a:lnTo>
                          <a:pt x="357" y="997"/>
                        </a:lnTo>
                        <a:lnTo>
                          <a:pt x="357" y="995"/>
                        </a:lnTo>
                        <a:lnTo>
                          <a:pt x="357" y="993"/>
                        </a:lnTo>
                        <a:lnTo>
                          <a:pt x="357" y="991"/>
                        </a:lnTo>
                        <a:lnTo>
                          <a:pt x="357" y="989"/>
                        </a:lnTo>
                        <a:lnTo>
                          <a:pt x="357" y="991"/>
                        </a:lnTo>
                        <a:lnTo>
                          <a:pt x="355" y="991"/>
                        </a:lnTo>
                        <a:lnTo>
                          <a:pt x="355" y="989"/>
                        </a:lnTo>
                        <a:lnTo>
                          <a:pt x="354" y="989"/>
                        </a:lnTo>
                        <a:lnTo>
                          <a:pt x="354" y="987"/>
                        </a:lnTo>
                        <a:lnTo>
                          <a:pt x="354" y="985"/>
                        </a:lnTo>
                        <a:lnTo>
                          <a:pt x="354" y="983"/>
                        </a:lnTo>
                        <a:lnTo>
                          <a:pt x="354" y="981"/>
                        </a:lnTo>
                        <a:lnTo>
                          <a:pt x="354" y="979"/>
                        </a:lnTo>
                        <a:lnTo>
                          <a:pt x="352" y="979"/>
                        </a:lnTo>
                        <a:lnTo>
                          <a:pt x="352" y="978"/>
                        </a:lnTo>
                        <a:lnTo>
                          <a:pt x="352" y="976"/>
                        </a:lnTo>
                        <a:lnTo>
                          <a:pt x="352" y="974"/>
                        </a:lnTo>
                        <a:lnTo>
                          <a:pt x="350" y="974"/>
                        </a:lnTo>
                        <a:lnTo>
                          <a:pt x="350" y="972"/>
                        </a:lnTo>
                        <a:lnTo>
                          <a:pt x="350" y="970"/>
                        </a:lnTo>
                        <a:lnTo>
                          <a:pt x="348" y="970"/>
                        </a:lnTo>
                        <a:lnTo>
                          <a:pt x="350" y="970"/>
                        </a:lnTo>
                        <a:lnTo>
                          <a:pt x="350" y="972"/>
                        </a:lnTo>
                        <a:lnTo>
                          <a:pt x="348" y="972"/>
                        </a:lnTo>
                        <a:lnTo>
                          <a:pt x="348" y="970"/>
                        </a:lnTo>
                        <a:lnTo>
                          <a:pt x="348" y="972"/>
                        </a:lnTo>
                        <a:lnTo>
                          <a:pt x="348" y="970"/>
                        </a:lnTo>
                        <a:lnTo>
                          <a:pt x="348" y="968"/>
                        </a:lnTo>
                        <a:lnTo>
                          <a:pt x="346" y="968"/>
                        </a:lnTo>
                        <a:lnTo>
                          <a:pt x="346" y="966"/>
                        </a:lnTo>
                        <a:lnTo>
                          <a:pt x="346" y="964"/>
                        </a:lnTo>
                        <a:lnTo>
                          <a:pt x="344" y="964"/>
                        </a:lnTo>
                        <a:lnTo>
                          <a:pt x="344" y="962"/>
                        </a:lnTo>
                        <a:lnTo>
                          <a:pt x="344" y="964"/>
                        </a:lnTo>
                        <a:lnTo>
                          <a:pt x="344" y="962"/>
                        </a:lnTo>
                        <a:lnTo>
                          <a:pt x="342" y="962"/>
                        </a:lnTo>
                        <a:lnTo>
                          <a:pt x="344" y="962"/>
                        </a:lnTo>
                        <a:lnTo>
                          <a:pt x="344" y="960"/>
                        </a:lnTo>
                        <a:lnTo>
                          <a:pt x="342" y="960"/>
                        </a:lnTo>
                        <a:lnTo>
                          <a:pt x="344" y="960"/>
                        </a:lnTo>
                        <a:lnTo>
                          <a:pt x="344" y="958"/>
                        </a:lnTo>
                        <a:lnTo>
                          <a:pt x="344" y="956"/>
                        </a:lnTo>
                        <a:lnTo>
                          <a:pt x="344" y="955"/>
                        </a:lnTo>
                        <a:lnTo>
                          <a:pt x="342" y="955"/>
                        </a:lnTo>
                        <a:lnTo>
                          <a:pt x="344" y="955"/>
                        </a:lnTo>
                        <a:lnTo>
                          <a:pt x="344" y="953"/>
                        </a:lnTo>
                        <a:lnTo>
                          <a:pt x="346" y="953"/>
                        </a:lnTo>
                        <a:lnTo>
                          <a:pt x="346" y="951"/>
                        </a:lnTo>
                        <a:lnTo>
                          <a:pt x="346" y="949"/>
                        </a:lnTo>
                        <a:lnTo>
                          <a:pt x="346" y="947"/>
                        </a:lnTo>
                        <a:lnTo>
                          <a:pt x="346" y="945"/>
                        </a:lnTo>
                        <a:lnTo>
                          <a:pt x="348" y="945"/>
                        </a:lnTo>
                        <a:lnTo>
                          <a:pt x="348" y="943"/>
                        </a:lnTo>
                        <a:lnTo>
                          <a:pt x="348" y="941"/>
                        </a:lnTo>
                        <a:lnTo>
                          <a:pt x="348" y="939"/>
                        </a:lnTo>
                        <a:lnTo>
                          <a:pt x="350" y="939"/>
                        </a:lnTo>
                        <a:lnTo>
                          <a:pt x="348" y="939"/>
                        </a:lnTo>
                        <a:lnTo>
                          <a:pt x="348" y="937"/>
                        </a:lnTo>
                        <a:lnTo>
                          <a:pt x="348" y="935"/>
                        </a:lnTo>
                        <a:lnTo>
                          <a:pt x="350" y="935"/>
                        </a:lnTo>
                        <a:lnTo>
                          <a:pt x="348" y="935"/>
                        </a:lnTo>
                        <a:lnTo>
                          <a:pt x="348" y="933"/>
                        </a:lnTo>
                        <a:lnTo>
                          <a:pt x="350" y="933"/>
                        </a:lnTo>
                        <a:lnTo>
                          <a:pt x="348" y="933"/>
                        </a:lnTo>
                        <a:lnTo>
                          <a:pt x="346" y="933"/>
                        </a:lnTo>
                        <a:lnTo>
                          <a:pt x="346" y="931"/>
                        </a:lnTo>
                        <a:lnTo>
                          <a:pt x="346" y="930"/>
                        </a:lnTo>
                        <a:lnTo>
                          <a:pt x="344" y="930"/>
                        </a:lnTo>
                        <a:lnTo>
                          <a:pt x="344" y="928"/>
                        </a:lnTo>
                        <a:lnTo>
                          <a:pt x="344" y="926"/>
                        </a:lnTo>
                        <a:lnTo>
                          <a:pt x="346" y="926"/>
                        </a:lnTo>
                        <a:lnTo>
                          <a:pt x="344" y="926"/>
                        </a:lnTo>
                        <a:lnTo>
                          <a:pt x="346" y="926"/>
                        </a:lnTo>
                        <a:lnTo>
                          <a:pt x="344" y="926"/>
                        </a:lnTo>
                        <a:lnTo>
                          <a:pt x="344" y="924"/>
                        </a:lnTo>
                        <a:lnTo>
                          <a:pt x="346" y="924"/>
                        </a:lnTo>
                        <a:lnTo>
                          <a:pt x="344" y="924"/>
                        </a:lnTo>
                        <a:lnTo>
                          <a:pt x="346" y="924"/>
                        </a:lnTo>
                        <a:lnTo>
                          <a:pt x="346" y="922"/>
                        </a:lnTo>
                        <a:lnTo>
                          <a:pt x="346" y="920"/>
                        </a:lnTo>
                        <a:lnTo>
                          <a:pt x="348" y="920"/>
                        </a:lnTo>
                        <a:lnTo>
                          <a:pt x="348" y="918"/>
                        </a:lnTo>
                        <a:lnTo>
                          <a:pt x="350" y="918"/>
                        </a:lnTo>
                        <a:lnTo>
                          <a:pt x="350" y="916"/>
                        </a:lnTo>
                        <a:lnTo>
                          <a:pt x="352" y="916"/>
                        </a:lnTo>
                        <a:lnTo>
                          <a:pt x="354" y="916"/>
                        </a:lnTo>
                        <a:lnTo>
                          <a:pt x="352" y="916"/>
                        </a:lnTo>
                        <a:lnTo>
                          <a:pt x="352" y="914"/>
                        </a:lnTo>
                        <a:lnTo>
                          <a:pt x="354" y="914"/>
                        </a:lnTo>
                        <a:lnTo>
                          <a:pt x="354" y="912"/>
                        </a:lnTo>
                        <a:lnTo>
                          <a:pt x="355" y="912"/>
                        </a:lnTo>
                        <a:lnTo>
                          <a:pt x="355" y="910"/>
                        </a:lnTo>
                        <a:lnTo>
                          <a:pt x="355" y="908"/>
                        </a:lnTo>
                        <a:lnTo>
                          <a:pt x="357" y="908"/>
                        </a:lnTo>
                        <a:lnTo>
                          <a:pt x="357" y="906"/>
                        </a:lnTo>
                        <a:lnTo>
                          <a:pt x="359" y="906"/>
                        </a:lnTo>
                        <a:lnTo>
                          <a:pt x="359" y="905"/>
                        </a:lnTo>
                        <a:lnTo>
                          <a:pt x="361" y="905"/>
                        </a:lnTo>
                        <a:lnTo>
                          <a:pt x="361" y="903"/>
                        </a:lnTo>
                        <a:lnTo>
                          <a:pt x="361" y="901"/>
                        </a:lnTo>
                        <a:lnTo>
                          <a:pt x="361" y="899"/>
                        </a:lnTo>
                        <a:lnTo>
                          <a:pt x="359" y="899"/>
                        </a:lnTo>
                        <a:lnTo>
                          <a:pt x="357" y="899"/>
                        </a:lnTo>
                        <a:lnTo>
                          <a:pt x="357" y="897"/>
                        </a:lnTo>
                        <a:lnTo>
                          <a:pt x="355" y="897"/>
                        </a:lnTo>
                        <a:lnTo>
                          <a:pt x="355" y="895"/>
                        </a:lnTo>
                        <a:lnTo>
                          <a:pt x="355" y="893"/>
                        </a:lnTo>
                        <a:lnTo>
                          <a:pt x="355" y="891"/>
                        </a:lnTo>
                        <a:lnTo>
                          <a:pt x="355" y="889"/>
                        </a:lnTo>
                        <a:lnTo>
                          <a:pt x="355" y="887"/>
                        </a:lnTo>
                        <a:lnTo>
                          <a:pt x="354" y="887"/>
                        </a:lnTo>
                        <a:lnTo>
                          <a:pt x="354" y="885"/>
                        </a:lnTo>
                        <a:lnTo>
                          <a:pt x="354" y="887"/>
                        </a:lnTo>
                        <a:lnTo>
                          <a:pt x="352" y="887"/>
                        </a:lnTo>
                        <a:lnTo>
                          <a:pt x="352" y="889"/>
                        </a:lnTo>
                        <a:lnTo>
                          <a:pt x="350" y="889"/>
                        </a:lnTo>
                        <a:lnTo>
                          <a:pt x="348" y="889"/>
                        </a:lnTo>
                        <a:lnTo>
                          <a:pt x="348" y="891"/>
                        </a:lnTo>
                        <a:lnTo>
                          <a:pt x="346" y="891"/>
                        </a:lnTo>
                        <a:lnTo>
                          <a:pt x="344" y="891"/>
                        </a:lnTo>
                        <a:lnTo>
                          <a:pt x="342" y="891"/>
                        </a:lnTo>
                        <a:lnTo>
                          <a:pt x="342" y="893"/>
                        </a:lnTo>
                        <a:lnTo>
                          <a:pt x="340" y="893"/>
                        </a:lnTo>
                        <a:lnTo>
                          <a:pt x="340" y="895"/>
                        </a:lnTo>
                        <a:lnTo>
                          <a:pt x="340" y="897"/>
                        </a:lnTo>
                        <a:lnTo>
                          <a:pt x="342" y="897"/>
                        </a:lnTo>
                        <a:lnTo>
                          <a:pt x="342" y="899"/>
                        </a:lnTo>
                        <a:lnTo>
                          <a:pt x="342" y="901"/>
                        </a:lnTo>
                        <a:lnTo>
                          <a:pt x="342" y="903"/>
                        </a:lnTo>
                        <a:lnTo>
                          <a:pt x="342" y="905"/>
                        </a:lnTo>
                        <a:lnTo>
                          <a:pt x="342" y="906"/>
                        </a:lnTo>
                        <a:lnTo>
                          <a:pt x="342" y="908"/>
                        </a:lnTo>
                        <a:lnTo>
                          <a:pt x="342" y="910"/>
                        </a:lnTo>
                        <a:lnTo>
                          <a:pt x="342" y="912"/>
                        </a:lnTo>
                        <a:lnTo>
                          <a:pt x="340" y="912"/>
                        </a:lnTo>
                        <a:lnTo>
                          <a:pt x="338" y="912"/>
                        </a:lnTo>
                        <a:lnTo>
                          <a:pt x="336" y="912"/>
                        </a:lnTo>
                        <a:lnTo>
                          <a:pt x="334" y="912"/>
                        </a:lnTo>
                        <a:lnTo>
                          <a:pt x="332" y="912"/>
                        </a:lnTo>
                        <a:lnTo>
                          <a:pt x="332" y="914"/>
                        </a:lnTo>
                        <a:lnTo>
                          <a:pt x="332" y="916"/>
                        </a:lnTo>
                        <a:lnTo>
                          <a:pt x="331" y="916"/>
                        </a:lnTo>
                        <a:lnTo>
                          <a:pt x="331" y="918"/>
                        </a:lnTo>
                        <a:lnTo>
                          <a:pt x="329" y="918"/>
                        </a:lnTo>
                        <a:lnTo>
                          <a:pt x="327" y="918"/>
                        </a:lnTo>
                        <a:lnTo>
                          <a:pt x="327" y="920"/>
                        </a:lnTo>
                        <a:lnTo>
                          <a:pt x="327" y="922"/>
                        </a:lnTo>
                        <a:lnTo>
                          <a:pt x="325" y="922"/>
                        </a:lnTo>
                        <a:lnTo>
                          <a:pt x="323" y="922"/>
                        </a:lnTo>
                        <a:lnTo>
                          <a:pt x="321" y="922"/>
                        </a:lnTo>
                        <a:lnTo>
                          <a:pt x="321" y="920"/>
                        </a:lnTo>
                        <a:lnTo>
                          <a:pt x="321" y="918"/>
                        </a:lnTo>
                        <a:lnTo>
                          <a:pt x="319" y="918"/>
                        </a:lnTo>
                        <a:lnTo>
                          <a:pt x="317" y="918"/>
                        </a:lnTo>
                        <a:lnTo>
                          <a:pt x="317" y="916"/>
                        </a:lnTo>
                        <a:lnTo>
                          <a:pt x="317" y="914"/>
                        </a:lnTo>
                        <a:lnTo>
                          <a:pt x="315" y="914"/>
                        </a:lnTo>
                        <a:lnTo>
                          <a:pt x="315" y="912"/>
                        </a:lnTo>
                        <a:lnTo>
                          <a:pt x="315" y="910"/>
                        </a:lnTo>
                        <a:lnTo>
                          <a:pt x="313" y="910"/>
                        </a:lnTo>
                        <a:lnTo>
                          <a:pt x="311" y="910"/>
                        </a:lnTo>
                        <a:lnTo>
                          <a:pt x="311" y="908"/>
                        </a:lnTo>
                        <a:lnTo>
                          <a:pt x="309" y="908"/>
                        </a:lnTo>
                        <a:lnTo>
                          <a:pt x="309" y="906"/>
                        </a:lnTo>
                        <a:lnTo>
                          <a:pt x="307" y="906"/>
                        </a:lnTo>
                        <a:lnTo>
                          <a:pt x="307" y="905"/>
                        </a:lnTo>
                        <a:lnTo>
                          <a:pt x="306" y="905"/>
                        </a:lnTo>
                        <a:lnTo>
                          <a:pt x="306" y="903"/>
                        </a:lnTo>
                        <a:lnTo>
                          <a:pt x="304" y="903"/>
                        </a:lnTo>
                        <a:lnTo>
                          <a:pt x="302" y="903"/>
                        </a:lnTo>
                        <a:lnTo>
                          <a:pt x="302" y="901"/>
                        </a:lnTo>
                        <a:lnTo>
                          <a:pt x="302" y="899"/>
                        </a:lnTo>
                        <a:lnTo>
                          <a:pt x="300" y="899"/>
                        </a:lnTo>
                        <a:lnTo>
                          <a:pt x="298" y="897"/>
                        </a:lnTo>
                        <a:lnTo>
                          <a:pt x="296" y="897"/>
                        </a:lnTo>
                        <a:lnTo>
                          <a:pt x="296" y="895"/>
                        </a:lnTo>
                        <a:lnTo>
                          <a:pt x="294" y="893"/>
                        </a:lnTo>
                        <a:lnTo>
                          <a:pt x="292" y="891"/>
                        </a:lnTo>
                        <a:lnTo>
                          <a:pt x="292" y="887"/>
                        </a:lnTo>
                        <a:lnTo>
                          <a:pt x="294" y="887"/>
                        </a:lnTo>
                        <a:lnTo>
                          <a:pt x="294" y="885"/>
                        </a:lnTo>
                        <a:lnTo>
                          <a:pt x="294" y="883"/>
                        </a:lnTo>
                        <a:lnTo>
                          <a:pt x="296" y="882"/>
                        </a:lnTo>
                        <a:lnTo>
                          <a:pt x="296" y="880"/>
                        </a:lnTo>
                        <a:lnTo>
                          <a:pt x="298" y="878"/>
                        </a:lnTo>
                        <a:lnTo>
                          <a:pt x="300" y="878"/>
                        </a:lnTo>
                        <a:lnTo>
                          <a:pt x="302" y="876"/>
                        </a:lnTo>
                        <a:lnTo>
                          <a:pt x="304" y="874"/>
                        </a:lnTo>
                        <a:lnTo>
                          <a:pt x="304" y="870"/>
                        </a:lnTo>
                        <a:lnTo>
                          <a:pt x="304" y="866"/>
                        </a:lnTo>
                        <a:lnTo>
                          <a:pt x="304" y="862"/>
                        </a:lnTo>
                        <a:lnTo>
                          <a:pt x="304" y="858"/>
                        </a:lnTo>
                        <a:lnTo>
                          <a:pt x="304" y="853"/>
                        </a:lnTo>
                        <a:lnTo>
                          <a:pt x="302" y="851"/>
                        </a:lnTo>
                        <a:lnTo>
                          <a:pt x="302" y="847"/>
                        </a:lnTo>
                        <a:lnTo>
                          <a:pt x="302" y="841"/>
                        </a:lnTo>
                        <a:lnTo>
                          <a:pt x="304" y="839"/>
                        </a:lnTo>
                        <a:lnTo>
                          <a:pt x="307" y="837"/>
                        </a:lnTo>
                        <a:lnTo>
                          <a:pt x="311" y="835"/>
                        </a:lnTo>
                        <a:lnTo>
                          <a:pt x="313" y="834"/>
                        </a:lnTo>
                        <a:lnTo>
                          <a:pt x="317" y="834"/>
                        </a:lnTo>
                        <a:lnTo>
                          <a:pt x="319" y="832"/>
                        </a:lnTo>
                        <a:lnTo>
                          <a:pt x="321" y="830"/>
                        </a:lnTo>
                        <a:lnTo>
                          <a:pt x="323" y="830"/>
                        </a:lnTo>
                        <a:lnTo>
                          <a:pt x="323" y="828"/>
                        </a:lnTo>
                        <a:lnTo>
                          <a:pt x="325" y="828"/>
                        </a:lnTo>
                        <a:lnTo>
                          <a:pt x="325" y="826"/>
                        </a:lnTo>
                        <a:lnTo>
                          <a:pt x="323" y="824"/>
                        </a:lnTo>
                        <a:lnTo>
                          <a:pt x="321" y="824"/>
                        </a:lnTo>
                        <a:lnTo>
                          <a:pt x="319" y="824"/>
                        </a:lnTo>
                        <a:lnTo>
                          <a:pt x="317" y="822"/>
                        </a:lnTo>
                        <a:lnTo>
                          <a:pt x="317" y="820"/>
                        </a:lnTo>
                        <a:lnTo>
                          <a:pt x="315" y="818"/>
                        </a:lnTo>
                        <a:lnTo>
                          <a:pt x="315" y="816"/>
                        </a:lnTo>
                        <a:lnTo>
                          <a:pt x="315" y="814"/>
                        </a:lnTo>
                        <a:lnTo>
                          <a:pt x="315" y="812"/>
                        </a:lnTo>
                        <a:lnTo>
                          <a:pt x="315" y="810"/>
                        </a:lnTo>
                        <a:lnTo>
                          <a:pt x="315" y="809"/>
                        </a:lnTo>
                        <a:lnTo>
                          <a:pt x="315" y="807"/>
                        </a:lnTo>
                        <a:lnTo>
                          <a:pt x="315" y="805"/>
                        </a:lnTo>
                        <a:lnTo>
                          <a:pt x="313" y="807"/>
                        </a:lnTo>
                        <a:lnTo>
                          <a:pt x="313" y="805"/>
                        </a:lnTo>
                        <a:lnTo>
                          <a:pt x="311" y="805"/>
                        </a:lnTo>
                        <a:lnTo>
                          <a:pt x="311" y="803"/>
                        </a:lnTo>
                        <a:lnTo>
                          <a:pt x="311" y="799"/>
                        </a:lnTo>
                        <a:lnTo>
                          <a:pt x="313" y="795"/>
                        </a:lnTo>
                        <a:lnTo>
                          <a:pt x="313" y="793"/>
                        </a:lnTo>
                        <a:lnTo>
                          <a:pt x="313" y="791"/>
                        </a:lnTo>
                        <a:lnTo>
                          <a:pt x="311" y="789"/>
                        </a:lnTo>
                        <a:lnTo>
                          <a:pt x="311" y="787"/>
                        </a:lnTo>
                        <a:lnTo>
                          <a:pt x="311" y="786"/>
                        </a:lnTo>
                        <a:lnTo>
                          <a:pt x="311" y="784"/>
                        </a:lnTo>
                        <a:lnTo>
                          <a:pt x="313" y="784"/>
                        </a:lnTo>
                        <a:lnTo>
                          <a:pt x="313" y="782"/>
                        </a:lnTo>
                        <a:lnTo>
                          <a:pt x="313" y="778"/>
                        </a:lnTo>
                        <a:lnTo>
                          <a:pt x="313" y="776"/>
                        </a:lnTo>
                        <a:lnTo>
                          <a:pt x="313" y="774"/>
                        </a:lnTo>
                        <a:lnTo>
                          <a:pt x="313" y="772"/>
                        </a:lnTo>
                        <a:lnTo>
                          <a:pt x="311" y="772"/>
                        </a:lnTo>
                        <a:lnTo>
                          <a:pt x="311" y="770"/>
                        </a:lnTo>
                        <a:lnTo>
                          <a:pt x="309" y="770"/>
                        </a:lnTo>
                        <a:lnTo>
                          <a:pt x="309" y="768"/>
                        </a:lnTo>
                        <a:lnTo>
                          <a:pt x="309" y="766"/>
                        </a:lnTo>
                        <a:lnTo>
                          <a:pt x="309" y="764"/>
                        </a:lnTo>
                        <a:lnTo>
                          <a:pt x="307" y="762"/>
                        </a:lnTo>
                        <a:lnTo>
                          <a:pt x="307" y="761"/>
                        </a:lnTo>
                        <a:lnTo>
                          <a:pt x="307" y="759"/>
                        </a:lnTo>
                        <a:lnTo>
                          <a:pt x="306" y="759"/>
                        </a:lnTo>
                        <a:lnTo>
                          <a:pt x="304" y="759"/>
                        </a:lnTo>
                        <a:lnTo>
                          <a:pt x="302" y="757"/>
                        </a:lnTo>
                        <a:lnTo>
                          <a:pt x="302" y="755"/>
                        </a:lnTo>
                        <a:lnTo>
                          <a:pt x="300" y="755"/>
                        </a:lnTo>
                        <a:lnTo>
                          <a:pt x="300" y="753"/>
                        </a:lnTo>
                        <a:lnTo>
                          <a:pt x="298" y="753"/>
                        </a:lnTo>
                        <a:lnTo>
                          <a:pt x="298" y="751"/>
                        </a:lnTo>
                        <a:lnTo>
                          <a:pt x="298" y="749"/>
                        </a:lnTo>
                        <a:lnTo>
                          <a:pt x="296" y="747"/>
                        </a:lnTo>
                        <a:lnTo>
                          <a:pt x="294" y="747"/>
                        </a:lnTo>
                        <a:lnTo>
                          <a:pt x="294" y="745"/>
                        </a:lnTo>
                        <a:lnTo>
                          <a:pt x="294" y="743"/>
                        </a:lnTo>
                        <a:lnTo>
                          <a:pt x="292" y="743"/>
                        </a:lnTo>
                        <a:lnTo>
                          <a:pt x="292" y="741"/>
                        </a:lnTo>
                        <a:lnTo>
                          <a:pt x="292" y="739"/>
                        </a:lnTo>
                        <a:lnTo>
                          <a:pt x="290" y="739"/>
                        </a:lnTo>
                        <a:lnTo>
                          <a:pt x="290" y="738"/>
                        </a:lnTo>
                        <a:lnTo>
                          <a:pt x="288" y="739"/>
                        </a:lnTo>
                        <a:lnTo>
                          <a:pt x="286" y="738"/>
                        </a:lnTo>
                        <a:lnTo>
                          <a:pt x="284" y="738"/>
                        </a:lnTo>
                        <a:lnTo>
                          <a:pt x="284" y="736"/>
                        </a:lnTo>
                        <a:lnTo>
                          <a:pt x="284" y="734"/>
                        </a:lnTo>
                        <a:lnTo>
                          <a:pt x="283" y="734"/>
                        </a:lnTo>
                        <a:lnTo>
                          <a:pt x="283" y="732"/>
                        </a:lnTo>
                        <a:lnTo>
                          <a:pt x="281" y="732"/>
                        </a:lnTo>
                        <a:lnTo>
                          <a:pt x="279" y="734"/>
                        </a:lnTo>
                        <a:lnTo>
                          <a:pt x="277" y="734"/>
                        </a:lnTo>
                        <a:lnTo>
                          <a:pt x="277" y="732"/>
                        </a:lnTo>
                        <a:lnTo>
                          <a:pt x="275" y="732"/>
                        </a:lnTo>
                        <a:lnTo>
                          <a:pt x="273" y="732"/>
                        </a:lnTo>
                        <a:lnTo>
                          <a:pt x="273" y="730"/>
                        </a:lnTo>
                        <a:lnTo>
                          <a:pt x="273" y="728"/>
                        </a:lnTo>
                        <a:lnTo>
                          <a:pt x="273" y="726"/>
                        </a:lnTo>
                        <a:lnTo>
                          <a:pt x="271" y="726"/>
                        </a:lnTo>
                        <a:lnTo>
                          <a:pt x="269" y="726"/>
                        </a:lnTo>
                        <a:lnTo>
                          <a:pt x="269" y="724"/>
                        </a:lnTo>
                        <a:lnTo>
                          <a:pt x="267" y="724"/>
                        </a:lnTo>
                        <a:lnTo>
                          <a:pt x="265" y="724"/>
                        </a:lnTo>
                        <a:lnTo>
                          <a:pt x="265" y="722"/>
                        </a:lnTo>
                        <a:lnTo>
                          <a:pt x="263" y="722"/>
                        </a:lnTo>
                        <a:lnTo>
                          <a:pt x="263" y="720"/>
                        </a:lnTo>
                        <a:lnTo>
                          <a:pt x="261" y="720"/>
                        </a:lnTo>
                        <a:lnTo>
                          <a:pt x="261" y="722"/>
                        </a:lnTo>
                        <a:lnTo>
                          <a:pt x="261" y="720"/>
                        </a:lnTo>
                        <a:lnTo>
                          <a:pt x="259" y="720"/>
                        </a:lnTo>
                        <a:lnTo>
                          <a:pt x="259" y="718"/>
                        </a:lnTo>
                        <a:lnTo>
                          <a:pt x="258" y="718"/>
                        </a:lnTo>
                        <a:lnTo>
                          <a:pt x="259" y="718"/>
                        </a:lnTo>
                        <a:lnTo>
                          <a:pt x="259" y="716"/>
                        </a:lnTo>
                        <a:lnTo>
                          <a:pt x="258" y="716"/>
                        </a:lnTo>
                        <a:lnTo>
                          <a:pt x="256" y="716"/>
                        </a:lnTo>
                        <a:lnTo>
                          <a:pt x="254" y="716"/>
                        </a:lnTo>
                        <a:lnTo>
                          <a:pt x="254" y="714"/>
                        </a:lnTo>
                        <a:lnTo>
                          <a:pt x="256" y="714"/>
                        </a:lnTo>
                        <a:lnTo>
                          <a:pt x="256" y="713"/>
                        </a:lnTo>
                        <a:lnTo>
                          <a:pt x="256" y="711"/>
                        </a:lnTo>
                        <a:lnTo>
                          <a:pt x="254" y="711"/>
                        </a:lnTo>
                        <a:lnTo>
                          <a:pt x="254" y="713"/>
                        </a:lnTo>
                        <a:lnTo>
                          <a:pt x="252" y="713"/>
                        </a:lnTo>
                        <a:lnTo>
                          <a:pt x="252" y="714"/>
                        </a:lnTo>
                        <a:lnTo>
                          <a:pt x="252" y="713"/>
                        </a:lnTo>
                        <a:lnTo>
                          <a:pt x="250" y="713"/>
                        </a:lnTo>
                        <a:lnTo>
                          <a:pt x="248" y="713"/>
                        </a:lnTo>
                        <a:lnTo>
                          <a:pt x="250" y="713"/>
                        </a:lnTo>
                        <a:lnTo>
                          <a:pt x="250" y="714"/>
                        </a:lnTo>
                        <a:lnTo>
                          <a:pt x="248" y="714"/>
                        </a:lnTo>
                        <a:lnTo>
                          <a:pt x="246" y="714"/>
                        </a:lnTo>
                        <a:lnTo>
                          <a:pt x="244" y="714"/>
                        </a:lnTo>
                        <a:lnTo>
                          <a:pt x="242" y="714"/>
                        </a:lnTo>
                        <a:lnTo>
                          <a:pt x="242" y="713"/>
                        </a:lnTo>
                        <a:lnTo>
                          <a:pt x="242" y="711"/>
                        </a:lnTo>
                        <a:lnTo>
                          <a:pt x="242" y="709"/>
                        </a:lnTo>
                        <a:lnTo>
                          <a:pt x="242" y="707"/>
                        </a:lnTo>
                        <a:lnTo>
                          <a:pt x="242" y="705"/>
                        </a:lnTo>
                        <a:lnTo>
                          <a:pt x="240" y="705"/>
                        </a:lnTo>
                        <a:lnTo>
                          <a:pt x="238" y="705"/>
                        </a:lnTo>
                        <a:lnTo>
                          <a:pt x="238" y="703"/>
                        </a:lnTo>
                        <a:lnTo>
                          <a:pt x="236" y="703"/>
                        </a:lnTo>
                        <a:lnTo>
                          <a:pt x="236" y="701"/>
                        </a:lnTo>
                        <a:lnTo>
                          <a:pt x="236" y="699"/>
                        </a:lnTo>
                        <a:lnTo>
                          <a:pt x="235" y="699"/>
                        </a:lnTo>
                        <a:lnTo>
                          <a:pt x="235" y="697"/>
                        </a:lnTo>
                        <a:lnTo>
                          <a:pt x="233" y="697"/>
                        </a:lnTo>
                        <a:lnTo>
                          <a:pt x="233" y="695"/>
                        </a:lnTo>
                        <a:lnTo>
                          <a:pt x="233" y="693"/>
                        </a:lnTo>
                        <a:lnTo>
                          <a:pt x="231" y="693"/>
                        </a:lnTo>
                        <a:lnTo>
                          <a:pt x="231" y="691"/>
                        </a:lnTo>
                        <a:lnTo>
                          <a:pt x="229" y="691"/>
                        </a:lnTo>
                        <a:lnTo>
                          <a:pt x="229" y="690"/>
                        </a:lnTo>
                        <a:lnTo>
                          <a:pt x="231" y="690"/>
                        </a:lnTo>
                        <a:lnTo>
                          <a:pt x="229" y="688"/>
                        </a:lnTo>
                        <a:lnTo>
                          <a:pt x="231" y="688"/>
                        </a:lnTo>
                        <a:lnTo>
                          <a:pt x="233" y="688"/>
                        </a:lnTo>
                        <a:lnTo>
                          <a:pt x="233" y="686"/>
                        </a:lnTo>
                        <a:lnTo>
                          <a:pt x="235" y="686"/>
                        </a:lnTo>
                        <a:lnTo>
                          <a:pt x="235" y="688"/>
                        </a:lnTo>
                        <a:lnTo>
                          <a:pt x="235" y="686"/>
                        </a:lnTo>
                        <a:lnTo>
                          <a:pt x="236" y="686"/>
                        </a:lnTo>
                        <a:lnTo>
                          <a:pt x="236" y="684"/>
                        </a:lnTo>
                        <a:lnTo>
                          <a:pt x="238" y="682"/>
                        </a:lnTo>
                        <a:lnTo>
                          <a:pt x="240" y="682"/>
                        </a:lnTo>
                        <a:lnTo>
                          <a:pt x="240" y="680"/>
                        </a:lnTo>
                        <a:lnTo>
                          <a:pt x="238" y="680"/>
                        </a:lnTo>
                        <a:lnTo>
                          <a:pt x="238" y="678"/>
                        </a:lnTo>
                        <a:lnTo>
                          <a:pt x="236" y="678"/>
                        </a:lnTo>
                        <a:lnTo>
                          <a:pt x="236" y="676"/>
                        </a:lnTo>
                        <a:lnTo>
                          <a:pt x="236" y="674"/>
                        </a:lnTo>
                        <a:lnTo>
                          <a:pt x="238" y="674"/>
                        </a:lnTo>
                        <a:lnTo>
                          <a:pt x="238" y="676"/>
                        </a:lnTo>
                        <a:lnTo>
                          <a:pt x="240" y="676"/>
                        </a:lnTo>
                        <a:lnTo>
                          <a:pt x="240" y="674"/>
                        </a:lnTo>
                        <a:lnTo>
                          <a:pt x="242" y="674"/>
                        </a:lnTo>
                        <a:lnTo>
                          <a:pt x="244" y="674"/>
                        </a:lnTo>
                        <a:lnTo>
                          <a:pt x="244" y="672"/>
                        </a:lnTo>
                        <a:lnTo>
                          <a:pt x="246" y="672"/>
                        </a:lnTo>
                        <a:lnTo>
                          <a:pt x="246" y="670"/>
                        </a:lnTo>
                        <a:lnTo>
                          <a:pt x="248" y="670"/>
                        </a:lnTo>
                        <a:lnTo>
                          <a:pt x="248" y="668"/>
                        </a:lnTo>
                        <a:lnTo>
                          <a:pt x="248" y="670"/>
                        </a:lnTo>
                        <a:lnTo>
                          <a:pt x="250" y="670"/>
                        </a:lnTo>
                        <a:lnTo>
                          <a:pt x="250" y="668"/>
                        </a:lnTo>
                        <a:lnTo>
                          <a:pt x="252" y="668"/>
                        </a:lnTo>
                        <a:lnTo>
                          <a:pt x="254" y="670"/>
                        </a:lnTo>
                        <a:lnTo>
                          <a:pt x="256" y="668"/>
                        </a:lnTo>
                        <a:lnTo>
                          <a:pt x="256" y="670"/>
                        </a:lnTo>
                        <a:lnTo>
                          <a:pt x="258" y="672"/>
                        </a:lnTo>
                        <a:lnTo>
                          <a:pt x="259" y="672"/>
                        </a:lnTo>
                        <a:lnTo>
                          <a:pt x="259" y="670"/>
                        </a:lnTo>
                        <a:lnTo>
                          <a:pt x="259" y="668"/>
                        </a:lnTo>
                        <a:lnTo>
                          <a:pt x="261" y="668"/>
                        </a:lnTo>
                        <a:lnTo>
                          <a:pt x="263" y="668"/>
                        </a:lnTo>
                        <a:lnTo>
                          <a:pt x="265" y="668"/>
                        </a:lnTo>
                        <a:lnTo>
                          <a:pt x="267" y="668"/>
                        </a:lnTo>
                        <a:lnTo>
                          <a:pt x="269" y="668"/>
                        </a:lnTo>
                        <a:lnTo>
                          <a:pt x="271" y="668"/>
                        </a:lnTo>
                        <a:lnTo>
                          <a:pt x="273" y="668"/>
                        </a:lnTo>
                        <a:lnTo>
                          <a:pt x="275" y="668"/>
                        </a:lnTo>
                        <a:lnTo>
                          <a:pt x="275" y="670"/>
                        </a:lnTo>
                        <a:lnTo>
                          <a:pt x="275" y="672"/>
                        </a:lnTo>
                        <a:lnTo>
                          <a:pt x="277" y="672"/>
                        </a:lnTo>
                        <a:lnTo>
                          <a:pt x="279" y="672"/>
                        </a:lnTo>
                        <a:lnTo>
                          <a:pt x="279" y="670"/>
                        </a:lnTo>
                        <a:lnTo>
                          <a:pt x="279" y="668"/>
                        </a:lnTo>
                        <a:lnTo>
                          <a:pt x="279" y="666"/>
                        </a:lnTo>
                        <a:lnTo>
                          <a:pt x="279" y="665"/>
                        </a:lnTo>
                        <a:lnTo>
                          <a:pt x="279" y="663"/>
                        </a:lnTo>
                        <a:lnTo>
                          <a:pt x="281" y="663"/>
                        </a:lnTo>
                        <a:lnTo>
                          <a:pt x="281" y="661"/>
                        </a:lnTo>
                        <a:lnTo>
                          <a:pt x="283" y="661"/>
                        </a:lnTo>
                        <a:lnTo>
                          <a:pt x="284" y="661"/>
                        </a:lnTo>
                        <a:lnTo>
                          <a:pt x="284" y="659"/>
                        </a:lnTo>
                        <a:lnTo>
                          <a:pt x="284" y="657"/>
                        </a:lnTo>
                        <a:lnTo>
                          <a:pt x="286" y="657"/>
                        </a:lnTo>
                        <a:lnTo>
                          <a:pt x="286" y="655"/>
                        </a:lnTo>
                        <a:lnTo>
                          <a:pt x="288" y="655"/>
                        </a:lnTo>
                        <a:lnTo>
                          <a:pt x="288" y="653"/>
                        </a:lnTo>
                        <a:lnTo>
                          <a:pt x="286" y="653"/>
                        </a:lnTo>
                        <a:lnTo>
                          <a:pt x="286" y="651"/>
                        </a:lnTo>
                        <a:lnTo>
                          <a:pt x="288" y="651"/>
                        </a:lnTo>
                        <a:lnTo>
                          <a:pt x="288" y="649"/>
                        </a:lnTo>
                        <a:lnTo>
                          <a:pt x="288" y="647"/>
                        </a:lnTo>
                        <a:lnTo>
                          <a:pt x="288" y="645"/>
                        </a:lnTo>
                        <a:lnTo>
                          <a:pt x="288" y="643"/>
                        </a:lnTo>
                        <a:lnTo>
                          <a:pt x="288" y="642"/>
                        </a:lnTo>
                        <a:lnTo>
                          <a:pt x="288" y="640"/>
                        </a:lnTo>
                        <a:lnTo>
                          <a:pt x="290" y="640"/>
                        </a:lnTo>
                        <a:lnTo>
                          <a:pt x="290" y="642"/>
                        </a:lnTo>
                        <a:lnTo>
                          <a:pt x="292" y="642"/>
                        </a:lnTo>
                        <a:lnTo>
                          <a:pt x="294" y="642"/>
                        </a:lnTo>
                        <a:lnTo>
                          <a:pt x="294" y="643"/>
                        </a:lnTo>
                        <a:lnTo>
                          <a:pt x="296" y="643"/>
                        </a:lnTo>
                        <a:lnTo>
                          <a:pt x="296" y="645"/>
                        </a:lnTo>
                        <a:lnTo>
                          <a:pt x="296" y="643"/>
                        </a:lnTo>
                        <a:lnTo>
                          <a:pt x="298" y="643"/>
                        </a:lnTo>
                        <a:lnTo>
                          <a:pt x="300" y="645"/>
                        </a:lnTo>
                        <a:lnTo>
                          <a:pt x="300" y="643"/>
                        </a:lnTo>
                        <a:lnTo>
                          <a:pt x="302" y="643"/>
                        </a:lnTo>
                        <a:lnTo>
                          <a:pt x="302" y="642"/>
                        </a:lnTo>
                        <a:lnTo>
                          <a:pt x="302" y="640"/>
                        </a:lnTo>
                        <a:lnTo>
                          <a:pt x="304" y="638"/>
                        </a:lnTo>
                        <a:lnTo>
                          <a:pt x="304" y="636"/>
                        </a:lnTo>
                        <a:lnTo>
                          <a:pt x="306" y="636"/>
                        </a:lnTo>
                        <a:lnTo>
                          <a:pt x="306" y="634"/>
                        </a:lnTo>
                        <a:lnTo>
                          <a:pt x="307" y="634"/>
                        </a:lnTo>
                        <a:lnTo>
                          <a:pt x="307" y="632"/>
                        </a:lnTo>
                        <a:lnTo>
                          <a:pt x="307" y="630"/>
                        </a:lnTo>
                        <a:lnTo>
                          <a:pt x="307" y="628"/>
                        </a:lnTo>
                        <a:lnTo>
                          <a:pt x="309" y="626"/>
                        </a:lnTo>
                        <a:lnTo>
                          <a:pt x="309" y="624"/>
                        </a:lnTo>
                        <a:lnTo>
                          <a:pt x="309" y="622"/>
                        </a:lnTo>
                        <a:lnTo>
                          <a:pt x="309" y="620"/>
                        </a:lnTo>
                        <a:lnTo>
                          <a:pt x="309" y="618"/>
                        </a:lnTo>
                        <a:lnTo>
                          <a:pt x="307" y="618"/>
                        </a:lnTo>
                        <a:lnTo>
                          <a:pt x="307" y="617"/>
                        </a:lnTo>
                        <a:lnTo>
                          <a:pt x="306" y="615"/>
                        </a:lnTo>
                        <a:lnTo>
                          <a:pt x="304" y="613"/>
                        </a:lnTo>
                        <a:lnTo>
                          <a:pt x="304" y="611"/>
                        </a:lnTo>
                        <a:lnTo>
                          <a:pt x="302" y="611"/>
                        </a:lnTo>
                        <a:lnTo>
                          <a:pt x="302" y="613"/>
                        </a:lnTo>
                        <a:lnTo>
                          <a:pt x="300" y="613"/>
                        </a:lnTo>
                        <a:lnTo>
                          <a:pt x="300" y="611"/>
                        </a:lnTo>
                        <a:lnTo>
                          <a:pt x="302" y="609"/>
                        </a:lnTo>
                        <a:lnTo>
                          <a:pt x="302" y="607"/>
                        </a:lnTo>
                        <a:lnTo>
                          <a:pt x="300" y="607"/>
                        </a:lnTo>
                        <a:lnTo>
                          <a:pt x="300" y="605"/>
                        </a:lnTo>
                        <a:lnTo>
                          <a:pt x="300" y="603"/>
                        </a:lnTo>
                        <a:lnTo>
                          <a:pt x="302" y="603"/>
                        </a:lnTo>
                        <a:lnTo>
                          <a:pt x="302" y="601"/>
                        </a:lnTo>
                        <a:lnTo>
                          <a:pt x="300" y="601"/>
                        </a:lnTo>
                        <a:lnTo>
                          <a:pt x="302" y="601"/>
                        </a:lnTo>
                        <a:lnTo>
                          <a:pt x="300" y="601"/>
                        </a:lnTo>
                        <a:lnTo>
                          <a:pt x="300" y="599"/>
                        </a:lnTo>
                        <a:lnTo>
                          <a:pt x="298" y="599"/>
                        </a:lnTo>
                        <a:lnTo>
                          <a:pt x="298" y="597"/>
                        </a:lnTo>
                        <a:lnTo>
                          <a:pt x="300" y="597"/>
                        </a:lnTo>
                        <a:lnTo>
                          <a:pt x="300" y="595"/>
                        </a:lnTo>
                        <a:lnTo>
                          <a:pt x="300" y="594"/>
                        </a:lnTo>
                        <a:lnTo>
                          <a:pt x="300" y="592"/>
                        </a:lnTo>
                        <a:lnTo>
                          <a:pt x="298" y="592"/>
                        </a:lnTo>
                        <a:lnTo>
                          <a:pt x="296" y="592"/>
                        </a:lnTo>
                        <a:lnTo>
                          <a:pt x="296" y="590"/>
                        </a:lnTo>
                        <a:lnTo>
                          <a:pt x="294" y="590"/>
                        </a:lnTo>
                        <a:lnTo>
                          <a:pt x="292" y="590"/>
                        </a:lnTo>
                        <a:lnTo>
                          <a:pt x="292" y="588"/>
                        </a:lnTo>
                        <a:lnTo>
                          <a:pt x="294" y="586"/>
                        </a:lnTo>
                        <a:lnTo>
                          <a:pt x="294" y="584"/>
                        </a:lnTo>
                        <a:lnTo>
                          <a:pt x="294" y="582"/>
                        </a:lnTo>
                        <a:lnTo>
                          <a:pt x="294" y="580"/>
                        </a:lnTo>
                        <a:lnTo>
                          <a:pt x="294" y="578"/>
                        </a:lnTo>
                        <a:lnTo>
                          <a:pt x="294" y="576"/>
                        </a:lnTo>
                        <a:lnTo>
                          <a:pt x="294" y="574"/>
                        </a:lnTo>
                        <a:lnTo>
                          <a:pt x="292" y="574"/>
                        </a:lnTo>
                        <a:lnTo>
                          <a:pt x="292" y="572"/>
                        </a:lnTo>
                        <a:lnTo>
                          <a:pt x="292" y="570"/>
                        </a:lnTo>
                        <a:lnTo>
                          <a:pt x="294" y="570"/>
                        </a:lnTo>
                        <a:lnTo>
                          <a:pt x="294" y="569"/>
                        </a:lnTo>
                        <a:lnTo>
                          <a:pt x="294" y="567"/>
                        </a:lnTo>
                        <a:lnTo>
                          <a:pt x="292" y="567"/>
                        </a:lnTo>
                        <a:lnTo>
                          <a:pt x="292" y="565"/>
                        </a:lnTo>
                        <a:lnTo>
                          <a:pt x="294" y="565"/>
                        </a:lnTo>
                        <a:lnTo>
                          <a:pt x="294" y="563"/>
                        </a:lnTo>
                        <a:lnTo>
                          <a:pt x="292" y="561"/>
                        </a:lnTo>
                        <a:lnTo>
                          <a:pt x="292" y="559"/>
                        </a:lnTo>
                        <a:lnTo>
                          <a:pt x="292" y="557"/>
                        </a:lnTo>
                        <a:lnTo>
                          <a:pt x="290" y="557"/>
                        </a:lnTo>
                        <a:lnTo>
                          <a:pt x="290" y="555"/>
                        </a:lnTo>
                        <a:lnTo>
                          <a:pt x="290" y="553"/>
                        </a:lnTo>
                        <a:lnTo>
                          <a:pt x="290" y="551"/>
                        </a:lnTo>
                        <a:lnTo>
                          <a:pt x="292" y="551"/>
                        </a:lnTo>
                        <a:lnTo>
                          <a:pt x="292" y="549"/>
                        </a:lnTo>
                        <a:lnTo>
                          <a:pt x="292" y="547"/>
                        </a:lnTo>
                        <a:lnTo>
                          <a:pt x="290" y="547"/>
                        </a:lnTo>
                        <a:lnTo>
                          <a:pt x="290" y="545"/>
                        </a:lnTo>
                        <a:lnTo>
                          <a:pt x="288" y="545"/>
                        </a:lnTo>
                        <a:lnTo>
                          <a:pt x="290" y="544"/>
                        </a:lnTo>
                        <a:lnTo>
                          <a:pt x="292" y="544"/>
                        </a:lnTo>
                        <a:lnTo>
                          <a:pt x="294" y="544"/>
                        </a:lnTo>
                        <a:lnTo>
                          <a:pt x="296" y="542"/>
                        </a:lnTo>
                        <a:lnTo>
                          <a:pt x="298" y="542"/>
                        </a:lnTo>
                        <a:lnTo>
                          <a:pt x="298" y="540"/>
                        </a:lnTo>
                        <a:lnTo>
                          <a:pt x="298" y="542"/>
                        </a:lnTo>
                        <a:lnTo>
                          <a:pt x="300" y="542"/>
                        </a:lnTo>
                        <a:lnTo>
                          <a:pt x="300" y="540"/>
                        </a:lnTo>
                        <a:lnTo>
                          <a:pt x="298" y="540"/>
                        </a:lnTo>
                        <a:lnTo>
                          <a:pt x="298" y="538"/>
                        </a:lnTo>
                        <a:lnTo>
                          <a:pt x="300" y="538"/>
                        </a:lnTo>
                        <a:lnTo>
                          <a:pt x="300" y="536"/>
                        </a:lnTo>
                        <a:lnTo>
                          <a:pt x="302" y="536"/>
                        </a:lnTo>
                        <a:lnTo>
                          <a:pt x="302" y="534"/>
                        </a:lnTo>
                        <a:lnTo>
                          <a:pt x="304" y="534"/>
                        </a:lnTo>
                        <a:lnTo>
                          <a:pt x="306" y="534"/>
                        </a:lnTo>
                        <a:lnTo>
                          <a:pt x="307" y="534"/>
                        </a:lnTo>
                        <a:lnTo>
                          <a:pt x="307" y="532"/>
                        </a:lnTo>
                        <a:lnTo>
                          <a:pt x="306" y="530"/>
                        </a:lnTo>
                        <a:lnTo>
                          <a:pt x="306" y="528"/>
                        </a:lnTo>
                        <a:lnTo>
                          <a:pt x="304" y="528"/>
                        </a:lnTo>
                        <a:lnTo>
                          <a:pt x="304" y="526"/>
                        </a:lnTo>
                        <a:lnTo>
                          <a:pt x="302" y="526"/>
                        </a:lnTo>
                        <a:lnTo>
                          <a:pt x="302" y="524"/>
                        </a:lnTo>
                        <a:lnTo>
                          <a:pt x="300" y="524"/>
                        </a:lnTo>
                        <a:lnTo>
                          <a:pt x="298" y="524"/>
                        </a:lnTo>
                        <a:lnTo>
                          <a:pt x="298" y="522"/>
                        </a:lnTo>
                        <a:lnTo>
                          <a:pt x="296" y="522"/>
                        </a:lnTo>
                        <a:lnTo>
                          <a:pt x="296" y="521"/>
                        </a:lnTo>
                        <a:lnTo>
                          <a:pt x="296" y="519"/>
                        </a:lnTo>
                        <a:lnTo>
                          <a:pt x="296" y="517"/>
                        </a:lnTo>
                        <a:lnTo>
                          <a:pt x="298" y="517"/>
                        </a:lnTo>
                        <a:lnTo>
                          <a:pt x="298" y="515"/>
                        </a:lnTo>
                        <a:lnTo>
                          <a:pt x="298" y="513"/>
                        </a:lnTo>
                        <a:lnTo>
                          <a:pt x="296" y="513"/>
                        </a:lnTo>
                        <a:lnTo>
                          <a:pt x="296" y="515"/>
                        </a:lnTo>
                        <a:lnTo>
                          <a:pt x="294" y="513"/>
                        </a:lnTo>
                        <a:lnTo>
                          <a:pt x="292" y="513"/>
                        </a:lnTo>
                        <a:lnTo>
                          <a:pt x="292" y="511"/>
                        </a:lnTo>
                        <a:lnTo>
                          <a:pt x="294" y="511"/>
                        </a:lnTo>
                        <a:lnTo>
                          <a:pt x="292" y="511"/>
                        </a:lnTo>
                        <a:lnTo>
                          <a:pt x="292" y="509"/>
                        </a:lnTo>
                        <a:lnTo>
                          <a:pt x="292" y="507"/>
                        </a:lnTo>
                        <a:lnTo>
                          <a:pt x="292" y="505"/>
                        </a:lnTo>
                        <a:lnTo>
                          <a:pt x="290" y="505"/>
                        </a:lnTo>
                        <a:lnTo>
                          <a:pt x="290" y="503"/>
                        </a:lnTo>
                        <a:lnTo>
                          <a:pt x="288" y="501"/>
                        </a:lnTo>
                        <a:lnTo>
                          <a:pt x="290" y="501"/>
                        </a:lnTo>
                        <a:lnTo>
                          <a:pt x="290" y="499"/>
                        </a:lnTo>
                        <a:lnTo>
                          <a:pt x="288" y="499"/>
                        </a:lnTo>
                        <a:lnTo>
                          <a:pt x="286" y="499"/>
                        </a:lnTo>
                        <a:lnTo>
                          <a:pt x="284" y="499"/>
                        </a:lnTo>
                        <a:lnTo>
                          <a:pt x="284" y="497"/>
                        </a:lnTo>
                        <a:lnTo>
                          <a:pt x="286" y="497"/>
                        </a:lnTo>
                        <a:lnTo>
                          <a:pt x="284" y="497"/>
                        </a:lnTo>
                        <a:lnTo>
                          <a:pt x="284" y="496"/>
                        </a:lnTo>
                        <a:lnTo>
                          <a:pt x="284" y="494"/>
                        </a:lnTo>
                        <a:lnTo>
                          <a:pt x="283" y="494"/>
                        </a:lnTo>
                        <a:lnTo>
                          <a:pt x="283" y="492"/>
                        </a:lnTo>
                        <a:lnTo>
                          <a:pt x="283" y="490"/>
                        </a:lnTo>
                        <a:lnTo>
                          <a:pt x="283" y="488"/>
                        </a:lnTo>
                        <a:lnTo>
                          <a:pt x="281" y="488"/>
                        </a:lnTo>
                        <a:lnTo>
                          <a:pt x="281" y="486"/>
                        </a:lnTo>
                        <a:lnTo>
                          <a:pt x="279" y="486"/>
                        </a:lnTo>
                        <a:lnTo>
                          <a:pt x="279" y="484"/>
                        </a:lnTo>
                        <a:lnTo>
                          <a:pt x="277" y="484"/>
                        </a:lnTo>
                        <a:lnTo>
                          <a:pt x="275" y="482"/>
                        </a:lnTo>
                        <a:lnTo>
                          <a:pt x="273" y="482"/>
                        </a:lnTo>
                        <a:lnTo>
                          <a:pt x="273" y="480"/>
                        </a:lnTo>
                        <a:lnTo>
                          <a:pt x="273" y="478"/>
                        </a:lnTo>
                        <a:lnTo>
                          <a:pt x="271" y="478"/>
                        </a:lnTo>
                        <a:lnTo>
                          <a:pt x="269" y="478"/>
                        </a:lnTo>
                        <a:lnTo>
                          <a:pt x="267" y="478"/>
                        </a:lnTo>
                        <a:lnTo>
                          <a:pt x="265" y="478"/>
                        </a:lnTo>
                        <a:lnTo>
                          <a:pt x="263" y="478"/>
                        </a:lnTo>
                        <a:lnTo>
                          <a:pt x="261" y="478"/>
                        </a:lnTo>
                        <a:lnTo>
                          <a:pt x="259" y="478"/>
                        </a:lnTo>
                        <a:lnTo>
                          <a:pt x="259" y="476"/>
                        </a:lnTo>
                        <a:lnTo>
                          <a:pt x="258" y="476"/>
                        </a:lnTo>
                        <a:lnTo>
                          <a:pt x="256" y="476"/>
                        </a:lnTo>
                        <a:lnTo>
                          <a:pt x="256" y="474"/>
                        </a:lnTo>
                        <a:lnTo>
                          <a:pt x="254" y="474"/>
                        </a:lnTo>
                        <a:lnTo>
                          <a:pt x="254" y="473"/>
                        </a:lnTo>
                        <a:lnTo>
                          <a:pt x="252" y="473"/>
                        </a:lnTo>
                        <a:lnTo>
                          <a:pt x="252" y="471"/>
                        </a:lnTo>
                        <a:lnTo>
                          <a:pt x="252" y="469"/>
                        </a:lnTo>
                        <a:lnTo>
                          <a:pt x="250" y="469"/>
                        </a:lnTo>
                        <a:lnTo>
                          <a:pt x="248" y="469"/>
                        </a:lnTo>
                        <a:lnTo>
                          <a:pt x="248" y="471"/>
                        </a:lnTo>
                        <a:lnTo>
                          <a:pt x="246" y="471"/>
                        </a:lnTo>
                        <a:lnTo>
                          <a:pt x="244" y="471"/>
                        </a:lnTo>
                        <a:lnTo>
                          <a:pt x="242" y="471"/>
                        </a:lnTo>
                        <a:lnTo>
                          <a:pt x="242" y="469"/>
                        </a:lnTo>
                        <a:lnTo>
                          <a:pt x="240" y="469"/>
                        </a:lnTo>
                        <a:lnTo>
                          <a:pt x="240" y="467"/>
                        </a:lnTo>
                        <a:lnTo>
                          <a:pt x="238" y="467"/>
                        </a:lnTo>
                        <a:lnTo>
                          <a:pt x="236" y="467"/>
                        </a:lnTo>
                        <a:lnTo>
                          <a:pt x="235" y="467"/>
                        </a:lnTo>
                        <a:lnTo>
                          <a:pt x="235" y="465"/>
                        </a:lnTo>
                        <a:lnTo>
                          <a:pt x="233" y="465"/>
                        </a:lnTo>
                        <a:lnTo>
                          <a:pt x="231" y="465"/>
                        </a:lnTo>
                        <a:lnTo>
                          <a:pt x="231" y="463"/>
                        </a:lnTo>
                        <a:lnTo>
                          <a:pt x="231" y="461"/>
                        </a:lnTo>
                        <a:lnTo>
                          <a:pt x="231" y="459"/>
                        </a:lnTo>
                        <a:lnTo>
                          <a:pt x="231" y="457"/>
                        </a:lnTo>
                        <a:lnTo>
                          <a:pt x="229" y="457"/>
                        </a:lnTo>
                        <a:lnTo>
                          <a:pt x="229" y="455"/>
                        </a:lnTo>
                        <a:lnTo>
                          <a:pt x="229" y="453"/>
                        </a:lnTo>
                        <a:lnTo>
                          <a:pt x="227" y="453"/>
                        </a:lnTo>
                        <a:lnTo>
                          <a:pt x="227" y="451"/>
                        </a:lnTo>
                        <a:lnTo>
                          <a:pt x="227" y="449"/>
                        </a:lnTo>
                        <a:lnTo>
                          <a:pt x="227" y="448"/>
                        </a:lnTo>
                        <a:lnTo>
                          <a:pt x="225" y="448"/>
                        </a:lnTo>
                        <a:lnTo>
                          <a:pt x="225" y="446"/>
                        </a:lnTo>
                        <a:lnTo>
                          <a:pt x="225" y="444"/>
                        </a:lnTo>
                        <a:lnTo>
                          <a:pt x="225" y="442"/>
                        </a:lnTo>
                        <a:lnTo>
                          <a:pt x="223" y="442"/>
                        </a:lnTo>
                        <a:lnTo>
                          <a:pt x="221" y="442"/>
                        </a:lnTo>
                        <a:lnTo>
                          <a:pt x="221" y="440"/>
                        </a:lnTo>
                        <a:lnTo>
                          <a:pt x="219" y="440"/>
                        </a:lnTo>
                        <a:lnTo>
                          <a:pt x="219" y="438"/>
                        </a:lnTo>
                        <a:lnTo>
                          <a:pt x="217" y="438"/>
                        </a:lnTo>
                        <a:lnTo>
                          <a:pt x="215" y="438"/>
                        </a:lnTo>
                        <a:lnTo>
                          <a:pt x="213" y="438"/>
                        </a:lnTo>
                        <a:lnTo>
                          <a:pt x="211" y="438"/>
                        </a:lnTo>
                        <a:lnTo>
                          <a:pt x="211" y="436"/>
                        </a:lnTo>
                        <a:lnTo>
                          <a:pt x="211" y="434"/>
                        </a:lnTo>
                        <a:lnTo>
                          <a:pt x="210" y="434"/>
                        </a:lnTo>
                        <a:lnTo>
                          <a:pt x="210" y="432"/>
                        </a:lnTo>
                        <a:lnTo>
                          <a:pt x="211" y="432"/>
                        </a:lnTo>
                        <a:lnTo>
                          <a:pt x="211" y="430"/>
                        </a:lnTo>
                        <a:lnTo>
                          <a:pt x="211" y="428"/>
                        </a:lnTo>
                        <a:lnTo>
                          <a:pt x="210" y="428"/>
                        </a:lnTo>
                        <a:lnTo>
                          <a:pt x="210" y="426"/>
                        </a:lnTo>
                        <a:lnTo>
                          <a:pt x="211" y="426"/>
                        </a:lnTo>
                        <a:lnTo>
                          <a:pt x="211" y="425"/>
                        </a:lnTo>
                        <a:lnTo>
                          <a:pt x="210" y="425"/>
                        </a:lnTo>
                        <a:lnTo>
                          <a:pt x="210" y="423"/>
                        </a:lnTo>
                        <a:lnTo>
                          <a:pt x="210" y="421"/>
                        </a:lnTo>
                        <a:lnTo>
                          <a:pt x="211" y="421"/>
                        </a:lnTo>
                        <a:lnTo>
                          <a:pt x="211" y="419"/>
                        </a:lnTo>
                        <a:lnTo>
                          <a:pt x="210" y="419"/>
                        </a:lnTo>
                        <a:lnTo>
                          <a:pt x="210" y="417"/>
                        </a:lnTo>
                        <a:lnTo>
                          <a:pt x="210" y="415"/>
                        </a:lnTo>
                        <a:lnTo>
                          <a:pt x="208" y="413"/>
                        </a:lnTo>
                        <a:lnTo>
                          <a:pt x="206" y="413"/>
                        </a:lnTo>
                        <a:lnTo>
                          <a:pt x="204" y="413"/>
                        </a:lnTo>
                        <a:lnTo>
                          <a:pt x="204" y="411"/>
                        </a:lnTo>
                        <a:lnTo>
                          <a:pt x="204" y="409"/>
                        </a:lnTo>
                        <a:lnTo>
                          <a:pt x="204" y="407"/>
                        </a:lnTo>
                        <a:lnTo>
                          <a:pt x="204" y="405"/>
                        </a:lnTo>
                        <a:lnTo>
                          <a:pt x="204" y="403"/>
                        </a:lnTo>
                        <a:lnTo>
                          <a:pt x="204" y="401"/>
                        </a:lnTo>
                        <a:lnTo>
                          <a:pt x="202" y="401"/>
                        </a:lnTo>
                        <a:lnTo>
                          <a:pt x="202" y="400"/>
                        </a:lnTo>
                        <a:lnTo>
                          <a:pt x="202" y="398"/>
                        </a:lnTo>
                        <a:lnTo>
                          <a:pt x="202" y="396"/>
                        </a:lnTo>
                        <a:lnTo>
                          <a:pt x="204" y="396"/>
                        </a:lnTo>
                        <a:lnTo>
                          <a:pt x="204" y="394"/>
                        </a:lnTo>
                        <a:lnTo>
                          <a:pt x="202" y="392"/>
                        </a:lnTo>
                        <a:lnTo>
                          <a:pt x="200" y="392"/>
                        </a:lnTo>
                        <a:lnTo>
                          <a:pt x="200" y="390"/>
                        </a:lnTo>
                        <a:lnTo>
                          <a:pt x="198" y="390"/>
                        </a:lnTo>
                        <a:lnTo>
                          <a:pt x="198" y="388"/>
                        </a:lnTo>
                        <a:lnTo>
                          <a:pt x="200" y="388"/>
                        </a:lnTo>
                        <a:lnTo>
                          <a:pt x="200" y="386"/>
                        </a:lnTo>
                        <a:lnTo>
                          <a:pt x="202" y="386"/>
                        </a:lnTo>
                        <a:lnTo>
                          <a:pt x="202" y="384"/>
                        </a:lnTo>
                        <a:lnTo>
                          <a:pt x="204" y="384"/>
                        </a:lnTo>
                        <a:lnTo>
                          <a:pt x="204" y="382"/>
                        </a:lnTo>
                        <a:lnTo>
                          <a:pt x="204" y="380"/>
                        </a:lnTo>
                        <a:lnTo>
                          <a:pt x="204" y="378"/>
                        </a:lnTo>
                        <a:lnTo>
                          <a:pt x="206" y="378"/>
                        </a:lnTo>
                        <a:lnTo>
                          <a:pt x="206" y="377"/>
                        </a:lnTo>
                        <a:lnTo>
                          <a:pt x="206" y="375"/>
                        </a:lnTo>
                        <a:lnTo>
                          <a:pt x="206" y="373"/>
                        </a:lnTo>
                        <a:lnTo>
                          <a:pt x="208" y="373"/>
                        </a:lnTo>
                        <a:lnTo>
                          <a:pt x="208" y="371"/>
                        </a:lnTo>
                        <a:lnTo>
                          <a:pt x="210" y="371"/>
                        </a:lnTo>
                        <a:lnTo>
                          <a:pt x="210" y="369"/>
                        </a:lnTo>
                        <a:lnTo>
                          <a:pt x="211" y="369"/>
                        </a:lnTo>
                        <a:lnTo>
                          <a:pt x="213" y="369"/>
                        </a:lnTo>
                        <a:lnTo>
                          <a:pt x="215" y="369"/>
                        </a:lnTo>
                        <a:lnTo>
                          <a:pt x="215" y="367"/>
                        </a:lnTo>
                        <a:lnTo>
                          <a:pt x="215" y="365"/>
                        </a:lnTo>
                        <a:lnTo>
                          <a:pt x="213" y="365"/>
                        </a:lnTo>
                        <a:lnTo>
                          <a:pt x="213" y="367"/>
                        </a:lnTo>
                        <a:lnTo>
                          <a:pt x="213" y="365"/>
                        </a:lnTo>
                        <a:lnTo>
                          <a:pt x="211" y="365"/>
                        </a:lnTo>
                        <a:lnTo>
                          <a:pt x="210" y="365"/>
                        </a:lnTo>
                        <a:lnTo>
                          <a:pt x="210" y="363"/>
                        </a:lnTo>
                        <a:lnTo>
                          <a:pt x="208" y="363"/>
                        </a:lnTo>
                        <a:lnTo>
                          <a:pt x="206" y="363"/>
                        </a:lnTo>
                        <a:lnTo>
                          <a:pt x="206" y="361"/>
                        </a:lnTo>
                        <a:lnTo>
                          <a:pt x="204" y="361"/>
                        </a:lnTo>
                        <a:lnTo>
                          <a:pt x="202" y="361"/>
                        </a:lnTo>
                        <a:lnTo>
                          <a:pt x="202" y="359"/>
                        </a:lnTo>
                        <a:lnTo>
                          <a:pt x="200" y="359"/>
                        </a:lnTo>
                        <a:lnTo>
                          <a:pt x="198" y="359"/>
                        </a:lnTo>
                        <a:lnTo>
                          <a:pt x="198" y="361"/>
                        </a:lnTo>
                        <a:lnTo>
                          <a:pt x="198" y="359"/>
                        </a:lnTo>
                        <a:lnTo>
                          <a:pt x="200" y="359"/>
                        </a:lnTo>
                        <a:lnTo>
                          <a:pt x="200" y="357"/>
                        </a:lnTo>
                        <a:lnTo>
                          <a:pt x="202" y="357"/>
                        </a:lnTo>
                        <a:lnTo>
                          <a:pt x="202" y="355"/>
                        </a:lnTo>
                        <a:lnTo>
                          <a:pt x="200" y="355"/>
                        </a:lnTo>
                        <a:lnTo>
                          <a:pt x="198" y="355"/>
                        </a:lnTo>
                        <a:lnTo>
                          <a:pt x="198" y="357"/>
                        </a:lnTo>
                        <a:lnTo>
                          <a:pt x="196" y="357"/>
                        </a:lnTo>
                        <a:lnTo>
                          <a:pt x="196" y="359"/>
                        </a:lnTo>
                        <a:lnTo>
                          <a:pt x="194" y="359"/>
                        </a:lnTo>
                        <a:lnTo>
                          <a:pt x="194" y="361"/>
                        </a:lnTo>
                        <a:lnTo>
                          <a:pt x="192" y="361"/>
                        </a:lnTo>
                        <a:lnTo>
                          <a:pt x="192" y="363"/>
                        </a:lnTo>
                        <a:lnTo>
                          <a:pt x="190" y="363"/>
                        </a:lnTo>
                        <a:lnTo>
                          <a:pt x="190" y="361"/>
                        </a:lnTo>
                        <a:lnTo>
                          <a:pt x="190" y="363"/>
                        </a:lnTo>
                        <a:lnTo>
                          <a:pt x="188" y="363"/>
                        </a:lnTo>
                        <a:lnTo>
                          <a:pt x="188" y="361"/>
                        </a:lnTo>
                        <a:lnTo>
                          <a:pt x="187" y="361"/>
                        </a:lnTo>
                        <a:lnTo>
                          <a:pt x="185" y="361"/>
                        </a:lnTo>
                        <a:lnTo>
                          <a:pt x="183" y="359"/>
                        </a:lnTo>
                        <a:lnTo>
                          <a:pt x="181" y="357"/>
                        </a:lnTo>
                        <a:lnTo>
                          <a:pt x="179" y="357"/>
                        </a:lnTo>
                        <a:lnTo>
                          <a:pt x="177" y="357"/>
                        </a:lnTo>
                        <a:lnTo>
                          <a:pt x="177" y="355"/>
                        </a:lnTo>
                        <a:lnTo>
                          <a:pt x="177" y="353"/>
                        </a:lnTo>
                        <a:lnTo>
                          <a:pt x="175" y="353"/>
                        </a:lnTo>
                        <a:lnTo>
                          <a:pt x="177" y="353"/>
                        </a:lnTo>
                        <a:lnTo>
                          <a:pt x="177" y="352"/>
                        </a:lnTo>
                        <a:lnTo>
                          <a:pt x="177" y="350"/>
                        </a:lnTo>
                        <a:lnTo>
                          <a:pt x="179" y="350"/>
                        </a:lnTo>
                        <a:lnTo>
                          <a:pt x="179" y="348"/>
                        </a:lnTo>
                        <a:lnTo>
                          <a:pt x="179" y="346"/>
                        </a:lnTo>
                        <a:lnTo>
                          <a:pt x="177" y="346"/>
                        </a:lnTo>
                        <a:lnTo>
                          <a:pt x="179" y="346"/>
                        </a:lnTo>
                        <a:lnTo>
                          <a:pt x="179" y="344"/>
                        </a:lnTo>
                        <a:lnTo>
                          <a:pt x="179" y="342"/>
                        </a:lnTo>
                        <a:lnTo>
                          <a:pt x="181" y="342"/>
                        </a:lnTo>
                        <a:lnTo>
                          <a:pt x="179" y="342"/>
                        </a:lnTo>
                        <a:lnTo>
                          <a:pt x="181" y="342"/>
                        </a:lnTo>
                        <a:lnTo>
                          <a:pt x="181" y="340"/>
                        </a:lnTo>
                        <a:lnTo>
                          <a:pt x="183" y="340"/>
                        </a:lnTo>
                        <a:lnTo>
                          <a:pt x="181" y="340"/>
                        </a:lnTo>
                        <a:lnTo>
                          <a:pt x="179" y="340"/>
                        </a:lnTo>
                        <a:lnTo>
                          <a:pt x="179" y="338"/>
                        </a:lnTo>
                        <a:lnTo>
                          <a:pt x="177" y="338"/>
                        </a:lnTo>
                        <a:lnTo>
                          <a:pt x="175" y="336"/>
                        </a:lnTo>
                        <a:lnTo>
                          <a:pt x="173" y="336"/>
                        </a:lnTo>
                        <a:lnTo>
                          <a:pt x="171" y="338"/>
                        </a:lnTo>
                        <a:lnTo>
                          <a:pt x="169" y="338"/>
                        </a:lnTo>
                        <a:lnTo>
                          <a:pt x="167" y="338"/>
                        </a:lnTo>
                        <a:lnTo>
                          <a:pt x="165" y="338"/>
                        </a:lnTo>
                        <a:lnTo>
                          <a:pt x="163" y="338"/>
                        </a:lnTo>
                        <a:lnTo>
                          <a:pt x="163" y="336"/>
                        </a:lnTo>
                        <a:lnTo>
                          <a:pt x="163" y="334"/>
                        </a:lnTo>
                        <a:lnTo>
                          <a:pt x="162" y="334"/>
                        </a:lnTo>
                        <a:lnTo>
                          <a:pt x="162" y="332"/>
                        </a:lnTo>
                        <a:lnTo>
                          <a:pt x="160" y="332"/>
                        </a:lnTo>
                        <a:lnTo>
                          <a:pt x="160" y="330"/>
                        </a:lnTo>
                        <a:lnTo>
                          <a:pt x="158" y="330"/>
                        </a:lnTo>
                        <a:lnTo>
                          <a:pt x="158" y="329"/>
                        </a:lnTo>
                        <a:lnTo>
                          <a:pt x="158" y="330"/>
                        </a:lnTo>
                        <a:lnTo>
                          <a:pt x="156" y="330"/>
                        </a:lnTo>
                        <a:lnTo>
                          <a:pt x="156" y="329"/>
                        </a:lnTo>
                        <a:lnTo>
                          <a:pt x="154" y="329"/>
                        </a:lnTo>
                        <a:lnTo>
                          <a:pt x="154" y="327"/>
                        </a:lnTo>
                        <a:lnTo>
                          <a:pt x="152" y="327"/>
                        </a:lnTo>
                        <a:lnTo>
                          <a:pt x="150" y="327"/>
                        </a:lnTo>
                        <a:lnTo>
                          <a:pt x="150" y="325"/>
                        </a:lnTo>
                        <a:lnTo>
                          <a:pt x="150" y="323"/>
                        </a:lnTo>
                        <a:lnTo>
                          <a:pt x="150" y="321"/>
                        </a:lnTo>
                        <a:lnTo>
                          <a:pt x="148" y="321"/>
                        </a:lnTo>
                        <a:lnTo>
                          <a:pt x="146" y="321"/>
                        </a:lnTo>
                        <a:lnTo>
                          <a:pt x="144" y="321"/>
                        </a:lnTo>
                        <a:lnTo>
                          <a:pt x="144" y="319"/>
                        </a:lnTo>
                        <a:lnTo>
                          <a:pt x="142" y="319"/>
                        </a:lnTo>
                        <a:lnTo>
                          <a:pt x="142" y="317"/>
                        </a:lnTo>
                        <a:lnTo>
                          <a:pt x="140" y="317"/>
                        </a:lnTo>
                        <a:lnTo>
                          <a:pt x="140" y="319"/>
                        </a:lnTo>
                        <a:lnTo>
                          <a:pt x="139" y="319"/>
                        </a:lnTo>
                        <a:lnTo>
                          <a:pt x="139" y="321"/>
                        </a:lnTo>
                        <a:lnTo>
                          <a:pt x="137" y="321"/>
                        </a:lnTo>
                        <a:lnTo>
                          <a:pt x="137" y="319"/>
                        </a:lnTo>
                        <a:lnTo>
                          <a:pt x="137" y="317"/>
                        </a:lnTo>
                        <a:lnTo>
                          <a:pt x="137" y="315"/>
                        </a:lnTo>
                        <a:lnTo>
                          <a:pt x="137" y="313"/>
                        </a:lnTo>
                        <a:lnTo>
                          <a:pt x="139" y="313"/>
                        </a:lnTo>
                        <a:lnTo>
                          <a:pt x="139" y="311"/>
                        </a:lnTo>
                        <a:lnTo>
                          <a:pt x="140" y="311"/>
                        </a:lnTo>
                        <a:lnTo>
                          <a:pt x="140" y="309"/>
                        </a:lnTo>
                        <a:lnTo>
                          <a:pt x="142" y="309"/>
                        </a:lnTo>
                        <a:lnTo>
                          <a:pt x="142" y="307"/>
                        </a:lnTo>
                        <a:lnTo>
                          <a:pt x="142" y="309"/>
                        </a:lnTo>
                        <a:lnTo>
                          <a:pt x="140" y="309"/>
                        </a:lnTo>
                        <a:lnTo>
                          <a:pt x="139" y="309"/>
                        </a:lnTo>
                        <a:lnTo>
                          <a:pt x="137" y="309"/>
                        </a:lnTo>
                        <a:lnTo>
                          <a:pt x="135" y="309"/>
                        </a:lnTo>
                        <a:lnTo>
                          <a:pt x="133" y="309"/>
                        </a:lnTo>
                        <a:lnTo>
                          <a:pt x="133" y="307"/>
                        </a:lnTo>
                        <a:lnTo>
                          <a:pt x="131" y="307"/>
                        </a:lnTo>
                        <a:lnTo>
                          <a:pt x="129" y="307"/>
                        </a:lnTo>
                        <a:lnTo>
                          <a:pt x="127" y="307"/>
                        </a:lnTo>
                        <a:lnTo>
                          <a:pt x="125" y="307"/>
                        </a:lnTo>
                        <a:lnTo>
                          <a:pt x="123" y="307"/>
                        </a:lnTo>
                        <a:lnTo>
                          <a:pt x="123" y="305"/>
                        </a:lnTo>
                        <a:lnTo>
                          <a:pt x="121" y="305"/>
                        </a:lnTo>
                        <a:lnTo>
                          <a:pt x="119" y="305"/>
                        </a:lnTo>
                        <a:lnTo>
                          <a:pt x="119" y="304"/>
                        </a:lnTo>
                        <a:lnTo>
                          <a:pt x="119" y="305"/>
                        </a:lnTo>
                        <a:lnTo>
                          <a:pt x="117" y="305"/>
                        </a:lnTo>
                        <a:lnTo>
                          <a:pt x="117" y="304"/>
                        </a:lnTo>
                        <a:lnTo>
                          <a:pt x="115" y="304"/>
                        </a:lnTo>
                        <a:lnTo>
                          <a:pt x="115" y="302"/>
                        </a:lnTo>
                        <a:lnTo>
                          <a:pt x="114" y="302"/>
                        </a:lnTo>
                        <a:lnTo>
                          <a:pt x="114" y="300"/>
                        </a:lnTo>
                        <a:lnTo>
                          <a:pt x="115" y="300"/>
                        </a:lnTo>
                        <a:lnTo>
                          <a:pt x="115" y="298"/>
                        </a:lnTo>
                        <a:lnTo>
                          <a:pt x="114" y="298"/>
                        </a:lnTo>
                        <a:lnTo>
                          <a:pt x="112" y="298"/>
                        </a:lnTo>
                        <a:lnTo>
                          <a:pt x="112" y="300"/>
                        </a:lnTo>
                        <a:lnTo>
                          <a:pt x="110" y="300"/>
                        </a:lnTo>
                        <a:lnTo>
                          <a:pt x="108" y="300"/>
                        </a:lnTo>
                        <a:lnTo>
                          <a:pt x="108" y="302"/>
                        </a:lnTo>
                        <a:lnTo>
                          <a:pt x="106" y="302"/>
                        </a:lnTo>
                        <a:lnTo>
                          <a:pt x="106" y="304"/>
                        </a:lnTo>
                        <a:lnTo>
                          <a:pt x="106" y="305"/>
                        </a:lnTo>
                        <a:lnTo>
                          <a:pt x="104" y="305"/>
                        </a:lnTo>
                        <a:lnTo>
                          <a:pt x="102" y="305"/>
                        </a:lnTo>
                        <a:lnTo>
                          <a:pt x="102" y="307"/>
                        </a:lnTo>
                        <a:lnTo>
                          <a:pt x="102" y="305"/>
                        </a:lnTo>
                        <a:lnTo>
                          <a:pt x="100" y="305"/>
                        </a:lnTo>
                        <a:lnTo>
                          <a:pt x="100" y="307"/>
                        </a:lnTo>
                        <a:lnTo>
                          <a:pt x="102" y="307"/>
                        </a:lnTo>
                        <a:lnTo>
                          <a:pt x="100" y="307"/>
                        </a:lnTo>
                        <a:lnTo>
                          <a:pt x="100" y="309"/>
                        </a:lnTo>
                        <a:lnTo>
                          <a:pt x="100" y="311"/>
                        </a:lnTo>
                        <a:lnTo>
                          <a:pt x="100" y="313"/>
                        </a:lnTo>
                        <a:lnTo>
                          <a:pt x="100" y="315"/>
                        </a:lnTo>
                        <a:lnTo>
                          <a:pt x="98" y="315"/>
                        </a:lnTo>
                        <a:lnTo>
                          <a:pt x="98" y="317"/>
                        </a:lnTo>
                        <a:lnTo>
                          <a:pt x="96" y="317"/>
                        </a:lnTo>
                        <a:lnTo>
                          <a:pt x="96" y="315"/>
                        </a:lnTo>
                        <a:lnTo>
                          <a:pt x="96" y="313"/>
                        </a:lnTo>
                        <a:lnTo>
                          <a:pt x="98" y="313"/>
                        </a:lnTo>
                        <a:lnTo>
                          <a:pt x="96" y="313"/>
                        </a:lnTo>
                        <a:lnTo>
                          <a:pt x="96" y="311"/>
                        </a:lnTo>
                        <a:lnTo>
                          <a:pt x="94" y="311"/>
                        </a:lnTo>
                        <a:lnTo>
                          <a:pt x="94" y="309"/>
                        </a:lnTo>
                        <a:lnTo>
                          <a:pt x="92" y="309"/>
                        </a:lnTo>
                        <a:lnTo>
                          <a:pt x="92" y="307"/>
                        </a:lnTo>
                        <a:lnTo>
                          <a:pt x="91" y="307"/>
                        </a:lnTo>
                        <a:lnTo>
                          <a:pt x="91" y="309"/>
                        </a:lnTo>
                        <a:lnTo>
                          <a:pt x="91" y="307"/>
                        </a:lnTo>
                        <a:lnTo>
                          <a:pt x="89" y="307"/>
                        </a:lnTo>
                        <a:lnTo>
                          <a:pt x="89" y="309"/>
                        </a:lnTo>
                        <a:lnTo>
                          <a:pt x="91" y="309"/>
                        </a:lnTo>
                        <a:lnTo>
                          <a:pt x="89" y="309"/>
                        </a:lnTo>
                        <a:lnTo>
                          <a:pt x="91" y="309"/>
                        </a:lnTo>
                        <a:lnTo>
                          <a:pt x="89" y="309"/>
                        </a:lnTo>
                        <a:lnTo>
                          <a:pt x="91" y="309"/>
                        </a:lnTo>
                        <a:lnTo>
                          <a:pt x="91" y="311"/>
                        </a:lnTo>
                        <a:lnTo>
                          <a:pt x="89" y="311"/>
                        </a:lnTo>
                        <a:lnTo>
                          <a:pt x="89" y="313"/>
                        </a:lnTo>
                        <a:lnTo>
                          <a:pt x="89" y="311"/>
                        </a:lnTo>
                        <a:lnTo>
                          <a:pt x="89" y="313"/>
                        </a:lnTo>
                        <a:lnTo>
                          <a:pt x="87" y="313"/>
                        </a:lnTo>
                        <a:lnTo>
                          <a:pt x="87" y="311"/>
                        </a:lnTo>
                        <a:lnTo>
                          <a:pt x="89" y="309"/>
                        </a:lnTo>
                        <a:lnTo>
                          <a:pt x="89" y="307"/>
                        </a:lnTo>
                        <a:lnTo>
                          <a:pt x="89" y="305"/>
                        </a:lnTo>
                        <a:lnTo>
                          <a:pt x="89" y="307"/>
                        </a:lnTo>
                        <a:lnTo>
                          <a:pt x="87" y="307"/>
                        </a:lnTo>
                        <a:lnTo>
                          <a:pt x="87" y="305"/>
                        </a:lnTo>
                        <a:lnTo>
                          <a:pt x="87" y="304"/>
                        </a:lnTo>
                        <a:lnTo>
                          <a:pt x="87" y="302"/>
                        </a:lnTo>
                        <a:lnTo>
                          <a:pt x="87" y="300"/>
                        </a:lnTo>
                        <a:lnTo>
                          <a:pt x="87" y="298"/>
                        </a:lnTo>
                        <a:lnTo>
                          <a:pt x="89" y="298"/>
                        </a:lnTo>
                        <a:lnTo>
                          <a:pt x="91" y="298"/>
                        </a:lnTo>
                        <a:lnTo>
                          <a:pt x="91" y="296"/>
                        </a:lnTo>
                        <a:lnTo>
                          <a:pt x="91" y="294"/>
                        </a:lnTo>
                        <a:lnTo>
                          <a:pt x="91" y="292"/>
                        </a:lnTo>
                        <a:lnTo>
                          <a:pt x="91" y="290"/>
                        </a:lnTo>
                        <a:lnTo>
                          <a:pt x="91" y="288"/>
                        </a:lnTo>
                        <a:lnTo>
                          <a:pt x="89" y="288"/>
                        </a:lnTo>
                        <a:lnTo>
                          <a:pt x="91" y="288"/>
                        </a:lnTo>
                        <a:lnTo>
                          <a:pt x="89" y="286"/>
                        </a:lnTo>
                        <a:lnTo>
                          <a:pt x="91" y="286"/>
                        </a:lnTo>
                        <a:lnTo>
                          <a:pt x="91" y="284"/>
                        </a:lnTo>
                        <a:lnTo>
                          <a:pt x="92" y="284"/>
                        </a:lnTo>
                        <a:lnTo>
                          <a:pt x="92" y="282"/>
                        </a:lnTo>
                        <a:lnTo>
                          <a:pt x="92" y="284"/>
                        </a:lnTo>
                        <a:lnTo>
                          <a:pt x="92" y="282"/>
                        </a:lnTo>
                        <a:lnTo>
                          <a:pt x="94" y="282"/>
                        </a:lnTo>
                        <a:lnTo>
                          <a:pt x="94" y="281"/>
                        </a:lnTo>
                        <a:lnTo>
                          <a:pt x="92" y="281"/>
                        </a:lnTo>
                        <a:lnTo>
                          <a:pt x="94" y="281"/>
                        </a:lnTo>
                        <a:lnTo>
                          <a:pt x="94" y="279"/>
                        </a:lnTo>
                        <a:lnTo>
                          <a:pt x="94" y="277"/>
                        </a:lnTo>
                        <a:lnTo>
                          <a:pt x="94" y="279"/>
                        </a:lnTo>
                        <a:lnTo>
                          <a:pt x="94" y="277"/>
                        </a:lnTo>
                        <a:lnTo>
                          <a:pt x="94" y="275"/>
                        </a:lnTo>
                        <a:lnTo>
                          <a:pt x="96" y="275"/>
                        </a:lnTo>
                        <a:lnTo>
                          <a:pt x="94" y="275"/>
                        </a:lnTo>
                        <a:lnTo>
                          <a:pt x="96" y="275"/>
                        </a:lnTo>
                        <a:lnTo>
                          <a:pt x="94" y="275"/>
                        </a:lnTo>
                        <a:lnTo>
                          <a:pt x="96" y="275"/>
                        </a:lnTo>
                        <a:lnTo>
                          <a:pt x="94" y="275"/>
                        </a:lnTo>
                        <a:lnTo>
                          <a:pt x="96" y="275"/>
                        </a:lnTo>
                        <a:lnTo>
                          <a:pt x="94" y="275"/>
                        </a:lnTo>
                        <a:lnTo>
                          <a:pt x="94" y="273"/>
                        </a:lnTo>
                        <a:lnTo>
                          <a:pt x="96" y="273"/>
                        </a:lnTo>
                        <a:lnTo>
                          <a:pt x="96" y="271"/>
                        </a:lnTo>
                        <a:lnTo>
                          <a:pt x="96" y="269"/>
                        </a:lnTo>
                        <a:lnTo>
                          <a:pt x="98" y="269"/>
                        </a:lnTo>
                        <a:lnTo>
                          <a:pt x="98" y="267"/>
                        </a:lnTo>
                        <a:lnTo>
                          <a:pt x="96" y="267"/>
                        </a:lnTo>
                        <a:lnTo>
                          <a:pt x="94" y="267"/>
                        </a:lnTo>
                        <a:lnTo>
                          <a:pt x="94" y="265"/>
                        </a:lnTo>
                        <a:lnTo>
                          <a:pt x="94" y="267"/>
                        </a:lnTo>
                        <a:lnTo>
                          <a:pt x="92" y="267"/>
                        </a:lnTo>
                        <a:lnTo>
                          <a:pt x="92" y="265"/>
                        </a:lnTo>
                        <a:lnTo>
                          <a:pt x="92" y="263"/>
                        </a:lnTo>
                        <a:lnTo>
                          <a:pt x="94" y="263"/>
                        </a:lnTo>
                        <a:lnTo>
                          <a:pt x="92" y="263"/>
                        </a:lnTo>
                        <a:lnTo>
                          <a:pt x="94" y="263"/>
                        </a:lnTo>
                        <a:lnTo>
                          <a:pt x="94" y="261"/>
                        </a:lnTo>
                        <a:lnTo>
                          <a:pt x="96" y="261"/>
                        </a:lnTo>
                        <a:lnTo>
                          <a:pt x="96" y="259"/>
                        </a:lnTo>
                        <a:lnTo>
                          <a:pt x="96" y="257"/>
                        </a:lnTo>
                        <a:lnTo>
                          <a:pt x="98" y="257"/>
                        </a:lnTo>
                        <a:lnTo>
                          <a:pt x="98" y="256"/>
                        </a:lnTo>
                        <a:lnTo>
                          <a:pt x="98" y="257"/>
                        </a:lnTo>
                        <a:lnTo>
                          <a:pt x="98" y="256"/>
                        </a:lnTo>
                        <a:lnTo>
                          <a:pt x="96" y="256"/>
                        </a:lnTo>
                        <a:lnTo>
                          <a:pt x="96" y="254"/>
                        </a:lnTo>
                        <a:lnTo>
                          <a:pt x="98" y="254"/>
                        </a:lnTo>
                        <a:lnTo>
                          <a:pt x="98" y="252"/>
                        </a:lnTo>
                        <a:lnTo>
                          <a:pt x="98" y="250"/>
                        </a:lnTo>
                        <a:lnTo>
                          <a:pt x="100" y="250"/>
                        </a:lnTo>
                        <a:lnTo>
                          <a:pt x="100" y="248"/>
                        </a:lnTo>
                        <a:lnTo>
                          <a:pt x="98" y="248"/>
                        </a:lnTo>
                        <a:lnTo>
                          <a:pt x="98" y="246"/>
                        </a:lnTo>
                        <a:lnTo>
                          <a:pt x="96" y="246"/>
                        </a:lnTo>
                        <a:lnTo>
                          <a:pt x="96" y="248"/>
                        </a:lnTo>
                        <a:lnTo>
                          <a:pt x="96" y="246"/>
                        </a:lnTo>
                        <a:lnTo>
                          <a:pt x="96" y="248"/>
                        </a:lnTo>
                        <a:lnTo>
                          <a:pt x="94" y="246"/>
                        </a:lnTo>
                        <a:lnTo>
                          <a:pt x="92" y="246"/>
                        </a:lnTo>
                        <a:lnTo>
                          <a:pt x="92" y="244"/>
                        </a:lnTo>
                        <a:lnTo>
                          <a:pt x="92" y="242"/>
                        </a:lnTo>
                        <a:lnTo>
                          <a:pt x="91" y="242"/>
                        </a:lnTo>
                        <a:lnTo>
                          <a:pt x="91" y="244"/>
                        </a:lnTo>
                        <a:lnTo>
                          <a:pt x="91" y="246"/>
                        </a:lnTo>
                        <a:lnTo>
                          <a:pt x="91" y="244"/>
                        </a:lnTo>
                        <a:lnTo>
                          <a:pt x="91" y="246"/>
                        </a:lnTo>
                        <a:lnTo>
                          <a:pt x="92" y="246"/>
                        </a:lnTo>
                        <a:lnTo>
                          <a:pt x="91" y="246"/>
                        </a:lnTo>
                        <a:lnTo>
                          <a:pt x="91" y="248"/>
                        </a:lnTo>
                        <a:lnTo>
                          <a:pt x="89" y="248"/>
                        </a:lnTo>
                        <a:lnTo>
                          <a:pt x="87" y="248"/>
                        </a:lnTo>
                        <a:lnTo>
                          <a:pt x="85" y="248"/>
                        </a:lnTo>
                        <a:lnTo>
                          <a:pt x="85" y="246"/>
                        </a:lnTo>
                        <a:lnTo>
                          <a:pt x="83" y="246"/>
                        </a:lnTo>
                        <a:lnTo>
                          <a:pt x="81" y="246"/>
                        </a:lnTo>
                        <a:lnTo>
                          <a:pt x="79" y="246"/>
                        </a:lnTo>
                        <a:lnTo>
                          <a:pt x="79" y="244"/>
                        </a:lnTo>
                        <a:lnTo>
                          <a:pt x="77" y="244"/>
                        </a:lnTo>
                        <a:lnTo>
                          <a:pt x="75" y="244"/>
                        </a:lnTo>
                        <a:lnTo>
                          <a:pt x="73" y="244"/>
                        </a:lnTo>
                        <a:lnTo>
                          <a:pt x="71" y="244"/>
                        </a:lnTo>
                        <a:lnTo>
                          <a:pt x="69" y="242"/>
                        </a:lnTo>
                        <a:lnTo>
                          <a:pt x="67" y="242"/>
                        </a:lnTo>
                        <a:lnTo>
                          <a:pt x="66" y="242"/>
                        </a:lnTo>
                        <a:lnTo>
                          <a:pt x="66" y="240"/>
                        </a:lnTo>
                        <a:lnTo>
                          <a:pt x="64" y="240"/>
                        </a:lnTo>
                        <a:lnTo>
                          <a:pt x="64" y="238"/>
                        </a:lnTo>
                        <a:lnTo>
                          <a:pt x="64" y="236"/>
                        </a:lnTo>
                        <a:lnTo>
                          <a:pt x="62" y="236"/>
                        </a:lnTo>
                        <a:lnTo>
                          <a:pt x="62" y="238"/>
                        </a:lnTo>
                        <a:lnTo>
                          <a:pt x="60" y="238"/>
                        </a:lnTo>
                        <a:lnTo>
                          <a:pt x="58" y="238"/>
                        </a:lnTo>
                        <a:lnTo>
                          <a:pt x="58" y="236"/>
                        </a:lnTo>
                        <a:lnTo>
                          <a:pt x="60" y="236"/>
                        </a:lnTo>
                        <a:lnTo>
                          <a:pt x="60" y="234"/>
                        </a:lnTo>
                        <a:lnTo>
                          <a:pt x="58" y="234"/>
                        </a:lnTo>
                        <a:lnTo>
                          <a:pt x="58" y="233"/>
                        </a:lnTo>
                        <a:lnTo>
                          <a:pt x="60" y="233"/>
                        </a:lnTo>
                        <a:lnTo>
                          <a:pt x="60" y="231"/>
                        </a:lnTo>
                        <a:lnTo>
                          <a:pt x="60" y="229"/>
                        </a:lnTo>
                        <a:lnTo>
                          <a:pt x="62" y="229"/>
                        </a:lnTo>
                        <a:lnTo>
                          <a:pt x="62" y="227"/>
                        </a:lnTo>
                        <a:lnTo>
                          <a:pt x="64" y="227"/>
                        </a:lnTo>
                        <a:lnTo>
                          <a:pt x="64" y="225"/>
                        </a:lnTo>
                        <a:lnTo>
                          <a:pt x="64" y="223"/>
                        </a:lnTo>
                        <a:lnTo>
                          <a:pt x="62" y="223"/>
                        </a:lnTo>
                        <a:lnTo>
                          <a:pt x="62" y="221"/>
                        </a:lnTo>
                        <a:lnTo>
                          <a:pt x="62" y="219"/>
                        </a:lnTo>
                        <a:lnTo>
                          <a:pt x="60" y="219"/>
                        </a:lnTo>
                        <a:lnTo>
                          <a:pt x="60" y="217"/>
                        </a:lnTo>
                        <a:lnTo>
                          <a:pt x="60" y="215"/>
                        </a:lnTo>
                        <a:lnTo>
                          <a:pt x="60" y="213"/>
                        </a:lnTo>
                        <a:lnTo>
                          <a:pt x="60" y="211"/>
                        </a:lnTo>
                        <a:lnTo>
                          <a:pt x="58" y="211"/>
                        </a:lnTo>
                        <a:lnTo>
                          <a:pt x="58" y="209"/>
                        </a:lnTo>
                        <a:lnTo>
                          <a:pt x="60" y="209"/>
                        </a:lnTo>
                        <a:lnTo>
                          <a:pt x="60" y="208"/>
                        </a:lnTo>
                        <a:lnTo>
                          <a:pt x="60" y="206"/>
                        </a:lnTo>
                        <a:lnTo>
                          <a:pt x="60" y="204"/>
                        </a:lnTo>
                        <a:lnTo>
                          <a:pt x="58" y="204"/>
                        </a:lnTo>
                        <a:lnTo>
                          <a:pt x="56" y="204"/>
                        </a:lnTo>
                        <a:lnTo>
                          <a:pt x="54" y="204"/>
                        </a:lnTo>
                        <a:lnTo>
                          <a:pt x="52" y="204"/>
                        </a:lnTo>
                        <a:lnTo>
                          <a:pt x="52" y="206"/>
                        </a:lnTo>
                        <a:lnTo>
                          <a:pt x="52" y="208"/>
                        </a:lnTo>
                        <a:lnTo>
                          <a:pt x="50" y="208"/>
                        </a:lnTo>
                        <a:lnTo>
                          <a:pt x="48" y="208"/>
                        </a:lnTo>
                        <a:lnTo>
                          <a:pt x="48" y="206"/>
                        </a:lnTo>
                        <a:lnTo>
                          <a:pt x="46" y="206"/>
                        </a:lnTo>
                        <a:lnTo>
                          <a:pt x="44" y="206"/>
                        </a:lnTo>
                        <a:lnTo>
                          <a:pt x="44" y="204"/>
                        </a:lnTo>
                        <a:lnTo>
                          <a:pt x="43" y="204"/>
                        </a:lnTo>
                        <a:lnTo>
                          <a:pt x="43" y="202"/>
                        </a:lnTo>
                        <a:lnTo>
                          <a:pt x="48" y="184"/>
                        </a:lnTo>
                        <a:close/>
                        <a:moveTo>
                          <a:pt x="33" y="112"/>
                        </a:moveTo>
                        <a:lnTo>
                          <a:pt x="35" y="112"/>
                        </a:lnTo>
                        <a:lnTo>
                          <a:pt x="35" y="113"/>
                        </a:lnTo>
                        <a:lnTo>
                          <a:pt x="35" y="115"/>
                        </a:lnTo>
                        <a:lnTo>
                          <a:pt x="37" y="115"/>
                        </a:lnTo>
                        <a:lnTo>
                          <a:pt x="39" y="115"/>
                        </a:lnTo>
                        <a:lnTo>
                          <a:pt x="39" y="117"/>
                        </a:lnTo>
                        <a:lnTo>
                          <a:pt x="39" y="115"/>
                        </a:lnTo>
                        <a:lnTo>
                          <a:pt x="39" y="117"/>
                        </a:lnTo>
                        <a:lnTo>
                          <a:pt x="41" y="117"/>
                        </a:lnTo>
                        <a:lnTo>
                          <a:pt x="43" y="117"/>
                        </a:lnTo>
                        <a:lnTo>
                          <a:pt x="44" y="117"/>
                        </a:lnTo>
                        <a:lnTo>
                          <a:pt x="44" y="119"/>
                        </a:lnTo>
                        <a:lnTo>
                          <a:pt x="43" y="119"/>
                        </a:lnTo>
                        <a:lnTo>
                          <a:pt x="43" y="117"/>
                        </a:lnTo>
                        <a:lnTo>
                          <a:pt x="43" y="119"/>
                        </a:lnTo>
                        <a:lnTo>
                          <a:pt x="43" y="117"/>
                        </a:lnTo>
                        <a:lnTo>
                          <a:pt x="43" y="119"/>
                        </a:lnTo>
                        <a:lnTo>
                          <a:pt x="43" y="117"/>
                        </a:lnTo>
                        <a:lnTo>
                          <a:pt x="41" y="119"/>
                        </a:lnTo>
                        <a:lnTo>
                          <a:pt x="43" y="119"/>
                        </a:lnTo>
                        <a:lnTo>
                          <a:pt x="41" y="119"/>
                        </a:lnTo>
                        <a:lnTo>
                          <a:pt x="41" y="121"/>
                        </a:lnTo>
                        <a:lnTo>
                          <a:pt x="43" y="121"/>
                        </a:lnTo>
                        <a:lnTo>
                          <a:pt x="41" y="121"/>
                        </a:lnTo>
                        <a:lnTo>
                          <a:pt x="41" y="119"/>
                        </a:lnTo>
                        <a:lnTo>
                          <a:pt x="41" y="121"/>
                        </a:lnTo>
                        <a:lnTo>
                          <a:pt x="41" y="119"/>
                        </a:lnTo>
                        <a:lnTo>
                          <a:pt x="43" y="119"/>
                        </a:lnTo>
                        <a:lnTo>
                          <a:pt x="41" y="119"/>
                        </a:lnTo>
                        <a:lnTo>
                          <a:pt x="43" y="119"/>
                        </a:lnTo>
                        <a:lnTo>
                          <a:pt x="43" y="121"/>
                        </a:lnTo>
                        <a:lnTo>
                          <a:pt x="44" y="121"/>
                        </a:lnTo>
                        <a:lnTo>
                          <a:pt x="43" y="121"/>
                        </a:lnTo>
                        <a:lnTo>
                          <a:pt x="43" y="123"/>
                        </a:lnTo>
                        <a:lnTo>
                          <a:pt x="41" y="123"/>
                        </a:lnTo>
                        <a:lnTo>
                          <a:pt x="41" y="125"/>
                        </a:lnTo>
                        <a:lnTo>
                          <a:pt x="41" y="123"/>
                        </a:lnTo>
                        <a:lnTo>
                          <a:pt x="39" y="123"/>
                        </a:lnTo>
                        <a:lnTo>
                          <a:pt x="39" y="121"/>
                        </a:lnTo>
                        <a:lnTo>
                          <a:pt x="37" y="121"/>
                        </a:lnTo>
                        <a:lnTo>
                          <a:pt x="37" y="123"/>
                        </a:lnTo>
                        <a:lnTo>
                          <a:pt x="39" y="123"/>
                        </a:lnTo>
                        <a:lnTo>
                          <a:pt x="39" y="125"/>
                        </a:lnTo>
                        <a:lnTo>
                          <a:pt x="37" y="125"/>
                        </a:lnTo>
                        <a:lnTo>
                          <a:pt x="37" y="123"/>
                        </a:lnTo>
                        <a:lnTo>
                          <a:pt x="37" y="121"/>
                        </a:lnTo>
                        <a:lnTo>
                          <a:pt x="37" y="123"/>
                        </a:lnTo>
                        <a:lnTo>
                          <a:pt x="35" y="123"/>
                        </a:lnTo>
                        <a:lnTo>
                          <a:pt x="33" y="123"/>
                        </a:lnTo>
                        <a:lnTo>
                          <a:pt x="33" y="125"/>
                        </a:lnTo>
                        <a:lnTo>
                          <a:pt x="33" y="127"/>
                        </a:lnTo>
                        <a:lnTo>
                          <a:pt x="33" y="129"/>
                        </a:lnTo>
                        <a:lnTo>
                          <a:pt x="33" y="127"/>
                        </a:lnTo>
                        <a:lnTo>
                          <a:pt x="33" y="129"/>
                        </a:lnTo>
                        <a:lnTo>
                          <a:pt x="31" y="129"/>
                        </a:lnTo>
                        <a:lnTo>
                          <a:pt x="33" y="129"/>
                        </a:lnTo>
                        <a:lnTo>
                          <a:pt x="31" y="129"/>
                        </a:lnTo>
                        <a:lnTo>
                          <a:pt x="29" y="129"/>
                        </a:lnTo>
                        <a:lnTo>
                          <a:pt x="29" y="127"/>
                        </a:lnTo>
                        <a:lnTo>
                          <a:pt x="29" y="125"/>
                        </a:lnTo>
                        <a:lnTo>
                          <a:pt x="29" y="123"/>
                        </a:lnTo>
                        <a:lnTo>
                          <a:pt x="29" y="121"/>
                        </a:lnTo>
                        <a:lnTo>
                          <a:pt x="29" y="119"/>
                        </a:lnTo>
                        <a:lnTo>
                          <a:pt x="29" y="117"/>
                        </a:lnTo>
                        <a:lnTo>
                          <a:pt x="31" y="117"/>
                        </a:lnTo>
                        <a:lnTo>
                          <a:pt x="31" y="115"/>
                        </a:lnTo>
                        <a:lnTo>
                          <a:pt x="33" y="115"/>
                        </a:lnTo>
                        <a:lnTo>
                          <a:pt x="33" y="113"/>
                        </a:lnTo>
                        <a:lnTo>
                          <a:pt x="33" y="112"/>
                        </a:lnTo>
                        <a:close/>
                        <a:moveTo>
                          <a:pt x="43" y="102"/>
                        </a:moveTo>
                        <a:lnTo>
                          <a:pt x="44" y="102"/>
                        </a:lnTo>
                        <a:lnTo>
                          <a:pt x="44" y="104"/>
                        </a:lnTo>
                        <a:lnTo>
                          <a:pt x="44" y="102"/>
                        </a:lnTo>
                        <a:lnTo>
                          <a:pt x="44" y="104"/>
                        </a:lnTo>
                        <a:lnTo>
                          <a:pt x="46" y="104"/>
                        </a:lnTo>
                        <a:lnTo>
                          <a:pt x="44" y="104"/>
                        </a:lnTo>
                        <a:lnTo>
                          <a:pt x="46" y="104"/>
                        </a:lnTo>
                        <a:lnTo>
                          <a:pt x="46" y="106"/>
                        </a:lnTo>
                        <a:lnTo>
                          <a:pt x="46" y="104"/>
                        </a:lnTo>
                        <a:lnTo>
                          <a:pt x="46" y="106"/>
                        </a:lnTo>
                        <a:lnTo>
                          <a:pt x="44" y="106"/>
                        </a:lnTo>
                        <a:lnTo>
                          <a:pt x="43" y="106"/>
                        </a:lnTo>
                        <a:lnTo>
                          <a:pt x="43" y="104"/>
                        </a:lnTo>
                        <a:lnTo>
                          <a:pt x="43" y="106"/>
                        </a:lnTo>
                        <a:lnTo>
                          <a:pt x="43" y="104"/>
                        </a:lnTo>
                        <a:lnTo>
                          <a:pt x="43" y="10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14" name="Freeform 4857"/>
                  <p:cNvSpPr>
                    <a:spLocks/>
                  </p:cNvSpPr>
                  <p:nvPr/>
                </p:nvSpPr>
                <p:spPr bwMode="auto">
                  <a:xfrm>
                    <a:off x="2002" y="1071"/>
                    <a:ext cx="434" cy="646"/>
                  </a:xfrm>
                  <a:custGeom>
                    <a:avLst/>
                    <a:gdLst>
                      <a:gd name="T0" fmla="*/ 27 w 434"/>
                      <a:gd name="T1" fmla="*/ 423 h 646"/>
                      <a:gd name="T2" fmla="*/ 58 w 434"/>
                      <a:gd name="T3" fmla="*/ 423 h 646"/>
                      <a:gd name="T4" fmla="*/ 77 w 434"/>
                      <a:gd name="T5" fmla="*/ 394 h 646"/>
                      <a:gd name="T6" fmla="*/ 83 w 434"/>
                      <a:gd name="T7" fmla="*/ 371 h 646"/>
                      <a:gd name="T8" fmla="*/ 93 w 434"/>
                      <a:gd name="T9" fmla="*/ 348 h 646"/>
                      <a:gd name="T10" fmla="*/ 69 w 434"/>
                      <a:gd name="T11" fmla="*/ 335 h 646"/>
                      <a:gd name="T12" fmla="*/ 52 w 434"/>
                      <a:gd name="T13" fmla="*/ 302 h 646"/>
                      <a:gd name="T14" fmla="*/ 71 w 434"/>
                      <a:gd name="T15" fmla="*/ 271 h 646"/>
                      <a:gd name="T16" fmla="*/ 75 w 434"/>
                      <a:gd name="T17" fmla="*/ 227 h 646"/>
                      <a:gd name="T18" fmla="*/ 62 w 434"/>
                      <a:gd name="T19" fmla="*/ 244 h 646"/>
                      <a:gd name="T20" fmla="*/ 37 w 434"/>
                      <a:gd name="T21" fmla="*/ 242 h 646"/>
                      <a:gd name="T22" fmla="*/ 39 w 434"/>
                      <a:gd name="T23" fmla="*/ 219 h 646"/>
                      <a:gd name="T24" fmla="*/ 14 w 434"/>
                      <a:gd name="T25" fmla="*/ 210 h 646"/>
                      <a:gd name="T26" fmla="*/ 23 w 434"/>
                      <a:gd name="T27" fmla="*/ 196 h 646"/>
                      <a:gd name="T28" fmla="*/ 33 w 434"/>
                      <a:gd name="T29" fmla="*/ 162 h 646"/>
                      <a:gd name="T30" fmla="*/ 58 w 434"/>
                      <a:gd name="T31" fmla="*/ 139 h 646"/>
                      <a:gd name="T32" fmla="*/ 54 w 434"/>
                      <a:gd name="T33" fmla="*/ 104 h 646"/>
                      <a:gd name="T34" fmla="*/ 56 w 434"/>
                      <a:gd name="T35" fmla="*/ 62 h 646"/>
                      <a:gd name="T36" fmla="*/ 69 w 434"/>
                      <a:gd name="T37" fmla="*/ 33 h 646"/>
                      <a:gd name="T38" fmla="*/ 81 w 434"/>
                      <a:gd name="T39" fmla="*/ 33 h 646"/>
                      <a:gd name="T40" fmla="*/ 112 w 434"/>
                      <a:gd name="T41" fmla="*/ 29 h 646"/>
                      <a:gd name="T42" fmla="*/ 135 w 434"/>
                      <a:gd name="T43" fmla="*/ 18 h 646"/>
                      <a:gd name="T44" fmla="*/ 160 w 434"/>
                      <a:gd name="T45" fmla="*/ 2 h 646"/>
                      <a:gd name="T46" fmla="*/ 177 w 434"/>
                      <a:gd name="T47" fmla="*/ 27 h 646"/>
                      <a:gd name="T48" fmla="*/ 183 w 434"/>
                      <a:gd name="T49" fmla="*/ 54 h 646"/>
                      <a:gd name="T50" fmla="*/ 213 w 434"/>
                      <a:gd name="T51" fmla="*/ 45 h 646"/>
                      <a:gd name="T52" fmla="*/ 229 w 434"/>
                      <a:gd name="T53" fmla="*/ 54 h 646"/>
                      <a:gd name="T54" fmla="*/ 252 w 434"/>
                      <a:gd name="T55" fmla="*/ 141 h 646"/>
                      <a:gd name="T56" fmla="*/ 265 w 434"/>
                      <a:gd name="T57" fmla="*/ 185 h 646"/>
                      <a:gd name="T58" fmla="*/ 325 w 434"/>
                      <a:gd name="T59" fmla="*/ 246 h 646"/>
                      <a:gd name="T60" fmla="*/ 331 w 434"/>
                      <a:gd name="T61" fmla="*/ 279 h 646"/>
                      <a:gd name="T62" fmla="*/ 338 w 434"/>
                      <a:gd name="T63" fmla="*/ 302 h 646"/>
                      <a:gd name="T64" fmla="*/ 340 w 434"/>
                      <a:gd name="T65" fmla="*/ 327 h 646"/>
                      <a:gd name="T66" fmla="*/ 327 w 434"/>
                      <a:gd name="T67" fmla="*/ 335 h 646"/>
                      <a:gd name="T68" fmla="*/ 306 w 434"/>
                      <a:gd name="T69" fmla="*/ 356 h 646"/>
                      <a:gd name="T70" fmla="*/ 315 w 434"/>
                      <a:gd name="T71" fmla="*/ 381 h 646"/>
                      <a:gd name="T72" fmla="*/ 308 w 434"/>
                      <a:gd name="T73" fmla="*/ 425 h 646"/>
                      <a:gd name="T74" fmla="*/ 311 w 434"/>
                      <a:gd name="T75" fmla="*/ 454 h 646"/>
                      <a:gd name="T76" fmla="*/ 315 w 434"/>
                      <a:gd name="T77" fmla="*/ 488 h 646"/>
                      <a:gd name="T78" fmla="*/ 350 w 434"/>
                      <a:gd name="T79" fmla="*/ 511 h 646"/>
                      <a:gd name="T80" fmla="*/ 373 w 434"/>
                      <a:gd name="T81" fmla="*/ 505 h 646"/>
                      <a:gd name="T82" fmla="*/ 394 w 434"/>
                      <a:gd name="T83" fmla="*/ 527 h 646"/>
                      <a:gd name="T84" fmla="*/ 423 w 434"/>
                      <a:gd name="T85" fmla="*/ 594 h 646"/>
                      <a:gd name="T86" fmla="*/ 411 w 434"/>
                      <a:gd name="T87" fmla="*/ 600 h 646"/>
                      <a:gd name="T88" fmla="*/ 382 w 434"/>
                      <a:gd name="T89" fmla="*/ 609 h 646"/>
                      <a:gd name="T90" fmla="*/ 357 w 434"/>
                      <a:gd name="T91" fmla="*/ 615 h 646"/>
                      <a:gd name="T92" fmla="*/ 333 w 434"/>
                      <a:gd name="T93" fmla="*/ 644 h 646"/>
                      <a:gd name="T94" fmla="*/ 304 w 434"/>
                      <a:gd name="T95" fmla="*/ 636 h 646"/>
                      <a:gd name="T96" fmla="*/ 290 w 434"/>
                      <a:gd name="T97" fmla="*/ 621 h 646"/>
                      <a:gd name="T98" fmla="*/ 260 w 434"/>
                      <a:gd name="T99" fmla="*/ 617 h 646"/>
                      <a:gd name="T100" fmla="*/ 237 w 434"/>
                      <a:gd name="T101" fmla="*/ 611 h 646"/>
                      <a:gd name="T102" fmla="*/ 202 w 434"/>
                      <a:gd name="T103" fmla="*/ 598 h 646"/>
                      <a:gd name="T104" fmla="*/ 213 w 434"/>
                      <a:gd name="T105" fmla="*/ 567 h 646"/>
                      <a:gd name="T106" fmla="*/ 204 w 434"/>
                      <a:gd name="T107" fmla="*/ 538 h 646"/>
                      <a:gd name="T108" fmla="*/ 204 w 434"/>
                      <a:gd name="T109" fmla="*/ 507 h 646"/>
                      <a:gd name="T110" fmla="*/ 187 w 434"/>
                      <a:gd name="T111" fmla="*/ 479 h 646"/>
                      <a:gd name="T112" fmla="*/ 171 w 434"/>
                      <a:gd name="T113" fmla="*/ 446 h 646"/>
                      <a:gd name="T114" fmla="*/ 135 w 434"/>
                      <a:gd name="T115" fmla="*/ 448 h 646"/>
                      <a:gd name="T116" fmla="*/ 104 w 434"/>
                      <a:gd name="T117" fmla="*/ 450 h 646"/>
                      <a:gd name="T118" fmla="*/ 87 w 434"/>
                      <a:gd name="T119" fmla="*/ 465 h 646"/>
                      <a:gd name="T120" fmla="*/ 58 w 434"/>
                      <a:gd name="T121" fmla="*/ 461 h 646"/>
                      <a:gd name="T122" fmla="*/ 33 w 434"/>
                      <a:gd name="T123" fmla="*/ 450 h 646"/>
                      <a:gd name="T124" fmla="*/ 20 w 434"/>
                      <a:gd name="T125" fmla="*/ 433 h 64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434" h="646">
                        <a:moveTo>
                          <a:pt x="0" y="413"/>
                        </a:moveTo>
                        <a:lnTo>
                          <a:pt x="0" y="411"/>
                        </a:lnTo>
                        <a:lnTo>
                          <a:pt x="0" y="413"/>
                        </a:lnTo>
                        <a:lnTo>
                          <a:pt x="2" y="413"/>
                        </a:lnTo>
                        <a:lnTo>
                          <a:pt x="4" y="413"/>
                        </a:lnTo>
                        <a:lnTo>
                          <a:pt x="6" y="413"/>
                        </a:lnTo>
                        <a:lnTo>
                          <a:pt x="6" y="415"/>
                        </a:lnTo>
                        <a:lnTo>
                          <a:pt x="8" y="415"/>
                        </a:lnTo>
                        <a:lnTo>
                          <a:pt x="8" y="413"/>
                        </a:lnTo>
                        <a:lnTo>
                          <a:pt x="10" y="413"/>
                        </a:lnTo>
                        <a:lnTo>
                          <a:pt x="10" y="415"/>
                        </a:lnTo>
                        <a:lnTo>
                          <a:pt x="12" y="415"/>
                        </a:lnTo>
                        <a:lnTo>
                          <a:pt x="14" y="415"/>
                        </a:lnTo>
                        <a:lnTo>
                          <a:pt x="16" y="415"/>
                        </a:lnTo>
                        <a:lnTo>
                          <a:pt x="18" y="415"/>
                        </a:lnTo>
                        <a:lnTo>
                          <a:pt x="18" y="417"/>
                        </a:lnTo>
                        <a:lnTo>
                          <a:pt x="20" y="417"/>
                        </a:lnTo>
                        <a:lnTo>
                          <a:pt x="20" y="419"/>
                        </a:lnTo>
                        <a:lnTo>
                          <a:pt x="20" y="417"/>
                        </a:lnTo>
                        <a:lnTo>
                          <a:pt x="20" y="419"/>
                        </a:lnTo>
                        <a:lnTo>
                          <a:pt x="20" y="421"/>
                        </a:lnTo>
                        <a:lnTo>
                          <a:pt x="21" y="421"/>
                        </a:lnTo>
                        <a:lnTo>
                          <a:pt x="21" y="423"/>
                        </a:lnTo>
                        <a:lnTo>
                          <a:pt x="23" y="423"/>
                        </a:lnTo>
                        <a:lnTo>
                          <a:pt x="25" y="423"/>
                        </a:lnTo>
                        <a:lnTo>
                          <a:pt x="25" y="425"/>
                        </a:lnTo>
                        <a:lnTo>
                          <a:pt x="27" y="425"/>
                        </a:lnTo>
                        <a:lnTo>
                          <a:pt x="27" y="423"/>
                        </a:lnTo>
                        <a:lnTo>
                          <a:pt x="27" y="425"/>
                        </a:lnTo>
                        <a:lnTo>
                          <a:pt x="27" y="423"/>
                        </a:lnTo>
                        <a:lnTo>
                          <a:pt x="29" y="423"/>
                        </a:lnTo>
                        <a:lnTo>
                          <a:pt x="29" y="425"/>
                        </a:lnTo>
                        <a:lnTo>
                          <a:pt x="31" y="425"/>
                        </a:lnTo>
                        <a:lnTo>
                          <a:pt x="31" y="427"/>
                        </a:lnTo>
                        <a:lnTo>
                          <a:pt x="31" y="429"/>
                        </a:lnTo>
                        <a:lnTo>
                          <a:pt x="33" y="429"/>
                        </a:lnTo>
                        <a:lnTo>
                          <a:pt x="33" y="431"/>
                        </a:lnTo>
                        <a:lnTo>
                          <a:pt x="35" y="431"/>
                        </a:lnTo>
                        <a:lnTo>
                          <a:pt x="37" y="431"/>
                        </a:lnTo>
                        <a:lnTo>
                          <a:pt x="37" y="433"/>
                        </a:lnTo>
                        <a:lnTo>
                          <a:pt x="39" y="433"/>
                        </a:lnTo>
                        <a:lnTo>
                          <a:pt x="41" y="433"/>
                        </a:lnTo>
                        <a:lnTo>
                          <a:pt x="41" y="431"/>
                        </a:lnTo>
                        <a:lnTo>
                          <a:pt x="43" y="431"/>
                        </a:lnTo>
                        <a:lnTo>
                          <a:pt x="45" y="431"/>
                        </a:lnTo>
                        <a:lnTo>
                          <a:pt x="45" y="429"/>
                        </a:lnTo>
                        <a:lnTo>
                          <a:pt x="45" y="427"/>
                        </a:lnTo>
                        <a:lnTo>
                          <a:pt x="46" y="427"/>
                        </a:lnTo>
                        <a:lnTo>
                          <a:pt x="48" y="427"/>
                        </a:lnTo>
                        <a:lnTo>
                          <a:pt x="50" y="427"/>
                        </a:lnTo>
                        <a:lnTo>
                          <a:pt x="52" y="427"/>
                        </a:lnTo>
                        <a:lnTo>
                          <a:pt x="52" y="425"/>
                        </a:lnTo>
                        <a:lnTo>
                          <a:pt x="54" y="425"/>
                        </a:lnTo>
                        <a:lnTo>
                          <a:pt x="54" y="423"/>
                        </a:lnTo>
                        <a:lnTo>
                          <a:pt x="56" y="423"/>
                        </a:lnTo>
                        <a:lnTo>
                          <a:pt x="58" y="423"/>
                        </a:lnTo>
                        <a:lnTo>
                          <a:pt x="58" y="421"/>
                        </a:lnTo>
                        <a:lnTo>
                          <a:pt x="60" y="421"/>
                        </a:lnTo>
                        <a:lnTo>
                          <a:pt x="60" y="419"/>
                        </a:lnTo>
                        <a:lnTo>
                          <a:pt x="60" y="421"/>
                        </a:lnTo>
                        <a:lnTo>
                          <a:pt x="60" y="419"/>
                        </a:lnTo>
                        <a:lnTo>
                          <a:pt x="62" y="419"/>
                        </a:lnTo>
                        <a:lnTo>
                          <a:pt x="60" y="419"/>
                        </a:lnTo>
                        <a:lnTo>
                          <a:pt x="60" y="417"/>
                        </a:lnTo>
                        <a:lnTo>
                          <a:pt x="62" y="417"/>
                        </a:lnTo>
                        <a:lnTo>
                          <a:pt x="62" y="415"/>
                        </a:lnTo>
                        <a:lnTo>
                          <a:pt x="62" y="413"/>
                        </a:lnTo>
                        <a:lnTo>
                          <a:pt x="64" y="413"/>
                        </a:lnTo>
                        <a:lnTo>
                          <a:pt x="64" y="411"/>
                        </a:lnTo>
                        <a:lnTo>
                          <a:pt x="66" y="411"/>
                        </a:lnTo>
                        <a:lnTo>
                          <a:pt x="66" y="409"/>
                        </a:lnTo>
                        <a:lnTo>
                          <a:pt x="68" y="409"/>
                        </a:lnTo>
                        <a:lnTo>
                          <a:pt x="68" y="408"/>
                        </a:lnTo>
                        <a:lnTo>
                          <a:pt x="69" y="408"/>
                        </a:lnTo>
                        <a:lnTo>
                          <a:pt x="69" y="406"/>
                        </a:lnTo>
                        <a:lnTo>
                          <a:pt x="71" y="404"/>
                        </a:lnTo>
                        <a:lnTo>
                          <a:pt x="71" y="402"/>
                        </a:lnTo>
                        <a:lnTo>
                          <a:pt x="73" y="402"/>
                        </a:lnTo>
                        <a:lnTo>
                          <a:pt x="75" y="402"/>
                        </a:lnTo>
                        <a:lnTo>
                          <a:pt x="75" y="400"/>
                        </a:lnTo>
                        <a:lnTo>
                          <a:pt x="75" y="398"/>
                        </a:lnTo>
                        <a:lnTo>
                          <a:pt x="75" y="396"/>
                        </a:lnTo>
                        <a:lnTo>
                          <a:pt x="77" y="396"/>
                        </a:lnTo>
                        <a:lnTo>
                          <a:pt x="77" y="394"/>
                        </a:lnTo>
                        <a:lnTo>
                          <a:pt x="75" y="394"/>
                        </a:lnTo>
                        <a:lnTo>
                          <a:pt x="75" y="392"/>
                        </a:lnTo>
                        <a:lnTo>
                          <a:pt x="75" y="390"/>
                        </a:lnTo>
                        <a:lnTo>
                          <a:pt x="77" y="388"/>
                        </a:lnTo>
                        <a:lnTo>
                          <a:pt x="75" y="388"/>
                        </a:lnTo>
                        <a:lnTo>
                          <a:pt x="75" y="386"/>
                        </a:lnTo>
                        <a:lnTo>
                          <a:pt x="75" y="385"/>
                        </a:lnTo>
                        <a:lnTo>
                          <a:pt x="73" y="383"/>
                        </a:lnTo>
                        <a:lnTo>
                          <a:pt x="75" y="383"/>
                        </a:lnTo>
                        <a:lnTo>
                          <a:pt x="73" y="381"/>
                        </a:lnTo>
                        <a:lnTo>
                          <a:pt x="75" y="381"/>
                        </a:lnTo>
                        <a:lnTo>
                          <a:pt x="73" y="381"/>
                        </a:lnTo>
                        <a:lnTo>
                          <a:pt x="75" y="381"/>
                        </a:lnTo>
                        <a:lnTo>
                          <a:pt x="75" y="379"/>
                        </a:lnTo>
                        <a:lnTo>
                          <a:pt x="75" y="377"/>
                        </a:lnTo>
                        <a:lnTo>
                          <a:pt x="75" y="375"/>
                        </a:lnTo>
                        <a:lnTo>
                          <a:pt x="75" y="373"/>
                        </a:lnTo>
                        <a:lnTo>
                          <a:pt x="77" y="373"/>
                        </a:lnTo>
                        <a:lnTo>
                          <a:pt x="77" y="371"/>
                        </a:lnTo>
                        <a:lnTo>
                          <a:pt x="79" y="371"/>
                        </a:lnTo>
                        <a:lnTo>
                          <a:pt x="79" y="369"/>
                        </a:lnTo>
                        <a:lnTo>
                          <a:pt x="79" y="371"/>
                        </a:lnTo>
                        <a:lnTo>
                          <a:pt x="81" y="371"/>
                        </a:lnTo>
                        <a:lnTo>
                          <a:pt x="81" y="369"/>
                        </a:lnTo>
                        <a:lnTo>
                          <a:pt x="81" y="371"/>
                        </a:lnTo>
                        <a:lnTo>
                          <a:pt x="81" y="369"/>
                        </a:lnTo>
                        <a:lnTo>
                          <a:pt x="83" y="369"/>
                        </a:lnTo>
                        <a:lnTo>
                          <a:pt x="83" y="371"/>
                        </a:lnTo>
                        <a:lnTo>
                          <a:pt x="85" y="371"/>
                        </a:lnTo>
                        <a:lnTo>
                          <a:pt x="85" y="369"/>
                        </a:lnTo>
                        <a:lnTo>
                          <a:pt x="85" y="371"/>
                        </a:lnTo>
                        <a:lnTo>
                          <a:pt x="87" y="369"/>
                        </a:lnTo>
                        <a:lnTo>
                          <a:pt x="87" y="371"/>
                        </a:lnTo>
                        <a:lnTo>
                          <a:pt x="87" y="369"/>
                        </a:lnTo>
                        <a:lnTo>
                          <a:pt x="87" y="367"/>
                        </a:lnTo>
                        <a:lnTo>
                          <a:pt x="89" y="367"/>
                        </a:lnTo>
                        <a:lnTo>
                          <a:pt x="89" y="365"/>
                        </a:lnTo>
                        <a:lnTo>
                          <a:pt x="87" y="365"/>
                        </a:lnTo>
                        <a:lnTo>
                          <a:pt x="89" y="365"/>
                        </a:lnTo>
                        <a:lnTo>
                          <a:pt x="91" y="365"/>
                        </a:lnTo>
                        <a:lnTo>
                          <a:pt x="91" y="363"/>
                        </a:lnTo>
                        <a:lnTo>
                          <a:pt x="93" y="363"/>
                        </a:lnTo>
                        <a:lnTo>
                          <a:pt x="94" y="363"/>
                        </a:lnTo>
                        <a:lnTo>
                          <a:pt x="94" y="361"/>
                        </a:lnTo>
                        <a:lnTo>
                          <a:pt x="94" y="360"/>
                        </a:lnTo>
                        <a:lnTo>
                          <a:pt x="94" y="358"/>
                        </a:lnTo>
                        <a:lnTo>
                          <a:pt x="94" y="356"/>
                        </a:lnTo>
                        <a:lnTo>
                          <a:pt x="94" y="354"/>
                        </a:lnTo>
                        <a:lnTo>
                          <a:pt x="94" y="352"/>
                        </a:lnTo>
                        <a:lnTo>
                          <a:pt x="94" y="350"/>
                        </a:lnTo>
                        <a:lnTo>
                          <a:pt x="94" y="348"/>
                        </a:lnTo>
                        <a:lnTo>
                          <a:pt x="93" y="348"/>
                        </a:lnTo>
                        <a:lnTo>
                          <a:pt x="94" y="348"/>
                        </a:lnTo>
                        <a:lnTo>
                          <a:pt x="93" y="348"/>
                        </a:lnTo>
                        <a:lnTo>
                          <a:pt x="93" y="346"/>
                        </a:lnTo>
                        <a:lnTo>
                          <a:pt x="93" y="348"/>
                        </a:lnTo>
                        <a:lnTo>
                          <a:pt x="91" y="348"/>
                        </a:lnTo>
                        <a:lnTo>
                          <a:pt x="91" y="350"/>
                        </a:lnTo>
                        <a:lnTo>
                          <a:pt x="89" y="350"/>
                        </a:lnTo>
                        <a:lnTo>
                          <a:pt x="89" y="348"/>
                        </a:lnTo>
                        <a:lnTo>
                          <a:pt x="89" y="346"/>
                        </a:lnTo>
                        <a:lnTo>
                          <a:pt x="87" y="346"/>
                        </a:lnTo>
                        <a:lnTo>
                          <a:pt x="87" y="344"/>
                        </a:lnTo>
                        <a:lnTo>
                          <a:pt x="87" y="342"/>
                        </a:lnTo>
                        <a:lnTo>
                          <a:pt x="85" y="342"/>
                        </a:lnTo>
                        <a:lnTo>
                          <a:pt x="85" y="340"/>
                        </a:lnTo>
                        <a:lnTo>
                          <a:pt x="83" y="340"/>
                        </a:lnTo>
                        <a:lnTo>
                          <a:pt x="83" y="342"/>
                        </a:lnTo>
                        <a:lnTo>
                          <a:pt x="81" y="342"/>
                        </a:lnTo>
                        <a:lnTo>
                          <a:pt x="81" y="340"/>
                        </a:lnTo>
                        <a:lnTo>
                          <a:pt x="79" y="340"/>
                        </a:lnTo>
                        <a:lnTo>
                          <a:pt x="79" y="338"/>
                        </a:lnTo>
                        <a:lnTo>
                          <a:pt x="79" y="340"/>
                        </a:lnTo>
                        <a:lnTo>
                          <a:pt x="77" y="340"/>
                        </a:lnTo>
                        <a:lnTo>
                          <a:pt x="75" y="340"/>
                        </a:lnTo>
                        <a:lnTo>
                          <a:pt x="73" y="340"/>
                        </a:lnTo>
                        <a:lnTo>
                          <a:pt x="71" y="340"/>
                        </a:lnTo>
                        <a:lnTo>
                          <a:pt x="71" y="342"/>
                        </a:lnTo>
                        <a:lnTo>
                          <a:pt x="69" y="342"/>
                        </a:lnTo>
                        <a:lnTo>
                          <a:pt x="69" y="340"/>
                        </a:lnTo>
                        <a:lnTo>
                          <a:pt x="71" y="340"/>
                        </a:lnTo>
                        <a:lnTo>
                          <a:pt x="69" y="338"/>
                        </a:lnTo>
                        <a:lnTo>
                          <a:pt x="69" y="337"/>
                        </a:lnTo>
                        <a:lnTo>
                          <a:pt x="69" y="335"/>
                        </a:lnTo>
                        <a:lnTo>
                          <a:pt x="69" y="333"/>
                        </a:lnTo>
                        <a:lnTo>
                          <a:pt x="68" y="333"/>
                        </a:lnTo>
                        <a:lnTo>
                          <a:pt x="68" y="331"/>
                        </a:lnTo>
                        <a:lnTo>
                          <a:pt x="69" y="331"/>
                        </a:lnTo>
                        <a:lnTo>
                          <a:pt x="69" y="329"/>
                        </a:lnTo>
                        <a:lnTo>
                          <a:pt x="69" y="327"/>
                        </a:lnTo>
                        <a:lnTo>
                          <a:pt x="69" y="325"/>
                        </a:lnTo>
                        <a:lnTo>
                          <a:pt x="69" y="323"/>
                        </a:lnTo>
                        <a:lnTo>
                          <a:pt x="68" y="323"/>
                        </a:lnTo>
                        <a:lnTo>
                          <a:pt x="68" y="321"/>
                        </a:lnTo>
                        <a:lnTo>
                          <a:pt x="68" y="319"/>
                        </a:lnTo>
                        <a:lnTo>
                          <a:pt x="68" y="317"/>
                        </a:lnTo>
                        <a:lnTo>
                          <a:pt x="66" y="315"/>
                        </a:lnTo>
                        <a:lnTo>
                          <a:pt x="64" y="315"/>
                        </a:lnTo>
                        <a:lnTo>
                          <a:pt x="62" y="313"/>
                        </a:lnTo>
                        <a:lnTo>
                          <a:pt x="62" y="315"/>
                        </a:lnTo>
                        <a:lnTo>
                          <a:pt x="60" y="315"/>
                        </a:lnTo>
                        <a:lnTo>
                          <a:pt x="58" y="315"/>
                        </a:lnTo>
                        <a:lnTo>
                          <a:pt x="58" y="313"/>
                        </a:lnTo>
                        <a:lnTo>
                          <a:pt x="58" y="312"/>
                        </a:lnTo>
                        <a:lnTo>
                          <a:pt x="58" y="310"/>
                        </a:lnTo>
                        <a:lnTo>
                          <a:pt x="56" y="310"/>
                        </a:lnTo>
                        <a:lnTo>
                          <a:pt x="56" y="308"/>
                        </a:lnTo>
                        <a:lnTo>
                          <a:pt x="54" y="308"/>
                        </a:lnTo>
                        <a:lnTo>
                          <a:pt x="52" y="308"/>
                        </a:lnTo>
                        <a:lnTo>
                          <a:pt x="52" y="306"/>
                        </a:lnTo>
                        <a:lnTo>
                          <a:pt x="52" y="304"/>
                        </a:lnTo>
                        <a:lnTo>
                          <a:pt x="52" y="302"/>
                        </a:lnTo>
                        <a:lnTo>
                          <a:pt x="52" y="300"/>
                        </a:lnTo>
                        <a:lnTo>
                          <a:pt x="54" y="300"/>
                        </a:lnTo>
                        <a:lnTo>
                          <a:pt x="54" y="298"/>
                        </a:lnTo>
                        <a:lnTo>
                          <a:pt x="54" y="296"/>
                        </a:lnTo>
                        <a:lnTo>
                          <a:pt x="56" y="296"/>
                        </a:lnTo>
                        <a:lnTo>
                          <a:pt x="58" y="296"/>
                        </a:lnTo>
                        <a:lnTo>
                          <a:pt x="58" y="294"/>
                        </a:lnTo>
                        <a:lnTo>
                          <a:pt x="56" y="294"/>
                        </a:lnTo>
                        <a:lnTo>
                          <a:pt x="56" y="292"/>
                        </a:lnTo>
                        <a:lnTo>
                          <a:pt x="58" y="292"/>
                        </a:lnTo>
                        <a:lnTo>
                          <a:pt x="58" y="290"/>
                        </a:lnTo>
                        <a:lnTo>
                          <a:pt x="58" y="289"/>
                        </a:lnTo>
                        <a:lnTo>
                          <a:pt x="60" y="289"/>
                        </a:lnTo>
                        <a:lnTo>
                          <a:pt x="60" y="287"/>
                        </a:lnTo>
                        <a:lnTo>
                          <a:pt x="60" y="285"/>
                        </a:lnTo>
                        <a:lnTo>
                          <a:pt x="62" y="285"/>
                        </a:lnTo>
                        <a:lnTo>
                          <a:pt x="62" y="283"/>
                        </a:lnTo>
                        <a:lnTo>
                          <a:pt x="62" y="281"/>
                        </a:lnTo>
                        <a:lnTo>
                          <a:pt x="62" y="279"/>
                        </a:lnTo>
                        <a:lnTo>
                          <a:pt x="62" y="277"/>
                        </a:lnTo>
                        <a:lnTo>
                          <a:pt x="64" y="277"/>
                        </a:lnTo>
                        <a:lnTo>
                          <a:pt x="64" y="275"/>
                        </a:lnTo>
                        <a:lnTo>
                          <a:pt x="66" y="275"/>
                        </a:lnTo>
                        <a:lnTo>
                          <a:pt x="68" y="275"/>
                        </a:lnTo>
                        <a:lnTo>
                          <a:pt x="68" y="273"/>
                        </a:lnTo>
                        <a:lnTo>
                          <a:pt x="69" y="273"/>
                        </a:lnTo>
                        <a:lnTo>
                          <a:pt x="69" y="271"/>
                        </a:lnTo>
                        <a:lnTo>
                          <a:pt x="71" y="271"/>
                        </a:lnTo>
                        <a:lnTo>
                          <a:pt x="71" y="269"/>
                        </a:lnTo>
                        <a:lnTo>
                          <a:pt x="71" y="267"/>
                        </a:lnTo>
                        <a:lnTo>
                          <a:pt x="69" y="267"/>
                        </a:lnTo>
                        <a:lnTo>
                          <a:pt x="69" y="265"/>
                        </a:lnTo>
                        <a:lnTo>
                          <a:pt x="71" y="265"/>
                        </a:lnTo>
                        <a:lnTo>
                          <a:pt x="71" y="264"/>
                        </a:lnTo>
                        <a:lnTo>
                          <a:pt x="71" y="262"/>
                        </a:lnTo>
                        <a:lnTo>
                          <a:pt x="71" y="260"/>
                        </a:lnTo>
                        <a:lnTo>
                          <a:pt x="73" y="258"/>
                        </a:lnTo>
                        <a:lnTo>
                          <a:pt x="75" y="258"/>
                        </a:lnTo>
                        <a:lnTo>
                          <a:pt x="75" y="256"/>
                        </a:lnTo>
                        <a:lnTo>
                          <a:pt x="75" y="254"/>
                        </a:lnTo>
                        <a:lnTo>
                          <a:pt x="75" y="252"/>
                        </a:lnTo>
                        <a:lnTo>
                          <a:pt x="75" y="250"/>
                        </a:lnTo>
                        <a:lnTo>
                          <a:pt x="75" y="248"/>
                        </a:lnTo>
                        <a:lnTo>
                          <a:pt x="75" y="246"/>
                        </a:lnTo>
                        <a:lnTo>
                          <a:pt x="75" y="244"/>
                        </a:lnTo>
                        <a:lnTo>
                          <a:pt x="75" y="242"/>
                        </a:lnTo>
                        <a:lnTo>
                          <a:pt x="75" y="241"/>
                        </a:lnTo>
                        <a:lnTo>
                          <a:pt x="75" y="239"/>
                        </a:lnTo>
                        <a:lnTo>
                          <a:pt x="75" y="237"/>
                        </a:lnTo>
                        <a:lnTo>
                          <a:pt x="77" y="237"/>
                        </a:lnTo>
                        <a:lnTo>
                          <a:pt x="77" y="235"/>
                        </a:lnTo>
                        <a:lnTo>
                          <a:pt x="77" y="233"/>
                        </a:lnTo>
                        <a:lnTo>
                          <a:pt x="77" y="231"/>
                        </a:lnTo>
                        <a:lnTo>
                          <a:pt x="77" y="229"/>
                        </a:lnTo>
                        <a:lnTo>
                          <a:pt x="75" y="229"/>
                        </a:lnTo>
                        <a:lnTo>
                          <a:pt x="75" y="227"/>
                        </a:lnTo>
                        <a:lnTo>
                          <a:pt x="73" y="227"/>
                        </a:lnTo>
                        <a:lnTo>
                          <a:pt x="73" y="225"/>
                        </a:lnTo>
                        <a:lnTo>
                          <a:pt x="71" y="225"/>
                        </a:lnTo>
                        <a:lnTo>
                          <a:pt x="71" y="223"/>
                        </a:lnTo>
                        <a:lnTo>
                          <a:pt x="69" y="223"/>
                        </a:lnTo>
                        <a:lnTo>
                          <a:pt x="68" y="223"/>
                        </a:lnTo>
                        <a:lnTo>
                          <a:pt x="68" y="221"/>
                        </a:lnTo>
                        <a:lnTo>
                          <a:pt x="66" y="221"/>
                        </a:lnTo>
                        <a:lnTo>
                          <a:pt x="64" y="223"/>
                        </a:lnTo>
                        <a:lnTo>
                          <a:pt x="62" y="223"/>
                        </a:lnTo>
                        <a:lnTo>
                          <a:pt x="60" y="223"/>
                        </a:lnTo>
                        <a:lnTo>
                          <a:pt x="58" y="223"/>
                        </a:lnTo>
                        <a:lnTo>
                          <a:pt x="58" y="225"/>
                        </a:lnTo>
                        <a:lnTo>
                          <a:pt x="58" y="227"/>
                        </a:lnTo>
                        <a:lnTo>
                          <a:pt x="58" y="229"/>
                        </a:lnTo>
                        <a:lnTo>
                          <a:pt x="58" y="231"/>
                        </a:lnTo>
                        <a:lnTo>
                          <a:pt x="60" y="233"/>
                        </a:lnTo>
                        <a:lnTo>
                          <a:pt x="62" y="233"/>
                        </a:lnTo>
                        <a:lnTo>
                          <a:pt x="62" y="235"/>
                        </a:lnTo>
                        <a:lnTo>
                          <a:pt x="60" y="235"/>
                        </a:lnTo>
                        <a:lnTo>
                          <a:pt x="60" y="237"/>
                        </a:lnTo>
                        <a:lnTo>
                          <a:pt x="60" y="239"/>
                        </a:lnTo>
                        <a:lnTo>
                          <a:pt x="62" y="239"/>
                        </a:lnTo>
                        <a:lnTo>
                          <a:pt x="64" y="239"/>
                        </a:lnTo>
                        <a:lnTo>
                          <a:pt x="64" y="241"/>
                        </a:lnTo>
                        <a:lnTo>
                          <a:pt x="64" y="242"/>
                        </a:lnTo>
                        <a:lnTo>
                          <a:pt x="64" y="244"/>
                        </a:lnTo>
                        <a:lnTo>
                          <a:pt x="62" y="244"/>
                        </a:lnTo>
                        <a:lnTo>
                          <a:pt x="62" y="246"/>
                        </a:lnTo>
                        <a:lnTo>
                          <a:pt x="60" y="246"/>
                        </a:lnTo>
                        <a:lnTo>
                          <a:pt x="58" y="246"/>
                        </a:lnTo>
                        <a:lnTo>
                          <a:pt x="58" y="248"/>
                        </a:lnTo>
                        <a:lnTo>
                          <a:pt x="60" y="248"/>
                        </a:lnTo>
                        <a:lnTo>
                          <a:pt x="58" y="248"/>
                        </a:lnTo>
                        <a:lnTo>
                          <a:pt x="56" y="248"/>
                        </a:lnTo>
                        <a:lnTo>
                          <a:pt x="54" y="248"/>
                        </a:lnTo>
                        <a:lnTo>
                          <a:pt x="52" y="248"/>
                        </a:lnTo>
                        <a:lnTo>
                          <a:pt x="52" y="250"/>
                        </a:lnTo>
                        <a:lnTo>
                          <a:pt x="52" y="252"/>
                        </a:lnTo>
                        <a:lnTo>
                          <a:pt x="50" y="252"/>
                        </a:lnTo>
                        <a:lnTo>
                          <a:pt x="50" y="254"/>
                        </a:lnTo>
                        <a:lnTo>
                          <a:pt x="48" y="254"/>
                        </a:lnTo>
                        <a:lnTo>
                          <a:pt x="46" y="254"/>
                        </a:lnTo>
                        <a:lnTo>
                          <a:pt x="46" y="252"/>
                        </a:lnTo>
                        <a:lnTo>
                          <a:pt x="45" y="252"/>
                        </a:lnTo>
                        <a:lnTo>
                          <a:pt x="45" y="250"/>
                        </a:lnTo>
                        <a:lnTo>
                          <a:pt x="46" y="250"/>
                        </a:lnTo>
                        <a:lnTo>
                          <a:pt x="46" y="248"/>
                        </a:lnTo>
                        <a:lnTo>
                          <a:pt x="45" y="248"/>
                        </a:lnTo>
                        <a:lnTo>
                          <a:pt x="43" y="248"/>
                        </a:lnTo>
                        <a:lnTo>
                          <a:pt x="41" y="248"/>
                        </a:lnTo>
                        <a:lnTo>
                          <a:pt x="41" y="246"/>
                        </a:lnTo>
                        <a:lnTo>
                          <a:pt x="41" y="244"/>
                        </a:lnTo>
                        <a:lnTo>
                          <a:pt x="39" y="244"/>
                        </a:lnTo>
                        <a:lnTo>
                          <a:pt x="39" y="242"/>
                        </a:lnTo>
                        <a:lnTo>
                          <a:pt x="37" y="242"/>
                        </a:lnTo>
                        <a:lnTo>
                          <a:pt x="35" y="242"/>
                        </a:lnTo>
                        <a:lnTo>
                          <a:pt x="33" y="242"/>
                        </a:lnTo>
                        <a:lnTo>
                          <a:pt x="31" y="242"/>
                        </a:lnTo>
                        <a:lnTo>
                          <a:pt x="29" y="242"/>
                        </a:lnTo>
                        <a:lnTo>
                          <a:pt x="27" y="242"/>
                        </a:lnTo>
                        <a:lnTo>
                          <a:pt x="27" y="244"/>
                        </a:lnTo>
                        <a:lnTo>
                          <a:pt x="27" y="242"/>
                        </a:lnTo>
                        <a:lnTo>
                          <a:pt x="29" y="242"/>
                        </a:lnTo>
                        <a:lnTo>
                          <a:pt x="29" y="241"/>
                        </a:lnTo>
                        <a:lnTo>
                          <a:pt x="31" y="241"/>
                        </a:lnTo>
                        <a:lnTo>
                          <a:pt x="31" y="239"/>
                        </a:lnTo>
                        <a:lnTo>
                          <a:pt x="33" y="239"/>
                        </a:lnTo>
                        <a:lnTo>
                          <a:pt x="33" y="237"/>
                        </a:lnTo>
                        <a:lnTo>
                          <a:pt x="35" y="237"/>
                        </a:lnTo>
                        <a:lnTo>
                          <a:pt x="35" y="235"/>
                        </a:lnTo>
                        <a:lnTo>
                          <a:pt x="37" y="235"/>
                        </a:lnTo>
                        <a:lnTo>
                          <a:pt x="37" y="233"/>
                        </a:lnTo>
                        <a:lnTo>
                          <a:pt x="37" y="231"/>
                        </a:lnTo>
                        <a:lnTo>
                          <a:pt x="39" y="231"/>
                        </a:lnTo>
                        <a:lnTo>
                          <a:pt x="39" y="229"/>
                        </a:lnTo>
                        <a:lnTo>
                          <a:pt x="39" y="227"/>
                        </a:lnTo>
                        <a:lnTo>
                          <a:pt x="41" y="227"/>
                        </a:lnTo>
                        <a:lnTo>
                          <a:pt x="41" y="225"/>
                        </a:lnTo>
                        <a:lnTo>
                          <a:pt x="43" y="225"/>
                        </a:lnTo>
                        <a:lnTo>
                          <a:pt x="43" y="223"/>
                        </a:lnTo>
                        <a:lnTo>
                          <a:pt x="41" y="221"/>
                        </a:lnTo>
                        <a:lnTo>
                          <a:pt x="41" y="219"/>
                        </a:lnTo>
                        <a:lnTo>
                          <a:pt x="39" y="219"/>
                        </a:lnTo>
                        <a:lnTo>
                          <a:pt x="37" y="219"/>
                        </a:lnTo>
                        <a:lnTo>
                          <a:pt x="37" y="217"/>
                        </a:lnTo>
                        <a:lnTo>
                          <a:pt x="35" y="217"/>
                        </a:lnTo>
                        <a:lnTo>
                          <a:pt x="33" y="217"/>
                        </a:lnTo>
                        <a:lnTo>
                          <a:pt x="31" y="217"/>
                        </a:lnTo>
                        <a:lnTo>
                          <a:pt x="29" y="217"/>
                        </a:lnTo>
                        <a:lnTo>
                          <a:pt x="27" y="217"/>
                        </a:lnTo>
                        <a:lnTo>
                          <a:pt x="25" y="217"/>
                        </a:lnTo>
                        <a:lnTo>
                          <a:pt x="25" y="219"/>
                        </a:lnTo>
                        <a:lnTo>
                          <a:pt x="23" y="219"/>
                        </a:lnTo>
                        <a:lnTo>
                          <a:pt x="21" y="219"/>
                        </a:lnTo>
                        <a:lnTo>
                          <a:pt x="21" y="217"/>
                        </a:lnTo>
                        <a:lnTo>
                          <a:pt x="20" y="217"/>
                        </a:lnTo>
                        <a:lnTo>
                          <a:pt x="20" y="216"/>
                        </a:lnTo>
                        <a:lnTo>
                          <a:pt x="20" y="217"/>
                        </a:lnTo>
                        <a:lnTo>
                          <a:pt x="20" y="216"/>
                        </a:lnTo>
                        <a:lnTo>
                          <a:pt x="18" y="216"/>
                        </a:lnTo>
                        <a:lnTo>
                          <a:pt x="18" y="214"/>
                        </a:lnTo>
                        <a:lnTo>
                          <a:pt x="18" y="216"/>
                        </a:lnTo>
                        <a:lnTo>
                          <a:pt x="16" y="216"/>
                        </a:lnTo>
                        <a:lnTo>
                          <a:pt x="16" y="214"/>
                        </a:lnTo>
                        <a:lnTo>
                          <a:pt x="16" y="216"/>
                        </a:lnTo>
                        <a:lnTo>
                          <a:pt x="16" y="214"/>
                        </a:lnTo>
                        <a:lnTo>
                          <a:pt x="16" y="216"/>
                        </a:lnTo>
                        <a:lnTo>
                          <a:pt x="16" y="214"/>
                        </a:lnTo>
                        <a:lnTo>
                          <a:pt x="14" y="214"/>
                        </a:lnTo>
                        <a:lnTo>
                          <a:pt x="14" y="212"/>
                        </a:lnTo>
                        <a:lnTo>
                          <a:pt x="14" y="210"/>
                        </a:lnTo>
                        <a:lnTo>
                          <a:pt x="16" y="210"/>
                        </a:lnTo>
                        <a:lnTo>
                          <a:pt x="18" y="210"/>
                        </a:lnTo>
                        <a:lnTo>
                          <a:pt x="20" y="210"/>
                        </a:lnTo>
                        <a:lnTo>
                          <a:pt x="21" y="210"/>
                        </a:lnTo>
                        <a:lnTo>
                          <a:pt x="20" y="210"/>
                        </a:lnTo>
                        <a:lnTo>
                          <a:pt x="21" y="210"/>
                        </a:lnTo>
                        <a:lnTo>
                          <a:pt x="21" y="208"/>
                        </a:lnTo>
                        <a:lnTo>
                          <a:pt x="23" y="208"/>
                        </a:lnTo>
                        <a:lnTo>
                          <a:pt x="23" y="206"/>
                        </a:lnTo>
                        <a:lnTo>
                          <a:pt x="23" y="208"/>
                        </a:lnTo>
                        <a:lnTo>
                          <a:pt x="23" y="206"/>
                        </a:lnTo>
                        <a:lnTo>
                          <a:pt x="25" y="206"/>
                        </a:lnTo>
                        <a:lnTo>
                          <a:pt x="25" y="204"/>
                        </a:lnTo>
                        <a:lnTo>
                          <a:pt x="27" y="204"/>
                        </a:lnTo>
                        <a:lnTo>
                          <a:pt x="29" y="204"/>
                        </a:lnTo>
                        <a:lnTo>
                          <a:pt x="29" y="206"/>
                        </a:lnTo>
                        <a:lnTo>
                          <a:pt x="31" y="206"/>
                        </a:lnTo>
                        <a:lnTo>
                          <a:pt x="31" y="204"/>
                        </a:lnTo>
                        <a:lnTo>
                          <a:pt x="29" y="204"/>
                        </a:lnTo>
                        <a:lnTo>
                          <a:pt x="29" y="202"/>
                        </a:lnTo>
                        <a:lnTo>
                          <a:pt x="31" y="202"/>
                        </a:lnTo>
                        <a:lnTo>
                          <a:pt x="29" y="202"/>
                        </a:lnTo>
                        <a:lnTo>
                          <a:pt x="29" y="200"/>
                        </a:lnTo>
                        <a:lnTo>
                          <a:pt x="27" y="200"/>
                        </a:lnTo>
                        <a:lnTo>
                          <a:pt x="27" y="198"/>
                        </a:lnTo>
                        <a:lnTo>
                          <a:pt x="25" y="198"/>
                        </a:lnTo>
                        <a:lnTo>
                          <a:pt x="25" y="196"/>
                        </a:lnTo>
                        <a:lnTo>
                          <a:pt x="23" y="196"/>
                        </a:lnTo>
                        <a:lnTo>
                          <a:pt x="23" y="194"/>
                        </a:lnTo>
                        <a:lnTo>
                          <a:pt x="21" y="194"/>
                        </a:lnTo>
                        <a:lnTo>
                          <a:pt x="23" y="194"/>
                        </a:lnTo>
                        <a:lnTo>
                          <a:pt x="23" y="193"/>
                        </a:lnTo>
                        <a:lnTo>
                          <a:pt x="21" y="193"/>
                        </a:lnTo>
                        <a:lnTo>
                          <a:pt x="21" y="191"/>
                        </a:lnTo>
                        <a:lnTo>
                          <a:pt x="23" y="191"/>
                        </a:lnTo>
                        <a:lnTo>
                          <a:pt x="23" y="189"/>
                        </a:lnTo>
                        <a:lnTo>
                          <a:pt x="23" y="187"/>
                        </a:lnTo>
                        <a:lnTo>
                          <a:pt x="21" y="187"/>
                        </a:lnTo>
                        <a:lnTo>
                          <a:pt x="21" y="185"/>
                        </a:lnTo>
                        <a:lnTo>
                          <a:pt x="21" y="183"/>
                        </a:lnTo>
                        <a:lnTo>
                          <a:pt x="21" y="181"/>
                        </a:lnTo>
                        <a:lnTo>
                          <a:pt x="23" y="181"/>
                        </a:lnTo>
                        <a:lnTo>
                          <a:pt x="23" y="179"/>
                        </a:lnTo>
                        <a:lnTo>
                          <a:pt x="25" y="179"/>
                        </a:lnTo>
                        <a:lnTo>
                          <a:pt x="25" y="177"/>
                        </a:lnTo>
                        <a:lnTo>
                          <a:pt x="27" y="177"/>
                        </a:lnTo>
                        <a:lnTo>
                          <a:pt x="27" y="175"/>
                        </a:lnTo>
                        <a:lnTo>
                          <a:pt x="29" y="175"/>
                        </a:lnTo>
                        <a:lnTo>
                          <a:pt x="29" y="173"/>
                        </a:lnTo>
                        <a:lnTo>
                          <a:pt x="29" y="171"/>
                        </a:lnTo>
                        <a:lnTo>
                          <a:pt x="29" y="169"/>
                        </a:lnTo>
                        <a:lnTo>
                          <a:pt x="31" y="169"/>
                        </a:lnTo>
                        <a:lnTo>
                          <a:pt x="31" y="168"/>
                        </a:lnTo>
                        <a:lnTo>
                          <a:pt x="31" y="166"/>
                        </a:lnTo>
                        <a:lnTo>
                          <a:pt x="33" y="164"/>
                        </a:lnTo>
                        <a:lnTo>
                          <a:pt x="33" y="162"/>
                        </a:lnTo>
                        <a:lnTo>
                          <a:pt x="35" y="162"/>
                        </a:lnTo>
                        <a:lnTo>
                          <a:pt x="37" y="162"/>
                        </a:lnTo>
                        <a:lnTo>
                          <a:pt x="37" y="160"/>
                        </a:lnTo>
                        <a:lnTo>
                          <a:pt x="37" y="158"/>
                        </a:lnTo>
                        <a:lnTo>
                          <a:pt x="39" y="158"/>
                        </a:lnTo>
                        <a:lnTo>
                          <a:pt x="39" y="160"/>
                        </a:lnTo>
                        <a:lnTo>
                          <a:pt x="39" y="158"/>
                        </a:lnTo>
                        <a:lnTo>
                          <a:pt x="41" y="158"/>
                        </a:lnTo>
                        <a:lnTo>
                          <a:pt x="43" y="158"/>
                        </a:lnTo>
                        <a:lnTo>
                          <a:pt x="43" y="156"/>
                        </a:lnTo>
                        <a:lnTo>
                          <a:pt x="41" y="156"/>
                        </a:lnTo>
                        <a:lnTo>
                          <a:pt x="41" y="154"/>
                        </a:lnTo>
                        <a:lnTo>
                          <a:pt x="43" y="154"/>
                        </a:lnTo>
                        <a:lnTo>
                          <a:pt x="43" y="152"/>
                        </a:lnTo>
                        <a:lnTo>
                          <a:pt x="43" y="150"/>
                        </a:lnTo>
                        <a:lnTo>
                          <a:pt x="43" y="148"/>
                        </a:lnTo>
                        <a:lnTo>
                          <a:pt x="45" y="148"/>
                        </a:lnTo>
                        <a:lnTo>
                          <a:pt x="45" y="146"/>
                        </a:lnTo>
                        <a:lnTo>
                          <a:pt x="45" y="144"/>
                        </a:lnTo>
                        <a:lnTo>
                          <a:pt x="46" y="144"/>
                        </a:lnTo>
                        <a:lnTo>
                          <a:pt x="48" y="144"/>
                        </a:lnTo>
                        <a:lnTo>
                          <a:pt x="50" y="143"/>
                        </a:lnTo>
                        <a:lnTo>
                          <a:pt x="52" y="143"/>
                        </a:lnTo>
                        <a:lnTo>
                          <a:pt x="54" y="143"/>
                        </a:lnTo>
                        <a:lnTo>
                          <a:pt x="56" y="143"/>
                        </a:lnTo>
                        <a:lnTo>
                          <a:pt x="56" y="141"/>
                        </a:lnTo>
                        <a:lnTo>
                          <a:pt x="58" y="141"/>
                        </a:lnTo>
                        <a:lnTo>
                          <a:pt x="58" y="139"/>
                        </a:lnTo>
                        <a:lnTo>
                          <a:pt x="56" y="139"/>
                        </a:lnTo>
                        <a:lnTo>
                          <a:pt x="58" y="139"/>
                        </a:lnTo>
                        <a:lnTo>
                          <a:pt x="58" y="137"/>
                        </a:lnTo>
                        <a:lnTo>
                          <a:pt x="56" y="137"/>
                        </a:lnTo>
                        <a:lnTo>
                          <a:pt x="56" y="135"/>
                        </a:lnTo>
                        <a:lnTo>
                          <a:pt x="56" y="133"/>
                        </a:lnTo>
                        <a:lnTo>
                          <a:pt x="54" y="133"/>
                        </a:lnTo>
                        <a:lnTo>
                          <a:pt x="54" y="131"/>
                        </a:lnTo>
                        <a:lnTo>
                          <a:pt x="54" y="129"/>
                        </a:lnTo>
                        <a:lnTo>
                          <a:pt x="54" y="127"/>
                        </a:lnTo>
                        <a:lnTo>
                          <a:pt x="54" y="125"/>
                        </a:lnTo>
                        <a:lnTo>
                          <a:pt x="52" y="125"/>
                        </a:lnTo>
                        <a:lnTo>
                          <a:pt x="52" y="123"/>
                        </a:lnTo>
                        <a:lnTo>
                          <a:pt x="52" y="121"/>
                        </a:lnTo>
                        <a:lnTo>
                          <a:pt x="50" y="121"/>
                        </a:lnTo>
                        <a:lnTo>
                          <a:pt x="50" y="120"/>
                        </a:lnTo>
                        <a:lnTo>
                          <a:pt x="48" y="120"/>
                        </a:lnTo>
                        <a:lnTo>
                          <a:pt x="48" y="118"/>
                        </a:lnTo>
                        <a:lnTo>
                          <a:pt x="48" y="116"/>
                        </a:lnTo>
                        <a:lnTo>
                          <a:pt x="48" y="114"/>
                        </a:lnTo>
                        <a:lnTo>
                          <a:pt x="50" y="114"/>
                        </a:lnTo>
                        <a:lnTo>
                          <a:pt x="52" y="114"/>
                        </a:lnTo>
                        <a:lnTo>
                          <a:pt x="52" y="112"/>
                        </a:lnTo>
                        <a:lnTo>
                          <a:pt x="52" y="110"/>
                        </a:lnTo>
                        <a:lnTo>
                          <a:pt x="52" y="108"/>
                        </a:lnTo>
                        <a:lnTo>
                          <a:pt x="54" y="108"/>
                        </a:lnTo>
                        <a:lnTo>
                          <a:pt x="54" y="106"/>
                        </a:lnTo>
                        <a:lnTo>
                          <a:pt x="54" y="104"/>
                        </a:lnTo>
                        <a:lnTo>
                          <a:pt x="54" y="102"/>
                        </a:lnTo>
                        <a:lnTo>
                          <a:pt x="54" y="100"/>
                        </a:lnTo>
                        <a:lnTo>
                          <a:pt x="52" y="100"/>
                        </a:lnTo>
                        <a:lnTo>
                          <a:pt x="52" y="98"/>
                        </a:lnTo>
                        <a:lnTo>
                          <a:pt x="52" y="96"/>
                        </a:lnTo>
                        <a:lnTo>
                          <a:pt x="52" y="95"/>
                        </a:lnTo>
                        <a:lnTo>
                          <a:pt x="52" y="93"/>
                        </a:lnTo>
                        <a:lnTo>
                          <a:pt x="52" y="91"/>
                        </a:lnTo>
                        <a:lnTo>
                          <a:pt x="52" y="89"/>
                        </a:lnTo>
                        <a:lnTo>
                          <a:pt x="50" y="89"/>
                        </a:lnTo>
                        <a:lnTo>
                          <a:pt x="50" y="87"/>
                        </a:lnTo>
                        <a:lnTo>
                          <a:pt x="50" y="85"/>
                        </a:lnTo>
                        <a:lnTo>
                          <a:pt x="50" y="83"/>
                        </a:lnTo>
                        <a:lnTo>
                          <a:pt x="50" y="81"/>
                        </a:lnTo>
                        <a:lnTo>
                          <a:pt x="50" y="79"/>
                        </a:lnTo>
                        <a:lnTo>
                          <a:pt x="52" y="77"/>
                        </a:lnTo>
                        <a:lnTo>
                          <a:pt x="54" y="77"/>
                        </a:lnTo>
                        <a:lnTo>
                          <a:pt x="54" y="75"/>
                        </a:lnTo>
                        <a:lnTo>
                          <a:pt x="54" y="73"/>
                        </a:lnTo>
                        <a:lnTo>
                          <a:pt x="54" y="72"/>
                        </a:lnTo>
                        <a:lnTo>
                          <a:pt x="56" y="72"/>
                        </a:lnTo>
                        <a:lnTo>
                          <a:pt x="56" y="70"/>
                        </a:lnTo>
                        <a:lnTo>
                          <a:pt x="56" y="68"/>
                        </a:lnTo>
                        <a:lnTo>
                          <a:pt x="56" y="66"/>
                        </a:lnTo>
                        <a:lnTo>
                          <a:pt x="58" y="66"/>
                        </a:lnTo>
                        <a:lnTo>
                          <a:pt x="58" y="64"/>
                        </a:lnTo>
                        <a:lnTo>
                          <a:pt x="56" y="64"/>
                        </a:lnTo>
                        <a:lnTo>
                          <a:pt x="56" y="62"/>
                        </a:lnTo>
                        <a:lnTo>
                          <a:pt x="56" y="60"/>
                        </a:lnTo>
                        <a:lnTo>
                          <a:pt x="56" y="58"/>
                        </a:lnTo>
                        <a:lnTo>
                          <a:pt x="56" y="56"/>
                        </a:lnTo>
                        <a:lnTo>
                          <a:pt x="56" y="54"/>
                        </a:lnTo>
                        <a:lnTo>
                          <a:pt x="54" y="54"/>
                        </a:lnTo>
                        <a:lnTo>
                          <a:pt x="54" y="52"/>
                        </a:lnTo>
                        <a:lnTo>
                          <a:pt x="52" y="52"/>
                        </a:lnTo>
                        <a:lnTo>
                          <a:pt x="52" y="50"/>
                        </a:lnTo>
                        <a:lnTo>
                          <a:pt x="54" y="50"/>
                        </a:lnTo>
                        <a:lnTo>
                          <a:pt x="54" y="48"/>
                        </a:lnTo>
                        <a:lnTo>
                          <a:pt x="54" y="47"/>
                        </a:lnTo>
                        <a:lnTo>
                          <a:pt x="54" y="45"/>
                        </a:lnTo>
                        <a:lnTo>
                          <a:pt x="56" y="45"/>
                        </a:lnTo>
                        <a:lnTo>
                          <a:pt x="56" y="43"/>
                        </a:lnTo>
                        <a:lnTo>
                          <a:pt x="56" y="41"/>
                        </a:lnTo>
                        <a:lnTo>
                          <a:pt x="56" y="39"/>
                        </a:lnTo>
                        <a:lnTo>
                          <a:pt x="58" y="39"/>
                        </a:lnTo>
                        <a:lnTo>
                          <a:pt x="58" y="37"/>
                        </a:lnTo>
                        <a:lnTo>
                          <a:pt x="58" y="35"/>
                        </a:lnTo>
                        <a:lnTo>
                          <a:pt x="60" y="35"/>
                        </a:lnTo>
                        <a:lnTo>
                          <a:pt x="62" y="35"/>
                        </a:lnTo>
                        <a:lnTo>
                          <a:pt x="62" y="37"/>
                        </a:lnTo>
                        <a:lnTo>
                          <a:pt x="64" y="37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68" y="35"/>
                        </a:lnTo>
                        <a:lnTo>
                          <a:pt x="69" y="35"/>
                        </a:lnTo>
                        <a:lnTo>
                          <a:pt x="69" y="33"/>
                        </a:lnTo>
                        <a:lnTo>
                          <a:pt x="69" y="31"/>
                        </a:lnTo>
                        <a:lnTo>
                          <a:pt x="69" y="29"/>
                        </a:lnTo>
                        <a:lnTo>
                          <a:pt x="69" y="27"/>
                        </a:lnTo>
                        <a:lnTo>
                          <a:pt x="71" y="27"/>
                        </a:lnTo>
                        <a:lnTo>
                          <a:pt x="69" y="27"/>
                        </a:lnTo>
                        <a:lnTo>
                          <a:pt x="69" y="25"/>
                        </a:lnTo>
                        <a:lnTo>
                          <a:pt x="71" y="25"/>
                        </a:lnTo>
                        <a:lnTo>
                          <a:pt x="71" y="24"/>
                        </a:lnTo>
                        <a:lnTo>
                          <a:pt x="71" y="22"/>
                        </a:lnTo>
                        <a:lnTo>
                          <a:pt x="73" y="22"/>
                        </a:lnTo>
                        <a:lnTo>
                          <a:pt x="73" y="20"/>
                        </a:lnTo>
                        <a:lnTo>
                          <a:pt x="73" y="22"/>
                        </a:lnTo>
                        <a:lnTo>
                          <a:pt x="75" y="22"/>
                        </a:lnTo>
                        <a:lnTo>
                          <a:pt x="75" y="24"/>
                        </a:lnTo>
                        <a:lnTo>
                          <a:pt x="73" y="24"/>
                        </a:lnTo>
                        <a:lnTo>
                          <a:pt x="73" y="25"/>
                        </a:lnTo>
                        <a:lnTo>
                          <a:pt x="73" y="27"/>
                        </a:lnTo>
                        <a:lnTo>
                          <a:pt x="73" y="29"/>
                        </a:lnTo>
                        <a:lnTo>
                          <a:pt x="75" y="29"/>
                        </a:lnTo>
                        <a:lnTo>
                          <a:pt x="75" y="31"/>
                        </a:lnTo>
                        <a:lnTo>
                          <a:pt x="73" y="31"/>
                        </a:lnTo>
                        <a:lnTo>
                          <a:pt x="75" y="31"/>
                        </a:lnTo>
                        <a:lnTo>
                          <a:pt x="75" y="33"/>
                        </a:lnTo>
                        <a:lnTo>
                          <a:pt x="75" y="31"/>
                        </a:lnTo>
                        <a:lnTo>
                          <a:pt x="77" y="31"/>
                        </a:lnTo>
                        <a:lnTo>
                          <a:pt x="77" y="33"/>
                        </a:lnTo>
                        <a:lnTo>
                          <a:pt x="79" y="33"/>
                        </a:lnTo>
                        <a:lnTo>
                          <a:pt x="81" y="33"/>
                        </a:lnTo>
                        <a:lnTo>
                          <a:pt x="83" y="33"/>
                        </a:lnTo>
                        <a:lnTo>
                          <a:pt x="85" y="33"/>
                        </a:lnTo>
                        <a:lnTo>
                          <a:pt x="87" y="33"/>
                        </a:lnTo>
                        <a:lnTo>
                          <a:pt x="89" y="33"/>
                        </a:lnTo>
                        <a:lnTo>
                          <a:pt x="91" y="33"/>
                        </a:lnTo>
                        <a:lnTo>
                          <a:pt x="91" y="35"/>
                        </a:lnTo>
                        <a:lnTo>
                          <a:pt x="93" y="35"/>
                        </a:lnTo>
                        <a:lnTo>
                          <a:pt x="94" y="35"/>
                        </a:lnTo>
                        <a:lnTo>
                          <a:pt x="96" y="35"/>
                        </a:lnTo>
                        <a:lnTo>
                          <a:pt x="98" y="35"/>
                        </a:lnTo>
                        <a:lnTo>
                          <a:pt x="100" y="35"/>
                        </a:lnTo>
                        <a:lnTo>
                          <a:pt x="100" y="37"/>
                        </a:lnTo>
                        <a:lnTo>
                          <a:pt x="100" y="35"/>
                        </a:lnTo>
                        <a:lnTo>
                          <a:pt x="102" y="35"/>
                        </a:lnTo>
                        <a:lnTo>
                          <a:pt x="102" y="33"/>
                        </a:lnTo>
                        <a:lnTo>
                          <a:pt x="102" y="35"/>
                        </a:lnTo>
                        <a:lnTo>
                          <a:pt x="104" y="33"/>
                        </a:lnTo>
                        <a:lnTo>
                          <a:pt x="102" y="33"/>
                        </a:lnTo>
                        <a:lnTo>
                          <a:pt x="104" y="33"/>
                        </a:lnTo>
                        <a:lnTo>
                          <a:pt x="104" y="31"/>
                        </a:lnTo>
                        <a:lnTo>
                          <a:pt x="106" y="31"/>
                        </a:lnTo>
                        <a:lnTo>
                          <a:pt x="108" y="31"/>
                        </a:lnTo>
                        <a:lnTo>
                          <a:pt x="108" y="29"/>
                        </a:lnTo>
                        <a:lnTo>
                          <a:pt x="110" y="31"/>
                        </a:lnTo>
                        <a:lnTo>
                          <a:pt x="110" y="29"/>
                        </a:lnTo>
                        <a:lnTo>
                          <a:pt x="112" y="29"/>
                        </a:lnTo>
                        <a:lnTo>
                          <a:pt x="112" y="31"/>
                        </a:lnTo>
                        <a:lnTo>
                          <a:pt x="112" y="29"/>
                        </a:lnTo>
                        <a:lnTo>
                          <a:pt x="112" y="31"/>
                        </a:lnTo>
                        <a:lnTo>
                          <a:pt x="112" y="29"/>
                        </a:lnTo>
                        <a:lnTo>
                          <a:pt x="114" y="29"/>
                        </a:lnTo>
                        <a:lnTo>
                          <a:pt x="114" y="31"/>
                        </a:lnTo>
                        <a:lnTo>
                          <a:pt x="116" y="31"/>
                        </a:lnTo>
                        <a:lnTo>
                          <a:pt x="117" y="31"/>
                        </a:lnTo>
                        <a:lnTo>
                          <a:pt x="119" y="31"/>
                        </a:lnTo>
                        <a:lnTo>
                          <a:pt x="121" y="31"/>
                        </a:lnTo>
                        <a:lnTo>
                          <a:pt x="121" y="29"/>
                        </a:lnTo>
                        <a:lnTo>
                          <a:pt x="123" y="29"/>
                        </a:lnTo>
                        <a:lnTo>
                          <a:pt x="123" y="27"/>
                        </a:lnTo>
                        <a:lnTo>
                          <a:pt x="125" y="27"/>
                        </a:lnTo>
                        <a:lnTo>
                          <a:pt x="125" y="25"/>
                        </a:lnTo>
                        <a:lnTo>
                          <a:pt x="127" y="25"/>
                        </a:lnTo>
                        <a:lnTo>
                          <a:pt x="127" y="24"/>
                        </a:lnTo>
                        <a:lnTo>
                          <a:pt x="125" y="24"/>
                        </a:lnTo>
                        <a:lnTo>
                          <a:pt x="125" y="22"/>
                        </a:lnTo>
                        <a:lnTo>
                          <a:pt x="127" y="22"/>
                        </a:lnTo>
                        <a:lnTo>
                          <a:pt x="129" y="22"/>
                        </a:lnTo>
                        <a:lnTo>
                          <a:pt x="129" y="20"/>
                        </a:lnTo>
                        <a:lnTo>
                          <a:pt x="129" y="22"/>
                        </a:lnTo>
                        <a:lnTo>
                          <a:pt x="131" y="22"/>
                        </a:lnTo>
                        <a:lnTo>
                          <a:pt x="131" y="20"/>
                        </a:lnTo>
                        <a:lnTo>
                          <a:pt x="131" y="18"/>
                        </a:lnTo>
                        <a:lnTo>
                          <a:pt x="133" y="18"/>
                        </a:lnTo>
                        <a:lnTo>
                          <a:pt x="131" y="18"/>
                        </a:lnTo>
                        <a:lnTo>
                          <a:pt x="133" y="18"/>
                        </a:lnTo>
                        <a:lnTo>
                          <a:pt x="135" y="18"/>
                        </a:lnTo>
                        <a:lnTo>
                          <a:pt x="135" y="16"/>
                        </a:lnTo>
                        <a:lnTo>
                          <a:pt x="137" y="16"/>
                        </a:lnTo>
                        <a:lnTo>
                          <a:pt x="137" y="18"/>
                        </a:lnTo>
                        <a:lnTo>
                          <a:pt x="139" y="18"/>
                        </a:lnTo>
                        <a:lnTo>
                          <a:pt x="139" y="16"/>
                        </a:lnTo>
                        <a:lnTo>
                          <a:pt x="139" y="18"/>
                        </a:lnTo>
                        <a:lnTo>
                          <a:pt x="141" y="18"/>
                        </a:lnTo>
                        <a:lnTo>
                          <a:pt x="142" y="18"/>
                        </a:lnTo>
                        <a:lnTo>
                          <a:pt x="142" y="16"/>
                        </a:lnTo>
                        <a:lnTo>
                          <a:pt x="144" y="16"/>
                        </a:lnTo>
                        <a:lnTo>
                          <a:pt x="144" y="14"/>
                        </a:lnTo>
                        <a:lnTo>
                          <a:pt x="146" y="14"/>
                        </a:lnTo>
                        <a:lnTo>
                          <a:pt x="146" y="12"/>
                        </a:lnTo>
                        <a:lnTo>
                          <a:pt x="146" y="10"/>
                        </a:lnTo>
                        <a:lnTo>
                          <a:pt x="146" y="8"/>
                        </a:lnTo>
                        <a:lnTo>
                          <a:pt x="148" y="8"/>
                        </a:lnTo>
                        <a:lnTo>
                          <a:pt x="150" y="8"/>
                        </a:lnTo>
                        <a:lnTo>
                          <a:pt x="152" y="8"/>
                        </a:lnTo>
                        <a:lnTo>
                          <a:pt x="152" y="10"/>
                        </a:lnTo>
                        <a:lnTo>
                          <a:pt x="152" y="8"/>
                        </a:lnTo>
                        <a:lnTo>
                          <a:pt x="154" y="8"/>
                        </a:lnTo>
                        <a:lnTo>
                          <a:pt x="156" y="8"/>
                        </a:lnTo>
                        <a:lnTo>
                          <a:pt x="154" y="6"/>
                        </a:lnTo>
                        <a:lnTo>
                          <a:pt x="156" y="6"/>
                        </a:lnTo>
                        <a:lnTo>
                          <a:pt x="156" y="4"/>
                        </a:lnTo>
                        <a:lnTo>
                          <a:pt x="156" y="2"/>
                        </a:lnTo>
                        <a:lnTo>
                          <a:pt x="158" y="2"/>
                        </a:lnTo>
                        <a:lnTo>
                          <a:pt x="160" y="2"/>
                        </a:lnTo>
                        <a:lnTo>
                          <a:pt x="160" y="0"/>
                        </a:lnTo>
                        <a:lnTo>
                          <a:pt x="162" y="0"/>
                        </a:lnTo>
                        <a:lnTo>
                          <a:pt x="164" y="0"/>
                        </a:lnTo>
                        <a:lnTo>
                          <a:pt x="165" y="0"/>
                        </a:lnTo>
                        <a:lnTo>
                          <a:pt x="165" y="2"/>
                        </a:lnTo>
                        <a:lnTo>
                          <a:pt x="165" y="4"/>
                        </a:lnTo>
                        <a:lnTo>
                          <a:pt x="167" y="4"/>
                        </a:lnTo>
                        <a:lnTo>
                          <a:pt x="167" y="6"/>
                        </a:lnTo>
                        <a:lnTo>
                          <a:pt x="167" y="8"/>
                        </a:lnTo>
                        <a:lnTo>
                          <a:pt x="167" y="10"/>
                        </a:lnTo>
                        <a:lnTo>
                          <a:pt x="169" y="10"/>
                        </a:lnTo>
                        <a:lnTo>
                          <a:pt x="169" y="12"/>
                        </a:lnTo>
                        <a:lnTo>
                          <a:pt x="169" y="14"/>
                        </a:lnTo>
                        <a:lnTo>
                          <a:pt x="169" y="16"/>
                        </a:lnTo>
                        <a:lnTo>
                          <a:pt x="169" y="18"/>
                        </a:lnTo>
                        <a:lnTo>
                          <a:pt x="167" y="18"/>
                        </a:lnTo>
                        <a:lnTo>
                          <a:pt x="167" y="20"/>
                        </a:lnTo>
                        <a:lnTo>
                          <a:pt x="169" y="20"/>
                        </a:lnTo>
                        <a:lnTo>
                          <a:pt x="169" y="18"/>
                        </a:lnTo>
                        <a:lnTo>
                          <a:pt x="171" y="18"/>
                        </a:lnTo>
                        <a:lnTo>
                          <a:pt x="171" y="20"/>
                        </a:lnTo>
                        <a:lnTo>
                          <a:pt x="173" y="20"/>
                        </a:lnTo>
                        <a:lnTo>
                          <a:pt x="173" y="22"/>
                        </a:lnTo>
                        <a:lnTo>
                          <a:pt x="175" y="22"/>
                        </a:lnTo>
                        <a:lnTo>
                          <a:pt x="175" y="24"/>
                        </a:lnTo>
                        <a:lnTo>
                          <a:pt x="175" y="25"/>
                        </a:lnTo>
                        <a:lnTo>
                          <a:pt x="177" y="25"/>
                        </a:lnTo>
                        <a:lnTo>
                          <a:pt x="177" y="27"/>
                        </a:lnTo>
                        <a:lnTo>
                          <a:pt x="177" y="29"/>
                        </a:lnTo>
                        <a:lnTo>
                          <a:pt x="179" y="29"/>
                        </a:lnTo>
                        <a:lnTo>
                          <a:pt x="179" y="31"/>
                        </a:lnTo>
                        <a:lnTo>
                          <a:pt x="177" y="31"/>
                        </a:lnTo>
                        <a:lnTo>
                          <a:pt x="177" y="33"/>
                        </a:lnTo>
                        <a:lnTo>
                          <a:pt x="177" y="35"/>
                        </a:lnTo>
                        <a:lnTo>
                          <a:pt x="175" y="35"/>
                        </a:lnTo>
                        <a:lnTo>
                          <a:pt x="175" y="37"/>
                        </a:lnTo>
                        <a:lnTo>
                          <a:pt x="173" y="37"/>
                        </a:lnTo>
                        <a:lnTo>
                          <a:pt x="171" y="39"/>
                        </a:lnTo>
                        <a:lnTo>
                          <a:pt x="169" y="39"/>
                        </a:lnTo>
                        <a:lnTo>
                          <a:pt x="169" y="41"/>
                        </a:lnTo>
                        <a:lnTo>
                          <a:pt x="171" y="41"/>
                        </a:lnTo>
                        <a:lnTo>
                          <a:pt x="173" y="41"/>
                        </a:lnTo>
                        <a:lnTo>
                          <a:pt x="173" y="43"/>
                        </a:lnTo>
                        <a:lnTo>
                          <a:pt x="175" y="43"/>
                        </a:lnTo>
                        <a:lnTo>
                          <a:pt x="175" y="45"/>
                        </a:lnTo>
                        <a:lnTo>
                          <a:pt x="177" y="45"/>
                        </a:lnTo>
                        <a:lnTo>
                          <a:pt x="177" y="47"/>
                        </a:lnTo>
                        <a:lnTo>
                          <a:pt x="177" y="48"/>
                        </a:lnTo>
                        <a:lnTo>
                          <a:pt x="179" y="48"/>
                        </a:lnTo>
                        <a:lnTo>
                          <a:pt x="181" y="48"/>
                        </a:lnTo>
                        <a:lnTo>
                          <a:pt x="181" y="50"/>
                        </a:lnTo>
                        <a:lnTo>
                          <a:pt x="181" y="52"/>
                        </a:lnTo>
                        <a:lnTo>
                          <a:pt x="179" y="52"/>
                        </a:lnTo>
                        <a:lnTo>
                          <a:pt x="181" y="52"/>
                        </a:lnTo>
                        <a:lnTo>
                          <a:pt x="181" y="54"/>
                        </a:lnTo>
                        <a:lnTo>
                          <a:pt x="183" y="54"/>
                        </a:lnTo>
                        <a:lnTo>
                          <a:pt x="185" y="56"/>
                        </a:lnTo>
                        <a:lnTo>
                          <a:pt x="187" y="56"/>
                        </a:lnTo>
                        <a:lnTo>
                          <a:pt x="187" y="54"/>
                        </a:lnTo>
                        <a:lnTo>
                          <a:pt x="189" y="54"/>
                        </a:lnTo>
                        <a:lnTo>
                          <a:pt x="189" y="52"/>
                        </a:lnTo>
                        <a:lnTo>
                          <a:pt x="190" y="52"/>
                        </a:lnTo>
                        <a:lnTo>
                          <a:pt x="192" y="52"/>
                        </a:lnTo>
                        <a:lnTo>
                          <a:pt x="194" y="52"/>
                        </a:lnTo>
                        <a:lnTo>
                          <a:pt x="194" y="50"/>
                        </a:lnTo>
                        <a:lnTo>
                          <a:pt x="196" y="50"/>
                        </a:lnTo>
                        <a:lnTo>
                          <a:pt x="196" y="48"/>
                        </a:lnTo>
                        <a:lnTo>
                          <a:pt x="198" y="48"/>
                        </a:lnTo>
                        <a:lnTo>
                          <a:pt x="196" y="48"/>
                        </a:lnTo>
                        <a:lnTo>
                          <a:pt x="196" y="47"/>
                        </a:lnTo>
                        <a:lnTo>
                          <a:pt x="198" y="47"/>
                        </a:lnTo>
                        <a:lnTo>
                          <a:pt x="196" y="47"/>
                        </a:lnTo>
                        <a:lnTo>
                          <a:pt x="196" y="45"/>
                        </a:lnTo>
                        <a:lnTo>
                          <a:pt x="198" y="45"/>
                        </a:lnTo>
                        <a:lnTo>
                          <a:pt x="198" y="43"/>
                        </a:lnTo>
                        <a:lnTo>
                          <a:pt x="200" y="43"/>
                        </a:lnTo>
                        <a:lnTo>
                          <a:pt x="202" y="43"/>
                        </a:lnTo>
                        <a:lnTo>
                          <a:pt x="204" y="43"/>
                        </a:lnTo>
                        <a:lnTo>
                          <a:pt x="206" y="43"/>
                        </a:lnTo>
                        <a:lnTo>
                          <a:pt x="208" y="43"/>
                        </a:lnTo>
                        <a:lnTo>
                          <a:pt x="210" y="43"/>
                        </a:lnTo>
                        <a:lnTo>
                          <a:pt x="210" y="45"/>
                        </a:lnTo>
                        <a:lnTo>
                          <a:pt x="212" y="45"/>
                        </a:lnTo>
                        <a:lnTo>
                          <a:pt x="213" y="45"/>
                        </a:lnTo>
                        <a:lnTo>
                          <a:pt x="213" y="43"/>
                        </a:lnTo>
                        <a:lnTo>
                          <a:pt x="213" y="41"/>
                        </a:lnTo>
                        <a:lnTo>
                          <a:pt x="215" y="41"/>
                        </a:lnTo>
                        <a:lnTo>
                          <a:pt x="217" y="41"/>
                        </a:lnTo>
                        <a:lnTo>
                          <a:pt x="217" y="43"/>
                        </a:lnTo>
                        <a:lnTo>
                          <a:pt x="217" y="45"/>
                        </a:lnTo>
                        <a:lnTo>
                          <a:pt x="217" y="47"/>
                        </a:lnTo>
                        <a:lnTo>
                          <a:pt x="217" y="45"/>
                        </a:lnTo>
                        <a:lnTo>
                          <a:pt x="219" y="45"/>
                        </a:lnTo>
                        <a:lnTo>
                          <a:pt x="221" y="45"/>
                        </a:lnTo>
                        <a:lnTo>
                          <a:pt x="221" y="47"/>
                        </a:lnTo>
                        <a:lnTo>
                          <a:pt x="221" y="48"/>
                        </a:lnTo>
                        <a:lnTo>
                          <a:pt x="219" y="48"/>
                        </a:lnTo>
                        <a:lnTo>
                          <a:pt x="221" y="48"/>
                        </a:lnTo>
                        <a:lnTo>
                          <a:pt x="221" y="50"/>
                        </a:lnTo>
                        <a:lnTo>
                          <a:pt x="223" y="48"/>
                        </a:lnTo>
                        <a:lnTo>
                          <a:pt x="223" y="47"/>
                        </a:lnTo>
                        <a:lnTo>
                          <a:pt x="225" y="47"/>
                        </a:lnTo>
                        <a:lnTo>
                          <a:pt x="227" y="47"/>
                        </a:lnTo>
                        <a:lnTo>
                          <a:pt x="227" y="48"/>
                        </a:lnTo>
                        <a:lnTo>
                          <a:pt x="227" y="50"/>
                        </a:lnTo>
                        <a:lnTo>
                          <a:pt x="227" y="48"/>
                        </a:lnTo>
                        <a:lnTo>
                          <a:pt x="229" y="48"/>
                        </a:lnTo>
                        <a:lnTo>
                          <a:pt x="229" y="50"/>
                        </a:lnTo>
                        <a:lnTo>
                          <a:pt x="229" y="52"/>
                        </a:lnTo>
                        <a:lnTo>
                          <a:pt x="229" y="54"/>
                        </a:lnTo>
                        <a:lnTo>
                          <a:pt x="227" y="54"/>
                        </a:lnTo>
                        <a:lnTo>
                          <a:pt x="229" y="54"/>
                        </a:lnTo>
                        <a:lnTo>
                          <a:pt x="229" y="56"/>
                        </a:lnTo>
                        <a:lnTo>
                          <a:pt x="231" y="56"/>
                        </a:lnTo>
                        <a:lnTo>
                          <a:pt x="231" y="58"/>
                        </a:lnTo>
                        <a:lnTo>
                          <a:pt x="231" y="60"/>
                        </a:lnTo>
                        <a:lnTo>
                          <a:pt x="231" y="62"/>
                        </a:lnTo>
                        <a:lnTo>
                          <a:pt x="233" y="66"/>
                        </a:lnTo>
                        <a:lnTo>
                          <a:pt x="235" y="77"/>
                        </a:lnTo>
                        <a:lnTo>
                          <a:pt x="237" y="89"/>
                        </a:lnTo>
                        <a:lnTo>
                          <a:pt x="238" y="93"/>
                        </a:lnTo>
                        <a:lnTo>
                          <a:pt x="238" y="95"/>
                        </a:lnTo>
                        <a:lnTo>
                          <a:pt x="238" y="96"/>
                        </a:lnTo>
                        <a:lnTo>
                          <a:pt x="240" y="100"/>
                        </a:lnTo>
                        <a:lnTo>
                          <a:pt x="240" y="104"/>
                        </a:lnTo>
                        <a:lnTo>
                          <a:pt x="242" y="108"/>
                        </a:lnTo>
                        <a:lnTo>
                          <a:pt x="242" y="112"/>
                        </a:lnTo>
                        <a:lnTo>
                          <a:pt x="244" y="116"/>
                        </a:lnTo>
                        <a:lnTo>
                          <a:pt x="244" y="120"/>
                        </a:lnTo>
                        <a:lnTo>
                          <a:pt x="244" y="121"/>
                        </a:lnTo>
                        <a:lnTo>
                          <a:pt x="246" y="121"/>
                        </a:lnTo>
                        <a:lnTo>
                          <a:pt x="246" y="123"/>
                        </a:lnTo>
                        <a:lnTo>
                          <a:pt x="246" y="125"/>
                        </a:lnTo>
                        <a:lnTo>
                          <a:pt x="246" y="127"/>
                        </a:lnTo>
                        <a:lnTo>
                          <a:pt x="246" y="129"/>
                        </a:lnTo>
                        <a:lnTo>
                          <a:pt x="246" y="131"/>
                        </a:lnTo>
                        <a:lnTo>
                          <a:pt x="248" y="131"/>
                        </a:lnTo>
                        <a:lnTo>
                          <a:pt x="248" y="133"/>
                        </a:lnTo>
                        <a:lnTo>
                          <a:pt x="250" y="137"/>
                        </a:lnTo>
                        <a:lnTo>
                          <a:pt x="252" y="141"/>
                        </a:lnTo>
                        <a:lnTo>
                          <a:pt x="252" y="143"/>
                        </a:lnTo>
                        <a:lnTo>
                          <a:pt x="252" y="144"/>
                        </a:lnTo>
                        <a:lnTo>
                          <a:pt x="252" y="146"/>
                        </a:lnTo>
                        <a:lnTo>
                          <a:pt x="252" y="148"/>
                        </a:lnTo>
                        <a:lnTo>
                          <a:pt x="254" y="150"/>
                        </a:lnTo>
                        <a:lnTo>
                          <a:pt x="254" y="154"/>
                        </a:lnTo>
                        <a:lnTo>
                          <a:pt x="254" y="156"/>
                        </a:lnTo>
                        <a:lnTo>
                          <a:pt x="254" y="158"/>
                        </a:lnTo>
                        <a:lnTo>
                          <a:pt x="254" y="162"/>
                        </a:lnTo>
                        <a:lnTo>
                          <a:pt x="256" y="162"/>
                        </a:lnTo>
                        <a:lnTo>
                          <a:pt x="256" y="166"/>
                        </a:lnTo>
                        <a:lnTo>
                          <a:pt x="258" y="171"/>
                        </a:lnTo>
                        <a:lnTo>
                          <a:pt x="258" y="173"/>
                        </a:lnTo>
                        <a:lnTo>
                          <a:pt x="258" y="175"/>
                        </a:lnTo>
                        <a:lnTo>
                          <a:pt x="258" y="179"/>
                        </a:lnTo>
                        <a:lnTo>
                          <a:pt x="258" y="177"/>
                        </a:lnTo>
                        <a:lnTo>
                          <a:pt x="258" y="179"/>
                        </a:lnTo>
                        <a:lnTo>
                          <a:pt x="260" y="179"/>
                        </a:lnTo>
                        <a:lnTo>
                          <a:pt x="260" y="181"/>
                        </a:lnTo>
                        <a:lnTo>
                          <a:pt x="261" y="181"/>
                        </a:lnTo>
                        <a:lnTo>
                          <a:pt x="261" y="183"/>
                        </a:lnTo>
                        <a:lnTo>
                          <a:pt x="263" y="183"/>
                        </a:lnTo>
                        <a:lnTo>
                          <a:pt x="263" y="185"/>
                        </a:lnTo>
                        <a:lnTo>
                          <a:pt x="265" y="185"/>
                        </a:lnTo>
                        <a:lnTo>
                          <a:pt x="265" y="183"/>
                        </a:lnTo>
                        <a:lnTo>
                          <a:pt x="267" y="183"/>
                        </a:lnTo>
                        <a:lnTo>
                          <a:pt x="267" y="185"/>
                        </a:lnTo>
                        <a:lnTo>
                          <a:pt x="265" y="185"/>
                        </a:lnTo>
                        <a:lnTo>
                          <a:pt x="267" y="185"/>
                        </a:lnTo>
                        <a:lnTo>
                          <a:pt x="269" y="185"/>
                        </a:lnTo>
                        <a:lnTo>
                          <a:pt x="269" y="187"/>
                        </a:lnTo>
                        <a:lnTo>
                          <a:pt x="271" y="187"/>
                        </a:lnTo>
                        <a:lnTo>
                          <a:pt x="271" y="189"/>
                        </a:lnTo>
                        <a:lnTo>
                          <a:pt x="273" y="191"/>
                        </a:lnTo>
                        <a:lnTo>
                          <a:pt x="275" y="193"/>
                        </a:lnTo>
                        <a:lnTo>
                          <a:pt x="279" y="196"/>
                        </a:lnTo>
                        <a:lnTo>
                          <a:pt x="281" y="198"/>
                        </a:lnTo>
                        <a:lnTo>
                          <a:pt x="283" y="202"/>
                        </a:lnTo>
                        <a:lnTo>
                          <a:pt x="286" y="206"/>
                        </a:lnTo>
                        <a:lnTo>
                          <a:pt x="290" y="210"/>
                        </a:lnTo>
                        <a:lnTo>
                          <a:pt x="294" y="212"/>
                        </a:lnTo>
                        <a:lnTo>
                          <a:pt x="298" y="217"/>
                        </a:lnTo>
                        <a:lnTo>
                          <a:pt x="302" y="223"/>
                        </a:lnTo>
                        <a:lnTo>
                          <a:pt x="308" y="227"/>
                        </a:lnTo>
                        <a:lnTo>
                          <a:pt x="308" y="229"/>
                        </a:lnTo>
                        <a:lnTo>
                          <a:pt x="309" y="229"/>
                        </a:lnTo>
                        <a:lnTo>
                          <a:pt x="311" y="231"/>
                        </a:lnTo>
                        <a:lnTo>
                          <a:pt x="313" y="235"/>
                        </a:lnTo>
                        <a:lnTo>
                          <a:pt x="315" y="237"/>
                        </a:lnTo>
                        <a:lnTo>
                          <a:pt x="319" y="242"/>
                        </a:lnTo>
                        <a:lnTo>
                          <a:pt x="321" y="242"/>
                        </a:lnTo>
                        <a:lnTo>
                          <a:pt x="323" y="242"/>
                        </a:lnTo>
                        <a:lnTo>
                          <a:pt x="325" y="244"/>
                        </a:lnTo>
                        <a:lnTo>
                          <a:pt x="325" y="246"/>
                        </a:lnTo>
                        <a:lnTo>
                          <a:pt x="323" y="246"/>
                        </a:lnTo>
                        <a:lnTo>
                          <a:pt x="325" y="246"/>
                        </a:lnTo>
                        <a:lnTo>
                          <a:pt x="327" y="246"/>
                        </a:lnTo>
                        <a:lnTo>
                          <a:pt x="325" y="246"/>
                        </a:lnTo>
                        <a:lnTo>
                          <a:pt x="325" y="248"/>
                        </a:lnTo>
                        <a:lnTo>
                          <a:pt x="327" y="248"/>
                        </a:lnTo>
                        <a:lnTo>
                          <a:pt x="329" y="248"/>
                        </a:lnTo>
                        <a:lnTo>
                          <a:pt x="329" y="250"/>
                        </a:lnTo>
                        <a:lnTo>
                          <a:pt x="331" y="250"/>
                        </a:lnTo>
                        <a:lnTo>
                          <a:pt x="331" y="252"/>
                        </a:lnTo>
                        <a:lnTo>
                          <a:pt x="329" y="252"/>
                        </a:lnTo>
                        <a:lnTo>
                          <a:pt x="329" y="254"/>
                        </a:lnTo>
                        <a:lnTo>
                          <a:pt x="329" y="256"/>
                        </a:lnTo>
                        <a:lnTo>
                          <a:pt x="329" y="258"/>
                        </a:lnTo>
                        <a:lnTo>
                          <a:pt x="331" y="258"/>
                        </a:lnTo>
                        <a:lnTo>
                          <a:pt x="331" y="260"/>
                        </a:lnTo>
                        <a:lnTo>
                          <a:pt x="333" y="260"/>
                        </a:lnTo>
                        <a:lnTo>
                          <a:pt x="333" y="262"/>
                        </a:lnTo>
                        <a:lnTo>
                          <a:pt x="333" y="264"/>
                        </a:lnTo>
                        <a:lnTo>
                          <a:pt x="331" y="264"/>
                        </a:lnTo>
                        <a:lnTo>
                          <a:pt x="331" y="265"/>
                        </a:lnTo>
                        <a:lnTo>
                          <a:pt x="331" y="267"/>
                        </a:lnTo>
                        <a:lnTo>
                          <a:pt x="331" y="269"/>
                        </a:lnTo>
                        <a:lnTo>
                          <a:pt x="331" y="271"/>
                        </a:lnTo>
                        <a:lnTo>
                          <a:pt x="331" y="273"/>
                        </a:lnTo>
                        <a:lnTo>
                          <a:pt x="331" y="275"/>
                        </a:lnTo>
                        <a:lnTo>
                          <a:pt x="329" y="275"/>
                        </a:lnTo>
                        <a:lnTo>
                          <a:pt x="329" y="277"/>
                        </a:lnTo>
                        <a:lnTo>
                          <a:pt x="331" y="277"/>
                        </a:lnTo>
                        <a:lnTo>
                          <a:pt x="331" y="279"/>
                        </a:lnTo>
                        <a:lnTo>
                          <a:pt x="333" y="279"/>
                        </a:lnTo>
                        <a:lnTo>
                          <a:pt x="331" y="279"/>
                        </a:lnTo>
                        <a:lnTo>
                          <a:pt x="331" y="281"/>
                        </a:lnTo>
                        <a:lnTo>
                          <a:pt x="333" y="281"/>
                        </a:lnTo>
                        <a:lnTo>
                          <a:pt x="333" y="283"/>
                        </a:lnTo>
                        <a:lnTo>
                          <a:pt x="331" y="283"/>
                        </a:lnTo>
                        <a:lnTo>
                          <a:pt x="333" y="283"/>
                        </a:lnTo>
                        <a:lnTo>
                          <a:pt x="333" y="285"/>
                        </a:lnTo>
                        <a:lnTo>
                          <a:pt x="333" y="287"/>
                        </a:lnTo>
                        <a:lnTo>
                          <a:pt x="334" y="287"/>
                        </a:lnTo>
                        <a:lnTo>
                          <a:pt x="333" y="287"/>
                        </a:lnTo>
                        <a:lnTo>
                          <a:pt x="333" y="289"/>
                        </a:lnTo>
                        <a:lnTo>
                          <a:pt x="334" y="289"/>
                        </a:lnTo>
                        <a:lnTo>
                          <a:pt x="334" y="290"/>
                        </a:lnTo>
                        <a:lnTo>
                          <a:pt x="334" y="292"/>
                        </a:lnTo>
                        <a:lnTo>
                          <a:pt x="336" y="292"/>
                        </a:lnTo>
                        <a:lnTo>
                          <a:pt x="334" y="292"/>
                        </a:lnTo>
                        <a:lnTo>
                          <a:pt x="336" y="292"/>
                        </a:lnTo>
                        <a:lnTo>
                          <a:pt x="334" y="292"/>
                        </a:lnTo>
                        <a:lnTo>
                          <a:pt x="336" y="292"/>
                        </a:lnTo>
                        <a:lnTo>
                          <a:pt x="336" y="294"/>
                        </a:lnTo>
                        <a:lnTo>
                          <a:pt x="336" y="296"/>
                        </a:lnTo>
                        <a:lnTo>
                          <a:pt x="338" y="296"/>
                        </a:lnTo>
                        <a:lnTo>
                          <a:pt x="338" y="298"/>
                        </a:lnTo>
                        <a:lnTo>
                          <a:pt x="338" y="300"/>
                        </a:lnTo>
                        <a:lnTo>
                          <a:pt x="340" y="300"/>
                        </a:lnTo>
                        <a:lnTo>
                          <a:pt x="338" y="300"/>
                        </a:lnTo>
                        <a:lnTo>
                          <a:pt x="338" y="302"/>
                        </a:lnTo>
                        <a:lnTo>
                          <a:pt x="340" y="302"/>
                        </a:lnTo>
                        <a:lnTo>
                          <a:pt x="338" y="302"/>
                        </a:lnTo>
                        <a:lnTo>
                          <a:pt x="340" y="302"/>
                        </a:lnTo>
                        <a:lnTo>
                          <a:pt x="338" y="302"/>
                        </a:lnTo>
                        <a:lnTo>
                          <a:pt x="338" y="304"/>
                        </a:lnTo>
                        <a:lnTo>
                          <a:pt x="336" y="304"/>
                        </a:lnTo>
                        <a:lnTo>
                          <a:pt x="336" y="306"/>
                        </a:lnTo>
                        <a:lnTo>
                          <a:pt x="336" y="308"/>
                        </a:lnTo>
                        <a:lnTo>
                          <a:pt x="338" y="308"/>
                        </a:lnTo>
                        <a:lnTo>
                          <a:pt x="336" y="308"/>
                        </a:lnTo>
                        <a:lnTo>
                          <a:pt x="336" y="310"/>
                        </a:lnTo>
                        <a:lnTo>
                          <a:pt x="338" y="310"/>
                        </a:lnTo>
                        <a:lnTo>
                          <a:pt x="338" y="312"/>
                        </a:lnTo>
                        <a:lnTo>
                          <a:pt x="336" y="312"/>
                        </a:lnTo>
                        <a:lnTo>
                          <a:pt x="336" y="313"/>
                        </a:lnTo>
                        <a:lnTo>
                          <a:pt x="334" y="313"/>
                        </a:lnTo>
                        <a:lnTo>
                          <a:pt x="334" y="315"/>
                        </a:lnTo>
                        <a:lnTo>
                          <a:pt x="334" y="317"/>
                        </a:lnTo>
                        <a:lnTo>
                          <a:pt x="334" y="319"/>
                        </a:lnTo>
                        <a:lnTo>
                          <a:pt x="336" y="319"/>
                        </a:lnTo>
                        <a:lnTo>
                          <a:pt x="334" y="319"/>
                        </a:lnTo>
                        <a:lnTo>
                          <a:pt x="336" y="319"/>
                        </a:lnTo>
                        <a:lnTo>
                          <a:pt x="338" y="319"/>
                        </a:lnTo>
                        <a:lnTo>
                          <a:pt x="338" y="321"/>
                        </a:lnTo>
                        <a:lnTo>
                          <a:pt x="340" y="321"/>
                        </a:lnTo>
                        <a:lnTo>
                          <a:pt x="340" y="323"/>
                        </a:lnTo>
                        <a:lnTo>
                          <a:pt x="340" y="325"/>
                        </a:lnTo>
                        <a:lnTo>
                          <a:pt x="340" y="327"/>
                        </a:lnTo>
                        <a:lnTo>
                          <a:pt x="342" y="329"/>
                        </a:lnTo>
                        <a:lnTo>
                          <a:pt x="342" y="331"/>
                        </a:lnTo>
                        <a:lnTo>
                          <a:pt x="342" y="333"/>
                        </a:lnTo>
                        <a:lnTo>
                          <a:pt x="342" y="335"/>
                        </a:lnTo>
                        <a:lnTo>
                          <a:pt x="340" y="335"/>
                        </a:lnTo>
                        <a:lnTo>
                          <a:pt x="340" y="337"/>
                        </a:lnTo>
                        <a:lnTo>
                          <a:pt x="340" y="338"/>
                        </a:lnTo>
                        <a:lnTo>
                          <a:pt x="342" y="338"/>
                        </a:lnTo>
                        <a:lnTo>
                          <a:pt x="342" y="340"/>
                        </a:lnTo>
                        <a:lnTo>
                          <a:pt x="342" y="342"/>
                        </a:lnTo>
                        <a:lnTo>
                          <a:pt x="340" y="342"/>
                        </a:lnTo>
                        <a:lnTo>
                          <a:pt x="342" y="342"/>
                        </a:lnTo>
                        <a:lnTo>
                          <a:pt x="340" y="342"/>
                        </a:lnTo>
                        <a:lnTo>
                          <a:pt x="338" y="342"/>
                        </a:lnTo>
                        <a:lnTo>
                          <a:pt x="338" y="340"/>
                        </a:lnTo>
                        <a:lnTo>
                          <a:pt x="336" y="340"/>
                        </a:lnTo>
                        <a:lnTo>
                          <a:pt x="336" y="338"/>
                        </a:lnTo>
                        <a:lnTo>
                          <a:pt x="334" y="338"/>
                        </a:lnTo>
                        <a:lnTo>
                          <a:pt x="334" y="337"/>
                        </a:lnTo>
                        <a:lnTo>
                          <a:pt x="333" y="337"/>
                        </a:lnTo>
                        <a:lnTo>
                          <a:pt x="334" y="337"/>
                        </a:lnTo>
                        <a:lnTo>
                          <a:pt x="333" y="337"/>
                        </a:lnTo>
                        <a:lnTo>
                          <a:pt x="333" y="335"/>
                        </a:lnTo>
                        <a:lnTo>
                          <a:pt x="331" y="335"/>
                        </a:lnTo>
                        <a:lnTo>
                          <a:pt x="329" y="335"/>
                        </a:lnTo>
                        <a:lnTo>
                          <a:pt x="329" y="337"/>
                        </a:lnTo>
                        <a:lnTo>
                          <a:pt x="329" y="335"/>
                        </a:lnTo>
                        <a:lnTo>
                          <a:pt x="327" y="335"/>
                        </a:lnTo>
                        <a:lnTo>
                          <a:pt x="325" y="335"/>
                        </a:lnTo>
                        <a:lnTo>
                          <a:pt x="323" y="335"/>
                        </a:lnTo>
                        <a:lnTo>
                          <a:pt x="323" y="337"/>
                        </a:lnTo>
                        <a:lnTo>
                          <a:pt x="323" y="338"/>
                        </a:lnTo>
                        <a:lnTo>
                          <a:pt x="325" y="338"/>
                        </a:lnTo>
                        <a:lnTo>
                          <a:pt x="323" y="338"/>
                        </a:lnTo>
                        <a:lnTo>
                          <a:pt x="323" y="340"/>
                        </a:lnTo>
                        <a:lnTo>
                          <a:pt x="323" y="342"/>
                        </a:lnTo>
                        <a:lnTo>
                          <a:pt x="321" y="342"/>
                        </a:lnTo>
                        <a:lnTo>
                          <a:pt x="321" y="344"/>
                        </a:lnTo>
                        <a:lnTo>
                          <a:pt x="323" y="344"/>
                        </a:lnTo>
                        <a:lnTo>
                          <a:pt x="323" y="346"/>
                        </a:lnTo>
                        <a:lnTo>
                          <a:pt x="321" y="346"/>
                        </a:lnTo>
                        <a:lnTo>
                          <a:pt x="319" y="346"/>
                        </a:lnTo>
                        <a:lnTo>
                          <a:pt x="317" y="346"/>
                        </a:lnTo>
                        <a:lnTo>
                          <a:pt x="317" y="348"/>
                        </a:lnTo>
                        <a:lnTo>
                          <a:pt x="315" y="348"/>
                        </a:lnTo>
                        <a:lnTo>
                          <a:pt x="317" y="348"/>
                        </a:lnTo>
                        <a:lnTo>
                          <a:pt x="317" y="350"/>
                        </a:lnTo>
                        <a:lnTo>
                          <a:pt x="315" y="350"/>
                        </a:lnTo>
                        <a:lnTo>
                          <a:pt x="315" y="352"/>
                        </a:lnTo>
                        <a:lnTo>
                          <a:pt x="313" y="352"/>
                        </a:lnTo>
                        <a:lnTo>
                          <a:pt x="313" y="354"/>
                        </a:lnTo>
                        <a:lnTo>
                          <a:pt x="311" y="354"/>
                        </a:lnTo>
                        <a:lnTo>
                          <a:pt x="309" y="354"/>
                        </a:lnTo>
                        <a:lnTo>
                          <a:pt x="308" y="354"/>
                        </a:lnTo>
                        <a:lnTo>
                          <a:pt x="308" y="356"/>
                        </a:lnTo>
                        <a:lnTo>
                          <a:pt x="306" y="356"/>
                        </a:lnTo>
                        <a:lnTo>
                          <a:pt x="306" y="358"/>
                        </a:lnTo>
                        <a:lnTo>
                          <a:pt x="306" y="360"/>
                        </a:lnTo>
                        <a:lnTo>
                          <a:pt x="304" y="360"/>
                        </a:lnTo>
                        <a:lnTo>
                          <a:pt x="306" y="360"/>
                        </a:lnTo>
                        <a:lnTo>
                          <a:pt x="304" y="360"/>
                        </a:lnTo>
                        <a:lnTo>
                          <a:pt x="304" y="361"/>
                        </a:lnTo>
                        <a:lnTo>
                          <a:pt x="306" y="361"/>
                        </a:lnTo>
                        <a:lnTo>
                          <a:pt x="306" y="363"/>
                        </a:lnTo>
                        <a:lnTo>
                          <a:pt x="308" y="363"/>
                        </a:lnTo>
                        <a:lnTo>
                          <a:pt x="308" y="365"/>
                        </a:lnTo>
                        <a:lnTo>
                          <a:pt x="308" y="363"/>
                        </a:lnTo>
                        <a:lnTo>
                          <a:pt x="308" y="365"/>
                        </a:lnTo>
                        <a:lnTo>
                          <a:pt x="309" y="365"/>
                        </a:lnTo>
                        <a:lnTo>
                          <a:pt x="311" y="365"/>
                        </a:lnTo>
                        <a:lnTo>
                          <a:pt x="311" y="367"/>
                        </a:lnTo>
                        <a:lnTo>
                          <a:pt x="311" y="369"/>
                        </a:lnTo>
                        <a:lnTo>
                          <a:pt x="311" y="371"/>
                        </a:lnTo>
                        <a:lnTo>
                          <a:pt x="313" y="371"/>
                        </a:lnTo>
                        <a:lnTo>
                          <a:pt x="311" y="371"/>
                        </a:lnTo>
                        <a:lnTo>
                          <a:pt x="311" y="373"/>
                        </a:lnTo>
                        <a:lnTo>
                          <a:pt x="313" y="373"/>
                        </a:lnTo>
                        <a:lnTo>
                          <a:pt x="313" y="375"/>
                        </a:lnTo>
                        <a:lnTo>
                          <a:pt x="311" y="375"/>
                        </a:lnTo>
                        <a:lnTo>
                          <a:pt x="313" y="375"/>
                        </a:lnTo>
                        <a:lnTo>
                          <a:pt x="313" y="377"/>
                        </a:lnTo>
                        <a:lnTo>
                          <a:pt x="313" y="379"/>
                        </a:lnTo>
                        <a:lnTo>
                          <a:pt x="315" y="379"/>
                        </a:lnTo>
                        <a:lnTo>
                          <a:pt x="315" y="381"/>
                        </a:lnTo>
                        <a:lnTo>
                          <a:pt x="315" y="383"/>
                        </a:lnTo>
                        <a:lnTo>
                          <a:pt x="315" y="385"/>
                        </a:lnTo>
                        <a:lnTo>
                          <a:pt x="315" y="386"/>
                        </a:lnTo>
                        <a:lnTo>
                          <a:pt x="315" y="388"/>
                        </a:lnTo>
                        <a:lnTo>
                          <a:pt x="315" y="390"/>
                        </a:lnTo>
                        <a:lnTo>
                          <a:pt x="315" y="392"/>
                        </a:lnTo>
                        <a:lnTo>
                          <a:pt x="313" y="392"/>
                        </a:lnTo>
                        <a:lnTo>
                          <a:pt x="315" y="392"/>
                        </a:lnTo>
                        <a:lnTo>
                          <a:pt x="315" y="394"/>
                        </a:lnTo>
                        <a:lnTo>
                          <a:pt x="313" y="394"/>
                        </a:lnTo>
                        <a:lnTo>
                          <a:pt x="313" y="396"/>
                        </a:lnTo>
                        <a:lnTo>
                          <a:pt x="311" y="396"/>
                        </a:lnTo>
                        <a:lnTo>
                          <a:pt x="311" y="398"/>
                        </a:lnTo>
                        <a:lnTo>
                          <a:pt x="309" y="400"/>
                        </a:lnTo>
                        <a:lnTo>
                          <a:pt x="309" y="402"/>
                        </a:lnTo>
                        <a:lnTo>
                          <a:pt x="309" y="404"/>
                        </a:lnTo>
                        <a:lnTo>
                          <a:pt x="309" y="406"/>
                        </a:lnTo>
                        <a:lnTo>
                          <a:pt x="309" y="408"/>
                        </a:lnTo>
                        <a:lnTo>
                          <a:pt x="309" y="409"/>
                        </a:lnTo>
                        <a:lnTo>
                          <a:pt x="309" y="411"/>
                        </a:lnTo>
                        <a:lnTo>
                          <a:pt x="309" y="413"/>
                        </a:lnTo>
                        <a:lnTo>
                          <a:pt x="309" y="415"/>
                        </a:lnTo>
                        <a:lnTo>
                          <a:pt x="309" y="417"/>
                        </a:lnTo>
                        <a:lnTo>
                          <a:pt x="309" y="419"/>
                        </a:lnTo>
                        <a:lnTo>
                          <a:pt x="309" y="421"/>
                        </a:lnTo>
                        <a:lnTo>
                          <a:pt x="309" y="423"/>
                        </a:lnTo>
                        <a:lnTo>
                          <a:pt x="309" y="425"/>
                        </a:lnTo>
                        <a:lnTo>
                          <a:pt x="308" y="425"/>
                        </a:lnTo>
                        <a:lnTo>
                          <a:pt x="309" y="425"/>
                        </a:lnTo>
                        <a:lnTo>
                          <a:pt x="309" y="427"/>
                        </a:lnTo>
                        <a:lnTo>
                          <a:pt x="308" y="427"/>
                        </a:lnTo>
                        <a:lnTo>
                          <a:pt x="309" y="427"/>
                        </a:lnTo>
                        <a:lnTo>
                          <a:pt x="308" y="429"/>
                        </a:lnTo>
                        <a:lnTo>
                          <a:pt x="308" y="431"/>
                        </a:lnTo>
                        <a:lnTo>
                          <a:pt x="309" y="431"/>
                        </a:lnTo>
                        <a:lnTo>
                          <a:pt x="309" y="433"/>
                        </a:lnTo>
                        <a:lnTo>
                          <a:pt x="309" y="434"/>
                        </a:lnTo>
                        <a:lnTo>
                          <a:pt x="309" y="436"/>
                        </a:lnTo>
                        <a:lnTo>
                          <a:pt x="308" y="436"/>
                        </a:lnTo>
                        <a:lnTo>
                          <a:pt x="309" y="436"/>
                        </a:lnTo>
                        <a:lnTo>
                          <a:pt x="309" y="438"/>
                        </a:lnTo>
                        <a:lnTo>
                          <a:pt x="308" y="438"/>
                        </a:lnTo>
                        <a:lnTo>
                          <a:pt x="309" y="438"/>
                        </a:lnTo>
                        <a:lnTo>
                          <a:pt x="309" y="440"/>
                        </a:lnTo>
                        <a:lnTo>
                          <a:pt x="308" y="440"/>
                        </a:lnTo>
                        <a:lnTo>
                          <a:pt x="308" y="442"/>
                        </a:lnTo>
                        <a:lnTo>
                          <a:pt x="308" y="444"/>
                        </a:lnTo>
                        <a:lnTo>
                          <a:pt x="309" y="444"/>
                        </a:lnTo>
                        <a:lnTo>
                          <a:pt x="309" y="446"/>
                        </a:lnTo>
                        <a:lnTo>
                          <a:pt x="309" y="448"/>
                        </a:lnTo>
                        <a:lnTo>
                          <a:pt x="311" y="448"/>
                        </a:lnTo>
                        <a:lnTo>
                          <a:pt x="309" y="448"/>
                        </a:lnTo>
                        <a:lnTo>
                          <a:pt x="309" y="450"/>
                        </a:lnTo>
                        <a:lnTo>
                          <a:pt x="311" y="450"/>
                        </a:lnTo>
                        <a:lnTo>
                          <a:pt x="311" y="452"/>
                        </a:lnTo>
                        <a:lnTo>
                          <a:pt x="311" y="454"/>
                        </a:lnTo>
                        <a:lnTo>
                          <a:pt x="313" y="454"/>
                        </a:lnTo>
                        <a:lnTo>
                          <a:pt x="313" y="456"/>
                        </a:lnTo>
                        <a:lnTo>
                          <a:pt x="313" y="457"/>
                        </a:lnTo>
                        <a:lnTo>
                          <a:pt x="313" y="459"/>
                        </a:lnTo>
                        <a:lnTo>
                          <a:pt x="315" y="459"/>
                        </a:lnTo>
                        <a:lnTo>
                          <a:pt x="313" y="459"/>
                        </a:lnTo>
                        <a:lnTo>
                          <a:pt x="315" y="459"/>
                        </a:lnTo>
                        <a:lnTo>
                          <a:pt x="315" y="461"/>
                        </a:lnTo>
                        <a:lnTo>
                          <a:pt x="315" y="463"/>
                        </a:lnTo>
                        <a:lnTo>
                          <a:pt x="313" y="463"/>
                        </a:lnTo>
                        <a:lnTo>
                          <a:pt x="313" y="465"/>
                        </a:lnTo>
                        <a:lnTo>
                          <a:pt x="313" y="467"/>
                        </a:lnTo>
                        <a:lnTo>
                          <a:pt x="311" y="467"/>
                        </a:lnTo>
                        <a:lnTo>
                          <a:pt x="311" y="469"/>
                        </a:lnTo>
                        <a:lnTo>
                          <a:pt x="311" y="471"/>
                        </a:lnTo>
                        <a:lnTo>
                          <a:pt x="309" y="471"/>
                        </a:lnTo>
                        <a:lnTo>
                          <a:pt x="309" y="473"/>
                        </a:lnTo>
                        <a:lnTo>
                          <a:pt x="309" y="475"/>
                        </a:lnTo>
                        <a:lnTo>
                          <a:pt x="309" y="477"/>
                        </a:lnTo>
                        <a:lnTo>
                          <a:pt x="309" y="479"/>
                        </a:lnTo>
                        <a:lnTo>
                          <a:pt x="309" y="481"/>
                        </a:lnTo>
                        <a:lnTo>
                          <a:pt x="309" y="482"/>
                        </a:lnTo>
                        <a:lnTo>
                          <a:pt x="311" y="482"/>
                        </a:lnTo>
                        <a:lnTo>
                          <a:pt x="313" y="482"/>
                        </a:lnTo>
                        <a:lnTo>
                          <a:pt x="313" y="484"/>
                        </a:lnTo>
                        <a:lnTo>
                          <a:pt x="313" y="486"/>
                        </a:lnTo>
                        <a:lnTo>
                          <a:pt x="315" y="486"/>
                        </a:lnTo>
                        <a:lnTo>
                          <a:pt x="315" y="488"/>
                        </a:lnTo>
                        <a:lnTo>
                          <a:pt x="317" y="488"/>
                        </a:lnTo>
                        <a:lnTo>
                          <a:pt x="317" y="490"/>
                        </a:lnTo>
                        <a:lnTo>
                          <a:pt x="317" y="492"/>
                        </a:lnTo>
                        <a:lnTo>
                          <a:pt x="317" y="494"/>
                        </a:lnTo>
                        <a:lnTo>
                          <a:pt x="317" y="496"/>
                        </a:lnTo>
                        <a:lnTo>
                          <a:pt x="317" y="498"/>
                        </a:lnTo>
                        <a:lnTo>
                          <a:pt x="317" y="500"/>
                        </a:lnTo>
                        <a:lnTo>
                          <a:pt x="319" y="500"/>
                        </a:lnTo>
                        <a:lnTo>
                          <a:pt x="319" y="502"/>
                        </a:lnTo>
                        <a:lnTo>
                          <a:pt x="321" y="504"/>
                        </a:lnTo>
                        <a:lnTo>
                          <a:pt x="323" y="504"/>
                        </a:lnTo>
                        <a:lnTo>
                          <a:pt x="325" y="504"/>
                        </a:lnTo>
                        <a:lnTo>
                          <a:pt x="327" y="504"/>
                        </a:lnTo>
                        <a:lnTo>
                          <a:pt x="329" y="504"/>
                        </a:lnTo>
                        <a:lnTo>
                          <a:pt x="331" y="504"/>
                        </a:lnTo>
                        <a:lnTo>
                          <a:pt x="333" y="505"/>
                        </a:lnTo>
                        <a:lnTo>
                          <a:pt x="334" y="505"/>
                        </a:lnTo>
                        <a:lnTo>
                          <a:pt x="336" y="505"/>
                        </a:lnTo>
                        <a:lnTo>
                          <a:pt x="338" y="505"/>
                        </a:lnTo>
                        <a:lnTo>
                          <a:pt x="340" y="505"/>
                        </a:lnTo>
                        <a:lnTo>
                          <a:pt x="342" y="505"/>
                        </a:lnTo>
                        <a:lnTo>
                          <a:pt x="342" y="507"/>
                        </a:lnTo>
                        <a:lnTo>
                          <a:pt x="344" y="507"/>
                        </a:lnTo>
                        <a:lnTo>
                          <a:pt x="346" y="507"/>
                        </a:lnTo>
                        <a:lnTo>
                          <a:pt x="346" y="509"/>
                        </a:lnTo>
                        <a:lnTo>
                          <a:pt x="348" y="509"/>
                        </a:lnTo>
                        <a:lnTo>
                          <a:pt x="348" y="511"/>
                        </a:lnTo>
                        <a:lnTo>
                          <a:pt x="350" y="511"/>
                        </a:lnTo>
                        <a:lnTo>
                          <a:pt x="350" y="509"/>
                        </a:lnTo>
                        <a:lnTo>
                          <a:pt x="352" y="509"/>
                        </a:lnTo>
                        <a:lnTo>
                          <a:pt x="354" y="509"/>
                        </a:lnTo>
                        <a:lnTo>
                          <a:pt x="354" y="507"/>
                        </a:lnTo>
                        <a:lnTo>
                          <a:pt x="352" y="507"/>
                        </a:lnTo>
                        <a:lnTo>
                          <a:pt x="354" y="507"/>
                        </a:lnTo>
                        <a:lnTo>
                          <a:pt x="356" y="507"/>
                        </a:lnTo>
                        <a:lnTo>
                          <a:pt x="356" y="505"/>
                        </a:lnTo>
                        <a:lnTo>
                          <a:pt x="356" y="507"/>
                        </a:lnTo>
                        <a:lnTo>
                          <a:pt x="356" y="505"/>
                        </a:lnTo>
                        <a:lnTo>
                          <a:pt x="357" y="505"/>
                        </a:lnTo>
                        <a:lnTo>
                          <a:pt x="357" y="507"/>
                        </a:lnTo>
                        <a:lnTo>
                          <a:pt x="357" y="505"/>
                        </a:lnTo>
                        <a:lnTo>
                          <a:pt x="357" y="507"/>
                        </a:lnTo>
                        <a:lnTo>
                          <a:pt x="359" y="507"/>
                        </a:lnTo>
                        <a:lnTo>
                          <a:pt x="361" y="507"/>
                        </a:lnTo>
                        <a:lnTo>
                          <a:pt x="363" y="509"/>
                        </a:lnTo>
                        <a:lnTo>
                          <a:pt x="363" y="507"/>
                        </a:lnTo>
                        <a:lnTo>
                          <a:pt x="365" y="507"/>
                        </a:lnTo>
                        <a:lnTo>
                          <a:pt x="365" y="509"/>
                        </a:lnTo>
                        <a:lnTo>
                          <a:pt x="367" y="509"/>
                        </a:lnTo>
                        <a:lnTo>
                          <a:pt x="369" y="509"/>
                        </a:lnTo>
                        <a:lnTo>
                          <a:pt x="369" y="507"/>
                        </a:lnTo>
                        <a:lnTo>
                          <a:pt x="371" y="507"/>
                        </a:lnTo>
                        <a:lnTo>
                          <a:pt x="371" y="505"/>
                        </a:lnTo>
                        <a:lnTo>
                          <a:pt x="371" y="507"/>
                        </a:lnTo>
                        <a:lnTo>
                          <a:pt x="371" y="505"/>
                        </a:lnTo>
                        <a:lnTo>
                          <a:pt x="373" y="505"/>
                        </a:lnTo>
                        <a:lnTo>
                          <a:pt x="373" y="507"/>
                        </a:lnTo>
                        <a:lnTo>
                          <a:pt x="373" y="505"/>
                        </a:lnTo>
                        <a:lnTo>
                          <a:pt x="373" y="507"/>
                        </a:lnTo>
                        <a:lnTo>
                          <a:pt x="373" y="505"/>
                        </a:lnTo>
                        <a:lnTo>
                          <a:pt x="375" y="505"/>
                        </a:lnTo>
                        <a:lnTo>
                          <a:pt x="377" y="505"/>
                        </a:lnTo>
                        <a:lnTo>
                          <a:pt x="379" y="505"/>
                        </a:lnTo>
                        <a:lnTo>
                          <a:pt x="379" y="507"/>
                        </a:lnTo>
                        <a:lnTo>
                          <a:pt x="381" y="507"/>
                        </a:lnTo>
                        <a:lnTo>
                          <a:pt x="382" y="507"/>
                        </a:lnTo>
                        <a:lnTo>
                          <a:pt x="382" y="509"/>
                        </a:lnTo>
                        <a:lnTo>
                          <a:pt x="384" y="509"/>
                        </a:lnTo>
                        <a:lnTo>
                          <a:pt x="384" y="511"/>
                        </a:lnTo>
                        <a:lnTo>
                          <a:pt x="386" y="511"/>
                        </a:lnTo>
                        <a:lnTo>
                          <a:pt x="386" y="513"/>
                        </a:lnTo>
                        <a:lnTo>
                          <a:pt x="386" y="515"/>
                        </a:lnTo>
                        <a:lnTo>
                          <a:pt x="388" y="515"/>
                        </a:lnTo>
                        <a:lnTo>
                          <a:pt x="388" y="517"/>
                        </a:lnTo>
                        <a:lnTo>
                          <a:pt x="390" y="517"/>
                        </a:lnTo>
                        <a:lnTo>
                          <a:pt x="390" y="519"/>
                        </a:lnTo>
                        <a:lnTo>
                          <a:pt x="392" y="519"/>
                        </a:lnTo>
                        <a:lnTo>
                          <a:pt x="392" y="521"/>
                        </a:lnTo>
                        <a:lnTo>
                          <a:pt x="394" y="521"/>
                        </a:lnTo>
                        <a:lnTo>
                          <a:pt x="394" y="523"/>
                        </a:lnTo>
                        <a:lnTo>
                          <a:pt x="394" y="525"/>
                        </a:lnTo>
                        <a:lnTo>
                          <a:pt x="392" y="525"/>
                        </a:lnTo>
                        <a:lnTo>
                          <a:pt x="392" y="527"/>
                        </a:lnTo>
                        <a:lnTo>
                          <a:pt x="394" y="527"/>
                        </a:lnTo>
                        <a:lnTo>
                          <a:pt x="392" y="527"/>
                        </a:lnTo>
                        <a:lnTo>
                          <a:pt x="392" y="529"/>
                        </a:lnTo>
                        <a:lnTo>
                          <a:pt x="392" y="530"/>
                        </a:lnTo>
                        <a:lnTo>
                          <a:pt x="390" y="530"/>
                        </a:lnTo>
                        <a:lnTo>
                          <a:pt x="390" y="532"/>
                        </a:lnTo>
                        <a:lnTo>
                          <a:pt x="390" y="534"/>
                        </a:lnTo>
                        <a:lnTo>
                          <a:pt x="390" y="536"/>
                        </a:lnTo>
                        <a:lnTo>
                          <a:pt x="390" y="538"/>
                        </a:lnTo>
                        <a:lnTo>
                          <a:pt x="390" y="540"/>
                        </a:lnTo>
                        <a:lnTo>
                          <a:pt x="390" y="542"/>
                        </a:lnTo>
                        <a:lnTo>
                          <a:pt x="388" y="542"/>
                        </a:lnTo>
                        <a:lnTo>
                          <a:pt x="390" y="542"/>
                        </a:lnTo>
                        <a:lnTo>
                          <a:pt x="390" y="544"/>
                        </a:lnTo>
                        <a:lnTo>
                          <a:pt x="392" y="546"/>
                        </a:lnTo>
                        <a:lnTo>
                          <a:pt x="394" y="548"/>
                        </a:lnTo>
                        <a:lnTo>
                          <a:pt x="398" y="555"/>
                        </a:lnTo>
                        <a:lnTo>
                          <a:pt x="402" y="561"/>
                        </a:lnTo>
                        <a:lnTo>
                          <a:pt x="409" y="571"/>
                        </a:lnTo>
                        <a:lnTo>
                          <a:pt x="413" y="575"/>
                        </a:lnTo>
                        <a:lnTo>
                          <a:pt x="413" y="577"/>
                        </a:lnTo>
                        <a:lnTo>
                          <a:pt x="413" y="578"/>
                        </a:lnTo>
                        <a:lnTo>
                          <a:pt x="415" y="578"/>
                        </a:lnTo>
                        <a:lnTo>
                          <a:pt x="417" y="584"/>
                        </a:lnTo>
                        <a:lnTo>
                          <a:pt x="419" y="586"/>
                        </a:lnTo>
                        <a:lnTo>
                          <a:pt x="419" y="588"/>
                        </a:lnTo>
                        <a:lnTo>
                          <a:pt x="421" y="590"/>
                        </a:lnTo>
                        <a:lnTo>
                          <a:pt x="421" y="592"/>
                        </a:lnTo>
                        <a:lnTo>
                          <a:pt x="423" y="594"/>
                        </a:lnTo>
                        <a:lnTo>
                          <a:pt x="423" y="596"/>
                        </a:lnTo>
                        <a:lnTo>
                          <a:pt x="425" y="596"/>
                        </a:lnTo>
                        <a:lnTo>
                          <a:pt x="427" y="598"/>
                        </a:lnTo>
                        <a:lnTo>
                          <a:pt x="427" y="600"/>
                        </a:lnTo>
                        <a:lnTo>
                          <a:pt x="427" y="602"/>
                        </a:lnTo>
                        <a:lnTo>
                          <a:pt x="429" y="602"/>
                        </a:lnTo>
                        <a:lnTo>
                          <a:pt x="429" y="603"/>
                        </a:lnTo>
                        <a:lnTo>
                          <a:pt x="430" y="603"/>
                        </a:lnTo>
                        <a:lnTo>
                          <a:pt x="430" y="605"/>
                        </a:lnTo>
                        <a:lnTo>
                          <a:pt x="432" y="605"/>
                        </a:lnTo>
                        <a:lnTo>
                          <a:pt x="432" y="607"/>
                        </a:lnTo>
                        <a:lnTo>
                          <a:pt x="434" y="607"/>
                        </a:lnTo>
                        <a:lnTo>
                          <a:pt x="432" y="607"/>
                        </a:lnTo>
                        <a:lnTo>
                          <a:pt x="430" y="607"/>
                        </a:lnTo>
                        <a:lnTo>
                          <a:pt x="430" y="605"/>
                        </a:lnTo>
                        <a:lnTo>
                          <a:pt x="429" y="605"/>
                        </a:lnTo>
                        <a:lnTo>
                          <a:pt x="427" y="603"/>
                        </a:lnTo>
                        <a:lnTo>
                          <a:pt x="425" y="603"/>
                        </a:lnTo>
                        <a:lnTo>
                          <a:pt x="425" y="602"/>
                        </a:lnTo>
                        <a:lnTo>
                          <a:pt x="423" y="602"/>
                        </a:lnTo>
                        <a:lnTo>
                          <a:pt x="423" y="600"/>
                        </a:lnTo>
                        <a:lnTo>
                          <a:pt x="421" y="600"/>
                        </a:lnTo>
                        <a:lnTo>
                          <a:pt x="419" y="600"/>
                        </a:lnTo>
                        <a:lnTo>
                          <a:pt x="417" y="600"/>
                        </a:lnTo>
                        <a:lnTo>
                          <a:pt x="415" y="598"/>
                        </a:lnTo>
                        <a:lnTo>
                          <a:pt x="413" y="598"/>
                        </a:lnTo>
                        <a:lnTo>
                          <a:pt x="413" y="600"/>
                        </a:lnTo>
                        <a:lnTo>
                          <a:pt x="411" y="600"/>
                        </a:lnTo>
                        <a:lnTo>
                          <a:pt x="409" y="600"/>
                        </a:lnTo>
                        <a:lnTo>
                          <a:pt x="409" y="602"/>
                        </a:lnTo>
                        <a:lnTo>
                          <a:pt x="407" y="602"/>
                        </a:lnTo>
                        <a:lnTo>
                          <a:pt x="405" y="602"/>
                        </a:lnTo>
                        <a:lnTo>
                          <a:pt x="404" y="602"/>
                        </a:lnTo>
                        <a:lnTo>
                          <a:pt x="402" y="602"/>
                        </a:lnTo>
                        <a:lnTo>
                          <a:pt x="400" y="602"/>
                        </a:lnTo>
                        <a:lnTo>
                          <a:pt x="398" y="602"/>
                        </a:lnTo>
                        <a:lnTo>
                          <a:pt x="396" y="602"/>
                        </a:lnTo>
                        <a:lnTo>
                          <a:pt x="394" y="602"/>
                        </a:lnTo>
                        <a:lnTo>
                          <a:pt x="394" y="600"/>
                        </a:lnTo>
                        <a:lnTo>
                          <a:pt x="394" y="598"/>
                        </a:lnTo>
                        <a:lnTo>
                          <a:pt x="392" y="598"/>
                        </a:lnTo>
                        <a:lnTo>
                          <a:pt x="390" y="598"/>
                        </a:lnTo>
                        <a:lnTo>
                          <a:pt x="390" y="596"/>
                        </a:lnTo>
                        <a:lnTo>
                          <a:pt x="388" y="596"/>
                        </a:lnTo>
                        <a:lnTo>
                          <a:pt x="386" y="596"/>
                        </a:lnTo>
                        <a:lnTo>
                          <a:pt x="386" y="598"/>
                        </a:lnTo>
                        <a:lnTo>
                          <a:pt x="384" y="598"/>
                        </a:lnTo>
                        <a:lnTo>
                          <a:pt x="384" y="600"/>
                        </a:lnTo>
                        <a:lnTo>
                          <a:pt x="382" y="600"/>
                        </a:lnTo>
                        <a:lnTo>
                          <a:pt x="382" y="602"/>
                        </a:lnTo>
                        <a:lnTo>
                          <a:pt x="382" y="603"/>
                        </a:lnTo>
                        <a:lnTo>
                          <a:pt x="381" y="603"/>
                        </a:lnTo>
                        <a:lnTo>
                          <a:pt x="381" y="605"/>
                        </a:lnTo>
                        <a:lnTo>
                          <a:pt x="381" y="607"/>
                        </a:lnTo>
                        <a:lnTo>
                          <a:pt x="382" y="607"/>
                        </a:lnTo>
                        <a:lnTo>
                          <a:pt x="382" y="609"/>
                        </a:lnTo>
                        <a:lnTo>
                          <a:pt x="381" y="609"/>
                        </a:lnTo>
                        <a:lnTo>
                          <a:pt x="379" y="609"/>
                        </a:lnTo>
                        <a:lnTo>
                          <a:pt x="379" y="611"/>
                        </a:lnTo>
                        <a:lnTo>
                          <a:pt x="379" y="613"/>
                        </a:lnTo>
                        <a:lnTo>
                          <a:pt x="377" y="613"/>
                        </a:lnTo>
                        <a:lnTo>
                          <a:pt x="377" y="615"/>
                        </a:lnTo>
                        <a:lnTo>
                          <a:pt x="375" y="615"/>
                        </a:lnTo>
                        <a:lnTo>
                          <a:pt x="373" y="615"/>
                        </a:lnTo>
                        <a:lnTo>
                          <a:pt x="373" y="617"/>
                        </a:lnTo>
                        <a:lnTo>
                          <a:pt x="371" y="617"/>
                        </a:lnTo>
                        <a:lnTo>
                          <a:pt x="369" y="617"/>
                        </a:lnTo>
                        <a:lnTo>
                          <a:pt x="369" y="615"/>
                        </a:lnTo>
                        <a:lnTo>
                          <a:pt x="367" y="615"/>
                        </a:lnTo>
                        <a:lnTo>
                          <a:pt x="367" y="613"/>
                        </a:lnTo>
                        <a:lnTo>
                          <a:pt x="369" y="613"/>
                        </a:lnTo>
                        <a:lnTo>
                          <a:pt x="369" y="611"/>
                        </a:lnTo>
                        <a:lnTo>
                          <a:pt x="369" y="609"/>
                        </a:lnTo>
                        <a:lnTo>
                          <a:pt x="367" y="609"/>
                        </a:lnTo>
                        <a:lnTo>
                          <a:pt x="367" y="607"/>
                        </a:lnTo>
                        <a:lnTo>
                          <a:pt x="365" y="607"/>
                        </a:lnTo>
                        <a:lnTo>
                          <a:pt x="363" y="607"/>
                        </a:lnTo>
                        <a:lnTo>
                          <a:pt x="361" y="607"/>
                        </a:lnTo>
                        <a:lnTo>
                          <a:pt x="361" y="609"/>
                        </a:lnTo>
                        <a:lnTo>
                          <a:pt x="359" y="609"/>
                        </a:lnTo>
                        <a:lnTo>
                          <a:pt x="359" y="611"/>
                        </a:lnTo>
                        <a:lnTo>
                          <a:pt x="357" y="611"/>
                        </a:lnTo>
                        <a:lnTo>
                          <a:pt x="357" y="613"/>
                        </a:lnTo>
                        <a:lnTo>
                          <a:pt x="357" y="615"/>
                        </a:lnTo>
                        <a:lnTo>
                          <a:pt x="357" y="617"/>
                        </a:lnTo>
                        <a:lnTo>
                          <a:pt x="356" y="617"/>
                        </a:lnTo>
                        <a:lnTo>
                          <a:pt x="356" y="619"/>
                        </a:lnTo>
                        <a:lnTo>
                          <a:pt x="356" y="621"/>
                        </a:lnTo>
                        <a:lnTo>
                          <a:pt x="356" y="623"/>
                        </a:lnTo>
                        <a:lnTo>
                          <a:pt x="354" y="623"/>
                        </a:lnTo>
                        <a:lnTo>
                          <a:pt x="354" y="625"/>
                        </a:lnTo>
                        <a:lnTo>
                          <a:pt x="354" y="626"/>
                        </a:lnTo>
                        <a:lnTo>
                          <a:pt x="354" y="628"/>
                        </a:lnTo>
                        <a:lnTo>
                          <a:pt x="352" y="628"/>
                        </a:lnTo>
                        <a:lnTo>
                          <a:pt x="352" y="630"/>
                        </a:lnTo>
                        <a:lnTo>
                          <a:pt x="350" y="630"/>
                        </a:lnTo>
                        <a:lnTo>
                          <a:pt x="350" y="632"/>
                        </a:lnTo>
                        <a:lnTo>
                          <a:pt x="348" y="632"/>
                        </a:lnTo>
                        <a:lnTo>
                          <a:pt x="348" y="634"/>
                        </a:lnTo>
                        <a:lnTo>
                          <a:pt x="346" y="634"/>
                        </a:lnTo>
                        <a:lnTo>
                          <a:pt x="346" y="636"/>
                        </a:lnTo>
                        <a:lnTo>
                          <a:pt x="344" y="636"/>
                        </a:lnTo>
                        <a:lnTo>
                          <a:pt x="344" y="638"/>
                        </a:lnTo>
                        <a:lnTo>
                          <a:pt x="342" y="638"/>
                        </a:lnTo>
                        <a:lnTo>
                          <a:pt x="342" y="640"/>
                        </a:lnTo>
                        <a:lnTo>
                          <a:pt x="340" y="640"/>
                        </a:lnTo>
                        <a:lnTo>
                          <a:pt x="338" y="640"/>
                        </a:lnTo>
                        <a:lnTo>
                          <a:pt x="336" y="640"/>
                        </a:lnTo>
                        <a:lnTo>
                          <a:pt x="336" y="642"/>
                        </a:lnTo>
                        <a:lnTo>
                          <a:pt x="334" y="642"/>
                        </a:lnTo>
                        <a:lnTo>
                          <a:pt x="334" y="644"/>
                        </a:lnTo>
                        <a:lnTo>
                          <a:pt x="333" y="644"/>
                        </a:lnTo>
                        <a:lnTo>
                          <a:pt x="334" y="644"/>
                        </a:lnTo>
                        <a:lnTo>
                          <a:pt x="333" y="644"/>
                        </a:lnTo>
                        <a:lnTo>
                          <a:pt x="333" y="646"/>
                        </a:lnTo>
                        <a:lnTo>
                          <a:pt x="331" y="646"/>
                        </a:lnTo>
                        <a:lnTo>
                          <a:pt x="329" y="646"/>
                        </a:lnTo>
                        <a:lnTo>
                          <a:pt x="329" y="644"/>
                        </a:lnTo>
                        <a:lnTo>
                          <a:pt x="329" y="646"/>
                        </a:lnTo>
                        <a:lnTo>
                          <a:pt x="327" y="644"/>
                        </a:lnTo>
                        <a:lnTo>
                          <a:pt x="325" y="644"/>
                        </a:lnTo>
                        <a:lnTo>
                          <a:pt x="323" y="642"/>
                        </a:lnTo>
                        <a:lnTo>
                          <a:pt x="321" y="642"/>
                        </a:lnTo>
                        <a:lnTo>
                          <a:pt x="319" y="642"/>
                        </a:lnTo>
                        <a:lnTo>
                          <a:pt x="319" y="640"/>
                        </a:lnTo>
                        <a:lnTo>
                          <a:pt x="317" y="640"/>
                        </a:lnTo>
                        <a:lnTo>
                          <a:pt x="315" y="640"/>
                        </a:lnTo>
                        <a:lnTo>
                          <a:pt x="315" y="638"/>
                        </a:lnTo>
                        <a:lnTo>
                          <a:pt x="313" y="638"/>
                        </a:lnTo>
                        <a:lnTo>
                          <a:pt x="311" y="638"/>
                        </a:lnTo>
                        <a:lnTo>
                          <a:pt x="311" y="636"/>
                        </a:lnTo>
                        <a:lnTo>
                          <a:pt x="309" y="634"/>
                        </a:lnTo>
                        <a:lnTo>
                          <a:pt x="308" y="634"/>
                        </a:lnTo>
                        <a:lnTo>
                          <a:pt x="308" y="632"/>
                        </a:lnTo>
                        <a:lnTo>
                          <a:pt x="306" y="632"/>
                        </a:lnTo>
                        <a:lnTo>
                          <a:pt x="306" y="630"/>
                        </a:lnTo>
                        <a:lnTo>
                          <a:pt x="306" y="632"/>
                        </a:lnTo>
                        <a:lnTo>
                          <a:pt x="304" y="632"/>
                        </a:lnTo>
                        <a:lnTo>
                          <a:pt x="304" y="634"/>
                        </a:lnTo>
                        <a:lnTo>
                          <a:pt x="304" y="636"/>
                        </a:lnTo>
                        <a:lnTo>
                          <a:pt x="302" y="636"/>
                        </a:lnTo>
                        <a:lnTo>
                          <a:pt x="300" y="636"/>
                        </a:lnTo>
                        <a:lnTo>
                          <a:pt x="300" y="638"/>
                        </a:lnTo>
                        <a:lnTo>
                          <a:pt x="300" y="640"/>
                        </a:lnTo>
                        <a:lnTo>
                          <a:pt x="300" y="642"/>
                        </a:lnTo>
                        <a:lnTo>
                          <a:pt x="300" y="640"/>
                        </a:lnTo>
                        <a:lnTo>
                          <a:pt x="298" y="640"/>
                        </a:lnTo>
                        <a:lnTo>
                          <a:pt x="296" y="640"/>
                        </a:lnTo>
                        <a:lnTo>
                          <a:pt x="296" y="642"/>
                        </a:lnTo>
                        <a:lnTo>
                          <a:pt x="294" y="642"/>
                        </a:lnTo>
                        <a:lnTo>
                          <a:pt x="294" y="640"/>
                        </a:lnTo>
                        <a:lnTo>
                          <a:pt x="292" y="640"/>
                        </a:lnTo>
                        <a:lnTo>
                          <a:pt x="292" y="642"/>
                        </a:lnTo>
                        <a:lnTo>
                          <a:pt x="290" y="642"/>
                        </a:lnTo>
                        <a:lnTo>
                          <a:pt x="290" y="640"/>
                        </a:lnTo>
                        <a:lnTo>
                          <a:pt x="290" y="638"/>
                        </a:lnTo>
                        <a:lnTo>
                          <a:pt x="290" y="636"/>
                        </a:lnTo>
                        <a:lnTo>
                          <a:pt x="288" y="636"/>
                        </a:lnTo>
                        <a:lnTo>
                          <a:pt x="288" y="634"/>
                        </a:lnTo>
                        <a:lnTo>
                          <a:pt x="288" y="632"/>
                        </a:lnTo>
                        <a:lnTo>
                          <a:pt x="290" y="630"/>
                        </a:lnTo>
                        <a:lnTo>
                          <a:pt x="290" y="628"/>
                        </a:lnTo>
                        <a:lnTo>
                          <a:pt x="292" y="628"/>
                        </a:lnTo>
                        <a:lnTo>
                          <a:pt x="292" y="626"/>
                        </a:lnTo>
                        <a:lnTo>
                          <a:pt x="292" y="625"/>
                        </a:lnTo>
                        <a:lnTo>
                          <a:pt x="290" y="625"/>
                        </a:lnTo>
                        <a:lnTo>
                          <a:pt x="290" y="623"/>
                        </a:lnTo>
                        <a:lnTo>
                          <a:pt x="290" y="621"/>
                        </a:lnTo>
                        <a:lnTo>
                          <a:pt x="288" y="621"/>
                        </a:lnTo>
                        <a:lnTo>
                          <a:pt x="288" y="619"/>
                        </a:lnTo>
                        <a:lnTo>
                          <a:pt x="288" y="617"/>
                        </a:lnTo>
                        <a:lnTo>
                          <a:pt x="288" y="615"/>
                        </a:lnTo>
                        <a:lnTo>
                          <a:pt x="288" y="613"/>
                        </a:lnTo>
                        <a:lnTo>
                          <a:pt x="286" y="613"/>
                        </a:lnTo>
                        <a:lnTo>
                          <a:pt x="286" y="611"/>
                        </a:lnTo>
                        <a:lnTo>
                          <a:pt x="285" y="611"/>
                        </a:lnTo>
                        <a:lnTo>
                          <a:pt x="283" y="611"/>
                        </a:lnTo>
                        <a:lnTo>
                          <a:pt x="281" y="611"/>
                        </a:lnTo>
                        <a:lnTo>
                          <a:pt x="279" y="611"/>
                        </a:lnTo>
                        <a:lnTo>
                          <a:pt x="279" y="613"/>
                        </a:lnTo>
                        <a:lnTo>
                          <a:pt x="277" y="613"/>
                        </a:lnTo>
                        <a:lnTo>
                          <a:pt x="277" y="615"/>
                        </a:lnTo>
                        <a:lnTo>
                          <a:pt x="275" y="613"/>
                        </a:lnTo>
                        <a:lnTo>
                          <a:pt x="273" y="613"/>
                        </a:lnTo>
                        <a:lnTo>
                          <a:pt x="271" y="613"/>
                        </a:lnTo>
                        <a:lnTo>
                          <a:pt x="271" y="615"/>
                        </a:lnTo>
                        <a:lnTo>
                          <a:pt x="269" y="615"/>
                        </a:lnTo>
                        <a:lnTo>
                          <a:pt x="267" y="615"/>
                        </a:lnTo>
                        <a:lnTo>
                          <a:pt x="265" y="615"/>
                        </a:lnTo>
                        <a:lnTo>
                          <a:pt x="265" y="613"/>
                        </a:lnTo>
                        <a:lnTo>
                          <a:pt x="263" y="613"/>
                        </a:lnTo>
                        <a:lnTo>
                          <a:pt x="263" y="611"/>
                        </a:lnTo>
                        <a:lnTo>
                          <a:pt x="263" y="613"/>
                        </a:lnTo>
                        <a:lnTo>
                          <a:pt x="261" y="613"/>
                        </a:lnTo>
                        <a:lnTo>
                          <a:pt x="261" y="615"/>
                        </a:lnTo>
                        <a:lnTo>
                          <a:pt x="260" y="617"/>
                        </a:lnTo>
                        <a:lnTo>
                          <a:pt x="260" y="619"/>
                        </a:lnTo>
                        <a:lnTo>
                          <a:pt x="258" y="619"/>
                        </a:lnTo>
                        <a:lnTo>
                          <a:pt x="258" y="621"/>
                        </a:lnTo>
                        <a:lnTo>
                          <a:pt x="258" y="619"/>
                        </a:lnTo>
                        <a:lnTo>
                          <a:pt x="258" y="617"/>
                        </a:lnTo>
                        <a:lnTo>
                          <a:pt x="258" y="615"/>
                        </a:lnTo>
                        <a:lnTo>
                          <a:pt x="256" y="615"/>
                        </a:lnTo>
                        <a:lnTo>
                          <a:pt x="256" y="613"/>
                        </a:lnTo>
                        <a:lnTo>
                          <a:pt x="256" y="611"/>
                        </a:lnTo>
                        <a:lnTo>
                          <a:pt x="256" y="609"/>
                        </a:lnTo>
                        <a:lnTo>
                          <a:pt x="254" y="609"/>
                        </a:lnTo>
                        <a:lnTo>
                          <a:pt x="252" y="609"/>
                        </a:lnTo>
                        <a:lnTo>
                          <a:pt x="250" y="609"/>
                        </a:lnTo>
                        <a:lnTo>
                          <a:pt x="250" y="611"/>
                        </a:lnTo>
                        <a:lnTo>
                          <a:pt x="248" y="611"/>
                        </a:lnTo>
                        <a:lnTo>
                          <a:pt x="246" y="609"/>
                        </a:lnTo>
                        <a:lnTo>
                          <a:pt x="246" y="611"/>
                        </a:lnTo>
                        <a:lnTo>
                          <a:pt x="246" y="609"/>
                        </a:lnTo>
                        <a:lnTo>
                          <a:pt x="244" y="609"/>
                        </a:lnTo>
                        <a:lnTo>
                          <a:pt x="242" y="609"/>
                        </a:lnTo>
                        <a:lnTo>
                          <a:pt x="242" y="611"/>
                        </a:lnTo>
                        <a:lnTo>
                          <a:pt x="242" y="613"/>
                        </a:lnTo>
                        <a:lnTo>
                          <a:pt x="240" y="613"/>
                        </a:lnTo>
                        <a:lnTo>
                          <a:pt x="238" y="613"/>
                        </a:lnTo>
                        <a:lnTo>
                          <a:pt x="238" y="615"/>
                        </a:lnTo>
                        <a:lnTo>
                          <a:pt x="237" y="615"/>
                        </a:lnTo>
                        <a:lnTo>
                          <a:pt x="237" y="613"/>
                        </a:lnTo>
                        <a:lnTo>
                          <a:pt x="237" y="611"/>
                        </a:lnTo>
                        <a:lnTo>
                          <a:pt x="235" y="611"/>
                        </a:lnTo>
                        <a:lnTo>
                          <a:pt x="235" y="609"/>
                        </a:lnTo>
                        <a:lnTo>
                          <a:pt x="233" y="609"/>
                        </a:lnTo>
                        <a:lnTo>
                          <a:pt x="233" y="607"/>
                        </a:lnTo>
                        <a:lnTo>
                          <a:pt x="231" y="607"/>
                        </a:lnTo>
                        <a:lnTo>
                          <a:pt x="229" y="605"/>
                        </a:lnTo>
                        <a:lnTo>
                          <a:pt x="227" y="605"/>
                        </a:lnTo>
                        <a:lnTo>
                          <a:pt x="227" y="603"/>
                        </a:lnTo>
                        <a:lnTo>
                          <a:pt x="225" y="603"/>
                        </a:lnTo>
                        <a:lnTo>
                          <a:pt x="225" y="602"/>
                        </a:lnTo>
                        <a:lnTo>
                          <a:pt x="223" y="602"/>
                        </a:lnTo>
                        <a:lnTo>
                          <a:pt x="221" y="602"/>
                        </a:lnTo>
                        <a:lnTo>
                          <a:pt x="219" y="602"/>
                        </a:lnTo>
                        <a:lnTo>
                          <a:pt x="217" y="602"/>
                        </a:lnTo>
                        <a:lnTo>
                          <a:pt x="217" y="600"/>
                        </a:lnTo>
                        <a:lnTo>
                          <a:pt x="215" y="600"/>
                        </a:lnTo>
                        <a:lnTo>
                          <a:pt x="213" y="600"/>
                        </a:lnTo>
                        <a:lnTo>
                          <a:pt x="213" y="598"/>
                        </a:lnTo>
                        <a:lnTo>
                          <a:pt x="212" y="598"/>
                        </a:lnTo>
                        <a:lnTo>
                          <a:pt x="212" y="600"/>
                        </a:lnTo>
                        <a:lnTo>
                          <a:pt x="210" y="600"/>
                        </a:lnTo>
                        <a:lnTo>
                          <a:pt x="210" y="598"/>
                        </a:lnTo>
                        <a:lnTo>
                          <a:pt x="208" y="598"/>
                        </a:lnTo>
                        <a:lnTo>
                          <a:pt x="208" y="596"/>
                        </a:lnTo>
                        <a:lnTo>
                          <a:pt x="206" y="596"/>
                        </a:lnTo>
                        <a:lnTo>
                          <a:pt x="206" y="598"/>
                        </a:lnTo>
                        <a:lnTo>
                          <a:pt x="204" y="598"/>
                        </a:lnTo>
                        <a:lnTo>
                          <a:pt x="202" y="598"/>
                        </a:lnTo>
                        <a:lnTo>
                          <a:pt x="200" y="598"/>
                        </a:lnTo>
                        <a:lnTo>
                          <a:pt x="200" y="596"/>
                        </a:lnTo>
                        <a:lnTo>
                          <a:pt x="202" y="596"/>
                        </a:lnTo>
                        <a:lnTo>
                          <a:pt x="200" y="596"/>
                        </a:lnTo>
                        <a:lnTo>
                          <a:pt x="200" y="594"/>
                        </a:lnTo>
                        <a:lnTo>
                          <a:pt x="200" y="592"/>
                        </a:lnTo>
                        <a:lnTo>
                          <a:pt x="200" y="590"/>
                        </a:lnTo>
                        <a:lnTo>
                          <a:pt x="200" y="588"/>
                        </a:lnTo>
                        <a:lnTo>
                          <a:pt x="202" y="588"/>
                        </a:lnTo>
                        <a:lnTo>
                          <a:pt x="202" y="586"/>
                        </a:lnTo>
                        <a:lnTo>
                          <a:pt x="202" y="584"/>
                        </a:lnTo>
                        <a:lnTo>
                          <a:pt x="204" y="584"/>
                        </a:lnTo>
                        <a:lnTo>
                          <a:pt x="204" y="582"/>
                        </a:lnTo>
                        <a:lnTo>
                          <a:pt x="206" y="582"/>
                        </a:lnTo>
                        <a:lnTo>
                          <a:pt x="206" y="580"/>
                        </a:lnTo>
                        <a:lnTo>
                          <a:pt x="208" y="580"/>
                        </a:lnTo>
                        <a:lnTo>
                          <a:pt x="208" y="578"/>
                        </a:lnTo>
                        <a:lnTo>
                          <a:pt x="210" y="578"/>
                        </a:lnTo>
                        <a:lnTo>
                          <a:pt x="210" y="577"/>
                        </a:lnTo>
                        <a:lnTo>
                          <a:pt x="210" y="575"/>
                        </a:lnTo>
                        <a:lnTo>
                          <a:pt x="212" y="575"/>
                        </a:lnTo>
                        <a:lnTo>
                          <a:pt x="212" y="573"/>
                        </a:lnTo>
                        <a:lnTo>
                          <a:pt x="212" y="571"/>
                        </a:lnTo>
                        <a:lnTo>
                          <a:pt x="213" y="571"/>
                        </a:lnTo>
                        <a:lnTo>
                          <a:pt x="213" y="569"/>
                        </a:lnTo>
                        <a:lnTo>
                          <a:pt x="215" y="569"/>
                        </a:lnTo>
                        <a:lnTo>
                          <a:pt x="215" y="567"/>
                        </a:lnTo>
                        <a:lnTo>
                          <a:pt x="213" y="567"/>
                        </a:lnTo>
                        <a:lnTo>
                          <a:pt x="213" y="565"/>
                        </a:lnTo>
                        <a:lnTo>
                          <a:pt x="212" y="563"/>
                        </a:lnTo>
                        <a:lnTo>
                          <a:pt x="212" y="561"/>
                        </a:lnTo>
                        <a:lnTo>
                          <a:pt x="212" y="559"/>
                        </a:lnTo>
                        <a:lnTo>
                          <a:pt x="213" y="559"/>
                        </a:lnTo>
                        <a:lnTo>
                          <a:pt x="213" y="557"/>
                        </a:lnTo>
                        <a:lnTo>
                          <a:pt x="213" y="555"/>
                        </a:lnTo>
                        <a:lnTo>
                          <a:pt x="212" y="555"/>
                        </a:lnTo>
                        <a:lnTo>
                          <a:pt x="212" y="557"/>
                        </a:lnTo>
                        <a:lnTo>
                          <a:pt x="212" y="555"/>
                        </a:lnTo>
                        <a:lnTo>
                          <a:pt x="210" y="555"/>
                        </a:lnTo>
                        <a:lnTo>
                          <a:pt x="208" y="554"/>
                        </a:lnTo>
                        <a:lnTo>
                          <a:pt x="206" y="554"/>
                        </a:lnTo>
                        <a:lnTo>
                          <a:pt x="206" y="552"/>
                        </a:lnTo>
                        <a:lnTo>
                          <a:pt x="208" y="552"/>
                        </a:lnTo>
                        <a:lnTo>
                          <a:pt x="206" y="552"/>
                        </a:lnTo>
                        <a:lnTo>
                          <a:pt x="206" y="550"/>
                        </a:lnTo>
                        <a:lnTo>
                          <a:pt x="204" y="550"/>
                        </a:lnTo>
                        <a:lnTo>
                          <a:pt x="204" y="548"/>
                        </a:lnTo>
                        <a:lnTo>
                          <a:pt x="204" y="546"/>
                        </a:lnTo>
                        <a:lnTo>
                          <a:pt x="206" y="546"/>
                        </a:lnTo>
                        <a:lnTo>
                          <a:pt x="204" y="546"/>
                        </a:lnTo>
                        <a:lnTo>
                          <a:pt x="204" y="544"/>
                        </a:lnTo>
                        <a:lnTo>
                          <a:pt x="202" y="544"/>
                        </a:lnTo>
                        <a:lnTo>
                          <a:pt x="202" y="542"/>
                        </a:lnTo>
                        <a:lnTo>
                          <a:pt x="202" y="540"/>
                        </a:lnTo>
                        <a:lnTo>
                          <a:pt x="202" y="538"/>
                        </a:lnTo>
                        <a:lnTo>
                          <a:pt x="204" y="538"/>
                        </a:lnTo>
                        <a:lnTo>
                          <a:pt x="202" y="538"/>
                        </a:lnTo>
                        <a:lnTo>
                          <a:pt x="204" y="538"/>
                        </a:lnTo>
                        <a:lnTo>
                          <a:pt x="204" y="536"/>
                        </a:lnTo>
                        <a:lnTo>
                          <a:pt x="206" y="536"/>
                        </a:lnTo>
                        <a:lnTo>
                          <a:pt x="208" y="536"/>
                        </a:lnTo>
                        <a:lnTo>
                          <a:pt x="208" y="534"/>
                        </a:lnTo>
                        <a:lnTo>
                          <a:pt x="210" y="534"/>
                        </a:lnTo>
                        <a:lnTo>
                          <a:pt x="210" y="532"/>
                        </a:lnTo>
                        <a:lnTo>
                          <a:pt x="212" y="532"/>
                        </a:lnTo>
                        <a:lnTo>
                          <a:pt x="212" y="530"/>
                        </a:lnTo>
                        <a:lnTo>
                          <a:pt x="213" y="530"/>
                        </a:lnTo>
                        <a:lnTo>
                          <a:pt x="212" y="530"/>
                        </a:lnTo>
                        <a:lnTo>
                          <a:pt x="212" y="529"/>
                        </a:lnTo>
                        <a:lnTo>
                          <a:pt x="210" y="527"/>
                        </a:lnTo>
                        <a:lnTo>
                          <a:pt x="212" y="527"/>
                        </a:lnTo>
                        <a:lnTo>
                          <a:pt x="212" y="525"/>
                        </a:lnTo>
                        <a:lnTo>
                          <a:pt x="212" y="523"/>
                        </a:lnTo>
                        <a:lnTo>
                          <a:pt x="212" y="521"/>
                        </a:lnTo>
                        <a:lnTo>
                          <a:pt x="212" y="519"/>
                        </a:lnTo>
                        <a:lnTo>
                          <a:pt x="212" y="517"/>
                        </a:lnTo>
                        <a:lnTo>
                          <a:pt x="212" y="515"/>
                        </a:lnTo>
                        <a:lnTo>
                          <a:pt x="210" y="515"/>
                        </a:lnTo>
                        <a:lnTo>
                          <a:pt x="210" y="513"/>
                        </a:lnTo>
                        <a:lnTo>
                          <a:pt x="208" y="513"/>
                        </a:lnTo>
                        <a:lnTo>
                          <a:pt x="208" y="511"/>
                        </a:lnTo>
                        <a:lnTo>
                          <a:pt x="206" y="509"/>
                        </a:lnTo>
                        <a:lnTo>
                          <a:pt x="204" y="509"/>
                        </a:lnTo>
                        <a:lnTo>
                          <a:pt x="204" y="507"/>
                        </a:lnTo>
                        <a:lnTo>
                          <a:pt x="202" y="507"/>
                        </a:lnTo>
                        <a:lnTo>
                          <a:pt x="202" y="505"/>
                        </a:lnTo>
                        <a:lnTo>
                          <a:pt x="200" y="505"/>
                        </a:lnTo>
                        <a:lnTo>
                          <a:pt x="200" y="504"/>
                        </a:lnTo>
                        <a:lnTo>
                          <a:pt x="202" y="504"/>
                        </a:lnTo>
                        <a:lnTo>
                          <a:pt x="200" y="504"/>
                        </a:lnTo>
                        <a:lnTo>
                          <a:pt x="200" y="502"/>
                        </a:lnTo>
                        <a:lnTo>
                          <a:pt x="198" y="502"/>
                        </a:lnTo>
                        <a:lnTo>
                          <a:pt x="198" y="500"/>
                        </a:lnTo>
                        <a:lnTo>
                          <a:pt x="196" y="500"/>
                        </a:lnTo>
                        <a:lnTo>
                          <a:pt x="196" y="498"/>
                        </a:lnTo>
                        <a:lnTo>
                          <a:pt x="196" y="496"/>
                        </a:lnTo>
                        <a:lnTo>
                          <a:pt x="194" y="496"/>
                        </a:lnTo>
                        <a:lnTo>
                          <a:pt x="194" y="494"/>
                        </a:lnTo>
                        <a:lnTo>
                          <a:pt x="194" y="492"/>
                        </a:lnTo>
                        <a:lnTo>
                          <a:pt x="194" y="490"/>
                        </a:lnTo>
                        <a:lnTo>
                          <a:pt x="196" y="490"/>
                        </a:lnTo>
                        <a:lnTo>
                          <a:pt x="196" y="488"/>
                        </a:lnTo>
                        <a:lnTo>
                          <a:pt x="196" y="486"/>
                        </a:lnTo>
                        <a:lnTo>
                          <a:pt x="196" y="484"/>
                        </a:lnTo>
                        <a:lnTo>
                          <a:pt x="196" y="482"/>
                        </a:lnTo>
                        <a:lnTo>
                          <a:pt x="194" y="484"/>
                        </a:lnTo>
                        <a:lnTo>
                          <a:pt x="194" y="482"/>
                        </a:lnTo>
                        <a:lnTo>
                          <a:pt x="192" y="482"/>
                        </a:lnTo>
                        <a:lnTo>
                          <a:pt x="192" y="481"/>
                        </a:lnTo>
                        <a:lnTo>
                          <a:pt x="190" y="481"/>
                        </a:lnTo>
                        <a:lnTo>
                          <a:pt x="189" y="481"/>
                        </a:lnTo>
                        <a:lnTo>
                          <a:pt x="187" y="479"/>
                        </a:lnTo>
                        <a:lnTo>
                          <a:pt x="187" y="477"/>
                        </a:lnTo>
                        <a:lnTo>
                          <a:pt x="185" y="477"/>
                        </a:lnTo>
                        <a:lnTo>
                          <a:pt x="185" y="475"/>
                        </a:lnTo>
                        <a:lnTo>
                          <a:pt x="183" y="475"/>
                        </a:lnTo>
                        <a:lnTo>
                          <a:pt x="181" y="473"/>
                        </a:lnTo>
                        <a:lnTo>
                          <a:pt x="179" y="473"/>
                        </a:lnTo>
                        <a:lnTo>
                          <a:pt x="177" y="473"/>
                        </a:lnTo>
                        <a:lnTo>
                          <a:pt x="177" y="471"/>
                        </a:lnTo>
                        <a:lnTo>
                          <a:pt x="175" y="471"/>
                        </a:lnTo>
                        <a:lnTo>
                          <a:pt x="175" y="469"/>
                        </a:lnTo>
                        <a:lnTo>
                          <a:pt x="175" y="467"/>
                        </a:lnTo>
                        <a:lnTo>
                          <a:pt x="175" y="465"/>
                        </a:lnTo>
                        <a:lnTo>
                          <a:pt x="173" y="465"/>
                        </a:lnTo>
                        <a:lnTo>
                          <a:pt x="173" y="463"/>
                        </a:lnTo>
                        <a:lnTo>
                          <a:pt x="173" y="461"/>
                        </a:lnTo>
                        <a:lnTo>
                          <a:pt x="173" y="459"/>
                        </a:lnTo>
                        <a:lnTo>
                          <a:pt x="173" y="457"/>
                        </a:lnTo>
                        <a:lnTo>
                          <a:pt x="173" y="456"/>
                        </a:lnTo>
                        <a:lnTo>
                          <a:pt x="171" y="456"/>
                        </a:lnTo>
                        <a:lnTo>
                          <a:pt x="171" y="454"/>
                        </a:lnTo>
                        <a:lnTo>
                          <a:pt x="171" y="452"/>
                        </a:lnTo>
                        <a:lnTo>
                          <a:pt x="173" y="452"/>
                        </a:lnTo>
                        <a:lnTo>
                          <a:pt x="173" y="450"/>
                        </a:lnTo>
                        <a:lnTo>
                          <a:pt x="175" y="450"/>
                        </a:lnTo>
                        <a:lnTo>
                          <a:pt x="175" y="448"/>
                        </a:lnTo>
                        <a:lnTo>
                          <a:pt x="173" y="448"/>
                        </a:lnTo>
                        <a:lnTo>
                          <a:pt x="173" y="446"/>
                        </a:lnTo>
                        <a:lnTo>
                          <a:pt x="171" y="446"/>
                        </a:lnTo>
                        <a:lnTo>
                          <a:pt x="169" y="446"/>
                        </a:lnTo>
                        <a:lnTo>
                          <a:pt x="169" y="448"/>
                        </a:lnTo>
                        <a:lnTo>
                          <a:pt x="169" y="446"/>
                        </a:lnTo>
                        <a:lnTo>
                          <a:pt x="167" y="446"/>
                        </a:lnTo>
                        <a:lnTo>
                          <a:pt x="165" y="446"/>
                        </a:lnTo>
                        <a:lnTo>
                          <a:pt x="164" y="446"/>
                        </a:lnTo>
                        <a:lnTo>
                          <a:pt x="162" y="446"/>
                        </a:lnTo>
                        <a:lnTo>
                          <a:pt x="160" y="446"/>
                        </a:lnTo>
                        <a:lnTo>
                          <a:pt x="158" y="446"/>
                        </a:lnTo>
                        <a:lnTo>
                          <a:pt x="158" y="448"/>
                        </a:lnTo>
                        <a:lnTo>
                          <a:pt x="158" y="450"/>
                        </a:lnTo>
                        <a:lnTo>
                          <a:pt x="156" y="450"/>
                        </a:lnTo>
                        <a:lnTo>
                          <a:pt x="154" y="450"/>
                        </a:lnTo>
                        <a:lnTo>
                          <a:pt x="152" y="450"/>
                        </a:lnTo>
                        <a:lnTo>
                          <a:pt x="150" y="450"/>
                        </a:lnTo>
                        <a:lnTo>
                          <a:pt x="148" y="450"/>
                        </a:lnTo>
                        <a:lnTo>
                          <a:pt x="146" y="450"/>
                        </a:lnTo>
                        <a:lnTo>
                          <a:pt x="144" y="450"/>
                        </a:lnTo>
                        <a:lnTo>
                          <a:pt x="144" y="448"/>
                        </a:lnTo>
                        <a:lnTo>
                          <a:pt x="142" y="448"/>
                        </a:lnTo>
                        <a:lnTo>
                          <a:pt x="142" y="446"/>
                        </a:lnTo>
                        <a:lnTo>
                          <a:pt x="142" y="448"/>
                        </a:lnTo>
                        <a:lnTo>
                          <a:pt x="141" y="448"/>
                        </a:lnTo>
                        <a:lnTo>
                          <a:pt x="139" y="448"/>
                        </a:lnTo>
                        <a:lnTo>
                          <a:pt x="139" y="450"/>
                        </a:lnTo>
                        <a:lnTo>
                          <a:pt x="137" y="450"/>
                        </a:lnTo>
                        <a:lnTo>
                          <a:pt x="135" y="450"/>
                        </a:lnTo>
                        <a:lnTo>
                          <a:pt x="135" y="448"/>
                        </a:lnTo>
                        <a:lnTo>
                          <a:pt x="133" y="448"/>
                        </a:lnTo>
                        <a:lnTo>
                          <a:pt x="131" y="448"/>
                        </a:lnTo>
                        <a:lnTo>
                          <a:pt x="129" y="448"/>
                        </a:lnTo>
                        <a:lnTo>
                          <a:pt x="129" y="446"/>
                        </a:lnTo>
                        <a:lnTo>
                          <a:pt x="127" y="446"/>
                        </a:lnTo>
                        <a:lnTo>
                          <a:pt x="125" y="446"/>
                        </a:lnTo>
                        <a:lnTo>
                          <a:pt x="125" y="444"/>
                        </a:lnTo>
                        <a:lnTo>
                          <a:pt x="125" y="446"/>
                        </a:lnTo>
                        <a:lnTo>
                          <a:pt x="123" y="446"/>
                        </a:lnTo>
                        <a:lnTo>
                          <a:pt x="121" y="446"/>
                        </a:lnTo>
                        <a:lnTo>
                          <a:pt x="119" y="446"/>
                        </a:lnTo>
                        <a:lnTo>
                          <a:pt x="117" y="446"/>
                        </a:lnTo>
                        <a:lnTo>
                          <a:pt x="117" y="444"/>
                        </a:lnTo>
                        <a:lnTo>
                          <a:pt x="116" y="444"/>
                        </a:lnTo>
                        <a:lnTo>
                          <a:pt x="114" y="444"/>
                        </a:lnTo>
                        <a:lnTo>
                          <a:pt x="114" y="446"/>
                        </a:lnTo>
                        <a:lnTo>
                          <a:pt x="112" y="444"/>
                        </a:lnTo>
                        <a:lnTo>
                          <a:pt x="110" y="444"/>
                        </a:lnTo>
                        <a:lnTo>
                          <a:pt x="110" y="442"/>
                        </a:lnTo>
                        <a:lnTo>
                          <a:pt x="110" y="444"/>
                        </a:lnTo>
                        <a:lnTo>
                          <a:pt x="108" y="444"/>
                        </a:lnTo>
                        <a:lnTo>
                          <a:pt x="108" y="446"/>
                        </a:lnTo>
                        <a:lnTo>
                          <a:pt x="106" y="446"/>
                        </a:lnTo>
                        <a:lnTo>
                          <a:pt x="106" y="448"/>
                        </a:lnTo>
                        <a:lnTo>
                          <a:pt x="104" y="448"/>
                        </a:lnTo>
                        <a:lnTo>
                          <a:pt x="106" y="448"/>
                        </a:lnTo>
                        <a:lnTo>
                          <a:pt x="104" y="448"/>
                        </a:lnTo>
                        <a:lnTo>
                          <a:pt x="104" y="450"/>
                        </a:lnTo>
                        <a:lnTo>
                          <a:pt x="104" y="452"/>
                        </a:lnTo>
                        <a:lnTo>
                          <a:pt x="102" y="452"/>
                        </a:lnTo>
                        <a:lnTo>
                          <a:pt x="102" y="454"/>
                        </a:lnTo>
                        <a:lnTo>
                          <a:pt x="100" y="454"/>
                        </a:lnTo>
                        <a:lnTo>
                          <a:pt x="100" y="456"/>
                        </a:lnTo>
                        <a:lnTo>
                          <a:pt x="100" y="457"/>
                        </a:lnTo>
                        <a:lnTo>
                          <a:pt x="100" y="459"/>
                        </a:lnTo>
                        <a:lnTo>
                          <a:pt x="102" y="459"/>
                        </a:lnTo>
                        <a:lnTo>
                          <a:pt x="102" y="461"/>
                        </a:lnTo>
                        <a:lnTo>
                          <a:pt x="102" y="463"/>
                        </a:lnTo>
                        <a:lnTo>
                          <a:pt x="102" y="465"/>
                        </a:lnTo>
                        <a:lnTo>
                          <a:pt x="102" y="467"/>
                        </a:lnTo>
                        <a:lnTo>
                          <a:pt x="102" y="469"/>
                        </a:lnTo>
                        <a:lnTo>
                          <a:pt x="100" y="469"/>
                        </a:lnTo>
                        <a:lnTo>
                          <a:pt x="100" y="471"/>
                        </a:lnTo>
                        <a:lnTo>
                          <a:pt x="98" y="471"/>
                        </a:lnTo>
                        <a:lnTo>
                          <a:pt x="98" y="469"/>
                        </a:lnTo>
                        <a:lnTo>
                          <a:pt x="96" y="469"/>
                        </a:lnTo>
                        <a:lnTo>
                          <a:pt x="96" y="467"/>
                        </a:lnTo>
                        <a:lnTo>
                          <a:pt x="94" y="469"/>
                        </a:lnTo>
                        <a:lnTo>
                          <a:pt x="94" y="467"/>
                        </a:lnTo>
                        <a:lnTo>
                          <a:pt x="94" y="465"/>
                        </a:lnTo>
                        <a:lnTo>
                          <a:pt x="93" y="465"/>
                        </a:lnTo>
                        <a:lnTo>
                          <a:pt x="91" y="465"/>
                        </a:lnTo>
                        <a:lnTo>
                          <a:pt x="91" y="467"/>
                        </a:lnTo>
                        <a:lnTo>
                          <a:pt x="91" y="465"/>
                        </a:lnTo>
                        <a:lnTo>
                          <a:pt x="89" y="465"/>
                        </a:lnTo>
                        <a:lnTo>
                          <a:pt x="87" y="465"/>
                        </a:lnTo>
                        <a:lnTo>
                          <a:pt x="87" y="467"/>
                        </a:lnTo>
                        <a:lnTo>
                          <a:pt x="85" y="467"/>
                        </a:lnTo>
                        <a:lnTo>
                          <a:pt x="85" y="465"/>
                        </a:lnTo>
                        <a:lnTo>
                          <a:pt x="83" y="465"/>
                        </a:lnTo>
                        <a:lnTo>
                          <a:pt x="81" y="465"/>
                        </a:lnTo>
                        <a:lnTo>
                          <a:pt x="81" y="467"/>
                        </a:lnTo>
                        <a:lnTo>
                          <a:pt x="79" y="467"/>
                        </a:lnTo>
                        <a:lnTo>
                          <a:pt x="77" y="467"/>
                        </a:lnTo>
                        <a:lnTo>
                          <a:pt x="75" y="467"/>
                        </a:lnTo>
                        <a:lnTo>
                          <a:pt x="73" y="467"/>
                        </a:lnTo>
                        <a:lnTo>
                          <a:pt x="71" y="467"/>
                        </a:lnTo>
                        <a:lnTo>
                          <a:pt x="71" y="465"/>
                        </a:lnTo>
                        <a:lnTo>
                          <a:pt x="69" y="465"/>
                        </a:lnTo>
                        <a:lnTo>
                          <a:pt x="71" y="465"/>
                        </a:lnTo>
                        <a:lnTo>
                          <a:pt x="71" y="463"/>
                        </a:lnTo>
                        <a:lnTo>
                          <a:pt x="69" y="463"/>
                        </a:lnTo>
                        <a:lnTo>
                          <a:pt x="69" y="461"/>
                        </a:lnTo>
                        <a:lnTo>
                          <a:pt x="68" y="461"/>
                        </a:lnTo>
                        <a:lnTo>
                          <a:pt x="68" y="459"/>
                        </a:lnTo>
                        <a:lnTo>
                          <a:pt x="66" y="457"/>
                        </a:lnTo>
                        <a:lnTo>
                          <a:pt x="64" y="457"/>
                        </a:lnTo>
                        <a:lnTo>
                          <a:pt x="62" y="457"/>
                        </a:lnTo>
                        <a:lnTo>
                          <a:pt x="62" y="459"/>
                        </a:lnTo>
                        <a:lnTo>
                          <a:pt x="64" y="459"/>
                        </a:lnTo>
                        <a:lnTo>
                          <a:pt x="64" y="461"/>
                        </a:lnTo>
                        <a:lnTo>
                          <a:pt x="62" y="461"/>
                        </a:lnTo>
                        <a:lnTo>
                          <a:pt x="60" y="461"/>
                        </a:lnTo>
                        <a:lnTo>
                          <a:pt x="58" y="461"/>
                        </a:lnTo>
                        <a:lnTo>
                          <a:pt x="58" y="459"/>
                        </a:lnTo>
                        <a:lnTo>
                          <a:pt x="56" y="459"/>
                        </a:lnTo>
                        <a:lnTo>
                          <a:pt x="56" y="461"/>
                        </a:lnTo>
                        <a:lnTo>
                          <a:pt x="56" y="459"/>
                        </a:lnTo>
                        <a:lnTo>
                          <a:pt x="54" y="461"/>
                        </a:lnTo>
                        <a:lnTo>
                          <a:pt x="54" y="459"/>
                        </a:lnTo>
                        <a:lnTo>
                          <a:pt x="52" y="459"/>
                        </a:lnTo>
                        <a:lnTo>
                          <a:pt x="52" y="457"/>
                        </a:lnTo>
                        <a:lnTo>
                          <a:pt x="52" y="459"/>
                        </a:lnTo>
                        <a:lnTo>
                          <a:pt x="50" y="459"/>
                        </a:lnTo>
                        <a:lnTo>
                          <a:pt x="48" y="459"/>
                        </a:lnTo>
                        <a:lnTo>
                          <a:pt x="46" y="459"/>
                        </a:lnTo>
                        <a:lnTo>
                          <a:pt x="46" y="457"/>
                        </a:lnTo>
                        <a:lnTo>
                          <a:pt x="46" y="459"/>
                        </a:lnTo>
                        <a:lnTo>
                          <a:pt x="45" y="459"/>
                        </a:lnTo>
                        <a:lnTo>
                          <a:pt x="45" y="457"/>
                        </a:lnTo>
                        <a:lnTo>
                          <a:pt x="43" y="457"/>
                        </a:lnTo>
                        <a:lnTo>
                          <a:pt x="43" y="456"/>
                        </a:lnTo>
                        <a:lnTo>
                          <a:pt x="41" y="456"/>
                        </a:lnTo>
                        <a:lnTo>
                          <a:pt x="39" y="456"/>
                        </a:lnTo>
                        <a:lnTo>
                          <a:pt x="39" y="454"/>
                        </a:lnTo>
                        <a:lnTo>
                          <a:pt x="37" y="454"/>
                        </a:lnTo>
                        <a:lnTo>
                          <a:pt x="35" y="454"/>
                        </a:lnTo>
                        <a:lnTo>
                          <a:pt x="35" y="452"/>
                        </a:lnTo>
                        <a:lnTo>
                          <a:pt x="35" y="454"/>
                        </a:lnTo>
                        <a:lnTo>
                          <a:pt x="33" y="454"/>
                        </a:lnTo>
                        <a:lnTo>
                          <a:pt x="33" y="452"/>
                        </a:lnTo>
                        <a:lnTo>
                          <a:pt x="33" y="450"/>
                        </a:lnTo>
                        <a:lnTo>
                          <a:pt x="33" y="448"/>
                        </a:lnTo>
                        <a:lnTo>
                          <a:pt x="31" y="448"/>
                        </a:lnTo>
                        <a:lnTo>
                          <a:pt x="31" y="446"/>
                        </a:lnTo>
                        <a:lnTo>
                          <a:pt x="31" y="448"/>
                        </a:lnTo>
                        <a:lnTo>
                          <a:pt x="29" y="448"/>
                        </a:lnTo>
                        <a:lnTo>
                          <a:pt x="29" y="446"/>
                        </a:lnTo>
                        <a:lnTo>
                          <a:pt x="31" y="446"/>
                        </a:lnTo>
                        <a:lnTo>
                          <a:pt x="31" y="444"/>
                        </a:lnTo>
                        <a:lnTo>
                          <a:pt x="31" y="442"/>
                        </a:lnTo>
                        <a:lnTo>
                          <a:pt x="31" y="440"/>
                        </a:lnTo>
                        <a:lnTo>
                          <a:pt x="31" y="442"/>
                        </a:lnTo>
                        <a:lnTo>
                          <a:pt x="29" y="442"/>
                        </a:lnTo>
                        <a:lnTo>
                          <a:pt x="29" y="440"/>
                        </a:lnTo>
                        <a:lnTo>
                          <a:pt x="27" y="440"/>
                        </a:lnTo>
                        <a:lnTo>
                          <a:pt x="29" y="440"/>
                        </a:lnTo>
                        <a:lnTo>
                          <a:pt x="27" y="440"/>
                        </a:lnTo>
                        <a:lnTo>
                          <a:pt x="27" y="438"/>
                        </a:lnTo>
                        <a:lnTo>
                          <a:pt x="25" y="438"/>
                        </a:lnTo>
                        <a:lnTo>
                          <a:pt x="25" y="436"/>
                        </a:lnTo>
                        <a:lnTo>
                          <a:pt x="27" y="436"/>
                        </a:lnTo>
                        <a:lnTo>
                          <a:pt x="25" y="436"/>
                        </a:lnTo>
                        <a:lnTo>
                          <a:pt x="25" y="434"/>
                        </a:lnTo>
                        <a:lnTo>
                          <a:pt x="25" y="436"/>
                        </a:lnTo>
                        <a:lnTo>
                          <a:pt x="23" y="436"/>
                        </a:lnTo>
                        <a:lnTo>
                          <a:pt x="23" y="434"/>
                        </a:lnTo>
                        <a:lnTo>
                          <a:pt x="21" y="434"/>
                        </a:lnTo>
                        <a:lnTo>
                          <a:pt x="21" y="433"/>
                        </a:lnTo>
                        <a:lnTo>
                          <a:pt x="20" y="433"/>
                        </a:lnTo>
                        <a:lnTo>
                          <a:pt x="21" y="433"/>
                        </a:lnTo>
                        <a:lnTo>
                          <a:pt x="21" y="431"/>
                        </a:lnTo>
                        <a:lnTo>
                          <a:pt x="23" y="431"/>
                        </a:lnTo>
                        <a:lnTo>
                          <a:pt x="23" y="429"/>
                        </a:lnTo>
                        <a:lnTo>
                          <a:pt x="21" y="429"/>
                        </a:lnTo>
                        <a:lnTo>
                          <a:pt x="21" y="427"/>
                        </a:lnTo>
                        <a:lnTo>
                          <a:pt x="21" y="425"/>
                        </a:lnTo>
                        <a:lnTo>
                          <a:pt x="20" y="425"/>
                        </a:lnTo>
                        <a:lnTo>
                          <a:pt x="20" y="423"/>
                        </a:lnTo>
                        <a:lnTo>
                          <a:pt x="18" y="423"/>
                        </a:lnTo>
                        <a:lnTo>
                          <a:pt x="18" y="421"/>
                        </a:lnTo>
                        <a:lnTo>
                          <a:pt x="16" y="419"/>
                        </a:lnTo>
                        <a:lnTo>
                          <a:pt x="14" y="419"/>
                        </a:lnTo>
                        <a:lnTo>
                          <a:pt x="12" y="419"/>
                        </a:lnTo>
                        <a:lnTo>
                          <a:pt x="10" y="419"/>
                        </a:lnTo>
                        <a:lnTo>
                          <a:pt x="8" y="419"/>
                        </a:lnTo>
                        <a:lnTo>
                          <a:pt x="8" y="417"/>
                        </a:lnTo>
                        <a:lnTo>
                          <a:pt x="6" y="417"/>
                        </a:lnTo>
                        <a:lnTo>
                          <a:pt x="4" y="417"/>
                        </a:lnTo>
                        <a:lnTo>
                          <a:pt x="4" y="415"/>
                        </a:lnTo>
                        <a:lnTo>
                          <a:pt x="2" y="415"/>
                        </a:lnTo>
                        <a:lnTo>
                          <a:pt x="0" y="415"/>
                        </a:lnTo>
                        <a:lnTo>
                          <a:pt x="0" y="413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15" name="Freeform 4858"/>
                  <p:cNvSpPr>
                    <a:spLocks/>
                  </p:cNvSpPr>
                  <p:nvPr/>
                </p:nvSpPr>
                <p:spPr bwMode="auto">
                  <a:xfrm>
                    <a:off x="1071" y="1181"/>
                    <a:ext cx="868" cy="924"/>
                  </a:xfrm>
                  <a:custGeom>
                    <a:avLst/>
                    <a:gdLst>
                      <a:gd name="T0" fmla="*/ 85 w 868"/>
                      <a:gd name="T1" fmla="*/ 513 h 924"/>
                      <a:gd name="T2" fmla="*/ 148 w 868"/>
                      <a:gd name="T3" fmla="*/ 507 h 924"/>
                      <a:gd name="T4" fmla="*/ 173 w 868"/>
                      <a:gd name="T5" fmla="*/ 467 h 924"/>
                      <a:gd name="T6" fmla="*/ 140 w 868"/>
                      <a:gd name="T7" fmla="*/ 419 h 924"/>
                      <a:gd name="T8" fmla="*/ 102 w 868"/>
                      <a:gd name="T9" fmla="*/ 376 h 924"/>
                      <a:gd name="T10" fmla="*/ 31 w 868"/>
                      <a:gd name="T11" fmla="*/ 319 h 924"/>
                      <a:gd name="T12" fmla="*/ 18 w 868"/>
                      <a:gd name="T13" fmla="*/ 275 h 924"/>
                      <a:gd name="T14" fmla="*/ 48 w 868"/>
                      <a:gd name="T15" fmla="*/ 196 h 924"/>
                      <a:gd name="T16" fmla="*/ 62 w 868"/>
                      <a:gd name="T17" fmla="*/ 186 h 924"/>
                      <a:gd name="T18" fmla="*/ 60 w 868"/>
                      <a:gd name="T19" fmla="*/ 207 h 924"/>
                      <a:gd name="T20" fmla="*/ 75 w 868"/>
                      <a:gd name="T21" fmla="*/ 215 h 924"/>
                      <a:gd name="T22" fmla="*/ 60 w 868"/>
                      <a:gd name="T23" fmla="*/ 223 h 924"/>
                      <a:gd name="T24" fmla="*/ 102 w 868"/>
                      <a:gd name="T25" fmla="*/ 255 h 924"/>
                      <a:gd name="T26" fmla="*/ 104 w 868"/>
                      <a:gd name="T27" fmla="*/ 202 h 924"/>
                      <a:gd name="T28" fmla="*/ 92 w 868"/>
                      <a:gd name="T29" fmla="*/ 123 h 924"/>
                      <a:gd name="T30" fmla="*/ 60 w 868"/>
                      <a:gd name="T31" fmla="*/ 94 h 924"/>
                      <a:gd name="T32" fmla="*/ 119 w 868"/>
                      <a:gd name="T33" fmla="*/ 59 h 924"/>
                      <a:gd name="T34" fmla="*/ 173 w 868"/>
                      <a:gd name="T35" fmla="*/ 17 h 924"/>
                      <a:gd name="T36" fmla="*/ 198 w 868"/>
                      <a:gd name="T37" fmla="*/ 38 h 924"/>
                      <a:gd name="T38" fmla="*/ 238 w 868"/>
                      <a:gd name="T39" fmla="*/ 75 h 924"/>
                      <a:gd name="T40" fmla="*/ 252 w 868"/>
                      <a:gd name="T41" fmla="*/ 131 h 924"/>
                      <a:gd name="T42" fmla="*/ 213 w 868"/>
                      <a:gd name="T43" fmla="*/ 180 h 924"/>
                      <a:gd name="T44" fmla="*/ 192 w 868"/>
                      <a:gd name="T45" fmla="*/ 255 h 924"/>
                      <a:gd name="T46" fmla="*/ 169 w 868"/>
                      <a:gd name="T47" fmla="*/ 330 h 924"/>
                      <a:gd name="T48" fmla="*/ 188 w 868"/>
                      <a:gd name="T49" fmla="*/ 403 h 924"/>
                      <a:gd name="T50" fmla="*/ 361 w 868"/>
                      <a:gd name="T51" fmla="*/ 365 h 924"/>
                      <a:gd name="T52" fmla="*/ 426 w 868"/>
                      <a:gd name="T53" fmla="*/ 317 h 924"/>
                      <a:gd name="T54" fmla="*/ 474 w 868"/>
                      <a:gd name="T55" fmla="*/ 271 h 924"/>
                      <a:gd name="T56" fmla="*/ 513 w 868"/>
                      <a:gd name="T57" fmla="*/ 217 h 924"/>
                      <a:gd name="T58" fmla="*/ 576 w 868"/>
                      <a:gd name="T59" fmla="*/ 215 h 924"/>
                      <a:gd name="T60" fmla="*/ 620 w 868"/>
                      <a:gd name="T61" fmla="*/ 192 h 924"/>
                      <a:gd name="T62" fmla="*/ 659 w 868"/>
                      <a:gd name="T63" fmla="*/ 223 h 924"/>
                      <a:gd name="T64" fmla="*/ 693 w 868"/>
                      <a:gd name="T65" fmla="*/ 288 h 924"/>
                      <a:gd name="T66" fmla="*/ 678 w 868"/>
                      <a:gd name="T67" fmla="*/ 386 h 924"/>
                      <a:gd name="T68" fmla="*/ 722 w 868"/>
                      <a:gd name="T69" fmla="*/ 386 h 924"/>
                      <a:gd name="T70" fmla="*/ 726 w 868"/>
                      <a:gd name="T71" fmla="*/ 413 h 924"/>
                      <a:gd name="T72" fmla="*/ 730 w 868"/>
                      <a:gd name="T73" fmla="*/ 459 h 924"/>
                      <a:gd name="T74" fmla="*/ 757 w 868"/>
                      <a:gd name="T75" fmla="*/ 501 h 924"/>
                      <a:gd name="T76" fmla="*/ 807 w 868"/>
                      <a:gd name="T77" fmla="*/ 467 h 924"/>
                      <a:gd name="T78" fmla="*/ 862 w 868"/>
                      <a:gd name="T79" fmla="*/ 482 h 924"/>
                      <a:gd name="T80" fmla="*/ 812 w 868"/>
                      <a:gd name="T81" fmla="*/ 545 h 924"/>
                      <a:gd name="T82" fmla="*/ 762 w 868"/>
                      <a:gd name="T83" fmla="*/ 593 h 924"/>
                      <a:gd name="T84" fmla="*/ 728 w 868"/>
                      <a:gd name="T85" fmla="*/ 637 h 924"/>
                      <a:gd name="T86" fmla="*/ 691 w 868"/>
                      <a:gd name="T87" fmla="*/ 699 h 924"/>
                      <a:gd name="T88" fmla="*/ 682 w 868"/>
                      <a:gd name="T89" fmla="*/ 758 h 924"/>
                      <a:gd name="T90" fmla="*/ 661 w 868"/>
                      <a:gd name="T91" fmla="*/ 824 h 924"/>
                      <a:gd name="T92" fmla="*/ 617 w 868"/>
                      <a:gd name="T93" fmla="*/ 847 h 924"/>
                      <a:gd name="T94" fmla="*/ 557 w 868"/>
                      <a:gd name="T95" fmla="*/ 858 h 924"/>
                      <a:gd name="T96" fmla="*/ 513 w 868"/>
                      <a:gd name="T97" fmla="*/ 901 h 924"/>
                      <a:gd name="T98" fmla="*/ 478 w 868"/>
                      <a:gd name="T99" fmla="*/ 889 h 924"/>
                      <a:gd name="T100" fmla="*/ 440 w 868"/>
                      <a:gd name="T101" fmla="*/ 858 h 924"/>
                      <a:gd name="T102" fmla="*/ 411 w 868"/>
                      <a:gd name="T103" fmla="*/ 862 h 924"/>
                      <a:gd name="T104" fmla="*/ 384 w 868"/>
                      <a:gd name="T105" fmla="*/ 897 h 924"/>
                      <a:gd name="T106" fmla="*/ 323 w 868"/>
                      <a:gd name="T107" fmla="*/ 906 h 924"/>
                      <a:gd name="T108" fmla="*/ 275 w 868"/>
                      <a:gd name="T109" fmla="*/ 847 h 924"/>
                      <a:gd name="T110" fmla="*/ 286 w 868"/>
                      <a:gd name="T111" fmla="*/ 783 h 924"/>
                      <a:gd name="T112" fmla="*/ 248 w 868"/>
                      <a:gd name="T113" fmla="*/ 735 h 924"/>
                      <a:gd name="T114" fmla="*/ 140 w 868"/>
                      <a:gd name="T115" fmla="*/ 720 h 924"/>
                      <a:gd name="T116" fmla="*/ 102 w 868"/>
                      <a:gd name="T117" fmla="*/ 703 h 924"/>
                      <a:gd name="T118" fmla="*/ 92 w 868"/>
                      <a:gd name="T119" fmla="*/ 655 h 924"/>
                      <a:gd name="T120" fmla="*/ 79 w 868"/>
                      <a:gd name="T121" fmla="*/ 630 h 924"/>
                      <a:gd name="T122" fmla="*/ 56 w 868"/>
                      <a:gd name="T123" fmla="*/ 593 h 924"/>
                      <a:gd name="T124" fmla="*/ 50 w 868"/>
                      <a:gd name="T125" fmla="*/ 551 h 92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868" h="924">
                        <a:moveTo>
                          <a:pt x="62" y="547"/>
                        </a:moveTo>
                        <a:lnTo>
                          <a:pt x="62" y="545"/>
                        </a:lnTo>
                        <a:lnTo>
                          <a:pt x="64" y="545"/>
                        </a:lnTo>
                        <a:lnTo>
                          <a:pt x="66" y="545"/>
                        </a:lnTo>
                        <a:lnTo>
                          <a:pt x="66" y="543"/>
                        </a:lnTo>
                        <a:lnTo>
                          <a:pt x="67" y="543"/>
                        </a:lnTo>
                        <a:lnTo>
                          <a:pt x="67" y="541"/>
                        </a:lnTo>
                        <a:lnTo>
                          <a:pt x="69" y="541"/>
                        </a:lnTo>
                        <a:lnTo>
                          <a:pt x="69" y="543"/>
                        </a:lnTo>
                        <a:lnTo>
                          <a:pt x="71" y="543"/>
                        </a:lnTo>
                        <a:lnTo>
                          <a:pt x="73" y="543"/>
                        </a:lnTo>
                        <a:lnTo>
                          <a:pt x="73" y="545"/>
                        </a:lnTo>
                        <a:lnTo>
                          <a:pt x="75" y="545"/>
                        </a:lnTo>
                        <a:lnTo>
                          <a:pt x="75" y="547"/>
                        </a:lnTo>
                        <a:lnTo>
                          <a:pt x="77" y="547"/>
                        </a:lnTo>
                        <a:lnTo>
                          <a:pt x="79" y="547"/>
                        </a:lnTo>
                        <a:lnTo>
                          <a:pt x="79" y="545"/>
                        </a:lnTo>
                        <a:lnTo>
                          <a:pt x="81" y="545"/>
                        </a:lnTo>
                        <a:lnTo>
                          <a:pt x="83" y="545"/>
                        </a:lnTo>
                        <a:lnTo>
                          <a:pt x="83" y="543"/>
                        </a:lnTo>
                        <a:lnTo>
                          <a:pt x="81" y="541"/>
                        </a:lnTo>
                        <a:lnTo>
                          <a:pt x="79" y="541"/>
                        </a:lnTo>
                        <a:lnTo>
                          <a:pt x="79" y="540"/>
                        </a:lnTo>
                        <a:lnTo>
                          <a:pt x="81" y="540"/>
                        </a:lnTo>
                        <a:lnTo>
                          <a:pt x="83" y="540"/>
                        </a:lnTo>
                        <a:lnTo>
                          <a:pt x="85" y="540"/>
                        </a:lnTo>
                        <a:lnTo>
                          <a:pt x="87" y="540"/>
                        </a:lnTo>
                        <a:lnTo>
                          <a:pt x="89" y="540"/>
                        </a:lnTo>
                        <a:lnTo>
                          <a:pt x="89" y="538"/>
                        </a:lnTo>
                        <a:lnTo>
                          <a:pt x="90" y="538"/>
                        </a:lnTo>
                        <a:lnTo>
                          <a:pt x="90" y="536"/>
                        </a:lnTo>
                        <a:lnTo>
                          <a:pt x="89" y="536"/>
                        </a:lnTo>
                        <a:lnTo>
                          <a:pt x="90" y="536"/>
                        </a:lnTo>
                        <a:lnTo>
                          <a:pt x="90" y="534"/>
                        </a:lnTo>
                        <a:lnTo>
                          <a:pt x="90" y="532"/>
                        </a:lnTo>
                        <a:lnTo>
                          <a:pt x="90" y="530"/>
                        </a:lnTo>
                        <a:lnTo>
                          <a:pt x="90" y="528"/>
                        </a:lnTo>
                        <a:lnTo>
                          <a:pt x="89" y="528"/>
                        </a:lnTo>
                        <a:lnTo>
                          <a:pt x="89" y="526"/>
                        </a:lnTo>
                        <a:lnTo>
                          <a:pt x="89" y="524"/>
                        </a:lnTo>
                        <a:lnTo>
                          <a:pt x="89" y="522"/>
                        </a:lnTo>
                        <a:lnTo>
                          <a:pt x="89" y="520"/>
                        </a:lnTo>
                        <a:lnTo>
                          <a:pt x="89" y="518"/>
                        </a:lnTo>
                        <a:lnTo>
                          <a:pt x="89" y="516"/>
                        </a:lnTo>
                        <a:lnTo>
                          <a:pt x="89" y="515"/>
                        </a:lnTo>
                        <a:lnTo>
                          <a:pt x="87" y="515"/>
                        </a:lnTo>
                        <a:lnTo>
                          <a:pt x="87" y="516"/>
                        </a:lnTo>
                        <a:lnTo>
                          <a:pt x="87" y="515"/>
                        </a:lnTo>
                        <a:lnTo>
                          <a:pt x="85" y="515"/>
                        </a:lnTo>
                        <a:lnTo>
                          <a:pt x="85" y="513"/>
                        </a:lnTo>
                        <a:lnTo>
                          <a:pt x="85" y="511"/>
                        </a:lnTo>
                        <a:lnTo>
                          <a:pt x="83" y="511"/>
                        </a:lnTo>
                        <a:lnTo>
                          <a:pt x="83" y="513"/>
                        </a:lnTo>
                        <a:lnTo>
                          <a:pt x="83" y="515"/>
                        </a:lnTo>
                        <a:lnTo>
                          <a:pt x="81" y="515"/>
                        </a:lnTo>
                        <a:lnTo>
                          <a:pt x="81" y="513"/>
                        </a:lnTo>
                        <a:lnTo>
                          <a:pt x="81" y="511"/>
                        </a:lnTo>
                        <a:lnTo>
                          <a:pt x="83" y="511"/>
                        </a:lnTo>
                        <a:lnTo>
                          <a:pt x="83" y="509"/>
                        </a:lnTo>
                        <a:lnTo>
                          <a:pt x="81" y="509"/>
                        </a:lnTo>
                        <a:lnTo>
                          <a:pt x="79" y="509"/>
                        </a:lnTo>
                        <a:lnTo>
                          <a:pt x="81" y="509"/>
                        </a:lnTo>
                        <a:lnTo>
                          <a:pt x="81" y="507"/>
                        </a:lnTo>
                        <a:lnTo>
                          <a:pt x="79" y="505"/>
                        </a:lnTo>
                        <a:lnTo>
                          <a:pt x="81" y="505"/>
                        </a:lnTo>
                        <a:lnTo>
                          <a:pt x="83" y="505"/>
                        </a:lnTo>
                        <a:lnTo>
                          <a:pt x="85" y="505"/>
                        </a:lnTo>
                        <a:lnTo>
                          <a:pt x="87" y="505"/>
                        </a:lnTo>
                        <a:lnTo>
                          <a:pt x="87" y="503"/>
                        </a:lnTo>
                        <a:lnTo>
                          <a:pt x="89" y="503"/>
                        </a:lnTo>
                        <a:lnTo>
                          <a:pt x="114" y="495"/>
                        </a:lnTo>
                        <a:lnTo>
                          <a:pt x="117" y="497"/>
                        </a:lnTo>
                        <a:lnTo>
                          <a:pt x="119" y="497"/>
                        </a:lnTo>
                        <a:lnTo>
                          <a:pt x="121" y="497"/>
                        </a:lnTo>
                        <a:lnTo>
                          <a:pt x="121" y="495"/>
                        </a:lnTo>
                        <a:lnTo>
                          <a:pt x="123" y="495"/>
                        </a:lnTo>
                        <a:lnTo>
                          <a:pt x="123" y="497"/>
                        </a:lnTo>
                        <a:lnTo>
                          <a:pt x="125" y="497"/>
                        </a:lnTo>
                        <a:lnTo>
                          <a:pt x="127" y="497"/>
                        </a:lnTo>
                        <a:lnTo>
                          <a:pt x="127" y="499"/>
                        </a:lnTo>
                        <a:lnTo>
                          <a:pt x="129" y="499"/>
                        </a:lnTo>
                        <a:lnTo>
                          <a:pt x="129" y="501"/>
                        </a:lnTo>
                        <a:lnTo>
                          <a:pt x="131" y="501"/>
                        </a:lnTo>
                        <a:lnTo>
                          <a:pt x="131" y="499"/>
                        </a:lnTo>
                        <a:lnTo>
                          <a:pt x="133" y="499"/>
                        </a:lnTo>
                        <a:lnTo>
                          <a:pt x="135" y="499"/>
                        </a:lnTo>
                        <a:lnTo>
                          <a:pt x="137" y="499"/>
                        </a:lnTo>
                        <a:lnTo>
                          <a:pt x="138" y="499"/>
                        </a:lnTo>
                        <a:lnTo>
                          <a:pt x="140" y="499"/>
                        </a:lnTo>
                        <a:lnTo>
                          <a:pt x="140" y="501"/>
                        </a:lnTo>
                        <a:lnTo>
                          <a:pt x="142" y="501"/>
                        </a:lnTo>
                        <a:lnTo>
                          <a:pt x="142" y="503"/>
                        </a:lnTo>
                        <a:lnTo>
                          <a:pt x="142" y="501"/>
                        </a:lnTo>
                        <a:lnTo>
                          <a:pt x="144" y="499"/>
                        </a:lnTo>
                        <a:lnTo>
                          <a:pt x="144" y="501"/>
                        </a:lnTo>
                        <a:lnTo>
                          <a:pt x="146" y="501"/>
                        </a:lnTo>
                        <a:lnTo>
                          <a:pt x="146" y="503"/>
                        </a:lnTo>
                        <a:lnTo>
                          <a:pt x="146" y="505"/>
                        </a:lnTo>
                        <a:lnTo>
                          <a:pt x="146" y="507"/>
                        </a:lnTo>
                        <a:lnTo>
                          <a:pt x="148" y="507"/>
                        </a:lnTo>
                        <a:lnTo>
                          <a:pt x="150" y="507"/>
                        </a:lnTo>
                        <a:lnTo>
                          <a:pt x="150" y="509"/>
                        </a:lnTo>
                        <a:lnTo>
                          <a:pt x="150" y="507"/>
                        </a:lnTo>
                        <a:lnTo>
                          <a:pt x="152" y="507"/>
                        </a:lnTo>
                        <a:lnTo>
                          <a:pt x="152" y="505"/>
                        </a:lnTo>
                        <a:lnTo>
                          <a:pt x="154" y="505"/>
                        </a:lnTo>
                        <a:lnTo>
                          <a:pt x="156" y="505"/>
                        </a:lnTo>
                        <a:lnTo>
                          <a:pt x="156" y="503"/>
                        </a:lnTo>
                        <a:lnTo>
                          <a:pt x="156" y="501"/>
                        </a:lnTo>
                        <a:lnTo>
                          <a:pt x="158" y="501"/>
                        </a:lnTo>
                        <a:lnTo>
                          <a:pt x="158" y="499"/>
                        </a:lnTo>
                        <a:lnTo>
                          <a:pt x="160" y="499"/>
                        </a:lnTo>
                        <a:lnTo>
                          <a:pt x="160" y="501"/>
                        </a:lnTo>
                        <a:lnTo>
                          <a:pt x="158" y="501"/>
                        </a:lnTo>
                        <a:lnTo>
                          <a:pt x="160" y="501"/>
                        </a:lnTo>
                        <a:lnTo>
                          <a:pt x="162" y="501"/>
                        </a:lnTo>
                        <a:lnTo>
                          <a:pt x="162" y="499"/>
                        </a:lnTo>
                        <a:lnTo>
                          <a:pt x="162" y="497"/>
                        </a:lnTo>
                        <a:lnTo>
                          <a:pt x="162" y="499"/>
                        </a:lnTo>
                        <a:lnTo>
                          <a:pt x="162" y="497"/>
                        </a:lnTo>
                        <a:lnTo>
                          <a:pt x="162" y="495"/>
                        </a:lnTo>
                        <a:lnTo>
                          <a:pt x="162" y="493"/>
                        </a:lnTo>
                        <a:lnTo>
                          <a:pt x="160" y="493"/>
                        </a:lnTo>
                        <a:lnTo>
                          <a:pt x="160" y="492"/>
                        </a:lnTo>
                        <a:lnTo>
                          <a:pt x="160" y="490"/>
                        </a:lnTo>
                        <a:lnTo>
                          <a:pt x="162" y="488"/>
                        </a:lnTo>
                        <a:lnTo>
                          <a:pt x="162" y="486"/>
                        </a:lnTo>
                        <a:lnTo>
                          <a:pt x="160" y="486"/>
                        </a:lnTo>
                        <a:lnTo>
                          <a:pt x="160" y="484"/>
                        </a:lnTo>
                        <a:lnTo>
                          <a:pt x="160" y="482"/>
                        </a:lnTo>
                        <a:lnTo>
                          <a:pt x="162" y="482"/>
                        </a:lnTo>
                        <a:lnTo>
                          <a:pt x="162" y="480"/>
                        </a:lnTo>
                        <a:lnTo>
                          <a:pt x="162" y="478"/>
                        </a:lnTo>
                        <a:lnTo>
                          <a:pt x="162" y="476"/>
                        </a:lnTo>
                        <a:lnTo>
                          <a:pt x="163" y="476"/>
                        </a:lnTo>
                        <a:lnTo>
                          <a:pt x="163" y="474"/>
                        </a:lnTo>
                        <a:lnTo>
                          <a:pt x="165" y="474"/>
                        </a:lnTo>
                        <a:lnTo>
                          <a:pt x="165" y="472"/>
                        </a:lnTo>
                        <a:lnTo>
                          <a:pt x="167" y="472"/>
                        </a:lnTo>
                        <a:lnTo>
                          <a:pt x="167" y="470"/>
                        </a:lnTo>
                        <a:lnTo>
                          <a:pt x="167" y="468"/>
                        </a:lnTo>
                        <a:lnTo>
                          <a:pt x="167" y="467"/>
                        </a:lnTo>
                        <a:lnTo>
                          <a:pt x="167" y="465"/>
                        </a:lnTo>
                        <a:lnTo>
                          <a:pt x="167" y="467"/>
                        </a:lnTo>
                        <a:lnTo>
                          <a:pt x="169" y="467"/>
                        </a:lnTo>
                        <a:lnTo>
                          <a:pt x="171" y="467"/>
                        </a:lnTo>
                        <a:lnTo>
                          <a:pt x="171" y="468"/>
                        </a:lnTo>
                        <a:lnTo>
                          <a:pt x="173" y="467"/>
                        </a:lnTo>
                        <a:lnTo>
                          <a:pt x="173" y="468"/>
                        </a:lnTo>
                        <a:lnTo>
                          <a:pt x="173" y="467"/>
                        </a:lnTo>
                        <a:lnTo>
                          <a:pt x="175" y="467"/>
                        </a:lnTo>
                        <a:lnTo>
                          <a:pt x="173" y="467"/>
                        </a:lnTo>
                        <a:lnTo>
                          <a:pt x="173" y="465"/>
                        </a:lnTo>
                        <a:lnTo>
                          <a:pt x="173" y="463"/>
                        </a:lnTo>
                        <a:lnTo>
                          <a:pt x="171" y="463"/>
                        </a:lnTo>
                        <a:lnTo>
                          <a:pt x="171" y="461"/>
                        </a:lnTo>
                        <a:lnTo>
                          <a:pt x="169" y="461"/>
                        </a:lnTo>
                        <a:lnTo>
                          <a:pt x="169" y="459"/>
                        </a:lnTo>
                        <a:lnTo>
                          <a:pt x="169" y="457"/>
                        </a:lnTo>
                        <a:lnTo>
                          <a:pt x="167" y="457"/>
                        </a:lnTo>
                        <a:lnTo>
                          <a:pt x="167" y="455"/>
                        </a:lnTo>
                        <a:lnTo>
                          <a:pt x="169" y="455"/>
                        </a:lnTo>
                        <a:lnTo>
                          <a:pt x="167" y="455"/>
                        </a:lnTo>
                        <a:lnTo>
                          <a:pt x="167" y="453"/>
                        </a:lnTo>
                        <a:lnTo>
                          <a:pt x="167" y="451"/>
                        </a:lnTo>
                        <a:lnTo>
                          <a:pt x="169" y="451"/>
                        </a:lnTo>
                        <a:lnTo>
                          <a:pt x="167" y="451"/>
                        </a:lnTo>
                        <a:lnTo>
                          <a:pt x="167" y="449"/>
                        </a:lnTo>
                        <a:lnTo>
                          <a:pt x="165" y="449"/>
                        </a:lnTo>
                        <a:lnTo>
                          <a:pt x="165" y="447"/>
                        </a:lnTo>
                        <a:lnTo>
                          <a:pt x="165" y="445"/>
                        </a:lnTo>
                        <a:lnTo>
                          <a:pt x="165" y="444"/>
                        </a:lnTo>
                        <a:lnTo>
                          <a:pt x="163" y="442"/>
                        </a:lnTo>
                        <a:lnTo>
                          <a:pt x="163" y="440"/>
                        </a:lnTo>
                        <a:lnTo>
                          <a:pt x="162" y="440"/>
                        </a:lnTo>
                        <a:lnTo>
                          <a:pt x="162" y="438"/>
                        </a:lnTo>
                        <a:lnTo>
                          <a:pt x="162" y="436"/>
                        </a:lnTo>
                        <a:lnTo>
                          <a:pt x="160" y="436"/>
                        </a:lnTo>
                        <a:lnTo>
                          <a:pt x="160" y="434"/>
                        </a:lnTo>
                        <a:lnTo>
                          <a:pt x="158" y="434"/>
                        </a:lnTo>
                        <a:lnTo>
                          <a:pt x="158" y="432"/>
                        </a:lnTo>
                        <a:lnTo>
                          <a:pt x="156" y="432"/>
                        </a:lnTo>
                        <a:lnTo>
                          <a:pt x="154" y="432"/>
                        </a:lnTo>
                        <a:lnTo>
                          <a:pt x="154" y="430"/>
                        </a:lnTo>
                        <a:lnTo>
                          <a:pt x="152" y="430"/>
                        </a:lnTo>
                        <a:lnTo>
                          <a:pt x="152" y="428"/>
                        </a:lnTo>
                        <a:lnTo>
                          <a:pt x="150" y="428"/>
                        </a:lnTo>
                        <a:lnTo>
                          <a:pt x="150" y="426"/>
                        </a:lnTo>
                        <a:lnTo>
                          <a:pt x="150" y="424"/>
                        </a:lnTo>
                        <a:lnTo>
                          <a:pt x="148" y="422"/>
                        </a:lnTo>
                        <a:lnTo>
                          <a:pt x="148" y="420"/>
                        </a:lnTo>
                        <a:lnTo>
                          <a:pt x="146" y="420"/>
                        </a:lnTo>
                        <a:lnTo>
                          <a:pt x="146" y="422"/>
                        </a:lnTo>
                        <a:lnTo>
                          <a:pt x="144" y="422"/>
                        </a:lnTo>
                        <a:lnTo>
                          <a:pt x="144" y="420"/>
                        </a:lnTo>
                        <a:lnTo>
                          <a:pt x="144" y="422"/>
                        </a:lnTo>
                        <a:lnTo>
                          <a:pt x="144" y="420"/>
                        </a:lnTo>
                        <a:lnTo>
                          <a:pt x="142" y="420"/>
                        </a:lnTo>
                        <a:lnTo>
                          <a:pt x="140" y="420"/>
                        </a:lnTo>
                        <a:lnTo>
                          <a:pt x="140" y="419"/>
                        </a:lnTo>
                        <a:lnTo>
                          <a:pt x="138" y="419"/>
                        </a:lnTo>
                        <a:lnTo>
                          <a:pt x="137" y="419"/>
                        </a:lnTo>
                        <a:lnTo>
                          <a:pt x="135" y="419"/>
                        </a:lnTo>
                        <a:lnTo>
                          <a:pt x="135" y="417"/>
                        </a:lnTo>
                        <a:lnTo>
                          <a:pt x="133" y="417"/>
                        </a:lnTo>
                        <a:lnTo>
                          <a:pt x="133" y="419"/>
                        </a:lnTo>
                        <a:lnTo>
                          <a:pt x="131" y="419"/>
                        </a:lnTo>
                        <a:lnTo>
                          <a:pt x="131" y="417"/>
                        </a:lnTo>
                        <a:lnTo>
                          <a:pt x="129" y="417"/>
                        </a:lnTo>
                        <a:lnTo>
                          <a:pt x="127" y="417"/>
                        </a:lnTo>
                        <a:lnTo>
                          <a:pt x="125" y="417"/>
                        </a:lnTo>
                        <a:lnTo>
                          <a:pt x="125" y="419"/>
                        </a:lnTo>
                        <a:lnTo>
                          <a:pt x="123" y="419"/>
                        </a:lnTo>
                        <a:lnTo>
                          <a:pt x="123" y="420"/>
                        </a:lnTo>
                        <a:lnTo>
                          <a:pt x="121" y="420"/>
                        </a:lnTo>
                        <a:lnTo>
                          <a:pt x="121" y="419"/>
                        </a:lnTo>
                        <a:lnTo>
                          <a:pt x="121" y="417"/>
                        </a:lnTo>
                        <a:lnTo>
                          <a:pt x="119" y="417"/>
                        </a:lnTo>
                        <a:lnTo>
                          <a:pt x="117" y="417"/>
                        </a:lnTo>
                        <a:lnTo>
                          <a:pt x="117" y="415"/>
                        </a:lnTo>
                        <a:lnTo>
                          <a:pt x="115" y="415"/>
                        </a:lnTo>
                        <a:lnTo>
                          <a:pt x="115" y="417"/>
                        </a:lnTo>
                        <a:lnTo>
                          <a:pt x="114" y="417"/>
                        </a:lnTo>
                        <a:lnTo>
                          <a:pt x="114" y="419"/>
                        </a:lnTo>
                        <a:lnTo>
                          <a:pt x="112" y="419"/>
                        </a:lnTo>
                        <a:lnTo>
                          <a:pt x="112" y="417"/>
                        </a:lnTo>
                        <a:lnTo>
                          <a:pt x="112" y="415"/>
                        </a:lnTo>
                        <a:lnTo>
                          <a:pt x="110" y="415"/>
                        </a:lnTo>
                        <a:lnTo>
                          <a:pt x="110" y="413"/>
                        </a:lnTo>
                        <a:lnTo>
                          <a:pt x="108" y="413"/>
                        </a:lnTo>
                        <a:lnTo>
                          <a:pt x="108" y="415"/>
                        </a:lnTo>
                        <a:lnTo>
                          <a:pt x="106" y="415"/>
                        </a:lnTo>
                        <a:lnTo>
                          <a:pt x="106" y="413"/>
                        </a:lnTo>
                        <a:lnTo>
                          <a:pt x="108" y="413"/>
                        </a:lnTo>
                        <a:lnTo>
                          <a:pt x="108" y="411"/>
                        </a:lnTo>
                        <a:lnTo>
                          <a:pt x="108" y="409"/>
                        </a:lnTo>
                        <a:lnTo>
                          <a:pt x="106" y="409"/>
                        </a:lnTo>
                        <a:lnTo>
                          <a:pt x="104" y="409"/>
                        </a:lnTo>
                        <a:lnTo>
                          <a:pt x="104" y="407"/>
                        </a:lnTo>
                        <a:lnTo>
                          <a:pt x="104" y="405"/>
                        </a:lnTo>
                        <a:lnTo>
                          <a:pt x="102" y="401"/>
                        </a:lnTo>
                        <a:lnTo>
                          <a:pt x="102" y="395"/>
                        </a:lnTo>
                        <a:lnTo>
                          <a:pt x="102" y="394"/>
                        </a:lnTo>
                        <a:lnTo>
                          <a:pt x="102" y="392"/>
                        </a:lnTo>
                        <a:lnTo>
                          <a:pt x="102" y="386"/>
                        </a:lnTo>
                        <a:lnTo>
                          <a:pt x="102" y="384"/>
                        </a:lnTo>
                        <a:lnTo>
                          <a:pt x="100" y="382"/>
                        </a:lnTo>
                        <a:lnTo>
                          <a:pt x="100" y="380"/>
                        </a:lnTo>
                        <a:lnTo>
                          <a:pt x="102" y="378"/>
                        </a:lnTo>
                        <a:lnTo>
                          <a:pt x="102" y="376"/>
                        </a:lnTo>
                        <a:lnTo>
                          <a:pt x="100" y="372"/>
                        </a:lnTo>
                        <a:lnTo>
                          <a:pt x="100" y="371"/>
                        </a:lnTo>
                        <a:lnTo>
                          <a:pt x="100" y="369"/>
                        </a:lnTo>
                        <a:lnTo>
                          <a:pt x="98" y="367"/>
                        </a:lnTo>
                        <a:lnTo>
                          <a:pt x="92" y="355"/>
                        </a:lnTo>
                        <a:lnTo>
                          <a:pt x="92" y="353"/>
                        </a:lnTo>
                        <a:lnTo>
                          <a:pt x="90" y="351"/>
                        </a:lnTo>
                        <a:lnTo>
                          <a:pt x="89" y="349"/>
                        </a:lnTo>
                        <a:lnTo>
                          <a:pt x="89" y="347"/>
                        </a:lnTo>
                        <a:lnTo>
                          <a:pt x="87" y="347"/>
                        </a:lnTo>
                        <a:lnTo>
                          <a:pt x="85" y="347"/>
                        </a:lnTo>
                        <a:lnTo>
                          <a:pt x="85" y="346"/>
                        </a:lnTo>
                        <a:lnTo>
                          <a:pt x="83" y="346"/>
                        </a:lnTo>
                        <a:lnTo>
                          <a:pt x="81" y="346"/>
                        </a:lnTo>
                        <a:lnTo>
                          <a:pt x="79" y="346"/>
                        </a:lnTo>
                        <a:lnTo>
                          <a:pt x="75" y="346"/>
                        </a:lnTo>
                        <a:lnTo>
                          <a:pt x="73" y="346"/>
                        </a:lnTo>
                        <a:lnTo>
                          <a:pt x="71" y="346"/>
                        </a:lnTo>
                        <a:lnTo>
                          <a:pt x="69" y="346"/>
                        </a:lnTo>
                        <a:lnTo>
                          <a:pt x="67" y="346"/>
                        </a:lnTo>
                        <a:lnTo>
                          <a:pt x="64" y="346"/>
                        </a:lnTo>
                        <a:lnTo>
                          <a:pt x="62" y="346"/>
                        </a:lnTo>
                        <a:lnTo>
                          <a:pt x="60" y="346"/>
                        </a:lnTo>
                        <a:lnTo>
                          <a:pt x="58" y="346"/>
                        </a:lnTo>
                        <a:lnTo>
                          <a:pt x="56" y="344"/>
                        </a:lnTo>
                        <a:lnTo>
                          <a:pt x="56" y="342"/>
                        </a:lnTo>
                        <a:lnTo>
                          <a:pt x="52" y="340"/>
                        </a:lnTo>
                        <a:lnTo>
                          <a:pt x="52" y="338"/>
                        </a:lnTo>
                        <a:lnTo>
                          <a:pt x="50" y="338"/>
                        </a:lnTo>
                        <a:lnTo>
                          <a:pt x="48" y="338"/>
                        </a:lnTo>
                        <a:lnTo>
                          <a:pt x="44" y="340"/>
                        </a:lnTo>
                        <a:lnTo>
                          <a:pt x="42" y="340"/>
                        </a:lnTo>
                        <a:lnTo>
                          <a:pt x="41" y="342"/>
                        </a:lnTo>
                        <a:lnTo>
                          <a:pt x="39" y="342"/>
                        </a:lnTo>
                        <a:lnTo>
                          <a:pt x="37" y="340"/>
                        </a:lnTo>
                        <a:lnTo>
                          <a:pt x="35" y="338"/>
                        </a:lnTo>
                        <a:lnTo>
                          <a:pt x="35" y="336"/>
                        </a:lnTo>
                        <a:lnTo>
                          <a:pt x="35" y="334"/>
                        </a:lnTo>
                        <a:lnTo>
                          <a:pt x="35" y="332"/>
                        </a:lnTo>
                        <a:lnTo>
                          <a:pt x="37" y="332"/>
                        </a:lnTo>
                        <a:lnTo>
                          <a:pt x="37" y="330"/>
                        </a:lnTo>
                        <a:lnTo>
                          <a:pt x="37" y="328"/>
                        </a:lnTo>
                        <a:lnTo>
                          <a:pt x="37" y="326"/>
                        </a:lnTo>
                        <a:lnTo>
                          <a:pt x="35" y="326"/>
                        </a:lnTo>
                        <a:lnTo>
                          <a:pt x="35" y="324"/>
                        </a:lnTo>
                        <a:lnTo>
                          <a:pt x="35" y="323"/>
                        </a:lnTo>
                        <a:lnTo>
                          <a:pt x="33" y="323"/>
                        </a:lnTo>
                        <a:lnTo>
                          <a:pt x="33" y="321"/>
                        </a:lnTo>
                        <a:lnTo>
                          <a:pt x="31" y="321"/>
                        </a:lnTo>
                        <a:lnTo>
                          <a:pt x="31" y="319"/>
                        </a:lnTo>
                        <a:lnTo>
                          <a:pt x="29" y="319"/>
                        </a:lnTo>
                        <a:lnTo>
                          <a:pt x="27" y="317"/>
                        </a:lnTo>
                        <a:lnTo>
                          <a:pt x="25" y="317"/>
                        </a:lnTo>
                        <a:lnTo>
                          <a:pt x="25" y="315"/>
                        </a:lnTo>
                        <a:lnTo>
                          <a:pt x="23" y="315"/>
                        </a:lnTo>
                        <a:lnTo>
                          <a:pt x="23" y="313"/>
                        </a:lnTo>
                        <a:lnTo>
                          <a:pt x="21" y="313"/>
                        </a:lnTo>
                        <a:lnTo>
                          <a:pt x="21" y="311"/>
                        </a:lnTo>
                        <a:lnTo>
                          <a:pt x="21" y="309"/>
                        </a:lnTo>
                        <a:lnTo>
                          <a:pt x="19" y="307"/>
                        </a:lnTo>
                        <a:lnTo>
                          <a:pt x="19" y="305"/>
                        </a:lnTo>
                        <a:lnTo>
                          <a:pt x="19" y="303"/>
                        </a:lnTo>
                        <a:lnTo>
                          <a:pt x="18" y="303"/>
                        </a:lnTo>
                        <a:lnTo>
                          <a:pt x="16" y="303"/>
                        </a:lnTo>
                        <a:lnTo>
                          <a:pt x="14" y="303"/>
                        </a:lnTo>
                        <a:lnTo>
                          <a:pt x="12" y="303"/>
                        </a:lnTo>
                        <a:lnTo>
                          <a:pt x="12" y="301"/>
                        </a:lnTo>
                        <a:lnTo>
                          <a:pt x="10" y="301"/>
                        </a:lnTo>
                        <a:lnTo>
                          <a:pt x="8" y="301"/>
                        </a:lnTo>
                        <a:lnTo>
                          <a:pt x="6" y="301"/>
                        </a:lnTo>
                        <a:lnTo>
                          <a:pt x="4" y="301"/>
                        </a:lnTo>
                        <a:lnTo>
                          <a:pt x="2" y="299"/>
                        </a:lnTo>
                        <a:lnTo>
                          <a:pt x="0" y="299"/>
                        </a:lnTo>
                        <a:lnTo>
                          <a:pt x="0" y="298"/>
                        </a:lnTo>
                        <a:lnTo>
                          <a:pt x="0" y="296"/>
                        </a:lnTo>
                        <a:lnTo>
                          <a:pt x="0" y="294"/>
                        </a:lnTo>
                        <a:lnTo>
                          <a:pt x="2" y="294"/>
                        </a:lnTo>
                        <a:lnTo>
                          <a:pt x="4" y="294"/>
                        </a:lnTo>
                        <a:lnTo>
                          <a:pt x="6" y="294"/>
                        </a:lnTo>
                        <a:lnTo>
                          <a:pt x="6" y="292"/>
                        </a:lnTo>
                        <a:lnTo>
                          <a:pt x="4" y="292"/>
                        </a:lnTo>
                        <a:lnTo>
                          <a:pt x="4" y="290"/>
                        </a:lnTo>
                        <a:lnTo>
                          <a:pt x="2" y="290"/>
                        </a:lnTo>
                        <a:lnTo>
                          <a:pt x="2" y="288"/>
                        </a:lnTo>
                        <a:lnTo>
                          <a:pt x="2" y="286"/>
                        </a:lnTo>
                        <a:lnTo>
                          <a:pt x="2" y="284"/>
                        </a:lnTo>
                        <a:lnTo>
                          <a:pt x="2" y="282"/>
                        </a:lnTo>
                        <a:lnTo>
                          <a:pt x="2" y="280"/>
                        </a:lnTo>
                        <a:lnTo>
                          <a:pt x="4" y="278"/>
                        </a:lnTo>
                        <a:lnTo>
                          <a:pt x="4" y="280"/>
                        </a:lnTo>
                        <a:lnTo>
                          <a:pt x="6" y="280"/>
                        </a:lnTo>
                        <a:lnTo>
                          <a:pt x="8" y="280"/>
                        </a:lnTo>
                        <a:lnTo>
                          <a:pt x="8" y="282"/>
                        </a:lnTo>
                        <a:lnTo>
                          <a:pt x="10" y="282"/>
                        </a:lnTo>
                        <a:lnTo>
                          <a:pt x="12" y="280"/>
                        </a:lnTo>
                        <a:lnTo>
                          <a:pt x="14" y="278"/>
                        </a:lnTo>
                        <a:lnTo>
                          <a:pt x="14" y="276"/>
                        </a:lnTo>
                        <a:lnTo>
                          <a:pt x="16" y="276"/>
                        </a:lnTo>
                        <a:lnTo>
                          <a:pt x="16" y="275"/>
                        </a:lnTo>
                        <a:lnTo>
                          <a:pt x="18" y="275"/>
                        </a:lnTo>
                        <a:lnTo>
                          <a:pt x="19" y="275"/>
                        </a:lnTo>
                        <a:lnTo>
                          <a:pt x="21" y="273"/>
                        </a:lnTo>
                        <a:lnTo>
                          <a:pt x="23" y="271"/>
                        </a:lnTo>
                        <a:lnTo>
                          <a:pt x="25" y="269"/>
                        </a:lnTo>
                        <a:lnTo>
                          <a:pt x="27" y="269"/>
                        </a:lnTo>
                        <a:lnTo>
                          <a:pt x="27" y="267"/>
                        </a:lnTo>
                        <a:lnTo>
                          <a:pt x="29" y="265"/>
                        </a:lnTo>
                        <a:lnTo>
                          <a:pt x="29" y="263"/>
                        </a:lnTo>
                        <a:lnTo>
                          <a:pt x="29" y="261"/>
                        </a:lnTo>
                        <a:lnTo>
                          <a:pt x="29" y="259"/>
                        </a:lnTo>
                        <a:lnTo>
                          <a:pt x="31" y="257"/>
                        </a:lnTo>
                        <a:lnTo>
                          <a:pt x="33" y="253"/>
                        </a:lnTo>
                        <a:lnTo>
                          <a:pt x="33" y="251"/>
                        </a:lnTo>
                        <a:lnTo>
                          <a:pt x="31" y="250"/>
                        </a:lnTo>
                        <a:lnTo>
                          <a:pt x="31" y="248"/>
                        </a:lnTo>
                        <a:lnTo>
                          <a:pt x="33" y="248"/>
                        </a:lnTo>
                        <a:lnTo>
                          <a:pt x="35" y="248"/>
                        </a:lnTo>
                        <a:lnTo>
                          <a:pt x="37" y="246"/>
                        </a:lnTo>
                        <a:lnTo>
                          <a:pt x="35" y="244"/>
                        </a:lnTo>
                        <a:lnTo>
                          <a:pt x="35" y="242"/>
                        </a:lnTo>
                        <a:lnTo>
                          <a:pt x="35" y="240"/>
                        </a:lnTo>
                        <a:lnTo>
                          <a:pt x="35" y="238"/>
                        </a:lnTo>
                        <a:lnTo>
                          <a:pt x="35" y="236"/>
                        </a:lnTo>
                        <a:lnTo>
                          <a:pt x="35" y="234"/>
                        </a:lnTo>
                        <a:lnTo>
                          <a:pt x="37" y="234"/>
                        </a:lnTo>
                        <a:lnTo>
                          <a:pt x="37" y="232"/>
                        </a:lnTo>
                        <a:lnTo>
                          <a:pt x="37" y="230"/>
                        </a:lnTo>
                        <a:lnTo>
                          <a:pt x="39" y="228"/>
                        </a:lnTo>
                        <a:lnTo>
                          <a:pt x="39" y="227"/>
                        </a:lnTo>
                        <a:lnTo>
                          <a:pt x="41" y="227"/>
                        </a:lnTo>
                        <a:lnTo>
                          <a:pt x="42" y="227"/>
                        </a:lnTo>
                        <a:lnTo>
                          <a:pt x="44" y="227"/>
                        </a:lnTo>
                        <a:lnTo>
                          <a:pt x="46" y="225"/>
                        </a:lnTo>
                        <a:lnTo>
                          <a:pt x="48" y="225"/>
                        </a:lnTo>
                        <a:lnTo>
                          <a:pt x="50" y="223"/>
                        </a:lnTo>
                        <a:lnTo>
                          <a:pt x="50" y="221"/>
                        </a:lnTo>
                        <a:lnTo>
                          <a:pt x="52" y="219"/>
                        </a:lnTo>
                        <a:lnTo>
                          <a:pt x="52" y="217"/>
                        </a:lnTo>
                        <a:lnTo>
                          <a:pt x="52" y="215"/>
                        </a:lnTo>
                        <a:lnTo>
                          <a:pt x="52" y="213"/>
                        </a:lnTo>
                        <a:lnTo>
                          <a:pt x="52" y="211"/>
                        </a:lnTo>
                        <a:lnTo>
                          <a:pt x="50" y="209"/>
                        </a:lnTo>
                        <a:lnTo>
                          <a:pt x="50" y="207"/>
                        </a:lnTo>
                        <a:lnTo>
                          <a:pt x="48" y="207"/>
                        </a:lnTo>
                        <a:lnTo>
                          <a:pt x="48" y="205"/>
                        </a:lnTo>
                        <a:lnTo>
                          <a:pt x="48" y="203"/>
                        </a:lnTo>
                        <a:lnTo>
                          <a:pt x="48" y="202"/>
                        </a:lnTo>
                        <a:lnTo>
                          <a:pt x="48" y="200"/>
                        </a:lnTo>
                        <a:lnTo>
                          <a:pt x="48" y="198"/>
                        </a:lnTo>
                        <a:lnTo>
                          <a:pt x="48" y="196"/>
                        </a:lnTo>
                        <a:lnTo>
                          <a:pt x="48" y="194"/>
                        </a:lnTo>
                        <a:lnTo>
                          <a:pt x="48" y="192"/>
                        </a:lnTo>
                        <a:lnTo>
                          <a:pt x="50" y="190"/>
                        </a:lnTo>
                        <a:lnTo>
                          <a:pt x="48" y="188"/>
                        </a:lnTo>
                        <a:lnTo>
                          <a:pt x="48" y="186"/>
                        </a:lnTo>
                        <a:lnTo>
                          <a:pt x="46" y="184"/>
                        </a:lnTo>
                        <a:lnTo>
                          <a:pt x="44" y="184"/>
                        </a:lnTo>
                        <a:lnTo>
                          <a:pt x="44" y="182"/>
                        </a:lnTo>
                        <a:lnTo>
                          <a:pt x="44" y="180"/>
                        </a:lnTo>
                        <a:lnTo>
                          <a:pt x="44" y="179"/>
                        </a:lnTo>
                        <a:lnTo>
                          <a:pt x="42" y="177"/>
                        </a:lnTo>
                        <a:lnTo>
                          <a:pt x="42" y="175"/>
                        </a:lnTo>
                        <a:lnTo>
                          <a:pt x="42" y="173"/>
                        </a:lnTo>
                        <a:lnTo>
                          <a:pt x="42" y="171"/>
                        </a:lnTo>
                        <a:lnTo>
                          <a:pt x="42" y="169"/>
                        </a:lnTo>
                        <a:lnTo>
                          <a:pt x="42" y="167"/>
                        </a:lnTo>
                        <a:lnTo>
                          <a:pt x="41" y="165"/>
                        </a:lnTo>
                        <a:lnTo>
                          <a:pt x="42" y="165"/>
                        </a:lnTo>
                        <a:lnTo>
                          <a:pt x="44" y="165"/>
                        </a:lnTo>
                        <a:lnTo>
                          <a:pt x="46" y="165"/>
                        </a:lnTo>
                        <a:lnTo>
                          <a:pt x="48" y="165"/>
                        </a:lnTo>
                        <a:lnTo>
                          <a:pt x="50" y="165"/>
                        </a:lnTo>
                        <a:lnTo>
                          <a:pt x="50" y="167"/>
                        </a:lnTo>
                        <a:lnTo>
                          <a:pt x="50" y="169"/>
                        </a:lnTo>
                        <a:lnTo>
                          <a:pt x="48" y="169"/>
                        </a:lnTo>
                        <a:lnTo>
                          <a:pt x="48" y="171"/>
                        </a:lnTo>
                        <a:lnTo>
                          <a:pt x="48" y="173"/>
                        </a:lnTo>
                        <a:lnTo>
                          <a:pt x="48" y="171"/>
                        </a:lnTo>
                        <a:lnTo>
                          <a:pt x="46" y="171"/>
                        </a:lnTo>
                        <a:lnTo>
                          <a:pt x="46" y="173"/>
                        </a:lnTo>
                        <a:lnTo>
                          <a:pt x="46" y="175"/>
                        </a:lnTo>
                        <a:lnTo>
                          <a:pt x="46" y="177"/>
                        </a:lnTo>
                        <a:lnTo>
                          <a:pt x="48" y="177"/>
                        </a:lnTo>
                        <a:lnTo>
                          <a:pt x="48" y="179"/>
                        </a:lnTo>
                        <a:lnTo>
                          <a:pt x="50" y="179"/>
                        </a:lnTo>
                        <a:lnTo>
                          <a:pt x="52" y="179"/>
                        </a:lnTo>
                        <a:lnTo>
                          <a:pt x="54" y="180"/>
                        </a:lnTo>
                        <a:lnTo>
                          <a:pt x="56" y="180"/>
                        </a:lnTo>
                        <a:lnTo>
                          <a:pt x="56" y="182"/>
                        </a:lnTo>
                        <a:lnTo>
                          <a:pt x="54" y="184"/>
                        </a:lnTo>
                        <a:lnTo>
                          <a:pt x="54" y="186"/>
                        </a:lnTo>
                        <a:lnTo>
                          <a:pt x="52" y="188"/>
                        </a:lnTo>
                        <a:lnTo>
                          <a:pt x="54" y="188"/>
                        </a:lnTo>
                        <a:lnTo>
                          <a:pt x="54" y="186"/>
                        </a:lnTo>
                        <a:lnTo>
                          <a:pt x="56" y="184"/>
                        </a:lnTo>
                        <a:lnTo>
                          <a:pt x="56" y="182"/>
                        </a:lnTo>
                        <a:lnTo>
                          <a:pt x="58" y="182"/>
                        </a:lnTo>
                        <a:lnTo>
                          <a:pt x="60" y="182"/>
                        </a:lnTo>
                        <a:lnTo>
                          <a:pt x="60" y="184"/>
                        </a:lnTo>
                        <a:lnTo>
                          <a:pt x="62" y="186"/>
                        </a:lnTo>
                        <a:lnTo>
                          <a:pt x="60" y="188"/>
                        </a:lnTo>
                        <a:lnTo>
                          <a:pt x="58" y="190"/>
                        </a:lnTo>
                        <a:lnTo>
                          <a:pt x="56" y="190"/>
                        </a:lnTo>
                        <a:lnTo>
                          <a:pt x="56" y="188"/>
                        </a:lnTo>
                        <a:lnTo>
                          <a:pt x="54" y="188"/>
                        </a:lnTo>
                        <a:lnTo>
                          <a:pt x="54" y="190"/>
                        </a:lnTo>
                        <a:lnTo>
                          <a:pt x="56" y="190"/>
                        </a:lnTo>
                        <a:lnTo>
                          <a:pt x="56" y="192"/>
                        </a:lnTo>
                        <a:lnTo>
                          <a:pt x="54" y="192"/>
                        </a:lnTo>
                        <a:lnTo>
                          <a:pt x="54" y="190"/>
                        </a:lnTo>
                        <a:lnTo>
                          <a:pt x="54" y="192"/>
                        </a:lnTo>
                        <a:lnTo>
                          <a:pt x="54" y="190"/>
                        </a:lnTo>
                        <a:lnTo>
                          <a:pt x="52" y="190"/>
                        </a:lnTo>
                        <a:lnTo>
                          <a:pt x="52" y="192"/>
                        </a:lnTo>
                        <a:lnTo>
                          <a:pt x="52" y="190"/>
                        </a:lnTo>
                        <a:lnTo>
                          <a:pt x="52" y="192"/>
                        </a:lnTo>
                        <a:lnTo>
                          <a:pt x="50" y="192"/>
                        </a:lnTo>
                        <a:lnTo>
                          <a:pt x="52" y="192"/>
                        </a:lnTo>
                        <a:lnTo>
                          <a:pt x="50" y="192"/>
                        </a:lnTo>
                        <a:lnTo>
                          <a:pt x="50" y="190"/>
                        </a:lnTo>
                        <a:lnTo>
                          <a:pt x="50" y="192"/>
                        </a:lnTo>
                        <a:lnTo>
                          <a:pt x="50" y="194"/>
                        </a:lnTo>
                        <a:lnTo>
                          <a:pt x="52" y="194"/>
                        </a:lnTo>
                        <a:lnTo>
                          <a:pt x="50" y="194"/>
                        </a:lnTo>
                        <a:lnTo>
                          <a:pt x="50" y="196"/>
                        </a:lnTo>
                        <a:lnTo>
                          <a:pt x="50" y="198"/>
                        </a:lnTo>
                        <a:lnTo>
                          <a:pt x="50" y="200"/>
                        </a:lnTo>
                        <a:lnTo>
                          <a:pt x="48" y="200"/>
                        </a:lnTo>
                        <a:lnTo>
                          <a:pt x="48" y="202"/>
                        </a:lnTo>
                        <a:lnTo>
                          <a:pt x="50" y="202"/>
                        </a:lnTo>
                        <a:lnTo>
                          <a:pt x="50" y="203"/>
                        </a:lnTo>
                        <a:lnTo>
                          <a:pt x="52" y="203"/>
                        </a:lnTo>
                        <a:lnTo>
                          <a:pt x="52" y="205"/>
                        </a:lnTo>
                        <a:lnTo>
                          <a:pt x="54" y="205"/>
                        </a:lnTo>
                        <a:lnTo>
                          <a:pt x="52" y="205"/>
                        </a:lnTo>
                        <a:lnTo>
                          <a:pt x="52" y="207"/>
                        </a:lnTo>
                        <a:lnTo>
                          <a:pt x="54" y="207"/>
                        </a:lnTo>
                        <a:lnTo>
                          <a:pt x="52" y="207"/>
                        </a:lnTo>
                        <a:lnTo>
                          <a:pt x="52" y="209"/>
                        </a:lnTo>
                        <a:lnTo>
                          <a:pt x="52" y="207"/>
                        </a:lnTo>
                        <a:lnTo>
                          <a:pt x="54" y="207"/>
                        </a:lnTo>
                        <a:lnTo>
                          <a:pt x="54" y="209"/>
                        </a:lnTo>
                        <a:lnTo>
                          <a:pt x="52" y="209"/>
                        </a:lnTo>
                        <a:lnTo>
                          <a:pt x="54" y="209"/>
                        </a:lnTo>
                        <a:lnTo>
                          <a:pt x="54" y="211"/>
                        </a:lnTo>
                        <a:lnTo>
                          <a:pt x="56" y="211"/>
                        </a:lnTo>
                        <a:lnTo>
                          <a:pt x="58" y="211"/>
                        </a:lnTo>
                        <a:lnTo>
                          <a:pt x="58" y="209"/>
                        </a:lnTo>
                        <a:lnTo>
                          <a:pt x="60" y="209"/>
                        </a:lnTo>
                        <a:lnTo>
                          <a:pt x="60" y="207"/>
                        </a:lnTo>
                        <a:lnTo>
                          <a:pt x="62" y="207"/>
                        </a:lnTo>
                        <a:lnTo>
                          <a:pt x="64" y="207"/>
                        </a:lnTo>
                        <a:lnTo>
                          <a:pt x="64" y="205"/>
                        </a:lnTo>
                        <a:lnTo>
                          <a:pt x="66" y="205"/>
                        </a:lnTo>
                        <a:lnTo>
                          <a:pt x="66" y="203"/>
                        </a:lnTo>
                        <a:lnTo>
                          <a:pt x="66" y="202"/>
                        </a:lnTo>
                        <a:lnTo>
                          <a:pt x="66" y="200"/>
                        </a:lnTo>
                        <a:lnTo>
                          <a:pt x="64" y="200"/>
                        </a:lnTo>
                        <a:lnTo>
                          <a:pt x="62" y="200"/>
                        </a:lnTo>
                        <a:lnTo>
                          <a:pt x="64" y="200"/>
                        </a:lnTo>
                        <a:lnTo>
                          <a:pt x="66" y="200"/>
                        </a:lnTo>
                        <a:lnTo>
                          <a:pt x="67" y="200"/>
                        </a:lnTo>
                        <a:lnTo>
                          <a:pt x="69" y="200"/>
                        </a:lnTo>
                        <a:lnTo>
                          <a:pt x="71" y="200"/>
                        </a:lnTo>
                        <a:lnTo>
                          <a:pt x="73" y="200"/>
                        </a:lnTo>
                        <a:lnTo>
                          <a:pt x="75" y="200"/>
                        </a:lnTo>
                        <a:lnTo>
                          <a:pt x="75" y="198"/>
                        </a:lnTo>
                        <a:lnTo>
                          <a:pt x="75" y="200"/>
                        </a:lnTo>
                        <a:lnTo>
                          <a:pt x="77" y="200"/>
                        </a:lnTo>
                        <a:lnTo>
                          <a:pt x="79" y="200"/>
                        </a:lnTo>
                        <a:lnTo>
                          <a:pt x="81" y="200"/>
                        </a:lnTo>
                        <a:lnTo>
                          <a:pt x="79" y="200"/>
                        </a:lnTo>
                        <a:lnTo>
                          <a:pt x="79" y="202"/>
                        </a:lnTo>
                        <a:lnTo>
                          <a:pt x="77" y="202"/>
                        </a:lnTo>
                        <a:lnTo>
                          <a:pt x="77" y="203"/>
                        </a:lnTo>
                        <a:lnTo>
                          <a:pt x="75" y="203"/>
                        </a:lnTo>
                        <a:lnTo>
                          <a:pt x="75" y="205"/>
                        </a:lnTo>
                        <a:lnTo>
                          <a:pt x="75" y="207"/>
                        </a:lnTo>
                        <a:lnTo>
                          <a:pt x="73" y="207"/>
                        </a:lnTo>
                        <a:lnTo>
                          <a:pt x="75" y="207"/>
                        </a:lnTo>
                        <a:lnTo>
                          <a:pt x="75" y="209"/>
                        </a:lnTo>
                        <a:lnTo>
                          <a:pt x="75" y="211"/>
                        </a:lnTo>
                        <a:lnTo>
                          <a:pt x="75" y="209"/>
                        </a:lnTo>
                        <a:lnTo>
                          <a:pt x="75" y="211"/>
                        </a:lnTo>
                        <a:lnTo>
                          <a:pt x="77" y="211"/>
                        </a:lnTo>
                        <a:lnTo>
                          <a:pt x="79" y="211"/>
                        </a:lnTo>
                        <a:lnTo>
                          <a:pt x="77" y="211"/>
                        </a:lnTo>
                        <a:lnTo>
                          <a:pt x="79" y="211"/>
                        </a:lnTo>
                        <a:lnTo>
                          <a:pt x="79" y="209"/>
                        </a:lnTo>
                        <a:lnTo>
                          <a:pt x="81" y="209"/>
                        </a:lnTo>
                        <a:lnTo>
                          <a:pt x="81" y="211"/>
                        </a:lnTo>
                        <a:lnTo>
                          <a:pt x="81" y="213"/>
                        </a:lnTo>
                        <a:lnTo>
                          <a:pt x="79" y="213"/>
                        </a:lnTo>
                        <a:lnTo>
                          <a:pt x="77" y="213"/>
                        </a:lnTo>
                        <a:lnTo>
                          <a:pt x="77" y="215"/>
                        </a:lnTo>
                        <a:lnTo>
                          <a:pt x="77" y="213"/>
                        </a:lnTo>
                        <a:lnTo>
                          <a:pt x="75" y="213"/>
                        </a:lnTo>
                        <a:lnTo>
                          <a:pt x="77" y="213"/>
                        </a:lnTo>
                        <a:lnTo>
                          <a:pt x="77" y="215"/>
                        </a:lnTo>
                        <a:lnTo>
                          <a:pt x="75" y="215"/>
                        </a:lnTo>
                        <a:lnTo>
                          <a:pt x="73" y="215"/>
                        </a:lnTo>
                        <a:lnTo>
                          <a:pt x="73" y="217"/>
                        </a:lnTo>
                        <a:lnTo>
                          <a:pt x="73" y="215"/>
                        </a:lnTo>
                        <a:lnTo>
                          <a:pt x="71" y="215"/>
                        </a:lnTo>
                        <a:lnTo>
                          <a:pt x="71" y="217"/>
                        </a:lnTo>
                        <a:lnTo>
                          <a:pt x="69" y="217"/>
                        </a:lnTo>
                        <a:lnTo>
                          <a:pt x="71" y="217"/>
                        </a:lnTo>
                        <a:lnTo>
                          <a:pt x="71" y="219"/>
                        </a:lnTo>
                        <a:lnTo>
                          <a:pt x="73" y="219"/>
                        </a:lnTo>
                        <a:lnTo>
                          <a:pt x="75" y="219"/>
                        </a:lnTo>
                        <a:lnTo>
                          <a:pt x="77" y="219"/>
                        </a:lnTo>
                        <a:lnTo>
                          <a:pt x="77" y="221"/>
                        </a:lnTo>
                        <a:lnTo>
                          <a:pt x="79" y="221"/>
                        </a:lnTo>
                        <a:lnTo>
                          <a:pt x="81" y="221"/>
                        </a:lnTo>
                        <a:lnTo>
                          <a:pt x="81" y="223"/>
                        </a:lnTo>
                        <a:lnTo>
                          <a:pt x="83" y="223"/>
                        </a:lnTo>
                        <a:lnTo>
                          <a:pt x="81" y="223"/>
                        </a:lnTo>
                        <a:lnTo>
                          <a:pt x="81" y="225"/>
                        </a:lnTo>
                        <a:lnTo>
                          <a:pt x="79" y="225"/>
                        </a:lnTo>
                        <a:lnTo>
                          <a:pt x="79" y="223"/>
                        </a:lnTo>
                        <a:lnTo>
                          <a:pt x="77" y="223"/>
                        </a:lnTo>
                        <a:lnTo>
                          <a:pt x="77" y="221"/>
                        </a:lnTo>
                        <a:lnTo>
                          <a:pt x="75" y="221"/>
                        </a:lnTo>
                        <a:lnTo>
                          <a:pt x="73" y="221"/>
                        </a:lnTo>
                        <a:lnTo>
                          <a:pt x="73" y="223"/>
                        </a:lnTo>
                        <a:lnTo>
                          <a:pt x="73" y="225"/>
                        </a:lnTo>
                        <a:lnTo>
                          <a:pt x="75" y="225"/>
                        </a:lnTo>
                        <a:lnTo>
                          <a:pt x="75" y="227"/>
                        </a:lnTo>
                        <a:lnTo>
                          <a:pt x="73" y="225"/>
                        </a:lnTo>
                        <a:lnTo>
                          <a:pt x="73" y="227"/>
                        </a:lnTo>
                        <a:lnTo>
                          <a:pt x="75" y="227"/>
                        </a:lnTo>
                        <a:lnTo>
                          <a:pt x="77" y="227"/>
                        </a:lnTo>
                        <a:lnTo>
                          <a:pt x="77" y="228"/>
                        </a:lnTo>
                        <a:lnTo>
                          <a:pt x="79" y="228"/>
                        </a:lnTo>
                        <a:lnTo>
                          <a:pt x="79" y="230"/>
                        </a:lnTo>
                        <a:lnTo>
                          <a:pt x="77" y="230"/>
                        </a:lnTo>
                        <a:lnTo>
                          <a:pt x="75" y="230"/>
                        </a:lnTo>
                        <a:lnTo>
                          <a:pt x="75" y="228"/>
                        </a:lnTo>
                        <a:lnTo>
                          <a:pt x="73" y="228"/>
                        </a:lnTo>
                        <a:lnTo>
                          <a:pt x="73" y="230"/>
                        </a:lnTo>
                        <a:lnTo>
                          <a:pt x="73" y="228"/>
                        </a:lnTo>
                        <a:lnTo>
                          <a:pt x="71" y="228"/>
                        </a:lnTo>
                        <a:lnTo>
                          <a:pt x="69" y="228"/>
                        </a:lnTo>
                        <a:lnTo>
                          <a:pt x="69" y="227"/>
                        </a:lnTo>
                        <a:lnTo>
                          <a:pt x="67" y="225"/>
                        </a:lnTo>
                        <a:lnTo>
                          <a:pt x="67" y="223"/>
                        </a:lnTo>
                        <a:lnTo>
                          <a:pt x="66" y="223"/>
                        </a:lnTo>
                        <a:lnTo>
                          <a:pt x="64" y="223"/>
                        </a:lnTo>
                        <a:lnTo>
                          <a:pt x="62" y="223"/>
                        </a:lnTo>
                        <a:lnTo>
                          <a:pt x="60" y="223"/>
                        </a:lnTo>
                        <a:lnTo>
                          <a:pt x="60" y="225"/>
                        </a:lnTo>
                        <a:lnTo>
                          <a:pt x="58" y="225"/>
                        </a:lnTo>
                        <a:lnTo>
                          <a:pt x="58" y="227"/>
                        </a:lnTo>
                        <a:lnTo>
                          <a:pt x="58" y="228"/>
                        </a:lnTo>
                        <a:lnTo>
                          <a:pt x="58" y="227"/>
                        </a:lnTo>
                        <a:lnTo>
                          <a:pt x="56" y="228"/>
                        </a:lnTo>
                        <a:lnTo>
                          <a:pt x="58" y="230"/>
                        </a:lnTo>
                        <a:lnTo>
                          <a:pt x="56" y="230"/>
                        </a:lnTo>
                        <a:lnTo>
                          <a:pt x="56" y="232"/>
                        </a:lnTo>
                        <a:lnTo>
                          <a:pt x="56" y="234"/>
                        </a:lnTo>
                        <a:lnTo>
                          <a:pt x="58" y="236"/>
                        </a:lnTo>
                        <a:lnTo>
                          <a:pt x="56" y="236"/>
                        </a:lnTo>
                        <a:lnTo>
                          <a:pt x="56" y="238"/>
                        </a:lnTo>
                        <a:lnTo>
                          <a:pt x="56" y="240"/>
                        </a:lnTo>
                        <a:lnTo>
                          <a:pt x="54" y="240"/>
                        </a:lnTo>
                        <a:lnTo>
                          <a:pt x="56" y="240"/>
                        </a:lnTo>
                        <a:lnTo>
                          <a:pt x="56" y="242"/>
                        </a:lnTo>
                        <a:lnTo>
                          <a:pt x="56" y="244"/>
                        </a:lnTo>
                        <a:lnTo>
                          <a:pt x="54" y="244"/>
                        </a:lnTo>
                        <a:lnTo>
                          <a:pt x="54" y="246"/>
                        </a:lnTo>
                        <a:lnTo>
                          <a:pt x="54" y="248"/>
                        </a:lnTo>
                        <a:lnTo>
                          <a:pt x="54" y="250"/>
                        </a:lnTo>
                        <a:lnTo>
                          <a:pt x="54" y="251"/>
                        </a:lnTo>
                        <a:lnTo>
                          <a:pt x="54" y="253"/>
                        </a:lnTo>
                        <a:lnTo>
                          <a:pt x="56" y="255"/>
                        </a:lnTo>
                        <a:lnTo>
                          <a:pt x="56" y="257"/>
                        </a:lnTo>
                        <a:lnTo>
                          <a:pt x="58" y="257"/>
                        </a:lnTo>
                        <a:lnTo>
                          <a:pt x="60" y="257"/>
                        </a:lnTo>
                        <a:lnTo>
                          <a:pt x="60" y="259"/>
                        </a:lnTo>
                        <a:lnTo>
                          <a:pt x="62" y="259"/>
                        </a:lnTo>
                        <a:lnTo>
                          <a:pt x="64" y="259"/>
                        </a:lnTo>
                        <a:lnTo>
                          <a:pt x="66" y="259"/>
                        </a:lnTo>
                        <a:lnTo>
                          <a:pt x="67" y="261"/>
                        </a:lnTo>
                        <a:lnTo>
                          <a:pt x="69" y="261"/>
                        </a:lnTo>
                        <a:lnTo>
                          <a:pt x="71" y="261"/>
                        </a:lnTo>
                        <a:lnTo>
                          <a:pt x="73" y="261"/>
                        </a:lnTo>
                        <a:lnTo>
                          <a:pt x="75" y="261"/>
                        </a:lnTo>
                        <a:lnTo>
                          <a:pt x="77" y="261"/>
                        </a:lnTo>
                        <a:lnTo>
                          <a:pt x="79" y="261"/>
                        </a:lnTo>
                        <a:lnTo>
                          <a:pt x="81" y="261"/>
                        </a:lnTo>
                        <a:lnTo>
                          <a:pt x="83" y="261"/>
                        </a:lnTo>
                        <a:lnTo>
                          <a:pt x="87" y="261"/>
                        </a:lnTo>
                        <a:lnTo>
                          <a:pt x="89" y="261"/>
                        </a:lnTo>
                        <a:lnTo>
                          <a:pt x="92" y="261"/>
                        </a:lnTo>
                        <a:lnTo>
                          <a:pt x="94" y="259"/>
                        </a:lnTo>
                        <a:lnTo>
                          <a:pt x="98" y="259"/>
                        </a:lnTo>
                        <a:lnTo>
                          <a:pt x="100" y="259"/>
                        </a:lnTo>
                        <a:lnTo>
                          <a:pt x="100" y="257"/>
                        </a:lnTo>
                        <a:lnTo>
                          <a:pt x="102" y="257"/>
                        </a:lnTo>
                        <a:lnTo>
                          <a:pt x="102" y="255"/>
                        </a:lnTo>
                        <a:lnTo>
                          <a:pt x="104" y="255"/>
                        </a:lnTo>
                        <a:lnTo>
                          <a:pt x="104" y="253"/>
                        </a:lnTo>
                        <a:lnTo>
                          <a:pt x="102" y="253"/>
                        </a:lnTo>
                        <a:lnTo>
                          <a:pt x="102" y="251"/>
                        </a:lnTo>
                        <a:lnTo>
                          <a:pt x="104" y="251"/>
                        </a:lnTo>
                        <a:lnTo>
                          <a:pt x="106" y="250"/>
                        </a:lnTo>
                        <a:lnTo>
                          <a:pt x="104" y="250"/>
                        </a:lnTo>
                        <a:lnTo>
                          <a:pt x="104" y="248"/>
                        </a:lnTo>
                        <a:lnTo>
                          <a:pt x="104" y="246"/>
                        </a:lnTo>
                        <a:lnTo>
                          <a:pt x="104" y="244"/>
                        </a:lnTo>
                        <a:lnTo>
                          <a:pt x="106" y="244"/>
                        </a:lnTo>
                        <a:lnTo>
                          <a:pt x="108" y="242"/>
                        </a:lnTo>
                        <a:lnTo>
                          <a:pt x="108" y="240"/>
                        </a:lnTo>
                        <a:lnTo>
                          <a:pt x="110" y="240"/>
                        </a:lnTo>
                        <a:lnTo>
                          <a:pt x="108" y="240"/>
                        </a:lnTo>
                        <a:lnTo>
                          <a:pt x="108" y="238"/>
                        </a:lnTo>
                        <a:lnTo>
                          <a:pt x="108" y="236"/>
                        </a:lnTo>
                        <a:lnTo>
                          <a:pt x="106" y="236"/>
                        </a:lnTo>
                        <a:lnTo>
                          <a:pt x="106" y="234"/>
                        </a:lnTo>
                        <a:lnTo>
                          <a:pt x="106" y="232"/>
                        </a:lnTo>
                        <a:lnTo>
                          <a:pt x="106" y="230"/>
                        </a:lnTo>
                        <a:lnTo>
                          <a:pt x="104" y="230"/>
                        </a:lnTo>
                        <a:lnTo>
                          <a:pt x="106" y="230"/>
                        </a:lnTo>
                        <a:lnTo>
                          <a:pt x="106" y="228"/>
                        </a:lnTo>
                        <a:lnTo>
                          <a:pt x="106" y="230"/>
                        </a:lnTo>
                        <a:lnTo>
                          <a:pt x="108" y="228"/>
                        </a:lnTo>
                        <a:lnTo>
                          <a:pt x="108" y="227"/>
                        </a:lnTo>
                        <a:lnTo>
                          <a:pt x="106" y="227"/>
                        </a:lnTo>
                        <a:lnTo>
                          <a:pt x="106" y="225"/>
                        </a:lnTo>
                        <a:lnTo>
                          <a:pt x="108" y="225"/>
                        </a:lnTo>
                        <a:lnTo>
                          <a:pt x="108" y="227"/>
                        </a:lnTo>
                        <a:lnTo>
                          <a:pt x="110" y="225"/>
                        </a:lnTo>
                        <a:lnTo>
                          <a:pt x="110" y="223"/>
                        </a:lnTo>
                        <a:lnTo>
                          <a:pt x="112" y="223"/>
                        </a:lnTo>
                        <a:lnTo>
                          <a:pt x="112" y="221"/>
                        </a:lnTo>
                        <a:lnTo>
                          <a:pt x="112" y="219"/>
                        </a:lnTo>
                        <a:lnTo>
                          <a:pt x="112" y="217"/>
                        </a:lnTo>
                        <a:lnTo>
                          <a:pt x="110" y="217"/>
                        </a:lnTo>
                        <a:lnTo>
                          <a:pt x="108" y="217"/>
                        </a:lnTo>
                        <a:lnTo>
                          <a:pt x="106" y="217"/>
                        </a:lnTo>
                        <a:lnTo>
                          <a:pt x="104" y="217"/>
                        </a:lnTo>
                        <a:lnTo>
                          <a:pt x="104" y="215"/>
                        </a:lnTo>
                        <a:lnTo>
                          <a:pt x="106" y="213"/>
                        </a:lnTo>
                        <a:lnTo>
                          <a:pt x="104" y="213"/>
                        </a:lnTo>
                        <a:lnTo>
                          <a:pt x="104" y="211"/>
                        </a:lnTo>
                        <a:lnTo>
                          <a:pt x="106" y="209"/>
                        </a:lnTo>
                        <a:lnTo>
                          <a:pt x="106" y="207"/>
                        </a:lnTo>
                        <a:lnTo>
                          <a:pt x="106" y="205"/>
                        </a:lnTo>
                        <a:lnTo>
                          <a:pt x="106" y="203"/>
                        </a:lnTo>
                        <a:lnTo>
                          <a:pt x="104" y="202"/>
                        </a:lnTo>
                        <a:lnTo>
                          <a:pt x="104" y="198"/>
                        </a:lnTo>
                        <a:lnTo>
                          <a:pt x="106" y="196"/>
                        </a:lnTo>
                        <a:lnTo>
                          <a:pt x="106" y="194"/>
                        </a:lnTo>
                        <a:lnTo>
                          <a:pt x="106" y="192"/>
                        </a:lnTo>
                        <a:lnTo>
                          <a:pt x="106" y="190"/>
                        </a:lnTo>
                        <a:lnTo>
                          <a:pt x="106" y="188"/>
                        </a:lnTo>
                        <a:lnTo>
                          <a:pt x="104" y="188"/>
                        </a:lnTo>
                        <a:lnTo>
                          <a:pt x="104" y="186"/>
                        </a:lnTo>
                        <a:lnTo>
                          <a:pt x="104" y="184"/>
                        </a:lnTo>
                        <a:lnTo>
                          <a:pt x="104" y="182"/>
                        </a:lnTo>
                        <a:lnTo>
                          <a:pt x="104" y="180"/>
                        </a:lnTo>
                        <a:lnTo>
                          <a:pt x="104" y="179"/>
                        </a:lnTo>
                        <a:lnTo>
                          <a:pt x="102" y="179"/>
                        </a:lnTo>
                        <a:lnTo>
                          <a:pt x="102" y="177"/>
                        </a:lnTo>
                        <a:lnTo>
                          <a:pt x="102" y="175"/>
                        </a:lnTo>
                        <a:lnTo>
                          <a:pt x="100" y="175"/>
                        </a:lnTo>
                        <a:lnTo>
                          <a:pt x="100" y="173"/>
                        </a:lnTo>
                        <a:lnTo>
                          <a:pt x="100" y="171"/>
                        </a:lnTo>
                        <a:lnTo>
                          <a:pt x="98" y="171"/>
                        </a:lnTo>
                        <a:lnTo>
                          <a:pt x="98" y="169"/>
                        </a:lnTo>
                        <a:lnTo>
                          <a:pt x="98" y="167"/>
                        </a:lnTo>
                        <a:lnTo>
                          <a:pt x="96" y="165"/>
                        </a:lnTo>
                        <a:lnTo>
                          <a:pt x="96" y="163"/>
                        </a:lnTo>
                        <a:lnTo>
                          <a:pt x="98" y="161"/>
                        </a:lnTo>
                        <a:lnTo>
                          <a:pt x="98" y="159"/>
                        </a:lnTo>
                        <a:lnTo>
                          <a:pt x="98" y="157"/>
                        </a:lnTo>
                        <a:lnTo>
                          <a:pt x="100" y="157"/>
                        </a:lnTo>
                        <a:lnTo>
                          <a:pt x="100" y="155"/>
                        </a:lnTo>
                        <a:lnTo>
                          <a:pt x="100" y="154"/>
                        </a:lnTo>
                        <a:lnTo>
                          <a:pt x="100" y="152"/>
                        </a:lnTo>
                        <a:lnTo>
                          <a:pt x="102" y="152"/>
                        </a:lnTo>
                        <a:lnTo>
                          <a:pt x="102" y="150"/>
                        </a:lnTo>
                        <a:lnTo>
                          <a:pt x="102" y="148"/>
                        </a:lnTo>
                        <a:lnTo>
                          <a:pt x="102" y="146"/>
                        </a:lnTo>
                        <a:lnTo>
                          <a:pt x="102" y="144"/>
                        </a:lnTo>
                        <a:lnTo>
                          <a:pt x="102" y="142"/>
                        </a:lnTo>
                        <a:lnTo>
                          <a:pt x="100" y="142"/>
                        </a:lnTo>
                        <a:lnTo>
                          <a:pt x="100" y="140"/>
                        </a:lnTo>
                        <a:lnTo>
                          <a:pt x="100" y="138"/>
                        </a:lnTo>
                        <a:lnTo>
                          <a:pt x="100" y="136"/>
                        </a:lnTo>
                        <a:lnTo>
                          <a:pt x="100" y="134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lnTo>
                          <a:pt x="100" y="129"/>
                        </a:lnTo>
                        <a:lnTo>
                          <a:pt x="100" y="127"/>
                        </a:lnTo>
                        <a:lnTo>
                          <a:pt x="98" y="127"/>
                        </a:lnTo>
                        <a:lnTo>
                          <a:pt x="98" y="125"/>
                        </a:lnTo>
                        <a:lnTo>
                          <a:pt x="96" y="123"/>
                        </a:lnTo>
                        <a:lnTo>
                          <a:pt x="94" y="123"/>
                        </a:lnTo>
                        <a:lnTo>
                          <a:pt x="92" y="123"/>
                        </a:lnTo>
                        <a:lnTo>
                          <a:pt x="92" y="121"/>
                        </a:lnTo>
                        <a:lnTo>
                          <a:pt x="92" y="119"/>
                        </a:lnTo>
                        <a:lnTo>
                          <a:pt x="90" y="119"/>
                        </a:lnTo>
                        <a:lnTo>
                          <a:pt x="90" y="117"/>
                        </a:lnTo>
                        <a:lnTo>
                          <a:pt x="90" y="115"/>
                        </a:lnTo>
                        <a:lnTo>
                          <a:pt x="90" y="113"/>
                        </a:lnTo>
                        <a:lnTo>
                          <a:pt x="89" y="111"/>
                        </a:lnTo>
                        <a:lnTo>
                          <a:pt x="89" y="109"/>
                        </a:lnTo>
                        <a:lnTo>
                          <a:pt x="89" y="107"/>
                        </a:lnTo>
                        <a:lnTo>
                          <a:pt x="87" y="107"/>
                        </a:lnTo>
                        <a:lnTo>
                          <a:pt x="87" y="106"/>
                        </a:lnTo>
                        <a:lnTo>
                          <a:pt x="85" y="106"/>
                        </a:lnTo>
                        <a:lnTo>
                          <a:pt x="85" y="104"/>
                        </a:lnTo>
                        <a:lnTo>
                          <a:pt x="83" y="104"/>
                        </a:lnTo>
                        <a:lnTo>
                          <a:pt x="83" y="102"/>
                        </a:lnTo>
                        <a:lnTo>
                          <a:pt x="81" y="102"/>
                        </a:lnTo>
                        <a:lnTo>
                          <a:pt x="81" y="100"/>
                        </a:lnTo>
                        <a:lnTo>
                          <a:pt x="79" y="100"/>
                        </a:lnTo>
                        <a:lnTo>
                          <a:pt x="77" y="100"/>
                        </a:lnTo>
                        <a:lnTo>
                          <a:pt x="77" y="98"/>
                        </a:lnTo>
                        <a:lnTo>
                          <a:pt x="75" y="98"/>
                        </a:lnTo>
                        <a:lnTo>
                          <a:pt x="73" y="98"/>
                        </a:lnTo>
                        <a:lnTo>
                          <a:pt x="71" y="98"/>
                        </a:lnTo>
                        <a:lnTo>
                          <a:pt x="71" y="96"/>
                        </a:lnTo>
                        <a:lnTo>
                          <a:pt x="69" y="96"/>
                        </a:lnTo>
                        <a:lnTo>
                          <a:pt x="67" y="96"/>
                        </a:lnTo>
                        <a:lnTo>
                          <a:pt x="66" y="96"/>
                        </a:lnTo>
                        <a:lnTo>
                          <a:pt x="66" y="94"/>
                        </a:lnTo>
                        <a:lnTo>
                          <a:pt x="64" y="94"/>
                        </a:lnTo>
                        <a:lnTo>
                          <a:pt x="62" y="94"/>
                        </a:lnTo>
                        <a:lnTo>
                          <a:pt x="62" y="92"/>
                        </a:lnTo>
                        <a:lnTo>
                          <a:pt x="60" y="92"/>
                        </a:lnTo>
                        <a:lnTo>
                          <a:pt x="58" y="92"/>
                        </a:lnTo>
                        <a:lnTo>
                          <a:pt x="60" y="90"/>
                        </a:lnTo>
                        <a:lnTo>
                          <a:pt x="58" y="90"/>
                        </a:lnTo>
                        <a:lnTo>
                          <a:pt x="56" y="90"/>
                        </a:lnTo>
                        <a:lnTo>
                          <a:pt x="54" y="90"/>
                        </a:lnTo>
                        <a:lnTo>
                          <a:pt x="54" y="88"/>
                        </a:lnTo>
                        <a:lnTo>
                          <a:pt x="54" y="90"/>
                        </a:lnTo>
                        <a:lnTo>
                          <a:pt x="54" y="92"/>
                        </a:lnTo>
                        <a:lnTo>
                          <a:pt x="56" y="92"/>
                        </a:lnTo>
                        <a:lnTo>
                          <a:pt x="56" y="94"/>
                        </a:lnTo>
                        <a:lnTo>
                          <a:pt x="58" y="94"/>
                        </a:lnTo>
                        <a:lnTo>
                          <a:pt x="56" y="94"/>
                        </a:lnTo>
                        <a:lnTo>
                          <a:pt x="58" y="94"/>
                        </a:lnTo>
                        <a:lnTo>
                          <a:pt x="60" y="94"/>
                        </a:lnTo>
                        <a:lnTo>
                          <a:pt x="60" y="92"/>
                        </a:lnTo>
                        <a:lnTo>
                          <a:pt x="62" y="92"/>
                        </a:lnTo>
                        <a:lnTo>
                          <a:pt x="62" y="94"/>
                        </a:lnTo>
                        <a:lnTo>
                          <a:pt x="60" y="94"/>
                        </a:lnTo>
                        <a:lnTo>
                          <a:pt x="58" y="94"/>
                        </a:lnTo>
                        <a:lnTo>
                          <a:pt x="56" y="94"/>
                        </a:lnTo>
                        <a:lnTo>
                          <a:pt x="54" y="92"/>
                        </a:lnTo>
                        <a:lnTo>
                          <a:pt x="54" y="90"/>
                        </a:lnTo>
                        <a:lnTo>
                          <a:pt x="54" y="88"/>
                        </a:lnTo>
                        <a:lnTo>
                          <a:pt x="54" y="86"/>
                        </a:lnTo>
                        <a:lnTo>
                          <a:pt x="56" y="86"/>
                        </a:lnTo>
                        <a:lnTo>
                          <a:pt x="56" y="84"/>
                        </a:lnTo>
                        <a:lnTo>
                          <a:pt x="58" y="84"/>
                        </a:lnTo>
                        <a:lnTo>
                          <a:pt x="58" y="83"/>
                        </a:lnTo>
                        <a:lnTo>
                          <a:pt x="60" y="83"/>
                        </a:lnTo>
                        <a:lnTo>
                          <a:pt x="62" y="81"/>
                        </a:lnTo>
                        <a:lnTo>
                          <a:pt x="64" y="81"/>
                        </a:lnTo>
                        <a:lnTo>
                          <a:pt x="64" y="79"/>
                        </a:lnTo>
                        <a:lnTo>
                          <a:pt x="66" y="79"/>
                        </a:lnTo>
                        <a:lnTo>
                          <a:pt x="66" y="77"/>
                        </a:lnTo>
                        <a:lnTo>
                          <a:pt x="67" y="77"/>
                        </a:lnTo>
                        <a:lnTo>
                          <a:pt x="67" y="75"/>
                        </a:lnTo>
                        <a:lnTo>
                          <a:pt x="67" y="73"/>
                        </a:lnTo>
                        <a:lnTo>
                          <a:pt x="67" y="71"/>
                        </a:lnTo>
                        <a:lnTo>
                          <a:pt x="67" y="69"/>
                        </a:lnTo>
                        <a:lnTo>
                          <a:pt x="69" y="69"/>
                        </a:lnTo>
                        <a:lnTo>
                          <a:pt x="71" y="69"/>
                        </a:lnTo>
                        <a:lnTo>
                          <a:pt x="73" y="69"/>
                        </a:lnTo>
                        <a:lnTo>
                          <a:pt x="75" y="69"/>
                        </a:lnTo>
                        <a:lnTo>
                          <a:pt x="77" y="69"/>
                        </a:lnTo>
                        <a:lnTo>
                          <a:pt x="79" y="69"/>
                        </a:lnTo>
                        <a:lnTo>
                          <a:pt x="81" y="67"/>
                        </a:lnTo>
                        <a:lnTo>
                          <a:pt x="83" y="67"/>
                        </a:lnTo>
                        <a:lnTo>
                          <a:pt x="85" y="67"/>
                        </a:lnTo>
                        <a:lnTo>
                          <a:pt x="87" y="67"/>
                        </a:lnTo>
                        <a:lnTo>
                          <a:pt x="89" y="67"/>
                        </a:lnTo>
                        <a:lnTo>
                          <a:pt x="90" y="67"/>
                        </a:lnTo>
                        <a:lnTo>
                          <a:pt x="92" y="67"/>
                        </a:lnTo>
                        <a:lnTo>
                          <a:pt x="94" y="65"/>
                        </a:lnTo>
                        <a:lnTo>
                          <a:pt x="96" y="65"/>
                        </a:lnTo>
                        <a:lnTo>
                          <a:pt x="98" y="65"/>
                        </a:lnTo>
                        <a:lnTo>
                          <a:pt x="100" y="65"/>
                        </a:lnTo>
                        <a:lnTo>
                          <a:pt x="102" y="65"/>
                        </a:lnTo>
                        <a:lnTo>
                          <a:pt x="102" y="63"/>
                        </a:lnTo>
                        <a:lnTo>
                          <a:pt x="104" y="63"/>
                        </a:lnTo>
                        <a:lnTo>
                          <a:pt x="106" y="63"/>
                        </a:lnTo>
                        <a:lnTo>
                          <a:pt x="108" y="63"/>
                        </a:lnTo>
                        <a:lnTo>
                          <a:pt x="110" y="63"/>
                        </a:lnTo>
                        <a:lnTo>
                          <a:pt x="110" y="61"/>
                        </a:lnTo>
                        <a:lnTo>
                          <a:pt x="112" y="61"/>
                        </a:lnTo>
                        <a:lnTo>
                          <a:pt x="114" y="61"/>
                        </a:lnTo>
                        <a:lnTo>
                          <a:pt x="115" y="61"/>
                        </a:lnTo>
                        <a:lnTo>
                          <a:pt x="117" y="61"/>
                        </a:lnTo>
                        <a:lnTo>
                          <a:pt x="119" y="59"/>
                        </a:lnTo>
                        <a:lnTo>
                          <a:pt x="121" y="59"/>
                        </a:lnTo>
                        <a:lnTo>
                          <a:pt x="123" y="59"/>
                        </a:lnTo>
                        <a:lnTo>
                          <a:pt x="125" y="58"/>
                        </a:lnTo>
                        <a:lnTo>
                          <a:pt x="127" y="58"/>
                        </a:lnTo>
                        <a:lnTo>
                          <a:pt x="129" y="58"/>
                        </a:lnTo>
                        <a:lnTo>
                          <a:pt x="129" y="56"/>
                        </a:lnTo>
                        <a:lnTo>
                          <a:pt x="131" y="56"/>
                        </a:lnTo>
                        <a:lnTo>
                          <a:pt x="131" y="54"/>
                        </a:lnTo>
                        <a:lnTo>
                          <a:pt x="133" y="54"/>
                        </a:lnTo>
                        <a:lnTo>
                          <a:pt x="133" y="52"/>
                        </a:lnTo>
                        <a:lnTo>
                          <a:pt x="135" y="52"/>
                        </a:lnTo>
                        <a:lnTo>
                          <a:pt x="135" y="50"/>
                        </a:lnTo>
                        <a:lnTo>
                          <a:pt x="135" y="48"/>
                        </a:lnTo>
                        <a:lnTo>
                          <a:pt x="133" y="48"/>
                        </a:lnTo>
                        <a:lnTo>
                          <a:pt x="133" y="46"/>
                        </a:lnTo>
                        <a:lnTo>
                          <a:pt x="135" y="44"/>
                        </a:lnTo>
                        <a:lnTo>
                          <a:pt x="135" y="42"/>
                        </a:lnTo>
                        <a:lnTo>
                          <a:pt x="137" y="42"/>
                        </a:lnTo>
                        <a:lnTo>
                          <a:pt x="137" y="40"/>
                        </a:lnTo>
                        <a:lnTo>
                          <a:pt x="135" y="40"/>
                        </a:lnTo>
                        <a:lnTo>
                          <a:pt x="137" y="40"/>
                        </a:lnTo>
                        <a:lnTo>
                          <a:pt x="138" y="40"/>
                        </a:lnTo>
                        <a:lnTo>
                          <a:pt x="138" y="38"/>
                        </a:lnTo>
                        <a:lnTo>
                          <a:pt x="140" y="38"/>
                        </a:lnTo>
                        <a:lnTo>
                          <a:pt x="142" y="38"/>
                        </a:lnTo>
                        <a:lnTo>
                          <a:pt x="142" y="36"/>
                        </a:lnTo>
                        <a:lnTo>
                          <a:pt x="144" y="36"/>
                        </a:lnTo>
                        <a:lnTo>
                          <a:pt x="146" y="36"/>
                        </a:lnTo>
                        <a:lnTo>
                          <a:pt x="148" y="36"/>
                        </a:lnTo>
                        <a:lnTo>
                          <a:pt x="150" y="36"/>
                        </a:lnTo>
                        <a:lnTo>
                          <a:pt x="150" y="34"/>
                        </a:lnTo>
                        <a:lnTo>
                          <a:pt x="152" y="34"/>
                        </a:lnTo>
                        <a:lnTo>
                          <a:pt x="154" y="34"/>
                        </a:lnTo>
                        <a:lnTo>
                          <a:pt x="156" y="33"/>
                        </a:lnTo>
                        <a:lnTo>
                          <a:pt x="158" y="33"/>
                        </a:lnTo>
                        <a:lnTo>
                          <a:pt x="160" y="33"/>
                        </a:lnTo>
                        <a:lnTo>
                          <a:pt x="160" y="31"/>
                        </a:lnTo>
                        <a:lnTo>
                          <a:pt x="162" y="31"/>
                        </a:lnTo>
                        <a:lnTo>
                          <a:pt x="163" y="29"/>
                        </a:lnTo>
                        <a:lnTo>
                          <a:pt x="165" y="29"/>
                        </a:lnTo>
                        <a:lnTo>
                          <a:pt x="165" y="27"/>
                        </a:lnTo>
                        <a:lnTo>
                          <a:pt x="165" y="25"/>
                        </a:lnTo>
                        <a:lnTo>
                          <a:pt x="167" y="23"/>
                        </a:lnTo>
                        <a:lnTo>
                          <a:pt x="165" y="23"/>
                        </a:lnTo>
                        <a:lnTo>
                          <a:pt x="167" y="23"/>
                        </a:lnTo>
                        <a:lnTo>
                          <a:pt x="167" y="21"/>
                        </a:lnTo>
                        <a:lnTo>
                          <a:pt x="169" y="21"/>
                        </a:lnTo>
                        <a:lnTo>
                          <a:pt x="169" y="19"/>
                        </a:lnTo>
                        <a:lnTo>
                          <a:pt x="171" y="19"/>
                        </a:lnTo>
                        <a:lnTo>
                          <a:pt x="173" y="17"/>
                        </a:lnTo>
                        <a:lnTo>
                          <a:pt x="175" y="17"/>
                        </a:lnTo>
                        <a:lnTo>
                          <a:pt x="175" y="15"/>
                        </a:lnTo>
                        <a:lnTo>
                          <a:pt x="177" y="15"/>
                        </a:lnTo>
                        <a:lnTo>
                          <a:pt x="177" y="13"/>
                        </a:lnTo>
                        <a:lnTo>
                          <a:pt x="179" y="13"/>
                        </a:lnTo>
                        <a:lnTo>
                          <a:pt x="181" y="13"/>
                        </a:lnTo>
                        <a:lnTo>
                          <a:pt x="181" y="11"/>
                        </a:lnTo>
                        <a:lnTo>
                          <a:pt x="183" y="11"/>
                        </a:lnTo>
                        <a:lnTo>
                          <a:pt x="185" y="11"/>
                        </a:lnTo>
                        <a:lnTo>
                          <a:pt x="185" y="10"/>
                        </a:lnTo>
                        <a:lnTo>
                          <a:pt x="186" y="10"/>
                        </a:lnTo>
                        <a:lnTo>
                          <a:pt x="188" y="10"/>
                        </a:lnTo>
                        <a:lnTo>
                          <a:pt x="188" y="8"/>
                        </a:lnTo>
                        <a:lnTo>
                          <a:pt x="190" y="8"/>
                        </a:lnTo>
                        <a:lnTo>
                          <a:pt x="190" y="6"/>
                        </a:lnTo>
                        <a:lnTo>
                          <a:pt x="192" y="6"/>
                        </a:lnTo>
                        <a:lnTo>
                          <a:pt x="192" y="4"/>
                        </a:lnTo>
                        <a:lnTo>
                          <a:pt x="192" y="2"/>
                        </a:lnTo>
                        <a:lnTo>
                          <a:pt x="192" y="0"/>
                        </a:lnTo>
                        <a:lnTo>
                          <a:pt x="192" y="2"/>
                        </a:lnTo>
                        <a:lnTo>
                          <a:pt x="194" y="2"/>
                        </a:lnTo>
                        <a:lnTo>
                          <a:pt x="194" y="4"/>
                        </a:lnTo>
                        <a:lnTo>
                          <a:pt x="194" y="6"/>
                        </a:lnTo>
                        <a:lnTo>
                          <a:pt x="194" y="8"/>
                        </a:lnTo>
                        <a:lnTo>
                          <a:pt x="196" y="8"/>
                        </a:lnTo>
                        <a:lnTo>
                          <a:pt x="196" y="10"/>
                        </a:lnTo>
                        <a:lnTo>
                          <a:pt x="196" y="11"/>
                        </a:lnTo>
                        <a:lnTo>
                          <a:pt x="196" y="13"/>
                        </a:lnTo>
                        <a:lnTo>
                          <a:pt x="198" y="13"/>
                        </a:lnTo>
                        <a:lnTo>
                          <a:pt x="198" y="17"/>
                        </a:lnTo>
                        <a:lnTo>
                          <a:pt x="200" y="19"/>
                        </a:lnTo>
                        <a:lnTo>
                          <a:pt x="200" y="21"/>
                        </a:lnTo>
                        <a:lnTo>
                          <a:pt x="200" y="23"/>
                        </a:lnTo>
                        <a:lnTo>
                          <a:pt x="202" y="25"/>
                        </a:lnTo>
                        <a:lnTo>
                          <a:pt x="200" y="25"/>
                        </a:lnTo>
                        <a:lnTo>
                          <a:pt x="200" y="27"/>
                        </a:lnTo>
                        <a:lnTo>
                          <a:pt x="198" y="27"/>
                        </a:lnTo>
                        <a:lnTo>
                          <a:pt x="198" y="29"/>
                        </a:lnTo>
                        <a:lnTo>
                          <a:pt x="196" y="29"/>
                        </a:lnTo>
                        <a:lnTo>
                          <a:pt x="196" y="27"/>
                        </a:lnTo>
                        <a:lnTo>
                          <a:pt x="196" y="29"/>
                        </a:lnTo>
                        <a:lnTo>
                          <a:pt x="194" y="29"/>
                        </a:lnTo>
                        <a:lnTo>
                          <a:pt x="194" y="31"/>
                        </a:lnTo>
                        <a:lnTo>
                          <a:pt x="192" y="33"/>
                        </a:lnTo>
                        <a:lnTo>
                          <a:pt x="192" y="34"/>
                        </a:lnTo>
                        <a:lnTo>
                          <a:pt x="192" y="36"/>
                        </a:lnTo>
                        <a:lnTo>
                          <a:pt x="194" y="36"/>
                        </a:lnTo>
                        <a:lnTo>
                          <a:pt x="196" y="36"/>
                        </a:lnTo>
                        <a:lnTo>
                          <a:pt x="198" y="36"/>
                        </a:lnTo>
                        <a:lnTo>
                          <a:pt x="198" y="38"/>
                        </a:lnTo>
                        <a:lnTo>
                          <a:pt x="198" y="40"/>
                        </a:lnTo>
                        <a:lnTo>
                          <a:pt x="200" y="40"/>
                        </a:lnTo>
                        <a:lnTo>
                          <a:pt x="200" y="42"/>
                        </a:lnTo>
                        <a:lnTo>
                          <a:pt x="202" y="42"/>
                        </a:lnTo>
                        <a:lnTo>
                          <a:pt x="202" y="44"/>
                        </a:lnTo>
                        <a:lnTo>
                          <a:pt x="204" y="44"/>
                        </a:lnTo>
                        <a:lnTo>
                          <a:pt x="204" y="46"/>
                        </a:lnTo>
                        <a:lnTo>
                          <a:pt x="202" y="46"/>
                        </a:lnTo>
                        <a:lnTo>
                          <a:pt x="202" y="48"/>
                        </a:lnTo>
                        <a:lnTo>
                          <a:pt x="202" y="50"/>
                        </a:lnTo>
                        <a:lnTo>
                          <a:pt x="204" y="50"/>
                        </a:lnTo>
                        <a:lnTo>
                          <a:pt x="204" y="52"/>
                        </a:lnTo>
                        <a:lnTo>
                          <a:pt x="206" y="52"/>
                        </a:lnTo>
                        <a:lnTo>
                          <a:pt x="206" y="54"/>
                        </a:lnTo>
                        <a:lnTo>
                          <a:pt x="206" y="56"/>
                        </a:lnTo>
                        <a:lnTo>
                          <a:pt x="208" y="56"/>
                        </a:lnTo>
                        <a:lnTo>
                          <a:pt x="208" y="58"/>
                        </a:lnTo>
                        <a:lnTo>
                          <a:pt x="208" y="59"/>
                        </a:lnTo>
                        <a:lnTo>
                          <a:pt x="210" y="59"/>
                        </a:lnTo>
                        <a:lnTo>
                          <a:pt x="210" y="61"/>
                        </a:lnTo>
                        <a:lnTo>
                          <a:pt x="210" y="63"/>
                        </a:lnTo>
                        <a:lnTo>
                          <a:pt x="211" y="63"/>
                        </a:lnTo>
                        <a:lnTo>
                          <a:pt x="211" y="65"/>
                        </a:lnTo>
                        <a:lnTo>
                          <a:pt x="210" y="65"/>
                        </a:lnTo>
                        <a:lnTo>
                          <a:pt x="211" y="65"/>
                        </a:lnTo>
                        <a:lnTo>
                          <a:pt x="213" y="65"/>
                        </a:lnTo>
                        <a:lnTo>
                          <a:pt x="213" y="63"/>
                        </a:lnTo>
                        <a:lnTo>
                          <a:pt x="215" y="63"/>
                        </a:lnTo>
                        <a:lnTo>
                          <a:pt x="215" y="61"/>
                        </a:lnTo>
                        <a:lnTo>
                          <a:pt x="215" y="63"/>
                        </a:lnTo>
                        <a:lnTo>
                          <a:pt x="217" y="63"/>
                        </a:lnTo>
                        <a:lnTo>
                          <a:pt x="219" y="63"/>
                        </a:lnTo>
                        <a:lnTo>
                          <a:pt x="219" y="61"/>
                        </a:lnTo>
                        <a:lnTo>
                          <a:pt x="221" y="61"/>
                        </a:lnTo>
                        <a:lnTo>
                          <a:pt x="223" y="61"/>
                        </a:lnTo>
                        <a:lnTo>
                          <a:pt x="225" y="61"/>
                        </a:lnTo>
                        <a:lnTo>
                          <a:pt x="227" y="63"/>
                        </a:lnTo>
                        <a:lnTo>
                          <a:pt x="229" y="65"/>
                        </a:lnTo>
                        <a:lnTo>
                          <a:pt x="231" y="65"/>
                        </a:lnTo>
                        <a:lnTo>
                          <a:pt x="233" y="65"/>
                        </a:lnTo>
                        <a:lnTo>
                          <a:pt x="231" y="65"/>
                        </a:lnTo>
                        <a:lnTo>
                          <a:pt x="231" y="67"/>
                        </a:lnTo>
                        <a:lnTo>
                          <a:pt x="231" y="69"/>
                        </a:lnTo>
                        <a:lnTo>
                          <a:pt x="231" y="71"/>
                        </a:lnTo>
                        <a:lnTo>
                          <a:pt x="233" y="71"/>
                        </a:lnTo>
                        <a:lnTo>
                          <a:pt x="234" y="71"/>
                        </a:lnTo>
                        <a:lnTo>
                          <a:pt x="234" y="73"/>
                        </a:lnTo>
                        <a:lnTo>
                          <a:pt x="236" y="73"/>
                        </a:lnTo>
                        <a:lnTo>
                          <a:pt x="236" y="75"/>
                        </a:lnTo>
                        <a:lnTo>
                          <a:pt x="238" y="75"/>
                        </a:lnTo>
                        <a:lnTo>
                          <a:pt x="238" y="77"/>
                        </a:lnTo>
                        <a:lnTo>
                          <a:pt x="238" y="79"/>
                        </a:lnTo>
                        <a:lnTo>
                          <a:pt x="238" y="81"/>
                        </a:lnTo>
                        <a:lnTo>
                          <a:pt x="240" y="81"/>
                        </a:lnTo>
                        <a:lnTo>
                          <a:pt x="240" y="83"/>
                        </a:lnTo>
                        <a:lnTo>
                          <a:pt x="242" y="83"/>
                        </a:lnTo>
                        <a:lnTo>
                          <a:pt x="242" y="84"/>
                        </a:lnTo>
                        <a:lnTo>
                          <a:pt x="242" y="86"/>
                        </a:lnTo>
                        <a:lnTo>
                          <a:pt x="240" y="86"/>
                        </a:lnTo>
                        <a:lnTo>
                          <a:pt x="240" y="88"/>
                        </a:lnTo>
                        <a:lnTo>
                          <a:pt x="240" y="90"/>
                        </a:lnTo>
                        <a:lnTo>
                          <a:pt x="240" y="92"/>
                        </a:lnTo>
                        <a:lnTo>
                          <a:pt x="238" y="92"/>
                        </a:lnTo>
                        <a:lnTo>
                          <a:pt x="238" y="94"/>
                        </a:lnTo>
                        <a:lnTo>
                          <a:pt x="236" y="94"/>
                        </a:lnTo>
                        <a:lnTo>
                          <a:pt x="234" y="94"/>
                        </a:lnTo>
                        <a:lnTo>
                          <a:pt x="234" y="96"/>
                        </a:lnTo>
                        <a:lnTo>
                          <a:pt x="234" y="98"/>
                        </a:lnTo>
                        <a:lnTo>
                          <a:pt x="234" y="100"/>
                        </a:lnTo>
                        <a:lnTo>
                          <a:pt x="236" y="100"/>
                        </a:lnTo>
                        <a:lnTo>
                          <a:pt x="236" y="102"/>
                        </a:lnTo>
                        <a:lnTo>
                          <a:pt x="238" y="102"/>
                        </a:lnTo>
                        <a:lnTo>
                          <a:pt x="238" y="104"/>
                        </a:lnTo>
                        <a:lnTo>
                          <a:pt x="240" y="104"/>
                        </a:lnTo>
                        <a:lnTo>
                          <a:pt x="242" y="104"/>
                        </a:lnTo>
                        <a:lnTo>
                          <a:pt x="244" y="104"/>
                        </a:lnTo>
                        <a:lnTo>
                          <a:pt x="244" y="106"/>
                        </a:lnTo>
                        <a:lnTo>
                          <a:pt x="246" y="106"/>
                        </a:lnTo>
                        <a:lnTo>
                          <a:pt x="246" y="107"/>
                        </a:lnTo>
                        <a:lnTo>
                          <a:pt x="246" y="109"/>
                        </a:lnTo>
                        <a:lnTo>
                          <a:pt x="246" y="111"/>
                        </a:lnTo>
                        <a:lnTo>
                          <a:pt x="246" y="113"/>
                        </a:lnTo>
                        <a:lnTo>
                          <a:pt x="246" y="115"/>
                        </a:lnTo>
                        <a:lnTo>
                          <a:pt x="246" y="117"/>
                        </a:lnTo>
                        <a:lnTo>
                          <a:pt x="246" y="119"/>
                        </a:lnTo>
                        <a:lnTo>
                          <a:pt x="246" y="121"/>
                        </a:lnTo>
                        <a:lnTo>
                          <a:pt x="246" y="123"/>
                        </a:lnTo>
                        <a:lnTo>
                          <a:pt x="248" y="125"/>
                        </a:lnTo>
                        <a:lnTo>
                          <a:pt x="250" y="127"/>
                        </a:lnTo>
                        <a:lnTo>
                          <a:pt x="252" y="127"/>
                        </a:lnTo>
                        <a:lnTo>
                          <a:pt x="254" y="127"/>
                        </a:lnTo>
                        <a:lnTo>
                          <a:pt x="254" y="125"/>
                        </a:lnTo>
                        <a:lnTo>
                          <a:pt x="254" y="127"/>
                        </a:lnTo>
                        <a:lnTo>
                          <a:pt x="252" y="127"/>
                        </a:lnTo>
                        <a:lnTo>
                          <a:pt x="252" y="129"/>
                        </a:lnTo>
                        <a:lnTo>
                          <a:pt x="254" y="129"/>
                        </a:lnTo>
                        <a:lnTo>
                          <a:pt x="252" y="129"/>
                        </a:lnTo>
                        <a:lnTo>
                          <a:pt x="252" y="131"/>
                        </a:lnTo>
                        <a:lnTo>
                          <a:pt x="254" y="131"/>
                        </a:lnTo>
                        <a:lnTo>
                          <a:pt x="252" y="131"/>
                        </a:lnTo>
                        <a:lnTo>
                          <a:pt x="250" y="131"/>
                        </a:lnTo>
                        <a:lnTo>
                          <a:pt x="250" y="132"/>
                        </a:lnTo>
                        <a:lnTo>
                          <a:pt x="248" y="132"/>
                        </a:lnTo>
                        <a:lnTo>
                          <a:pt x="246" y="132"/>
                        </a:lnTo>
                        <a:lnTo>
                          <a:pt x="246" y="134"/>
                        </a:lnTo>
                        <a:lnTo>
                          <a:pt x="244" y="134"/>
                        </a:lnTo>
                        <a:lnTo>
                          <a:pt x="244" y="136"/>
                        </a:lnTo>
                        <a:lnTo>
                          <a:pt x="242" y="136"/>
                        </a:lnTo>
                        <a:lnTo>
                          <a:pt x="240" y="136"/>
                        </a:lnTo>
                        <a:lnTo>
                          <a:pt x="240" y="138"/>
                        </a:lnTo>
                        <a:lnTo>
                          <a:pt x="238" y="138"/>
                        </a:lnTo>
                        <a:lnTo>
                          <a:pt x="236" y="138"/>
                        </a:lnTo>
                        <a:lnTo>
                          <a:pt x="236" y="140"/>
                        </a:lnTo>
                        <a:lnTo>
                          <a:pt x="234" y="140"/>
                        </a:lnTo>
                        <a:lnTo>
                          <a:pt x="233" y="140"/>
                        </a:lnTo>
                        <a:lnTo>
                          <a:pt x="233" y="142"/>
                        </a:lnTo>
                        <a:lnTo>
                          <a:pt x="231" y="142"/>
                        </a:lnTo>
                        <a:lnTo>
                          <a:pt x="231" y="144"/>
                        </a:lnTo>
                        <a:lnTo>
                          <a:pt x="229" y="144"/>
                        </a:lnTo>
                        <a:lnTo>
                          <a:pt x="229" y="146"/>
                        </a:lnTo>
                        <a:lnTo>
                          <a:pt x="227" y="146"/>
                        </a:lnTo>
                        <a:lnTo>
                          <a:pt x="227" y="148"/>
                        </a:lnTo>
                        <a:lnTo>
                          <a:pt x="225" y="148"/>
                        </a:lnTo>
                        <a:lnTo>
                          <a:pt x="225" y="150"/>
                        </a:lnTo>
                        <a:lnTo>
                          <a:pt x="225" y="152"/>
                        </a:lnTo>
                        <a:lnTo>
                          <a:pt x="223" y="152"/>
                        </a:lnTo>
                        <a:lnTo>
                          <a:pt x="221" y="152"/>
                        </a:lnTo>
                        <a:lnTo>
                          <a:pt x="221" y="154"/>
                        </a:lnTo>
                        <a:lnTo>
                          <a:pt x="221" y="155"/>
                        </a:lnTo>
                        <a:lnTo>
                          <a:pt x="223" y="155"/>
                        </a:lnTo>
                        <a:lnTo>
                          <a:pt x="223" y="157"/>
                        </a:lnTo>
                        <a:lnTo>
                          <a:pt x="223" y="159"/>
                        </a:lnTo>
                        <a:lnTo>
                          <a:pt x="223" y="161"/>
                        </a:lnTo>
                        <a:lnTo>
                          <a:pt x="221" y="161"/>
                        </a:lnTo>
                        <a:lnTo>
                          <a:pt x="221" y="159"/>
                        </a:lnTo>
                        <a:lnTo>
                          <a:pt x="219" y="159"/>
                        </a:lnTo>
                        <a:lnTo>
                          <a:pt x="219" y="161"/>
                        </a:lnTo>
                        <a:lnTo>
                          <a:pt x="219" y="163"/>
                        </a:lnTo>
                        <a:lnTo>
                          <a:pt x="217" y="163"/>
                        </a:lnTo>
                        <a:lnTo>
                          <a:pt x="217" y="165"/>
                        </a:lnTo>
                        <a:lnTo>
                          <a:pt x="217" y="167"/>
                        </a:lnTo>
                        <a:lnTo>
                          <a:pt x="217" y="169"/>
                        </a:lnTo>
                        <a:lnTo>
                          <a:pt x="217" y="171"/>
                        </a:lnTo>
                        <a:lnTo>
                          <a:pt x="215" y="171"/>
                        </a:lnTo>
                        <a:lnTo>
                          <a:pt x="215" y="173"/>
                        </a:lnTo>
                        <a:lnTo>
                          <a:pt x="215" y="175"/>
                        </a:lnTo>
                        <a:lnTo>
                          <a:pt x="215" y="177"/>
                        </a:lnTo>
                        <a:lnTo>
                          <a:pt x="215" y="179"/>
                        </a:lnTo>
                        <a:lnTo>
                          <a:pt x="213" y="179"/>
                        </a:lnTo>
                        <a:lnTo>
                          <a:pt x="213" y="180"/>
                        </a:lnTo>
                        <a:lnTo>
                          <a:pt x="213" y="182"/>
                        </a:lnTo>
                        <a:lnTo>
                          <a:pt x="211" y="182"/>
                        </a:lnTo>
                        <a:lnTo>
                          <a:pt x="211" y="184"/>
                        </a:lnTo>
                        <a:lnTo>
                          <a:pt x="211" y="186"/>
                        </a:lnTo>
                        <a:lnTo>
                          <a:pt x="210" y="188"/>
                        </a:lnTo>
                        <a:lnTo>
                          <a:pt x="208" y="188"/>
                        </a:lnTo>
                        <a:lnTo>
                          <a:pt x="206" y="188"/>
                        </a:lnTo>
                        <a:lnTo>
                          <a:pt x="206" y="190"/>
                        </a:lnTo>
                        <a:lnTo>
                          <a:pt x="206" y="192"/>
                        </a:lnTo>
                        <a:lnTo>
                          <a:pt x="204" y="192"/>
                        </a:lnTo>
                        <a:lnTo>
                          <a:pt x="204" y="194"/>
                        </a:lnTo>
                        <a:lnTo>
                          <a:pt x="204" y="196"/>
                        </a:lnTo>
                        <a:lnTo>
                          <a:pt x="202" y="196"/>
                        </a:lnTo>
                        <a:lnTo>
                          <a:pt x="202" y="198"/>
                        </a:lnTo>
                        <a:lnTo>
                          <a:pt x="202" y="200"/>
                        </a:lnTo>
                        <a:lnTo>
                          <a:pt x="202" y="202"/>
                        </a:lnTo>
                        <a:lnTo>
                          <a:pt x="202" y="203"/>
                        </a:lnTo>
                        <a:lnTo>
                          <a:pt x="200" y="205"/>
                        </a:lnTo>
                        <a:lnTo>
                          <a:pt x="200" y="207"/>
                        </a:lnTo>
                        <a:lnTo>
                          <a:pt x="198" y="207"/>
                        </a:lnTo>
                        <a:lnTo>
                          <a:pt x="198" y="209"/>
                        </a:lnTo>
                        <a:lnTo>
                          <a:pt x="196" y="209"/>
                        </a:lnTo>
                        <a:lnTo>
                          <a:pt x="194" y="209"/>
                        </a:lnTo>
                        <a:lnTo>
                          <a:pt x="192" y="211"/>
                        </a:lnTo>
                        <a:lnTo>
                          <a:pt x="192" y="213"/>
                        </a:lnTo>
                        <a:lnTo>
                          <a:pt x="190" y="213"/>
                        </a:lnTo>
                        <a:lnTo>
                          <a:pt x="190" y="215"/>
                        </a:lnTo>
                        <a:lnTo>
                          <a:pt x="190" y="217"/>
                        </a:lnTo>
                        <a:lnTo>
                          <a:pt x="190" y="219"/>
                        </a:lnTo>
                        <a:lnTo>
                          <a:pt x="190" y="221"/>
                        </a:lnTo>
                        <a:lnTo>
                          <a:pt x="190" y="223"/>
                        </a:lnTo>
                        <a:lnTo>
                          <a:pt x="190" y="225"/>
                        </a:lnTo>
                        <a:lnTo>
                          <a:pt x="188" y="225"/>
                        </a:lnTo>
                        <a:lnTo>
                          <a:pt x="188" y="227"/>
                        </a:lnTo>
                        <a:lnTo>
                          <a:pt x="188" y="228"/>
                        </a:lnTo>
                        <a:lnTo>
                          <a:pt x="190" y="228"/>
                        </a:lnTo>
                        <a:lnTo>
                          <a:pt x="190" y="230"/>
                        </a:lnTo>
                        <a:lnTo>
                          <a:pt x="190" y="232"/>
                        </a:lnTo>
                        <a:lnTo>
                          <a:pt x="190" y="234"/>
                        </a:lnTo>
                        <a:lnTo>
                          <a:pt x="192" y="236"/>
                        </a:lnTo>
                        <a:lnTo>
                          <a:pt x="192" y="238"/>
                        </a:lnTo>
                        <a:lnTo>
                          <a:pt x="192" y="240"/>
                        </a:lnTo>
                        <a:lnTo>
                          <a:pt x="192" y="242"/>
                        </a:lnTo>
                        <a:lnTo>
                          <a:pt x="192" y="244"/>
                        </a:lnTo>
                        <a:lnTo>
                          <a:pt x="192" y="246"/>
                        </a:lnTo>
                        <a:lnTo>
                          <a:pt x="192" y="248"/>
                        </a:lnTo>
                        <a:lnTo>
                          <a:pt x="192" y="250"/>
                        </a:lnTo>
                        <a:lnTo>
                          <a:pt x="192" y="251"/>
                        </a:lnTo>
                        <a:lnTo>
                          <a:pt x="192" y="253"/>
                        </a:lnTo>
                        <a:lnTo>
                          <a:pt x="192" y="255"/>
                        </a:lnTo>
                        <a:lnTo>
                          <a:pt x="192" y="257"/>
                        </a:lnTo>
                        <a:lnTo>
                          <a:pt x="190" y="257"/>
                        </a:lnTo>
                        <a:lnTo>
                          <a:pt x="190" y="259"/>
                        </a:lnTo>
                        <a:lnTo>
                          <a:pt x="188" y="259"/>
                        </a:lnTo>
                        <a:lnTo>
                          <a:pt x="188" y="261"/>
                        </a:lnTo>
                        <a:lnTo>
                          <a:pt x="186" y="261"/>
                        </a:lnTo>
                        <a:lnTo>
                          <a:pt x="186" y="263"/>
                        </a:lnTo>
                        <a:lnTo>
                          <a:pt x="185" y="263"/>
                        </a:lnTo>
                        <a:lnTo>
                          <a:pt x="185" y="265"/>
                        </a:lnTo>
                        <a:lnTo>
                          <a:pt x="185" y="267"/>
                        </a:lnTo>
                        <a:lnTo>
                          <a:pt x="183" y="267"/>
                        </a:lnTo>
                        <a:lnTo>
                          <a:pt x="185" y="267"/>
                        </a:lnTo>
                        <a:lnTo>
                          <a:pt x="185" y="269"/>
                        </a:lnTo>
                        <a:lnTo>
                          <a:pt x="183" y="269"/>
                        </a:lnTo>
                        <a:lnTo>
                          <a:pt x="181" y="269"/>
                        </a:lnTo>
                        <a:lnTo>
                          <a:pt x="179" y="269"/>
                        </a:lnTo>
                        <a:lnTo>
                          <a:pt x="179" y="271"/>
                        </a:lnTo>
                        <a:lnTo>
                          <a:pt x="179" y="273"/>
                        </a:lnTo>
                        <a:lnTo>
                          <a:pt x="179" y="275"/>
                        </a:lnTo>
                        <a:lnTo>
                          <a:pt x="179" y="276"/>
                        </a:lnTo>
                        <a:lnTo>
                          <a:pt x="179" y="278"/>
                        </a:lnTo>
                        <a:lnTo>
                          <a:pt x="177" y="278"/>
                        </a:lnTo>
                        <a:lnTo>
                          <a:pt x="177" y="280"/>
                        </a:lnTo>
                        <a:lnTo>
                          <a:pt x="175" y="282"/>
                        </a:lnTo>
                        <a:lnTo>
                          <a:pt x="175" y="284"/>
                        </a:lnTo>
                        <a:lnTo>
                          <a:pt x="175" y="286"/>
                        </a:lnTo>
                        <a:lnTo>
                          <a:pt x="175" y="288"/>
                        </a:lnTo>
                        <a:lnTo>
                          <a:pt x="175" y="290"/>
                        </a:lnTo>
                        <a:lnTo>
                          <a:pt x="175" y="292"/>
                        </a:lnTo>
                        <a:lnTo>
                          <a:pt x="175" y="294"/>
                        </a:lnTo>
                        <a:lnTo>
                          <a:pt x="175" y="296"/>
                        </a:lnTo>
                        <a:lnTo>
                          <a:pt x="175" y="298"/>
                        </a:lnTo>
                        <a:lnTo>
                          <a:pt x="175" y="299"/>
                        </a:lnTo>
                        <a:lnTo>
                          <a:pt x="173" y="299"/>
                        </a:lnTo>
                        <a:lnTo>
                          <a:pt x="173" y="301"/>
                        </a:lnTo>
                        <a:lnTo>
                          <a:pt x="171" y="301"/>
                        </a:lnTo>
                        <a:lnTo>
                          <a:pt x="171" y="303"/>
                        </a:lnTo>
                        <a:lnTo>
                          <a:pt x="169" y="303"/>
                        </a:lnTo>
                        <a:lnTo>
                          <a:pt x="169" y="305"/>
                        </a:lnTo>
                        <a:lnTo>
                          <a:pt x="169" y="307"/>
                        </a:lnTo>
                        <a:lnTo>
                          <a:pt x="169" y="309"/>
                        </a:lnTo>
                        <a:lnTo>
                          <a:pt x="169" y="311"/>
                        </a:lnTo>
                        <a:lnTo>
                          <a:pt x="167" y="313"/>
                        </a:lnTo>
                        <a:lnTo>
                          <a:pt x="167" y="317"/>
                        </a:lnTo>
                        <a:lnTo>
                          <a:pt x="167" y="319"/>
                        </a:lnTo>
                        <a:lnTo>
                          <a:pt x="169" y="321"/>
                        </a:lnTo>
                        <a:lnTo>
                          <a:pt x="169" y="324"/>
                        </a:lnTo>
                        <a:lnTo>
                          <a:pt x="169" y="326"/>
                        </a:lnTo>
                        <a:lnTo>
                          <a:pt x="169" y="328"/>
                        </a:lnTo>
                        <a:lnTo>
                          <a:pt x="169" y="330"/>
                        </a:lnTo>
                        <a:lnTo>
                          <a:pt x="167" y="330"/>
                        </a:lnTo>
                        <a:lnTo>
                          <a:pt x="167" y="332"/>
                        </a:lnTo>
                        <a:lnTo>
                          <a:pt x="167" y="334"/>
                        </a:lnTo>
                        <a:lnTo>
                          <a:pt x="167" y="336"/>
                        </a:lnTo>
                        <a:lnTo>
                          <a:pt x="167" y="338"/>
                        </a:lnTo>
                        <a:lnTo>
                          <a:pt x="167" y="340"/>
                        </a:lnTo>
                        <a:lnTo>
                          <a:pt x="167" y="342"/>
                        </a:lnTo>
                        <a:lnTo>
                          <a:pt x="167" y="344"/>
                        </a:lnTo>
                        <a:lnTo>
                          <a:pt x="165" y="344"/>
                        </a:lnTo>
                        <a:lnTo>
                          <a:pt x="165" y="346"/>
                        </a:lnTo>
                        <a:lnTo>
                          <a:pt x="165" y="347"/>
                        </a:lnTo>
                        <a:lnTo>
                          <a:pt x="165" y="349"/>
                        </a:lnTo>
                        <a:lnTo>
                          <a:pt x="167" y="349"/>
                        </a:lnTo>
                        <a:lnTo>
                          <a:pt x="167" y="351"/>
                        </a:lnTo>
                        <a:lnTo>
                          <a:pt x="167" y="353"/>
                        </a:lnTo>
                        <a:lnTo>
                          <a:pt x="169" y="353"/>
                        </a:lnTo>
                        <a:lnTo>
                          <a:pt x="169" y="355"/>
                        </a:lnTo>
                        <a:lnTo>
                          <a:pt x="167" y="355"/>
                        </a:lnTo>
                        <a:lnTo>
                          <a:pt x="167" y="357"/>
                        </a:lnTo>
                        <a:lnTo>
                          <a:pt x="167" y="359"/>
                        </a:lnTo>
                        <a:lnTo>
                          <a:pt x="169" y="361"/>
                        </a:lnTo>
                        <a:lnTo>
                          <a:pt x="169" y="363"/>
                        </a:lnTo>
                        <a:lnTo>
                          <a:pt x="169" y="365"/>
                        </a:lnTo>
                        <a:lnTo>
                          <a:pt x="171" y="365"/>
                        </a:lnTo>
                        <a:lnTo>
                          <a:pt x="173" y="365"/>
                        </a:lnTo>
                        <a:lnTo>
                          <a:pt x="173" y="367"/>
                        </a:lnTo>
                        <a:lnTo>
                          <a:pt x="173" y="369"/>
                        </a:lnTo>
                        <a:lnTo>
                          <a:pt x="175" y="369"/>
                        </a:lnTo>
                        <a:lnTo>
                          <a:pt x="177" y="369"/>
                        </a:lnTo>
                        <a:lnTo>
                          <a:pt x="177" y="371"/>
                        </a:lnTo>
                        <a:lnTo>
                          <a:pt x="177" y="372"/>
                        </a:lnTo>
                        <a:lnTo>
                          <a:pt x="179" y="372"/>
                        </a:lnTo>
                        <a:lnTo>
                          <a:pt x="179" y="374"/>
                        </a:lnTo>
                        <a:lnTo>
                          <a:pt x="179" y="376"/>
                        </a:lnTo>
                        <a:lnTo>
                          <a:pt x="179" y="378"/>
                        </a:lnTo>
                        <a:lnTo>
                          <a:pt x="181" y="378"/>
                        </a:lnTo>
                        <a:lnTo>
                          <a:pt x="181" y="380"/>
                        </a:lnTo>
                        <a:lnTo>
                          <a:pt x="183" y="380"/>
                        </a:lnTo>
                        <a:lnTo>
                          <a:pt x="183" y="382"/>
                        </a:lnTo>
                        <a:lnTo>
                          <a:pt x="183" y="384"/>
                        </a:lnTo>
                        <a:lnTo>
                          <a:pt x="185" y="386"/>
                        </a:lnTo>
                        <a:lnTo>
                          <a:pt x="186" y="388"/>
                        </a:lnTo>
                        <a:lnTo>
                          <a:pt x="186" y="390"/>
                        </a:lnTo>
                        <a:lnTo>
                          <a:pt x="186" y="392"/>
                        </a:lnTo>
                        <a:lnTo>
                          <a:pt x="186" y="394"/>
                        </a:lnTo>
                        <a:lnTo>
                          <a:pt x="186" y="395"/>
                        </a:lnTo>
                        <a:lnTo>
                          <a:pt x="188" y="397"/>
                        </a:lnTo>
                        <a:lnTo>
                          <a:pt x="188" y="399"/>
                        </a:lnTo>
                        <a:lnTo>
                          <a:pt x="188" y="401"/>
                        </a:lnTo>
                        <a:lnTo>
                          <a:pt x="188" y="403"/>
                        </a:lnTo>
                        <a:lnTo>
                          <a:pt x="190" y="403"/>
                        </a:lnTo>
                        <a:lnTo>
                          <a:pt x="192" y="403"/>
                        </a:lnTo>
                        <a:lnTo>
                          <a:pt x="225" y="405"/>
                        </a:lnTo>
                        <a:lnTo>
                          <a:pt x="234" y="405"/>
                        </a:lnTo>
                        <a:lnTo>
                          <a:pt x="250" y="407"/>
                        </a:lnTo>
                        <a:lnTo>
                          <a:pt x="269" y="407"/>
                        </a:lnTo>
                        <a:lnTo>
                          <a:pt x="284" y="409"/>
                        </a:lnTo>
                        <a:lnTo>
                          <a:pt x="286" y="409"/>
                        </a:lnTo>
                        <a:lnTo>
                          <a:pt x="290" y="409"/>
                        </a:lnTo>
                        <a:lnTo>
                          <a:pt x="292" y="409"/>
                        </a:lnTo>
                        <a:lnTo>
                          <a:pt x="304" y="407"/>
                        </a:lnTo>
                        <a:lnTo>
                          <a:pt x="307" y="407"/>
                        </a:lnTo>
                        <a:lnTo>
                          <a:pt x="311" y="407"/>
                        </a:lnTo>
                        <a:lnTo>
                          <a:pt x="336" y="409"/>
                        </a:lnTo>
                        <a:lnTo>
                          <a:pt x="340" y="409"/>
                        </a:lnTo>
                        <a:lnTo>
                          <a:pt x="342" y="407"/>
                        </a:lnTo>
                        <a:lnTo>
                          <a:pt x="344" y="407"/>
                        </a:lnTo>
                        <a:lnTo>
                          <a:pt x="344" y="405"/>
                        </a:lnTo>
                        <a:lnTo>
                          <a:pt x="346" y="405"/>
                        </a:lnTo>
                        <a:lnTo>
                          <a:pt x="346" y="403"/>
                        </a:lnTo>
                        <a:lnTo>
                          <a:pt x="346" y="401"/>
                        </a:lnTo>
                        <a:lnTo>
                          <a:pt x="346" y="399"/>
                        </a:lnTo>
                        <a:lnTo>
                          <a:pt x="346" y="397"/>
                        </a:lnTo>
                        <a:lnTo>
                          <a:pt x="346" y="395"/>
                        </a:lnTo>
                        <a:lnTo>
                          <a:pt x="346" y="394"/>
                        </a:lnTo>
                        <a:lnTo>
                          <a:pt x="348" y="394"/>
                        </a:lnTo>
                        <a:lnTo>
                          <a:pt x="350" y="394"/>
                        </a:lnTo>
                        <a:lnTo>
                          <a:pt x="350" y="392"/>
                        </a:lnTo>
                        <a:lnTo>
                          <a:pt x="350" y="390"/>
                        </a:lnTo>
                        <a:lnTo>
                          <a:pt x="348" y="390"/>
                        </a:lnTo>
                        <a:lnTo>
                          <a:pt x="348" y="388"/>
                        </a:lnTo>
                        <a:lnTo>
                          <a:pt x="348" y="386"/>
                        </a:lnTo>
                        <a:lnTo>
                          <a:pt x="348" y="384"/>
                        </a:lnTo>
                        <a:lnTo>
                          <a:pt x="350" y="384"/>
                        </a:lnTo>
                        <a:lnTo>
                          <a:pt x="352" y="384"/>
                        </a:lnTo>
                        <a:lnTo>
                          <a:pt x="353" y="384"/>
                        </a:lnTo>
                        <a:lnTo>
                          <a:pt x="355" y="384"/>
                        </a:lnTo>
                        <a:lnTo>
                          <a:pt x="355" y="382"/>
                        </a:lnTo>
                        <a:lnTo>
                          <a:pt x="357" y="382"/>
                        </a:lnTo>
                        <a:lnTo>
                          <a:pt x="357" y="380"/>
                        </a:lnTo>
                        <a:lnTo>
                          <a:pt x="357" y="378"/>
                        </a:lnTo>
                        <a:lnTo>
                          <a:pt x="357" y="376"/>
                        </a:lnTo>
                        <a:lnTo>
                          <a:pt x="359" y="376"/>
                        </a:lnTo>
                        <a:lnTo>
                          <a:pt x="359" y="374"/>
                        </a:lnTo>
                        <a:lnTo>
                          <a:pt x="359" y="372"/>
                        </a:lnTo>
                        <a:lnTo>
                          <a:pt x="359" y="371"/>
                        </a:lnTo>
                        <a:lnTo>
                          <a:pt x="361" y="371"/>
                        </a:lnTo>
                        <a:lnTo>
                          <a:pt x="361" y="369"/>
                        </a:lnTo>
                        <a:lnTo>
                          <a:pt x="361" y="367"/>
                        </a:lnTo>
                        <a:lnTo>
                          <a:pt x="361" y="365"/>
                        </a:lnTo>
                        <a:lnTo>
                          <a:pt x="363" y="365"/>
                        </a:lnTo>
                        <a:lnTo>
                          <a:pt x="363" y="363"/>
                        </a:lnTo>
                        <a:lnTo>
                          <a:pt x="365" y="363"/>
                        </a:lnTo>
                        <a:lnTo>
                          <a:pt x="367" y="361"/>
                        </a:lnTo>
                        <a:lnTo>
                          <a:pt x="369" y="361"/>
                        </a:lnTo>
                        <a:lnTo>
                          <a:pt x="369" y="359"/>
                        </a:lnTo>
                        <a:lnTo>
                          <a:pt x="371" y="359"/>
                        </a:lnTo>
                        <a:lnTo>
                          <a:pt x="373" y="357"/>
                        </a:lnTo>
                        <a:lnTo>
                          <a:pt x="375" y="357"/>
                        </a:lnTo>
                        <a:lnTo>
                          <a:pt x="377" y="355"/>
                        </a:lnTo>
                        <a:lnTo>
                          <a:pt x="378" y="355"/>
                        </a:lnTo>
                        <a:lnTo>
                          <a:pt x="378" y="353"/>
                        </a:lnTo>
                        <a:lnTo>
                          <a:pt x="380" y="353"/>
                        </a:lnTo>
                        <a:lnTo>
                          <a:pt x="382" y="353"/>
                        </a:lnTo>
                        <a:lnTo>
                          <a:pt x="382" y="351"/>
                        </a:lnTo>
                        <a:lnTo>
                          <a:pt x="384" y="351"/>
                        </a:lnTo>
                        <a:lnTo>
                          <a:pt x="386" y="351"/>
                        </a:lnTo>
                        <a:lnTo>
                          <a:pt x="386" y="349"/>
                        </a:lnTo>
                        <a:lnTo>
                          <a:pt x="388" y="349"/>
                        </a:lnTo>
                        <a:lnTo>
                          <a:pt x="390" y="347"/>
                        </a:lnTo>
                        <a:lnTo>
                          <a:pt x="392" y="347"/>
                        </a:lnTo>
                        <a:lnTo>
                          <a:pt x="394" y="347"/>
                        </a:lnTo>
                        <a:lnTo>
                          <a:pt x="394" y="346"/>
                        </a:lnTo>
                        <a:lnTo>
                          <a:pt x="396" y="346"/>
                        </a:lnTo>
                        <a:lnTo>
                          <a:pt x="398" y="346"/>
                        </a:lnTo>
                        <a:lnTo>
                          <a:pt x="400" y="344"/>
                        </a:lnTo>
                        <a:lnTo>
                          <a:pt x="401" y="344"/>
                        </a:lnTo>
                        <a:lnTo>
                          <a:pt x="401" y="342"/>
                        </a:lnTo>
                        <a:lnTo>
                          <a:pt x="403" y="342"/>
                        </a:lnTo>
                        <a:lnTo>
                          <a:pt x="403" y="340"/>
                        </a:lnTo>
                        <a:lnTo>
                          <a:pt x="405" y="340"/>
                        </a:lnTo>
                        <a:lnTo>
                          <a:pt x="405" y="338"/>
                        </a:lnTo>
                        <a:lnTo>
                          <a:pt x="407" y="338"/>
                        </a:lnTo>
                        <a:lnTo>
                          <a:pt x="407" y="336"/>
                        </a:lnTo>
                        <a:lnTo>
                          <a:pt x="409" y="336"/>
                        </a:lnTo>
                        <a:lnTo>
                          <a:pt x="411" y="334"/>
                        </a:lnTo>
                        <a:lnTo>
                          <a:pt x="413" y="334"/>
                        </a:lnTo>
                        <a:lnTo>
                          <a:pt x="413" y="332"/>
                        </a:lnTo>
                        <a:lnTo>
                          <a:pt x="415" y="332"/>
                        </a:lnTo>
                        <a:lnTo>
                          <a:pt x="417" y="330"/>
                        </a:lnTo>
                        <a:lnTo>
                          <a:pt x="419" y="328"/>
                        </a:lnTo>
                        <a:lnTo>
                          <a:pt x="419" y="326"/>
                        </a:lnTo>
                        <a:lnTo>
                          <a:pt x="421" y="326"/>
                        </a:lnTo>
                        <a:lnTo>
                          <a:pt x="421" y="324"/>
                        </a:lnTo>
                        <a:lnTo>
                          <a:pt x="423" y="324"/>
                        </a:lnTo>
                        <a:lnTo>
                          <a:pt x="425" y="324"/>
                        </a:lnTo>
                        <a:lnTo>
                          <a:pt x="425" y="323"/>
                        </a:lnTo>
                        <a:lnTo>
                          <a:pt x="425" y="321"/>
                        </a:lnTo>
                        <a:lnTo>
                          <a:pt x="426" y="319"/>
                        </a:lnTo>
                        <a:lnTo>
                          <a:pt x="426" y="317"/>
                        </a:lnTo>
                        <a:lnTo>
                          <a:pt x="428" y="317"/>
                        </a:lnTo>
                        <a:lnTo>
                          <a:pt x="430" y="317"/>
                        </a:lnTo>
                        <a:lnTo>
                          <a:pt x="430" y="315"/>
                        </a:lnTo>
                        <a:lnTo>
                          <a:pt x="432" y="315"/>
                        </a:lnTo>
                        <a:lnTo>
                          <a:pt x="432" y="313"/>
                        </a:lnTo>
                        <a:lnTo>
                          <a:pt x="434" y="313"/>
                        </a:lnTo>
                        <a:lnTo>
                          <a:pt x="436" y="313"/>
                        </a:lnTo>
                        <a:lnTo>
                          <a:pt x="436" y="311"/>
                        </a:lnTo>
                        <a:lnTo>
                          <a:pt x="436" y="309"/>
                        </a:lnTo>
                        <a:lnTo>
                          <a:pt x="438" y="309"/>
                        </a:lnTo>
                        <a:lnTo>
                          <a:pt x="438" y="307"/>
                        </a:lnTo>
                        <a:lnTo>
                          <a:pt x="438" y="305"/>
                        </a:lnTo>
                        <a:lnTo>
                          <a:pt x="440" y="305"/>
                        </a:lnTo>
                        <a:lnTo>
                          <a:pt x="440" y="303"/>
                        </a:lnTo>
                        <a:lnTo>
                          <a:pt x="440" y="301"/>
                        </a:lnTo>
                        <a:lnTo>
                          <a:pt x="440" y="299"/>
                        </a:lnTo>
                        <a:lnTo>
                          <a:pt x="440" y="298"/>
                        </a:lnTo>
                        <a:lnTo>
                          <a:pt x="442" y="298"/>
                        </a:lnTo>
                        <a:lnTo>
                          <a:pt x="442" y="296"/>
                        </a:lnTo>
                        <a:lnTo>
                          <a:pt x="444" y="296"/>
                        </a:lnTo>
                        <a:lnTo>
                          <a:pt x="444" y="294"/>
                        </a:lnTo>
                        <a:lnTo>
                          <a:pt x="444" y="292"/>
                        </a:lnTo>
                        <a:lnTo>
                          <a:pt x="444" y="290"/>
                        </a:lnTo>
                        <a:lnTo>
                          <a:pt x="442" y="290"/>
                        </a:lnTo>
                        <a:lnTo>
                          <a:pt x="442" y="288"/>
                        </a:lnTo>
                        <a:lnTo>
                          <a:pt x="442" y="286"/>
                        </a:lnTo>
                        <a:lnTo>
                          <a:pt x="442" y="284"/>
                        </a:lnTo>
                        <a:lnTo>
                          <a:pt x="444" y="282"/>
                        </a:lnTo>
                        <a:lnTo>
                          <a:pt x="444" y="280"/>
                        </a:lnTo>
                        <a:lnTo>
                          <a:pt x="444" y="278"/>
                        </a:lnTo>
                        <a:lnTo>
                          <a:pt x="446" y="278"/>
                        </a:lnTo>
                        <a:lnTo>
                          <a:pt x="448" y="278"/>
                        </a:lnTo>
                        <a:lnTo>
                          <a:pt x="449" y="278"/>
                        </a:lnTo>
                        <a:lnTo>
                          <a:pt x="449" y="280"/>
                        </a:lnTo>
                        <a:lnTo>
                          <a:pt x="451" y="280"/>
                        </a:lnTo>
                        <a:lnTo>
                          <a:pt x="453" y="280"/>
                        </a:lnTo>
                        <a:lnTo>
                          <a:pt x="455" y="280"/>
                        </a:lnTo>
                        <a:lnTo>
                          <a:pt x="455" y="278"/>
                        </a:lnTo>
                        <a:lnTo>
                          <a:pt x="457" y="278"/>
                        </a:lnTo>
                        <a:lnTo>
                          <a:pt x="459" y="278"/>
                        </a:lnTo>
                        <a:lnTo>
                          <a:pt x="459" y="276"/>
                        </a:lnTo>
                        <a:lnTo>
                          <a:pt x="461" y="276"/>
                        </a:lnTo>
                        <a:lnTo>
                          <a:pt x="461" y="275"/>
                        </a:lnTo>
                        <a:lnTo>
                          <a:pt x="463" y="275"/>
                        </a:lnTo>
                        <a:lnTo>
                          <a:pt x="465" y="275"/>
                        </a:lnTo>
                        <a:lnTo>
                          <a:pt x="467" y="273"/>
                        </a:lnTo>
                        <a:lnTo>
                          <a:pt x="469" y="273"/>
                        </a:lnTo>
                        <a:lnTo>
                          <a:pt x="471" y="271"/>
                        </a:lnTo>
                        <a:lnTo>
                          <a:pt x="473" y="271"/>
                        </a:lnTo>
                        <a:lnTo>
                          <a:pt x="474" y="271"/>
                        </a:lnTo>
                        <a:lnTo>
                          <a:pt x="474" y="269"/>
                        </a:lnTo>
                        <a:lnTo>
                          <a:pt x="476" y="269"/>
                        </a:lnTo>
                        <a:lnTo>
                          <a:pt x="476" y="267"/>
                        </a:lnTo>
                        <a:lnTo>
                          <a:pt x="476" y="265"/>
                        </a:lnTo>
                        <a:lnTo>
                          <a:pt x="476" y="263"/>
                        </a:lnTo>
                        <a:lnTo>
                          <a:pt x="476" y="261"/>
                        </a:lnTo>
                        <a:lnTo>
                          <a:pt x="476" y="259"/>
                        </a:lnTo>
                        <a:lnTo>
                          <a:pt x="476" y="257"/>
                        </a:lnTo>
                        <a:lnTo>
                          <a:pt x="478" y="257"/>
                        </a:lnTo>
                        <a:lnTo>
                          <a:pt x="480" y="257"/>
                        </a:lnTo>
                        <a:lnTo>
                          <a:pt x="480" y="255"/>
                        </a:lnTo>
                        <a:lnTo>
                          <a:pt x="480" y="253"/>
                        </a:lnTo>
                        <a:lnTo>
                          <a:pt x="478" y="253"/>
                        </a:lnTo>
                        <a:lnTo>
                          <a:pt x="478" y="251"/>
                        </a:lnTo>
                        <a:lnTo>
                          <a:pt x="478" y="250"/>
                        </a:lnTo>
                        <a:lnTo>
                          <a:pt x="480" y="250"/>
                        </a:lnTo>
                        <a:lnTo>
                          <a:pt x="480" y="251"/>
                        </a:lnTo>
                        <a:lnTo>
                          <a:pt x="482" y="251"/>
                        </a:lnTo>
                        <a:lnTo>
                          <a:pt x="484" y="251"/>
                        </a:lnTo>
                        <a:lnTo>
                          <a:pt x="484" y="250"/>
                        </a:lnTo>
                        <a:lnTo>
                          <a:pt x="486" y="250"/>
                        </a:lnTo>
                        <a:lnTo>
                          <a:pt x="486" y="248"/>
                        </a:lnTo>
                        <a:lnTo>
                          <a:pt x="488" y="248"/>
                        </a:lnTo>
                        <a:lnTo>
                          <a:pt x="490" y="248"/>
                        </a:lnTo>
                        <a:lnTo>
                          <a:pt x="490" y="246"/>
                        </a:lnTo>
                        <a:lnTo>
                          <a:pt x="490" y="244"/>
                        </a:lnTo>
                        <a:lnTo>
                          <a:pt x="490" y="242"/>
                        </a:lnTo>
                        <a:lnTo>
                          <a:pt x="492" y="242"/>
                        </a:lnTo>
                        <a:lnTo>
                          <a:pt x="494" y="240"/>
                        </a:lnTo>
                        <a:lnTo>
                          <a:pt x="494" y="238"/>
                        </a:lnTo>
                        <a:lnTo>
                          <a:pt x="496" y="238"/>
                        </a:lnTo>
                        <a:lnTo>
                          <a:pt x="497" y="238"/>
                        </a:lnTo>
                        <a:lnTo>
                          <a:pt x="499" y="236"/>
                        </a:lnTo>
                        <a:lnTo>
                          <a:pt x="499" y="234"/>
                        </a:lnTo>
                        <a:lnTo>
                          <a:pt x="501" y="234"/>
                        </a:lnTo>
                        <a:lnTo>
                          <a:pt x="501" y="232"/>
                        </a:lnTo>
                        <a:lnTo>
                          <a:pt x="501" y="230"/>
                        </a:lnTo>
                        <a:lnTo>
                          <a:pt x="501" y="228"/>
                        </a:lnTo>
                        <a:lnTo>
                          <a:pt x="503" y="228"/>
                        </a:lnTo>
                        <a:lnTo>
                          <a:pt x="503" y="227"/>
                        </a:lnTo>
                        <a:lnTo>
                          <a:pt x="503" y="225"/>
                        </a:lnTo>
                        <a:lnTo>
                          <a:pt x="505" y="225"/>
                        </a:lnTo>
                        <a:lnTo>
                          <a:pt x="505" y="223"/>
                        </a:lnTo>
                        <a:lnTo>
                          <a:pt x="507" y="223"/>
                        </a:lnTo>
                        <a:lnTo>
                          <a:pt x="507" y="221"/>
                        </a:lnTo>
                        <a:lnTo>
                          <a:pt x="507" y="219"/>
                        </a:lnTo>
                        <a:lnTo>
                          <a:pt x="509" y="219"/>
                        </a:lnTo>
                        <a:lnTo>
                          <a:pt x="511" y="219"/>
                        </a:lnTo>
                        <a:lnTo>
                          <a:pt x="511" y="217"/>
                        </a:lnTo>
                        <a:lnTo>
                          <a:pt x="513" y="217"/>
                        </a:lnTo>
                        <a:lnTo>
                          <a:pt x="513" y="219"/>
                        </a:lnTo>
                        <a:lnTo>
                          <a:pt x="515" y="219"/>
                        </a:lnTo>
                        <a:lnTo>
                          <a:pt x="517" y="221"/>
                        </a:lnTo>
                        <a:lnTo>
                          <a:pt x="517" y="223"/>
                        </a:lnTo>
                        <a:lnTo>
                          <a:pt x="519" y="223"/>
                        </a:lnTo>
                        <a:lnTo>
                          <a:pt x="521" y="223"/>
                        </a:lnTo>
                        <a:lnTo>
                          <a:pt x="522" y="223"/>
                        </a:lnTo>
                        <a:lnTo>
                          <a:pt x="524" y="223"/>
                        </a:lnTo>
                        <a:lnTo>
                          <a:pt x="524" y="221"/>
                        </a:lnTo>
                        <a:lnTo>
                          <a:pt x="526" y="221"/>
                        </a:lnTo>
                        <a:lnTo>
                          <a:pt x="528" y="221"/>
                        </a:lnTo>
                        <a:lnTo>
                          <a:pt x="528" y="223"/>
                        </a:lnTo>
                        <a:lnTo>
                          <a:pt x="530" y="223"/>
                        </a:lnTo>
                        <a:lnTo>
                          <a:pt x="532" y="223"/>
                        </a:lnTo>
                        <a:lnTo>
                          <a:pt x="534" y="223"/>
                        </a:lnTo>
                        <a:lnTo>
                          <a:pt x="536" y="223"/>
                        </a:lnTo>
                        <a:lnTo>
                          <a:pt x="538" y="223"/>
                        </a:lnTo>
                        <a:lnTo>
                          <a:pt x="540" y="223"/>
                        </a:lnTo>
                        <a:lnTo>
                          <a:pt x="540" y="221"/>
                        </a:lnTo>
                        <a:lnTo>
                          <a:pt x="542" y="221"/>
                        </a:lnTo>
                        <a:lnTo>
                          <a:pt x="542" y="219"/>
                        </a:lnTo>
                        <a:lnTo>
                          <a:pt x="542" y="217"/>
                        </a:lnTo>
                        <a:lnTo>
                          <a:pt x="544" y="215"/>
                        </a:lnTo>
                        <a:lnTo>
                          <a:pt x="544" y="217"/>
                        </a:lnTo>
                        <a:lnTo>
                          <a:pt x="544" y="219"/>
                        </a:lnTo>
                        <a:lnTo>
                          <a:pt x="545" y="219"/>
                        </a:lnTo>
                        <a:lnTo>
                          <a:pt x="545" y="221"/>
                        </a:lnTo>
                        <a:lnTo>
                          <a:pt x="547" y="221"/>
                        </a:lnTo>
                        <a:lnTo>
                          <a:pt x="547" y="223"/>
                        </a:lnTo>
                        <a:lnTo>
                          <a:pt x="549" y="223"/>
                        </a:lnTo>
                        <a:lnTo>
                          <a:pt x="551" y="223"/>
                        </a:lnTo>
                        <a:lnTo>
                          <a:pt x="553" y="223"/>
                        </a:lnTo>
                        <a:lnTo>
                          <a:pt x="555" y="223"/>
                        </a:lnTo>
                        <a:lnTo>
                          <a:pt x="555" y="221"/>
                        </a:lnTo>
                        <a:lnTo>
                          <a:pt x="557" y="221"/>
                        </a:lnTo>
                        <a:lnTo>
                          <a:pt x="559" y="221"/>
                        </a:lnTo>
                        <a:lnTo>
                          <a:pt x="559" y="219"/>
                        </a:lnTo>
                        <a:lnTo>
                          <a:pt x="561" y="219"/>
                        </a:lnTo>
                        <a:lnTo>
                          <a:pt x="563" y="219"/>
                        </a:lnTo>
                        <a:lnTo>
                          <a:pt x="563" y="217"/>
                        </a:lnTo>
                        <a:lnTo>
                          <a:pt x="563" y="219"/>
                        </a:lnTo>
                        <a:lnTo>
                          <a:pt x="565" y="219"/>
                        </a:lnTo>
                        <a:lnTo>
                          <a:pt x="565" y="217"/>
                        </a:lnTo>
                        <a:lnTo>
                          <a:pt x="567" y="217"/>
                        </a:lnTo>
                        <a:lnTo>
                          <a:pt x="569" y="217"/>
                        </a:lnTo>
                        <a:lnTo>
                          <a:pt x="570" y="217"/>
                        </a:lnTo>
                        <a:lnTo>
                          <a:pt x="570" y="215"/>
                        </a:lnTo>
                        <a:lnTo>
                          <a:pt x="572" y="215"/>
                        </a:lnTo>
                        <a:lnTo>
                          <a:pt x="574" y="215"/>
                        </a:lnTo>
                        <a:lnTo>
                          <a:pt x="576" y="215"/>
                        </a:lnTo>
                        <a:lnTo>
                          <a:pt x="578" y="215"/>
                        </a:lnTo>
                        <a:lnTo>
                          <a:pt x="580" y="215"/>
                        </a:lnTo>
                        <a:lnTo>
                          <a:pt x="582" y="215"/>
                        </a:lnTo>
                        <a:lnTo>
                          <a:pt x="584" y="215"/>
                        </a:lnTo>
                        <a:lnTo>
                          <a:pt x="584" y="217"/>
                        </a:lnTo>
                        <a:lnTo>
                          <a:pt x="586" y="217"/>
                        </a:lnTo>
                        <a:lnTo>
                          <a:pt x="586" y="215"/>
                        </a:lnTo>
                        <a:lnTo>
                          <a:pt x="588" y="215"/>
                        </a:lnTo>
                        <a:lnTo>
                          <a:pt x="588" y="213"/>
                        </a:lnTo>
                        <a:lnTo>
                          <a:pt x="590" y="213"/>
                        </a:lnTo>
                        <a:lnTo>
                          <a:pt x="590" y="211"/>
                        </a:lnTo>
                        <a:lnTo>
                          <a:pt x="590" y="209"/>
                        </a:lnTo>
                        <a:lnTo>
                          <a:pt x="592" y="209"/>
                        </a:lnTo>
                        <a:lnTo>
                          <a:pt x="592" y="207"/>
                        </a:lnTo>
                        <a:lnTo>
                          <a:pt x="593" y="207"/>
                        </a:lnTo>
                        <a:lnTo>
                          <a:pt x="595" y="207"/>
                        </a:lnTo>
                        <a:lnTo>
                          <a:pt x="595" y="205"/>
                        </a:lnTo>
                        <a:lnTo>
                          <a:pt x="595" y="203"/>
                        </a:lnTo>
                        <a:lnTo>
                          <a:pt x="597" y="203"/>
                        </a:lnTo>
                        <a:lnTo>
                          <a:pt x="597" y="202"/>
                        </a:lnTo>
                        <a:lnTo>
                          <a:pt x="599" y="202"/>
                        </a:lnTo>
                        <a:lnTo>
                          <a:pt x="599" y="200"/>
                        </a:lnTo>
                        <a:lnTo>
                          <a:pt x="599" y="198"/>
                        </a:lnTo>
                        <a:lnTo>
                          <a:pt x="601" y="198"/>
                        </a:lnTo>
                        <a:lnTo>
                          <a:pt x="601" y="196"/>
                        </a:lnTo>
                        <a:lnTo>
                          <a:pt x="601" y="194"/>
                        </a:lnTo>
                        <a:lnTo>
                          <a:pt x="603" y="194"/>
                        </a:lnTo>
                        <a:lnTo>
                          <a:pt x="603" y="192"/>
                        </a:lnTo>
                        <a:lnTo>
                          <a:pt x="601" y="192"/>
                        </a:lnTo>
                        <a:lnTo>
                          <a:pt x="603" y="192"/>
                        </a:lnTo>
                        <a:lnTo>
                          <a:pt x="601" y="192"/>
                        </a:lnTo>
                        <a:lnTo>
                          <a:pt x="601" y="190"/>
                        </a:lnTo>
                        <a:lnTo>
                          <a:pt x="601" y="188"/>
                        </a:lnTo>
                        <a:lnTo>
                          <a:pt x="601" y="186"/>
                        </a:lnTo>
                        <a:lnTo>
                          <a:pt x="601" y="184"/>
                        </a:lnTo>
                        <a:lnTo>
                          <a:pt x="601" y="182"/>
                        </a:lnTo>
                        <a:lnTo>
                          <a:pt x="603" y="182"/>
                        </a:lnTo>
                        <a:lnTo>
                          <a:pt x="605" y="182"/>
                        </a:lnTo>
                        <a:lnTo>
                          <a:pt x="607" y="182"/>
                        </a:lnTo>
                        <a:lnTo>
                          <a:pt x="609" y="182"/>
                        </a:lnTo>
                        <a:lnTo>
                          <a:pt x="613" y="182"/>
                        </a:lnTo>
                        <a:lnTo>
                          <a:pt x="615" y="182"/>
                        </a:lnTo>
                        <a:lnTo>
                          <a:pt x="615" y="184"/>
                        </a:lnTo>
                        <a:lnTo>
                          <a:pt x="615" y="186"/>
                        </a:lnTo>
                        <a:lnTo>
                          <a:pt x="617" y="186"/>
                        </a:lnTo>
                        <a:lnTo>
                          <a:pt x="617" y="188"/>
                        </a:lnTo>
                        <a:lnTo>
                          <a:pt x="618" y="188"/>
                        </a:lnTo>
                        <a:lnTo>
                          <a:pt x="618" y="190"/>
                        </a:lnTo>
                        <a:lnTo>
                          <a:pt x="618" y="192"/>
                        </a:lnTo>
                        <a:lnTo>
                          <a:pt x="620" y="192"/>
                        </a:lnTo>
                        <a:lnTo>
                          <a:pt x="620" y="194"/>
                        </a:lnTo>
                        <a:lnTo>
                          <a:pt x="622" y="194"/>
                        </a:lnTo>
                        <a:lnTo>
                          <a:pt x="624" y="194"/>
                        </a:lnTo>
                        <a:lnTo>
                          <a:pt x="624" y="196"/>
                        </a:lnTo>
                        <a:lnTo>
                          <a:pt x="624" y="198"/>
                        </a:lnTo>
                        <a:lnTo>
                          <a:pt x="624" y="200"/>
                        </a:lnTo>
                        <a:lnTo>
                          <a:pt x="624" y="202"/>
                        </a:lnTo>
                        <a:lnTo>
                          <a:pt x="624" y="203"/>
                        </a:lnTo>
                        <a:lnTo>
                          <a:pt x="626" y="203"/>
                        </a:lnTo>
                        <a:lnTo>
                          <a:pt x="628" y="203"/>
                        </a:lnTo>
                        <a:lnTo>
                          <a:pt x="630" y="203"/>
                        </a:lnTo>
                        <a:lnTo>
                          <a:pt x="632" y="203"/>
                        </a:lnTo>
                        <a:lnTo>
                          <a:pt x="632" y="202"/>
                        </a:lnTo>
                        <a:lnTo>
                          <a:pt x="630" y="202"/>
                        </a:lnTo>
                        <a:lnTo>
                          <a:pt x="632" y="202"/>
                        </a:lnTo>
                        <a:lnTo>
                          <a:pt x="634" y="202"/>
                        </a:lnTo>
                        <a:lnTo>
                          <a:pt x="634" y="203"/>
                        </a:lnTo>
                        <a:lnTo>
                          <a:pt x="634" y="202"/>
                        </a:lnTo>
                        <a:lnTo>
                          <a:pt x="636" y="202"/>
                        </a:lnTo>
                        <a:lnTo>
                          <a:pt x="636" y="200"/>
                        </a:lnTo>
                        <a:lnTo>
                          <a:pt x="638" y="200"/>
                        </a:lnTo>
                        <a:lnTo>
                          <a:pt x="638" y="202"/>
                        </a:lnTo>
                        <a:lnTo>
                          <a:pt x="638" y="203"/>
                        </a:lnTo>
                        <a:lnTo>
                          <a:pt x="636" y="203"/>
                        </a:lnTo>
                        <a:lnTo>
                          <a:pt x="636" y="205"/>
                        </a:lnTo>
                        <a:lnTo>
                          <a:pt x="638" y="205"/>
                        </a:lnTo>
                        <a:lnTo>
                          <a:pt x="640" y="205"/>
                        </a:lnTo>
                        <a:lnTo>
                          <a:pt x="641" y="205"/>
                        </a:lnTo>
                        <a:lnTo>
                          <a:pt x="641" y="207"/>
                        </a:lnTo>
                        <a:lnTo>
                          <a:pt x="640" y="207"/>
                        </a:lnTo>
                        <a:lnTo>
                          <a:pt x="641" y="207"/>
                        </a:lnTo>
                        <a:lnTo>
                          <a:pt x="641" y="209"/>
                        </a:lnTo>
                        <a:lnTo>
                          <a:pt x="643" y="209"/>
                        </a:lnTo>
                        <a:lnTo>
                          <a:pt x="643" y="211"/>
                        </a:lnTo>
                        <a:lnTo>
                          <a:pt x="643" y="209"/>
                        </a:lnTo>
                        <a:lnTo>
                          <a:pt x="645" y="209"/>
                        </a:lnTo>
                        <a:lnTo>
                          <a:pt x="645" y="211"/>
                        </a:lnTo>
                        <a:lnTo>
                          <a:pt x="647" y="211"/>
                        </a:lnTo>
                        <a:lnTo>
                          <a:pt x="647" y="213"/>
                        </a:lnTo>
                        <a:lnTo>
                          <a:pt x="649" y="213"/>
                        </a:lnTo>
                        <a:lnTo>
                          <a:pt x="651" y="213"/>
                        </a:lnTo>
                        <a:lnTo>
                          <a:pt x="651" y="215"/>
                        </a:lnTo>
                        <a:lnTo>
                          <a:pt x="653" y="215"/>
                        </a:lnTo>
                        <a:lnTo>
                          <a:pt x="655" y="215"/>
                        </a:lnTo>
                        <a:lnTo>
                          <a:pt x="655" y="217"/>
                        </a:lnTo>
                        <a:lnTo>
                          <a:pt x="655" y="219"/>
                        </a:lnTo>
                        <a:lnTo>
                          <a:pt x="655" y="221"/>
                        </a:lnTo>
                        <a:lnTo>
                          <a:pt x="657" y="221"/>
                        </a:lnTo>
                        <a:lnTo>
                          <a:pt x="659" y="221"/>
                        </a:lnTo>
                        <a:lnTo>
                          <a:pt x="659" y="223"/>
                        </a:lnTo>
                        <a:lnTo>
                          <a:pt x="661" y="223"/>
                        </a:lnTo>
                        <a:lnTo>
                          <a:pt x="663" y="221"/>
                        </a:lnTo>
                        <a:lnTo>
                          <a:pt x="665" y="221"/>
                        </a:lnTo>
                        <a:lnTo>
                          <a:pt x="665" y="223"/>
                        </a:lnTo>
                        <a:lnTo>
                          <a:pt x="666" y="223"/>
                        </a:lnTo>
                        <a:lnTo>
                          <a:pt x="666" y="225"/>
                        </a:lnTo>
                        <a:lnTo>
                          <a:pt x="666" y="227"/>
                        </a:lnTo>
                        <a:lnTo>
                          <a:pt x="668" y="227"/>
                        </a:lnTo>
                        <a:lnTo>
                          <a:pt x="670" y="228"/>
                        </a:lnTo>
                        <a:lnTo>
                          <a:pt x="672" y="227"/>
                        </a:lnTo>
                        <a:lnTo>
                          <a:pt x="672" y="228"/>
                        </a:lnTo>
                        <a:lnTo>
                          <a:pt x="674" y="228"/>
                        </a:lnTo>
                        <a:lnTo>
                          <a:pt x="674" y="230"/>
                        </a:lnTo>
                        <a:lnTo>
                          <a:pt x="674" y="232"/>
                        </a:lnTo>
                        <a:lnTo>
                          <a:pt x="676" y="232"/>
                        </a:lnTo>
                        <a:lnTo>
                          <a:pt x="676" y="234"/>
                        </a:lnTo>
                        <a:lnTo>
                          <a:pt x="676" y="236"/>
                        </a:lnTo>
                        <a:lnTo>
                          <a:pt x="678" y="236"/>
                        </a:lnTo>
                        <a:lnTo>
                          <a:pt x="680" y="238"/>
                        </a:lnTo>
                        <a:lnTo>
                          <a:pt x="680" y="240"/>
                        </a:lnTo>
                        <a:lnTo>
                          <a:pt x="680" y="242"/>
                        </a:lnTo>
                        <a:lnTo>
                          <a:pt x="682" y="242"/>
                        </a:lnTo>
                        <a:lnTo>
                          <a:pt x="682" y="244"/>
                        </a:lnTo>
                        <a:lnTo>
                          <a:pt x="684" y="244"/>
                        </a:lnTo>
                        <a:lnTo>
                          <a:pt x="684" y="246"/>
                        </a:lnTo>
                        <a:lnTo>
                          <a:pt x="686" y="248"/>
                        </a:lnTo>
                        <a:lnTo>
                          <a:pt x="688" y="248"/>
                        </a:lnTo>
                        <a:lnTo>
                          <a:pt x="689" y="248"/>
                        </a:lnTo>
                        <a:lnTo>
                          <a:pt x="689" y="250"/>
                        </a:lnTo>
                        <a:lnTo>
                          <a:pt x="689" y="251"/>
                        </a:lnTo>
                        <a:lnTo>
                          <a:pt x="691" y="253"/>
                        </a:lnTo>
                        <a:lnTo>
                          <a:pt x="691" y="255"/>
                        </a:lnTo>
                        <a:lnTo>
                          <a:pt x="691" y="257"/>
                        </a:lnTo>
                        <a:lnTo>
                          <a:pt x="691" y="259"/>
                        </a:lnTo>
                        <a:lnTo>
                          <a:pt x="693" y="259"/>
                        </a:lnTo>
                        <a:lnTo>
                          <a:pt x="693" y="261"/>
                        </a:lnTo>
                        <a:lnTo>
                          <a:pt x="695" y="261"/>
                        </a:lnTo>
                        <a:lnTo>
                          <a:pt x="695" y="263"/>
                        </a:lnTo>
                        <a:lnTo>
                          <a:pt x="695" y="265"/>
                        </a:lnTo>
                        <a:lnTo>
                          <a:pt x="695" y="267"/>
                        </a:lnTo>
                        <a:lnTo>
                          <a:pt x="695" y="271"/>
                        </a:lnTo>
                        <a:lnTo>
                          <a:pt x="695" y="273"/>
                        </a:lnTo>
                        <a:lnTo>
                          <a:pt x="693" y="273"/>
                        </a:lnTo>
                        <a:lnTo>
                          <a:pt x="693" y="275"/>
                        </a:lnTo>
                        <a:lnTo>
                          <a:pt x="693" y="276"/>
                        </a:lnTo>
                        <a:lnTo>
                          <a:pt x="693" y="278"/>
                        </a:lnTo>
                        <a:lnTo>
                          <a:pt x="695" y="280"/>
                        </a:lnTo>
                        <a:lnTo>
                          <a:pt x="695" y="282"/>
                        </a:lnTo>
                        <a:lnTo>
                          <a:pt x="695" y="284"/>
                        </a:lnTo>
                        <a:lnTo>
                          <a:pt x="693" y="288"/>
                        </a:lnTo>
                        <a:lnTo>
                          <a:pt x="693" y="292"/>
                        </a:lnTo>
                        <a:lnTo>
                          <a:pt x="693" y="294"/>
                        </a:lnTo>
                        <a:lnTo>
                          <a:pt x="695" y="294"/>
                        </a:lnTo>
                        <a:lnTo>
                          <a:pt x="695" y="296"/>
                        </a:lnTo>
                        <a:lnTo>
                          <a:pt x="697" y="294"/>
                        </a:lnTo>
                        <a:lnTo>
                          <a:pt x="697" y="296"/>
                        </a:lnTo>
                        <a:lnTo>
                          <a:pt x="697" y="298"/>
                        </a:lnTo>
                        <a:lnTo>
                          <a:pt x="697" y="299"/>
                        </a:lnTo>
                        <a:lnTo>
                          <a:pt x="697" y="301"/>
                        </a:lnTo>
                        <a:lnTo>
                          <a:pt x="697" y="303"/>
                        </a:lnTo>
                        <a:lnTo>
                          <a:pt x="697" y="305"/>
                        </a:lnTo>
                        <a:lnTo>
                          <a:pt x="697" y="307"/>
                        </a:lnTo>
                        <a:lnTo>
                          <a:pt x="699" y="309"/>
                        </a:lnTo>
                        <a:lnTo>
                          <a:pt x="699" y="311"/>
                        </a:lnTo>
                        <a:lnTo>
                          <a:pt x="701" y="313"/>
                        </a:lnTo>
                        <a:lnTo>
                          <a:pt x="703" y="313"/>
                        </a:lnTo>
                        <a:lnTo>
                          <a:pt x="705" y="313"/>
                        </a:lnTo>
                        <a:lnTo>
                          <a:pt x="707" y="315"/>
                        </a:lnTo>
                        <a:lnTo>
                          <a:pt x="707" y="317"/>
                        </a:lnTo>
                        <a:lnTo>
                          <a:pt x="705" y="317"/>
                        </a:lnTo>
                        <a:lnTo>
                          <a:pt x="705" y="319"/>
                        </a:lnTo>
                        <a:lnTo>
                          <a:pt x="703" y="319"/>
                        </a:lnTo>
                        <a:lnTo>
                          <a:pt x="701" y="321"/>
                        </a:lnTo>
                        <a:lnTo>
                          <a:pt x="699" y="323"/>
                        </a:lnTo>
                        <a:lnTo>
                          <a:pt x="695" y="323"/>
                        </a:lnTo>
                        <a:lnTo>
                          <a:pt x="693" y="324"/>
                        </a:lnTo>
                        <a:lnTo>
                          <a:pt x="689" y="326"/>
                        </a:lnTo>
                        <a:lnTo>
                          <a:pt x="686" y="328"/>
                        </a:lnTo>
                        <a:lnTo>
                          <a:pt x="684" y="330"/>
                        </a:lnTo>
                        <a:lnTo>
                          <a:pt x="684" y="336"/>
                        </a:lnTo>
                        <a:lnTo>
                          <a:pt x="684" y="340"/>
                        </a:lnTo>
                        <a:lnTo>
                          <a:pt x="686" y="342"/>
                        </a:lnTo>
                        <a:lnTo>
                          <a:pt x="686" y="347"/>
                        </a:lnTo>
                        <a:lnTo>
                          <a:pt x="686" y="351"/>
                        </a:lnTo>
                        <a:lnTo>
                          <a:pt x="686" y="355"/>
                        </a:lnTo>
                        <a:lnTo>
                          <a:pt x="686" y="359"/>
                        </a:lnTo>
                        <a:lnTo>
                          <a:pt x="686" y="363"/>
                        </a:lnTo>
                        <a:lnTo>
                          <a:pt x="684" y="365"/>
                        </a:lnTo>
                        <a:lnTo>
                          <a:pt x="682" y="367"/>
                        </a:lnTo>
                        <a:lnTo>
                          <a:pt x="680" y="367"/>
                        </a:lnTo>
                        <a:lnTo>
                          <a:pt x="678" y="369"/>
                        </a:lnTo>
                        <a:lnTo>
                          <a:pt x="678" y="371"/>
                        </a:lnTo>
                        <a:lnTo>
                          <a:pt x="676" y="372"/>
                        </a:lnTo>
                        <a:lnTo>
                          <a:pt x="676" y="374"/>
                        </a:lnTo>
                        <a:lnTo>
                          <a:pt x="676" y="376"/>
                        </a:lnTo>
                        <a:lnTo>
                          <a:pt x="674" y="376"/>
                        </a:lnTo>
                        <a:lnTo>
                          <a:pt x="674" y="380"/>
                        </a:lnTo>
                        <a:lnTo>
                          <a:pt x="676" y="382"/>
                        </a:lnTo>
                        <a:lnTo>
                          <a:pt x="678" y="384"/>
                        </a:lnTo>
                        <a:lnTo>
                          <a:pt x="678" y="386"/>
                        </a:lnTo>
                        <a:lnTo>
                          <a:pt x="680" y="386"/>
                        </a:lnTo>
                        <a:lnTo>
                          <a:pt x="682" y="388"/>
                        </a:lnTo>
                        <a:lnTo>
                          <a:pt x="684" y="388"/>
                        </a:lnTo>
                        <a:lnTo>
                          <a:pt x="684" y="390"/>
                        </a:lnTo>
                        <a:lnTo>
                          <a:pt x="684" y="392"/>
                        </a:lnTo>
                        <a:lnTo>
                          <a:pt x="686" y="392"/>
                        </a:lnTo>
                        <a:lnTo>
                          <a:pt x="688" y="392"/>
                        </a:lnTo>
                        <a:lnTo>
                          <a:pt x="688" y="394"/>
                        </a:lnTo>
                        <a:lnTo>
                          <a:pt x="689" y="394"/>
                        </a:lnTo>
                        <a:lnTo>
                          <a:pt x="689" y="395"/>
                        </a:lnTo>
                        <a:lnTo>
                          <a:pt x="691" y="395"/>
                        </a:lnTo>
                        <a:lnTo>
                          <a:pt x="691" y="397"/>
                        </a:lnTo>
                        <a:lnTo>
                          <a:pt x="693" y="397"/>
                        </a:lnTo>
                        <a:lnTo>
                          <a:pt x="693" y="399"/>
                        </a:lnTo>
                        <a:lnTo>
                          <a:pt x="695" y="399"/>
                        </a:lnTo>
                        <a:lnTo>
                          <a:pt x="697" y="399"/>
                        </a:lnTo>
                        <a:lnTo>
                          <a:pt x="697" y="401"/>
                        </a:lnTo>
                        <a:lnTo>
                          <a:pt x="697" y="403"/>
                        </a:lnTo>
                        <a:lnTo>
                          <a:pt x="699" y="403"/>
                        </a:lnTo>
                        <a:lnTo>
                          <a:pt x="699" y="405"/>
                        </a:lnTo>
                        <a:lnTo>
                          <a:pt x="699" y="407"/>
                        </a:lnTo>
                        <a:lnTo>
                          <a:pt x="701" y="407"/>
                        </a:lnTo>
                        <a:lnTo>
                          <a:pt x="703" y="407"/>
                        </a:lnTo>
                        <a:lnTo>
                          <a:pt x="703" y="409"/>
                        </a:lnTo>
                        <a:lnTo>
                          <a:pt x="703" y="411"/>
                        </a:lnTo>
                        <a:lnTo>
                          <a:pt x="705" y="411"/>
                        </a:lnTo>
                        <a:lnTo>
                          <a:pt x="707" y="411"/>
                        </a:lnTo>
                        <a:lnTo>
                          <a:pt x="709" y="411"/>
                        </a:lnTo>
                        <a:lnTo>
                          <a:pt x="709" y="409"/>
                        </a:lnTo>
                        <a:lnTo>
                          <a:pt x="709" y="407"/>
                        </a:lnTo>
                        <a:lnTo>
                          <a:pt x="711" y="407"/>
                        </a:lnTo>
                        <a:lnTo>
                          <a:pt x="713" y="407"/>
                        </a:lnTo>
                        <a:lnTo>
                          <a:pt x="713" y="405"/>
                        </a:lnTo>
                        <a:lnTo>
                          <a:pt x="714" y="405"/>
                        </a:lnTo>
                        <a:lnTo>
                          <a:pt x="714" y="403"/>
                        </a:lnTo>
                        <a:lnTo>
                          <a:pt x="714" y="401"/>
                        </a:lnTo>
                        <a:lnTo>
                          <a:pt x="716" y="401"/>
                        </a:lnTo>
                        <a:lnTo>
                          <a:pt x="718" y="401"/>
                        </a:lnTo>
                        <a:lnTo>
                          <a:pt x="720" y="401"/>
                        </a:lnTo>
                        <a:lnTo>
                          <a:pt x="722" y="401"/>
                        </a:lnTo>
                        <a:lnTo>
                          <a:pt x="724" y="401"/>
                        </a:lnTo>
                        <a:lnTo>
                          <a:pt x="724" y="399"/>
                        </a:lnTo>
                        <a:lnTo>
                          <a:pt x="724" y="397"/>
                        </a:lnTo>
                        <a:lnTo>
                          <a:pt x="724" y="395"/>
                        </a:lnTo>
                        <a:lnTo>
                          <a:pt x="724" y="394"/>
                        </a:lnTo>
                        <a:lnTo>
                          <a:pt x="724" y="392"/>
                        </a:lnTo>
                        <a:lnTo>
                          <a:pt x="724" y="390"/>
                        </a:lnTo>
                        <a:lnTo>
                          <a:pt x="724" y="388"/>
                        </a:lnTo>
                        <a:lnTo>
                          <a:pt x="724" y="386"/>
                        </a:lnTo>
                        <a:lnTo>
                          <a:pt x="722" y="386"/>
                        </a:lnTo>
                        <a:lnTo>
                          <a:pt x="722" y="384"/>
                        </a:lnTo>
                        <a:lnTo>
                          <a:pt x="722" y="382"/>
                        </a:lnTo>
                        <a:lnTo>
                          <a:pt x="724" y="382"/>
                        </a:lnTo>
                        <a:lnTo>
                          <a:pt x="724" y="380"/>
                        </a:lnTo>
                        <a:lnTo>
                          <a:pt x="726" y="380"/>
                        </a:lnTo>
                        <a:lnTo>
                          <a:pt x="728" y="380"/>
                        </a:lnTo>
                        <a:lnTo>
                          <a:pt x="730" y="380"/>
                        </a:lnTo>
                        <a:lnTo>
                          <a:pt x="730" y="378"/>
                        </a:lnTo>
                        <a:lnTo>
                          <a:pt x="732" y="378"/>
                        </a:lnTo>
                        <a:lnTo>
                          <a:pt x="734" y="378"/>
                        </a:lnTo>
                        <a:lnTo>
                          <a:pt x="734" y="376"/>
                        </a:lnTo>
                        <a:lnTo>
                          <a:pt x="736" y="376"/>
                        </a:lnTo>
                        <a:lnTo>
                          <a:pt x="736" y="374"/>
                        </a:lnTo>
                        <a:lnTo>
                          <a:pt x="736" y="376"/>
                        </a:lnTo>
                        <a:lnTo>
                          <a:pt x="737" y="376"/>
                        </a:lnTo>
                        <a:lnTo>
                          <a:pt x="737" y="378"/>
                        </a:lnTo>
                        <a:lnTo>
                          <a:pt x="737" y="380"/>
                        </a:lnTo>
                        <a:lnTo>
                          <a:pt x="737" y="382"/>
                        </a:lnTo>
                        <a:lnTo>
                          <a:pt x="737" y="384"/>
                        </a:lnTo>
                        <a:lnTo>
                          <a:pt x="737" y="386"/>
                        </a:lnTo>
                        <a:lnTo>
                          <a:pt x="739" y="386"/>
                        </a:lnTo>
                        <a:lnTo>
                          <a:pt x="739" y="388"/>
                        </a:lnTo>
                        <a:lnTo>
                          <a:pt x="741" y="388"/>
                        </a:lnTo>
                        <a:lnTo>
                          <a:pt x="743" y="388"/>
                        </a:lnTo>
                        <a:lnTo>
                          <a:pt x="743" y="390"/>
                        </a:lnTo>
                        <a:lnTo>
                          <a:pt x="743" y="392"/>
                        </a:lnTo>
                        <a:lnTo>
                          <a:pt x="743" y="394"/>
                        </a:lnTo>
                        <a:lnTo>
                          <a:pt x="741" y="394"/>
                        </a:lnTo>
                        <a:lnTo>
                          <a:pt x="741" y="395"/>
                        </a:lnTo>
                        <a:lnTo>
                          <a:pt x="739" y="395"/>
                        </a:lnTo>
                        <a:lnTo>
                          <a:pt x="739" y="397"/>
                        </a:lnTo>
                        <a:lnTo>
                          <a:pt x="737" y="397"/>
                        </a:lnTo>
                        <a:lnTo>
                          <a:pt x="737" y="399"/>
                        </a:lnTo>
                        <a:lnTo>
                          <a:pt x="737" y="401"/>
                        </a:lnTo>
                        <a:lnTo>
                          <a:pt x="736" y="401"/>
                        </a:lnTo>
                        <a:lnTo>
                          <a:pt x="736" y="403"/>
                        </a:lnTo>
                        <a:lnTo>
                          <a:pt x="734" y="403"/>
                        </a:lnTo>
                        <a:lnTo>
                          <a:pt x="734" y="405"/>
                        </a:lnTo>
                        <a:lnTo>
                          <a:pt x="736" y="405"/>
                        </a:lnTo>
                        <a:lnTo>
                          <a:pt x="734" y="405"/>
                        </a:lnTo>
                        <a:lnTo>
                          <a:pt x="732" y="405"/>
                        </a:lnTo>
                        <a:lnTo>
                          <a:pt x="732" y="407"/>
                        </a:lnTo>
                        <a:lnTo>
                          <a:pt x="730" y="407"/>
                        </a:lnTo>
                        <a:lnTo>
                          <a:pt x="730" y="409"/>
                        </a:lnTo>
                        <a:lnTo>
                          <a:pt x="728" y="409"/>
                        </a:lnTo>
                        <a:lnTo>
                          <a:pt x="728" y="411"/>
                        </a:lnTo>
                        <a:lnTo>
                          <a:pt x="728" y="413"/>
                        </a:lnTo>
                        <a:lnTo>
                          <a:pt x="726" y="413"/>
                        </a:lnTo>
                        <a:lnTo>
                          <a:pt x="728" y="413"/>
                        </a:lnTo>
                        <a:lnTo>
                          <a:pt x="726" y="413"/>
                        </a:lnTo>
                        <a:lnTo>
                          <a:pt x="726" y="415"/>
                        </a:lnTo>
                        <a:lnTo>
                          <a:pt x="728" y="415"/>
                        </a:lnTo>
                        <a:lnTo>
                          <a:pt x="726" y="415"/>
                        </a:lnTo>
                        <a:lnTo>
                          <a:pt x="728" y="415"/>
                        </a:lnTo>
                        <a:lnTo>
                          <a:pt x="726" y="415"/>
                        </a:lnTo>
                        <a:lnTo>
                          <a:pt x="726" y="417"/>
                        </a:lnTo>
                        <a:lnTo>
                          <a:pt x="726" y="419"/>
                        </a:lnTo>
                        <a:lnTo>
                          <a:pt x="728" y="419"/>
                        </a:lnTo>
                        <a:lnTo>
                          <a:pt x="728" y="420"/>
                        </a:lnTo>
                        <a:lnTo>
                          <a:pt x="728" y="422"/>
                        </a:lnTo>
                        <a:lnTo>
                          <a:pt x="730" y="422"/>
                        </a:lnTo>
                        <a:lnTo>
                          <a:pt x="732" y="422"/>
                        </a:lnTo>
                        <a:lnTo>
                          <a:pt x="730" y="422"/>
                        </a:lnTo>
                        <a:lnTo>
                          <a:pt x="730" y="424"/>
                        </a:lnTo>
                        <a:lnTo>
                          <a:pt x="732" y="424"/>
                        </a:lnTo>
                        <a:lnTo>
                          <a:pt x="730" y="424"/>
                        </a:lnTo>
                        <a:lnTo>
                          <a:pt x="730" y="426"/>
                        </a:lnTo>
                        <a:lnTo>
                          <a:pt x="730" y="428"/>
                        </a:lnTo>
                        <a:lnTo>
                          <a:pt x="732" y="428"/>
                        </a:lnTo>
                        <a:lnTo>
                          <a:pt x="730" y="428"/>
                        </a:lnTo>
                        <a:lnTo>
                          <a:pt x="730" y="430"/>
                        </a:lnTo>
                        <a:lnTo>
                          <a:pt x="730" y="432"/>
                        </a:lnTo>
                        <a:lnTo>
                          <a:pt x="730" y="434"/>
                        </a:lnTo>
                        <a:lnTo>
                          <a:pt x="728" y="434"/>
                        </a:lnTo>
                        <a:lnTo>
                          <a:pt x="728" y="436"/>
                        </a:lnTo>
                        <a:lnTo>
                          <a:pt x="728" y="438"/>
                        </a:lnTo>
                        <a:lnTo>
                          <a:pt x="728" y="440"/>
                        </a:lnTo>
                        <a:lnTo>
                          <a:pt x="728" y="442"/>
                        </a:lnTo>
                        <a:lnTo>
                          <a:pt x="726" y="442"/>
                        </a:lnTo>
                        <a:lnTo>
                          <a:pt x="726" y="444"/>
                        </a:lnTo>
                        <a:lnTo>
                          <a:pt x="724" y="444"/>
                        </a:lnTo>
                        <a:lnTo>
                          <a:pt x="726" y="444"/>
                        </a:lnTo>
                        <a:lnTo>
                          <a:pt x="726" y="445"/>
                        </a:lnTo>
                        <a:lnTo>
                          <a:pt x="726" y="447"/>
                        </a:lnTo>
                        <a:lnTo>
                          <a:pt x="726" y="449"/>
                        </a:lnTo>
                        <a:lnTo>
                          <a:pt x="724" y="449"/>
                        </a:lnTo>
                        <a:lnTo>
                          <a:pt x="726" y="449"/>
                        </a:lnTo>
                        <a:lnTo>
                          <a:pt x="726" y="451"/>
                        </a:lnTo>
                        <a:lnTo>
                          <a:pt x="724" y="451"/>
                        </a:lnTo>
                        <a:lnTo>
                          <a:pt x="726" y="451"/>
                        </a:lnTo>
                        <a:lnTo>
                          <a:pt x="726" y="453"/>
                        </a:lnTo>
                        <a:lnTo>
                          <a:pt x="726" y="451"/>
                        </a:lnTo>
                        <a:lnTo>
                          <a:pt x="726" y="453"/>
                        </a:lnTo>
                        <a:lnTo>
                          <a:pt x="728" y="453"/>
                        </a:lnTo>
                        <a:lnTo>
                          <a:pt x="728" y="455"/>
                        </a:lnTo>
                        <a:lnTo>
                          <a:pt x="728" y="457"/>
                        </a:lnTo>
                        <a:lnTo>
                          <a:pt x="730" y="457"/>
                        </a:lnTo>
                        <a:lnTo>
                          <a:pt x="730" y="459"/>
                        </a:lnTo>
                        <a:lnTo>
                          <a:pt x="730" y="461"/>
                        </a:lnTo>
                        <a:lnTo>
                          <a:pt x="730" y="459"/>
                        </a:lnTo>
                        <a:lnTo>
                          <a:pt x="730" y="461"/>
                        </a:lnTo>
                        <a:lnTo>
                          <a:pt x="732" y="461"/>
                        </a:lnTo>
                        <a:lnTo>
                          <a:pt x="732" y="459"/>
                        </a:lnTo>
                        <a:lnTo>
                          <a:pt x="730" y="459"/>
                        </a:lnTo>
                        <a:lnTo>
                          <a:pt x="732" y="459"/>
                        </a:lnTo>
                        <a:lnTo>
                          <a:pt x="732" y="461"/>
                        </a:lnTo>
                        <a:lnTo>
                          <a:pt x="732" y="463"/>
                        </a:lnTo>
                        <a:lnTo>
                          <a:pt x="734" y="463"/>
                        </a:lnTo>
                        <a:lnTo>
                          <a:pt x="734" y="465"/>
                        </a:lnTo>
                        <a:lnTo>
                          <a:pt x="734" y="467"/>
                        </a:lnTo>
                        <a:lnTo>
                          <a:pt x="734" y="468"/>
                        </a:lnTo>
                        <a:lnTo>
                          <a:pt x="736" y="468"/>
                        </a:lnTo>
                        <a:lnTo>
                          <a:pt x="736" y="470"/>
                        </a:lnTo>
                        <a:lnTo>
                          <a:pt x="736" y="472"/>
                        </a:lnTo>
                        <a:lnTo>
                          <a:pt x="736" y="474"/>
                        </a:lnTo>
                        <a:lnTo>
                          <a:pt x="736" y="476"/>
                        </a:lnTo>
                        <a:lnTo>
                          <a:pt x="736" y="478"/>
                        </a:lnTo>
                        <a:lnTo>
                          <a:pt x="737" y="478"/>
                        </a:lnTo>
                        <a:lnTo>
                          <a:pt x="737" y="480"/>
                        </a:lnTo>
                        <a:lnTo>
                          <a:pt x="739" y="480"/>
                        </a:lnTo>
                        <a:lnTo>
                          <a:pt x="739" y="478"/>
                        </a:lnTo>
                        <a:lnTo>
                          <a:pt x="739" y="480"/>
                        </a:lnTo>
                        <a:lnTo>
                          <a:pt x="739" y="482"/>
                        </a:lnTo>
                        <a:lnTo>
                          <a:pt x="739" y="484"/>
                        </a:lnTo>
                        <a:lnTo>
                          <a:pt x="739" y="486"/>
                        </a:lnTo>
                        <a:lnTo>
                          <a:pt x="739" y="488"/>
                        </a:lnTo>
                        <a:lnTo>
                          <a:pt x="741" y="488"/>
                        </a:lnTo>
                        <a:lnTo>
                          <a:pt x="739" y="488"/>
                        </a:lnTo>
                        <a:lnTo>
                          <a:pt x="739" y="490"/>
                        </a:lnTo>
                        <a:lnTo>
                          <a:pt x="739" y="492"/>
                        </a:lnTo>
                        <a:lnTo>
                          <a:pt x="739" y="493"/>
                        </a:lnTo>
                        <a:lnTo>
                          <a:pt x="739" y="495"/>
                        </a:lnTo>
                        <a:lnTo>
                          <a:pt x="739" y="497"/>
                        </a:lnTo>
                        <a:lnTo>
                          <a:pt x="739" y="499"/>
                        </a:lnTo>
                        <a:lnTo>
                          <a:pt x="741" y="499"/>
                        </a:lnTo>
                        <a:lnTo>
                          <a:pt x="743" y="499"/>
                        </a:lnTo>
                        <a:lnTo>
                          <a:pt x="745" y="499"/>
                        </a:lnTo>
                        <a:lnTo>
                          <a:pt x="747" y="499"/>
                        </a:lnTo>
                        <a:lnTo>
                          <a:pt x="747" y="497"/>
                        </a:lnTo>
                        <a:lnTo>
                          <a:pt x="749" y="497"/>
                        </a:lnTo>
                        <a:lnTo>
                          <a:pt x="749" y="499"/>
                        </a:lnTo>
                        <a:lnTo>
                          <a:pt x="751" y="499"/>
                        </a:lnTo>
                        <a:lnTo>
                          <a:pt x="751" y="501"/>
                        </a:lnTo>
                        <a:lnTo>
                          <a:pt x="753" y="501"/>
                        </a:lnTo>
                        <a:lnTo>
                          <a:pt x="751" y="501"/>
                        </a:lnTo>
                        <a:lnTo>
                          <a:pt x="751" y="503"/>
                        </a:lnTo>
                        <a:lnTo>
                          <a:pt x="753" y="503"/>
                        </a:lnTo>
                        <a:lnTo>
                          <a:pt x="753" y="501"/>
                        </a:lnTo>
                        <a:lnTo>
                          <a:pt x="755" y="501"/>
                        </a:lnTo>
                        <a:lnTo>
                          <a:pt x="757" y="501"/>
                        </a:lnTo>
                        <a:lnTo>
                          <a:pt x="757" y="503"/>
                        </a:lnTo>
                        <a:lnTo>
                          <a:pt x="757" y="501"/>
                        </a:lnTo>
                        <a:lnTo>
                          <a:pt x="759" y="501"/>
                        </a:lnTo>
                        <a:lnTo>
                          <a:pt x="759" y="499"/>
                        </a:lnTo>
                        <a:lnTo>
                          <a:pt x="761" y="499"/>
                        </a:lnTo>
                        <a:lnTo>
                          <a:pt x="762" y="499"/>
                        </a:lnTo>
                        <a:lnTo>
                          <a:pt x="764" y="499"/>
                        </a:lnTo>
                        <a:lnTo>
                          <a:pt x="764" y="501"/>
                        </a:lnTo>
                        <a:lnTo>
                          <a:pt x="766" y="501"/>
                        </a:lnTo>
                        <a:lnTo>
                          <a:pt x="768" y="501"/>
                        </a:lnTo>
                        <a:lnTo>
                          <a:pt x="768" y="503"/>
                        </a:lnTo>
                        <a:lnTo>
                          <a:pt x="768" y="501"/>
                        </a:lnTo>
                        <a:lnTo>
                          <a:pt x="770" y="501"/>
                        </a:lnTo>
                        <a:lnTo>
                          <a:pt x="772" y="501"/>
                        </a:lnTo>
                        <a:lnTo>
                          <a:pt x="772" y="499"/>
                        </a:lnTo>
                        <a:lnTo>
                          <a:pt x="772" y="501"/>
                        </a:lnTo>
                        <a:lnTo>
                          <a:pt x="774" y="501"/>
                        </a:lnTo>
                        <a:lnTo>
                          <a:pt x="776" y="501"/>
                        </a:lnTo>
                        <a:lnTo>
                          <a:pt x="776" y="499"/>
                        </a:lnTo>
                        <a:lnTo>
                          <a:pt x="776" y="497"/>
                        </a:lnTo>
                        <a:lnTo>
                          <a:pt x="778" y="497"/>
                        </a:lnTo>
                        <a:lnTo>
                          <a:pt x="776" y="497"/>
                        </a:lnTo>
                        <a:lnTo>
                          <a:pt x="776" y="495"/>
                        </a:lnTo>
                        <a:lnTo>
                          <a:pt x="778" y="495"/>
                        </a:lnTo>
                        <a:lnTo>
                          <a:pt x="780" y="493"/>
                        </a:lnTo>
                        <a:lnTo>
                          <a:pt x="780" y="492"/>
                        </a:lnTo>
                        <a:lnTo>
                          <a:pt x="782" y="492"/>
                        </a:lnTo>
                        <a:lnTo>
                          <a:pt x="782" y="490"/>
                        </a:lnTo>
                        <a:lnTo>
                          <a:pt x="784" y="490"/>
                        </a:lnTo>
                        <a:lnTo>
                          <a:pt x="784" y="488"/>
                        </a:lnTo>
                        <a:lnTo>
                          <a:pt x="785" y="486"/>
                        </a:lnTo>
                        <a:lnTo>
                          <a:pt x="787" y="486"/>
                        </a:lnTo>
                        <a:lnTo>
                          <a:pt x="787" y="484"/>
                        </a:lnTo>
                        <a:lnTo>
                          <a:pt x="787" y="482"/>
                        </a:lnTo>
                        <a:lnTo>
                          <a:pt x="789" y="482"/>
                        </a:lnTo>
                        <a:lnTo>
                          <a:pt x="789" y="480"/>
                        </a:lnTo>
                        <a:lnTo>
                          <a:pt x="791" y="480"/>
                        </a:lnTo>
                        <a:lnTo>
                          <a:pt x="791" y="478"/>
                        </a:lnTo>
                        <a:lnTo>
                          <a:pt x="793" y="478"/>
                        </a:lnTo>
                        <a:lnTo>
                          <a:pt x="793" y="476"/>
                        </a:lnTo>
                        <a:lnTo>
                          <a:pt x="795" y="476"/>
                        </a:lnTo>
                        <a:lnTo>
                          <a:pt x="795" y="474"/>
                        </a:lnTo>
                        <a:lnTo>
                          <a:pt x="797" y="474"/>
                        </a:lnTo>
                        <a:lnTo>
                          <a:pt x="799" y="472"/>
                        </a:lnTo>
                        <a:lnTo>
                          <a:pt x="801" y="470"/>
                        </a:lnTo>
                        <a:lnTo>
                          <a:pt x="803" y="470"/>
                        </a:lnTo>
                        <a:lnTo>
                          <a:pt x="803" y="468"/>
                        </a:lnTo>
                        <a:lnTo>
                          <a:pt x="805" y="468"/>
                        </a:lnTo>
                        <a:lnTo>
                          <a:pt x="805" y="467"/>
                        </a:lnTo>
                        <a:lnTo>
                          <a:pt x="807" y="467"/>
                        </a:lnTo>
                        <a:lnTo>
                          <a:pt x="809" y="467"/>
                        </a:lnTo>
                        <a:lnTo>
                          <a:pt x="809" y="465"/>
                        </a:lnTo>
                        <a:lnTo>
                          <a:pt x="810" y="465"/>
                        </a:lnTo>
                        <a:lnTo>
                          <a:pt x="810" y="463"/>
                        </a:lnTo>
                        <a:lnTo>
                          <a:pt x="812" y="463"/>
                        </a:lnTo>
                        <a:lnTo>
                          <a:pt x="820" y="457"/>
                        </a:lnTo>
                        <a:lnTo>
                          <a:pt x="828" y="449"/>
                        </a:lnTo>
                        <a:lnTo>
                          <a:pt x="832" y="445"/>
                        </a:lnTo>
                        <a:lnTo>
                          <a:pt x="833" y="444"/>
                        </a:lnTo>
                        <a:lnTo>
                          <a:pt x="837" y="440"/>
                        </a:lnTo>
                        <a:lnTo>
                          <a:pt x="843" y="434"/>
                        </a:lnTo>
                        <a:lnTo>
                          <a:pt x="849" y="430"/>
                        </a:lnTo>
                        <a:lnTo>
                          <a:pt x="851" y="428"/>
                        </a:lnTo>
                        <a:lnTo>
                          <a:pt x="855" y="424"/>
                        </a:lnTo>
                        <a:lnTo>
                          <a:pt x="856" y="422"/>
                        </a:lnTo>
                        <a:lnTo>
                          <a:pt x="856" y="424"/>
                        </a:lnTo>
                        <a:lnTo>
                          <a:pt x="855" y="424"/>
                        </a:lnTo>
                        <a:lnTo>
                          <a:pt x="855" y="426"/>
                        </a:lnTo>
                        <a:lnTo>
                          <a:pt x="855" y="428"/>
                        </a:lnTo>
                        <a:lnTo>
                          <a:pt x="855" y="430"/>
                        </a:lnTo>
                        <a:lnTo>
                          <a:pt x="855" y="432"/>
                        </a:lnTo>
                        <a:lnTo>
                          <a:pt x="855" y="434"/>
                        </a:lnTo>
                        <a:lnTo>
                          <a:pt x="855" y="436"/>
                        </a:lnTo>
                        <a:lnTo>
                          <a:pt x="855" y="438"/>
                        </a:lnTo>
                        <a:lnTo>
                          <a:pt x="855" y="440"/>
                        </a:lnTo>
                        <a:lnTo>
                          <a:pt x="855" y="442"/>
                        </a:lnTo>
                        <a:lnTo>
                          <a:pt x="855" y="444"/>
                        </a:lnTo>
                        <a:lnTo>
                          <a:pt x="855" y="445"/>
                        </a:lnTo>
                        <a:lnTo>
                          <a:pt x="855" y="447"/>
                        </a:lnTo>
                        <a:lnTo>
                          <a:pt x="853" y="447"/>
                        </a:lnTo>
                        <a:lnTo>
                          <a:pt x="853" y="449"/>
                        </a:lnTo>
                        <a:lnTo>
                          <a:pt x="851" y="451"/>
                        </a:lnTo>
                        <a:lnTo>
                          <a:pt x="851" y="453"/>
                        </a:lnTo>
                        <a:lnTo>
                          <a:pt x="851" y="455"/>
                        </a:lnTo>
                        <a:lnTo>
                          <a:pt x="851" y="457"/>
                        </a:lnTo>
                        <a:lnTo>
                          <a:pt x="851" y="459"/>
                        </a:lnTo>
                        <a:lnTo>
                          <a:pt x="853" y="461"/>
                        </a:lnTo>
                        <a:lnTo>
                          <a:pt x="855" y="461"/>
                        </a:lnTo>
                        <a:lnTo>
                          <a:pt x="855" y="463"/>
                        </a:lnTo>
                        <a:lnTo>
                          <a:pt x="855" y="465"/>
                        </a:lnTo>
                        <a:lnTo>
                          <a:pt x="855" y="467"/>
                        </a:lnTo>
                        <a:lnTo>
                          <a:pt x="855" y="468"/>
                        </a:lnTo>
                        <a:lnTo>
                          <a:pt x="855" y="470"/>
                        </a:lnTo>
                        <a:lnTo>
                          <a:pt x="856" y="472"/>
                        </a:lnTo>
                        <a:lnTo>
                          <a:pt x="858" y="474"/>
                        </a:lnTo>
                        <a:lnTo>
                          <a:pt x="858" y="476"/>
                        </a:lnTo>
                        <a:lnTo>
                          <a:pt x="858" y="478"/>
                        </a:lnTo>
                        <a:lnTo>
                          <a:pt x="860" y="478"/>
                        </a:lnTo>
                        <a:lnTo>
                          <a:pt x="860" y="480"/>
                        </a:lnTo>
                        <a:lnTo>
                          <a:pt x="862" y="482"/>
                        </a:lnTo>
                        <a:lnTo>
                          <a:pt x="864" y="484"/>
                        </a:lnTo>
                        <a:lnTo>
                          <a:pt x="864" y="486"/>
                        </a:lnTo>
                        <a:lnTo>
                          <a:pt x="866" y="488"/>
                        </a:lnTo>
                        <a:lnTo>
                          <a:pt x="868" y="488"/>
                        </a:lnTo>
                        <a:lnTo>
                          <a:pt x="868" y="490"/>
                        </a:lnTo>
                        <a:lnTo>
                          <a:pt x="868" y="492"/>
                        </a:lnTo>
                        <a:lnTo>
                          <a:pt x="868" y="493"/>
                        </a:lnTo>
                        <a:lnTo>
                          <a:pt x="868" y="495"/>
                        </a:lnTo>
                        <a:lnTo>
                          <a:pt x="866" y="495"/>
                        </a:lnTo>
                        <a:lnTo>
                          <a:pt x="866" y="497"/>
                        </a:lnTo>
                        <a:lnTo>
                          <a:pt x="866" y="499"/>
                        </a:lnTo>
                        <a:lnTo>
                          <a:pt x="864" y="499"/>
                        </a:lnTo>
                        <a:lnTo>
                          <a:pt x="864" y="501"/>
                        </a:lnTo>
                        <a:lnTo>
                          <a:pt x="864" y="503"/>
                        </a:lnTo>
                        <a:lnTo>
                          <a:pt x="862" y="503"/>
                        </a:lnTo>
                        <a:lnTo>
                          <a:pt x="862" y="505"/>
                        </a:lnTo>
                        <a:lnTo>
                          <a:pt x="860" y="505"/>
                        </a:lnTo>
                        <a:lnTo>
                          <a:pt x="860" y="507"/>
                        </a:lnTo>
                        <a:lnTo>
                          <a:pt x="858" y="507"/>
                        </a:lnTo>
                        <a:lnTo>
                          <a:pt x="858" y="509"/>
                        </a:lnTo>
                        <a:lnTo>
                          <a:pt x="856" y="509"/>
                        </a:lnTo>
                        <a:lnTo>
                          <a:pt x="856" y="511"/>
                        </a:lnTo>
                        <a:lnTo>
                          <a:pt x="855" y="511"/>
                        </a:lnTo>
                        <a:lnTo>
                          <a:pt x="855" y="513"/>
                        </a:lnTo>
                        <a:lnTo>
                          <a:pt x="853" y="513"/>
                        </a:lnTo>
                        <a:lnTo>
                          <a:pt x="851" y="513"/>
                        </a:lnTo>
                        <a:lnTo>
                          <a:pt x="851" y="515"/>
                        </a:lnTo>
                        <a:lnTo>
                          <a:pt x="849" y="515"/>
                        </a:lnTo>
                        <a:lnTo>
                          <a:pt x="847" y="516"/>
                        </a:lnTo>
                        <a:lnTo>
                          <a:pt x="841" y="518"/>
                        </a:lnTo>
                        <a:lnTo>
                          <a:pt x="839" y="520"/>
                        </a:lnTo>
                        <a:lnTo>
                          <a:pt x="837" y="520"/>
                        </a:lnTo>
                        <a:lnTo>
                          <a:pt x="833" y="524"/>
                        </a:lnTo>
                        <a:lnTo>
                          <a:pt x="833" y="526"/>
                        </a:lnTo>
                        <a:lnTo>
                          <a:pt x="832" y="528"/>
                        </a:lnTo>
                        <a:lnTo>
                          <a:pt x="830" y="528"/>
                        </a:lnTo>
                        <a:lnTo>
                          <a:pt x="830" y="530"/>
                        </a:lnTo>
                        <a:lnTo>
                          <a:pt x="828" y="530"/>
                        </a:lnTo>
                        <a:lnTo>
                          <a:pt x="826" y="532"/>
                        </a:lnTo>
                        <a:lnTo>
                          <a:pt x="826" y="534"/>
                        </a:lnTo>
                        <a:lnTo>
                          <a:pt x="824" y="534"/>
                        </a:lnTo>
                        <a:lnTo>
                          <a:pt x="824" y="536"/>
                        </a:lnTo>
                        <a:lnTo>
                          <a:pt x="822" y="536"/>
                        </a:lnTo>
                        <a:lnTo>
                          <a:pt x="820" y="538"/>
                        </a:lnTo>
                        <a:lnTo>
                          <a:pt x="820" y="540"/>
                        </a:lnTo>
                        <a:lnTo>
                          <a:pt x="818" y="540"/>
                        </a:lnTo>
                        <a:lnTo>
                          <a:pt x="818" y="541"/>
                        </a:lnTo>
                        <a:lnTo>
                          <a:pt x="814" y="543"/>
                        </a:lnTo>
                        <a:lnTo>
                          <a:pt x="814" y="545"/>
                        </a:lnTo>
                        <a:lnTo>
                          <a:pt x="812" y="545"/>
                        </a:lnTo>
                        <a:lnTo>
                          <a:pt x="812" y="547"/>
                        </a:lnTo>
                        <a:lnTo>
                          <a:pt x="812" y="549"/>
                        </a:lnTo>
                        <a:lnTo>
                          <a:pt x="812" y="551"/>
                        </a:lnTo>
                        <a:lnTo>
                          <a:pt x="810" y="551"/>
                        </a:lnTo>
                        <a:lnTo>
                          <a:pt x="810" y="553"/>
                        </a:lnTo>
                        <a:lnTo>
                          <a:pt x="810" y="555"/>
                        </a:lnTo>
                        <a:lnTo>
                          <a:pt x="809" y="555"/>
                        </a:lnTo>
                        <a:lnTo>
                          <a:pt x="809" y="557"/>
                        </a:lnTo>
                        <a:lnTo>
                          <a:pt x="807" y="559"/>
                        </a:lnTo>
                        <a:lnTo>
                          <a:pt x="807" y="561"/>
                        </a:lnTo>
                        <a:lnTo>
                          <a:pt x="805" y="561"/>
                        </a:lnTo>
                        <a:lnTo>
                          <a:pt x="807" y="561"/>
                        </a:lnTo>
                        <a:lnTo>
                          <a:pt x="807" y="563"/>
                        </a:lnTo>
                        <a:lnTo>
                          <a:pt x="805" y="563"/>
                        </a:lnTo>
                        <a:lnTo>
                          <a:pt x="803" y="563"/>
                        </a:lnTo>
                        <a:lnTo>
                          <a:pt x="803" y="564"/>
                        </a:lnTo>
                        <a:lnTo>
                          <a:pt x="803" y="566"/>
                        </a:lnTo>
                        <a:lnTo>
                          <a:pt x="801" y="564"/>
                        </a:lnTo>
                        <a:lnTo>
                          <a:pt x="799" y="566"/>
                        </a:lnTo>
                        <a:lnTo>
                          <a:pt x="797" y="566"/>
                        </a:lnTo>
                        <a:lnTo>
                          <a:pt x="795" y="566"/>
                        </a:lnTo>
                        <a:lnTo>
                          <a:pt x="793" y="568"/>
                        </a:lnTo>
                        <a:lnTo>
                          <a:pt x="793" y="570"/>
                        </a:lnTo>
                        <a:lnTo>
                          <a:pt x="791" y="570"/>
                        </a:lnTo>
                        <a:lnTo>
                          <a:pt x="791" y="572"/>
                        </a:lnTo>
                        <a:lnTo>
                          <a:pt x="791" y="574"/>
                        </a:lnTo>
                        <a:lnTo>
                          <a:pt x="789" y="574"/>
                        </a:lnTo>
                        <a:lnTo>
                          <a:pt x="789" y="576"/>
                        </a:lnTo>
                        <a:lnTo>
                          <a:pt x="787" y="576"/>
                        </a:lnTo>
                        <a:lnTo>
                          <a:pt x="785" y="576"/>
                        </a:lnTo>
                        <a:lnTo>
                          <a:pt x="785" y="578"/>
                        </a:lnTo>
                        <a:lnTo>
                          <a:pt x="784" y="578"/>
                        </a:lnTo>
                        <a:lnTo>
                          <a:pt x="782" y="578"/>
                        </a:lnTo>
                        <a:lnTo>
                          <a:pt x="780" y="576"/>
                        </a:lnTo>
                        <a:lnTo>
                          <a:pt x="778" y="576"/>
                        </a:lnTo>
                        <a:lnTo>
                          <a:pt x="776" y="578"/>
                        </a:lnTo>
                        <a:lnTo>
                          <a:pt x="774" y="578"/>
                        </a:lnTo>
                        <a:lnTo>
                          <a:pt x="772" y="580"/>
                        </a:lnTo>
                        <a:lnTo>
                          <a:pt x="770" y="580"/>
                        </a:lnTo>
                        <a:lnTo>
                          <a:pt x="770" y="582"/>
                        </a:lnTo>
                        <a:lnTo>
                          <a:pt x="768" y="582"/>
                        </a:lnTo>
                        <a:lnTo>
                          <a:pt x="768" y="584"/>
                        </a:lnTo>
                        <a:lnTo>
                          <a:pt x="768" y="586"/>
                        </a:lnTo>
                        <a:lnTo>
                          <a:pt x="768" y="588"/>
                        </a:lnTo>
                        <a:lnTo>
                          <a:pt x="766" y="588"/>
                        </a:lnTo>
                        <a:lnTo>
                          <a:pt x="766" y="589"/>
                        </a:lnTo>
                        <a:lnTo>
                          <a:pt x="766" y="591"/>
                        </a:lnTo>
                        <a:lnTo>
                          <a:pt x="764" y="591"/>
                        </a:lnTo>
                        <a:lnTo>
                          <a:pt x="764" y="593"/>
                        </a:lnTo>
                        <a:lnTo>
                          <a:pt x="762" y="593"/>
                        </a:lnTo>
                        <a:lnTo>
                          <a:pt x="762" y="591"/>
                        </a:lnTo>
                        <a:lnTo>
                          <a:pt x="761" y="591"/>
                        </a:lnTo>
                        <a:lnTo>
                          <a:pt x="759" y="591"/>
                        </a:lnTo>
                        <a:lnTo>
                          <a:pt x="757" y="591"/>
                        </a:lnTo>
                        <a:lnTo>
                          <a:pt x="755" y="591"/>
                        </a:lnTo>
                        <a:lnTo>
                          <a:pt x="753" y="593"/>
                        </a:lnTo>
                        <a:lnTo>
                          <a:pt x="751" y="593"/>
                        </a:lnTo>
                        <a:lnTo>
                          <a:pt x="751" y="595"/>
                        </a:lnTo>
                        <a:lnTo>
                          <a:pt x="751" y="597"/>
                        </a:lnTo>
                        <a:lnTo>
                          <a:pt x="749" y="597"/>
                        </a:lnTo>
                        <a:lnTo>
                          <a:pt x="749" y="599"/>
                        </a:lnTo>
                        <a:lnTo>
                          <a:pt x="747" y="599"/>
                        </a:lnTo>
                        <a:lnTo>
                          <a:pt x="747" y="601"/>
                        </a:lnTo>
                        <a:lnTo>
                          <a:pt x="745" y="601"/>
                        </a:lnTo>
                        <a:lnTo>
                          <a:pt x="745" y="603"/>
                        </a:lnTo>
                        <a:lnTo>
                          <a:pt x="745" y="601"/>
                        </a:lnTo>
                        <a:lnTo>
                          <a:pt x="743" y="601"/>
                        </a:lnTo>
                        <a:lnTo>
                          <a:pt x="741" y="601"/>
                        </a:lnTo>
                        <a:lnTo>
                          <a:pt x="739" y="601"/>
                        </a:lnTo>
                        <a:lnTo>
                          <a:pt x="737" y="601"/>
                        </a:lnTo>
                        <a:lnTo>
                          <a:pt x="736" y="601"/>
                        </a:lnTo>
                        <a:lnTo>
                          <a:pt x="736" y="603"/>
                        </a:lnTo>
                        <a:lnTo>
                          <a:pt x="736" y="605"/>
                        </a:lnTo>
                        <a:lnTo>
                          <a:pt x="736" y="607"/>
                        </a:lnTo>
                        <a:lnTo>
                          <a:pt x="734" y="607"/>
                        </a:lnTo>
                        <a:lnTo>
                          <a:pt x="734" y="609"/>
                        </a:lnTo>
                        <a:lnTo>
                          <a:pt x="732" y="609"/>
                        </a:lnTo>
                        <a:lnTo>
                          <a:pt x="730" y="609"/>
                        </a:lnTo>
                        <a:lnTo>
                          <a:pt x="728" y="611"/>
                        </a:lnTo>
                        <a:lnTo>
                          <a:pt x="726" y="611"/>
                        </a:lnTo>
                        <a:lnTo>
                          <a:pt x="726" y="612"/>
                        </a:lnTo>
                        <a:lnTo>
                          <a:pt x="726" y="614"/>
                        </a:lnTo>
                        <a:lnTo>
                          <a:pt x="724" y="614"/>
                        </a:lnTo>
                        <a:lnTo>
                          <a:pt x="724" y="616"/>
                        </a:lnTo>
                        <a:lnTo>
                          <a:pt x="724" y="618"/>
                        </a:lnTo>
                        <a:lnTo>
                          <a:pt x="724" y="620"/>
                        </a:lnTo>
                        <a:lnTo>
                          <a:pt x="722" y="620"/>
                        </a:lnTo>
                        <a:lnTo>
                          <a:pt x="722" y="622"/>
                        </a:lnTo>
                        <a:lnTo>
                          <a:pt x="722" y="624"/>
                        </a:lnTo>
                        <a:lnTo>
                          <a:pt x="722" y="626"/>
                        </a:lnTo>
                        <a:lnTo>
                          <a:pt x="724" y="626"/>
                        </a:lnTo>
                        <a:lnTo>
                          <a:pt x="724" y="628"/>
                        </a:lnTo>
                        <a:lnTo>
                          <a:pt x="726" y="628"/>
                        </a:lnTo>
                        <a:lnTo>
                          <a:pt x="726" y="630"/>
                        </a:lnTo>
                        <a:lnTo>
                          <a:pt x="728" y="630"/>
                        </a:lnTo>
                        <a:lnTo>
                          <a:pt x="728" y="632"/>
                        </a:lnTo>
                        <a:lnTo>
                          <a:pt x="730" y="634"/>
                        </a:lnTo>
                        <a:lnTo>
                          <a:pt x="728" y="634"/>
                        </a:lnTo>
                        <a:lnTo>
                          <a:pt x="728" y="636"/>
                        </a:lnTo>
                        <a:lnTo>
                          <a:pt x="728" y="637"/>
                        </a:lnTo>
                        <a:lnTo>
                          <a:pt x="730" y="637"/>
                        </a:lnTo>
                        <a:lnTo>
                          <a:pt x="728" y="639"/>
                        </a:lnTo>
                        <a:lnTo>
                          <a:pt x="728" y="641"/>
                        </a:lnTo>
                        <a:lnTo>
                          <a:pt x="726" y="641"/>
                        </a:lnTo>
                        <a:lnTo>
                          <a:pt x="726" y="643"/>
                        </a:lnTo>
                        <a:lnTo>
                          <a:pt x="726" y="645"/>
                        </a:lnTo>
                        <a:lnTo>
                          <a:pt x="728" y="645"/>
                        </a:lnTo>
                        <a:lnTo>
                          <a:pt x="728" y="647"/>
                        </a:lnTo>
                        <a:lnTo>
                          <a:pt x="730" y="649"/>
                        </a:lnTo>
                        <a:lnTo>
                          <a:pt x="730" y="651"/>
                        </a:lnTo>
                        <a:lnTo>
                          <a:pt x="732" y="651"/>
                        </a:lnTo>
                        <a:lnTo>
                          <a:pt x="732" y="653"/>
                        </a:lnTo>
                        <a:lnTo>
                          <a:pt x="734" y="653"/>
                        </a:lnTo>
                        <a:lnTo>
                          <a:pt x="734" y="655"/>
                        </a:lnTo>
                        <a:lnTo>
                          <a:pt x="736" y="655"/>
                        </a:lnTo>
                        <a:lnTo>
                          <a:pt x="736" y="657"/>
                        </a:lnTo>
                        <a:lnTo>
                          <a:pt x="736" y="659"/>
                        </a:lnTo>
                        <a:lnTo>
                          <a:pt x="736" y="660"/>
                        </a:lnTo>
                        <a:lnTo>
                          <a:pt x="734" y="662"/>
                        </a:lnTo>
                        <a:lnTo>
                          <a:pt x="732" y="664"/>
                        </a:lnTo>
                        <a:lnTo>
                          <a:pt x="730" y="664"/>
                        </a:lnTo>
                        <a:lnTo>
                          <a:pt x="728" y="664"/>
                        </a:lnTo>
                        <a:lnTo>
                          <a:pt x="726" y="664"/>
                        </a:lnTo>
                        <a:lnTo>
                          <a:pt x="724" y="664"/>
                        </a:lnTo>
                        <a:lnTo>
                          <a:pt x="722" y="664"/>
                        </a:lnTo>
                        <a:lnTo>
                          <a:pt x="720" y="664"/>
                        </a:lnTo>
                        <a:lnTo>
                          <a:pt x="718" y="664"/>
                        </a:lnTo>
                        <a:lnTo>
                          <a:pt x="718" y="666"/>
                        </a:lnTo>
                        <a:lnTo>
                          <a:pt x="718" y="668"/>
                        </a:lnTo>
                        <a:lnTo>
                          <a:pt x="716" y="670"/>
                        </a:lnTo>
                        <a:lnTo>
                          <a:pt x="716" y="672"/>
                        </a:lnTo>
                        <a:lnTo>
                          <a:pt x="714" y="676"/>
                        </a:lnTo>
                        <a:lnTo>
                          <a:pt x="714" y="678"/>
                        </a:lnTo>
                        <a:lnTo>
                          <a:pt x="713" y="682"/>
                        </a:lnTo>
                        <a:lnTo>
                          <a:pt x="711" y="684"/>
                        </a:lnTo>
                        <a:lnTo>
                          <a:pt x="711" y="685"/>
                        </a:lnTo>
                        <a:lnTo>
                          <a:pt x="709" y="685"/>
                        </a:lnTo>
                        <a:lnTo>
                          <a:pt x="709" y="687"/>
                        </a:lnTo>
                        <a:lnTo>
                          <a:pt x="707" y="687"/>
                        </a:lnTo>
                        <a:lnTo>
                          <a:pt x="705" y="689"/>
                        </a:lnTo>
                        <a:lnTo>
                          <a:pt x="703" y="689"/>
                        </a:lnTo>
                        <a:lnTo>
                          <a:pt x="701" y="691"/>
                        </a:lnTo>
                        <a:lnTo>
                          <a:pt x="701" y="693"/>
                        </a:lnTo>
                        <a:lnTo>
                          <a:pt x="699" y="693"/>
                        </a:lnTo>
                        <a:lnTo>
                          <a:pt x="697" y="693"/>
                        </a:lnTo>
                        <a:lnTo>
                          <a:pt x="697" y="695"/>
                        </a:lnTo>
                        <a:lnTo>
                          <a:pt x="695" y="695"/>
                        </a:lnTo>
                        <a:lnTo>
                          <a:pt x="693" y="697"/>
                        </a:lnTo>
                        <a:lnTo>
                          <a:pt x="691" y="697"/>
                        </a:lnTo>
                        <a:lnTo>
                          <a:pt x="691" y="699"/>
                        </a:lnTo>
                        <a:lnTo>
                          <a:pt x="689" y="699"/>
                        </a:lnTo>
                        <a:lnTo>
                          <a:pt x="689" y="701"/>
                        </a:lnTo>
                        <a:lnTo>
                          <a:pt x="689" y="703"/>
                        </a:lnTo>
                        <a:lnTo>
                          <a:pt x="688" y="705"/>
                        </a:lnTo>
                        <a:lnTo>
                          <a:pt x="688" y="707"/>
                        </a:lnTo>
                        <a:lnTo>
                          <a:pt x="686" y="707"/>
                        </a:lnTo>
                        <a:lnTo>
                          <a:pt x="686" y="708"/>
                        </a:lnTo>
                        <a:lnTo>
                          <a:pt x="684" y="708"/>
                        </a:lnTo>
                        <a:lnTo>
                          <a:pt x="684" y="710"/>
                        </a:lnTo>
                        <a:lnTo>
                          <a:pt x="682" y="710"/>
                        </a:lnTo>
                        <a:lnTo>
                          <a:pt x="682" y="712"/>
                        </a:lnTo>
                        <a:lnTo>
                          <a:pt x="682" y="714"/>
                        </a:lnTo>
                        <a:lnTo>
                          <a:pt x="680" y="714"/>
                        </a:lnTo>
                        <a:lnTo>
                          <a:pt x="680" y="716"/>
                        </a:lnTo>
                        <a:lnTo>
                          <a:pt x="680" y="718"/>
                        </a:lnTo>
                        <a:lnTo>
                          <a:pt x="680" y="720"/>
                        </a:lnTo>
                        <a:lnTo>
                          <a:pt x="680" y="722"/>
                        </a:lnTo>
                        <a:lnTo>
                          <a:pt x="678" y="722"/>
                        </a:lnTo>
                        <a:lnTo>
                          <a:pt x="678" y="724"/>
                        </a:lnTo>
                        <a:lnTo>
                          <a:pt x="678" y="726"/>
                        </a:lnTo>
                        <a:lnTo>
                          <a:pt x="676" y="726"/>
                        </a:lnTo>
                        <a:lnTo>
                          <a:pt x="674" y="728"/>
                        </a:lnTo>
                        <a:lnTo>
                          <a:pt x="674" y="730"/>
                        </a:lnTo>
                        <a:lnTo>
                          <a:pt x="672" y="732"/>
                        </a:lnTo>
                        <a:lnTo>
                          <a:pt x="672" y="733"/>
                        </a:lnTo>
                        <a:lnTo>
                          <a:pt x="672" y="735"/>
                        </a:lnTo>
                        <a:lnTo>
                          <a:pt x="670" y="735"/>
                        </a:lnTo>
                        <a:lnTo>
                          <a:pt x="670" y="737"/>
                        </a:lnTo>
                        <a:lnTo>
                          <a:pt x="672" y="737"/>
                        </a:lnTo>
                        <a:lnTo>
                          <a:pt x="672" y="739"/>
                        </a:lnTo>
                        <a:lnTo>
                          <a:pt x="674" y="741"/>
                        </a:lnTo>
                        <a:lnTo>
                          <a:pt x="674" y="743"/>
                        </a:lnTo>
                        <a:lnTo>
                          <a:pt x="676" y="743"/>
                        </a:lnTo>
                        <a:lnTo>
                          <a:pt x="676" y="745"/>
                        </a:lnTo>
                        <a:lnTo>
                          <a:pt x="678" y="745"/>
                        </a:lnTo>
                        <a:lnTo>
                          <a:pt x="678" y="747"/>
                        </a:lnTo>
                        <a:lnTo>
                          <a:pt x="680" y="747"/>
                        </a:lnTo>
                        <a:lnTo>
                          <a:pt x="682" y="747"/>
                        </a:lnTo>
                        <a:lnTo>
                          <a:pt x="684" y="749"/>
                        </a:lnTo>
                        <a:lnTo>
                          <a:pt x="686" y="749"/>
                        </a:lnTo>
                        <a:lnTo>
                          <a:pt x="686" y="751"/>
                        </a:lnTo>
                        <a:lnTo>
                          <a:pt x="684" y="751"/>
                        </a:lnTo>
                        <a:lnTo>
                          <a:pt x="682" y="753"/>
                        </a:lnTo>
                        <a:lnTo>
                          <a:pt x="682" y="755"/>
                        </a:lnTo>
                        <a:lnTo>
                          <a:pt x="682" y="756"/>
                        </a:lnTo>
                        <a:lnTo>
                          <a:pt x="682" y="755"/>
                        </a:lnTo>
                        <a:lnTo>
                          <a:pt x="684" y="755"/>
                        </a:lnTo>
                        <a:lnTo>
                          <a:pt x="684" y="756"/>
                        </a:lnTo>
                        <a:lnTo>
                          <a:pt x="682" y="756"/>
                        </a:lnTo>
                        <a:lnTo>
                          <a:pt x="682" y="758"/>
                        </a:lnTo>
                        <a:lnTo>
                          <a:pt x="684" y="758"/>
                        </a:lnTo>
                        <a:lnTo>
                          <a:pt x="684" y="760"/>
                        </a:lnTo>
                        <a:lnTo>
                          <a:pt x="684" y="762"/>
                        </a:lnTo>
                        <a:lnTo>
                          <a:pt x="684" y="764"/>
                        </a:lnTo>
                        <a:lnTo>
                          <a:pt x="684" y="766"/>
                        </a:lnTo>
                        <a:lnTo>
                          <a:pt x="684" y="768"/>
                        </a:lnTo>
                        <a:lnTo>
                          <a:pt x="684" y="770"/>
                        </a:lnTo>
                        <a:lnTo>
                          <a:pt x="684" y="772"/>
                        </a:lnTo>
                        <a:lnTo>
                          <a:pt x="684" y="774"/>
                        </a:lnTo>
                        <a:lnTo>
                          <a:pt x="682" y="774"/>
                        </a:lnTo>
                        <a:lnTo>
                          <a:pt x="680" y="774"/>
                        </a:lnTo>
                        <a:lnTo>
                          <a:pt x="678" y="774"/>
                        </a:lnTo>
                        <a:lnTo>
                          <a:pt x="676" y="774"/>
                        </a:lnTo>
                        <a:lnTo>
                          <a:pt x="674" y="774"/>
                        </a:lnTo>
                        <a:lnTo>
                          <a:pt x="672" y="776"/>
                        </a:lnTo>
                        <a:lnTo>
                          <a:pt x="670" y="776"/>
                        </a:lnTo>
                        <a:lnTo>
                          <a:pt x="670" y="778"/>
                        </a:lnTo>
                        <a:lnTo>
                          <a:pt x="670" y="780"/>
                        </a:lnTo>
                        <a:lnTo>
                          <a:pt x="672" y="781"/>
                        </a:lnTo>
                        <a:lnTo>
                          <a:pt x="672" y="783"/>
                        </a:lnTo>
                        <a:lnTo>
                          <a:pt x="672" y="785"/>
                        </a:lnTo>
                        <a:lnTo>
                          <a:pt x="674" y="785"/>
                        </a:lnTo>
                        <a:lnTo>
                          <a:pt x="674" y="787"/>
                        </a:lnTo>
                        <a:lnTo>
                          <a:pt x="674" y="789"/>
                        </a:lnTo>
                        <a:lnTo>
                          <a:pt x="676" y="789"/>
                        </a:lnTo>
                        <a:lnTo>
                          <a:pt x="676" y="791"/>
                        </a:lnTo>
                        <a:lnTo>
                          <a:pt x="678" y="793"/>
                        </a:lnTo>
                        <a:lnTo>
                          <a:pt x="678" y="795"/>
                        </a:lnTo>
                        <a:lnTo>
                          <a:pt x="678" y="797"/>
                        </a:lnTo>
                        <a:lnTo>
                          <a:pt x="676" y="797"/>
                        </a:lnTo>
                        <a:lnTo>
                          <a:pt x="676" y="799"/>
                        </a:lnTo>
                        <a:lnTo>
                          <a:pt x="674" y="799"/>
                        </a:lnTo>
                        <a:lnTo>
                          <a:pt x="672" y="799"/>
                        </a:lnTo>
                        <a:lnTo>
                          <a:pt x="670" y="799"/>
                        </a:lnTo>
                        <a:lnTo>
                          <a:pt x="668" y="799"/>
                        </a:lnTo>
                        <a:lnTo>
                          <a:pt x="666" y="801"/>
                        </a:lnTo>
                        <a:lnTo>
                          <a:pt x="665" y="803"/>
                        </a:lnTo>
                        <a:lnTo>
                          <a:pt x="665" y="805"/>
                        </a:lnTo>
                        <a:lnTo>
                          <a:pt x="665" y="806"/>
                        </a:lnTo>
                        <a:lnTo>
                          <a:pt x="663" y="806"/>
                        </a:lnTo>
                        <a:lnTo>
                          <a:pt x="663" y="808"/>
                        </a:lnTo>
                        <a:lnTo>
                          <a:pt x="663" y="810"/>
                        </a:lnTo>
                        <a:lnTo>
                          <a:pt x="663" y="812"/>
                        </a:lnTo>
                        <a:lnTo>
                          <a:pt x="661" y="812"/>
                        </a:lnTo>
                        <a:lnTo>
                          <a:pt x="661" y="814"/>
                        </a:lnTo>
                        <a:lnTo>
                          <a:pt x="661" y="816"/>
                        </a:lnTo>
                        <a:lnTo>
                          <a:pt x="661" y="818"/>
                        </a:lnTo>
                        <a:lnTo>
                          <a:pt x="661" y="820"/>
                        </a:lnTo>
                        <a:lnTo>
                          <a:pt x="661" y="822"/>
                        </a:lnTo>
                        <a:lnTo>
                          <a:pt x="661" y="824"/>
                        </a:lnTo>
                        <a:lnTo>
                          <a:pt x="661" y="826"/>
                        </a:lnTo>
                        <a:lnTo>
                          <a:pt x="659" y="828"/>
                        </a:lnTo>
                        <a:lnTo>
                          <a:pt x="659" y="829"/>
                        </a:lnTo>
                        <a:lnTo>
                          <a:pt x="657" y="829"/>
                        </a:lnTo>
                        <a:lnTo>
                          <a:pt x="657" y="831"/>
                        </a:lnTo>
                        <a:lnTo>
                          <a:pt x="655" y="831"/>
                        </a:lnTo>
                        <a:lnTo>
                          <a:pt x="655" y="829"/>
                        </a:lnTo>
                        <a:lnTo>
                          <a:pt x="653" y="829"/>
                        </a:lnTo>
                        <a:lnTo>
                          <a:pt x="653" y="828"/>
                        </a:lnTo>
                        <a:lnTo>
                          <a:pt x="651" y="828"/>
                        </a:lnTo>
                        <a:lnTo>
                          <a:pt x="651" y="829"/>
                        </a:lnTo>
                        <a:lnTo>
                          <a:pt x="649" y="829"/>
                        </a:lnTo>
                        <a:lnTo>
                          <a:pt x="647" y="831"/>
                        </a:lnTo>
                        <a:lnTo>
                          <a:pt x="645" y="831"/>
                        </a:lnTo>
                        <a:lnTo>
                          <a:pt x="645" y="829"/>
                        </a:lnTo>
                        <a:lnTo>
                          <a:pt x="643" y="829"/>
                        </a:lnTo>
                        <a:lnTo>
                          <a:pt x="643" y="831"/>
                        </a:lnTo>
                        <a:lnTo>
                          <a:pt x="643" y="833"/>
                        </a:lnTo>
                        <a:lnTo>
                          <a:pt x="645" y="833"/>
                        </a:lnTo>
                        <a:lnTo>
                          <a:pt x="643" y="835"/>
                        </a:lnTo>
                        <a:lnTo>
                          <a:pt x="641" y="835"/>
                        </a:lnTo>
                        <a:lnTo>
                          <a:pt x="641" y="837"/>
                        </a:lnTo>
                        <a:lnTo>
                          <a:pt x="640" y="837"/>
                        </a:lnTo>
                        <a:lnTo>
                          <a:pt x="640" y="839"/>
                        </a:lnTo>
                        <a:lnTo>
                          <a:pt x="641" y="839"/>
                        </a:lnTo>
                        <a:lnTo>
                          <a:pt x="641" y="841"/>
                        </a:lnTo>
                        <a:lnTo>
                          <a:pt x="641" y="843"/>
                        </a:lnTo>
                        <a:lnTo>
                          <a:pt x="640" y="843"/>
                        </a:lnTo>
                        <a:lnTo>
                          <a:pt x="640" y="845"/>
                        </a:lnTo>
                        <a:lnTo>
                          <a:pt x="640" y="847"/>
                        </a:lnTo>
                        <a:lnTo>
                          <a:pt x="638" y="847"/>
                        </a:lnTo>
                        <a:lnTo>
                          <a:pt x="638" y="849"/>
                        </a:lnTo>
                        <a:lnTo>
                          <a:pt x="638" y="851"/>
                        </a:lnTo>
                        <a:lnTo>
                          <a:pt x="636" y="851"/>
                        </a:lnTo>
                        <a:lnTo>
                          <a:pt x="634" y="851"/>
                        </a:lnTo>
                        <a:lnTo>
                          <a:pt x="632" y="851"/>
                        </a:lnTo>
                        <a:lnTo>
                          <a:pt x="630" y="851"/>
                        </a:lnTo>
                        <a:lnTo>
                          <a:pt x="630" y="853"/>
                        </a:lnTo>
                        <a:lnTo>
                          <a:pt x="628" y="853"/>
                        </a:lnTo>
                        <a:lnTo>
                          <a:pt x="626" y="853"/>
                        </a:lnTo>
                        <a:lnTo>
                          <a:pt x="626" y="851"/>
                        </a:lnTo>
                        <a:lnTo>
                          <a:pt x="624" y="851"/>
                        </a:lnTo>
                        <a:lnTo>
                          <a:pt x="622" y="851"/>
                        </a:lnTo>
                        <a:lnTo>
                          <a:pt x="622" y="849"/>
                        </a:lnTo>
                        <a:lnTo>
                          <a:pt x="620" y="849"/>
                        </a:lnTo>
                        <a:lnTo>
                          <a:pt x="620" y="851"/>
                        </a:lnTo>
                        <a:lnTo>
                          <a:pt x="618" y="851"/>
                        </a:lnTo>
                        <a:lnTo>
                          <a:pt x="618" y="849"/>
                        </a:lnTo>
                        <a:lnTo>
                          <a:pt x="618" y="847"/>
                        </a:lnTo>
                        <a:lnTo>
                          <a:pt x="617" y="847"/>
                        </a:lnTo>
                        <a:lnTo>
                          <a:pt x="615" y="847"/>
                        </a:lnTo>
                        <a:lnTo>
                          <a:pt x="613" y="847"/>
                        </a:lnTo>
                        <a:lnTo>
                          <a:pt x="613" y="845"/>
                        </a:lnTo>
                        <a:lnTo>
                          <a:pt x="613" y="843"/>
                        </a:lnTo>
                        <a:lnTo>
                          <a:pt x="611" y="843"/>
                        </a:lnTo>
                        <a:lnTo>
                          <a:pt x="611" y="841"/>
                        </a:lnTo>
                        <a:lnTo>
                          <a:pt x="611" y="839"/>
                        </a:lnTo>
                        <a:lnTo>
                          <a:pt x="609" y="839"/>
                        </a:lnTo>
                        <a:lnTo>
                          <a:pt x="607" y="839"/>
                        </a:lnTo>
                        <a:lnTo>
                          <a:pt x="607" y="837"/>
                        </a:lnTo>
                        <a:lnTo>
                          <a:pt x="605" y="837"/>
                        </a:lnTo>
                        <a:lnTo>
                          <a:pt x="603" y="837"/>
                        </a:lnTo>
                        <a:lnTo>
                          <a:pt x="601" y="837"/>
                        </a:lnTo>
                        <a:lnTo>
                          <a:pt x="599" y="837"/>
                        </a:lnTo>
                        <a:lnTo>
                          <a:pt x="599" y="839"/>
                        </a:lnTo>
                        <a:lnTo>
                          <a:pt x="597" y="839"/>
                        </a:lnTo>
                        <a:lnTo>
                          <a:pt x="595" y="839"/>
                        </a:lnTo>
                        <a:lnTo>
                          <a:pt x="593" y="839"/>
                        </a:lnTo>
                        <a:lnTo>
                          <a:pt x="592" y="839"/>
                        </a:lnTo>
                        <a:lnTo>
                          <a:pt x="592" y="841"/>
                        </a:lnTo>
                        <a:lnTo>
                          <a:pt x="592" y="839"/>
                        </a:lnTo>
                        <a:lnTo>
                          <a:pt x="590" y="839"/>
                        </a:lnTo>
                        <a:lnTo>
                          <a:pt x="590" y="841"/>
                        </a:lnTo>
                        <a:lnTo>
                          <a:pt x="588" y="841"/>
                        </a:lnTo>
                        <a:lnTo>
                          <a:pt x="586" y="841"/>
                        </a:lnTo>
                        <a:lnTo>
                          <a:pt x="584" y="841"/>
                        </a:lnTo>
                        <a:lnTo>
                          <a:pt x="584" y="843"/>
                        </a:lnTo>
                        <a:lnTo>
                          <a:pt x="582" y="843"/>
                        </a:lnTo>
                        <a:lnTo>
                          <a:pt x="580" y="843"/>
                        </a:lnTo>
                        <a:lnTo>
                          <a:pt x="580" y="845"/>
                        </a:lnTo>
                        <a:lnTo>
                          <a:pt x="578" y="845"/>
                        </a:lnTo>
                        <a:lnTo>
                          <a:pt x="576" y="845"/>
                        </a:lnTo>
                        <a:lnTo>
                          <a:pt x="574" y="845"/>
                        </a:lnTo>
                        <a:lnTo>
                          <a:pt x="572" y="845"/>
                        </a:lnTo>
                        <a:lnTo>
                          <a:pt x="570" y="845"/>
                        </a:lnTo>
                        <a:lnTo>
                          <a:pt x="569" y="845"/>
                        </a:lnTo>
                        <a:lnTo>
                          <a:pt x="569" y="847"/>
                        </a:lnTo>
                        <a:lnTo>
                          <a:pt x="570" y="847"/>
                        </a:lnTo>
                        <a:lnTo>
                          <a:pt x="570" y="849"/>
                        </a:lnTo>
                        <a:lnTo>
                          <a:pt x="569" y="849"/>
                        </a:lnTo>
                        <a:lnTo>
                          <a:pt x="567" y="851"/>
                        </a:lnTo>
                        <a:lnTo>
                          <a:pt x="567" y="853"/>
                        </a:lnTo>
                        <a:lnTo>
                          <a:pt x="567" y="854"/>
                        </a:lnTo>
                        <a:lnTo>
                          <a:pt x="565" y="854"/>
                        </a:lnTo>
                        <a:lnTo>
                          <a:pt x="563" y="854"/>
                        </a:lnTo>
                        <a:lnTo>
                          <a:pt x="563" y="856"/>
                        </a:lnTo>
                        <a:lnTo>
                          <a:pt x="561" y="856"/>
                        </a:lnTo>
                        <a:lnTo>
                          <a:pt x="559" y="856"/>
                        </a:lnTo>
                        <a:lnTo>
                          <a:pt x="559" y="858"/>
                        </a:lnTo>
                        <a:lnTo>
                          <a:pt x="557" y="858"/>
                        </a:lnTo>
                        <a:lnTo>
                          <a:pt x="555" y="860"/>
                        </a:lnTo>
                        <a:lnTo>
                          <a:pt x="553" y="860"/>
                        </a:lnTo>
                        <a:lnTo>
                          <a:pt x="553" y="858"/>
                        </a:lnTo>
                        <a:lnTo>
                          <a:pt x="551" y="858"/>
                        </a:lnTo>
                        <a:lnTo>
                          <a:pt x="549" y="858"/>
                        </a:lnTo>
                        <a:lnTo>
                          <a:pt x="549" y="860"/>
                        </a:lnTo>
                        <a:lnTo>
                          <a:pt x="547" y="860"/>
                        </a:lnTo>
                        <a:lnTo>
                          <a:pt x="545" y="860"/>
                        </a:lnTo>
                        <a:lnTo>
                          <a:pt x="544" y="860"/>
                        </a:lnTo>
                        <a:lnTo>
                          <a:pt x="544" y="862"/>
                        </a:lnTo>
                        <a:lnTo>
                          <a:pt x="542" y="862"/>
                        </a:lnTo>
                        <a:lnTo>
                          <a:pt x="542" y="864"/>
                        </a:lnTo>
                        <a:lnTo>
                          <a:pt x="542" y="866"/>
                        </a:lnTo>
                        <a:lnTo>
                          <a:pt x="542" y="868"/>
                        </a:lnTo>
                        <a:lnTo>
                          <a:pt x="544" y="868"/>
                        </a:lnTo>
                        <a:lnTo>
                          <a:pt x="544" y="870"/>
                        </a:lnTo>
                        <a:lnTo>
                          <a:pt x="544" y="872"/>
                        </a:lnTo>
                        <a:lnTo>
                          <a:pt x="544" y="874"/>
                        </a:lnTo>
                        <a:lnTo>
                          <a:pt x="542" y="874"/>
                        </a:lnTo>
                        <a:lnTo>
                          <a:pt x="542" y="876"/>
                        </a:lnTo>
                        <a:lnTo>
                          <a:pt x="544" y="876"/>
                        </a:lnTo>
                        <a:lnTo>
                          <a:pt x="545" y="877"/>
                        </a:lnTo>
                        <a:lnTo>
                          <a:pt x="544" y="877"/>
                        </a:lnTo>
                        <a:lnTo>
                          <a:pt x="544" y="879"/>
                        </a:lnTo>
                        <a:lnTo>
                          <a:pt x="544" y="881"/>
                        </a:lnTo>
                        <a:lnTo>
                          <a:pt x="542" y="881"/>
                        </a:lnTo>
                        <a:lnTo>
                          <a:pt x="542" y="883"/>
                        </a:lnTo>
                        <a:lnTo>
                          <a:pt x="540" y="883"/>
                        </a:lnTo>
                        <a:lnTo>
                          <a:pt x="538" y="883"/>
                        </a:lnTo>
                        <a:lnTo>
                          <a:pt x="538" y="885"/>
                        </a:lnTo>
                        <a:lnTo>
                          <a:pt x="536" y="885"/>
                        </a:lnTo>
                        <a:lnTo>
                          <a:pt x="536" y="887"/>
                        </a:lnTo>
                        <a:lnTo>
                          <a:pt x="534" y="887"/>
                        </a:lnTo>
                        <a:lnTo>
                          <a:pt x="534" y="889"/>
                        </a:lnTo>
                        <a:lnTo>
                          <a:pt x="532" y="889"/>
                        </a:lnTo>
                        <a:lnTo>
                          <a:pt x="532" y="891"/>
                        </a:lnTo>
                        <a:lnTo>
                          <a:pt x="532" y="893"/>
                        </a:lnTo>
                        <a:lnTo>
                          <a:pt x="532" y="895"/>
                        </a:lnTo>
                        <a:lnTo>
                          <a:pt x="530" y="895"/>
                        </a:lnTo>
                        <a:lnTo>
                          <a:pt x="528" y="895"/>
                        </a:lnTo>
                        <a:lnTo>
                          <a:pt x="526" y="895"/>
                        </a:lnTo>
                        <a:lnTo>
                          <a:pt x="524" y="895"/>
                        </a:lnTo>
                        <a:lnTo>
                          <a:pt x="522" y="895"/>
                        </a:lnTo>
                        <a:lnTo>
                          <a:pt x="522" y="897"/>
                        </a:lnTo>
                        <a:lnTo>
                          <a:pt x="521" y="897"/>
                        </a:lnTo>
                        <a:lnTo>
                          <a:pt x="519" y="897"/>
                        </a:lnTo>
                        <a:lnTo>
                          <a:pt x="517" y="899"/>
                        </a:lnTo>
                        <a:lnTo>
                          <a:pt x="515" y="899"/>
                        </a:lnTo>
                        <a:lnTo>
                          <a:pt x="513" y="899"/>
                        </a:lnTo>
                        <a:lnTo>
                          <a:pt x="513" y="901"/>
                        </a:lnTo>
                        <a:lnTo>
                          <a:pt x="511" y="901"/>
                        </a:lnTo>
                        <a:lnTo>
                          <a:pt x="511" y="902"/>
                        </a:lnTo>
                        <a:lnTo>
                          <a:pt x="509" y="902"/>
                        </a:lnTo>
                        <a:lnTo>
                          <a:pt x="507" y="902"/>
                        </a:lnTo>
                        <a:lnTo>
                          <a:pt x="507" y="904"/>
                        </a:lnTo>
                        <a:lnTo>
                          <a:pt x="507" y="906"/>
                        </a:lnTo>
                        <a:lnTo>
                          <a:pt x="505" y="906"/>
                        </a:lnTo>
                        <a:lnTo>
                          <a:pt x="505" y="908"/>
                        </a:lnTo>
                        <a:lnTo>
                          <a:pt x="505" y="910"/>
                        </a:lnTo>
                        <a:lnTo>
                          <a:pt x="503" y="910"/>
                        </a:lnTo>
                        <a:lnTo>
                          <a:pt x="503" y="912"/>
                        </a:lnTo>
                        <a:lnTo>
                          <a:pt x="501" y="912"/>
                        </a:lnTo>
                        <a:lnTo>
                          <a:pt x="501" y="914"/>
                        </a:lnTo>
                        <a:lnTo>
                          <a:pt x="499" y="916"/>
                        </a:lnTo>
                        <a:lnTo>
                          <a:pt x="499" y="918"/>
                        </a:lnTo>
                        <a:lnTo>
                          <a:pt x="497" y="918"/>
                        </a:lnTo>
                        <a:lnTo>
                          <a:pt x="497" y="920"/>
                        </a:lnTo>
                        <a:lnTo>
                          <a:pt x="497" y="922"/>
                        </a:lnTo>
                        <a:lnTo>
                          <a:pt x="496" y="922"/>
                        </a:lnTo>
                        <a:lnTo>
                          <a:pt x="496" y="924"/>
                        </a:lnTo>
                        <a:lnTo>
                          <a:pt x="494" y="924"/>
                        </a:lnTo>
                        <a:lnTo>
                          <a:pt x="492" y="922"/>
                        </a:lnTo>
                        <a:lnTo>
                          <a:pt x="494" y="920"/>
                        </a:lnTo>
                        <a:lnTo>
                          <a:pt x="492" y="918"/>
                        </a:lnTo>
                        <a:lnTo>
                          <a:pt x="492" y="916"/>
                        </a:lnTo>
                        <a:lnTo>
                          <a:pt x="492" y="914"/>
                        </a:lnTo>
                        <a:lnTo>
                          <a:pt x="492" y="912"/>
                        </a:lnTo>
                        <a:lnTo>
                          <a:pt x="492" y="910"/>
                        </a:lnTo>
                        <a:lnTo>
                          <a:pt x="490" y="910"/>
                        </a:lnTo>
                        <a:lnTo>
                          <a:pt x="488" y="910"/>
                        </a:lnTo>
                        <a:lnTo>
                          <a:pt x="486" y="910"/>
                        </a:lnTo>
                        <a:lnTo>
                          <a:pt x="486" y="908"/>
                        </a:lnTo>
                        <a:lnTo>
                          <a:pt x="486" y="910"/>
                        </a:lnTo>
                        <a:lnTo>
                          <a:pt x="486" y="908"/>
                        </a:lnTo>
                        <a:lnTo>
                          <a:pt x="484" y="908"/>
                        </a:lnTo>
                        <a:lnTo>
                          <a:pt x="484" y="906"/>
                        </a:lnTo>
                        <a:lnTo>
                          <a:pt x="482" y="906"/>
                        </a:lnTo>
                        <a:lnTo>
                          <a:pt x="484" y="906"/>
                        </a:lnTo>
                        <a:lnTo>
                          <a:pt x="484" y="904"/>
                        </a:lnTo>
                        <a:lnTo>
                          <a:pt x="484" y="902"/>
                        </a:lnTo>
                        <a:lnTo>
                          <a:pt x="484" y="901"/>
                        </a:lnTo>
                        <a:lnTo>
                          <a:pt x="484" y="899"/>
                        </a:lnTo>
                        <a:lnTo>
                          <a:pt x="482" y="899"/>
                        </a:lnTo>
                        <a:lnTo>
                          <a:pt x="482" y="897"/>
                        </a:lnTo>
                        <a:lnTo>
                          <a:pt x="480" y="897"/>
                        </a:lnTo>
                        <a:lnTo>
                          <a:pt x="480" y="895"/>
                        </a:lnTo>
                        <a:lnTo>
                          <a:pt x="480" y="893"/>
                        </a:lnTo>
                        <a:lnTo>
                          <a:pt x="480" y="891"/>
                        </a:lnTo>
                        <a:lnTo>
                          <a:pt x="478" y="891"/>
                        </a:lnTo>
                        <a:lnTo>
                          <a:pt x="478" y="889"/>
                        </a:lnTo>
                        <a:lnTo>
                          <a:pt x="480" y="889"/>
                        </a:lnTo>
                        <a:lnTo>
                          <a:pt x="480" y="887"/>
                        </a:lnTo>
                        <a:lnTo>
                          <a:pt x="480" y="885"/>
                        </a:lnTo>
                        <a:lnTo>
                          <a:pt x="478" y="885"/>
                        </a:lnTo>
                        <a:lnTo>
                          <a:pt x="478" y="883"/>
                        </a:lnTo>
                        <a:lnTo>
                          <a:pt x="476" y="883"/>
                        </a:lnTo>
                        <a:lnTo>
                          <a:pt x="476" y="881"/>
                        </a:lnTo>
                        <a:lnTo>
                          <a:pt x="476" y="879"/>
                        </a:lnTo>
                        <a:lnTo>
                          <a:pt x="476" y="877"/>
                        </a:lnTo>
                        <a:lnTo>
                          <a:pt x="476" y="876"/>
                        </a:lnTo>
                        <a:lnTo>
                          <a:pt x="474" y="876"/>
                        </a:lnTo>
                        <a:lnTo>
                          <a:pt x="473" y="876"/>
                        </a:lnTo>
                        <a:lnTo>
                          <a:pt x="471" y="876"/>
                        </a:lnTo>
                        <a:lnTo>
                          <a:pt x="469" y="876"/>
                        </a:lnTo>
                        <a:lnTo>
                          <a:pt x="469" y="874"/>
                        </a:lnTo>
                        <a:lnTo>
                          <a:pt x="467" y="874"/>
                        </a:lnTo>
                        <a:lnTo>
                          <a:pt x="467" y="872"/>
                        </a:lnTo>
                        <a:lnTo>
                          <a:pt x="465" y="872"/>
                        </a:lnTo>
                        <a:lnTo>
                          <a:pt x="465" y="870"/>
                        </a:lnTo>
                        <a:lnTo>
                          <a:pt x="465" y="868"/>
                        </a:lnTo>
                        <a:lnTo>
                          <a:pt x="467" y="868"/>
                        </a:lnTo>
                        <a:lnTo>
                          <a:pt x="469" y="868"/>
                        </a:lnTo>
                        <a:lnTo>
                          <a:pt x="469" y="866"/>
                        </a:lnTo>
                        <a:lnTo>
                          <a:pt x="469" y="864"/>
                        </a:lnTo>
                        <a:lnTo>
                          <a:pt x="469" y="862"/>
                        </a:lnTo>
                        <a:lnTo>
                          <a:pt x="469" y="860"/>
                        </a:lnTo>
                        <a:lnTo>
                          <a:pt x="469" y="858"/>
                        </a:lnTo>
                        <a:lnTo>
                          <a:pt x="467" y="858"/>
                        </a:lnTo>
                        <a:lnTo>
                          <a:pt x="467" y="856"/>
                        </a:lnTo>
                        <a:lnTo>
                          <a:pt x="465" y="856"/>
                        </a:lnTo>
                        <a:lnTo>
                          <a:pt x="463" y="856"/>
                        </a:lnTo>
                        <a:lnTo>
                          <a:pt x="463" y="854"/>
                        </a:lnTo>
                        <a:lnTo>
                          <a:pt x="461" y="854"/>
                        </a:lnTo>
                        <a:lnTo>
                          <a:pt x="459" y="854"/>
                        </a:lnTo>
                        <a:lnTo>
                          <a:pt x="459" y="853"/>
                        </a:lnTo>
                        <a:lnTo>
                          <a:pt x="457" y="853"/>
                        </a:lnTo>
                        <a:lnTo>
                          <a:pt x="457" y="851"/>
                        </a:lnTo>
                        <a:lnTo>
                          <a:pt x="455" y="851"/>
                        </a:lnTo>
                        <a:lnTo>
                          <a:pt x="453" y="851"/>
                        </a:lnTo>
                        <a:lnTo>
                          <a:pt x="451" y="851"/>
                        </a:lnTo>
                        <a:lnTo>
                          <a:pt x="451" y="853"/>
                        </a:lnTo>
                        <a:lnTo>
                          <a:pt x="449" y="853"/>
                        </a:lnTo>
                        <a:lnTo>
                          <a:pt x="449" y="854"/>
                        </a:lnTo>
                        <a:lnTo>
                          <a:pt x="448" y="854"/>
                        </a:lnTo>
                        <a:lnTo>
                          <a:pt x="446" y="854"/>
                        </a:lnTo>
                        <a:lnTo>
                          <a:pt x="446" y="856"/>
                        </a:lnTo>
                        <a:lnTo>
                          <a:pt x="444" y="856"/>
                        </a:lnTo>
                        <a:lnTo>
                          <a:pt x="444" y="858"/>
                        </a:lnTo>
                        <a:lnTo>
                          <a:pt x="442" y="858"/>
                        </a:lnTo>
                        <a:lnTo>
                          <a:pt x="440" y="858"/>
                        </a:lnTo>
                        <a:lnTo>
                          <a:pt x="438" y="858"/>
                        </a:lnTo>
                        <a:lnTo>
                          <a:pt x="438" y="856"/>
                        </a:lnTo>
                        <a:lnTo>
                          <a:pt x="436" y="854"/>
                        </a:lnTo>
                        <a:lnTo>
                          <a:pt x="434" y="854"/>
                        </a:lnTo>
                        <a:lnTo>
                          <a:pt x="434" y="853"/>
                        </a:lnTo>
                        <a:lnTo>
                          <a:pt x="432" y="853"/>
                        </a:lnTo>
                        <a:lnTo>
                          <a:pt x="432" y="854"/>
                        </a:lnTo>
                        <a:lnTo>
                          <a:pt x="430" y="854"/>
                        </a:lnTo>
                        <a:lnTo>
                          <a:pt x="430" y="853"/>
                        </a:lnTo>
                        <a:lnTo>
                          <a:pt x="428" y="853"/>
                        </a:lnTo>
                        <a:lnTo>
                          <a:pt x="428" y="851"/>
                        </a:lnTo>
                        <a:lnTo>
                          <a:pt x="426" y="851"/>
                        </a:lnTo>
                        <a:lnTo>
                          <a:pt x="426" y="853"/>
                        </a:lnTo>
                        <a:lnTo>
                          <a:pt x="425" y="853"/>
                        </a:lnTo>
                        <a:lnTo>
                          <a:pt x="425" y="851"/>
                        </a:lnTo>
                        <a:lnTo>
                          <a:pt x="425" y="849"/>
                        </a:lnTo>
                        <a:lnTo>
                          <a:pt x="423" y="849"/>
                        </a:lnTo>
                        <a:lnTo>
                          <a:pt x="423" y="847"/>
                        </a:lnTo>
                        <a:lnTo>
                          <a:pt x="423" y="845"/>
                        </a:lnTo>
                        <a:lnTo>
                          <a:pt x="421" y="845"/>
                        </a:lnTo>
                        <a:lnTo>
                          <a:pt x="421" y="843"/>
                        </a:lnTo>
                        <a:lnTo>
                          <a:pt x="419" y="843"/>
                        </a:lnTo>
                        <a:lnTo>
                          <a:pt x="417" y="843"/>
                        </a:lnTo>
                        <a:lnTo>
                          <a:pt x="415" y="843"/>
                        </a:lnTo>
                        <a:lnTo>
                          <a:pt x="413" y="843"/>
                        </a:lnTo>
                        <a:lnTo>
                          <a:pt x="413" y="841"/>
                        </a:lnTo>
                        <a:lnTo>
                          <a:pt x="411" y="841"/>
                        </a:lnTo>
                        <a:lnTo>
                          <a:pt x="411" y="839"/>
                        </a:lnTo>
                        <a:lnTo>
                          <a:pt x="409" y="839"/>
                        </a:lnTo>
                        <a:lnTo>
                          <a:pt x="407" y="839"/>
                        </a:lnTo>
                        <a:lnTo>
                          <a:pt x="407" y="841"/>
                        </a:lnTo>
                        <a:lnTo>
                          <a:pt x="407" y="843"/>
                        </a:lnTo>
                        <a:lnTo>
                          <a:pt x="407" y="845"/>
                        </a:lnTo>
                        <a:lnTo>
                          <a:pt x="409" y="845"/>
                        </a:lnTo>
                        <a:lnTo>
                          <a:pt x="409" y="847"/>
                        </a:lnTo>
                        <a:lnTo>
                          <a:pt x="407" y="847"/>
                        </a:lnTo>
                        <a:lnTo>
                          <a:pt x="407" y="849"/>
                        </a:lnTo>
                        <a:lnTo>
                          <a:pt x="407" y="851"/>
                        </a:lnTo>
                        <a:lnTo>
                          <a:pt x="407" y="853"/>
                        </a:lnTo>
                        <a:lnTo>
                          <a:pt x="407" y="854"/>
                        </a:lnTo>
                        <a:lnTo>
                          <a:pt x="409" y="854"/>
                        </a:lnTo>
                        <a:lnTo>
                          <a:pt x="409" y="856"/>
                        </a:lnTo>
                        <a:lnTo>
                          <a:pt x="411" y="856"/>
                        </a:lnTo>
                        <a:lnTo>
                          <a:pt x="413" y="856"/>
                        </a:lnTo>
                        <a:lnTo>
                          <a:pt x="415" y="856"/>
                        </a:lnTo>
                        <a:lnTo>
                          <a:pt x="415" y="858"/>
                        </a:lnTo>
                        <a:lnTo>
                          <a:pt x="415" y="860"/>
                        </a:lnTo>
                        <a:lnTo>
                          <a:pt x="413" y="860"/>
                        </a:lnTo>
                        <a:lnTo>
                          <a:pt x="411" y="860"/>
                        </a:lnTo>
                        <a:lnTo>
                          <a:pt x="411" y="862"/>
                        </a:lnTo>
                        <a:lnTo>
                          <a:pt x="411" y="864"/>
                        </a:lnTo>
                        <a:lnTo>
                          <a:pt x="411" y="866"/>
                        </a:lnTo>
                        <a:lnTo>
                          <a:pt x="411" y="868"/>
                        </a:lnTo>
                        <a:lnTo>
                          <a:pt x="413" y="870"/>
                        </a:lnTo>
                        <a:lnTo>
                          <a:pt x="411" y="870"/>
                        </a:lnTo>
                        <a:lnTo>
                          <a:pt x="411" y="872"/>
                        </a:lnTo>
                        <a:lnTo>
                          <a:pt x="413" y="872"/>
                        </a:lnTo>
                        <a:lnTo>
                          <a:pt x="413" y="874"/>
                        </a:lnTo>
                        <a:lnTo>
                          <a:pt x="413" y="876"/>
                        </a:lnTo>
                        <a:lnTo>
                          <a:pt x="413" y="877"/>
                        </a:lnTo>
                        <a:lnTo>
                          <a:pt x="413" y="879"/>
                        </a:lnTo>
                        <a:lnTo>
                          <a:pt x="413" y="881"/>
                        </a:lnTo>
                        <a:lnTo>
                          <a:pt x="413" y="883"/>
                        </a:lnTo>
                        <a:lnTo>
                          <a:pt x="415" y="883"/>
                        </a:lnTo>
                        <a:lnTo>
                          <a:pt x="413" y="883"/>
                        </a:lnTo>
                        <a:lnTo>
                          <a:pt x="413" y="885"/>
                        </a:lnTo>
                        <a:lnTo>
                          <a:pt x="413" y="887"/>
                        </a:lnTo>
                        <a:lnTo>
                          <a:pt x="413" y="889"/>
                        </a:lnTo>
                        <a:lnTo>
                          <a:pt x="415" y="891"/>
                        </a:lnTo>
                        <a:lnTo>
                          <a:pt x="415" y="893"/>
                        </a:lnTo>
                        <a:lnTo>
                          <a:pt x="415" y="895"/>
                        </a:lnTo>
                        <a:lnTo>
                          <a:pt x="415" y="897"/>
                        </a:lnTo>
                        <a:lnTo>
                          <a:pt x="415" y="899"/>
                        </a:lnTo>
                        <a:lnTo>
                          <a:pt x="413" y="899"/>
                        </a:lnTo>
                        <a:lnTo>
                          <a:pt x="411" y="899"/>
                        </a:lnTo>
                        <a:lnTo>
                          <a:pt x="409" y="899"/>
                        </a:lnTo>
                        <a:lnTo>
                          <a:pt x="409" y="897"/>
                        </a:lnTo>
                        <a:lnTo>
                          <a:pt x="409" y="899"/>
                        </a:lnTo>
                        <a:lnTo>
                          <a:pt x="409" y="897"/>
                        </a:lnTo>
                        <a:lnTo>
                          <a:pt x="407" y="897"/>
                        </a:lnTo>
                        <a:lnTo>
                          <a:pt x="405" y="897"/>
                        </a:lnTo>
                        <a:lnTo>
                          <a:pt x="405" y="895"/>
                        </a:lnTo>
                        <a:lnTo>
                          <a:pt x="403" y="895"/>
                        </a:lnTo>
                        <a:lnTo>
                          <a:pt x="401" y="895"/>
                        </a:lnTo>
                        <a:lnTo>
                          <a:pt x="401" y="897"/>
                        </a:lnTo>
                        <a:lnTo>
                          <a:pt x="400" y="897"/>
                        </a:lnTo>
                        <a:lnTo>
                          <a:pt x="400" y="895"/>
                        </a:lnTo>
                        <a:lnTo>
                          <a:pt x="400" y="897"/>
                        </a:lnTo>
                        <a:lnTo>
                          <a:pt x="398" y="897"/>
                        </a:lnTo>
                        <a:lnTo>
                          <a:pt x="398" y="895"/>
                        </a:lnTo>
                        <a:lnTo>
                          <a:pt x="396" y="895"/>
                        </a:lnTo>
                        <a:lnTo>
                          <a:pt x="394" y="895"/>
                        </a:lnTo>
                        <a:lnTo>
                          <a:pt x="392" y="895"/>
                        </a:lnTo>
                        <a:lnTo>
                          <a:pt x="392" y="897"/>
                        </a:lnTo>
                        <a:lnTo>
                          <a:pt x="392" y="895"/>
                        </a:lnTo>
                        <a:lnTo>
                          <a:pt x="390" y="895"/>
                        </a:lnTo>
                        <a:lnTo>
                          <a:pt x="388" y="895"/>
                        </a:lnTo>
                        <a:lnTo>
                          <a:pt x="386" y="895"/>
                        </a:lnTo>
                        <a:lnTo>
                          <a:pt x="386" y="897"/>
                        </a:lnTo>
                        <a:lnTo>
                          <a:pt x="384" y="897"/>
                        </a:lnTo>
                        <a:lnTo>
                          <a:pt x="382" y="897"/>
                        </a:lnTo>
                        <a:lnTo>
                          <a:pt x="380" y="897"/>
                        </a:lnTo>
                        <a:lnTo>
                          <a:pt x="380" y="895"/>
                        </a:lnTo>
                        <a:lnTo>
                          <a:pt x="378" y="893"/>
                        </a:lnTo>
                        <a:lnTo>
                          <a:pt x="378" y="891"/>
                        </a:lnTo>
                        <a:lnTo>
                          <a:pt x="377" y="891"/>
                        </a:lnTo>
                        <a:lnTo>
                          <a:pt x="377" y="889"/>
                        </a:lnTo>
                        <a:lnTo>
                          <a:pt x="375" y="889"/>
                        </a:lnTo>
                        <a:lnTo>
                          <a:pt x="373" y="887"/>
                        </a:lnTo>
                        <a:lnTo>
                          <a:pt x="373" y="885"/>
                        </a:lnTo>
                        <a:lnTo>
                          <a:pt x="371" y="887"/>
                        </a:lnTo>
                        <a:lnTo>
                          <a:pt x="369" y="887"/>
                        </a:lnTo>
                        <a:lnTo>
                          <a:pt x="369" y="889"/>
                        </a:lnTo>
                        <a:lnTo>
                          <a:pt x="367" y="889"/>
                        </a:lnTo>
                        <a:lnTo>
                          <a:pt x="365" y="889"/>
                        </a:lnTo>
                        <a:lnTo>
                          <a:pt x="363" y="889"/>
                        </a:lnTo>
                        <a:lnTo>
                          <a:pt x="363" y="891"/>
                        </a:lnTo>
                        <a:lnTo>
                          <a:pt x="361" y="891"/>
                        </a:lnTo>
                        <a:lnTo>
                          <a:pt x="361" y="893"/>
                        </a:lnTo>
                        <a:lnTo>
                          <a:pt x="359" y="893"/>
                        </a:lnTo>
                        <a:lnTo>
                          <a:pt x="359" y="891"/>
                        </a:lnTo>
                        <a:lnTo>
                          <a:pt x="357" y="893"/>
                        </a:lnTo>
                        <a:lnTo>
                          <a:pt x="355" y="895"/>
                        </a:lnTo>
                        <a:lnTo>
                          <a:pt x="353" y="895"/>
                        </a:lnTo>
                        <a:lnTo>
                          <a:pt x="353" y="897"/>
                        </a:lnTo>
                        <a:lnTo>
                          <a:pt x="352" y="897"/>
                        </a:lnTo>
                        <a:lnTo>
                          <a:pt x="352" y="899"/>
                        </a:lnTo>
                        <a:lnTo>
                          <a:pt x="350" y="899"/>
                        </a:lnTo>
                        <a:lnTo>
                          <a:pt x="350" y="901"/>
                        </a:lnTo>
                        <a:lnTo>
                          <a:pt x="348" y="901"/>
                        </a:lnTo>
                        <a:lnTo>
                          <a:pt x="346" y="902"/>
                        </a:lnTo>
                        <a:lnTo>
                          <a:pt x="346" y="904"/>
                        </a:lnTo>
                        <a:lnTo>
                          <a:pt x="344" y="906"/>
                        </a:lnTo>
                        <a:lnTo>
                          <a:pt x="342" y="906"/>
                        </a:lnTo>
                        <a:lnTo>
                          <a:pt x="340" y="904"/>
                        </a:lnTo>
                        <a:lnTo>
                          <a:pt x="340" y="902"/>
                        </a:lnTo>
                        <a:lnTo>
                          <a:pt x="338" y="902"/>
                        </a:lnTo>
                        <a:lnTo>
                          <a:pt x="338" y="901"/>
                        </a:lnTo>
                        <a:lnTo>
                          <a:pt x="336" y="901"/>
                        </a:lnTo>
                        <a:lnTo>
                          <a:pt x="336" y="902"/>
                        </a:lnTo>
                        <a:lnTo>
                          <a:pt x="336" y="904"/>
                        </a:lnTo>
                        <a:lnTo>
                          <a:pt x="336" y="906"/>
                        </a:lnTo>
                        <a:lnTo>
                          <a:pt x="334" y="904"/>
                        </a:lnTo>
                        <a:lnTo>
                          <a:pt x="332" y="906"/>
                        </a:lnTo>
                        <a:lnTo>
                          <a:pt x="330" y="906"/>
                        </a:lnTo>
                        <a:lnTo>
                          <a:pt x="329" y="906"/>
                        </a:lnTo>
                        <a:lnTo>
                          <a:pt x="327" y="906"/>
                        </a:lnTo>
                        <a:lnTo>
                          <a:pt x="327" y="908"/>
                        </a:lnTo>
                        <a:lnTo>
                          <a:pt x="325" y="906"/>
                        </a:lnTo>
                        <a:lnTo>
                          <a:pt x="323" y="906"/>
                        </a:lnTo>
                        <a:lnTo>
                          <a:pt x="323" y="904"/>
                        </a:lnTo>
                        <a:lnTo>
                          <a:pt x="321" y="904"/>
                        </a:lnTo>
                        <a:lnTo>
                          <a:pt x="321" y="902"/>
                        </a:lnTo>
                        <a:lnTo>
                          <a:pt x="321" y="901"/>
                        </a:lnTo>
                        <a:lnTo>
                          <a:pt x="319" y="901"/>
                        </a:lnTo>
                        <a:lnTo>
                          <a:pt x="317" y="901"/>
                        </a:lnTo>
                        <a:lnTo>
                          <a:pt x="315" y="901"/>
                        </a:lnTo>
                        <a:lnTo>
                          <a:pt x="313" y="901"/>
                        </a:lnTo>
                        <a:lnTo>
                          <a:pt x="311" y="901"/>
                        </a:lnTo>
                        <a:lnTo>
                          <a:pt x="309" y="899"/>
                        </a:lnTo>
                        <a:lnTo>
                          <a:pt x="307" y="899"/>
                        </a:lnTo>
                        <a:lnTo>
                          <a:pt x="305" y="897"/>
                        </a:lnTo>
                        <a:lnTo>
                          <a:pt x="305" y="899"/>
                        </a:lnTo>
                        <a:lnTo>
                          <a:pt x="305" y="897"/>
                        </a:lnTo>
                        <a:lnTo>
                          <a:pt x="304" y="895"/>
                        </a:lnTo>
                        <a:lnTo>
                          <a:pt x="302" y="895"/>
                        </a:lnTo>
                        <a:lnTo>
                          <a:pt x="296" y="899"/>
                        </a:lnTo>
                        <a:lnTo>
                          <a:pt x="296" y="897"/>
                        </a:lnTo>
                        <a:lnTo>
                          <a:pt x="294" y="897"/>
                        </a:lnTo>
                        <a:lnTo>
                          <a:pt x="294" y="895"/>
                        </a:lnTo>
                        <a:lnTo>
                          <a:pt x="294" y="893"/>
                        </a:lnTo>
                        <a:lnTo>
                          <a:pt x="294" y="891"/>
                        </a:lnTo>
                        <a:lnTo>
                          <a:pt x="292" y="891"/>
                        </a:lnTo>
                        <a:lnTo>
                          <a:pt x="292" y="889"/>
                        </a:lnTo>
                        <a:lnTo>
                          <a:pt x="292" y="887"/>
                        </a:lnTo>
                        <a:lnTo>
                          <a:pt x="292" y="885"/>
                        </a:lnTo>
                        <a:lnTo>
                          <a:pt x="292" y="883"/>
                        </a:lnTo>
                        <a:lnTo>
                          <a:pt x="292" y="881"/>
                        </a:lnTo>
                        <a:lnTo>
                          <a:pt x="292" y="879"/>
                        </a:lnTo>
                        <a:lnTo>
                          <a:pt x="292" y="877"/>
                        </a:lnTo>
                        <a:lnTo>
                          <a:pt x="292" y="876"/>
                        </a:lnTo>
                        <a:lnTo>
                          <a:pt x="290" y="874"/>
                        </a:lnTo>
                        <a:lnTo>
                          <a:pt x="290" y="872"/>
                        </a:lnTo>
                        <a:lnTo>
                          <a:pt x="288" y="870"/>
                        </a:lnTo>
                        <a:lnTo>
                          <a:pt x="286" y="868"/>
                        </a:lnTo>
                        <a:lnTo>
                          <a:pt x="284" y="866"/>
                        </a:lnTo>
                        <a:lnTo>
                          <a:pt x="282" y="866"/>
                        </a:lnTo>
                        <a:lnTo>
                          <a:pt x="281" y="864"/>
                        </a:lnTo>
                        <a:lnTo>
                          <a:pt x="279" y="864"/>
                        </a:lnTo>
                        <a:lnTo>
                          <a:pt x="279" y="862"/>
                        </a:lnTo>
                        <a:lnTo>
                          <a:pt x="277" y="862"/>
                        </a:lnTo>
                        <a:lnTo>
                          <a:pt x="275" y="860"/>
                        </a:lnTo>
                        <a:lnTo>
                          <a:pt x="275" y="858"/>
                        </a:lnTo>
                        <a:lnTo>
                          <a:pt x="275" y="856"/>
                        </a:lnTo>
                        <a:lnTo>
                          <a:pt x="273" y="854"/>
                        </a:lnTo>
                        <a:lnTo>
                          <a:pt x="273" y="853"/>
                        </a:lnTo>
                        <a:lnTo>
                          <a:pt x="273" y="851"/>
                        </a:lnTo>
                        <a:lnTo>
                          <a:pt x="275" y="851"/>
                        </a:lnTo>
                        <a:lnTo>
                          <a:pt x="275" y="849"/>
                        </a:lnTo>
                        <a:lnTo>
                          <a:pt x="275" y="847"/>
                        </a:lnTo>
                        <a:lnTo>
                          <a:pt x="275" y="845"/>
                        </a:lnTo>
                        <a:lnTo>
                          <a:pt x="275" y="843"/>
                        </a:lnTo>
                        <a:lnTo>
                          <a:pt x="275" y="841"/>
                        </a:lnTo>
                        <a:lnTo>
                          <a:pt x="275" y="839"/>
                        </a:lnTo>
                        <a:lnTo>
                          <a:pt x="275" y="837"/>
                        </a:lnTo>
                        <a:lnTo>
                          <a:pt x="273" y="837"/>
                        </a:lnTo>
                        <a:lnTo>
                          <a:pt x="275" y="837"/>
                        </a:lnTo>
                        <a:lnTo>
                          <a:pt x="275" y="835"/>
                        </a:lnTo>
                        <a:lnTo>
                          <a:pt x="275" y="833"/>
                        </a:lnTo>
                        <a:lnTo>
                          <a:pt x="273" y="833"/>
                        </a:lnTo>
                        <a:lnTo>
                          <a:pt x="273" y="831"/>
                        </a:lnTo>
                        <a:lnTo>
                          <a:pt x="273" y="829"/>
                        </a:lnTo>
                        <a:lnTo>
                          <a:pt x="273" y="828"/>
                        </a:lnTo>
                        <a:lnTo>
                          <a:pt x="271" y="828"/>
                        </a:lnTo>
                        <a:lnTo>
                          <a:pt x="271" y="826"/>
                        </a:lnTo>
                        <a:lnTo>
                          <a:pt x="271" y="824"/>
                        </a:lnTo>
                        <a:lnTo>
                          <a:pt x="271" y="822"/>
                        </a:lnTo>
                        <a:lnTo>
                          <a:pt x="269" y="822"/>
                        </a:lnTo>
                        <a:lnTo>
                          <a:pt x="269" y="820"/>
                        </a:lnTo>
                        <a:lnTo>
                          <a:pt x="271" y="820"/>
                        </a:lnTo>
                        <a:lnTo>
                          <a:pt x="271" y="818"/>
                        </a:lnTo>
                        <a:lnTo>
                          <a:pt x="271" y="816"/>
                        </a:lnTo>
                        <a:lnTo>
                          <a:pt x="271" y="814"/>
                        </a:lnTo>
                        <a:lnTo>
                          <a:pt x="273" y="814"/>
                        </a:lnTo>
                        <a:lnTo>
                          <a:pt x="273" y="812"/>
                        </a:lnTo>
                        <a:lnTo>
                          <a:pt x="273" y="810"/>
                        </a:lnTo>
                        <a:lnTo>
                          <a:pt x="271" y="810"/>
                        </a:lnTo>
                        <a:lnTo>
                          <a:pt x="271" y="808"/>
                        </a:lnTo>
                        <a:lnTo>
                          <a:pt x="269" y="808"/>
                        </a:lnTo>
                        <a:lnTo>
                          <a:pt x="269" y="806"/>
                        </a:lnTo>
                        <a:lnTo>
                          <a:pt x="269" y="805"/>
                        </a:lnTo>
                        <a:lnTo>
                          <a:pt x="269" y="803"/>
                        </a:lnTo>
                        <a:lnTo>
                          <a:pt x="271" y="803"/>
                        </a:lnTo>
                        <a:lnTo>
                          <a:pt x="271" y="801"/>
                        </a:lnTo>
                        <a:lnTo>
                          <a:pt x="271" y="799"/>
                        </a:lnTo>
                        <a:lnTo>
                          <a:pt x="271" y="797"/>
                        </a:lnTo>
                        <a:lnTo>
                          <a:pt x="273" y="795"/>
                        </a:lnTo>
                        <a:lnTo>
                          <a:pt x="273" y="793"/>
                        </a:lnTo>
                        <a:lnTo>
                          <a:pt x="275" y="793"/>
                        </a:lnTo>
                        <a:lnTo>
                          <a:pt x="275" y="791"/>
                        </a:lnTo>
                        <a:lnTo>
                          <a:pt x="277" y="791"/>
                        </a:lnTo>
                        <a:lnTo>
                          <a:pt x="279" y="791"/>
                        </a:lnTo>
                        <a:lnTo>
                          <a:pt x="279" y="789"/>
                        </a:lnTo>
                        <a:lnTo>
                          <a:pt x="281" y="789"/>
                        </a:lnTo>
                        <a:lnTo>
                          <a:pt x="282" y="789"/>
                        </a:lnTo>
                        <a:lnTo>
                          <a:pt x="284" y="789"/>
                        </a:lnTo>
                        <a:lnTo>
                          <a:pt x="286" y="789"/>
                        </a:lnTo>
                        <a:lnTo>
                          <a:pt x="286" y="787"/>
                        </a:lnTo>
                        <a:lnTo>
                          <a:pt x="286" y="785"/>
                        </a:lnTo>
                        <a:lnTo>
                          <a:pt x="286" y="783"/>
                        </a:lnTo>
                        <a:lnTo>
                          <a:pt x="286" y="781"/>
                        </a:lnTo>
                        <a:lnTo>
                          <a:pt x="286" y="780"/>
                        </a:lnTo>
                        <a:lnTo>
                          <a:pt x="286" y="778"/>
                        </a:lnTo>
                        <a:lnTo>
                          <a:pt x="286" y="776"/>
                        </a:lnTo>
                        <a:lnTo>
                          <a:pt x="284" y="776"/>
                        </a:lnTo>
                        <a:lnTo>
                          <a:pt x="284" y="774"/>
                        </a:lnTo>
                        <a:lnTo>
                          <a:pt x="282" y="774"/>
                        </a:lnTo>
                        <a:lnTo>
                          <a:pt x="282" y="772"/>
                        </a:lnTo>
                        <a:lnTo>
                          <a:pt x="281" y="772"/>
                        </a:lnTo>
                        <a:lnTo>
                          <a:pt x="281" y="770"/>
                        </a:lnTo>
                        <a:lnTo>
                          <a:pt x="279" y="770"/>
                        </a:lnTo>
                        <a:lnTo>
                          <a:pt x="277" y="770"/>
                        </a:lnTo>
                        <a:lnTo>
                          <a:pt x="277" y="768"/>
                        </a:lnTo>
                        <a:lnTo>
                          <a:pt x="275" y="768"/>
                        </a:lnTo>
                        <a:lnTo>
                          <a:pt x="275" y="766"/>
                        </a:lnTo>
                        <a:lnTo>
                          <a:pt x="273" y="766"/>
                        </a:lnTo>
                        <a:lnTo>
                          <a:pt x="273" y="764"/>
                        </a:lnTo>
                        <a:lnTo>
                          <a:pt x="271" y="764"/>
                        </a:lnTo>
                        <a:lnTo>
                          <a:pt x="269" y="764"/>
                        </a:lnTo>
                        <a:lnTo>
                          <a:pt x="267" y="764"/>
                        </a:lnTo>
                        <a:lnTo>
                          <a:pt x="267" y="766"/>
                        </a:lnTo>
                        <a:lnTo>
                          <a:pt x="267" y="768"/>
                        </a:lnTo>
                        <a:lnTo>
                          <a:pt x="265" y="768"/>
                        </a:lnTo>
                        <a:lnTo>
                          <a:pt x="265" y="770"/>
                        </a:lnTo>
                        <a:lnTo>
                          <a:pt x="263" y="770"/>
                        </a:lnTo>
                        <a:lnTo>
                          <a:pt x="261" y="770"/>
                        </a:lnTo>
                        <a:lnTo>
                          <a:pt x="261" y="768"/>
                        </a:lnTo>
                        <a:lnTo>
                          <a:pt x="259" y="768"/>
                        </a:lnTo>
                        <a:lnTo>
                          <a:pt x="259" y="766"/>
                        </a:lnTo>
                        <a:lnTo>
                          <a:pt x="259" y="764"/>
                        </a:lnTo>
                        <a:lnTo>
                          <a:pt x="259" y="762"/>
                        </a:lnTo>
                        <a:lnTo>
                          <a:pt x="259" y="760"/>
                        </a:lnTo>
                        <a:lnTo>
                          <a:pt x="259" y="758"/>
                        </a:lnTo>
                        <a:lnTo>
                          <a:pt x="257" y="756"/>
                        </a:lnTo>
                        <a:lnTo>
                          <a:pt x="257" y="758"/>
                        </a:lnTo>
                        <a:lnTo>
                          <a:pt x="256" y="758"/>
                        </a:lnTo>
                        <a:lnTo>
                          <a:pt x="254" y="758"/>
                        </a:lnTo>
                        <a:lnTo>
                          <a:pt x="254" y="756"/>
                        </a:lnTo>
                        <a:lnTo>
                          <a:pt x="252" y="756"/>
                        </a:lnTo>
                        <a:lnTo>
                          <a:pt x="250" y="755"/>
                        </a:lnTo>
                        <a:lnTo>
                          <a:pt x="250" y="753"/>
                        </a:lnTo>
                        <a:lnTo>
                          <a:pt x="250" y="751"/>
                        </a:lnTo>
                        <a:lnTo>
                          <a:pt x="248" y="749"/>
                        </a:lnTo>
                        <a:lnTo>
                          <a:pt x="248" y="747"/>
                        </a:lnTo>
                        <a:lnTo>
                          <a:pt x="248" y="745"/>
                        </a:lnTo>
                        <a:lnTo>
                          <a:pt x="248" y="743"/>
                        </a:lnTo>
                        <a:lnTo>
                          <a:pt x="248" y="741"/>
                        </a:lnTo>
                        <a:lnTo>
                          <a:pt x="248" y="739"/>
                        </a:lnTo>
                        <a:lnTo>
                          <a:pt x="248" y="737"/>
                        </a:lnTo>
                        <a:lnTo>
                          <a:pt x="248" y="735"/>
                        </a:lnTo>
                        <a:lnTo>
                          <a:pt x="250" y="735"/>
                        </a:lnTo>
                        <a:lnTo>
                          <a:pt x="250" y="733"/>
                        </a:lnTo>
                        <a:lnTo>
                          <a:pt x="252" y="733"/>
                        </a:lnTo>
                        <a:lnTo>
                          <a:pt x="252" y="732"/>
                        </a:lnTo>
                        <a:lnTo>
                          <a:pt x="250" y="732"/>
                        </a:lnTo>
                        <a:lnTo>
                          <a:pt x="248" y="732"/>
                        </a:lnTo>
                        <a:lnTo>
                          <a:pt x="246" y="732"/>
                        </a:lnTo>
                        <a:lnTo>
                          <a:pt x="246" y="730"/>
                        </a:lnTo>
                        <a:lnTo>
                          <a:pt x="246" y="728"/>
                        </a:lnTo>
                        <a:lnTo>
                          <a:pt x="248" y="728"/>
                        </a:lnTo>
                        <a:lnTo>
                          <a:pt x="248" y="726"/>
                        </a:lnTo>
                        <a:lnTo>
                          <a:pt x="246" y="726"/>
                        </a:lnTo>
                        <a:lnTo>
                          <a:pt x="244" y="726"/>
                        </a:lnTo>
                        <a:lnTo>
                          <a:pt x="244" y="724"/>
                        </a:lnTo>
                        <a:lnTo>
                          <a:pt x="244" y="722"/>
                        </a:lnTo>
                        <a:lnTo>
                          <a:pt x="244" y="720"/>
                        </a:lnTo>
                        <a:lnTo>
                          <a:pt x="244" y="718"/>
                        </a:lnTo>
                        <a:lnTo>
                          <a:pt x="242" y="718"/>
                        </a:lnTo>
                        <a:lnTo>
                          <a:pt x="240" y="718"/>
                        </a:lnTo>
                        <a:lnTo>
                          <a:pt x="240" y="716"/>
                        </a:lnTo>
                        <a:lnTo>
                          <a:pt x="238" y="716"/>
                        </a:lnTo>
                        <a:lnTo>
                          <a:pt x="238" y="714"/>
                        </a:lnTo>
                        <a:lnTo>
                          <a:pt x="236" y="714"/>
                        </a:lnTo>
                        <a:lnTo>
                          <a:pt x="234" y="714"/>
                        </a:lnTo>
                        <a:lnTo>
                          <a:pt x="233" y="714"/>
                        </a:lnTo>
                        <a:lnTo>
                          <a:pt x="231" y="714"/>
                        </a:lnTo>
                        <a:lnTo>
                          <a:pt x="213" y="718"/>
                        </a:lnTo>
                        <a:lnTo>
                          <a:pt x="206" y="718"/>
                        </a:lnTo>
                        <a:lnTo>
                          <a:pt x="194" y="720"/>
                        </a:lnTo>
                        <a:lnTo>
                          <a:pt x="179" y="722"/>
                        </a:lnTo>
                        <a:lnTo>
                          <a:pt x="177" y="722"/>
                        </a:lnTo>
                        <a:lnTo>
                          <a:pt x="175" y="724"/>
                        </a:lnTo>
                        <a:lnTo>
                          <a:pt x="171" y="724"/>
                        </a:lnTo>
                        <a:lnTo>
                          <a:pt x="167" y="724"/>
                        </a:lnTo>
                        <a:lnTo>
                          <a:pt x="165" y="724"/>
                        </a:lnTo>
                        <a:lnTo>
                          <a:pt x="163" y="724"/>
                        </a:lnTo>
                        <a:lnTo>
                          <a:pt x="160" y="724"/>
                        </a:lnTo>
                        <a:lnTo>
                          <a:pt x="158" y="722"/>
                        </a:lnTo>
                        <a:lnTo>
                          <a:pt x="156" y="722"/>
                        </a:lnTo>
                        <a:lnTo>
                          <a:pt x="156" y="720"/>
                        </a:lnTo>
                        <a:lnTo>
                          <a:pt x="154" y="720"/>
                        </a:lnTo>
                        <a:lnTo>
                          <a:pt x="152" y="720"/>
                        </a:lnTo>
                        <a:lnTo>
                          <a:pt x="150" y="720"/>
                        </a:lnTo>
                        <a:lnTo>
                          <a:pt x="148" y="720"/>
                        </a:lnTo>
                        <a:lnTo>
                          <a:pt x="146" y="720"/>
                        </a:lnTo>
                        <a:lnTo>
                          <a:pt x="144" y="720"/>
                        </a:lnTo>
                        <a:lnTo>
                          <a:pt x="144" y="718"/>
                        </a:lnTo>
                        <a:lnTo>
                          <a:pt x="142" y="718"/>
                        </a:lnTo>
                        <a:lnTo>
                          <a:pt x="142" y="720"/>
                        </a:lnTo>
                        <a:lnTo>
                          <a:pt x="140" y="720"/>
                        </a:lnTo>
                        <a:lnTo>
                          <a:pt x="138" y="720"/>
                        </a:lnTo>
                        <a:lnTo>
                          <a:pt x="137" y="720"/>
                        </a:lnTo>
                        <a:lnTo>
                          <a:pt x="137" y="722"/>
                        </a:lnTo>
                        <a:lnTo>
                          <a:pt x="135" y="722"/>
                        </a:lnTo>
                        <a:lnTo>
                          <a:pt x="133" y="722"/>
                        </a:lnTo>
                        <a:lnTo>
                          <a:pt x="131" y="722"/>
                        </a:lnTo>
                        <a:lnTo>
                          <a:pt x="129" y="722"/>
                        </a:lnTo>
                        <a:lnTo>
                          <a:pt x="129" y="724"/>
                        </a:lnTo>
                        <a:lnTo>
                          <a:pt x="127" y="724"/>
                        </a:lnTo>
                        <a:lnTo>
                          <a:pt x="127" y="722"/>
                        </a:lnTo>
                        <a:lnTo>
                          <a:pt x="125" y="722"/>
                        </a:lnTo>
                        <a:lnTo>
                          <a:pt x="125" y="724"/>
                        </a:lnTo>
                        <a:lnTo>
                          <a:pt x="123" y="724"/>
                        </a:lnTo>
                        <a:lnTo>
                          <a:pt x="121" y="724"/>
                        </a:lnTo>
                        <a:lnTo>
                          <a:pt x="121" y="722"/>
                        </a:lnTo>
                        <a:lnTo>
                          <a:pt x="121" y="724"/>
                        </a:lnTo>
                        <a:lnTo>
                          <a:pt x="121" y="722"/>
                        </a:lnTo>
                        <a:lnTo>
                          <a:pt x="119" y="722"/>
                        </a:lnTo>
                        <a:lnTo>
                          <a:pt x="119" y="724"/>
                        </a:lnTo>
                        <a:lnTo>
                          <a:pt x="117" y="724"/>
                        </a:lnTo>
                        <a:lnTo>
                          <a:pt x="119" y="724"/>
                        </a:lnTo>
                        <a:lnTo>
                          <a:pt x="117" y="724"/>
                        </a:lnTo>
                        <a:lnTo>
                          <a:pt x="117" y="726"/>
                        </a:lnTo>
                        <a:lnTo>
                          <a:pt x="117" y="724"/>
                        </a:lnTo>
                        <a:lnTo>
                          <a:pt x="115" y="724"/>
                        </a:lnTo>
                        <a:lnTo>
                          <a:pt x="115" y="726"/>
                        </a:lnTo>
                        <a:lnTo>
                          <a:pt x="115" y="724"/>
                        </a:lnTo>
                        <a:lnTo>
                          <a:pt x="114" y="724"/>
                        </a:lnTo>
                        <a:lnTo>
                          <a:pt x="112" y="724"/>
                        </a:lnTo>
                        <a:lnTo>
                          <a:pt x="110" y="724"/>
                        </a:lnTo>
                        <a:lnTo>
                          <a:pt x="110" y="722"/>
                        </a:lnTo>
                        <a:lnTo>
                          <a:pt x="108" y="722"/>
                        </a:lnTo>
                        <a:lnTo>
                          <a:pt x="108" y="720"/>
                        </a:lnTo>
                        <a:lnTo>
                          <a:pt x="110" y="720"/>
                        </a:lnTo>
                        <a:lnTo>
                          <a:pt x="110" y="718"/>
                        </a:lnTo>
                        <a:lnTo>
                          <a:pt x="110" y="716"/>
                        </a:lnTo>
                        <a:lnTo>
                          <a:pt x="108" y="716"/>
                        </a:lnTo>
                        <a:lnTo>
                          <a:pt x="108" y="714"/>
                        </a:lnTo>
                        <a:lnTo>
                          <a:pt x="108" y="712"/>
                        </a:lnTo>
                        <a:lnTo>
                          <a:pt x="110" y="712"/>
                        </a:lnTo>
                        <a:lnTo>
                          <a:pt x="110" y="710"/>
                        </a:lnTo>
                        <a:lnTo>
                          <a:pt x="108" y="710"/>
                        </a:lnTo>
                        <a:lnTo>
                          <a:pt x="108" y="708"/>
                        </a:lnTo>
                        <a:lnTo>
                          <a:pt x="106" y="708"/>
                        </a:lnTo>
                        <a:lnTo>
                          <a:pt x="108" y="708"/>
                        </a:lnTo>
                        <a:lnTo>
                          <a:pt x="108" y="707"/>
                        </a:lnTo>
                        <a:lnTo>
                          <a:pt x="108" y="705"/>
                        </a:lnTo>
                        <a:lnTo>
                          <a:pt x="106" y="705"/>
                        </a:lnTo>
                        <a:lnTo>
                          <a:pt x="104" y="705"/>
                        </a:lnTo>
                        <a:lnTo>
                          <a:pt x="102" y="703"/>
                        </a:lnTo>
                        <a:lnTo>
                          <a:pt x="100" y="703"/>
                        </a:lnTo>
                        <a:lnTo>
                          <a:pt x="100" y="701"/>
                        </a:lnTo>
                        <a:lnTo>
                          <a:pt x="98" y="701"/>
                        </a:lnTo>
                        <a:lnTo>
                          <a:pt x="98" y="699"/>
                        </a:lnTo>
                        <a:lnTo>
                          <a:pt x="98" y="697"/>
                        </a:lnTo>
                        <a:lnTo>
                          <a:pt x="100" y="697"/>
                        </a:lnTo>
                        <a:lnTo>
                          <a:pt x="100" y="695"/>
                        </a:lnTo>
                        <a:lnTo>
                          <a:pt x="102" y="695"/>
                        </a:lnTo>
                        <a:lnTo>
                          <a:pt x="100" y="695"/>
                        </a:lnTo>
                        <a:lnTo>
                          <a:pt x="100" y="693"/>
                        </a:lnTo>
                        <a:lnTo>
                          <a:pt x="98" y="693"/>
                        </a:lnTo>
                        <a:lnTo>
                          <a:pt x="96" y="693"/>
                        </a:lnTo>
                        <a:lnTo>
                          <a:pt x="94" y="693"/>
                        </a:lnTo>
                        <a:lnTo>
                          <a:pt x="92" y="693"/>
                        </a:lnTo>
                        <a:lnTo>
                          <a:pt x="92" y="691"/>
                        </a:lnTo>
                        <a:lnTo>
                          <a:pt x="92" y="689"/>
                        </a:lnTo>
                        <a:lnTo>
                          <a:pt x="90" y="689"/>
                        </a:lnTo>
                        <a:lnTo>
                          <a:pt x="92" y="689"/>
                        </a:lnTo>
                        <a:lnTo>
                          <a:pt x="92" y="687"/>
                        </a:lnTo>
                        <a:lnTo>
                          <a:pt x="92" y="685"/>
                        </a:lnTo>
                        <a:lnTo>
                          <a:pt x="90" y="685"/>
                        </a:lnTo>
                        <a:lnTo>
                          <a:pt x="90" y="684"/>
                        </a:lnTo>
                        <a:lnTo>
                          <a:pt x="90" y="682"/>
                        </a:lnTo>
                        <a:lnTo>
                          <a:pt x="92" y="682"/>
                        </a:lnTo>
                        <a:lnTo>
                          <a:pt x="94" y="682"/>
                        </a:lnTo>
                        <a:lnTo>
                          <a:pt x="92" y="680"/>
                        </a:lnTo>
                        <a:lnTo>
                          <a:pt x="90" y="680"/>
                        </a:lnTo>
                        <a:lnTo>
                          <a:pt x="90" y="678"/>
                        </a:lnTo>
                        <a:lnTo>
                          <a:pt x="90" y="676"/>
                        </a:lnTo>
                        <a:lnTo>
                          <a:pt x="90" y="674"/>
                        </a:lnTo>
                        <a:lnTo>
                          <a:pt x="92" y="674"/>
                        </a:lnTo>
                        <a:lnTo>
                          <a:pt x="94" y="674"/>
                        </a:lnTo>
                        <a:lnTo>
                          <a:pt x="94" y="672"/>
                        </a:lnTo>
                        <a:lnTo>
                          <a:pt x="94" y="670"/>
                        </a:lnTo>
                        <a:lnTo>
                          <a:pt x="92" y="670"/>
                        </a:lnTo>
                        <a:lnTo>
                          <a:pt x="90" y="668"/>
                        </a:lnTo>
                        <a:lnTo>
                          <a:pt x="92" y="666"/>
                        </a:lnTo>
                        <a:lnTo>
                          <a:pt x="94" y="666"/>
                        </a:lnTo>
                        <a:lnTo>
                          <a:pt x="94" y="668"/>
                        </a:lnTo>
                        <a:lnTo>
                          <a:pt x="96" y="668"/>
                        </a:lnTo>
                        <a:lnTo>
                          <a:pt x="96" y="666"/>
                        </a:lnTo>
                        <a:lnTo>
                          <a:pt x="96" y="664"/>
                        </a:lnTo>
                        <a:lnTo>
                          <a:pt x="96" y="662"/>
                        </a:lnTo>
                        <a:lnTo>
                          <a:pt x="94" y="662"/>
                        </a:lnTo>
                        <a:lnTo>
                          <a:pt x="92" y="660"/>
                        </a:lnTo>
                        <a:lnTo>
                          <a:pt x="90" y="660"/>
                        </a:lnTo>
                        <a:lnTo>
                          <a:pt x="89" y="659"/>
                        </a:lnTo>
                        <a:lnTo>
                          <a:pt x="89" y="657"/>
                        </a:lnTo>
                        <a:lnTo>
                          <a:pt x="90" y="655"/>
                        </a:lnTo>
                        <a:lnTo>
                          <a:pt x="92" y="655"/>
                        </a:lnTo>
                        <a:lnTo>
                          <a:pt x="92" y="657"/>
                        </a:lnTo>
                        <a:lnTo>
                          <a:pt x="94" y="657"/>
                        </a:lnTo>
                        <a:lnTo>
                          <a:pt x="96" y="657"/>
                        </a:lnTo>
                        <a:lnTo>
                          <a:pt x="96" y="655"/>
                        </a:lnTo>
                        <a:lnTo>
                          <a:pt x="98" y="655"/>
                        </a:lnTo>
                        <a:lnTo>
                          <a:pt x="98" y="653"/>
                        </a:lnTo>
                        <a:lnTo>
                          <a:pt x="96" y="653"/>
                        </a:lnTo>
                        <a:lnTo>
                          <a:pt x="96" y="651"/>
                        </a:lnTo>
                        <a:lnTo>
                          <a:pt x="94" y="651"/>
                        </a:lnTo>
                        <a:lnTo>
                          <a:pt x="94" y="653"/>
                        </a:lnTo>
                        <a:lnTo>
                          <a:pt x="92" y="653"/>
                        </a:lnTo>
                        <a:lnTo>
                          <a:pt x="90" y="653"/>
                        </a:lnTo>
                        <a:lnTo>
                          <a:pt x="89" y="653"/>
                        </a:lnTo>
                        <a:lnTo>
                          <a:pt x="89" y="651"/>
                        </a:lnTo>
                        <a:lnTo>
                          <a:pt x="89" y="649"/>
                        </a:lnTo>
                        <a:lnTo>
                          <a:pt x="89" y="647"/>
                        </a:lnTo>
                        <a:lnTo>
                          <a:pt x="90" y="647"/>
                        </a:lnTo>
                        <a:lnTo>
                          <a:pt x="92" y="647"/>
                        </a:lnTo>
                        <a:lnTo>
                          <a:pt x="92" y="645"/>
                        </a:lnTo>
                        <a:lnTo>
                          <a:pt x="92" y="643"/>
                        </a:lnTo>
                        <a:lnTo>
                          <a:pt x="92" y="641"/>
                        </a:lnTo>
                        <a:lnTo>
                          <a:pt x="94" y="641"/>
                        </a:lnTo>
                        <a:lnTo>
                          <a:pt x="94" y="643"/>
                        </a:lnTo>
                        <a:lnTo>
                          <a:pt x="94" y="645"/>
                        </a:lnTo>
                        <a:lnTo>
                          <a:pt x="96" y="645"/>
                        </a:lnTo>
                        <a:lnTo>
                          <a:pt x="96" y="643"/>
                        </a:lnTo>
                        <a:lnTo>
                          <a:pt x="96" y="641"/>
                        </a:lnTo>
                        <a:lnTo>
                          <a:pt x="96" y="639"/>
                        </a:lnTo>
                        <a:lnTo>
                          <a:pt x="94" y="639"/>
                        </a:lnTo>
                        <a:lnTo>
                          <a:pt x="94" y="637"/>
                        </a:lnTo>
                        <a:lnTo>
                          <a:pt x="92" y="637"/>
                        </a:lnTo>
                        <a:lnTo>
                          <a:pt x="90" y="637"/>
                        </a:lnTo>
                        <a:lnTo>
                          <a:pt x="90" y="636"/>
                        </a:lnTo>
                        <a:lnTo>
                          <a:pt x="89" y="636"/>
                        </a:lnTo>
                        <a:lnTo>
                          <a:pt x="89" y="634"/>
                        </a:lnTo>
                        <a:lnTo>
                          <a:pt x="87" y="634"/>
                        </a:lnTo>
                        <a:lnTo>
                          <a:pt x="85" y="636"/>
                        </a:lnTo>
                        <a:lnTo>
                          <a:pt x="85" y="637"/>
                        </a:lnTo>
                        <a:lnTo>
                          <a:pt x="83" y="639"/>
                        </a:lnTo>
                        <a:lnTo>
                          <a:pt x="81" y="639"/>
                        </a:lnTo>
                        <a:lnTo>
                          <a:pt x="81" y="637"/>
                        </a:lnTo>
                        <a:lnTo>
                          <a:pt x="83" y="637"/>
                        </a:lnTo>
                        <a:lnTo>
                          <a:pt x="81" y="636"/>
                        </a:lnTo>
                        <a:lnTo>
                          <a:pt x="81" y="634"/>
                        </a:lnTo>
                        <a:lnTo>
                          <a:pt x="81" y="632"/>
                        </a:lnTo>
                        <a:lnTo>
                          <a:pt x="83" y="630"/>
                        </a:lnTo>
                        <a:lnTo>
                          <a:pt x="83" y="628"/>
                        </a:lnTo>
                        <a:lnTo>
                          <a:pt x="81" y="628"/>
                        </a:lnTo>
                        <a:lnTo>
                          <a:pt x="79" y="628"/>
                        </a:lnTo>
                        <a:lnTo>
                          <a:pt x="79" y="630"/>
                        </a:lnTo>
                        <a:lnTo>
                          <a:pt x="77" y="630"/>
                        </a:lnTo>
                        <a:lnTo>
                          <a:pt x="77" y="628"/>
                        </a:lnTo>
                        <a:lnTo>
                          <a:pt x="75" y="628"/>
                        </a:lnTo>
                        <a:lnTo>
                          <a:pt x="75" y="626"/>
                        </a:lnTo>
                        <a:lnTo>
                          <a:pt x="75" y="624"/>
                        </a:lnTo>
                        <a:lnTo>
                          <a:pt x="75" y="622"/>
                        </a:lnTo>
                        <a:lnTo>
                          <a:pt x="75" y="620"/>
                        </a:lnTo>
                        <a:lnTo>
                          <a:pt x="73" y="618"/>
                        </a:lnTo>
                        <a:lnTo>
                          <a:pt x="71" y="616"/>
                        </a:lnTo>
                        <a:lnTo>
                          <a:pt x="69" y="616"/>
                        </a:lnTo>
                        <a:lnTo>
                          <a:pt x="67" y="616"/>
                        </a:lnTo>
                        <a:lnTo>
                          <a:pt x="67" y="618"/>
                        </a:lnTo>
                        <a:lnTo>
                          <a:pt x="66" y="618"/>
                        </a:lnTo>
                        <a:lnTo>
                          <a:pt x="66" y="620"/>
                        </a:lnTo>
                        <a:lnTo>
                          <a:pt x="66" y="618"/>
                        </a:lnTo>
                        <a:lnTo>
                          <a:pt x="64" y="618"/>
                        </a:lnTo>
                        <a:lnTo>
                          <a:pt x="64" y="616"/>
                        </a:lnTo>
                        <a:lnTo>
                          <a:pt x="62" y="616"/>
                        </a:lnTo>
                        <a:lnTo>
                          <a:pt x="62" y="614"/>
                        </a:lnTo>
                        <a:lnTo>
                          <a:pt x="62" y="612"/>
                        </a:lnTo>
                        <a:lnTo>
                          <a:pt x="62" y="611"/>
                        </a:lnTo>
                        <a:lnTo>
                          <a:pt x="62" y="609"/>
                        </a:lnTo>
                        <a:lnTo>
                          <a:pt x="64" y="609"/>
                        </a:lnTo>
                        <a:lnTo>
                          <a:pt x="64" y="607"/>
                        </a:lnTo>
                        <a:lnTo>
                          <a:pt x="66" y="607"/>
                        </a:lnTo>
                        <a:lnTo>
                          <a:pt x="67" y="607"/>
                        </a:lnTo>
                        <a:lnTo>
                          <a:pt x="69" y="607"/>
                        </a:lnTo>
                        <a:lnTo>
                          <a:pt x="71" y="607"/>
                        </a:lnTo>
                        <a:lnTo>
                          <a:pt x="71" y="605"/>
                        </a:lnTo>
                        <a:lnTo>
                          <a:pt x="71" y="603"/>
                        </a:lnTo>
                        <a:lnTo>
                          <a:pt x="71" y="601"/>
                        </a:lnTo>
                        <a:lnTo>
                          <a:pt x="69" y="601"/>
                        </a:lnTo>
                        <a:lnTo>
                          <a:pt x="67" y="601"/>
                        </a:lnTo>
                        <a:lnTo>
                          <a:pt x="66" y="601"/>
                        </a:lnTo>
                        <a:lnTo>
                          <a:pt x="64" y="601"/>
                        </a:lnTo>
                        <a:lnTo>
                          <a:pt x="62" y="601"/>
                        </a:lnTo>
                        <a:lnTo>
                          <a:pt x="60" y="601"/>
                        </a:lnTo>
                        <a:lnTo>
                          <a:pt x="58" y="601"/>
                        </a:lnTo>
                        <a:lnTo>
                          <a:pt x="58" y="599"/>
                        </a:lnTo>
                        <a:lnTo>
                          <a:pt x="58" y="597"/>
                        </a:lnTo>
                        <a:lnTo>
                          <a:pt x="60" y="595"/>
                        </a:lnTo>
                        <a:lnTo>
                          <a:pt x="62" y="595"/>
                        </a:lnTo>
                        <a:lnTo>
                          <a:pt x="62" y="593"/>
                        </a:lnTo>
                        <a:lnTo>
                          <a:pt x="62" y="591"/>
                        </a:lnTo>
                        <a:lnTo>
                          <a:pt x="62" y="589"/>
                        </a:lnTo>
                        <a:lnTo>
                          <a:pt x="60" y="589"/>
                        </a:lnTo>
                        <a:lnTo>
                          <a:pt x="58" y="589"/>
                        </a:lnTo>
                        <a:lnTo>
                          <a:pt x="58" y="591"/>
                        </a:lnTo>
                        <a:lnTo>
                          <a:pt x="56" y="591"/>
                        </a:lnTo>
                        <a:lnTo>
                          <a:pt x="56" y="593"/>
                        </a:lnTo>
                        <a:lnTo>
                          <a:pt x="56" y="595"/>
                        </a:lnTo>
                        <a:lnTo>
                          <a:pt x="54" y="595"/>
                        </a:lnTo>
                        <a:lnTo>
                          <a:pt x="52" y="595"/>
                        </a:lnTo>
                        <a:lnTo>
                          <a:pt x="52" y="593"/>
                        </a:lnTo>
                        <a:lnTo>
                          <a:pt x="50" y="593"/>
                        </a:lnTo>
                        <a:lnTo>
                          <a:pt x="50" y="591"/>
                        </a:lnTo>
                        <a:lnTo>
                          <a:pt x="50" y="589"/>
                        </a:lnTo>
                        <a:lnTo>
                          <a:pt x="50" y="588"/>
                        </a:lnTo>
                        <a:lnTo>
                          <a:pt x="50" y="586"/>
                        </a:lnTo>
                        <a:lnTo>
                          <a:pt x="50" y="588"/>
                        </a:lnTo>
                        <a:lnTo>
                          <a:pt x="48" y="588"/>
                        </a:lnTo>
                        <a:lnTo>
                          <a:pt x="48" y="589"/>
                        </a:lnTo>
                        <a:lnTo>
                          <a:pt x="46" y="589"/>
                        </a:lnTo>
                        <a:lnTo>
                          <a:pt x="46" y="588"/>
                        </a:lnTo>
                        <a:lnTo>
                          <a:pt x="44" y="588"/>
                        </a:lnTo>
                        <a:lnTo>
                          <a:pt x="44" y="586"/>
                        </a:lnTo>
                        <a:lnTo>
                          <a:pt x="44" y="584"/>
                        </a:lnTo>
                        <a:lnTo>
                          <a:pt x="46" y="584"/>
                        </a:lnTo>
                        <a:lnTo>
                          <a:pt x="48" y="584"/>
                        </a:lnTo>
                        <a:lnTo>
                          <a:pt x="48" y="582"/>
                        </a:lnTo>
                        <a:lnTo>
                          <a:pt x="50" y="582"/>
                        </a:lnTo>
                        <a:lnTo>
                          <a:pt x="50" y="580"/>
                        </a:lnTo>
                        <a:lnTo>
                          <a:pt x="52" y="580"/>
                        </a:lnTo>
                        <a:lnTo>
                          <a:pt x="52" y="578"/>
                        </a:lnTo>
                        <a:lnTo>
                          <a:pt x="52" y="576"/>
                        </a:lnTo>
                        <a:lnTo>
                          <a:pt x="50" y="576"/>
                        </a:lnTo>
                        <a:lnTo>
                          <a:pt x="48" y="576"/>
                        </a:lnTo>
                        <a:lnTo>
                          <a:pt x="46" y="576"/>
                        </a:lnTo>
                        <a:lnTo>
                          <a:pt x="46" y="574"/>
                        </a:lnTo>
                        <a:lnTo>
                          <a:pt x="44" y="574"/>
                        </a:lnTo>
                        <a:lnTo>
                          <a:pt x="44" y="572"/>
                        </a:lnTo>
                        <a:lnTo>
                          <a:pt x="44" y="570"/>
                        </a:lnTo>
                        <a:lnTo>
                          <a:pt x="42" y="570"/>
                        </a:lnTo>
                        <a:lnTo>
                          <a:pt x="42" y="568"/>
                        </a:lnTo>
                        <a:lnTo>
                          <a:pt x="44" y="568"/>
                        </a:lnTo>
                        <a:lnTo>
                          <a:pt x="44" y="566"/>
                        </a:lnTo>
                        <a:lnTo>
                          <a:pt x="44" y="564"/>
                        </a:lnTo>
                        <a:lnTo>
                          <a:pt x="44" y="563"/>
                        </a:lnTo>
                        <a:lnTo>
                          <a:pt x="44" y="561"/>
                        </a:lnTo>
                        <a:lnTo>
                          <a:pt x="44" y="559"/>
                        </a:lnTo>
                        <a:lnTo>
                          <a:pt x="46" y="557"/>
                        </a:lnTo>
                        <a:lnTo>
                          <a:pt x="44" y="557"/>
                        </a:lnTo>
                        <a:lnTo>
                          <a:pt x="42" y="557"/>
                        </a:lnTo>
                        <a:lnTo>
                          <a:pt x="42" y="555"/>
                        </a:lnTo>
                        <a:lnTo>
                          <a:pt x="42" y="553"/>
                        </a:lnTo>
                        <a:lnTo>
                          <a:pt x="42" y="551"/>
                        </a:lnTo>
                        <a:lnTo>
                          <a:pt x="44" y="551"/>
                        </a:lnTo>
                        <a:lnTo>
                          <a:pt x="46" y="551"/>
                        </a:lnTo>
                        <a:lnTo>
                          <a:pt x="48" y="551"/>
                        </a:lnTo>
                        <a:lnTo>
                          <a:pt x="50" y="551"/>
                        </a:lnTo>
                        <a:lnTo>
                          <a:pt x="52" y="551"/>
                        </a:lnTo>
                        <a:lnTo>
                          <a:pt x="54" y="551"/>
                        </a:lnTo>
                        <a:lnTo>
                          <a:pt x="54" y="549"/>
                        </a:lnTo>
                        <a:lnTo>
                          <a:pt x="54" y="547"/>
                        </a:lnTo>
                        <a:lnTo>
                          <a:pt x="56" y="547"/>
                        </a:lnTo>
                        <a:lnTo>
                          <a:pt x="56" y="545"/>
                        </a:lnTo>
                        <a:lnTo>
                          <a:pt x="56" y="543"/>
                        </a:lnTo>
                        <a:lnTo>
                          <a:pt x="58" y="543"/>
                        </a:lnTo>
                        <a:lnTo>
                          <a:pt x="58" y="545"/>
                        </a:lnTo>
                        <a:lnTo>
                          <a:pt x="58" y="543"/>
                        </a:lnTo>
                        <a:lnTo>
                          <a:pt x="58" y="545"/>
                        </a:lnTo>
                        <a:lnTo>
                          <a:pt x="60" y="545"/>
                        </a:lnTo>
                        <a:lnTo>
                          <a:pt x="62" y="545"/>
                        </a:lnTo>
                        <a:lnTo>
                          <a:pt x="62" y="547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16" name="Freeform 4861"/>
                  <p:cNvSpPr>
                    <a:spLocks/>
                  </p:cNvSpPr>
                  <p:nvPr/>
                </p:nvSpPr>
                <p:spPr bwMode="auto">
                  <a:xfrm>
                    <a:off x="2152" y="1865"/>
                    <a:ext cx="868" cy="543"/>
                  </a:xfrm>
                  <a:custGeom>
                    <a:avLst/>
                    <a:gdLst>
                      <a:gd name="T0" fmla="*/ 42 w 868"/>
                      <a:gd name="T1" fmla="*/ 337 h 543"/>
                      <a:gd name="T2" fmla="*/ 33 w 868"/>
                      <a:gd name="T3" fmla="*/ 305 h 543"/>
                      <a:gd name="T4" fmla="*/ 50 w 868"/>
                      <a:gd name="T5" fmla="*/ 274 h 543"/>
                      <a:gd name="T6" fmla="*/ 81 w 868"/>
                      <a:gd name="T7" fmla="*/ 253 h 543"/>
                      <a:gd name="T8" fmla="*/ 108 w 868"/>
                      <a:gd name="T9" fmla="*/ 272 h 543"/>
                      <a:gd name="T10" fmla="*/ 136 w 868"/>
                      <a:gd name="T11" fmla="*/ 247 h 543"/>
                      <a:gd name="T12" fmla="*/ 167 w 868"/>
                      <a:gd name="T13" fmla="*/ 213 h 543"/>
                      <a:gd name="T14" fmla="*/ 200 w 868"/>
                      <a:gd name="T15" fmla="*/ 217 h 543"/>
                      <a:gd name="T16" fmla="*/ 211 w 868"/>
                      <a:gd name="T17" fmla="*/ 182 h 543"/>
                      <a:gd name="T18" fmla="*/ 215 w 868"/>
                      <a:gd name="T19" fmla="*/ 155 h 543"/>
                      <a:gd name="T20" fmla="*/ 192 w 868"/>
                      <a:gd name="T21" fmla="*/ 134 h 543"/>
                      <a:gd name="T22" fmla="*/ 175 w 868"/>
                      <a:gd name="T23" fmla="*/ 111 h 543"/>
                      <a:gd name="T24" fmla="*/ 192 w 868"/>
                      <a:gd name="T25" fmla="*/ 88 h 543"/>
                      <a:gd name="T26" fmla="*/ 194 w 868"/>
                      <a:gd name="T27" fmla="*/ 57 h 543"/>
                      <a:gd name="T28" fmla="*/ 179 w 868"/>
                      <a:gd name="T29" fmla="*/ 30 h 543"/>
                      <a:gd name="T30" fmla="*/ 194 w 868"/>
                      <a:gd name="T31" fmla="*/ 19 h 543"/>
                      <a:gd name="T32" fmla="*/ 211 w 868"/>
                      <a:gd name="T33" fmla="*/ 42 h 543"/>
                      <a:gd name="T34" fmla="*/ 254 w 868"/>
                      <a:gd name="T35" fmla="*/ 65 h 543"/>
                      <a:gd name="T36" fmla="*/ 290 w 868"/>
                      <a:gd name="T37" fmla="*/ 44 h 543"/>
                      <a:gd name="T38" fmla="*/ 330 w 868"/>
                      <a:gd name="T39" fmla="*/ 36 h 543"/>
                      <a:gd name="T40" fmla="*/ 369 w 868"/>
                      <a:gd name="T41" fmla="*/ 26 h 543"/>
                      <a:gd name="T42" fmla="*/ 403 w 868"/>
                      <a:gd name="T43" fmla="*/ 32 h 543"/>
                      <a:gd name="T44" fmla="*/ 422 w 868"/>
                      <a:gd name="T45" fmla="*/ 28 h 543"/>
                      <a:gd name="T46" fmla="*/ 446 w 868"/>
                      <a:gd name="T47" fmla="*/ 17 h 543"/>
                      <a:gd name="T48" fmla="*/ 474 w 868"/>
                      <a:gd name="T49" fmla="*/ 9 h 543"/>
                      <a:gd name="T50" fmla="*/ 503 w 868"/>
                      <a:gd name="T51" fmla="*/ 7 h 543"/>
                      <a:gd name="T52" fmla="*/ 543 w 868"/>
                      <a:gd name="T53" fmla="*/ 13 h 543"/>
                      <a:gd name="T54" fmla="*/ 584 w 868"/>
                      <a:gd name="T55" fmla="*/ 19 h 543"/>
                      <a:gd name="T56" fmla="*/ 614 w 868"/>
                      <a:gd name="T57" fmla="*/ 17 h 543"/>
                      <a:gd name="T58" fmla="*/ 653 w 868"/>
                      <a:gd name="T59" fmla="*/ 19 h 543"/>
                      <a:gd name="T60" fmla="*/ 689 w 868"/>
                      <a:gd name="T61" fmla="*/ 15 h 543"/>
                      <a:gd name="T62" fmla="*/ 730 w 868"/>
                      <a:gd name="T63" fmla="*/ 1 h 543"/>
                      <a:gd name="T64" fmla="*/ 764 w 868"/>
                      <a:gd name="T65" fmla="*/ 3 h 543"/>
                      <a:gd name="T66" fmla="*/ 791 w 868"/>
                      <a:gd name="T67" fmla="*/ 13 h 543"/>
                      <a:gd name="T68" fmla="*/ 814 w 868"/>
                      <a:gd name="T69" fmla="*/ 38 h 543"/>
                      <a:gd name="T70" fmla="*/ 849 w 868"/>
                      <a:gd name="T71" fmla="*/ 55 h 543"/>
                      <a:gd name="T72" fmla="*/ 856 w 868"/>
                      <a:gd name="T73" fmla="*/ 78 h 543"/>
                      <a:gd name="T74" fmla="*/ 830 w 868"/>
                      <a:gd name="T75" fmla="*/ 128 h 543"/>
                      <a:gd name="T76" fmla="*/ 803 w 868"/>
                      <a:gd name="T77" fmla="*/ 163 h 543"/>
                      <a:gd name="T78" fmla="*/ 764 w 868"/>
                      <a:gd name="T79" fmla="*/ 193 h 543"/>
                      <a:gd name="T80" fmla="*/ 716 w 868"/>
                      <a:gd name="T81" fmla="*/ 205 h 543"/>
                      <a:gd name="T82" fmla="*/ 668 w 868"/>
                      <a:gd name="T83" fmla="*/ 228 h 543"/>
                      <a:gd name="T84" fmla="*/ 641 w 868"/>
                      <a:gd name="T85" fmla="*/ 257 h 543"/>
                      <a:gd name="T86" fmla="*/ 605 w 868"/>
                      <a:gd name="T87" fmla="*/ 299 h 543"/>
                      <a:gd name="T88" fmla="*/ 565 w 868"/>
                      <a:gd name="T89" fmla="*/ 334 h 543"/>
                      <a:gd name="T90" fmla="*/ 534 w 868"/>
                      <a:gd name="T91" fmla="*/ 368 h 543"/>
                      <a:gd name="T92" fmla="*/ 505 w 868"/>
                      <a:gd name="T93" fmla="*/ 395 h 543"/>
                      <a:gd name="T94" fmla="*/ 459 w 868"/>
                      <a:gd name="T95" fmla="*/ 414 h 543"/>
                      <a:gd name="T96" fmla="*/ 421 w 868"/>
                      <a:gd name="T97" fmla="*/ 432 h 543"/>
                      <a:gd name="T98" fmla="*/ 388 w 868"/>
                      <a:gd name="T99" fmla="*/ 449 h 543"/>
                      <a:gd name="T100" fmla="*/ 346 w 868"/>
                      <a:gd name="T101" fmla="*/ 460 h 543"/>
                      <a:gd name="T102" fmla="*/ 311 w 868"/>
                      <a:gd name="T103" fmla="*/ 495 h 543"/>
                      <a:gd name="T104" fmla="*/ 271 w 868"/>
                      <a:gd name="T105" fmla="*/ 512 h 543"/>
                      <a:gd name="T106" fmla="*/ 231 w 868"/>
                      <a:gd name="T107" fmla="*/ 501 h 543"/>
                      <a:gd name="T108" fmla="*/ 196 w 868"/>
                      <a:gd name="T109" fmla="*/ 526 h 543"/>
                      <a:gd name="T110" fmla="*/ 159 w 868"/>
                      <a:gd name="T111" fmla="*/ 530 h 543"/>
                      <a:gd name="T112" fmla="*/ 121 w 868"/>
                      <a:gd name="T113" fmla="*/ 537 h 543"/>
                      <a:gd name="T114" fmla="*/ 83 w 868"/>
                      <a:gd name="T115" fmla="*/ 526 h 543"/>
                      <a:gd name="T116" fmla="*/ 69 w 868"/>
                      <a:gd name="T117" fmla="*/ 505 h 543"/>
                      <a:gd name="T118" fmla="*/ 42 w 868"/>
                      <a:gd name="T119" fmla="*/ 480 h 543"/>
                      <a:gd name="T120" fmla="*/ 17 w 868"/>
                      <a:gd name="T121" fmla="*/ 441 h 543"/>
                      <a:gd name="T122" fmla="*/ 0 w 868"/>
                      <a:gd name="T123" fmla="*/ 403 h 543"/>
                      <a:gd name="T124" fmla="*/ 14 w 868"/>
                      <a:gd name="T125" fmla="*/ 361 h 54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868" h="543">
                        <a:moveTo>
                          <a:pt x="17" y="351"/>
                        </a:moveTo>
                        <a:lnTo>
                          <a:pt x="19" y="351"/>
                        </a:lnTo>
                        <a:lnTo>
                          <a:pt x="19" y="353"/>
                        </a:lnTo>
                        <a:lnTo>
                          <a:pt x="19" y="351"/>
                        </a:lnTo>
                        <a:lnTo>
                          <a:pt x="19" y="353"/>
                        </a:lnTo>
                        <a:lnTo>
                          <a:pt x="21" y="353"/>
                        </a:lnTo>
                        <a:lnTo>
                          <a:pt x="23" y="353"/>
                        </a:lnTo>
                        <a:lnTo>
                          <a:pt x="23" y="355"/>
                        </a:lnTo>
                        <a:lnTo>
                          <a:pt x="25" y="355"/>
                        </a:lnTo>
                        <a:lnTo>
                          <a:pt x="25" y="357"/>
                        </a:lnTo>
                        <a:lnTo>
                          <a:pt x="27" y="357"/>
                        </a:lnTo>
                        <a:lnTo>
                          <a:pt x="27" y="359"/>
                        </a:lnTo>
                        <a:lnTo>
                          <a:pt x="29" y="359"/>
                        </a:lnTo>
                        <a:lnTo>
                          <a:pt x="29" y="357"/>
                        </a:lnTo>
                        <a:lnTo>
                          <a:pt x="29" y="355"/>
                        </a:lnTo>
                        <a:lnTo>
                          <a:pt x="31" y="355"/>
                        </a:lnTo>
                        <a:lnTo>
                          <a:pt x="31" y="353"/>
                        </a:lnTo>
                        <a:lnTo>
                          <a:pt x="33" y="353"/>
                        </a:lnTo>
                        <a:lnTo>
                          <a:pt x="33" y="351"/>
                        </a:lnTo>
                        <a:lnTo>
                          <a:pt x="33" y="349"/>
                        </a:lnTo>
                        <a:lnTo>
                          <a:pt x="35" y="349"/>
                        </a:lnTo>
                        <a:lnTo>
                          <a:pt x="35" y="347"/>
                        </a:lnTo>
                        <a:lnTo>
                          <a:pt x="37" y="347"/>
                        </a:lnTo>
                        <a:lnTo>
                          <a:pt x="37" y="345"/>
                        </a:lnTo>
                        <a:lnTo>
                          <a:pt x="39" y="345"/>
                        </a:lnTo>
                        <a:lnTo>
                          <a:pt x="39" y="343"/>
                        </a:lnTo>
                        <a:lnTo>
                          <a:pt x="40" y="343"/>
                        </a:lnTo>
                        <a:lnTo>
                          <a:pt x="40" y="341"/>
                        </a:lnTo>
                        <a:lnTo>
                          <a:pt x="40" y="339"/>
                        </a:lnTo>
                        <a:lnTo>
                          <a:pt x="40" y="337"/>
                        </a:lnTo>
                        <a:lnTo>
                          <a:pt x="42" y="337"/>
                        </a:lnTo>
                        <a:lnTo>
                          <a:pt x="42" y="336"/>
                        </a:lnTo>
                        <a:lnTo>
                          <a:pt x="44" y="336"/>
                        </a:lnTo>
                        <a:lnTo>
                          <a:pt x="44" y="334"/>
                        </a:lnTo>
                        <a:lnTo>
                          <a:pt x="46" y="334"/>
                        </a:lnTo>
                        <a:lnTo>
                          <a:pt x="46" y="332"/>
                        </a:lnTo>
                        <a:lnTo>
                          <a:pt x="46" y="330"/>
                        </a:lnTo>
                        <a:lnTo>
                          <a:pt x="46" y="328"/>
                        </a:lnTo>
                        <a:lnTo>
                          <a:pt x="46" y="326"/>
                        </a:lnTo>
                        <a:lnTo>
                          <a:pt x="46" y="324"/>
                        </a:lnTo>
                        <a:lnTo>
                          <a:pt x="44" y="324"/>
                        </a:lnTo>
                        <a:lnTo>
                          <a:pt x="42" y="324"/>
                        </a:lnTo>
                        <a:lnTo>
                          <a:pt x="40" y="326"/>
                        </a:lnTo>
                        <a:lnTo>
                          <a:pt x="40" y="324"/>
                        </a:lnTo>
                        <a:lnTo>
                          <a:pt x="39" y="324"/>
                        </a:lnTo>
                        <a:lnTo>
                          <a:pt x="39" y="322"/>
                        </a:lnTo>
                        <a:lnTo>
                          <a:pt x="39" y="320"/>
                        </a:lnTo>
                        <a:lnTo>
                          <a:pt x="37" y="320"/>
                        </a:lnTo>
                        <a:lnTo>
                          <a:pt x="37" y="318"/>
                        </a:lnTo>
                        <a:lnTo>
                          <a:pt x="35" y="318"/>
                        </a:lnTo>
                        <a:lnTo>
                          <a:pt x="33" y="318"/>
                        </a:lnTo>
                        <a:lnTo>
                          <a:pt x="33" y="316"/>
                        </a:lnTo>
                        <a:lnTo>
                          <a:pt x="31" y="316"/>
                        </a:lnTo>
                        <a:lnTo>
                          <a:pt x="31" y="314"/>
                        </a:lnTo>
                        <a:lnTo>
                          <a:pt x="29" y="314"/>
                        </a:lnTo>
                        <a:lnTo>
                          <a:pt x="29" y="313"/>
                        </a:lnTo>
                        <a:lnTo>
                          <a:pt x="29" y="311"/>
                        </a:lnTo>
                        <a:lnTo>
                          <a:pt x="31" y="311"/>
                        </a:lnTo>
                        <a:lnTo>
                          <a:pt x="31" y="309"/>
                        </a:lnTo>
                        <a:lnTo>
                          <a:pt x="31" y="307"/>
                        </a:lnTo>
                        <a:lnTo>
                          <a:pt x="33" y="307"/>
                        </a:lnTo>
                        <a:lnTo>
                          <a:pt x="33" y="305"/>
                        </a:lnTo>
                        <a:lnTo>
                          <a:pt x="35" y="305"/>
                        </a:lnTo>
                        <a:lnTo>
                          <a:pt x="35" y="303"/>
                        </a:lnTo>
                        <a:lnTo>
                          <a:pt x="35" y="301"/>
                        </a:lnTo>
                        <a:lnTo>
                          <a:pt x="35" y="299"/>
                        </a:lnTo>
                        <a:lnTo>
                          <a:pt x="37" y="299"/>
                        </a:lnTo>
                        <a:lnTo>
                          <a:pt x="37" y="297"/>
                        </a:lnTo>
                        <a:lnTo>
                          <a:pt x="39" y="297"/>
                        </a:lnTo>
                        <a:lnTo>
                          <a:pt x="39" y="295"/>
                        </a:lnTo>
                        <a:lnTo>
                          <a:pt x="39" y="293"/>
                        </a:lnTo>
                        <a:lnTo>
                          <a:pt x="37" y="293"/>
                        </a:lnTo>
                        <a:lnTo>
                          <a:pt x="37" y="291"/>
                        </a:lnTo>
                        <a:lnTo>
                          <a:pt x="35" y="291"/>
                        </a:lnTo>
                        <a:lnTo>
                          <a:pt x="35" y="289"/>
                        </a:lnTo>
                        <a:lnTo>
                          <a:pt x="35" y="288"/>
                        </a:lnTo>
                        <a:lnTo>
                          <a:pt x="33" y="288"/>
                        </a:lnTo>
                        <a:lnTo>
                          <a:pt x="35" y="288"/>
                        </a:lnTo>
                        <a:lnTo>
                          <a:pt x="35" y="286"/>
                        </a:lnTo>
                        <a:lnTo>
                          <a:pt x="37" y="286"/>
                        </a:lnTo>
                        <a:lnTo>
                          <a:pt x="39" y="286"/>
                        </a:lnTo>
                        <a:lnTo>
                          <a:pt x="39" y="284"/>
                        </a:lnTo>
                        <a:lnTo>
                          <a:pt x="39" y="282"/>
                        </a:lnTo>
                        <a:lnTo>
                          <a:pt x="40" y="282"/>
                        </a:lnTo>
                        <a:lnTo>
                          <a:pt x="42" y="282"/>
                        </a:lnTo>
                        <a:lnTo>
                          <a:pt x="44" y="282"/>
                        </a:lnTo>
                        <a:lnTo>
                          <a:pt x="46" y="282"/>
                        </a:lnTo>
                        <a:lnTo>
                          <a:pt x="46" y="280"/>
                        </a:lnTo>
                        <a:lnTo>
                          <a:pt x="46" y="278"/>
                        </a:lnTo>
                        <a:lnTo>
                          <a:pt x="48" y="278"/>
                        </a:lnTo>
                        <a:lnTo>
                          <a:pt x="48" y="276"/>
                        </a:lnTo>
                        <a:lnTo>
                          <a:pt x="48" y="274"/>
                        </a:lnTo>
                        <a:lnTo>
                          <a:pt x="50" y="274"/>
                        </a:lnTo>
                        <a:lnTo>
                          <a:pt x="48" y="274"/>
                        </a:lnTo>
                        <a:lnTo>
                          <a:pt x="48" y="272"/>
                        </a:lnTo>
                        <a:lnTo>
                          <a:pt x="48" y="270"/>
                        </a:lnTo>
                        <a:lnTo>
                          <a:pt x="48" y="268"/>
                        </a:lnTo>
                        <a:lnTo>
                          <a:pt x="50" y="268"/>
                        </a:lnTo>
                        <a:lnTo>
                          <a:pt x="52" y="268"/>
                        </a:lnTo>
                        <a:lnTo>
                          <a:pt x="52" y="266"/>
                        </a:lnTo>
                        <a:lnTo>
                          <a:pt x="54" y="266"/>
                        </a:lnTo>
                        <a:lnTo>
                          <a:pt x="56" y="265"/>
                        </a:lnTo>
                        <a:lnTo>
                          <a:pt x="56" y="263"/>
                        </a:lnTo>
                        <a:lnTo>
                          <a:pt x="58" y="263"/>
                        </a:lnTo>
                        <a:lnTo>
                          <a:pt x="58" y="261"/>
                        </a:lnTo>
                        <a:lnTo>
                          <a:pt x="60" y="261"/>
                        </a:lnTo>
                        <a:lnTo>
                          <a:pt x="60" y="259"/>
                        </a:lnTo>
                        <a:lnTo>
                          <a:pt x="62" y="259"/>
                        </a:lnTo>
                        <a:lnTo>
                          <a:pt x="62" y="257"/>
                        </a:lnTo>
                        <a:lnTo>
                          <a:pt x="63" y="257"/>
                        </a:lnTo>
                        <a:lnTo>
                          <a:pt x="63" y="255"/>
                        </a:lnTo>
                        <a:lnTo>
                          <a:pt x="65" y="255"/>
                        </a:lnTo>
                        <a:lnTo>
                          <a:pt x="65" y="253"/>
                        </a:lnTo>
                        <a:lnTo>
                          <a:pt x="67" y="253"/>
                        </a:lnTo>
                        <a:lnTo>
                          <a:pt x="69" y="253"/>
                        </a:lnTo>
                        <a:lnTo>
                          <a:pt x="69" y="251"/>
                        </a:lnTo>
                        <a:lnTo>
                          <a:pt x="71" y="249"/>
                        </a:lnTo>
                        <a:lnTo>
                          <a:pt x="73" y="249"/>
                        </a:lnTo>
                        <a:lnTo>
                          <a:pt x="75" y="249"/>
                        </a:lnTo>
                        <a:lnTo>
                          <a:pt x="75" y="251"/>
                        </a:lnTo>
                        <a:lnTo>
                          <a:pt x="77" y="251"/>
                        </a:lnTo>
                        <a:lnTo>
                          <a:pt x="79" y="251"/>
                        </a:lnTo>
                        <a:lnTo>
                          <a:pt x="79" y="253"/>
                        </a:lnTo>
                        <a:lnTo>
                          <a:pt x="81" y="253"/>
                        </a:lnTo>
                        <a:lnTo>
                          <a:pt x="81" y="255"/>
                        </a:lnTo>
                        <a:lnTo>
                          <a:pt x="81" y="257"/>
                        </a:lnTo>
                        <a:lnTo>
                          <a:pt x="83" y="257"/>
                        </a:lnTo>
                        <a:lnTo>
                          <a:pt x="83" y="259"/>
                        </a:lnTo>
                        <a:lnTo>
                          <a:pt x="85" y="259"/>
                        </a:lnTo>
                        <a:lnTo>
                          <a:pt x="85" y="261"/>
                        </a:lnTo>
                        <a:lnTo>
                          <a:pt x="85" y="263"/>
                        </a:lnTo>
                        <a:lnTo>
                          <a:pt x="87" y="263"/>
                        </a:lnTo>
                        <a:lnTo>
                          <a:pt x="88" y="263"/>
                        </a:lnTo>
                        <a:lnTo>
                          <a:pt x="88" y="265"/>
                        </a:lnTo>
                        <a:lnTo>
                          <a:pt x="90" y="265"/>
                        </a:lnTo>
                        <a:lnTo>
                          <a:pt x="90" y="266"/>
                        </a:lnTo>
                        <a:lnTo>
                          <a:pt x="92" y="266"/>
                        </a:lnTo>
                        <a:lnTo>
                          <a:pt x="94" y="266"/>
                        </a:lnTo>
                        <a:lnTo>
                          <a:pt x="96" y="268"/>
                        </a:lnTo>
                        <a:lnTo>
                          <a:pt x="96" y="270"/>
                        </a:lnTo>
                        <a:lnTo>
                          <a:pt x="96" y="272"/>
                        </a:lnTo>
                        <a:lnTo>
                          <a:pt x="96" y="274"/>
                        </a:lnTo>
                        <a:lnTo>
                          <a:pt x="96" y="276"/>
                        </a:lnTo>
                        <a:lnTo>
                          <a:pt x="98" y="276"/>
                        </a:lnTo>
                        <a:lnTo>
                          <a:pt x="100" y="276"/>
                        </a:lnTo>
                        <a:lnTo>
                          <a:pt x="98" y="276"/>
                        </a:lnTo>
                        <a:lnTo>
                          <a:pt x="100" y="276"/>
                        </a:lnTo>
                        <a:lnTo>
                          <a:pt x="100" y="278"/>
                        </a:lnTo>
                        <a:lnTo>
                          <a:pt x="102" y="278"/>
                        </a:lnTo>
                        <a:lnTo>
                          <a:pt x="102" y="276"/>
                        </a:lnTo>
                        <a:lnTo>
                          <a:pt x="104" y="276"/>
                        </a:lnTo>
                        <a:lnTo>
                          <a:pt x="106" y="276"/>
                        </a:lnTo>
                        <a:lnTo>
                          <a:pt x="106" y="274"/>
                        </a:lnTo>
                        <a:lnTo>
                          <a:pt x="108" y="274"/>
                        </a:lnTo>
                        <a:lnTo>
                          <a:pt x="108" y="272"/>
                        </a:lnTo>
                        <a:lnTo>
                          <a:pt x="110" y="272"/>
                        </a:lnTo>
                        <a:lnTo>
                          <a:pt x="110" y="270"/>
                        </a:lnTo>
                        <a:lnTo>
                          <a:pt x="111" y="270"/>
                        </a:lnTo>
                        <a:lnTo>
                          <a:pt x="113" y="270"/>
                        </a:lnTo>
                        <a:lnTo>
                          <a:pt x="113" y="268"/>
                        </a:lnTo>
                        <a:lnTo>
                          <a:pt x="115" y="266"/>
                        </a:lnTo>
                        <a:lnTo>
                          <a:pt x="115" y="265"/>
                        </a:lnTo>
                        <a:lnTo>
                          <a:pt x="115" y="263"/>
                        </a:lnTo>
                        <a:lnTo>
                          <a:pt x="117" y="263"/>
                        </a:lnTo>
                        <a:lnTo>
                          <a:pt x="117" y="261"/>
                        </a:lnTo>
                        <a:lnTo>
                          <a:pt x="119" y="261"/>
                        </a:lnTo>
                        <a:lnTo>
                          <a:pt x="119" y="259"/>
                        </a:lnTo>
                        <a:lnTo>
                          <a:pt x="121" y="259"/>
                        </a:lnTo>
                        <a:lnTo>
                          <a:pt x="123" y="257"/>
                        </a:lnTo>
                        <a:lnTo>
                          <a:pt x="125" y="257"/>
                        </a:lnTo>
                        <a:lnTo>
                          <a:pt x="127" y="257"/>
                        </a:lnTo>
                        <a:lnTo>
                          <a:pt x="129" y="257"/>
                        </a:lnTo>
                        <a:lnTo>
                          <a:pt x="129" y="255"/>
                        </a:lnTo>
                        <a:lnTo>
                          <a:pt x="131" y="255"/>
                        </a:lnTo>
                        <a:lnTo>
                          <a:pt x="131" y="257"/>
                        </a:lnTo>
                        <a:lnTo>
                          <a:pt x="133" y="257"/>
                        </a:lnTo>
                        <a:lnTo>
                          <a:pt x="135" y="257"/>
                        </a:lnTo>
                        <a:lnTo>
                          <a:pt x="135" y="255"/>
                        </a:lnTo>
                        <a:lnTo>
                          <a:pt x="136" y="253"/>
                        </a:lnTo>
                        <a:lnTo>
                          <a:pt x="136" y="251"/>
                        </a:lnTo>
                        <a:lnTo>
                          <a:pt x="135" y="251"/>
                        </a:lnTo>
                        <a:lnTo>
                          <a:pt x="135" y="249"/>
                        </a:lnTo>
                        <a:lnTo>
                          <a:pt x="133" y="249"/>
                        </a:lnTo>
                        <a:lnTo>
                          <a:pt x="133" y="247"/>
                        </a:lnTo>
                        <a:lnTo>
                          <a:pt x="135" y="247"/>
                        </a:lnTo>
                        <a:lnTo>
                          <a:pt x="136" y="247"/>
                        </a:lnTo>
                        <a:lnTo>
                          <a:pt x="136" y="245"/>
                        </a:lnTo>
                        <a:lnTo>
                          <a:pt x="138" y="245"/>
                        </a:lnTo>
                        <a:lnTo>
                          <a:pt x="140" y="245"/>
                        </a:lnTo>
                        <a:lnTo>
                          <a:pt x="140" y="243"/>
                        </a:lnTo>
                        <a:lnTo>
                          <a:pt x="142" y="243"/>
                        </a:lnTo>
                        <a:lnTo>
                          <a:pt x="142" y="241"/>
                        </a:lnTo>
                        <a:lnTo>
                          <a:pt x="144" y="241"/>
                        </a:lnTo>
                        <a:lnTo>
                          <a:pt x="144" y="240"/>
                        </a:lnTo>
                        <a:lnTo>
                          <a:pt x="146" y="240"/>
                        </a:lnTo>
                        <a:lnTo>
                          <a:pt x="146" y="238"/>
                        </a:lnTo>
                        <a:lnTo>
                          <a:pt x="148" y="236"/>
                        </a:lnTo>
                        <a:lnTo>
                          <a:pt x="150" y="236"/>
                        </a:lnTo>
                        <a:lnTo>
                          <a:pt x="150" y="234"/>
                        </a:lnTo>
                        <a:lnTo>
                          <a:pt x="152" y="234"/>
                        </a:lnTo>
                        <a:lnTo>
                          <a:pt x="154" y="234"/>
                        </a:lnTo>
                        <a:lnTo>
                          <a:pt x="154" y="232"/>
                        </a:lnTo>
                        <a:lnTo>
                          <a:pt x="156" y="230"/>
                        </a:lnTo>
                        <a:lnTo>
                          <a:pt x="156" y="228"/>
                        </a:lnTo>
                        <a:lnTo>
                          <a:pt x="156" y="226"/>
                        </a:lnTo>
                        <a:lnTo>
                          <a:pt x="158" y="224"/>
                        </a:lnTo>
                        <a:lnTo>
                          <a:pt x="158" y="222"/>
                        </a:lnTo>
                        <a:lnTo>
                          <a:pt x="158" y="220"/>
                        </a:lnTo>
                        <a:lnTo>
                          <a:pt x="159" y="220"/>
                        </a:lnTo>
                        <a:lnTo>
                          <a:pt x="161" y="220"/>
                        </a:lnTo>
                        <a:lnTo>
                          <a:pt x="161" y="218"/>
                        </a:lnTo>
                        <a:lnTo>
                          <a:pt x="163" y="218"/>
                        </a:lnTo>
                        <a:lnTo>
                          <a:pt x="163" y="217"/>
                        </a:lnTo>
                        <a:lnTo>
                          <a:pt x="165" y="217"/>
                        </a:lnTo>
                        <a:lnTo>
                          <a:pt x="165" y="215"/>
                        </a:lnTo>
                        <a:lnTo>
                          <a:pt x="167" y="215"/>
                        </a:lnTo>
                        <a:lnTo>
                          <a:pt x="167" y="213"/>
                        </a:lnTo>
                        <a:lnTo>
                          <a:pt x="169" y="213"/>
                        </a:lnTo>
                        <a:lnTo>
                          <a:pt x="169" y="211"/>
                        </a:lnTo>
                        <a:lnTo>
                          <a:pt x="171" y="211"/>
                        </a:lnTo>
                        <a:lnTo>
                          <a:pt x="171" y="209"/>
                        </a:lnTo>
                        <a:lnTo>
                          <a:pt x="171" y="207"/>
                        </a:lnTo>
                        <a:lnTo>
                          <a:pt x="173" y="207"/>
                        </a:lnTo>
                        <a:lnTo>
                          <a:pt x="173" y="205"/>
                        </a:lnTo>
                        <a:lnTo>
                          <a:pt x="175" y="205"/>
                        </a:lnTo>
                        <a:lnTo>
                          <a:pt x="175" y="203"/>
                        </a:lnTo>
                        <a:lnTo>
                          <a:pt x="175" y="201"/>
                        </a:lnTo>
                        <a:lnTo>
                          <a:pt x="177" y="201"/>
                        </a:lnTo>
                        <a:lnTo>
                          <a:pt x="177" y="199"/>
                        </a:lnTo>
                        <a:lnTo>
                          <a:pt x="179" y="199"/>
                        </a:lnTo>
                        <a:lnTo>
                          <a:pt x="181" y="199"/>
                        </a:lnTo>
                        <a:lnTo>
                          <a:pt x="183" y="199"/>
                        </a:lnTo>
                        <a:lnTo>
                          <a:pt x="184" y="199"/>
                        </a:lnTo>
                        <a:lnTo>
                          <a:pt x="184" y="201"/>
                        </a:lnTo>
                        <a:lnTo>
                          <a:pt x="186" y="201"/>
                        </a:lnTo>
                        <a:lnTo>
                          <a:pt x="186" y="203"/>
                        </a:lnTo>
                        <a:lnTo>
                          <a:pt x="186" y="205"/>
                        </a:lnTo>
                        <a:lnTo>
                          <a:pt x="188" y="205"/>
                        </a:lnTo>
                        <a:lnTo>
                          <a:pt x="188" y="207"/>
                        </a:lnTo>
                        <a:lnTo>
                          <a:pt x="190" y="209"/>
                        </a:lnTo>
                        <a:lnTo>
                          <a:pt x="192" y="209"/>
                        </a:lnTo>
                        <a:lnTo>
                          <a:pt x="192" y="211"/>
                        </a:lnTo>
                        <a:lnTo>
                          <a:pt x="192" y="213"/>
                        </a:lnTo>
                        <a:lnTo>
                          <a:pt x="194" y="213"/>
                        </a:lnTo>
                        <a:lnTo>
                          <a:pt x="196" y="215"/>
                        </a:lnTo>
                        <a:lnTo>
                          <a:pt x="196" y="217"/>
                        </a:lnTo>
                        <a:lnTo>
                          <a:pt x="198" y="217"/>
                        </a:lnTo>
                        <a:lnTo>
                          <a:pt x="200" y="217"/>
                        </a:lnTo>
                        <a:lnTo>
                          <a:pt x="200" y="218"/>
                        </a:lnTo>
                        <a:lnTo>
                          <a:pt x="202" y="218"/>
                        </a:lnTo>
                        <a:lnTo>
                          <a:pt x="204" y="218"/>
                        </a:lnTo>
                        <a:lnTo>
                          <a:pt x="204" y="217"/>
                        </a:lnTo>
                        <a:lnTo>
                          <a:pt x="206" y="217"/>
                        </a:lnTo>
                        <a:lnTo>
                          <a:pt x="206" y="215"/>
                        </a:lnTo>
                        <a:lnTo>
                          <a:pt x="206" y="213"/>
                        </a:lnTo>
                        <a:lnTo>
                          <a:pt x="206" y="211"/>
                        </a:lnTo>
                        <a:lnTo>
                          <a:pt x="207" y="211"/>
                        </a:lnTo>
                        <a:lnTo>
                          <a:pt x="207" y="209"/>
                        </a:lnTo>
                        <a:lnTo>
                          <a:pt x="206" y="207"/>
                        </a:lnTo>
                        <a:lnTo>
                          <a:pt x="206" y="205"/>
                        </a:lnTo>
                        <a:lnTo>
                          <a:pt x="207" y="203"/>
                        </a:lnTo>
                        <a:lnTo>
                          <a:pt x="206" y="203"/>
                        </a:lnTo>
                        <a:lnTo>
                          <a:pt x="206" y="201"/>
                        </a:lnTo>
                        <a:lnTo>
                          <a:pt x="207" y="201"/>
                        </a:lnTo>
                        <a:lnTo>
                          <a:pt x="207" y="199"/>
                        </a:lnTo>
                        <a:lnTo>
                          <a:pt x="207" y="197"/>
                        </a:lnTo>
                        <a:lnTo>
                          <a:pt x="207" y="195"/>
                        </a:lnTo>
                        <a:lnTo>
                          <a:pt x="207" y="193"/>
                        </a:lnTo>
                        <a:lnTo>
                          <a:pt x="207" y="192"/>
                        </a:lnTo>
                        <a:lnTo>
                          <a:pt x="206" y="190"/>
                        </a:lnTo>
                        <a:lnTo>
                          <a:pt x="207" y="190"/>
                        </a:lnTo>
                        <a:lnTo>
                          <a:pt x="207" y="188"/>
                        </a:lnTo>
                        <a:lnTo>
                          <a:pt x="209" y="188"/>
                        </a:lnTo>
                        <a:lnTo>
                          <a:pt x="211" y="188"/>
                        </a:lnTo>
                        <a:lnTo>
                          <a:pt x="211" y="186"/>
                        </a:lnTo>
                        <a:lnTo>
                          <a:pt x="213" y="186"/>
                        </a:lnTo>
                        <a:lnTo>
                          <a:pt x="213" y="184"/>
                        </a:lnTo>
                        <a:lnTo>
                          <a:pt x="211" y="184"/>
                        </a:lnTo>
                        <a:lnTo>
                          <a:pt x="211" y="182"/>
                        </a:lnTo>
                        <a:lnTo>
                          <a:pt x="211" y="180"/>
                        </a:lnTo>
                        <a:lnTo>
                          <a:pt x="213" y="180"/>
                        </a:lnTo>
                        <a:lnTo>
                          <a:pt x="213" y="178"/>
                        </a:lnTo>
                        <a:lnTo>
                          <a:pt x="213" y="176"/>
                        </a:lnTo>
                        <a:lnTo>
                          <a:pt x="211" y="176"/>
                        </a:lnTo>
                        <a:lnTo>
                          <a:pt x="211" y="174"/>
                        </a:lnTo>
                        <a:lnTo>
                          <a:pt x="211" y="172"/>
                        </a:lnTo>
                        <a:lnTo>
                          <a:pt x="211" y="170"/>
                        </a:lnTo>
                        <a:lnTo>
                          <a:pt x="213" y="170"/>
                        </a:lnTo>
                        <a:lnTo>
                          <a:pt x="215" y="170"/>
                        </a:lnTo>
                        <a:lnTo>
                          <a:pt x="215" y="172"/>
                        </a:lnTo>
                        <a:lnTo>
                          <a:pt x="217" y="172"/>
                        </a:lnTo>
                        <a:lnTo>
                          <a:pt x="219" y="170"/>
                        </a:lnTo>
                        <a:lnTo>
                          <a:pt x="219" y="169"/>
                        </a:lnTo>
                        <a:lnTo>
                          <a:pt x="219" y="167"/>
                        </a:lnTo>
                        <a:lnTo>
                          <a:pt x="221" y="167"/>
                        </a:lnTo>
                        <a:lnTo>
                          <a:pt x="221" y="165"/>
                        </a:lnTo>
                        <a:lnTo>
                          <a:pt x="221" y="163"/>
                        </a:lnTo>
                        <a:lnTo>
                          <a:pt x="219" y="163"/>
                        </a:lnTo>
                        <a:lnTo>
                          <a:pt x="219" y="161"/>
                        </a:lnTo>
                        <a:lnTo>
                          <a:pt x="217" y="161"/>
                        </a:lnTo>
                        <a:lnTo>
                          <a:pt x="217" y="159"/>
                        </a:lnTo>
                        <a:lnTo>
                          <a:pt x="217" y="157"/>
                        </a:lnTo>
                        <a:lnTo>
                          <a:pt x="215" y="157"/>
                        </a:lnTo>
                        <a:lnTo>
                          <a:pt x="217" y="157"/>
                        </a:lnTo>
                        <a:lnTo>
                          <a:pt x="215" y="157"/>
                        </a:lnTo>
                        <a:lnTo>
                          <a:pt x="215" y="155"/>
                        </a:lnTo>
                        <a:lnTo>
                          <a:pt x="215" y="157"/>
                        </a:lnTo>
                        <a:lnTo>
                          <a:pt x="215" y="155"/>
                        </a:lnTo>
                        <a:lnTo>
                          <a:pt x="215" y="157"/>
                        </a:lnTo>
                        <a:lnTo>
                          <a:pt x="215" y="155"/>
                        </a:lnTo>
                        <a:lnTo>
                          <a:pt x="213" y="155"/>
                        </a:lnTo>
                        <a:lnTo>
                          <a:pt x="215" y="155"/>
                        </a:lnTo>
                        <a:lnTo>
                          <a:pt x="215" y="153"/>
                        </a:lnTo>
                        <a:lnTo>
                          <a:pt x="213" y="153"/>
                        </a:lnTo>
                        <a:lnTo>
                          <a:pt x="213" y="151"/>
                        </a:lnTo>
                        <a:lnTo>
                          <a:pt x="211" y="151"/>
                        </a:lnTo>
                        <a:lnTo>
                          <a:pt x="211" y="149"/>
                        </a:lnTo>
                        <a:lnTo>
                          <a:pt x="211" y="151"/>
                        </a:lnTo>
                        <a:lnTo>
                          <a:pt x="211" y="149"/>
                        </a:lnTo>
                        <a:lnTo>
                          <a:pt x="211" y="151"/>
                        </a:lnTo>
                        <a:lnTo>
                          <a:pt x="209" y="151"/>
                        </a:lnTo>
                        <a:lnTo>
                          <a:pt x="209" y="149"/>
                        </a:lnTo>
                        <a:lnTo>
                          <a:pt x="207" y="149"/>
                        </a:lnTo>
                        <a:lnTo>
                          <a:pt x="207" y="147"/>
                        </a:lnTo>
                        <a:lnTo>
                          <a:pt x="207" y="145"/>
                        </a:lnTo>
                        <a:lnTo>
                          <a:pt x="209" y="145"/>
                        </a:lnTo>
                        <a:lnTo>
                          <a:pt x="207" y="145"/>
                        </a:lnTo>
                        <a:lnTo>
                          <a:pt x="207" y="144"/>
                        </a:lnTo>
                        <a:lnTo>
                          <a:pt x="206" y="144"/>
                        </a:lnTo>
                        <a:lnTo>
                          <a:pt x="206" y="142"/>
                        </a:lnTo>
                        <a:lnTo>
                          <a:pt x="204" y="142"/>
                        </a:lnTo>
                        <a:lnTo>
                          <a:pt x="204" y="140"/>
                        </a:lnTo>
                        <a:lnTo>
                          <a:pt x="202" y="140"/>
                        </a:lnTo>
                        <a:lnTo>
                          <a:pt x="202" y="138"/>
                        </a:lnTo>
                        <a:lnTo>
                          <a:pt x="200" y="138"/>
                        </a:lnTo>
                        <a:lnTo>
                          <a:pt x="200" y="136"/>
                        </a:lnTo>
                        <a:lnTo>
                          <a:pt x="198" y="136"/>
                        </a:lnTo>
                        <a:lnTo>
                          <a:pt x="196" y="136"/>
                        </a:lnTo>
                        <a:lnTo>
                          <a:pt x="194" y="136"/>
                        </a:lnTo>
                        <a:lnTo>
                          <a:pt x="194" y="134"/>
                        </a:lnTo>
                        <a:lnTo>
                          <a:pt x="192" y="134"/>
                        </a:lnTo>
                        <a:lnTo>
                          <a:pt x="190" y="134"/>
                        </a:lnTo>
                        <a:lnTo>
                          <a:pt x="188" y="134"/>
                        </a:lnTo>
                        <a:lnTo>
                          <a:pt x="186" y="134"/>
                        </a:lnTo>
                        <a:lnTo>
                          <a:pt x="186" y="132"/>
                        </a:lnTo>
                        <a:lnTo>
                          <a:pt x="184" y="132"/>
                        </a:lnTo>
                        <a:lnTo>
                          <a:pt x="183" y="132"/>
                        </a:lnTo>
                        <a:lnTo>
                          <a:pt x="183" y="130"/>
                        </a:lnTo>
                        <a:lnTo>
                          <a:pt x="181" y="130"/>
                        </a:lnTo>
                        <a:lnTo>
                          <a:pt x="181" y="128"/>
                        </a:lnTo>
                        <a:lnTo>
                          <a:pt x="179" y="128"/>
                        </a:lnTo>
                        <a:lnTo>
                          <a:pt x="179" y="126"/>
                        </a:lnTo>
                        <a:lnTo>
                          <a:pt x="177" y="126"/>
                        </a:lnTo>
                        <a:lnTo>
                          <a:pt x="175" y="126"/>
                        </a:lnTo>
                        <a:lnTo>
                          <a:pt x="173" y="126"/>
                        </a:lnTo>
                        <a:lnTo>
                          <a:pt x="173" y="124"/>
                        </a:lnTo>
                        <a:lnTo>
                          <a:pt x="171" y="124"/>
                        </a:lnTo>
                        <a:lnTo>
                          <a:pt x="169" y="124"/>
                        </a:lnTo>
                        <a:lnTo>
                          <a:pt x="167" y="124"/>
                        </a:lnTo>
                        <a:lnTo>
                          <a:pt x="165" y="124"/>
                        </a:lnTo>
                        <a:lnTo>
                          <a:pt x="165" y="122"/>
                        </a:lnTo>
                        <a:lnTo>
                          <a:pt x="165" y="121"/>
                        </a:lnTo>
                        <a:lnTo>
                          <a:pt x="165" y="119"/>
                        </a:lnTo>
                        <a:lnTo>
                          <a:pt x="167" y="119"/>
                        </a:lnTo>
                        <a:lnTo>
                          <a:pt x="167" y="117"/>
                        </a:lnTo>
                        <a:lnTo>
                          <a:pt x="167" y="115"/>
                        </a:lnTo>
                        <a:lnTo>
                          <a:pt x="169" y="115"/>
                        </a:lnTo>
                        <a:lnTo>
                          <a:pt x="171" y="115"/>
                        </a:lnTo>
                        <a:lnTo>
                          <a:pt x="171" y="113"/>
                        </a:lnTo>
                        <a:lnTo>
                          <a:pt x="173" y="113"/>
                        </a:lnTo>
                        <a:lnTo>
                          <a:pt x="173" y="111"/>
                        </a:lnTo>
                        <a:lnTo>
                          <a:pt x="175" y="111"/>
                        </a:lnTo>
                        <a:lnTo>
                          <a:pt x="177" y="111"/>
                        </a:lnTo>
                        <a:lnTo>
                          <a:pt x="177" y="109"/>
                        </a:lnTo>
                        <a:lnTo>
                          <a:pt x="177" y="111"/>
                        </a:lnTo>
                        <a:lnTo>
                          <a:pt x="179" y="111"/>
                        </a:lnTo>
                        <a:lnTo>
                          <a:pt x="181" y="111"/>
                        </a:lnTo>
                        <a:lnTo>
                          <a:pt x="183" y="111"/>
                        </a:lnTo>
                        <a:lnTo>
                          <a:pt x="183" y="109"/>
                        </a:lnTo>
                        <a:lnTo>
                          <a:pt x="183" y="111"/>
                        </a:lnTo>
                        <a:lnTo>
                          <a:pt x="183" y="109"/>
                        </a:lnTo>
                        <a:lnTo>
                          <a:pt x="183" y="111"/>
                        </a:lnTo>
                        <a:lnTo>
                          <a:pt x="184" y="111"/>
                        </a:lnTo>
                        <a:lnTo>
                          <a:pt x="186" y="111"/>
                        </a:lnTo>
                        <a:lnTo>
                          <a:pt x="186" y="109"/>
                        </a:lnTo>
                        <a:lnTo>
                          <a:pt x="184" y="109"/>
                        </a:lnTo>
                        <a:lnTo>
                          <a:pt x="184" y="107"/>
                        </a:lnTo>
                        <a:lnTo>
                          <a:pt x="184" y="105"/>
                        </a:lnTo>
                        <a:lnTo>
                          <a:pt x="184" y="103"/>
                        </a:lnTo>
                        <a:lnTo>
                          <a:pt x="184" y="101"/>
                        </a:lnTo>
                        <a:lnTo>
                          <a:pt x="186" y="101"/>
                        </a:lnTo>
                        <a:lnTo>
                          <a:pt x="184" y="101"/>
                        </a:lnTo>
                        <a:lnTo>
                          <a:pt x="184" y="99"/>
                        </a:lnTo>
                        <a:lnTo>
                          <a:pt x="186" y="99"/>
                        </a:lnTo>
                        <a:lnTo>
                          <a:pt x="186" y="97"/>
                        </a:lnTo>
                        <a:lnTo>
                          <a:pt x="188" y="97"/>
                        </a:lnTo>
                        <a:lnTo>
                          <a:pt x="188" y="96"/>
                        </a:lnTo>
                        <a:lnTo>
                          <a:pt x="188" y="94"/>
                        </a:lnTo>
                        <a:lnTo>
                          <a:pt x="188" y="92"/>
                        </a:lnTo>
                        <a:lnTo>
                          <a:pt x="190" y="92"/>
                        </a:lnTo>
                        <a:lnTo>
                          <a:pt x="190" y="90"/>
                        </a:lnTo>
                        <a:lnTo>
                          <a:pt x="190" y="88"/>
                        </a:lnTo>
                        <a:lnTo>
                          <a:pt x="192" y="88"/>
                        </a:lnTo>
                        <a:lnTo>
                          <a:pt x="190" y="88"/>
                        </a:lnTo>
                        <a:lnTo>
                          <a:pt x="192" y="88"/>
                        </a:lnTo>
                        <a:lnTo>
                          <a:pt x="192" y="86"/>
                        </a:lnTo>
                        <a:lnTo>
                          <a:pt x="192" y="84"/>
                        </a:lnTo>
                        <a:lnTo>
                          <a:pt x="192" y="82"/>
                        </a:lnTo>
                        <a:lnTo>
                          <a:pt x="192" y="80"/>
                        </a:lnTo>
                        <a:lnTo>
                          <a:pt x="192" y="78"/>
                        </a:lnTo>
                        <a:lnTo>
                          <a:pt x="190" y="78"/>
                        </a:lnTo>
                        <a:lnTo>
                          <a:pt x="192" y="78"/>
                        </a:lnTo>
                        <a:lnTo>
                          <a:pt x="190" y="76"/>
                        </a:lnTo>
                        <a:lnTo>
                          <a:pt x="190" y="74"/>
                        </a:lnTo>
                        <a:lnTo>
                          <a:pt x="190" y="72"/>
                        </a:lnTo>
                        <a:lnTo>
                          <a:pt x="192" y="71"/>
                        </a:lnTo>
                        <a:lnTo>
                          <a:pt x="192" y="72"/>
                        </a:lnTo>
                        <a:lnTo>
                          <a:pt x="192" y="71"/>
                        </a:lnTo>
                        <a:lnTo>
                          <a:pt x="194" y="71"/>
                        </a:lnTo>
                        <a:lnTo>
                          <a:pt x="194" y="69"/>
                        </a:lnTo>
                        <a:lnTo>
                          <a:pt x="196" y="69"/>
                        </a:lnTo>
                        <a:lnTo>
                          <a:pt x="198" y="69"/>
                        </a:lnTo>
                        <a:lnTo>
                          <a:pt x="198" y="67"/>
                        </a:lnTo>
                        <a:lnTo>
                          <a:pt x="200" y="67"/>
                        </a:lnTo>
                        <a:lnTo>
                          <a:pt x="202" y="67"/>
                        </a:lnTo>
                        <a:lnTo>
                          <a:pt x="202" y="65"/>
                        </a:lnTo>
                        <a:lnTo>
                          <a:pt x="202" y="63"/>
                        </a:lnTo>
                        <a:lnTo>
                          <a:pt x="202" y="61"/>
                        </a:lnTo>
                        <a:lnTo>
                          <a:pt x="200" y="61"/>
                        </a:lnTo>
                        <a:lnTo>
                          <a:pt x="200" y="59"/>
                        </a:lnTo>
                        <a:lnTo>
                          <a:pt x="198" y="59"/>
                        </a:lnTo>
                        <a:lnTo>
                          <a:pt x="196" y="59"/>
                        </a:lnTo>
                        <a:lnTo>
                          <a:pt x="196" y="57"/>
                        </a:lnTo>
                        <a:lnTo>
                          <a:pt x="194" y="57"/>
                        </a:lnTo>
                        <a:lnTo>
                          <a:pt x="192" y="57"/>
                        </a:lnTo>
                        <a:lnTo>
                          <a:pt x="190" y="57"/>
                        </a:lnTo>
                        <a:lnTo>
                          <a:pt x="188" y="57"/>
                        </a:lnTo>
                        <a:lnTo>
                          <a:pt x="188" y="55"/>
                        </a:lnTo>
                        <a:lnTo>
                          <a:pt x="186" y="55"/>
                        </a:lnTo>
                        <a:lnTo>
                          <a:pt x="186" y="53"/>
                        </a:lnTo>
                        <a:lnTo>
                          <a:pt x="184" y="53"/>
                        </a:lnTo>
                        <a:lnTo>
                          <a:pt x="184" y="51"/>
                        </a:lnTo>
                        <a:lnTo>
                          <a:pt x="183" y="51"/>
                        </a:lnTo>
                        <a:lnTo>
                          <a:pt x="183" y="49"/>
                        </a:lnTo>
                        <a:lnTo>
                          <a:pt x="184" y="49"/>
                        </a:lnTo>
                        <a:lnTo>
                          <a:pt x="184" y="48"/>
                        </a:lnTo>
                        <a:lnTo>
                          <a:pt x="186" y="48"/>
                        </a:lnTo>
                        <a:lnTo>
                          <a:pt x="186" y="46"/>
                        </a:lnTo>
                        <a:lnTo>
                          <a:pt x="188" y="46"/>
                        </a:lnTo>
                        <a:lnTo>
                          <a:pt x="188" y="44"/>
                        </a:lnTo>
                        <a:lnTo>
                          <a:pt x="186" y="44"/>
                        </a:lnTo>
                        <a:lnTo>
                          <a:pt x="186" y="42"/>
                        </a:lnTo>
                        <a:lnTo>
                          <a:pt x="184" y="42"/>
                        </a:lnTo>
                        <a:lnTo>
                          <a:pt x="184" y="40"/>
                        </a:lnTo>
                        <a:lnTo>
                          <a:pt x="183" y="40"/>
                        </a:lnTo>
                        <a:lnTo>
                          <a:pt x="183" y="38"/>
                        </a:lnTo>
                        <a:lnTo>
                          <a:pt x="183" y="36"/>
                        </a:lnTo>
                        <a:lnTo>
                          <a:pt x="183" y="34"/>
                        </a:lnTo>
                        <a:lnTo>
                          <a:pt x="181" y="34"/>
                        </a:lnTo>
                        <a:lnTo>
                          <a:pt x="181" y="32"/>
                        </a:lnTo>
                        <a:lnTo>
                          <a:pt x="179" y="32"/>
                        </a:lnTo>
                        <a:lnTo>
                          <a:pt x="179" y="34"/>
                        </a:lnTo>
                        <a:lnTo>
                          <a:pt x="177" y="34"/>
                        </a:lnTo>
                        <a:lnTo>
                          <a:pt x="177" y="32"/>
                        </a:lnTo>
                        <a:lnTo>
                          <a:pt x="179" y="30"/>
                        </a:lnTo>
                        <a:lnTo>
                          <a:pt x="179" y="28"/>
                        </a:lnTo>
                        <a:lnTo>
                          <a:pt x="181" y="28"/>
                        </a:lnTo>
                        <a:lnTo>
                          <a:pt x="181" y="26"/>
                        </a:lnTo>
                        <a:lnTo>
                          <a:pt x="181" y="24"/>
                        </a:lnTo>
                        <a:lnTo>
                          <a:pt x="181" y="23"/>
                        </a:lnTo>
                        <a:lnTo>
                          <a:pt x="181" y="21"/>
                        </a:lnTo>
                        <a:lnTo>
                          <a:pt x="181" y="19"/>
                        </a:lnTo>
                        <a:lnTo>
                          <a:pt x="183" y="19"/>
                        </a:lnTo>
                        <a:lnTo>
                          <a:pt x="183" y="17"/>
                        </a:lnTo>
                        <a:lnTo>
                          <a:pt x="183" y="15"/>
                        </a:lnTo>
                        <a:lnTo>
                          <a:pt x="183" y="13"/>
                        </a:lnTo>
                        <a:lnTo>
                          <a:pt x="183" y="11"/>
                        </a:lnTo>
                        <a:lnTo>
                          <a:pt x="181" y="11"/>
                        </a:lnTo>
                        <a:lnTo>
                          <a:pt x="183" y="9"/>
                        </a:lnTo>
                        <a:lnTo>
                          <a:pt x="183" y="7"/>
                        </a:lnTo>
                        <a:lnTo>
                          <a:pt x="184" y="7"/>
                        </a:lnTo>
                        <a:lnTo>
                          <a:pt x="184" y="5"/>
                        </a:lnTo>
                        <a:lnTo>
                          <a:pt x="186" y="5"/>
                        </a:lnTo>
                        <a:lnTo>
                          <a:pt x="186" y="3"/>
                        </a:lnTo>
                        <a:lnTo>
                          <a:pt x="188" y="3"/>
                        </a:lnTo>
                        <a:lnTo>
                          <a:pt x="190" y="3"/>
                        </a:lnTo>
                        <a:lnTo>
                          <a:pt x="190" y="5"/>
                        </a:lnTo>
                        <a:lnTo>
                          <a:pt x="190" y="7"/>
                        </a:lnTo>
                        <a:lnTo>
                          <a:pt x="190" y="9"/>
                        </a:lnTo>
                        <a:lnTo>
                          <a:pt x="190" y="11"/>
                        </a:lnTo>
                        <a:lnTo>
                          <a:pt x="190" y="13"/>
                        </a:lnTo>
                        <a:lnTo>
                          <a:pt x="190" y="15"/>
                        </a:lnTo>
                        <a:lnTo>
                          <a:pt x="192" y="15"/>
                        </a:lnTo>
                        <a:lnTo>
                          <a:pt x="192" y="17"/>
                        </a:lnTo>
                        <a:lnTo>
                          <a:pt x="194" y="17"/>
                        </a:lnTo>
                        <a:lnTo>
                          <a:pt x="194" y="19"/>
                        </a:lnTo>
                        <a:lnTo>
                          <a:pt x="194" y="21"/>
                        </a:lnTo>
                        <a:lnTo>
                          <a:pt x="194" y="23"/>
                        </a:lnTo>
                        <a:lnTo>
                          <a:pt x="196" y="23"/>
                        </a:lnTo>
                        <a:lnTo>
                          <a:pt x="196" y="24"/>
                        </a:lnTo>
                        <a:lnTo>
                          <a:pt x="198" y="24"/>
                        </a:lnTo>
                        <a:lnTo>
                          <a:pt x="200" y="24"/>
                        </a:lnTo>
                        <a:lnTo>
                          <a:pt x="200" y="26"/>
                        </a:lnTo>
                        <a:lnTo>
                          <a:pt x="200" y="28"/>
                        </a:lnTo>
                        <a:lnTo>
                          <a:pt x="202" y="28"/>
                        </a:lnTo>
                        <a:lnTo>
                          <a:pt x="204" y="28"/>
                        </a:lnTo>
                        <a:lnTo>
                          <a:pt x="206" y="28"/>
                        </a:lnTo>
                        <a:lnTo>
                          <a:pt x="207" y="28"/>
                        </a:lnTo>
                        <a:lnTo>
                          <a:pt x="209" y="28"/>
                        </a:lnTo>
                        <a:lnTo>
                          <a:pt x="209" y="30"/>
                        </a:lnTo>
                        <a:lnTo>
                          <a:pt x="211" y="30"/>
                        </a:lnTo>
                        <a:lnTo>
                          <a:pt x="211" y="32"/>
                        </a:lnTo>
                        <a:lnTo>
                          <a:pt x="209" y="32"/>
                        </a:lnTo>
                        <a:lnTo>
                          <a:pt x="211" y="32"/>
                        </a:lnTo>
                        <a:lnTo>
                          <a:pt x="209" y="32"/>
                        </a:lnTo>
                        <a:lnTo>
                          <a:pt x="209" y="34"/>
                        </a:lnTo>
                        <a:lnTo>
                          <a:pt x="211" y="34"/>
                        </a:lnTo>
                        <a:lnTo>
                          <a:pt x="209" y="34"/>
                        </a:lnTo>
                        <a:lnTo>
                          <a:pt x="211" y="34"/>
                        </a:lnTo>
                        <a:lnTo>
                          <a:pt x="211" y="36"/>
                        </a:lnTo>
                        <a:lnTo>
                          <a:pt x="211" y="38"/>
                        </a:lnTo>
                        <a:lnTo>
                          <a:pt x="209" y="38"/>
                        </a:lnTo>
                        <a:lnTo>
                          <a:pt x="209" y="40"/>
                        </a:lnTo>
                        <a:lnTo>
                          <a:pt x="211" y="40"/>
                        </a:lnTo>
                        <a:lnTo>
                          <a:pt x="211" y="42"/>
                        </a:lnTo>
                        <a:lnTo>
                          <a:pt x="213" y="42"/>
                        </a:lnTo>
                        <a:lnTo>
                          <a:pt x="211" y="42"/>
                        </a:lnTo>
                        <a:lnTo>
                          <a:pt x="213" y="42"/>
                        </a:lnTo>
                        <a:lnTo>
                          <a:pt x="213" y="44"/>
                        </a:lnTo>
                        <a:lnTo>
                          <a:pt x="213" y="46"/>
                        </a:lnTo>
                        <a:lnTo>
                          <a:pt x="213" y="48"/>
                        </a:lnTo>
                        <a:lnTo>
                          <a:pt x="215" y="49"/>
                        </a:lnTo>
                        <a:lnTo>
                          <a:pt x="217" y="49"/>
                        </a:lnTo>
                        <a:lnTo>
                          <a:pt x="217" y="51"/>
                        </a:lnTo>
                        <a:lnTo>
                          <a:pt x="219" y="51"/>
                        </a:lnTo>
                        <a:lnTo>
                          <a:pt x="221" y="51"/>
                        </a:lnTo>
                        <a:lnTo>
                          <a:pt x="221" y="53"/>
                        </a:lnTo>
                        <a:lnTo>
                          <a:pt x="223" y="53"/>
                        </a:lnTo>
                        <a:lnTo>
                          <a:pt x="225" y="53"/>
                        </a:lnTo>
                        <a:lnTo>
                          <a:pt x="225" y="55"/>
                        </a:lnTo>
                        <a:lnTo>
                          <a:pt x="227" y="55"/>
                        </a:lnTo>
                        <a:lnTo>
                          <a:pt x="229" y="55"/>
                        </a:lnTo>
                        <a:lnTo>
                          <a:pt x="231" y="55"/>
                        </a:lnTo>
                        <a:lnTo>
                          <a:pt x="232" y="57"/>
                        </a:lnTo>
                        <a:lnTo>
                          <a:pt x="234" y="57"/>
                        </a:lnTo>
                        <a:lnTo>
                          <a:pt x="236" y="57"/>
                        </a:lnTo>
                        <a:lnTo>
                          <a:pt x="236" y="59"/>
                        </a:lnTo>
                        <a:lnTo>
                          <a:pt x="238" y="59"/>
                        </a:lnTo>
                        <a:lnTo>
                          <a:pt x="238" y="61"/>
                        </a:lnTo>
                        <a:lnTo>
                          <a:pt x="240" y="61"/>
                        </a:lnTo>
                        <a:lnTo>
                          <a:pt x="242" y="61"/>
                        </a:lnTo>
                        <a:lnTo>
                          <a:pt x="242" y="63"/>
                        </a:lnTo>
                        <a:lnTo>
                          <a:pt x="244" y="63"/>
                        </a:lnTo>
                        <a:lnTo>
                          <a:pt x="246" y="65"/>
                        </a:lnTo>
                        <a:lnTo>
                          <a:pt x="248" y="65"/>
                        </a:lnTo>
                        <a:lnTo>
                          <a:pt x="250" y="65"/>
                        </a:lnTo>
                        <a:lnTo>
                          <a:pt x="252" y="65"/>
                        </a:lnTo>
                        <a:lnTo>
                          <a:pt x="254" y="65"/>
                        </a:lnTo>
                        <a:lnTo>
                          <a:pt x="255" y="65"/>
                        </a:lnTo>
                        <a:lnTo>
                          <a:pt x="255" y="63"/>
                        </a:lnTo>
                        <a:lnTo>
                          <a:pt x="257" y="63"/>
                        </a:lnTo>
                        <a:lnTo>
                          <a:pt x="257" y="61"/>
                        </a:lnTo>
                        <a:lnTo>
                          <a:pt x="259" y="61"/>
                        </a:lnTo>
                        <a:lnTo>
                          <a:pt x="259" y="59"/>
                        </a:lnTo>
                        <a:lnTo>
                          <a:pt x="261" y="59"/>
                        </a:lnTo>
                        <a:lnTo>
                          <a:pt x="261" y="57"/>
                        </a:lnTo>
                        <a:lnTo>
                          <a:pt x="263" y="57"/>
                        </a:lnTo>
                        <a:lnTo>
                          <a:pt x="263" y="55"/>
                        </a:lnTo>
                        <a:lnTo>
                          <a:pt x="265" y="55"/>
                        </a:lnTo>
                        <a:lnTo>
                          <a:pt x="265" y="53"/>
                        </a:lnTo>
                        <a:lnTo>
                          <a:pt x="267" y="53"/>
                        </a:lnTo>
                        <a:lnTo>
                          <a:pt x="269" y="53"/>
                        </a:lnTo>
                        <a:lnTo>
                          <a:pt x="269" y="51"/>
                        </a:lnTo>
                        <a:lnTo>
                          <a:pt x="271" y="51"/>
                        </a:lnTo>
                        <a:lnTo>
                          <a:pt x="273" y="51"/>
                        </a:lnTo>
                        <a:lnTo>
                          <a:pt x="273" y="49"/>
                        </a:lnTo>
                        <a:lnTo>
                          <a:pt x="275" y="49"/>
                        </a:lnTo>
                        <a:lnTo>
                          <a:pt x="277" y="49"/>
                        </a:lnTo>
                        <a:lnTo>
                          <a:pt x="277" y="51"/>
                        </a:lnTo>
                        <a:lnTo>
                          <a:pt x="279" y="51"/>
                        </a:lnTo>
                        <a:lnTo>
                          <a:pt x="280" y="49"/>
                        </a:lnTo>
                        <a:lnTo>
                          <a:pt x="282" y="49"/>
                        </a:lnTo>
                        <a:lnTo>
                          <a:pt x="284" y="49"/>
                        </a:lnTo>
                        <a:lnTo>
                          <a:pt x="284" y="48"/>
                        </a:lnTo>
                        <a:lnTo>
                          <a:pt x="286" y="48"/>
                        </a:lnTo>
                        <a:lnTo>
                          <a:pt x="286" y="46"/>
                        </a:lnTo>
                        <a:lnTo>
                          <a:pt x="288" y="46"/>
                        </a:lnTo>
                        <a:lnTo>
                          <a:pt x="290" y="46"/>
                        </a:lnTo>
                        <a:lnTo>
                          <a:pt x="290" y="44"/>
                        </a:lnTo>
                        <a:lnTo>
                          <a:pt x="292" y="44"/>
                        </a:lnTo>
                        <a:lnTo>
                          <a:pt x="292" y="42"/>
                        </a:lnTo>
                        <a:lnTo>
                          <a:pt x="294" y="42"/>
                        </a:lnTo>
                        <a:lnTo>
                          <a:pt x="294" y="40"/>
                        </a:lnTo>
                        <a:lnTo>
                          <a:pt x="296" y="40"/>
                        </a:lnTo>
                        <a:lnTo>
                          <a:pt x="298" y="40"/>
                        </a:lnTo>
                        <a:lnTo>
                          <a:pt x="298" y="38"/>
                        </a:lnTo>
                        <a:lnTo>
                          <a:pt x="300" y="38"/>
                        </a:lnTo>
                        <a:lnTo>
                          <a:pt x="302" y="38"/>
                        </a:lnTo>
                        <a:lnTo>
                          <a:pt x="303" y="38"/>
                        </a:lnTo>
                        <a:lnTo>
                          <a:pt x="305" y="38"/>
                        </a:lnTo>
                        <a:lnTo>
                          <a:pt x="307" y="38"/>
                        </a:lnTo>
                        <a:lnTo>
                          <a:pt x="309" y="38"/>
                        </a:lnTo>
                        <a:lnTo>
                          <a:pt x="309" y="40"/>
                        </a:lnTo>
                        <a:lnTo>
                          <a:pt x="309" y="38"/>
                        </a:lnTo>
                        <a:lnTo>
                          <a:pt x="311" y="38"/>
                        </a:lnTo>
                        <a:lnTo>
                          <a:pt x="311" y="40"/>
                        </a:lnTo>
                        <a:lnTo>
                          <a:pt x="311" y="38"/>
                        </a:lnTo>
                        <a:lnTo>
                          <a:pt x="313" y="38"/>
                        </a:lnTo>
                        <a:lnTo>
                          <a:pt x="313" y="40"/>
                        </a:lnTo>
                        <a:lnTo>
                          <a:pt x="315" y="40"/>
                        </a:lnTo>
                        <a:lnTo>
                          <a:pt x="317" y="40"/>
                        </a:lnTo>
                        <a:lnTo>
                          <a:pt x="319" y="40"/>
                        </a:lnTo>
                        <a:lnTo>
                          <a:pt x="321" y="40"/>
                        </a:lnTo>
                        <a:lnTo>
                          <a:pt x="323" y="40"/>
                        </a:lnTo>
                        <a:lnTo>
                          <a:pt x="325" y="40"/>
                        </a:lnTo>
                        <a:lnTo>
                          <a:pt x="327" y="40"/>
                        </a:lnTo>
                        <a:lnTo>
                          <a:pt x="327" y="38"/>
                        </a:lnTo>
                        <a:lnTo>
                          <a:pt x="328" y="38"/>
                        </a:lnTo>
                        <a:lnTo>
                          <a:pt x="328" y="36"/>
                        </a:lnTo>
                        <a:lnTo>
                          <a:pt x="330" y="36"/>
                        </a:lnTo>
                        <a:lnTo>
                          <a:pt x="330" y="34"/>
                        </a:lnTo>
                        <a:lnTo>
                          <a:pt x="332" y="34"/>
                        </a:lnTo>
                        <a:lnTo>
                          <a:pt x="334" y="34"/>
                        </a:lnTo>
                        <a:lnTo>
                          <a:pt x="334" y="32"/>
                        </a:lnTo>
                        <a:lnTo>
                          <a:pt x="336" y="32"/>
                        </a:lnTo>
                        <a:lnTo>
                          <a:pt x="338" y="32"/>
                        </a:lnTo>
                        <a:lnTo>
                          <a:pt x="340" y="32"/>
                        </a:lnTo>
                        <a:lnTo>
                          <a:pt x="342" y="32"/>
                        </a:lnTo>
                        <a:lnTo>
                          <a:pt x="344" y="32"/>
                        </a:lnTo>
                        <a:lnTo>
                          <a:pt x="346" y="32"/>
                        </a:lnTo>
                        <a:lnTo>
                          <a:pt x="346" y="30"/>
                        </a:lnTo>
                        <a:lnTo>
                          <a:pt x="348" y="30"/>
                        </a:lnTo>
                        <a:lnTo>
                          <a:pt x="350" y="30"/>
                        </a:lnTo>
                        <a:lnTo>
                          <a:pt x="350" y="28"/>
                        </a:lnTo>
                        <a:lnTo>
                          <a:pt x="351" y="28"/>
                        </a:lnTo>
                        <a:lnTo>
                          <a:pt x="353" y="28"/>
                        </a:lnTo>
                        <a:lnTo>
                          <a:pt x="353" y="26"/>
                        </a:lnTo>
                        <a:lnTo>
                          <a:pt x="355" y="26"/>
                        </a:lnTo>
                        <a:lnTo>
                          <a:pt x="355" y="28"/>
                        </a:lnTo>
                        <a:lnTo>
                          <a:pt x="355" y="26"/>
                        </a:lnTo>
                        <a:lnTo>
                          <a:pt x="357" y="28"/>
                        </a:lnTo>
                        <a:lnTo>
                          <a:pt x="357" y="26"/>
                        </a:lnTo>
                        <a:lnTo>
                          <a:pt x="359" y="26"/>
                        </a:lnTo>
                        <a:lnTo>
                          <a:pt x="361" y="26"/>
                        </a:lnTo>
                        <a:lnTo>
                          <a:pt x="361" y="28"/>
                        </a:lnTo>
                        <a:lnTo>
                          <a:pt x="363" y="28"/>
                        </a:lnTo>
                        <a:lnTo>
                          <a:pt x="363" y="26"/>
                        </a:lnTo>
                        <a:lnTo>
                          <a:pt x="365" y="28"/>
                        </a:lnTo>
                        <a:lnTo>
                          <a:pt x="367" y="28"/>
                        </a:lnTo>
                        <a:lnTo>
                          <a:pt x="369" y="28"/>
                        </a:lnTo>
                        <a:lnTo>
                          <a:pt x="369" y="26"/>
                        </a:lnTo>
                        <a:lnTo>
                          <a:pt x="371" y="26"/>
                        </a:lnTo>
                        <a:lnTo>
                          <a:pt x="373" y="26"/>
                        </a:lnTo>
                        <a:lnTo>
                          <a:pt x="374" y="26"/>
                        </a:lnTo>
                        <a:lnTo>
                          <a:pt x="376" y="26"/>
                        </a:lnTo>
                        <a:lnTo>
                          <a:pt x="378" y="26"/>
                        </a:lnTo>
                        <a:lnTo>
                          <a:pt x="380" y="26"/>
                        </a:lnTo>
                        <a:lnTo>
                          <a:pt x="380" y="28"/>
                        </a:lnTo>
                        <a:lnTo>
                          <a:pt x="382" y="28"/>
                        </a:lnTo>
                        <a:lnTo>
                          <a:pt x="382" y="26"/>
                        </a:lnTo>
                        <a:lnTo>
                          <a:pt x="382" y="24"/>
                        </a:lnTo>
                        <a:lnTo>
                          <a:pt x="384" y="24"/>
                        </a:lnTo>
                        <a:lnTo>
                          <a:pt x="384" y="23"/>
                        </a:lnTo>
                        <a:lnTo>
                          <a:pt x="386" y="23"/>
                        </a:lnTo>
                        <a:lnTo>
                          <a:pt x="388" y="23"/>
                        </a:lnTo>
                        <a:lnTo>
                          <a:pt x="388" y="21"/>
                        </a:lnTo>
                        <a:lnTo>
                          <a:pt x="388" y="23"/>
                        </a:lnTo>
                        <a:lnTo>
                          <a:pt x="390" y="23"/>
                        </a:lnTo>
                        <a:lnTo>
                          <a:pt x="392" y="23"/>
                        </a:lnTo>
                        <a:lnTo>
                          <a:pt x="392" y="24"/>
                        </a:lnTo>
                        <a:lnTo>
                          <a:pt x="392" y="26"/>
                        </a:lnTo>
                        <a:lnTo>
                          <a:pt x="390" y="26"/>
                        </a:lnTo>
                        <a:lnTo>
                          <a:pt x="392" y="26"/>
                        </a:lnTo>
                        <a:lnTo>
                          <a:pt x="394" y="26"/>
                        </a:lnTo>
                        <a:lnTo>
                          <a:pt x="396" y="26"/>
                        </a:lnTo>
                        <a:lnTo>
                          <a:pt x="398" y="26"/>
                        </a:lnTo>
                        <a:lnTo>
                          <a:pt x="398" y="28"/>
                        </a:lnTo>
                        <a:lnTo>
                          <a:pt x="398" y="30"/>
                        </a:lnTo>
                        <a:lnTo>
                          <a:pt x="399" y="30"/>
                        </a:lnTo>
                        <a:lnTo>
                          <a:pt x="399" y="32"/>
                        </a:lnTo>
                        <a:lnTo>
                          <a:pt x="401" y="32"/>
                        </a:lnTo>
                        <a:lnTo>
                          <a:pt x="403" y="32"/>
                        </a:lnTo>
                        <a:lnTo>
                          <a:pt x="403" y="30"/>
                        </a:lnTo>
                        <a:lnTo>
                          <a:pt x="401" y="30"/>
                        </a:lnTo>
                        <a:lnTo>
                          <a:pt x="401" y="28"/>
                        </a:lnTo>
                        <a:lnTo>
                          <a:pt x="401" y="26"/>
                        </a:lnTo>
                        <a:lnTo>
                          <a:pt x="403" y="26"/>
                        </a:lnTo>
                        <a:lnTo>
                          <a:pt x="405" y="28"/>
                        </a:lnTo>
                        <a:lnTo>
                          <a:pt x="405" y="30"/>
                        </a:lnTo>
                        <a:lnTo>
                          <a:pt x="407" y="30"/>
                        </a:lnTo>
                        <a:lnTo>
                          <a:pt x="407" y="28"/>
                        </a:lnTo>
                        <a:lnTo>
                          <a:pt x="407" y="26"/>
                        </a:lnTo>
                        <a:lnTo>
                          <a:pt x="409" y="26"/>
                        </a:lnTo>
                        <a:lnTo>
                          <a:pt x="411" y="26"/>
                        </a:lnTo>
                        <a:lnTo>
                          <a:pt x="413" y="26"/>
                        </a:lnTo>
                        <a:lnTo>
                          <a:pt x="413" y="24"/>
                        </a:lnTo>
                        <a:lnTo>
                          <a:pt x="411" y="24"/>
                        </a:lnTo>
                        <a:lnTo>
                          <a:pt x="411" y="23"/>
                        </a:lnTo>
                        <a:lnTo>
                          <a:pt x="413" y="23"/>
                        </a:lnTo>
                        <a:lnTo>
                          <a:pt x="413" y="24"/>
                        </a:lnTo>
                        <a:lnTo>
                          <a:pt x="413" y="26"/>
                        </a:lnTo>
                        <a:lnTo>
                          <a:pt x="415" y="26"/>
                        </a:lnTo>
                        <a:lnTo>
                          <a:pt x="417" y="26"/>
                        </a:lnTo>
                        <a:lnTo>
                          <a:pt x="417" y="28"/>
                        </a:lnTo>
                        <a:lnTo>
                          <a:pt x="419" y="28"/>
                        </a:lnTo>
                        <a:lnTo>
                          <a:pt x="419" y="30"/>
                        </a:lnTo>
                        <a:lnTo>
                          <a:pt x="419" y="28"/>
                        </a:lnTo>
                        <a:lnTo>
                          <a:pt x="421" y="28"/>
                        </a:lnTo>
                        <a:lnTo>
                          <a:pt x="421" y="26"/>
                        </a:lnTo>
                        <a:lnTo>
                          <a:pt x="421" y="24"/>
                        </a:lnTo>
                        <a:lnTo>
                          <a:pt x="422" y="24"/>
                        </a:lnTo>
                        <a:lnTo>
                          <a:pt x="422" y="26"/>
                        </a:lnTo>
                        <a:lnTo>
                          <a:pt x="422" y="28"/>
                        </a:lnTo>
                        <a:lnTo>
                          <a:pt x="424" y="28"/>
                        </a:lnTo>
                        <a:lnTo>
                          <a:pt x="426" y="28"/>
                        </a:lnTo>
                        <a:lnTo>
                          <a:pt x="426" y="26"/>
                        </a:lnTo>
                        <a:lnTo>
                          <a:pt x="428" y="26"/>
                        </a:lnTo>
                        <a:lnTo>
                          <a:pt x="430" y="26"/>
                        </a:lnTo>
                        <a:lnTo>
                          <a:pt x="432" y="26"/>
                        </a:lnTo>
                        <a:lnTo>
                          <a:pt x="432" y="24"/>
                        </a:lnTo>
                        <a:lnTo>
                          <a:pt x="432" y="23"/>
                        </a:lnTo>
                        <a:lnTo>
                          <a:pt x="434" y="23"/>
                        </a:lnTo>
                        <a:lnTo>
                          <a:pt x="434" y="24"/>
                        </a:lnTo>
                        <a:lnTo>
                          <a:pt x="436" y="24"/>
                        </a:lnTo>
                        <a:lnTo>
                          <a:pt x="438" y="24"/>
                        </a:lnTo>
                        <a:lnTo>
                          <a:pt x="438" y="23"/>
                        </a:lnTo>
                        <a:lnTo>
                          <a:pt x="438" y="21"/>
                        </a:lnTo>
                        <a:lnTo>
                          <a:pt x="436" y="21"/>
                        </a:lnTo>
                        <a:lnTo>
                          <a:pt x="436" y="19"/>
                        </a:lnTo>
                        <a:lnTo>
                          <a:pt x="434" y="19"/>
                        </a:lnTo>
                        <a:lnTo>
                          <a:pt x="434" y="17"/>
                        </a:lnTo>
                        <a:lnTo>
                          <a:pt x="436" y="17"/>
                        </a:lnTo>
                        <a:lnTo>
                          <a:pt x="438" y="19"/>
                        </a:lnTo>
                        <a:lnTo>
                          <a:pt x="440" y="19"/>
                        </a:lnTo>
                        <a:lnTo>
                          <a:pt x="440" y="21"/>
                        </a:lnTo>
                        <a:lnTo>
                          <a:pt x="442" y="21"/>
                        </a:lnTo>
                        <a:lnTo>
                          <a:pt x="442" y="23"/>
                        </a:lnTo>
                        <a:lnTo>
                          <a:pt x="444" y="23"/>
                        </a:lnTo>
                        <a:lnTo>
                          <a:pt x="444" y="21"/>
                        </a:lnTo>
                        <a:lnTo>
                          <a:pt x="442" y="21"/>
                        </a:lnTo>
                        <a:lnTo>
                          <a:pt x="442" y="19"/>
                        </a:lnTo>
                        <a:lnTo>
                          <a:pt x="444" y="19"/>
                        </a:lnTo>
                        <a:lnTo>
                          <a:pt x="444" y="17"/>
                        </a:lnTo>
                        <a:lnTo>
                          <a:pt x="446" y="17"/>
                        </a:lnTo>
                        <a:lnTo>
                          <a:pt x="447" y="17"/>
                        </a:lnTo>
                        <a:lnTo>
                          <a:pt x="447" y="19"/>
                        </a:lnTo>
                        <a:lnTo>
                          <a:pt x="449" y="19"/>
                        </a:lnTo>
                        <a:lnTo>
                          <a:pt x="451" y="19"/>
                        </a:lnTo>
                        <a:lnTo>
                          <a:pt x="451" y="17"/>
                        </a:lnTo>
                        <a:lnTo>
                          <a:pt x="453" y="17"/>
                        </a:lnTo>
                        <a:lnTo>
                          <a:pt x="453" y="19"/>
                        </a:lnTo>
                        <a:lnTo>
                          <a:pt x="453" y="21"/>
                        </a:lnTo>
                        <a:lnTo>
                          <a:pt x="453" y="23"/>
                        </a:lnTo>
                        <a:lnTo>
                          <a:pt x="453" y="21"/>
                        </a:lnTo>
                        <a:lnTo>
                          <a:pt x="455" y="21"/>
                        </a:lnTo>
                        <a:lnTo>
                          <a:pt x="455" y="19"/>
                        </a:lnTo>
                        <a:lnTo>
                          <a:pt x="455" y="21"/>
                        </a:lnTo>
                        <a:lnTo>
                          <a:pt x="457" y="21"/>
                        </a:lnTo>
                        <a:lnTo>
                          <a:pt x="459" y="21"/>
                        </a:lnTo>
                        <a:lnTo>
                          <a:pt x="461" y="21"/>
                        </a:lnTo>
                        <a:lnTo>
                          <a:pt x="463" y="21"/>
                        </a:lnTo>
                        <a:lnTo>
                          <a:pt x="463" y="19"/>
                        </a:lnTo>
                        <a:lnTo>
                          <a:pt x="463" y="17"/>
                        </a:lnTo>
                        <a:lnTo>
                          <a:pt x="465" y="17"/>
                        </a:lnTo>
                        <a:lnTo>
                          <a:pt x="465" y="15"/>
                        </a:lnTo>
                        <a:lnTo>
                          <a:pt x="465" y="13"/>
                        </a:lnTo>
                        <a:lnTo>
                          <a:pt x="467" y="13"/>
                        </a:lnTo>
                        <a:lnTo>
                          <a:pt x="469" y="13"/>
                        </a:lnTo>
                        <a:lnTo>
                          <a:pt x="469" y="15"/>
                        </a:lnTo>
                        <a:lnTo>
                          <a:pt x="470" y="15"/>
                        </a:lnTo>
                        <a:lnTo>
                          <a:pt x="470" y="13"/>
                        </a:lnTo>
                        <a:lnTo>
                          <a:pt x="472" y="13"/>
                        </a:lnTo>
                        <a:lnTo>
                          <a:pt x="472" y="11"/>
                        </a:lnTo>
                        <a:lnTo>
                          <a:pt x="474" y="11"/>
                        </a:lnTo>
                        <a:lnTo>
                          <a:pt x="474" y="9"/>
                        </a:lnTo>
                        <a:lnTo>
                          <a:pt x="476" y="9"/>
                        </a:lnTo>
                        <a:lnTo>
                          <a:pt x="478" y="9"/>
                        </a:lnTo>
                        <a:lnTo>
                          <a:pt x="480" y="9"/>
                        </a:lnTo>
                        <a:lnTo>
                          <a:pt x="480" y="11"/>
                        </a:lnTo>
                        <a:lnTo>
                          <a:pt x="480" y="13"/>
                        </a:lnTo>
                        <a:lnTo>
                          <a:pt x="482" y="13"/>
                        </a:lnTo>
                        <a:lnTo>
                          <a:pt x="482" y="11"/>
                        </a:lnTo>
                        <a:lnTo>
                          <a:pt x="482" y="9"/>
                        </a:lnTo>
                        <a:lnTo>
                          <a:pt x="482" y="7"/>
                        </a:lnTo>
                        <a:lnTo>
                          <a:pt x="482" y="5"/>
                        </a:lnTo>
                        <a:lnTo>
                          <a:pt x="484" y="5"/>
                        </a:lnTo>
                        <a:lnTo>
                          <a:pt x="484" y="7"/>
                        </a:lnTo>
                        <a:lnTo>
                          <a:pt x="486" y="7"/>
                        </a:lnTo>
                        <a:lnTo>
                          <a:pt x="486" y="9"/>
                        </a:lnTo>
                        <a:lnTo>
                          <a:pt x="488" y="9"/>
                        </a:lnTo>
                        <a:lnTo>
                          <a:pt x="490" y="11"/>
                        </a:lnTo>
                        <a:lnTo>
                          <a:pt x="492" y="11"/>
                        </a:lnTo>
                        <a:lnTo>
                          <a:pt x="492" y="9"/>
                        </a:lnTo>
                        <a:lnTo>
                          <a:pt x="492" y="7"/>
                        </a:lnTo>
                        <a:lnTo>
                          <a:pt x="494" y="7"/>
                        </a:lnTo>
                        <a:lnTo>
                          <a:pt x="495" y="5"/>
                        </a:lnTo>
                        <a:lnTo>
                          <a:pt x="495" y="3"/>
                        </a:lnTo>
                        <a:lnTo>
                          <a:pt x="494" y="3"/>
                        </a:lnTo>
                        <a:lnTo>
                          <a:pt x="495" y="3"/>
                        </a:lnTo>
                        <a:lnTo>
                          <a:pt x="495" y="1"/>
                        </a:lnTo>
                        <a:lnTo>
                          <a:pt x="495" y="3"/>
                        </a:lnTo>
                        <a:lnTo>
                          <a:pt x="497" y="3"/>
                        </a:lnTo>
                        <a:lnTo>
                          <a:pt x="497" y="5"/>
                        </a:lnTo>
                        <a:lnTo>
                          <a:pt x="499" y="5"/>
                        </a:lnTo>
                        <a:lnTo>
                          <a:pt x="501" y="5"/>
                        </a:lnTo>
                        <a:lnTo>
                          <a:pt x="503" y="7"/>
                        </a:lnTo>
                        <a:lnTo>
                          <a:pt x="505" y="7"/>
                        </a:lnTo>
                        <a:lnTo>
                          <a:pt x="507" y="7"/>
                        </a:lnTo>
                        <a:lnTo>
                          <a:pt x="509" y="9"/>
                        </a:lnTo>
                        <a:lnTo>
                          <a:pt x="511" y="9"/>
                        </a:lnTo>
                        <a:lnTo>
                          <a:pt x="513" y="9"/>
                        </a:lnTo>
                        <a:lnTo>
                          <a:pt x="513" y="11"/>
                        </a:lnTo>
                        <a:lnTo>
                          <a:pt x="515" y="11"/>
                        </a:lnTo>
                        <a:lnTo>
                          <a:pt x="517" y="11"/>
                        </a:lnTo>
                        <a:lnTo>
                          <a:pt x="518" y="11"/>
                        </a:lnTo>
                        <a:lnTo>
                          <a:pt x="518" y="13"/>
                        </a:lnTo>
                        <a:lnTo>
                          <a:pt x="520" y="13"/>
                        </a:lnTo>
                        <a:lnTo>
                          <a:pt x="520" y="11"/>
                        </a:lnTo>
                        <a:lnTo>
                          <a:pt x="520" y="9"/>
                        </a:lnTo>
                        <a:lnTo>
                          <a:pt x="522" y="9"/>
                        </a:lnTo>
                        <a:lnTo>
                          <a:pt x="522" y="11"/>
                        </a:lnTo>
                        <a:lnTo>
                          <a:pt x="524" y="11"/>
                        </a:lnTo>
                        <a:lnTo>
                          <a:pt x="526" y="11"/>
                        </a:lnTo>
                        <a:lnTo>
                          <a:pt x="526" y="9"/>
                        </a:lnTo>
                        <a:lnTo>
                          <a:pt x="528" y="9"/>
                        </a:lnTo>
                        <a:lnTo>
                          <a:pt x="528" y="7"/>
                        </a:lnTo>
                        <a:lnTo>
                          <a:pt x="530" y="7"/>
                        </a:lnTo>
                        <a:lnTo>
                          <a:pt x="530" y="9"/>
                        </a:lnTo>
                        <a:lnTo>
                          <a:pt x="532" y="9"/>
                        </a:lnTo>
                        <a:lnTo>
                          <a:pt x="532" y="11"/>
                        </a:lnTo>
                        <a:lnTo>
                          <a:pt x="534" y="11"/>
                        </a:lnTo>
                        <a:lnTo>
                          <a:pt x="536" y="11"/>
                        </a:lnTo>
                        <a:lnTo>
                          <a:pt x="536" y="13"/>
                        </a:lnTo>
                        <a:lnTo>
                          <a:pt x="538" y="13"/>
                        </a:lnTo>
                        <a:lnTo>
                          <a:pt x="540" y="13"/>
                        </a:lnTo>
                        <a:lnTo>
                          <a:pt x="542" y="13"/>
                        </a:lnTo>
                        <a:lnTo>
                          <a:pt x="543" y="13"/>
                        </a:lnTo>
                        <a:lnTo>
                          <a:pt x="543" y="15"/>
                        </a:lnTo>
                        <a:lnTo>
                          <a:pt x="545" y="13"/>
                        </a:lnTo>
                        <a:lnTo>
                          <a:pt x="545" y="11"/>
                        </a:lnTo>
                        <a:lnTo>
                          <a:pt x="543" y="11"/>
                        </a:lnTo>
                        <a:lnTo>
                          <a:pt x="545" y="11"/>
                        </a:lnTo>
                        <a:lnTo>
                          <a:pt x="547" y="11"/>
                        </a:lnTo>
                        <a:lnTo>
                          <a:pt x="547" y="13"/>
                        </a:lnTo>
                        <a:lnTo>
                          <a:pt x="549" y="13"/>
                        </a:lnTo>
                        <a:lnTo>
                          <a:pt x="551" y="13"/>
                        </a:lnTo>
                        <a:lnTo>
                          <a:pt x="551" y="15"/>
                        </a:lnTo>
                        <a:lnTo>
                          <a:pt x="553" y="15"/>
                        </a:lnTo>
                        <a:lnTo>
                          <a:pt x="553" y="17"/>
                        </a:lnTo>
                        <a:lnTo>
                          <a:pt x="555" y="17"/>
                        </a:lnTo>
                        <a:lnTo>
                          <a:pt x="557" y="17"/>
                        </a:lnTo>
                        <a:lnTo>
                          <a:pt x="557" y="19"/>
                        </a:lnTo>
                        <a:lnTo>
                          <a:pt x="559" y="21"/>
                        </a:lnTo>
                        <a:lnTo>
                          <a:pt x="561" y="19"/>
                        </a:lnTo>
                        <a:lnTo>
                          <a:pt x="563" y="19"/>
                        </a:lnTo>
                        <a:lnTo>
                          <a:pt x="565" y="19"/>
                        </a:lnTo>
                        <a:lnTo>
                          <a:pt x="566" y="19"/>
                        </a:lnTo>
                        <a:lnTo>
                          <a:pt x="568" y="19"/>
                        </a:lnTo>
                        <a:lnTo>
                          <a:pt x="568" y="21"/>
                        </a:lnTo>
                        <a:lnTo>
                          <a:pt x="570" y="21"/>
                        </a:lnTo>
                        <a:lnTo>
                          <a:pt x="572" y="21"/>
                        </a:lnTo>
                        <a:lnTo>
                          <a:pt x="572" y="19"/>
                        </a:lnTo>
                        <a:lnTo>
                          <a:pt x="574" y="19"/>
                        </a:lnTo>
                        <a:lnTo>
                          <a:pt x="576" y="19"/>
                        </a:lnTo>
                        <a:lnTo>
                          <a:pt x="578" y="19"/>
                        </a:lnTo>
                        <a:lnTo>
                          <a:pt x="580" y="19"/>
                        </a:lnTo>
                        <a:lnTo>
                          <a:pt x="582" y="19"/>
                        </a:lnTo>
                        <a:lnTo>
                          <a:pt x="584" y="19"/>
                        </a:lnTo>
                        <a:lnTo>
                          <a:pt x="584" y="21"/>
                        </a:lnTo>
                        <a:lnTo>
                          <a:pt x="586" y="21"/>
                        </a:lnTo>
                        <a:lnTo>
                          <a:pt x="586" y="19"/>
                        </a:lnTo>
                        <a:lnTo>
                          <a:pt x="588" y="19"/>
                        </a:lnTo>
                        <a:lnTo>
                          <a:pt x="588" y="21"/>
                        </a:lnTo>
                        <a:lnTo>
                          <a:pt x="588" y="23"/>
                        </a:lnTo>
                        <a:lnTo>
                          <a:pt x="590" y="23"/>
                        </a:lnTo>
                        <a:lnTo>
                          <a:pt x="590" y="21"/>
                        </a:lnTo>
                        <a:lnTo>
                          <a:pt x="591" y="21"/>
                        </a:lnTo>
                        <a:lnTo>
                          <a:pt x="591" y="19"/>
                        </a:lnTo>
                        <a:lnTo>
                          <a:pt x="591" y="17"/>
                        </a:lnTo>
                        <a:lnTo>
                          <a:pt x="593" y="17"/>
                        </a:lnTo>
                        <a:lnTo>
                          <a:pt x="593" y="19"/>
                        </a:lnTo>
                        <a:lnTo>
                          <a:pt x="595" y="19"/>
                        </a:lnTo>
                        <a:lnTo>
                          <a:pt x="595" y="17"/>
                        </a:lnTo>
                        <a:lnTo>
                          <a:pt x="597" y="17"/>
                        </a:lnTo>
                        <a:lnTo>
                          <a:pt x="599" y="17"/>
                        </a:lnTo>
                        <a:lnTo>
                          <a:pt x="601" y="15"/>
                        </a:lnTo>
                        <a:lnTo>
                          <a:pt x="601" y="13"/>
                        </a:lnTo>
                        <a:lnTo>
                          <a:pt x="603" y="13"/>
                        </a:lnTo>
                        <a:lnTo>
                          <a:pt x="605" y="13"/>
                        </a:lnTo>
                        <a:lnTo>
                          <a:pt x="605" y="15"/>
                        </a:lnTo>
                        <a:lnTo>
                          <a:pt x="607" y="15"/>
                        </a:lnTo>
                        <a:lnTo>
                          <a:pt x="607" y="13"/>
                        </a:lnTo>
                        <a:lnTo>
                          <a:pt x="609" y="13"/>
                        </a:lnTo>
                        <a:lnTo>
                          <a:pt x="611" y="15"/>
                        </a:lnTo>
                        <a:lnTo>
                          <a:pt x="613" y="15"/>
                        </a:lnTo>
                        <a:lnTo>
                          <a:pt x="613" y="17"/>
                        </a:lnTo>
                        <a:lnTo>
                          <a:pt x="614" y="17"/>
                        </a:lnTo>
                        <a:lnTo>
                          <a:pt x="614" y="15"/>
                        </a:lnTo>
                        <a:lnTo>
                          <a:pt x="614" y="17"/>
                        </a:lnTo>
                        <a:lnTo>
                          <a:pt x="616" y="17"/>
                        </a:lnTo>
                        <a:lnTo>
                          <a:pt x="614" y="17"/>
                        </a:lnTo>
                        <a:lnTo>
                          <a:pt x="614" y="19"/>
                        </a:lnTo>
                        <a:lnTo>
                          <a:pt x="616" y="21"/>
                        </a:lnTo>
                        <a:lnTo>
                          <a:pt x="618" y="19"/>
                        </a:lnTo>
                        <a:lnTo>
                          <a:pt x="620" y="19"/>
                        </a:lnTo>
                        <a:lnTo>
                          <a:pt x="620" y="21"/>
                        </a:lnTo>
                        <a:lnTo>
                          <a:pt x="622" y="21"/>
                        </a:lnTo>
                        <a:lnTo>
                          <a:pt x="624" y="21"/>
                        </a:lnTo>
                        <a:lnTo>
                          <a:pt x="626" y="21"/>
                        </a:lnTo>
                        <a:lnTo>
                          <a:pt x="626" y="23"/>
                        </a:lnTo>
                        <a:lnTo>
                          <a:pt x="628" y="23"/>
                        </a:lnTo>
                        <a:lnTo>
                          <a:pt x="630" y="23"/>
                        </a:lnTo>
                        <a:lnTo>
                          <a:pt x="630" y="21"/>
                        </a:lnTo>
                        <a:lnTo>
                          <a:pt x="632" y="21"/>
                        </a:lnTo>
                        <a:lnTo>
                          <a:pt x="634" y="21"/>
                        </a:lnTo>
                        <a:lnTo>
                          <a:pt x="634" y="23"/>
                        </a:lnTo>
                        <a:lnTo>
                          <a:pt x="634" y="21"/>
                        </a:lnTo>
                        <a:lnTo>
                          <a:pt x="636" y="21"/>
                        </a:lnTo>
                        <a:lnTo>
                          <a:pt x="638" y="21"/>
                        </a:lnTo>
                        <a:lnTo>
                          <a:pt x="639" y="21"/>
                        </a:lnTo>
                        <a:lnTo>
                          <a:pt x="639" y="23"/>
                        </a:lnTo>
                        <a:lnTo>
                          <a:pt x="641" y="23"/>
                        </a:lnTo>
                        <a:lnTo>
                          <a:pt x="641" y="21"/>
                        </a:lnTo>
                        <a:lnTo>
                          <a:pt x="643" y="21"/>
                        </a:lnTo>
                        <a:lnTo>
                          <a:pt x="645" y="21"/>
                        </a:lnTo>
                        <a:lnTo>
                          <a:pt x="645" y="19"/>
                        </a:lnTo>
                        <a:lnTo>
                          <a:pt x="647" y="19"/>
                        </a:lnTo>
                        <a:lnTo>
                          <a:pt x="649" y="19"/>
                        </a:lnTo>
                        <a:lnTo>
                          <a:pt x="651" y="19"/>
                        </a:lnTo>
                        <a:lnTo>
                          <a:pt x="653" y="19"/>
                        </a:lnTo>
                        <a:lnTo>
                          <a:pt x="653" y="21"/>
                        </a:lnTo>
                        <a:lnTo>
                          <a:pt x="653" y="19"/>
                        </a:lnTo>
                        <a:lnTo>
                          <a:pt x="655" y="19"/>
                        </a:lnTo>
                        <a:lnTo>
                          <a:pt x="657" y="19"/>
                        </a:lnTo>
                        <a:lnTo>
                          <a:pt x="657" y="17"/>
                        </a:lnTo>
                        <a:lnTo>
                          <a:pt x="659" y="17"/>
                        </a:lnTo>
                        <a:lnTo>
                          <a:pt x="661" y="17"/>
                        </a:lnTo>
                        <a:lnTo>
                          <a:pt x="662" y="17"/>
                        </a:lnTo>
                        <a:lnTo>
                          <a:pt x="664" y="17"/>
                        </a:lnTo>
                        <a:lnTo>
                          <a:pt x="666" y="17"/>
                        </a:lnTo>
                        <a:lnTo>
                          <a:pt x="666" y="15"/>
                        </a:lnTo>
                        <a:lnTo>
                          <a:pt x="666" y="13"/>
                        </a:lnTo>
                        <a:lnTo>
                          <a:pt x="668" y="15"/>
                        </a:lnTo>
                        <a:lnTo>
                          <a:pt x="668" y="17"/>
                        </a:lnTo>
                        <a:lnTo>
                          <a:pt x="670" y="17"/>
                        </a:lnTo>
                        <a:lnTo>
                          <a:pt x="670" y="15"/>
                        </a:lnTo>
                        <a:lnTo>
                          <a:pt x="672" y="15"/>
                        </a:lnTo>
                        <a:lnTo>
                          <a:pt x="674" y="15"/>
                        </a:lnTo>
                        <a:lnTo>
                          <a:pt x="674" y="17"/>
                        </a:lnTo>
                        <a:lnTo>
                          <a:pt x="676" y="15"/>
                        </a:lnTo>
                        <a:lnTo>
                          <a:pt x="678" y="15"/>
                        </a:lnTo>
                        <a:lnTo>
                          <a:pt x="678" y="17"/>
                        </a:lnTo>
                        <a:lnTo>
                          <a:pt x="680" y="17"/>
                        </a:lnTo>
                        <a:lnTo>
                          <a:pt x="680" y="19"/>
                        </a:lnTo>
                        <a:lnTo>
                          <a:pt x="682" y="19"/>
                        </a:lnTo>
                        <a:lnTo>
                          <a:pt x="684" y="19"/>
                        </a:lnTo>
                        <a:lnTo>
                          <a:pt x="684" y="17"/>
                        </a:lnTo>
                        <a:lnTo>
                          <a:pt x="686" y="17"/>
                        </a:lnTo>
                        <a:lnTo>
                          <a:pt x="686" y="15"/>
                        </a:lnTo>
                        <a:lnTo>
                          <a:pt x="687" y="15"/>
                        </a:lnTo>
                        <a:lnTo>
                          <a:pt x="689" y="15"/>
                        </a:lnTo>
                        <a:lnTo>
                          <a:pt x="689" y="13"/>
                        </a:lnTo>
                        <a:lnTo>
                          <a:pt x="691" y="13"/>
                        </a:lnTo>
                        <a:lnTo>
                          <a:pt x="693" y="13"/>
                        </a:lnTo>
                        <a:lnTo>
                          <a:pt x="693" y="11"/>
                        </a:lnTo>
                        <a:lnTo>
                          <a:pt x="693" y="9"/>
                        </a:lnTo>
                        <a:lnTo>
                          <a:pt x="695" y="9"/>
                        </a:lnTo>
                        <a:lnTo>
                          <a:pt x="697" y="9"/>
                        </a:lnTo>
                        <a:lnTo>
                          <a:pt x="697" y="11"/>
                        </a:lnTo>
                        <a:lnTo>
                          <a:pt x="699" y="9"/>
                        </a:lnTo>
                        <a:lnTo>
                          <a:pt x="701" y="9"/>
                        </a:lnTo>
                        <a:lnTo>
                          <a:pt x="701" y="7"/>
                        </a:lnTo>
                        <a:lnTo>
                          <a:pt x="703" y="7"/>
                        </a:lnTo>
                        <a:lnTo>
                          <a:pt x="705" y="7"/>
                        </a:lnTo>
                        <a:lnTo>
                          <a:pt x="705" y="5"/>
                        </a:lnTo>
                        <a:lnTo>
                          <a:pt x="707" y="5"/>
                        </a:lnTo>
                        <a:lnTo>
                          <a:pt x="707" y="3"/>
                        </a:lnTo>
                        <a:lnTo>
                          <a:pt x="707" y="1"/>
                        </a:lnTo>
                        <a:lnTo>
                          <a:pt x="709" y="1"/>
                        </a:lnTo>
                        <a:lnTo>
                          <a:pt x="710" y="1"/>
                        </a:lnTo>
                        <a:lnTo>
                          <a:pt x="712" y="1"/>
                        </a:lnTo>
                        <a:lnTo>
                          <a:pt x="714" y="1"/>
                        </a:lnTo>
                        <a:lnTo>
                          <a:pt x="716" y="1"/>
                        </a:lnTo>
                        <a:lnTo>
                          <a:pt x="718" y="1"/>
                        </a:lnTo>
                        <a:lnTo>
                          <a:pt x="718" y="0"/>
                        </a:lnTo>
                        <a:lnTo>
                          <a:pt x="720" y="0"/>
                        </a:lnTo>
                        <a:lnTo>
                          <a:pt x="722" y="0"/>
                        </a:lnTo>
                        <a:lnTo>
                          <a:pt x="724" y="0"/>
                        </a:lnTo>
                        <a:lnTo>
                          <a:pt x="726" y="0"/>
                        </a:lnTo>
                        <a:lnTo>
                          <a:pt x="726" y="1"/>
                        </a:lnTo>
                        <a:lnTo>
                          <a:pt x="728" y="1"/>
                        </a:lnTo>
                        <a:lnTo>
                          <a:pt x="730" y="1"/>
                        </a:lnTo>
                        <a:lnTo>
                          <a:pt x="732" y="1"/>
                        </a:lnTo>
                        <a:lnTo>
                          <a:pt x="734" y="1"/>
                        </a:lnTo>
                        <a:lnTo>
                          <a:pt x="735" y="1"/>
                        </a:lnTo>
                        <a:lnTo>
                          <a:pt x="735" y="3"/>
                        </a:lnTo>
                        <a:lnTo>
                          <a:pt x="735" y="5"/>
                        </a:lnTo>
                        <a:lnTo>
                          <a:pt x="737" y="5"/>
                        </a:lnTo>
                        <a:lnTo>
                          <a:pt x="739" y="5"/>
                        </a:lnTo>
                        <a:lnTo>
                          <a:pt x="739" y="3"/>
                        </a:lnTo>
                        <a:lnTo>
                          <a:pt x="737" y="3"/>
                        </a:lnTo>
                        <a:lnTo>
                          <a:pt x="739" y="3"/>
                        </a:lnTo>
                        <a:lnTo>
                          <a:pt x="741" y="5"/>
                        </a:lnTo>
                        <a:lnTo>
                          <a:pt x="743" y="5"/>
                        </a:lnTo>
                        <a:lnTo>
                          <a:pt x="743" y="3"/>
                        </a:lnTo>
                        <a:lnTo>
                          <a:pt x="745" y="3"/>
                        </a:lnTo>
                        <a:lnTo>
                          <a:pt x="745" y="5"/>
                        </a:lnTo>
                        <a:lnTo>
                          <a:pt x="747" y="5"/>
                        </a:lnTo>
                        <a:lnTo>
                          <a:pt x="749" y="5"/>
                        </a:lnTo>
                        <a:lnTo>
                          <a:pt x="749" y="7"/>
                        </a:lnTo>
                        <a:lnTo>
                          <a:pt x="751" y="5"/>
                        </a:lnTo>
                        <a:lnTo>
                          <a:pt x="751" y="3"/>
                        </a:lnTo>
                        <a:lnTo>
                          <a:pt x="753" y="3"/>
                        </a:lnTo>
                        <a:lnTo>
                          <a:pt x="755" y="3"/>
                        </a:lnTo>
                        <a:lnTo>
                          <a:pt x="757" y="3"/>
                        </a:lnTo>
                        <a:lnTo>
                          <a:pt x="758" y="3"/>
                        </a:lnTo>
                        <a:lnTo>
                          <a:pt x="758" y="1"/>
                        </a:lnTo>
                        <a:lnTo>
                          <a:pt x="760" y="1"/>
                        </a:lnTo>
                        <a:lnTo>
                          <a:pt x="760" y="3"/>
                        </a:lnTo>
                        <a:lnTo>
                          <a:pt x="760" y="1"/>
                        </a:lnTo>
                        <a:lnTo>
                          <a:pt x="762" y="1"/>
                        </a:lnTo>
                        <a:lnTo>
                          <a:pt x="764" y="1"/>
                        </a:lnTo>
                        <a:lnTo>
                          <a:pt x="764" y="3"/>
                        </a:lnTo>
                        <a:lnTo>
                          <a:pt x="766" y="3"/>
                        </a:lnTo>
                        <a:lnTo>
                          <a:pt x="768" y="3"/>
                        </a:lnTo>
                        <a:lnTo>
                          <a:pt x="768" y="1"/>
                        </a:lnTo>
                        <a:lnTo>
                          <a:pt x="770" y="1"/>
                        </a:lnTo>
                        <a:lnTo>
                          <a:pt x="770" y="3"/>
                        </a:lnTo>
                        <a:lnTo>
                          <a:pt x="772" y="3"/>
                        </a:lnTo>
                        <a:lnTo>
                          <a:pt x="772" y="5"/>
                        </a:lnTo>
                        <a:lnTo>
                          <a:pt x="774" y="5"/>
                        </a:lnTo>
                        <a:lnTo>
                          <a:pt x="776" y="5"/>
                        </a:lnTo>
                        <a:lnTo>
                          <a:pt x="776" y="3"/>
                        </a:lnTo>
                        <a:lnTo>
                          <a:pt x="778" y="3"/>
                        </a:lnTo>
                        <a:lnTo>
                          <a:pt x="778" y="1"/>
                        </a:lnTo>
                        <a:lnTo>
                          <a:pt x="778" y="0"/>
                        </a:lnTo>
                        <a:lnTo>
                          <a:pt x="780" y="0"/>
                        </a:lnTo>
                        <a:lnTo>
                          <a:pt x="782" y="1"/>
                        </a:lnTo>
                        <a:lnTo>
                          <a:pt x="780" y="1"/>
                        </a:lnTo>
                        <a:lnTo>
                          <a:pt x="780" y="3"/>
                        </a:lnTo>
                        <a:lnTo>
                          <a:pt x="778" y="3"/>
                        </a:lnTo>
                        <a:lnTo>
                          <a:pt x="778" y="5"/>
                        </a:lnTo>
                        <a:lnTo>
                          <a:pt x="780" y="5"/>
                        </a:lnTo>
                        <a:lnTo>
                          <a:pt x="782" y="7"/>
                        </a:lnTo>
                        <a:lnTo>
                          <a:pt x="782" y="9"/>
                        </a:lnTo>
                        <a:lnTo>
                          <a:pt x="783" y="9"/>
                        </a:lnTo>
                        <a:lnTo>
                          <a:pt x="783" y="7"/>
                        </a:lnTo>
                        <a:lnTo>
                          <a:pt x="785" y="7"/>
                        </a:lnTo>
                        <a:lnTo>
                          <a:pt x="787" y="7"/>
                        </a:lnTo>
                        <a:lnTo>
                          <a:pt x="787" y="9"/>
                        </a:lnTo>
                        <a:lnTo>
                          <a:pt x="789" y="9"/>
                        </a:lnTo>
                        <a:lnTo>
                          <a:pt x="789" y="11"/>
                        </a:lnTo>
                        <a:lnTo>
                          <a:pt x="789" y="13"/>
                        </a:lnTo>
                        <a:lnTo>
                          <a:pt x="791" y="13"/>
                        </a:lnTo>
                        <a:lnTo>
                          <a:pt x="791" y="15"/>
                        </a:lnTo>
                        <a:lnTo>
                          <a:pt x="789" y="15"/>
                        </a:lnTo>
                        <a:lnTo>
                          <a:pt x="791" y="15"/>
                        </a:lnTo>
                        <a:lnTo>
                          <a:pt x="791" y="17"/>
                        </a:lnTo>
                        <a:lnTo>
                          <a:pt x="793" y="17"/>
                        </a:lnTo>
                        <a:lnTo>
                          <a:pt x="795" y="17"/>
                        </a:lnTo>
                        <a:lnTo>
                          <a:pt x="797" y="17"/>
                        </a:lnTo>
                        <a:lnTo>
                          <a:pt x="797" y="19"/>
                        </a:lnTo>
                        <a:lnTo>
                          <a:pt x="799" y="19"/>
                        </a:lnTo>
                        <a:lnTo>
                          <a:pt x="799" y="21"/>
                        </a:lnTo>
                        <a:lnTo>
                          <a:pt x="801" y="21"/>
                        </a:lnTo>
                        <a:lnTo>
                          <a:pt x="803" y="23"/>
                        </a:lnTo>
                        <a:lnTo>
                          <a:pt x="805" y="23"/>
                        </a:lnTo>
                        <a:lnTo>
                          <a:pt x="805" y="24"/>
                        </a:lnTo>
                        <a:lnTo>
                          <a:pt x="805" y="26"/>
                        </a:lnTo>
                        <a:lnTo>
                          <a:pt x="805" y="28"/>
                        </a:lnTo>
                        <a:lnTo>
                          <a:pt x="806" y="28"/>
                        </a:lnTo>
                        <a:lnTo>
                          <a:pt x="808" y="30"/>
                        </a:lnTo>
                        <a:lnTo>
                          <a:pt x="808" y="28"/>
                        </a:lnTo>
                        <a:lnTo>
                          <a:pt x="810" y="28"/>
                        </a:lnTo>
                        <a:lnTo>
                          <a:pt x="812" y="28"/>
                        </a:lnTo>
                        <a:lnTo>
                          <a:pt x="812" y="30"/>
                        </a:lnTo>
                        <a:lnTo>
                          <a:pt x="810" y="32"/>
                        </a:lnTo>
                        <a:lnTo>
                          <a:pt x="808" y="32"/>
                        </a:lnTo>
                        <a:lnTo>
                          <a:pt x="808" y="34"/>
                        </a:lnTo>
                        <a:lnTo>
                          <a:pt x="806" y="34"/>
                        </a:lnTo>
                        <a:lnTo>
                          <a:pt x="806" y="36"/>
                        </a:lnTo>
                        <a:lnTo>
                          <a:pt x="808" y="38"/>
                        </a:lnTo>
                        <a:lnTo>
                          <a:pt x="810" y="38"/>
                        </a:lnTo>
                        <a:lnTo>
                          <a:pt x="812" y="38"/>
                        </a:lnTo>
                        <a:lnTo>
                          <a:pt x="814" y="38"/>
                        </a:lnTo>
                        <a:lnTo>
                          <a:pt x="816" y="38"/>
                        </a:lnTo>
                        <a:lnTo>
                          <a:pt x="818" y="38"/>
                        </a:lnTo>
                        <a:lnTo>
                          <a:pt x="820" y="38"/>
                        </a:lnTo>
                        <a:lnTo>
                          <a:pt x="820" y="40"/>
                        </a:lnTo>
                        <a:lnTo>
                          <a:pt x="822" y="40"/>
                        </a:lnTo>
                        <a:lnTo>
                          <a:pt x="822" y="38"/>
                        </a:lnTo>
                        <a:lnTo>
                          <a:pt x="824" y="38"/>
                        </a:lnTo>
                        <a:lnTo>
                          <a:pt x="824" y="36"/>
                        </a:lnTo>
                        <a:lnTo>
                          <a:pt x="826" y="38"/>
                        </a:lnTo>
                        <a:lnTo>
                          <a:pt x="826" y="40"/>
                        </a:lnTo>
                        <a:lnTo>
                          <a:pt x="826" y="42"/>
                        </a:lnTo>
                        <a:lnTo>
                          <a:pt x="828" y="42"/>
                        </a:lnTo>
                        <a:lnTo>
                          <a:pt x="828" y="44"/>
                        </a:lnTo>
                        <a:lnTo>
                          <a:pt x="830" y="44"/>
                        </a:lnTo>
                        <a:lnTo>
                          <a:pt x="831" y="42"/>
                        </a:lnTo>
                        <a:lnTo>
                          <a:pt x="833" y="42"/>
                        </a:lnTo>
                        <a:lnTo>
                          <a:pt x="835" y="42"/>
                        </a:lnTo>
                        <a:lnTo>
                          <a:pt x="837" y="42"/>
                        </a:lnTo>
                        <a:lnTo>
                          <a:pt x="839" y="42"/>
                        </a:lnTo>
                        <a:lnTo>
                          <a:pt x="839" y="44"/>
                        </a:lnTo>
                        <a:lnTo>
                          <a:pt x="839" y="46"/>
                        </a:lnTo>
                        <a:lnTo>
                          <a:pt x="839" y="48"/>
                        </a:lnTo>
                        <a:lnTo>
                          <a:pt x="841" y="48"/>
                        </a:lnTo>
                        <a:lnTo>
                          <a:pt x="841" y="49"/>
                        </a:lnTo>
                        <a:lnTo>
                          <a:pt x="843" y="49"/>
                        </a:lnTo>
                        <a:lnTo>
                          <a:pt x="845" y="49"/>
                        </a:lnTo>
                        <a:lnTo>
                          <a:pt x="845" y="51"/>
                        </a:lnTo>
                        <a:lnTo>
                          <a:pt x="847" y="51"/>
                        </a:lnTo>
                        <a:lnTo>
                          <a:pt x="849" y="51"/>
                        </a:lnTo>
                        <a:lnTo>
                          <a:pt x="849" y="53"/>
                        </a:lnTo>
                        <a:lnTo>
                          <a:pt x="849" y="55"/>
                        </a:lnTo>
                        <a:lnTo>
                          <a:pt x="847" y="55"/>
                        </a:lnTo>
                        <a:lnTo>
                          <a:pt x="849" y="55"/>
                        </a:lnTo>
                        <a:lnTo>
                          <a:pt x="849" y="57"/>
                        </a:lnTo>
                        <a:lnTo>
                          <a:pt x="849" y="59"/>
                        </a:lnTo>
                        <a:lnTo>
                          <a:pt x="849" y="61"/>
                        </a:lnTo>
                        <a:lnTo>
                          <a:pt x="849" y="63"/>
                        </a:lnTo>
                        <a:lnTo>
                          <a:pt x="851" y="63"/>
                        </a:lnTo>
                        <a:lnTo>
                          <a:pt x="853" y="65"/>
                        </a:lnTo>
                        <a:lnTo>
                          <a:pt x="854" y="65"/>
                        </a:lnTo>
                        <a:lnTo>
                          <a:pt x="854" y="67"/>
                        </a:lnTo>
                        <a:lnTo>
                          <a:pt x="856" y="67"/>
                        </a:lnTo>
                        <a:lnTo>
                          <a:pt x="858" y="67"/>
                        </a:lnTo>
                        <a:lnTo>
                          <a:pt x="860" y="67"/>
                        </a:lnTo>
                        <a:lnTo>
                          <a:pt x="860" y="69"/>
                        </a:lnTo>
                        <a:lnTo>
                          <a:pt x="862" y="69"/>
                        </a:lnTo>
                        <a:lnTo>
                          <a:pt x="864" y="69"/>
                        </a:lnTo>
                        <a:lnTo>
                          <a:pt x="864" y="71"/>
                        </a:lnTo>
                        <a:lnTo>
                          <a:pt x="866" y="71"/>
                        </a:lnTo>
                        <a:lnTo>
                          <a:pt x="866" y="69"/>
                        </a:lnTo>
                        <a:lnTo>
                          <a:pt x="866" y="71"/>
                        </a:lnTo>
                        <a:lnTo>
                          <a:pt x="868" y="71"/>
                        </a:lnTo>
                        <a:lnTo>
                          <a:pt x="868" y="72"/>
                        </a:lnTo>
                        <a:lnTo>
                          <a:pt x="866" y="72"/>
                        </a:lnTo>
                        <a:lnTo>
                          <a:pt x="866" y="74"/>
                        </a:lnTo>
                        <a:lnTo>
                          <a:pt x="864" y="74"/>
                        </a:lnTo>
                        <a:lnTo>
                          <a:pt x="862" y="74"/>
                        </a:lnTo>
                        <a:lnTo>
                          <a:pt x="862" y="76"/>
                        </a:lnTo>
                        <a:lnTo>
                          <a:pt x="860" y="76"/>
                        </a:lnTo>
                        <a:lnTo>
                          <a:pt x="858" y="76"/>
                        </a:lnTo>
                        <a:lnTo>
                          <a:pt x="858" y="78"/>
                        </a:lnTo>
                        <a:lnTo>
                          <a:pt x="856" y="78"/>
                        </a:lnTo>
                        <a:lnTo>
                          <a:pt x="856" y="80"/>
                        </a:lnTo>
                        <a:lnTo>
                          <a:pt x="856" y="82"/>
                        </a:lnTo>
                        <a:lnTo>
                          <a:pt x="856" y="84"/>
                        </a:lnTo>
                        <a:lnTo>
                          <a:pt x="856" y="86"/>
                        </a:lnTo>
                        <a:lnTo>
                          <a:pt x="854" y="86"/>
                        </a:lnTo>
                        <a:lnTo>
                          <a:pt x="854" y="88"/>
                        </a:lnTo>
                        <a:lnTo>
                          <a:pt x="853" y="90"/>
                        </a:lnTo>
                        <a:lnTo>
                          <a:pt x="853" y="92"/>
                        </a:lnTo>
                        <a:lnTo>
                          <a:pt x="851" y="92"/>
                        </a:lnTo>
                        <a:lnTo>
                          <a:pt x="851" y="94"/>
                        </a:lnTo>
                        <a:lnTo>
                          <a:pt x="849" y="96"/>
                        </a:lnTo>
                        <a:lnTo>
                          <a:pt x="849" y="97"/>
                        </a:lnTo>
                        <a:lnTo>
                          <a:pt x="847" y="97"/>
                        </a:lnTo>
                        <a:lnTo>
                          <a:pt x="845" y="99"/>
                        </a:lnTo>
                        <a:lnTo>
                          <a:pt x="845" y="101"/>
                        </a:lnTo>
                        <a:lnTo>
                          <a:pt x="843" y="103"/>
                        </a:lnTo>
                        <a:lnTo>
                          <a:pt x="841" y="105"/>
                        </a:lnTo>
                        <a:lnTo>
                          <a:pt x="839" y="107"/>
                        </a:lnTo>
                        <a:lnTo>
                          <a:pt x="839" y="109"/>
                        </a:lnTo>
                        <a:lnTo>
                          <a:pt x="837" y="109"/>
                        </a:lnTo>
                        <a:lnTo>
                          <a:pt x="837" y="111"/>
                        </a:lnTo>
                        <a:lnTo>
                          <a:pt x="835" y="113"/>
                        </a:lnTo>
                        <a:lnTo>
                          <a:pt x="833" y="113"/>
                        </a:lnTo>
                        <a:lnTo>
                          <a:pt x="831" y="115"/>
                        </a:lnTo>
                        <a:lnTo>
                          <a:pt x="831" y="117"/>
                        </a:lnTo>
                        <a:lnTo>
                          <a:pt x="831" y="119"/>
                        </a:lnTo>
                        <a:lnTo>
                          <a:pt x="831" y="121"/>
                        </a:lnTo>
                        <a:lnTo>
                          <a:pt x="831" y="122"/>
                        </a:lnTo>
                        <a:lnTo>
                          <a:pt x="831" y="124"/>
                        </a:lnTo>
                        <a:lnTo>
                          <a:pt x="830" y="126"/>
                        </a:lnTo>
                        <a:lnTo>
                          <a:pt x="830" y="128"/>
                        </a:lnTo>
                        <a:lnTo>
                          <a:pt x="830" y="130"/>
                        </a:lnTo>
                        <a:lnTo>
                          <a:pt x="828" y="130"/>
                        </a:lnTo>
                        <a:lnTo>
                          <a:pt x="828" y="132"/>
                        </a:lnTo>
                        <a:lnTo>
                          <a:pt x="826" y="132"/>
                        </a:lnTo>
                        <a:lnTo>
                          <a:pt x="826" y="134"/>
                        </a:lnTo>
                        <a:lnTo>
                          <a:pt x="826" y="136"/>
                        </a:lnTo>
                        <a:lnTo>
                          <a:pt x="824" y="136"/>
                        </a:lnTo>
                        <a:lnTo>
                          <a:pt x="824" y="138"/>
                        </a:lnTo>
                        <a:lnTo>
                          <a:pt x="822" y="138"/>
                        </a:lnTo>
                        <a:lnTo>
                          <a:pt x="822" y="140"/>
                        </a:lnTo>
                        <a:lnTo>
                          <a:pt x="820" y="140"/>
                        </a:lnTo>
                        <a:lnTo>
                          <a:pt x="820" y="142"/>
                        </a:lnTo>
                        <a:lnTo>
                          <a:pt x="818" y="142"/>
                        </a:lnTo>
                        <a:lnTo>
                          <a:pt x="818" y="144"/>
                        </a:lnTo>
                        <a:lnTo>
                          <a:pt x="816" y="144"/>
                        </a:lnTo>
                        <a:lnTo>
                          <a:pt x="816" y="145"/>
                        </a:lnTo>
                        <a:lnTo>
                          <a:pt x="816" y="147"/>
                        </a:lnTo>
                        <a:lnTo>
                          <a:pt x="814" y="147"/>
                        </a:lnTo>
                        <a:lnTo>
                          <a:pt x="814" y="149"/>
                        </a:lnTo>
                        <a:lnTo>
                          <a:pt x="812" y="151"/>
                        </a:lnTo>
                        <a:lnTo>
                          <a:pt x="812" y="153"/>
                        </a:lnTo>
                        <a:lnTo>
                          <a:pt x="810" y="153"/>
                        </a:lnTo>
                        <a:lnTo>
                          <a:pt x="810" y="155"/>
                        </a:lnTo>
                        <a:lnTo>
                          <a:pt x="810" y="157"/>
                        </a:lnTo>
                        <a:lnTo>
                          <a:pt x="808" y="157"/>
                        </a:lnTo>
                        <a:lnTo>
                          <a:pt x="808" y="159"/>
                        </a:lnTo>
                        <a:lnTo>
                          <a:pt x="806" y="159"/>
                        </a:lnTo>
                        <a:lnTo>
                          <a:pt x="806" y="161"/>
                        </a:lnTo>
                        <a:lnTo>
                          <a:pt x="805" y="161"/>
                        </a:lnTo>
                        <a:lnTo>
                          <a:pt x="805" y="163"/>
                        </a:lnTo>
                        <a:lnTo>
                          <a:pt x="803" y="163"/>
                        </a:lnTo>
                        <a:lnTo>
                          <a:pt x="803" y="165"/>
                        </a:lnTo>
                        <a:lnTo>
                          <a:pt x="801" y="165"/>
                        </a:lnTo>
                        <a:lnTo>
                          <a:pt x="801" y="167"/>
                        </a:lnTo>
                        <a:lnTo>
                          <a:pt x="799" y="167"/>
                        </a:lnTo>
                        <a:lnTo>
                          <a:pt x="799" y="169"/>
                        </a:lnTo>
                        <a:lnTo>
                          <a:pt x="797" y="170"/>
                        </a:lnTo>
                        <a:lnTo>
                          <a:pt x="797" y="172"/>
                        </a:lnTo>
                        <a:lnTo>
                          <a:pt x="795" y="172"/>
                        </a:lnTo>
                        <a:lnTo>
                          <a:pt x="793" y="172"/>
                        </a:lnTo>
                        <a:lnTo>
                          <a:pt x="793" y="174"/>
                        </a:lnTo>
                        <a:lnTo>
                          <a:pt x="791" y="174"/>
                        </a:lnTo>
                        <a:lnTo>
                          <a:pt x="791" y="176"/>
                        </a:lnTo>
                        <a:lnTo>
                          <a:pt x="789" y="178"/>
                        </a:lnTo>
                        <a:lnTo>
                          <a:pt x="789" y="180"/>
                        </a:lnTo>
                        <a:lnTo>
                          <a:pt x="789" y="182"/>
                        </a:lnTo>
                        <a:lnTo>
                          <a:pt x="787" y="182"/>
                        </a:lnTo>
                        <a:lnTo>
                          <a:pt x="785" y="184"/>
                        </a:lnTo>
                        <a:lnTo>
                          <a:pt x="783" y="184"/>
                        </a:lnTo>
                        <a:lnTo>
                          <a:pt x="782" y="184"/>
                        </a:lnTo>
                        <a:lnTo>
                          <a:pt x="780" y="186"/>
                        </a:lnTo>
                        <a:lnTo>
                          <a:pt x="778" y="186"/>
                        </a:lnTo>
                        <a:lnTo>
                          <a:pt x="776" y="186"/>
                        </a:lnTo>
                        <a:lnTo>
                          <a:pt x="774" y="186"/>
                        </a:lnTo>
                        <a:lnTo>
                          <a:pt x="774" y="188"/>
                        </a:lnTo>
                        <a:lnTo>
                          <a:pt x="772" y="188"/>
                        </a:lnTo>
                        <a:lnTo>
                          <a:pt x="770" y="188"/>
                        </a:lnTo>
                        <a:lnTo>
                          <a:pt x="768" y="190"/>
                        </a:lnTo>
                        <a:lnTo>
                          <a:pt x="766" y="190"/>
                        </a:lnTo>
                        <a:lnTo>
                          <a:pt x="766" y="192"/>
                        </a:lnTo>
                        <a:lnTo>
                          <a:pt x="766" y="193"/>
                        </a:lnTo>
                        <a:lnTo>
                          <a:pt x="764" y="193"/>
                        </a:lnTo>
                        <a:lnTo>
                          <a:pt x="762" y="195"/>
                        </a:lnTo>
                        <a:lnTo>
                          <a:pt x="760" y="195"/>
                        </a:lnTo>
                        <a:lnTo>
                          <a:pt x="758" y="195"/>
                        </a:lnTo>
                        <a:lnTo>
                          <a:pt x="755" y="197"/>
                        </a:lnTo>
                        <a:lnTo>
                          <a:pt x="751" y="197"/>
                        </a:lnTo>
                        <a:lnTo>
                          <a:pt x="749" y="197"/>
                        </a:lnTo>
                        <a:lnTo>
                          <a:pt x="747" y="197"/>
                        </a:lnTo>
                        <a:lnTo>
                          <a:pt x="745" y="197"/>
                        </a:lnTo>
                        <a:lnTo>
                          <a:pt x="743" y="197"/>
                        </a:lnTo>
                        <a:lnTo>
                          <a:pt x="741" y="195"/>
                        </a:lnTo>
                        <a:lnTo>
                          <a:pt x="739" y="195"/>
                        </a:lnTo>
                        <a:lnTo>
                          <a:pt x="737" y="195"/>
                        </a:lnTo>
                        <a:lnTo>
                          <a:pt x="735" y="193"/>
                        </a:lnTo>
                        <a:lnTo>
                          <a:pt x="734" y="192"/>
                        </a:lnTo>
                        <a:lnTo>
                          <a:pt x="732" y="192"/>
                        </a:lnTo>
                        <a:lnTo>
                          <a:pt x="730" y="190"/>
                        </a:lnTo>
                        <a:lnTo>
                          <a:pt x="728" y="190"/>
                        </a:lnTo>
                        <a:lnTo>
                          <a:pt x="726" y="192"/>
                        </a:lnTo>
                        <a:lnTo>
                          <a:pt x="726" y="193"/>
                        </a:lnTo>
                        <a:lnTo>
                          <a:pt x="726" y="195"/>
                        </a:lnTo>
                        <a:lnTo>
                          <a:pt x="724" y="195"/>
                        </a:lnTo>
                        <a:lnTo>
                          <a:pt x="724" y="197"/>
                        </a:lnTo>
                        <a:lnTo>
                          <a:pt x="724" y="199"/>
                        </a:lnTo>
                        <a:lnTo>
                          <a:pt x="722" y="199"/>
                        </a:lnTo>
                        <a:lnTo>
                          <a:pt x="722" y="201"/>
                        </a:lnTo>
                        <a:lnTo>
                          <a:pt x="720" y="201"/>
                        </a:lnTo>
                        <a:lnTo>
                          <a:pt x="720" y="199"/>
                        </a:lnTo>
                        <a:lnTo>
                          <a:pt x="718" y="199"/>
                        </a:lnTo>
                        <a:lnTo>
                          <a:pt x="716" y="201"/>
                        </a:lnTo>
                        <a:lnTo>
                          <a:pt x="716" y="203"/>
                        </a:lnTo>
                        <a:lnTo>
                          <a:pt x="716" y="205"/>
                        </a:lnTo>
                        <a:lnTo>
                          <a:pt x="714" y="205"/>
                        </a:lnTo>
                        <a:lnTo>
                          <a:pt x="712" y="205"/>
                        </a:lnTo>
                        <a:lnTo>
                          <a:pt x="710" y="205"/>
                        </a:lnTo>
                        <a:lnTo>
                          <a:pt x="709" y="205"/>
                        </a:lnTo>
                        <a:lnTo>
                          <a:pt x="707" y="205"/>
                        </a:lnTo>
                        <a:lnTo>
                          <a:pt x="707" y="207"/>
                        </a:lnTo>
                        <a:lnTo>
                          <a:pt x="705" y="207"/>
                        </a:lnTo>
                        <a:lnTo>
                          <a:pt x="703" y="207"/>
                        </a:lnTo>
                        <a:lnTo>
                          <a:pt x="703" y="209"/>
                        </a:lnTo>
                        <a:lnTo>
                          <a:pt x="701" y="209"/>
                        </a:lnTo>
                        <a:lnTo>
                          <a:pt x="699" y="209"/>
                        </a:lnTo>
                        <a:lnTo>
                          <a:pt x="699" y="211"/>
                        </a:lnTo>
                        <a:lnTo>
                          <a:pt x="697" y="211"/>
                        </a:lnTo>
                        <a:lnTo>
                          <a:pt x="695" y="211"/>
                        </a:lnTo>
                        <a:lnTo>
                          <a:pt x="693" y="213"/>
                        </a:lnTo>
                        <a:lnTo>
                          <a:pt x="691" y="215"/>
                        </a:lnTo>
                        <a:lnTo>
                          <a:pt x="689" y="215"/>
                        </a:lnTo>
                        <a:lnTo>
                          <a:pt x="687" y="217"/>
                        </a:lnTo>
                        <a:lnTo>
                          <a:pt x="687" y="218"/>
                        </a:lnTo>
                        <a:lnTo>
                          <a:pt x="686" y="218"/>
                        </a:lnTo>
                        <a:lnTo>
                          <a:pt x="686" y="220"/>
                        </a:lnTo>
                        <a:lnTo>
                          <a:pt x="684" y="220"/>
                        </a:lnTo>
                        <a:lnTo>
                          <a:pt x="682" y="222"/>
                        </a:lnTo>
                        <a:lnTo>
                          <a:pt x="680" y="222"/>
                        </a:lnTo>
                        <a:lnTo>
                          <a:pt x="680" y="224"/>
                        </a:lnTo>
                        <a:lnTo>
                          <a:pt x="678" y="224"/>
                        </a:lnTo>
                        <a:lnTo>
                          <a:pt x="676" y="226"/>
                        </a:lnTo>
                        <a:lnTo>
                          <a:pt x="674" y="226"/>
                        </a:lnTo>
                        <a:lnTo>
                          <a:pt x="672" y="228"/>
                        </a:lnTo>
                        <a:lnTo>
                          <a:pt x="670" y="228"/>
                        </a:lnTo>
                        <a:lnTo>
                          <a:pt x="668" y="228"/>
                        </a:lnTo>
                        <a:lnTo>
                          <a:pt x="668" y="230"/>
                        </a:lnTo>
                        <a:lnTo>
                          <a:pt x="666" y="230"/>
                        </a:lnTo>
                        <a:lnTo>
                          <a:pt x="666" y="232"/>
                        </a:lnTo>
                        <a:lnTo>
                          <a:pt x="666" y="234"/>
                        </a:lnTo>
                        <a:lnTo>
                          <a:pt x="666" y="236"/>
                        </a:lnTo>
                        <a:lnTo>
                          <a:pt x="664" y="236"/>
                        </a:lnTo>
                        <a:lnTo>
                          <a:pt x="664" y="238"/>
                        </a:lnTo>
                        <a:lnTo>
                          <a:pt x="662" y="238"/>
                        </a:lnTo>
                        <a:lnTo>
                          <a:pt x="661" y="238"/>
                        </a:lnTo>
                        <a:lnTo>
                          <a:pt x="661" y="240"/>
                        </a:lnTo>
                        <a:lnTo>
                          <a:pt x="659" y="240"/>
                        </a:lnTo>
                        <a:lnTo>
                          <a:pt x="657" y="240"/>
                        </a:lnTo>
                        <a:lnTo>
                          <a:pt x="657" y="241"/>
                        </a:lnTo>
                        <a:lnTo>
                          <a:pt x="655" y="241"/>
                        </a:lnTo>
                        <a:lnTo>
                          <a:pt x="653" y="241"/>
                        </a:lnTo>
                        <a:lnTo>
                          <a:pt x="651" y="241"/>
                        </a:lnTo>
                        <a:lnTo>
                          <a:pt x="651" y="243"/>
                        </a:lnTo>
                        <a:lnTo>
                          <a:pt x="649" y="243"/>
                        </a:lnTo>
                        <a:lnTo>
                          <a:pt x="649" y="245"/>
                        </a:lnTo>
                        <a:lnTo>
                          <a:pt x="647" y="245"/>
                        </a:lnTo>
                        <a:lnTo>
                          <a:pt x="645" y="245"/>
                        </a:lnTo>
                        <a:lnTo>
                          <a:pt x="643" y="245"/>
                        </a:lnTo>
                        <a:lnTo>
                          <a:pt x="641" y="245"/>
                        </a:lnTo>
                        <a:lnTo>
                          <a:pt x="639" y="245"/>
                        </a:lnTo>
                        <a:lnTo>
                          <a:pt x="639" y="247"/>
                        </a:lnTo>
                        <a:lnTo>
                          <a:pt x="639" y="249"/>
                        </a:lnTo>
                        <a:lnTo>
                          <a:pt x="639" y="251"/>
                        </a:lnTo>
                        <a:lnTo>
                          <a:pt x="639" y="253"/>
                        </a:lnTo>
                        <a:lnTo>
                          <a:pt x="641" y="253"/>
                        </a:lnTo>
                        <a:lnTo>
                          <a:pt x="641" y="255"/>
                        </a:lnTo>
                        <a:lnTo>
                          <a:pt x="641" y="257"/>
                        </a:lnTo>
                        <a:lnTo>
                          <a:pt x="643" y="257"/>
                        </a:lnTo>
                        <a:lnTo>
                          <a:pt x="643" y="259"/>
                        </a:lnTo>
                        <a:lnTo>
                          <a:pt x="643" y="261"/>
                        </a:lnTo>
                        <a:lnTo>
                          <a:pt x="643" y="263"/>
                        </a:lnTo>
                        <a:lnTo>
                          <a:pt x="641" y="263"/>
                        </a:lnTo>
                        <a:lnTo>
                          <a:pt x="641" y="265"/>
                        </a:lnTo>
                        <a:lnTo>
                          <a:pt x="641" y="266"/>
                        </a:lnTo>
                        <a:lnTo>
                          <a:pt x="639" y="268"/>
                        </a:lnTo>
                        <a:lnTo>
                          <a:pt x="639" y="270"/>
                        </a:lnTo>
                        <a:lnTo>
                          <a:pt x="638" y="270"/>
                        </a:lnTo>
                        <a:lnTo>
                          <a:pt x="638" y="272"/>
                        </a:lnTo>
                        <a:lnTo>
                          <a:pt x="638" y="274"/>
                        </a:lnTo>
                        <a:lnTo>
                          <a:pt x="636" y="274"/>
                        </a:lnTo>
                        <a:lnTo>
                          <a:pt x="636" y="276"/>
                        </a:lnTo>
                        <a:lnTo>
                          <a:pt x="634" y="276"/>
                        </a:lnTo>
                        <a:lnTo>
                          <a:pt x="632" y="278"/>
                        </a:lnTo>
                        <a:lnTo>
                          <a:pt x="630" y="278"/>
                        </a:lnTo>
                        <a:lnTo>
                          <a:pt x="630" y="280"/>
                        </a:lnTo>
                        <a:lnTo>
                          <a:pt x="628" y="280"/>
                        </a:lnTo>
                        <a:lnTo>
                          <a:pt x="628" y="282"/>
                        </a:lnTo>
                        <a:lnTo>
                          <a:pt x="626" y="282"/>
                        </a:lnTo>
                        <a:lnTo>
                          <a:pt x="624" y="284"/>
                        </a:lnTo>
                        <a:lnTo>
                          <a:pt x="622" y="286"/>
                        </a:lnTo>
                        <a:lnTo>
                          <a:pt x="620" y="288"/>
                        </a:lnTo>
                        <a:lnTo>
                          <a:pt x="618" y="289"/>
                        </a:lnTo>
                        <a:lnTo>
                          <a:pt x="616" y="291"/>
                        </a:lnTo>
                        <a:lnTo>
                          <a:pt x="613" y="293"/>
                        </a:lnTo>
                        <a:lnTo>
                          <a:pt x="611" y="295"/>
                        </a:lnTo>
                        <a:lnTo>
                          <a:pt x="609" y="295"/>
                        </a:lnTo>
                        <a:lnTo>
                          <a:pt x="607" y="297"/>
                        </a:lnTo>
                        <a:lnTo>
                          <a:pt x="605" y="299"/>
                        </a:lnTo>
                        <a:lnTo>
                          <a:pt x="603" y="301"/>
                        </a:lnTo>
                        <a:lnTo>
                          <a:pt x="601" y="303"/>
                        </a:lnTo>
                        <a:lnTo>
                          <a:pt x="601" y="305"/>
                        </a:lnTo>
                        <a:lnTo>
                          <a:pt x="599" y="305"/>
                        </a:lnTo>
                        <a:lnTo>
                          <a:pt x="597" y="305"/>
                        </a:lnTo>
                        <a:lnTo>
                          <a:pt x="597" y="307"/>
                        </a:lnTo>
                        <a:lnTo>
                          <a:pt x="595" y="307"/>
                        </a:lnTo>
                        <a:lnTo>
                          <a:pt x="593" y="309"/>
                        </a:lnTo>
                        <a:lnTo>
                          <a:pt x="590" y="309"/>
                        </a:lnTo>
                        <a:lnTo>
                          <a:pt x="586" y="309"/>
                        </a:lnTo>
                        <a:lnTo>
                          <a:pt x="582" y="311"/>
                        </a:lnTo>
                        <a:lnTo>
                          <a:pt x="580" y="311"/>
                        </a:lnTo>
                        <a:lnTo>
                          <a:pt x="578" y="311"/>
                        </a:lnTo>
                        <a:lnTo>
                          <a:pt x="578" y="313"/>
                        </a:lnTo>
                        <a:lnTo>
                          <a:pt x="576" y="314"/>
                        </a:lnTo>
                        <a:lnTo>
                          <a:pt x="574" y="316"/>
                        </a:lnTo>
                        <a:lnTo>
                          <a:pt x="572" y="316"/>
                        </a:lnTo>
                        <a:lnTo>
                          <a:pt x="572" y="318"/>
                        </a:lnTo>
                        <a:lnTo>
                          <a:pt x="570" y="318"/>
                        </a:lnTo>
                        <a:lnTo>
                          <a:pt x="570" y="320"/>
                        </a:lnTo>
                        <a:lnTo>
                          <a:pt x="568" y="322"/>
                        </a:lnTo>
                        <a:lnTo>
                          <a:pt x="568" y="324"/>
                        </a:lnTo>
                        <a:lnTo>
                          <a:pt x="566" y="324"/>
                        </a:lnTo>
                        <a:lnTo>
                          <a:pt x="566" y="326"/>
                        </a:lnTo>
                        <a:lnTo>
                          <a:pt x="565" y="326"/>
                        </a:lnTo>
                        <a:lnTo>
                          <a:pt x="565" y="328"/>
                        </a:lnTo>
                        <a:lnTo>
                          <a:pt x="563" y="328"/>
                        </a:lnTo>
                        <a:lnTo>
                          <a:pt x="563" y="330"/>
                        </a:lnTo>
                        <a:lnTo>
                          <a:pt x="565" y="330"/>
                        </a:lnTo>
                        <a:lnTo>
                          <a:pt x="565" y="332"/>
                        </a:lnTo>
                        <a:lnTo>
                          <a:pt x="565" y="334"/>
                        </a:lnTo>
                        <a:lnTo>
                          <a:pt x="563" y="334"/>
                        </a:lnTo>
                        <a:lnTo>
                          <a:pt x="563" y="336"/>
                        </a:lnTo>
                        <a:lnTo>
                          <a:pt x="561" y="336"/>
                        </a:lnTo>
                        <a:lnTo>
                          <a:pt x="561" y="337"/>
                        </a:lnTo>
                        <a:lnTo>
                          <a:pt x="561" y="339"/>
                        </a:lnTo>
                        <a:lnTo>
                          <a:pt x="559" y="339"/>
                        </a:lnTo>
                        <a:lnTo>
                          <a:pt x="559" y="341"/>
                        </a:lnTo>
                        <a:lnTo>
                          <a:pt x="561" y="341"/>
                        </a:lnTo>
                        <a:lnTo>
                          <a:pt x="561" y="343"/>
                        </a:lnTo>
                        <a:lnTo>
                          <a:pt x="559" y="343"/>
                        </a:lnTo>
                        <a:lnTo>
                          <a:pt x="559" y="345"/>
                        </a:lnTo>
                        <a:lnTo>
                          <a:pt x="559" y="347"/>
                        </a:lnTo>
                        <a:lnTo>
                          <a:pt x="557" y="349"/>
                        </a:lnTo>
                        <a:lnTo>
                          <a:pt x="557" y="351"/>
                        </a:lnTo>
                        <a:lnTo>
                          <a:pt x="555" y="355"/>
                        </a:lnTo>
                        <a:lnTo>
                          <a:pt x="555" y="357"/>
                        </a:lnTo>
                        <a:lnTo>
                          <a:pt x="553" y="359"/>
                        </a:lnTo>
                        <a:lnTo>
                          <a:pt x="551" y="361"/>
                        </a:lnTo>
                        <a:lnTo>
                          <a:pt x="549" y="362"/>
                        </a:lnTo>
                        <a:lnTo>
                          <a:pt x="547" y="364"/>
                        </a:lnTo>
                        <a:lnTo>
                          <a:pt x="545" y="364"/>
                        </a:lnTo>
                        <a:lnTo>
                          <a:pt x="543" y="366"/>
                        </a:lnTo>
                        <a:lnTo>
                          <a:pt x="542" y="366"/>
                        </a:lnTo>
                        <a:lnTo>
                          <a:pt x="540" y="368"/>
                        </a:lnTo>
                        <a:lnTo>
                          <a:pt x="542" y="368"/>
                        </a:lnTo>
                        <a:lnTo>
                          <a:pt x="542" y="370"/>
                        </a:lnTo>
                        <a:lnTo>
                          <a:pt x="540" y="370"/>
                        </a:lnTo>
                        <a:lnTo>
                          <a:pt x="538" y="370"/>
                        </a:lnTo>
                        <a:lnTo>
                          <a:pt x="538" y="368"/>
                        </a:lnTo>
                        <a:lnTo>
                          <a:pt x="536" y="368"/>
                        </a:lnTo>
                        <a:lnTo>
                          <a:pt x="534" y="368"/>
                        </a:lnTo>
                        <a:lnTo>
                          <a:pt x="534" y="370"/>
                        </a:lnTo>
                        <a:lnTo>
                          <a:pt x="534" y="372"/>
                        </a:lnTo>
                        <a:lnTo>
                          <a:pt x="536" y="372"/>
                        </a:lnTo>
                        <a:lnTo>
                          <a:pt x="534" y="372"/>
                        </a:lnTo>
                        <a:lnTo>
                          <a:pt x="532" y="372"/>
                        </a:lnTo>
                        <a:lnTo>
                          <a:pt x="532" y="374"/>
                        </a:lnTo>
                        <a:lnTo>
                          <a:pt x="530" y="374"/>
                        </a:lnTo>
                        <a:lnTo>
                          <a:pt x="530" y="376"/>
                        </a:lnTo>
                        <a:lnTo>
                          <a:pt x="528" y="376"/>
                        </a:lnTo>
                        <a:lnTo>
                          <a:pt x="528" y="378"/>
                        </a:lnTo>
                        <a:lnTo>
                          <a:pt x="528" y="380"/>
                        </a:lnTo>
                        <a:lnTo>
                          <a:pt x="526" y="380"/>
                        </a:lnTo>
                        <a:lnTo>
                          <a:pt x="524" y="380"/>
                        </a:lnTo>
                        <a:lnTo>
                          <a:pt x="522" y="380"/>
                        </a:lnTo>
                        <a:lnTo>
                          <a:pt x="522" y="382"/>
                        </a:lnTo>
                        <a:lnTo>
                          <a:pt x="520" y="382"/>
                        </a:lnTo>
                        <a:lnTo>
                          <a:pt x="520" y="384"/>
                        </a:lnTo>
                        <a:lnTo>
                          <a:pt x="518" y="384"/>
                        </a:lnTo>
                        <a:lnTo>
                          <a:pt x="518" y="385"/>
                        </a:lnTo>
                        <a:lnTo>
                          <a:pt x="517" y="385"/>
                        </a:lnTo>
                        <a:lnTo>
                          <a:pt x="517" y="387"/>
                        </a:lnTo>
                        <a:lnTo>
                          <a:pt x="515" y="387"/>
                        </a:lnTo>
                        <a:lnTo>
                          <a:pt x="515" y="389"/>
                        </a:lnTo>
                        <a:lnTo>
                          <a:pt x="513" y="389"/>
                        </a:lnTo>
                        <a:lnTo>
                          <a:pt x="513" y="391"/>
                        </a:lnTo>
                        <a:lnTo>
                          <a:pt x="511" y="391"/>
                        </a:lnTo>
                        <a:lnTo>
                          <a:pt x="509" y="391"/>
                        </a:lnTo>
                        <a:lnTo>
                          <a:pt x="509" y="393"/>
                        </a:lnTo>
                        <a:lnTo>
                          <a:pt x="507" y="393"/>
                        </a:lnTo>
                        <a:lnTo>
                          <a:pt x="507" y="395"/>
                        </a:lnTo>
                        <a:lnTo>
                          <a:pt x="505" y="395"/>
                        </a:lnTo>
                        <a:lnTo>
                          <a:pt x="503" y="395"/>
                        </a:lnTo>
                        <a:lnTo>
                          <a:pt x="503" y="397"/>
                        </a:lnTo>
                        <a:lnTo>
                          <a:pt x="501" y="397"/>
                        </a:lnTo>
                        <a:lnTo>
                          <a:pt x="499" y="397"/>
                        </a:lnTo>
                        <a:lnTo>
                          <a:pt x="499" y="399"/>
                        </a:lnTo>
                        <a:lnTo>
                          <a:pt x="497" y="399"/>
                        </a:lnTo>
                        <a:lnTo>
                          <a:pt x="495" y="399"/>
                        </a:lnTo>
                        <a:lnTo>
                          <a:pt x="494" y="399"/>
                        </a:lnTo>
                        <a:lnTo>
                          <a:pt x="492" y="399"/>
                        </a:lnTo>
                        <a:lnTo>
                          <a:pt x="490" y="399"/>
                        </a:lnTo>
                        <a:lnTo>
                          <a:pt x="490" y="401"/>
                        </a:lnTo>
                        <a:lnTo>
                          <a:pt x="488" y="401"/>
                        </a:lnTo>
                        <a:lnTo>
                          <a:pt x="486" y="401"/>
                        </a:lnTo>
                        <a:lnTo>
                          <a:pt x="484" y="401"/>
                        </a:lnTo>
                        <a:lnTo>
                          <a:pt x="482" y="401"/>
                        </a:lnTo>
                        <a:lnTo>
                          <a:pt x="480" y="401"/>
                        </a:lnTo>
                        <a:lnTo>
                          <a:pt x="478" y="401"/>
                        </a:lnTo>
                        <a:lnTo>
                          <a:pt x="478" y="403"/>
                        </a:lnTo>
                        <a:lnTo>
                          <a:pt x="476" y="403"/>
                        </a:lnTo>
                        <a:lnTo>
                          <a:pt x="476" y="405"/>
                        </a:lnTo>
                        <a:lnTo>
                          <a:pt x="474" y="405"/>
                        </a:lnTo>
                        <a:lnTo>
                          <a:pt x="472" y="407"/>
                        </a:lnTo>
                        <a:lnTo>
                          <a:pt x="472" y="409"/>
                        </a:lnTo>
                        <a:lnTo>
                          <a:pt x="470" y="410"/>
                        </a:lnTo>
                        <a:lnTo>
                          <a:pt x="469" y="410"/>
                        </a:lnTo>
                        <a:lnTo>
                          <a:pt x="469" y="412"/>
                        </a:lnTo>
                        <a:lnTo>
                          <a:pt x="465" y="412"/>
                        </a:lnTo>
                        <a:lnTo>
                          <a:pt x="465" y="414"/>
                        </a:lnTo>
                        <a:lnTo>
                          <a:pt x="463" y="414"/>
                        </a:lnTo>
                        <a:lnTo>
                          <a:pt x="461" y="414"/>
                        </a:lnTo>
                        <a:lnTo>
                          <a:pt x="459" y="414"/>
                        </a:lnTo>
                        <a:lnTo>
                          <a:pt x="457" y="414"/>
                        </a:lnTo>
                        <a:lnTo>
                          <a:pt x="457" y="416"/>
                        </a:lnTo>
                        <a:lnTo>
                          <a:pt x="455" y="416"/>
                        </a:lnTo>
                        <a:lnTo>
                          <a:pt x="455" y="414"/>
                        </a:lnTo>
                        <a:lnTo>
                          <a:pt x="453" y="414"/>
                        </a:lnTo>
                        <a:lnTo>
                          <a:pt x="451" y="414"/>
                        </a:lnTo>
                        <a:lnTo>
                          <a:pt x="451" y="416"/>
                        </a:lnTo>
                        <a:lnTo>
                          <a:pt x="449" y="416"/>
                        </a:lnTo>
                        <a:lnTo>
                          <a:pt x="449" y="418"/>
                        </a:lnTo>
                        <a:lnTo>
                          <a:pt x="447" y="418"/>
                        </a:lnTo>
                        <a:lnTo>
                          <a:pt x="447" y="420"/>
                        </a:lnTo>
                        <a:lnTo>
                          <a:pt x="446" y="420"/>
                        </a:lnTo>
                        <a:lnTo>
                          <a:pt x="446" y="422"/>
                        </a:lnTo>
                        <a:lnTo>
                          <a:pt x="444" y="422"/>
                        </a:lnTo>
                        <a:lnTo>
                          <a:pt x="442" y="422"/>
                        </a:lnTo>
                        <a:lnTo>
                          <a:pt x="442" y="424"/>
                        </a:lnTo>
                        <a:lnTo>
                          <a:pt x="440" y="424"/>
                        </a:lnTo>
                        <a:lnTo>
                          <a:pt x="440" y="426"/>
                        </a:lnTo>
                        <a:lnTo>
                          <a:pt x="438" y="426"/>
                        </a:lnTo>
                        <a:lnTo>
                          <a:pt x="436" y="426"/>
                        </a:lnTo>
                        <a:lnTo>
                          <a:pt x="434" y="426"/>
                        </a:lnTo>
                        <a:lnTo>
                          <a:pt x="432" y="426"/>
                        </a:lnTo>
                        <a:lnTo>
                          <a:pt x="432" y="428"/>
                        </a:lnTo>
                        <a:lnTo>
                          <a:pt x="430" y="428"/>
                        </a:lnTo>
                        <a:lnTo>
                          <a:pt x="428" y="428"/>
                        </a:lnTo>
                        <a:lnTo>
                          <a:pt x="426" y="428"/>
                        </a:lnTo>
                        <a:lnTo>
                          <a:pt x="426" y="430"/>
                        </a:lnTo>
                        <a:lnTo>
                          <a:pt x="424" y="430"/>
                        </a:lnTo>
                        <a:lnTo>
                          <a:pt x="422" y="430"/>
                        </a:lnTo>
                        <a:lnTo>
                          <a:pt x="421" y="430"/>
                        </a:lnTo>
                        <a:lnTo>
                          <a:pt x="421" y="432"/>
                        </a:lnTo>
                        <a:lnTo>
                          <a:pt x="419" y="432"/>
                        </a:lnTo>
                        <a:lnTo>
                          <a:pt x="419" y="434"/>
                        </a:lnTo>
                        <a:lnTo>
                          <a:pt x="417" y="434"/>
                        </a:lnTo>
                        <a:lnTo>
                          <a:pt x="417" y="435"/>
                        </a:lnTo>
                        <a:lnTo>
                          <a:pt x="415" y="435"/>
                        </a:lnTo>
                        <a:lnTo>
                          <a:pt x="413" y="435"/>
                        </a:lnTo>
                        <a:lnTo>
                          <a:pt x="411" y="435"/>
                        </a:lnTo>
                        <a:lnTo>
                          <a:pt x="409" y="435"/>
                        </a:lnTo>
                        <a:lnTo>
                          <a:pt x="407" y="435"/>
                        </a:lnTo>
                        <a:lnTo>
                          <a:pt x="405" y="435"/>
                        </a:lnTo>
                        <a:lnTo>
                          <a:pt x="403" y="435"/>
                        </a:lnTo>
                        <a:lnTo>
                          <a:pt x="403" y="437"/>
                        </a:lnTo>
                        <a:lnTo>
                          <a:pt x="401" y="437"/>
                        </a:lnTo>
                        <a:lnTo>
                          <a:pt x="401" y="439"/>
                        </a:lnTo>
                        <a:lnTo>
                          <a:pt x="399" y="439"/>
                        </a:lnTo>
                        <a:lnTo>
                          <a:pt x="399" y="441"/>
                        </a:lnTo>
                        <a:lnTo>
                          <a:pt x="398" y="441"/>
                        </a:lnTo>
                        <a:lnTo>
                          <a:pt x="398" y="443"/>
                        </a:lnTo>
                        <a:lnTo>
                          <a:pt x="398" y="445"/>
                        </a:lnTo>
                        <a:lnTo>
                          <a:pt x="396" y="445"/>
                        </a:lnTo>
                        <a:lnTo>
                          <a:pt x="394" y="447"/>
                        </a:lnTo>
                        <a:lnTo>
                          <a:pt x="394" y="445"/>
                        </a:lnTo>
                        <a:lnTo>
                          <a:pt x="394" y="447"/>
                        </a:lnTo>
                        <a:lnTo>
                          <a:pt x="394" y="445"/>
                        </a:lnTo>
                        <a:lnTo>
                          <a:pt x="394" y="447"/>
                        </a:lnTo>
                        <a:lnTo>
                          <a:pt x="394" y="445"/>
                        </a:lnTo>
                        <a:lnTo>
                          <a:pt x="392" y="445"/>
                        </a:lnTo>
                        <a:lnTo>
                          <a:pt x="392" y="447"/>
                        </a:lnTo>
                        <a:lnTo>
                          <a:pt x="390" y="447"/>
                        </a:lnTo>
                        <a:lnTo>
                          <a:pt x="390" y="449"/>
                        </a:lnTo>
                        <a:lnTo>
                          <a:pt x="388" y="449"/>
                        </a:lnTo>
                        <a:lnTo>
                          <a:pt x="388" y="451"/>
                        </a:lnTo>
                        <a:lnTo>
                          <a:pt x="386" y="451"/>
                        </a:lnTo>
                        <a:lnTo>
                          <a:pt x="386" y="453"/>
                        </a:lnTo>
                        <a:lnTo>
                          <a:pt x="384" y="453"/>
                        </a:lnTo>
                        <a:lnTo>
                          <a:pt x="382" y="453"/>
                        </a:lnTo>
                        <a:lnTo>
                          <a:pt x="380" y="453"/>
                        </a:lnTo>
                        <a:lnTo>
                          <a:pt x="380" y="455"/>
                        </a:lnTo>
                        <a:lnTo>
                          <a:pt x="378" y="455"/>
                        </a:lnTo>
                        <a:lnTo>
                          <a:pt x="376" y="455"/>
                        </a:lnTo>
                        <a:lnTo>
                          <a:pt x="374" y="457"/>
                        </a:lnTo>
                        <a:lnTo>
                          <a:pt x="373" y="457"/>
                        </a:lnTo>
                        <a:lnTo>
                          <a:pt x="371" y="457"/>
                        </a:lnTo>
                        <a:lnTo>
                          <a:pt x="371" y="458"/>
                        </a:lnTo>
                        <a:lnTo>
                          <a:pt x="369" y="458"/>
                        </a:lnTo>
                        <a:lnTo>
                          <a:pt x="367" y="458"/>
                        </a:lnTo>
                        <a:lnTo>
                          <a:pt x="367" y="460"/>
                        </a:lnTo>
                        <a:lnTo>
                          <a:pt x="365" y="460"/>
                        </a:lnTo>
                        <a:lnTo>
                          <a:pt x="363" y="460"/>
                        </a:lnTo>
                        <a:lnTo>
                          <a:pt x="363" y="462"/>
                        </a:lnTo>
                        <a:lnTo>
                          <a:pt x="361" y="462"/>
                        </a:lnTo>
                        <a:lnTo>
                          <a:pt x="361" y="464"/>
                        </a:lnTo>
                        <a:lnTo>
                          <a:pt x="359" y="464"/>
                        </a:lnTo>
                        <a:lnTo>
                          <a:pt x="357" y="464"/>
                        </a:lnTo>
                        <a:lnTo>
                          <a:pt x="357" y="462"/>
                        </a:lnTo>
                        <a:lnTo>
                          <a:pt x="355" y="462"/>
                        </a:lnTo>
                        <a:lnTo>
                          <a:pt x="353" y="462"/>
                        </a:lnTo>
                        <a:lnTo>
                          <a:pt x="351" y="462"/>
                        </a:lnTo>
                        <a:lnTo>
                          <a:pt x="350" y="462"/>
                        </a:lnTo>
                        <a:lnTo>
                          <a:pt x="348" y="462"/>
                        </a:lnTo>
                        <a:lnTo>
                          <a:pt x="348" y="460"/>
                        </a:lnTo>
                        <a:lnTo>
                          <a:pt x="346" y="460"/>
                        </a:lnTo>
                        <a:lnTo>
                          <a:pt x="344" y="460"/>
                        </a:lnTo>
                        <a:lnTo>
                          <a:pt x="342" y="460"/>
                        </a:lnTo>
                        <a:lnTo>
                          <a:pt x="340" y="462"/>
                        </a:lnTo>
                        <a:lnTo>
                          <a:pt x="340" y="464"/>
                        </a:lnTo>
                        <a:lnTo>
                          <a:pt x="338" y="466"/>
                        </a:lnTo>
                        <a:lnTo>
                          <a:pt x="338" y="468"/>
                        </a:lnTo>
                        <a:lnTo>
                          <a:pt x="338" y="470"/>
                        </a:lnTo>
                        <a:lnTo>
                          <a:pt x="336" y="470"/>
                        </a:lnTo>
                        <a:lnTo>
                          <a:pt x="334" y="472"/>
                        </a:lnTo>
                        <a:lnTo>
                          <a:pt x="332" y="472"/>
                        </a:lnTo>
                        <a:lnTo>
                          <a:pt x="330" y="474"/>
                        </a:lnTo>
                        <a:lnTo>
                          <a:pt x="330" y="476"/>
                        </a:lnTo>
                        <a:lnTo>
                          <a:pt x="328" y="476"/>
                        </a:lnTo>
                        <a:lnTo>
                          <a:pt x="328" y="478"/>
                        </a:lnTo>
                        <a:lnTo>
                          <a:pt x="327" y="478"/>
                        </a:lnTo>
                        <a:lnTo>
                          <a:pt x="327" y="480"/>
                        </a:lnTo>
                        <a:lnTo>
                          <a:pt x="327" y="482"/>
                        </a:lnTo>
                        <a:lnTo>
                          <a:pt x="325" y="482"/>
                        </a:lnTo>
                        <a:lnTo>
                          <a:pt x="325" y="483"/>
                        </a:lnTo>
                        <a:lnTo>
                          <a:pt x="323" y="483"/>
                        </a:lnTo>
                        <a:lnTo>
                          <a:pt x="321" y="485"/>
                        </a:lnTo>
                        <a:lnTo>
                          <a:pt x="319" y="485"/>
                        </a:lnTo>
                        <a:lnTo>
                          <a:pt x="317" y="485"/>
                        </a:lnTo>
                        <a:lnTo>
                          <a:pt x="317" y="487"/>
                        </a:lnTo>
                        <a:lnTo>
                          <a:pt x="315" y="487"/>
                        </a:lnTo>
                        <a:lnTo>
                          <a:pt x="315" y="489"/>
                        </a:lnTo>
                        <a:lnTo>
                          <a:pt x="315" y="491"/>
                        </a:lnTo>
                        <a:lnTo>
                          <a:pt x="315" y="493"/>
                        </a:lnTo>
                        <a:lnTo>
                          <a:pt x="313" y="493"/>
                        </a:lnTo>
                        <a:lnTo>
                          <a:pt x="313" y="495"/>
                        </a:lnTo>
                        <a:lnTo>
                          <a:pt x="311" y="495"/>
                        </a:lnTo>
                        <a:lnTo>
                          <a:pt x="311" y="497"/>
                        </a:lnTo>
                        <a:lnTo>
                          <a:pt x="309" y="497"/>
                        </a:lnTo>
                        <a:lnTo>
                          <a:pt x="307" y="497"/>
                        </a:lnTo>
                        <a:lnTo>
                          <a:pt x="307" y="499"/>
                        </a:lnTo>
                        <a:lnTo>
                          <a:pt x="307" y="501"/>
                        </a:lnTo>
                        <a:lnTo>
                          <a:pt x="305" y="501"/>
                        </a:lnTo>
                        <a:lnTo>
                          <a:pt x="305" y="503"/>
                        </a:lnTo>
                        <a:lnTo>
                          <a:pt x="303" y="503"/>
                        </a:lnTo>
                        <a:lnTo>
                          <a:pt x="303" y="505"/>
                        </a:lnTo>
                        <a:lnTo>
                          <a:pt x="302" y="505"/>
                        </a:lnTo>
                        <a:lnTo>
                          <a:pt x="302" y="506"/>
                        </a:lnTo>
                        <a:lnTo>
                          <a:pt x="302" y="508"/>
                        </a:lnTo>
                        <a:lnTo>
                          <a:pt x="300" y="508"/>
                        </a:lnTo>
                        <a:lnTo>
                          <a:pt x="298" y="508"/>
                        </a:lnTo>
                        <a:lnTo>
                          <a:pt x="298" y="510"/>
                        </a:lnTo>
                        <a:lnTo>
                          <a:pt x="296" y="512"/>
                        </a:lnTo>
                        <a:lnTo>
                          <a:pt x="294" y="514"/>
                        </a:lnTo>
                        <a:lnTo>
                          <a:pt x="292" y="514"/>
                        </a:lnTo>
                        <a:lnTo>
                          <a:pt x="290" y="514"/>
                        </a:lnTo>
                        <a:lnTo>
                          <a:pt x="288" y="514"/>
                        </a:lnTo>
                        <a:lnTo>
                          <a:pt x="286" y="514"/>
                        </a:lnTo>
                        <a:lnTo>
                          <a:pt x="284" y="514"/>
                        </a:lnTo>
                        <a:lnTo>
                          <a:pt x="282" y="514"/>
                        </a:lnTo>
                        <a:lnTo>
                          <a:pt x="280" y="514"/>
                        </a:lnTo>
                        <a:lnTo>
                          <a:pt x="279" y="514"/>
                        </a:lnTo>
                        <a:lnTo>
                          <a:pt x="279" y="516"/>
                        </a:lnTo>
                        <a:lnTo>
                          <a:pt x="277" y="516"/>
                        </a:lnTo>
                        <a:lnTo>
                          <a:pt x="275" y="516"/>
                        </a:lnTo>
                        <a:lnTo>
                          <a:pt x="273" y="516"/>
                        </a:lnTo>
                        <a:lnTo>
                          <a:pt x="271" y="514"/>
                        </a:lnTo>
                        <a:lnTo>
                          <a:pt x="271" y="512"/>
                        </a:lnTo>
                        <a:lnTo>
                          <a:pt x="271" y="510"/>
                        </a:lnTo>
                        <a:lnTo>
                          <a:pt x="271" y="508"/>
                        </a:lnTo>
                        <a:lnTo>
                          <a:pt x="269" y="508"/>
                        </a:lnTo>
                        <a:lnTo>
                          <a:pt x="269" y="506"/>
                        </a:lnTo>
                        <a:lnTo>
                          <a:pt x="267" y="506"/>
                        </a:lnTo>
                        <a:lnTo>
                          <a:pt x="267" y="505"/>
                        </a:lnTo>
                        <a:lnTo>
                          <a:pt x="265" y="505"/>
                        </a:lnTo>
                        <a:lnTo>
                          <a:pt x="263" y="505"/>
                        </a:lnTo>
                        <a:lnTo>
                          <a:pt x="261" y="505"/>
                        </a:lnTo>
                        <a:lnTo>
                          <a:pt x="261" y="503"/>
                        </a:lnTo>
                        <a:lnTo>
                          <a:pt x="259" y="503"/>
                        </a:lnTo>
                        <a:lnTo>
                          <a:pt x="257" y="503"/>
                        </a:lnTo>
                        <a:lnTo>
                          <a:pt x="255" y="503"/>
                        </a:lnTo>
                        <a:lnTo>
                          <a:pt x="255" y="501"/>
                        </a:lnTo>
                        <a:lnTo>
                          <a:pt x="254" y="501"/>
                        </a:lnTo>
                        <a:lnTo>
                          <a:pt x="252" y="501"/>
                        </a:lnTo>
                        <a:lnTo>
                          <a:pt x="250" y="501"/>
                        </a:lnTo>
                        <a:lnTo>
                          <a:pt x="250" y="499"/>
                        </a:lnTo>
                        <a:lnTo>
                          <a:pt x="248" y="499"/>
                        </a:lnTo>
                        <a:lnTo>
                          <a:pt x="246" y="499"/>
                        </a:lnTo>
                        <a:lnTo>
                          <a:pt x="246" y="501"/>
                        </a:lnTo>
                        <a:lnTo>
                          <a:pt x="244" y="501"/>
                        </a:lnTo>
                        <a:lnTo>
                          <a:pt x="242" y="501"/>
                        </a:lnTo>
                        <a:lnTo>
                          <a:pt x="240" y="501"/>
                        </a:lnTo>
                        <a:lnTo>
                          <a:pt x="238" y="501"/>
                        </a:lnTo>
                        <a:lnTo>
                          <a:pt x="238" y="503"/>
                        </a:lnTo>
                        <a:lnTo>
                          <a:pt x="236" y="503"/>
                        </a:lnTo>
                        <a:lnTo>
                          <a:pt x="234" y="503"/>
                        </a:lnTo>
                        <a:lnTo>
                          <a:pt x="232" y="503"/>
                        </a:lnTo>
                        <a:lnTo>
                          <a:pt x="231" y="503"/>
                        </a:lnTo>
                        <a:lnTo>
                          <a:pt x="231" y="501"/>
                        </a:lnTo>
                        <a:lnTo>
                          <a:pt x="229" y="503"/>
                        </a:lnTo>
                        <a:lnTo>
                          <a:pt x="229" y="501"/>
                        </a:lnTo>
                        <a:lnTo>
                          <a:pt x="227" y="501"/>
                        </a:lnTo>
                        <a:lnTo>
                          <a:pt x="225" y="501"/>
                        </a:lnTo>
                        <a:lnTo>
                          <a:pt x="223" y="501"/>
                        </a:lnTo>
                        <a:lnTo>
                          <a:pt x="223" y="503"/>
                        </a:lnTo>
                        <a:lnTo>
                          <a:pt x="223" y="505"/>
                        </a:lnTo>
                        <a:lnTo>
                          <a:pt x="221" y="505"/>
                        </a:lnTo>
                        <a:lnTo>
                          <a:pt x="221" y="506"/>
                        </a:lnTo>
                        <a:lnTo>
                          <a:pt x="219" y="506"/>
                        </a:lnTo>
                        <a:lnTo>
                          <a:pt x="217" y="506"/>
                        </a:lnTo>
                        <a:lnTo>
                          <a:pt x="215" y="506"/>
                        </a:lnTo>
                        <a:lnTo>
                          <a:pt x="215" y="508"/>
                        </a:lnTo>
                        <a:lnTo>
                          <a:pt x="213" y="508"/>
                        </a:lnTo>
                        <a:lnTo>
                          <a:pt x="213" y="510"/>
                        </a:lnTo>
                        <a:lnTo>
                          <a:pt x="211" y="510"/>
                        </a:lnTo>
                        <a:lnTo>
                          <a:pt x="209" y="510"/>
                        </a:lnTo>
                        <a:lnTo>
                          <a:pt x="209" y="512"/>
                        </a:lnTo>
                        <a:lnTo>
                          <a:pt x="207" y="512"/>
                        </a:lnTo>
                        <a:lnTo>
                          <a:pt x="207" y="514"/>
                        </a:lnTo>
                        <a:lnTo>
                          <a:pt x="206" y="516"/>
                        </a:lnTo>
                        <a:lnTo>
                          <a:pt x="206" y="518"/>
                        </a:lnTo>
                        <a:lnTo>
                          <a:pt x="204" y="518"/>
                        </a:lnTo>
                        <a:lnTo>
                          <a:pt x="202" y="518"/>
                        </a:lnTo>
                        <a:lnTo>
                          <a:pt x="200" y="518"/>
                        </a:lnTo>
                        <a:lnTo>
                          <a:pt x="198" y="518"/>
                        </a:lnTo>
                        <a:lnTo>
                          <a:pt x="198" y="520"/>
                        </a:lnTo>
                        <a:lnTo>
                          <a:pt x="198" y="522"/>
                        </a:lnTo>
                        <a:lnTo>
                          <a:pt x="198" y="524"/>
                        </a:lnTo>
                        <a:lnTo>
                          <a:pt x="196" y="524"/>
                        </a:lnTo>
                        <a:lnTo>
                          <a:pt x="196" y="526"/>
                        </a:lnTo>
                        <a:lnTo>
                          <a:pt x="194" y="526"/>
                        </a:lnTo>
                        <a:lnTo>
                          <a:pt x="194" y="528"/>
                        </a:lnTo>
                        <a:lnTo>
                          <a:pt x="192" y="528"/>
                        </a:lnTo>
                        <a:lnTo>
                          <a:pt x="190" y="528"/>
                        </a:lnTo>
                        <a:lnTo>
                          <a:pt x="188" y="528"/>
                        </a:lnTo>
                        <a:lnTo>
                          <a:pt x="186" y="528"/>
                        </a:lnTo>
                        <a:lnTo>
                          <a:pt x="184" y="530"/>
                        </a:lnTo>
                        <a:lnTo>
                          <a:pt x="183" y="531"/>
                        </a:lnTo>
                        <a:lnTo>
                          <a:pt x="181" y="533"/>
                        </a:lnTo>
                        <a:lnTo>
                          <a:pt x="179" y="533"/>
                        </a:lnTo>
                        <a:lnTo>
                          <a:pt x="179" y="531"/>
                        </a:lnTo>
                        <a:lnTo>
                          <a:pt x="177" y="531"/>
                        </a:lnTo>
                        <a:lnTo>
                          <a:pt x="179" y="530"/>
                        </a:lnTo>
                        <a:lnTo>
                          <a:pt x="179" y="528"/>
                        </a:lnTo>
                        <a:lnTo>
                          <a:pt x="179" y="526"/>
                        </a:lnTo>
                        <a:lnTo>
                          <a:pt x="177" y="524"/>
                        </a:lnTo>
                        <a:lnTo>
                          <a:pt x="175" y="524"/>
                        </a:lnTo>
                        <a:lnTo>
                          <a:pt x="173" y="524"/>
                        </a:lnTo>
                        <a:lnTo>
                          <a:pt x="173" y="526"/>
                        </a:lnTo>
                        <a:lnTo>
                          <a:pt x="171" y="526"/>
                        </a:lnTo>
                        <a:lnTo>
                          <a:pt x="171" y="528"/>
                        </a:lnTo>
                        <a:lnTo>
                          <a:pt x="169" y="528"/>
                        </a:lnTo>
                        <a:lnTo>
                          <a:pt x="167" y="530"/>
                        </a:lnTo>
                        <a:lnTo>
                          <a:pt x="167" y="531"/>
                        </a:lnTo>
                        <a:lnTo>
                          <a:pt x="165" y="531"/>
                        </a:lnTo>
                        <a:lnTo>
                          <a:pt x="165" y="533"/>
                        </a:lnTo>
                        <a:lnTo>
                          <a:pt x="163" y="533"/>
                        </a:lnTo>
                        <a:lnTo>
                          <a:pt x="163" y="531"/>
                        </a:lnTo>
                        <a:lnTo>
                          <a:pt x="161" y="531"/>
                        </a:lnTo>
                        <a:lnTo>
                          <a:pt x="161" y="530"/>
                        </a:lnTo>
                        <a:lnTo>
                          <a:pt x="159" y="530"/>
                        </a:lnTo>
                        <a:lnTo>
                          <a:pt x="158" y="530"/>
                        </a:lnTo>
                        <a:lnTo>
                          <a:pt x="156" y="530"/>
                        </a:lnTo>
                        <a:lnTo>
                          <a:pt x="156" y="528"/>
                        </a:lnTo>
                        <a:lnTo>
                          <a:pt x="154" y="528"/>
                        </a:lnTo>
                        <a:lnTo>
                          <a:pt x="152" y="528"/>
                        </a:lnTo>
                        <a:lnTo>
                          <a:pt x="150" y="528"/>
                        </a:lnTo>
                        <a:lnTo>
                          <a:pt x="148" y="528"/>
                        </a:lnTo>
                        <a:lnTo>
                          <a:pt x="146" y="528"/>
                        </a:lnTo>
                        <a:lnTo>
                          <a:pt x="146" y="526"/>
                        </a:lnTo>
                        <a:lnTo>
                          <a:pt x="146" y="524"/>
                        </a:lnTo>
                        <a:lnTo>
                          <a:pt x="144" y="524"/>
                        </a:lnTo>
                        <a:lnTo>
                          <a:pt x="142" y="524"/>
                        </a:lnTo>
                        <a:lnTo>
                          <a:pt x="142" y="526"/>
                        </a:lnTo>
                        <a:lnTo>
                          <a:pt x="142" y="528"/>
                        </a:lnTo>
                        <a:lnTo>
                          <a:pt x="140" y="528"/>
                        </a:lnTo>
                        <a:lnTo>
                          <a:pt x="138" y="530"/>
                        </a:lnTo>
                        <a:lnTo>
                          <a:pt x="136" y="530"/>
                        </a:lnTo>
                        <a:lnTo>
                          <a:pt x="136" y="531"/>
                        </a:lnTo>
                        <a:lnTo>
                          <a:pt x="136" y="533"/>
                        </a:lnTo>
                        <a:lnTo>
                          <a:pt x="136" y="535"/>
                        </a:lnTo>
                        <a:lnTo>
                          <a:pt x="136" y="537"/>
                        </a:lnTo>
                        <a:lnTo>
                          <a:pt x="135" y="537"/>
                        </a:lnTo>
                        <a:lnTo>
                          <a:pt x="133" y="537"/>
                        </a:lnTo>
                        <a:lnTo>
                          <a:pt x="131" y="535"/>
                        </a:lnTo>
                        <a:lnTo>
                          <a:pt x="129" y="533"/>
                        </a:lnTo>
                        <a:lnTo>
                          <a:pt x="127" y="535"/>
                        </a:lnTo>
                        <a:lnTo>
                          <a:pt x="125" y="537"/>
                        </a:lnTo>
                        <a:lnTo>
                          <a:pt x="123" y="537"/>
                        </a:lnTo>
                        <a:lnTo>
                          <a:pt x="123" y="539"/>
                        </a:lnTo>
                        <a:lnTo>
                          <a:pt x="121" y="539"/>
                        </a:lnTo>
                        <a:lnTo>
                          <a:pt x="121" y="537"/>
                        </a:lnTo>
                        <a:lnTo>
                          <a:pt x="119" y="537"/>
                        </a:lnTo>
                        <a:lnTo>
                          <a:pt x="117" y="537"/>
                        </a:lnTo>
                        <a:lnTo>
                          <a:pt x="115" y="535"/>
                        </a:lnTo>
                        <a:lnTo>
                          <a:pt x="113" y="535"/>
                        </a:lnTo>
                        <a:lnTo>
                          <a:pt x="111" y="535"/>
                        </a:lnTo>
                        <a:lnTo>
                          <a:pt x="110" y="533"/>
                        </a:lnTo>
                        <a:lnTo>
                          <a:pt x="108" y="533"/>
                        </a:lnTo>
                        <a:lnTo>
                          <a:pt x="108" y="535"/>
                        </a:lnTo>
                        <a:lnTo>
                          <a:pt x="106" y="535"/>
                        </a:lnTo>
                        <a:lnTo>
                          <a:pt x="104" y="537"/>
                        </a:lnTo>
                        <a:lnTo>
                          <a:pt x="102" y="539"/>
                        </a:lnTo>
                        <a:lnTo>
                          <a:pt x="102" y="541"/>
                        </a:lnTo>
                        <a:lnTo>
                          <a:pt x="100" y="543"/>
                        </a:lnTo>
                        <a:lnTo>
                          <a:pt x="98" y="543"/>
                        </a:lnTo>
                        <a:lnTo>
                          <a:pt x="98" y="541"/>
                        </a:lnTo>
                        <a:lnTo>
                          <a:pt x="96" y="539"/>
                        </a:lnTo>
                        <a:lnTo>
                          <a:pt x="96" y="537"/>
                        </a:lnTo>
                        <a:lnTo>
                          <a:pt x="94" y="537"/>
                        </a:lnTo>
                        <a:lnTo>
                          <a:pt x="94" y="535"/>
                        </a:lnTo>
                        <a:lnTo>
                          <a:pt x="92" y="535"/>
                        </a:lnTo>
                        <a:lnTo>
                          <a:pt x="90" y="535"/>
                        </a:lnTo>
                        <a:lnTo>
                          <a:pt x="90" y="537"/>
                        </a:lnTo>
                        <a:lnTo>
                          <a:pt x="88" y="537"/>
                        </a:lnTo>
                        <a:lnTo>
                          <a:pt x="88" y="535"/>
                        </a:lnTo>
                        <a:lnTo>
                          <a:pt x="90" y="533"/>
                        </a:lnTo>
                        <a:lnTo>
                          <a:pt x="90" y="531"/>
                        </a:lnTo>
                        <a:lnTo>
                          <a:pt x="88" y="530"/>
                        </a:lnTo>
                        <a:lnTo>
                          <a:pt x="87" y="530"/>
                        </a:lnTo>
                        <a:lnTo>
                          <a:pt x="85" y="528"/>
                        </a:lnTo>
                        <a:lnTo>
                          <a:pt x="85" y="526"/>
                        </a:lnTo>
                        <a:lnTo>
                          <a:pt x="83" y="526"/>
                        </a:lnTo>
                        <a:lnTo>
                          <a:pt x="81" y="526"/>
                        </a:lnTo>
                        <a:lnTo>
                          <a:pt x="79" y="526"/>
                        </a:lnTo>
                        <a:lnTo>
                          <a:pt x="79" y="524"/>
                        </a:lnTo>
                        <a:lnTo>
                          <a:pt x="77" y="524"/>
                        </a:lnTo>
                        <a:lnTo>
                          <a:pt x="77" y="522"/>
                        </a:lnTo>
                        <a:lnTo>
                          <a:pt x="75" y="522"/>
                        </a:lnTo>
                        <a:lnTo>
                          <a:pt x="77" y="522"/>
                        </a:lnTo>
                        <a:lnTo>
                          <a:pt x="77" y="520"/>
                        </a:lnTo>
                        <a:lnTo>
                          <a:pt x="79" y="520"/>
                        </a:lnTo>
                        <a:lnTo>
                          <a:pt x="81" y="520"/>
                        </a:lnTo>
                        <a:lnTo>
                          <a:pt x="83" y="520"/>
                        </a:lnTo>
                        <a:lnTo>
                          <a:pt x="83" y="518"/>
                        </a:lnTo>
                        <a:lnTo>
                          <a:pt x="81" y="520"/>
                        </a:lnTo>
                        <a:lnTo>
                          <a:pt x="81" y="518"/>
                        </a:lnTo>
                        <a:lnTo>
                          <a:pt x="79" y="518"/>
                        </a:lnTo>
                        <a:lnTo>
                          <a:pt x="77" y="518"/>
                        </a:lnTo>
                        <a:lnTo>
                          <a:pt x="75" y="518"/>
                        </a:lnTo>
                        <a:lnTo>
                          <a:pt x="75" y="516"/>
                        </a:lnTo>
                        <a:lnTo>
                          <a:pt x="77" y="516"/>
                        </a:lnTo>
                        <a:lnTo>
                          <a:pt x="77" y="514"/>
                        </a:lnTo>
                        <a:lnTo>
                          <a:pt x="79" y="514"/>
                        </a:lnTo>
                        <a:lnTo>
                          <a:pt x="79" y="512"/>
                        </a:lnTo>
                        <a:lnTo>
                          <a:pt x="77" y="512"/>
                        </a:lnTo>
                        <a:lnTo>
                          <a:pt x="75" y="512"/>
                        </a:lnTo>
                        <a:lnTo>
                          <a:pt x="73" y="512"/>
                        </a:lnTo>
                        <a:lnTo>
                          <a:pt x="73" y="510"/>
                        </a:lnTo>
                        <a:lnTo>
                          <a:pt x="73" y="508"/>
                        </a:lnTo>
                        <a:lnTo>
                          <a:pt x="71" y="508"/>
                        </a:lnTo>
                        <a:lnTo>
                          <a:pt x="69" y="508"/>
                        </a:lnTo>
                        <a:lnTo>
                          <a:pt x="69" y="506"/>
                        </a:lnTo>
                        <a:lnTo>
                          <a:pt x="69" y="505"/>
                        </a:lnTo>
                        <a:lnTo>
                          <a:pt x="71" y="505"/>
                        </a:lnTo>
                        <a:lnTo>
                          <a:pt x="71" y="506"/>
                        </a:lnTo>
                        <a:lnTo>
                          <a:pt x="71" y="505"/>
                        </a:lnTo>
                        <a:lnTo>
                          <a:pt x="71" y="503"/>
                        </a:lnTo>
                        <a:lnTo>
                          <a:pt x="69" y="503"/>
                        </a:lnTo>
                        <a:lnTo>
                          <a:pt x="67" y="503"/>
                        </a:lnTo>
                        <a:lnTo>
                          <a:pt x="65" y="503"/>
                        </a:lnTo>
                        <a:lnTo>
                          <a:pt x="63" y="503"/>
                        </a:lnTo>
                        <a:lnTo>
                          <a:pt x="63" y="501"/>
                        </a:lnTo>
                        <a:lnTo>
                          <a:pt x="63" y="499"/>
                        </a:lnTo>
                        <a:lnTo>
                          <a:pt x="63" y="497"/>
                        </a:lnTo>
                        <a:lnTo>
                          <a:pt x="62" y="497"/>
                        </a:lnTo>
                        <a:lnTo>
                          <a:pt x="60" y="497"/>
                        </a:lnTo>
                        <a:lnTo>
                          <a:pt x="58" y="497"/>
                        </a:lnTo>
                        <a:lnTo>
                          <a:pt x="56" y="497"/>
                        </a:lnTo>
                        <a:lnTo>
                          <a:pt x="56" y="495"/>
                        </a:lnTo>
                        <a:lnTo>
                          <a:pt x="54" y="495"/>
                        </a:lnTo>
                        <a:lnTo>
                          <a:pt x="54" y="493"/>
                        </a:lnTo>
                        <a:lnTo>
                          <a:pt x="52" y="493"/>
                        </a:lnTo>
                        <a:lnTo>
                          <a:pt x="54" y="493"/>
                        </a:lnTo>
                        <a:lnTo>
                          <a:pt x="54" y="491"/>
                        </a:lnTo>
                        <a:lnTo>
                          <a:pt x="52" y="491"/>
                        </a:lnTo>
                        <a:lnTo>
                          <a:pt x="52" y="489"/>
                        </a:lnTo>
                        <a:lnTo>
                          <a:pt x="50" y="489"/>
                        </a:lnTo>
                        <a:lnTo>
                          <a:pt x="50" y="487"/>
                        </a:lnTo>
                        <a:lnTo>
                          <a:pt x="48" y="487"/>
                        </a:lnTo>
                        <a:lnTo>
                          <a:pt x="48" y="485"/>
                        </a:lnTo>
                        <a:lnTo>
                          <a:pt x="46" y="485"/>
                        </a:lnTo>
                        <a:lnTo>
                          <a:pt x="46" y="483"/>
                        </a:lnTo>
                        <a:lnTo>
                          <a:pt x="44" y="482"/>
                        </a:lnTo>
                        <a:lnTo>
                          <a:pt x="42" y="480"/>
                        </a:lnTo>
                        <a:lnTo>
                          <a:pt x="40" y="480"/>
                        </a:lnTo>
                        <a:lnTo>
                          <a:pt x="39" y="480"/>
                        </a:lnTo>
                        <a:lnTo>
                          <a:pt x="39" y="478"/>
                        </a:lnTo>
                        <a:lnTo>
                          <a:pt x="39" y="476"/>
                        </a:lnTo>
                        <a:lnTo>
                          <a:pt x="37" y="476"/>
                        </a:lnTo>
                        <a:lnTo>
                          <a:pt x="37" y="474"/>
                        </a:lnTo>
                        <a:lnTo>
                          <a:pt x="37" y="472"/>
                        </a:lnTo>
                        <a:lnTo>
                          <a:pt x="35" y="472"/>
                        </a:lnTo>
                        <a:lnTo>
                          <a:pt x="35" y="470"/>
                        </a:lnTo>
                        <a:lnTo>
                          <a:pt x="35" y="468"/>
                        </a:lnTo>
                        <a:lnTo>
                          <a:pt x="33" y="466"/>
                        </a:lnTo>
                        <a:lnTo>
                          <a:pt x="31" y="466"/>
                        </a:lnTo>
                        <a:lnTo>
                          <a:pt x="31" y="464"/>
                        </a:lnTo>
                        <a:lnTo>
                          <a:pt x="31" y="462"/>
                        </a:lnTo>
                        <a:lnTo>
                          <a:pt x="31" y="460"/>
                        </a:lnTo>
                        <a:lnTo>
                          <a:pt x="31" y="458"/>
                        </a:lnTo>
                        <a:lnTo>
                          <a:pt x="31" y="457"/>
                        </a:lnTo>
                        <a:lnTo>
                          <a:pt x="29" y="457"/>
                        </a:lnTo>
                        <a:lnTo>
                          <a:pt x="29" y="455"/>
                        </a:lnTo>
                        <a:lnTo>
                          <a:pt x="29" y="453"/>
                        </a:lnTo>
                        <a:lnTo>
                          <a:pt x="27" y="453"/>
                        </a:lnTo>
                        <a:lnTo>
                          <a:pt x="27" y="451"/>
                        </a:lnTo>
                        <a:lnTo>
                          <a:pt x="25" y="451"/>
                        </a:lnTo>
                        <a:lnTo>
                          <a:pt x="25" y="449"/>
                        </a:lnTo>
                        <a:lnTo>
                          <a:pt x="25" y="447"/>
                        </a:lnTo>
                        <a:lnTo>
                          <a:pt x="23" y="447"/>
                        </a:lnTo>
                        <a:lnTo>
                          <a:pt x="23" y="445"/>
                        </a:lnTo>
                        <a:lnTo>
                          <a:pt x="21" y="443"/>
                        </a:lnTo>
                        <a:lnTo>
                          <a:pt x="21" y="441"/>
                        </a:lnTo>
                        <a:lnTo>
                          <a:pt x="19" y="441"/>
                        </a:lnTo>
                        <a:lnTo>
                          <a:pt x="17" y="441"/>
                        </a:lnTo>
                        <a:lnTo>
                          <a:pt x="15" y="441"/>
                        </a:lnTo>
                        <a:lnTo>
                          <a:pt x="14" y="441"/>
                        </a:lnTo>
                        <a:lnTo>
                          <a:pt x="14" y="439"/>
                        </a:lnTo>
                        <a:lnTo>
                          <a:pt x="12" y="437"/>
                        </a:lnTo>
                        <a:lnTo>
                          <a:pt x="10" y="437"/>
                        </a:lnTo>
                        <a:lnTo>
                          <a:pt x="10" y="435"/>
                        </a:lnTo>
                        <a:lnTo>
                          <a:pt x="10" y="434"/>
                        </a:lnTo>
                        <a:lnTo>
                          <a:pt x="8" y="434"/>
                        </a:lnTo>
                        <a:lnTo>
                          <a:pt x="8" y="432"/>
                        </a:lnTo>
                        <a:lnTo>
                          <a:pt x="8" y="430"/>
                        </a:lnTo>
                        <a:lnTo>
                          <a:pt x="8" y="428"/>
                        </a:lnTo>
                        <a:lnTo>
                          <a:pt x="8" y="426"/>
                        </a:lnTo>
                        <a:lnTo>
                          <a:pt x="8" y="424"/>
                        </a:lnTo>
                        <a:lnTo>
                          <a:pt x="8" y="422"/>
                        </a:lnTo>
                        <a:lnTo>
                          <a:pt x="8" y="420"/>
                        </a:lnTo>
                        <a:lnTo>
                          <a:pt x="10" y="420"/>
                        </a:lnTo>
                        <a:lnTo>
                          <a:pt x="10" y="418"/>
                        </a:lnTo>
                        <a:lnTo>
                          <a:pt x="8" y="418"/>
                        </a:lnTo>
                        <a:lnTo>
                          <a:pt x="10" y="418"/>
                        </a:lnTo>
                        <a:lnTo>
                          <a:pt x="10" y="416"/>
                        </a:lnTo>
                        <a:lnTo>
                          <a:pt x="8" y="414"/>
                        </a:lnTo>
                        <a:lnTo>
                          <a:pt x="8" y="412"/>
                        </a:lnTo>
                        <a:lnTo>
                          <a:pt x="6" y="412"/>
                        </a:lnTo>
                        <a:lnTo>
                          <a:pt x="6" y="410"/>
                        </a:lnTo>
                        <a:lnTo>
                          <a:pt x="6" y="409"/>
                        </a:lnTo>
                        <a:lnTo>
                          <a:pt x="4" y="409"/>
                        </a:lnTo>
                        <a:lnTo>
                          <a:pt x="4" y="407"/>
                        </a:lnTo>
                        <a:lnTo>
                          <a:pt x="2" y="407"/>
                        </a:lnTo>
                        <a:lnTo>
                          <a:pt x="2" y="405"/>
                        </a:lnTo>
                        <a:lnTo>
                          <a:pt x="2" y="403"/>
                        </a:lnTo>
                        <a:lnTo>
                          <a:pt x="0" y="403"/>
                        </a:lnTo>
                        <a:lnTo>
                          <a:pt x="0" y="401"/>
                        </a:lnTo>
                        <a:lnTo>
                          <a:pt x="2" y="401"/>
                        </a:lnTo>
                        <a:lnTo>
                          <a:pt x="2" y="399"/>
                        </a:lnTo>
                        <a:lnTo>
                          <a:pt x="2" y="397"/>
                        </a:lnTo>
                        <a:lnTo>
                          <a:pt x="4" y="397"/>
                        </a:lnTo>
                        <a:lnTo>
                          <a:pt x="4" y="395"/>
                        </a:lnTo>
                        <a:lnTo>
                          <a:pt x="4" y="393"/>
                        </a:lnTo>
                        <a:lnTo>
                          <a:pt x="6" y="393"/>
                        </a:lnTo>
                        <a:lnTo>
                          <a:pt x="6" y="391"/>
                        </a:lnTo>
                        <a:lnTo>
                          <a:pt x="6" y="389"/>
                        </a:lnTo>
                        <a:lnTo>
                          <a:pt x="8" y="389"/>
                        </a:lnTo>
                        <a:lnTo>
                          <a:pt x="8" y="387"/>
                        </a:lnTo>
                        <a:lnTo>
                          <a:pt x="8" y="385"/>
                        </a:lnTo>
                        <a:lnTo>
                          <a:pt x="10" y="385"/>
                        </a:lnTo>
                        <a:lnTo>
                          <a:pt x="10" y="384"/>
                        </a:lnTo>
                        <a:lnTo>
                          <a:pt x="10" y="382"/>
                        </a:lnTo>
                        <a:lnTo>
                          <a:pt x="10" y="380"/>
                        </a:lnTo>
                        <a:lnTo>
                          <a:pt x="10" y="378"/>
                        </a:lnTo>
                        <a:lnTo>
                          <a:pt x="8" y="378"/>
                        </a:lnTo>
                        <a:lnTo>
                          <a:pt x="8" y="376"/>
                        </a:lnTo>
                        <a:lnTo>
                          <a:pt x="8" y="374"/>
                        </a:lnTo>
                        <a:lnTo>
                          <a:pt x="8" y="372"/>
                        </a:lnTo>
                        <a:lnTo>
                          <a:pt x="8" y="370"/>
                        </a:lnTo>
                        <a:lnTo>
                          <a:pt x="10" y="370"/>
                        </a:lnTo>
                        <a:lnTo>
                          <a:pt x="10" y="368"/>
                        </a:lnTo>
                        <a:lnTo>
                          <a:pt x="10" y="366"/>
                        </a:lnTo>
                        <a:lnTo>
                          <a:pt x="12" y="366"/>
                        </a:lnTo>
                        <a:lnTo>
                          <a:pt x="12" y="364"/>
                        </a:lnTo>
                        <a:lnTo>
                          <a:pt x="12" y="362"/>
                        </a:lnTo>
                        <a:lnTo>
                          <a:pt x="12" y="361"/>
                        </a:lnTo>
                        <a:lnTo>
                          <a:pt x="14" y="361"/>
                        </a:lnTo>
                        <a:lnTo>
                          <a:pt x="14" y="359"/>
                        </a:lnTo>
                        <a:lnTo>
                          <a:pt x="14" y="357"/>
                        </a:lnTo>
                        <a:lnTo>
                          <a:pt x="14" y="355"/>
                        </a:lnTo>
                        <a:lnTo>
                          <a:pt x="15" y="355"/>
                        </a:lnTo>
                        <a:lnTo>
                          <a:pt x="15" y="353"/>
                        </a:lnTo>
                        <a:lnTo>
                          <a:pt x="17" y="351"/>
                        </a:lnTo>
                        <a:lnTo>
                          <a:pt x="15" y="351"/>
                        </a:lnTo>
                        <a:lnTo>
                          <a:pt x="17" y="351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17" name="Freeform 4870"/>
                  <p:cNvSpPr>
                    <a:spLocks/>
                  </p:cNvSpPr>
                  <p:nvPr/>
                </p:nvSpPr>
                <p:spPr bwMode="auto">
                  <a:xfrm>
                    <a:off x="2342" y="1651"/>
                    <a:ext cx="785" cy="285"/>
                  </a:xfrm>
                  <a:custGeom>
                    <a:avLst/>
                    <a:gdLst>
                      <a:gd name="T0" fmla="*/ 65 w 785"/>
                      <a:gd name="T1" fmla="*/ 121 h 285"/>
                      <a:gd name="T2" fmla="*/ 77 w 785"/>
                      <a:gd name="T3" fmla="*/ 94 h 285"/>
                      <a:gd name="T4" fmla="*/ 90 w 785"/>
                      <a:gd name="T5" fmla="*/ 68 h 285"/>
                      <a:gd name="T6" fmla="*/ 102 w 785"/>
                      <a:gd name="T7" fmla="*/ 37 h 285"/>
                      <a:gd name="T8" fmla="*/ 125 w 785"/>
                      <a:gd name="T9" fmla="*/ 27 h 285"/>
                      <a:gd name="T10" fmla="*/ 152 w 785"/>
                      <a:gd name="T11" fmla="*/ 12 h 285"/>
                      <a:gd name="T12" fmla="*/ 179 w 785"/>
                      <a:gd name="T13" fmla="*/ 20 h 285"/>
                      <a:gd name="T14" fmla="*/ 206 w 785"/>
                      <a:gd name="T15" fmla="*/ 22 h 285"/>
                      <a:gd name="T16" fmla="*/ 229 w 785"/>
                      <a:gd name="T17" fmla="*/ 20 h 285"/>
                      <a:gd name="T18" fmla="*/ 242 w 785"/>
                      <a:gd name="T19" fmla="*/ 23 h 285"/>
                      <a:gd name="T20" fmla="*/ 269 w 785"/>
                      <a:gd name="T21" fmla="*/ 23 h 285"/>
                      <a:gd name="T22" fmla="*/ 300 w 785"/>
                      <a:gd name="T23" fmla="*/ 25 h 285"/>
                      <a:gd name="T24" fmla="*/ 328 w 785"/>
                      <a:gd name="T25" fmla="*/ 22 h 285"/>
                      <a:gd name="T26" fmla="*/ 353 w 785"/>
                      <a:gd name="T27" fmla="*/ 33 h 285"/>
                      <a:gd name="T28" fmla="*/ 378 w 785"/>
                      <a:gd name="T29" fmla="*/ 25 h 285"/>
                      <a:gd name="T30" fmla="*/ 394 w 785"/>
                      <a:gd name="T31" fmla="*/ 10 h 285"/>
                      <a:gd name="T32" fmla="*/ 409 w 785"/>
                      <a:gd name="T33" fmla="*/ 8 h 285"/>
                      <a:gd name="T34" fmla="*/ 434 w 785"/>
                      <a:gd name="T35" fmla="*/ 4 h 285"/>
                      <a:gd name="T36" fmla="*/ 463 w 785"/>
                      <a:gd name="T37" fmla="*/ 10 h 285"/>
                      <a:gd name="T38" fmla="*/ 488 w 785"/>
                      <a:gd name="T39" fmla="*/ 14 h 285"/>
                      <a:gd name="T40" fmla="*/ 505 w 785"/>
                      <a:gd name="T41" fmla="*/ 25 h 285"/>
                      <a:gd name="T42" fmla="*/ 526 w 785"/>
                      <a:gd name="T43" fmla="*/ 31 h 285"/>
                      <a:gd name="T44" fmla="*/ 551 w 785"/>
                      <a:gd name="T45" fmla="*/ 45 h 285"/>
                      <a:gd name="T46" fmla="*/ 578 w 785"/>
                      <a:gd name="T47" fmla="*/ 31 h 285"/>
                      <a:gd name="T48" fmla="*/ 616 w 785"/>
                      <a:gd name="T49" fmla="*/ 54 h 285"/>
                      <a:gd name="T50" fmla="*/ 785 w 785"/>
                      <a:gd name="T51" fmla="*/ 265 h 285"/>
                      <a:gd name="T52" fmla="*/ 745 w 785"/>
                      <a:gd name="T53" fmla="*/ 281 h 285"/>
                      <a:gd name="T54" fmla="*/ 705 w 785"/>
                      <a:gd name="T55" fmla="*/ 281 h 285"/>
                      <a:gd name="T56" fmla="*/ 674 w 785"/>
                      <a:gd name="T57" fmla="*/ 285 h 285"/>
                      <a:gd name="T58" fmla="*/ 655 w 785"/>
                      <a:gd name="T59" fmla="*/ 265 h 285"/>
                      <a:gd name="T60" fmla="*/ 632 w 785"/>
                      <a:gd name="T61" fmla="*/ 252 h 285"/>
                      <a:gd name="T62" fmla="*/ 615 w 785"/>
                      <a:gd name="T63" fmla="*/ 242 h 285"/>
                      <a:gd name="T64" fmla="*/ 597 w 785"/>
                      <a:gd name="T65" fmla="*/ 221 h 285"/>
                      <a:gd name="T66" fmla="*/ 580 w 785"/>
                      <a:gd name="T67" fmla="*/ 217 h 285"/>
                      <a:gd name="T68" fmla="*/ 555 w 785"/>
                      <a:gd name="T69" fmla="*/ 219 h 285"/>
                      <a:gd name="T70" fmla="*/ 530 w 785"/>
                      <a:gd name="T71" fmla="*/ 214 h 285"/>
                      <a:gd name="T72" fmla="*/ 503 w 785"/>
                      <a:gd name="T73" fmla="*/ 225 h 285"/>
                      <a:gd name="T74" fmla="*/ 478 w 785"/>
                      <a:gd name="T75" fmla="*/ 231 h 285"/>
                      <a:gd name="T76" fmla="*/ 451 w 785"/>
                      <a:gd name="T77" fmla="*/ 235 h 285"/>
                      <a:gd name="T78" fmla="*/ 424 w 785"/>
                      <a:gd name="T79" fmla="*/ 233 h 285"/>
                      <a:gd name="T80" fmla="*/ 403 w 785"/>
                      <a:gd name="T81" fmla="*/ 233 h 285"/>
                      <a:gd name="T82" fmla="*/ 380 w 785"/>
                      <a:gd name="T83" fmla="*/ 235 h 285"/>
                      <a:gd name="T84" fmla="*/ 355 w 785"/>
                      <a:gd name="T85" fmla="*/ 227 h 285"/>
                      <a:gd name="T86" fmla="*/ 330 w 785"/>
                      <a:gd name="T87" fmla="*/ 225 h 285"/>
                      <a:gd name="T88" fmla="*/ 305 w 785"/>
                      <a:gd name="T89" fmla="*/ 217 h 285"/>
                      <a:gd name="T90" fmla="*/ 286 w 785"/>
                      <a:gd name="T91" fmla="*/ 223 h 285"/>
                      <a:gd name="T92" fmla="*/ 265 w 785"/>
                      <a:gd name="T93" fmla="*/ 235 h 285"/>
                      <a:gd name="T94" fmla="*/ 250 w 785"/>
                      <a:gd name="T95" fmla="*/ 233 h 285"/>
                      <a:gd name="T96" fmla="*/ 232 w 785"/>
                      <a:gd name="T97" fmla="*/ 242 h 285"/>
                      <a:gd name="T98" fmla="*/ 217 w 785"/>
                      <a:gd name="T99" fmla="*/ 240 h 285"/>
                      <a:gd name="T100" fmla="*/ 202 w 785"/>
                      <a:gd name="T101" fmla="*/ 240 h 285"/>
                      <a:gd name="T102" fmla="*/ 179 w 785"/>
                      <a:gd name="T103" fmla="*/ 242 h 285"/>
                      <a:gd name="T104" fmla="*/ 154 w 785"/>
                      <a:gd name="T105" fmla="*/ 246 h 285"/>
                      <a:gd name="T106" fmla="*/ 123 w 785"/>
                      <a:gd name="T107" fmla="*/ 252 h 285"/>
                      <a:gd name="T108" fmla="*/ 98 w 785"/>
                      <a:gd name="T109" fmla="*/ 260 h 285"/>
                      <a:gd name="T110" fmla="*/ 71 w 785"/>
                      <a:gd name="T111" fmla="*/ 271 h 285"/>
                      <a:gd name="T112" fmla="*/ 44 w 785"/>
                      <a:gd name="T113" fmla="*/ 271 h 285"/>
                      <a:gd name="T114" fmla="*/ 21 w 785"/>
                      <a:gd name="T115" fmla="*/ 254 h 285"/>
                      <a:gd name="T116" fmla="*/ 10 w 785"/>
                      <a:gd name="T117" fmla="*/ 240 h 285"/>
                      <a:gd name="T118" fmla="*/ 4 w 785"/>
                      <a:gd name="T119" fmla="*/ 214 h 285"/>
                      <a:gd name="T120" fmla="*/ 19 w 785"/>
                      <a:gd name="T121" fmla="*/ 190 h 285"/>
                      <a:gd name="T122" fmla="*/ 39 w 785"/>
                      <a:gd name="T123" fmla="*/ 173 h 285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785" h="285">
                        <a:moveTo>
                          <a:pt x="60" y="160"/>
                        </a:moveTo>
                        <a:lnTo>
                          <a:pt x="62" y="158"/>
                        </a:lnTo>
                        <a:lnTo>
                          <a:pt x="62" y="156"/>
                        </a:lnTo>
                        <a:lnTo>
                          <a:pt x="64" y="156"/>
                        </a:lnTo>
                        <a:lnTo>
                          <a:pt x="64" y="154"/>
                        </a:lnTo>
                        <a:lnTo>
                          <a:pt x="64" y="152"/>
                        </a:lnTo>
                        <a:lnTo>
                          <a:pt x="64" y="150"/>
                        </a:lnTo>
                        <a:lnTo>
                          <a:pt x="64" y="148"/>
                        </a:lnTo>
                        <a:lnTo>
                          <a:pt x="64" y="146"/>
                        </a:lnTo>
                        <a:lnTo>
                          <a:pt x="64" y="144"/>
                        </a:lnTo>
                        <a:lnTo>
                          <a:pt x="64" y="142"/>
                        </a:lnTo>
                        <a:lnTo>
                          <a:pt x="65" y="139"/>
                        </a:lnTo>
                        <a:lnTo>
                          <a:pt x="65" y="137"/>
                        </a:lnTo>
                        <a:lnTo>
                          <a:pt x="65" y="135"/>
                        </a:lnTo>
                        <a:lnTo>
                          <a:pt x="64" y="133"/>
                        </a:lnTo>
                        <a:lnTo>
                          <a:pt x="64" y="131"/>
                        </a:lnTo>
                        <a:lnTo>
                          <a:pt x="64" y="129"/>
                        </a:lnTo>
                        <a:lnTo>
                          <a:pt x="64" y="127"/>
                        </a:lnTo>
                        <a:lnTo>
                          <a:pt x="64" y="125"/>
                        </a:lnTo>
                        <a:lnTo>
                          <a:pt x="65" y="123"/>
                        </a:lnTo>
                        <a:lnTo>
                          <a:pt x="65" y="121"/>
                        </a:lnTo>
                        <a:lnTo>
                          <a:pt x="65" y="119"/>
                        </a:lnTo>
                        <a:lnTo>
                          <a:pt x="65" y="118"/>
                        </a:lnTo>
                        <a:lnTo>
                          <a:pt x="65" y="116"/>
                        </a:lnTo>
                        <a:lnTo>
                          <a:pt x="67" y="114"/>
                        </a:lnTo>
                        <a:lnTo>
                          <a:pt x="67" y="112"/>
                        </a:lnTo>
                        <a:lnTo>
                          <a:pt x="67" y="110"/>
                        </a:lnTo>
                        <a:lnTo>
                          <a:pt x="67" y="108"/>
                        </a:lnTo>
                        <a:lnTo>
                          <a:pt x="67" y="106"/>
                        </a:lnTo>
                        <a:lnTo>
                          <a:pt x="69" y="106"/>
                        </a:lnTo>
                        <a:lnTo>
                          <a:pt x="69" y="104"/>
                        </a:lnTo>
                        <a:lnTo>
                          <a:pt x="71" y="104"/>
                        </a:lnTo>
                        <a:lnTo>
                          <a:pt x="71" y="102"/>
                        </a:lnTo>
                        <a:lnTo>
                          <a:pt x="71" y="100"/>
                        </a:lnTo>
                        <a:lnTo>
                          <a:pt x="69" y="100"/>
                        </a:lnTo>
                        <a:lnTo>
                          <a:pt x="69" y="98"/>
                        </a:lnTo>
                        <a:lnTo>
                          <a:pt x="71" y="98"/>
                        </a:lnTo>
                        <a:lnTo>
                          <a:pt x="71" y="96"/>
                        </a:lnTo>
                        <a:lnTo>
                          <a:pt x="73" y="96"/>
                        </a:lnTo>
                        <a:lnTo>
                          <a:pt x="75" y="96"/>
                        </a:lnTo>
                        <a:lnTo>
                          <a:pt x="77" y="96"/>
                        </a:lnTo>
                        <a:lnTo>
                          <a:pt x="77" y="94"/>
                        </a:lnTo>
                        <a:lnTo>
                          <a:pt x="79" y="94"/>
                        </a:lnTo>
                        <a:lnTo>
                          <a:pt x="79" y="93"/>
                        </a:lnTo>
                        <a:lnTo>
                          <a:pt x="81" y="93"/>
                        </a:lnTo>
                        <a:lnTo>
                          <a:pt x="83" y="93"/>
                        </a:lnTo>
                        <a:lnTo>
                          <a:pt x="83" y="91"/>
                        </a:lnTo>
                        <a:lnTo>
                          <a:pt x="83" y="89"/>
                        </a:lnTo>
                        <a:lnTo>
                          <a:pt x="85" y="89"/>
                        </a:lnTo>
                        <a:lnTo>
                          <a:pt x="85" y="87"/>
                        </a:lnTo>
                        <a:lnTo>
                          <a:pt x="85" y="85"/>
                        </a:lnTo>
                        <a:lnTo>
                          <a:pt x="87" y="85"/>
                        </a:lnTo>
                        <a:lnTo>
                          <a:pt x="87" y="83"/>
                        </a:lnTo>
                        <a:lnTo>
                          <a:pt x="87" y="81"/>
                        </a:lnTo>
                        <a:lnTo>
                          <a:pt x="87" y="79"/>
                        </a:lnTo>
                        <a:lnTo>
                          <a:pt x="87" y="77"/>
                        </a:lnTo>
                        <a:lnTo>
                          <a:pt x="87" y="75"/>
                        </a:lnTo>
                        <a:lnTo>
                          <a:pt x="89" y="75"/>
                        </a:lnTo>
                        <a:lnTo>
                          <a:pt x="89" y="73"/>
                        </a:lnTo>
                        <a:lnTo>
                          <a:pt x="89" y="71"/>
                        </a:lnTo>
                        <a:lnTo>
                          <a:pt x="90" y="71"/>
                        </a:lnTo>
                        <a:lnTo>
                          <a:pt x="90" y="70"/>
                        </a:lnTo>
                        <a:lnTo>
                          <a:pt x="90" y="68"/>
                        </a:lnTo>
                        <a:lnTo>
                          <a:pt x="90" y="66"/>
                        </a:lnTo>
                        <a:lnTo>
                          <a:pt x="92" y="66"/>
                        </a:lnTo>
                        <a:lnTo>
                          <a:pt x="92" y="64"/>
                        </a:lnTo>
                        <a:lnTo>
                          <a:pt x="92" y="62"/>
                        </a:lnTo>
                        <a:lnTo>
                          <a:pt x="94" y="62"/>
                        </a:lnTo>
                        <a:lnTo>
                          <a:pt x="94" y="60"/>
                        </a:lnTo>
                        <a:lnTo>
                          <a:pt x="94" y="58"/>
                        </a:lnTo>
                        <a:lnTo>
                          <a:pt x="96" y="58"/>
                        </a:lnTo>
                        <a:lnTo>
                          <a:pt x="96" y="56"/>
                        </a:lnTo>
                        <a:lnTo>
                          <a:pt x="96" y="54"/>
                        </a:lnTo>
                        <a:lnTo>
                          <a:pt x="96" y="52"/>
                        </a:lnTo>
                        <a:lnTo>
                          <a:pt x="98" y="52"/>
                        </a:lnTo>
                        <a:lnTo>
                          <a:pt x="98" y="50"/>
                        </a:lnTo>
                        <a:lnTo>
                          <a:pt x="98" y="48"/>
                        </a:lnTo>
                        <a:lnTo>
                          <a:pt x="100" y="46"/>
                        </a:lnTo>
                        <a:lnTo>
                          <a:pt x="100" y="45"/>
                        </a:lnTo>
                        <a:lnTo>
                          <a:pt x="100" y="43"/>
                        </a:lnTo>
                        <a:lnTo>
                          <a:pt x="102" y="43"/>
                        </a:lnTo>
                        <a:lnTo>
                          <a:pt x="102" y="41"/>
                        </a:lnTo>
                        <a:lnTo>
                          <a:pt x="102" y="39"/>
                        </a:lnTo>
                        <a:lnTo>
                          <a:pt x="102" y="37"/>
                        </a:lnTo>
                        <a:lnTo>
                          <a:pt x="104" y="37"/>
                        </a:lnTo>
                        <a:lnTo>
                          <a:pt x="104" y="35"/>
                        </a:lnTo>
                        <a:lnTo>
                          <a:pt x="106" y="35"/>
                        </a:lnTo>
                        <a:lnTo>
                          <a:pt x="106" y="33"/>
                        </a:lnTo>
                        <a:lnTo>
                          <a:pt x="106" y="31"/>
                        </a:lnTo>
                        <a:lnTo>
                          <a:pt x="108" y="31"/>
                        </a:lnTo>
                        <a:lnTo>
                          <a:pt x="106" y="31"/>
                        </a:lnTo>
                        <a:lnTo>
                          <a:pt x="108" y="31"/>
                        </a:lnTo>
                        <a:lnTo>
                          <a:pt x="108" y="29"/>
                        </a:lnTo>
                        <a:lnTo>
                          <a:pt x="108" y="27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3" y="27"/>
                        </a:lnTo>
                        <a:lnTo>
                          <a:pt x="115" y="27"/>
                        </a:lnTo>
                        <a:lnTo>
                          <a:pt x="117" y="27"/>
                        </a:lnTo>
                        <a:lnTo>
                          <a:pt x="119" y="27"/>
                        </a:lnTo>
                        <a:lnTo>
                          <a:pt x="121" y="27"/>
                        </a:lnTo>
                        <a:lnTo>
                          <a:pt x="123" y="27"/>
                        </a:lnTo>
                        <a:lnTo>
                          <a:pt x="123" y="25"/>
                        </a:lnTo>
                        <a:lnTo>
                          <a:pt x="125" y="25"/>
                        </a:lnTo>
                        <a:lnTo>
                          <a:pt x="125" y="27"/>
                        </a:lnTo>
                        <a:lnTo>
                          <a:pt x="127" y="27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5"/>
                        </a:lnTo>
                        <a:lnTo>
                          <a:pt x="133" y="25"/>
                        </a:lnTo>
                        <a:lnTo>
                          <a:pt x="135" y="25"/>
                        </a:lnTo>
                        <a:lnTo>
                          <a:pt x="137" y="25"/>
                        </a:lnTo>
                        <a:lnTo>
                          <a:pt x="138" y="25"/>
                        </a:lnTo>
                        <a:lnTo>
                          <a:pt x="138" y="23"/>
                        </a:lnTo>
                        <a:lnTo>
                          <a:pt x="140" y="23"/>
                        </a:lnTo>
                        <a:lnTo>
                          <a:pt x="142" y="23"/>
                        </a:lnTo>
                        <a:lnTo>
                          <a:pt x="142" y="22"/>
                        </a:lnTo>
                        <a:lnTo>
                          <a:pt x="142" y="20"/>
                        </a:lnTo>
                        <a:lnTo>
                          <a:pt x="142" y="18"/>
                        </a:lnTo>
                        <a:lnTo>
                          <a:pt x="142" y="16"/>
                        </a:lnTo>
                        <a:lnTo>
                          <a:pt x="142" y="14"/>
                        </a:lnTo>
                        <a:lnTo>
                          <a:pt x="144" y="14"/>
                        </a:lnTo>
                        <a:lnTo>
                          <a:pt x="146" y="16"/>
                        </a:lnTo>
                        <a:lnTo>
                          <a:pt x="148" y="14"/>
                        </a:lnTo>
                        <a:lnTo>
                          <a:pt x="150" y="14"/>
                        </a:lnTo>
                        <a:lnTo>
                          <a:pt x="152" y="12"/>
                        </a:lnTo>
                        <a:lnTo>
                          <a:pt x="154" y="12"/>
                        </a:lnTo>
                        <a:lnTo>
                          <a:pt x="156" y="12"/>
                        </a:lnTo>
                        <a:lnTo>
                          <a:pt x="158" y="12"/>
                        </a:lnTo>
                        <a:lnTo>
                          <a:pt x="160" y="12"/>
                        </a:lnTo>
                        <a:lnTo>
                          <a:pt x="161" y="12"/>
                        </a:lnTo>
                        <a:lnTo>
                          <a:pt x="161" y="10"/>
                        </a:lnTo>
                        <a:lnTo>
                          <a:pt x="163" y="8"/>
                        </a:lnTo>
                        <a:lnTo>
                          <a:pt x="165" y="8"/>
                        </a:lnTo>
                        <a:lnTo>
                          <a:pt x="165" y="10"/>
                        </a:lnTo>
                        <a:lnTo>
                          <a:pt x="165" y="12"/>
                        </a:lnTo>
                        <a:lnTo>
                          <a:pt x="165" y="14"/>
                        </a:lnTo>
                        <a:lnTo>
                          <a:pt x="167" y="14"/>
                        </a:lnTo>
                        <a:lnTo>
                          <a:pt x="169" y="14"/>
                        </a:lnTo>
                        <a:lnTo>
                          <a:pt x="171" y="16"/>
                        </a:lnTo>
                        <a:lnTo>
                          <a:pt x="171" y="18"/>
                        </a:lnTo>
                        <a:lnTo>
                          <a:pt x="171" y="20"/>
                        </a:lnTo>
                        <a:lnTo>
                          <a:pt x="173" y="22"/>
                        </a:lnTo>
                        <a:lnTo>
                          <a:pt x="175" y="22"/>
                        </a:lnTo>
                        <a:lnTo>
                          <a:pt x="177" y="22"/>
                        </a:lnTo>
                        <a:lnTo>
                          <a:pt x="177" y="20"/>
                        </a:lnTo>
                        <a:lnTo>
                          <a:pt x="179" y="20"/>
                        </a:lnTo>
                        <a:lnTo>
                          <a:pt x="181" y="20"/>
                        </a:lnTo>
                        <a:lnTo>
                          <a:pt x="183" y="20"/>
                        </a:lnTo>
                        <a:lnTo>
                          <a:pt x="183" y="22"/>
                        </a:lnTo>
                        <a:lnTo>
                          <a:pt x="184" y="22"/>
                        </a:lnTo>
                        <a:lnTo>
                          <a:pt x="186" y="22"/>
                        </a:lnTo>
                        <a:lnTo>
                          <a:pt x="186" y="20"/>
                        </a:lnTo>
                        <a:lnTo>
                          <a:pt x="188" y="20"/>
                        </a:lnTo>
                        <a:lnTo>
                          <a:pt x="188" y="18"/>
                        </a:lnTo>
                        <a:lnTo>
                          <a:pt x="190" y="16"/>
                        </a:lnTo>
                        <a:lnTo>
                          <a:pt x="192" y="16"/>
                        </a:lnTo>
                        <a:lnTo>
                          <a:pt x="194" y="16"/>
                        </a:lnTo>
                        <a:lnTo>
                          <a:pt x="196" y="16"/>
                        </a:lnTo>
                        <a:lnTo>
                          <a:pt x="196" y="18"/>
                        </a:lnTo>
                        <a:lnTo>
                          <a:pt x="198" y="18"/>
                        </a:lnTo>
                        <a:lnTo>
                          <a:pt x="200" y="18"/>
                        </a:lnTo>
                        <a:lnTo>
                          <a:pt x="202" y="18"/>
                        </a:lnTo>
                        <a:lnTo>
                          <a:pt x="204" y="16"/>
                        </a:lnTo>
                        <a:lnTo>
                          <a:pt x="206" y="16"/>
                        </a:lnTo>
                        <a:lnTo>
                          <a:pt x="206" y="18"/>
                        </a:lnTo>
                        <a:lnTo>
                          <a:pt x="206" y="20"/>
                        </a:lnTo>
                        <a:lnTo>
                          <a:pt x="206" y="22"/>
                        </a:lnTo>
                        <a:lnTo>
                          <a:pt x="204" y="22"/>
                        </a:lnTo>
                        <a:lnTo>
                          <a:pt x="204" y="23"/>
                        </a:lnTo>
                        <a:lnTo>
                          <a:pt x="206" y="23"/>
                        </a:lnTo>
                        <a:lnTo>
                          <a:pt x="206" y="25"/>
                        </a:lnTo>
                        <a:lnTo>
                          <a:pt x="208" y="25"/>
                        </a:lnTo>
                        <a:lnTo>
                          <a:pt x="208" y="23"/>
                        </a:lnTo>
                        <a:lnTo>
                          <a:pt x="209" y="23"/>
                        </a:lnTo>
                        <a:lnTo>
                          <a:pt x="211" y="23"/>
                        </a:lnTo>
                        <a:lnTo>
                          <a:pt x="211" y="22"/>
                        </a:lnTo>
                        <a:lnTo>
                          <a:pt x="213" y="22"/>
                        </a:lnTo>
                        <a:lnTo>
                          <a:pt x="215" y="22"/>
                        </a:lnTo>
                        <a:lnTo>
                          <a:pt x="217" y="22"/>
                        </a:lnTo>
                        <a:lnTo>
                          <a:pt x="219" y="22"/>
                        </a:lnTo>
                        <a:lnTo>
                          <a:pt x="219" y="20"/>
                        </a:lnTo>
                        <a:lnTo>
                          <a:pt x="221" y="20"/>
                        </a:lnTo>
                        <a:lnTo>
                          <a:pt x="223" y="22"/>
                        </a:lnTo>
                        <a:lnTo>
                          <a:pt x="225" y="23"/>
                        </a:lnTo>
                        <a:lnTo>
                          <a:pt x="227" y="23"/>
                        </a:lnTo>
                        <a:lnTo>
                          <a:pt x="227" y="22"/>
                        </a:lnTo>
                        <a:lnTo>
                          <a:pt x="229" y="22"/>
                        </a:lnTo>
                        <a:lnTo>
                          <a:pt x="229" y="20"/>
                        </a:lnTo>
                        <a:lnTo>
                          <a:pt x="231" y="20"/>
                        </a:lnTo>
                        <a:lnTo>
                          <a:pt x="231" y="22"/>
                        </a:lnTo>
                        <a:lnTo>
                          <a:pt x="231" y="23"/>
                        </a:lnTo>
                        <a:lnTo>
                          <a:pt x="232" y="23"/>
                        </a:lnTo>
                        <a:lnTo>
                          <a:pt x="232" y="25"/>
                        </a:lnTo>
                        <a:lnTo>
                          <a:pt x="234" y="25"/>
                        </a:lnTo>
                        <a:lnTo>
                          <a:pt x="236" y="25"/>
                        </a:lnTo>
                        <a:lnTo>
                          <a:pt x="236" y="23"/>
                        </a:lnTo>
                        <a:lnTo>
                          <a:pt x="238" y="22"/>
                        </a:lnTo>
                        <a:lnTo>
                          <a:pt x="236" y="22"/>
                        </a:lnTo>
                        <a:lnTo>
                          <a:pt x="236" y="20"/>
                        </a:lnTo>
                        <a:lnTo>
                          <a:pt x="238" y="18"/>
                        </a:lnTo>
                        <a:lnTo>
                          <a:pt x="240" y="18"/>
                        </a:lnTo>
                        <a:lnTo>
                          <a:pt x="240" y="20"/>
                        </a:lnTo>
                        <a:lnTo>
                          <a:pt x="240" y="22"/>
                        </a:lnTo>
                        <a:lnTo>
                          <a:pt x="240" y="23"/>
                        </a:lnTo>
                        <a:lnTo>
                          <a:pt x="240" y="25"/>
                        </a:lnTo>
                        <a:lnTo>
                          <a:pt x="240" y="27"/>
                        </a:lnTo>
                        <a:lnTo>
                          <a:pt x="242" y="27"/>
                        </a:lnTo>
                        <a:lnTo>
                          <a:pt x="242" y="25"/>
                        </a:lnTo>
                        <a:lnTo>
                          <a:pt x="242" y="23"/>
                        </a:lnTo>
                        <a:lnTo>
                          <a:pt x="242" y="22"/>
                        </a:lnTo>
                        <a:lnTo>
                          <a:pt x="244" y="22"/>
                        </a:lnTo>
                        <a:lnTo>
                          <a:pt x="246" y="23"/>
                        </a:lnTo>
                        <a:lnTo>
                          <a:pt x="246" y="22"/>
                        </a:lnTo>
                        <a:lnTo>
                          <a:pt x="248" y="22"/>
                        </a:lnTo>
                        <a:lnTo>
                          <a:pt x="248" y="20"/>
                        </a:lnTo>
                        <a:lnTo>
                          <a:pt x="250" y="20"/>
                        </a:lnTo>
                        <a:lnTo>
                          <a:pt x="252" y="20"/>
                        </a:lnTo>
                        <a:lnTo>
                          <a:pt x="254" y="20"/>
                        </a:lnTo>
                        <a:lnTo>
                          <a:pt x="256" y="20"/>
                        </a:lnTo>
                        <a:lnTo>
                          <a:pt x="257" y="20"/>
                        </a:lnTo>
                        <a:lnTo>
                          <a:pt x="259" y="20"/>
                        </a:lnTo>
                        <a:lnTo>
                          <a:pt x="259" y="22"/>
                        </a:lnTo>
                        <a:lnTo>
                          <a:pt x="259" y="23"/>
                        </a:lnTo>
                        <a:lnTo>
                          <a:pt x="261" y="23"/>
                        </a:lnTo>
                        <a:lnTo>
                          <a:pt x="261" y="25"/>
                        </a:lnTo>
                        <a:lnTo>
                          <a:pt x="263" y="25"/>
                        </a:lnTo>
                        <a:lnTo>
                          <a:pt x="265" y="25"/>
                        </a:lnTo>
                        <a:lnTo>
                          <a:pt x="265" y="23"/>
                        </a:lnTo>
                        <a:lnTo>
                          <a:pt x="267" y="23"/>
                        </a:lnTo>
                        <a:lnTo>
                          <a:pt x="269" y="23"/>
                        </a:lnTo>
                        <a:lnTo>
                          <a:pt x="271" y="23"/>
                        </a:lnTo>
                        <a:lnTo>
                          <a:pt x="271" y="25"/>
                        </a:lnTo>
                        <a:lnTo>
                          <a:pt x="273" y="25"/>
                        </a:lnTo>
                        <a:lnTo>
                          <a:pt x="275" y="23"/>
                        </a:lnTo>
                        <a:lnTo>
                          <a:pt x="277" y="23"/>
                        </a:lnTo>
                        <a:lnTo>
                          <a:pt x="279" y="23"/>
                        </a:lnTo>
                        <a:lnTo>
                          <a:pt x="280" y="23"/>
                        </a:lnTo>
                        <a:lnTo>
                          <a:pt x="280" y="22"/>
                        </a:lnTo>
                        <a:lnTo>
                          <a:pt x="282" y="22"/>
                        </a:lnTo>
                        <a:lnTo>
                          <a:pt x="284" y="22"/>
                        </a:lnTo>
                        <a:lnTo>
                          <a:pt x="286" y="22"/>
                        </a:lnTo>
                        <a:lnTo>
                          <a:pt x="288" y="22"/>
                        </a:lnTo>
                        <a:lnTo>
                          <a:pt x="290" y="22"/>
                        </a:lnTo>
                        <a:lnTo>
                          <a:pt x="290" y="20"/>
                        </a:lnTo>
                        <a:lnTo>
                          <a:pt x="292" y="20"/>
                        </a:lnTo>
                        <a:lnTo>
                          <a:pt x="292" y="22"/>
                        </a:lnTo>
                        <a:lnTo>
                          <a:pt x="294" y="23"/>
                        </a:lnTo>
                        <a:lnTo>
                          <a:pt x="296" y="23"/>
                        </a:lnTo>
                        <a:lnTo>
                          <a:pt x="296" y="25"/>
                        </a:lnTo>
                        <a:lnTo>
                          <a:pt x="298" y="25"/>
                        </a:lnTo>
                        <a:lnTo>
                          <a:pt x="300" y="25"/>
                        </a:lnTo>
                        <a:lnTo>
                          <a:pt x="300" y="23"/>
                        </a:lnTo>
                        <a:lnTo>
                          <a:pt x="300" y="22"/>
                        </a:lnTo>
                        <a:lnTo>
                          <a:pt x="302" y="22"/>
                        </a:lnTo>
                        <a:lnTo>
                          <a:pt x="304" y="22"/>
                        </a:lnTo>
                        <a:lnTo>
                          <a:pt x="304" y="23"/>
                        </a:lnTo>
                        <a:lnTo>
                          <a:pt x="305" y="23"/>
                        </a:lnTo>
                        <a:lnTo>
                          <a:pt x="307" y="23"/>
                        </a:lnTo>
                        <a:lnTo>
                          <a:pt x="307" y="22"/>
                        </a:lnTo>
                        <a:lnTo>
                          <a:pt x="309" y="22"/>
                        </a:lnTo>
                        <a:lnTo>
                          <a:pt x="311" y="23"/>
                        </a:lnTo>
                        <a:lnTo>
                          <a:pt x="313" y="23"/>
                        </a:lnTo>
                        <a:lnTo>
                          <a:pt x="315" y="23"/>
                        </a:lnTo>
                        <a:lnTo>
                          <a:pt x="315" y="22"/>
                        </a:lnTo>
                        <a:lnTo>
                          <a:pt x="317" y="22"/>
                        </a:lnTo>
                        <a:lnTo>
                          <a:pt x="319" y="22"/>
                        </a:lnTo>
                        <a:lnTo>
                          <a:pt x="321" y="22"/>
                        </a:lnTo>
                        <a:lnTo>
                          <a:pt x="323" y="22"/>
                        </a:lnTo>
                        <a:lnTo>
                          <a:pt x="325" y="20"/>
                        </a:lnTo>
                        <a:lnTo>
                          <a:pt x="327" y="20"/>
                        </a:lnTo>
                        <a:lnTo>
                          <a:pt x="328" y="20"/>
                        </a:lnTo>
                        <a:lnTo>
                          <a:pt x="328" y="22"/>
                        </a:lnTo>
                        <a:lnTo>
                          <a:pt x="330" y="22"/>
                        </a:lnTo>
                        <a:lnTo>
                          <a:pt x="330" y="23"/>
                        </a:lnTo>
                        <a:lnTo>
                          <a:pt x="330" y="25"/>
                        </a:lnTo>
                        <a:lnTo>
                          <a:pt x="332" y="25"/>
                        </a:lnTo>
                        <a:lnTo>
                          <a:pt x="334" y="25"/>
                        </a:lnTo>
                        <a:lnTo>
                          <a:pt x="334" y="27"/>
                        </a:lnTo>
                        <a:lnTo>
                          <a:pt x="332" y="27"/>
                        </a:lnTo>
                        <a:lnTo>
                          <a:pt x="332" y="29"/>
                        </a:lnTo>
                        <a:lnTo>
                          <a:pt x="332" y="31"/>
                        </a:lnTo>
                        <a:lnTo>
                          <a:pt x="334" y="31"/>
                        </a:lnTo>
                        <a:lnTo>
                          <a:pt x="336" y="31"/>
                        </a:lnTo>
                        <a:lnTo>
                          <a:pt x="338" y="31"/>
                        </a:lnTo>
                        <a:lnTo>
                          <a:pt x="338" y="33"/>
                        </a:lnTo>
                        <a:lnTo>
                          <a:pt x="340" y="33"/>
                        </a:lnTo>
                        <a:lnTo>
                          <a:pt x="342" y="33"/>
                        </a:lnTo>
                        <a:lnTo>
                          <a:pt x="344" y="33"/>
                        </a:lnTo>
                        <a:lnTo>
                          <a:pt x="346" y="33"/>
                        </a:lnTo>
                        <a:lnTo>
                          <a:pt x="348" y="33"/>
                        </a:lnTo>
                        <a:lnTo>
                          <a:pt x="350" y="33"/>
                        </a:lnTo>
                        <a:lnTo>
                          <a:pt x="352" y="33"/>
                        </a:lnTo>
                        <a:lnTo>
                          <a:pt x="353" y="33"/>
                        </a:lnTo>
                        <a:lnTo>
                          <a:pt x="353" y="35"/>
                        </a:lnTo>
                        <a:lnTo>
                          <a:pt x="355" y="35"/>
                        </a:lnTo>
                        <a:lnTo>
                          <a:pt x="357" y="35"/>
                        </a:lnTo>
                        <a:lnTo>
                          <a:pt x="359" y="35"/>
                        </a:lnTo>
                        <a:lnTo>
                          <a:pt x="361" y="33"/>
                        </a:lnTo>
                        <a:lnTo>
                          <a:pt x="363" y="33"/>
                        </a:lnTo>
                        <a:lnTo>
                          <a:pt x="365" y="33"/>
                        </a:lnTo>
                        <a:lnTo>
                          <a:pt x="365" y="31"/>
                        </a:lnTo>
                        <a:lnTo>
                          <a:pt x="365" y="29"/>
                        </a:lnTo>
                        <a:lnTo>
                          <a:pt x="367" y="29"/>
                        </a:lnTo>
                        <a:lnTo>
                          <a:pt x="367" y="27"/>
                        </a:lnTo>
                        <a:lnTo>
                          <a:pt x="367" y="29"/>
                        </a:lnTo>
                        <a:lnTo>
                          <a:pt x="369" y="29"/>
                        </a:lnTo>
                        <a:lnTo>
                          <a:pt x="369" y="27"/>
                        </a:lnTo>
                        <a:lnTo>
                          <a:pt x="369" y="25"/>
                        </a:lnTo>
                        <a:lnTo>
                          <a:pt x="371" y="23"/>
                        </a:lnTo>
                        <a:lnTo>
                          <a:pt x="373" y="23"/>
                        </a:lnTo>
                        <a:lnTo>
                          <a:pt x="375" y="23"/>
                        </a:lnTo>
                        <a:lnTo>
                          <a:pt x="376" y="23"/>
                        </a:lnTo>
                        <a:lnTo>
                          <a:pt x="378" y="23"/>
                        </a:lnTo>
                        <a:lnTo>
                          <a:pt x="378" y="25"/>
                        </a:lnTo>
                        <a:lnTo>
                          <a:pt x="378" y="23"/>
                        </a:lnTo>
                        <a:lnTo>
                          <a:pt x="380" y="23"/>
                        </a:lnTo>
                        <a:lnTo>
                          <a:pt x="380" y="22"/>
                        </a:lnTo>
                        <a:lnTo>
                          <a:pt x="382" y="22"/>
                        </a:lnTo>
                        <a:lnTo>
                          <a:pt x="384" y="22"/>
                        </a:lnTo>
                        <a:lnTo>
                          <a:pt x="384" y="20"/>
                        </a:lnTo>
                        <a:lnTo>
                          <a:pt x="382" y="20"/>
                        </a:lnTo>
                        <a:lnTo>
                          <a:pt x="382" y="18"/>
                        </a:lnTo>
                        <a:lnTo>
                          <a:pt x="382" y="16"/>
                        </a:lnTo>
                        <a:lnTo>
                          <a:pt x="384" y="14"/>
                        </a:lnTo>
                        <a:lnTo>
                          <a:pt x="386" y="14"/>
                        </a:lnTo>
                        <a:lnTo>
                          <a:pt x="386" y="16"/>
                        </a:lnTo>
                        <a:lnTo>
                          <a:pt x="386" y="18"/>
                        </a:lnTo>
                        <a:lnTo>
                          <a:pt x="388" y="18"/>
                        </a:lnTo>
                        <a:lnTo>
                          <a:pt x="388" y="16"/>
                        </a:lnTo>
                        <a:lnTo>
                          <a:pt x="390" y="16"/>
                        </a:lnTo>
                        <a:lnTo>
                          <a:pt x="390" y="14"/>
                        </a:lnTo>
                        <a:lnTo>
                          <a:pt x="390" y="12"/>
                        </a:lnTo>
                        <a:lnTo>
                          <a:pt x="392" y="12"/>
                        </a:lnTo>
                        <a:lnTo>
                          <a:pt x="392" y="10"/>
                        </a:lnTo>
                        <a:lnTo>
                          <a:pt x="394" y="10"/>
                        </a:lnTo>
                        <a:lnTo>
                          <a:pt x="396" y="10"/>
                        </a:lnTo>
                        <a:lnTo>
                          <a:pt x="396" y="12"/>
                        </a:lnTo>
                        <a:lnTo>
                          <a:pt x="398" y="12"/>
                        </a:lnTo>
                        <a:lnTo>
                          <a:pt x="398" y="14"/>
                        </a:lnTo>
                        <a:lnTo>
                          <a:pt x="400" y="14"/>
                        </a:lnTo>
                        <a:lnTo>
                          <a:pt x="401" y="14"/>
                        </a:lnTo>
                        <a:lnTo>
                          <a:pt x="401" y="12"/>
                        </a:lnTo>
                        <a:lnTo>
                          <a:pt x="403" y="12"/>
                        </a:lnTo>
                        <a:lnTo>
                          <a:pt x="401" y="12"/>
                        </a:lnTo>
                        <a:lnTo>
                          <a:pt x="401" y="10"/>
                        </a:lnTo>
                        <a:lnTo>
                          <a:pt x="403" y="10"/>
                        </a:lnTo>
                        <a:lnTo>
                          <a:pt x="403" y="8"/>
                        </a:lnTo>
                        <a:lnTo>
                          <a:pt x="403" y="10"/>
                        </a:lnTo>
                        <a:lnTo>
                          <a:pt x="401" y="10"/>
                        </a:lnTo>
                        <a:lnTo>
                          <a:pt x="401" y="8"/>
                        </a:lnTo>
                        <a:lnTo>
                          <a:pt x="403" y="8"/>
                        </a:lnTo>
                        <a:lnTo>
                          <a:pt x="405" y="8"/>
                        </a:lnTo>
                        <a:lnTo>
                          <a:pt x="405" y="6"/>
                        </a:lnTo>
                        <a:lnTo>
                          <a:pt x="407" y="6"/>
                        </a:lnTo>
                        <a:lnTo>
                          <a:pt x="407" y="8"/>
                        </a:lnTo>
                        <a:lnTo>
                          <a:pt x="409" y="8"/>
                        </a:lnTo>
                        <a:lnTo>
                          <a:pt x="409" y="10"/>
                        </a:lnTo>
                        <a:lnTo>
                          <a:pt x="411" y="10"/>
                        </a:lnTo>
                        <a:lnTo>
                          <a:pt x="411" y="8"/>
                        </a:lnTo>
                        <a:lnTo>
                          <a:pt x="411" y="6"/>
                        </a:lnTo>
                        <a:lnTo>
                          <a:pt x="413" y="6"/>
                        </a:lnTo>
                        <a:lnTo>
                          <a:pt x="415" y="6"/>
                        </a:lnTo>
                        <a:lnTo>
                          <a:pt x="417" y="6"/>
                        </a:lnTo>
                        <a:lnTo>
                          <a:pt x="419" y="6"/>
                        </a:lnTo>
                        <a:lnTo>
                          <a:pt x="421" y="6"/>
                        </a:lnTo>
                        <a:lnTo>
                          <a:pt x="421" y="8"/>
                        </a:lnTo>
                        <a:lnTo>
                          <a:pt x="423" y="8"/>
                        </a:lnTo>
                        <a:lnTo>
                          <a:pt x="423" y="6"/>
                        </a:lnTo>
                        <a:lnTo>
                          <a:pt x="423" y="4"/>
                        </a:lnTo>
                        <a:lnTo>
                          <a:pt x="424" y="4"/>
                        </a:lnTo>
                        <a:lnTo>
                          <a:pt x="424" y="2"/>
                        </a:lnTo>
                        <a:lnTo>
                          <a:pt x="426" y="2"/>
                        </a:lnTo>
                        <a:lnTo>
                          <a:pt x="428" y="2"/>
                        </a:lnTo>
                        <a:lnTo>
                          <a:pt x="430" y="2"/>
                        </a:lnTo>
                        <a:lnTo>
                          <a:pt x="430" y="4"/>
                        </a:lnTo>
                        <a:lnTo>
                          <a:pt x="432" y="4"/>
                        </a:lnTo>
                        <a:lnTo>
                          <a:pt x="434" y="4"/>
                        </a:lnTo>
                        <a:lnTo>
                          <a:pt x="436" y="4"/>
                        </a:lnTo>
                        <a:lnTo>
                          <a:pt x="436" y="2"/>
                        </a:lnTo>
                        <a:lnTo>
                          <a:pt x="438" y="2"/>
                        </a:lnTo>
                        <a:lnTo>
                          <a:pt x="440" y="2"/>
                        </a:lnTo>
                        <a:lnTo>
                          <a:pt x="442" y="2"/>
                        </a:lnTo>
                        <a:lnTo>
                          <a:pt x="444" y="2"/>
                        </a:lnTo>
                        <a:lnTo>
                          <a:pt x="444" y="0"/>
                        </a:lnTo>
                        <a:lnTo>
                          <a:pt x="446" y="0"/>
                        </a:lnTo>
                        <a:lnTo>
                          <a:pt x="448" y="0"/>
                        </a:lnTo>
                        <a:lnTo>
                          <a:pt x="448" y="2"/>
                        </a:lnTo>
                        <a:lnTo>
                          <a:pt x="449" y="4"/>
                        </a:lnTo>
                        <a:lnTo>
                          <a:pt x="451" y="4"/>
                        </a:lnTo>
                        <a:lnTo>
                          <a:pt x="453" y="4"/>
                        </a:lnTo>
                        <a:lnTo>
                          <a:pt x="453" y="6"/>
                        </a:lnTo>
                        <a:lnTo>
                          <a:pt x="455" y="6"/>
                        </a:lnTo>
                        <a:lnTo>
                          <a:pt x="457" y="6"/>
                        </a:lnTo>
                        <a:lnTo>
                          <a:pt x="457" y="8"/>
                        </a:lnTo>
                        <a:lnTo>
                          <a:pt x="459" y="8"/>
                        </a:lnTo>
                        <a:lnTo>
                          <a:pt x="461" y="8"/>
                        </a:lnTo>
                        <a:lnTo>
                          <a:pt x="463" y="8"/>
                        </a:lnTo>
                        <a:lnTo>
                          <a:pt x="463" y="10"/>
                        </a:lnTo>
                        <a:lnTo>
                          <a:pt x="465" y="10"/>
                        </a:lnTo>
                        <a:lnTo>
                          <a:pt x="467" y="10"/>
                        </a:lnTo>
                        <a:lnTo>
                          <a:pt x="469" y="10"/>
                        </a:lnTo>
                        <a:lnTo>
                          <a:pt x="471" y="10"/>
                        </a:lnTo>
                        <a:lnTo>
                          <a:pt x="472" y="10"/>
                        </a:lnTo>
                        <a:lnTo>
                          <a:pt x="472" y="8"/>
                        </a:lnTo>
                        <a:lnTo>
                          <a:pt x="472" y="6"/>
                        </a:lnTo>
                        <a:lnTo>
                          <a:pt x="474" y="6"/>
                        </a:lnTo>
                        <a:lnTo>
                          <a:pt x="476" y="6"/>
                        </a:lnTo>
                        <a:lnTo>
                          <a:pt x="478" y="6"/>
                        </a:lnTo>
                        <a:lnTo>
                          <a:pt x="480" y="6"/>
                        </a:lnTo>
                        <a:lnTo>
                          <a:pt x="482" y="6"/>
                        </a:lnTo>
                        <a:lnTo>
                          <a:pt x="482" y="8"/>
                        </a:lnTo>
                        <a:lnTo>
                          <a:pt x="484" y="8"/>
                        </a:lnTo>
                        <a:lnTo>
                          <a:pt x="484" y="10"/>
                        </a:lnTo>
                        <a:lnTo>
                          <a:pt x="486" y="10"/>
                        </a:lnTo>
                        <a:lnTo>
                          <a:pt x="486" y="12"/>
                        </a:lnTo>
                        <a:lnTo>
                          <a:pt x="486" y="14"/>
                        </a:lnTo>
                        <a:lnTo>
                          <a:pt x="486" y="16"/>
                        </a:lnTo>
                        <a:lnTo>
                          <a:pt x="486" y="14"/>
                        </a:lnTo>
                        <a:lnTo>
                          <a:pt x="488" y="14"/>
                        </a:lnTo>
                        <a:lnTo>
                          <a:pt x="488" y="16"/>
                        </a:lnTo>
                        <a:lnTo>
                          <a:pt x="486" y="16"/>
                        </a:lnTo>
                        <a:lnTo>
                          <a:pt x="488" y="16"/>
                        </a:lnTo>
                        <a:lnTo>
                          <a:pt x="490" y="16"/>
                        </a:lnTo>
                        <a:lnTo>
                          <a:pt x="490" y="18"/>
                        </a:lnTo>
                        <a:lnTo>
                          <a:pt x="492" y="18"/>
                        </a:lnTo>
                        <a:lnTo>
                          <a:pt x="492" y="20"/>
                        </a:lnTo>
                        <a:lnTo>
                          <a:pt x="494" y="20"/>
                        </a:lnTo>
                        <a:lnTo>
                          <a:pt x="494" y="22"/>
                        </a:lnTo>
                        <a:lnTo>
                          <a:pt x="492" y="22"/>
                        </a:lnTo>
                        <a:lnTo>
                          <a:pt x="494" y="22"/>
                        </a:lnTo>
                        <a:lnTo>
                          <a:pt x="494" y="23"/>
                        </a:lnTo>
                        <a:lnTo>
                          <a:pt x="496" y="23"/>
                        </a:lnTo>
                        <a:lnTo>
                          <a:pt x="496" y="25"/>
                        </a:lnTo>
                        <a:lnTo>
                          <a:pt x="497" y="25"/>
                        </a:lnTo>
                        <a:lnTo>
                          <a:pt x="499" y="25"/>
                        </a:lnTo>
                        <a:lnTo>
                          <a:pt x="501" y="25"/>
                        </a:lnTo>
                        <a:lnTo>
                          <a:pt x="503" y="25"/>
                        </a:lnTo>
                        <a:lnTo>
                          <a:pt x="503" y="27"/>
                        </a:lnTo>
                        <a:lnTo>
                          <a:pt x="505" y="27"/>
                        </a:lnTo>
                        <a:lnTo>
                          <a:pt x="505" y="25"/>
                        </a:lnTo>
                        <a:lnTo>
                          <a:pt x="507" y="25"/>
                        </a:lnTo>
                        <a:lnTo>
                          <a:pt x="507" y="23"/>
                        </a:lnTo>
                        <a:lnTo>
                          <a:pt x="509" y="23"/>
                        </a:lnTo>
                        <a:lnTo>
                          <a:pt x="509" y="25"/>
                        </a:lnTo>
                        <a:lnTo>
                          <a:pt x="511" y="25"/>
                        </a:lnTo>
                        <a:lnTo>
                          <a:pt x="513" y="25"/>
                        </a:lnTo>
                        <a:lnTo>
                          <a:pt x="513" y="27"/>
                        </a:lnTo>
                        <a:lnTo>
                          <a:pt x="513" y="25"/>
                        </a:lnTo>
                        <a:lnTo>
                          <a:pt x="515" y="25"/>
                        </a:lnTo>
                        <a:lnTo>
                          <a:pt x="515" y="27"/>
                        </a:lnTo>
                        <a:lnTo>
                          <a:pt x="517" y="27"/>
                        </a:lnTo>
                        <a:lnTo>
                          <a:pt x="515" y="27"/>
                        </a:lnTo>
                        <a:lnTo>
                          <a:pt x="517" y="29"/>
                        </a:lnTo>
                        <a:lnTo>
                          <a:pt x="517" y="31"/>
                        </a:lnTo>
                        <a:lnTo>
                          <a:pt x="519" y="31"/>
                        </a:lnTo>
                        <a:lnTo>
                          <a:pt x="520" y="31"/>
                        </a:lnTo>
                        <a:lnTo>
                          <a:pt x="522" y="31"/>
                        </a:lnTo>
                        <a:lnTo>
                          <a:pt x="522" y="29"/>
                        </a:lnTo>
                        <a:lnTo>
                          <a:pt x="522" y="31"/>
                        </a:lnTo>
                        <a:lnTo>
                          <a:pt x="524" y="31"/>
                        </a:lnTo>
                        <a:lnTo>
                          <a:pt x="526" y="31"/>
                        </a:lnTo>
                        <a:lnTo>
                          <a:pt x="528" y="31"/>
                        </a:lnTo>
                        <a:lnTo>
                          <a:pt x="530" y="31"/>
                        </a:lnTo>
                        <a:lnTo>
                          <a:pt x="530" y="33"/>
                        </a:lnTo>
                        <a:lnTo>
                          <a:pt x="530" y="35"/>
                        </a:lnTo>
                        <a:lnTo>
                          <a:pt x="532" y="35"/>
                        </a:lnTo>
                        <a:lnTo>
                          <a:pt x="534" y="35"/>
                        </a:lnTo>
                        <a:lnTo>
                          <a:pt x="534" y="37"/>
                        </a:lnTo>
                        <a:lnTo>
                          <a:pt x="534" y="39"/>
                        </a:lnTo>
                        <a:lnTo>
                          <a:pt x="536" y="39"/>
                        </a:lnTo>
                        <a:lnTo>
                          <a:pt x="538" y="39"/>
                        </a:lnTo>
                        <a:lnTo>
                          <a:pt x="538" y="41"/>
                        </a:lnTo>
                        <a:lnTo>
                          <a:pt x="540" y="41"/>
                        </a:lnTo>
                        <a:lnTo>
                          <a:pt x="540" y="43"/>
                        </a:lnTo>
                        <a:lnTo>
                          <a:pt x="542" y="43"/>
                        </a:lnTo>
                        <a:lnTo>
                          <a:pt x="544" y="43"/>
                        </a:lnTo>
                        <a:lnTo>
                          <a:pt x="544" y="45"/>
                        </a:lnTo>
                        <a:lnTo>
                          <a:pt x="545" y="45"/>
                        </a:lnTo>
                        <a:lnTo>
                          <a:pt x="547" y="45"/>
                        </a:lnTo>
                        <a:lnTo>
                          <a:pt x="547" y="43"/>
                        </a:lnTo>
                        <a:lnTo>
                          <a:pt x="549" y="43"/>
                        </a:lnTo>
                        <a:lnTo>
                          <a:pt x="551" y="45"/>
                        </a:lnTo>
                        <a:lnTo>
                          <a:pt x="553" y="43"/>
                        </a:lnTo>
                        <a:lnTo>
                          <a:pt x="555" y="43"/>
                        </a:lnTo>
                        <a:lnTo>
                          <a:pt x="557" y="43"/>
                        </a:lnTo>
                        <a:lnTo>
                          <a:pt x="559" y="43"/>
                        </a:lnTo>
                        <a:lnTo>
                          <a:pt x="559" y="41"/>
                        </a:lnTo>
                        <a:lnTo>
                          <a:pt x="561" y="41"/>
                        </a:lnTo>
                        <a:lnTo>
                          <a:pt x="563" y="41"/>
                        </a:lnTo>
                        <a:lnTo>
                          <a:pt x="563" y="39"/>
                        </a:lnTo>
                        <a:lnTo>
                          <a:pt x="563" y="37"/>
                        </a:lnTo>
                        <a:lnTo>
                          <a:pt x="565" y="37"/>
                        </a:lnTo>
                        <a:lnTo>
                          <a:pt x="567" y="37"/>
                        </a:lnTo>
                        <a:lnTo>
                          <a:pt x="568" y="35"/>
                        </a:lnTo>
                        <a:lnTo>
                          <a:pt x="568" y="33"/>
                        </a:lnTo>
                        <a:lnTo>
                          <a:pt x="570" y="33"/>
                        </a:lnTo>
                        <a:lnTo>
                          <a:pt x="572" y="33"/>
                        </a:lnTo>
                        <a:lnTo>
                          <a:pt x="574" y="33"/>
                        </a:lnTo>
                        <a:lnTo>
                          <a:pt x="574" y="31"/>
                        </a:lnTo>
                        <a:lnTo>
                          <a:pt x="574" y="33"/>
                        </a:lnTo>
                        <a:lnTo>
                          <a:pt x="576" y="33"/>
                        </a:lnTo>
                        <a:lnTo>
                          <a:pt x="576" y="31"/>
                        </a:lnTo>
                        <a:lnTo>
                          <a:pt x="578" y="31"/>
                        </a:lnTo>
                        <a:lnTo>
                          <a:pt x="578" y="33"/>
                        </a:lnTo>
                        <a:lnTo>
                          <a:pt x="580" y="31"/>
                        </a:lnTo>
                        <a:lnTo>
                          <a:pt x="580" y="33"/>
                        </a:lnTo>
                        <a:lnTo>
                          <a:pt x="582" y="33"/>
                        </a:lnTo>
                        <a:lnTo>
                          <a:pt x="582" y="31"/>
                        </a:lnTo>
                        <a:lnTo>
                          <a:pt x="584" y="33"/>
                        </a:lnTo>
                        <a:lnTo>
                          <a:pt x="584" y="31"/>
                        </a:lnTo>
                        <a:lnTo>
                          <a:pt x="586" y="31"/>
                        </a:lnTo>
                        <a:lnTo>
                          <a:pt x="588" y="31"/>
                        </a:lnTo>
                        <a:lnTo>
                          <a:pt x="590" y="31"/>
                        </a:lnTo>
                        <a:lnTo>
                          <a:pt x="592" y="31"/>
                        </a:lnTo>
                        <a:lnTo>
                          <a:pt x="592" y="33"/>
                        </a:lnTo>
                        <a:lnTo>
                          <a:pt x="593" y="33"/>
                        </a:lnTo>
                        <a:lnTo>
                          <a:pt x="595" y="33"/>
                        </a:lnTo>
                        <a:lnTo>
                          <a:pt x="595" y="31"/>
                        </a:lnTo>
                        <a:lnTo>
                          <a:pt x="597" y="31"/>
                        </a:lnTo>
                        <a:lnTo>
                          <a:pt x="601" y="37"/>
                        </a:lnTo>
                        <a:lnTo>
                          <a:pt x="603" y="39"/>
                        </a:lnTo>
                        <a:lnTo>
                          <a:pt x="607" y="43"/>
                        </a:lnTo>
                        <a:lnTo>
                          <a:pt x="611" y="48"/>
                        </a:lnTo>
                        <a:lnTo>
                          <a:pt x="616" y="54"/>
                        </a:lnTo>
                        <a:lnTo>
                          <a:pt x="620" y="58"/>
                        </a:lnTo>
                        <a:lnTo>
                          <a:pt x="624" y="64"/>
                        </a:lnTo>
                        <a:lnTo>
                          <a:pt x="626" y="66"/>
                        </a:lnTo>
                        <a:lnTo>
                          <a:pt x="628" y="68"/>
                        </a:lnTo>
                        <a:lnTo>
                          <a:pt x="630" y="71"/>
                        </a:lnTo>
                        <a:lnTo>
                          <a:pt x="632" y="73"/>
                        </a:lnTo>
                        <a:lnTo>
                          <a:pt x="640" y="83"/>
                        </a:lnTo>
                        <a:lnTo>
                          <a:pt x="643" y="89"/>
                        </a:lnTo>
                        <a:lnTo>
                          <a:pt x="649" y="94"/>
                        </a:lnTo>
                        <a:lnTo>
                          <a:pt x="663" y="110"/>
                        </a:lnTo>
                        <a:lnTo>
                          <a:pt x="674" y="127"/>
                        </a:lnTo>
                        <a:lnTo>
                          <a:pt x="680" y="133"/>
                        </a:lnTo>
                        <a:lnTo>
                          <a:pt x="688" y="142"/>
                        </a:lnTo>
                        <a:lnTo>
                          <a:pt x="691" y="148"/>
                        </a:lnTo>
                        <a:lnTo>
                          <a:pt x="695" y="150"/>
                        </a:lnTo>
                        <a:lnTo>
                          <a:pt x="701" y="158"/>
                        </a:lnTo>
                        <a:lnTo>
                          <a:pt x="707" y="166"/>
                        </a:lnTo>
                        <a:lnTo>
                          <a:pt x="722" y="185"/>
                        </a:lnTo>
                        <a:lnTo>
                          <a:pt x="749" y="219"/>
                        </a:lnTo>
                        <a:lnTo>
                          <a:pt x="757" y="227"/>
                        </a:lnTo>
                        <a:lnTo>
                          <a:pt x="785" y="265"/>
                        </a:lnTo>
                        <a:lnTo>
                          <a:pt x="783" y="265"/>
                        </a:lnTo>
                        <a:lnTo>
                          <a:pt x="782" y="267"/>
                        </a:lnTo>
                        <a:lnTo>
                          <a:pt x="780" y="267"/>
                        </a:lnTo>
                        <a:lnTo>
                          <a:pt x="780" y="269"/>
                        </a:lnTo>
                        <a:lnTo>
                          <a:pt x="778" y="269"/>
                        </a:lnTo>
                        <a:lnTo>
                          <a:pt x="776" y="269"/>
                        </a:lnTo>
                        <a:lnTo>
                          <a:pt x="774" y="271"/>
                        </a:lnTo>
                        <a:lnTo>
                          <a:pt x="772" y="271"/>
                        </a:lnTo>
                        <a:lnTo>
                          <a:pt x="770" y="273"/>
                        </a:lnTo>
                        <a:lnTo>
                          <a:pt x="768" y="275"/>
                        </a:lnTo>
                        <a:lnTo>
                          <a:pt x="766" y="277"/>
                        </a:lnTo>
                        <a:lnTo>
                          <a:pt x="762" y="277"/>
                        </a:lnTo>
                        <a:lnTo>
                          <a:pt x="760" y="279"/>
                        </a:lnTo>
                        <a:lnTo>
                          <a:pt x="759" y="279"/>
                        </a:lnTo>
                        <a:lnTo>
                          <a:pt x="757" y="279"/>
                        </a:lnTo>
                        <a:lnTo>
                          <a:pt x="755" y="279"/>
                        </a:lnTo>
                        <a:lnTo>
                          <a:pt x="753" y="279"/>
                        </a:lnTo>
                        <a:lnTo>
                          <a:pt x="751" y="281"/>
                        </a:lnTo>
                        <a:lnTo>
                          <a:pt x="749" y="281"/>
                        </a:lnTo>
                        <a:lnTo>
                          <a:pt x="747" y="281"/>
                        </a:lnTo>
                        <a:lnTo>
                          <a:pt x="745" y="281"/>
                        </a:lnTo>
                        <a:lnTo>
                          <a:pt x="743" y="281"/>
                        </a:lnTo>
                        <a:lnTo>
                          <a:pt x="741" y="281"/>
                        </a:lnTo>
                        <a:lnTo>
                          <a:pt x="739" y="281"/>
                        </a:lnTo>
                        <a:lnTo>
                          <a:pt x="737" y="281"/>
                        </a:lnTo>
                        <a:lnTo>
                          <a:pt x="736" y="281"/>
                        </a:lnTo>
                        <a:lnTo>
                          <a:pt x="734" y="281"/>
                        </a:lnTo>
                        <a:lnTo>
                          <a:pt x="732" y="281"/>
                        </a:lnTo>
                        <a:lnTo>
                          <a:pt x="730" y="281"/>
                        </a:lnTo>
                        <a:lnTo>
                          <a:pt x="728" y="281"/>
                        </a:lnTo>
                        <a:lnTo>
                          <a:pt x="726" y="281"/>
                        </a:lnTo>
                        <a:lnTo>
                          <a:pt x="724" y="281"/>
                        </a:lnTo>
                        <a:lnTo>
                          <a:pt x="722" y="281"/>
                        </a:lnTo>
                        <a:lnTo>
                          <a:pt x="720" y="281"/>
                        </a:lnTo>
                        <a:lnTo>
                          <a:pt x="718" y="281"/>
                        </a:lnTo>
                        <a:lnTo>
                          <a:pt x="716" y="281"/>
                        </a:lnTo>
                        <a:lnTo>
                          <a:pt x="714" y="281"/>
                        </a:lnTo>
                        <a:lnTo>
                          <a:pt x="712" y="281"/>
                        </a:lnTo>
                        <a:lnTo>
                          <a:pt x="711" y="281"/>
                        </a:lnTo>
                        <a:lnTo>
                          <a:pt x="709" y="281"/>
                        </a:lnTo>
                        <a:lnTo>
                          <a:pt x="707" y="281"/>
                        </a:lnTo>
                        <a:lnTo>
                          <a:pt x="705" y="281"/>
                        </a:lnTo>
                        <a:lnTo>
                          <a:pt x="703" y="281"/>
                        </a:lnTo>
                        <a:lnTo>
                          <a:pt x="701" y="281"/>
                        </a:lnTo>
                        <a:lnTo>
                          <a:pt x="699" y="281"/>
                        </a:lnTo>
                        <a:lnTo>
                          <a:pt x="697" y="281"/>
                        </a:lnTo>
                        <a:lnTo>
                          <a:pt x="695" y="281"/>
                        </a:lnTo>
                        <a:lnTo>
                          <a:pt x="695" y="279"/>
                        </a:lnTo>
                        <a:lnTo>
                          <a:pt x="693" y="279"/>
                        </a:lnTo>
                        <a:lnTo>
                          <a:pt x="691" y="279"/>
                        </a:lnTo>
                        <a:lnTo>
                          <a:pt x="691" y="277"/>
                        </a:lnTo>
                        <a:lnTo>
                          <a:pt x="689" y="277"/>
                        </a:lnTo>
                        <a:lnTo>
                          <a:pt x="688" y="277"/>
                        </a:lnTo>
                        <a:lnTo>
                          <a:pt x="686" y="279"/>
                        </a:lnTo>
                        <a:lnTo>
                          <a:pt x="684" y="279"/>
                        </a:lnTo>
                        <a:lnTo>
                          <a:pt x="684" y="281"/>
                        </a:lnTo>
                        <a:lnTo>
                          <a:pt x="682" y="281"/>
                        </a:lnTo>
                        <a:lnTo>
                          <a:pt x="680" y="281"/>
                        </a:lnTo>
                        <a:lnTo>
                          <a:pt x="678" y="281"/>
                        </a:lnTo>
                        <a:lnTo>
                          <a:pt x="678" y="283"/>
                        </a:lnTo>
                        <a:lnTo>
                          <a:pt x="676" y="283"/>
                        </a:lnTo>
                        <a:lnTo>
                          <a:pt x="676" y="285"/>
                        </a:lnTo>
                        <a:lnTo>
                          <a:pt x="674" y="285"/>
                        </a:lnTo>
                        <a:lnTo>
                          <a:pt x="674" y="283"/>
                        </a:lnTo>
                        <a:lnTo>
                          <a:pt x="672" y="283"/>
                        </a:lnTo>
                        <a:lnTo>
                          <a:pt x="670" y="283"/>
                        </a:lnTo>
                        <a:lnTo>
                          <a:pt x="670" y="281"/>
                        </a:lnTo>
                        <a:lnTo>
                          <a:pt x="668" y="281"/>
                        </a:lnTo>
                        <a:lnTo>
                          <a:pt x="666" y="281"/>
                        </a:lnTo>
                        <a:lnTo>
                          <a:pt x="664" y="281"/>
                        </a:lnTo>
                        <a:lnTo>
                          <a:pt x="664" y="279"/>
                        </a:lnTo>
                        <a:lnTo>
                          <a:pt x="663" y="279"/>
                        </a:lnTo>
                        <a:lnTo>
                          <a:pt x="661" y="277"/>
                        </a:lnTo>
                        <a:lnTo>
                          <a:pt x="659" y="277"/>
                        </a:lnTo>
                        <a:lnTo>
                          <a:pt x="659" y="275"/>
                        </a:lnTo>
                        <a:lnTo>
                          <a:pt x="659" y="273"/>
                        </a:lnTo>
                        <a:lnTo>
                          <a:pt x="659" y="271"/>
                        </a:lnTo>
                        <a:lnTo>
                          <a:pt x="659" y="269"/>
                        </a:lnTo>
                        <a:lnTo>
                          <a:pt x="657" y="269"/>
                        </a:lnTo>
                        <a:lnTo>
                          <a:pt x="659" y="269"/>
                        </a:lnTo>
                        <a:lnTo>
                          <a:pt x="659" y="267"/>
                        </a:lnTo>
                        <a:lnTo>
                          <a:pt x="659" y="265"/>
                        </a:lnTo>
                        <a:lnTo>
                          <a:pt x="657" y="265"/>
                        </a:lnTo>
                        <a:lnTo>
                          <a:pt x="655" y="265"/>
                        </a:lnTo>
                        <a:lnTo>
                          <a:pt x="655" y="263"/>
                        </a:lnTo>
                        <a:lnTo>
                          <a:pt x="653" y="263"/>
                        </a:lnTo>
                        <a:lnTo>
                          <a:pt x="651" y="263"/>
                        </a:lnTo>
                        <a:lnTo>
                          <a:pt x="651" y="262"/>
                        </a:lnTo>
                        <a:lnTo>
                          <a:pt x="649" y="262"/>
                        </a:lnTo>
                        <a:lnTo>
                          <a:pt x="649" y="260"/>
                        </a:lnTo>
                        <a:lnTo>
                          <a:pt x="649" y="258"/>
                        </a:lnTo>
                        <a:lnTo>
                          <a:pt x="649" y="256"/>
                        </a:lnTo>
                        <a:lnTo>
                          <a:pt x="647" y="256"/>
                        </a:lnTo>
                        <a:lnTo>
                          <a:pt x="645" y="256"/>
                        </a:lnTo>
                        <a:lnTo>
                          <a:pt x="643" y="256"/>
                        </a:lnTo>
                        <a:lnTo>
                          <a:pt x="641" y="256"/>
                        </a:lnTo>
                        <a:lnTo>
                          <a:pt x="640" y="258"/>
                        </a:lnTo>
                        <a:lnTo>
                          <a:pt x="638" y="258"/>
                        </a:lnTo>
                        <a:lnTo>
                          <a:pt x="638" y="256"/>
                        </a:lnTo>
                        <a:lnTo>
                          <a:pt x="636" y="256"/>
                        </a:lnTo>
                        <a:lnTo>
                          <a:pt x="636" y="254"/>
                        </a:lnTo>
                        <a:lnTo>
                          <a:pt x="636" y="252"/>
                        </a:lnTo>
                        <a:lnTo>
                          <a:pt x="634" y="250"/>
                        </a:lnTo>
                        <a:lnTo>
                          <a:pt x="634" y="252"/>
                        </a:lnTo>
                        <a:lnTo>
                          <a:pt x="632" y="252"/>
                        </a:lnTo>
                        <a:lnTo>
                          <a:pt x="632" y="254"/>
                        </a:lnTo>
                        <a:lnTo>
                          <a:pt x="630" y="254"/>
                        </a:lnTo>
                        <a:lnTo>
                          <a:pt x="630" y="252"/>
                        </a:lnTo>
                        <a:lnTo>
                          <a:pt x="628" y="252"/>
                        </a:lnTo>
                        <a:lnTo>
                          <a:pt x="626" y="252"/>
                        </a:lnTo>
                        <a:lnTo>
                          <a:pt x="624" y="252"/>
                        </a:lnTo>
                        <a:lnTo>
                          <a:pt x="622" y="252"/>
                        </a:lnTo>
                        <a:lnTo>
                          <a:pt x="620" y="252"/>
                        </a:lnTo>
                        <a:lnTo>
                          <a:pt x="618" y="252"/>
                        </a:lnTo>
                        <a:lnTo>
                          <a:pt x="616" y="250"/>
                        </a:lnTo>
                        <a:lnTo>
                          <a:pt x="616" y="248"/>
                        </a:lnTo>
                        <a:lnTo>
                          <a:pt x="618" y="248"/>
                        </a:lnTo>
                        <a:lnTo>
                          <a:pt x="618" y="246"/>
                        </a:lnTo>
                        <a:lnTo>
                          <a:pt x="620" y="246"/>
                        </a:lnTo>
                        <a:lnTo>
                          <a:pt x="622" y="244"/>
                        </a:lnTo>
                        <a:lnTo>
                          <a:pt x="622" y="242"/>
                        </a:lnTo>
                        <a:lnTo>
                          <a:pt x="620" y="242"/>
                        </a:lnTo>
                        <a:lnTo>
                          <a:pt x="618" y="242"/>
                        </a:lnTo>
                        <a:lnTo>
                          <a:pt x="618" y="244"/>
                        </a:lnTo>
                        <a:lnTo>
                          <a:pt x="616" y="242"/>
                        </a:lnTo>
                        <a:lnTo>
                          <a:pt x="615" y="242"/>
                        </a:lnTo>
                        <a:lnTo>
                          <a:pt x="615" y="240"/>
                        </a:lnTo>
                        <a:lnTo>
                          <a:pt x="615" y="238"/>
                        </a:lnTo>
                        <a:lnTo>
                          <a:pt x="615" y="237"/>
                        </a:lnTo>
                        <a:lnTo>
                          <a:pt x="613" y="237"/>
                        </a:lnTo>
                        <a:lnTo>
                          <a:pt x="611" y="235"/>
                        </a:lnTo>
                        <a:lnTo>
                          <a:pt x="609" y="235"/>
                        </a:lnTo>
                        <a:lnTo>
                          <a:pt x="609" y="233"/>
                        </a:lnTo>
                        <a:lnTo>
                          <a:pt x="607" y="233"/>
                        </a:lnTo>
                        <a:lnTo>
                          <a:pt x="607" y="231"/>
                        </a:lnTo>
                        <a:lnTo>
                          <a:pt x="605" y="231"/>
                        </a:lnTo>
                        <a:lnTo>
                          <a:pt x="603" y="231"/>
                        </a:lnTo>
                        <a:lnTo>
                          <a:pt x="601" y="231"/>
                        </a:lnTo>
                        <a:lnTo>
                          <a:pt x="601" y="229"/>
                        </a:lnTo>
                        <a:lnTo>
                          <a:pt x="599" y="229"/>
                        </a:lnTo>
                        <a:lnTo>
                          <a:pt x="601" y="229"/>
                        </a:lnTo>
                        <a:lnTo>
                          <a:pt x="601" y="227"/>
                        </a:lnTo>
                        <a:lnTo>
                          <a:pt x="599" y="227"/>
                        </a:lnTo>
                        <a:lnTo>
                          <a:pt x="599" y="225"/>
                        </a:lnTo>
                        <a:lnTo>
                          <a:pt x="599" y="223"/>
                        </a:lnTo>
                        <a:lnTo>
                          <a:pt x="597" y="223"/>
                        </a:lnTo>
                        <a:lnTo>
                          <a:pt x="597" y="221"/>
                        </a:lnTo>
                        <a:lnTo>
                          <a:pt x="595" y="221"/>
                        </a:lnTo>
                        <a:lnTo>
                          <a:pt x="593" y="221"/>
                        </a:lnTo>
                        <a:lnTo>
                          <a:pt x="593" y="223"/>
                        </a:lnTo>
                        <a:lnTo>
                          <a:pt x="592" y="223"/>
                        </a:lnTo>
                        <a:lnTo>
                          <a:pt x="592" y="221"/>
                        </a:lnTo>
                        <a:lnTo>
                          <a:pt x="590" y="219"/>
                        </a:lnTo>
                        <a:lnTo>
                          <a:pt x="588" y="219"/>
                        </a:lnTo>
                        <a:lnTo>
                          <a:pt x="588" y="217"/>
                        </a:lnTo>
                        <a:lnTo>
                          <a:pt x="590" y="217"/>
                        </a:lnTo>
                        <a:lnTo>
                          <a:pt x="590" y="215"/>
                        </a:lnTo>
                        <a:lnTo>
                          <a:pt x="592" y="215"/>
                        </a:lnTo>
                        <a:lnTo>
                          <a:pt x="590" y="214"/>
                        </a:lnTo>
                        <a:lnTo>
                          <a:pt x="588" y="214"/>
                        </a:lnTo>
                        <a:lnTo>
                          <a:pt x="588" y="215"/>
                        </a:lnTo>
                        <a:lnTo>
                          <a:pt x="588" y="217"/>
                        </a:lnTo>
                        <a:lnTo>
                          <a:pt x="586" y="217"/>
                        </a:lnTo>
                        <a:lnTo>
                          <a:pt x="586" y="219"/>
                        </a:lnTo>
                        <a:lnTo>
                          <a:pt x="584" y="219"/>
                        </a:lnTo>
                        <a:lnTo>
                          <a:pt x="582" y="219"/>
                        </a:lnTo>
                        <a:lnTo>
                          <a:pt x="582" y="217"/>
                        </a:lnTo>
                        <a:lnTo>
                          <a:pt x="580" y="217"/>
                        </a:lnTo>
                        <a:lnTo>
                          <a:pt x="580" y="215"/>
                        </a:lnTo>
                        <a:lnTo>
                          <a:pt x="578" y="215"/>
                        </a:lnTo>
                        <a:lnTo>
                          <a:pt x="578" y="217"/>
                        </a:lnTo>
                        <a:lnTo>
                          <a:pt x="576" y="217"/>
                        </a:lnTo>
                        <a:lnTo>
                          <a:pt x="574" y="217"/>
                        </a:lnTo>
                        <a:lnTo>
                          <a:pt x="574" y="215"/>
                        </a:lnTo>
                        <a:lnTo>
                          <a:pt x="572" y="215"/>
                        </a:lnTo>
                        <a:lnTo>
                          <a:pt x="570" y="215"/>
                        </a:lnTo>
                        <a:lnTo>
                          <a:pt x="570" y="217"/>
                        </a:lnTo>
                        <a:lnTo>
                          <a:pt x="570" y="215"/>
                        </a:lnTo>
                        <a:lnTo>
                          <a:pt x="568" y="215"/>
                        </a:lnTo>
                        <a:lnTo>
                          <a:pt x="568" y="217"/>
                        </a:lnTo>
                        <a:lnTo>
                          <a:pt x="567" y="217"/>
                        </a:lnTo>
                        <a:lnTo>
                          <a:pt x="565" y="217"/>
                        </a:lnTo>
                        <a:lnTo>
                          <a:pt x="563" y="217"/>
                        </a:lnTo>
                        <a:lnTo>
                          <a:pt x="561" y="217"/>
                        </a:lnTo>
                        <a:lnTo>
                          <a:pt x="561" y="219"/>
                        </a:lnTo>
                        <a:lnTo>
                          <a:pt x="559" y="221"/>
                        </a:lnTo>
                        <a:lnTo>
                          <a:pt x="559" y="219"/>
                        </a:lnTo>
                        <a:lnTo>
                          <a:pt x="557" y="219"/>
                        </a:lnTo>
                        <a:lnTo>
                          <a:pt x="555" y="219"/>
                        </a:lnTo>
                        <a:lnTo>
                          <a:pt x="555" y="217"/>
                        </a:lnTo>
                        <a:lnTo>
                          <a:pt x="553" y="217"/>
                        </a:lnTo>
                        <a:lnTo>
                          <a:pt x="553" y="219"/>
                        </a:lnTo>
                        <a:lnTo>
                          <a:pt x="551" y="219"/>
                        </a:lnTo>
                        <a:lnTo>
                          <a:pt x="549" y="217"/>
                        </a:lnTo>
                        <a:lnTo>
                          <a:pt x="547" y="217"/>
                        </a:lnTo>
                        <a:lnTo>
                          <a:pt x="549" y="217"/>
                        </a:lnTo>
                        <a:lnTo>
                          <a:pt x="549" y="219"/>
                        </a:lnTo>
                        <a:lnTo>
                          <a:pt x="547" y="219"/>
                        </a:lnTo>
                        <a:lnTo>
                          <a:pt x="545" y="219"/>
                        </a:lnTo>
                        <a:lnTo>
                          <a:pt x="545" y="217"/>
                        </a:lnTo>
                        <a:lnTo>
                          <a:pt x="545" y="215"/>
                        </a:lnTo>
                        <a:lnTo>
                          <a:pt x="544" y="215"/>
                        </a:lnTo>
                        <a:lnTo>
                          <a:pt x="542" y="215"/>
                        </a:lnTo>
                        <a:lnTo>
                          <a:pt x="540" y="215"/>
                        </a:lnTo>
                        <a:lnTo>
                          <a:pt x="538" y="215"/>
                        </a:lnTo>
                        <a:lnTo>
                          <a:pt x="536" y="215"/>
                        </a:lnTo>
                        <a:lnTo>
                          <a:pt x="536" y="214"/>
                        </a:lnTo>
                        <a:lnTo>
                          <a:pt x="534" y="214"/>
                        </a:lnTo>
                        <a:lnTo>
                          <a:pt x="532" y="214"/>
                        </a:lnTo>
                        <a:lnTo>
                          <a:pt x="530" y="214"/>
                        </a:lnTo>
                        <a:lnTo>
                          <a:pt x="528" y="214"/>
                        </a:lnTo>
                        <a:lnTo>
                          <a:pt x="528" y="215"/>
                        </a:lnTo>
                        <a:lnTo>
                          <a:pt x="526" y="215"/>
                        </a:lnTo>
                        <a:lnTo>
                          <a:pt x="524" y="215"/>
                        </a:lnTo>
                        <a:lnTo>
                          <a:pt x="522" y="215"/>
                        </a:lnTo>
                        <a:lnTo>
                          <a:pt x="520" y="215"/>
                        </a:lnTo>
                        <a:lnTo>
                          <a:pt x="519" y="215"/>
                        </a:lnTo>
                        <a:lnTo>
                          <a:pt x="517" y="215"/>
                        </a:lnTo>
                        <a:lnTo>
                          <a:pt x="517" y="217"/>
                        </a:lnTo>
                        <a:lnTo>
                          <a:pt x="517" y="219"/>
                        </a:lnTo>
                        <a:lnTo>
                          <a:pt x="515" y="219"/>
                        </a:lnTo>
                        <a:lnTo>
                          <a:pt x="515" y="221"/>
                        </a:lnTo>
                        <a:lnTo>
                          <a:pt x="513" y="221"/>
                        </a:lnTo>
                        <a:lnTo>
                          <a:pt x="511" y="221"/>
                        </a:lnTo>
                        <a:lnTo>
                          <a:pt x="511" y="223"/>
                        </a:lnTo>
                        <a:lnTo>
                          <a:pt x="509" y="223"/>
                        </a:lnTo>
                        <a:lnTo>
                          <a:pt x="507" y="225"/>
                        </a:lnTo>
                        <a:lnTo>
                          <a:pt x="507" y="223"/>
                        </a:lnTo>
                        <a:lnTo>
                          <a:pt x="505" y="223"/>
                        </a:lnTo>
                        <a:lnTo>
                          <a:pt x="503" y="223"/>
                        </a:lnTo>
                        <a:lnTo>
                          <a:pt x="503" y="225"/>
                        </a:lnTo>
                        <a:lnTo>
                          <a:pt x="503" y="227"/>
                        </a:lnTo>
                        <a:lnTo>
                          <a:pt x="501" y="227"/>
                        </a:lnTo>
                        <a:lnTo>
                          <a:pt x="499" y="227"/>
                        </a:lnTo>
                        <a:lnTo>
                          <a:pt x="499" y="229"/>
                        </a:lnTo>
                        <a:lnTo>
                          <a:pt x="497" y="229"/>
                        </a:lnTo>
                        <a:lnTo>
                          <a:pt x="496" y="229"/>
                        </a:lnTo>
                        <a:lnTo>
                          <a:pt x="496" y="231"/>
                        </a:lnTo>
                        <a:lnTo>
                          <a:pt x="494" y="231"/>
                        </a:lnTo>
                        <a:lnTo>
                          <a:pt x="494" y="233"/>
                        </a:lnTo>
                        <a:lnTo>
                          <a:pt x="492" y="233"/>
                        </a:lnTo>
                        <a:lnTo>
                          <a:pt x="490" y="233"/>
                        </a:lnTo>
                        <a:lnTo>
                          <a:pt x="490" y="231"/>
                        </a:lnTo>
                        <a:lnTo>
                          <a:pt x="488" y="231"/>
                        </a:lnTo>
                        <a:lnTo>
                          <a:pt x="488" y="229"/>
                        </a:lnTo>
                        <a:lnTo>
                          <a:pt x="486" y="229"/>
                        </a:lnTo>
                        <a:lnTo>
                          <a:pt x="484" y="231"/>
                        </a:lnTo>
                        <a:lnTo>
                          <a:pt x="484" y="229"/>
                        </a:lnTo>
                        <a:lnTo>
                          <a:pt x="482" y="229"/>
                        </a:lnTo>
                        <a:lnTo>
                          <a:pt x="480" y="229"/>
                        </a:lnTo>
                        <a:lnTo>
                          <a:pt x="480" y="231"/>
                        </a:lnTo>
                        <a:lnTo>
                          <a:pt x="478" y="231"/>
                        </a:lnTo>
                        <a:lnTo>
                          <a:pt x="478" y="229"/>
                        </a:lnTo>
                        <a:lnTo>
                          <a:pt x="476" y="227"/>
                        </a:lnTo>
                        <a:lnTo>
                          <a:pt x="476" y="229"/>
                        </a:lnTo>
                        <a:lnTo>
                          <a:pt x="476" y="231"/>
                        </a:lnTo>
                        <a:lnTo>
                          <a:pt x="474" y="231"/>
                        </a:lnTo>
                        <a:lnTo>
                          <a:pt x="472" y="231"/>
                        </a:lnTo>
                        <a:lnTo>
                          <a:pt x="471" y="231"/>
                        </a:lnTo>
                        <a:lnTo>
                          <a:pt x="469" y="231"/>
                        </a:lnTo>
                        <a:lnTo>
                          <a:pt x="467" y="231"/>
                        </a:lnTo>
                        <a:lnTo>
                          <a:pt x="467" y="233"/>
                        </a:lnTo>
                        <a:lnTo>
                          <a:pt x="465" y="233"/>
                        </a:lnTo>
                        <a:lnTo>
                          <a:pt x="463" y="233"/>
                        </a:lnTo>
                        <a:lnTo>
                          <a:pt x="463" y="235"/>
                        </a:lnTo>
                        <a:lnTo>
                          <a:pt x="463" y="233"/>
                        </a:lnTo>
                        <a:lnTo>
                          <a:pt x="461" y="233"/>
                        </a:lnTo>
                        <a:lnTo>
                          <a:pt x="459" y="233"/>
                        </a:lnTo>
                        <a:lnTo>
                          <a:pt x="457" y="233"/>
                        </a:lnTo>
                        <a:lnTo>
                          <a:pt x="455" y="233"/>
                        </a:lnTo>
                        <a:lnTo>
                          <a:pt x="455" y="235"/>
                        </a:lnTo>
                        <a:lnTo>
                          <a:pt x="453" y="235"/>
                        </a:lnTo>
                        <a:lnTo>
                          <a:pt x="451" y="235"/>
                        </a:lnTo>
                        <a:lnTo>
                          <a:pt x="451" y="237"/>
                        </a:lnTo>
                        <a:lnTo>
                          <a:pt x="449" y="237"/>
                        </a:lnTo>
                        <a:lnTo>
                          <a:pt x="449" y="235"/>
                        </a:lnTo>
                        <a:lnTo>
                          <a:pt x="448" y="235"/>
                        </a:lnTo>
                        <a:lnTo>
                          <a:pt x="446" y="235"/>
                        </a:lnTo>
                        <a:lnTo>
                          <a:pt x="444" y="235"/>
                        </a:lnTo>
                        <a:lnTo>
                          <a:pt x="444" y="237"/>
                        </a:lnTo>
                        <a:lnTo>
                          <a:pt x="444" y="235"/>
                        </a:lnTo>
                        <a:lnTo>
                          <a:pt x="442" y="235"/>
                        </a:lnTo>
                        <a:lnTo>
                          <a:pt x="440" y="235"/>
                        </a:lnTo>
                        <a:lnTo>
                          <a:pt x="440" y="237"/>
                        </a:lnTo>
                        <a:lnTo>
                          <a:pt x="438" y="237"/>
                        </a:lnTo>
                        <a:lnTo>
                          <a:pt x="436" y="237"/>
                        </a:lnTo>
                        <a:lnTo>
                          <a:pt x="436" y="235"/>
                        </a:lnTo>
                        <a:lnTo>
                          <a:pt x="434" y="235"/>
                        </a:lnTo>
                        <a:lnTo>
                          <a:pt x="432" y="235"/>
                        </a:lnTo>
                        <a:lnTo>
                          <a:pt x="430" y="235"/>
                        </a:lnTo>
                        <a:lnTo>
                          <a:pt x="430" y="233"/>
                        </a:lnTo>
                        <a:lnTo>
                          <a:pt x="428" y="233"/>
                        </a:lnTo>
                        <a:lnTo>
                          <a:pt x="426" y="235"/>
                        </a:lnTo>
                        <a:lnTo>
                          <a:pt x="424" y="233"/>
                        </a:lnTo>
                        <a:lnTo>
                          <a:pt x="424" y="231"/>
                        </a:lnTo>
                        <a:lnTo>
                          <a:pt x="426" y="231"/>
                        </a:lnTo>
                        <a:lnTo>
                          <a:pt x="424" y="231"/>
                        </a:lnTo>
                        <a:lnTo>
                          <a:pt x="424" y="229"/>
                        </a:lnTo>
                        <a:lnTo>
                          <a:pt x="424" y="231"/>
                        </a:lnTo>
                        <a:lnTo>
                          <a:pt x="423" y="231"/>
                        </a:lnTo>
                        <a:lnTo>
                          <a:pt x="423" y="229"/>
                        </a:lnTo>
                        <a:lnTo>
                          <a:pt x="421" y="229"/>
                        </a:lnTo>
                        <a:lnTo>
                          <a:pt x="419" y="227"/>
                        </a:lnTo>
                        <a:lnTo>
                          <a:pt x="417" y="227"/>
                        </a:lnTo>
                        <a:lnTo>
                          <a:pt x="417" y="229"/>
                        </a:lnTo>
                        <a:lnTo>
                          <a:pt x="415" y="229"/>
                        </a:lnTo>
                        <a:lnTo>
                          <a:pt x="415" y="227"/>
                        </a:lnTo>
                        <a:lnTo>
                          <a:pt x="413" y="227"/>
                        </a:lnTo>
                        <a:lnTo>
                          <a:pt x="411" y="227"/>
                        </a:lnTo>
                        <a:lnTo>
                          <a:pt x="411" y="229"/>
                        </a:lnTo>
                        <a:lnTo>
                          <a:pt x="409" y="231"/>
                        </a:lnTo>
                        <a:lnTo>
                          <a:pt x="407" y="231"/>
                        </a:lnTo>
                        <a:lnTo>
                          <a:pt x="405" y="231"/>
                        </a:lnTo>
                        <a:lnTo>
                          <a:pt x="405" y="233"/>
                        </a:lnTo>
                        <a:lnTo>
                          <a:pt x="403" y="233"/>
                        </a:lnTo>
                        <a:lnTo>
                          <a:pt x="403" y="231"/>
                        </a:lnTo>
                        <a:lnTo>
                          <a:pt x="401" y="231"/>
                        </a:lnTo>
                        <a:lnTo>
                          <a:pt x="401" y="233"/>
                        </a:lnTo>
                        <a:lnTo>
                          <a:pt x="401" y="235"/>
                        </a:lnTo>
                        <a:lnTo>
                          <a:pt x="400" y="235"/>
                        </a:lnTo>
                        <a:lnTo>
                          <a:pt x="400" y="237"/>
                        </a:lnTo>
                        <a:lnTo>
                          <a:pt x="398" y="237"/>
                        </a:lnTo>
                        <a:lnTo>
                          <a:pt x="398" y="235"/>
                        </a:lnTo>
                        <a:lnTo>
                          <a:pt x="398" y="233"/>
                        </a:lnTo>
                        <a:lnTo>
                          <a:pt x="396" y="233"/>
                        </a:lnTo>
                        <a:lnTo>
                          <a:pt x="396" y="235"/>
                        </a:lnTo>
                        <a:lnTo>
                          <a:pt x="394" y="235"/>
                        </a:lnTo>
                        <a:lnTo>
                          <a:pt x="394" y="233"/>
                        </a:lnTo>
                        <a:lnTo>
                          <a:pt x="392" y="233"/>
                        </a:lnTo>
                        <a:lnTo>
                          <a:pt x="390" y="233"/>
                        </a:lnTo>
                        <a:lnTo>
                          <a:pt x="388" y="233"/>
                        </a:lnTo>
                        <a:lnTo>
                          <a:pt x="386" y="233"/>
                        </a:lnTo>
                        <a:lnTo>
                          <a:pt x="384" y="233"/>
                        </a:lnTo>
                        <a:lnTo>
                          <a:pt x="382" y="233"/>
                        </a:lnTo>
                        <a:lnTo>
                          <a:pt x="382" y="235"/>
                        </a:lnTo>
                        <a:lnTo>
                          <a:pt x="380" y="235"/>
                        </a:lnTo>
                        <a:lnTo>
                          <a:pt x="378" y="235"/>
                        </a:lnTo>
                        <a:lnTo>
                          <a:pt x="378" y="233"/>
                        </a:lnTo>
                        <a:lnTo>
                          <a:pt x="376" y="233"/>
                        </a:lnTo>
                        <a:lnTo>
                          <a:pt x="375" y="233"/>
                        </a:lnTo>
                        <a:lnTo>
                          <a:pt x="373" y="233"/>
                        </a:lnTo>
                        <a:lnTo>
                          <a:pt x="371" y="233"/>
                        </a:lnTo>
                        <a:lnTo>
                          <a:pt x="369" y="235"/>
                        </a:lnTo>
                        <a:lnTo>
                          <a:pt x="367" y="233"/>
                        </a:lnTo>
                        <a:lnTo>
                          <a:pt x="367" y="231"/>
                        </a:lnTo>
                        <a:lnTo>
                          <a:pt x="365" y="231"/>
                        </a:lnTo>
                        <a:lnTo>
                          <a:pt x="363" y="231"/>
                        </a:lnTo>
                        <a:lnTo>
                          <a:pt x="363" y="229"/>
                        </a:lnTo>
                        <a:lnTo>
                          <a:pt x="361" y="229"/>
                        </a:lnTo>
                        <a:lnTo>
                          <a:pt x="361" y="227"/>
                        </a:lnTo>
                        <a:lnTo>
                          <a:pt x="359" y="227"/>
                        </a:lnTo>
                        <a:lnTo>
                          <a:pt x="357" y="227"/>
                        </a:lnTo>
                        <a:lnTo>
                          <a:pt x="357" y="225"/>
                        </a:lnTo>
                        <a:lnTo>
                          <a:pt x="355" y="225"/>
                        </a:lnTo>
                        <a:lnTo>
                          <a:pt x="353" y="225"/>
                        </a:lnTo>
                        <a:lnTo>
                          <a:pt x="355" y="225"/>
                        </a:lnTo>
                        <a:lnTo>
                          <a:pt x="355" y="227"/>
                        </a:lnTo>
                        <a:lnTo>
                          <a:pt x="353" y="229"/>
                        </a:lnTo>
                        <a:lnTo>
                          <a:pt x="353" y="227"/>
                        </a:lnTo>
                        <a:lnTo>
                          <a:pt x="352" y="227"/>
                        </a:lnTo>
                        <a:lnTo>
                          <a:pt x="350" y="227"/>
                        </a:lnTo>
                        <a:lnTo>
                          <a:pt x="348" y="227"/>
                        </a:lnTo>
                        <a:lnTo>
                          <a:pt x="346" y="227"/>
                        </a:lnTo>
                        <a:lnTo>
                          <a:pt x="346" y="225"/>
                        </a:lnTo>
                        <a:lnTo>
                          <a:pt x="344" y="225"/>
                        </a:lnTo>
                        <a:lnTo>
                          <a:pt x="342" y="225"/>
                        </a:lnTo>
                        <a:lnTo>
                          <a:pt x="342" y="223"/>
                        </a:lnTo>
                        <a:lnTo>
                          <a:pt x="340" y="223"/>
                        </a:lnTo>
                        <a:lnTo>
                          <a:pt x="340" y="221"/>
                        </a:lnTo>
                        <a:lnTo>
                          <a:pt x="338" y="221"/>
                        </a:lnTo>
                        <a:lnTo>
                          <a:pt x="338" y="223"/>
                        </a:lnTo>
                        <a:lnTo>
                          <a:pt x="336" y="223"/>
                        </a:lnTo>
                        <a:lnTo>
                          <a:pt x="336" y="225"/>
                        </a:lnTo>
                        <a:lnTo>
                          <a:pt x="334" y="225"/>
                        </a:lnTo>
                        <a:lnTo>
                          <a:pt x="332" y="225"/>
                        </a:lnTo>
                        <a:lnTo>
                          <a:pt x="332" y="223"/>
                        </a:lnTo>
                        <a:lnTo>
                          <a:pt x="330" y="223"/>
                        </a:lnTo>
                        <a:lnTo>
                          <a:pt x="330" y="225"/>
                        </a:lnTo>
                        <a:lnTo>
                          <a:pt x="330" y="227"/>
                        </a:lnTo>
                        <a:lnTo>
                          <a:pt x="328" y="227"/>
                        </a:lnTo>
                        <a:lnTo>
                          <a:pt x="328" y="225"/>
                        </a:lnTo>
                        <a:lnTo>
                          <a:pt x="327" y="225"/>
                        </a:lnTo>
                        <a:lnTo>
                          <a:pt x="325" y="225"/>
                        </a:lnTo>
                        <a:lnTo>
                          <a:pt x="323" y="225"/>
                        </a:lnTo>
                        <a:lnTo>
                          <a:pt x="323" y="223"/>
                        </a:lnTo>
                        <a:lnTo>
                          <a:pt x="321" y="223"/>
                        </a:lnTo>
                        <a:lnTo>
                          <a:pt x="319" y="223"/>
                        </a:lnTo>
                        <a:lnTo>
                          <a:pt x="317" y="221"/>
                        </a:lnTo>
                        <a:lnTo>
                          <a:pt x="315" y="221"/>
                        </a:lnTo>
                        <a:lnTo>
                          <a:pt x="313" y="221"/>
                        </a:lnTo>
                        <a:lnTo>
                          <a:pt x="311" y="219"/>
                        </a:lnTo>
                        <a:lnTo>
                          <a:pt x="309" y="219"/>
                        </a:lnTo>
                        <a:lnTo>
                          <a:pt x="307" y="219"/>
                        </a:lnTo>
                        <a:lnTo>
                          <a:pt x="307" y="217"/>
                        </a:lnTo>
                        <a:lnTo>
                          <a:pt x="305" y="217"/>
                        </a:lnTo>
                        <a:lnTo>
                          <a:pt x="305" y="215"/>
                        </a:lnTo>
                        <a:lnTo>
                          <a:pt x="305" y="217"/>
                        </a:lnTo>
                        <a:lnTo>
                          <a:pt x="304" y="217"/>
                        </a:lnTo>
                        <a:lnTo>
                          <a:pt x="305" y="217"/>
                        </a:lnTo>
                        <a:lnTo>
                          <a:pt x="305" y="219"/>
                        </a:lnTo>
                        <a:lnTo>
                          <a:pt x="304" y="221"/>
                        </a:lnTo>
                        <a:lnTo>
                          <a:pt x="302" y="221"/>
                        </a:lnTo>
                        <a:lnTo>
                          <a:pt x="302" y="223"/>
                        </a:lnTo>
                        <a:lnTo>
                          <a:pt x="302" y="225"/>
                        </a:lnTo>
                        <a:lnTo>
                          <a:pt x="300" y="225"/>
                        </a:lnTo>
                        <a:lnTo>
                          <a:pt x="298" y="223"/>
                        </a:lnTo>
                        <a:lnTo>
                          <a:pt x="296" y="223"/>
                        </a:lnTo>
                        <a:lnTo>
                          <a:pt x="296" y="221"/>
                        </a:lnTo>
                        <a:lnTo>
                          <a:pt x="294" y="221"/>
                        </a:lnTo>
                        <a:lnTo>
                          <a:pt x="294" y="219"/>
                        </a:lnTo>
                        <a:lnTo>
                          <a:pt x="292" y="219"/>
                        </a:lnTo>
                        <a:lnTo>
                          <a:pt x="292" y="221"/>
                        </a:lnTo>
                        <a:lnTo>
                          <a:pt x="292" y="223"/>
                        </a:lnTo>
                        <a:lnTo>
                          <a:pt x="292" y="225"/>
                        </a:lnTo>
                        <a:lnTo>
                          <a:pt x="292" y="227"/>
                        </a:lnTo>
                        <a:lnTo>
                          <a:pt x="290" y="227"/>
                        </a:lnTo>
                        <a:lnTo>
                          <a:pt x="290" y="225"/>
                        </a:lnTo>
                        <a:lnTo>
                          <a:pt x="290" y="223"/>
                        </a:lnTo>
                        <a:lnTo>
                          <a:pt x="288" y="223"/>
                        </a:lnTo>
                        <a:lnTo>
                          <a:pt x="286" y="223"/>
                        </a:lnTo>
                        <a:lnTo>
                          <a:pt x="284" y="223"/>
                        </a:lnTo>
                        <a:lnTo>
                          <a:pt x="284" y="225"/>
                        </a:lnTo>
                        <a:lnTo>
                          <a:pt x="282" y="225"/>
                        </a:lnTo>
                        <a:lnTo>
                          <a:pt x="282" y="227"/>
                        </a:lnTo>
                        <a:lnTo>
                          <a:pt x="280" y="227"/>
                        </a:lnTo>
                        <a:lnTo>
                          <a:pt x="280" y="229"/>
                        </a:lnTo>
                        <a:lnTo>
                          <a:pt x="279" y="229"/>
                        </a:lnTo>
                        <a:lnTo>
                          <a:pt x="279" y="227"/>
                        </a:lnTo>
                        <a:lnTo>
                          <a:pt x="277" y="227"/>
                        </a:lnTo>
                        <a:lnTo>
                          <a:pt x="275" y="227"/>
                        </a:lnTo>
                        <a:lnTo>
                          <a:pt x="275" y="229"/>
                        </a:lnTo>
                        <a:lnTo>
                          <a:pt x="275" y="231"/>
                        </a:lnTo>
                        <a:lnTo>
                          <a:pt x="273" y="231"/>
                        </a:lnTo>
                        <a:lnTo>
                          <a:pt x="273" y="233"/>
                        </a:lnTo>
                        <a:lnTo>
                          <a:pt x="273" y="235"/>
                        </a:lnTo>
                        <a:lnTo>
                          <a:pt x="271" y="235"/>
                        </a:lnTo>
                        <a:lnTo>
                          <a:pt x="269" y="235"/>
                        </a:lnTo>
                        <a:lnTo>
                          <a:pt x="267" y="235"/>
                        </a:lnTo>
                        <a:lnTo>
                          <a:pt x="265" y="235"/>
                        </a:lnTo>
                        <a:lnTo>
                          <a:pt x="265" y="233"/>
                        </a:lnTo>
                        <a:lnTo>
                          <a:pt x="265" y="235"/>
                        </a:lnTo>
                        <a:lnTo>
                          <a:pt x="263" y="235"/>
                        </a:lnTo>
                        <a:lnTo>
                          <a:pt x="263" y="237"/>
                        </a:lnTo>
                        <a:lnTo>
                          <a:pt x="263" y="235"/>
                        </a:lnTo>
                        <a:lnTo>
                          <a:pt x="263" y="233"/>
                        </a:lnTo>
                        <a:lnTo>
                          <a:pt x="263" y="231"/>
                        </a:lnTo>
                        <a:lnTo>
                          <a:pt x="261" y="231"/>
                        </a:lnTo>
                        <a:lnTo>
                          <a:pt x="261" y="233"/>
                        </a:lnTo>
                        <a:lnTo>
                          <a:pt x="259" y="233"/>
                        </a:lnTo>
                        <a:lnTo>
                          <a:pt x="257" y="233"/>
                        </a:lnTo>
                        <a:lnTo>
                          <a:pt x="257" y="231"/>
                        </a:lnTo>
                        <a:lnTo>
                          <a:pt x="256" y="231"/>
                        </a:lnTo>
                        <a:lnTo>
                          <a:pt x="254" y="231"/>
                        </a:lnTo>
                        <a:lnTo>
                          <a:pt x="254" y="233"/>
                        </a:lnTo>
                        <a:lnTo>
                          <a:pt x="252" y="233"/>
                        </a:lnTo>
                        <a:lnTo>
                          <a:pt x="252" y="235"/>
                        </a:lnTo>
                        <a:lnTo>
                          <a:pt x="254" y="235"/>
                        </a:lnTo>
                        <a:lnTo>
                          <a:pt x="254" y="237"/>
                        </a:lnTo>
                        <a:lnTo>
                          <a:pt x="252" y="237"/>
                        </a:lnTo>
                        <a:lnTo>
                          <a:pt x="252" y="235"/>
                        </a:lnTo>
                        <a:lnTo>
                          <a:pt x="250" y="235"/>
                        </a:lnTo>
                        <a:lnTo>
                          <a:pt x="250" y="233"/>
                        </a:lnTo>
                        <a:lnTo>
                          <a:pt x="248" y="233"/>
                        </a:lnTo>
                        <a:lnTo>
                          <a:pt x="246" y="231"/>
                        </a:lnTo>
                        <a:lnTo>
                          <a:pt x="244" y="231"/>
                        </a:lnTo>
                        <a:lnTo>
                          <a:pt x="244" y="233"/>
                        </a:lnTo>
                        <a:lnTo>
                          <a:pt x="246" y="233"/>
                        </a:lnTo>
                        <a:lnTo>
                          <a:pt x="246" y="235"/>
                        </a:lnTo>
                        <a:lnTo>
                          <a:pt x="248" y="235"/>
                        </a:lnTo>
                        <a:lnTo>
                          <a:pt x="248" y="237"/>
                        </a:lnTo>
                        <a:lnTo>
                          <a:pt x="248" y="238"/>
                        </a:lnTo>
                        <a:lnTo>
                          <a:pt x="246" y="238"/>
                        </a:lnTo>
                        <a:lnTo>
                          <a:pt x="244" y="238"/>
                        </a:lnTo>
                        <a:lnTo>
                          <a:pt x="244" y="237"/>
                        </a:lnTo>
                        <a:lnTo>
                          <a:pt x="242" y="237"/>
                        </a:lnTo>
                        <a:lnTo>
                          <a:pt x="242" y="238"/>
                        </a:lnTo>
                        <a:lnTo>
                          <a:pt x="242" y="240"/>
                        </a:lnTo>
                        <a:lnTo>
                          <a:pt x="240" y="240"/>
                        </a:lnTo>
                        <a:lnTo>
                          <a:pt x="238" y="240"/>
                        </a:lnTo>
                        <a:lnTo>
                          <a:pt x="236" y="240"/>
                        </a:lnTo>
                        <a:lnTo>
                          <a:pt x="236" y="242"/>
                        </a:lnTo>
                        <a:lnTo>
                          <a:pt x="234" y="242"/>
                        </a:lnTo>
                        <a:lnTo>
                          <a:pt x="232" y="242"/>
                        </a:lnTo>
                        <a:lnTo>
                          <a:pt x="232" y="240"/>
                        </a:lnTo>
                        <a:lnTo>
                          <a:pt x="232" y="238"/>
                        </a:lnTo>
                        <a:lnTo>
                          <a:pt x="231" y="238"/>
                        </a:lnTo>
                        <a:lnTo>
                          <a:pt x="231" y="240"/>
                        </a:lnTo>
                        <a:lnTo>
                          <a:pt x="231" y="242"/>
                        </a:lnTo>
                        <a:lnTo>
                          <a:pt x="229" y="242"/>
                        </a:lnTo>
                        <a:lnTo>
                          <a:pt x="229" y="244"/>
                        </a:lnTo>
                        <a:lnTo>
                          <a:pt x="229" y="242"/>
                        </a:lnTo>
                        <a:lnTo>
                          <a:pt x="227" y="242"/>
                        </a:lnTo>
                        <a:lnTo>
                          <a:pt x="227" y="240"/>
                        </a:lnTo>
                        <a:lnTo>
                          <a:pt x="225" y="240"/>
                        </a:lnTo>
                        <a:lnTo>
                          <a:pt x="223" y="240"/>
                        </a:lnTo>
                        <a:lnTo>
                          <a:pt x="223" y="238"/>
                        </a:lnTo>
                        <a:lnTo>
                          <a:pt x="223" y="237"/>
                        </a:lnTo>
                        <a:lnTo>
                          <a:pt x="221" y="237"/>
                        </a:lnTo>
                        <a:lnTo>
                          <a:pt x="221" y="238"/>
                        </a:lnTo>
                        <a:lnTo>
                          <a:pt x="223" y="238"/>
                        </a:lnTo>
                        <a:lnTo>
                          <a:pt x="223" y="240"/>
                        </a:lnTo>
                        <a:lnTo>
                          <a:pt x="221" y="240"/>
                        </a:lnTo>
                        <a:lnTo>
                          <a:pt x="219" y="240"/>
                        </a:lnTo>
                        <a:lnTo>
                          <a:pt x="217" y="240"/>
                        </a:lnTo>
                        <a:lnTo>
                          <a:pt x="217" y="242"/>
                        </a:lnTo>
                        <a:lnTo>
                          <a:pt x="217" y="244"/>
                        </a:lnTo>
                        <a:lnTo>
                          <a:pt x="215" y="244"/>
                        </a:lnTo>
                        <a:lnTo>
                          <a:pt x="215" y="242"/>
                        </a:lnTo>
                        <a:lnTo>
                          <a:pt x="213" y="240"/>
                        </a:lnTo>
                        <a:lnTo>
                          <a:pt x="211" y="240"/>
                        </a:lnTo>
                        <a:lnTo>
                          <a:pt x="211" y="242"/>
                        </a:lnTo>
                        <a:lnTo>
                          <a:pt x="211" y="244"/>
                        </a:lnTo>
                        <a:lnTo>
                          <a:pt x="213" y="244"/>
                        </a:lnTo>
                        <a:lnTo>
                          <a:pt x="213" y="246"/>
                        </a:lnTo>
                        <a:lnTo>
                          <a:pt x="211" y="246"/>
                        </a:lnTo>
                        <a:lnTo>
                          <a:pt x="209" y="246"/>
                        </a:lnTo>
                        <a:lnTo>
                          <a:pt x="209" y="244"/>
                        </a:lnTo>
                        <a:lnTo>
                          <a:pt x="208" y="244"/>
                        </a:lnTo>
                        <a:lnTo>
                          <a:pt x="208" y="242"/>
                        </a:lnTo>
                        <a:lnTo>
                          <a:pt x="208" y="240"/>
                        </a:lnTo>
                        <a:lnTo>
                          <a:pt x="206" y="240"/>
                        </a:lnTo>
                        <a:lnTo>
                          <a:pt x="204" y="240"/>
                        </a:lnTo>
                        <a:lnTo>
                          <a:pt x="202" y="240"/>
                        </a:lnTo>
                        <a:lnTo>
                          <a:pt x="200" y="240"/>
                        </a:lnTo>
                        <a:lnTo>
                          <a:pt x="202" y="240"/>
                        </a:lnTo>
                        <a:lnTo>
                          <a:pt x="202" y="238"/>
                        </a:lnTo>
                        <a:lnTo>
                          <a:pt x="202" y="237"/>
                        </a:lnTo>
                        <a:lnTo>
                          <a:pt x="200" y="237"/>
                        </a:lnTo>
                        <a:lnTo>
                          <a:pt x="198" y="237"/>
                        </a:lnTo>
                        <a:lnTo>
                          <a:pt x="198" y="235"/>
                        </a:lnTo>
                        <a:lnTo>
                          <a:pt x="198" y="237"/>
                        </a:lnTo>
                        <a:lnTo>
                          <a:pt x="196" y="237"/>
                        </a:lnTo>
                        <a:lnTo>
                          <a:pt x="194" y="237"/>
                        </a:lnTo>
                        <a:lnTo>
                          <a:pt x="194" y="238"/>
                        </a:lnTo>
                        <a:lnTo>
                          <a:pt x="192" y="238"/>
                        </a:lnTo>
                        <a:lnTo>
                          <a:pt x="192" y="240"/>
                        </a:lnTo>
                        <a:lnTo>
                          <a:pt x="192" y="242"/>
                        </a:lnTo>
                        <a:lnTo>
                          <a:pt x="190" y="242"/>
                        </a:lnTo>
                        <a:lnTo>
                          <a:pt x="190" y="240"/>
                        </a:lnTo>
                        <a:lnTo>
                          <a:pt x="188" y="240"/>
                        </a:lnTo>
                        <a:lnTo>
                          <a:pt x="186" y="240"/>
                        </a:lnTo>
                        <a:lnTo>
                          <a:pt x="184" y="240"/>
                        </a:lnTo>
                        <a:lnTo>
                          <a:pt x="183" y="240"/>
                        </a:lnTo>
                        <a:lnTo>
                          <a:pt x="181" y="240"/>
                        </a:lnTo>
                        <a:lnTo>
                          <a:pt x="179" y="240"/>
                        </a:lnTo>
                        <a:lnTo>
                          <a:pt x="179" y="242"/>
                        </a:lnTo>
                        <a:lnTo>
                          <a:pt x="177" y="242"/>
                        </a:lnTo>
                        <a:lnTo>
                          <a:pt x="175" y="242"/>
                        </a:lnTo>
                        <a:lnTo>
                          <a:pt x="173" y="240"/>
                        </a:lnTo>
                        <a:lnTo>
                          <a:pt x="173" y="242"/>
                        </a:lnTo>
                        <a:lnTo>
                          <a:pt x="171" y="242"/>
                        </a:lnTo>
                        <a:lnTo>
                          <a:pt x="171" y="240"/>
                        </a:lnTo>
                        <a:lnTo>
                          <a:pt x="169" y="240"/>
                        </a:lnTo>
                        <a:lnTo>
                          <a:pt x="167" y="240"/>
                        </a:lnTo>
                        <a:lnTo>
                          <a:pt x="167" y="242"/>
                        </a:lnTo>
                        <a:lnTo>
                          <a:pt x="165" y="240"/>
                        </a:lnTo>
                        <a:lnTo>
                          <a:pt x="165" y="242"/>
                        </a:lnTo>
                        <a:lnTo>
                          <a:pt x="165" y="240"/>
                        </a:lnTo>
                        <a:lnTo>
                          <a:pt x="163" y="240"/>
                        </a:lnTo>
                        <a:lnTo>
                          <a:pt x="163" y="242"/>
                        </a:lnTo>
                        <a:lnTo>
                          <a:pt x="161" y="242"/>
                        </a:lnTo>
                        <a:lnTo>
                          <a:pt x="160" y="242"/>
                        </a:lnTo>
                        <a:lnTo>
                          <a:pt x="160" y="244"/>
                        </a:lnTo>
                        <a:lnTo>
                          <a:pt x="158" y="244"/>
                        </a:lnTo>
                        <a:lnTo>
                          <a:pt x="156" y="244"/>
                        </a:lnTo>
                        <a:lnTo>
                          <a:pt x="156" y="246"/>
                        </a:lnTo>
                        <a:lnTo>
                          <a:pt x="154" y="246"/>
                        </a:lnTo>
                        <a:lnTo>
                          <a:pt x="152" y="246"/>
                        </a:lnTo>
                        <a:lnTo>
                          <a:pt x="150" y="246"/>
                        </a:lnTo>
                        <a:lnTo>
                          <a:pt x="148" y="246"/>
                        </a:lnTo>
                        <a:lnTo>
                          <a:pt x="146" y="246"/>
                        </a:lnTo>
                        <a:lnTo>
                          <a:pt x="144" y="246"/>
                        </a:lnTo>
                        <a:lnTo>
                          <a:pt x="144" y="248"/>
                        </a:lnTo>
                        <a:lnTo>
                          <a:pt x="142" y="248"/>
                        </a:lnTo>
                        <a:lnTo>
                          <a:pt x="140" y="248"/>
                        </a:lnTo>
                        <a:lnTo>
                          <a:pt x="140" y="250"/>
                        </a:lnTo>
                        <a:lnTo>
                          <a:pt x="138" y="250"/>
                        </a:lnTo>
                        <a:lnTo>
                          <a:pt x="138" y="252"/>
                        </a:lnTo>
                        <a:lnTo>
                          <a:pt x="137" y="252"/>
                        </a:lnTo>
                        <a:lnTo>
                          <a:pt x="137" y="254"/>
                        </a:lnTo>
                        <a:lnTo>
                          <a:pt x="135" y="254"/>
                        </a:lnTo>
                        <a:lnTo>
                          <a:pt x="133" y="254"/>
                        </a:lnTo>
                        <a:lnTo>
                          <a:pt x="131" y="254"/>
                        </a:lnTo>
                        <a:lnTo>
                          <a:pt x="129" y="254"/>
                        </a:lnTo>
                        <a:lnTo>
                          <a:pt x="127" y="254"/>
                        </a:lnTo>
                        <a:lnTo>
                          <a:pt x="125" y="254"/>
                        </a:lnTo>
                        <a:lnTo>
                          <a:pt x="123" y="254"/>
                        </a:lnTo>
                        <a:lnTo>
                          <a:pt x="123" y="252"/>
                        </a:lnTo>
                        <a:lnTo>
                          <a:pt x="121" y="252"/>
                        </a:lnTo>
                        <a:lnTo>
                          <a:pt x="121" y="254"/>
                        </a:lnTo>
                        <a:lnTo>
                          <a:pt x="121" y="252"/>
                        </a:lnTo>
                        <a:lnTo>
                          <a:pt x="119" y="252"/>
                        </a:lnTo>
                        <a:lnTo>
                          <a:pt x="119" y="254"/>
                        </a:lnTo>
                        <a:lnTo>
                          <a:pt x="119" y="252"/>
                        </a:lnTo>
                        <a:lnTo>
                          <a:pt x="117" y="252"/>
                        </a:lnTo>
                        <a:lnTo>
                          <a:pt x="115" y="252"/>
                        </a:lnTo>
                        <a:lnTo>
                          <a:pt x="113" y="252"/>
                        </a:lnTo>
                        <a:lnTo>
                          <a:pt x="112" y="252"/>
                        </a:lnTo>
                        <a:lnTo>
                          <a:pt x="110" y="252"/>
                        </a:lnTo>
                        <a:lnTo>
                          <a:pt x="108" y="252"/>
                        </a:lnTo>
                        <a:lnTo>
                          <a:pt x="108" y="254"/>
                        </a:lnTo>
                        <a:lnTo>
                          <a:pt x="106" y="254"/>
                        </a:lnTo>
                        <a:lnTo>
                          <a:pt x="104" y="254"/>
                        </a:lnTo>
                        <a:lnTo>
                          <a:pt x="104" y="256"/>
                        </a:lnTo>
                        <a:lnTo>
                          <a:pt x="102" y="256"/>
                        </a:lnTo>
                        <a:lnTo>
                          <a:pt x="102" y="258"/>
                        </a:lnTo>
                        <a:lnTo>
                          <a:pt x="100" y="258"/>
                        </a:lnTo>
                        <a:lnTo>
                          <a:pt x="100" y="260"/>
                        </a:lnTo>
                        <a:lnTo>
                          <a:pt x="98" y="260"/>
                        </a:lnTo>
                        <a:lnTo>
                          <a:pt x="96" y="260"/>
                        </a:lnTo>
                        <a:lnTo>
                          <a:pt x="96" y="262"/>
                        </a:lnTo>
                        <a:lnTo>
                          <a:pt x="94" y="262"/>
                        </a:lnTo>
                        <a:lnTo>
                          <a:pt x="94" y="263"/>
                        </a:lnTo>
                        <a:lnTo>
                          <a:pt x="92" y="263"/>
                        </a:lnTo>
                        <a:lnTo>
                          <a:pt x="90" y="263"/>
                        </a:lnTo>
                        <a:lnTo>
                          <a:pt x="89" y="265"/>
                        </a:lnTo>
                        <a:lnTo>
                          <a:pt x="87" y="265"/>
                        </a:lnTo>
                        <a:lnTo>
                          <a:pt x="87" y="263"/>
                        </a:lnTo>
                        <a:lnTo>
                          <a:pt x="85" y="263"/>
                        </a:lnTo>
                        <a:lnTo>
                          <a:pt x="83" y="263"/>
                        </a:lnTo>
                        <a:lnTo>
                          <a:pt x="83" y="265"/>
                        </a:lnTo>
                        <a:lnTo>
                          <a:pt x="81" y="265"/>
                        </a:lnTo>
                        <a:lnTo>
                          <a:pt x="79" y="265"/>
                        </a:lnTo>
                        <a:lnTo>
                          <a:pt x="79" y="267"/>
                        </a:lnTo>
                        <a:lnTo>
                          <a:pt x="77" y="267"/>
                        </a:lnTo>
                        <a:lnTo>
                          <a:pt x="75" y="267"/>
                        </a:lnTo>
                        <a:lnTo>
                          <a:pt x="75" y="269"/>
                        </a:lnTo>
                        <a:lnTo>
                          <a:pt x="73" y="269"/>
                        </a:lnTo>
                        <a:lnTo>
                          <a:pt x="73" y="271"/>
                        </a:lnTo>
                        <a:lnTo>
                          <a:pt x="71" y="271"/>
                        </a:lnTo>
                        <a:lnTo>
                          <a:pt x="71" y="273"/>
                        </a:lnTo>
                        <a:lnTo>
                          <a:pt x="69" y="273"/>
                        </a:lnTo>
                        <a:lnTo>
                          <a:pt x="69" y="275"/>
                        </a:lnTo>
                        <a:lnTo>
                          <a:pt x="67" y="275"/>
                        </a:lnTo>
                        <a:lnTo>
                          <a:pt x="67" y="277"/>
                        </a:lnTo>
                        <a:lnTo>
                          <a:pt x="65" y="277"/>
                        </a:lnTo>
                        <a:lnTo>
                          <a:pt x="65" y="279"/>
                        </a:lnTo>
                        <a:lnTo>
                          <a:pt x="64" y="279"/>
                        </a:lnTo>
                        <a:lnTo>
                          <a:pt x="62" y="279"/>
                        </a:lnTo>
                        <a:lnTo>
                          <a:pt x="60" y="279"/>
                        </a:lnTo>
                        <a:lnTo>
                          <a:pt x="58" y="279"/>
                        </a:lnTo>
                        <a:lnTo>
                          <a:pt x="56" y="279"/>
                        </a:lnTo>
                        <a:lnTo>
                          <a:pt x="54" y="277"/>
                        </a:lnTo>
                        <a:lnTo>
                          <a:pt x="52" y="277"/>
                        </a:lnTo>
                        <a:lnTo>
                          <a:pt x="52" y="275"/>
                        </a:lnTo>
                        <a:lnTo>
                          <a:pt x="50" y="275"/>
                        </a:lnTo>
                        <a:lnTo>
                          <a:pt x="48" y="275"/>
                        </a:lnTo>
                        <a:lnTo>
                          <a:pt x="48" y="273"/>
                        </a:lnTo>
                        <a:lnTo>
                          <a:pt x="46" y="273"/>
                        </a:lnTo>
                        <a:lnTo>
                          <a:pt x="46" y="271"/>
                        </a:lnTo>
                        <a:lnTo>
                          <a:pt x="44" y="271"/>
                        </a:lnTo>
                        <a:lnTo>
                          <a:pt x="42" y="271"/>
                        </a:lnTo>
                        <a:lnTo>
                          <a:pt x="41" y="269"/>
                        </a:lnTo>
                        <a:lnTo>
                          <a:pt x="39" y="269"/>
                        </a:lnTo>
                        <a:lnTo>
                          <a:pt x="37" y="269"/>
                        </a:lnTo>
                        <a:lnTo>
                          <a:pt x="35" y="269"/>
                        </a:lnTo>
                        <a:lnTo>
                          <a:pt x="35" y="267"/>
                        </a:lnTo>
                        <a:lnTo>
                          <a:pt x="33" y="267"/>
                        </a:lnTo>
                        <a:lnTo>
                          <a:pt x="31" y="267"/>
                        </a:lnTo>
                        <a:lnTo>
                          <a:pt x="31" y="265"/>
                        </a:lnTo>
                        <a:lnTo>
                          <a:pt x="29" y="265"/>
                        </a:lnTo>
                        <a:lnTo>
                          <a:pt x="27" y="265"/>
                        </a:lnTo>
                        <a:lnTo>
                          <a:pt x="27" y="263"/>
                        </a:lnTo>
                        <a:lnTo>
                          <a:pt x="25" y="263"/>
                        </a:lnTo>
                        <a:lnTo>
                          <a:pt x="23" y="262"/>
                        </a:lnTo>
                        <a:lnTo>
                          <a:pt x="23" y="260"/>
                        </a:lnTo>
                        <a:lnTo>
                          <a:pt x="23" y="258"/>
                        </a:lnTo>
                        <a:lnTo>
                          <a:pt x="23" y="256"/>
                        </a:lnTo>
                        <a:lnTo>
                          <a:pt x="21" y="256"/>
                        </a:lnTo>
                        <a:lnTo>
                          <a:pt x="23" y="256"/>
                        </a:lnTo>
                        <a:lnTo>
                          <a:pt x="21" y="256"/>
                        </a:lnTo>
                        <a:lnTo>
                          <a:pt x="21" y="254"/>
                        </a:lnTo>
                        <a:lnTo>
                          <a:pt x="19" y="254"/>
                        </a:lnTo>
                        <a:lnTo>
                          <a:pt x="19" y="252"/>
                        </a:lnTo>
                        <a:lnTo>
                          <a:pt x="21" y="252"/>
                        </a:lnTo>
                        <a:lnTo>
                          <a:pt x="21" y="250"/>
                        </a:lnTo>
                        <a:lnTo>
                          <a:pt x="21" y="248"/>
                        </a:lnTo>
                        <a:lnTo>
                          <a:pt x="19" y="248"/>
                        </a:lnTo>
                        <a:lnTo>
                          <a:pt x="21" y="248"/>
                        </a:lnTo>
                        <a:lnTo>
                          <a:pt x="19" y="248"/>
                        </a:lnTo>
                        <a:lnTo>
                          <a:pt x="19" y="246"/>
                        </a:lnTo>
                        <a:lnTo>
                          <a:pt x="21" y="246"/>
                        </a:lnTo>
                        <a:lnTo>
                          <a:pt x="19" y="246"/>
                        </a:lnTo>
                        <a:lnTo>
                          <a:pt x="21" y="246"/>
                        </a:lnTo>
                        <a:lnTo>
                          <a:pt x="21" y="244"/>
                        </a:lnTo>
                        <a:lnTo>
                          <a:pt x="19" y="244"/>
                        </a:lnTo>
                        <a:lnTo>
                          <a:pt x="19" y="242"/>
                        </a:lnTo>
                        <a:lnTo>
                          <a:pt x="17" y="242"/>
                        </a:lnTo>
                        <a:lnTo>
                          <a:pt x="16" y="242"/>
                        </a:lnTo>
                        <a:lnTo>
                          <a:pt x="14" y="242"/>
                        </a:lnTo>
                        <a:lnTo>
                          <a:pt x="12" y="242"/>
                        </a:lnTo>
                        <a:lnTo>
                          <a:pt x="10" y="242"/>
                        </a:lnTo>
                        <a:lnTo>
                          <a:pt x="10" y="240"/>
                        </a:lnTo>
                        <a:lnTo>
                          <a:pt x="10" y="238"/>
                        </a:lnTo>
                        <a:lnTo>
                          <a:pt x="8" y="238"/>
                        </a:lnTo>
                        <a:lnTo>
                          <a:pt x="6" y="238"/>
                        </a:lnTo>
                        <a:lnTo>
                          <a:pt x="6" y="237"/>
                        </a:lnTo>
                        <a:lnTo>
                          <a:pt x="4" y="237"/>
                        </a:lnTo>
                        <a:lnTo>
                          <a:pt x="4" y="235"/>
                        </a:lnTo>
                        <a:lnTo>
                          <a:pt x="4" y="233"/>
                        </a:lnTo>
                        <a:lnTo>
                          <a:pt x="4" y="231"/>
                        </a:lnTo>
                        <a:lnTo>
                          <a:pt x="2" y="231"/>
                        </a:lnTo>
                        <a:lnTo>
                          <a:pt x="2" y="229"/>
                        </a:lnTo>
                        <a:lnTo>
                          <a:pt x="0" y="229"/>
                        </a:lnTo>
                        <a:lnTo>
                          <a:pt x="0" y="227"/>
                        </a:lnTo>
                        <a:lnTo>
                          <a:pt x="0" y="225"/>
                        </a:lnTo>
                        <a:lnTo>
                          <a:pt x="0" y="223"/>
                        </a:lnTo>
                        <a:lnTo>
                          <a:pt x="0" y="221"/>
                        </a:lnTo>
                        <a:lnTo>
                          <a:pt x="0" y="219"/>
                        </a:lnTo>
                        <a:lnTo>
                          <a:pt x="0" y="217"/>
                        </a:lnTo>
                        <a:lnTo>
                          <a:pt x="0" y="215"/>
                        </a:lnTo>
                        <a:lnTo>
                          <a:pt x="2" y="215"/>
                        </a:lnTo>
                        <a:lnTo>
                          <a:pt x="4" y="215"/>
                        </a:lnTo>
                        <a:lnTo>
                          <a:pt x="4" y="214"/>
                        </a:lnTo>
                        <a:lnTo>
                          <a:pt x="6" y="214"/>
                        </a:lnTo>
                        <a:lnTo>
                          <a:pt x="8" y="214"/>
                        </a:lnTo>
                        <a:lnTo>
                          <a:pt x="8" y="212"/>
                        </a:lnTo>
                        <a:lnTo>
                          <a:pt x="10" y="212"/>
                        </a:lnTo>
                        <a:lnTo>
                          <a:pt x="10" y="210"/>
                        </a:lnTo>
                        <a:lnTo>
                          <a:pt x="12" y="210"/>
                        </a:lnTo>
                        <a:lnTo>
                          <a:pt x="12" y="208"/>
                        </a:lnTo>
                        <a:lnTo>
                          <a:pt x="12" y="206"/>
                        </a:lnTo>
                        <a:lnTo>
                          <a:pt x="12" y="204"/>
                        </a:lnTo>
                        <a:lnTo>
                          <a:pt x="12" y="202"/>
                        </a:lnTo>
                        <a:lnTo>
                          <a:pt x="14" y="202"/>
                        </a:lnTo>
                        <a:lnTo>
                          <a:pt x="16" y="202"/>
                        </a:lnTo>
                        <a:lnTo>
                          <a:pt x="16" y="200"/>
                        </a:lnTo>
                        <a:lnTo>
                          <a:pt x="17" y="200"/>
                        </a:lnTo>
                        <a:lnTo>
                          <a:pt x="17" y="198"/>
                        </a:lnTo>
                        <a:lnTo>
                          <a:pt x="19" y="198"/>
                        </a:lnTo>
                        <a:lnTo>
                          <a:pt x="19" y="196"/>
                        </a:lnTo>
                        <a:lnTo>
                          <a:pt x="21" y="196"/>
                        </a:lnTo>
                        <a:lnTo>
                          <a:pt x="21" y="194"/>
                        </a:lnTo>
                        <a:lnTo>
                          <a:pt x="21" y="192"/>
                        </a:lnTo>
                        <a:lnTo>
                          <a:pt x="19" y="190"/>
                        </a:lnTo>
                        <a:lnTo>
                          <a:pt x="21" y="190"/>
                        </a:lnTo>
                        <a:lnTo>
                          <a:pt x="21" y="189"/>
                        </a:lnTo>
                        <a:lnTo>
                          <a:pt x="21" y="187"/>
                        </a:lnTo>
                        <a:lnTo>
                          <a:pt x="21" y="185"/>
                        </a:lnTo>
                        <a:lnTo>
                          <a:pt x="23" y="185"/>
                        </a:lnTo>
                        <a:lnTo>
                          <a:pt x="25" y="185"/>
                        </a:lnTo>
                        <a:lnTo>
                          <a:pt x="25" y="183"/>
                        </a:lnTo>
                        <a:lnTo>
                          <a:pt x="27" y="183"/>
                        </a:lnTo>
                        <a:lnTo>
                          <a:pt x="27" y="181"/>
                        </a:lnTo>
                        <a:lnTo>
                          <a:pt x="29" y="181"/>
                        </a:lnTo>
                        <a:lnTo>
                          <a:pt x="29" y="183"/>
                        </a:lnTo>
                        <a:lnTo>
                          <a:pt x="31" y="183"/>
                        </a:lnTo>
                        <a:lnTo>
                          <a:pt x="31" y="185"/>
                        </a:lnTo>
                        <a:lnTo>
                          <a:pt x="33" y="185"/>
                        </a:lnTo>
                        <a:lnTo>
                          <a:pt x="35" y="185"/>
                        </a:lnTo>
                        <a:lnTo>
                          <a:pt x="37" y="183"/>
                        </a:lnTo>
                        <a:lnTo>
                          <a:pt x="39" y="181"/>
                        </a:lnTo>
                        <a:lnTo>
                          <a:pt x="39" y="179"/>
                        </a:lnTo>
                        <a:lnTo>
                          <a:pt x="39" y="177"/>
                        </a:lnTo>
                        <a:lnTo>
                          <a:pt x="39" y="175"/>
                        </a:lnTo>
                        <a:lnTo>
                          <a:pt x="39" y="173"/>
                        </a:lnTo>
                        <a:lnTo>
                          <a:pt x="41" y="173"/>
                        </a:lnTo>
                        <a:lnTo>
                          <a:pt x="42" y="173"/>
                        </a:lnTo>
                        <a:lnTo>
                          <a:pt x="44" y="173"/>
                        </a:lnTo>
                        <a:lnTo>
                          <a:pt x="46" y="173"/>
                        </a:lnTo>
                        <a:lnTo>
                          <a:pt x="48" y="175"/>
                        </a:lnTo>
                        <a:lnTo>
                          <a:pt x="50" y="173"/>
                        </a:lnTo>
                        <a:lnTo>
                          <a:pt x="50" y="171"/>
                        </a:lnTo>
                        <a:lnTo>
                          <a:pt x="50" y="169"/>
                        </a:lnTo>
                        <a:lnTo>
                          <a:pt x="50" y="167"/>
                        </a:lnTo>
                        <a:lnTo>
                          <a:pt x="50" y="166"/>
                        </a:lnTo>
                        <a:lnTo>
                          <a:pt x="50" y="164"/>
                        </a:lnTo>
                        <a:lnTo>
                          <a:pt x="52" y="164"/>
                        </a:lnTo>
                        <a:lnTo>
                          <a:pt x="54" y="164"/>
                        </a:lnTo>
                        <a:lnTo>
                          <a:pt x="54" y="162"/>
                        </a:lnTo>
                        <a:lnTo>
                          <a:pt x="54" y="164"/>
                        </a:lnTo>
                        <a:lnTo>
                          <a:pt x="56" y="164"/>
                        </a:lnTo>
                        <a:lnTo>
                          <a:pt x="58" y="162"/>
                        </a:lnTo>
                        <a:lnTo>
                          <a:pt x="60" y="162"/>
                        </a:lnTo>
                        <a:lnTo>
                          <a:pt x="60" y="16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18" name="Freeform 4871"/>
                  <p:cNvSpPr>
                    <a:spLocks/>
                  </p:cNvSpPr>
                  <p:nvPr/>
                </p:nvSpPr>
                <p:spPr bwMode="auto">
                  <a:xfrm>
                    <a:off x="1728" y="1667"/>
                    <a:ext cx="724" cy="641"/>
                  </a:xfrm>
                  <a:custGeom>
                    <a:avLst/>
                    <a:gdLst>
                      <a:gd name="T0" fmla="*/ 100 w 724"/>
                      <a:gd name="T1" fmla="*/ 351 h 641"/>
                      <a:gd name="T2" fmla="*/ 88 w 724"/>
                      <a:gd name="T3" fmla="*/ 330 h 641"/>
                      <a:gd name="T4" fmla="*/ 48 w 724"/>
                      <a:gd name="T5" fmla="*/ 343 h 641"/>
                      <a:gd name="T6" fmla="*/ 21 w 724"/>
                      <a:gd name="T7" fmla="*/ 347 h 641"/>
                      <a:gd name="T8" fmla="*/ 8 w 724"/>
                      <a:gd name="T9" fmla="*/ 319 h 641"/>
                      <a:gd name="T10" fmla="*/ 27 w 724"/>
                      <a:gd name="T11" fmla="*/ 269 h 641"/>
                      <a:gd name="T12" fmla="*/ 29 w 724"/>
                      <a:gd name="T13" fmla="*/ 221 h 641"/>
                      <a:gd name="T14" fmla="*/ 52 w 724"/>
                      <a:gd name="T15" fmla="*/ 234 h 641"/>
                      <a:gd name="T16" fmla="*/ 75 w 724"/>
                      <a:gd name="T17" fmla="*/ 272 h 641"/>
                      <a:gd name="T18" fmla="*/ 107 w 724"/>
                      <a:gd name="T19" fmla="*/ 269 h 641"/>
                      <a:gd name="T20" fmla="*/ 109 w 724"/>
                      <a:gd name="T21" fmla="*/ 313 h 641"/>
                      <a:gd name="T22" fmla="*/ 127 w 724"/>
                      <a:gd name="T23" fmla="*/ 311 h 641"/>
                      <a:gd name="T24" fmla="*/ 165 w 724"/>
                      <a:gd name="T25" fmla="*/ 332 h 641"/>
                      <a:gd name="T26" fmla="*/ 213 w 724"/>
                      <a:gd name="T27" fmla="*/ 353 h 641"/>
                      <a:gd name="T28" fmla="*/ 247 w 724"/>
                      <a:gd name="T29" fmla="*/ 343 h 641"/>
                      <a:gd name="T30" fmla="*/ 278 w 724"/>
                      <a:gd name="T31" fmla="*/ 336 h 641"/>
                      <a:gd name="T32" fmla="*/ 290 w 724"/>
                      <a:gd name="T33" fmla="*/ 280 h 641"/>
                      <a:gd name="T34" fmla="*/ 326 w 724"/>
                      <a:gd name="T35" fmla="*/ 263 h 641"/>
                      <a:gd name="T36" fmla="*/ 342 w 724"/>
                      <a:gd name="T37" fmla="*/ 295 h 641"/>
                      <a:gd name="T38" fmla="*/ 320 w 724"/>
                      <a:gd name="T39" fmla="*/ 324 h 641"/>
                      <a:gd name="T40" fmla="*/ 351 w 724"/>
                      <a:gd name="T41" fmla="*/ 326 h 641"/>
                      <a:gd name="T42" fmla="*/ 390 w 724"/>
                      <a:gd name="T43" fmla="*/ 284 h 641"/>
                      <a:gd name="T44" fmla="*/ 443 w 724"/>
                      <a:gd name="T45" fmla="*/ 290 h 641"/>
                      <a:gd name="T46" fmla="*/ 480 w 724"/>
                      <a:gd name="T47" fmla="*/ 244 h 641"/>
                      <a:gd name="T48" fmla="*/ 514 w 724"/>
                      <a:gd name="T49" fmla="*/ 203 h 641"/>
                      <a:gd name="T50" fmla="*/ 514 w 724"/>
                      <a:gd name="T51" fmla="*/ 157 h 641"/>
                      <a:gd name="T52" fmla="*/ 512 w 724"/>
                      <a:gd name="T53" fmla="*/ 132 h 641"/>
                      <a:gd name="T54" fmla="*/ 549 w 724"/>
                      <a:gd name="T55" fmla="*/ 161 h 641"/>
                      <a:gd name="T56" fmla="*/ 570 w 724"/>
                      <a:gd name="T57" fmla="*/ 123 h 641"/>
                      <a:gd name="T58" fmla="*/ 582 w 724"/>
                      <a:gd name="T59" fmla="*/ 65 h 641"/>
                      <a:gd name="T60" fmla="*/ 603 w 724"/>
                      <a:gd name="T61" fmla="*/ 48 h 641"/>
                      <a:gd name="T62" fmla="*/ 637 w 724"/>
                      <a:gd name="T63" fmla="*/ 11 h 641"/>
                      <a:gd name="T64" fmla="*/ 672 w 724"/>
                      <a:gd name="T65" fmla="*/ 6 h 641"/>
                      <a:gd name="T66" fmla="*/ 718 w 724"/>
                      <a:gd name="T67" fmla="*/ 19 h 641"/>
                      <a:gd name="T68" fmla="*/ 695 w 724"/>
                      <a:gd name="T69" fmla="*/ 77 h 641"/>
                      <a:gd name="T70" fmla="*/ 678 w 724"/>
                      <a:gd name="T71" fmla="*/ 140 h 641"/>
                      <a:gd name="T72" fmla="*/ 635 w 724"/>
                      <a:gd name="T73" fmla="*/ 173 h 641"/>
                      <a:gd name="T74" fmla="*/ 605 w 724"/>
                      <a:gd name="T75" fmla="*/ 217 h 641"/>
                      <a:gd name="T76" fmla="*/ 622 w 724"/>
                      <a:gd name="T77" fmla="*/ 257 h 641"/>
                      <a:gd name="T78" fmla="*/ 608 w 724"/>
                      <a:gd name="T79" fmla="*/ 299 h 641"/>
                      <a:gd name="T80" fmla="*/ 605 w 724"/>
                      <a:gd name="T81" fmla="*/ 328 h 641"/>
                      <a:gd name="T82" fmla="*/ 639 w 724"/>
                      <a:gd name="T83" fmla="*/ 353 h 641"/>
                      <a:gd name="T84" fmla="*/ 631 w 724"/>
                      <a:gd name="T85" fmla="*/ 393 h 641"/>
                      <a:gd name="T86" fmla="*/ 599 w 724"/>
                      <a:gd name="T87" fmla="*/ 401 h 641"/>
                      <a:gd name="T88" fmla="*/ 559 w 724"/>
                      <a:gd name="T89" fmla="*/ 445 h 641"/>
                      <a:gd name="T90" fmla="*/ 522 w 724"/>
                      <a:gd name="T91" fmla="*/ 474 h 641"/>
                      <a:gd name="T92" fmla="*/ 480 w 724"/>
                      <a:gd name="T93" fmla="*/ 461 h 641"/>
                      <a:gd name="T94" fmla="*/ 457 w 724"/>
                      <a:gd name="T95" fmla="*/ 503 h 641"/>
                      <a:gd name="T96" fmla="*/ 459 w 724"/>
                      <a:gd name="T97" fmla="*/ 547 h 641"/>
                      <a:gd name="T98" fmla="*/ 434 w 724"/>
                      <a:gd name="T99" fmla="*/ 576 h 641"/>
                      <a:gd name="T100" fmla="*/ 426 w 724"/>
                      <a:gd name="T101" fmla="*/ 622 h 641"/>
                      <a:gd name="T102" fmla="*/ 384 w 724"/>
                      <a:gd name="T103" fmla="*/ 632 h 641"/>
                      <a:gd name="T104" fmla="*/ 355 w 724"/>
                      <a:gd name="T105" fmla="*/ 607 h 641"/>
                      <a:gd name="T106" fmla="*/ 319 w 724"/>
                      <a:gd name="T107" fmla="*/ 578 h 641"/>
                      <a:gd name="T108" fmla="*/ 307 w 724"/>
                      <a:gd name="T109" fmla="*/ 545 h 641"/>
                      <a:gd name="T110" fmla="*/ 307 w 724"/>
                      <a:gd name="T111" fmla="*/ 499 h 641"/>
                      <a:gd name="T112" fmla="*/ 286 w 724"/>
                      <a:gd name="T113" fmla="*/ 455 h 641"/>
                      <a:gd name="T114" fmla="*/ 261 w 724"/>
                      <a:gd name="T115" fmla="*/ 432 h 641"/>
                      <a:gd name="T116" fmla="*/ 223 w 724"/>
                      <a:gd name="T117" fmla="*/ 403 h 641"/>
                      <a:gd name="T118" fmla="*/ 188 w 724"/>
                      <a:gd name="T119" fmla="*/ 438 h 641"/>
                      <a:gd name="T120" fmla="*/ 152 w 724"/>
                      <a:gd name="T121" fmla="*/ 434 h 641"/>
                      <a:gd name="T122" fmla="*/ 109 w 724"/>
                      <a:gd name="T123" fmla="*/ 418 h 64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724" h="641">
                        <a:moveTo>
                          <a:pt x="96" y="380"/>
                        </a:moveTo>
                        <a:lnTo>
                          <a:pt x="96" y="378"/>
                        </a:lnTo>
                        <a:lnTo>
                          <a:pt x="96" y="376"/>
                        </a:lnTo>
                        <a:lnTo>
                          <a:pt x="98" y="376"/>
                        </a:lnTo>
                        <a:lnTo>
                          <a:pt x="98" y="374"/>
                        </a:lnTo>
                        <a:lnTo>
                          <a:pt x="98" y="376"/>
                        </a:lnTo>
                        <a:lnTo>
                          <a:pt x="98" y="374"/>
                        </a:lnTo>
                        <a:lnTo>
                          <a:pt x="100" y="374"/>
                        </a:lnTo>
                        <a:lnTo>
                          <a:pt x="100" y="372"/>
                        </a:lnTo>
                        <a:lnTo>
                          <a:pt x="100" y="374"/>
                        </a:lnTo>
                        <a:lnTo>
                          <a:pt x="100" y="372"/>
                        </a:lnTo>
                        <a:lnTo>
                          <a:pt x="100" y="374"/>
                        </a:lnTo>
                        <a:lnTo>
                          <a:pt x="102" y="374"/>
                        </a:lnTo>
                        <a:lnTo>
                          <a:pt x="102" y="372"/>
                        </a:lnTo>
                        <a:lnTo>
                          <a:pt x="102" y="370"/>
                        </a:lnTo>
                        <a:lnTo>
                          <a:pt x="102" y="372"/>
                        </a:lnTo>
                        <a:lnTo>
                          <a:pt x="102" y="370"/>
                        </a:lnTo>
                        <a:lnTo>
                          <a:pt x="102" y="368"/>
                        </a:lnTo>
                        <a:lnTo>
                          <a:pt x="104" y="368"/>
                        </a:lnTo>
                        <a:lnTo>
                          <a:pt x="104" y="367"/>
                        </a:lnTo>
                        <a:lnTo>
                          <a:pt x="102" y="367"/>
                        </a:lnTo>
                        <a:lnTo>
                          <a:pt x="104" y="367"/>
                        </a:lnTo>
                        <a:lnTo>
                          <a:pt x="104" y="365"/>
                        </a:lnTo>
                        <a:lnTo>
                          <a:pt x="102" y="365"/>
                        </a:lnTo>
                        <a:lnTo>
                          <a:pt x="102" y="363"/>
                        </a:lnTo>
                        <a:lnTo>
                          <a:pt x="100" y="363"/>
                        </a:lnTo>
                        <a:lnTo>
                          <a:pt x="98" y="363"/>
                        </a:lnTo>
                        <a:lnTo>
                          <a:pt x="100" y="363"/>
                        </a:lnTo>
                        <a:lnTo>
                          <a:pt x="98" y="363"/>
                        </a:lnTo>
                        <a:lnTo>
                          <a:pt x="98" y="361"/>
                        </a:lnTo>
                        <a:lnTo>
                          <a:pt x="98" y="363"/>
                        </a:lnTo>
                        <a:lnTo>
                          <a:pt x="98" y="361"/>
                        </a:lnTo>
                        <a:lnTo>
                          <a:pt x="96" y="361"/>
                        </a:lnTo>
                        <a:lnTo>
                          <a:pt x="98" y="359"/>
                        </a:lnTo>
                        <a:lnTo>
                          <a:pt x="98" y="357"/>
                        </a:lnTo>
                        <a:lnTo>
                          <a:pt x="98" y="355"/>
                        </a:lnTo>
                        <a:lnTo>
                          <a:pt x="100" y="355"/>
                        </a:lnTo>
                        <a:lnTo>
                          <a:pt x="100" y="353"/>
                        </a:lnTo>
                        <a:lnTo>
                          <a:pt x="100" y="351"/>
                        </a:lnTo>
                        <a:lnTo>
                          <a:pt x="102" y="351"/>
                        </a:lnTo>
                        <a:lnTo>
                          <a:pt x="100" y="351"/>
                        </a:lnTo>
                        <a:lnTo>
                          <a:pt x="100" y="349"/>
                        </a:lnTo>
                        <a:lnTo>
                          <a:pt x="98" y="349"/>
                        </a:lnTo>
                        <a:lnTo>
                          <a:pt x="98" y="347"/>
                        </a:lnTo>
                        <a:lnTo>
                          <a:pt x="100" y="347"/>
                        </a:lnTo>
                        <a:lnTo>
                          <a:pt x="98" y="347"/>
                        </a:lnTo>
                        <a:lnTo>
                          <a:pt x="98" y="345"/>
                        </a:lnTo>
                        <a:lnTo>
                          <a:pt x="96" y="345"/>
                        </a:lnTo>
                        <a:lnTo>
                          <a:pt x="96" y="343"/>
                        </a:lnTo>
                        <a:lnTo>
                          <a:pt x="96" y="345"/>
                        </a:lnTo>
                        <a:lnTo>
                          <a:pt x="96" y="343"/>
                        </a:lnTo>
                        <a:lnTo>
                          <a:pt x="96" y="342"/>
                        </a:lnTo>
                        <a:lnTo>
                          <a:pt x="94" y="342"/>
                        </a:lnTo>
                        <a:lnTo>
                          <a:pt x="94" y="340"/>
                        </a:lnTo>
                        <a:lnTo>
                          <a:pt x="96" y="340"/>
                        </a:lnTo>
                        <a:lnTo>
                          <a:pt x="96" y="338"/>
                        </a:lnTo>
                        <a:lnTo>
                          <a:pt x="96" y="340"/>
                        </a:lnTo>
                        <a:lnTo>
                          <a:pt x="98" y="340"/>
                        </a:lnTo>
                        <a:lnTo>
                          <a:pt x="98" y="338"/>
                        </a:lnTo>
                        <a:lnTo>
                          <a:pt x="96" y="338"/>
                        </a:lnTo>
                        <a:lnTo>
                          <a:pt x="98" y="338"/>
                        </a:lnTo>
                        <a:lnTo>
                          <a:pt x="96" y="338"/>
                        </a:lnTo>
                        <a:lnTo>
                          <a:pt x="96" y="336"/>
                        </a:lnTo>
                        <a:lnTo>
                          <a:pt x="96" y="338"/>
                        </a:lnTo>
                        <a:lnTo>
                          <a:pt x="94" y="338"/>
                        </a:lnTo>
                        <a:lnTo>
                          <a:pt x="94" y="336"/>
                        </a:lnTo>
                        <a:lnTo>
                          <a:pt x="94" y="338"/>
                        </a:lnTo>
                        <a:lnTo>
                          <a:pt x="92" y="338"/>
                        </a:lnTo>
                        <a:lnTo>
                          <a:pt x="94" y="338"/>
                        </a:lnTo>
                        <a:lnTo>
                          <a:pt x="94" y="336"/>
                        </a:lnTo>
                        <a:lnTo>
                          <a:pt x="92" y="336"/>
                        </a:lnTo>
                        <a:lnTo>
                          <a:pt x="94" y="336"/>
                        </a:lnTo>
                        <a:lnTo>
                          <a:pt x="94" y="334"/>
                        </a:lnTo>
                        <a:lnTo>
                          <a:pt x="92" y="334"/>
                        </a:lnTo>
                        <a:lnTo>
                          <a:pt x="92" y="332"/>
                        </a:lnTo>
                        <a:lnTo>
                          <a:pt x="94" y="332"/>
                        </a:lnTo>
                        <a:lnTo>
                          <a:pt x="92" y="332"/>
                        </a:lnTo>
                        <a:lnTo>
                          <a:pt x="90" y="332"/>
                        </a:lnTo>
                        <a:lnTo>
                          <a:pt x="92" y="332"/>
                        </a:lnTo>
                        <a:lnTo>
                          <a:pt x="90" y="332"/>
                        </a:lnTo>
                        <a:lnTo>
                          <a:pt x="90" y="330"/>
                        </a:lnTo>
                        <a:lnTo>
                          <a:pt x="88" y="330"/>
                        </a:lnTo>
                        <a:lnTo>
                          <a:pt x="88" y="328"/>
                        </a:lnTo>
                        <a:lnTo>
                          <a:pt x="88" y="326"/>
                        </a:lnTo>
                        <a:lnTo>
                          <a:pt x="88" y="328"/>
                        </a:lnTo>
                        <a:lnTo>
                          <a:pt x="86" y="328"/>
                        </a:lnTo>
                        <a:lnTo>
                          <a:pt x="84" y="328"/>
                        </a:lnTo>
                        <a:lnTo>
                          <a:pt x="84" y="330"/>
                        </a:lnTo>
                        <a:lnTo>
                          <a:pt x="84" y="332"/>
                        </a:lnTo>
                        <a:lnTo>
                          <a:pt x="82" y="332"/>
                        </a:lnTo>
                        <a:lnTo>
                          <a:pt x="82" y="334"/>
                        </a:lnTo>
                        <a:lnTo>
                          <a:pt x="80" y="334"/>
                        </a:lnTo>
                        <a:lnTo>
                          <a:pt x="80" y="336"/>
                        </a:lnTo>
                        <a:lnTo>
                          <a:pt x="79" y="336"/>
                        </a:lnTo>
                        <a:lnTo>
                          <a:pt x="79" y="338"/>
                        </a:lnTo>
                        <a:lnTo>
                          <a:pt x="77" y="338"/>
                        </a:lnTo>
                        <a:lnTo>
                          <a:pt x="77" y="340"/>
                        </a:lnTo>
                        <a:lnTo>
                          <a:pt x="75" y="340"/>
                        </a:lnTo>
                        <a:lnTo>
                          <a:pt x="75" y="342"/>
                        </a:lnTo>
                        <a:lnTo>
                          <a:pt x="73" y="342"/>
                        </a:lnTo>
                        <a:lnTo>
                          <a:pt x="71" y="342"/>
                        </a:lnTo>
                        <a:lnTo>
                          <a:pt x="69" y="343"/>
                        </a:lnTo>
                        <a:lnTo>
                          <a:pt x="67" y="343"/>
                        </a:lnTo>
                        <a:lnTo>
                          <a:pt x="67" y="345"/>
                        </a:lnTo>
                        <a:lnTo>
                          <a:pt x="65" y="345"/>
                        </a:lnTo>
                        <a:lnTo>
                          <a:pt x="63" y="345"/>
                        </a:lnTo>
                        <a:lnTo>
                          <a:pt x="63" y="347"/>
                        </a:lnTo>
                        <a:lnTo>
                          <a:pt x="61" y="347"/>
                        </a:lnTo>
                        <a:lnTo>
                          <a:pt x="59" y="347"/>
                        </a:lnTo>
                        <a:lnTo>
                          <a:pt x="59" y="345"/>
                        </a:lnTo>
                        <a:lnTo>
                          <a:pt x="61" y="345"/>
                        </a:lnTo>
                        <a:lnTo>
                          <a:pt x="59" y="345"/>
                        </a:lnTo>
                        <a:lnTo>
                          <a:pt x="59" y="347"/>
                        </a:lnTo>
                        <a:lnTo>
                          <a:pt x="59" y="345"/>
                        </a:lnTo>
                        <a:lnTo>
                          <a:pt x="57" y="345"/>
                        </a:lnTo>
                        <a:lnTo>
                          <a:pt x="57" y="347"/>
                        </a:lnTo>
                        <a:lnTo>
                          <a:pt x="57" y="345"/>
                        </a:lnTo>
                        <a:lnTo>
                          <a:pt x="56" y="345"/>
                        </a:lnTo>
                        <a:lnTo>
                          <a:pt x="54" y="345"/>
                        </a:lnTo>
                        <a:lnTo>
                          <a:pt x="54" y="343"/>
                        </a:lnTo>
                        <a:lnTo>
                          <a:pt x="52" y="343"/>
                        </a:lnTo>
                        <a:lnTo>
                          <a:pt x="50" y="343"/>
                        </a:lnTo>
                        <a:lnTo>
                          <a:pt x="48" y="343"/>
                        </a:lnTo>
                        <a:lnTo>
                          <a:pt x="48" y="345"/>
                        </a:lnTo>
                        <a:lnTo>
                          <a:pt x="48" y="343"/>
                        </a:lnTo>
                        <a:lnTo>
                          <a:pt x="46" y="343"/>
                        </a:lnTo>
                        <a:lnTo>
                          <a:pt x="46" y="342"/>
                        </a:lnTo>
                        <a:lnTo>
                          <a:pt x="48" y="342"/>
                        </a:lnTo>
                        <a:lnTo>
                          <a:pt x="46" y="342"/>
                        </a:lnTo>
                        <a:lnTo>
                          <a:pt x="46" y="343"/>
                        </a:lnTo>
                        <a:lnTo>
                          <a:pt x="44" y="343"/>
                        </a:lnTo>
                        <a:lnTo>
                          <a:pt x="44" y="342"/>
                        </a:lnTo>
                        <a:lnTo>
                          <a:pt x="42" y="342"/>
                        </a:lnTo>
                        <a:lnTo>
                          <a:pt x="42" y="340"/>
                        </a:lnTo>
                        <a:lnTo>
                          <a:pt x="44" y="340"/>
                        </a:lnTo>
                        <a:lnTo>
                          <a:pt x="42" y="340"/>
                        </a:lnTo>
                        <a:lnTo>
                          <a:pt x="42" y="338"/>
                        </a:lnTo>
                        <a:lnTo>
                          <a:pt x="42" y="340"/>
                        </a:lnTo>
                        <a:lnTo>
                          <a:pt x="40" y="340"/>
                        </a:lnTo>
                        <a:lnTo>
                          <a:pt x="40" y="342"/>
                        </a:lnTo>
                        <a:lnTo>
                          <a:pt x="40" y="343"/>
                        </a:lnTo>
                        <a:lnTo>
                          <a:pt x="40" y="342"/>
                        </a:lnTo>
                        <a:lnTo>
                          <a:pt x="38" y="342"/>
                        </a:lnTo>
                        <a:lnTo>
                          <a:pt x="38" y="343"/>
                        </a:lnTo>
                        <a:lnTo>
                          <a:pt x="36" y="343"/>
                        </a:lnTo>
                        <a:lnTo>
                          <a:pt x="36" y="342"/>
                        </a:lnTo>
                        <a:lnTo>
                          <a:pt x="36" y="340"/>
                        </a:lnTo>
                        <a:lnTo>
                          <a:pt x="34" y="340"/>
                        </a:lnTo>
                        <a:lnTo>
                          <a:pt x="34" y="342"/>
                        </a:lnTo>
                        <a:lnTo>
                          <a:pt x="34" y="343"/>
                        </a:lnTo>
                        <a:lnTo>
                          <a:pt x="36" y="343"/>
                        </a:lnTo>
                        <a:lnTo>
                          <a:pt x="34" y="343"/>
                        </a:lnTo>
                        <a:lnTo>
                          <a:pt x="32" y="343"/>
                        </a:lnTo>
                        <a:lnTo>
                          <a:pt x="32" y="342"/>
                        </a:lnTo>
                        <a:lnTo>
                          <a:pt x="32" y="343"/>
                        </a:lnTo>
                        <a:lnTo>
                          <a:pt x="31" y="343"/>
                        </a:lnTo>
                        <a:lnTo>
                          <a:pt x="31" y="345"/>
                        </a:lnTo>
                        <a:lnTo>
                          <a:pt x="29" y="347"/>
                        </a:lnTo>
                        <a:lnTo>
                          <a:pt x="27" y="347"/>
                        </a:lnTo>
                        <a:lnTo>
                          <a:pt x="25" y="347"/>
                        </a:lnTo>
                        <a:lnTo>
                          <a:pt x="25" y="345"/>
                        </a:lnTo>
                        <a:lnTo>
                          <a:pt x="23" y="347"/>
                        </a:lnTo>
                        <a:lnTo>
                          <a:pt x="23" y="349"/>
                        </a:lnTo>
                        <a:lnTo>
                          <a:pt x="21" y="347"/>
                        </a:lnTo>
                        <a:lnTo>
                          <a:pt x="19" y="347"/>
                        </a:lnTo>
                        <a:lnTo>
                          <a:pt x="19" y="349"/>
                        </a:lnTo>
                        <a:lnTo>
                          <a:pt x="19" y="351"/>
                        </a:lnTo>
                        <a:lnTo>
                          <a:pt x="17" y="351"/>
                        </a:lnTo>
                        <a:lnTo>
                          <a:pt x="15" y="351"/>
                        </a:lnTo>
                        <a:lnTo>
                          <a:pt x="15" y="349"/>
                        </a:lnTo>
                        <a:lnTo>
                          <a:pt x="13" y="349"/>
                        </a:lnTo>
                        <a:lnTo>
                          <a:pt x="13" y="347"/>
                        </a:lnTo>
                        <a:lnTo>
                          <a:pt x="11" y="347"/>
                        </a:lnTo>
                        <a:lnTo>
                          <a:pt x="11" y="349"/>
                        </a:lnTo>
                        <a:lnTo>
                          <a:pt x="11" y="347"/>
                        </a:lnTo>
                        <a:lnTo>
                          <a:pt x="9" y="347"/>
                        </a:lnTo>
                        <a:lnTo>
                          <a:pt x="8" y="347"/>
                        </a:lnTo>
                        <a:lnTo>
                          <a:pt x="8" y="349"/>
                        </a:lnTo>
                        <a:lnTo>
                          <a:pt x="8" y="351"/>
                        </a:lnTo>
                        <a:lnTo>
                          <a:pt x="8" y="353"/>
                        </a:lnTo>
                        <a:lnTo>
                          <a:pt x="6" y="353"/>
                        </a:lnTo>
                        <a:lnTo>
                          <a:pt x="4" y="353"/>
                        </a:lnTo>
                        <a:lnTo>
                          <a:pt x="4" y="351"/>
                        </a:lnTo>
                        <a:lnTo>
                          <a:pt x="4" y="349"/>
                        </a:lnTo>
                        <a:lnTo>
                          <a:pt x="2" y="349"/>
                        </a:lnTo>
                        <a:lnTo>
                          <a:pt x="2" y="347"/>
                        </a:lnTo>
                        <a:lnTo>
                          <a:pt x="0" y="347"/>
                        </a:lnTo>
                        <a:lnTo>
                          <a:pt x="0" y="345"/>
                        </a:lnTo>
                        <a:lnTo>
                          <a:pt x="0" y="343"/>
                        </a:lnTo>
                        <a:lnTo>
                          <a:pt x="2" y="343"/>
                        </a:lnTo>
                        <a:lnTo>
                          <a:pt x="2" y="342"/>
                        </a:lnTo>
                        <a:lnTo>
                          <a:pt x="4" y="340"/>
                        </a:lnTo>
                        <a:lnTo>
                          <a:pt x="4" y="338"/>
                        </a:lnTo>
                        <a:lnTo>
                          <a:pt x="4" y="336"/>
                        </a:lnTo>
                        <a:lnTo>
                          <a:pt x="4" y="334"/>
                        </a:lnTo>
                        <a:lnTo>
                          <a:pt x="4" y="332"/>
                        </a:lnTo>
                        <a:lnTo>
                          <a:pt x="4" y="330"/>
                        </a:lnTo>
                        <a:lnTo>
                          <a:pt x="4" y="328"/>
                        </a:lnTo>
                        <a:lnTo>
                          <a:pt x="4" y="326"/>
                        </a:lnTo>
                        <a:lnTo>
                          <a:pt x="6" y="326"/>
                        </a:lnTo>
                        <a:lnTo>
                          <a:pt x="6" y="324"/>
                        </a:lnTo>
                        <a:lnTo>
                          <a:pt x="6" y="322"/>
                        </a:lnTo>
                        <a:lnTo>
                          <a:pt x="6" y="320"/>
                        </a:lnTo>
                        <a:lnTo>
                          <a:pt x="8" y="320"/>
                        </a:lnTo>
                        <a:lnTo>
                          <a:pt x="8" y="319"/>
                        </a:lnTo>
                        <a:lnTo>
                          <a:pt x="8" y="317"/>
                        </a:lnTo>
                        <a:lnTo>
                          <a:pt x="9" y="315"/>
                        </a:lnTo>
                        <a:lnTo>
                          <a:pt x="11" y="313"/>
                        </a:lnTo>
                        <a:lnTo>
                          <a:pt x="13" y="313"/>
                        </a:lnTo>
                        <a:lnTo>
                          <a:pt x="15" y="313"/>
                        </a:lnTo>
                        <a:lnTo>
                          <a:pt x="17" y="313"/>
                        </a:lnTo>
                        <a:lnTo>
                          <a:pt x="19" y="313"/>
                        </a:lnTo>
                        <a:lnTo>
                          <a:pt x="19" y="311"/>
                        </a:lnTo>
                        <a:lnTo>
                          <a:pt x="21" y="311"/>
                        </a:lnTo>
                        <a:lnTo>
                          <a:pt x="21" y="309"/>
                        </a:lnTo>
                        <a:lnTo>
                          <a:pt x="21" y="307"/>
                        </a:lnTo>
                        <a:lnTo>
                          <a:pt x="19" y="305"/>
                        </a:lnTo>
                        <a:lnTo>
                          <a:pt x="19" y="303"/>
                        </a:lnTo>
                        <a:lnTo>
                          <a:pt x="17" y="303"/>
                        </a:lnTo>
                        <a:lnTo>
                          <a:pt x="17" y="301"/>
                        </a:lnTo>
                        <a:lnTo>
                          <a:pt x="17" y="299"/>
                        </a:lnTo>
                        <a:lnTo>
                          <a:pt x="15" y="299"/>
                        </a:lnTo>
                        <a:lnTo>
                          <a:pt x="15" y="297"/>
                        </a:lnTo>
                        <a:lnTo>
                          <a:pt x="15" y="295"/>
                        </a:lnTo>
                        <a:lnTo>
                          <a:pt x="13" y="294"/>
                        </a:lnTo>
                        <a:lnTo>
                          <a:pt x="13" y="292"/>
                        </a:lnTo>
                        <a:lnTo>
                          <a:pt x="13" y="290"/>
                        </a:lnTo>
                        <a:lnTo>
                          <a:pt x="15" y="290"/>
                        </a:lnTo>
                        <a:lnTo>
                          <a:pt x="17" y="288"/>
                        </a:lnTo>
                        <a:lnTo>
                          <a:pt x="19" y="288"/>
                        </a:lnTo>
                        <a:lnTo>
                          <a:pt x="21" y="288"/>
                        </a:lnTo>
                        <a:lnTo>
                          <a:pt x="23" y="288"/>
                        </a:lnTo>
                        <a:lnTo>
                          <a:pt x="25" y="288"/>
                        </a:lnTo>
                        <a:lnTo>
                          <a:pt x="27" y="288"/>
                        </a:lnTo>
                        <a:lnTo>
                          <a:pt x="27" y="286"/>
                        </a:lnTo>
                        <a:lnTo>
                          <a:pt x="27" y="284"/>
                        </a:lnTo>
                        <a:lnTo>
                          <a:pt x="27" y="282"/>
                        </a:lnTo>
                        <a:lnTo>
                          <a:pt x="27" y="280"/>
                        </a:lnTo>
                        <a:lnTo>
                          <a:pt x="27" y="278"/>
                        </a:lnTo>
                        <a:lnTo>
                          <a:pt x="27" y="276"/>
                        </a:lnTo>
                        <a:lnTo>
                          <a:pt x="27" y="274"/>
                        </a:lnTo>
                        <a:lnTo>
                          <a:pt x="27" y="272"/>
                        </a:lnTo>
                        <a:lnTo>
                          <a:pt x="25" y="272"/>
                        </a:lnTo>
                        <a:lnTo>
                          <a:pt x="25" y="270"/>
                        </a:lnTo>
                        <a:lnTo>
                          <a:pt x="27" y="270"/>
                        </a:lnTo>
                        <a:lnTo>
                          <a:pt x="27" y="269"/>
                        </a:lnTo>
                        <a:lnTo>
                          <a:pt x="25" y="269"/>
                        </a:lnTo>
                        <a:lnTo>
                          <a:pt x="25" y="270"/>
                        </a:lnTo>
                        <a:lnTo>
                          <a:pt x="25" y="269"/>
                        </a:lnTo>
                        <a:lnTo>
                          <a:pt x="25" y="267"/>
                        </a:lnTo>
                        <a:lnTo>
                          <a:pt x="27" y="265"/>
                        </a:lnTo>
                        <a:lnTo>
                          <a:pt x="29" y="265"/>
                        </a:lnTo>
                        <a:lnTo>
                          <a:pt x="29" y="263"/>
                        </a:lnTo>
                        <a:lnTo>
                          <a:pt x="27" y="263"/>
                        </a:lnTo>
                        <a:lnTo>
                          <a:pt x="25" y="261"/>
                        </a:lnTo>
                        <a:lnTo>
                          <a:pt x="23" y="261"/>
                        </a:lnTo>
                        <a:lnTo>
                          <a:pt x="21" y="261"/>
                        </a:lnTo>
                        <a:lnTo>
                          <a:pt x="21" y="259"/>
                        </a:lnTo>
                        <a:lnTo>
                          <a:pt x="19" y="259"/>
                        </a:lnTo>
                        <a:lnTo>
                          <a:pt x="19" y="257"/>
                        </a:lnTo>
                        <a:lnTo>
                          <a:pt x="17" y="257"/>
                        </a:lnTo>
                        <a:lnTo>
                          <a:pt x="17" y="255"/>
                        </a:lnTo>
                        <a:lnTo>
                          <a:pt x="15" y="253"/>
                        </a:lnTo>
                        <a:lnTo>
                          <a:pt x="15" y="251"/>
                        </a:lnTo>
                        <a:lnTo>
                          <a:pt x="13" y="251"/>
                        </a:lnTo>
                        <a:lnTo>
                          <a:pt x="13" y="249"/>
                        </a:lnTo>
                        <a:lnTo>
                          <a:pt x="15" y="249"/>
                        </a:lnTo>
                        <a:lnTo>
                          <a:pt x="15" y="247"/>
                        </a:lnTo>
                        <a:lnTo>
                          <a:pt x="15" y="246"/>
                        </a:lnTo>
                        <a:lnTo>
                          <a:pt x="17" y="244"/>
                        </a:lnTo>
                        <a:lnTo>
                          <a:pt x="17" y="242"/>
                        </a:lnTo>
                        <a:lnTo>
                          <a:pt x="19" y="240"/>
                        </a:lnTo>
                        <a:lnTo>
                          <a:pt x="21" y="240"/>
                        </a:lnTo>
                        <a:lnTo>
                          <a:pt x="21" y="238"/>
                        </a:lnTo>
                        <a:lnTo>
                          <a:pt x="21" y="236"/>
                        </a:lnTo>
                        <a:lnTo>
                          <a:pt x="23" y="236"/>
                        </a:lnTo>
                        <a:lnTo>
                          <a:pt x="23" y="234"/>
                        </a:lnTo>
                        <a:lnTo>
                          <a:pt x="23" y="232"/>
                        </a:lnTo>
                        <a:lnTo>
                          <a:pt x="23" y="230"/>
                        </a:lnTo>
                        <a:lnTo>
                          <a:pt x="23" y="228"/>
                        </a:lnTo>
                        <a:lnTo>
                          <a:pt x="25" y="228"/>
                        </a:lnTo>
                        <a:lnTo>
                          <a:pt x="25" y="226"/>
                        </a:lnTo>
                        <a:lnTo>
                          <a:pt x="25" y="224"/>
                        </a:lnTo>
                        <a:lnTo>
                          <a:pt x="27" y="224"/>
                        </a:lnTo>
                        <a:lnTo>
                          <a:pt x="27" y="222"/>
                        </a:lnTo>
                        <a:lnTo>
                          <a:pt x="29" y="222"/>
                        </a:lnTo>
                        <a:lnTo>
                          <a:pt x="29" y="221"/>
                        </a:lnTo>
                        <a:lnTo>
                          <a:pt x="31" y="221"/>
                        </a:lnTo>
                        <a:lnTo>
                          <a:pt x="31" y="219"/>
                        </a:lnTo>
                        <a:lnTo>
                          <a:pt x="32" y="217"/>
                        </a:lnTo>
                        <a:lnTo>
                          <a:pt x="32" y="215"/>
                        </a:lnTo>
                        <a:lnTo>
                          <a:pt x="32" y="213"/>
                        </a:lnTo>
                        <a:lnTo>
                          <a:pt x="34" y="213"/>
                        </a:lnTo>
                        <a:lnTo>
                          <a:pt x="34" y="211"/>
                        </a:lnTo>
                        <a:lnTo>
                          <a:pt x="36" y="211"/>
                        </a:lnTo>
                        <a:lnTo>
                          <a:pt x="36" y="213"/>
                        </a:lnTo>
                        <a:lnTo>
                          <a:pt x="36" y="215"/>
                        </a:lnTo>
                        <a:lnTo>
                          <a:pt x="38" y="215"/>
                        </a:lnTo>
                        <a:lnTo>
                          <a:pt x="38" y="217"/>
                        </a:lnTo>
                        <a:lnTo>
                          <a:pt x="38" y="219"/>
                        </a:lnTo>
                        <a:lnTo>
                          <a:pt x="38" y="221"/>
                        </a:lnTo>
                        <a:lnTo>
                          <a:pt x="40" y="221"/>
                        </a:lnTo>
                        <a:lnTo>
                          <a:pt x="40" y="222"/>
                        </a:lnTo>
                        <a:lnTo>
                          <a:pt x="42" y="222"/>
                        </a:lnTo>
                        <a:lnTo>
                          <a:pt x="40" y="222"/>
                        </a:lnTo>
                        <a:lnTo>
                          <a:pt x="40" y="224"/>
                        </a:lnTo>
                        <a:lnTo>
                          <a:pt x="42" y="224"/>
                        </a:lnTo>
                        <a:lnTo>
                          <a:pt x="40" y="224"/>
                        </a:lnTo>
                        <a:lnTo>
                          <a:pt x="42" y="224"/>
                        </a:lnTo>
                        <a:lnTo>
                          <a:pt x="42" y="226"/>
                        </a:lnTo>
                        <a:lnTo>
                          <a:pt x="44" y="226"/>
                        </a:lnTo>
                        <a:lnTo>
                          <a:pt x="46" y="226"/>
                        </a:lnTo>
                        <a:lnTo>
                          <a:pt x="44" y="226"/>
                        </a:lnTo>
                        <a:lnTo>
                          <a:pt x="46" y="226"/>
                        </a:lnTo>
                        <a:lnTo>
                          <a:pt x="46" y="228"/>
                        </a:lnTo>
                        <a:lnTo>
                          <a:pt x="48" y="228"/>
                        </a:lnTo>
                        <a:lnTo>
                          <a:pt x="48" y="230"/>
                        </a:lnTo>
                        <a:lnTo>
                          <a:pt x="50" y="230"/>
                        </a:lnTo>
                        <a:lnTo>
                          <a:pt x="50" y="228"/>
                        </a:lnTo>
                        <a:lnTo>
                          <a:pt x="52" y="228"/>
                        </a:lnTo>
                        <a:lnTo>
                          <a:pt x="52" y="230"/>
                        </a:lnTo>
                        <a:lnTo>
                          <a:pt x="52" y="232"/>
                        </a:lnTo>
                        <a:lnTo>
                          <a:pt x="50" y="232"/>
                        </a:lnTo>
                        <a:lnTo>
                          <a:pt x="52" y="232"/>
                        </a:lnTo>
                        <a:lnTo>
                          <a:pt x="50" y="232"/>
                        </a:lnTo>
                        <a:lnTo>
                          <a:pt x="52" y="234"/>
                        </a:lnTo>
                        <a:lnTo>
                          <a:pt x="50" y="234"/>
                        </a:lnTo>
                        <a:lnTo>
                          <a:pt x="52" y="234"/>
                        </a:lnTo>
                        <a:lnTo>
                          <a:pt x="52" y="236"/>
                        </a:lnTo>
                        <a:lnTo>
                          <a:pt x="52" y="238"/>
                        </a:lnTo>
                        <a:lnTo>
                          <a:pt x="50" y="238"/>
                        </a:lnTo>
                        <a:lnTo>
                          <a:pt x="50" y="240"/>
                        </a:lnTo>
                        <a:lnTo>
                          <a:pt x="50" y="242"/>
                        </a:lnTo>
                        <a:lnTo>
                          <a:pt x="52" y="242"/>
                        </a:lnTo>
                        <a:lnTo>
                          <a:pt x="52" y="244"/>
                        </a:lnTo>
                        <a:lnTo>
                          <a:pt x="54" y="244"/>
                        </a:lnTo>
                        <a:lnTo>
                          <a:pt x="54" y="246"/>
                        </a:lnTo>
                        <a:lnTo>
                          <a:pt x="56" y="246"/>
                        </a:lnTo>
                        <a:lnTo>
                          <a:pt x="56" y="247"/>
                        </a:lnTo>
                        <a:lnTo>
                          <a:pt x="57" y="247"/>
                        </a:lnTo>
                        <a:lnTo>
                          <a:pt x="56" y="247"/>
                        </a:lnTo>
                        <a:lnTo>
                          <a:pt x="56" y="249"/>
                        </a:lnTo>
                        <a:lnTo>
                          <a:pt x="56" y="251"/>
                        </a:lnTo>
                        <a:lnTo>
                          <a:pt x="56" y="253"/>
                        </a:lnTo>
                        <a:lnTo>
                          <a:pt x="57" y="253"/>
                        </a:lnTo>
                        <a:lnTo>
                          <a:pt x="57" y="255"/>
                        </a:lnTo>
                        <a:lnTo>
                          <a:pt x="57" y="257"/>
                        </a:lnTo>
                        <a:lnTo>
                          <a:pt x="59" y="257"/>
                        </a:lnTo>
                        <a:lnTo>
                          <a:pt x="59" y="259"/>
                        </a:lnTo>
                        <a:lnTo>
                          <a:pt x="61" y="259"/>
                        </a:lnTo>
                        <a:lnTo>
                          <a:pt x="63" y="259"/>
                        </a:lnTo>
                        <a:lnTo>
                          <a:pt x="63" y="261"/>
                        </a:lnTo>
                        <a:lnTo>
                          <a:pt x="63" y="259"/>
                        </a:lnTo>
                        <a:lnTo>
                          <a:pt x="63" y="261"/>
                        </a:lnTo>
                        <a:lnTo>
                          <a:pt x="65" y="261"/>
                        </a:lnTo>
                        <a:lnTo>
                          <a:pt x="67" y="261"/>
                        </a:lnTo>
                        <a:lnTo>
                          <a:pt x="67" y="259"/>
                        </a:lnTo>
                        <a:lnTo>
                          <a:pt x="67" y="261"/>
                        </a:lnTo>
                        <a:lnTo>
                          <a:pt x="69" y="261"/>
                        </a:lnTo>
                        <a:lnTo>
                          <a:pt x="71" y="263"/>
                        </a:lnTo>
                        <a:lnTo>
                          <a:pt x="71" y="265"/>
                        </a:lnTo>
                        <a:lnTo>
                          <a:pt x="71" y="267"/>
                        </a:lnTo>
                        <a:lnTo>
                          <a:pt x="73" y="267"/>
                        </a:lnTo>
                        <a:lnTo>
                          <a:pt x="73" y="269"/>
                        </a:lnTo>
                        <a:lnTo>
                          <a:pt x="75" y="269"/>
                        </a:lnTo>
                        <a:lnTo>
                          <a:pt x="75" y="270"/>
                        </a:lnTo>
                        <a:lnTo>
                          <a:pt x="77" y="270"/>
                        </a:lnTo>
                        <a:lnTo>
                          <a:pt x="75" y="270"/>
                        </a:lnTo>
                        <a:lnTo>
                          <a:pt x="75" y="272"/>
                        </a:lnTo>
                        <a:lnTo>
                          <a:pt x="77" y="272"/>
                        </a:lnTo>
                        <a:lnTo>
                          <a:pt x="79" y="272"/>
                        </a:lnTo>
                        <a:lnTo>
                          <a:pt x="79" y="270"/>
                        </a:lnTo>
                        <a:lnTo>
                          <a:pt x="79" y="272"/>
                        </a:lnTo>
                        <a:lnTo>
                          <a:pt x="79" y="270"/>
                        </a:lnTo>
                        <a:lnTo>
                          <a:pt x="80" y="270"/>
                        </a:lnTo>
                        <a:lnTo>
                          <a:pt x="80" y="272"/>
                        </a:lnTo>
                        <a:lnTo>
                          <a:pt x="82" y="272"/>
                        </a:lnTo>
                        <a:lnTo>
                          <a:pt x="84" y="272"/>
                        </a:lnTo>
                        <a:lnTo>
                          <a:pt x="86" y="272"/>
                        </a:lnTo>
                        <a:lnTo>
                          <a:pt x="86" y="270"/>
                        </a:lnTo>
                        <a:lnTo>
                          <a:pt x="86" y="269"/>
                        </a:lnTo>
                        <a:lnTo>
                          <a:pt x="86" y="267"/>
                        </a:lnTo>
                        <a:lnTo>
                          <a:pt x="88" y="267"/>
                        </a:lnTo>
                        <a:lnTo>
                          <a:pt x="90" y="267"/>
                        </a:lnTo>
                        <a:lnTo>
                          <a:pt x="90" y="265"/>
                        </a:lnTo>
                        <a:lnTo>
                          <a:pt x="92" y="265"/>
                        </a:lnTo>
                        <a:lnTo>
                          <a:pt x="94" y="265"/>
                        </a:lnTo>
                        <a:lnTo>
                          <a:pt x="94" y="263"/>
                        </a:lnTo>
                        <a:lnTo>
                          <a:pt x="96" y="263"/>
                        </a:lnTo>
                        <a:lnTo>
                          <a:pt x="96" y="265"/>
                        </a:lnTo>
                        <a:lnTo>
                          <a:pt x="96" y="263"/>
                        </a:lnTo>
                        <a:lnTo>
                          <a:pt x="96" y="261"/>
                        </a:lnTo>
                        <a:lnTo>
                          <a:pt x="98" y="261"/>
                        </a:lnTo>
                        <a:lnTo>
                          <a:pt x="100" y="261"/>
                        </a:lnTo>
                        <a:lnTo>
                          <a:pt x="100" y="263"/>
                        </a:lnTo>
                        <a:lnTo>
                          <a:pt x="102" y="263"/>
                        </a:lnTo>
                        <a:lnTo>
                          <a:pt x="102" y="261"/>
                        </a:lnTo>
                        <a:lnTo>
                          <a:pt x="102" y="263"/>
                        </a:lnTo>
                        <a:lnTo>
                          <a:pt x="104" y="263"/>
                        </a:lnTo>
                        <a:lnTo>
                          <a:pt x="104" y="261"/>
                        </a:lnTo>
                        <a:lnTo>
                          <a:pt x="104" y="263"/>
                        </a:lnTo>
                        <a:lnTo>
                          <a:pt x="104" y="265"/>
                        </a:lnTo>
                        <a:lnTo>
                          <a:pt x="104" y="263"/>
                        </a:lnTo>
                        <a:lnTo>
                          <a:pt x="105" y="263"/>
                        </a:lnTo>
                        <a:lnTo>
                          <a:pt x="105" y="265"/>
                        </a:lnTo>
                        <a:lnTo>
                          <a:pt x="107" y="265"/>
                        </a:lnTo>
                        <a:lnTo>
                          <a:pt x="109" y="267"/>
                        </a:lnTo>
                        <a:lnTo>
                          <a:pt x="107" y="269"/>
                        </a:lnTo>
                        <a:lnTo>
                          <a:pt x="107" y="270"/>
                        </a:lnTo>
                        <a:lnTo>
                          <a:pt x="107" y="269"/>
                        </a:lnTo>
                        <a:lnTo>
                          <a:pt x="107" y="270"/>
                        </a:lnTo>
                        <a:lnTo>
                          <a:pt x="107" y="272"/>
                        </a:lnTo>
                        <a:lnTo>
                          <a:pt x="107" y="274"/>
                        </a:lnTo>
                        <a:lnTo>
                          <a:pt x="107" y="276"/>
                        </a:lnTo>
                        <a:lnTo>
                          <a:pt x="109" y="276"/>
                        </a:lnTo>
                        <a:lnTo>
                          <a:pt x="109" y="278"/>
                        </a:lnTo>
                        <a:lnTo>
                          <a:pt x="107" y="278"/>
                        </a:lnTo>
                        <a:lnTo>
                          <a:pt x="107" y="280"/>
                        </a:lnTo>
                        <a:lnTo>
                          <a:pt x="109" y="280"/>
                        </a:lnTo>
                        <a:lnTo>
                          <a:pt x="109" y="282"/>
                        </a:lnTo>
                        <a:lnTo>
                          <a:pt x="111" y="282"/>
                        </a:lnTo>
                        <a:lnTo>
                          <a:pt x="111" y="284"/>
                        </a:lnTo>
                        <a:lnTo>
                          <a:pt x="111" y="286"/>
                        </a:lnTo>
                        <a:lnTo>
                          <a:pt x="113" y="286"/>
                        </a:lnTo>
                        <a:lnTo>
                          <a:pt x="113" y="288"/>
                        </a:lnTo>
                        <a:lnTo>
                          <a:pt x="115" y="288"/>
                        </a:lnTo>
                        <a:lnTo>
                          <a:pt x="115" y="290"/>
                        </a:lnTo>
                        <a:lnTo>
                          <a:pt x="117" y="290"/>
                        </a:lnTo>
                        <a:lnTo>
                          <a:pt x="117" y="292"/>
                        </a:lnTo>
                        <a:lnTo>
                          <a:pt x="119" y="292"/>
                        </a:lnTo>
                        <a:lnTo>
                          <a:pt x="117" y="292"/>
                        </a:lnTo>
                        <a:lnTo>
                          <a:pt x="117" y="294"/>
                        </a:lnTo>
                        <a:lnTo>
                          <a:pt x="117" y="295"/>
                        </a:lnTo>
                        <a:lnTo>
                          <a:pt x="115" y="295"/>
                        </a:lnTo>
                        <a:lnTo>
                          <a:pt x="115" y="297"/>
                        </a:lnTo>
                        <a:lnTo>
                          <a:pt x="113" y="297"/>
                        </a:lnTo>
                        <a:lnTo>
                          <a:pt x="113" y="299"/>
                        </a:lnTo>
                        <a:lnTo>
                          <a:pt x="113" y="301"/>
                        </a:lnTo>
                        <a:lnTo>
                          <a:pt x="115" y="301"/>
                        </a:lnTo>
                        <a:lnTo>
                          <a:pt x="117" y="301"/>
                        </a:lnTo>
                        <a:lnTo>
                          <a:pt x="117" y="303"/>
                        </a:lnTo>
                        <a:lnTo>
                          <a:pt x="117" y="305"/>
                        </a:lnTo>
                        <a:lnTo>
                          <a:pt x="117" y="307"/>
                        </a:lnTo>
                        <a:lnTo>
                          <a:pt x="115" y="307"/>
                        </a:lnTo>
                        <a:lnTo>
                          <a:pt x="117" y="307"/>
                        </a:lnTo>
                        <a:lnTo>
                          <a:pt x="115" y="307"/>
                        </a:lnTo>
                        <a:lnTo>
                          <a:pt x="115" y="309"/>
                        </a:lnTo>
                        <a:lnTo>
                          <a:pt x="113" y="311"/>
                        </a:lnTo>
                        <a:lnTo>
                          <a:pt x="111" y="311"/>
                        </a:lnTo>
                        <a:lnTo>
                          <a:pt x="111" y="313"/>
                        </a:lnTo>
                        <a:lnTo>
                          <a:pt x="109" y="313"/>
                        </a:lnTo>
                        <a:lnTo>
                          <a:pt x="109" y="315"/>
                        </a:lnTo>
                        <a:lnTo>
                          <a:pt x="107" y="315"/>
                        </a:lnTo>
                        <a:lnTo>
                          <a:pt x="107" y="317"/>
                        </a:lnTo>
                        <a:lnTo>
                          <a:pt x="105" y="317"/>
                        </a:lnTo>
                        <a:lnTo>
                          <a:pt x="105" y="319"/>
                        </a:lnTo>
                        <a:lnTo>
                          <a:pt x="104" y="319"/>
                        </a:lnTo>
                        <a:lnTo>
                          <a:pt x="104" y="320"/>
                        </a:lnTo>
                        <a:lnTo>
                          <a:pt x="104" y="322"/>
                        </a:lnTo>
                        <a:lnTo>
                          <a:pt x="104" y="324"/>
                        </a:lnTo>
                        <a:lnTo>
                          <a:pt x="105" y="324"/>
                        </a:lnTo>
                        <a:lnTo>
                          <a:pt x="105" y="326"/>
                        </a:lnTo>
                        <a:lnTo>
                          <a:pt x="105" y="328"/>
                        </a:lnTo>
                        <a:lnTo>
                          <a:pt x="107" y="328"/>
                        </a:lnTo>
                        <a:lnTo>
                          <a:pt x="109" y="328"/>
                        </a:lnTo>
                        <a:lnTo>
                          <a:pt x="111" y="328"/>
                        </a:lnTo>
                        <a:lnTo>
                          <a:pt x="113" y="328"/>
                        </a:lnTo>
                        <a:lnTo>
                          <a:pt x="115" y="328"/>
                        </a:lnTo>
                        <a:lnTo>
                          <a:pt x="117" y="328"/>
                        </a:lnTo>
                        <a:lnTo>
                          <a:pt x="117" y="326"/>
                        </a:lnTo>
                        <a:lnTo>
                          <a:pt x="117" y="324"/>
                        </a:lnTo>
                        <a:lnTo>
                          <a:pt x="119" y="324"/>
                        </a:lnTo>
                        <a:lnTo>
                          <a:pt x="119" y="322"/>
                        </a:lnTo>
                        <a:lnTo>
                          <a:pt x="119" y="324"/>
                        </a:lnTo>
                        <a:lnTo>
                          <a:pt x="121" y="324"/>
                        </a:lnTo>
                        <a:lnTo>
                          <a:pt x="121" y="322"/>
                        </a:lnTo>
                        <a:lnTo>
                          <a:pt x="119" y="322"/>
                        </a:lnTo>
                        <a:lnTo>
                          <a:pt x="121" y="322"/>
                        </a:lnTo>
                        <a:lnTo>
                          <a:pt x="123" y="322"/>
                        </a:lnTo>
                        <a:lnTo>
                          <a:pt x="125" y="322"/>
                        </a:lnTo>
                        <a:lnTo>
                          <a:pt x="125" y="320"/>
                        </a:lnTo>
                        <a:lnTo>
                          <a:pt x="127" y="320"/>
                        </a:lnTo>
                        <a:lnTo>
                          <a:pt x="125" y="320"/>
                        </a:lnTo>
                        <a:lnTo>
                          <a:pt x="127" y="320"/>
                        </a:lnTo>
                        <a:lnTo>
                          <a:pt x="127" y="319"/>
                        </a:lnTo>
                        <a:lnTo>
                          <a:pt x="125" y="319"/>
                        </a:lnTo>
                        <a:lnTo>
                          <a:pt x="125" y="317"/>
                        </a:lnTo>
                        <a:lnTo>
                          <a:pt x="127" y="315"/>
                        </a:lnTo>
                        <a:lnTo>
                          <a:pt x="127" y="313"/>
                        </a:lnTo>
                        <a:lnTo>
                          <a:pt x="127" y="311"/>
                        </a:lnTo>
                        <a:lnTo>
                          <a:pt x="128" y="311"/>
                        </a:lnTo>
                        <a:lnTo>
                          <a:pt x="127" y="311"/>
                        </a:lnTo>
                        <a:lnTo>
                          <a:pt x="128" y="311"/>
                        </a:lnTo>
                        <a:lnTo>
                          <a:pt x="128" y="309"/>
                        </a:lnTo>
                        <a:lnTo>
                          <a:pt x="128" y="307"/>
                        </a:lnTo>
                        <a:lnTo>
                          <a:pt x="130" y="307"/>
                        </a:lnTo>
                        <a:lnTo>
                          <a:pt x="130" y="309"/>
                        </a:lnTo>
                        <a:lnTo>
                          <a:pt x="132" y="309"/>
                        </a:lnTo>
                        <a:lnTo>
                          <a:pt x="132" y="311"/>
                        </a:lnTo>
                        <a:lnTo>
                          <a:pt x="134" y="311"/>
                        </a:lnTo>
                        <a:lnTo>
                          <a:pt x="136" y="313"/>
                        </a:lnTo>
                        <a:lnTo>
                          <a:pt x="138" y="313"/>
                        </a:lnTo>
                        <a:lnTo>
                          <a:pt x="140" y="313"/>
                        </a:lnTo>
                        <a:lnTo>
                          <a:pt x="140" y="315"/>
                        </a:lnTo>
                        <a:lnTo>
                          <a:pt x="140" y="317"/>
                        </a:lnTo>
                        <a:lnTo>
                          <a:pt x="142" y="317"/>
                        </a:lnTo>
                        <a:lnTo>
                          <a:pt x="144" y="317"/>
                        </a:lnTo>
                        <a:lnTo>
                          <a:pt x="146" y="317"/>
                        </a:lnTo>
                        <a:lnTo>
                          <a:pt x="148" y="317"/>
                        </a:lnTo>
                        <a:lnTo>
                          <a:pt x="150" y="317"/>
                        </a:lnTo>
                        <a:lnTo>
                          <a:pt x="150" y="315"/>
                        </a:lnTo>
                        <a:lnTo>
                          <a:pt x="150" y="317"/>
                        </a:lnTo>
                        <a:lnTo>
                          <a:pt x="152" y="317"/>
                        </a:lnTo>
                        <a:lnTo>
                          <a:pt x="152" y="319"/>
                        </a:lnTo>
                        <a:lnTo>
                          <a:pt x="150" y="319"/>
                        </a:lnTo>
                        <a:lnTo>
                          <a:pt x="152" y="319"/>
                        </a:lnTo>
                        <a:lnTo>
                          <a:pt x="152" y="320"/>
                        </a:lnTo>
                        <a:lnTo>
                          <a:pt x="153" y="320"/>
                        </a:lnTo>
                        <a:lnTo>
                          <a:pt x="153" y="322"/>
                        </a:lnTo>
                        <a:lnTo>
                          <a:pt x="153" y="324"/>
                        </a:lnTo>
                        <a:lnTo>
                          <a:pt x="153" y="326"/>
                        </a:lnTo>
                        <a:lnTo>
                          <a:pt x="155" y="324"/>
                        </a:lnTo>
                        <a:lnTo>
                          <a:pt x="155" y="326"/>
                        </a:lnTo>
                        <a:lnTo>
                          <a:pt x="155" y="328"/>
                        </a:lnTo>
                        <a:lnTo>
                          <a:pt x="157" y="328"/>
                        </a:lnTo>
                        <a:lnTo>
                          <a:pt x="155" y="328"/>
                        </a:lnTo>
                        <a:lnTo>
                          <a:pt x="155" y="330"/>
                        </a:lnTo>
                        <a:lnTo>
                          <a:pt x="155" y="332"/>
                        </a:lnTo>
                        <a:lnTo>
                          <a:pt x="157" y="332"/>
                        </a:lnTo>
                        <a:lnTo>
                          <a:pt x="159" y="332"/>
                        </a:lnTo>
                        <a:lnTo>
                          <a:pt x="161" y="332"/>
                        </a:lnTo>
                        <a:lnTo>
                          <a:pt x="163" y="332"/>
                        </a:lnTo>
                        <a:lnTo>
                          <a:pt x="165" y="332"/>
                        </a:lnTo>
                        <a:lnTo>
                          <a:pt x="167" y="332"/>
                        </a:lnTo>
                        <a:lnTo>
                          <a:pt x="167" y="334"/>
                        </a:lnTo>
                        <a:lnTo>
                          <a:pt x="169" y="334"/>
                        </a:lnTo>
                        <a:lnTo>
                          <a:pt x="171" y="334"/>
                        </a:lnTo>
                        <a:lnTo>
                          <a:pt x="171" y="336"/>
                        </a:lnTo>
                        <a:lnTo>
                          <a:pt x="171" y="338"/>
                        </a:lnTo>
                        <a:lnTo>
                          <a:pt x="171" y="340"/>
                        </a:lnTo>
                        <a:lnTo>
                          <a:pt x="173" y="340"/>
                        </a:lnTo>
                        <a:lnTo>
                          <a:pt x="173" y="342"/>
                        </a:lnTo>
                        <a:lnTo>
                          <a:pt x="173" y="343"/>
                        </a:lnTo>
                        <a:lnTo>
                          <a:pt x="175" y="343"/>
                        </a:lnTo>
                        <a:lnTo>
                          <a:pt x="175" y="345"/>
                        </a:lnTo>
                        <a:lnTo>
                          <a:pt x="175" y="347"/>
                        </a:lnTo>
                        <a:lnTo>
                          <a:pt x="175" y="349"/>
                        </a:lnTo>
                        <a:lnTo>
                          <a:pt x="176" y="349"/>
                        </a:lnTo>
                        <a:lnTo>
                          <a:pt x="176" y="351"/>
                        </a:lnTo>
                        <a:lnTo>
                          <a:pt x="178" y="351"/>
                        </a:lnTo>
                        <a:lnTo>
                          <a:pt x="178" y="353"/>
                        </a:lnTo>
                        <a:lnTo>
                          <a:pt x="178" y="355"/>
                        </a:lnTo>
                        <a:lnTo>
                          <a:pt x="180" y="355"/>
                        </a:lnTo>
                        <a:lnTo>
                          <a:pt x="180" y="357"/>
                        </a:lnTo>
                        <a:lnTo>
                          <a:pt x="182" y="357"/>
                        </a:lnTo>
                        <a:lnTo>
                          <a:pt x="184" y="357"/>
                        </a:lnTo>
                        <a:lnTo>
                          <a:pt x="184" y="355"/>
                        </a:lnTo>
                        <a:lnTo>
                          <a:pt x="186" y="355"/>
                        </a:lnTo>
                        <a:lnTo>
                          <a:pt x="186" y="353"/>
                        </a:lnTo>
                        <a:lnTo>
                          <a:pt x="188" y="353"/>
                        </a:lnTo>
                        <a:lnTo>
                          <a:pt x="190" y="353"/>
                        </a:lnTo>
                        <a:lnTo>
                          <a:pt x="192" y="353"/>
                        </a:lnTo>
                        <a:lnTo>
                          <a:pt x="194" y="353"/>
                        </a:lnTo>
                        <a:lnTo>
                          <a:pt x="196" y="353"/>
                        </a:lnTo>
                        <a:lnTo>
                          <a:pt x="198" y="351"/>
                        </a:lnTo>
                        <a:lnTo>
                          <a:pt x="198" y="353"/>
                        </a:lnTo>
                        <a:lnTo>
                          <a:pt x="199" y="353"/>
                        </a:lnTo>
                        <a:lnTo>
                          <a:pt x="201" y="353"/>
                        </a:lnTo>
                        <a:lnTo>
                          <a:pt x="203" y="353"/>
                        </a:lnTo>
                        <a:lnTo>
                          <a:pt x="205" y="353"/>
                        </a:lnTo>
                        <a:lnTo>
                          <a:pt x="207" y="353"/>
                        </a:lnTo>
                        <a:lnTo>
                          <a:pt x="209" y="353"/>
                        </a:lnTo>
                        <a:lnTo>
                          <a:pt x="211" y="353"/>
                        </a:lnTo>
                        <a:lnTo>
                          <a:pt x="213" y="353"/>
                        </a:lnTo>
                        <a:lnTo>
                          <a:pt x="213" y="355"/>
                        </a:lnTo>
                        <a:lnTo>
                          <a:pt x="211" y="355"/>
                        </a:lnTo>
                        <a:lnTo>
                          <a:pt x="211" y="357"/>
                        </a:lnTo>
                        <a:lnTo>
                          <a:pt x="211" y="359"/>
                        </a:lnTo>
                        <a:lnTo>
                          <a:pt x="213" y="359"/>
                        </a:lnTo>
                        <a:lnTo>
                          <a:pt x="215" y="359"/>
                        </a:lnTo>
                        <a:lnTo>
                          <a:pt x="215" y="357"/>
                        </a:lnTo>
                        <a:lnTo>
                          <a:pt x="217" y="357"/>
                        </a:lnTo>
                        <a:lnTo>
                          <a:pt x="217" y="355"/>
                        </a:lnTo>
                        <a:lnTo>
                          <a:pt x="219" y="355"/>
                        </a:lnTo>
                        <a:lnTo>
                          <a:pt x="219" y="353"/>
                        </a:lnTo>
                        <a:lnTo>
                          <a:pt x="221" y="353"/>
                        </a:lnTo>
                        <a:lnTo>
                          <a:pt x="223" y="353"/>
                        </a:lnTo>
                        <a:lnTo>
                          <a:pt x="224" y="353"/>
                        </a:lnTo>
                        <a:lnTo>
                          <a:pt x="226" y="353"/>
                        </a:lnTo>
                        <a:lnTo>
                          <a:pt x="226" y="355"/>
                        </a:lnTo>
                        <a:lnTo>
                          <a:pt x="226" y="357"/>
                        </a:lnTo>
                        <a:lnTo>
                          <a:pt x="226" y="359"/>
                        </a:lnTo>
                        <a:lnTo>
                          <a:pt x="228" y="359"/>
                        </a:lnTo>
                        <a:lnTo>
                          <a:pt x="228" y="357"/>
                        </a:lnTo>
                        <a:lnTo>
                          <a:pt x="230" y="357"/>
                        </a:lnTo>
                        <a:lnTo>
                          <a:pt x="230" y="355"/>
                        </a:lnTo>
                        <a:lnTo>
                          <a:pt x="232" y="355"/>
                        </a:lnTo>
                        <a:lnTo>
                          <a:pt x="234" y="355"/>
                        </a:lnTo>
                        <a:lnTo>
                          <a:pt x="234" y="353"/>
                        </a:lnTo>
                        <a:lnTo>
                          <a:pt x="234" y="351"/>
                        </a:lnTo>
                        <a:lnTo>
                          <a:pt x="236" y="351"/>
                        </a:lnTo>
                        <a:lnTo>
                          <a:pt x="236" y="349"/>
                        </a:lnTo>
                        <a:lnTo>
                          <a:pt x="238" y="349"/>
                        </a:lnTo>
                        <a:lnTo>
                          <a:pt x="238" y="347"/>
                        </a:lnTo>
                        <a:lnTo>
                          <a:pt x="238" y="345"/>
                        </a:lnTo>
                        <a:lnTo>
                          <a:pt x="240" y="345"/>
                        </a:lnTo>
                        <a:lnTo>
                          <a:pt x="240" y="343"/>
                        </a:lnTo>
                        <a:lnTo>
                          <a:pt x="242" y="343"/>
                        </a:lnTo>
                        <a:lnTo>
                          <a:pt x="244" y="343"/>
                        </a:lnTo>
                        <a:lnTo>
                          <a:pt x="244" y="345"/>
                        </a:lnTo>
                        <a:lnTo>
                          <a:pt x="246" y="345"/>
                        </a:lnTo>
                        <a:lnTo>
                          <a:pt x="246" y="343"/>
                        </a:lnTo>
                        <a:lnTo>
                          <a:pt x="246" y="345"/>
                        </a:lnTo>
                        <a:lnTo>
                          <a:pt x="246" y="343"/>
                        </a:lnTo>
                        <a:lnTo>
                          <a:pt x="247" y="343"/>
                        </a:lnTo>
                        <a:lnTo>
                          <a:pt x="249" y="343"/>
                        </a:lnTo>
                        <a:lnTo>
                          <a:pt x="249" y="345"/>
                        </a:lnTo>
                        <a:lnTo>
                          <a:pt x="249" y="343"/>
                        </a:lnTo>
                        <a:lnTo>
                          <a:pt x="251" y="343"/>
                        </a:lnTo>
                        <a:lnTo>
                          <a:pt x="253" y="343"/>
                        </a:lnTo>
                        <a:lnTo>
                          <a:pt x="253" y="342"/>
                        </a:lnTo>
                        <a:lnTo>
                          <a:pt x="255" y="342"/>
                        </a:lnTo>
                        <a:lnTo>
                          <a:pt x="255" y="343"/>
                        </a:lnTo>
                        <a:lnTo>
                          <a:pt x="257" y="343"/>
                        </a:lnTo>
                        <a:lnTo>
                          <a:pt x="257" y="345"/>
                        </a:lnTo>
                        <a:lnTo>
                          <a:pt x="259" y="345"/>
                        </a:lnTo>
                        <a:lnTo>
                          <a:pt x="259" y="347"/>
                        </a:lnTo>
                        <a:lnTo>
                          <a:pt x="261" y="347"/>
                        </a:lnTo>
                        <a:lnTo>
                          <a:pt x="261" y="349"/>
                        </a:lnTo>
                        <a:lnTo>
                          <a:pt x="263" y="349"/>
                        </a:lnTo>
                        <a:lnTo>
                          <a:pt x="265" y="349"/>
                        </a:lnTo>
                        <a:lnTo>
                          <a:pt x="265" y="351"/>
                        </a:lnTo>
                        <a:lnTo>
                          <a:pt x="267" y="351"/>
                        </a:lnTo>
                        <a:lnTo>
                          <a:pt x="267" y="353"/>
                        </a:lnTo>
                        <a:lnTo>
                          <a:pt x="267" y="355"/>
                        </a:lnTo>
                        <a:lnTo>
                          <a:pt x="267" y="357"/>
                        </a:lnTo>
                        <a:lnTo>
                          <a:pt x="269" y="357"/>
                        </a:lnTo>
                        <a:lnTo>
                          <a:pt x="269" y="359"/>
                        </a:lnTo>
                        <a:lnTo>
                          <a:pt x="271" y="359"/>
                        </a:lnTo>
                        <a:lnTo>
                          <a:pt x="272" y="359"/>
                        </a:lnTo>
                        <a:lnTo>
                          <a:pt x="272" y="357"/>
                        </a:lnTo>
                        <a:lnTo>
                          <a:pt x="274" y="357"/>
                        </a:lnTo>
                        <a:lnTo>
                          <a:pt x="274" y="355"/>
                        </a:lnTo>
                        <a:lnTo>
                          <a:pt x="274" y="353"/>
                        </a:lnTo>
                        <a:lnTo>
                          <a:pt x="276" y="353"/>
                        </a:lnTo>
                        <a:lnTo>
                          <a:pt x="276" y="351"/>
                        </a:lnTo>
                        <a:lnTo>
                          <a:pt x="276" y="349"/>
                        </a:lnTo>
                        <a:lnTo>
                          <a:pt x="276" y="347"/>
                        </a:lnTo>
                        <a:lnTo>
                          <a:pt x="276" y="345"/>
                        </a:lnTo>
                        <a:lnTo>
                          <a:pt x="278" y="345"/>
                        </a:lnTo>
                        <a:lnTo>
                          <a:pt x="278" y="343"/>
                        </a:lnTo>
                        <a:lnTo>
                          <a:pt x="278" y="342"/>
                        </a:lnTo>
                        <a:lnTo>
                          <a:pt x="276" y="342"/>
                        </a:lnTo>
                        <a:lnTo>
                          <a:pt x="276" y="340"/>
                        </a:lnTo>
                        <a:lnTo>
                          <a:pt x="276" y="338"/>
                        </a:lnTo>
                        <a:lnTo>
                          <a:pt x="278" y="336"/>
                        </a:lnTo>
                        <a:lnTo>
                          <a:pt x="278" y="334"/>
                        </a:lnTo>
                        <a:lnTo>
                          <a:pt x="278" y="332"/>
                        </a:lnTo>
                        <a:lnTo>
                          <a:pt x="278" y="330"/>
                        </a:lnTo>
                        <a:lnTo>
                          <a:pt x="280" y="330"/>
                        </a:lnTo>
                        <a:lnTo>
                          <a:pt x="280" y="328"/>
                        </a:lnTo>
                        <a:lnTo>
                          <a:pt x="280" y="326"/>
                        </a:lnTo>
                        <a:lnTo>
                          <a:pt x="282" y="326"/>
                        </a:lnTo>
                        <a:lnTo>
                          <a:pt x="282" y="324"/>
                        </a:lnTo>
                        <a:lnTo>
                          <a:pt x="282" y="322"/>
                        </a:lnTo>
                        <a:lnTo>
                          <a:pt x="284" y="320"/>
                        </a:lnTo>
                        <a:lnTo>
                          <a:pt x="284" y="319"/>
                        </a:lnTo>
                        <a:lnTo>
                          <a:pt x="284" y="317"/>
                        </a:lnTo>
                        <a:lnTo>
                          <a:pt x="282" y="315"/>
                        </a:lnTo>
                        <a:lnTo>
                          <a:pt x="280" y="313"/>
                        </a:lnTo>
                        <a:lnTo>
                          <a:pt x="278" y="313"/>
                        </a:lnTo>
                        <a:lnTo>
                          <a:pt x="276" y="311"/>
                        </a:lnTo>
                        <a:lnTo>
                          <a:pt x="276" y="309"/>
                        </a:lnTo>
                        <a:lnTo>
                          <a:pt x="276" y="307"/>
                        </a:lnTo>
                        <a:lnTo>
                          <a:pt x="274" y="307"/>
                        </a:lnTo>
                        <a:lnTo>
                          <a:pt x="276" y="307"/>
                        </a:lnTo>
                        <a:lnTo>
                          <a:pt x="276" y="305"/>
                        </a:lnTo>
                        <a:lnTo>
                          <a:pt x="278" y="305"/>
                        </a:lnTo>
                        <a:lnTo>
                          <a:pt x="278" y="303"/>
                        </a:lnTo>
                        <a:lnTo>
                          <a:pt x="280" y="303"/>
                        </a:lnTo>
                        <a:lnTo>
                          <a:pt x="280" y="301"/>
                        </a:lnTo>
                        <a:lnTo>
                          <a:pt x="282" y="301"/>
                        </a:lnTo>
                        <a:lnTo>
                          <a:pt x="282" y="299"/>
                        </a:lnTo>
                        <a:lnTo>
                          <a:pt x="284" y="299"/>
                        </a:lnTo>
                        <a:lnTo>
                          <a:pt x="284" y="297"/>
                        </a:lnTo>
                        <a:lnTo>
                          <a:pt x="284" y="295"/>
                        </a:lnTo>
                        <a:lnTo>
                          <a:pt x="286" y="295"/>
                        </a:lnTo>
                        <a:lnTo>
                          <a:pt x="286" y="294"/>
                        </a:lnTo>
                        <a:lnTo>
                          <a:pt x="286" y="292"/>
                        </a:lnTo>
                        <a:lnTo>
                          <a:pt x="286" y="290"/>
                        </a:lnTo>
                        <a:lnTo>
                          <a:pt x="286" y="288"/>
                        </a:lnTo>
                        <a:lnTo>
                          <a:pt x="286" y="286"/>
                        </a:lnTo>
                        <a:lnTo>
                          <a:pt x="288" y="286"/>
                        </a:lnTo>
                        <a:lnTo>
                          <a:pt x="288" y="284"/>
                        </a:lnTo>
                        <a:lnTo>
                          <a:pt x="288" y="282"/>
                        </a:lnTo>
                        <a:lnTo>
                          <a:pt x="288" y="280"/>
                        </a:lnTo>
                        <a:lnTo>
                          <a:pt x="290" y="280"/>
                        </a:lnTo>
                        <a:lnTo>
                          <a:pt x="290" y="278"/>
                        </a:lnTo>
                        <a:lnTo>
                          <a:pt x="292" y="278"/>
                        </a:lnTo>
                        <a:lnTo>
                          <a:pt x="294" y="278"/>
                        </a:lnTo>
                        <a:lnTo>
                          <a:pt x="294" y="276"/>
                        </a:lnTo>
                        <a:lnTo>
                          <a:pt x="295" y="276"/>
                        </a:lnTo>
                        <a:lnTo>
                          <a:pt x="295" y="274"/>
                        </a:lnTo>
                        <a:lnTo>
                          <a:pt x="297" y="274"/>
                        </a:lnTo>
                        <a:lnTo>
                          <a:pt x="299" y="274"/>
                        </a:lnTo>
                        <a:lnTo>
                          <a:pt x="299" y="272"/>
                        </a:lnTo>
                        <a:lnTo>
                          <a:pt x="301" y="272"/>
                        </a:lnTo>
                        <a:lnTo>
                          <a:pt x="301" y="270"/>
                        </a:lnTo>
                        <a:lnTo>
                          <a:pt x="301" y="269"/>
                        </a:lnTo>
                        <a:lnTo>
                          <a:pt x="303" y="270"/>
                        </a:lnTo>
                        <a:lnTo>
                          <a:pt x="303" y="269"/>
                        </a:lnTo>
                        <a:lnTo>
                          <a:pt x="303" y="267"/>
                        </a:lnTo>
                        <a:lnTo>
                          <a:pt x="305" y="267"/>
                        </a:lnTo>
                        <a:lnTo>
                          <a:pt x="303" y="267"/>
                        </a:lnTo>
                        <a:lnTo>
                          <a:pt x="303" y="265"/>
                        </a:lnTo>
                        <a:lnTo>
                          <a:pt x="303" y="263"/>
                        </a:lnTo>
                        <a:lnTo>
                          <a:pt x="305" y="263"/>
                        </a:lnTo>
                        <a:lnTo>
                          <a:pt x="305" y="261"/>
                        </a:lnTo>
                        <a:lnTo>
                          <a:pt x="305" y="259"/>
                        </a:lnTo>
                        <a:lnTo>
                          <a:pt x="307" y="259"/>
                        </a:lnTo>
                        <a:lnTo>
                          <a:pt x="307" y="257"/>
                        </a:lnTo>
                        <a:lnTo>
                          <a:pt x="307" y="255"/>
                        </a:lnTo>
                        <a:lnTo>
                          <a:pt x="309" y="255"/>
                        </a:lnTo>
                        <a:lnTo>
                          <a:pt x="311" y="255"/>
                        </a:lnTo>
                        <a:lnTo>
                          <a:pt x="311" y="253"/>
                        </a:lnTo>
                        <a:lnTo>
                          <a:pt x="311" y="255"/>
                        </a:lnTo>
                        <a:lnTo>
                          <a:pt x="313" y="255"/>
                        </a:lnTo>
                        <a:lnTo>
                          <a:pt x="315" y="255"/>
                        </a:lnTo>
                        <a:lnTo>
                          <a:pt x="315" y="257"/>
                        </a:lnTo>
                        <a:lnTo>
                          <a:pt x="317" y="257"/>
                        </a:lnTo>
                        <a:lnTo>
                          <a:pt x="319" y="257"/>
                        </a:lnTo>
                        <a:lnTo>
                          <a:pt x="319" y="259"/>
                        </a:lnTo>
                        <a:lnTo>
                          <a:pt x="320" y="259"/>
                        </a:lnTo>
                        <a:lnTo>
                          <a:pt x="322" y="259"/>
                        </a:lnTo>
                        <a:lnTo>
                          <a:pt x="322" y="261"/>
                        </a:lnTo>
                        <a:lnTo>
                          <a:pt x="324" y="261"/>
                        </a:lnTo>
                        <a:lnTo>
                          <a:pt x="324" y="263"/>
                        </a:lnTo>
                        <a:lnTo>
                          <a:pt x="326" y="263"/>
                        </a:lnTo>
                        <a:lnTo>
                          <a:pt x="328" y="263"/>
                        </a:lnTo>
                        <a:lnTo>
                          <a:pt x="328" y="265"/>
                        </a:lnTo>
                        <a:lnTo>
                          <a:pt x="330" y="265"/>
                        </a:lnTo>
                        <a:lnTo>
                          <a:pt x="332" y="263"/>
                        </a:lnTo>
                        <a:lnTo>
                          <a:pt x="334" y="263"/>
                        </a:lnTo>
                        <a:lnTo>
                          <a:pt x="334" y="265"/>
                        </a:lnTo>
                        <a:lnTo>
                          <a:pt x="332" y="265"/>
                        </a:lnTo>
                        <a:lnTo>
                          <a:pt x="334" y="265"/>
                        </a:lnTo>
                        <a:lnTo>
                          <a:pt x="334" y="267"/>
                        </a:lnTo>
                        <a:lnTo>
                          <a:pt x="336" y="267"/>
                        </a:lnTo>
                        <a:lnTo>
                          <a:pt x="336" y="269"/>
                        </a:lnTo>
                        <a:lnTo>
                          <a:pt x="338" y="270"/>
                        </a:lnTo>
                        <a:lnTo>
                          <a:pt x="338" y="272"/>
                        </a:lnTo>
                        <a:lnTo>
                          <a:pt x="340" y="272"/>
                        </a:lnTo>
                        <a:lnTo>
                          <a:pt x="340" y="274"/>
                        </a:lnTo>
                        <a:lnTo>
                          <a:pt x="342" y="274"/>
                        </a:lnTo>
                        <a:lnTo>
                          <a:pt x="342" y="276"/>
                        </a:lnTo>
                        <a:lnTo>
                          <a:pt x="342" y="278"/>
                        </a:lnTo>
                        <a:lnTo>
                          <a:pt x="343" y="278"/>
                        </a:lnTo>
                        <a:lnTo>
                          <a:pt x="343" y="280"/>
                        </a:lnTo>
                        <a:lnTo>
                          <a:pt x="345" y="280"/>
                        </a:lnTo>
                        <a:lnTo>
                          <a:pt x="343" y="280"/>
                        </a:lnTo>
                        <a:lnTo>
                          <a:pt x="345" y="280"/>
                        </a:lnTo>
                        <a:lnTo>
                          <a:pt x="345" y="282"/>
                        </a:lnTo>
                        <a:lnTo>
                          <a:pt x="345" y="280"/>
                        </a:lnTo>
                        <a:lnTo>
                          <a:pt x="345" y="282"/>
                        </a:lnTo>
                        <a:lnTo>
                          <a:pt x="345" y="284"/>
                        </a:lnTo>
                        <a:lnTo>
                          <a:pt x="345" y="286"/>
                        </a:lnTo>
                        <a:lnTo>
                          <a:pt x="345" y="288"/>
                        </a:lnTo>
                        <a:lnTo>
                          <a:pt x="343" y="288"/>
                        </a:lnTo>
                        <a:lnTo>
                          <a:pt x="345" y="288"/>
                        </a:lnTo>
                        <a:lnTo>
                          <a:pt x="343" y="288"/>
                        </a:lnTo>
                        <a:lnTo>
                          <a:pt x="343" y="290"/>
                        </a:lnTo>
                        <a:lnTo>
                          <a:pt x="345" y="290"/>
                        </a:lnTo>
                        <a:lnTo>
                          <a:pt x="343" y="290"/>
                        </a:lnTo>
                        <a:lnTo>
                          <a:pt x="343" y="292"/>
                        </a:lnTo>
                        <a:lnTo>
                          <a:pt x="345" y="292"/>
                        </a:lnTo>
                        <a:lnTo>
                          <a:pt x="343" y="292"/>
                        </a:lnTo>
                        <a:lnTo>
                          <a:pt x="343" y="294"/>
                        </a:lnTo>
                        <a:lnTo>
                          <a:pt x="343" y="295"/>
                        </a:lnTo>
                        <a:lnTo>
                          <a:pt x="342" y="295"/>
                        </a:lnTo>
                        <a:lnTo>
                          <a:pt x="342" y="297"/>
                        </a:lnTo>
                        <a:lnTo>
                          <a:pt x="342" y="299"/>
                        </a:lnTo>
                        <a:lnTo>
                          <a:pt x="342" y="301"/>
                        </a:lnTo>
                        <a:lnTo>
                          <a:pt x="340" y="301"/>
                        </a:lnTo>
                        <a:lnTo>
                          <a:pt x="340" y="303"/>
                        </a:lnTo>
                        <a:lnTo>
                          <a:pt x="340" y="301"/>
                        </a:lnTo>
                        <a:lnTo>
                          <a:pt x="340" y="303"/>
                        </a:lnTo>
                        <a:lnTo>
                          <a:pt x="340" y="301"/>
                        </a:lnTo>
                        <a:lnTo>
                          <a:pt x="340" y="303"/>
                        </a:lnTo>
                        <a:lnTo>
                          <a:pt x="338" y="303"/>
                        </a:lnTo>
                        <a:lnTo>
                          <a:pt x="338" y="305"/>
                        </a:lnTo>
                        <a:lnTo>
                          <a:pt x="340" y="305"/>
                        </a:lnTo>
                        <a:lnTo>
                          <a:pt x="338" y="305"/>
                        </a:lnTo>
                        <a:lnTo>
                          <a:pt x="338" y="307"/>
                        </a:lnTo>
                        <a:lnTo>
                          <a:pt x="338" y="309"/>
                        </a:lnTo>
                        <a:lnTo>
                          <a:pt x="336" y="309"/>
                        </a:lnTo>
                        <a:lnTo>
                          <a:pt x="336" y="311"/>
                        </a:lnTo>
                        <a:lnTo>
                          <a:pt x="336" y="313"/>
                        </a:lnTo>
                        <a:lnTo>
                          <a:pt x="334" y="313"/>
                        </a:lnTo>
                        <a:lnTo>
                          <a:pt x="332" y="313"/>
                        </a:lnTo>
                        <a:lnTo>
                          <a:pt x="332" y="311"/>
                        </a:lnTo>
                        <a:lnTo>
                          <a:pt x="330" y="311"/>
                        </a:lnTo>
                        <a:lnTo>
                          <a:pt x="328" y="309"/>
                        </a:lnTo>
                        <a:lnTo>
                          <a:pt x="328" y="307"/>
                        </a:lnTo>
                        <a:lnTo>
                          <a:pt x="328" y="309"/>
                        </a:lnTo>
                        <a:lnTo>
                          <a:pt x="326" y="309"/>
                        </a:lnTo>
                        <a:lnTo>
                          <a:pt x="326" y="311"/>
                        </a:lnTo>
                        <a:lnTo>
                          <a:pt x="326" y="313"/>
                        </a:lnTo>
                        <a:lnTo>
                          <a:pt x="324" y="313"/>
                        </a:lnTo>
                        <a:lnTo>
                          <a:pt x="324" y="315"/>
                        </a:lnTo>
                        <a:lnTo>
                          <a:pt x="324" y="313"/>
                        </a:lnTo>
                        <a:lnTo>
                          <a:pt x="322" y="313"/>
                        </a:lnTo>
                        <a:lnTo>
                          <a:pt x="322" y="315"/>
                        </a:lnTo>
                        <a:lnTo>
                          <a:pt x="324" y="315"/>
                        </a:lnTo>
                        <a:lnTo>
                          <a:pt x="324" y="317"/>
                        </a:lnTo>
                        <a:lnTo>
                          <a:pt x="324" y="319"/>
                        </a:lnTo>
                        <a:lnTo>
                          <a:pt x="324" y="320"/>
                        </a:lnTo>
                        <a:lnTo>
                          <a:pt x="322" y="320"/>
                        </a:lnTo>
                        <a:lnTo>
                          <a:pt x="322" y="322"/>
                        </a:lnTo>
                        <a:lnTo>
                          <a:pt x="322" y="324"/>
                        </a:lnTo>
                        <a:lnTo>
                          <a:pt x="320" y="324"/>
                        </a:lnTo>
                        <a:lnTo>
                          <a:pt x="320" y="326"/>
                        </a:lnTo>
                        <a:lnTo>
                          <a:pt x="320" y="328"/>
                        </a:lnTo>
                        <a:lnTo>
                          <a:pt x="319" y="328"/>
                        </a:lnTo>
                        <a:lnTo>
                          <a:pt x="319" y="330"/>
                        </a:lnTo>
                        <a:lnTo>
                          <a:pt x="319" y="332"/>
                        </a:lnTo>
                        <a:lnTo>
                          <a:pt x="320" y="332"/>
                        </a:lnTo>
                        <a:lnTo>
                          <a:pt x="320" y="334"/>
                        </a:lnTo>
                        <a:lnTo>
                          <a:pt x="322" y="334"/>
                        </a:lnTo>
                        <a:lnTo>
                          <a:pt x="324" y="334"/>
                        </a:lnTo>
                        <a:lnTo>
                          <a:pt x="324" y="336"/>
                        </a:lnTo>
                        <a:lnTo>
                          <a:pt x="326" y="336"/>
                        </a:lnTo>
                        <a:lnTo>
                          <a:pt x="326" y="338"/>
                        </a:lnTo>
                        <a:lnTo>
                          <a:pt x="328" y="338"/>
                        </a:lnTo>
                        <a:lnTo>
                          <a:pt x="330" y="338"/>
                        </a:lnTo>
                        <a:lnTo>
                          <a:pt x="330" y="340"/>
                        </a:lnTo>
                        <a:lnTo>
                          <a:pt x="330" y="342"/>
                        </a:lnTo>
                        <a:lnTo>
                          <a:pt x="330" y="343"/>
                        </a:lnTo>
                        <a:lnTo>
                          <a:pt x="330" y="345"/>
                        </a:lnTo>
                        <a:lnTo>
                          <a:pt x="332" y="345"/>
                        </a:lnTo>
                        <a:lnTo>
                          <a:pt x="334" y="345"/>
                        </a:lnTo>
                        <a:lnTo>
                          <a:pt x="336" y="347"/>
                        </a:lnTo>
                        <a:lnTo>
                          <a:pt x="338" y="347"/>
                        </a:lnTo>
                        <a:lnTo>
                          <a:pt x="340" y="347"/>
                        </a:lnTo>
                        <a:lnTo>
                          <a:pt x="340" y="349"/>
                        </a:lnTo>
                        <a:lnTo>
                          <a:pt x="342" y="349"/>
                        </a:lnTo>
                        <a:lnTo>
                          <a:pt x="342" y="347"/>
                        </a:lnTo>
                        <a:lnTo>
                          <a:pt x="343" y="347"/>
                        </a:lnTo>
                        <a:lnTo>
                          <a:pt x="343" y="345"/>
                        </a:lnTo>
                        <a:lnTo>
                          <a:pt x="343" y="343"/>
                        </a:lnTo>
                        <a:lnTo>
                          <a:pt x="345" y="342"/>
                        </a:lnTo>
                        <a:lnTo>
                          <a:pt x="345" y="340"/>
                        </a:lnTo>
                        <a:lnTo>
                          <a:pt x="347" y="340"/>
                        </a:lnTo>
                        <a:lnTo>
                          <a:pt x="347" y="338"/>
                        </a:lnTo>
                        <a:lnTo>
                          <a:pt x="349" y="338"/>
                        </a:lnTo>
                        <a:lnTo>
                          <a:pt x="349" y="336"/>
                        </a:lnTo>
                        <a:lnTo>
                          <a:pt x="349" y="334"/>
                        </a:lnTo>
                        <a:lnTo>
                          <a:pt x="349" y="332"/>
                        </a:lnTo>
                        <a:lnTo>
                          <a:pt x="351" y="332"/>
                        </a:lnTo>
                        <a:lnTo>
                          <a:pt x="351" y="330"/>
                        </a:lnTo>
                        <a:lnTo>
                          <a:pt x="351" y="328"/>
                        </a:lnTo>
                        <a:lnTo>
                          <a:pt x="351" y="326"/>
                        </a:lnTo>
                        <a:lnTo>
                          <a:pt x="353" y="324"/>
                        </a:lnTo>
                        <a:lnTo>
                          <a:pt x="355" y="324"/>
                        </a:lnTo>
                        <a:lnTo>
                          <a:pt x="357" y="324"/>
                        </a:lnTo>
                        <a:lnTo>
                          <a:pt x="359" y="324"/>
                        </a:lnTo>
                        <a:lnTo>
                          <a:pt x="361" y="324"/>
                        </a:lnTo>
                        <a:lnTo>
                          <a:pt x="363" y="324"/>
                        </a:lnTo>
                        <a:lnTo>
                          <a:pt x="365" y="324"/>
                        </a:lnTo>
                        <a:lnTo>
                          <a:pt x="367" y="322"/>
                        </a:lnTo>
                        <a:lnTo>
                          <a:pt x="368" y="322"/>
                        </a:lnTo>
                        <a:lnTo>
                          <a:pt x="370" y="322"/>
                        </a:lnTo>
                        <a:lnTo>
                          <a:pt x="370" y="320"/>
                        </a:lnTo>
                        <a:lnTo>
                          <a:pt x="370" y="319"/>
                        </a:lnTo>
                        <a:lnTo>
                          <a:pt x="370" y="317"/>
                        </a:lnTo>
                        <a:lnTo>
                          <a:pt x="370" y="315"/>
                        </a:lnTo>
                        <a:lnTo>
                          <a:pt x="372" y="315"/>
                        </a:lnTo>
                        <a:lnTo>
                          <a:pt x="372" y="313"/>
                        </a:lnTo>
                        <a:lnTo>
                          <a:pt x="374" y="313"/>
                        </a:lnTo>
                        <a:lnTo>
                          <a:pt x="374" y="311"/>
                        </a:lnTo>
                        <a:lnTo>
                          <a:pt x="374" y="309"/>
                        </a:lnTo>
                        <a:lnTo>
                          <a:pt x="376" y="309"/>
                        </a:lnTo>
                        <a:lnTo>
                          <a:pt x="376" y="307"/>
                        </a:lnTo>
                        <a:lnTo>
                          <a:pt x="376" y="305"/>
                        </a:lnTo>
                        <a:lnTo>
                          <a:pt x="378" y="305"/>
                        </a:lnTo>
                        <a:lnTo>
                          <a:pt x="378" y="303"/>
                        </a:lnTo>
                        <a:lnTo>
                          <a:pt x="380" y="303"/>
                        </a:lnTo>
                        <a:lnTo>
                          <a:pt x="382" y="303"/>
                        </a:lnTo>
                        <a:lnTo>
                          <a:pt x="382" y="301"/>
                        </a:lnTo>
                        <a:lnTo>
                          <a:pt x="382" y="299"/>
                        </a:lnTo>
                        <a:lnTo>
                          <a:pt x="384" y="299"/>
                        </a:lnTo>
                        <a:lnTo>
                          <a:pt x="384" y="297"/>
                        </a:lnTo>
                        <a:lnTo>
                          <a:pt x="386" y="297"/>
                        </a:lnTo>
                        <a:lnTo>
                          <a:pt x="386" y="295"/>
                        </a:lnTo>
                        <a:lnTo>
                          <a:pt x="386" y="294"/>
                        </a:lnTo>
                        <a:lnTo>
                          <a:pt x="388" y="294"/>
                        </a:lnTo>
                        <a:lnTo>
                          <a:pt x="386" y="292"/>
                        </a:lnTo>
                        <a:lnTo>
                          <a:pt x="386" y="290"/>
                        </a:lnTo>
                        <a:lnTo>
                          <a:pt x="386" y="288"/>
                        </a:lnTo>
                        <a:lnTo>
                          <a:pt x="388" y="288"/>
                        </a:lnTo>
                        <a:lnTo>
                          <a:pt x="388" y="286"/>
                        </a:lnTo>
                        <a:lnTo>
                          <a:pt x="390" y="286"/>
                        </a:lnTo>
                        <a:lnTo>
                          <a:pt x="390" y="284"/>
                        </a:lnTo>
                        <a:lnTo>
                          <a:pt x="391" y="282"/>
                        </a:lnTo>
                        <a:lnTo>
                          <a:pt x="393" y="282"/>
                        </a:lnTo>
                        <a:lnTo>
                          <a:pt x="395" y="284"/>
                        </a:lnTo>
                        <a:lnTo>
                          <a:pt x="397" y="284"/>
                        </a:lnTo>
                        <a:lnTo>
                          <a:pt x="399" y="284"/>
                        </a:lnTo>
                        <a:lnTo>
                          <a:pt x="399" y="286"/>
                        </a:lnTo>
                        <a:lnTo>
                          <a:pt x="401" y="286"/>
                        </a:lnTo>
                        <a:lnTo>
                          <a:pt x="401" y="288"/>
                        </a:lnTo>
                        <a:lnTo>
                          <a:pt x="403" y="288"/>
                        </a:lnTo>
                        <a:lnTo>
                          <a:pt x="403" y="290"/>
                        </a:lnTo>
                        <a:lnTo>
                          <a:pt x="403" y="292"/>
                        </a:lnTo>
                        <a:lnTo>
                          <a:pt x="405" y="292"/>
                        </a:lnTo>
                        <a:lnTo>
                          <a:pt x="405" y="294"/>
                        </a:lnTo>
                        <a:lnTo>
                          <a:pt x="407" y="294"/>
                        </a:lnTo>
                        <a:lnTo>
                          <a:pt x="409" y="294"/>
                        </a:lnTo>
                        <a:lnTo>
                          <a:pt x="411" y="294"/>
                        </a:lnTo>
                        <a:lnTo>
                          <a:pt x="413" y="294"/>
                        </a:lnTo>
                        <a:lnTo>
                          <a:pt x="415" y="294"/>
                        </a:lnTo>
                        <a:lnTo>
                          <a:pt x="416" y="294"/>
                        </a:lnTo>
                        <a:lnTo>
                          <a:pt x="418" y="292"/>
                        </a:lnTo>
                        <a:lnTo>
                          <a:pt x="420" y="292"/>
                        </a:lnTo>
                        <a:lnTo>
                          <a:pt x="422" y="292"/>
                        </a:lnTo>
                        <a:lnTo>
                          <a:pt x="422" y="294"/>
                        </a:lnTo>
                        <a:lnTo>
                          <a:pt x="424" y="294"/>
                        </a:lnTo>
                        <a:lnTo>
                          <a:pt x="424" y="295"/>
                        </a:lnTo>
                        <a:lnTo>
                          <a:pt x="426" y="294"/>
                        </a:lnTo>
                        <a:lnTo>
                          <a:pt x="426" y="292"/>
                        </a:lnTo>
                        <a:lnTo>
                          <a:pt x="428" y="292"/>
                        </a:lnTo>
                        <a:lnTo>
                          <a:pt x="428" y="290"/>
                        </a:lnTo>
                        <a:lnTo>
                          <a:pt x="430" y="290"/>
                        </a:lnTo>
                        <a:lnTo>
                          <a:pt x="430" y="288"/>
                        </a:lnTo>
                        <a:lnTo>
                          <a:pt x="432" y="288"/>
                        </a:lnTo>
                        <a:lnTo>
                          <a:pt x="434" y="288"/>
                        </a:lnTo>
                        <a:lnTo>
                          <a:pt x="434" y="290"/>
                        </a:lnTo>
                        <a:lnTo>
                          <a:pt x="436" y="290"/>
                        </a:lnTo>
                        <a:lnTo>
                          <a:pt x="438" y="290"/>
                        </a:lnTo>
                        <a:lnTo>
                          <a:pt x="439" y="290"/>
                        </a:lnTo>
                        <a:lnTo>
                          <a:pt x="439" y="292"/>
                        </a:lnTo>
                        <a:lnTo>
                          <a:pt x="441" y="292"/>
                        </a:lnTo>
                        <a:lnTo>
                          <a:pt x="443" y="292"/>
                        </a:lnTo>
                        <a:lnTo>
                          <a:pt x="443" y="290"/>
                        </a:lnTo>
                        <a:lnTo>
                          <a:pt x="443" y="288"/>
                        </a:lnTo>
                        <a:lnTo>
                          <a:pt x="445" y="288"/>
                        </a:lnTo>
                        <a:lnTo>
                          <a:pt x="445" y="286"/>
                        </a:lnTo>
                        <a:lnTo>
                          <a:pt x="447" y="286"/>
                        </a:lnTo>
                        <a:lnTo>
                          <a:pt x="447" y="282"/>
                        </a:lnTo>
                        <a:lnTo>
                          <a:pt x="449" y="282"/>
                        </a:lnTo>
                        <a:lnTo>
                          <a:pt x="449" y="280"/>
                        </a:lnTo>
                        <a:lnTo>
                          <a:pt x="451" y="278"/>
                        </a:lnTo>
                        <a:lnTo>
                          <a:pt x="453" y="278"/>
                        </a:lnTo>
                        <a:lnTo>
                          <a:pt x="453" y="276"/>
                        </a:lnTo>
                        <a:lnTo>
                          <a:pt x="455" y="276"/>
                        </a:lnTo>
                        <a:lnTo>
                          <a:pt x="455" y="274"/>
                        </a:lnTo>
                        <a:lnTo>
                          <a:pt x="455" y="272"/>
                        </a:lnTo>
                        <a:lnTo>
                          <a:pt x="455" y="270"/>
                        </a:lnTo>
                        <a:lnTo>
                          <a:pt x="457" y="270"/>
                        </a:lnTo>
                        <a:lnTo>
                          <a:pt x="457" y="269"/>
                        </a:lnTo>
                        <a:lnTo>
                          <a:pt x="457" y="267"/>
                        </a:lnTo>
                        <a:lnTo>
                          <a:pt x="457" y="265"/>
                        </a:lnTo>
                        <a:lnTo>
                          <a:pt x="459" y="265"/>
                        </a:lnTo>
                        <a:lnTo>
                          <a:pt x="459" y="263"/>
                        </a:lnTo>
                        <a:lnTo>
                          <a:pt x="461" y="261"/>
                        </a:lnTo>
                        <a:lnTo>
                          <a:pt x="463" y="259"/>
                        </a:lnTo>
                        <a:lnTo>
                          <a:pt x="464" y="259"/>
                        </a:lnTo>
                        <a:lnTo>
                          <a:pt x="464" y="257"/>
                        </a:lnTo>
                        <a:lnTo>
                          <a:pt x="464" y="255"/>
                        </a:lnTo>
                        <a:lnTo>
                          <a:pt x="466" y="255"/>
                        </a:lnTo>
                        <a:lnTo>
                          <a:pt x="466" y="253"/>
                        </a:lnTo>
                        <a:lnTo>
                          <a:pt x="468" y="253"/>
                        </a:lnTo>
                        <a:lnTo>
                          <a:pt x="470" y="253"/>
                        </a:lnTo>
                        <a:lnTo>
                          <a:pt x="470" y="251"/>
                        </a:lnTo>
                        <a:lnTo>
                          <a:pt x="472" y="251"/>
                        </a:lnTo>
                        <a:lnTo>
                          <a:pt x="472" y="249"/>
                        </a:lnTo>
                        <a:lnTo>
                          <a:pt x="474" y="249"/>
                        </a:lnTo>
                        <a:lnTo>
                          <a:pt x="476" y="249"/>
                        </a:lnTo>
                        <a:lnTo>
                          <a:pt x="478" y="249"/>
                        </a:lnTo>
                        <a:lnTo>
                          <a:pt x="478" y="247"/>
                        </a:lnTo>
                        <a:lnTo>
                          <a:pt x="480" y="247"/>
                        </a:lnTo>
                        <a:lnTo>
                          <a:pt x="480" y="246"/>
                        </a:lnTo>
                        <a:lnTo>
                          <a:pt x="478" y="246"/>
                        </a:lnTo>
                        <a:lnTo>
                          <a:pt x="478" y="244"/>
                        </a:lnTo>
                        <a:lnTo>
                          <a:pt x="480" y="244"/>
                        </a:lnTo>
                        <a:lnTo>
                          <a:pt x="482" y="244"/>
                        </a:lnTo>
                        <a:lnTo>
                          <a:pt x="484" y="244"/>
                        </a:lnTo>
                        <a:lnTo>
                          <a:pt x="486" y="244"/>
                        </a:lnTo>
                        <a:lnTo>
                          <a:pt x="487" y="244"/>
                        </a:lnTo>
                        <a:lnTo>
                          <a:pt x="489" y="244"/>
                        </a:lnTo>
                        <a:lnTo>
                          <a:pt x="489" y="242"/>
                        </a:lnTo>
                        <a:lnTo>
                          <a:pt x="491" y="242"/>
                        </a:lnTo>
                        <a:lnTo>
                          <a:pt x="491" y="240"/>
                        </a:lnTo>
                        <a:lnTo>
                          <a:pt x="491" y="238"/>
                        </a:lnTo>
                        <a:lnTo>
                          <a:pt x="491" y="236"/>
                        </a:lnTo>
                        <a:lnTo>
                          <a:pt x="491" y="234"/>
                        </a:lnTo>
                        <a:lnTo>
                          <a:pt x="493" y="234"/>
                        </a:lnTo>
                        <a:lnTo>
                          <a:pt x="493" y="232"/>
                        </a:lnTo>
                        <a:lnTo>
                          <a:pt x="495" y="230"/>
                        </a:lnTo>
                        <a:lnTo>
                          <a:pt x="495" y="228"/>
                        </a:lnTo>
                        <a:lnTo>
                          <a:pt x="495" y="226"/>
                        </a:lnTo>
                        <a:lnTo>
                          <a:pt x="497" y="226"/>
                        </a:lnTo>
                        <a:lnTo>
                          <a:pt x="497" y="224"/>
                        </a:lnTo>
                        <a:lnTo>
                          <a:pt x="499" y="224"/>
                        </a:lnTo>
                        <a:lnTo>
                          <a:pt x="501" y="224"/>
                        </a:lnTo>
                        <a:lnTo>
                          <a:pt x="503" y="224"/>
                        </a:lnTo>
                        <a:lnTo>
                          <a:pt x="503" y="226"/>
                        </a:lnTo>
                        <a:lnTo>
                          <a:pt x="505" y="226"/>
                        </a:lnTo>
                        <a:lnTo>
                          <a:pt x="505" y="224"/>
                        </a:lnTo>
                        <a:lnTo>
                          <a:pt x="507" y="224"/>
                        </a:lnTo>
                        <a:lnTo>
                          <a:pt x="507" y="222"/>
                        </a:lnTo>
                        <a:lnTo>
                          <a:pt x="509" y="221"/>
                        </a:lnTo>
                        <a:lnTo>
                          <a:pt x="511" y="221"/>
                        </a:lnTo>
                        <a:lnTo>
                          <a:pt x="512" y="221"/>
                        </a:lnTo>
                        <a:lnTo>
                          <a:pt x="512" y="219"/>
                        </a:lnTo>
                        <a:lnTo>
                          <a:pt x="511" y="219"/>
                        </a:lnTo>
                        <a:lnTo>
                          <a:pt x="511" y="217"/>
                        </a:lnTo>
                        <a:lnTo>
                          <a:pt x="511" y="215"/>
                        </a:lnTo>
                        <a:lnTo>
                          <a:pt x="512" y="215"/>
                        </a:lnTo>
                        <a:lnTo>
                          <a:pt x="512" y="213"/>
                        </a:lnTo>
                        <a:lnTo>
                          <a:pt x="512" y="211"/>
                        </a:lnTo>
                        <a:lnTo>
                          <a:pt x="512" y="209"/>
                        </a:lnTo>
                        <a:lnTo>
                          <a:pt x="512" y="207"/>
                        </a:lnTo>
                        <a:lnTo>
                          <a:pt x="512" y="205"/>
                        </a:lnTo>
                        <a:lnTo>
                          <a:pt x="514" y="205"/>
                        </a:lnTo>
                        <a:lnTo>
                          <a:pt x="514" y="203"/>
                        </a:lnTo>
                        <a:lnTo>
                          <a:pt x="516" y="203"/>
                        </a:lnTo>
                        <a:lnTo>
                          <a:pt x="518" y="203"/>
                        </a:lnTo>
                        <a:lnTo>
                          <a:pt x="518" y="201"/>
                        </a:lnTo>
                        <a:lnTo>
                          <a:pt x="516" y="201"/>
                        </a:lnTo>
                        <a:lnTo>
                          <a:pt x="516" y="199"/>
                        </a:lnTo>
                        <a:lnTo>
                          <a:pt x="516" y="198"/>
                        </a:lnTo>
                        <a:lnTo>
                          <a:pt x="514" y="198"/>
                        </a:lnTo>
                        <a:lnTo>
                          <a:pt x="512" y="198"/>
                        </a:lnTo>
                        <a:lnTo>
                          <a:pt x="512" y="196"/>
                        </a:lnTo>
                        <a:lnTo>
                          <a:pt x="511" y="196"/>
                        </a:lnTo>
                        <a:lnTo>
                          <a:pt x="511" y="194"/>
                        </a:lnTo>
                        <a:lnTo>
                          <a:pt x="511" y="192"/>
                        </a:lnTo>
                        <a:lnTo>
                          <a:pt x="511" y="190"/>
                        </a:lnTo>
                        <a:lnTo>
                          <a:pt x="512" y="190"/>
                        </a:lnTo>
                        <a:lnTo>
                          <a:pt x="512" y="188"/>
                        </a:lnTo>
                        <a:lnTo>
                          <a:pt x="514" y="188"/>
                        </a:lnTo>
                        <a:lnTo>
                          <a:pt x="516" y="188"/>
                        </a:lnTo>
                        <a:lnTo>
                          <a:pt x="516" y="186"/>
                        </a:lnTo>
                        <a:lnTo>
                          <a:pt x="516" y="184"/>
                        </a:lnTo>
                        <a:lnTo>
                          <a:pt x="516" y="182"/>
                        </a:lnTo>
                        <a:lnTo>
                          <a:pt x="518" y="182"/>
                        </a:lnTo>
                        <a:lnTo>
                          <a:pt x="516" y="182"/>
                        </a:lnTo>
                        <a:lnTo>
                          <a:pt x="518" y="182"/>
                        </a:lnTo>
                        <a:lnTo>
                          <a:pt x="516" y="182"/>
                        </a:lnTo>
                        <a:lnTo>
                          <a:pt x="516" y="180"/>
                        </a:lnTo>
                        <a:lnTo>
                          <a:pt x="514" y="180"/>
                        </a:lnTo>
                        <a:lnTo>
                          <a:pt x="514" y="178"/>
                        </a:lnTo>
                        <a:lnTo>
                          <a:pt x="514" y="176"/>
                        </a:lnTo>
                        <a:lnTo>
                          <a:pt x="514" y="174"/>
                        </a:lnTo>
                        <a:lnTo>
                          <a:pt x="514" y="173"/>
                        </a:lnTo>
                        <a:lnTo>
                          <a:pt x="514" y="171"/>
                        </a:lnTo>
                        <a:lnTo>
                          <a:pt x="514" y="169"/>
                        </a:lnTo>
                        <a:lnTo>
                          <a:pt x="514" y="167"/>
                        </a:lnTo>
                        <a:lnTo>
                          <a:pt x="514" y="165"/>
                        </a:lnTo>
                        <a:lnTo>
                          <a:pt x="514" y="163"/>
                        </a:lnTo>
                        <a:lnTo>
                          <a:pt x="516" y="163"/>
                        </a:lnTo>
                        <a:lnTo>
                          <a:pt x="516" y="161"/>
                        </a:lnTo>
                        <a:lnTo>
                          <a:pt x="518" y="161"/>
                        </a:lnTo>
                        <a:lnTo>
                          <a:pt x="516" y="159"/>
                        </a:lnTo>
                        <a:lnTo>
                          <a:pt x="516" y="157"/>
                        </a:lnTo>
                        <a:lnTo>
                          <a:pt x="514" y="157"/>
                        </a:lnTo>
                        <a:lnTo>
                          <a:pt x="514" y="155"/>
                        </a:lnTo>
                        <a:lnTo>
                          <a:pt x="514" y="153"/>
                        </a:lnTo>
                        <a:lnTo>
                          <a:pt x="514" y="151"/>
                        </a:lnTo>
                        <a:lnTo>
                          <a:pt x="514" y="150"/>
                        </a:lnTo>
                        <a:lnTo>
                          <a:pt x="514" y="151"/>
                        </a:lnTo>
                        <a:lnTo>
                          <a:pt x="512" y="151"/>
                        </a:lnTo>
                        <a:lnTo>
                          <a:pt x="512" y="150"/>
                        </a:lnTo>
                        <a:lnTo>
                          <a:pt x="511" y="150"/>
                        </a:lnTo>
                        <a:lnTo>
                          <a:pt x="509" y="150"/>
                        </a:lnTo>
                        <a:lnTo>
                          <a:pt x="507" y="150"/>
                        </a:lnTo>
                        <a:lnTo>
                          <a:pt x="507" y="148"/>
                        </a:lnTo>
                        <a:lnTo>
                          <a:pt x="505" y="148"/>
                        </a:lnTo>
                        <a:lnTo>
                          <a:pt x="505" y="146"/>
                        </a:lnTo>
                        <a:lnTo>
                          <a:pt x="505" y="144"/>
                        </a:lnTo>
                        <a:lnTo>
                          <a:pt x="505" y="142"/>
                        </a:lnTo>
                        <a:lnTo>
                          <a:pt x="503" y="142"/>
                        </a:lnTo>
                        <a:lnTo>
                          <a:pt x="503" y="140"/>
                        </a:lnTo>
                        <a:lnTo>
                          <a:pt x="501" y="140"/>
                        </a:lnTo>
                        <a:lnTo>
                          <a:pt x="499" y="140"/>
                        </a:lnTo>
                        <a:lnTo>
                          <a:pt x="497" y="140"/>
                        </a:lnTo>
                        <a:lnTo>
                          <a:pt x="495" y="140"/>
                        </a:lnTo>
                        <a:lnTo>
                          <a:pt x="495" y="138"/>
                        </a:lnTo>
                        <a:lnTo>
                          <a:pt x="495" y="136"/>
                        </a:lnTo>
                        <a:lnTo>
                          <a:pt x="495" y="134"/>
                        </a:lnTo>
                        <a:lnTo>
                          <a:pt x="495" y="132"/>
                        </a:lnTo>
                        <a:lnTo>
                          <a:pt x="497" y="132"/>
                        </a:lnTo>
                        <a:lnTo>
                          <a:pt x="497" y="130"/>
                        </a:lnTo>
                        <a:lnTo>
                          <a:pt x="499" y="130"/>
                        </a:lnTo>
                        <a:lnTo>
                          <a:pt x="501" y="130"/>
                        </a:lnTo>
                        <a:lnTo>
                          <a:pt x="501" y="128"/>
                        </a:lnTo>
                        <a:lnTo>
                          <a:pt x="503" y="126"/>
                        </a:lnTo>
                        <a:lnTo>
                          <a:pt x="503" y="128"/>
                        </a:lnTo>
                        <a:lnTo>
                          <a:pt x="505" y="128"/>
                        </a:lnTo>
                        <a:lnTo>
                          <a:pt x="505" y="126"/>
                        </a:lnTo>
                        <a:lnTo>
                          <a:pt x="507" y="126"/>
                        </a:lnTo>
                        <a:lnTo>
                          <a:pt x="509" y="126"/>
                        </a:lnTo>
                        <a:lnTo>
                          <a:pt x="509" y="128"/>
                        </a:lnTo>
                        <a:lnTo>
                          <a:pt x="509" y="130"/>
                        </a:lnTo>
                        <a:lnTo>
                          <a:pt x="511" y="130"/>
                        </a:lnTo>
                        <a:lnTo>
                          <a:pt x="512" y="130"/>
                        </a:lnTo>
                        <a:lnTo>
                          <a:pt x="512" y="132"/>
                        </a:lnTo>
                        <a:lnTo>
                          <a:pt x="512" y="134"/>
                        </a:lnTo>
                        <a:lnTo>
                          <a:pt x="512" y="132"/>
                        </a:lnTo>
                        <a:lnTo>
                          <a:pt x="512" y="134"/>
                        </a:lnTo>
                        <a:lnTo>
                          <a:pt x="514" y="134"/>
                        </a:lnTo>
                        <a:lnTo>
                          <a:pt x="516" y="134"/>
                        </a:lnTo>
                        <a:lnTo>
                          <a:pt x="518" y="134"/>
                        </a:lnTo>
                        <a:lnTo>
                          <a:pt x="518" y="136"/>
                        </a:lnTo>
                        <a:lnTo>
                          <a:pt x="520" y="136"/>
                        </a:lnTo>
                        <a:lnTo>
                          <a:pt x="520" y="138"/>
                        </a:lnTo>
                        <a:lnTo>
                          <a:pt x="522" y="138"/>
                        </a:lnTo>
                        <a:lnTo>
                          <a:pt x="522" y="140"/>
                        </a:lnTo>
                        <a:lnTo>
                          <a:pt x="524" y="140"/>
                        </a:lnTo>
                        <a:lnTo>
                          <a:pt x="522" y="140"/>
                        </a:lnTo>
                        <a:lnTo>
                          <a:pt x="524" y="142"/>
                        </a:lnTo>
                        <a:lnTo>
                          <a:pt x="526" y="142"/>
                        </a:lnTo>
                        <a:lnTo>
                          <a:pt x="524" y="142"/>
                        </a:lnTo>
                        <a:lnTo>
                          <a:pt x="524" y="144"/>
                        </a:lnTo>
                        <a:lnTo>
                          <a:pt x="526" y="144"/>
                        </a:lnTo>
                        <a:lnTo>
                          <a:pt x="526" y="146"/>
                        </a:lnTo>
                        <a:lnTo>
                          <a:pt x="526" y="148"/>
                        </a:lnTo>
                        <a:lnTo>
                          <a:pt x="528" y="148"/>
                        </a:lnTo>
                        <a:lnTo>
                          <a:pt x="528" y="150"/>
                        </a:lnTo>
                        <a:lnTo>
                          <a:pt x="530" y="151"/>
                        </a:lnTo>
                        <a:lnTo>
                          <a:pt x="530" y="153"/>
                        </a:lnTo>
                        <a:lnTo>
                          <a:pt x="530" y="155"/>
                        </a:lnTo>
                        <a:lnTo>
                          <a:pt x="530" y="157"/>
                        </a:lnTo>
                        <a:lnTo>
                          <a:pt x="532" y="157"/>
                        </a:lnTo>
                        <a:lnTo>
                          <a:pt x="532" y="159"/>
                        </a:lnTo>
                        <a:lnTo>
                          <a:pt x="534" y="161"/>
                        </a:lnTo>
                        <a:lnTo>
                          <a:pt x="534" y="163"/>
                        </a:lnTo>
                        <a:lnTo>
                          <a:pt x="535" y="163"/>
                        </a:lnTo>
                        <a:lnTo>
                          <a:pt x="535" y="165"/>
                        </a:lnTo>
                        <a:lnTo>
                          <a:pt x="537" y="165"/>
                        </a:lnTo>
                        <a:lnTo>
                          <a:pt x="539" y="165"/>
                        </a:lnTo>
                        <a:lnTo>
                          <a:pt x="541" y="165"/>
                        </a:lnTo>
                        <a:lnTo>
                          <a:pt x="543" y="165"/>
                        </a:lnTo>
                        <a:lnTo>
                          <a:pt x="545" y="165"/>
                        </a:lnTo>
                        <a:lnTo>
                          <a:pt x="545" y="163"/>
                        </a:lnTo>
                        <a:lnTo>
                          <a:pt x="547" y="163"/>
                        </a:lnTo>
                        <a:lnTo>
                          <a:pt x="549" y="163"/>
                        </a:lnTo>
                        <a:lnTo>
                          <a:pt x="549" y="161"/>
                        </a:lnTo>
                        <a:lnTo>
                          <a:pt x="549" y="163"/>
                        </a:lnTo>
                        <a:lnTo>
                          <a:pt x="549" y="161"/>
                        </a:lnTo>
                        <a:lnTo>
                          <a:pt x="551" y="161"/>
                        </a:lnTo>
                        <a:lnTo>
                          <a:pt x="551" y="159"/>
                        </a:lnTo>
                        <a:lnTo>
                          <a:pt x="553" y="159"/>
                        </a:lnTo>
                        <a:lnTo>
                          <a:pt x="553" y="157"/>
                        </a:lnTo>
                        <a:lnTo>
                          <a:pt x="553" y="155"/>
                        </a:lnTo>
                        <a:lnTo>
                          <a:pt x="555" y="155"/>
                        </a:lnTo>
                        <a:lnTo>
                          <a:pt x="557" y="155"/>
                        </a:lnTo>
                        <a:lnTo>
                          <a:pt x="557" y="153"/>
                        </a:lnTo>
                        <a:lnTo>
                          <a:pt x="559" y="153"/>
                        </a:lnTo>
                        <a:lnTo>
                          <a:pt x="560" y="153"/>
                        </a:lnTo>
                        <a:lnTo>
                          <a:pt x="560" y="151"/>
                        </a:lnTo>
                        <a:lnTo>
                          <a:pt x="562" y="151"/>
                        </a:lnTo>
                        <a:lnTo>
                          <a:pt x="564" y="151"/>
                        </a:lnTo>
                        <a:lnTo>
                          <a:pt x="566" y="151"/>
                        </a:lnTo>
                        <a:lnTo>
                          <a:pt x="568" y="151"/>
                        </a:lnTo>
                        <a:lnTo>
                          <a:pt x="566" y="151"/>
                        </a:lnTo>
                        <a:lnTo>
                          <a:pt x="568" y="151"/>
                        </a:lnTo>
                        <a:lnTo>
                          <a:pt x="568" y="150"/>
                        </a:lnTo>
                        <a:lnTo>
                          <a:pt x="566" y="150"/>
                        </a:lnTo>
                        <a:lnTo>
                          <a:pt x="566" y="148"/>
                        </a:lnTo>
                        <a:lnTo>
                          <a:pt x="564" y="146"/>
                        </a:lnTo>
                        <a:lnTo>
                          <a:pt x="566" y="146"/>
                        </a:lnTo>
                        <a:lnTo>
                          <a:pt x="566" y="144"/>
                        </a:lnTo>
                        <a:lnTo>
                          <a:pt x="564" y="144"/>
                        </a:lnTo>
                        <a:lnTo>
                          <a:pt x="564" y="142"/>
                        </a:lnTo>
                        <a:lnTo>
                          <a:pt x="566" y="140"/>
                        </a:lnTo>
                        <a:lnTo>
                          <a:pt x="566" y="138"/>
                        </a:lnTo>
                        <a:lnTo>
                          <a:pt x="568" y="138"/>
                        </a:lnTo>
                        <a:lnTo>
                          <a:pt x="568" y="136"/>
                        </a:lnTo>
                        <a:lnTo>
                          <a:pt x="568" y="134"/>
                        </a:lnTo>
                        <a:lnTo>
                          <a:pt x="566" y="134"/>
                        </a:lnTo>
                        <a:lnTo>
                          <a:pt x="566" y="132"/>
                        </a:lnTo>
                        <a:lnTo>
                          <a:pt x="566" y="130"/>
                        </a:lnTo>
                        <a:lnTo>
                          <a:pt x="566" y="128"/>
                        </a:lnTo>
                        <a:lnTo>
                          <a:pt x="566" y="126"/>
                        </a:lnTo>
                        <a:lnTo>
                          <a:pt x="566" y="125"/>
                        </a:lnTo>
                        <a:lnTo>
                          <a:pt x="568" y="125"/>
                        </a:lnTo>
                        <a:lnTo>
                          <a:pt x="570" y="125"/>
                        </a:lnTo>
                        <a:lnTo>
                          <a:pt x="570" y="123"/>
                        </a:lnTo>
                        <a:lnTo>
                          <a:pt x="572" y="123"/>
                        </a:lnTo>
                        <a:lnTo>
                          <a:pt x="572" y="121"/>
                        </a:lnTo>
                        <a:lnTo>
                          <a:pt x="572" y="119"/>
                        </a:lnTo>
                        <a:lnTo>
                          <a:pt x="572" y="117"/>
                        </a:lnTo>
                        <a:lnTo>
                          <a:pt x="574" y="115"/>
                        </a:lnTo>
                        <a:lnTo>
                          <a:pt x="576" y="113"/>
                        </a:lnTo>
                        <a:lnTo>
                          <a:pt x="578" y="113"/>
                        </a:lnTo>
                        <a:lnTo>
                          <a:pt x="578" y="111"/>
                        </a:lnTo>
                        <a:lnTo>
                          <a:pt x="580" y="109"/>
                        </a:lnTo>
                        <a:lnTo>
                          <a:pt x="580" y="107"/>
                        </a:lnTo>
                        <a:lnTo>
                          <a:pt x="582" y="107"/>
                        </a:lnTo>
                        <a:lnTo>
                          <a:pt x="582" y="105"/>
                        </a:lnTo>
                        <a:lnTo>
                          <a:pt x="582" y="103"/>
                        </a:lnTo>
                        <a:lnTo>
                          <a:pt x="582" y="102"/>
                        </a:lnTo>
                        <a:lnTo>
                          <a:pt x="580" y="102"/>
                        </a:lnTo>
                        <a:lnTo>
                          <a:pt x="580" y="100"/>
                        </a:lnTo>
                        <a:lnTo>
                          <a:pt x="580" y="98"/>
                        </a:lnTo>
                        <a:lnTo>
                          <a:pt x="582" y="98"/>
                        </a:lnTo>
                        <a:lnTo>
                          <a:pt x="582" y="96"/>
                        </a:lnTo>
                        <a:lnTo>
                          <a:pt x="582" y="94"/>
                        </a:lnTo>
                        <a:lnTo>
                          <a:pt x="582" y="92"/>
                        </a:lnTo>
                        <a:lnTo>
                          <a:pt x="580" y="92"/>
                        </a:lnTo>
                        <a:lnTo>
                          <a:pt x="580" y="90"/>
                        </a:lnTo>
                        <a:lnTo>
                          <a:pt x="578" y="88"/>
                        </a:lnTo>
                        <a:lnTo>
                          <a:pt x="578" y="86"/>
                        </a:lnTo>
                        <a:lnTo>
                          <a:pt x="580" y="84"/>
                        </a:lnTo>
                        <a:lnTo>
                          <a:pt x="580" y="82"/>
                        </a:lnTo>
                        <a:lnTo>
                          <a:pt x="580" y="80"/>
                        </a:lnTo>
                        <a:lnTo>
                          <a:pt x="580" y="78"/>
                        </a:lnTo>
                        <a:lnTo>
                          <a:pt x="580" y="77"/>
                        </a:lnTo>
                        <a:lnTo>
                          <a:pt x="578" y="77"/>
                        </a:lnTo>
                        <a:lnTo>
                          <a:pt x="578" y="78"/>
                        </a:lnTo>
                        <a:lnTo>
                          <a:pt x="578" y="77"/>
                        </a:lnTo>
                        <a:lnTo>
                          <a:pt x="578" y="75"/>
                        </a:lnTo>
                        <a:lnTo>
                          <a:pt x="578" y="73"/>
                        </a:lnTo>
                        <a:lnTo>
                          <a:pt x="578" y="71"/>
                        </a:lnTo>
                        <a:lnTo>
                          <a:pt x="578" y="69"/>
                        </a:lnTo>
                        <a:lnTo>
                          <a:pt x="580" y="69"/>
                        </a:lnTo>
                        <a:lnTo>
                          <a:pt x="580" y="67"/>
                        </a:lnTo>
                        <a:lnTo>
                          <a:pt x="582" y="67"/>
                        </a:lnTo>
                        <a:lnTo>
                          <a:pt x="582" y="65"/>
                        </a:lnTo>
                        <a:lnTo>
                          <a:pt x="582" y="63"/>
                        </a:lnTo>
                        <a:lnTo>
                          <a:pt x="582" y="61"/>
                        </a:lnTo>
                        <a:lnTo>
                          <a:pt x="583" y="59"/>
                        </a:lnTo>
                        <a:lnTo>
                          <a:pt x="583" y="57"/>
                        </a:lnTo>
                        <a:lnTo>
                          <a:pt x="582" y="57"/>
                        </a:lnTo>
                        <a:lnTo>
                          <a:pt x="582" y="55"/>
                        </a:lnTo>
                        <a:lnTo>
                          <a:pt x="580" y="54"/>
                        </a:lnTo>
                        <a:lnTo>
                          <a:pt x="580" y="52"/>
                        </a:lnTo>
                        <a:lnTo>
                          <a:pt x="580" y="50"/>
                        </a:lnTo>
                        <a:lnTo>
                          <a:pt x="578" y="50"/>
                        </a:lnTo>
                        <a:lnTo>
                          <a:pt x="576" y="50"/>
                        </a:lnTo>
                        <a:lnTo>
                          <a:pt x="576" y="48"/>
                        </a:lnTo>
                        <a:lnTo>
                          <a:pt x="576" y="46"/>
                        </a:lnTo>
                        <a:lnTo>
                          <a:pt x="578" y="46"/>
                        </a:lnTo>
                        <a:lnTo>
                          <a:pt x="578" y="44"/>
                        </a:lnTo>
                        <a:lnTo>
                          <a:pt x="578" y="42"/>
                        </a:lnTo>
                        <a:lnTo>
                          <a:pt x="578" y="40"/>
                        </a:lnTo>
                        <a:lnTo>
                          <a:pt x="576" y="40"/>
                        </a:lnTo>
                        <a:lnTo>
                          <a:pt x="578" y="40"/>
                        </a:lnTo>
                        <a:lnTo>
                          <a:pt x="578" y="38"/>
                        </a:lnTo>
                        <a:lnTo>
                          <a:pt x="578" y="36"/>
                        </a:lnTo>
                        <a:lnTo>
                          <a:pt x="580" y="36"/>
                        </a:lnTo>
                        <a:lnTo>
                          <a:pt x="580" y="34"/>
                        </a:lnTo>
                        <a:lnTo>
                          <a:pt x="580" y="36"/>
                        </a:lnTo>
                        <a:lnTo>
                          <a:pt x="582" y="36"/>
                        </a:lnTo>
                        <a:lnTo>
                          <a:pt x="582" y="38"/>
                        </a:lnTo>
                        <a:lnTo>
                          <a:pt x="583" y="38"/>
                        </a:lnTo>
                        <a:lnTo>
                          <a:pt x="585" y="40"/>
                        </a:lnTo>
                        <a:lnTo>
                          <a:pt x="585" y="42"/>
                        </a:lnTo>
                        <a:lnTo>
                          <a:pt x="587" y="42"/>
                        </a:lnTo>
                        <a:lnTo>
                          <a:pt x="589" y="42"/>
                        </a:lnTo>
                        <a:lnTo>
                          <a:pt x="589" y="44"/>
                        </a:lnTo>
                        <a:lnTo>
                          <a:pt x="591" y="44"/>
                        </a:lnTo>
                        <a:lnTo>
                          <a:pt x="593" y="44"/>
                        </a:lnTo>
                        <a:lnTo>
                          <a:pt x="593" y="46"/>
                        </a:lnTo>
                        <a:lnTo>
                          <a:pt x="595" y="46"/>
                        </a:lnTo>
                        <a:lnTo>
                          <a:pt x="597" y="46"/>
                        </a:lnTo>
                        <a:lnTo>
                          <a:pt x="599" y="48"/>
                        </a:lnTo>
                        <a:lnTo>
                          <a:pt x="601" y="48"/>
                        </a:lnTo>
                        <a:lnTo>
                          <a:pt x="603" y="50"/>
                        </a:lnTo>
                        <a:lnTo>
                          <a:pt x="603" y="48"/>
                        </a:lnTo>
                        <a:lnTo>
                          <a:pt x="603" y="50"/>
                        </a:lnTo>
                        <a:lnTo>
                          <a:pt x="605" y="50"/>
                        </a:lnTo>
                        <a:lnTo>
                          <a:pt x="607" y="50"/>
                        </a:lnTo>
                        <a:lnTo>
                          <a:pt x="607" y="48"/>
                        </a:lnTo>
                        <a:lnTo>
                          <a:pt x="608" y="48"/>
                        </a:lnTo>
                        <a:lnTo>
                          <a:pt x="607" y="48"/>
                        </a:lnTo>
                        <a:lnTo>
                          <a:pt x="608" y="48"/>
                        </a:lnTo>
                        <a:lnTo>
                          <a:pt x="608" y="46"/>
                        </a:lnTo>
                        <a:lnTo>
                          <a:pt x="610" y="46"/>
                        </a:lnTo>
                        <a:lnTo>
                          <a:pt x="610" y="44"/>
                        </a:lnTo>
                        <a:lnTo>
                          <a:pt x="612" y="44"/>
                        </a:lnTo>
                        <a:lnTo>
                          <a:pt x="614" y="44"/>
                        </a:lnTo>
                        <a:lnTo>
                          <a:pt x="616" y="44"/>
                        </a:lnTo>
                        <a:lnTo>
                          <a:pt x="616" y="42"/>
                        </a:lnTo>
                        <a:lnTo>
                          <a:pt x="618" y="42"/>
                        </a:lnTo>
                        <a:lnTo>
                          <a:pt x="618" y="40"/>
                        </a:lnTo>
                        <a:lnTo>
                          <a:pt x="620" y="40"/>
                        </a:lnTo>
                        <a:lnTo>
                          <a:pt x="620" y="38"/>
                        </a:lnTo>
                        <a:lnTo>
                          <a:pt x="622" y="38"/>
                        </a:lnTo>
                        <a:lnTo>
                          <a:pt x="622" y="36"/>
                        </a:lnTo>
                        <a:lnTo>
                          <a:pt x="624" y="36"/>
                        </a:lnTo>
                        <a:lnTo>
                          <a:pt x="624" y="34"/>
                        </a:lnTo>
                        <a:lnTo>
                          <a:pt x="626" y="34"/>
                        </a:lnTo>
                        <a:lnTo>
                          <a:pt x="626" y="32"/>
                        </a:lnTo>
                        <a:lnTo>
                          <a:pt x="628" y="32"/>
                        </a:lnTo>
                        <a:lnTo>
                          <a:pt x="628" y="30"/>
                        </a:lnTo>
                        <a:lnTo>
                          <a:pt x="628" y="29"/>
                        </a:lnTo>
                        <a:lnTo>
                          <a:pt x="628" y="27"/>
                        </a:lnTo>
                        <a:lnTo>
                          <a:pt x="630" y="27"/>
                        </a:lnTo>
                        <a:lnTo>
                          <a:pt x="630" y="25"/>
                        </a:lnTo>
                        <a:lnTo>
                          <a:pt x="630" y="23"/>
                        </a:lnTo>
                        <a:lnTo>
                          <a:pt x="630" y="21"/>
                        </a:lnTo>
                        <a:lnTo>
                          <a:pt x="631" y="21"/>
                        </a:lnTo>
                        <a:lnTo>
                          <a:pt x="631" y="19"/>
                        </a:lnTo>
                        <a:lnTo>
                          <a:pt x="631" y="17"/>
                        </a:lnTo>
                        <a:lnTo>
                          <a:pt x="631" y="15"/>
                        </a:lnTo>
                        <a:lnTo>
                          <a:pt x="633" y="15"/>
                        </a:lnTo>
                        <a:lnTo>
                          <a:pt x="633" y="13"/>
                        </a:lnTo>
                        <a:lnTo>
                          <a:pt x="635" y="13"/>
                        </a:lnTo>
                        <a:lnTo>
                          <a:pt x="635" y="11"/>
                        </a:lnTo>
                        <a:lnTo>
                          <a:pt x="637" y="11"/>
                        </a:lnTo>
                        <a:lnTo>
                          <a:pt x="639" y="11"/>
                        </a:lnTo>
                        <a:lnTo>
                          <a:pt x="641" y="11"/>
                        </a:lnTo>
                        <a:lnTo>
                          <a:pt x="641" y="13"/>
                        </a:lnTo>
                        <a:lnTo>
                          <a:pt x="643" y="13"/>
                        </a:lnTo>
                        <a:lnTo>
                          <a:pt x="643" y="15"/>
                        </a:lnTo>
                        <a:lnTo>
                          <a:pt x="643" y="17"/>
                        </a:lnTo>
                        <a:lnTo>
                          <a:pt x="641" y="17"/>
                        </a:lnTo>
                        <a:lnTo>
                          <a:pt x="641" y="19"/>
                        </a:lnTo>
                        <a:lnTo>
                          <a:pt x="643" y="19"/>
                        </a:lnTo>
                        <a:lnTo>
                          <a:pt x="643" y="21"/>
                        </a:lnTo>
                        <a:lnTo>
                          <a:pt x="645" y="21"/>
                        </a:lnTo>
                        <a:lnTo>
                          <a:pt x="647" y="21"/>
                        </a:lnTo>
                        <a:lnTo>
                          <a:pt x="647" y="19"/>
                        </a:lnTo>
                        <a:lnTo>
                          <a:pt x="649" y="19"/>
                        </a:lnTo>
                        <a:lnTo>
                          <a:pt x="651" y="19"/>
                        </a:lnTo>
                        <a:lnTo>
                          <a:pt x="651" y="17"/>
                        </a:lnTo>
                        <a:lnTo>
                          <a:pt x="653" y="17"/>
                        </a:lnTo>
                        <a:lnTo>
                          <a:pt x="653" y="15"/>
                        </a:lnTo>
                        <a:lnTo>
                          <a:pt x="653" y="13"/>
                        </a:lnTo>
                        <a:lnTo>
                          <a:pt x="655" y="13"/>
                        </a:lnTo>
                        <a:lnTo>
                          <a:pt x="656" y="13"/>
                        </a:lnTo>
                        <a:lnTo>
                          <a:pt x="656" y="11"/>
                        </a:lnTo>
                        <a:lnTo>
                          <a:pt x="655" y="11"/>
                        </a:lnTo>
                        <a:lnTo>
                          <a:pt x="655" y="9"/>
                        </a:lnTo>
                        <a:lnTo>
                          <a:pt x="655" y="7"/>
                        </a:lnTo>
                        <a:lnTo>
                          <a:pt x="656" y="7"/>
                        </a:lnTo>
                        <a:lnTo>
                          <a:pt x="656" y="6"/>
                        </a:lnTo>
                        <a:lnTo>
                          <a:pt x="656" y="4"/>
                        </a:lnTo>
                        <a:lnTo>
                          <a:pt x="658" y="4"/>
                        </a:lnTo>
                        <a:lnTo>
                          <a:pt x="658" y="2"/>
                        </a:lnTo>
                        <a:lnTo>
                          <a:pt x="660" y="2"/>
                        </a:lnTo>
                        <a:lnTo>
                          <a:pt x="660" y="0"/>
                        </a:lnTo>
                        <a:lnTo>
                          <a:pt x="662" y="0"/>
                        </a:lnTo>
                        <a:lnTo>
                          <a:pt x="664" y="0"/>
                        </a:lnTo>
                        <a:lnTo>
                          <a:pt x="664" y="2"/>
                        </a:lnTo>
                        <a:lnTo>
                          <a:pt x="666" y="2"/>
                        </a:lnTo>
                        <a:lnTo>
                          <a:pt x="668" y="2"/>
                        </a:lnTo>
                        <a:lnTo>
                          <a:pt x="668" y="4"/>
                        </a:lnTo>
                        <a:lnTo>
                          <a:pt x="668" y="6"/>
                        </a:lnTo>
                        <a:lnTo>
                          <a:pt x="670" y="6"/>
                        </a:lnTo>
                        <a:lnTo>
                          <a:pt x="672" y="6"/>
                        </a:lnTo>
                        <a:lnTo>
                          <a:pt x="674" y="6"/>
                        </a:lnTo>
                        <a:lnTo>
                          <a:pt x="676" y="6"/>
                        </a:lnTo>
                        <a:lnTo>
                          <a:pt x="678" y="6"/>
                        </a:lnTo>
                        <a:lnTo>
                          <a:pt x="679" y="6"/>
                        </a:lnTo>
                        <a:lnTo>
                          <a:pt x="681" y="6"/>
                        </a:lnTo>
                        <a:lnTo>
                          <a:pt x="683" y="6"/>
                        </a:lnTo>
                        <a:lnTo>
                          <a:pt x="683" y="4"/>
                        </a:lnTo>
                        <a:lnTo>
                          <a:pt x="685" y="4"/>
                        </a:lnTo>
                        <a:lnTo>
                          <a:pt x="687" y="4"/>
                        </a:lnTo>
                        <a:lnTo>
                          <a:pt x="687" y="2"/>
                        </a:lnTo>
                        <a:lnTo>
                          <a:pt x="689" y="2"/>
                        </a:lnTo>
                        <a:lnTo>
                          <a:pt x="691" y="4"/>
                        </a:lnTo>
                        <a:lnTo>
                          <a:pt x="693" y="4"/>
                        </a:lnTo>
                        <a:lnTo>
                          <a:pt x="695" y="4"/>
                        </a:lnTo>
                        <a:lnTo>
                          <a:pt x="697" y="4"/>
                        </a:lnTo>
                        <a:lnTo>
                          <a:pt x="697" y="6"/>
                        </a:lnTo>
                        <a:lnTo>
                          <a:pt x="699" y="6"/>
                        </a:lnTo>
                        <a:lnTo>
                          <a:pt x="699" y="7"/>
                        </a:lnTo>
                        <a:lnTo>
                          <a:pt x="701" y="7"/>
                        </a:lnTo>
                        <a:lnTo>
                          <a:pt x="703" y="9"/>
                        </a:lnTo>
                        <a:lnTo>
                          <a:pt x="704" y="9"/>
                        </a:lnTo>
                        <a:lnTo>
                          <a:pt x="704" y="11"/>
                        </a:lnTo>
                        <a:lnTo>
                          <a:pt x="706" y="11"/>
                        </a:lnTo>
                        <a:lnTo>
                          <a:pt x="708" y="11"/>
                        </a:lnTo>
                        <a:lnTo>
                          <a:pt x="710" y="11"/>
                        </a:lnTo>
                        <a:lnTo>
                          <a:pt x="712" y="11"/>
                        </a:lnTo>
                        <a:lnTo>
                          <a:pt x="714" y="11"/>
                        </a:lnTo>
                        <a:lnTo>
                          <a:pt x="716" y="11"/>
                        </a:lnTo>
                        <a:lnTo>
                          <a:pt x="718" y="11"/>
                        </a:lnTo>
                        <a:lnTo>
                          <a:pt x="720" y="11"/>
                        </a:lnTo>
                        <a:lnTo>
                          <a:pt x="722" y="11"/>
                        </a:lnTo>
                        <a:lnTo>
                          <a:pt x="724" y="11"/>
                        </a:lnTo>
                        <a:lnTo>
                          <a:pt x="722" y="11"/>
                        </a:lnTo>
                        <a:lnTo>
                          <a:pt x="722" y="13"/>
                        </a:lnTo>
                        <a:lnTo>
                          <a:pt x="722" y="15"/>
                        </a:lnTo>
                        <a:lnTo>
                          <a:pt x="720" y="15"/>
                        </a:lnTo>
                        <a:lnTo>
                          <a:pt x="722" y="15"/>
                        </a:lnTo>
                        <a:lnTo>
                          <a:pt x="720" y="15"/>
                        </a:lnTo>
                        <a:lnTo>
                          <a:pt x="720" y="17"/>
                        </a:lnTo>
                        <a:lnTo>
                          <a:pt x="720" y="19"/>
                        </a:lnTo>
                        <a:lnTo>
                          <a:pt x="718" y="19"/>
                        </a:lnTo>
                        <a:lnTo>
                          <a:pt x="718" y="21"/>
                        </a:lnTo>
                        <a:lnTo>
                          <a:pt x="716" y="21"/>
                        </a:lnTo>
                        <a:lnTo>
                          <a:pt x="716" y="23"/>
                        </a:lnTo>
                        <a:lnTo>
                          <a:pt x="716" y="25"/>
                        </a:lnTo>
                        <a:lnTo>
                          <a:pt x="716" y="27"/>
                        </a:lnTo>
                        <a:lnTo>
                          <a:pt x="714" y="27"/>
                        </a:lnTo>
                        <a:lnTo>
                          <a:pt x="714" y="29"/>
                        </a:lnTo>
                        <a:lnTo>
                          <a:pt x="714" y="30"/>
                        </a:lnTo>
                        <a:lnTo>
                          <a:pt x="712" y="32"/>
                        </a:lnTo>
                        <a:lnTo>
                          <a:pt x="712" y="34"/>
                        </a:lnTo>
                        <a:lnTo>
                          <a:pt x="712" y="36"/>
                        </a:lnTo>
                        <a:lnTo>
                          <a:pt x="710" y="36"/>
                        </a:lnTo>
                        <a:lnTo>
                          <a:pt x="710" y="38"/>
                        </a:lnTo>
                        <a:lnTo>
                          <a:pt x="710" y="40"/>
                        </a:lnTo>
                        <a:lnTo>
                          <a:pt x="710" y="42"/>
                        </a:lnTo>
                        <a:lnTo>
                          <a:pt x="708" y="42"/>
                        </a:lnTo>
                        <a:lnTo>
                          <a:pt x="708" y="44"/>
                        </a:lnTo>
                        <a:lnTo>
                          <a:pt x="708" y="46"/>
                        </a:lnTo>
                        <a:lnTo>
                          <a:pt x="706" y="46"/>
                        </a:lnTo>
                        <a:lnTo>
                          <a:pt x="706" y="48"/>
                        </a:lnTo>
                        <a:lnTo>
                          <a:pt x="706" y="50"/>
                        </a:lnTo>
                        <a:lnTo>
                          <a:pt x="704" y="50"/>
                        </a:lnTo>
                        <a:lnTo>
                          <a:pt x="704" y="52"/>
                        </a:lnTo>
                        <a:lnTo>
                          <a:pt x="704" y="54"/>
                        </a:lnTo>
                        <a:lnTo>
                          <a:pt x="704" y="55"/>
                        </a:lnTo>
                        <a:lnTo>
                          <a:pt x="703" y="55"/>
                        </a:lnTo>
                        <a:lnTo>
                          <a:pt x="703" y="57"/>
                        </a:lnTo>
                        <a:lnTo>
                          <a:pt x="703" y="59"/>
                        </a:lnTo>
                        <a:lnTo>
                          <a:pt x="701" y="59"/>
                        </a:lnTo>
                        <a:lnTo>
                          <a:pt x="701" y="61"/>
                        </a:lnTo>
                        <a:lnTo>
                          <a:pt x="701" y="63"/>
                        </a:lnTo>
                        <a:lnTo>
                          <a:pt x="701" y="65"/>
                        </a:lnTo>
                        <a:lnTo>
                          <a:pt x="701" y="67"/>
                        </a:lnTo>
                        <a:lnTo>
                          <a:pt x="701" y="69"/>
                        </a:lnTo>
                        <a:lnTo>
                          <a:pt x="699" y="69"/>
                        </a:lnTo>
                        <a:lnTo>
                          <a:pt x="699" y="71"/>
                        </a:lnTo>
                        <a:lnTo>
                          <a:pt x="699" y="73"/>
                        </a:lnTo>
                        <a:lnTo>
                          <a:pt x="697" y="73"/>
                        </a:lnTo>
                        <a:lnTo>
                          <a:pt x="697" y="75"/>
                        </a:lnTo>
                        <a:lnTo>
                          <a:pt x="697" y="77"/>
                        </a:lnTo>
                        <a:lnTo>
                          <a:pt x="695" y="77"/>
                        </a:lnTo>
                        <a:lnTo>
                          <a:pt x="693" y="77"/>
                        </a:lnTo>
                        <a:lnTo>
                          <a:pt x="693" y="78"/>
                        </a:lnTo>
                        <a:lnTo>
                          <a:pt x="691" y="78"/>
                        </a:lnTo>
                        <a:lnTo>
                          <a:pt x="691" y="80"/>
                        </a:lnTo>
                        <a:lnTo>
                          <a:pt x="689" y="80"/>
                        </a:lnTo>
                        <a:lnTo>
                          <a:pt x="687" y="80"/>
                        </a:lnTo>
                        <a:lnTo>
                          <a:pt x="685" y="80"/>
                        </a:lnTo>
                        <a:lnTo>
                          <a:pt x="685" y="82"/>
                        </a:lnTo>
                        <a:lnTo>
                          <a:pt x="683" y="82"/>
                        </a:lnTo>
                        <a:lnTo>
                          <a:pt x="683" y="84"/>
                        </a:lnTo>
                        <a:lnTo>
                          <a:pt x="685" y="84"/>
                        </a:lnTo>
                        <a:lnTo>
                          <a:pt x="685" y="86"/>
                        </a:lnTo>
                        <a:lnTo>
                          <a:pt x="685" y="88"/>
                        </a:lnTo>
                        <a:lnTo>
                          <a:pt x="683" y="88"/>
                        </a:lnTo>
                        <a:lnTo>
                          <a:pt x="683" y="90"/>
                        </a:lnTo>
                        <a:lnTo>
                          <a:pt x="681" y="90"/>
                        </a:lnTo>
                        <a:lnTo>
                          <a:pt x="681" y="92"/>
                        </a:lnTo>
                        <a:lnTo>
                          <a:pt x="681" y="94"/>
                        </a:lnTo>
                        <a:lnTo>
                          <a:pt x="681" y="96"/>
                        </a:lnTo>
                        <a:lnTo>
                          <a:pt x="681" y="98"/>
                        </a:lnTo>
                        <a:lnTo>
                          <a:pt x="679" y="100"/>
                        </a:lnTo>
                        <a:lnTo>
                          <a:pt x="679" y="102"/>
                        </a:lnTo>
                        <a:lnTo>
                          <a:pt x="679" y="103"/>
                        </a:lnTo>
                        <a:lnTo>
                          <a:pt x="679" y="105"/>
                        </a:lnTo>
                        <a:lnTo>
                          <a:pt x="679" y="107"/>
                        </a:lnTo>
                        <a:lnTo>
                          <a:pt x="678" y="109"/>
                        </a:lnTo>
                        <a:lnTo>
                          <a:pt x="678" y="111"/>
                        </a:lnTo>
                        <a:lnTo>
                          <a:pt x="678" y="113"/>
                        </a:lnTo>
                        <a:lnTo>
                          <a:pt x="678" y="115"/>
                        </a:lnTo>
                        <a:lnTo>
                          <a:pt x="678" y="117"/>
                        </a:lnTo>
                        <a:lnTo>
                          <a:pt x="679" y="119"/>
                        </a:lnTo>
                        <a:lnTo>
                          <a:pt x="679" y="121"/>
                        </a:lnTo>
                        <a:lnTo>
                          <a:pt x="679" y="123"/>
                        </a:lnTo>
                        <a:lnTo>
                          <a:pt x="678" y="126"/>
                        </a:lnTo>
                        <a:lnTo>
                          <a:pt x="678" y="128"/>
                        </a:lnTo>
                        <a:lnTo>
                          <a:pt x="678" y="130"/>
                        </a:lnTo>
                        <a:lnTo>
                          <a:pt x="678" y="132"/>
                        </a:lnTo>
                        <a:lnTo>
                          <a:pt x="678" y="134"/>
                        </a:lnTo>
                        <a:lnTo>
                          <a:pt x="678" y="136"/>
                        </a:lnTo>
                        <a:lnTo>
                          <a:pt x="678" y="138"/>
                        </a:lnTo>
                        <a:lnTo>
                          <a:pt x="678" y="140"/>
                        </a:lnTo>
                        <a:lnTo>
                          <a:pt x="676" y="140"/>
                        </a:lnTo>
                        <a:lnTo>
                          <a:pt x="676" y="142"/>
                        </a:lnTo>
                        <a:lnTo>
                          <a:pt x="674" y="144"/>
                        </a:lnTo>
                        <a:lnTo>
                          <a:pt x="674" y="146"/>
                        </a:lnTo>
                        <a:lnTo>
                          <a:pt x="672" y="146"/>
                        </a:lnTo>
                        <a:lnTo>
                          <a:pt x="670" y="148"/>
                        </a:lnTo>
                        <a:lnTo>
                          <a:pt x="668" y="148"/>
                        </a:lnTo>
                        <a:lnTo>
                          <a:pt x="668" y="146"/>
                        </a:lnTo>
                        <a:lnTo>
                          <a:pt x="668" y="148"/>
                        </a:lnTo>
                        <a:lnTo>
                          <a:pt x="666" y="148"/>
                        </a:lnTo>
                        <a:lnTo>
                          <a:pt x="664" y="148"/>
                        </a:lnTo>
                        <a:lnTo>
                          <a:pt x="664" y="150"/>
                        </a:lnTo>
                        <a:lnTo>
                          <a:pt x="664" y="151"/>
                        </a:lnTo>
                        <a:lnTo>
                          <a:pt x="664" y="153"/>
                        </a:lnTo>
                        <a:lnTo>
                          <a:pt x="664" y="155"/>
                        </a:lnTo>
                        <a:lnTo>
                          <a:pt x="664" y="157"/>
                        </a:lnTo>
                        <a:lnTo>
                          <a:pt x="662" y="159"/>
                        </a:lnTo>
                        <a:lnTo>
                          <a:pt x="660" y="157"/>
                        </a:lnTo>
                        <a:lnTo>
                          <a:pt x="658" y="157"/>
                        </a:lnTo>
                        <a:lnTo>
                          <a:pt x="656" y="157"/>
                        </a:lnTo>
                        <a:lnTo>
                          <a:pt x="655" y="157"/>
                        </a:lnTo>
                        <a:lnTo>
                          <a:pt x="653" y="157"/>
                        </a:lnTo>
                        <a:lnTo>
                          <a:pt x="653" y="159"/>
                        </a:lnTo>
                        <a:lnTo>
                          <a:pt x="653" y="161"/>
                        </a:lnTo>
                        <a:lnTo>
                          <a:pt x="653" y="163"/>
                        </a:lnTo>
                        <a:lnTo>
                          <a:pt x="653" y="165"/>
                        </a:lnTo>
                        <a:lnTo>
                          <a:pt x="651" y="167"/>
                        </a:lnTo>
                        <a:lnTo>
                          <a:pt x="649" y="169"/>
                        </a:lnTo>
                        <a:lnTo>
                          <a:pt x="647" y="169"/>
                        </a:lnTo>
                        <a:lnTo>
                          <a:pt x="645" y="169"/>
                        </a:lnTo>
                        <a:lnTo>
                          <a:pt x="645" y="167"/>
                        </a:lnTo>
                        <a:lnTo>
                          <a:pt x="643" y="167"/>
                        </a:lnTo>
                        <a:lnTo>
                          <a:pt x="643" y="165"/>
                        </a:lnTo>
                        <a:lnTo>
                          <a:pt x="641" y="165"/>
                        </a:lnTo>
                        <a:lnTo>
                          <a:pt x="641" y="167"/>
                        </a:lnTo>
                        <a:lnTo>
                          <a:pt x="639" y="167"/>
                        </a:lnTo>
                        <a:lnTo>
                          <a:pt x="639" y="169"/>
                        </a:lnTo>
                        <a:lnTo>
                          <a:pt x="637" y="169"/>
                        </a:lnTo>
                        <a:lnTo>
                          <a:pt x="635" y="169"/>
                        </a:lnTo>
                        <a:lnTo>
                          <a:pt x="635" y="171"/>
                        </a:lnTo>
                        <a:lnTo>
                          <a:pt x="635" y="173"/>
                        </a:lnTo>
                        <a:lnTo>
                          <a:pt x="635" y="174"/>
                        </a:lnTo>
                        <a:lnTo>
                          <a:pt x="633" y="174"/>
                        </a:lnTo>
                        <a:lnTo>
                          <a:pt x="635" y="176"/>
                        </a:lnTo>
                        <a:lnTo>
                          <a:pt x="635" y="178"/>
                        </a:lnTo>
                        <a:lnTo>
                          <a:pt x="635" y="180"/>
                        </a:lnTo>
                        <a:lnTo>
                          <a:pt x="633" y="180"/>
                        </a:lnTo>
                        <a:lnTo>
                          <a:pt x="633" y="182"/>
                        </a:lnTo>
                        <a:lnTo>
                          <a:pt x="631" y="182"/>
                        </a:lnTo>
                        <a:lnTo>
                          <a:pt x="631" y="184"/>
                        </a:lnTo>
                        <a:lnTo>
                          <a:pt x="630" y="184"/>
                        </a:lnTo>
                        <a:lnTo>
                          <a:pt x="630" y="186"/>
                        </a:lnTo>
                        <a:lnTo>
                          <a:pt x="628" y="186"/>
                        </a:lnTo>
                        <a:lnTo>
                          <a:pt x="626" y="186"/>
                        </a:lnTo>
                        <a:lnTo>
                          <a:pt x="626" y="188"/>
                        </a:lnTo>
                        <a:lnTo>
                          <a:pt x="626" y="190"/>
                        </a:lnTo>
                        <a:lnTo>
                          <a:pt x="626" y="192"/>
                        </a:lnTo>
                        <a:lnTo>
                          <a:pt x="626" y="194"/>
                        </a:lnTo>
                        <a:lnTo>
                          <a:pt x="624" y="194"/>
                        </a:lnTo>
                        <a:lnTo>
                          <a:pt x="624" y="196"/>
                        </a:lnTo>
                        <a:lnTo>
                          <a:pt x="622" y="196"/>
                        </a:lnTo>
                        <a:lnTo>
                          <a:pt x="622" y="198"/>
                        </a:lnTo>
                        <a:lnTo>
                          <a:pt x="620" y="198"/>
                        </a:lnTo>
                        <a:lnTo>
                          <a:pt x="618" y="198"/>
                        </a:lnTo>
                        <a:lnTo>
                          <a:pt x="618" y="199"/>
                        </a:lnTo>
                        <a:lnTo>
                          <a:pt x="616" y="199"/>
                        </a:lnTo>
                        <a:lnTo>
                          <a:pt x="614" y="199"/>
                        </a:lnTo>
                        <a:lnTo>
                          <a:pt x="614" y="201"/>
                        </a:lnTo>
                        <a:lnTo>
                          <a:pt x="612" y="201"/>
                        </a:lnTo>
                        <a:lnTo>
                          <a:pt x="610" y="201"/>
                        </a:lnTo>
                        <a:lnTo>
                          <a:pt x="610" y="203"/>
                        </a:lnTo>
                        <a:lnTo>
                          <a:pt x="608" y="203"/>
                        </a:lnTo>
                        <a:lnTo>
                          <a:pt x="608" y="205"/>
                        </a:lnTo>
                        <a:lnTo>
                          <a:pt x="607" y="205"/>
                        </a:lnTo>
                        <a:lnTo>
                          <a:pt x="607" y="207"/>
                        </a:lnTo>
                        <a:lnTo>
                          <a:pt x="605" y="209"/>
                        </a:lnTo>
                        <a:lnTo>
                          <a:pt x="607" y="209"/>
                        </a:lnTo>
                        <a:lnTo>
                          <a:pt x="607" y="211"/>
                        </a:lnTo>
                        <a:lnTo>
                          <a:pt x="607" y="213"/>
                        </a:lnTo>
                        <a:lnTo>
                          <a:pt x="607" y="215"/>
                        </a:lnTo>
                        <a:lnTo>
                          <a:pt x="607" y="217"/>
                        </a:lnTo>
                        <a:lnTo>
                          <a:pt x="605" y="217"/>
                        </a:lnTo>
                        <a:lnTo>
                          <a:pt x="605" y="219"/>
                        </a:lnTo>
                        <a:lnTo>
                          <a:pt x="605" y="221"/>
                        </a:lnTo>
                        <a:lnTo>
                          <a:pt x="605" y="222"/>
                        </a:lnTo>
                        <a:lnTo>
                          <a:pt x="605" y="224"/>
                        </a:lnTo>
                        <a:lnTo>
                          <a:pt x="605" y="226"/>
                        </a:lnTo>
                        <a:lnTo>
                          <a:pt x="603" y="226"/>
                        </a:lnTo>
                        <a:lnTo>
                          <a:pt x="603" y="228"/>
                        </a:lnTo>
                        <a:lnTo>
                          <a:pt x="601" y="230"/>
                        </a:lnTo>
                        <a:lnTo>
                          <a:pt x="601" y="232"/>
                        </a:lnTo>
                        <a:lnTo>
                          <a:pt x="603" y="232"/>
                        </a:lnTo>
                        <a:lnTo>
                          <a:pt x="603" y="230"/>
                        </a:lnTo>
                        <a:lnTo>
                          <a:pt x="605" y="230"/>
                        </a:lnTo>
                        <a:lnTo>
                          <a:pt x="605" y="232"/>
                        </a:lnTo>
                        <a:lnTo>
                          <a:pt x="607" y="232"/>
                        </a:lnTo>
                        <a:lnTo>
                          <a:pt x="607" y="234"/>
                        </a:lnTo>
                        <a:lnTo>
                          <a:pt x="607" y="236"/>
                        </a:lnTo>
                        <a:lnTo>
                          <a:pt x="607" y="238"/>
                        </a:lnTo>
                        <a:lnTo>
                          <a:pt x="608" y="238"/>
                        </a:lnTo>
                        <a:lnTo>
                          <a:pt x="608" y="240"/>
                        </a:lnTo>
                        <a:lnTo>
                          <a:pt x="610" y="240"/>
                        </a:lnTo>
                        <a:lnTo>
                          <a:pt x="610" y="242"/>
                        </a:lnTo>
                        <a:lnTo>
                          <a:pt x="612" y="242"/>
                        </a:lnTo>
                        <a:lnTo>
                          <a:pt x="612" y="244"/>
                        </a:lnTo>
                        <a:lnTo>
                          <a:pt x="610" y="244"/>
                        </a:lnTo>
                        <a:lnTo>
                          <a:pt x="610" y="246"/>
                        </a:lnTo>
                        <a:lnTo>
                          <a:pt x="608" y="246"/>
                        </a:lnTo>
                        <a:lnTo>
                          <a:pt x="608" y="247"/>
                        </a:lnTo>
                        <a:lnTo>
                          <a:pt x="607" y="247"/>
                        </a:lnTo>
                        <a:lnTo>
                          <a:pt x="607" y="249"/>
                        </a:lnTo>
                        <a:lnTo>
                          <a:pt x="608" y="249"/>
                        </a:lnTo>
                        <a:lnTo>
                          <a:pt x="608" y="251"/>
                        </a:lnTo>
                        <a:lnTo>
                          <a:pt x="610" y="251"/>
                        </a:lnTo>
                        <a:lnTo>
                          <a:pt x="610" y="253"/>
                        </a:lnTo>
                        <a:lnTo>
                          <a:pt x="612" y="253"/>
                        </a:lnTo>
                        <a:lnTo>
                          <a:pt x="612" y="255"/>
                        </a:lnTo>
                        <a:lnTo>
                          <a:pt x="614" y="255"/>
                        </a:lnTo>
                        <a:lnTo>
                          <a:pt x="616" y="255"/>
                        </a:lnTo>
                        <a:lnTo>
                          <a:pt x="618" y="255"/>
                        </a:lnTo>
                        <a:lnTo>
                          <a:pt x="620" y="255"/>
                        </a:lnTo>
                        <a:lnTo>
                          <a:pt x="620" y="257"/>
                        </a:lnTo>
                        <a:lnTo>
                          <a:pt x="622" y="257"/>
                        </a:lnTo>
                        <a:lnTo>
                          <a:pt x="624" y="257"/>
                        </a:lnTo>
                        <a:lnTo>
                          <a:pt x="624" y="259"/>
                        </a:lnTo>
                        <a:lnTo>
                          <a:pt x="626" y="259"/>
                        </a:lnTo>
                        <a:lnTo>
                          <a:pt x="626" y="261"/>
                        </a:lnTo>
                        <a:lnTo>
                          <a:pt x="626" y="263"/>
                        </a:lnTo>
                        <a:lnTo>
                          <a:pt x="626" y="265"/>
                        </a:lnTo>
                        <a:lnTo>
                          <a:pt x="624" y="265"/>
                        </a:lnTo>
                        <a:lnTo>
                          <a:pt x="622" y="265"/>
                        </a:lnTo>
                        <a:lnTo>
                          <a:pt x="622" y="267"/>
                        </a:lnTo>
                        <a:lnTo>
                          <a:pt x="620" y="267"/>
                        </a:lnTo>
                        <a:lnTo>
                          <a:pt x="618" y="267"/>
                        </a:lnTo>
                        <a:lnTo>
                          <a:pt x="618" y="269"/>
                        </a:lnTo>
                        <a:lnTo>
                          <a:pt x="616" y="269"/>
                        </a:lnTo>
                        <a:lnTo>
                          <a:pt x="616" y="270"/>
                        </a:lnTo>
                        <a:lnTo>
                          <a:pt x="616" y="269"/>
                        </a:lnTo>
                        <a:lnTo>
                          <a:pt x="614" y="270"/>
                        </a:lnTo>
                        <a:lnTo>
                          <a:pt x="614" y="272"/>
                        </a:lnTo>
                        <a:lnTo>
                          <a:pt x="614" y="274"/>
                        </a:lnTo>
                        <a:lnTo>
                          <a:pt x="616" y="276"/>
                        </a:lnTo>
                        <a:lnTo>
                          <a:pt x="614" y="276"/>
                        </a:lnTo>
                        <a:lnTo>
                          <a:pt x="616" y="276"/>
                        </a:lnTo>
                        <a:lnTo>
                          <a:pt x="616" y="278"/>
                        </a:lnTo>
                        <a:lnTo>
                          <a:pt x="616" y="280"/>
                        </a:lnTo>
                        <a:lnTo>
                          <a:pt x="616" y="282"/>
                        </a:lnTo>
                        <a:lnTo>
                          <a:pt x="616" y="284"/>
                        </a:lnTo>
                        <a:lnTo>
                          <a:pt x="616" y="286"/>
                        </a:lnTo>
                        <a:lnTo>
                          <a:pt x="614" y="286"/>
                        </a:lnTo>
                        <a:lnTo>
                          <a:pt x="616" y="286"/>
                        </a:lnTo>
                        <a:lnTo>
                          <a:pt x="614" y="286"/>
                        </a:lnTo>
                        <a:lnTo>
                          <a:pt x="614" y="288"/>
                        </a:lnTo>
                        <a:lnTo>
                          <a:pt x="614" y="290"/>
                        </a:lnTo>
                        <a:lnTo>
                          <a:pt x="612" y="290"/>
                        </a:lnTo>
                        <a:lnTo>
                          <a:pt x="612" y="292"/>
                        </a:lnTo>
                        <a:lnTo>
                          <a:pt x="612" y="294"/>
                        </a:lnTo>
                        <a:lnTo>
                          <a:pt x="612" y="295"/>
                        </a:lnTo>
                        <a:lnTo>
                          <a:pt x="610" y="295"/>
                        </a:lnTo>
                        <a:lnTo>
                          <a:pt x="610" y="297"/>
                        </a:lnTo>
                        <a:lnTo>
                          <a:pt x="608" y="297"/>
                        </a:lnTo>
                        <a:lnTo>
                          <a:pt x="608" y="299"/>
                        </a:lnTo>
                        <a:lnTo>
                          <a:pt x="610" y="299"/>
                        </a:lnTo>
                        <a:lnTo>
                          <a:pt x="608" y="299"/>
                        </a:lnTo>
                        <a:lnTo>
                          <a:pt x="608" y="301"/>
                        </a:lnTo>
                        <a:lnTo>
                          <a:pt x="608" y="303"/>
                        </a:lnTo>
                        <a:lnTo>
                          <a:pt x="608" y="305"/>
                        </a:lnTo>
                        <a:lnTo>
                          <a:pt x="608" y="307"/>
                        </a:lnTo>
                        <a:lnTo>
                          <a:pt x="610" y="307"/>
                        </a:lnTo>
                        <a:lnTo>
                          <a:pt x="610" y="309"/>
                        </a:lnTo>
                        <a:lnTo>
                          <a:pt x="608" y="309"/>
                        </a:lnTo>
                        <a:lnTo>
                          <a:pt x="607" y="309"/>
                        </a:lnTo>
                        <a:lnTo>
                          <a:pt x="607" y="307"/>
                        </a:lnTo>
                        <a:lnTo>
                          <a:pt x="607" y="309"/>
                        </a:lnTo>
                        <a:lnTo>
                          <a:pt x="607" y="307"/>
                        </a:lnTo>
                        <a:lnTo>
                          <a:pt x="607" y="309"/>
                        </a:lnTo>
                        <a:lnTo>
                          <a:pt x="605" y="309"/>
                        </a:lnTo>
                        <a:lnTo>
                          <a:pt x="603" y="309"/>
                        </a:lnTo>
                        <a:lnTo>
                          <a:pt x="601" y="309"/>
                        </a:lnTo>
                        <a:lnTo>
                          <a:pt x="601" y="307"/>
                        </a:lnTo>
                        <a:lnTo>
                          <a:pt x="601" y="309"/>
                        </a:lnTo>
                        <a:lnTo>
                          <a:pt x="599" y="309"/>
                        </a:lnTo>
                        <a:lnTo>
                          <a:pt x="597" y="309"/>
                        </a:lnTo>
                        <a:lnTo>
                          <a:pt x="597" y="311"/>
                        </a:lnTo>
                        <a:lnTo>
                          <a:pt x="595" y="311"/>
                        </a:lnTo>
                        <a:lnTo>
                          <a:pt x="595" y="313"/>
                        </a:lnTo>
                        <a:lnTo>
                          <a:pt x="593" y="313"/>
                        </a:lnTo>
                        <a:lnTo>
                          <a:pt x="591" y="313"/>
                        </a:lnTo>
                        <a:lnTo>
                          <a:pt x="591" y="315"/>
                        </a:lnTo>
                        <a:lnTo>
                          <a:pt x="591" y="317"/>
                        </a:lnTo>
                        <a:lnTo>
                          <a:pt x="589" y="317"/>
                        </a:lnTo>
                        <a:lnTo>
                          <a:pt x="589" y="319"/>
                        </a:lnTo>
                        <a:lnTo>
                          <a:pt x="589" y="320"/>
                        </a:lnTo>
                        <a:lnTo>
                          <a:pt x="589" y="322"/>
                        </a:lnTo>
                        <a:lnTo>
                          <a:pt x="591" y="322"/>
                        </a:lnTo>
                        <a:lnTo>
                          <a:pt x="593" y="322"/>
                        </a:lnTo>
                        <a:lnTo>
                          <a:pt x="595" y="322"/>
                        </a:lnTo>
                        <a:lnTo>
                          <a:pt x="597" y="322"/>
                        </a:lnTo>
                        <a:lnTo>
                          <a:pt x="597" y="324"/>
                        </a:lnTo>
                        <a:lnTo>
                          <a:pt x="599" y="324"/>
                        </a:lnTo>
                        <a:lnTo>
                          <a:pt x="601" y="324"/>
                        </a:lnTo>
                        <a:lnTo>
                          <a:pt x="603" y="324"/>
                        </a:lnTo>
                        <a:lnTo>
                          <a:pt x="603" y="326"/>
                        </a:lnTo>
                        <a:lnTo>
                          <a:pt x="605" y="326"/>
                        </a:lnTo>
                        <a:lnTo>
                          <a:pt x="605" y="328"/>
                        </a:lnTo>
                        <a:lnTo>
                          <a:pt x="607" y="328"/>
                        </a:lnTo>
                        <a:lnTo>
                          <a:pt x="607" y="330"/>
                        </a:lnTo>
                        <a:lnTo>
                          <a:pt x="608" y="330"/>
                        </a:lnTo>
                        <a:lnTo>
                          <a:pt x="610" y="330"/>
                        </a:lnTo>
                        <a:lnTo>
                          <a:pt x="610" y="332"/>
                        </a:lnTo>
                        <a:lnTo>
                          <a:pt x="612" y="332"/>
                        </a:lnTo>
                        <a:lnTo>
                          <a:pt x="614" y="332"/>
                        </a:lnTo>
                        <a:lnTo>
                          <a:pt x="616" y="332"/>
                        </a:lnTo>
                        <a:lnTo>
                          <a:pt x="618" y="332"/>
                        </a:lnTo>
                        <a:lnTo>
                          <a:pt x="618" y="334"/>
                        </a:lnTo>
                        <a:lnTo>
                          <a:pt x="620" y="334"/>
                        </a:lnTo>
                        <a:lnTo>
                          <a:pt x="622" y="334"/>
                        </a:lnTo>
                        <a:lnTo>
                          <a:pt x="624" y="334"/>
                        </a:lnTo>
                        <a:lnTo>
                          <a:pt x="624" y="336"/>
                        </a:lnTo>
                        <a:lnTo>
                          <a:pt x="626" y="336"/>
                        </a:lnTo>
                        <a:lnTo>
                          <a:pt x="626" y="338"/>
                        </a:lnTo>
                        <a:lnTo>
                          <a:pt x="628" y="338"/>
                        </a:lnTo>
                        <a:lnTo>
                          <a:pt x="628" y="340"/>
                        </a:lnTo>
                        <a:lnTo>
                          <a:pt x="630" y="340"/>
                        </a:lnTo>
                        <a:lnTo>
                          <a:pt x="630" y="342"/>
                        </a:lnTo>
                        <a:lnTo>
                          <a:pt x="631" y="342"/>
                        </a:lnTo>
                        <a:lnTo>
                          <a:pt x="631" y="343"/>
                        </a:lnTo>
                        <a:lnTo>
                          <a:pt x="633" y="343"/>
                        </a:lnTo>
                        <a:lnTo>
                          <a:pt x="631" y="343"/>
                        </a:lnTo>
                        <a:lnTo>
                          <a:pt x="631" y="345"/>
                        </a:lnTo>
                        <a:lnTo>
                          <a:pt x="631" y="347"/>
                        </a:lnTo>
                        <a:lnTo>
                          <a:pt x="633" y="347"/>
                        </a:lnTo>
                        <a:lnTo>
                          <a:pt x="633" y="349"/>
                        </a:lnTo>
                        <a:lnTo>
                          <a:pt x="635" y="349"/>
                        </a:lnTo>
                        <a:lnTo>
                          <a:pt x="635" y="347"/>
                        </a:lnTo>
                        <a:lnTo>
                          <a:pt x="635" y="349"/>
                        </a:lnTo>
                        <a:lnTo>
                          <a:pt x="635" y="347"/>
                        </a:lnTo>
                        <a:lnTo>
                          <a:pt x="635" y="349"/>
                        </a:lnTo>
                        <a:lnTo>
                          <a:pt x="637" y="349"/>
                        </a:lnTo>
                        <a:lnTo>
                          <a:pt x="637" y="351"/>
                        </a:lnTo>
                        <a:lnTo>
                          <a:pt x="639" y="351"/>
                        </a:lnTo>
                        <a:lnTo>
                          <a:pt x="639" y="353"/>
                        </a:lnTo>
                        <a:lnTo>
                          <a:pt x="637" y="353"/>
                        </a:lnTo>
                        <a:lnTo>
                          <a:pt x="639" y="353"/>
                        </a:lnTo>
                        <a:lnTo>
                          <a:pt x="639" y="355"/>
                        </a:lnTo>
                        <a:lnTo>
                          <a:pt x="639" y="353"/>
                        </a:lnTo>
                        <a:lnTo>
                          <a:pt x="639" y="355"/>
                        </a:lnTo>
                        <a:lnTo>
                          <a:pt x="639" y="353"/>
                        </a:lnTo>
                        <a:lnTo>
                          <a:pt x="639" y="355"/>
                        </a:lnTo>
                        <a:lnTo>
                          <a:pt x="641" y="355"/>
                        </a:lnTo>
                        <a:lnTo>
                          <a:pt x="639" y="355"/>
                        </a:lnTo>
                        <a:lnTo>
                          <a:pt x="641" y="355"/>
                        </a:lnTo>
                        <a:lnTo>
                          <a:pt x="641" y="357"/>
                        </a:lnTo>
                        <a:lnTo>
                          <a:pt x="641" y="359"/>
                        </a:lnTo>
                        <a:lnTo>
                          <a:pt x="643" y="359"/>
                        </a:lnTo>
                        <a:lnTo>
                          <a:pt x="643" y="361"/>
                        </a:lnTo>
                        <a:lnTo>
                          <a:pt x="645" y="361"/>
                        </a:lnTo>
                        <a:lnTo>
                          <a:pt x="645" y="363"/>
                        </a:lnTo>
                        <a:lnTo>
                          <a:pt x="645" y="365"/>
                        </a:lnTo>
                        <a:lnTo>
                          <a:pt x="643" y="365"/>
                        </a:lnTo>
                        <a:lnTo>
                          <a:pt x="643" y="367"/>
                        </a:lnTo>
                        <a:lnTo>
                          <a:pt x="643" y="368"/>
                        </a:lnTo>
                        <a:lnTo>
                          <a:pt x="641" y="370"/>
                        </a:lnTo>
                        <a:lnTo>
                          <a:pt x="639" y="370"/>
                        </a:lnTo>
                        <a:lnTo>
                          <a:pt x="639" y="368"/>
                        </a:lnTo>
                        <a:lnTo>
                          <a:pt x="637" y="368"/>
                        </a:lnTo>
                        <a:lnTo>
                          <a:pt x="635" y="368"/>
                        </a:lnTo>
                        <a:lnTo>
                          <a:pt x="635" y="370"/>
                        </a:lnTo>
                        <a:lnTo>
                          <a:pt x="635" y="372"/>
                        </a:lnTo>
                        <a:lnTo>
                          <a:pt x="635" y="374"/>
                        </a:lnTo>
                        <a:lnTo>
                          <a:pt x="637" y="374"/>
                        </a:lnTo>
                        <a:lnTo>
                          <a:pt x="637" y="376"/>
                        </a:lnTo>
                        <a:lnTo>
                          <a:pt x="637" y="378"/>
                        </a:lnTo>
                        <a:lnTo>
                          <a:pt x="635" y="378"/>
                        </a:lnTo>
                        <a:lnTo>
                          <a:pt x="635" y="380"/>
                        </a:lnTo>
                        <a:lnTo>
                          <a:pt x="635" y="382"/>
                        </a:lnTo>
                        <a:lnTo>
                          <a:pt x="637" y="382"/>
                        </a:lnTo>
                        <a:lnTo>
                          <a:pt x="637" y="384"/>
                        </a:lnTo>
                        <a:lnTo>
                          <a:pt x="635" y="384"/>
                        </a:lnTo>
                        <a:lnTo>
                          <a:pt x="635" y="386"/>
                        </a:lnTo>
                        <a:lnTo>
                          <a:pt x="633" y="386"/>
                        </a:lnTo>
                        <a:lnTo>
                          <a:pt x="631" y="386"/>
                        </a:lnTo>
                        <a:lnTo>
                          <a:pt x="631" y="388"/>
                        </a:lnTo>
                        <a:lnTo>
                          <a:pt x="630" y="388"/>
                        </a:lnTo>
                        <a:lnTo>
                          <a:pt x="631" y="390"/>
                        </a:lnTo>
                        <a:lnTo>
                          <a:pt x="631" y="391"/>
                        </a:lnTo>
                        <a:lnTo>
                          <a:pt x="631" y="393"/>
                        </a:lnTo>
                        <a:lnTo>
                          <a:pt x="631" y="395"/>
                        </a:lnTo>
                        <a:lnTo>
                          <a:pt x="631" y="397"/>
                        </a:lnTo>
                        <a:lnTo>
                          <a:pt x="631" y="399"/>
                        </a:lnTo>
                        <a:lnTo>
                          <a:pt x="630" y="399"/>
                        </a:lnTo>
                        <a:lnTo>
                          <a:pt x="630" y="401"/>
                        </a:lnTo>
                        <a:lnTo>
                          <a:pt x="631" y="401"/>
                        </a:lnTo>
                        <a:lnTo>
                          <a:pt x="630" y="403"/>
                        </a:lnTo>
                        <a:lnTo>
                          <a:pt x="630" y="405"/>
                        </a:lnTo>
                        <a:lnTo>
                          <a:pt x="631" y="407"/>
                        </a:lnTo>
                        <a:lnTo>
                          <a:pt x="631" y="409"/>
                        </a:lnTo>
                        <a:lnTo>
                          <a:pt x="630" y="409"/>
                        </a:lnTo>
                        <a:lnTo>
                          <a:pt x="630" y="411"/>
                        </a:lnTo>
                        <a:lnTo>
                          <a:pt x="630" y="413"/>
                        </a:lnTo>
                        <a:lnTo>
                          <a:pt x="630" y="415"/>
                        </a:lnTo>
                        <a:lnTo>
                          <a:pt x="628" y="415"/>
                        </a:lnTo>
                        <a:lnTo>
                          <a:pt x="628" y="416"/>
                        </a:lnTo>
                        <a:lnTo>
                          <a:pt x="626" y="416"/>
                        </a:lnTo>
                        <a:lnTo>
                          <a:pt x="624" y="416"/>
                        </a:lnTo>
                        <a:lnTo>
                          <a:pt x="624" y="415"/>
                        </a:lnTo>
                        <a:lnTo>
                          <a:pt x="622" y="415"/>
                        </a:lnTo>
                        <a:lnTo>
                          <a:pt x="620" y="415"/>
                        </a:lnTo>
                        <a:lnTo>
                          <a:pt x="620" y="413"/>
                        </a:lnTo>
                        <a:lnTo>
                          <a:pt x="618" y="411"/>
                        </a:lnTo>
                        <a:lnTo>
                          <a:pt x="616" y="411"/>
                        </a:lnTo>
                        <a:lnTo>
                          <a:pt x="616" y="409"/>
                        </a:lnTo>
                        <a:lnTo>
                          <a:pt x="616" y="407"/>
                        </a:lnTo>
                        <a:lnTo>
                          <a:pt x="614" y="407"/>
                        </a:lnTo>
                        <a:lnTo>
                          <a:pt x="612" y="405"/>
                        </a:lnTo>
                        <a:lnTo>
                          <a:pt x="612" y="403"/>
                        </a:lnTo>
                        <a:lnTo>
                          <a:pt x="610" y="403"/>
                        </a:lnTo>
                        <a:lnTo>
                          <a:pt x="610" y="401"/>
                        </a:lnTo>
                        <a:lnTo>
                          <a:pt x="610" y="399"/>
                        </a:lnTo>
                        <a:lnTo>
                          <a:pt x="608" y="399"/>
                        </a:lnTo>
                        <a:lnTo>
                          <a:pt x="608" y="397"/>
                        </a:lnTo>
                        <a:lnTo>
                          <a:pt x="607" y="397"/>
                        </a:lnTo>
                        <a:lnTo>
                          <a:pt x="605" y="397"/>
                        </a:lnTo>
                        <a:lnTo>
                          <a:pt x="603" y="397"/>
                        </a:lnTo>
                        <a:lnTo>
                          <a:pt x="601" y="397"/>
                        </a:lnTo>
                        <a:lnTo>
                          <a:pt x="601" y="399"/>
                        </a:lnTo>
                        <a:lnTo>
                          <a:pt x="599" y="399"/>
                        </a:lnTo>
                        <a:lnTo>
                          <a:pt x="599" y="401"/>
                        </a:lnTo>
                        <a:lnTo>
                          <a:pt x="599" y="403"/>
                        </a:lnTo>
                        <a:lnTo>
                          <a:pt x="597" y="403"/>
                        </a:lnTo>
                        <a:lnTo>
                          <a:pt x="597" y="405"/>
                        </a:lnTo>
                        <a:lnTo>
                          <a:pt x="595" y="405"/>
                        </a:lnTo>
                        <a:lnTo>
                          <a:pt x="595" y="407"/>
                        </a:lnTo>
                        <a:lnTo>
                          <a:pt x="595" y="409"/>
                        </a:lnTo>
                        <a:lnTo>
                          <a:pt x="593" y="409"/>
                        </a:lnTo>
                        <a:lnTo>
                          <a:pt x="593" y="411"/>
                        </a:lnTo>
                        <a:lnTo>
                          <a:pt x="591" y="411"/>
                        </a:lnTo>
                        <a:lnTo>
                          <a:pt x="591" y="413"/>
                        </a:lnTo>
                        <a:lnTo>
                          <a:pt x="589" y="413"/>
                        </a:lnTo>
                        <a:lnTo>
                          <a:pt x="589" y="415"/>
                        </a:lnTo>
                        <a:lnTo>
                          <a:pt x="587" y="415"/>
                        </a:lnTo>
                        <a:lnTo>
                          <a:pt x="587" y="416"/>
                        </a:lnTo>
                        <a:lnTo>
                          <a:pt x="585" y="416"/>
                        </a:lnTo>
                        <a:lnTo>
                          <a:pt x="585" y="418"/>
                        </a:lnTo>
                        <a:lnTo>
                          <a:pt x="583" y="418"/>
                        </a:lnTo>
                        <a:lnTo>
                          <a:pt x="582" y="418"/>
                        </a:lnTo>
                        <a:lnTo>
                          <a:pt x="582" y="420"/>
                        </a:lnTo>
                        <a:lnTo>
                          <a:pt x="582" y="422"/>
                        </a:lnTo>
                        <a:lnTo>
                          <a:pt x="580" y="424"/>
                        </a:lnTo>
                        <a:lnTo>
                          <a:pt x="580" y="426"/>
                        </a:lnTo>
                        <a:lnTo>
                          <a:pt x="580" y="428"/>
                        </a:lnTo>
                        <a:lnTo>
                          <a:pt x="578" y="430"/>
                        </a:lnTo>
                        <a:lnTo>
                          <a:pt x="578" y="432"/>
                        </a:lnTo>
                        <a:lnTo>
                          <a:pt x="576" y="432"/>
                        </a:lnTo>
                        <a:lnTo>
                          <a:pt x="574" y="432"/>
                        </a:lnTo>
                        <a:lnTo>
                          <a:pt x="574" y="434"/>
                        </a:lnTo>
                        <a:lnTo>
                          <a:pt x="572" y="434"/>
                        </a:lnTo>
                        <a:lnTo>
                          <a:pt x="570" y="436"/>
                        </a:lnTo>
                        <a:lnTo>
                          <a:pt x="570" y="438"/>
                        </a:lnTo>
                        <a:lnTo>
                          <a:pt x="568" y="438"/>
                        </a:lnTo>
                        <a:lnTo>
                          <a:pt x="568" y="439"/>
                        </a:lnTo>
                        <a:lnTo>
                          <a:pt x="566" y="439"/>
                        </a:lnTo>
                        <a:lnTo>
                          <a:pt x="566" y="441"/>
                        </a:lnTo>
                        <a:lnTo>
                          <a:pt x="564" y="441"/>
                        </a:lnTo>
                        <a:lnTo>
                          <a:pt x="564" y="443"/>
                        </a:lnTo>
                        <a:lnTo>
                          <a:pt x="562" y="443"/>
                        </a:lnTo>
                        <a:lnTo>
                          <a:pt x="560" y="443"/>
                        </a:lnTo>
                        <a:lnTo>
                          <a:pt x="560" y="445"/>
                        </a:lnTo>
                        <a:lnTo>
                          <a:pt x="559" y="445"/>
                        </a:lnTo>
                        <a:lnTo>
                          <a:pt x="557" y="445"/>
                        </a:lnTo>
                        <a:lnTo>
                          <a:pt x="557" y="447"/>
                        </a:lnTo>
                        <a:lnTo>
                          <a:pt x="559" y="447"/>
                        </a:lnTo>
                        <a:lnTo>
                          <a:pt x="559" y="449"/>
                        </a:lnTo>
                        <a:lnTo>
                          <a:pt x="560" y="449"/>
                        </a:lnTo>
                        <a:lnTo>
                          <a:pt x="560" y="451"/>
                        </a:lnTo>
                        <a:lnTo>
                          <a:pt x="559" y="453"/>
                        </a:lnTo>
                        <a:lnTo>
                          <a:pt x="559" y="455"/>
                        </a:lnTo>
                        <a:lnTo>
                          <a:pt x="557" y="455"/>
                        </a:lnTo>
                        <a:lnTo>
                          <a:pt x="555" y="455"/>
                        </a:lnTo>
                        <a:lnTo>
                          <a:pt x="555" y="453"/>
                        </a:lnTo>
                        <a:lnTo>
                          <a:pt x="553" y="453"/>
                        </a:lnTo>
                        <a:lnTo>
                          <a:pt x="553" y="455"/>
                        </a:lnTo>
                        <a:lnTo>
                          <a:pt x="551" y="455"/>
                        </a:lnTo>
                        <a:lnTo>
                          <a:pt x="549" y="455"/>
                        </a:lnTo>
                        <a:lnTo>
                          <a:pt x="547" y="455"/>
                        </a:lnTo>
                        <a:lnTo>
                          <a:pt x="545" y="457"/>
                        </a:lnTo>
                        <a:lnTo>
                          <a:pt x="543" y="457"/>
                        </a:lnTo>
                        <a:lnTo>
                          <a:pt x="543" y="459"/>
                        </a:lnTo>
                        <a:lnTo>
                          <a:pt x="541" y="459"/>
                        </a:lnTo>
                        <a:lnTo>
                          <a:pt x="541" y="461"/>
                        </a:lnTo>
                        <a:lnTo>
                          <a:pt x="539" y="461"/>
                        </a:lnTo>
                        <a:lnTo>
                          <a:pt x="539" y="463"/>
                        </a:lnTo>
                        <a:lnTo>
                          <a:pt x="539" y="464"/>
                        </a:lnTo>
                        <a:lnTo>
                          <a:pt x="537" y="466"/>
                        </a:lnTo>
                        <a:lnTo>
                          <a:pt x="537" y="468"/>
                        </a:lnTo>
                        <a:lnTo>
                          <a:pt x="535" y="468"/>
                        </a:lnTo>
                        <a:lnTo>
                          <a:pt x="534" y="468"/>
                        </a:lnTo>
                        <a:lnTo>
                          <a:pt x="534" y="470"/>
                        </a:lnTo>
                        <a:lnTo>
                          <a:pt x="532" y="470"/>
                        </a:lnTo>
                        <a:lnTo>
                          <a:pt x="532" y="472"/>
                        </a:lnTo>
                        <a:lnTo>
                          <a:pt x="530" y="472"/>
                        </a:lnTo>
                        <a:lnTo>
                          <a:pt x="530" y="474"/>
                        </a:lnTo>
                        <a:lnTo>
                          <a:pt x="528" y="474"/>
                        </a:lnTo>
                        <a:lnTo>
                          <a:pt x="526" y="474"/>
                        </a:lnTo>
                        <a:lnTo>
                          <a:pt x="526" y="476"/>
                        </a:lnTo>
                        <a:lnTo>
                          <a:pt x="524" y="476"/>
                        </a:lnTo>
                        <a:lnTo>
                          <a:pt x="524" y="474"/>
                        </a:lnTo>
                        <a:lnTo>
                          <a:pt x="522" y="474"/>
                        </a:lnTo>
                        <a:lnTo>
                          <a:pt x="524" y="474"/>
                        </a:lnTo>
                        <a:lnTo>
                          <a:pt x="522" y="474"/>
                        </a:lnTo>
                        <a:lnTo>
                          <a:pt x="520" y="474"/>
                        </a:lnTo>
                        <a:lnTo>
                          <a:pt x="520" y="472"/>
                        </a:lnTo>
                        <a:lnTo>
                          <a:pt x="520" y="470"/>
                        </a:lnTo>
                        <a:lnTo>
                          <a:pt x="520" y="468"/>
                        </a:lnTo>
                        <a:lnTo>
                          <a:pt x="520" y="466"/>
                        </a:lnTo>
                        <a:lnTo>
                          <a:pt x="518" y="464"/>
                        </a:lnTo>
                        <a:lnTo>
                          <a:pt x="516" y="464"/>
                        </a:lnTo>
                        <a:lnTo>
                          <a:pt x="514" y="464"/>
                        </a:lnTo>
                        <a:lnTo>
                          <a:pt x="514" y="463"/>
                        </a:lnTo>
                        <a:lnTo>
                          <a:pt x="512" y="463"/>
                        </a:lnTo>
                        <a:lnTo>
                          <a:pt x="512" y="461"/>
                        </a:lnTo>
                        <a:lnTo>
                          <a:pt x="511" y="461"/>
                        </a:lnTo>
                        <a:lnTo>
                          <a:pt x="509" y="461"/>
                        </a:lnTo>
                        <a:lnTo>
                          <a:pt x="509" y="459"/>
                        </a:lnTo>
                        <a:lnTo>
                          <a:pt x="509" y="457"/>
                        </a:lnTo>
                        <a:lnTo>
                          <a:pt x="507" y="457"/>
                        </a:lnTo>
                        <a:lnTo>
                          <a:pt x="507" y="455"/>
                        </a:lnTo>
                        <a:lnTo>
                          <a:pt x="505" y="455"/>
                        </a:lnTo>
                        <a:lnTo>
                          <a:pt x="505" y="453"/>
                        </a:lnTo>
                        <a:lnTo>
                          <a:pt x="505" y="451"/>
                        </a:lnTo>
                        <a:lnTo>
                          <a:pt x="503" y="451"/>
                        </a:lnTo>
                        <a:lnTo>
                          <a:pt x="503" y="449"/>
                        </a:lnTo>
                        <a:lnTo>
                          <a:pt x="501" y="449"/>
                        </a:lnTo>
                        <a:lnTo>
                          <a:pt x="499" y="449"/>
                        </a:lnTo>
                        <a:lnTo>
                          <a:pt x="499" y="447"/>
                        </a:lnTo>
                        <a:lnTo>
                          <a:pt x="497" y="447"/>
                        </a:lnTo>
                        <a:lnTo>
                          <a:pt x="495" y="447"/>
                        </a:lnTo>
                        <a:lnTo>
                          <a:pt x="493" y="449"/>
                        </a:lnTo>
                        <a:lnTo>
                          <a:pt x="493" y="451"/>
                        </a:lnTo>
                        <a:lnTo>
                          <a:pt x="491" y="451"/>
                        </a:lnTo>
                        <a:lnTo>
                          <a:pt x="489" y="451"/>
                        </a:lnTo>
                        <a:lnTo>
                          <a:pt x="489" y="453"/>
                        </a:lnTo>
                        <a:lnTo>
                          <a:pt x="487" y="453"/>
                        </a:lnTo>
                        <a:lnTo>
                          <a:pt x="487" y="455"/>
                        </a:lnTo>
                        <a:lnTo>
                          <a:pt x="486" y="455"/>
                        </a:lnTo>
                        <a:lnTo>
                          <a:pt x="486" y="457"/>
                        </a:lnTo>
                        <a:lnTo>
                          <a:pt x="484" y="457"/>
                        </a:lnTo>
                        <a:lnTo>
                          <a:pt x="484" y="459"/>
                        </a:lnTo>
                        <a:lnTo>
                          <a:pt x="482" y="459"/>
                        </a:lnTo>
                        <a:lnTo>
                          <a:pt x="482" y="461"/>
                        </a:lnTo>
                        <a:lnTo>
                          <a:pt x="480" y="461"/>
                        </a:lnTo>
                        <a:lnTo>
                          <a:pt x="480" y="463"/>
                        </a:lnTo>
                        <a:lnTo>
                          <a:pt x="478" y="464"/>
                        </a:lnTo>
                        <a:lnTo>
                          <a:pt x="476" y="464"/>
                        </a:lnTo>
                        <a:lnTo>
                          <a:pt x="476" y="466"/>
                        </a:lnTo>
                        <a:lnTo>
                          <a:pt x="474" y="466"/>
                        </a:lnTo>
                        <a:lnTo>
                          <a:pt x="472" y="466"/>
                        </a:lnTo>
                        <a:lnTo>
                          <a:pt x="472" y="468"/>
                        </a:lnTo>
                        <a:lnTo>
                          <a:pt x="472" y="470"/>
                        </a:lnTo>
                        <a:lnTo>
                          <a:pt x="472" y="472"/>
                        </a:lnTo>
                        <a:lnTo>
                          <a:pt x="474" y="472"/>
                        </a:lnTo>
                        <a:lnTo>
                          <a:pt x="472" y="472"/>
                        </a:lnTo>
                        <a:lnTo>
                          <a:pt x="472" y="474"/>
                        </a:lnTo>
                        <a:lnTo>
                          <a:pt x="472" y="476"/>
                        </a:lnTo>
                        <a:lnTo>
                          <a:pt x="470" y="476"/>
                        </a:lnTo>
                        <a:lnTo>
                          <a:pt x="470" y="478"/>
                        </a:lnTo>
                        <a:lnTo>
                          <a:pt x="470" y="480"/>
                        </a:lnTo>
                        <a:lnTo>
                          <a:pt x="468" y="480"/>
                        </a:lnTo>
                        <a:lnTo>
                          <a:pt x="466" y="480"/>
                        </a:lnTo>
                        <a:lnTo>
                          <a:pt x="464" y="480"/>
                        </a:lnTo>
                        <a:lnTo>
                          <a:pt x="463" y="480"/>
                        </a:lnTo>
                        <a:lnTo>
                          <a:pt x="463" y="482"/>
                        </a:lnTo>
                        <a:lnTo>
                          <a:pt x="463" y="484"/>
                        </a:lnTo>
                        <a:lnTo>
                          <a:pt x="461" y="484"/>
                        </a:lnTo>
                        <a:lnTo>
                          <a:pt x="459" y="484"/>
                        </a:lnTo>
                        <a:lnTo>
                          <a:pt x="459" y="486"/>
                        </a:lnTo>
                        <a:lnTo>
                          <a:pt x="457" y="486"/>
                        </a:lnTo>
                        <a:lnTo>
                          <a:pt x="459" y="486"/>
                        </a:lnTo>
                        <a:lnTo>
                          <a:pt x="459" y="487"/>
                        </a:lnTo>
                        <a:lnTo>
                          <a:pt x="459" y="489"/>
                        </a:lnTo>
                        <a:lnTo>
                          <a:pt x="461" y="489"/>
                        </a:lnTo>
                        <a:lnTo>
                          <a:pt x="461" y="491"/>
                        </a:lnTo>
                        <a:lnTo>
                          <a:pt x="463" y="491"/>
                        </a:lnTo>
                        <a:lnTo>
                          <a:pt x="463" y="493"/>
                        </a:lnTo>
                        <a:lnTo>
                          <a:pt x="463" y="495"/>
                        </a:lnTo>
                        <a:lnTo>
                          <a:pt x="461" y="495"/>
                        </a:lnTo>
                        <a:lnTo>
                          <a:pt x="461" y="497"/>
                        </a:lnTo>
                        <a:lnTo>
                          <a:pt x="459" y="497"/>
                        </a:lnTo>
                        <a:lnTo>
                          <a:pt x="459" y="499"/>
                        </a:lnTo>
                        <a:lnTo>
                          <a:pt x="459" y="501"/>
                        </a:lnTo>
                        <a:lnTo>
                          <a:pt x="459" y="503"/>
                        </a:lnTo>
                        <a:lnTo>
                          <a:pt x="457" y="503"/>
                        </a:lnTo>
                        <a:lnTo>
                          <a:pt x="457" y="505"/>
                        </a:lnTo>
                        <a:lnTo>
                          <a:pt x="455" y="505"/>
                        </a:lnTo>
                        <a:lnTo>
                          <a:pt x="455" y="507"/>
                        </a:lnTo>
                        <a:lnTo>
                          <a:pt x="455" y="509"/>
                        </a:lnTo>
                        <a:lnTo>
                          <a:pt x="453" y="509"/>
                        </a:lnTo>
                        <a:lnTo>
                          <a:pt x="453" y="511"/>
                        </a:lnTo>
                        <a:lnTo>
                          <a:pt x="453" y="512"/>
                        </a:lnTo>
                        <a:lnTo>
                          <a:pt x="455" y="512"/>
                        </a:lnTo>
                        <a:lnTo>
                          <a:pt x="455" y="514"/>
                        </a:lnTo>
                        <a:lnTo>
                          <a:pt x="457" y="514"/>
                        </a:lnTo>
                        <a:lnTo>
                          <a:pt x="457" y="516"/>
                        </a:lnTo>
                        <a:lnTo>
                          <a:pt x="459" y="516"/>
                        </a:lnTo>
                        <a:lnTo>
                          <a:pt x="461" y="516"/>
                        </a:lnTo>
                        <a:lnTo>
                          <a:pt x="461" y="518"/>
                        </a:lnTo>
                        <a:lnTo>
                          <a:pt x="463" y="518"/>
                        </a:lnTo>
                        <a:lnTo>
                          <a:pt x="463" y="520"/>
                        </a:lnTo>
                        <a:lnTo>
                          <a:pt x="463" y="522"/>
                        </a:lnTo>
                        <a:lnTo>
                          <a:pt x="464" y="522"/>
                        </a:lnTo>
                        <a:lnTo>
                          <a:pt x="464" y="524"/>
                        </a:lnTo>
                        <a:lnTo>
                          <a:pt x="466" y="522"/>
                        </a:lnTo>
                        <a:lnTo>
                          <a:pt x="468" y="522"/>
                        </a:lnTo>
                        <a:lnTo>
                          <a:pt x="470" y="522"/>
                        </a:lnTo>
                        <a:lnTo>
                          <a:pt x="470" y="524"/>
                        </a:lnTo>
                        <a:lnTo>
                          <a:pt x="470" y="526"/>
                        </a:lnTo>
                        <a:lnTo>
                          <a:pt x="470" y="528"/>
                        </a:lnTo>
                        <a:lnTo>
                          <a:pt x="470" y="530"/>
                        </a:lnTo>
                        <a:lnTo>
                          <a:pt x="470" y="532"/>
                        </a:lnTo>
                        <a:lnTo>
                          <a:pt x="468" y="532"/>
                        </a:lnTo>
                        <a:lnTo>
                          <a:pt x="468" y="534"/>
                        </a:lnTo>
                        <a:lnTo>
                          <a:pt x="466" y="534"/>
                        </a:lnTo>
                        <a:lnTo>
                          <a:pt x="466" y="535"/>
                        </a:lnTo>
                        <a:lnTo>
                          <a:pt x="464" y="535"/>
                        </a:lnTo>
                        <a:lnTo>
                          <a:pt x="464" y="537"/>
                        </a:lnTo>
                        <a:lnTo>
                          <a:pt x="464" y="539"/>
                        </a:lnTo>
                        <a:lnTo>
                          <a:pt x="464" y="541"/>
                        </a:lnTo>
                        <a:lnTo>
                          <a:pt x="463" y="541"/>
                        </a:lnTo>
                        <a:lnTo>
                          <a:pt x="463" y="543"/>
                        </a:lnTo>
                        <a:lnTo>
                          <a:pt x="461" y="543"/>
                        </a:lnTo>
                        <a:lnTo>
                          <a:pt x="461" y="545"/>
                        </a:lnTo>
                        <a:lnTo>
                          <a:pt x="459" y="545"/>
                        </a:lnTo>
                        <a:lnTo>
                          <a:pt x="459" y="547"/>
                        </a:lnTo>
                        <a:lnTo>
                          <a:pt x="457" y="547"/>
                        </a:lnTo>
                        <a:lnTo>
                          <a:pt x="457" y="549"/>
                        </a:lnTo>
                        <a:lnTo>
                          <a:pt x="457" y="551"/>
                        </a:lnTo>
                        <a:lnTo>
                          <a:pt x="455" y="551"/>
                        </a:lnTo>
                        <a:lnTo>
                          <a:pt x="455" y="553"/>
                        </a:lnTo>
                        <a:lnTo>
                          <a:pt x="453" y="553"/>
                        </a:lnTo>
                        <a:lnTo>
                          <a:pt x="453" y="555"/>
                        </a:lnTo>
                        <a:lnTo>
                          <a:pt x="453" y="557"/>
                        </a:lnTo>
                        <a:lnTo>
                          <a:pt x="451" y="557"/>
                        </a:lnTo>
                        <a:lnTo>
                          <a:pt x="451" y="555"/>
                        </a:lnTo>
                        <a:lnTo>
                          <a:pt x="449" y="555"/>
                        </a:lnTo>
                        <a:lnTo>
                          <a:pt x="449" y="553"/>
                        </a:lnTo>
                        <a:lnTo>
                          <a:pt x="447" y="553"/>
                        </a:lnTo>
                        <a:lnTo>
                          <a:pt x="447" y="551"/>
                        </a:lnTo>
                        <a:lnTo>
                          <a:pt x="445" y="551"/>
                        </a:lnTo>
                        <a:lnTo>
                          <a:pt x="443" y="551"/>
                        </a:lnTo>
                        <a:lnTo>
                          <a:pt x="443" y="549"/>
                        </a:lnTo>
                        <a:lnTo>
                          <a:pt x="443" y="551"/>
                        </a:lnTo>
                        <a:lnTo>
                          <a:pt x="443" y="549"/>
                        </a:lnTo>
                        <a:lnTo>
                          <a:pt x="441" y="549"/>
                        </a:lnTo>
                        <a:lnTo>
                          <a:pt x="439" y="549"/>
                        </a:lnTo>
                        <a:lnTo>
                          <a:pt x="441" y="549"/>
                        </a:lnTo>
                        <a:lnTo>
                          <a:pt x="439" y="551"/>
                        </a:lnTo>
                        <a:lnTo>
                          <a:pt x="439" y="553"/>
                        </a:lnTo>
                        <a:lnTo>
                          <a:pt x="438" y="553"/>
                        </a:lnTo>
                        <a:lnTo>
                          <a:pt x="438" y="555"/>
                        </a:lnTo>
                        <a:lnTo>
                          <a:pt x="438" y="557"/>
                        </a:lnTo>
                        <a:lnTo>
                          <a:pt x="438" y="559"/>
                        </a:lnTo>
                        <a:lnTo>
                          <a:pt x="436" y="559"/>
                        </a:lnTo>
                        <a:lnTo>
                          <a:pt x="436" y="560"/>
                        </a:lnTo>
                        <a:lnTo>
                          <a:pt x="436" y="562"/>
                        </a:lnTo>
                        <a:lnTo>
                          <a:pt x="436" y="564"/>
                        </a:lnTo>
                        <a:lnTo>
                          <a:pt x="434" y="564"/>
                        </a:lnTo>
                        <a:lnTo>
                          <a:pt x="434" y="566"/>
                        </a:lnTo>
                        <a:lnTo>
                          <a:pt x="434" y="568"/>
                        </a:lnTo>
                        <a:lnTo>
                          <a:pt x="432" y="568"/>
                        </a:lnTo>
                        <a:lnTo>
                          <a:pt x="432" y="570"/>
                        </a:lnTo>
                        <a:lnTo>
                          <a:pt x="432" y="572"/>
                        </a:lnTo>
                        <a:lnTo>
                          <a:pt x="432" y="574"/>
                        </a:lnTo>
                        <a:lnTo>
                          <a:pt x="432" y="576"/>
                        </a:lnTo>
                        <a:lnTo>
                          <a:pt x="434" y="576"/>
                        </a:lnTo>
                        <a:lnTo>
                          <a:pt x="434" y="578"/>
                        </a:lnTo>
                        <a:lnTo>
                          <a:pt x="434" y="580"/>
                        </a:lnTo>
                        <a:lnTo>
                          <a:pt x="434" y="582"/>
                        </a:lnTo>
                        <a:lnTo>
                          <a:pt x="434" y="583"/>
                        </a:lnTo>
                        <a:lnTo>
                          <a:pt x="432" y="583"/>
                        </a:lnTo>
                        <a:lnTo>
                          <a:pt x="432" y="585"/>
                        </a:lnTo>
                        <a:lnTo>
                          <a:pt x="432" y="587"/>
                        </a:lnTo>
                        <a:lnTo>
                          <a:pt x="430" y="587"/>
                        </a:lnTo>
                        <a:lnTo>
                          <a:pt x="430" y="589"/>
                        </a:lnTo>
                        <a:lnTo>
                          <a:pt x="430" y="591"/>
                        </a:lnTo>
                        <a:lnTo>
                          <a:pt x="428" y="591"/>
                        </a:lnTo>
                        <a:lnTo>
                          <a:pt x="428" y="593"/>
                        </a:lnTo>
                        <a:lnTo>
                          <a:pt x="428" y="595"/>
                        </a:lnTo>
                        <a:lnTo>
                          <a:pt x="426" y="595"/>
                        </a:lnTo>
                        <a:lnTo>
                          <a:pt x="426" y="597"/>
                        </a:lnTo>
                        <a:lnTo>
                          <a:pt x="426" y="599"/>
                        </a:lnTo>
                        <a:lnTo>
                          <a:pt x="424" y="599"/>
                        </a:lnTo>
                        <a:lnTo>
                          <a:pt x="424" y="601"/>
                        </a:lnTo>
                        <a:lnTo>
                          <a:pt x="426" y="601"/>
                        </a:lnTo>
                        <a:lnTo>
                          <a:pt x="426" y="603"/>
                        </a:lnTo>
                        <a:lnTo>
                          <a:pt x="426" y="605"/>
                        </a:lnTo>
                        <a:lnTo>
                          <a:pt x="428" y="605"/>
                        </a:lnTo>
                        <a:lnTo>
                          <a:pt x="428" y="607"/>
                        </a:lnTo>
                        <a:lnTo>
                          <a:pt x="430" y="607"/>
                        </a:lnTo>
                        <a:lnTo>
                          <a:pt x="430" y="608"/>
                        </a:lnTo>
                        <a:lnTo>
                          <a:pt x="430" y="610"/>
                        </a:lnTo>
                        <a:lnTo>
                          <a:pt x="432" y="610"/>
                        </a:lnTo>
                        <a:lnTo>
                          <a:pt x="432" y="612"/>
                        </a:lnTo>
                        <a:lnTo>
                          <a:pt x="434" y="614"/>
                        </a:lnTo>
                        <a:lnTo>
                          <a:pt x="434" y="616"/>
                        </a:lnTo>
                        <a:lnTo>
                          <a:pt x="432" y="616"/>
                        </a:lnTo>
                        <a:lnTo>
                          <a:pt x="434" y="616"/>
                        </a:lnTo>
                        <a:lnTo>
                          <a:pt x="434" y="618"/>
                        </a:lnTo>
                        <a:lnTo>
                          <a:pt x="432" y="618"/>
                        </a:lnTo>
                        <a:lnTo>
                          <a:pt x="432" y="620"/>
                        </a:lnTo>
                        <a:lnTo>
                          <a:pt x="430" y="620"/>
                        </a:lnTo>
                        <a:lnTo>
                          <a:pt x="428" y="620"/>
                        </a:lnTo>
                        <a:lnTo>
                          <a:pt x="428" y="618"/>
                        </a:lnTo>
                        <a:lnTo>
                          <a:pt x="426" y="618"/>
                        </a:lnTo>
                        <a:lnTo>
                          <a:pt x="426" y="620"/>
                        </a:lnTo>
                        <a:lnTo>
                          <a:pt x="426" y="622"/>
                        </a:lnTo>
                        <a:lnTo>
                          <a:pt x="424" y="622"/>
                        </a:lnTo>
                        <a:lnTo>
                          <a:pt x="424" y="624"/>
                        </a:lnTo>
                        <a:lnTo>
                          <a:pt x="426" y="624"/>
                        </a:lnTo>
                        <a:lnTo>
                          <a:pt x="426" y="626"/>
                        </a:lnTo>
                        <a:lnTo>
                          <a:pt x="424" y="626"/>
                        </a:lnTo>
                        <a:lnTo>
                          <a:pt x="424" y="628"/>
                        </a:lnTo>
                        <a:lnTo>
                          <a:pt x="424" y="630"/>
                        </a:lnTo>
                        <a:lnTo>
                          <a:pt x="422" y="632"/>
                        </a:lnTo>
                        <a:lnTo>
                          <a:pt x="422" y="633"/>
                        </a:lnTo>
                        <a:lnTo>
                          <a:pt x="422" y="635"/>
                        </a:lnTo>
                        <a:lnTo>
                          <a:pt x="420" y="635"/>
                        </a:lnTo>
                        <a:lnTo>
                          <a:pt x="420" y="637"/>
                        </a:lnTo>
                        <a:lnTo>
                          <a:pt x="418" y="637"/>
                        </a:lnTo>
                        <a:lnTo>
                          <a:pt x="418" y="639"/>
                        </a:lnTo>
                        <a:lnTo>
                          <a:pt x="418" y="641"/>
                        </a:lnTo>
                        <a:lnTo>
                          <a:pt x="416" y="641"/>
                        </a:lnTo>
                        <a:lnTo>
                          <a:pt x="416" y="639"/>
                        </a:lnTo>
                        <a:lnTo>
                          <a:pt x="415" y="639"/>
                        </a:lnTo>
                        <a:lnTo>
                          <a:pt x="415" y="637"/>
                        </a:lnTo>
                        <a:lnTo>
                          <a:pt x="413" y="637"/>
                        </a:lnTo>
                        <a:lnTo>
                          <a:pt x="413" y="639"/>
                        </a:lnTo>
                        <a:lnTo>
                          <a:pt x="411" y="639"/>
                        </a:lnTo>
                        <a:lnTo>
                          <a:pt x="409" y="639"/>
                        </a:lnTo>
                        <a:lnTo>
                          <a:pt x="409" y="641"/>
                        </a:lnTo>
                        <a:lnTo>
                          <a:pt x="407" y="641"/>
                        </a:lnTo>
                        <a:lnTo>
                          <a:pt x="405" y="641"/>
                        </a:lnTo>
                        <a:lnTo>
                          <a:pt x="403" y="641"/>
                        </a:lnTo>
                        <a:lnTo>
                          <a:pt x="403" y="639"/>
                        </a:lnTo>
                        <a:lnTo>
                          <a:pt x="401" y="639"/>
                        </a:lnTo>
                        <a:lnTo>
                          <a:pt x="399" y="639"/>
                        </a:lnTo>
                        <a:lnTo>
                          <a:pt x="397" y="639"/>
                        </a:lnTo>
                        <a:lnTo>
                          <a:pt x="397" y="637"/>
                        </a:lnTo>
                        <a:lnTo>
                          <a:pt x="395" y="637"/>
                        </a:lnTo>
                        <a:lnTo>
                          <a:pt x="393" y="637"/>
                        </a:lnTo>
                        <a:lnTo>
                          <a:pt x="391" y="635"/>
                        </a:lnTo>
                        <a:lnTo>
                          <a:pt x="390" y="635"/>
                        </a:lnTo>
                        <a:lnTo>
                          <a:pt x="388" y="635"/>
                        </a:lnTo>
                        <a:lnTo>
                          <a:pt x="386" y="635"/>
                        </a:lnTo>
                        <a:lnTo>
                          <a:pt x="386" y="633"/>
                        </a:lnTo>
                        <a:lnTo>
                          <a:pt x="384" y="633"/>
                        </a:lnTo>
                        <a:lnTo>
                          <a:pt x="384" y="632"/>
                        </a:lnTo>
                        <a:lnTo>
                          <a:pt x="382" y="632"/>
                        </a:lnTo>
                        <a:lnTo>
                          <a:pt x="382" y="630"/>
                        </a:lnTo>
                        <a:lnTo>
                          <a:pt x="384" y="630"/>
                        </a:lnTo>
                        <a:lnTo>
                          <a:pt x="384" y="628"/>
                        </a:lnTo>
                        <a:lnTo>
                          <a:pt x="384" y="626"/>
                        </a:lnTo>
                        <a:lnTo>
                          <a:pt x="386" y="626"/>
                        </a:lnTo>
                        <a:lnTo>
                          <a:pt x="386" y="624"/>
                        </a:lnTo>
                        <a:lnTo>
                          <a:pt x="388" y="622"/>
                        </a:lnTo>
                        <a:lnTo>
                          <a:pt x="386" y="622"/>
                        </a:lnTo>
                        <a:lnTo>
                          <a:pt x="386" y="620"/>
                        </a:lnTo>
                        <a:lnTo>
                          <a:pt x="384" y="620"/>
                        </a:lnTo>
                        <a:lnTo>
                          <a:pt x="382" y="620"/>
                        </a:lnTo>
                        <a:lnTo>
                          <a:pt x="380" y="620"/>
                        </a:lnTo>
                        <a:lnTo>
                          <a:pt x="378" y="620"/>
                        </a:lnTo>
                        <a:lnTo>
                          <a:pt x="376" y="620"/>
                        </a:lnTo>
                        <a:lnTo>
                          <a:pt x="378" y="620"/>
                        </a:lnTo>
                        <a:lnTo>
                          <a:pt x="376" y="620"/>
                        </a:lnTo>
                        <a:lnTo>
                          <a:pt x="374" y="620"/>
                        </a:lnTo>
                        <a:lnTo>
                          <a:pt x="374" y="618"/>
                        </a:lnTo>
                        <a:lnTo>
                          <a:pt x="372" y="620"/>
                        </a:lnTo>
                        <a:lnTo>
                          <a:pt x="370" y="622"/>
                        </a:lnTo>
                        <a:lnTo>
                          <a:pt x="370" y="624"/>
                        </a:lnTo>
                        <a:lnTo>
                          <a:pt x="368" y="624"/>
                        </a:lnTo>
                        <a:lnTo>
                          <a:pt x="367" y="624"/>
                        </a:lnTo>
                        <a:lnTo>
                          <a:pt x="367" y="622"/>
                        </a:lnTo>
                        <a:lnTo>
                          <a:pt x="365" y="622"/>
                        </a:lnTo>
                        <a:lnTo>
                          <a:pt x="363" y="622"/>
                        </a:lnTo>
                        <a:lnTo>
                          <a:pt x="363" y="620"/>
                        </a:lnTo>
                        <a:lnTo>
                          <a:pt x="363" y="618"/>
                        </a:lnTo>
                        <a:lnTo>
                          <a:pt x="363" y="616"/>
                        </a:lnTo>
                        <a:lnTo>
                          <a:pt x="363" y="614"/>
                        </a:lnTo>
                        <a:lnTo>
                          <a:pt x="363" y="612"/>
                        </a:lnTo>
                        <a:lnTo>
                          <a:pt x="361" y="612"/>
                        </a:lnTo>
                        <a:lnTo>
                          <a:pt x="363" y="612"/>
                        </a:lnTo>
                        <a:lnTo>
                          <a:pt x="363" y="610"/>
                        </a:lnTo>
                        <a:lnTo>
                          <a:pt x="361" y="610"/>
                        </a:lnTo>
                        <a:lnTo>
                          <a:pt x="359" y="610"/>
                        </a:lnTo>
                        <a:lnTo>
                          <a:pt x="359" y="608"/>
                        </a:lnTo>
                        <a:lnTo>
                          <a:pt x="359" y="607"/>
                        </a:lnTo>
                        <a:lnTo>
                          <a:pt x="357" y="607"/>
                        </a:lnTo>
                        <a:lnTo>
                          <a:pt x="355" y="607"/>
                        </a:lnTo>
                        <a:lnTo>
                          <a:pt x="355" y="605"/>
                        </a:lnTo>
                        <a:lnTo>
                          <a:pt x="353" y="605"/>
                        </a:lnTo>
                        <a:lnTo>
                          <a:pt x="351" y="605"/>
                        </a:lnTo>
                        <a:lnTo>
                          <a:pt x="349" y="605"/>
                        </a:lnTo>
                        <a:lnTo>
                          <a:pt x="347" y="605"/>
                        </a:lnTo>
                        <a:lnTo>
                          <a:pt x="347" y="603"/>
                        </a:lnTo>
                        <a:lnTo>
                          <a:pt x="345" y="603"/>
                        </a:lnTo>
                        <a:lnTo>
                          <a:pt x="345" y="601"/>
                        </a:lnTo>
                        <a:lnTo>
                          <a:pt x="345" y="599"/>
                        </a:lnTo>
                        <a:lnTo>
                          <a:pt x="347" y="599"/>
                        </a:lnTo>
                        <a:lnTo>
                          <a:pt x="347" y="597"/>
                        </a:lnTo>
                        <a:lnTo>
                          <a:pt x="347" y="595"/>
                        </a:lnTo>
                        <a:lnTo>
                          <a:pt x="345" y="595"/>
                        </a:lnTo>
                        <a:lnTo>
                          <a:pt x="345" y="593"/>
                        </a:lnTo>
                        <a:lnTo>
                          <a:pt x="345" y="591"/>
                        </a:lnTo>
                        <a:lnTo>
                          <a:pt x="343" y="591"/>
                        </a:lnTo>
                        <a:lnTo>
                          <a:pt x="343" y="589"/>
                        </a:lnTo>
                        <a:lnTo>
                          <a:pt x="342" y="589"/>
                        </a:lnTo>
                        <a:lnTo>
                          <a:pt x="340" y="589"/>
                        </a:lnTo>
                        <a:lnTo>
                          <a:pt x="342" y="589"/>
                        </a:lnTo>
                        <a:lnTo>
                          <a:pt x="340" y="589"/>
                        </a:lnTo>
                        <a:lnTo>
                          <a:pt x="340" y="587"/>
                        </a:lnTo>
                        <a:lnTo>
                          <a:pt x="340" y="589"/>
                        </a:lnTo>
                        <a:lnTo>
                          <a:pt x="340" y="587"/>
                        </a:lnTo>
                        <a:lnTo>
                          <a:pt x="340" y="585"/>
                        </a:lnTo>
                        <a:lnTo>
                          <a:pt x="340" y="583"/>
                        </a:lnTo>
                        <a:lnTo>
                          <a:pt x="338" y="583"/>
                        </a:lnTo>
                        <a:lnTo>
                          <a:pt x="338" y="582"/>
                        </a:lnTo>
                        <a:lnTo>
                          <a:pt x="336" y="582"/>
                        </a:lnTo>
                        <a:lnTo>
                          <a:pt x="334" y="582"/>
                        </a:lnTo>
                        <a:lnTo>
                          <a:pt x="332" y="582"/>
                        </a:lnTo>
                        <a:lnTo>
                          <a:pt x="330" y="582"/>
                        </a:lnTo>
                        <a:lnTo>
                          <a:pt x="328" y="582"/>
                        </a:lnTo>
                        <a:lnTo>
                          <a:pt x="328" y="580"/>
                        </a:lnTo>
                        <a:lnTo>
                          <a:pt x="326" y="580"/>
                        </a:lnTo>
                        <a:lnTo>
                          <a:pt x="324" y="580"/>
                        </a:lnTo>
                        <a:lnTo>
                          <a:pt x="324" y="582"/>
                        </a:lnTo>
                        <a:lnTo>
                          <a:pt x="322" y="580"/>
                        </a:lnTo>
                        <a:lnTo>
                          <a:pt x="320" y="580"/>
                        </a:lnTo>
                        <a:lnTo>
                          <a:pt x="320" y="578"/>
                        </a:lnTo>
                        <a:lnTo>
                          <a:pt x="319" y="578"/>
                        </a:lnTo>
                        <a:lnTo>
                          <a:pt x="319" y="580"/>
                        </a:lnTo>
                        <a:lnTo>
                          <a:pt x="317" y="578"/>
                        </a:lnTo>
                        <a:lnTo>
                          <a:pt x="315" y="578"/>
                        </a:lnTo>
                        <a:lnTo>
                          <a:pt x="315" y="580"/>
                        </a:lnTo>
                        <a:lnTo>
                          <a:pt x="313" y="580"/>
                        </a:lnTo>
                        <a:lnTo>
                          <a:pt x="313" y="582"/>
                        </a:lnTo>
                        <a:lnTo>
                          <a:pt x="313" y="580"/>
                        </a:lnTo>
                        <a:lnTo>
                          <a:pt x="311" y="580"/>
                        </a:lnTo>
                        <a:lnTo>
                          <a:pt x="311" y="582"/>
                        </a:lnTo>
                        <a:lnTo>
                          <a:pt x="309" y="582"/>
                        </a:lnTo>
                        <a:lnTo>
                          <a:pt x="307" y="582"/>
                        </a:lnTo>
                        <a:lnTo>
                          <a:pt x="305" y="580"/>
                        </a:lnTo>
                        <a:lnTo>
                          <a:pt x="303" y="580"/>
                        </a:lnTo>
                        <a:lnTo>
                          <a:pt x="303" y="578"/>
                        </a:lnTo>
                        <a:lnTo>
                          <a:pt x="301" y="578"/>
                        </a:lnTo>
                        <a:lnTo>
                          <a:pt x="301" y="576"/>
                        </a:lnTo>
                        <a:lnTo>
                          <a:pt x="301" y="574"/>
                        </a:lnTo>
                        <a:lnTo>
                          <a:pt x="301" y="572"/>
                        </a:lnTo>
                        <a:lnTo>
                          <a:pt x="299" y="572"/>
                        </a:lnTo>
                        <a:lnTo>
                          <a:pt x="299" y="570"/>
                        </a:lnTo>
                        <a:lnTo>
                          <a:pt x="299" y="568"/>
                        </a:lnTo>
                        <a:lnTo>
                          <a:pt x="299" y="566"/>
                        </a:lnTo>
                        <a:lnTo>
                          <a:pt x="299" y="564"/>
                        </a:lnTo>
                        <a:lnTo>
                          <a:pt x="301" y="564"/>
                        </a:lnTo>
                        <a:lnTo>
                          <a:pt x="301" y="562"/>
                        </a:lnTo>
                        <a:lnTo>
                          <a:pt x="303" y="562"/>
                        </a:lnTo>
                        <a:lnTo>
                          <a:pt x="303" y="560"/>
                        </a:lnTo>
                        <a:lnTo>
                          <a:pt x="303" y="559"/>
                        </a:lnTo>
                        <a:lnTo>
                          <a:pt x="305" y="559"/>
                        </a:lnTo>
                        <a:lnTo>
                          <a:pt x="305" y="557"/>
                        </a:lnTo>
                        <a:lnTo>
                          <a:pt x="307" y="557"/>
                        </a:lnTo>
                        <a:lnTo>
                          <a:pt x="307" y="555"/>
                        </a:lnTo>
                        <a:lnTo>
                          <a:pt x="307" y="553"/>
                        </a:lnTo>
                        <a:lnTo>
                          <a:pt x="309" y="553"/>
                        </a:lnTo>
                        <a:lnTo>
                          <a:pt x="309" y="551"/>
                        </a:lnTo>
                        <a:lnTo>
                          <a:pt x="309" y="549"/>
                        </a:lnTo>
                        <a:lnTo>
                          <a:pt x="307" y="549"/>
                        </a:lnTo>
                        <a:lnTo>
                          <a:pt x="307" y="547"/>
                        </a:lnTo>
                        <a:lnTo>
                          <a:pt x="307" y="545"/>
                        </a:lnTo>
                        <a:lnTo>
                          <a:pt x="307" y="547"/>
                        </a:lnTo>
                        <a:lnTo>
                          <a:pt x="307" y="545"/>
                        </a:lnTo>
                        <a:lnTo>
                          <a:pt x="305" y="545"/>
                        </a:lnTo>
                        <a:lnTo>
                          <a:pt x="305" y="543"/>
                        </a:lnTo>
                        <a:lnTo>
                          <a:pt x="305" y="541"/>
                        </a:lnTo>
                        <a:lnTo>
                          <a:pt x="307" y="541"/>
                        </a:lnTo>
                        <a:lnTo>
                          <a:pt x="307" y="539"/>
                        </a:lnTo>
                        <a:lnTo>
                          <a:pt x="309" y="539"/>
                        </a:lnTo>
                        <a:lnTo>
                          <a:pt x="311" y="539"/>
                        </a:lnTo>
                        <a:lnTo>
                          <a:pt x="313" y="537"/>
                        </a:lnTo>
                        <a:lnTo>
                          <a:pt x="315" y="537"/>
                        </a:lnTo>
                        <a:lnTo>
                          <a:pt x="315" y="535"/>
                        </a:lnTo>
                        <a:lnTo>
                          <a:pt x="317" y="535"/>
                        </a:lnTo>
                        <a:lnTo>
                          <a:pt x="315" y="535"/>
                        </a:lnTo>
                        <a:lnTo>
                          <a:pt x="315" y="534"/>
                        </a:lnTo>
                        <a:lnTo>
                          <a:pt x="317" y="534"/>
                        </a:lnTo>
                        <a:lnTo>
                          <a:pt x="317" y="532"/>
                        </a:lnTo>
                        <a:lnTo>
                          <a:pt x="317" y="530"/>
                        </a:lnTo>
                        <a:lnTo>
                          <a:pt x="317" y="528"/>
                        </a:lnTo>
                        <a:lnTo>
                          <a:pt x="317" y="526"/>
                        </a:lnTo>
                        <a:lnTo>
                          <a:pt x="315" y="526"/>
                        </a:lnTo>
                        <a:lnTo>
                          <a:pt x="315" y="524"/>
                        </a:lnTo>
                        <a:lnTo>
                          <a:pt x="315" y="522"/>
                        </a:lnTo>
                        <a:lnTo>
                          <a:pt x="313" y="522"/>
                        </a:lnTo>
                        <a:lnTo>
                          <a:pt x="313" y="520"/>
                        </a:lnTo>
                        <a:lnTo>
                          <a:pt x="315" y="520"/>
                        </a:lnTo>
                        <a:lnTo>
                          <a:pt x="315" y="518"/>
                        </a:lnTo>
                        <a:lnTo>
                          <a:pt x="315" y="516"/>
                        </a:lnTo>
                        <a:lnTo>
                          <a:pt x="313" y="516"/>
                        </a:lnTo>
                        <a:lnTo>
                          <a:pt x="315" y="514"/>
                        </a:lnTo>
                        <a:lnTo>
                          <a:pt x="315" y="512"/>
                        </a:lnTo>
                        <a:lnTo>
                          <a:pt x="317" y="511"/>
                        </a:lnTo>
                        <a:lnTo>
                          <a:pt x="317" y="509"/>
                        </a:lnTo>
                        <a:lnTo>
                          <a:pt x="315" y="509"/>
                        </a:lnTo>
                        <a:lnTo>
                          <a:pt x="313" y="509"/>
                        </a:lnTo>
                        <a:lnTo>
                          <a:pt x="313" y="507"/>
                        </a:lnTo>
                        <a:lnTo>
                          <a:pt x="311" y="507"/>
                        </a:lnTo>
                        <a:lnTo>
                          <a:pt x="309" y="507"/>
                        </a:lnTo>
                        <a:lnTo>
                          <a:pt x="309" y="505"/>
                        </a:lnTo>
                        <a:lnTo>
                          <a:pt x="309" y="503"/>
                        </a:lnTo>
                        <a:lnTo>
                          <a:pt x="309" y="501"/>
                        </a:lnTo>
                        <a:lnTo>
                          <a:pt x="309" y="499"/>
                        </a:lnTo>
                        <a:lnTo>
                          <a:pt x="307" y="499"/>
                        </a:lnTo>
                        <a:lnTo>
                          <a:pt x="305" y="497"/>
                        </a:lnTo>
                        <a:lnTo>
                          <a:pt x="305" y="495"/>
                        </a:lnTo>
                        <a:lnTo>
                          <a:pt x="305" y="493"/>
                        </a:lnTo>
                        <a:lnTo>
                          <a:pt x="305" y="491"/>
                        </a:lnTo>
                        <a:lnTo>
                          <a:pt x="305" y="489"/>
                        </a:lnTo>
                        <a:lnTo>
                          <a:pt x="307" y="489"/>
                        </a:lnTo>
                        <a:lnTo>
                          <a:pt x="307" y="487"/>
                        </a:lnTo>
                        <a:lnTo>
                          <a:pt x="305" y="487"/>
                        </a:lnTo>
                        <a:lnTo>
                          <a:pt x="305" y="486"/>
                        </a:lnTo>
                        <a:lnTo>
                          <a:pt x="303" y="486"/>
                        </a:lnTo>
                        <a:lnTo>
                          <a:pt x="303" y="484"/>
                        </a:lnTo>
                        <a:lnTo>
                          <a:pt x="303" y="482"/>
                        </a:lnTo>
                        <a:lnTo>
                          <a:pt x="305" y="482"/>
                        </a:lnTo>
                        <a:lnTo>
                          <a:pt x="305" y="480"/>
                        </a:lnTo>
                        <a:lnTo>
                          <a:pt x="303" y="480"/>
                        </a:lnTo>
                        <a:lnTo>
                          <a:pt x="303" y="478"/>
                        </a:lnTo>
                        <a:lnTo>
                          <a:pt x="303" y="476"/>
                        </a:lnTo>
                        <a:lnTo>
                          <a:pt x="303" y="474"/>
                        </a:lnTo>
                        <a:lnTo>
                          <a:pt x="301" y="474"/>
                        </a:lnTo>
                        <a:lnTo>
                          <a:pt x="301" y="472"/>
                        </a:lnTo>
                        <a:lnTo>
                          <a:pt x="299" y="472"/>
                        </a:lnTo>
                        <a:lnTo>
                          <a:pt x="299" y="470"/>
                        </a:lnTo>
                        <a:lnTo>
                          <a:pt x="297" y="470"/>
                        </a:lnTo>
                        <a:lnTo>
                          <a:pt x="295" y="470"/>
                        </a:lnTo>
                        <a:lnTo>
                          <a:pt x="297" y="470"/>
                        </a:lnTo>
                        <a:lnTo>
                          <a:pt x="295" y="470"/>
                        </a:lnTo>
                        <a:lnTo>
                          <a:pt x="295" y="468"/>
                        </a:lnTo>
                        <a:lnTo>
                          <a:pt x="294" y="468"/>
                        </a:lnTo>
                        <a:lnTo>
                          <a:pt x="292" y="468"/>
                        </a:lnTo>
                        <a:lnTo>
                          <a:pt x="292" y="470"/>
                        </a:lnTo>
                        <a:lnTo>
                          <a:pt x="290" y="470"/>
                        </a:lnTo>
                        <a:lnTo>
                          <a:pt x="290" y="468"/>
                        </a:lnTo>
                        <a:lnTo>
                          <a:pt x="288" y="468"/>
                        </a:lnTo>
                        <a:lnTo>
                          <a:pt x="288" y="466"/>
                        </a:lnTo>
                        <a:lnTo>
                          <a:pt x="286" y="466"/>
                        </a:lnTo>
                        <a:lnTo>
                          <a:pt x="286" y="464"/>
                        </a:lnTo>
                        <a:lnTo>
                          <a:pt x="286" y="463"/>
                        </a:lnTo>
                        <a:lnTo>
                          <a:pt x="286" y="461"/>
                        </a:lnTo>
                        <a:lnTo>
                          <a:pt x="286" y="459"/>
                        </a:lnTo>
                        <a:lnTo>
                          <a:pt x="286" y="457"/>
                        </a:lnTo>
                        <a:lnTo>
                          <a:pt x="286" y="455"/>
                        </a:lnTo>
                        <a:lnTo>
                          <a:pt x="286" y="453"/>
                        </a:lnTo>
                        <a:lnTo>
                          <a:pt x="286" y="451"/>
                        </a:lnTo>
                        <a:lnTo>
                          <a:pt x="284" y="451"/>
                        </a:lnTo>
                        <a:lnTo>
                          <a:pt x="286" y="451"/>
                        </a:lnTo>
                        <a:lnTo>
                          <a:pt x="286" y="449"/>
                        </a:lnTo>
                        <a:lnTo>
                          <a:pt x="286" y="447"/>
                        </a:lnTo>
                        <a:lnTo>
                          <a:pt x="288" y="447"/>
                        </a:lnTo>
                        <a:lnTo>
                          <a:pt x="288" y="445"/>
                        </a:lnTo>
                        <a:lnTo>
                          <a:pt x="286" y="445"/>
                        </a:lnTo>
                        <a:lnTo>
                          <a:pt x="286" y="443"/>
                        </a:lnTo>
                        <a:lnTo>
                          <a:pt x="284" y="443"/>
                        </a:lnTo>
                        <a:lnTo>
                          <a:pt x="284" y="441"/>
                        </a:lnTo>
                        <a:lnTo>
                          <a:pt x="282" y="441"/>
                        </a:lnTo>
                        <a:lnTo>
                          <a:pt x="280" y="441"/>
                        </a:lnTo>
                        <a:lnTo>
                          <a:pt x="278" y="441"/>
                        </a:lnTo>
                        <a:lnTo>
                          <a:pt x="278" y="439"/>
                        </a:lnTo>
                        <a:lnTo>
                          <a:pt x="276" y="439"/>
                        </a:lnTo>
                        <a:lnTo>
                          <a:pt x="274" y="439"/>
                        </a:lnTo>
                        <a:lnTo>
                          <a:pt x="274" y="438"/>
                        </a:lnTo>
                        <a:lnTo>
                          <a:pt x="274" y="439"/>
                        </a:lnTo>
                        <a:lnTo>
                          <a:pt x="272" y="439"/>
                        </a:lnTo>
                        <a:lnTo>
                          <a:pt x="271" y="439"/>
                        </a:lnTo>
                        <a:lnTo>
                          <a:pt x="271" y="438"/>
                        </a:lnTo>
                        <a:lnTo>
                          <a:pt x="271" y="436"/>
                        </a:lnTo>
                        <a:lnTo>
                          <a:pt x="269" y="436"/>
                        </a:lnTo>
                        <a:lnTo>
                          <a:pt x="267" y="436"/>
                        </a:lnTo>
                        <a:lnTo>
                          <a:pt x="267" y="434"/>
                        </a:lnTo>
                        <a:lnTo>
                          <a:pt x="265" y="434"/>
                        </a:lnTo>
                        <a:lnTo>
                          <a:pt x="263" y="434"/>
                        </a:lnTo>
                        <a:lnTo>
                          <a:pt x="265" y="434"/>
                        </a:lnTo>
                        <a:lnTo>
                          <a:pt x="263" y="434"/>
                        </a:lnTo>
                        <a:lnTo>
                          <a:pt x="265" y="434"/>
                        </a:lnTo>
                        <a:lnTo>
                          <a:pt x="265" y="432"/>
                        </a:lnTo>
                        <a:lnTo>
                          <a:pt x="265" y="430"/>
                        </a:lnTo>
                        <a:lnTo>
                          <a:pt x="263" y="430"/>
                        </a:lnTo>
                        <a:lnTo>
                          <a:pt x="263" y="428"/>
                        </a:lnTo>
                        <a:lnTo>
                          <a:pt x="265" y="428"/>
                        </a:lnTo>
                        <a:lnTo>
                          <a:pt x="263" y="428"/>
                        </a:lnTo>
                        <a:lnTo>
                          <a:pt x="263" y="430"/>
                        </a:lnTo>
                        <a:lnTo>
                          <a:pt x="261" y="430"/>
                        </a:lnTo>
                        <a:lnTo>
                          <a:pt x="261" y="432"/>
                        </a:lnTo>
                        <a:lnTo>
                          <a:pt x="259" y="432"/>
                        </a:lnTo>
                        <a:lnTo>
                          <a:pt x="259" y="430"/>
                        </a:lnTo>
                        <a:lnTo>
                          <a:pt x="257" y="428"/>
                        </a:lnTo>
                        <a:lnTo>
                          <a:pt x="255" y="428"/>
                        </a:lnTo>
                        <a:lnTo>
                          <a:pt x="253" y="428"/>
                        </a:lnTo>
                        <a:lnTo>
                          <a:pt x="253" y="426"/>
                        </a:lnTo>
                        <a:lnTo>
                          <a:pt x="253" y="424"/>
                        </a:lnTo>
                        <a:lnTo>
                          <a:pt x="253" y="422"/>
                        </a:lnTo>
                        <a:lnTo>
                          <a:pt x="251" y="422"/>
                        </a:lnTo>
                        <a:lnTo>
                          <a:pt x="249" y="422"/>
                        </a:lnTo>
                        <a:lnTo>
                          <a:pt x="249" y="424"/>
                        </a:lnTo>
                        <a:lnTo>
                          <a:pt x="247" y="424"/>
                        </a:lnTo>
                        <a:lnTo>
                          <a:pt x="246" y="424"/>
                        </a:lnTo>
                        <a:lnTo>
                          <a:pt x="246" y="422"/>
                        </a:lnTo>
                        <a:lnTo>
                          <a:pt x="246" y="420"/>
                        </a:lnTo>
                        <a:lnTo>
                          <a:pt x="246" y="418"/>
                        </a:lnTo>
                        <a:lnTo>
                          <a:pt x="246" y="420"/>
                        </a:lnTo>
                        <a:lnTo>
                          <a:pt x="244" y="420"/>
                        </a:lnTo>
                        <a:lnTo>
                          <a:pt x="242" y="420"/>
                        </a:lnTo>
                        <a:lnTo>
                          <a:pt x="240" y="420"/>
                        </a:lnTo>
                        <a:lnTo>
                          <a:pt x="238" y="418"/>
                        </a:lnTo>
                        <a:lnTo>
                          <a:pt x="236" y="416"/>
                        </a:lnTo>
                        <a:lnTo>
                          <a:pt x="236" y="415"/>
                        </a:lnTo>
                        <a:lnTo>
                          <a:pt x="234" y="415"/>
                        </a:lnTo>
                        <a:lnTo>
                          <a:pt x="234" y="413"/>
                        </a:lnTo>
                        <a:lnTo>
                          <a:pt x="234" y="411"/>
                        </a:lnTo>
                        <a:lnTo>
                          <a:pt x="234" y="409"/>
                        </a:lnTo>
                        <a:lnTo>
                          <a:pt x="234" y="407"/>
                        </a:lnTo>
                        <a:lnTo>
                          <a:pt x="234" y="405"/>
                        </a:lnTo>
                        <a:lnTo>
                          <a:pt x="234" y="403"/>
                        </a:lnTo>
                        <a:lnTo>
                          <a:pt x="232" y="401"/>
                        </a:lnTo>
                        <a:lnTo>
                          <a:pt x="232" y="399"/>
                        </a:lnTo>
                        <a:lnTo>
                          <a:pt x="230" y="399"/>
                        </a:lnTo>
                        <a:lnTo>
                          <a:pt x="230" y="397"/>
                        </a:lnTo>
                        <a:lnTo>
                          <a:pt x="230" y="399"/>
                        </a:lnTo>
                        <a:lnTo>
                          <a:pt x="228" y="399"/>
                        </a:lnTo>
                        <a:lnTo>
                          <a:pt x="228" y="401"/>
                        </a:lnTo>
                        <a:lnTo>
                          <a:pt x="226" y="401"/>
                        </a:lnTo>
                        <a:lnTo>
                          <a:pt x="226" y="403"/>
                        </a:lnTo>
                        <a:lnTo>
                          <a:pt x="224" y="403"/>
                        </a:lnTo>
                        <a:lnTo>
                          <a:pt x="223" y="403"/>
                        </a:lnTo>
                        <a:lnTo>
                          <a:pt x="221" y="403"/>
                        </a:lnTo>
                        <a:lnTo>
                          <a:pt x="221" y="405"/>
                        </a:lnTo>
                        <a:lnTo>
                          <a:pt x="219" y="405"/>
                        </a:lnTo>
                        <a:lnTo>
                          <a:pt x="217" y="405"/>
                        </a:lnTo>
                        <a:lnTo>
                          <a:pt x="217" y="407"/>
                        </a:lnTo>
                        <a:lnTo>
                          <a:pt x="217" y="409"/>
                        </a:lnTo>
                        <a:lnTo>
                          <a:pt x="215" y="409"/>
                        </a:lnTo>
                        <a:lnTo>
                          <a:pt x="213" y="409"/>
                        </a:lnTo>
                        <a:lnTo>
                          <a:pt x="213" y="407"/>
                        </a:lnTo>
                        <a:lnTo>
                          <a:pt x="211" y="407"/>
                        </a:lnTo>
                        <a:lnTo>
                          <a:pt x="213" y="407"/>
                        </a:lnTo>
                        <a:lnTo>
                          <a:pt x="213" y="409"/>
                        </a:lnTo>
                        <a:lnTo>
                          <a:pt x="211" y="409"/>
                        </a:lnTo>
                        <a:lnTo>
                          <a:pt x="211" y="411"/>
                        </a:lnTo>
                        <a:lnTo>
                          <a:pt x="209" y="411"/>
                        </a:lnTo>
                        <a:lnTo>
                          <a:pt x="209" y="413"/>
                        </a:lnTo>
                        <a:lnTo>
                          <a:pt x="207" y="415"/>
                        </a:lnTo>
                        <a:lnTo>
                          <a:pt x="207" y="416"/>
                        </a:lnTo>
                        <a:lnTo>
                          <a:pt x="205" y="416"/>
                        </a:lnTo>
                        <a:lnTo>
                          <a:pt x="205" y="418"/>
                        </a:lnTo>
                        <a:lnTo>
                          <a:pt x="203" y="418"/>
                        </a:lnTo>
                        <a:lnTo>
                          <a:pt x="203" y="420"/>
                        </a:lnTo>
                        <a:lnTo>
                          <a:pt x="203" y="422"/>
                        </a:lnTo>
                        <a:lnTo>
                          <a:pt x="203" y="424"/>
                        </a:lnTo>
                        <a:lnTo>
                          <a:pt x="203" y="426"/>
                        </a:lnTo>
                        <a:lnTo>
                          <a:pt x="203" y="428"/>
                        </a:lnTo>
                        <a:lnTo>
                          <a:pt x="203" y="430"/>
                        </a:lnTo>
                        <a:lnTo>
                          <a:pt x="203" y="432"/>
                        </a:lnTo>
                        <a:lnTo>
                          <a:pt x="201" y="432"/>
                        </a:lnTo>
                        <a:lnTo>
                          <a:pt x="201" y="434"/>
                        </a:lnTo>
                        <a:lnTo>
                          <a:pt x="201" y="436"/>
                        </a:lnTo>
                        <a:lnTo>
                          <a:pt x="199" y="436"/>
                        </a:lnTo>
                        <a:lnTo>
                          <a:pt x="199" y="438"/>
                        </a:lnTo>
                        <a:lnTo>
                          <a:pt x="199" y="439"/>
                        </a:lnTo>
                        <a:lnTo>
                          <a:pt x="198" y="439"/>
                        </a:lnTo>
                        <a:lnTo>
                          <a:pt x="196" y="439"/>
                        </a:lnTo>
                        <a:lnTo>
                          <a:pt x="194" y="439"/>
                        </a:lnTo>
                        <a:lnTo>
                          <a:pt x="194" y="438"/>
                        </a:lnTo>
                        <a:lnTo>
                          <a:pt x="192" y="438"/>
                        </a:lnTo>
                        <a:lnTo>
                          <a:pt x="190" y="438"/>
                        </a:lnTo>
                        <a:lnTo>
                          <a:pt x="188" y="438"/>
                        </a:lnTo>
                        <a:lnTo>
                          <a:pt x="186" y="438"/>
                        </a:lnTo>
                        <a:lnTo>
                          <a:pt x="184" y="438"/>
                        </a:lnTo>
                        <a:lnTo>
                          <a:pt x="184" y="439"/>
                        </a:lnTo>
                        <a:lnTo>
                          <a:pt x="184" y="441"/>
                        </a:lnTo>
                        <a:lnTo>
                          <a:pt x="182" y="441"/>
                        </a:lnTo>
                        <a:lnTo>
                          <a:pt x="182" y="443"/>
                        </a:lnTo>
                        <a:lnTo>
                          <a:pt x="182" y="445"/>
                        </a:lnTo>
                        <a:lnTo>
                          <a:pt x="182" y="447"/>
                        </a:lnTo>
                        <a:lnTo>
                          <a:pt x="180" y="447"/>
                        </a:lnTo>
                        <a:lnTo>
                          <a:pt x="180" y="449"/>
                        </a:lnTo>
                        <a:lnTo>
                          <a:pt x="180" y="451"/>
                        </a:lnTo>
                        <a:lnTo>
                          <a:pt x="178" y="451"/>
                        </a:lnTo>
                        <a:lnTo>
                          <a:pt x="178" y="453"/>
                        </a:lnTo>
                        <a:lnTo>
                          <a:pt x="176" y="453"/>
                        </a:lnTo>
                        <a:lnTo>
                          <a:pt x="176" y="451"/>
                        </a:lnTo>
                        <a:lnTo>
                          <a:pt x="175" y="451"/>
                        </a:lnTo>
                        <a:lnTo>
                          <a:pt x="175" y="453"/>
                        </a:lnTo>
                        <a:lnTo>
                          <a:pt x="173" y="453"/>
                        </a:lnTo>
                        <a:lnTo>
                          <a:pt x="171" y="453"/>
                        </a:lnTo>
                        <a:lnTo>
                          <a:pt x="171" y="455"/>
                        </a:lnTo>
                        <a:lnTo>
                          <a:pt x="171" y="453"/>
                        </a:lnTo>
                        <a:lnTo>
                          <a:pt x="169" y="453"/>
                        </a:lnTo>
                        <a:lnTo>
                          <a:pt x="167" y="453"/>
                        </a:lnTo>
                        <a:lnTo>
                          <a:pt x="167" y="451"/>
                        </a:lnTo>
                        <a:lnTo>
                          <a:pt x="165" y="451"/>
                        </a:lnTo>
                        <a:lnTo>
                          <a:pt x="163" y="451"/>
                        </a:lnTo>
                        <a:lnTo>
                          <a:pt x="161" y="451"/>
                        </a:lnTo>
                        <a:lnTo>
                          <a:pt x="161" y="449"/>
                        </a:lnTo>
                        <a:lnTo>
                          <a:pt x="161" y="447"/>
                        </a:lnTo>
                        <a:lnTo>
                          <a:pt x="161" y="445"/>
                        </a:lnTo>
                        <a:lnTo>
                          <a:pt x="161" y="443"/>
                        </a:lnTo>
                        <a:lnTo>
                          <a:pt x="159" y="443"/>
                        </a:lnTo>
                        <a:lnTo>
                          <a:pt x="159" y="441"/>
                        </a:lnTo>
                        <a:lnTo>
                          <a:pt x="157" y="441"/>
                        </a:lnTo>
                        <a:lnTo>
                          <a:pt x="157" y="439"/>
                        </a:lnTo>
                        <a:lnTo>
                          <a:pt x="155" y="439"/>
                        </a:lnTo>
                        <a:lnTo>
                          <a:pt x="155" y="438"/>
                        </a:lnTo>
                        <a:lnTo>
                          <a:pt x="155" y="436"/>
                        </a:lnTo>
                        <a:lnTo>
                          <a:pt x="153" y="436"/>
                        </a:lnTo>
                        <a:lnTo>
                          <a:pt x="153" y="434"/>
                        </a:lnTo>
                        <a:lnTo>
                          <a:pt x="152" y="434"/>
                        </a:lnTo>
                        <a:lnTo>
                          <a:pt x="152" y="432"/>
                        </a:lnTo>
                        <a:lnTo>
                          <a:pt x="152" y="430"/>
                        </a:lnTo>
                        <a:lnTo>
                          <a:pt x="153" y="430"/>
                        </a:lnTo>
                        <a:lnTo>
                          <a:pt x="152" y="430"/>
                        </a:lnTo>
                        <a:lnTo>
                          <a:pt x="150" y="430"/>
                        </a:lnTo>
                        <a:lnTo>
                          <a:pt x="150" y="428"/>
                        </a:lnTo>
                        <a:lnTo>
                          <a:pt x="148" y="428"/>
                        </a:lnTo>
                        <a:lnTo>
                          <a:pt x="146" y="428"/>
                        </a:lnTo>
                        <a:lnTo>
                          <a:pt x="144" y="428"/>
                        </a:lnTo>
                        <a:lnTo>
                          <a:pt x="144" y="430"/>
                        </a:lnTo>
                        <a:lnTo>
                          <a:pt x="142" y="430"/>
                        </a:lnTo>
                        <a:lnTo>
                          <a:pt x="140" y="430"/>
                        </a:lnTo>
                        <a:lnTo>
                          <a:pt x="138" y="430"/>
                        </a:lnTo>
                        <a:lnTo>
                          <a:pt x="138" y="432"/>
                        </a:lnTo>
                        <a:lnTo>
                          <a:pt x="136" y="432"/>
                        </a:lnTo>
                        <a:lnTo>
                          <a:pt x="136" y="430"/>
                        </a:lnTo>
                        <a:lnTo>
                          <a:pt x="134" y="430"/>
                        </a:lnTo>
                        <a:lnTo>
                          <a:pt x="134" y="428"/>
                        </a:lnTo>
                        <a:lnTo>
                          <a:pt x="132" y="428"/>
                        </a:lnTo>
                        <a:lnTo>
                          <a:pt x="130" y="428"/>
                        </a:lnTo>
                        <a:lnTo>
                          <a:pt x="130" y="426"/>
                        </a:lnTo>
                        <a:lnTo>
                          <a:pt x="130" y="428"/>
                        </a:lnTo>
                        <a:lnTo>
                          <a:pt x="130" y="426"/>
                        </a:lnTo>
                        <a:lnTo>
                          <a:pt x="128" y="426"/>
                        </a:lnTo>
                        <a:lnTo>
                          <a:pt x="128" y="424"/>
                        </a:lnTo>
                        <a:lnTo>
                          <a:pt x="127" y="424"/>
                        </a:lnTo>
                        <a:lnTo>
                          <a:pt x="127" y="422"/>
                        </a:lnTo>
                        <a:lnTo>
                          <a:pt x="127" y="420"/>
                        </a:lnTo>
                        <a:lnTo>
                          <a:pt x="125" y="420"/>
                        </a:lnTo>
                        <a:lnTo>
                          <a:pt x="125" y="418"/>
                        </a:lnTo>
                        <a:lnTo>
                          <a:pt x="123" y="418"/>
                        </a:lnTo>
                        <a:lnTo>
                          <a:pt x="123" y="416"/>
                        </a:lnTo>
                        <a:lnTo>
                          <a:pt x="121" y="416"/>
                        </a:lnTo>
                        <a:lnTo>
                          <a:pt x="119" y="418"/>
                        </a:lnTo>
                        <a:lnTo>
                          <a:pt x="117" y="420"/>
                        </a:lnTo>
                        <a:lnTo>
                          <a:pt x="115" y="422"/>
                        </a:lnTo>
                        <a:lnTo>
                          <a:pt x="113" y="422"/>
                        </a:lnTo>
                        <a:lnTo>
                          <a:pt x="111" y="422"/>
                        </a:lnTo>
                        <a:lnTo>
                          <a:pt x="111" y="420"/>
                        </a:lnTo>
                        <a:lnTo>
                          <a:pt x="109" y="420"/>
                        </a:lnTo>
                        <a:lnTo>
                          <a:pt x="109" y="418"/>
                        </a:lnTo>
                        <a:lnTo>
                          <a:pt x="111" y="418"/>
                        </a:lnTo>
                        <a:lnTo>
                          <a:pt x="109" y="418"/>
                        </a:lnTo>
                        <a:lnTo>
                          <a:pt x="109" y="416"/>
                        </a:lnTo>
                        <a:lnTo>
                          <a:pt x="111" y="416"/>
                        </a:lnTo>
                        <a:lnTo>
                          <a:pt x="111" y="415"/>
                        </a:lnTo>
                        <a:lnTo>
                          <a:pt x="111" y="413"/>
                        </a:lnTo>
                        <a:lnTo>
                          <a:pt x="111" y="411"/>
                        </a:lnTo>
                        <a:lnTo>
                          <a:pt x="111" y="409"/>
                        </a:lnTo>
                        <a:lnTo>
                          <a:pt x="113" y="409"/>
                        </a:lnTo>
                        <a:lnTo>
                          <a:pt x="113" y="407"/>
                        </a:lnTo>
                        <a:lnTo>
                          <a:pt x="113" y="405"/>
                        </a:lnTo>
                        <a:lnTo>
                          <a:pt x="111" y="405"/>
                        </a:lnTo>
                        <a:lnTo>
                          <a:pt x="111" y="403"/>
                        </a:lnTo>
                        <a:lnTo>
                          <a:pt x="109" y="403"/>
                        </a:lnTo>
                        <a:lnTo>
                          <a:pt x="109" y="401"/>
                        </a:lnTo>
                        <a:lnTo>
                          <a:pt x="107" y="401"/>
                        </a:lnTo>
                        <a:lnTo>
                          <a:pt x="105" y="401"/>
                        </a:lnTo>
                        <a:lnTo>
                          <a:pt x="104" y="401"/>
                        </a:lnTo>
                        <a:lnTo>
                          <a:pt x="104" y="399"/>
                        </a:lnTo>
                        <a:lnTo>
                          <a:pt x="102" y="399"/>
                        </a:lnTo>
                        <a:lnTo>
                          <a:pt x="100" y="399"/>
                        </a:lnTo>
                        <a:lnTo>
                          <a:pt x="100" y="397"/>
                        </a:lnTo>
                        <a:lnTo>
                          <a:pt x="98" y="397"/>
                        </a:lnTo>
                        <a:lnTo>
                          <a:pt x="98" y="395"/>
                        </a:lnTo>
                        <a:lnTo>
                          <a:pt x="98" y="393"/>
                        </a:lnTo>
                        <a:lnTo>
                          <a:pt x="96" y="391"/>
                        </a:lnTo>
                        <a:lnTo>
                          <a:pt x="96" y="390"/>
                        </a:lnTo>
                        <a:lnTo>
                          <a:pt x="96" y="388"/>
                        </a:lnTo>
                        <a:lnTo>
                          <a:pt x="96" y="386"/>
                        </a:lnTo>
                        <a:lnTo>
                          <a:pt x="94" y="386"/>
                        </a:lnTo>
                        <a:lnTo>
                          <a:pt x="94" y="384"/>
                        </a:lnTo>
                        <a:lnTo>
                          <a:pt x="94" y="386"/>
                        </a:lnTo>
                        <a:lnTo>
                          <a:pt x="94" y="384"/>
                        </a:lnTo>
                        <a:lnTo>
                          <a:pt x="94" y="382"/>
                        </a:lnTo>
                        <a:lnTo>
                          <a:pt x="96" y="382"/>
                        </a:lnTo>
                        <a:lnTo>
                          <a:pt x="96" y="38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19" name="Freeform 4872"/>
                  <p:cNvSpPr>
                    <a:spLocks/>
                  </p:cNvSpPr>
                  <p:nvPr/>
                </p:nvSpPr>
                <p:spPr bwMode="auto">
                  <a:xfrm>
                    <a:off x="1668" y="1993"/>
                    <a:ext cx="492" cy="563"/>
                  </a:xfrm>
                  <a:custGeom>
                    <a:avLst/>
                    <a:gdLst>
                      <a:gd name="T0" fmla="*/ 23 w 492"/>
                      <a:gd name="T1" fmla="*/ 344 h 563"/>
                      <a:gd name="T2" fmla="*/ 23 w 492"/>
                      <a:gd name="T3" fmla="*/ 306 h 563"/>
                      <a:gd name="T4" fmla="*/ 37 w 492"/>
                      <a:gd name="T5" fmla="*/ 269 h 563"/>
                      <a:gd name="T6" fmla="*/ 46 w 492"/>
                      <a:gd name="T7" fmla="*/ 231 h 563"/>
                      <a:gd name="T8" fmla="*/ 43 w 492"/>
                      <a:gd name="T9" fmla="*/ 188 h 563"/>
                      <a:gd name="T10" fmla="*/ 44 w 492"/>
                      <a:gd name="T11" fmla="*/ 140 h 563"/>
                      <a:gd name="T12" fmla="*/ 58 w 492"/>
                      <a:gd name="T13" fmla="*/ 106 h 563"/>
                      <a:gd name="T14" fmla="*/ 66 w 492"/>
                      <a:gd name="T15" fmla="*/ 60 h 563"/>
                      <a:gd name="T16" fmla="*/ 71 w 492"/>
                      <a:gd name="T17" fmla="*/ 23 h 563"/>
                      <a:gd name="T18" fmla="*/ 100 w 492"/>
                      <a:gd name="T19" fmla="*/ 14 h 563"/>
                      <a:gd name="T20" fmla="*/ 127 w 492"/>
                      <a:gd name="T21" fmla="*/ 19 h 563"/>
                      <a:gd name="T22" fmla="*/ 154 w 492"/>
                      <a:gd name="T23" fmla="*/ 12 h 563"/>
                      <a:gd name="T24" fmla="*/ 158 w 492"/>
                      <a:gd name="T25" fmla="*/ 33 h 563"/>
                      <a:gd name="T26" fmla="*/ 154 w 492"/>
                      <a:gd name="T27" fmla="*/ 56 h 563"/>
                      <a:gd name="T28" fmla="*/ 169 w 492"/>
                      <a:gd name="T29" fmla="*/ 94 h 563"/>
                      <a:gd name="T30" fmla="*/ 210 w 492"/>
                      <a:gd name="T31" fmla="*/ 104 h 563"/>
                      <a:gd name="T32" fmla="*/ 240 w 492"/>
                      <a:gd name="T33" fmla="*/ 125 h 563"/>
                      <a:gd name="T34" fmla="*/ 267 w 492"/>
                      <a:gd name="T35" fmla="*/ 89 h 563"/>
                      <a:gd name="T36" fmla="*/ 296 w 492"/>
                      <a:gd name="T37" fmla="*/ 89 h 563"/>
                      <a:gd name="T38" fmla="*/ 323 w 492"/>
                      <a:gd name="T39" fmla="*/ 108 h 563"/>
                      <a:gd name="T40" fmla="*/ 346 w 492"/>
                      <a:gd name="T41" fmla="*/ 140 h 563"/>
                      <a:gd name="T42" fmla="*/ 367 w 492"/>
                      <a:gd name="T43" fmla="*/ 173 h 563"/>
                      <a:gd name="T44" fmla="*/ 369 w 492"/>
                      <a:gd name="T45" fmla="*/ 213 h 563"/>
                      <a:gd name="T46" fmla="*/ 365 w 492"/>
                      <a:gd name="T47" fmla="*/ 254 h 563"/>
                      <a:gd name="T48" fmla="*/ 402 w 492"/>
                      <a:gd name="T49" fmla="*/ 263 h 563"/>
                      <a:gd name="T50" fmla="*/ 427 w 492"/>
                      <a:gd name="T51" fmla="*/ 298 h 563"/>
                      <a:gd name="T52" fmla="*/ 459 w 492"/>
                      <a:gd name="T53" fmla="*/ 313 h 563"/>
                      <a:gd name="T54" fmla="*/ 490 w 492"/>
                      <a:gd name="T55" fmla="*/ 294 h 563"/>
                      <a:gd name="T56" fmla="*/ 476 w 492"/>
                      <a:gd name="T57" fmla="*/ 382 h 563"/>
                      <a:gd name="T58" fmla="*/ 463 w 492"/>
                      <a:gd name="T59" fmla="*/ 428 h 563"/>
                      <a:gd name="T60" fmla="*/ 430 w 492"/>
                      <a:gd name="T61" fmla="*/ 409 h 563"/>
                      <a:gd name="T62" fmla="*/ 388 w 492"/>
                      <a:gd name="T63" fmla="*/ 411 h 563"/>
                      <a:gd name="T64" fmla="*/ 355 w 492"/>
                      <a:gd name="T65" fmla="*/ 392 h 563"/>
                      <a:gd name="T66" fmla="*/ 354 w 492"/>
                      <a:gd name="T67" fmla="*/ 355 h 563"/>
                      <a:gd name="T68" fmla="*/ 332 w 492"/>
                      <a:gd name="T69" fmla="*/ 359 h 563"/>
                      <a:gd name="T70" fmla="*/ 296 w 492"/>
                      <a:gd name="T71" fmla="*/ 371 h 563"/>
                      <a:gd name="T72" fmla="*/ 302 w 492"/>
                      <a:gd name="T73" fmla="*/ 419 h 563"/>
                      <a:gd name="T74" fmla="*/ 284 w 492"/>
                      <a:gd name="T75" fmla="*/ 446 h 563"/>
                      <a:gd name="T76" fmla="*/ 246 w 492"/>
                      <a:gd name="T77" fmla="*/ 467 h 563"/>
                      <a:gd name="T78" fmla="*/ 215 w 492"/>
                      <a:gd name="T79" fmla="*/ 480 h 563"/>
                      <a:gd name="T80" fmla="*/ 204 w 492"/>
                      <a:gd name="T81" fmla="*/ 467 h 563"/>
                      <a:gd name="T82" fmla="*/ 202 w 492"/>
                      <a:gd name="T83" fmla="*/ 436 h 563"/>
                      <a:gd name="T84" fmla="*/ 213 w 492"/>
                      <a:gd name="T85" fmla="*/ 390 h 563"/>
                      <a:gd name="T86" fmla="*/ 227 w 492"/>
                      <a:gd name="T87" fmla="*/ 352 h 563"/>
                      <a:gd name="T88" fmla="*/ 235 w 492"/>
                      <a:gd name="T89" fmla="*/ 321 h 563"/>
                      <a:gd name="T90" fmla="*/ 233 w 492"/>
                      <a:gd name="T91" fmla="*/ 286 h 563"/>
                      <a:gd name="T92" fmla="*/ 215 w 492"/>
                      <a:gd name="T93" fmla="*/ 267 h 563"/>
                      <a:gd name="T94" fmla="*/ 206 w 492"/>
                      <a:gd name="T95" fmla="*/ 286 h 563"/>
                      <a:gd name="T96" fmla="*/ 192 w 492"/>
                      <a:gd name="T97" fmla="*/ 311 h 563"/>
                      <a:gd name="T98" fmla="*/ 188 w 492"/>
                      <a:gd name="T99" fmla="*/ 332 h 563"/>
                      <a:gd name="T100" fmla="*/ 187 w 492"/>
                      <a:gd name="T101" fmla="*/ 375 h 563"/>
                      <a:gd name="T102" fmla="*/ 183 w 492"/>
                      <a:gd name="T103" fmla="*/ 421 h 563"/>
                      <a:gd name="T104" fmla="*/ 164 w 492"/>
                      <a:gd name="T105" fmla="*/ 463 h 563"/>
                      <a:gd name="T106" fmla="*/ 140 w 492"/>
                      <a:gd name="T107" fmla="*/ 488 h 563"/>
                      <a:gd name="T108" fmla="*/ 133 w 492"/>
                      <a:gd name="T109" fmla="*/ 532 h 563"/>
                      <a:gd name="T110" fmla="*/ 116 w 492"/>
                      <a:gd name="T111" fmla="*/ 551 h 563"/>
                      <a:gd name="T112" fmla="*/ 96 w 492"/>
                      <a:gd name="T113" fmla="*/ 526 h 563"/>
                      <a:gd name="T114" fmla="*/ 100 w 492"/>
                      <a:gd name="T115" fmla="*/ 476 h 563"/>
                      <a:gd name="T116" fmla="*/ 104 w 492"/>
                      <a:gd name="T117" fmla="*/ 440 h 563"/>
                      <a:gd name="T118" fmla="*/ 71 w 492"/>
                      <a:gd name="T119" fmla="*/ 423 h 563"/>
                      <a:gd name="T120" fmla="*/ 50 w 492"/>
                      <a:gd name="T121" fmla="*/ 430 h 563"/>
                      <a:gd name="T122" fmla="*/ 27 w 492"/>
                      <a:gd name="T123" fmla="*/ 413 h 563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492" h="563">
                        <a:moveTo>
                          <a:pt x="8" y="402"/>
                        </a:moveTo>
                        <a:lnTo>
                          <a:pt x="10" y="402"/>
                        </a:lnTo>
                        <a:lnTo>
                          <a:pt x="10" y="400"/>
                        </a:lnTo>
                        <a:lnTo>
                          <a:pt x="10" y="396"/>
                        </a:lnTo>
                        <a:lnTo>
                          <a:pt x="10" y="394"/>
                        </a:lnTo>
                        <a:lnTo>
                          <a:pt x="10" y="392"/>
                        </a:lnTo>
                        <a:lnTo>
                          <a:pt x="12" y="390"/>
                        </a:lnTo>
                        <a:lnTo>
                          <a:pt x="14" y="390"/>
                        </a:lnTo>
                        <a:lnTo>
                          <a:pt x="14" y="388"/>
                        </a:lnTo>
                        <a:lnTo>
                          <a:pt x="14" y="386"/>
                        </a:lnTo>
                        <a:lnTo>
                          <a:pt x="14" y="384"/>
                        </a:lnTo>
                        <a:lnTo>
                          <a:pt x="16" y="382"/>
                        </a:lnTo>
                        <a:lnTo>
                          <a:pt x="14" y="380"/>
                        </a:lnTo>
                        <a:lnTo>
                          <a:pt x="16" y="380"/>
                        </a:lnTo>
                        <a:lnTo>
                          <a:pt x="16" y="378"/>
                        </a:lnTo>
                        <a:lnTo>
                          <a:pt x="16" y="377"/>
                        </a:lnTo>
                        <a:lnTo>
                          <a:pt x="16" y="375"/>
                        </a:lnTo>
                        <a:lnTo>
                          <a:pt x="16" y="373"/>
                        </a:lnTo>
                        <a:lnTo>
                          <a:pt x="16" y="371"/>
                        </a:lnTo>
                        <a:lnTo>
                          <a:pt x="20" y="373"/>
                        </a:lnTo>
                        <a:lnTo>
                          <a:pt x="21" y="371"/>
                        </a:lnTo>
                        <a:lnTo>
                          <a:pt x="23" y="367"/>
                        </a:lnTo>
                        <a:lnTo>
                          <a:pt x="23" y="363"/>
                        </a:lnTo>
                        <a:lnTo>
                          <a:pt x="23" y="361"/>
                        </a:lnTo>
                        <a:lnTo>
                          <a:pt x="25" y="359"/>
                        </a:lnTo>
                        <a:lnTo>
                          <a:pt x="25" y="357"/>
                        </a:lnTo>
                        <a:lnTo>
                          <a:pt x="27" y="357"/>
                        </a:lnTo>
                        <a:lnTo>
                          <a:pt x="27" y="355"/>
                        </a:lnTo>
                        <a:lnTo>
                          <a:pt x="27" y="354"/>
                        </a:lnTo>
                        <a:lnTo>
                          <a:pt x="25" y="352"/>
                        </a:lnTo>
                        <a:lnTo>
                          <a:pt x="25" y="350"/>
                        </a:lnTo>
                        <a:lnTo>
                          <a:pt x="23" y="350"/>
                        </a:lnTo>
                        <a:lnTo>
                          <a:pt x="23" y="348"/>
                        </a:lnTo>
                        <a:lnTo>
                          <a:pt x="23" y="346"/>
                        </a:lnTo>
                        <a:lnTo>
                          <a:pt x="23" y="344"/>
                        </a:lnTo>
                        <a:lnTo>
                          <a:pt x="21" y="344"/>
                        </a:lnTo>
                        <a:lnTo>
                          <a:pt x="21" y="342"/>
                        </a:lnTo>
                        <a:lnTo>
                          <a:pt x="23" y="340"/>
                        </a:lnTo>
                        <a:lnTo>
                          <a:pt x="23" y="338"/>
                        </a:lnTo>
                        <a:lnTo>
                          <a:pt x="21" y="338"/>
                        </a:lnTo>
                        <a:lnTo>
                          <a:pt x="21" y="336"/>
                        </a:lnTo>
                        <a:lnTo>
                          <a:pt x="20" y="336"/>
                        </a:lnTo>
                        <a:lnTo>
                          <a:pt x="20" y="334"/>
                        </a:lnTo>
                        <a:lnTo>
                          <a:pt x="21" y="334"/>
                        </a:lnTo>
                        <a:lnTo>
                          <a:pt x="23" y="332"/>
                        </a:lnTo>
                        <a:lnTo>
                          <a:pt x="23" y="334"/>
                        </a:lnTo>
                        <a:lnTo>
                          <a:pt x="25" y="334"/>
                        </a:lnTo>
                        <a:lnTo>
                          <a:pt x="25" y="332"/>
                        </a:lnTo>
                        <a:lnTo>
                          <a:pt x="25" y="330"/>
                        </a:lnTo>
                        <a:lnTo>
                          <a:pt x="23" y="330"/>
                        </a:lnTo>
                        <a:lnTo>
                          <a:pt x="21" y="330"/>
                        </a:lnTo>
                        <a:lnTo>
                          <a:pt x="21" y="329"/>
                        </a:lnTo>
                        <a:lnTo>
                          <a:pt x="20" y="329"/>
                        </a:lnTo>
                        <a:lnTo>
                          <a:pt x="20" y="327"/>
                        </a:lnTo>
                        <a:lnTo>
                          <a:pt x="21" y="327"/>
                        </a:lnTo>
                        <a:lnTo>
                          <a:pt x="21" y="325"/>
                        </a:lnTo>
                        <a:lnTo>
                          <a:pt x="23" y="325"/>
                        </a:lnTo>
                        <a:lnTo>
                          <a:pt x="23" y="323"/>
                        </a:lnTo>
                        <a:lnTo>
                          <a:pt x="23" y="321"/>
                        </a:lnTo>
                        <a:lnTo>
                          <a:pt x="25" y="321"/>
                        </a:lnTo>
                        <a:lnTo>
                          <a:pt x="25" y="319"/>
                        </a:lnTo>
                        <a:lnTo>
                          <a:pt x="27" y="319"/>
                        </a:lnTo>
                        <a:lnTo>
                          <a:pt x="27" y="317"/>
                        </a:lnTo>
                        <a:lnTo>
                          <a:pt x="27" y="315"/>
                        </a:lnTo>
                        <a:lnTo>
                          <a:pt x="25" y="313"/>
                        </a:lnTo>
                        <a:lnTo>
                          <a:pt x="23" y="313"/>
                        </a:lnTo>
                        <a:lnTo>
                          <a:pt x="21" y="311"/>
                        </a:lnTo>
                        <a:lnTo>
                          <a:pt x="21" y="309"/>
                        </a:lnTo>
                        <a:lnTo>
                          <a:pt x="23" y="307"/>
                        </a:lnTo>
                        <a:lnTo>
                          <a:pt x="23" y="306"/>
                        </a:lnTo>
                        <a:lnTo>
                          <a:pt x="23" y="304"/>
                        </a:lnTo>
                        <a:lnTo>
                          <a:pt x="21" y="304"/>
                        </a:lnTo>
                        <a:lnTo>
                          <a:pt x="21" y="302"/>
                        </a:lnTo>
                        <a:lnTo>
                          <a:pt x="20" y="302"/>
                        </a:lnTo>
                        <a:lnTo>
                          <a:pt x="20" y="300"/>
                        </a:lnTo>
                        <a:lnTo>
                          <a:pt x="20" y="298"/>
                        </a:lnTo>
                        <a:lnTo>
                          <a:pt x="18" y="298"/>
                        </a:lnTo>
                        <a:lnTo>
                          <a:pt x="20" y="298"/>
                        </a:lnTo>
                        <a:lnTo>
                          <a:pt x="20" y="296"/>
                        </a:lnTo>
                        <a:lnTo>
                          <a:pt x="21" y="296"/>
                        </a:lnTo>
                        <a:lnTo>
                          <a:pt x="21" y="294"/>
                        </a:lnTo>
                        <a:lnTo>
                          <a:pt x="23" y="294"/>
                        </a:lnTo>
                        <a:lnTo>
                          <a:pt x="23" y="292"/>
                        </a:lnTo>
                        <a:lnTo>
                          <a:pt x="25" y="292"/>
                        </a:lnTo>
                        <a:lnTo>
                          <a:pt x="27" y="292"/>
                        </a:lnTo>
                        <a:lnTo>
                          <a:pt x="29" y="292"/>
                        </a:lnTo>
                        <a:lnTo>
                          <a:pt x="31" y="292"/>
                        </a:lnTo>
                        <a:lnTo>
                          <a:pt x="31" y="290"/>
                        </a:lnTo>
                        <a:lnTo>
                          <a:pt x="31" y="288"/>
                        </a:lnTo>
                        <a:lnTo>
                          <a:pt x="29" y="288"/>
                        </a:lnTo>
                        <a:lnTo>
                          <a:pt x="31" y="288"/>
                        </a:lnTo>
                        <a:lnTo>
                          <a:pt x="31" y="286"/>
                        </a:lnTo>
                        <a:lnTo>
                          <a:pt x="31" y="284"/>
                        </a:lnTo>
                        <a:lnTo>
                          <a:pt x="33" y="284"/>
                        </a:lnTo>
                        <a:lnTo>
                          <a:pt x="33" y="282"/>
                        </a:lnTo>
                        <a:lnTo>
                          <a:pt x="35" y="282"/>
                        </a:lnTo>
                        <a:lnTo>
                          <a:pt x="37" y="282"/>
                        </a:lnTo>
                        <a:lnTo>
                          <a:pt x="39" y="281"/>
                        </a:lnTo>
                        <a:lnTo>
                          <a:pt x="39" y="279"/>
                        </a:lnTo>
                        <a:lnTo>
                          <a:pt x="39" y="277"/>
                        </a:lnTo>
                        <a:lnTo>
                          <a:pt x="39" y="275"/>
                        </a:lnTo>
                        <a:lnTo>
                          <a:pt x="39" y="273"/>
                        </a:lnTo>
                        <a:lnTo>
                          <a:pt x="39" y="271"/>
                        </a:lnTo>
                        <a:lnTo>
                          <a:pt x="39" y="269"/>
                        </a:lnTo>
                        <a:lnTo>
                          <a:pt x="37" y="269"/>
                        </a:lnTo>
                        <a:lnTo>
                          <a:pt x="35" y="269"/>
                        </a:lnTo>
                        <a:lnTo>
                          <a:pt x="33" y="267"/>
                        </a:lnTo>
                        <a:lnTo>
                          <a:pt x="33" y="265"/>
                        </a:lnTo>
                        <a:lnTo>
                          <a:pt x="33" y="263"/>
                        </a:lnTo>
                        <a:lnTo>
                          <a:pt x="35" y="263"/>
                        </a:lnTo>
                        <a:lnTo>
                          <a:pt x="37" y="261"/>
                        </a:lnTo>
                        <a:lnTo>
                          <a:pt x="37" y="259"/>
                        </a:lnTo>
                        <a:lnTo>
                          <a:pt x="37" y="257"/>
                        </a:lnTo>
                        <a:lnTo>
                          <a:pt x="35" y="257"/>
                        </a:lnTo>
                        <a:lnTo>
                          <a:pt x="35" y="256"/>
                        </a:lnTo>
                        <a:lnTo>
                          <a:pt x="37" y="256"/>
                        </a:lnTo>
                        <a:lnTo>
                          <a:pt x="37" y="254"/>
                        </a:lnTo>
                        <a:lnTo>
                          <a:pt x="39" y="254"/>
                        </a:lnTo>
                        <a:lnTo>
                          <a:pt x="41" y="256"/>
                        </a:lnTo>
                        <a:lnTo>
                          <a:pt x="41" y="254"/>
                        </a:lnTo>
                        <a:lnTo>
                          <a:pt x="43" y="254"/>
                        </a:lnTo>
                        <a:lnTo>
                          <a:pt x="43" y="252"/>
                        </a:lnTo>
                        <a:lnTo>
                          <a:pt x="43" y="250"/>
                        </a:lnTo>
                        <a:lnTo>
                          <a:pt x="41" y="250"/>
                        </a:lnTo>
                        <a:lnTo>
                          <a:pt x="41" y="248"/>
                        </a:lnTo>
                        <a:lnTo>
                          <a:pt x="41" y="246"/>
                        </a:lnTo>
                        <a:lnTo>
                          <a:pt x="43" y="244"/>
                        </a:lnTo>
                        <a:lnTo>
                          <a:pt x="43" y="242"/>
                        </a:lnTo>
                        <a:lnTo>
                          <a:pt x="43" y="240"/>
                        </a:lnTo>
                        <a:lnTo>
                          <a:pt x="41" y="240"/>
                        </a:lnTo>
                        <a:lnTo>
                          <a:pt x="39" y="238"/>
                        </a:lnTo>
                        <a:lnTo>
                          <a:pt x="39" y="236"/>
                        </a:lnTo>
                        <a:lnTo>
                          <a:pt x="37" y="236"/>
                        </a:lnTo>
                        <a:lnTo>
                          <a:pt x="39" y="234"/>
                        </a:lnTo>
                        <a:lnTo>
                          <a:pt x="39" y="233"/>
                        </a:lnTo>
                        <a:lnTo>
                          <a:pt x="41" y="233"/>
                        </a:lnTo>
                        <a:lnTo>
                          <a:pt x="41" y="231"/>
                        </a:lnTo>
                        <a:lnTo>
                          <a:pt x="43" y="231"/>
                        </a:lnTo>
                        <a:lnTo>
                          <a:pt x="44" y="231"/>
                        </a:lnTo>
                        <a:lnTo>
                          <a:pt x="46" y="231"/>
                        </a:lnTo>
                        <a:lnTo>
                          <a:pt x="48" y="231"/>
                        </a:lnTo>
                        <a:lnTo>
                          <a:pt x="48" y="229"/>
                        </a:lnTo>
                        <a:lnTo>
                          <a:pt x="50" y="229"/>
                        </a:lnTo>
                        <a:lnTo>
                          <a:pt x="48" y="229"/>
                        </a:lnTo>
                        <a:lnTo>
                          <a:pt x="48" y="227"/>
                        </a:lnTo>
                        <a:lnTo>
                          <a:pt x="46" y="227"/>
                        </a:lnTo>
                        <a:lnTo>
                          <a:pt x="44" y="225"/>
                        </a:lnTo>
                        <a:lnTo>
                          <a:pt x="43" y="225"/>
                        </a:lnTo>
                        <a:lnTo>
                          <a:pt x="41" y="225"/>
                        </a:lnTo>
                        <a:lnTo>
                          <a:pt x="41" y="223"/>
                        </a:lnTo>
                        <a:lnTo>
                          <a:pt x="39" y="223"/>
                        </a:lnTo>
                        <a:lnTo>
                          <a:pt x="39" y="221"/>
                        </a:lnTo>
                        <a:lnTo>
                          <a:pt x="41" y="221"/>
                        </a:lnTo>
                        <a:lnTo>
                          <a:pt x="41" y="219"/>
                        </a:lnTo>
                        <a:lnTo>
                          <a:pt x="41" y="217"/>
                        </a:lnTo>
                        <a:lnTo>
                          <a:pt x="41" y="215"/>
                        </a:lnTo>
                        <a:lnTo>
                          <a:pt x="41" y="213"/>
                        </a:lnTo>
                        <a:lnTo>
                          <a:pt x="43" y="211"/>
                        </a:lnTo>
                        <a:lnTo>
                          <a:pt x="43" y="209"/>
                        </a:lnTo>
                        <a:lnTo>
                          <a:pt x="44" y="209"/>
                        </a:lnTo>
                        <a:lnTo>
                          <a:pt x="44" y="208"/>
                        </a:lnTo>
                        <a:lnTo>
                          <a:pt x="43" y="208"/>
                        </a:lnTo>
                        <a:lnTo>
                          <a:pt x="43" y="206"/>
                        </a:lnTo>
                        <a:lnTo>
                          <a:pt x="43" y="204"/>
                        </a:lnTo>
                        <a:lnTo>
                          <a:pt x="44" y="202"/>
                        </a:lnTo>
                        <a:lnTo>
                          <a:pt x="44" y="200"/>
                        </a:lnTo>
                        <a:lnTo>
                          <a:pt x="46" y="200"/>
                        </a:lnTo>
                        <a:lnTo>
                          <a:pt x="46" y="198"/>
                        </a:lnTo>
                        <a:lnTo>
                          <a:pt x="46" y="196"/>
                        </a:lnTo>
                        <a:lnTo>
                          <a:pt x="46" y="194"/>
                        </a:lnTo>
                        <a:lnTo>
                          <a:pt x="46" y="192"/>
                        </a:lnTo>
                        <a:lnTo>
                          <a:pt x="44" y="192"/>
                        </a:lnTo>
                        <a:lnTo>
                          <a:pt x="44" y="190"/>
                        </a:lnTo>
                        <a:lnTo>
                          <a:pt x="44" y="188"/>
                        </a:lnTo>
                        <a:lnTo>
                          <a:pt x="43" y="188"/>
                        </a:lnTo>
                        <a:lnTo>
                          <a:pt x="43" y="186"/>
                        </a:lnTo>
                        <a:lnTo>
                          <a:pt x="43" y="185"/>
                        </a:lnTo>
                        <a:lnTo>
                          <a:pt x="43" y="183"/>
                        </a:lnTo>
                        <a:lnTo>
                          <a:pt x="44" y="183"/>
                        </a:lnTo>
                        <a:lnTo>
                          <a:pt x="44" y="181"/>
                        </a:lnTo>
                        <a:lnTo>
                          <a:pt x="46" y="181"/>
                        </a:lnTo>
                        <a:lnTo>
                          <a:pt x="46" y="179"/>
                        </a:lnTo>
                        <a:lnTo>
                          <a:pt x="46" y="177"/>
                        </a:lnTo>
                        <a:lnTo>
                          <a:pt x="46" y="175"/>
                        </a:lnTo>
                        <a:lnTo>
                          <a:pt x="46" y="173"/>
                        </a:lnTo>
                        <a:lnTo>
                          <a:pt x="46" y="171"/>
                        </a:lnTo>
                        <a:lnTo>
                          <a:pt x="44" y="171"/>
                        </a:lnTo>
                        <a:lnTo>
                          <a:pt x="43" y="171"/>
                        </a:lnTo>
                        <a:lnTo>
                          <a:pt x="43" y="169"/>
                        </a:lnTo>
                        <a:lnTo>
                          <a:pt x="43" y="167"/>
                        </a:lnTo>
                        <a:lnTo>
                          <a:pt x="43" y="165"/>
                        </a:lnTo>
                        <a:lnTo>
                          <a:pt x="43" y="163"/>
                        </a:lnTo>
                        <a:lnTo>
                          <a:pt x="43" y="161"/>
                        </a:lnTo>
                        <a:lnTo>
                          <a:pt x="44" y="161"/>
                        </a:lnTo>
                        <a:lnTo>
                          <a:pt x="44" y="160"/>
                        </a:lnTo>
                        <a:lnTo>
                          <a:pt x="44" y="158"/>
                        </a:lnTo>
                        <a:lnTo>
                          <a:pt x="43" y="156"/>
                        </a:lnTo>
                        <a:lnTo>
                          <a:pt x="43" y="154"/>
                        </a:lnTo>
                        <a:lnTo>
                          <a:pt x="44" y="154"/>
                        </a:lnTo>
                        <a:lnTo>
                          <a:pt x="44" y="152"/>
                        </a:lnTo>
                        <a:lnTo>
                          <a:pt x="43" y="152"/>
                        </a:lnTo>
                        <a:lnTo>
                          <a:pt x="43" y="150"/>
                        </a:lnTo>
                        <a:lnTo>
                          <a:pt x="43" y="148"/>
                        </a:lnTo>
                        <a:lnTo>
                          <a:pt x="41" y="148"/>
                        </a:lnTo>
                        <a:lnTo>
                          <a:pt x="41" y="146"/>
                        </a:lnTo>
                        <a:lnTo>
                          <a:pt x="43" y="146"/>
                        </a:lnTo>
                        <a:lnTo>
                          <a:pt x="43" y="144"/>
                        </a:lnTo>
                        <a:lnTo>
                          <a:pt x="43" y="142"/>
                        </a:lnTo>
                        <a:lnTo>
                          <a:pt x="44" y="142"/>
                        </a:lnTo>
                        <a:lnTo>
                          <a:pt x="44" y="140"/>
                        </a:lnTo>
                        <a:lnTo>
                          <a:pt x="46" y="140"/>
                        </a:lnTo>
                        <a:lnTo>
                          <a:pt x="48" y="140"/>
                        </a:lnTo>
                        <a:lnTo>
                          <a:pt x="48" y="138"/>
                        </a:lnTo>
                        <a:lnTo>
                          <a:pt x="48" y="137"/>
                        </a:lnTo>
                        <a:lnTo>
                          <a:pt x="48" y="135"/>
                        </a:lnTo>
                        <a:lnTo>
                          <a:pt x="48" y="133"/>
                        </a:lnTo>
                        <a:lnTo>
                          <a:pt x="48" y="131"/>
                        </a:lnTo>
                        <a:lnTo>
                          <a:pt x="50" y="131"/>
                        </a:lnTo>
                        <a:lnTo>
                          <a:pt x="50" y="129"/>
                        </a:lnTo>
                        <a:lnTo>
                          <a:pt x="50" y="127"/>
                        </a:lnTo>
                        <a:lnTo>
                          <a:pt x="48" y="127"/>
                        </a:lnTo>
                        <a:lnTo>
                          <a:pt x="48" y="125"/>
                        </a:lnTo>
                        <a:lnTo>
                          <a:pt x="50" y="125"/>
                        </a:lnTo>
                        <a:lnTo>
                          <a:pt x="50" y="127"/>
                        </a:lnTo>
                        <a:lnTo>
                          <a:pt x="52" y="127"/>
                        </a:lnTo>
                        <a:lnTo>
                          <a:pt x="54" y="127"/>
                        </a:lnTo>
                        <a:lnTo>
                          <a:pt x="54" y="125"/>
                        </a:lnTo>
                        <a:lnTo>
                          <a:pt x="56" y="125"/>
                        </a:lnTo>
                        <a:lnTo>
                          <a:pt x="56" y="123"/>
                        </a:lnTo>
                        <a:lnTo>
                          <a:pt x="56" y="121"/>
                        </a:lnTo>
                        <a:lnTo>
                          <a:pt x="56" y="119"/>
                        </a:lnTo>
                        <a:lnTo>
                          <a:pt x="54" y="119"/>
                        </a:lnTo>
                        <a:lnTo>
                          <a:pt x="54" y="117"/>
                        </a:lnTo>
                        <a:lnTo>
                          <a:pt x="56" y="117"/>
                        </a:lnTo>
                        <a:lnTo>
                          <a:pt x="58" y="117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0" y="113"/>
                        </a:lnTo>
                        <a:lnTo>
                          <a:pt x="60" y="112"/>
                        </a:lnTo>
                        <a:lnTo>
                          <a:pt x="58" y="112"/>
                        </a:lnTo>
                        <a:lnTo>
                          <a:pt x="58" y="110"/>
                        </a:lnTo>
                        <a:lnTo>
                          <a:pt x="56" y="110"/>
                        </a:lnTo>
                        <a:lnTo>
                          <a:pt x="56" y="108"/>
                        </a:lnTo>
                        <a:lnTo>
                          <a:pt x="58" y="108"/>
                        </a:lnTo>
                        <a:lnTo>
                          <a:pt x="58" y="106"/>
                        </a:lnTo>
                        <a:lnTo>
                          <a:pt x="60" y="106"/>
                        </a:lnTo>
                        <a:lnTo>
                          <a:pt x="62" y="106"/>
                        </a:lnTo>
                        <a:lnTo>
                          <a:pt x="64" y="106"/>
                        </a:lnTo>
                        <a:lnTo>
                          <a:pt x="62" y="104"/>
                        </a:lnTo>
                        <a:lnTo>
                          <a:pt x="62" y="102"/>
                        </a:lnTo>
                        <a:lnTo>
                          <a:pt x="60" y="102"/>
                        </a:lnTo>
                        <a:lnTo>
                          <a:pt x="60" y="100"/>
                        </a:lnTo>
                        <a:lnTo>
                          <a:pt x="60" y="98"/>
                        </a:lnTo>
                        <a:lnTo>
                          <a:pt x="60" y="96"/>
                        </a:lnTo>
                        <a:lnTo>
                          <a:pt x="60" y="94"/>
                        </a:lnTo>
                        <a:lnTo>
                          <a:pt x="60" y="92"/>
                        </a:lnTo>
                        <a:lnTo>
                          <a:pt x="58" y="90"/>
                        </a:lnTo>
                        <a:lnTo>
                          <a:pt x="58" y="89"/>
                        </a:lnTo>
                        <a:lnTo>
                          <a:pt x="58" y="87"/>
                        </a:lnTo>
                        <a:lnTo>
                          <a:pt x="60" y="87"/>
                        </a:lnTo>
                        <a:lnTo>
                          <a:pt x="60" y="85"/>
                        </a:lnTo>
                        <a:lnTo>
                          <a:pt x="62" y="85"/>
                        </a:lnTo>
                        <a:lnTo>
                          <a:pt x="64" y="85"/>
                        </a:lnTo>
                        <a:lnTo>
                          <a:pt x="64" y="83"/>
                        </a:lnTo>
                        <a:lnTo>
                          <a:pt x="66" y="83"/>
                        </a:lnTo>
                        <a:lnTo>
                          <a:pt x="66" y="81"/>
                        </a:lnTo>
                        <a:lnTo>
                          <a:pt x="68" y="79"/>
                        </a:lnTo>
                        <a:lnTo>
                          <a:pt x="68" y="77"/>
                        </a:lnTo>
                        <a:lnTo>
                          <a:pt x="68" y="75"/>
                        </a:lnTo>
                        <a:lnTo>
                          <a:pt x="68" y="73"/>
                        </a:lnTo>
                        <a:lnTo>
                          <a:pt x="66" y="73"/>
                        </a:lnTo>
                        <a:lnTo>
                          <a:pt x="64" y="73"/>
                        </a:lnTo>
                        <a:lnTo>
                          <a:pt x="64" y="71"/>
                        </a:lnTo>
                        <a:lnTo>
                          <a:pt x="64" y="69"/>
                        </a:lnTo>
                        <a:lnTo>
                          <a:pt x="64" y="67"/>
                        </a:lnTo>
                        <a:lnTo>
                          <a:pt x="66" y="67"/>
                        </a:lnTo>
                        <a:lnTo>
                          <a:pt x="66" y="65"/>
                        </a:lnTo>
                        <a:lnTo>
                          <a:pt x="66" y="64"/>
                        </a:lnTo>
                        <a:lnTo>
                          <a:pt x="66" y="62"/>
                        </a:lnTo>
                        <a:lnTo>
                          <a:pt x="66" y="60"/>
                        </a:lnTo>
                        <a:lnTo>
                          <a:pt x="66" y="58"/>
                        </a:lnTo>
                        <a:lnTo>
                          <a:pt x="68" y="58"/>
                        </a:lnTo>
                        <a:lnTo>
                          <a:pt x="68" y="56"/>
                        </a:lnTo>
                        <a:lnTo>
                          <a:pt x="69" y="54"/>
                        </a:lnTo>
                        <a:lnTo>
                          <a:pt x="69" y="52"/>
                        </a:lnTo>
                        <a:lnTo>
                          <a:pt x="69" y="50"/>
                        </a:lnTo>
                        <a:lnTo>
                          <a:pt x="68" y="50"/>
                        </a:lnTo>
                        <a:lnTo>
                          <a:pt x="68" y="48"/>
                        </a:lnTo>
                        <a:lnTo>
                          <a:pt x="68" y="46"/>
                        </a:lnTo>
                        <a:lnTo>
                          <a:pt x="69" y="44"/>
                        </a:lnTo>
                        <a:lnTo>
                          <a:pt x="69" y="42"/>
                        </a:lnTo>
                        <a:lnTo>
                          <a:pt x="71" y="41"/>
                        </a:lnTo>
                        <a:lnTo>
                          <a:pt x="71" y="39"/>
                        </a:lnTo>
                        <a:lnTo>
                          <a:pt x="69" y="37"/>
                        </a:lnTo>
                        <a:lnTo>
                          <a:pt x="68" y="37"/>
                        </a:lnTo>
                        <a:lnTo>
                          <a:pt x="68" y="35"/>
                        </a:lnTo>
                        <a:lnTo>
                          <a:pt x="66" y="33"/>
                        </a:lnTo>
                        <a:lnTo>
                          <a:pt x="64" y="33"/>
                        </a:lnTo>
                        <a:lnTo>
                          <a:pt x="64" y="31"/>
                        </a:lnTo>
                        <a:lnTo>
                          <a:pt x="62" y="31"/>
                        </a:lnTo>
                        <a:lnTo>
                          <a:pt x="62" y="29"/>
                        </a:lnTo>
                        <a:lnTo>
                          <a:pt x="62" y="27"/>
                        </a:lnTo>
                        <a:lnTo>
                          <a:pt x="62" y="25"/>
                        </a:lnTo>
                        <a:lnTo>
                          <a:pt x="62" y="23"/>
                        </a:lnTo>
                        <a:lnTo>
                          <a:pt x="64" y="23"/>
                        </a:lnTo>
                        <a:lnTo>
                          <a:pt x="64" y="25"/>
                        </a:lnTo>
                        <a:lnTo>
                          <a:pt x="64" y="27"/>
                        </a:lnTo>
                        <a:lnTo>
                          <a:pt x="66" y="27"/>
                        </a:lnTo>
                        <a:lnTo>
                          <a:pt x="68" y="27"/>
                        </a:lnTo>
                        <a:lnTo>
                          <a:pt x="68" y="25"/>
                        </a:lnTo>
                        <a:lnTo>
                          <a:pt x="68" y="23"/>
                        </a:lnTo>
                        <a:lnTo>
                          <a:pt x="68" y="21"/>
                        </a:lnTo>
                        <a:lnTo>
                          <a:pt x="69" y="21"/>
                        </a:lnTo>
                        <a:lnTo>
                          <a:pt x="71" y="21"/>
                        </a:lnTo>
                        <a:lnTo>
                          <a:pt x="71" y="23"/>
                        </a:lnTo>
                        <a:lnTo>
                          <a:pt x="71" y="21"/>
                        </a:lnTo>
                        <a:lnTo>
                          <a:pt x="73" y="21"/>
                        </a:lnTo>
                        <a:lnTo>
                          <a:pt x="73" y="23"/>
                        </a:lnTo>
                        <a:lnTo>
                          <a:pt x="75" y="23"/>
                        </a:lnTo>
                        <a:lnTo>
                          <a:pt x="75" y="25"/>
                        </a:lnTo>
                        <a:lnTo>
                          <a:pt x="77" y="25"/>
                        </a:lnTo>
                        <a:lnTo>
                          <a:pt x="79" y="25"/>
                        </a:lnTo>
                        <a:lnTo>
                          <a:pt x="79" y="23"/>
                        </a:lnTo>
                        <a:lnTo>
                          <a:pt x="79" y="21"/>
                        </a:lnTo>
                        <a:lnTo>
                          <a:pt x="81" y="21"/>
                        </a:lnTo>
                        <a:lnTo>
                          <a:pt x="83" y="23"/>
                        </a:lnTo>
                        <a:lnTo>
                          <a:pt x="83" y="21"/>
                        </a:lnTo>
                        <a:lnTo>
                          <a:pt x="85" y="19"/>
                        </a:lnTo>
                        <a:lnTo>
                          <a:pt x="85" y="21"/>
                        </a:lnTo>
                        <a:lnTo>
                          <a:pt x="87" y="21"/>
                        </a:lnTo>
                        <a:lnTo>
                          <a:pt x="89" y="21"/>
                        </a:lnTo>
                        <a:lnTo>
                          <a:pt x="91" y="19"/>
                        </a:lnTo>
                        <a:lnTo>
                          <a:pt x="91" y="17"/>
                        </a:lnTo>
                        <a:lnTo>
                          <a:pt x="92" y="17"/>
                        </a:lnTo>
                        <a:lnTo>
                          <a:pt x="92" y="16"/>
                        </a:lnTo>
                        <a:lnTo>
                          <a:pt x="92" y="17"/>
                        </a:lnTo>
                        <a:lnTo>
                          <a:pt x="94" y="17"/>
                        </a:lnTo>
                        <a:lnTo>
                          <a:pt x="96" y="17"/>
                        </a:lnTo>
                        <a:lnTo>
                          <a:pt x="94" y="17"/>
                        </a:lnTo>
                        <a:lnTo>
                          <a:pt x="94" y="16"/>
                        </a:lnTo>
                        <a:lnTo>
                          <a:pt x="94" y="14"/>
                        </a:lnTo>
                        <a:lnTo>
                          <a:pt x="96" y="14"/>
                        </a:lnTo>
                        <a:lnTo>
                          <a:pt x="96" y="16"/>
                        </a:lnTo>
                        <a:lnTo>
                          <a:pt x="96" y="17"/>
                        </a:lnTo>
                        <a:lnTo>
                          <a:pt x="98" y="17"/>
                        </a:lnTo>
                        <a:lnTo>
                          <a:pt x="98" y="16"/>
                        </a:lnTo>
                        <a:lnTo>
                          <a:pt x="100" y="16"/>
                        </a:lnTo>
                        <a:lnTo>
                          <a:pt x="100" y="17"/>
                        </a:lnTo>
                        <a:lnTo>
                          <a:pt x="100" y="16"/>
                        </a:lnTo>
                        <a:lnTo>
                          <a:pt x="100" y="14"/>
                        </a:lnTo>
                        <a:lnTo>
                          <a:pt x="102" y="14"/>
                        </a:lnTo>
                        <a:lnTo>
                          <a:pt x="102" y="12"/>
                        </a:lnTo>
                        <a:lnTo>
                          <a:pt x="102" y="14"/>
                        </a:lnTo>
                        <a:lnTo>
                          <a:pt x="104" y="14"/>
                        </a:lnTo>
                        <a:lnTo>
                          <a:pt x="102" y="14"/>
                        </a:lnTo>
                        <a:lnTo>
                          <a:pt x="102" y="16"/>
                        </a:lnTo>
                        <a:lnTo>
                          <a:pt x="104" y="16"/>
                        </a:lnTo>
                        <a:lnTo>
                          <a:pt x="104" y="17"/>
                        </a:lnTo>
                        <a:lnTo>
                          <a:pt x="106" y="17"/>
                        </a:lnTo>
                        <a:lnTo>
                          <a:pt x="106" y="16"/>
                        </a:lnTo>
                        <a:lnTo>
                          <a:pt x="108" y="16"/>
                        </a:lnTo>
                        <a:lnTo>
                          <a:pt x="106" y="16"/>
                        </a:lnTo>
                        <a:lnTo>
                          <a:pt x="106" y="17"/>
                        </a:lnTo>
                        <a:lnTo>
                          <a:pt x="108" y="17"/>
                        </a:lnTo>
                        <a:lnTo>
                          <a:pt x="108" y="19"/>
                        </a:lnTo>
                        <a:lnTo>
                          <a:pt x="108" y="17"/>
                        </a:lnTo>
                        <a:lnTo>
                          <a:pt x="110" y="17"/>
                        </a:lnTo>
                        <a:lnTo>
                          <a:pt x="112" y="17"/>
                        </a:lnTo>
                        <a:lnTo>
                          <a:pt x="114" y="17"/>
                        </a:lnTo>
                        <a:lnTo>
                          <a:pt x="114" y="19"/>
                        </a:lnTo>
                        <a:lnTo>
                          <a:pt x="116" y="19"/>
                        </a:lnTo>
                        <a:lnTo>
                          <a:pt x="117" y="19"/>
                        </a:lnTo>
                        <a:lnTo>
                          <a:pt x="117" y="21"/>
                        </a:lnTo>
                        <a:lnTo>
                          <a:pt x="117" y="19"/>
                        </a:lnTo>
                        <a:lnTo>
                          <a:pt x="119" y="19"/>
                        </a:lnTo>
                        <a:lnTo>
                          <a:pt x="119" y="21"/>
                        </a:lnTo>
                        <a:lnTo>
                          <a:pt x="119" y="19"/>
                        </a:lnTo>
                        <a:lnTo>
                          <a:pt x="121" y="19"/>
                        </a:lnTo>
                        <a:lnTo>
                          <a:pt x="119" y="19"/>
                        </a:lnTo>
                        <a:lnTo>
                          <a:pt x="119" y="21"/>
                        </a:lnTo>
                        <a:lnTo>
                          <a:pt x="121" y="21"/>
                        </a:lnTo>
                        <a:lnTo>
                          <a:pt x="123" y="21"/>
                        </a:lnTo>
                        <a:lnTo>
                          <a:pt x="123" y="19"/>
                        </a:lnTo>
                        <a:lnTo>
                          <a:pt x="125" y="19"/>
                        </a:lnTo>
                        <a:lnTo>
                          <a:pt x="127" y="19"/>
                        </a:lnTo>
                        <a:lnTo>
                          <a:pt x="127" y="17"/>
                        </a:lnTo>
                        <a:lnTo>
                          <a:pt x="129" y="17"/>
                        </a:lnTo>
                        <a:lnTo>
                          <a:pt x="131" y="16"/>
                        </a:lnTo>
                        <a:lnTo>
                          <a:pt x="133" y="16"/>
                        </a:lnTo>
                        <a:lnTo>
                          <a:pt x="135" y="16"/>
                        </a:lnTo>
                        <a:lnTo>
                          <a:pt x="135" y="14"/>
                        </a:lnTo>
                        <a:lnTo>
                          <a:pt x="137" y="14"/>
                        </a:lnTo>
                        <a:lnTo>
                          <a:pt x="137" y="12"/>
                        </a:lnTo>
                        <a:lnTo>
                          <a:pt x="139" y="12"/>
                        </a:lnTo>
                        <a:lnTo>
                          <a:pt x="139" y="10"/>
                        </a:lnTo>
                        <a:lnTo>
                          <a:pt x="140" y="10"/>
                        </a:lnTo>
                        <a:lnTo>
                          <a:pt x="140" y="8"/>
                        </a:lnTo>
                        <a:lnTo>
                          <a:pt x="142" y="8"/>
                        </a:lnTo>
                        <a:lnTo>
                          <a:pt x="142" y="6"/>
                        </a:lnTo>
                        <a:lnTo>
                          <a:pt x="144" y="6"/>
                        </a:lnTo>
                        <a:lnTo>
                          <a:pt x="144" y="4"/>
                        </a:lnTo>
                        <a:lnTo>
                          <a:pt x="144" y="2"/>
                        </a:lnTo>
                        <a:lnTo>
                          <a:pt x="146" y="2"/>
                        </a:lnTo>
                        <a:lnTo>
                          <a:pt x="148" y="2"/>
                        </a:lnTo>
                        <a:lnTo>
                          <a:pt x="148" y="0"/>
                        </a:lnTo>
                        <a:lnTo>
                          <a:pt x="148" y="2"/>
                        </a:lnTo>
                        <a:lnTo>
                          <a:pt x="148" y="4"/>
                        </a:lnTo>
                        <a:lnTo>
                          <a:pt x="150" y="4"/>
                        </a:lnTo>
                        <a:lnTo>
                          <a:pt x="150" y="6"/>
                        </a:lnTo>
                        <a:lnTo>
                          <a:pt x="152" y="6"/>
                        </a:lnTo>
                        <a:lnTo>
                          <a:pt x="150" y="6"/>
                        </a:lnTo>
                        <a:lnTo>
                          <a:pt x="152" y="6"/>
                        </a:lnTo>
                        <a:lnTo>
                          <a:pt x="154" y="6"/>
                        </a:lnTo>
                        <a:lnTo>
                          <a:pt x="152" y="6"/>
                        </a:lnTo>
                        <a:lnTo>
                          <a:pt x="152" y="8"/>
                        </a:lnTo>
                        <a:lnTo>
                          <a:pt x="154" y="8"/>
                        </a:lnTo>
                        <a:lnTo>
                          <a:pt x="154" y="10"/>
                        </a:lnTo>
                        <a:lnTo>
                          <a:pt x="152" y="10"/>
                        </a:lnTo>
                        <a:lnTo>
                          <a:pt x="154" y="10"/>
                        </a:lnTo>
                        <a:lnTo>
                          <a:pt x="154" y="12"/>
                        </a:lnTo>
                        <a:lnTo>
                          <a:pt x="152" y="12"/>
                        </a:lnTo>
                        <a:lnTo>
                          <a:pt x="154" y="12"/>
                        </a:lnTo>
                        <a:lnTo>
                          <a:pt x="154" y="10"/>
                        </a:lnTo>
                        <a:lnTo>
                          <a:pt x="154" y="12"/>
                        </a:lnTo>
                        <a:lnTo>
                          <a:pt x="156" y="12"/>
                        </a:lnTo>
                        <a:lnTo>
                          <a:pt x="156" y="10"/>
                        </a:lnTo>
                        <a:lnTo>
                          <a:pt x="156" y="12"/>
                        </a:lnTo>
                        <a:lnTo>
                          <a:pt x="158" y="12"/>
                        </a:lnTo>
                        <a:lnTo>
                          <a:pt x="156" y="12"/>
                        </a:lnTo>
                        <a:lnTo>
                          <a:pt x="158" y="12"/>
                        </a:lnTo>
                        <a:lnTo>
                          <a:pt x="158" y="14"/>
                        </a:lnTo>
                        <a:lnTo>
                          <a:pt x="156" y="14"/>
                        </a:lnTo>
                        <a:lnTo>
                          <a:pt x="156" y="12"/>
                        </a:lnTo>
                        <a:lnTo>
                          <a:pt x="156" y="14"/>
                        </a:lnTo>
                        <a:lnTo>
                          <a:pt x="154" y="14"/>
                        </a:lnTo>
                        <a:lnTo>
                          <a:pt x="154" y="16"/>
                        </a:lnTo>
                        <a:lnTo>
                          <a:pt x="156" y="16"/>
                        </a:lnTo>
                        <a:lnTo>
                          <a:pt x="156" y="17"/>
                        </a:lnTo>
                        <a:lnTo>
                          <a:pt x="156" y="19"/>
                        </a:lnTo>
                        <a:lnTo>
                          <a:pt x="156" y="17"/>
                        </a:lnTo>
                        <a:lnTo>
                          <a:pt x="156" y="19"/>
                        </a:lnTo>
                        <a:lnTo>
                          <a:pt x="158" y="19"/>
                        </a:lnTo>
                        <a:lnTo>
                          <a:pt x="158" y="21"/>
                        </a:lnTo>
                        <a:lnTo>
                          <a:pt x="160" y="21"/>
                        </a:lnTo>
                        <a:lnTo>
                          <a:pt x="158" y="21"/>
                        </a:lnTo>
                        <a:lnTo>
                          <a:pt x="158" y="23"/>
                        </a:lnTo>
                        <a:lnTo>
                          <a:pt x="160" y="23"/>
                        </a:lnTo>
                        <a:lnTo>
                          <a:pt x="160" y="25"/>
                        </a:lnTo>
                        <a:lnTo>
                          <a:pt x="162" y="25"/>
                        </a:lnTo>
                        <a:lnTo>
                          <a:pt x="160" y="25"/>
                        </a:lnTo>
                        <a:lnTo>
                          <a:pt x="160" y="27"/>
                        </a:lnTo>
                        <a:lnTo>
                          <a:pt x="160" y="29"/>
                        </a:lnTo>
                        <a:lnTo>
                          <a:pt x="158" y="29"/>
                        </a:lnTo>
                        <a:lnTo>
                          <a:pt x="158" y="31"/>
                        </a:lnTo>
                        <a:lnTo>
                          <a:pt x="158" y="33"/>
                        </a:lnTo>
                        <a:lnTo>
                          <a:pt x="156" y="35"/>
                        </a:lnTo>
                        <a:lnTo>
                          <a:pt x="158" y="35"/>
                        </a:lnTo>
                        <a:lnTo>
                          <a:pt x="158" y="37"/>
                        </a:lnTo>
                        <a:lnTo>
                          <a:pt x="158" y="35"/>
                        </a:lnTo>
                        <a:lnTo>
                          <a:pt x="158" y="37"/>
                        </a:lnTo>
                        <a:lnTo>
                          <a:pt x="160" y="37"/>
                        </a:lnTo>
                        <a:lnTo>
                          <a:pt x="158" y="37"/>
                        </a:lnTo>
                        <a:lnTo>
                          <a:pt x="160" y="37"/>
                        </a:lnTo>
                        <a:lnTo>
                          <a:pt x="162" y="37"/>
                        </a:lnTo>
                        <a:lnTo>
                          <a:pt x="162" y="39"/>
                        </a:lnTo>
                        <a:lnTo>
                          <a:pt x="164" y="39"/>
                        </a:lnTo>
                        <a:lnTo>
                          <a:pt x="164" y="41"/>
                        </a:lnTo>
                        <a:lnTo>
                          <a:pt x="162" y="41"/>
                        </a:lnTo>
                        <a:lnTo>
                          <a:pt x="164" y="41"/>
                        </a:lnTo>
                        <a:lnTo>
                          <a:pt x="164" y="42"/>
                        </a:lnTo>
                        <a:lnTo>
                          <a:pt x="162" y="42"/>
                        </a:lnTo>
                        <a:lnTo>
                          <a:pt x="162" y="44"/>
                        </a:lnTo>
                        <a:lnTo>
                          <a:pt x="162" y="46"/>
                        </a:lnTo>
                        <a:lnTo>
                          <a:pt x="162" y="44"/>
                        </a:lnTo>
                        <a:lnTo>
                          <a:pt x="162" y="46"/>
                        </a:lnTo>
                        <a:lnTo>
                          <a:pt x="162" y="48"/>
                        </a:lnTo>
                        <a:lnTo>
                          <a:pt x="160" y="48"/>
                        </a:lnTo>
                        <a:lnTo>
                          <a:pt x="160" y="46"/>
                        </a:lnTo>
                        <a:lnTo>
                          <a:pt x="160" y="48"/>
                        </a:lnTo>
                        <a:lnTo>
                          <a:pt x="160" y="46"/>
                        </a:lnTo>
                        <a:lnTo>
                          <a:pt x="160" y="48"/>
                        </a:lnTo>
                        <a:lnTo>
                          <a:pt x="158" y="48"/>
                        </a:lnTo>
                        <a:lnTo>
                          <a:pt x="158" y="50"/>
                        </a:lnTo>
                        <a:lnTo>
                          <a:pt x="158" y="48"/>
                        </a:lnTo>
                        <a:lnTo>
                          <a:pt x="158" y="50"/>
                        </a:lnTo>
                        <a:lnTo>
                          <a:pt x="156" y="50"/>
                        </a:lnTo>
                        <a:lnTo>
                          <a:pt x="156" y="52"/>
                        </a:lnTo>
                        <a:lnTo>
                          <a:pt x="156" y="54"/>
                        </a:lnTo>
                        <a:lnTo>
                          <a:pt x="156" y="56"/>
                        </a:lnTo>
                        <a:lnTo>
                          <a:pt x="154" y="56"/>
                        </a:lnTo>
                        <a:lnTo>
                          <a:pt x="154" y="58"/>
                        </a:lnTo>
                        <a:lnTo>
                          <a:pt x="154" y="60"/>
                        </a:lnTo>
                        <a:lnTo>
                          <a:pt x="154" y="58"/>
                        </a:lnTo>
                        <a:lnTo>
                          <a:pt x="154" y="60"/>
                        </a:lnTo>
                        <a:lnTo>
                          <a:pt x="156" y="60"/>
                        </a:lnTo>
                        <a:lnTo>
                          <a:pt x="156" y="62"/>
                        </a:lnTo>
                        <a:lnTo>
                          <a:pt x="156" y="64"/>
                        </a:lnTo>
                        <a:lnTo>
                          <a:pt x="156" y="65"/>
                        </a:lnTo>
                        <a:lnTo>
                          <a:pt x="158" y="67"/>
                        </a:lnTo>
                        <a:lnTo>
                          <a:pt x="158" y="69"/>
                        </a:lnTo>
                        <a:lnTo>
                          <a:pt x="158" y="71"/>
                        </a:lnTo>
                        <a:lnTo>
                          <a:pt x="160" y="71"/>
                        </a:lnTo>
                        <a:lnTo>
                          <a:pt x="160" y="73"/>
                        </a:lnTo>
                        <a:lnTo>
                          <a:pt x="162" y="73"/>
                        </a:lnTo>
                        <a:lnTo>
                          <a:pt x="164" y="73"/>
                        </a:lnTo>
                        <a:lnTo>
                          <a:pt x="164" y="75"/>
                        </a:lnTo>
                        <a:lnTo>
                          <a:pt x="165" y="75"/>
                        </a:lnTo>
                        <a:lnTo>
                          <a:pt x="167" y="75"/>
                        </a:lnTo>
                        <a:lnTo>
                          <a:pt x="169" y="75"/>
                        </a:lnTo>
                        <a:lnTo>
                          <a:pt x="169" y="77"/>
                        </a:lnTo>
                        <a:lnTo>
                          <a:pt x="171" y="77"/>
                        </a:lnTo>
                        <a:lnTo>
                          <a:pt x="171" y="79"/>
                        </a:lnTo>
                        <a:lnTo>
                          <a:pt x="173" y="79"/>
                        </a:lnTo>
                        <a:lnTo>
                          <a:pt x="173" y="81"/>
                        </a:lnTo>
                        <a:lnTo>
                          <a:pt x="173" y="83"/>
                        </a:lnTo>
                        <a:lnTo>
                          <a:pt x="171" y="83"/>
                        </a:lnTo>
                        <a:lnTo>
                          <a:pt x="171" y="85"/>
                        </a:lnTo>
                        <a:lnTo>
                          <a:pt x="171" y="87"/>
                        </a:lnTo>
                        <a:lnTo>
                          <a:pt x="171" y="89"/>
                        </a:lnTo>
                        <a:lnTo>
                          <a:pt x="171" y="90"/>
                        </a:lnTo>
                        <a:lnTo>
                          <a:pt x="169" y="90"/>
                        </a:lnTo>
                        <a:lnTo>
                          <a:pt x="169" y="92"/>
                        </a:lnTo>
                        <a:lnTo>
                          <a:pt x="171" y="92"/>
                        </a:lnTo>
                        <a:lnTo>
                          <a:pt x="169" y="92"/>
                        </a:lnTo>
                        <a:lnTo>
                          <a:pt x="169" y="94"/>
                        </a:lnTo>
                        <a:lnTo>
                          <a:pt x="171" y="94"/>
                        </a:lnTo>
                        <a:lnTo>
                          <a:pt x="171" y="96"/>
                        </a:lnTo>
                        <a:lnTo>
                          <a:pt x="173" y="96"/>
                        </a:lnTo>
                        <a:lnTo>
                          <a:pt x="175" y="96"/>
                        </a:lnTo>
                        <a:lnTo>
                          <a:pt x="177" y="94"/>
                        </a:lnTo>
                        <a:lnTo>
                          <a:pt x="179" y="92"/>
                        </a:lnTo>
                        <a:lnTo>
                          <a:pt x="181" y="90"/>
                        </a:lnTo>
                        <a:lnTo>
                          <a:pt x="183" y="90"/>
                        </a:lnTo>
                        <a:lnTo>
                          <a:pt x="183" y="92"/>
                        </a:lnTo>
                        <a:lnTo>
                          <a:pt x="185" y="92"/>
                        </a:lnTo>
                        <a:lnTo>
                          <a:pt x="185" y="94"/>
                        </a:lnTo>
                        <a:lnTo>
                          <a:pt x="187" y="94"/>
                        </a:lnTo>
                        <a:lnTo>
                          <a:pt x="187" y="96"/>
                        </a:lnTo>
                        <a:lnTo>
                          <a:pt x="187" y="98"/>
                        </a:lnTo>
                        <a:lnTo>
                          <a:pt x="188" y="98"/>
                        </a:lnTo>
                        <a:lnTo>
                          <a:pt x="188" y="100"/>
                        </a:lnTo>
                        <a:lnTo>
                          <a:pt x="190" y="100"/>
                        </a:lnTo>
                        <a:lnTo>
                          <a:pt x="190" y="102"/>
                        </a:lnTo>
                        <a:lnTo>
                          <a:pt x="190" y="100"/>
                        </a:lnTo>
                        <a:lnTo>
                          <a:pt x="190" y="102"/>
                        </a:lnTo>
                        <a:lnTo>
                          <a:pt x="192" y="102"/>
                        </a:lnTo>
                        <a:lnTo>
                          <a:pt x="194" y="102"/>
                        </a:lnTo>
                        <a:lnTo>
                          <a:pt x="194" y="104"/>
                        </a:lnTo>
                        <a:lnTo>
                          <a:pt x="196" y="104"/>
                        </a:lnTo>
                        <a:lnTo>
                          <a:pt x="196" y="106"/>
                        </a:lnTo>
                        <a:lnTo>
                          <a:pt x="198" y="106"/>
                        </a:lnTo>
                        <a:lnTo>
                          <a:pt x="198" y="104"/>
                        </a:lnTo>
                        <a:lnTo>
                          <a:pt x="200" y="104"/>
                        </a:lnTo>
                        <a:lnTo>
                          <a:pt x="202" y="104"/>
                        </a:lnTo>
                        <a:lnTo>
                          <a:pt x="204" y="104"/>
                        </a:lnTo>
                        <a:lnTo>
                          <a:pt x="204" y="102"/>
                        </a:lnTo>
                        <a:lnTo>
                          <a:pt x="206" y="102"/>
                        </a:lnTo>
                        <a:lnTo>
                          <a:pt x="208" y="102"/>
                        </a:lnTo>
                        <a:lnTo>
                          <a:pt x="210" y="102"/>
                        </a:lnTo>
                        <a:lnTo>
                          <a:pt x="210" y="104"/>
                        </a:lnTo>
                        <a:lnTo>
                          <a:pt x="212" y="104"/>
                        </a:lnTo>
                        <a:lnTo>
                          <a:pt x="213" y="104"/>
                        </a:lnTo>
                        <a:lnTo>
                          <a:pt x="212" y="104"/>
                        </a:lnTo>
                        <a:lnTo>
                          <a:pt x="212" y="106"/>
                        </a:lnTo>
                        <a:lnTo>
                          <a:pt x="212" y="108"/>
                        </a:lnTo>
                        <a:lnTo>
                          <a:pt x="213" y="108"/>
                        </a:lnTo>
                        <a:lnTo>
                          <a:pt x="213" y="110"/>
                        </a:lnTo>
                        <a:lnTo>
                          <a:pt x="215" y="110"/>
                        </a:lnTo>
                        <a:lnTo>
                          <a:pt x="215" y="112"/>
                        </a:lnTo>
                        <a:lnTo>
                          <a:pt x="215" y="113"/>
                        </a:lnTo>
                        <a:lnTo>
                          <a:pt x="217" y="113"/>
                        </a:lnTo>
                        <a:lnTo>
                          <a:pt x="217" y="115"/>
                        </a:lnTo>
                        <a:lnTo>
                          <a:pt x="219" y="115"/>
                        </a:lnTo>
                        <a:lnTo>
                          <a:pt x="219" y="117"/>
                        </a:lnTo>
                        <a:lnTo>
                          <a:pt x="221" y="117"/>
                        </a:lnTo>
                        <a:lnTo>
                          <a:pt x="221" y="119"/>
                        </a:lnTo>
                        <a:lnTo>
                          <a:pt x="221" y="121"/>
                        </a:lnTo>
                        <a:lnTo>
                          <a:pt x="221" y="123"/>
                        </a:lnTo>
                        <a:lnTo>
                          <a:pt x="221" y="125"/>
                        </a:lnTo>
                        <a:lnTo>
                          <a:pt x="223" y="125"/>
                        </a:lnTo>
                        <a:lnTo>
                          <a:pt x="225" y="125"/>
                        </a:lnTo>
                        <a:lnTo>
                          <a:pt x="227" y="125"/>
                        </a:lnTo>
                        <a:lnTo>
                          <a:pt x="227" y="127"/>
                        </a:lnTo>
                        <a:lnTo>
                          <a:pt x="229" y="127"/>
                        </a:lnTo>
                        <a:lnTo>
                          <a:pt x="231" y="127"/>
                        </a:lnTo>
                        <a:lnTo>
                          <a:pt x="231" y="129"/>
                        </a:lnTo>
                        <a:lnTo>
                          <a:pt x="231" y="127"/>
                        </a:lnTo>
                        <a:lnTo>
                          <a:pt x="233" y="127"/>
                        </a:lnTo>
                        <a:lnTo>
                          <a:pt x="235" y="127"/>
                        </a:lnTo>
                        <a:lnTo>
                          <a:pt x="235" y="125"/>
                        </a:lnTo>
                        <a:lnTo>
                          <a:pt x="236" y="125"/>
                        </a:lnTo>
                        <a:lnTo>
                          <a:pt x="236" y="127"/>
                        </a:lnTo>
                        <a:lnTo>
                          <a:pt x="238" y="127"/>
                        </a:lnTo>
                        <a:lnTo>
                          <a:pt x="238" y="125"/>
                        </a:lnTo>
                        <a:lnTo>
                          <a:pt x="240" y="125"/>
                        </a:lnTo>
                        <a:lnTo>
                          <a:pt x="240" y="123"/>
                        </a:lnTo>
                        <a:lnTo>
                          <a:pt x="240" y="121"/>
                        </a:lnTo>
                        <a:lnTo>
                          <a:pt x="242" y="121"/>
                        </a:lnTo>
                        <a:lnTo>
                          <a:pt x="242" y="119"/>
                        </a:lnTo>
                        <a:lnTo>
                          <a:pt x="242" y="117"/>
                        </a:lnTo>
                        <a:lnTo>
                          <a:pt x="242" y="115"/>
                        </a:lnTo>
                        <a:lnTo>
                          <a:pt x="244" y="115"/>
                        </a:lnTo>
                        <a:lnTo>
                          <a:pt x="244" y="113"/>
                        </a:lnTo>
                        <a:lnTo>
                          <a:pt x="244" y="112"/>
                        </a:lnTo>
                        <a:lnTo>
                          <a:pt x="246" y="112"/>
                        </a:lnTo>
                        <a:lnTo>
                          <a:pt x="248" y="112"/>
                        </a:lnTo>
                        <a:lnTo>
                          <a:pt x="250" y="112"/>
                        </a:lnTo>
                        <a:lnTo>
                          <a:pt x="252" y="112"/>
                        </a:lnTo>
                        <a:lnTo>
                          <a:pt x="254" y="112"/>
                        </a:lnTo>
                        <a:lnTo>
                          <a:pt x="254" y="113"/>
                        </a:lnTo>
                        <a:lnTo>
                          <a:pt x="256" y="113"/>
                        </a:lnTo>
                        <a:lnTo>
                          <a:pt x="258" y="113"/>
                        </a:lnTo>
                        <a:lnTo>
                          <a:pt x="259" y="113"/>
                        </a:lnTo>
                        <a:lnTo>
                          <a:pt x="259" y="112"/>
                        </a:lnTo>
                        <a:lnTo>
                          <a:pt x="259" y="110"/>
                        </a:lnTo>
                        <a:lnTo>
                          <a:pt x="261" y="110"/>
                        </a:lnTo>
                        <a:lnTo>
                          <a:pt x="261" y="108"/>
                        </a:lnTo>
                        <a:lnTo>
                          <a:pt x="261" y="106"/>
                        </a:lnTo>
                        <a:lnTo>
                          <a:pt x="263" y="106"/>
                        </a:lnTo>
                        <a:lnTo>
                          <a:pt x="263" y="104"/>
                        </a:lnTo>
                        <a:lnTo>
                          <a:pt x="263" y="102"/>
                        </a:lnTo>
                        <a:lnTo>
                          <a:pt x="263" y="100"/>
                        </a:lnTo>
                        <a:lnTo>
                          <a:pt x="263" y="98"/>
                        </a:lnTo>
                        <a:lnTo>
                          <a:pt x="263" y="96"/>
                        </a:lnTo>
                        <a:lnTo>
                          <a:pt x="263" y="94"/>
                        </a:lnTo>
                        <a:lnTo>
                          <a:pt x="263" y="92"/>
                        </a:lnTo>
                        <a:lnTo>
                          <a:pt x="265" y="92"/>
                        </a:lnTo>
                        <a:lnTo>
                          <a:pt x="265" y="90"/>
                        </a:lnTo>
                        <a:lnTo>
                          <a:pt x="267" y="90"/>
                        </a:lnTo>
                        <a:lnTo>
                          <a:pt x="267" y="89"/>
                        </a:lnTo>
                        <a:lnTo>
                          <a:pt x="269" y="87"/>
                        </a:lnTo>
                        <a:lnTo>
                          <a:pt x="269" y="85"/>
                        </a:lnTo>
                        <a:lnTo>
                          <a:pt x="271" y="85"/>
                        </a:lnTo>
                        <a:lnTo>
                          <a:pt x="271" y="83"/>
                        </a:lnTo>
                        <a:lnTo>
                          <a:pt x="273" y="83"/>
                        </a:lnTo>
                        <a:lnTo>
                          <a:pt x="273" y="81"/>
                        </a:lnTo>
                        <a:lnTo>
                          <a:pt x="271" y="81"/>
                        </a:lnTo>
                        <a:lnTo>
                          <a:pt x="273" y="81"/>
                        </a:lnTo>
                        <a:lnTo>
                          <a:pt x="273" y="83"/>
                        </a:lnTo>
                        <a:lnTo>
                          <a:pt x="275" y="83"/>
                        </a:lnTo>
                        <a:lnTo>
                          <a:pt x="277" y="83"/>
                        </a:lnTo>
                        <a:lnTo>
                          <a:pt x="277" y="81"/>
                        </a:lnTo>
                        <a:lnTo>
                          <a:pt x="277" y="79"/>
                        </a:lnTo>
                        <a:lnTo>
                          <a:pt x="279" y="79"/>
                        </a:lnTo>
                        <a:lnTo>
                          <a:pt x="281" y="79"/>
                        </a:lnTo>
                        <a:lnTo>
                          <a:pt x="281" y="77"/>
                        </a:lnTo>
                        <a:lnTo>
                          <a:pt x="283" y="77"/>
                        </a:lnTo>
                        <a:lnTo>
                          <a:pt x="284" y="77"/>
                        </a:lnTo>
                        <a:lnTo>
                          <a:pt x="286" y="77"/>
                        </a:lnTo>
                        <a:lnTo>
                          <a:pt x="286" y="75"/>
                        </a:lnTo>
                        <a:lnTo>
                          <a:pt x="288" y="75"/>
                        </a:lnTo>
                        <a:lnTo>
                          <a:pt x="288" y="73"/>
                        </a:lnTo>
                        <a:lnTo>
                          <a:pt x="290" y="73"/>
                        </a:lnTo>
                        <a:lnTo>
                          <a:pt x="290" y="71"/>
                        </a:lnTo>
                        <a:lnTo>
                          <a:pt x="290" y="73"/>
                        </a:lnTo>
                        <a:lnTo>
                          <a:pt x="292" y="73"/>
                        </a:lnTo>
                        <a:lnTo>
                          <a:pt x="292" y="75"/>
                        </a:lnTo>
                        <a:lnTo>
                          <a:pt x="294" y="77"/>
                        </a:lnTo>
                        <a:lnTo>
                          <a:pt x="294" y="79"/>
                        </a:lnTo>
                        <a:lnTo>
                          <a:pt x="294" y="81"/>
                        </a:lnTo>
                        <a:lnTo>
                          <a:pt x="294" y="83"/>
                        </a:lnTo>
                        <a:lnTo>
                          <a:pt x="294" y="85"/>
                        </a:lnTo>
                        <a:lnTo>
                          <a:pt x="294" y="87"/>
                        </a:lnTo>
                        <a:lnTo>
                          <a:pt x="294" y="89"/>
                        </a:lnTo>
                        <a:lnTo>
                          <a:pt x="296" y="89"/>
                        </a:lnTo>
                        <a:lnTo>
                          <a:pt x="296" y="90"/>
                        </a:lnTo>
                        <a:lnTo>
                          <a:pt x="298" y="92"/>
                        </a:lnTo>
                        <a:lnTo>
                          <a:pt x="300" y="94"/>
                        </a:lnTo>
                        <a:lnTo>
                          <a:pt x="302" y="94"/>
                        </a:lnTo>
                        <a:lnTo>
                          <a:pt x="304" y="94"/>
                        </a:lnTo>
                        <a:lnTo>
                          <a:pt x="306" y="94"/>
                        </a:lnTo>
                        <a:lnTo>
                          <a:pt x="306" y="92"/>
                        </a:lnTo>
                        <a:lnTo>
                          <a:pt x="306" y="94"/>
                        </a:lnTo>
                        <a:lnTo>
                          <a:pt x="306" y="96"/>
                        </a:lnTo>
                        <a:lnTo>
                          <a:pt x="306" y="98"/>
                        </a:lnTo>
                        <a:lnTo>
                          <a:pt x="307" y="98"/>
                        </a:lnTo>
                        <a:lnTo>
                          <a:pt x="309" y="98"/>
                        </a:lnTo>
                        <a:lnTo>
                          <a:pt x="309" y="96"/>
                        </a:lnTo>
                        <a:lnTo>
                          <a:pt x="311" y="96"/>
                        </a:lnTo>
                        <a:lnTo>
                          <a:pt x="313" y="96"/>
                        </a:lnTo>
                        <a:lnTo>
                          <a:pt x="313" y="98"/>
                        </a:lnTo>
                        <a:lnTo>
                          <a:pt x="313" y="100"/>
                        </a:lnTo>
                        <a:lnTo>
                          <a:pt x="313" y="102"/>
                        </a:lnTo>
                        <a:lnTo>
                          <a:pt x="315" y="102"/>
                        </a:lnTo>
                        <a:lnTo>
                          <a:pt x="317" y="102"/>
                        </a:lnTo>
                        <a:lnTo>
                          <a:pt x="319" y="104"/>
                        </a:lnTo>
                        <a:lnTo>
                          <a:pt x="319" y="106"/>
                        </a:lnTo>
                        <a:lnTo>
                          <a:pt x="321" y="106"/>
                        </a:lnTo>
                        <a:lnTo>
                          <a:pt x="321" y="104"/>
                        </a:lnTo>
                        <a:lnTo>
                          <a:pt x="323" y="104"/>
                        </a:lnTo>
                        <a:lnTo>
                          <a:pt x="323" y="102"/>
                        </a:lnTo>
                        <a:lnTo>
                          <a:pt x="325" y="102"/>
                        </a:lnTo>
                        <a:lnTo>
                          <a:pt x="323" y="102"/>
                        </a:lnTo>
                        <a:lnTo>
                          <a:pt x="323" y="104"/>
                        </a:lnTo>
                        <a:lnTo>
                          <a:pt x="325" y="104"/>
                        </a:lnTo>
                        <a:lnTo>
                          <a:pt x="325" y="106"/>
                        </a:lnTo>
                        <a:lnTo>
                          <a:pt x="325" y="108"/>
                        </a:lnTo>
                        <a:lnTo>
                          <a:pt x="323" y="108"/>
                        </a:lnTo>
                        <a:lnTo>
                          <a:pt x="325" y="108"/>
                        </a:lnTo>
                        <a:lnTo>
                          <a:pt x="323" y="108"/>
                        </a:lnTo>
                        <a:lnTo>
                          <a:pt x="325" y="108"/>
                        </a:lnTo>
                        <a:lnTo>
                          <a:pt x="327" y="108"/>
                        </a:lnTo>
                        <a:lnTo>
                          <a:pt x="327" y="110"/>
                        </a:lnTo>
                        <a:lnTo>
                          <a:pt x="329" y="110"/>
                        </a:lnTo>
                        <a:lnTo>
                          <a:pt x="331" y="110"/>
                        </a:lnTo>
                        <a:lnTo>
                          <a:pt x="331" y="112"/>
                        </a:lnTo>
                        <a:lnTo>
                          <a:pt x="331" y="113"/>
                        </a:lnTo>
                        <a:lnTo>
                          <a:pt x="332" y="113"/>
                        </a:lnTo>
                        <a:lnTo>
                          <a:pt x="334" y="113"/>
                        </a:lnTo>
                        <a:lnTo>
                          <a:pt x="334" y="112"/>
                        </a:lnTo>
                        <a:lnTo>
                          <a:pt x="334" y="113"/>
                        </a:lnTo>
                        <a:lnTo>
                          <a:pt x="336" y="113"/>
                        </a:lnTo>
                        <a:lnTo>
                          <a:pt x="338" y="113"/>
                        </a:lnTo>
                        <a:lnTo>
                          <a:pt x="338" y="115"/>
                        </a:lnTo>
                        <a:lnTo>
                          <a:pt x="340" y="115"/>
                        </a:lnTo>
                        <a:lnTo>
                          <a:pt x="342" y="115"/>
                        </a:lnTo>
                        <a:lnTo>
                          <a:pt x="344" y="115"/>
                        </a:lnTo>
                        <a:lnTo>
                          <a:pt x="344" y="117"/>
                        </a:lnTo>
                        <a:lnTo>
                          <a:pt x="346" y="117"/>
                        </a:lnTo>
                        <a:lnTo>
                          <a:pt x="346" y="119"/>
                        </a:lnTo>
                        <a:lnTo>
                          <a:pt x="348" y="119"/>
                        </a:lnTo>
                        <a:lnTo>
                          <a:pt x="348" y="121"/>
                        </a:lnTo>
                        <a:lnTo>
                          <a:pt x="346" y="121"/>
                        </a:lnTo>
                        <a:lnTo>
                          <a:pt x="346" y="123"/>
                        </a:lnTo>
                        <a:lnTo>
                          <a:pt x="346" y="125"/>
                        </a:lnTo>
                        <a:lnTo>
                          <a:pt x="344" y="125"/>
                        </a:lnTo>
                        <a:lnTo>
                          <a:pt x="346" y="125"/>
                        </a:lnTo>
                        <a:lnTo>
                          <a:pt x="346" y="127"/>
                        </a:lnTo>
                        <a:lnTo>
                          <a:pt x="346" y="129"/>
                        </a:lnTo>
                        <a:lnTo>
                          <a:pt x="346" y="131"/>
                        </a:lnTo>
                        <a:lnTo>
                          <a:pt x="346" y="133"/>
                        </a:lnTo>
                        <a:lnTo>
                          <a:pt x="346" y="135"/>
                        </a:lnTo>
                        <a:lnTo>
                          <a:pt x="346" y="137"/>
                        </a:lnTo>
                        <a:lnTo>
                          <a:pt x="346" y="138"/>
                        </a:lnTo>
                        <a:lnTo>
                          <a:pt x="346" y="140"/>
                        </a:lnTo>
                        <a:lnTo>
                          <a:pt x="348" y="140"/>
                        </a:lnTo>
                        <a:lnTo>
                          <a:pt x="348" y="142"/>
                        </a:lnTo>
                        <a:lnTo>
                          <a:pt x="350" y="142"/>
                        </a:lnTo>
                        <a:lnTo>
                          <a:pt x="350" y="144"/>
                        </a:lnTo>
                        <a:lnTo>
                          <a:pt x="352" y="144"/>
                        </a:lnTo>
                        <a:lnTo>
                          <a:pt x="352" y="142"/>
                        </a:lnTo>
                        <a:lnTo>
                          <a:pt x="354" y="142"/>
                        </a:lnTo>
                        <a:lnTo>
                          <a:pt x="355" y="142"/>
                        </a:lnTo>
                        <a:lnTo>
                          <a:pt x="355" y="144"/>
                        </a:lnTo>
                        <a:lnTo>
                          <a:pt x="357" y="144"/>
                        </a:lnTo>
                        <a:lnTo>
                          <a:pt x="355" y="144"/>
                        </a:lnTo>
                        <a:lnTo>
                          <a:pt x="357" y="144"/>
                        </a:lnTo>
                        <a:lnTo>
                          <a:pt x="359" y="144"/>
                        </a:lnTo>
                        <a:lnTo>
                          <a:pt x="359" y="146"/>
                        </a:lnTo>
                        <a:lnTo>
                          <a:pt x="361" y="146"/>
                        </a:lnTo>
                        <a:lnTo>
                          <a:pt x="361" y="148"/>
                        </a:lnTo>
                        <a:lnTo>
                          <a:pt x="363" y="148"/>
                        </a:lnTo>
                        <a:lnTo>
                          <a:pt x="363" y="150"/>
                        </a:lnTo>
                        <a:lnTo>
                          <a:pt x="363" y="152"/>
                        </a:lnTo>
                        <a:lnTo>
                          <a:pt x="363" y="154"/>
                        </a:lnTo>
                        <a:lnTo>
                          <a:pt x="365" y="154"/>
                        </a:lnTo>
                        <a:lnTo>
                          <a:pt x="365" y="156"/>
                        </a:lnTo>
                        <a:lnTo>
                          <a:pt x="363" y="156"/>
                        </a:lnTo>
                        <a:lnTo>
                          <a:pt x="363" y="158"/>
                        </a:lnTo>
                        <a:lnTo>
                          <a:pt x="363" y="160"/>
                        </a:lnTo>
                        <a:lnTo>
                          <a:pt x="365" y="160"/>
                        </a:lnTo>
                        <a:lnTo>
                          <a:pt x="365" y="161"/>
                        </a:lnTo>
                        <a:lnTo>
                          <a:pt x="367" y="161"/>
                        </a:lnTo>
                        <a:lnTo>
                          <a:pt x="367" y="163"/>
                        </a:lnTo>
                        <a:lnTo>
                          <a:pt x="365" y="163"/>
                        </a:lnTo>
                        <a:lnTo>
                          <a:pt x="365" y="165"/>
                        </a:lnTo>
                        <a:lnTo>
                          <a:pt x="365" y="167"/>
                        </a:lnTo>
                        <a:lnTo>
                          <a:pt x="365" y="169"/>
                        </a:lnTo>
                        <a:lnTo>
                          <a:pt x="365" y="171"/>
                        </a:lnTo>
                        <a:lnTo>
                          <a:pt x="367" y="173"/>
                        </a:lnTo>
                        <a:lnTo>
                          <a:pt x="369" y="173"/>
                        </a:lnTo>
                        <a:lnTo>
                          <a:pt x="369" y="175"/>
                        </a:lnTo>
                        <a:lnTo>
                          <a:pt x="369" y="177"/>
                        </a:lnTo>
                        <a:lnTo>
                          <a:pt x="369" y="179"/>
                        </a:lnTo>
                        <a:lnTo>
                          <a:pt x="369" y="181"/>
                        </a:lnTo>
                        <a:lnTo>
                          <a:pt x="371" y="181"/>
                        </a:lnTo>
                        <a:lnTo>
                          <a:pt x="373" y="181"/>
                        </a:lnTo>
                        <a:lnTo>
                          <a:pt x="373" y="183"/>
                        </a:lnTo>
                        <a:lnTo>
                          <a:pt x="375" y="183"/>
                        </a:lnTo>
                        <a:lnTo>
                          <a:pt x="377" y="183"/>
                        </a:lnTo>
                        <a:lnTo>
                          <a:pt x="377" y="185"/>
                        </a:lnTo>
                        <a:lnTo>
                          <a:pt x="375" y="186"/>
                        </a:lnTo>
                        <a:lnTo>
                          <a:pt x="375" y="188"/>
                        </a:lnTo>
                        <a:lnTo>
                          <a:pt x="373" y="190"/>
                        </a:lnTo>
                        <a:lnTo>
                          <a:pt x="375" y="190"/>
                        </a:lnTo>
                        <a:lnTo>
                          <a:pt x="375" y="192"/>
                        </a:lnTo>
                        <a:lnTo>
                          <a:pt x="375" y="194"/>
                        </a:lnTo>
                        <a:lnTo>
                          <a:pt x="373" y="194"/>
                        </a:lnTo>
                        <a:lnTo>
                          <a:pt x="373" y="196"/>
                        </a:lnTo>
                        <a:lnTo>
                          <a:pt x="375" y="196"/>
                        </a:lnTo>
                        <a:lnTo>
                          <a:pt x="375" y="198"/>
                        </a:lnTo>
                        <a:lnTo>
                          <a:pt x="375" y="200"/>
                        </a:lnTo>
                        <a:lnTo>
                          <a:pt x="377" y="200"/>
                        </a:lnTo>
                        <a:lnTo>
                          <a:pt x="377" y="202"/>
                        </a:lnTo>
                        <a:lnTo>
                          <a:pt x="377" y="204"/>
                        </a:lnTo>
                        <a:lnTo>
                          <a:pt x="377" y="206"/>
                        </a:lnTo>
                        <a:lnTo>
                          <a:pt x="377" y="208"/>
                        </a:lnTo>
                        <a:lnTo>
                          <a:pt x="375" y="208"/>
                        </a:lnTo>
                        <a:lnTo>
                          <a:pt x="375" y="209"/>
                        </a:lnTo>
                        <a:lnTo>
                          <a:pt x="377" y="209"/>
                        </a:lnTo>
                        <a:lnTo>
                          <a:pt x="375" y="209"/>
                        </a:lnTo>
                        <a:lnTo>
                          <a:pt x="375" y="211"/>
                        </a:lnTo>
                        <a:lnTo>
                          <a:pt x="373" y="211"/>
                        </a:lnTo>
                        <a:lnTo>
                          <a:pt x="371" y="213"/>
                        </a:lnTo>
                        <a:lnTo>
                          <a:pt x="369" y="213"/>
                        </a:lnTo>
                        <a:lnTo>
                          <a:pt x="367" y="213"/>
                        </a:lnTo>
                        <a:lnTo>
                          <a:pt x="367" y="215"/>
                        </a:lnTo>
                        <a:lnTo>
                          <a:pt x="365" y="215"/>
                        </a:lnTo>
                        <a:lnTo>
                          <a:pt x="365" y="217"/>
                        </a:lnTo>
                        <a:lnTo>
                          <a:pt x="365" y="219"/>
                        </a:lnTo>
                        <a:lnTo>
                          <a:pt x="367" y="219"/>
                        </a:lnTo>
                        <a:lnTo>
                          <a:pt x="367" y="221"/>
                        </a:lnTo>
                        <a:lnTo>
                          <a:pt x="367" y="219"/>
                        </a:lnTo>
                        <a:lnTo>
                          <a:pt x="367" y="221"/>
                        </a:lnTo>
                        <a:lnTo>
                          <a:pt x="367" y="223"/>
                        </a:lnTo>
                        <a:lnTo>
                          <a:pt x="369" y="223"/>
                        </a:lnTo>
                        <a:lnTo>
                          <a:pt x="369" y="225"/>
                        </a:lnTo>
                        <a:lnTo>
                          <a:pt x="369" y="227"/>
                        </a:lnTo>
                        <a:lnTo>
                          <a:pt x="367" y="227"/>
                        </a:lnTo>
                        <a:lnTo>
                          <a:pt x="367" y="229"/>
                        </a:lnTo>
                        <a:lnTo>
                          <a:pt x="367" y="231"/>
                        </a:lnTo>
                        <a:lnTo>
                          <a:pt x="365" y="231"/>
                        </a:lnTo>
                        <a:lnTo>
                          <a:pt x="365" y="233"/>
                        </a:lnTo>
                        <a:lnTo>
                          <a:pt x="363" y="233"/>
                        </a:lnTo>
                        <a:lnTo>
                          <a:pt x="363" y="234"/>
                        </a:lnTo>
                        <a:lnTo>
                          <a:pt x="363" y="236"/>
                        </a:lnTo>
                        <a:lnTo>
                          <a:pt x="361" y="236"/>
                        </a:lnTo>
                        <a:lnTo>
                          <a:pt x="361" y="238"/>
                        </a:lnTo>
                        <a:lnTo>
                          <a:pt x="359" y="238"/>
                        </a:lnTo>
                        <a:lnTo>
                          <a:pt x="359" y="240"/>
                        </a:lnTo>
                        <a:lnTo>
                          <a:pt x="359" y="242"/>
                        </a:lnTo>
                        <a:lnTo>
                          <a:pt x="359" y="244"/>
                        </a:lnTo>
                        <a:lnTo>
                          <a:pt x="359" y="246"/>
                        </a:lnTo>
                        <a:lnTo>
                          <a:pt x="361" y="246"/>
                        </a:lnTo>
                        <a:lnTo>
                          <a:pt x="361" y="248"/>
                        </a:lnTo>
                        <a:lnTo>
                          <a:pt x="361" y="250"/>
                        </a:lnTo>
                        <a:lnTo>
                          <a:pt x="361" y="252"/>
                        </a:lnTo>
                        <a:lnTo>
                          <a:pt x="363" y="252"/>
                        </a:lnTo>
                        <a:lnTo>
                          <a:pt x="363" y="254"/>
                        </a:lnTo>
                        <a:lnTo>
                          <a:pt x="365" y="254"/>
                        </a:lnTo>
                        <a:lnTo>
                          <a:pt x="367" y="256"/>
                        </a:lnTo>
                        <a:lnTo>
                          <a:pt x="369" y="256"/>
                        </a:lnTo>
                        <a:lnTo>
                          <a:pt x="371" y="256"/>
                        </a:lnTo>
                        <a:lnTo>
                          <a:pt x="371" y="254"/>
                        </a:lnTo>
                        <a:lnTo>
                          <a:pt x="373" y="254"/>
                        </a:lnTo>
                        <a:lnTo>
                          <a:pt x="373" y="256"/>
                        </a:lnTo>
                        <a:lnTo>
                          <a:pt x="373" y="254"/>
                        </a:lnTo>
                        <a:lnTo>
                          <a:pt x="375" y="254"/>
                        </a:lnTo>
                        <a:lnTo>
                          <a:pt x="375" y="252"/>
                        </a:lnTo>
                        <a:lnTo>
                          <a:pt x="377" y="252"/>
                        </a:lnTo>
                        <a:lnTo>
                          <a:pt x="379" y="254"/>
                        </a:lnTo>
                        <a:lnTo>
                          <a:pt x="379" y="252"/>
                        </a:lnTo>
                        <a:lnTo>
                          <a:pt x="380" y="252"/>
                        </a:lnTo>
                        <a:lnTo>
                          <a:pt x="380" y="254"/>
                        </a:lnTo>
                        <a:lnTo>
                          <a:pt x="382" y="254"/>
                        </a:lnTo>
                        <a:lnTo>
                          <a:pt x="384" y="256"/>
                        </a:lnTo>
                        <a:lnTo>
                          <a:pt x="384" y="254"/>
                        </a:lnTo>
                        <a:lnTo>
                          <a:pt x="386" y="254"/>
                        </a:lnTo>
                        <a:lnTo>
                          <a:pt x="388" y="254"/>
                        </a:lnTo>
                        <a:lnTo>
                          <a:pt x="388" y="256"/>
                        </a:lnTo>
                        <a:lnTo>
                          <a:pt x="390" y="256"/>
                        </a:lnTo>
                        <a:lnTo>
                          <a:pt x="392" y="256"/>
                        </a:lnTo>
                        <a:lnTo>
                          <a:pt x="394" y="256"/>
                        </a:lnTo>
                        <a:lnTo>
                          <a:pt x="396" y="256"/>
                        </a:lnTo>
                        <a:lnTo>
                          <a:pt x="398" y="256"/>
                        </a:lnTo>
                        <a:lnTo>
                          <a:pt x="398" y="257"/>
                        </a:lnTo>
                        <a:lnTo>
                          <a:pt x="400" y="257"/>
                        </a:lnTo>
                        <a:lnTo>
                          <a:pt x="400" y="259"/>
                        </a:lnTo>
                        <a:lnTo>
                          <a:pt x="400" y="261"/>
                        </a:lnTo>
                        <a:lnTo>
                          <a:pt x="400" y="263"/>
                        </a:lnTo>
                        <a:lnTo>
                          <a:pt x="400" y="261"/>
                        </a:lnTo>
                        <a:lnTo>
                          <a:pt x="400" y="263"/>
                        </a:lnTo>
                        <a:lnTo>
                          <a:pt x="402" y="263"/>
                        </a:lnTo>
                        <a:lnTo>
                          <a:pt x="400" y="263"/>
                        </a:lnTo>
                        <a:lnTo>
                          <a:pt x="402" y="263"/>
                        </a:lnTo>
                        <a:lnTo>
                          <a:pt x="403" y="263"/>
                        </a:lnTo>
                        <a:lnTo>
                          <a:pt x="403" y="265"/>
                        </a:lnTo>
                        <a:lnTo>
                          <a:pt x="405" y="265"/>
                        </a:lnTo>
                        <a:lnTo>
                          <a:pt x="405" y="267"/>
                        </a:lnTo>
                        <a:lnTo>
                          <a:pt x="405" y="269"/>
                        </a:lnTo>
                        <a:lnTo>
                          <a:pt x="407" y="269"/>
                        </a:lnTo>
                        <a:lnTo>
                          <a:pt x="407" y="271"/>
                        </a:lnTo>
                        <a:lnTo>
                          <a:pt x="407" y="273"/>
                        </a:lnTo>
                        <a:lnTo>
                          <a:pt x="405" y="273"/>
                        </a:lnTo>
                        <a:lnTo>
                          <a:pt x="405" y="275"/>
                        </a:lnTo>
                        <a:lnTo>
                          <a:pt x="405" y="277"/>
                        </a:lnTo>
                        <a:lnTo>
                          <a:pt x="407" y="277"/>
                        </a:lnTo>
                        <a:lnTo>
                          <a:pt x="407" y="279"/>
                        </a:lnTo>
                        <a:lnTo>
                          <a:pt x="409" y="279"/>
                        </a:lnTo>
                        <a:lnTo>
                          <a:pt x="411" y="279"/>
                        </a:lnTo>
                        <a:lnTo>
                          <a:pt x="413" y="279"/>
                        </a:lnTo>
                        <a:lnTo>
                          <a:pt x="415" y="279"/>
                        </a:lnTo>
                        <a:lnTo>
                          <a:pt x="415" y="281"/>
                        </a:lnTo>
                        <a:lnTo>
                          <a:pt x="417" y="281"/>
                        </a:lnTo>
                        <a:lnTo>
                          <a:pt x="419" y="281"/>
                        </a:lnTo>
                        <a:lnTo>
                          <a:pt x="419" y="282"/>
                        </a:lnTo>
                        <a:lnTo>
                          <a:pt x="419" y="284"/>
                        </a:lnTo>
                        <a:lnTo>
                          <a:pt x="421" y="284"/>
                        </a:lnTo>
                        <a:lnTo>
                          <a:pt x="423" y="284"/>
                        </a:lnTo>
                        <a:lnTo>
                          <a:pt x="423" y="286"/>
                        </a:lnTo>
                        <a:lnTo>
                          <a:pt x="421" y="286"/>
                        </a:lnTo>
                        <a:lnTo>
                          <a:pt x="423" y="286"/>
                        </a:lnTo>
                        <a:lnTo>
                          <a:pt x="423" y="288"/>
                        </a:lnTo>
                        <a:lnTo>
                          <a:pt x="423" y="290"/>
                        </a:lnTo>
                        <a:lnTo>
                          <a:pt x="423" y="292"/>
                        </a:lnTo>
                        <a:lnTo>
                          <a:pt x="423" y="294"/>
                        </a:lnTo>
                        <a:lnTo>
                          <a:pt x="423" y="296"/>
                        </a:lnTo>
                        <a:lnTo>
                          <a:pt x="425" y="296"/>
                        </a:lnTo>
                        <a:lnTo>
                          <a:pt x="427" y="296"/>
                        </a:lnTo>
                        <a:lnTo>
                          <a:pt x="427" y="298"/>
                        </a:lnTo>
                        <a:lnTo>
                          <a:pt x="428" y="298"/>
                        </a:lnTo>
                        <a:lnTo>
                          <a:pt x="430" y="298"/>
                        </a:lnTo>
                        <a:lnTo>
                          <a:pt x="430" y="296"/>
                        </a:lnTo>
                        <a:lnTo>
                          <a:pt x="432" y="294"/>
                        </a:lnTo>
                        <a:lnTo>
                          <a:pt x="434" y="292"/>
                        </a:lnTo>
                        <a:lnTo>
                          <a:pt x="434" y="294"/>
                        </a:lnTo>
                        <a:lnTo>
                          <a:pt x="436" y="294"/>
                        </a:lnTo>
                        <a:lnTo>
                          <a:pt x="438" y="294"/>
                        </a:lnTo>
                        <a:lnTo>
                          <a:pt x="436" y="294"/>
                        </a:lnTo>
                        <a:lnTo>
                          <a:pt x="438" y="294"/>
                        </a:lnTo>
                        <a:lnTo>
                          <a:pt x="440" y="294"/>
                        </a:lnTo>
                        <a:lnTo>
                          <a:pt x="442" y="294"/>
                        </a:lnTo>
                        <a:lnTo>
                          <a:pt x="444" y="294"/>
                        </a:lnTo>
                        <a:lnTo>
                          <a:pt x="446" y="294"/>
                        </a:lnTo>
                        <a:lnTo>
                          <a:pt x="446" y="296"/>
                        </a:lnTo>
                        <a:lnTo>
                          <a:pt x="448" y="296"/>
                        </a:lnTo>
                        <a:lnTo>
                          <a:pt x="446" y="298"/>
                        </a:lnTo>
                        <a:lnTo>
                          <a:pt x="446" y="300"/>
                        </a:lnTo>
                        <a:lnTo>
                          <a:pt x="444" y="300"/>
                        </a:lnTo>
                        <a:lnTo>
                          <a:pt x="444" y="302"/>
                        </a:lnTo>
                        <a:lnTo>
                          <a:pt x="444" y="304"/>
                        </a:lnTo>
                        <a:lnTo>
                          <a:pt x="442" y="304"/>
                        </a:lnTo>
                        <a:lnTo>
                          <a:pt x="442" y="306"/>
                        </a:lnTo>
                        <a:lnTo>
                          <a:pt x="444" y="306"/>
                        </a:lnTo>
                        <a:lnTo>
                          <a:pt x="444" y="307"/>
                        </a:lnTo>
                        <a:lnTo>
                          <a:pt x="446" y="307"/>
                        </a:lnTo>
                        <a:lnTo>
                          <a:pt x="446" y="309"/>
                        </a:lnTo>
                        <a:lnTo>
                          <a:pt x="448" y="309"/>
                        </a:lnTo>
                        <a:lnTo>
                          <a:pt x="450" y="309"/>
                        </a:lnTo>
                        <a:lnTo>
                          <a:pt x="451" y="309"/>
                        </a:lnTo>
                        <a:lnTo>
                          <a:pt x="453" y="311"/>
                        </a:lnTo>
                        <a:lnTo>
                          <a:pt x="455" y="311"/>
                        </a:lnTo>
                        <a:lnTo>
                          <a:pt x="457" y="311"/>
                        </a:lnTo>
                        <a:lnTo>
                          <a:pt x="457" y="313"/>
                        </a:lnTo>
                        <a:lnTo>
                          <a:pt x="459" y="313"/>
                        </a:lnTo>
                        <a:lnTo>
                          <a:pt x="461" y="313"/>
                        </a:lnTo>
                        <a:lnTo>
                          <a:pt x="463" y="313"/>
                        </a:lnTo>
                        <a:lnTo>
                          <a:pt x="463" y="315"/>
                        </a:lnTo>
                        <a:lnTo>
                          <a:pt x="465" y="315"/>
                        </a:lnTo>
                        <a:lnTo>
                          <a:pt x="467" y="315"/>
                        </a:lnTo>
                        <a:lnTo>
                          <a:pt x="469" y="315"/>
                        </a:lnTo>
                        <a:lnTo>
                          <a:pt x="469" y="313"/>
                        </a:lnTo>
                        <a:lnTo>
                          <a:pt x="471" y="313"/>
                        </a:lnTo>
                        <a:lnTo>
                          <a:pt x="473" y="313"/>
                        </a:lnTo>
                        <a:lnTo>
                          <a:pt x="473" y="311"/>
                        </a:lnTo>
                        <a:lnTo>
                          <a:pt x="475" y="311"/>
                        </a:lnTo>
                        <a:lnTo>
                          <a:pt x="475" y="313"/>
                        </a:lnTo>
                        <a:lnTo>
                          <a:pt x="476" y="313"/>
                        </a:lnTo>
                        <a:lnTo>
                          <a:pt x="476" y="315"/>
                        </a:lnTo>
                        <a:lnTo>
                          <a:pt x="478" y="315"/>
                        </a:lnTo>
                        <a:lnTo>
                          <a:pt x="478" y="313"/>
                        </a:lnTo>
                        <a:lnTo>
                          <a:pt x="478" y="311"/>
                        </a:lnTo>
                        <a:lnTo>
                          <a:pt x="480" y="311"/>
                        </a:lnTo>
                        <a:lnTo>
                          <a:pt x="480" y="309"/>
                        </a:lnTo>
                        <a:lnTo>
                          <a:pt x="482" y="309"/>
                        </a:lnTo>
                        <a:lnTo>
                          <a:pt x="482" y="307"/>
                        </a:lnTo>
                        <a:lnTo>
                          <a:pt x="482" y="306"/>
                        </a:lnTo>
                        <a:lnTo>
                          <a:pt x="484" y="304"/>
                        </a:lnTo>
                        <a:lnTo>
                          <a:pt x="484" y="302"/>
                        </a:lnTo>
                        <a:lnTo>
                          <a:pt x="484" y="300"/>
                        </a:lnTo>
                        <a:lnTo>
                          <a:pt x="486" y="300"/>
                        </a:lnTo>
                        <a:lnTo>
                          <a:pt x="486" y="298"/>
                        </a:lnTo>
                        <a:lnTo>
                          <a:pt x="484" y="298"/>
                        </a:lnTo>
                        <a:lnTo>
                          <a:pt x="484" y="296"/>
                        </a:lnTo>
                        <a:lnTo>
                          <a:pt x="486" y="296"/>
                        </a:lnTo>
                        <a:lnTo>
                          <a:pt x="486" y="294"/>
                        </a:lnTo>
                        <a:lnTo>
                          <a:pt x="486" y="292"/>
                        </a:lnTo>
                        <a:lnTo>
                          <a:pt x="488" y="292"/>
                        </a:lnTo>
                        <a:lnTo>
                          <a:pt x="488" y="294"/>
                        </a:lnTo>
                        <a:lnTo>
                          <a:pt x="490" y="294"/>
                        </a:lnTo>
                        <a:lnTo>
                          <a:pt x="492" y="294"/>
                        </a:lnTo>
                        <a:lnTo>
                          <a:pt x="490" y="309"/>
                        </a:lnTo>
                        <a:lnTo>
                          <a:pt x="486" y="330"/>
                        </a:lnTo>
                        <a:lnTo>
                          <a:pt x="486" y="332"/>
                        </a:lnTo>
                        <a:lnTo>
                          <a:pt x="486" y="334"/>
                        </a:lnTo>
                        <a:lnTo>
                          <a:pt x="486" y="336"/>
                        </a:lnTo>
                        <a:lnTo>
                          <a:pt x="484" y="336"/>
                        </a:lnTo>
                        <a:lnTo>
                          <a:pt x="484" y="338"/>
                        </a:lnTo>
                        <a:lnTo>
                          <a:pt x="484" y="340"/>
                        </a:lnTo>
                        <a:lnTo>
                          <a:pt x="484" y="342"/>
                        </a:lnTo>
                        <a:lnTo>
                          <a:pt x="484" y="344"/>
                        </a:lnTo>
                        <a:lnTo>
                          <a:pt x="484" y="346"/>
                        </a:lnTo>
                        <a:lnTo>
                          <a:pt x="484" y="348"/>
                        </a:lnTo>
                        <a:lnTo>
                          <a:pt x="482" y="348"/>
                        </a:lnTo>
                        <a:lnTo>
                          <a:pt x="482" y="350"/>
                        </a:lnTo>
                        <a:lnTo>
                          <a:pt x="482" y="352"/>
                        </a:lnTo>
                        <a:lnTo>
                          <a:pt x="482" y="354"/>
                        </a:lnTo>
                        <a:lnTo>
                          <a:pt x="482" y="355"/>
                        </a:lnTo>
                        <a:lnTo>
                          <a:pt x="482" y="357"/>
                        </a:lnTo>
                        <a:lnTo>
                          <a:pt x="482" y="359"/>
                        </a:lnTo>
                        <a:lnTo>
                          <a:pt x="482" y="361"/>
                        </a:lnTo>
                        <a:lnTo>
                          <a:pt x="482" y="363"/>
                        </a:lnTo>
                        <a:lnTo>
                          <a:pt x="480" y="363"/>
                        </a:lnTo>
                        <a:lnTo>
                          <a:pt x="480" y="365"/>
                        </a:lnTo>
                        <a:lnTo>
                          <a:pt x="480" y="367"/>
                        </a:lnTo>
                        <a:lnTo>
                          <a:pt x="480" y="369"/>
                        </a:lnTo>
                        <a:lnTo>
                          <a:pt x="480" y="371"/>
                        </a:lnTo>
                        <a:lnTo>
                          <a:pt x="478" y="371"/>
                        </a:lnTo>
                        <a:lnTo>
                          <a:pt x="478" y="373"/>
                        </a:lnTo>
                        <a:lnTo>
                          <a:pt x="478" y="375"/>
                        </a:lnTo>
                        <a:lnTo>
                          <a:pt x="478" y="377"/>
                        </a:lnTo>
                        <a:lnTo>
                          <a:pt x="478" y="378"/>
                        </a:lnTo>
                        <a:lnTo>
                          <a:pt x="478" y="380"/>
                        </a:lnTo>
                        <a:lnTo>
                          <a:pt x="476" y="380"/>
                        </a:lnTo>
                        <a:lnTo>
                          <a:pt x="476" y="382"/>
                        </a:lnTo>
                        <a:lnTo>
                          <a:pt x="476" y="384"/>
                        </a:lnTo>
                        <a:lnTo>
                          <a:pt x="476" y="386"/>
                        </a:lnTo>
                        <a:lnTo>
                          <a:pt x="476" y="388"/>
                        </a:lnTo>
                        <a:lnTo>
                          <a:pt x="476" y="390"/>
                        </a:lnTo>
                        <a:lnTo>
                          <a:pt x="476" y="392"/>
                        </a:lnTo>
                        <a:lnTo>
                          <a:pt x="476" y="394"/>
                        </a:lnTo>
                        <a:lnTo>
                          <a:pt x="476" y="396"/>
                        </a:lnTo>
                        <a:lnTo>
                          <a:pt x="476" y="398"/>
                        </a:lnTo>
                        <a:lnTo>
                          <a:pt x="475" y="400"/>
                        </a:lnTo>
                        <a:lnTo>
                          <a:pt x="475" y="402"/>
                        </a:lnTo>
                        <a:lnTo>
                          <a:pt x="475" y="403"/>
                        </a:lnTo>
                        <a:lnTo>
                          <a:pt x="475" y="405"/>
                        </a:lnTo>
                        <a:lnTo>
                          <a:pt x="475" y="407"/>
                        </a:lnTo>
                        <a:lnTo>
                          <a:pt x="475" y="409"/>
                        </a:lnTo>
                        <a:lnTo>
                          <a:pt x="475" y="411"/>
                        </a:lnTo>
                        <a:lnTo>
                          <a:pt x="473" y="411"/>
                        </a:lnTo>
                        <a:lnTo>
                          <a:pt x="473" y="413"/>
                        </a:lnTo>
                        <a:lnTo>
                          <a:pt x="473" y="415"/>
                        </a:lnTo>
                        <a:lnTo>
                          <a:pt x="473" y="417"/>
                        </a:lnTo>
                        <a:lnTo>
                          <a:pt x="473" y="419"/>
                        </a:lnTo>
                        <a:lnTo>
                          <a:pt x="473" y="421"/>
                        </a:lnTo>
                        <a:lnTo>
                          <a:pt x="473" y="423"/>
                        </a:lnTo>
                        <a:lnTo>
                          <a:pt x="471" y="423"/>
                        </a:lnTo>
                        <a:lnTo>
                          <a:pt x="471" y="425"/>
                        </a:lnTo>
                        <a:lnTo>
                          <a:pt x="471" y="426"/>
                        </a:lnTo>
                        <a:lnTo>
                          <a:pt x="471" y="428"/>
                        </a:lnTo>
                        <a:lnTo>
                          <a:pt x="471" y="432"/>
                        </a:lnTo>
                        <a:lnTo>
                          <a:pt x="469" y="432"/>
                        </a:lnTo>
                        <a:lnTo>
                          <a:pt x="469" y="430"/>
                        </a:lnTo>
                        <a:lnTo>
                          <a:pt x="467" y="430"/>
                        </a:lnTo>
                        <a:lnTo>
                          <a:pt x="467" y="428"/>
                        </a:lnTo>
                        <a:lnTo>
                          <a:pt x="465" y="428"/>
                        </a:lnTo>
                        <a:lnTo>
                          <a:pt x="465" y="430"/>
                        </a:lnTo>
                        <a:lnTo>
                          <a:pt x="465" y="428"/>
                        </a:lnTo>
                        <a:lnTo>
                          <a:pt x="463" y="428"/>
                        </a:lnTo>
                        <a:lnTo>
                          <a:pt x="463" y="426"/>
                        </a:lnTo>
                        <a:lnTo>
                          <a:pt x="461" y="426"/>
                        </a:lnTo>
                        <a:lnTo>
                          <a:pt x="459" y="426"/>
                        </a:lnTo>
                        <a:lnTo>
                          <a:pt x="459" y="425"/>
                        </a:lnTo>
                        <a:lnTo>
                          <a:pt x="457" y="425"/>
                        </a:lnTo>
                        <a:lnTo>
                          <a:pt x="455" y="425"/>
                        </a:lnTo>
                        <a:lnTo>
                          <a:pt x="455" y="423"/>
                        </a:lnTo>
                        <a:lnTo>
                          <a:pt x="453" y="423"/>
                        </a:lnTo>
                        <a:lnTo>
                          <a:pt x="451" y="423"/>
                        </a:lnTo>
                        <a:lnTo>
                          <a:pt x="451" y="421"/>
                        </a:lnTo>
                        <a:lnTo>
                          <a:pt x="453" y="421"/>
                        </a:lnTo>
                        <a:lnTo>
                          <a:pt x="451" y="421"/>
                        </a:lnTo>
                        <a:lnTo>
                          <a:pt x="451" y="419"/>
                        </a:lnTo>
                        <a:lnTo>
                          <a:pt x="453" y="419"/>
                        </a:lnTo>
                        <a:lnTo>
                          <a:pt x="451" y="419"/>
                        </a:lnTo>
                        <a:lnTo>
                          <a:pt x="451" y="417"/>
                        </a:lnTo>
                        <a:lnTo>
                          <a:pt x="450" y="417"/>
                        </a:lnTo>
                        <a:lnTo>
                          <a:pt x="450" y="415"/>
                        </a:lnTo>
                        <a:lnTo>
                          <a:pt x="448" y="415"/>
                        </a:lnTo>
                        <a:lnTo>
                          <a:pt x="446" y="415"/>
                        </a:lnTo>
                        <a:lnTo>
                          <a:pt x="444" y="413"/>
                        </a:lnTo>
                        <a:lnTo>
                          <a:pt x="444" y="415"/>
                        </a:lnTo>
                        <a:lnTo>
                          <a:pt x="444" y="413"/>
                        </a:lnTo>
                        <a:lnTo>
                          <a:pt x="444" y="415"/>
                        </a:lnTo>
                        <a:lnTo>
                          <a:pt x="442" y="415"/>
                        </a:lnTo>
                        <a:lnTo>
                          <a:pt x="442" y="413"/>
                        </a:lnTo>
                        <a:lnTo>
                          <a:pt x="440" y="413"/>
                        </a:lnTo>
                        <a:lnTo>
                          <a:pt x="438" y="413"/>
                        </a:lnTo>
                        <a:lnTo>
                          <a:pt x="438" y="411"/>
                        </a:lnTo>
                        <a:lnTo>
                          <a:pt x="436" y="411"/>
                        </a:lnTo>
                        <a:lnTo>
                          <a:pt x="436" y="413"/>
                        </a:lnTo>
                        <a:lnTo>
                          <a:pt x="434" y="413"/>
                        </a:lnTo>
                        <a:lnTo>
                          <a:pt x="432" y="413"/>
                        </a:lnTo>
                        <a:lnTo>
                          <a:pt x="432" y="411"/>
                        </a:lnTo>
                        <a:lnTo>
                          <a:pt x="430" y="409"/>
                        </a:lnTo>
                        <a:lnTo>
                          <a:pt x="430" y="411"/>
                        </a:lnTo>
                        <a:lnTo>
                          <a:pt x="430" y="409"/>
                        </a:lnTo>
                        <a:lnTo>
                          <a:pt x="430" y="411"/>
                        </a:lnTo>
                        <a:lnTo>
                          <a:pt x="430" y="409"/>
                        </a:lnTo>
                        <a:lnTo>
                          <a:pt x="428" y="409"/>
                        </a:lnTo>
                        <a:lnTo>
                          <a:pt x="428" y="411"/>
                        </a:lnTo>
                        <a:lnTo>
                          <a:pt x="428" y="409"/>
                        </a:lnTo>
                        <a:lnTo>
                          <a:pt x="427" y="409"/>
                        </a:lnTo>
                        <a:lnTo>
                          <a:pt x="425" y="409"/>
                        </a:lnTo>
                        <a:lnTo>
                          <a:pt x="423" y="409"/>
                        </a:lnTo>
                        <a:lnTo>
                          <a:pt x="421" y="409"/>
                        </a:lnTo>
                        <a:lnTo>
                          <a:pt x="419" y="409"/>
                        </a:lnTo>
                        <a:lnTo>
                          <a:pt x="419" y="407"/>
                        </a:lnTo>
                        <a:lnTo>
                          <a:pt x="417" y="407"/>
                        </a:lnTo>
                        <a:lnTo>
                          <a:pt x="415" y="407"/>
                        </a:lnTo>
                        <a:lnTo>
                          <a:pt x="415" y="405"/>
                        </a:lnTo>
                        <a:lnTo>
                          <a:pt x="413" y="405"/>
                        </a:lnTo>
                        <a:lnTo>
                          <a:pt x="411" y="405"/>
                        </a:lnTo>
                        <a:lnTo>
                          <a:pt x="409" y="405"/>
                        </a:lnTo>
                        <a:lnTo>
                          <a:pt x="407" y="405"/>
                        </a:lnTo>
                        <a:lnTo>
                          <a:pt x="405" y="405"/>
                        </a:lnTo>
                        <a:lnTo>
                          <a:pt x="403" y="405"/>
                        </a:lnTo>
                        <a:lnTo>
                          <a:pt x="402" y="405"/>
                        </a:lnTo>
                        <a:lnTo>
                          <a:pt x="400" y="405"/>
                        </a:lnTo>
                        <a:lnTo>
                          <a:pt x="400" y="407"/>
                        </a:lnTo>
                        <a:lnTo>
                          <a:pt x="400" y="405"/>
                        </a:lnTo>
                        <a:lnTo>
                          <a:pt x="398" y="405"/>
                        </a:lnTo>
                        <a:lnTo>
                          <a:pt x="398" y="407"/>
                        </a:lnTo>
                        <a:lnTo>
                          <a:pt x="396" y="407"/>
                        </a:lnTo>
                        <a:lnTo>
                          <a:pt x="394" y="407"/>
                        </a:lnTo>
                        <a:lnTo>
                          <a:pt x="394" y="409"/>
                        </a:lnTo>
                        <a:lnTo>
                          <a:pt x="392" y="409"/>
                        </a:lnTo>
                        <a:lnTo>
                          <a:pt x="390" y="409"/>
                        </a:lnTo>
                        <a:lnTo>
                          <a:pt x="390" y="411"/>
                        </a:lnTo>
                        <a:lnTo>
                          <a:pt x="388" y="411"/>
                        </a:lnTo>
                        <a:lnTo>
                          <a:pt x="388" y="413"/>
                        </a:lnTo>
                        <a:lnTo>
                          <a:pt x="386" y="413"/>
                        </a:lnTo>
                        <a:lnTo>
                          <a:pt x="384" y="413"/>
                        </a:lnTo>
                        <a:lnTo>
                          <a:pt x="384" y="415"/>
                        </a:lnTo>
                        <a:lnTo>
                          <a:pt x="382" y="415"/>
                        </a:lnTo>
                        <a:lnTo>
                          <a:pt x="380" y="415"/>
                        </a:lnTo>
                        <a:lnTo>
                          <a:pt x="380" y="417"/>
                        </a:lnTo>
                        <a:lnTo>
                          <a:pt x="379" y="417"/>
                        </a:lnTo>
                        <a:lnTo>
                          <a:pt x="377" y="417"/>
                        </a:lnTo>
                        <a:lnTo>
                          <a:pt x="375" y="417"/>
                        </a:lnTo>
                        <a:lnTo>
                          <a:pt x="375" y="415"/>
                        </a:lnTo>
                        <a:lnTo>
                          <a:pt x="373" y="415"/>
                        </a:lnTo>
                        <a:lnTo>
                          <a:pt x="371" y="415"/>
                        </a:lnTo>
                        <a:lnTo>
                          <a:pt x="371" y="413"/>
                        </a:lnTo>
                        <a:lnTo>
                          <a:pt x="369" y="413"/>
                        </a:lnTo>
                        <a:lnTo>
                          <a:pt x="367" y="413"/>
                        </a:lnTo>
                        <a:lnTo>
                          <a:pt x="365" y="413"/>
                        </a:lnTo>
                        <a:lnTo>
                          <a:pt x="365" y="411"/>
                        </a:lnTo>
                        <a:lnTo>
                          <a:pt x="363" y="411"/>
                        </a:lnTo>
                        <a:lnTo>
                          <a:pt x="361" y="411"/>
                        </a:lnTo>
                        <a:lnTo>
                          <a:pt x="361" y="409"/>
                        </a:lnTo>
                        <a:lnTo>
                          <a:pt x="359" y="409"/>
                        </a:lnTo>
                        <a:lnTo>
                          <a:pt x="359" y="407"/>
                        </a:lnTo>
                        <a:lnTo>
                          <a:pt x="357" y="407"/>
                        </a:lnTo>
                        <a:lnTo>
                          <a:pt x="357" y="405"/>
                        </a:lnTo>
                        <a:lnTo>
                          <a:pt x="357" y="403"/>
                        </a:lnTo>
                        <a:lnTo>
                          <a:pt x="359" y="403"/>
                        </a:lnTo>
                        <a:lnTo>
                          <a:pt x="359" y="402"/>
                        </a:lnTo>
                        <a:lnTo>
                          <a:pt x="357" y="402"/>
                        </a:lnTo>
                        <a:lnTo>
                          <a:pt x="357" y="400"/>
                        </a:lnTo>
                        <a:lnTo>
                          <a:pt x="357" y="398"/>
                        </a:lnTo>
                        <a:lnTo>
                          <a:pt x="357" y="396"/>
                        </a:lnTo>
                        <a:lnTo>
                          <a:pt x="355" y="396"/>
                        </a:lnTo>
                        <a:lnTo>
                          <a:pt x="355" y="394"/>
                        </a:lnTo>
                        <a:lnTo>
                          <a:pt x="355" y="392"/>
                        </a:lnTo>
                        <a:lnTo>
                          <a:pt x="354" y="392"/>
                        </a:lnTo>
                        <a:lnTo>
                          <a:pt x="354" y="390"/>
                        </a:lnTo>
                        <a:lnTo>
                          <a:pt x="352" y="390"/>
                        </a:lnTo>
                        <a:lnTo>
                          <a:pt x="352" y="388"/>
                        </a:lnTo>
                        <a:lnTo>
                          <a:pt x="354" y="388"/>
                        </a:lnTo>
                        <a:lnTo>
                          <a:pt x="352" y="388"/>
                        </a:lnTo>
                        <a:lnTo>
                          <a:pt x="352" y="386"/>
                        </a:lnTo>
                        <a:lnTo>
                          <a:pt x="354" y="386"/>
                        </a:lnTo>
                        <a:lnTo>
                          <a:pt x="352" y="386"/>
                        </a:lnTo>
                        <a:lnTo>
                          <a:pt x="352" y="384"/>
                        </a:lnTo>
                        <a:lnTo>
                          <a:pt x="352" y="382"/>
                        </a:lnTo>
                        <a:lnTo>
                          <a:pt x="352" y="380"/>
                        </a:lnTo>
                        <a:lnTo>
                          <a:pt x="352" y="378"/>
                        </a:lnTo>
                        <a:lnTo>
                          <a:pt x="352" y="377"/>
                        </a:lnTo>
                        <a:lnTo>
                          <a:pt x="350" y="377"/>
                        </a:lnTo>
                        <a:lnTo>
                          <a:pt x="350" y="375"/>
                        </a:lnTo>
                        <a:lnTo>
                          <a:pt x="348" y="375"/>
                        </a:lnTo>
                        <a:lnTo>
                          <a:pt x="348" y="373"/>
                        </a:lnTo>
                        <a:lnTo>
                          <a:pt x="348" y="371"/>
                        </a:lnTo>
                        <a:lnTo>
                          <a:pt x="346" y="371"/>
                        </a:lnTo>
                        <a:lnTo>
                          <a:pt x="346" y="369"/>
                        </a:lnTo>
                        <a:lnTo>
                          <a:pt x="344" y="369"/>
                        </a:lnTo>
                        <a:lnTo>
                          <a:pt x="344" y="367"/>
                        </a:lnTo>
                        <a:lnTo>
                          <a:pt x="346" y="367"/>
                        </a:lnTo>
                        <a:lnTo>
                          <a:pt x="346" y="365"/>
                        </a:lnTo>
                        <a:lnTo>
                          <a:pt x="344" y="365"/>
                        </a:lnTo>
                        <a:lnTo>
                          <a:pt x="346" y="365"/>
                        </a:lnTo>
                        <a:lnTo>
                          <a:pt x="346" y="363"/>
                        </a:lnTo>
                        <a:lnTo>
                          <a:pt x="346" y="361"/>
                        </a:lnTo>
                        <a:lnTo>
                          <a:pt x="346" y="359"/>
                        </a:lnTo>
                        <a:lnTo>
                          <a:pt x="348" y="359"/>
                        </a:lnTo>
                        <a:lnTo>
                          <a:pt x="350" y="357"/>
                        </a:lnTo>
                        <a:lnTo>
                          <a:pt x="352" y="357"/>
                        </a:lnTo>
                        <a:lnTo>
                          <a:pt x="354" y="357"/>
                        </a:lnTo>
                        <a:lnTo>
                          <a:pt x="354" y="355"/>
                        </a:lnTo>
                        <a:lnTo>
                          <a:pt x="354" y="354"/>
                        </a:lnTo>
                        <a:lnTo>
                          <a:pt x="354" y="352"/>
                        </a:lnTo>
                        <a:lnTo>
                          <a:pt x="354" y="350"/>
                        </a:lnTo>
                        <a:lnTo>
                          <a:pt x="352" y="348"/>
                        </a:lnTo>
                        <a:lnTo>
                          <a:pt x="352" y="346"/>
                        </a:lnTo>
                        <a:lnTo>
                          <a:pt x="352" y="344"/>
                        </a:lnTo>
                        <a:lnTo>
                          <a:pt x="350" y="344"/>
                        </a:lnTo>
                        <a:lnTo>
                          <a:pt x="348" y="346"/>
                        </a:lnTo>
                        <a:lnTo>
                          <a:pt x="346" y="346"/>
                        </a:lnTo>
                        <a:lnTo>
                          <a:pt x="346" y="344"/>
                        </a:lnTo>
                        <a:lnTo>
                          <a:pt x="344" y="344"/>
                        </a:lnTo>
                        <a:lnTo>
                          <a:pt x="342" y="342"/>
                        </a:lnTo>
                        <a:lnTo>
                          <a:pt x="340" y="342"/>
                        </a:lnTo>
                        <a:lnTo>
                          <a:pt x="340" y="340"/>
                        </a:lnTo>
                        <a:lnTo>
                          <a:pt x="338" y="340"/>
                        </a:lnTo>
                        <a:lnTo>
                          <a:pt x="338" y="342"/>
                        </a:lnTo>
                        <a:lnTo>
                          <a:pt x="336" y="342"/>
                        </a:lnTo>
                        <a:lnTo>
                          <a:pt x="334" y="344"/>
                        </a:lnTo>
                        <a:lnTo>
                          <a:pt x="332" y="344"/>
                        </a:lnTo>
                        <a:lnTo>
                          <a:pt x="334" y="344"/>
                        </a:lnTo>
                        <a:lnTo>
                          <a:pt x="334" y="346"/>
                        </a:lnTo>
                        <a:lnTo>
                          <a:pt x="336" y="346"/>
                        </a:lnTo>
                        <a:lnTo>
                          <a:pt x="336" y="348"/>
                        </a:lnTo>
                        <a:lnTo>
                          <a:pt x="334" y="348"/>
                        </a:lnTo>
                        <a:lnTo>
                          <a:pt x="334" y="350"/>
                        </a:lnTo>
                        <a:lnTo>
                          <a:pt x="334" y="352"/>
                        </a:lnTo>
                        <a:lnTo>
                          <a:pt x="332" y="352"/>
                        </a:lnTo>
                        <a:lnTo>
                          <a:pt x="332" y="354"/>
                        </a:lnTo>
                        <a:lnTo>
                          <a:pt x="334" y="354"/>
                        </a:lnTo>
                        <a:lnTo>
                          <a:pt x="334" y="355"/>
                        </a:lnTo>
                        <a:lnTo>
                          <a:pt x="332" y="355"/>
                        </a:lnTo>
                        <a:lnTo>
                          <a:pt x="334" y="355"/>
                        </a:lnTo>
                        <a:lnTo>
                          <a:pt x="334" y="357"/>
                        </a:lnTo>
                        <a:lnTo>
                          <a:pt x="332" y="357"/>
                        </a:lnTo>
                        <a:lnTo>
                          <a:pt x="332" y="359"/>
                        </a:lnTo>
                        <a:lnTo>
                          <a:pt x="332" y="361"/>
                        </a:lnTo>
                        <a:lnTo>
                          <a:pt x="331" y="361"/>
                        </a:lnTo>
                        <a:lnTo>
                          <a:pt x="329" y="361"/>
                        </a:lnTo>
                        <a:lnTo>
                          <a:pt x="329" y="359"/>
                        </a:lnTo>
                        <a:lnTo>
                          <a:pt x="329" y="357"/>
                        </a:lnTo>
                        <a:lnTo>
                          <a:pt x="329" y="355"/>
                        </a:lnTo>
                        <a:lnTo>
                          <a:pt x="327" y="355"/>
                        </a:lnTo>
                        <a:lnTo>
                          <a:pt x="327" y="354"/>
                        </a:lnTo>
                        <a:lnTo>
                          <a:pt x="325" y="354"/>
                        </a:lnTo>
                        <a:lnTo>
                          <a:pt x="323" y="354"/>
                        </a:lnTo>
                        <a:lnTo>
                          <a:pt x="323" y="352"/>
                        </a:lnTo>
                        <a:lnTo>
                          <a:pt x="321" y="352"/>
                        </a:lnTo>
                        <a:lnTo>
                          <a:pt x="319" y="354"/>
                        </a:lnTo>
                        <a:lnTo>
                          <a:pt x="317" y="354"/>
                        </a:lnTo>
                        <a:lnTo>
                          <a:pt x="315" y="354"/>
                        </a:lnTo>
                        <a:lnTo>
                          <a:pt x="313" y="354"/>
                        </a:lnTo>
                        <a:lnTo>
                          <a:pt x="313" y="355"/>
                        </a:lnTo>
                        <a:lnTo>
                          <a:pt x="311" y="355"/>
                        </a:lnTo>
                        <a:lnTo>
                          <a:pt x="311" y="357"/>
                        </a:lnTo>
                        <a:lnTo>
                          <a:pt x="309" y="359"/>
                        </a:lnTo>
                        <a:lnTo>
                          <a:pt x="309" y="361"/>
                        </a:lnTo>
                        <a:lnTo>
                          <a:pt x="307" y="361"/>
                        </a:lnTo>
                        <a:lnTo>
                          <a:pt x="309" y="361"/>
                        </a:lnTo>
                        <a:lnTo>
                          <a:pt x="309" y="363"/>
                        </a:lnTo>
                        <a:lnTo>
                          <a:pt x="309" y="365"/>
                        </a:lnTo>
                        <a:lnTo>
                          <a:pt x="309" y="367"/>
                        </a:lnTo>
                        <a:lnTo>
                          <a:pt x="307" y="367"/>
                        </a:lnTo>
                        <a:lnTo>
                          <a:pt x="307" y="369"/>
                        </a:lnTo>
                        <a:lnTo>
                          <a:pt x="306" y="369"/>
                        </a:lnTo>
                        <a:lnTo>
                          <a:pt x="304" y="369"/>
                        </a:lnTo>
                        <a:lnTo>
                          <a:pt x="302" y="369"/>
                        </a:lnTo>
                        <a:lnTo>
                          <a:pt x="302" y="371"/>
                        </a:lnTo>
                        <a:lnTo>
                          <a:pt x="300" y="371"/>
                        </a:lnTo>
                        <a:lnTo>
                          <a:pt x="298" y="371"/>
                        </a:lnTo>
                        <a:lnTo>
                          <a:pt x="296" y="371"/>
                        </a:lnTo>
                        <a:lnTo>
                          <a:pt x="296" y="373"/>
                        </a:lnTo>
                        <a:lnTo>
                          <a:pt x="294" y="373"/>
                        </a:lnTo>
                        <a:lnTo>
                          <a:pt x="294" y="375"/>
                        </a:lnTo>
                        <a:lnTo>
                          <a:pt x="292" y="375"/>
                        </a:lnTo>
                        <a:lnTo>
                          <a:pt x="292" y="377"/>
                        </a:lnTo>
                        <a:lnTo>
                          <a:pt x="290" y="377"/>
                        </a:lnTo>
                        <a:lnTo>
                          <a:pt x="290" y="378"/>
                        </a:lnTo>
                        <a:lnTo>
                          <a:pt x="288" y="380"/>
                        </a:lnTo>
                        <a:lnTo>
                          <a:pt x="288" y="382"/>
                        </a:lnTo>
                        <a:lnTo>
                          <a:pt x="288" y="384"/>
                        </a:lnTo>
                        <a:lnTo>
                          <a:pt x="290" y="384"/>
                        </a:lnTo>
                        <a:lnTo>
                          <a:pt x="290" y="386"/>
                        </a:lnTo>
                        <a:lnTo>
                          <a:pt x="290" y="388"/>
                        </a:lnTo>
                        <a:lnTo>
                          <a:pt x="292" y="388"/>
                        </a:lnTo>
                        <a:lnTo>
                          <a:pt x="294" y="388"/>
                        </a:lnTo>
                        <a:lnTo>
                          <a:pt x="294" y="390"/>
                        </a:lnTo>
                        <a:lnTo>
                          <a:pt x="292" y="392"/>
                        </a:lnTo>
                        <a:lnTo>
                          <a:pt x="292" y="394"/>
                        </a:lnTo>
                        <a:lnTo>
                          <a:pt x="292" y="396"/>
                        </a:lnTo>
                        <a:lnTo>
                          <a:pt x="294" y="396"/>
                        </a:lnTo>
                        <a:lnTo>
                          <a:pt x="294" y="398"/>
                        </a:lnTo>
                        <a:lnTo>
                          <a:pt x="294" y="400"/>
                        </a:lnTo>
                        <a:lnTo>
                          <a:pt x="296" y="400"/>
                        </a:lnTo>
                        <a:lnTo>
                          <a:pt x="296" y="402"/>
                        </a:lnTo>
                        <a:lnTo>
                          <a:pt x="296" y="403"/>
                        </a:lnTo>
                        <a:lnTo>
                          <a:pt x="296" y="405"/>
                        </a:lnTo>
                        <a:lnTo>
                          <a:pt x="296" y="407"/>
                        </a:lnTo>
                        <a:lnTo>
                          <a:pt x="296" y="409"/>
                        </a:lnTo>
                        <a:lnTo>
                          <a:pt x="296" y="411"/>
                        </a:lnTo>
                        <a:lnTo>
                          <a:pt x="296" y="413"/>
                        </a:lnTo>
                        <a:lnTo>
                          <a:pt x="296" y="415"/>
                        </a:lnTo>
                        <a:lnTo>
                          <a:pt x="298" y="415"/>
                        </a:lnTo>
                        <a:lnTo>
                          <a:pt x="300" y="417"/>
                        </a:lnTo>
                        <a:lnTo>
                          <a:pt x="302" y="417"/>
                        </a:lnTo>
                        <a:lnTo>
                          <a:pt x="302" y="419"/>
                        </a:lnTo>
                        <a:lnTo>
                          <a:pt x="304" y="419"/>
                        </a:lnTo>
                        <a:lnTo>
                          <a:pt x="304" y="421"/>
                        </a:lnTo>
                        <a:lnTo>
                          <a:pt x="304" y="423"/>
                        </a:lnTo>
                        <a:lnTo>
                          <a:pt x="304" y="425"/>
                        </a:lnTo>
                        <a:lnTo>
                          <a:pt x="304" y="426"/>
                        </a:lnTo>
                        <a:lnTo>
                          <a:pt x="302" y="426"/>
                        </a:lnTo>
                        <a:lnTo>
                          <a:pt x="302" y="428"/>
                        </a:lnTo>
                        <a:lnTo>
                          <a:pt x="304" y="428"/>
                        </a:lnTo>
                        <a:lnTo>
                          <a:pt x="304" y="430"/>
                        </a:lnTo>
                        <a:lnTo>
                          <a:pt x="304" y="432"/>
                        </a:lnTo>
                        <a:lnTo>
                          <a:pt x="304" y="434"/>
                        </a:lnTo>
                        <a:lnTo>
                          <a:pt x="306" y="434"/>
                        </a:lnTo>
                        <a:lnTo>
                          <a:pt x="306" y="436"/>
                        </a:lnTo>
                        <a:lnTo>
                          <a:pt x="307" y="436"/>
                        </a:lnTo>
                        <a:lnTo>
                          <a:pt x="307" y="438"/>
                        </a:lnTo>
                        <a:lnTo>
                          <a:pt x="306" y="438"/>
                        </a:lnTo>
                        <a:lnTo>
                          <a:pt x="304" y="438"/>
                        </a:lnTo>
                        <a:lnTo>
                          <a:pt x="302" y="438"/>
                        </a:lnTo>
                        <a:lnTo>
                          <a:pt x="300" y="438"/>
                        </a:lnTo>
                        <a:lnTo>
                          <a:pt x="298" y="438"/>
                        </a:lnTo>
                        <a:lnTo>
                          <a:pt x="296" y="438"/>
                        </a:lnTo>
                        <a:lnTo>
                          <a:pt x="296" y="436"/>
                        </a:lnTo>
                        <a:lnTo>
                          <a:pt x="294" y="436"/>
                        </a:lnTo>
                        <a:lnTo>
                          <a:pt x="292" y="436"/>
                        </a:lnTo>
                        <a:lnTo>
                          <a:pt x="292" y="438"/>
                        </a:lnTo>
                        <a:lnTo>
                          <a:pt x="290" y="438"/>
                        </a:lnTo>
                        <a:lnTo>
                          <a:pt x="290" y="436"/>
                        </a:lnTo>
                        <a:lnTo>
                          <a:pt x="288" y="436"/>
                        </a:lnTo>
                        <a:lnTo>
                          <a:pt x="288" y="438"/>
                        </a:lnTo>
                        <a:lnTo>
                          <a:pt x="288" y="440"/>
                        </a:lnTo>
                        <a:lnTo>
                          <a:pt x="286" y="440"/>
                        </a:lnTo>
                        <a:lnTo>
                          <a:pt x="286" y="442"/>
                        </a:lnTo>
                        <a:lnTo>
                          <a:pt x="286" y="444"/>
                        </a:lnTo>
                        <a:lnTo>
                          <a:pt x="284" y="444"/>
                        </a:lnTo>
                        <a:lnTo>
                          <a:pt x="284" y="446"/>
                        </a:lnTo>
                        <a:lnTo>
                          <a:pt x="283" y="446"/>
                        </a:lnTo>
                        <a:lnTo>
                          <a:pt x="283" y="444"/>
                        </a:lnTo>
                        <a:lnTo>
                          <a:pt x="281" y="444"/>
                        </a:lnTo>
                        <a:lnTo>
                          <a:pt x="279" y="444"/>
                        </a:lnTo>
                        <a:lnTo>
                          <a:pt x="277" y="444"/>
                        </a:lnTo>
                        <a:lnTo>
                          <a:pt x="277" y="446"/>
                        </a:lnTo>
                        <a:lnTo>
                          <a:pt x="275" y="444"/>
                        </a:lnTo>
                        <a:lnTo>
                          <a:pt x="275" y="446"/>
                        </a:lnTo>
                        <a:lnTo>
                          <a:pt x="273" y="446"/>
                        </a:lnTo>
                        <a:lnTo>
                          <a:pt x="271" y="448"/>
                        </a:lnTo>
                        <a:lnTo>
                          <a:pt x="271" y="450"/>
                        </a:lnTo>
                        <a:lnTo>
                          <a:pt x="269" y="450"/>
                        </a:lnTo>
                        <a:lnTo>
                          <a:pt x="267" y="450"/>
                        </a:lnTo>
                        <a:lnTo>
                          <a:pt x="267" y="451"/>
                        </a:lnTo>
                        <a:lnTo>
                          <a:pt x="265" y="451"/>
                        </a:lnTo>
                        <a:lnTo>
                          <a:pt x="263" y="451"/>
                        </a:lnTo>
                        <a:lnTo>
                          <a:pt x="261" y="451"/>
                        </a:lnTo>
                        <a:lnTo>
                          <a:pt x="259" y="451"/>
                        </a:lnTo>
                        <a:lnTo>
                          <a:pt x="258" y="451"/>
                        </a:lnTo>
                        <a:lnTo>
                          <a:pt x="256" y="451"/>
                        </a:lnTo>
                        <a:lnTo>
                          <a:pt x="256" y="453"/>
                        </a:lnTo>
                        <a:lnTo>
                          <a:pt x="256" y="455"/>
                        </a:lnTo>
                        <a:lnTo>
                          <a:pt x="254" y="455"/>
                        </a:lnTo>
                        <a:lnTo>
                          <a:pt x="254" y="457"/>
                        </a:lnTo>
                        <a:lnTo>
                          <a:pt x="252" y="457"/>
                        </a:lnTo>
                        <a:lnTo>
                          <a:pt x="252" y="459"/>
                        </a:lnTo>
                        <a:lnTo>
                          <a:pt x="254" y="459"/>
                        </a:lnTo>
                        <a:lnTo>
                          <a:pt x="252" y="459"/>
                        </a:lnTo>
                        <a:lnTo>
                          <a:pt x="252" y="461"/>
                        </a:lnTo>
                        <a:lnTo>
                          <a:pt x="250" y="461"/>
                        </a:lnTo>
                        <a:lnTo>
                          <a:pt x="250" y="463"/>
                        </a:lnTo>
                        <a:lnTo>
                          <a:pt x="250" y="465"/>
                        </a:lnTo>
                        <a:lnTo>
                          <a:pt x="248" y="465"/>
                        </a:lnTo>
                        <a:lnTo>
                          <a:pt x="248" y="467"/>
                        </a:lnTo>
                        <a:lnTo>
                          <a:pt x="246" y="467"/>
                        </a:lnTo>
                        <a:lnTo>
                          <a:pt x="246" y="465"/>
                        </a:lnTo>
                        <a:lnTo>
                          <a:pt x="244" y="465"/>
                        </a:lnTo>
                        <a:lnTo>
                          <a:pt x="244" y="463"/>
                        </a:lnTo>
                        <a:lnTo>
                          <a:pt x="244" y="461"/>
                        </a:lnTo>
                        <a:lnTo>
                          <a:pt x="242" y="461"/>
                        </a:lnTo>
                        <a:lnTo>
                          <a:pt x="242" y="463"/>
                        </a:lnTo>
                        <a:lnTo>
                          <a:pt x="240" y="463"/>
                        </a:lnTo>
                        <a:lnTo>
                          <a:pt x="238" y="463"/>
                        </a:lnTo>
                        <a:lnTo>
                          <a:pt x="236" y="463"/>
                        </a:lnTo>
                        <a:lnTo>
                          <a:pt x="236" y="461"/>
                        </a:lnTo>
                        <a:lnTo>
                          <a:pt x="236" y="463"/>
                        </a:lnTo>
                        <a:lnTo>
                          <a:pt x="235" y="463"/>
                        </a:lnTo>
                        <a:lnTo>
                          <a:pt x="235" y="465"/>
                        </a:lnTo>
                        <a:lnTo>
                          <a:pt x="233" y="465"/>
                        </a:lnTo>
                        <a:lnTo>
                          <a:pt x="231" y="465"/>
                        </a:lnTo>
                        <a:lnTo>
                          <a:pt x="231" y="467"/>
                        </a:lnTo>
                        <a:lnTo>
                          <a:pt x="231" y="469"/>
                        </a:lnTo>
                        <a:lnTo>
                          <a:pt x="229" y="469"/>
                        </a:lnTo>
                        <a:lnTo>
                          <a:pt x="229" y="471"/>
                        </a:lnTo>
                        <a:lnTo>
                          <a:pt x="229" y="473"/>
                        </a:lnTo>
                        <a:lnTo>
                          <a:pt x="229" y="474"/>
                        </a:lnTo>
                        <a:lnTo>
                          <a:pt x="227" y="474"/>
                        </a:lnTo>
                        <a:lnTo>
                          <a:pt x="225" y="474"/>
                        </a:lnTo>
                        <a:lnTo>
                          <a:pt x="225" y="473"/>
                        </a:lnTo>
                        <a:lnTo>
                          <a:pt x="225" y="474"/>
                        </a:lnTo>
                        <a:lnTo>
                          <a:pt x="223" y="474"/>
                        </a:lnTo>
                        <a:lnTo>
                          <a:pt x="223" y="476"/>
                        </a:lnTo>
                        <a:lnTo>
                          <a:pt x="221" y="476"/>
                        </a:lnTo>
                        <a:lnTo>
                          <a:pt x="221" y="474"/>
                        </a:lnTo>
                        <a:lnTo>
                          <a:pt x="219" y="474"/>
                        </a:lnTo>
                        <a:lnTo>
                          <a:pt x="219" y="476"/>
                        </a:lnTo>
                        <a:lnTo>
                          <a:pt x="217" y="476"/>
                        </a:lnTo>
                        <a:lnTo>
                          <a:pt x="217" y="478"/>
                        </a:lnTo>
                        <a:lnTo>
                          <a:pt x="217" y="480"/>
                        </a:lnTo>
                        <a:lnTo>
                          <a:pt x="215" y="480"/>
                        </a:lnTo>
                        <a:lnTo>
                          <a:pt x="215" y="482"/>
                        </a:lnTo>
                        <a:lnTo>
                          <a:pt x="213" y="482"/>
                        </a:lnTo>
                        <a:lnTo>
                          <a:pt x="213" y="484"/>
                        </a:lnTo>
                        <a:lnTo>
                          <a:pt x="212" y="486"/>
                        </a:lnTo>
                        <a:lnTo>
                          <a:pt x="212" y="488"/>
                        </a:lnTo>
                        <a:lnTo>
                          <a:pt x="210" y="488"/>
                        </a:lnTo>
                        <a:lnTo>
                          <a:pt x="208" y="488"/>
                        </a:lnTo>
                        <a:lnTo>
                          <a:pt x="206" y="488"/>
                        </a:lnTo>
                        <a:lnTo>
                          <a:pt x="204" y="488"/>
                        </a:lnTo>
                        <a:lnTo>
                          <a:pt x="206" y="490"/>
                        </a:lnTo>
                        <a:lnTo>
                          <a:pt x="204" y="490"/>
                        </a:lnTo>
                        <a:lnTo>
                          <a:pt x="202" y="490"/>
                        </a:lnTo>
                        <a:lnTo>
                          <a:pt x="200" y="490"/>
                        </a:lnTo>
                        <a:lnTo>
                          <a:pt x="198" y="490"/>
                        </a:lnTo>
                        <a:lnTo>
                          <a:pt x="198" y="488"/>
                        </a:lnTo>
                        <a:lnTo>
                          <a:pt x="198" y="486"/>
                        </a:lnTo>
                        <a:lnTo>
                          <a:pt x="200" y="486"/>
                        </a:lnTo>
                        <a:lnTo>
                          <a:pt x="200" y="484"/>
                        </a:lnTo>
                        <a:lnTo>
                          <a:pt x="200" y="486"/>
                        </a:lnTo>
                        <a:lnTo>
                          <a:pt x="200" y="484"/>
                        </a:lnTo>
                        <a:lnTo>
                          <a:pt x="202" y="484"/>
                        </a:lnTo>
                        <a:lnTo>
                          <a:pt x="202" y="482"/>
                        </a:lnTo>
                        <a:lnTo>
                          <a:pt x="202" y="480"/>
                        </a:lnTo>
                        <a:lnTo>
                          <a:pt x="204" y="480"/>
                        </a:lnTo>
                        <a:lnTo>
                          <a:pt x="204" y="478"/>
                        </a:lnTo>
                        <a:lnTo>
                          <a:pt x="204" y="476"/>
                        </a:lnTo>
                        <a:lnTo>
                          <a:pt x="204" y="474"/>
                        </a:lnTo>
                        <a:lnTo>
                          <a:pt x="206" y="474"/>
                        </a:lnTo>
                        <a:lnTo>
                          <a:pt x="204" y="474"/>
                        </a:lnTo>
                        <a:lnTo>
                          <a:pt x="204" y="473"/>
                        </a:lnTo>
                        <a:lnTo>
                          <a:pt x="204" y="471"/>
                        </a:lnTo>
                        <a:lnTo>
                          <a:pt x="204" y="469"/>
                        </a:lnTo>
                        <a:lnTo>
                          <a:pt x="202" y="469"/>
                        </a:lnTo>
                        <a:lnTo>
                          <a:pt x="204" y="469"/>
                        </a:lnTo>
                        <a:lnTo>
                          <a:pt x="204" y="467"/>
                        </a:lnTo>
                        <a:lnTo>
                          <a:pt x="204" y="465"/>
                        </a:lnTo>
                        <a:lnTo>
                          <a:pt x="206" y="465"/>
                        </a:lnTo>
                        <a:lnTo>
                          <a:pt x="206" y="463"/>
                        </a:lnTo>
                        <a:lnTo>
                          <a:pt x="208" y="463"/>
                        </a:lnTo>
                        <a:lnTo>
                          <a:pt x="210" y="463"/>
                        </a:lnTo>
                        <a:lnTo>
                          <a:pt x="212" y="463"/>
                        </a:lnTo>
                        <a:lnTo>
                          <a:pt x="212" y="461"/>
                        </a:lnTo>
                        <a:lnTo>
                          <a:pt x="212" y="459"/>
                        </a:lnTo>
                        <a:lnTo>
                          <a:pt x="213" y="459"/>
                        </a:lnTo>
                        <a:lnTo>
                          <a:pt x="213" y="457"/>
                        </a:lnTo>
                        <a:lnTo>
                          <a:pt x="212" y="457"/>
                        </a:lnTo>
                        <a:lnTo>
                          <a:pt x="210" y="457"/>
                        </a:lnTo>
                        <a:lnTo>
                          <a:pt x="210" y="455"/>
                        </a:lnTo>
                        <a:lnTo>
                          <a:pt x="208" y="455"/>
                        </a:lnTo>
                        <a:lnTo>
                          <a:pt x="206" y="455"/>
                        </a:lnTo>
                        <a:lnTo>
                          <a:pt x="206" y="453"/>
                        </a:lnTo>
                        <a:lnTo>
                          <a:pt x="208" y="453"/>
                        </a:lnTo>
                        <a:lnTo>
                          <a:pt x="208" y="451"/>
                        </a:lnTo>
                        <a:lnTo>
                          <a:pt x="208" y="450"/>
                        </a:lnTo>
                        <a:lnTo>
                          <a:pt x="208" y="448"/>
                        </a:lnTo>
                        <a:lnTo>
                          <a:pt x="208" y="446"/>
                        </a:lnTo>
                        <a:lnTo>
                          <a:pt x="210" y="446"/>
                        </a:lnTo>
                        <a:lnTo>
                          <a:pt x="210" y="444"/>
                        </a:lnTo>
                        <a:lnTo>
                          <a:pt x="208" y="444"/>
                        </a:lnTo>
                        <a:lnTo>
                          <a:pt x="208" y="442"/>
                        </a:lnTo>
                        <a:lnTo>
                          <a:pt x="210" y="442"/>
                        </a:lnTo>
                        <a:lnTo>
                          <a:pt x="208" y="442"/>
                        </a:lnTo>
                        <a:lnTo>
                          <a:pt x="206" y="442"/>
                        </a:lnTo>
                        <a:lnTo>
                          <a:pt x="206" y="440"/>
                        </a:lnTo>
                        <a:lnTo>
                          <a:pt x="204" y="440"/>
                        </a:lnTo>
                        <a:lnTo>
                          <a:pt x="204" y="438"/>
                        </a:lnTo>
                        <a:lnTo>
                          <a:pt x="206" y="438"/>
                        </a:lnTo>
                        <a:lnTo>
                          <a:pt x="204" y="438"/>
                        </a:lnTo>
                        <a:lnTo>
                          <a:pt x="202" y="438"/>
                        </a:lnTo>
                        <a:lnTo>
                          <a:pt x="202" y="436"/>
                        </a:lnTo>
                        <a:lnTo>
                          <a:pt x="202" y="434"/>
                        </a:lnTo>
                        <a:lnTo>
                          <a:pt x="202" y="432"/>
                        </a:lnTo>
                        <a:lnTo>
                          <a:pt x="202" y="430"/>
                        </a:lnTo>
                        <a:lnTo>
                          <a:pt x="202" y="428"/>
                        </a:lnTo>
                        <a:lnTo>
                          <a:pt x="200" y="428"/>
                        </a:lnTo>
                        <a:lnTo>
                          <a:pt x="200" y="426"/>
                        </a:lnTo>
                        <a:lnTo>
                          <a:pt x="200" y="425"/>
                        </a:lnTo>
                        <a:lnTo>
                          <a:pt x="198" y="425"/>
                        </a:lnTo>
                        <a:lnTo>
                          <a:pt x="198" y="423"/>
                        </a:lnTo>
                        <a:lnTo>
                          <a:pt x="198" y="421"/>
                        </a:lnTo>
                        <a:lnTo>
                          <a:pt x="198" y="419"/>
                        </a:lnTo>
                        <a:lnTo>
                          <a:pt x="200" y="419"/>
                        </a:lnTo>
                        <a:lnTo>
                          <a:pt x="200" y="417"/>
                        </a:lnTo>
                        <a:lnTo>
                          <a:pt x="200" y="415"/>
                        </a:lnTo>
                        <a:lnTo>
                          <a:pt x="202" y="415"/>
                        </a:lnTo>
                        <a:lnTo>
                          <a:pt x="202" y="413"/>
                        </a:lnTo>
                        <a:lnTo>
                          <a:pt x="204" y="413"/>
                        </a:lnTo>
                        <a:lnTo>
                          <a:pt x="204" y="411"/>
                        </a:lnTo>
                        <a:lnTo>
                          <a:pt x="204" y="409"/>
                        </a:lnTo>
                        <a:lnTo>
                          <a:pt x="206" y="409"/>
                        </a:lnTo>
                        <a:lnTo>
                          <a:pt x="206" y="407"/>
                        </a:lnTo>
                        <a:lnTo>
                          <a:pt x="208" y="407"/>
                        </a:lnTo>
                        <a:lnTo>
                          <a:pt x="208" y="405"/>
                        </a:lnTo>
                        <a:lnTo>
                          <a:pt x="210" y="403"/>
                        </a:lnTo>
                        <a:lnTo>
                          <a:pt x="210" y="402"/>
                        </a:lnTo>
                        <a:lnTo>
                          <a:pt x="210" y="400"/>
                        </a:lnTo>
                        <a:lnTo>
                          <a:pt x="212" y="400"/>
                        </a:lnTo>
                        <a:lnTo>
                          <a:pt x="212" y="398"/>
                        </a:lnTo>
                        <a:lnTo>
                          <a:pt x="212" y="396"/>
                        </a:lnTo>
                        <a:lnTo>
                          <a:pt x="212" y="394"/>
                        </a:lnTo>
                        <a:lnTo>
                          <a:pt x="213" y="394"/>
                        </a:lnTo>
                        <a:lnTo>
                          <a:pt x="213" y="392"/>
                        </a:lnTo>
                        <a:lnTo>
                          <a:pt x="212" y="392"/>
                        </a:lnTo>
                        <a:lnTo>
                          <a:pt x="212" y="390"/>
                        </a:lnTo>
                        <a:lnTo>
                          <a:pt x="213" y="390"/>
                        </a:lnTo>
                        <a:lnTo>
                          <a:pt x="213" y="388"/>
                        </a:lnTo>
                        <a:lnTo>
                          <a:pt x="213" y="390"/>
                        </a:lnTo>
                        <a:lnTo>
                          <a:pt x="212" y="390"/>
                        </a:lnTo>
                        <a:lnTo>
                          <a:pt x="210" y="390"/>
                        </a:lnTo>
                        <a:lnTo>
                          <a:pt x="210" y="388"/>
                        </a:lnTo>
                        <a:lnTo>
                          <a:pt x="208" y="388"/>
                        </a:lnTo>
                        <a:lnTo>
                          <a:pt x="208" y="386"/>
                        </a:lnTo>
                        <a:lnTo>
                          <a:pt x="208" y="384"/>
                        </a:lnTo>
                        <a:lnTo>
                          <a:pt x="208" y="382"/>
                        </a:lnTo>
                        <a:lnTo>
                          <a:pt x="208" y="380"/>
                        </a:lnTo>
                        <a:lnTo>
                          <a:pt x="208" y="378"/>
                        </a:lnTo>
                        <a:lnTo>
                          <a:pt x="208" y="377"/>
                        </a:lnTo>
                        <a:lnTo>
                          <a:pt x="208" y="375"/>
                        </a:lnTo>
                        <a:lnTo>
                          <a:pt x="208" y="373"/>
                        </a:lnTo>
                        <a:lnTo>
                          <a:pt x="210" y="373"/>
                        </a:lnTo>
                        <a:lnTo>
                          <a:pt x="210" y="371"/>
                        </a:lnTo>
                        <a:lnTo>
                          <a:pt x="212" y="371"/>
                        </a:lnTo>
                        <a:lnTo>
                          <a:pt x="212" y="369"/>
                        </a:lnTo>
                        <a:lnTo>
                          <a:pt x="213" y="369"/>
                        </a:lnTo>
                        <a:lnTo>
                          <a:pt x="215" y="369"/>
                        </a:lnTo>
                        <a:lnTo>
                          <a:pt x="217" y="369"/>
                        </a:lnTo>
                        <a:lnTo>
                          <a:pt x="217" y="367"/>
                        </a:lnTo>
                        <a:lnTo>
                          <a:pt x="217" y="365"/>
                        </a:lnTo>
                        <a:lnTo>
                          <a:pt x="217" y="363"/>
                        </a:lnTo>
                        <a:lnTo>
                          <a:pt x="217" y="361"/>
                        </a:lnTo>
                        <a:lnTo>
                          <a:pt x="219" y="361"/>
                        </a:lnTo>
                        <a:lnTo>
                          <a:pt x="221" y="361"/>
                        </a:lnTo>
                        <a:lnTo>
                          <a:pt x="221" y="359"/>
                        </a:lnTo>
                        <a:lnTo>
                          <a:pt x="221" y="357"/>
                        </a:lnTo>
                        <a:lnTo>
                          <a:pt x="223" y="357"/>
                        </a:lnTo>
                        <a:lnTo>
                          <a:pt x="223" y="355"/>
                        </a:lnTo>
                        <a:lnTo>
                          <a:pt x="223" y="354"/>
                        </a:lnTo>
                        <a:lnTo>
                          <a:pt x="225" y="354"/>
                        </a:lnTo>
                        <a:lnTo>
                          <a:pt x="227" y="354"/>
                        </a:lnTo>
                        <a:lnTo>
                          <a:pt x="227" y="352"/>
                        </a:lnTo>
                        <a:lnTo>
                          <a:pt x="229" y="352"/>
                        </a:lnTo>
                        <a:lnTo>
                          <a:pt x="229" y="350"/>
                        </a:lnTo>
                        <a:lnTo>
                          <a:pt x="229" y="348"/>
                        </a:lnTo>
                        <a:lnTo>
                          <a:pt x="229" y="346"/>
                        </a:lnTo>
                        <a:lnTo>
                          <a:pt x="231" y="346"/>
                        </a:lnTo>
                        <a:lnTo>
                          <a:pt x="231" y="344"/>
                        </a:lnTo>
                        <a:lnTo>
                          <a:pt x="231" y="342"/>
                        </a:lnTo>
                        <a:lnTo>
                          <a:pt x="233" y="342"/>
                        </a:lnTo>
                        <a:lnTo>
                          <a:pt x="233" y="340"/>
                        </a:lnTo>
                        <a:lnTo>
                          <a:pt x="235" y="340"/>
                        </a:lnTo>
                        <a:lnTo>
                          <a:pt x="236" y="340"/>
                        </a:lnTo>
                        <a:lnTo>
                          <a:pt x="236" y="342"/>
                        </a:lnTo>
                        <a:lnTo>
                          <a:pt x="236" y="340"/>
                        </a:lnTo>
                        <a:lnTo>
                          <a:pt x="236" y="338"/>
                        </a:lnTo>
                        <a:lnTo>
                          <a:pt x="236" y="336"/>
                        </a:lnTo>
                        <a:lnTo>
                          <a:pt x="236" y="334"/>
                        </a:lnTo>
                        <a:lnTo>
                          <a:pt x="238" y="334"/>
                        </a:lnTo>
                        <a:lnTo>
                          <a:pt x="238" y="332"/>
                        </a:lnTo>
                        <a:lnTo>
                          <a:pt x="240" y="332"/>
                        </a:lnTo>
                        <a:lnTo>
                          <a:pt x="240" y="330"/>
                        </a:lnTo>
                        <a:lnTo>
                          <a:pt x="238" y="329"/>
                        </a:lnTo>
                        <a:lnTo>
                          <a:pt x="240" y="329"/>
                        </a:lnTo>
                        <a:lnTo>
                          <a:pt x="240" y="327"/>
                        </a:lnTo>
                        <a:lnTo>
                          <a:pt x="240" y="325"/>
                        </a:lnTo>
                        <a:lnTo>
                          <a:pt x="238" y="325"/>
                        </a:lnTo>
                        <a:lnTo>
                          <a:pt x="238" y="327"/>
                        </a:lnTo>
                        <a:lnTo>
                          <a:pt x="238" y="325"/>
                        </a:lnTo>
                        <a:lnTo>
                          <a:pt x="236" y="325"/>
                        </a:lnTo>
                        <a:lnTo>
                          <a:pt x="236" y="323"/>
                        </a:lnTo>
                        <a:lnTo>
                          <a:pt x="235" y="323"/>
                        </a:lnTo>
                        <a:lnTo>
                          <a:pt x="236" y="323"/>
                        </a:lnTo>
                        <a:lnTo>
                          <a:pt x="235" y="323"/>
                        </a:lnTo>
                        <a:lnTo>
                          <a:pt x="236" y="323"/>
                        </a:lnTo>
                        <a:lnTo>
                          <a:pt x="235" y="323"/>
                        </a:lnTo>
                        <a:lnTo>
                          <a:pt x="235" y="321"/>
                        </a:lnTo>
                        <a:lnTo>
                          <a:pt x="233" y="321"/>
                        </a:lnTo>
                        <a:lnTo>
                          <a:pt x="231" y="321"/>
                        </a:lnTo>
                        <a:lnTo>
                          <a:pt x="229" y="321"/>
                        </a:lnTo>
                        <a:lnTo>
                          <a:pt x="229" y="319"/>
                        </a:lnTo>
                        <a:lnTo>
                          <a:pt x="231" y="319"/>
                        </a:lnTo>
                        <a:lnTo>
                          <a:pt x="231" y="317"/>
                        </a:lnTo>
                        <a:lnTo>
                          <a:pt x="231" y="315"/>
                        </a:lnTo>
                        <a:lnTo>
                          <a:pt x="233" y="315"/>
                        </a:lnTo>
                        <a:lnTo>
                          <a:pt x="233" y="313"/>
                        </a:lnTo>
                        <a:lnTo>
                          <a:pt x="235" y="313"/>
                        </a:lnTo>
                        <a:lnTo>
                          <a:pt x="236" y="313"/>
                        </a:lnTo>
                        <a:lnTo>
                          <a:pt x="236" y="311"/>
                        </a:lnTo>
                        <a:lnTo>
                          <a:pt x="236" y="309"/>
                        </a:lnTo>
                        <a:lnTo>
                          <a:pt x="238" y="309"/>
                        </a:lnTo>
                        <a:lnTo>
                          <a:pt x="236" y="309"/>
                        </a:lnTo>
                        <a:lnTo>
                          <a:pt x="236" y="307"/>
                        </a:lnTo>
                        <a:lnTo>
                          <a:pt x="235" y="307"/>
                        </a:lnTo>
                        <a:lnTo>
                          <a:pt x="235" y="306"/>
                        </a:lnTo>
                        <a:lnTo>
                          <a:pt x="235" y="304"/>
                        </a:lnTo>
                        <a:lnTo>
                          <a:pt x="235" y="302"/>
                        </a:lnTo>
                        <a:lnTo>
                          <a:pt x="235" y="300"/>
                        </a:lnTo>
                        <a:lnTo>
                          <a:pt x="236" y="300"/>
                        </a:lnTo>
                        <a:lnTo>
                          <a:pt x="236" y="298"/>
                        </a:lnTo>
                        <a:lnTo>
                          <a:pt x="236" y="296"/>
                        </a:lnTo>
                        <a:lnTo>
                          <a:pt x="236" y="294"/>
                        </a:lnTo>
                        <a:lnTo>
                          <a:pt x="236" y="292"/>
                        </a:lnTo>
                        <a:lnTo>
                          <a:pt x="235" y="292"/>
                        </a:lnTo>
                        <a:lnTo>
                          <a:pt x="236" y="292"/>
                        </a:lnTo>
                        <a:lnTo>
                          <a:pt x="235" y="292"/>
                        </a:lnTo>
                        <a:lnTo>
                          <a:pt x="235" y="290"/>
                        </a:lnTo>
                        <a:lnTo>
                          <a:pt x="236" y="290"/>
                        </a:lnTo>
                        <a:lnTo>
                          <a:pt x="236" y="288"/>
                        </a:lnTo>
                        <a:lnTo>
                          <a:pt x="235" y="288"/>
                        </a:lnTo>
                        <a:lnTo>
                          <a:pt x="233" y="288"/>
                        </a:lnTo>
                        <a:lnTo>
                          <a:pt x="233" y="286"/>
                        </a:lnTo>
                        <a:lnTo>
                          <a:pt x="233" y="284"/>
                        </a:lnTo>
                        <a:lnTo>
                          <a:pt x="235" y="284"/>
                        </a:lnTo>
                        <a:lnTo>
                          <a:pt x="233" y="284"/>
                        </a:lnTo>
                        <a:lnTo>
                          <a:pt x="235" y="284"/>
                        </a:lnTo>
                        <a:lnTo>
                          <a:pt x="235" y="282"/>
                        </a:lnTo>
                        <a:lnTo>
                          <a:pt x="235" y="281"/>
                        </a:lnTo>
                        <a:lnTo>
                          <a:pt x="235" y="279"/>
                        </a:lnTo>
                        <a:lnTo>
                          <a:pt x="235" y="277"/>
                        </a:lnTo>
                        <a:lnTo>
                          <a:pt x="235" y="279"/>
                        </a:lnTo>
                        <a:lnTo>
                          <a:pt x="236" y="279"/>
                        </a:lnTo>
                        <a:lnTo>
                          <a:pt x="236" y="277"/>
                        </a:lnTo>
                        <a:lnTo>
                          <a:pt x="238" y="277"/>
                        </a:lnTo>
                        <a:lnTo>
                          <a:pt x="238" y="275"/>
                        </a:lnTo>
                        <a:lnTo>
                          <a:pt x="236" y="275"/>
                        </a:lnTo>
                        <a:lnTo>
                          <a:pt x="236" y="273"/>
                        </a:lnTo>
                        <a:lnTo>
                          <a:pt x="236" y="271"/>
                        </a:lnTo>
                        <a:lnTo>
                          <a:pt x="235" y="271"/>
                        </a:lnTo>
                        <a:lnTo>
                          <a:pt x="233" y="271"/>
                        </a:lnTo>
                        <a:lnTo>
                          <a:pt x="231" y="271"/>
                        </a:lnTo>
                        <a:lnTo>
                          <a:pt x="229" y="271"/>
                        </a:lnTo>
                        <a:lnTo>
                          <a:pt x="227" y="271"/>
                        </a:lnTo>
                        <a:lnTo>
                          <a:pt x="227" y="269"/>
                        </a:lnTo>
                        <a:lnTo>
                          <a:pt x="225" y="269"/>
                        </a:lnTo>
                        <a:lnTo>
                          <a:pt x="225" y="267"/>
                        </a:lnTo>
                        <a:lnTo>
                          <a:pt x="225" y="269"/>
                        </a:lnTo>
                        <a:lnTo>
                          <a:pt x="223" y="269"/>
                        </a:lnTo>
                        <a:lnTo>
                          <a:pt x="221" y="269"/>
                        </a:lnTo>
                        <a:lnTo>
                          <a:pt x="221" y="267"/>
                        </a:lnTo>
                        <a:lnTo>
                          <a:pt x="221" y="269"/>
                        </a:lnTo>
                        <a:lnTo>
                          <a:pt x="221" y="267"/>
                        </a:lnTo>
                        <a:lnTo>
                          <a:pt x="219" y="267"/>
                        </a:lnTo>
                        <a:lnTo>
                          <a:pt x="219" y="269"/>
                        </a:lnTo>
                        <a:lnTo>
                          <a:pt x="219" y="267"/>
                        </a:lnTo>
                        <a:lnTo>
                          <a:pt x="217" y="267"/>
                        </a:lnTo>
                        <a:lnTo>
                          <a:pt x="215" y="267"/>
                        </a:lnTo>
                        <a:lnTo>
                          <a:pt x="215" y="269"/>
                        </a:lnTo>
                        <a:lnTo>
                          <a:pt x="215" y="271"/>
                        </a:lnTo>
                        <a:lnTo>
                          <a:pt x="217" y="271"/>
                        </a:lnTo>
                        <a:lnTo>
                          <a:pt x="217" y="273"/>
                        </a:lnTo>
                        <a:lnTo>
                          <a:pt x="215" y="273"/>
                        </a:lnTo>
                        <a:lnTo>
                          <a:pt x="215" y="271"/>
                        </a:lnTo>
                        <a:lnTo>
                          <a:pt x="215" y="273"/>
                        </a:lnTo>
                        <a:lnTo>
                          <a:pt x="215" y="275"/>
                        </a:lnTo>
                        <a:lnTo>
                          <a:pt x="217" y="275"/>
                        </a:lnTo>
                        <a:lnTo>
                          <a:pt x="215" y="275"/>
                        </a:lnTo>
                        <a:lnTo>
                          <a:pt x="215" y="277"/>
                        </a:lnTo>
                        <a:lnTo>
                          <a:pt x="213" y="277"/>
                        </a:lnTo>
                        <a:lnTo>
                          <a:pt x="215" y="277"/>
                        </a:lnTo>
                        <a:lnTo>
                          <a:pt x="213" y="277"/>
                        </a:lnTo>
                        <a:lnTo>
                          <a:pt x="213" y="279"/>
                        </a:lnTo>
                        <a:lnTo>
                          <a:pt x="215" y="279"/>
                        </a:lnTo>
                        <a:lnTo>
                          <a:pt x="213" y="279"/>
                        </a:lnTo>
                        <a:lnTo>
                          <a:pt x="213" y="281"/>
                        </a:lnTo>
                        <a:lnTo>
                          <a:pt x="213" y="279"/>
                        </a:lnTo>
                        <a:lnTo>
                          <a:pt x="212" y="279"/>
                        </a:lnTo>
                        <a:lnTo>
                          <a:pt x="212" y="277"/>
                        </a:lnTo>
                        <a:lnTo>
                          <a:pt x="212" y="279"/>
                        </a:lnTo>
                        <a:lnTo>
                          <a:pt x="210" y="279"/>
                        </a:lnTo>
                        <a:lnTo>
                          <a:pt x="212" y="279"/>
                        </a:lnTo>
                        <a:lnTo>
                          <a:pt x="210" y="279"/>
                        </a:lnTo>
                        <a:lnTo>
                          <a:pt x="210" y="281"/>
                        </a:lnTo>
                        <a:lnTo>
                          <a:pt x="208" y="281"/>
                        </a:lnTo>
                        <a:lnTo>
                          <a:pt x="208" y="282"/>
                        </a:lnTo>
                        <a:lnTo>
                          <a:pt x="206" y="282"/>
                        </a:lnTo>
                        <a:lnTo>
                          <a:pt x="208" y="282"/>
                        </a:lnTo>
                        <a:lnTo>
                          <a:pt x="206" y="282"/>
                        </a:lnTo>
                        <a:lnTo>
                          <a:pt x="208" y="282"/>
                        </a:lnTo>
                        <a:lnTo>
                          <a:pt x="208" y="284"/>
                        </a:lnTo>
                        <a:lnTo>
                          <a:pt x="208" y="286"/>
                        </a:lnTo>
                        <a:lnTo>
                          <a:pt x="206" y="286"/>
                        </a:lnTo>
                        <a:lnTo>
                          <a:pt x="208" y="286"/>
                        </a:lnTo>
                        <a:lnTo>
                          <a:pt x="208" y="288"/>
                        </a:lnTo>
                        <a:lnTo>
                          <a:pt x="206" y="288"/>
                        </a:lnTo>
                        <a:lnTo>
                          <a:pt x="206" y="290"/>
                        </a:lnTo>
                        <a:lnTo>
                          <a:pt x="204" y="290"/>
                        </a:lnTo>
                        <a:lnTo>
                          <a:pt x="206" y="290"/>
                        </a:lnTo>
                        <a:lnTo>
                          <a:pt x="206" y="292"/>
                        </a:lnTo>
                        <a:lnTo>
                          <a:pt x="206" y="290"/>
                        </a:lnTo>
                        <a:lnTo>
                          <a:pt x="204" y="290"/>
                        </a:lnTo>
                        <a:lnTo>
                          <a:pt x="204" y="292"/>
                        </a:lnTo>
                        <a:lnTo>
                          <a:pt x="202" y="292"/>
                        </a:lnTo>
                        <a:lnTo>
                          <a:pt x="202" y="294"/>
                        </a:lnTo>
                        <a:lnTo>
                          <a:pt x="204" y="294"/>
                        </a:lnTo>
                        <a:lnTo>
                          <a:pt x="204" y="296"/>
                        </a:lnTo>
                        <a:lnTo>
                          <a:pt x="202" y="296"/>
                        </a:lnTo>
                        <a:lnTo>
                          <a:pt x="200" y="296"/>
                        </a:lnTo>
                        <a:lnTo>
                          <a:pt x="198" y="296"/>
                        </a:lnTo>
                        <a:lnTo>
                          <a:pt x="198" y="298"/>
                        </a:lnTo>
                        <a:lnTo>
                          <a:pt x="196" y="298"/>
                        </a:lnTo>
                        <a:lnTo>
                          <a:pt x="194" y="298"/>
                        </a:lnTo>
                        <a:lnTo>
                          <a:pt x="196" y="298"/>
                        </a:lnTo>
                        <a:lnTo>
                          <a:pt x="196" y="300"/>
                        </a:lnTo>
                        <a:lnTo>
                          <a:pt x="196" y="302"/>
                        </a:lnTo>
                        <a:lnTo>
                          <a:pt x="194" y="302"/>
                        </a:lnTo>
                        <a:lnTo>
                          <a:pt x="192" y="304"/>
                        </a:lnTo>
                        <a:lnTo>
                          <a:pt x="192" y="302"/>
                        </a:lnTo>
                        <a:lnTo>
                          <a:pt x="192" y="304"/>
                        </a:lnTo>
                        <a:lnTo>
                          <a:pt x="190" y="304"/>
                        </a:lnTo>
                        <a:lnTo>
                          <a:pt x="192" y="304"/>
                        </a:lnTo>
                        <a:lnTo>
                          <a:pt x="192" y="306"/>
                        </a:lnTo>
                        <a:lnTo>
                          <a:pt x="192" y="307"/>
                        </a:lnTo>
                        <a:lnTo>
                          <a:pt x="192" y="309"/>
                        </a:lnTo>
                        <a:lnTo>
                          <a:pt x="190" y="309"/>
                        </a:lnTo>
                        <a:lnTo>
                          <a:pt x="192" y="309"/>
                        </a:lnTo>
                        <a:lnTo>
                          <a:pt x="192" y="311"/>
                        </a:lnTo>
                        <a:lnTo>
                          <a:pt x="192" y="313"/>
                        </a:lnTo>
                        <a:lnTo>
                          <a:pt x="194" y="313"/>
                        </a:lnTo>
                        <a:lnTo>
                          <a:pt x="196" y="313"/>
                        </a:lnTo>
                        <a:lnTo>
                          <a:pt x="194" y="313"/>
                        </a:lnTo>
                        <a:lnTo>
                          <a:pt x="194" y="315"/>
                        </a:lnTo>
                        <a:lnTo>
                          <a:pt x="192" y="315"/>
                        </a:lnTo>
                        <a:lnTo>
                          <a:pt x="190" y="315"/>
                        </a:lnTo>
                        <a:lnTo>
                          <a:pt x="190" y="317"/>
                        </a:lnTo>
                        <a:lnTo>
                          <a:pt x="188" y="317"/>
                        </a:lnTo>
                        <a:lnTo>
                          <a:pt x="188" y="319"/>
                        </a:lnTo>
                        <a:lnTo>
                          <a:pt x="188" y="317"/>
                        </a:lnTo>
                        <a:lnTo>
                          <a:pt x="187" y="317"/>
                        </a:lnTo>
                        <a:lnTo>
                          <a:pt x="187" y="315"/>
                        </a:lnTo>
                        <a:lnTo>
                          <a:pt x="187" y="317"/>
                        </a:lnTo>
                        <a:lnTo>
                          <a:pt x="185" y="317"/>
                        </a:lnTo>
                        <a:lnTo>
                          <a:pt x="185" y="319"/>
                        </a:lnTo>
                        <a:lnTo>
                          <a:pt x="183" y="319"/>
                        </a:lnTo>
                        <a:lnTo>
                          <a:pt x="181" y="319"/>
                        </a:lnTo>
                        <a:lnTo>
                          <a:pt x="179" y="319"/>
                        </a:lnTo>
                        <a:lnTo>
                          <a:pt x="181" y="319"/>
                        </a:lnTo>
                        <a:lnTo>
                          <a:pt x="181" y="321"/>
                        </a:lnTo>
                        <a:lnTo>
                          <a:pt x="179" y="321"/>
                        </a:lnTo>
                        <a:lnTo>
                          <a:pt x="181" y="321"/>
                        </a:lnTo>
                        <a:lnTo>
                          <a:pt x="181" y="323"/>
                        </a:lnTo>
                        <a:lnTo>
                          <a:pt x="179" y="323"/>
                        </a:lnTo>
                        <a:lnTo>
                          <a:pt x="179" y="325"/>
                        </a:lnTo>
                        <a:lnTo>
                          <a:pt x="179" y="327"/>
                        </a:lnTo>
                        <a:lnTo>
                          <a:pt x="181" y="327"/>
                        </a:lnTo>
                        <a:lnTo>
                          <a:pt x="183" y="327"/>
                        </a:lnTo>
                        <a:lnTo>
                          <a:pt x="183" y="329"/>
                        </a:lnTo>
                        <a:lnTo>
                          <a:pt x="183" y="330"/>
                        </a:lnTo>
                        <a:lnTo>
                          <a:pt x="185" y="330"/>
                        </a:lnTo>
                        <a:lnTo>
                          <a:pt x="187" y="330"/>
                        </a:lnTo>
                        <a:lnTo>
                          <a:pt x="188" y="330"/>
                        </a:lnTo>
                        <a:lnTo>
                          <a:pt x="188" y="332"/>
                        </a:lnTo>
                        <a:lnTo>
                          <a:pt x="190" y="332"/>
                        </a:lnTo>
                        <a:lnTo>
                          <a:pt x="190" y="334"/>
                        </a:lnTo>
                        <a:lnTo>
                          <a:pt x="190" y="336"/>
                        </a:lnTo>
                        <a:lnTo>
                          <a:pt x="192" y="336"/>
                        </a:lnTo>
                        <a:lnTo>
                          <a:pt x="192" y="338"/>
                        </a:lnTo>
                        <a:lnTo>
                          <a:pt x="190" y="338"/>
                        </a:lnTo>
                        <a:lnTo>
                          <a:pt x="190" y="340"/>
                        </a:lnTo>
                        <a:lnTo>
                          <a:pt x="190" y="342"/>
                        </a:lnTo>
                        <a:lnTo>
                          <a:pt x="190" y="344"/>
                        </a:lnTo>
                        <a:lnTo>
                          <a:pt x="192" y="344"/>
                        </a:lnTo>
                        <a:lnTo>
                          <a:pt x="190" y="344"/>
                        </a:lnTo>
                        <a:lnTo>
                          <a:pt x="190" y="346"/>
                        </a:lnTo>
                        <a:lnTo>
                          <a:pt x="192" y="346"/>
                        </a:lnTo>
                        <a:lnTo>
                          <a:pt x="192" y="348"/>
                        </a:lnTo>
                        <a:lnTo>
                          <a:pt x="190" y="348"/>
                        </a:lnTo>
                        <a:lnTo>
                          <a:pt x="188" y="348"/>
                        </a:lnTo>
                        <a:lnTo>
                          <a:pt x="188" y="350"/>
                        </a:lnTo>
                        <a:lnTo>
                          <a:pt x="188" y="352"/>
                        </a:lnTo>
                        <a:lnTo>
                          <a:pt x="190" y="352"/>
                        </a:lnTo>
                        <a:lnTo>
                          <a:pt x="190" y="354"/>
                        </a:lnTo>
                        <a:lnTo>
                          <a:pt x="190" y="355"/>
                        </a:lnTo>
                        <a:lnTo>
                          <a:pt x="192" y="355"/>
                        </a:lnTo>
                        <a:lnTo>
                          <a:pt x="190" y="355"/>
                        </a:lnTo>
                        <a:lnTo>
                          <a:pt x="190" y="357"/>
                        </a:lnTo>
                        <a:lnTo>
                          <a:pt x="190" y="359"/>
                        </a:lnTo>
                        <a:lnTo>
                          <a:pt x="190" y="361"/>
                        </a:lnTo>
                        <a:lnTo>
                          <a:pt x="190" y="363"/>
                        </a:lnTo>
                        <a:lnTo>
                          <a:pt x="188" y="363"/>
                        </a:lnTo>
                        <a:lnTo>
                          <a:pt x="188" y="365"/>
                        </a:lnTo>
                        <a:lnTo>
                          <a:pt x="188" y="367"/>
                        </a:lnTo>
                        <a:lnTo>
                          <a:pt x="188" y="369"/>
                        </a:lnTo>
                        <a:lnTo>
                          <a:pt x="188" y="371"/>
                        </a:lnTo>
                        <a:lnTo>
                          <a:pt x="187" y="371"/>
                        </a:lnTo>
                        <a:lnTo>
                          <a:pt x="187" y="373"/>
                        </a:lnTo>
                        <a:lnTo>
                          <a:pt x="187" y="375"/>
                        </a:lnTo>
                        <a:lnTo>
                          <a:pt x="187" y="377"/>
                        </a:lnTo>
                        <a:lnTo>
                          <a:pt x="185" y="377"/>
                        </a:lnTo>
                        <a:lnTo>
                          <a:pt x="187" y="377"/>
                        </a:lnTo>
                        <a:lnTo>
                          <a:pt x="185" y="377"/>
                        </a:lnTo>
                        <a:lnTo>
                          <a:pt x="185" y="378"/>
                        </a:lnTo>
                        <a:lnTo>
                          <a:pt x="183" y="378"/>
                        </a:lnTo>
                        <a:lnTo>
                          <a:pt x="183" y="380"/>
                        </a:lnTo>
                        <a:lnTo>
                          <a:pt x="185" y="380"/>
                        </a:lnTo>
                        <a:lnTo>
                          <a:pt x="183" y="380"/>
                        </a:lnTo>
                        <a:lnTo>
                          <a:pt x="183" y="382"/>
                        </a:lnTo>
                        <a:lnTo>
                          <a:pt x="183" y="384"/>
                        </a:lnTo>
                        <a:lnTo>
                          <a:pt x="181" y="384"/>
                        </a:lnTo>
                        <a:lnTo>
                          <a:pt x="181" y="386"/>
                        </a:lnTo>
                        <a:lnTo>
                          <a:pt x="183" y="388"/>
                        </a:lnTo>
                        <a:lnTo>
                          <a:pt x="181" y="388"/>
                        </a:lnTo>
                        <a:lnTo>
                          <a:pt x="181" y="390"/>
                        </a:lnTo>
                        <a:lnTo>
                          <a:pt x="181" y="392"/>
                        </a:lnTo>
                        <a:lnTo>
                          <a:pt x="179" y="394"/>
                        </a:lnTo>
                        <a:lnTo>
                          <a:pt x="179" y="396"/>
                        </a:lnTo>
                        <a:lnTo>
                          <a:pt x="179" y="398"/>
                        </a:lnTo>
                        <a:lnTo>
                          <a:pt x="179" y="400"/>
                        </a:lnTo>
                        <a:lnTo>
                          <a:pt x="179" y="402"/>
                        </a:lnTo>
                        <a:lnTo>
                          <a:pt x="179" y="403"/>
                        </a:lnTo>
                        <a:lnTo>
                          <a:pt x="181" y="403"/>
                        </a:lnTo>
                        <a:lnTo>
                          <a:pt x="181" y="405"/>
                        </a:lnTo>
                        <a:lnTo>
                          <a:pt x="181" y="407"/>
                        </a:lnTo>
                        <a:lnTo>
                          <a:pt x="181" y="409"/>
                        </a:lnTo>
                        <a:lnTo>
                          <a:pt x="181" y="411"/>
                        </a:lnTo>
                        <a:lnTo>
                          <a:pt x="181" y="413"/>
                        </a:lnTo>
                        <a:lnTo>
                          <a:pt x="181" y="415"/>
                        </a:lnTo>
                        <a:lnTo>
                          <a:pt x="179" y="415"/>
                        </a:lnTo>
                        <a:lnTo>
                          <a:pt x="179" y="417"/>
                        </a:lnTo>
                        <a:lnTo>
                          <a:pt x="181" y="417"/>
                        </a:lnTo>
                        <a:lnTo>
                          <a:pt x="183" y="419"/>
                        </a:lnTo>
                        <a:lnTo>
                          <a:pt x="183" y="421"/>
                        </a:lnTo>
                        <a:lnTo>
                          <a:pt x="183" y="423"/>
                        </a:lnTo>
                        <a:lnTo>
                          <a:pt x="183" y="425"/>
                        </a:lnTo>
                        <a:lnTo>
                          <a:pt x="183" y="426"/>
                        </a:lnTo>
                        <a:lnTo>
                          <a:pt x="181" y="426"/>
                        </a:lnTo>
                        <a:lnTo>
                          <a:pt x="181" y="428"/>
                        </a:lnTo>
                        <a:lnTo>
                          <a:pt x="179" y="428"/>
                        </a:lnTo>
                        <a:lnTo>
                          <a:pt x="179" y="430"/>
                        </a:lnTo>
                        <a:lnTo>
                          <a:pt x="179" y="432"/>
                        </a:lnTo>
                        <a:lnTo>
                          <a:pt x="177" y="432"/>
                        </a:lnTo>
                        <a:lnTo>
                          <a:pt x="177" y="430"/>
                        </a:lnTo>
                        <a:lnTo>
                          <a:pt x="177" y="432"/>
                        </a:lnTo>
                        <a:lnTo>
                          <a:pt x="177" y="434"/>
                        </a:lnTo>
                        <a:lnTo>
                          <a:pt x="175" y="434"/>
                        </a:lnTo>
                        <a:lnTo>
                          <a:pt x="175" y="436"/>
                        </a:lnTo>
                        <a:lnTo>
                          <a:pt x="175" y="438"/>
                        </a:lnTo>
                        <a:lnTo>
                          <a:pt x="173" y="438"/>
                        </a:lnTo>
                        <a:lnTo>
                          <a:pt x="173" y="440"/>
                        </a:lnTo>
                        <a:lnTo>
                          <a:pt x="173" y="442"/>
                        </a:lnTo>
                        <a:lnTo>
                          <a:pt x="173" y="444"/>
                        </a:lnTo>
                        <a:lnTo>
                          <a:pt x="173" y="446"/>
                        </a:lnTo>
                        <a:lnTo>
                          <a:pt x="173" y="448"/>
                        </a:lnTo>
                        <a:lnTo>
                          <a:pt x="173" y="450"/>
                        </a:lnTo>
                        <a:lnTo>
                          <a:pt x="173" y="451"/>
                        </a:lnTo>
                        <a:lnTo>
                          <a:pt x="173" y="453"/>
                        </a:lnTo>
                        <a:lnTo>
                          <a:pt x="173" y="455"/>
                        </a:lnTo>
                        <a:lnTo>
                          <a:pt x="173" y="457"/>
                        </a:lnTo>
                        <a:lnTo>
                          <a:pt x="171" y="457"/>
                        </a:lnTo>
                        <a:lnTo>
                          <a:pt x="171" y="459"/>
                        </a:lnTo>
                        <a:lnTo>
                          <a:pt x="171" y="461"/>
                        </a:lnTo>
                        <a:lnTo>
                          <a:pt x="171" y="463"/>
                        </a:lnTo>
                        <a:lnTo>
                          <a:pt x="169" y="465"/>
                        </a:lnTo>
                        <a:lnTo>
                          <a:pt x="167" y="465"/>
                        </a:lnTo>
                        <a:lnTo>
                          <a:pt x="165" y="465"/>
                        </a:lnTo>
                        <a:lnTo>
                          <a:pt x="165" y="463"/>
                        </a:lnTo>
                        <a:lnTo>
                          <a:pt x="164" y="463"/>
                        </a:lnTo>
                        <a:lnTo>
                          <a:pt x="162" y="463"/>
                        </a:lnTo>
                        <a:lnTo>
                          <a:pt x="160" y="463"/>
                        </a:lnTo>
                        <a:lnTo>
                          <a:pt x="158" y="463"/>
                        </a:lnTo>
                        <a:lnTo>
                          <a:pt x="158" y="461"/>
                        </a:lnTo>
                        <a:lnTo>
                          <a:pt x="156" y="461"/>
                        </a:lnTo>
                        <a:lnTo>
                          <a:pt x="156" y="459"/>
                        </a:lnTo>
                        <a:lnTo>
                          <a:pt x="154" y="459"/>
                        </a:lnTo>
                        <a:lnTo>
                          <a:pt x="154" y="457"/>
                        </a:lnTo>
                        <a:lnTo>
                          <a:pt x="152" y="457"/>
                        </a:lnTo>
                        <a:lnTo>
                          <a:pt x="150" y="457"/>
                        </a:lnTo>
                        <a:lnTo>
                          <a:pt x="150" y="455"/>
                        </a:lnTo>
                        <a:lnTo>
                          <a:pt x="150" y="457"/>
                        </a:lnTo>
                        <a:lnTo>
                          <a:pt x="150" y="459"/>
                        </a:lnTo>
                        <a:lnTo>
                          <a:pt x="148" y="459"/>
                        </a:lnTo>
                        <a:lnTo>
                          <a:pt x="148" y="461"/>
                        </a:lnTo>
                        <a:lnTo>
                          <a:pt x="148" y="463"/>
                        </a:lnTo>
                        <a:lnTo>
                          <a:pt x="146" y="463"/>
                        </a:lnTo>
                        <a:lnTo>
                          <a:pt x="146" y="465"/>
                        </a:lnTo>
                        <a:lnTo>
                          <a:pt x="146" y="467"/>
                        </a:lnTo>
                        <a:lnTo>
                          <a:pt x="146" y="469"/>
                        </a:lnTo>
                        <a:lnTo>
                          <a:pt x="144" y="469"/>
                        </a:lnTo>
                        <a:lnTo>
                          <a:pt x="146" y="469"/>
                        </a:lnTo>
                        <a:lnTo>
                          <a:pt x="144" y="469"/>
                        </a:lnTo>
                        <a:lnTo>
                          <a:pt x="144" y="471"/>
                        </a:lnTo>
                        <a:lnTo>
                          <a:pt x="144" y="473"/>
                        </a:lnTo>
                        <a:lnTo>
                          <a:pt x="144" y="474"/>
                        </a:lnTo>
                        <a:lnTo>
                          <a:pt x="144" y="476"/>
                        </a:lnTo>
                        <a:lnTo>
                          <a:pt x="142" y="476"/>
                        </a:lnTo>
                        <a:lnTo>
                          <a:pt x="142" y="478"/>
                        </a:lnTo>
                        <a:lnTo>
                          <a:pt x="140" y="478"/>
                        </a:lnTo>
                        <a:lnTo>
                          <a:pt x="140" y="480"/>
                        </a:lnTo>
                        <a:lnTo>
                          <a:pt x="140" y="482"/>
                        </a:lnTo>
                        <a:lnTo>
                          <a:pt x="140" y="484"/>
                        </a:lnTo>
                        <a:lnTo>
                          <a:pt x="140" y="486"/>
                        </a:lnTo>
                        <a:lnTo>
                          <a:pt x="140" y="488"/>
                        </a:lnTo>
                        <a:lnTo>
                          <a:pt x="140" y="490"/>
                        </a:lnTo>
                        <a:lnTo>
                          <a:pt x="140" y="492"/>
                        </a:lnTo>
                        <a:lnTo>
                          <a:pt x="139" y="492"/>
                        </a:lnTo>
                        <a:lnTo>
                          <a:pt x="139" y="494"/>
                        </a:lnTo>
                        <a:lnTo>
                          <a:pt x="139" y="496"/>
                        </a:lnTo>
                        <a:lnTo>
                          <a:pt x="140" y="496"/>
                        </a:lnTo>
                        <a:lnTo>
                          <a:pt x="140" y="498"/>
                        </a:lnTo>
                        <a:lnTo>
                          <a:pt x="142" y="498"/>
                        </a:lnTo>
                        <a:lnTo>
                          <a:pt x="142" y="499"/>
                        </a:lnTo>
                        <a:lnTo>
                          <a:pt x="142" y="501"/>
                        </a:lnTo>
                        <a:lnTo>
                          <a:pt x="142" y="503"/>
                        </a:lnTo>
                        <a:lnTo>
                          <a:pt x="142" y="505"/>
                        </a:lnTo>
                        <a:lnTo>
                          <a:pt x="142" y="507"/>
                        </a:lnTo>
                        <a:lnTo>
                          <a:pt x="142" y="509"/>
                        </a:lnTo>
                        <a:lnTo>
                          <a:pt x="142" y="511"/>
                        </a:lnTo>
                        <a:lnTo>
                          <a:pt x="142" y="513"/>
                        </a:lnTo>
                        <a:lnTo>
                          <a:pt x="142" y="515"/>
                        </a:lnTo>
                        <a:lnTo>
                          <a:pt x="140" y="515"/>
                        </a:lnTo>
                        <a:lnTo>
                          <a:pt x="140" y="517"/>
                        </a:lnTo>
                        <a:lnTo>
                          <a:pt x="140" y="519"/>
                        </a:lnTo>
                        <a:lnTo>
                          <a:pt x="139" y="519"/>
                        </a:lnTo>
                        <a:lnTo>
                          <a:pt x="139" y="521"/>
                        </a:lnTo>
                        <a:lnTo>
                          <a:pt x="139" y="522"/>
                        </a:lnTo>
                        <a:lnTo>
                          <a:pt x="139" y="524"/>
                        </a:lnTo>
                        <a:lnTo>
                          <a:pt x="137" y="524"/>
                        </a:lnTo>
                        <a:lnTo>
                          <a:pt x="137" y="522"/>
                        </a:lnTo>
                        <a:lnTo>
                          <a:pt x="137" y="524"/>
                        </a:lnTo>
                        <a:lnTo>
                          <a:pt x="137" y="526"/>
                        </a:lnTo>
                        <a:lnTo>
                          <a:pt x="135" y="526"/>
                        </a:lnTo>
                        <a:lnTo>
                          <a:pt x="135" y="528"/>
                        </a:lnTo>
                        <a:lnTo>
                          <a:pt x="135" y="530"/>
                        </a:lnTo>
                        <a:lnTo>
                          <a:pt x="135" y="532"/>
                        </a:lnTo>
                        <a:lnTo>
                          <a:pt x="133" y="532"/>
                        </a:lnTo>
                        <a:lnTo>
                          <a:pt x="135" y="532"/>
                        </a:lnTo>
                        <a:lnTo>
                          <a:pt x="133" y="532"/>
                        </a:lnTo>
                        <a:lnTo>
                          <a:pt x="135" y="532"/>
                        </a:lnTo>
                        <a:lnTo>
                          <a:pt x="133" y="532"/>
                        </a:lnTo>
                        <a:lnTo>
                          <a:pt x="133" y="534"/>
                        </a:lnTo>
                        <a:lnTo>
                          <a:pt x="133" y="536"/>
                        </a:lnTo>
                        <a:lnTo>
                          <a:pt x="133" y="538"/>
                        </a:lnTo>
                        <a:lnTo>
                          <a:pt x="131" y="538"/>
                        </a:lnTo>
                        <a:lnTo>
                          <a:pt x="131" y="540"/>
                        </a:lnTo>
                        <a:lnTo>
                          <a:pt x="129" y="540"/>
                        </a:lnTo>
                        <a:lnTo>
                          <a:pt x="129" y="542"/>
                        </a:lnTo>
                        <a:lnTo>
                          <a:pt x="129" y="544"/>
                        </a:lnTo>
                        <a:lnTo>
                          <a:pt x="127" y="544"/>
                        </a:lnTo>
                        <a:lnTo>
                          <a:pt x="127" y="546"/>
                        </a:lnTo>
                        <a:lnTo>
                          <a:pt x="127" y="547"/>
                        </a:lnTo>
                        <a:lnTo>
                          <a:pt x="125" y="547"/>
                        </a:lnTo>
                        <a:lnTo>
                          <a:pt x="123" y="547"/>
                        </a:lnTo>
                        <a:lnTo>
                          <a:pt x="123" y="549"/>
                        </a:lnTo>
                        <a:lnTo>
                          <a:pt x="121" y="549"/>
                        </a:lnTo>
                        <a:lnTo>
                          <a:pt x="121" y="551"/>
                        </a:lnTo>
                        <a:lnTo>
                          <a:pt x="121" y="553"/>
                        </a:lnTo>
                        <a:lnTo>
                          <a:pt x="123" y="553"/>
                        </a:lnTo>
                        <a:lnTo>
                          <a:pt x="123" y="555"/>
                        </a:lnTo>
                        <a:lnTo>
                          <a:pt x="121" y="555"/>
                        </a:lnTo>
                        <a:lnTo>
                          <a:pt x="121" y="557"/>
                        </a:lnTo>
                        <a:lnTo>
                          <a:pt x="119" y="557"/>
                        </a:lnTo>
                        <a:lnTo>
                          <a:pt x="119" y="559"/>
                        </a:lnTo>
                        <a:lnTo>
                          <a:pt x="117" y="559"/>
                        </a:lnTo>
                        <a:lnTo>
                          <a:pt x="117" y="561"/>
                        </a:lnTo>
                        <a:lnTo>
                          <a:pt x="117" y="563"/>
                        </a:lnTo>
                        <a:lnTo>
                          <a:pt x="116" y="563"/>
                        </a:lnTo>
                        <a:lnTo>
                          <a:pt x="116" y="561"/>
                        </a:lnTo>
                        <a:lnTo>
                          <a:pt x="116" y="559"/>
                        </a:lnTo>
                        <a:lnTo>
                          <a:pt x="116" y="557"/>
                        </a:lnTo>
                        <a:lnTo>
                          <a:pt x="116" y="555"/>
                        </a:lnTo>
                        <a:lnTo>
                          <a:pt x="116" y="553"/>
                        </a:lnTo>
                        <a:lnTo>
                          <a:pt x="116" y="551"/>
                        </a:lnTo>
                        <a:lnTo>
                          <a:pt x="116" y="549"/>
                        </a:lnTo>
                        <a:lnTo>
                          <a:pt x="116" y="547"/>
                        </a:lnTo>
                        <a:lnTo>
                          <a:pt x="117" y="547"/>
                        </a:lnTo>
                        <a:lnTo>
                          <a:pt x="117" y="546"/>
                        </a:lnTo>
                        <a:lnTo>
                          <a:pt x="116" y="546"/>
                        </a:lnTo>
                        <a:lnTo>
                          <a:pt x="114" y="546"/>
                        </a:lnTo>
                        <a:lnTo>
                          <a:pt x="112" y="546"/>
                        </a:lnTo>
                        <a:lnTo>
                          <a:pt x="112" y="547"/>
                        </a:lnTo>
                        <a:lnTo>
                          <a:pt x="110" y="547"/>
                        </a:lnTo>
                        <a:lnTo>
                          <a:pt x="108" y="547"/>
                        </a:lnTo>
                        <a:lnTo>
                          <a:pt x="106" y="547"/>
                        </a:lnTo>
                        <a:lnTo>
                          <a:pt x="106" y="546"/>
                        </a:lnTo>
                        <a:lnTo>
                          <a:pt x="104" y="546"/>
                        </a:lnTo>
                        <a:lnTo>
                          <a:pt x="106" y="546"/>
                        </a:lnTo>
                        <a:lnTo>
                          <a:pt x="104" y="544"/>
                        </a:lnTo>
                        <a:lnTo>
                          <a:pt x="106" y="544"/>
                        </a:lnTo>
                        <a:lnTo>
                          <a:pt x="106" y="542"/>
                        </a:lnTo>
                        <a:lnTo>
                          <a:pt x="108" y="542"/>
                        </a:lnTo>
                        <a:lnTo>
                          <a:pt x="108" y="540"/>
                        </a:lnTo>
                        <a:lnTo>
                          <a:pt x="106" y="540"/>
                        </a:lnTo>
                        <a:lnTo>
                          <a:pt x="106" y="538"/>
                        </a:lnTo>
                        <a:lnTo>
                          <a:pt x="104" y="538"/>
                        </a:lnTo>
                        <a:lnTo>
                          <a:pt x="102" y="538"/>
                        </a:lnTo>
                        <a:lnTo>
                          <a:pt x="102" y="536"/>
                        </a:lnTo>
                        <a:lnTo>
                          <a:pt x="100" y="536"/>
                        </a:lnTo>
                        <a:lnTo>
                          <a:pt x="98" y="536"/>
                        </a:lnTo>
                        <a:lnTo>
                          <a:pt x="96" y="536"/>
                        </a:lnTo>
                        <a:lnTo>
                          <a:pt x="94" y="536"/>
                        </a:lnTo>
                        <a:lnTo>
                          <a:pt x="92" y="536"/>
                        </a:lnTo>
                        <a:lnTo>
                          <a:pt x="92" y="534"/>
                        </a:lnTo>
                        <a:lnTo>
                          <a:pt x="94" y="534"/>
                        </a:lnTo>
                        <a:lnTo>
                          <a:pt x="94" y="532"/>
                        </a:lnTo>
                        <a:lnTo>
                          <a:pt x="94" y="530"/>
                        </a:lnTo>
                        <a:lnTo>
                          <a:pt x="94" y="528"/>
                        </a:lnTo>
                        <a:lnTo>
                          <a:pt x="96" y="526"/>
                        </a:lnTo>
                        <a:lnTo>
                          <a:pt x="96" y="524"/>
                        </a:lnTo>
                        <a:lnTo>
                          <a:pt x="96" y="522"/>
                        </a:lnTo>
                        <a:lnTo>
                          <a:pt x="98" y="522"/>
                        </a:lnTo>
                        <a:lnTo>
                          <a:pt x="98" y="521"/>
                        </a:lnTo>
                        <a:lnTo>
                          <a:pt x="98" y="519"/>
                        </a:lnTo>
                        <a:lnTo>
                          <a:pt x="98" y="517"/>
                        </a:lnTo>
                        <a:lnTo>
                          <a:pt x="98" y="515"/>
                        </a:lnTo>
                        <a:lnTo>
                          <a:pt x="98" y="513"/>
                        </a:lnTo>
                        <a:lnTo>
                          <a:pt x="100" y="513"/>
                        </a:lnTo>
                        <a:lnTo>
                          <a:pt x="100" y="511"/>
                        </a:lnTo>
                        <a:lnTo>
                          <a:pt x="100" y="509"/>
                        </a:lnTo>
                        <a:lnTo>
                          <a:pt x="100" y="507"/>
                        </a:lnTo>
                        <a:lnTo>
                          <a:pt x="100" y="505"/>
                        </a:lnTo>
                        <a:lnTo>
                          <a:pt x="102" y="503"/>
                        </a:lnTo>
                        <a:lnTo>
                          <a:pt x="100" y="503"/>
                        </a:lnTo>
                        <a:lnTo>
                          <a:pt x="100" y="501"/>
                        </a:lnTo>
                        <a:lnTo>
                          <a:pt x="98" y="501"/>
                        </a:lnTo>
                        <a:lnTo>
                          <a:pt x="96" y="501"/>
                        </a:lnTo>
                        <a:lnTo>
                          <a:pt x="96" y="499"/>
                        </a:lnTo>
                        <a:lnTo>
                          <a:pt x="96" y="498"/>
                        </a:lnTo>
                        <a:lnTo>
                          <a:pt x="96" y="496"/>
                        </a:lnTo>
                        <a:lnTo>
                          <a:pt x="96" y="494"/>
                        </a:lnTo>
                        <a:lnTo>
                          <a:pt x="96" y="492"/>
                        </a:lnTo>
                        <a:lnTo>
                          <a:pt x="96" y="490"/>
                        </a:lnTo>
                        <a:lnTo>
                          <a:pt x="96" y="488"/>
                        </a:lnTo>
                        <a:lnTo>
                          <a:pt x="98" y="488"/>
                        </a:lnTo>
                        <a:lnTo>
                          <a:pt x="98" y="486"/>
                        </a:lnTo>
                        <a:lnTo>
                          <a:pt x="98" y="484"/>
                        </a:lnTo>
                        <a:lnTo>
                          <a:pt x="96" y="484"/>
                        </a:lnTo>
                        <a:lnTo>
                          <a:pt x="96" y="482"/>
                        </a:lnTo>
                        <a:lnTo>
                          <a:pt x="96" y="480"/>
                        </a:lnTo>
                        <a:lnTo>
                          <a:pt x="96" y="478"/>
                        </a:lnTo>
                        <a:lnTo>
                          <a:pt x="98" y="478"/>
                        </a:lnTo>
                        <a:lnTo>
                          <a:pt x="98" y="476"/>
                        </a:lnTo>
                        <a:lnTo>
                          <a:pt x="100" y="476"/>
                        </a:lnTo>
                        <a:lnTo>
                          <a:pt x="100" y="474"/>
                        </a:lnTo>
                        <a:lnTo>
                          <a:pt x="100" y="473"/>
                        </a:lnTo>
                        <a:lnTo>
                          <a:pt x="100" y="471"/>
                        </a:lnTo>
                        <a:lnTo>
                          <a:pt x="102" y="471"/>
                        </a:lnTo>
                        <a:lnTo>
                          <a:pt x="102" y="469"/>
                        </a:lnTo>
                        <a:lnTo>
                          <a:pt x="104" y="469"/>
                        </a:lnTo>
                        <a:lnTo>
                          <a:pt x="104" y="467"/>
                        </a:lnTo>
                        <a:lnTo>
                          <a:pt x="106" y="467"/>
                        </a:lnTo>
                        <a:lnTo>
                          <a:pt x="108" y="465"/>
                        </a:lnTo>
                        <a:lnTo>
                          <a:pt x="108" y="463"/>
                        </a:lnTo>
                        <a:lnTo>
                          <a:pt x="110" y="463"/>
                        </a:lnTo>
                        <a:lnTo>
                          <a:pt x="110" y="461"/>
                        </a:lnTo>
                        <a:lnTo>
                          <a:pt x="112" y="461"/>
                        </a:lnTo>
                        <a:lnTo>
                          <a:pt x="110" y="459"/>
                        </a:lnTo>
                        <a:lnTo>
                          <a:pt x="112" y="459"/>
                        </a:lnTo>
                        <a:lnTo>
                          <a:pt x="112" y="457"/>
                        </a:lnTo>
                        <a:lnTo>
                          <a:pt x="112" y="455"/>
                        </a:lnTo>
                        <a:lnTo>
                          <a:pt x="110" y="455"/>
                        </a:lnTo>
                        <a:lnTo>
                          <a:pt x="110" y="453"/>
                        </a:lnTo>
                        <a:lnTo>
                          <a:pt x="110" y="451"/>
                        </a:lnTo>
                        <a:lnTo>
                          <a:pt x="108" y="451"/>
                        </a:lnTo>
                        <a:lnTo>
                          <a:pt x="110" y="451"/>
                        </a:lnTo>
                        <a:lnTo>
                          <a:pt x="110" y="450"/>
                        </a:lnTo>
                        <a:lnTo>
                          <a:pt x="108" y="450"/>
                        </a:lnTo>
                        <a:lnTo>
                          <a:pt x="108" y="448"/>
                        </a:lnTo>
                        <a:lnTo>
                          <a:pt x="110" y="448"/>
                        </a:lnTo>
                        <a:lnTo>
                          <a:pt x="108" y="448"/>
                        </a:lnTo>
                        <a:lnTo>
                          <a:pt x="108" y="446"/>
                        </a:lnTo>
                        <a:lnTo>
                          <a:pt x="110" y="446"/>
                        </a:lnTo>
                        <a:lnTo>
                          <a:pt x="110" y="444"/>
                        </a:lnTo>
                        <a:lnTo>
                          <a:pt x="108" y="444"/>
                        </a:lnTo>
                        <a:lnTo>
                          <a:pt x="108" y="442"/>
                        </a:lnTo>
                        <a:lnTo>
                          <a:pt x="106" y="442"/>
                        </a:lnTo>
                        <a:lnTo>
                          <a:pt x="104" y="442"/>
                        </a:lnTo>
                        <a:lnTo>
                          <a:pt x="104" y="440"/>
                        </a:lnTo>
                        <a:lnTo>
                          <a:pt x="104" y="438"/>
                        </a:lnTo>
                        <a:lnTo>
                          <a:pt x="102" y="438"/>
                        </a:lnTo>
                        <a:lnTo>
                          <a:pt x="102" y="436"/>
                        </a:lnTo>
                        <a:lnTo>
                          <a:pt x="102" y="434"/>
                        </a:lnTo>
                        <a:lnTo>
                          <a:pt x="100" y="434"/>
                        </a:lnTo>
                        <a:lnTo>
                          <a:pt x="102" y="434"/>
                        </a:lnTo>
                        <a:lnTo>
                          <a:pt x="100" y="434"/>
                        </a:lnTo>
                        <a:lnTo>
                          <a:pt x="100" y="432"/>
                        </a:lnTo>
                        <a:lnTo>
                          <a:pt x="102" y="432"/>
                        </a:lnTo>
                        <a:lnTo>
                          <a:pt x="100" y="432"/>
                        </a:lnTo>
                        <a:lnTo>
                          <a:pt x="100" y="430"/>
                        </a:lnTo>
                        <a:lnTo>
                          <a:pt x="100" y="428"/>
                        </a:lnTo>
                        <a:lnTo>
                          <a:pt x="100" y="426"/>
                        </a:lnTo>
                        <a:lnTo>
                          <a:pt x="98" y="426"/>
                        </a:lnTo>
                        <a:lnTo>
                          <a:pt x="96" y="425"/>
                        </a:lnTo>
                        <a:lnTo>
                          <a:pt x="94" y="425"/>
                        </a:lnTo>
                        <a:lnTo>
                          <a:pt x="94" y="423"/>
                        </a:lnTo>
                        <a:lnTo>
                          <a:pt x="92" y="423"/>
                        </a:lnTo>
                        <a:lnTo>
                          <a:pt x="92" y="421"/>
                        </a:lnTo>
                        <a:lnTo>
                          <a:pt x="91" y="421"/>
                        </a:lnTo>
                        <a:lnTo>
                          <a:pt x="91" y="419"/>
                        </a:lnTo>
                        <a:lnTo>
                          <a:pt x="89" y="419"/>
                        </a:lnTo>
                        <a:lnTo>
                          <a:pt x="87" y="419"/>
                        </a:lnTo>
                        <a:lnTo>
                          <a:pt x="85" y="419"/>
                        </a:lnTo>
                        <a:lnTo>
                          <a:pt x="83" y="419"/>
                        </a:lnTo>
                        <a:lnTo>
                          <a:pt x="81" y="419"/>
                        </a:lnTo>
                        <a:lnTo>
                          <a:pt x="79" y="419"/>
                        </a:lnTo>
                        <a:lnTo>
                          <a:pt x="79" y="421"/>
                        </a:lnTo>
                        <a:lnTo>
                          <a:pt x="79" y="423"/>
                        </a:lnTo>
                        <a:lnTo>
                          <a:pt x="79" y="421"/>
                        </a:lnTo>
                        <a:lnTo>
                          <a:pt x="77" y="421"/>
                        </a:lnTo>
                        <a:lnTo>
                          <a:pt x="77" y="423"/>
                        </a:lnTo>
                        <a:lnTo>
                          <a:pt x="75" y="423"/>
                        </a:lnTo>
                        <a:lnTo>
                          <a:pt x="73" y="423"/>
                        </a:lnTo>
                        <a:lnTo>
                          <a:pt x="71" y="423"/>
                        </a:lnTo>
                        <a:lnTo>
                          <a:pt x="71" y="425"/>
                        </a:lnTo>
                        <a:lnTo>
                          <a:pt x="73" y="425"/>
                        </a:lnTo>
                        <a:lnTo>
                          <a:pt x="71" y="425"/>
                        </a:lnTo>
                        <a:lnTo>
                          <a:pt x="71" y="426"/>
                        </a:lnTo>
                        <a:lnTo>
                          <a:pt x="73" y="426"/>
                        </a:lnTo>
                        <a:lnTo>
                          <a:pt x="71" y="426"/>
                        </a:lnTo>
                        <a:lnTo>
                          <a:pt x="71" y="428"/>
                        </a:lnTo>
                        <a:lnTo>
                          <a:pt x="71" y="430"/>
                        </a:lnTo>
                        <a:lnTo>
                          <a:pt x="71" y="432"/>
                        </a:lnTo>
                        <a:lnTo>
                          <a:pt x="69" y="432"/>
                        </a:lnTo>
                        <a:lnTo>
                          <a:pt x="69" y="430"/>
                        </a:lnTo>
                        <a:lnTo>
                          <a:pt x="69" y="432"/>
                        </a:lnTo>
                        <a:lnTo>
                          <a:pt x="68" y="432"/>
                        </a:lnTo>
                        <a:lnTo>
                          <a:pt x="68" y="434"/>
                        </a:lnTo>
                        <a:lnTo>
                          <a:pt x="66" y="434"/>
                        </a:lnTo>
                        <a:lnTo>
                          <a:pt x="66" y="436"/>
                        </a:lnTo>
                        <a:lnTo>
                          <a:pt x="64" y="436"/>
                        </a:lnTo>
                        <a:lnTo>
                          <a:pt x="64" y="438"/>
                        </a:lnTo>
                        <a:lnTo>
                          <a:pt x="62" y="438"/>
                        </a:lnTo>
                        <a:lnTo>
                          <a:pt x="62" y="436"/>
                        </a:lnTo>
                        <a:lnTo>
                          <a:pt x="64" y="436"/>
                        </a:lnTo>
                        <a:lnTo>
                          <a:pt x="64" y="434"/>
                        </a:lnTo>
                        <a:lnTo>
                          <a:pt x="62" y="434"/>
                        </a:lnTo>
                        <a:lnTo>
                          <a:pt x="62" y="432"/>
                        </a:lnTo>
                        <a:lnTo>
                          <a:pt x="62" y="434"/>
                        </a:lnTo>
                        <a:lnTo>
                          <a:pt x="60" y="434"/>
                        </a:lnTo>
                        <a:lnTo>
                          <a:pt x="58" y="434"/>
                        </a:lnTo>
                        <a:lnTo>
                          <a:pt x="56" y="434"/>
                        </a:lnTo>
                        <a:lnTo>
                          <a:pt x="54" y="434"/>
                        </a:lnTo>
                        <a:lnTo>
                          <a:pt x="52" y="434"/>
                        </a:lnTo>
                        <a:lnTo>
                          <a:pt x="50" y="434"/>
                        </a:lnTo>
                        <a:lnTo>
                          <a:pt x="50" y="432"/>
                        </a:lnTo>
                        <a:lnTo>
                          <a:pt x="50" y="430"/>
                        </a:lnTo>
                        <a:lnTo>
                          <a:pt x="48" y="430"/>
                        </a:lnTo>
                        <a:lnTo>
                          <a:pt x="50" y="430"/>
                        </a:lnTo>
                        <a:lnTo>
                          <a:pt x="48" y="430"/>
                        </a:lnTo>
                        <a:lnTo>
                          <a:pt x="48" y="428"/>
                        </a:lnTo>
                        <a:lnTo>
                          <a:pt x="46" y="428"/>
                        </a:lnTo>
                        <a:lnTo>
                          <a:pt x="44" y="428"/>
                        </a:lnTo>
                        <a:lnTo>
                          <a:pt x="44" y="426"/>
                        </a:lnTo>
                        <a:lnTo>
                          <a:pt x="43" y="426"/>
                        </a:lnTo>
                        <a:lnTo>
                          <a:pt x="43" y="425"/>
                        </a:lnTo>
                        <a:lnTo>
                          <a:pt x="41" y="425"/>
                        </a:lnTo>
                        <a:lnTo>
                          <a:pt x="41" y="426"/>
                        </a:lnTo>
                        <a:lnTo>
                          <a:pt x="39" y="426"/>
                        </a:lnTo>
                        <a:lnTo>
                          <a:pt x="39" y="428"/>
                        </a:lnTo>
                        <a:lnTo>
                          <a:pt x="39" y="426"/>
                        </a:lnTo>
                        <a:lnTo>
                          <a:pt x="39" y="425"/>
                        </a:lnTo>
                        <a:lnTo>
                          <a:pt x="39" y="423"/>
                        </a:lnTo>
                        <a:lnTo>
                          <a:pt x="37" y="423"/>
                        </a:lnTo>
                        <a:lnTo>
                          <a:pt x="39" y="423"/>
                        </a:lnTo>
                        <a:lnTo>
                          <a:pt x="37" y="423"/>
                        </a:lnTo>
                        <a:lnTo>
                          <a:pt x="37" y="421"/>
                        </a:lnTo>
                        <a:lnTo>
                          <a:pt x="37" y="423"/>
                        </a:lnTo>
                        <a:lnTo>
                          <a:pt x="35" y="423"/>
                        </a:lnTo>
                        <a:lnTo>
                          <a:pt x="33" y="423"/>
                        </a:lnTo>
                        <a:lnTo>
                          <a:pt x="33" y="421"/>
                        </a:lnTo>
                        <a:lnTo>
                          <a:pt x="31" y="421"/>
                        </a:lnTo>
                        <a:lnTo>
                          <a:pt x="33" y="421"/>
                        </a:lnTo>
                        <a:lnTo>
                          <a:pt x="33" y="419"/>
                        </a:lnTo>
                        <a:lnTo>
                          <a:pt x="31" y="419"/>
                        </a:lnTo>
                        <a:lnTo>
                          <a:pt x="31" y="421"/>
                        </a:lnTo>
                        <a:lnTo>
                          <a:pt x="29" y="421"/>
                        </a:lnTo>
                        <a:lnTo>
                          <a:pt x="29" y="419"/>
                        </a:lnTo>
                        <a:lnTo>
                          <a:pt x="29" y="417"/>
                        </a:lnTo>
                        <a:lnTo>
                          <a:pt x="31" y="417"/>
                        </a:lnTo>
                        <a:lnTo>
                          <a:pt x="31" y="415"/>
                        </a:lnTo>
                        <a:lnTo>
                          <a:pt x="29" y="415"/>
                        </a:lnTo>
                        <a:lnTo>
                          <a:pt x="27" y="415"/>
                        </a:lnTo>
                        <a:lnTo>
                          <a:pt x="27" y="413"/>
                        </a:lnTo>
                        <a:lnTo>
                          <a:pt x="25" y="413"/>
                        </a:lnTo>
                        <a:lnTo>
                          <a:pt x="23" y="413"/>
                        </a:lnTo>
                        <a:lnTo>
                          <a:pt x="23" y="415"/>
                        </a:lnTo>
                        <a:lnTo>
                          <a:pt x="21" y="415"/>
                        </a:lnTo>
                        <a:lnTo>
                          <a:pt x="21" y="413"/>
                        </a:lnTo>
                        <a:lnTo>
                          <a:pt x="20" y="413"/>
                        </a:lnTo>
                        <a:lnTo>
                          <a:pt x="18" y="413"/>
                        </a:lnTo>
                        <a:lnTo>
                          <a:pt x="18" y="415"/>
                        </a:lnTo>
                        <a:lnTo>
                          <a:pt x="16" y="415"/>
                        </a:lnTo>
                        <a:lnTo>
                          <a:pt x="16" y="417"/>
                        </a:lnTo>
                        <a:lnTo>
                          <a:pt x="14" y="417"/>
                        </a:lnTo>
                        <a:lnTo>
                          <a:pt x="12" y="419"/>
                        </a:lnTo>
                        <a:lnTo>
                          <a:pt x="10" y="419"/>
                        </a:lnTo>
                        <a:lnTo>
                          <a:pt x="8" y="419"/>
                        </a:lnTo>
                        <a:lnTo>
                          <a:pt x="6" y="419"/>
                        </a:lnTo>
                        <a:lnTo>
                          <a:pt x="4" y="419"/>
                        </a:lnTo>
                        <a:lnTo>
                          <a:pt x="4" y="421"/>
                        </a:lnTo>
                        <a:lnTo>
                          <a:pt x="2" y="419"/>
                        </a:lnTo>
                        <a:lnTo>
                          <a:pt x="2" y="417"/>
                        </a:lnTo>
                        <a:lnTo>
                          <a:pt x="0" y="415"/>
                        </a:lnTo>
                        <a:lnTo>
                          <a:pt x="0" y="413"/>
                        </a:lnTo>
                        <a:lnTo>
                          <a:pt x="0" y="411"/>
                        </a:lnTo>
                        <a:lnTo>
                          <a:pt x="2" y="411"/>
                        </a:lnTo>
                        <a:lnTo>
                          <a:pt x="2" y="409"/>
                        </a:lnTo>
                        <a:lnTo>
                          <a:pt x="4" y="409"/>
                        </a:lnTo>
                        <a:lnTo>
                          <a:pt x="4" y="407"/>
                        </a:lnTo>
                        <a:lnTo>
                          <a:pt x="2" y="409"/>
                        </a:lnTo>
                        <a:lnTo>
                          <a:pt x="2" y="407"/>
                        </a:lnTo>
                        <a:lnTo>
                          <a:pt x="2" y="405"/>
                        </a:lnTo>
                        <a:lnTo>
                          <a:pt x="4" y="405"/>
                        </a:lnTo>
                        <a:lnTo>
                          <a:pt x="4" y="403"/>
                        </a:lnTo>
                        <a:lnTo>
                          <a:pt x="6" y="403"/>
                        </a:lnTo>
                        <a:lnTo>
                          <a:pt x="6" y="402"/>
                        </a:lnTo>
                        <a:lnTo>
                          <a:pt x="8" y="40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20" name="Freeform 4878"/>
                  <p:cNvSpPr>
                    <a:spLocks/>
                  </p:cNvSpPr>
                  <p:nvPr/>
                </p:nvSpPr>
                <p:spPr bwMode="auto">
                  <a:xfrm>
                    <a:off x="1204" y="2529"/>
                    <a:ext cx="593" cy="618"/>
                  </a:xfrm>
                  <a:custGeom>
                    <a:avLst/>
                    <a:gdLst>
                      <a:gd name="T0" fmla="*/ 82 w 593"/>
                      <a:gd name="T1" fmla="*/ 415 h 618"/>
                      <a:gd name="T2" fmla="*/ 121 w 593"/>
                      <a:gd name="T3" fmla="*/ 436 h 618"/>
                      <a:gd name="T4" fmla="*/ 128 w 593"/>
                      <a:gd name="T5" fmla="*/ 417 h 618"/>
                      <a:gd name="T6" fmla="*/ 153 w 593"/>
                      <a:gd name="T7" fmla="*/ 380 h 618"/>
                      <a:gd name="T8" fmla="*/ 174 w 593"/>
                      <a:gd name="T9" fmla="*/ 353 h 618"/>
                      <a:gd name="T10" fmla="*/ 194 w 593"/>
                      <a:gd name="T11" fmla="*/ 371 h 618"/>
                      <a:gd name="T12" fmla="*/ 207 w 593"/>
                      <a:gd name="T13" fmla="*/ 367 h 618"/>
                      <a:gd name="T14" fmla="*/ 211 w 593"/>
                      <a:gd name="T15" fmla="*/ 344 h 618"/>
                      <a:gd name="T16" fmla="*/ 220 w 593"/>
                      <a:gd name="T17" fmla="*/ 321 h 618"/>
                      <a:gd name="T18" fmla="*/ 234 w 593"/>
                      <a:gd name="T19" fmla="*/ 292 h 618"/>
                      <a:gd name="T20" fmla="*/ 213 w 593"/>
                      <a:gd name="T21" fmla="*/ 280 h 618"/>
                      <a:gd name="T22" fmla="*/ 182 w 593"/>
                      <a:gd name="T23" fmla="*/ 261 h 618"/>
                      <a:gd name="T24" fmla="*/ 163 w 593"/>
                      <a:gd name="T25" fmla="*/ 227 h 618"/>
                      <a:gd name="T26" fmla="*/ 186 w 593"/>
                      <a:gd name="T27" fmla="*/ 244 h 618"/>
                      <a:gd name="T28" fmla="*/ 211 w 593"/>
                      <a:gd name="T29" fmla="*/ 255 h 618"/>
                      <a:gd name="T30" fmla="*/ 230 w 593"/>
                      <a:gd name="T31" fmla="*/ 223 h 618"/>
                      <a:gd name="T32" fmla="*/ 267 w 593"/>
                      <a:gd name="T33" fmla="*/ 198 h 618"/>
                      <a:gd name="T34" fmla="*/ 282 w 593"/>
                      <a:gd name="T35" fmla="*/ 169 h 618"/>
                      <a:gd name="T36" fmla="*/ 293 w 593"/>
                      <a:gd name="T37" fmla="*/ 144 h 618"/>
                      <a:gd name="T38" fmla="*/ 309 w 593"/>
                      <a:gd name="T39" fmla="*/ 127 h 618"/>
                      <a:gd name="T40" fmla="*/ 336 w 593"/>
                      <a:gd name="T41" fmla="*/ 113 h 618"/>
                      <a:gd name="T42" fmla="*/ 355 w 593"/>
                      <a:gd name="T43" fmla="*/ 113 h 618"/>
                      <a:gd name="T44" fmla="*/ 370 w 593"/>
                      <a:gd name="T45" fmla="*/ 113 h 618"/>
                      <a:gd name="T46" fmla="*/ 386 w 593"/>
                      <a:gd name="T47" fmla="*/ 121 h 618"/>
                      <a:gd name="T48" fmla="*/ 418 w 593"/>
                      <a:gd name="T49" fmla="*/ 106 h 618"/>
                      <a:gd name="T50" fmla="*/ 418 w 593"/>
                      <a:gd name="T51" fmla="*/ 125 h 618"/>
                      <a:gd name="T52" fmla="*/ 432 w 593"/>
                      <a:gd name="T53" fmla="*/ 144 h 618"/>
                      <a:gd name="T54" fmla="*/ 464 w 593"/>
                      <a:gd name="T55" fmla="*/ 138 h 618"/>
                      <a:gd name="T56" fmla="*/ 487 w 593"/>
                      <a:gd name="T57" fmla="*/ 111 h 618"/>
                      <a:gd name="T58" fmla="*/ 495 w 593"/>
                      <a:gd name="T59" fmla="*/ 82 h 618"/>
                      <a:gd name="T60" fmla="*/ 507 w 593"/>
                      <a:gd name="T61" fmla="*/ 61 h 618"/>
                      <a:gd name="T62" fmla="*/ 522 w 593"/>
                      <a:gd name="T63" fmla="*/ 42 h 618"/>
                      <a:gd name="T64" fmla="*/ 547 w 593"/>
                      <a:gd name="T65" fmla="*/ 23 h 618"/>
                      <a:gd name="T66" fmla="*/ 566 w 593"/>
                      <a:gd name="T67" fmla="*/ 2 h 618"/>
                      <a:gd name="T68" fmla="*/ 580 w 593"/>
                      <a:gd name="T69" fmla="*/ 19 h 618"/>
                      <a:gd name="T70" fmla="*/ 583 w 593"/>
                      <a:gd name="T71" fmla="*/ 36 h 618"/>
                      <a:gd name="T72" fmla="*/ 530 w 593"/>
                      <a:gd name="T73" fmla="*/ 152 h 618"/>
                      <a:gd name="T74" fmla="*/ 510 w 593"/>
                      <a:gd name="T75" fmla="*/ 184 h 618"/>
                      <a:gd name="T76" fmla="*/ 478 w 593"/>
                      <a:gd name="T77" fmla="*/ 205 h 618"/>
                      <a:gd name="T78" fmla="*/ 449 w 593"/>
                      <a:gd name="T79" fmla="*/ 234 h 618"/>
                      <a:gd name="T80" fmla="*/ 430 w 593"/>
                      <a:gd name="T81" fmla="*/ 259 h 618"/>
                      <a:gd name="T82" fmla="*/ 420 w 593"/>
                      <a:gd name="T83" fmla="*/ 303 h 618"/>
                      <a:gd name="T84" fmla="*/ 388 w 593"/>
                      <a:gd name="T85" fmla="*/ 338 h 618"/>
                      <a:gd name="T86" fmla="*/ 363 w 593"/>
                      <a:gd name="T87" fmla="*/ 371 h 618"/>
                      <a:gd name="T88" fmla="*/ 343 w 593"/>
                      <a:gd name="T89" fmla="*/ 401 h 618"/>
                      <a:gd name="T90" fmla="*/ 322 w 593"/>
                      <a:gd name="T91" fmla="*/ 426 h 618"/>
                      <a:gd name="T92" fmla="*/ 303 w 593"/>
                      <a:gd name="T93" fmla="*/ 455 h 618"/>
                      <a:gd name="T94" fmla="*/ 280 w 593"/>
                      <a:gd name="T95" fmla="*/ 482 h 618"/>
                      <a:gd name="T96" fmla="*/ 259 w 593"/>
                      <a:gd name="T97" fmla="*/ 509 h 618"/>
                      <a:gd name="T98" fmla="*/ 234 w 593"/>
                      <a:gd name="T99" fmla="*/ 541 h 618"/>
                      <a:gd name="T100" fmla="*/ 199 w 593"/>
                      <a:gd name="T101" fmla="*/ 561 h 618"/>
                      <a:gd name="T102" fmla="*/ 174 w 593"/>
                      <a:gd name="T103" fmla="*/ 586 h 618"/>
                      <a:gd name="T104" fmla="*/ 148 w 593"/>
                      <a:gd name="T105" fmla="*/ 611 h 618"/>
                      <a:gd name="T106" fmla="*/ 126 w 593"/>
                      <a:gd name="T107" fmla="*/ 609 h 618"/>
                      <a:gd name="T108" fmla="*/ 82 w 593"/>
                      <a:gd name="T109" fmla="*/ 601 h 618"/>
                      <a:gd name="T110" fmla="*/ 50 w 593"/>
                      <a:gd name="T111" fmla="*/ 570 h 618"/>
                      <a:gd name="T112" fmla="*/ 48 w 593"/>
                      <a:gd name="T113" fmla="*/ 526 h 618"/>
                      <a:gd name="T114" fmla="*/ 19 w 593"/>
                      <a:gd name="T115" fmla="*/ 522 h 618"/>
                      <a:gd name="T116" fmla="*/ 2 w 593"/>
                      <a:gd name="T117" fmla="*/ 503 h 618"/>
                      <a:gd name="T118" fmla="*/ 9 w 593"/>
                      <a:gd name="T119" fmla="*/ 480 h 618"/>
                      <a:gd name="T120" fmla="*/ 21 w 593"/>
                      <a:gd name="T121" fmla="*/ 451 h 618"/>
                      <a:gd name="T122" fmla="*/ 50 w 593"/>
                      <a:gd name="T123" fmla="*/ 447 h 61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593" h="618">
                        <a:moveTo>
                          <a:pt x="52" y="438"/>
                        </a:moveTo>
                        <a:lnTo>
                          <a:pt x="53" y="438"/>
                        </a:lnTo>
                        <a:lnTo>
                          <a:pt x="55" y="436"/>
                        </a:lnTo>
                        <a:lnTo>
                          <a:pt x="57" y="434"/>
                        </a:lnTo>
                        <a:lnTo>
                          <a:pt x="57" y="432"/>
                        </a:lnTo>
                        <a:lnTo>
                          <a:pt x="59" y="432"/>
                        </a:lnTo>
                        <a:lnTo>
                          <a:pt x="59" y="430"/>
                        </a:lnTo>
                        <a:lnTo>
                          <a:pt x="59" y="428"/>
                        </a:lnTo>
                        <a:lnTo>
                          <a:pt x="59" y="426"/>
                        </a:lnTo>
                        <a:lnTo>
                          <a:pt x="61" y="426"/>
                        </a:lnTo>
                        <a:lnTo>
                          <a:pt x="61" y="424"/>
                        </a:lnTo>
                        <a:lnTo>
                          <a:pt x="61" y="422"/>
                        </a:lnTo>
                        <a:lnTo>
                          <a:pt x="61" y="420"/>
                        </a:lnTo>
                        <a:lnTo>
                          <a:pt x="63" y="420"/>
                        </a:lnTo>
                        <a:lnTo>
                          <a:pt x="63" y="419"/>
                        </a:lnTo>
                        <a:lnTo>
                          <a:pt x="63" y="417"/>
                        </a:lnTo>
                        <a:lnTo>
                          <a:pt x="65" y="415"/>
                        </a:lnTo>
                        <a:lnTo>
                          <a:pt x="67" y="413"/>
                        </a:lnTo>
                        <a:lnTo>
                          <a:pt x="71" y="415"/>
                        </a:lnTo>
                        <a:lnTo>
                          <a:pt x="73" y="415"/>
                        </a:lnTo>
                        <a:lnTo>
                          <a:pt x="75" y="415"/>
                        </a:lnTo>
                        <a:lnTo>
                          <a:pt x="77" y="415"/>
                        </a:lnTo>
                        <a:lnTo>
                          <a:pt x="78" y="415"/>
                        </a:lnTo>
                        <a:lnTo>
                          <a:pt x="80" y="415"/>
                        </a:lnTo>
                        <a:lnTo>
                          <a:pt x="82" y="415"/>
                        </a:lnTo>
                        <a:lnTo>
                          <a:pt x="82" y="417"/>
                        </a:lnTo>
                        <a:lnTo>
                          <a:pt x="84" y="417"/>
                        </a:lnTo>
                        <a:lnTo>
                          <a:pt x="84" y="419"/>
                        </a:lnTo>
                        <a:lnTo>
                          <a:pt x="86" y="419"/>
                        </a:lnTo>
                        <a:lnTo>
                          <a:pt x="88" y="419"/>
                        </a:lnTo>
                        <a:lnTo>
                          <a:pt x="88" y="420"/>
                        </a:lnTo>
                        <a:lnTo>
                          <a:pt x="90" y="420"/>
                        </a:lnTo>
                        <a:lnTo>
                          <a:pt x="92" y="420"/>
                        </a:lnTo>
                        <a:lnTo>
                          <a:pt x="92" y="422"/>
                        </a:lnTo>
                        <a:lnTo>
                          <a:pt x="94" y="422"/>
                        </a:lnTo>
                        <a:lnTo>
                          <a:pt x="96" y="422"/>
                        </a:lnTo>
                        <a:lnTo>
                          <a:pt x="98" y="424"/>
                        </a:lnTo>
                        <a:lnTo>
                          <a:pt x="100" y="424"/>
                        </a:lnTo>
                        <a:lnTo>
                          <a:pt x="101" y="424"/>
                        </a:lnTo>
                        <a:lnTo>
                          <a:pt x="103" y="426"/>
                        </a:lnTo>
                        <a:lnTo>
                          <a:pt x="105" y="426"/>
                        </a:lnTo>
                        <a:lnTo>
                          <a:pt x="107" y="428"/>
                        </a:lnTo>
                        <a:lnTo>
                          <a:pt x="109" y="430"/>
                        </a:lnTo>
                        <a:lnTo>
                          <a:pt x="111" y="430"/>
                        </a:lnTo>
                        <a:lnTo>
                          <a:pt x="111" y="432"/>
                        </a:lnTo>
                        <a:lnTo>
                          <a:pt x="113" y="432"/>
                        </a:lnTo>
                        <a:lnTo>
                          <a:pt x="115" y="432"/>
                        </a:lnTo>
                        <a:lnTo>
                          <a:pt x="117" y="434"/>
                        </a:lnTo>
                        <a:lnTo>
                          <a:pt x="119" y="434"/>
                        </a:lnTo>
                        <a:lnTo>
                          <a:pt x="121" y="436"/>
                        </a:lnTo>
                        <a:lnTo>
                          <a:pt x="123" y="436"/>
                        </a:lnTo>
                        <a:lnTo>
                          <a:pt x="124" y="434"/>
                        </a:lnTo>
                        <a:lnTo>
                          <a:pt x="126" y="434"/>
                        </a:lnTo>
                        <a:lnTo>
                          <a:pt x="128" y="434"/>
                        </a:lnTo>
                        <a:lnTo>
                          <a:pt x="128" y="432"/>
                        </a:lnTo>
                        <a:lnTo>
                          <a:pt x="128" y="430"/>
                        </a:lnTo>
                        <a:lnTo>
                          <a:pt x="130" y="430"/>
                        </a:lnTo>
                        <a:lnTo>
                          <a:pt x="130" y="428"/>
                        </a:lnTo>
                        <a:lnTo>
                          <a:pt x="132" y="428"/>
                        </a:lnTo>
                        <a:lnTo>
                          <a:pt x="134" y="428"/>
                        </a:lnTo>
                        <a:lnTo>
                          <a:pt x="134" y="426"/>
                        </a:lnTo>
                        <a:lnTo>
                          <a:pt x="136" y="426"/>
                        </a:lnTo>
                        <a:lnTo>
                          <a:pt x="138" y="426"/>
                        </a:lnTo>
                        <a:lnTo>
                          <a:pt x="138" y="424"/>
                        </a:lnTo>
                        <a:lnTo>
                          <a:pt x="140" y="424"/>
                        </a:lnTo>
                        <a:lnTo>
                          <a:pt x="138" y="424"/>
                        </a:lnTo>
                        <a:lnTo>
                          <a:pt x="138" y="422"/>
                        </a:lnTo>
                        <a:lnTo>
                          <a:pt x="136" y="422"/>
                        </a:lnTo>
                        <a:lnTo>
                          <a:pt x="134" y="422"/>
                        </a:lnTo>
                        <a:lnTo>
                          <a:pt x="134" y="420"/>
                        </a:lnTo>
                        <a:lnTo>
                          <a:pt x="132" y="420"/>
                        </a:lnTo>
                        <a:lnTo>
                          <a:pt x="130" y="420"/>
                        </a:lnTo>
                        <a:lnTo>
                          <a:pt x="130" y="419"/>
                        </a:lnTo>
                        <a:lnTo>
                          <a:pt x="128" y="419"/>
                        </a:lnTo>
                        <a:lnTo>
                          <a:pt x="128" y="417"/>
                        </a:lnTo>
                        <a:lnTo>
                          <a:pt x="126" y="417"/>
                        </a:lnTo>
                        <a:lnTo>
                          <a:pt x="126" y="413"/>
                        </a:lnTo>
                        <a:lnTo>
                          <a:pt x="124" y="411"/>
                        </a:lnTo>
                        <a:lnTo>
                          <a:pt x="124" y="407"/>
                        </a:lnTo>
                        <a:lnTo>
                          <a:pt x="124" y="403"/>
                        </a:lnTo>
                        <a:lnTo>
                          <a:pt x="126" y="403"/>
                        </a:lnTo>
                        <a:lnTo>
                          <a:pt x="126" y="401"/>
                        </a:lnTo>
                        <a:lnTo>
                          <a:pt x="128" y="399"/>
                        </a:lnTo>
                        <a:lnTo>
                          <a:pt x="136" y="382"/>
                        </a:lnTo>
                        <a:lnTo>
                          <a:pt x="138" y="382"/>
                        </a:lnTo>
                        <a:lnTo>
                          <a:pt x="138" y="384"/>
                        </a:lnTo>
                        <a:lnTo>
                          <a:pt x="140" y="384"/>
                        </a:lnTo>
                        <a:lnTo>
                          <a:pt x="140" y="382"/>
                        </a:lnTo>
                        <a:lnTo>
                          <a:pt x="142" y="382"/>
                        </a:lnTo>
                        <a:lnTo>
                          <a:pt x="142" y="384"/>
                        </a:lnTo>
                        <a:lnTo>
                          <a:pt x="144" y="384"/>
                        </a:lnTo>
                        <a:lnTo>
                          <a:pt x="146" y="384"/>
                        </a:lnTo>
                        <a:lnTo>
                          <a:pt x="146" y="382"/>
                        </a:lnTo>
                        <a:lnTo>
                          <a:pt x="148" y="382"/>
                        </a:lnTo>
                        <a:lnTo>
                          <a:pt x="149" y="382"/>
                        </a:lnTo>
                        <a:lnTo>
                          <a:pt x="151" y="382"/>
                        </a:lnTo>
                        <a:lnTo>
                          <a:pt x="151" y="384"/>
                        </a:lnTo>
                        <a:lnTo>
                          <a:pt x="153" y="384"/>
                        </a:lnTo>
                        <a:lnTo>
                          <a:pt x="153" y="382"/>
                        </a:lnTo>
                        <a:lnTo>
                          <a:pt x="153" y="380"/>
                        </a:lnTo>
                        <a:lnTo>
                          <a:pt x="155" y="380"/>
                        </a:lnTo>
                        <a:lnTo>
                          <a:pt x="157" y="380"/>
                        </a:lnTo>
                        <a:lnTo>
                          <a:pt x="157" y="378"/>
                        </a:lnTo>
                        <a:lnTo>
                          <a:pt x="159" y="378"/>
                        </a:lnTo>
                        <a:lnTo>
                          <a:pt x="159" y="376"/>
                        </a:lnTo>
                        <a:lnTo>
                          <a:pt x="159" y="374"/>
                        </a:lnTo>
                        <a:lnTo>
                          <a:pt x="161" y="374"/>
                        </a:lnTo>
                        <a:lnTo>
                          <a:pt x="161" y="372"/>
                        </a:lnTo>
                        <a:lnTo>
                          <a:pt x="161" y="371"/>
                        </a:lnTo>
                        <a:lnTo>
                          <a:pt x="161" y="369"/>
                        </a:lnTo>
                        <a:lnTo>
                          <a:pt x="163" y="367"/>
                        </a:lnTo>
                        <a:lnTo>
                          <a:pt x="165" y="367"/>
                        </a:lnTo>
                        <a:lnTo>
                          <a:pt x="165" y="365"/>
                        </a:lnTo>
                        <a:lnTo>
                          <a:pt x="165" y="363"/>
                        </a:lnTo>
                        <a:lnTo>
                          <a:pt x="167" y="363"/>
                        </a:lnTo>
                        <a:lnTo>
                          <a:pt x="167" y="361"/>
                        </a:lnTo>
                        <a:lnTo>
                          <a:pt x="169" y="361"/>
                        </a:lnTo>
                        <a:lnTo>
                          <a:pt x="169" y="359"/>
                        </a:lnTo>
                        <a:lnTo>
                          <a:pt x="171" y="359"/>
                        </a:lnTo>
                        <a:lnTo>
                          <a:pt x="169" y="359"/>
                        </a:lnTo>
                        <a:lnTo>
                          <a:pt x="171" y="359"/>
                        </a:lnTo>
                        <a:lnTo>
                          <a:pt x="171" y="357"/>
                        </a:lnTo>
                        <a:lnTo>
                          <a:pt x="171" y="355"/>
                        </a:lnTo>
                        <a:lnTo>
                          <a:pt x="172" y="353"/>
                        </a:lnTo>
                        <a:lnTo>
                          <a:pt x="174" y="353"/>
                        </a:lnTo>
                        <a:lnTo>
                          <a:pt x="174" y="355"/>
                        </a:lnTo>
                        <a:lnTo>
                          <a:pt x="176" y="355"/>
                        </a:lnTo>
                        <a:lnTo>
                          <a:pt x="178" y="357"/>
                        </a:lnTo>
                        <a:lnTo>
                          <a:pt x="180" y="357"/>
                        </a:lnTo>
                        <a:lnTo>
                          <a:pt x="180" y="359"/>
                        </a:lnTo>
                        <a:lnTo>
                          <a:pt x="180" y="357"/>
                        </a:lnTo>
                        <a:lnTo>
                          <a:pt x="182" y="357"/>
                        </a:lnTo>
                        <a:lnTo>
                          <a:pt x="184" y="357"/>
                        </a:lnTo>
                        <a:lnTo>
                          <a:pt x="184" y="359"/>
                        </a:lnTo>
                        <a:lnTo>
                          <a:pt x="182" y="359"/>
                        </a:lnTo>
                        <a:lnTo>
                          <a:pt x="184" y="359"/>
                        </a:lnTo>
                        <a:lnTo>
                          <a:pt x="184" y="361"/>
                        </a:lnTo>
                        <a:lnTo>
                          <a:pt x="186" y="359"/>
                        </a:lnTo>
                        <a:lnTo>
                          <a:pt x="186" y="361"/>
                        </a:lnTo>
                        <a:lnTo>
                          <a:pt x="188" y="361"/>
                        </a:lnTo>
                        <a:lnTo>
                          <a:pt x="190" y="363"/>
                        </a:lnTo>
                        <a:lnTo>
                          <a:pt x="188" y="363"/>
                        </a:lnTo>
                        <a:lnTo>
                          <a:pt x="188" y="365"/>
                        </a:lnTo>
                        <a:lnTo>
                          <a:pt x="188" y="367"/>
                        </a:lnTo>
                        <a:lnTo>
                          <a:pt x="190" y="367"/>
                        </a:lnTo>
                        <a:lnTo>
                          <a:pt x="190" y="369"/>
                        </a:lnTo>
                        <a:lnTo>
                          <a:pt x="192" y="369"/>
                        </a:lnTo>
                        <a:lnTo>
                          <a:pt x="192" y="371"/>
                        </a:lnTo>
                        <a:lnTo>
                          <a:pt x="192" y="369"/>
                        </a:lnTo>
                        <a:lnTo>
                          <a:pt x="194" y="371"/>
                        </a:lnTo>
                        <a:lnTo>
                          <a:pt x="196" y="371"/>
                        </a:lnTo>
                        <a:lnTo>
                          <a:pt x="196" y="372"/>
                        </a:lnTo>
                        <a:lnTo>
                          <a:pt x="194" y="372"/>
                        </a:lnTo>
                        <a:lnTo>
                          <a:pt x="196" y="372"/>
                        </a:lnTo>
                        <a:lnTo>
                          <a:pt x="197" y="372"/>
                        </a:lnTo>
                        <a:lnTo>
                          <a:pt x="196" y="372"/>
                        </a:lnTo>
                        <a:lnTo>
                          <a:pt x="196" y="374"/>
                        </a:lnTo>
                        <a:lnTo>
                          <a:pt x="197" y="374"/>
                        </a:lnTo>
                        <a:lnTo>
                          <a:pt x="197" y="372"/>
                        </a:lnTo>
                        <a:lnTo>
                          <a:pt x="197" y="374"/>
                        </a:lnTo>
                        <a:lnTo>
                          <a:pt x="197" y="372"/>
                        </a:lnTo>
                        <a:lnTo>
                          <a:pt x="199" y="372"/>
                        </a:lnTo>
                        <a:lnTo>
                          <a:pt x="201" y="372"/>
                        </a:lnTo>
                        <a:lnTo>
                          <a:pt x="199" y="372"/>
                        </a:lnTo>
                        <a:lnTo>
                          <a:pt x="199" y="374"/>
                        </a:lnTo>
                        <a:lnTo>
                          <a:pt x="201" y="374"/>
                        </a:lnTo>
                        <a:lnTo>
                          <a:pt x="203" y="374"/>
                        </a:lnTo>
                        <a:lnTo>
                          <a:pt x="203" y="372"/>
                        </a:lnTo>
                        <a:lnTo>
                          <a:pt x="205" y="372"/>
                        </a:lnTo>
                        <a:lnTo>
                          <a:pt x="205" y="371"/>
                        </a:lnTo>
                        <a:lnTo>
                          <a:pt x="203" y="371"/>
                        </a:lnTo>
                        <a:lnTo>
                          <a:pt x="205" y="369"/>
                        </a:lnTo>
                        <a:lnTo>
                          <a:pt x="207" y="369"/>
                        </a:lnTo>
                        <a:lnTo>
                          <a:pt x="205" y="367"/>
                        </a:lnTo>
                        <a:lnTo>
                          <a:pt x="207" y="367"/>
                        </a:lnTo>
                        <a:lnTo>
                          <a:pt x="207" y="369"/>
                        </a:lnTo>
                        <a:lnTo>
                          <a:pt x="207" y="367"/>
                        </a:lnTo>
                        <a:lnTo>
                          <a:pt x="207" y="365"/>
                        </a:lnTo>
                        <a:lnTo>
                          <a:pt x="209" y="365"/>
                        </a:lnTo>
                        <a:lnTo>
                          <a:pt x="211" y="365"/>
                        </a:lnTo>
                        <a:lnTo>
                          <a:pt x="209" y="365"/>
                        </a:lnTo>
                        <a:lnTo>
                          <a:pt x="209" y="363"/>
                        </a:lnTo>
                        <a:lnTo>
                          <a:pt x="211" y="363"/>
                        </a:lnTo>
                        <a:lnTo>
                          <a:pt x="211" y="361"/>
                        </a:lnTo>
                        <a:lnTo>
                          <a:pt x="213" y="361"/>
                        </a:lnTo>
                        <a:lnTo>
                          <a:pt x="213" y="359"/>
                        </a:lnTo>
                        <a:lnTo>
                          <a:pt x="213" y="361"/>
                        </a:lnTo>
                        <a:lnTo>
                          <a:pt x="213" y="359"/>
                        </a:lnTo>
                        <a:lnTo>
                          <a:pt x="215" y="359"/>
                        </a:lnTo>
                        <a:lnTo>
                          <a:pt x="217" y="359"/>
                        </a:lnTo>
                        <a:lnTo>
                          <a:pt x="215" y="357"/>
                        </a:lnTo>
                        <a:lnTo>
                          <a:pt x="215" y="355"/>
                        </a:lnTo>
                        <a:lnTo>
                          <a:pt x="215" y="353"/>
                        </a:lnTo>
                        <a:lnTo>
                          <a:pt x="215" y="351"/>
                        </a:lnTo>
                        <a:lnTo>
                          <a:pt x="215" y="349"/>
                        </a:lnTo>
                        <a:lnTo>
                          <a:pt x="213" y="349"/>
                        </a:lnTo>
                        <a:lnTo>
                          <a:pt x="213" y="347"/>
                        </a:lnTo>
                        <a:lnTo>
                          <a:pt x="213" y="346"/>
                        </a:lnTo>
                        <a:lnTo>
                          <a:pt x="211" y="346"/>
                        </a:lnTo>
                        <a:lnTo>
                          <a:pt x="211" y="344"/>
                        </a:lnTo>
                        <a:lnTo>
                          <a:pt x="209" y="344"/>
                        </a:lnTo>
                        <a:lnTo>
                          <a:pt x="211" y="344"/>
                        </a:lnTo>
                        <a:lnTo>
                          <a:pt x="211" y="342"/>
                        </a:lnTo>
                        <a:lnTo>
                          <a:pt x="211" y="340"/>
                        </a:lnTo>
                        <a:lnTo>
                          <a:pt x="209" y="340"/>
                        </a:lnTo>
                        <a:lnTo>
                          <a:pt x="209" y="338"/>
                        </a:lnTo>
                        <a:lnTo>
                          <a:pt x="209" y="336"/>
                        </a:lnTo>
                        <a:lnTo>
                          <a:pt x="211" y="336"/>
                        </a:lnTo>
                        <a:lnTo>
                          <a:pt x="213" y="336"/>
                        </a:lnTo>
                        <a:lnTo>
                          <a:pt x="213" y="334"/>
                        </a:lnTo>
                        <a:lnTo>
                          <a:pt x="213" y="332"/>
                        </a:lnTo>
                        <a:lnTo>
                          <a:pt x="213" y="330"/>
                        </a:lnTo>
                        <a:lnTo>
                          <a:pt x="215" y="330"/>
                        </a:lnTo>
                        <a:lnTo>
                          <a:pt x="215" y="328"/>
                        </a:lnTo>
                        <a:lnTo>
                          <a:pt x="217" y="328"/>
                        </a:lnTo>
                        <a:lnTo>
                          <a:pt x="217" y="326"/>
                        </a:lnTo>
                        <a:lnTo>
                          <a:pt x="219" y="326"/>
                        </a:lnTo>
                        <a:lnTo>
                          <a:pt x="219" y="324"/>
                        </a:lnTo>
                        <a:lnTo>
                          <a:pt x="219" y="323"/>
                        </a:lnTo>
                        <a:lnTo>
                          <a:pt x="220" y="323"/>
                        </a:lnTo>
                        <a:lnTo>
                          <a:pt x="220" y="321"/>
                        </a:lnTo>
                        <a:lnTo>
                          <a:pt x="220" y="323"/>
                        </a:lnTo>
                        <a:lnTo>
                          <a:pt x="220" y="321"/>
                        </a:lnTo>
                        <a:lnTo>
                          <a:pt x="222" y="321"/>
                        </a:lnTo>
                        <a:lnTo>
                          <a:pt x="220" y="321"/>
                        </a:lnTo>
                        <a:lnTo>
                          <a:pt x="222" y="321"/>
                        </a:lnTo>
                        <a:lnTo>
                          <a:pt x="222" y="319"/>
                        </a:lnTo>
                        <a:lnTo>
                          <a:pt x="222" y="317"/>
                        </a:lnTo>
                        <a:lnTo>
                          <a:pt x="222" y="315"/>
                        </a:lnTo>
                        <a:lnTo>
                          <a:pt x="222" y="313"/>
                        </a:lnTo>
                        <a:lnTo>
                          <a:pt x="224" y="313"/>
                        </a:lnTo>
                        <a:lnTo>
                          <a:pt x="224" y="311"/>
                        </a:lnTo>
                        <a:lnTo>
                          <a:pt x="224" y="313"/>
                        </a:lnTo>
                        <a:lnTo>
                          <a:pt x="226" y="311"/>
                        </a:lnTo>
                        <a:lnTo>
                          <a:pt x="226" y="309"/>
                        </a:lnTo>
                        <a:lnTo>
                          <a:pt x="228" y="309"/>
                        </a:lnTo>
                        <a:lnTo>
                          <a:pt x="228" y="307"/>
                        </a:lnTo>
                        <a:lnTo>
                          <a:pt x="228" y="305"/>
                        </a:lnTo>
                        <a:lnTo>
                          <a:pt x="230" y="305"/>
                        </a:lnTo>
                        <a:lnTo>
                          <a:pt x="232" y="305"/>
                        </a:lnTo>
                        <a:lnTo>
                          <a:pt x="232" y="303"/>
                        </a:lnTo>
                        <a:lnTo>
                          <a:pt x="232" y="301"/>
                        </a:lnTo>
                        <a:lnTo>
                          <a:pt x="232" y="299"/>
                        </a:lnTo>
                        <a:lnTo>
                          <a:pt x="232" y="298"/>
                        </a:lnTo>
                        <a:lnTo>
                          <a:pt x="234" y="298"/>
                        </a:lnTo>
                        <a:lnTo>
                          <a:pt x="234" y="296"/>
                        </a:lnTo>
                        <a:lnTo>
                          <a:pt x="234" y="294"/>
                        </a:lnTo>
                        <a:lnTo>
                          <a:pt x="232" y="294"/>
                        </a:lnTo>
                        <a:lnTo>
                          <a:pt x="232" y="292"/>
                        </a:lnTo>
                        <a:lnTo>
                          <a:pt x="234" y="292"/>
                        </a:lnTo>
                        <a:lnTo>
                          <a:pt x="234" y="290"/>
                        </a:lnTo>
                        <a:lnTo>
                          <a:pt x="232" y="290"/>
                        </a:lnTo>
                        <a:lnTo>
                          <a:pt x="232" y="288"/>
                        </a:lnTo>
                        <a:lnTo>
                          <a:pt x="230" y="288"/>
                        </a:lnTo>
                        <a:lnTo>
                          <a:pt x="228" y="288"/>
                        </a:lnTo>
                        <a:lnTo>
                          <a:pt x="228" y="286"/>
                        </a:lnTo>
                        <a:lnTo>
                          <a:pt x="226" y="286"/>
                        </a:lnTo>
                        <a:lnTo>
                          <a:pt x="226" y="284"/>
                        </a:lnTo>
                        <a:lnTo>
                          <a:pt x="224" y="284"/>
                        </a:lnTo>
                        <a:lnTo>
                          <a:pt x="224" y="286"/>
                        </a:lnTo>
                        <a:lnTo>
                          <a:pt x="222" y="286"/>
                        </a:lnTo>
                        <a:lnTo>
                          <a:pt x="222" y="284"/>
                        </a:lnTo>
                        <a:lnTo>
                          <a:pt x="220" y="284"/>
                        </a:lnTo>
                        <a:lnTo>
                          <a:pt x="220" y="282"/>
                        </a:lnTo>
                        <a:lnTo>
                          <a:pt x="219" y="282"/>
                        </a:lnTo>
                        <a:lnTo>
                          <a:pt x="219" y="284"/>
                        </a:lnTo>
                        <a:lnTo>
                          <a:pt x="219" y="282"/>
                        </a:lnTo>
                        <a:lnTo>
                          <a:pt x="219" y="284"/>
                        </a:lnTo>
                        <a:lnTo>
                          <a:pt x="217" y="284"/>
                        </a:lnTo>
                        <a:lnTo>
                          <a:pt x="217" y="282"/>
                        </a:lnTo>
                        <a:lnTo>
                          <a:pt x="215" y="282"/>
                        </a:lnTo>
                        <a:lnTo>
                          <a:pt x="215" y="280"/>
                        </a:lnTo>
                        <a:lnTo>
                          <a:pt x="217" y="280"/>
                        </a:lnTo>
                        <a:lnTo>
                          <a:pt x="215" y="280"/>
                        </a:lnTo>
                        <a:lnTo>
                          <a:pt x="213" y="280"/>
                        </a:lnTo>
                        <a:lnTo>
                          <a:pt x="213" y="278"/>
                        </a:lnTo>
                        <a:lnTo>
                          <a:pt x="211" y="278"/>
                        </a:lnTo>
                        <a:lnTo>
                          <a:pt x="209" y="278"/>
                        </a:lnTo>
                        <a:lnTo>
                          <a:pt x="207" y="278"/>
                        </a:lnTo>
                        <a:lnTo>
                          <a:pt x="205" y="278"/>
                        </a:lnTo>
                        <a:lnTo>
                          <a:pt x="203" y="278"/>
                        </a:lnTo>
                        <a:lnTo>
                          <a:pt x="203" y="276"/>
                        </a:lnTo>
                        <a:lnTo>
                          <a:pt x="203" y="278"/>
                        </a:lnTo>
                        <a:lnTo>
                          <a:pt x="201" y="278"/>
                        </a:lnTo>
                        <a:lnTo>
                          <a:pt x="201" y="276"/>
                        </a:lnTo>
                        <a:lnTo>
                          <a:pt x="199" y="276"/>
                        </a:lnTo>
                        <a:lnTo>
                          <a:pt x="199" y="275"/>
                        </a:lnTo>
                        <a:lnTo>
                          <a:pt x="197" y="275"/>
                        </a:lnTo>
                        <a:lnTo>
                          <a:pt x="197" y="273"/>
                        </a:lnTo>
                        <a:lnTo>
                          <a:pt x="196" y="273"/>
                        </a:lnTo>
                        <a:lnTo>
                          <a:pt x="194" y="271"/>
                        </a:lnTo>
                        <a:lnTo>
                          <a:pt x="192" y="269"/>
                        </a:lnTo>
                        <a:lnTo>
                          <a:pt x="190" y="267"/>
                        </a:lnTo>
                        <a:lnTo>
                          <a:pt x="188" y="267"/>
                        </a:lnTo>
                        <a:lnTo>
                          <a:pt x="188" y="265"/>
                        </a:lnTo>
                        <a:lnTo>
                          <a:pt x="186" y="265"/>
                        </a:lnTo>
                        <a:lnTo>
                          <a:pt x="186" y="263"/>
                        </a:lnTo>
                        <a:lnTo>
                          <a:pt x="184" y="263"/>
                        </a:lnTo>
                        <a:lnTo>
                          <a:pt x="184" y="261"/>
                        </a:lnTo>
                        <a:lnTo>
                          <a:pt x="182" y="261"/>
                        </a:lnTo>
                        <a:lnTo>
                          <a:pt x="182" y="259"/>
                        </a:lnTo>
                        <a:lnTo>
                          <a:pt x="180" y="259"/>
                        </a:lnTo>
                        <a:lnTo>
                          <a:pt x="178" y="257"/>
                        </a:lnTo>
                        <a:lnTo>
                          <a:pt x="176" y="255"/>
                        </a:lnTo>
                        <a:lnTo>
                          <a:pt x="174" y="255"/>
                        </a:lnTo>
                        <a:lnTo>
                          <a:pt x="174" y="253"/>
                        </a:lnTo>
                        <a:lnTo>
                          <a:pt x="174" y="251"/>
                        </a:lnTo>
                        <a:lnTo>
                          <a:pt x="172" y="251"/>
                        </a:lnTo>
                        <a:lnTo>
                          <a:pt x="172" y="250"/>
                        </a:lnTo>
                        <a:lnTo>
                          <a:pt x="171" y="250"/>
                        </a:lnTo>
                        <a:lnTo>
                          <a:pt x="171" y="248"/>
                        </a:lnTo>
                        <a:lnTo>
                          <a:pt x="169" y="248"/>
                        </a:lnTo>
                        <a:lnTo>
                          <a:pt x="169" y="246"/>
                        </a:lnTo>
                        <a:lnTo>
                          <a:pt x="167" y="246"/>
                        </a:lnTo>
                        <a:lnTo>
                          <a:pt x="165" y="244"/>
                        </a:lnTo>
                        <a:lnTo>
                          <a:pt x="163" y="244"/>
                        </a:lnTo>
                        <a:lnTo>
                          <a:pt x="163" y="242"/>
                        </a:lnTo>
                        <a:lnTo>
                          <a:pt x="157" y="236"/>
                        </a:lnTo>
                        <a:lnTo>
                          <a:pt x="157" y="234"/>
                        </a:lnTo>
                        <a:lnTo>
                          <a:pt x="159" y="232"/>
                        </a:lnTo>
                        <a:lnTo>
                          <a:pt x="159" y="230"/>
                        </a:lnTo>
                        <a:lnTo>
                          <a:pt x="159" y="228"/>
                        </a:lnTo>
                        <a:lnTo>
                          <a:pt x="161" y="228"/>
                        </a:lnTo>
                        <a:lnTo>
                          <a:pt x="163" y="228"/>
                        </a:lnTo>
                        <a:lnTo>
                          <a:pt x="163" y="227"/>
                        </a:lnTo>
                        <a:lnTo>
                          <a:pt x="165" y="227"/>
                        </a:lnTo>
                        <a:lnTo>
                          <a:pt x="167" y="227"/>
                        </a:lnTo>
                        <a:lnTo>
                          <a:pt x="169" y="227"/>
                        </a:lnTo>
                        <a:lnTo>
                          <a:pt x="171" y="227"/>
                        </a:lnTo>
                        <a:lnTo>
                          <a:pt x="171" y="228"/>
                        </a:lnTo>
                        <a:lnTo>
                          <a:pt x="171" y="230"/>
                        </a:lnTo>
                        <a:lnTo>
                          <a:pt x="172" y="230"/>
                        </a:lnTo>
                        <a:lnTo>
                          <a:pt x="171" y="230"/>
                        </a:lnTo>
                        <a:lnTo>
                          <a:pt x="171" y="232"/>
                        </a:lnTo>
                        <a:lnTo>
                          <a:pt x="172" y="232"/>
                        </a:lnTo>
                        <a:lnTo>
                          <a:pt x="172" y="234"/>
                        </a:lnTo>
                        <a:lnTo>
                          <a:pt x="172" y="236"/>
                        </a:lnTo>
                        <a:lnTo>
                          <a:pt x="174" y="236"/>
                        </a:lnTo>
                        <a:lnTo>
                          <a:pt x="176" y="236"/>
                        </a:lnTo>
                        <a:lnTo>
                          <a:pt x="176" y="238"/>
                        </a:lnTo>
                        <a:lnTo>
                          <a:pt x="178" y="238"/>
                        </a:lnTo>
                        <a:lnTo>
                          <a:pt x="178" y="240"/>
                        </a:lnTo>
                        <a:lnTo>
                          <a:pt x="178" y="242"/>
                        </a:lnTo>
                        <a:lnTo>
                          <a:pt x="178" y="244"/>
                        </a:lnTo>
                        <a:lnTo>
                          <a:pt x="180" y="244"/>
                        </a:lnTo>
                        <a:lnTo>
                          <a:pt x="180" y="242"/>
                        </a:lnTo>
                        <a:lnTo>
                          <a:pt x="182" y="242"/>
                        </a:lnTo>
                        <a:lnTo>
                          <a:pt x="184" y="242"/>
                        </a:lnTo>
                        <a:lnTo>
                          <a:pt x="186" y="242"/>
                        </a:lnTo>
                        <a:lnTo>
                          <a:pt x="186" y="244"/>
                        </a:lnTo>
                        <a:lnTo>
                          <a:pt x="188" y="244"/>
                        </a:lnTo>
                        <a:lnTo>
                          <a:pt x="190" y="244"/>
                        </a:lnTo>
                        <a:lnTo>
                          <a:pt x="190" y="246"/>
                        </a:lnTo>
                        <a:lnTo>
                          <a:pt x="190" y="244"/>
                        </a:lnTo>
                        <a:lnTo>
                          <a:pt x="190" y="246"/>
                        </a:lnTo>
                        <a:lnTo>
                          <a:pt x="192" y="246"/>
                        </a:lnTo>
                        <a:lnTo>
                          <a:pt x="192" y="248"/>
                        </a:lnTo>
                        <a:lnTo>
                          <a:pt x="194" y="248"/>
                        </a:lnTo>
                        <a:lnTo>
                          <a:pt x="194" y="250"/>
                        </a:lnTo>
                        <a:lnTo>
                          <a:pt x="196" y="250"/>
                        </a:lnTo>
                        <a:lnTo>
                          <a:pt x="196" y="248"/>
                        </a:lnTo>
                        <a:lnTo>
                          <a:pt x="197" y="248"/>
                        </a:lnTo>
                        <a:lnTo>
                          <a:pt x="197" y="250"/>
                        </a:lnTo>
                        <a:lnTo>
                          <a:pt x="197" y="248"/>
                        </a:lnTo>
                        <a:lnTo>
                          <a:pt x="197" y="250"/>
                        </a:lnTo>
                        <a:lnTo>
                          <a:pt x="197" y="251"/>
                        </a:lnTo>
                        <a:lnTo>
                          <a:pt x="199" y="251"/>
                        </a:lnTo>
                        <a:lnTo>
                          <a:pt x="201" y="251"/>
                        </a:lnTo>
                        <a:lnTo>
                          <a:pt x="201" y="253"/>
                        </a:lnTo>
                        <a:lnTo>
                          <a:pt x="203" y="253"/>
                        </a:lnTo>
                        <a:lnTo>
                          <a:pt x="203" y="255"/>
                        </a:lnTo>
                        <a:lnTo>
                          <a:pt x="205" y="255"/>
                        </a:lnTo>
                        <a:lnTo>
                          <a:pt x="207" y="255"/>
                        </a:lnTo>
                        <a:lnTo>
                          <a:pt x="209" y="255"/>
                        </a:lnTo>
                        <a:lnTo>
                          <a:pt x="211" y="255"/>
                        </a:lnTo>
                        <a:lnTo>
                          <a:pt x="213" y="255"/>
                        </a:lnTo>
                        <a:lnTo>
                          <a:pt x="213" y="253"/>
                        </a:lnTo>
                        <a:lnTo>
                          <a:pt x="215" y="253"/>
                        </a:lnTo>
                        <a:lnTo>
                          <a:pt x="215" y="251"/>
                        </a:lnTo>
                        <a:lnTo>
                          <a:pt x="217" y="251"/>
                        </a:lnTo>
                        <a:lnTo>
                          <a:pt x="217" y="250"/>
                        </a:lnTo>
                        <a:lnTo>
                          <a:pt x="219" y="250"/>
                        </a:lnTo>
                        <a:lnTo>
                          <a:pt x="219" y="248"/>
                        </a:lnTo>
                        <a:lnTo>
                          <a:pt x="219" y="246"/>
                        </a:lnTo>
                        <a:lnTo>
                          <a:pt x="219" y="244"/>
                        </a:lnTo>
                        <a:lnTo>
                          <a:pt x="219" y="242"/>
                        </a:lnTo>
                        <a:lnTo>
                          <a:pt x="220" y="242"/>
                        </a:lnTo>
                        <a:lnTo>
                          <a:pt x="220" y="240"/>
                        </a:lnTo>
                        <a:lnTo>
                          <a:pt x="220" y="238"/>
                        </a:lnTo>
                        <a:lnTo>
                          <a:pt x="220" y="236"/>
                        </a:lnTo>
                        <a:lnTo>
                          <a:pt x="220" y="234"/>
                        </a:lnTo>
                        <a:lnTo>
                          <a:pt x="220" y="232"/>
                        </a:lnTo>
                        <a:lnTo>
                          <a:pt x="222" y="230"/>
                        </a:lnTo>
                        <a:lnTo>
                          <a:pt x="220" y="230"/>
                        </a:lnTo>
                        <a:lnTo>
                          <a:pt x="222" y="228"/>
                        </a:lnTo>
                        <a:lnTo>
                          <a:pt x="224" y="228"/>
                        </a:lnTo>
                        <a:lnTo>
                          <a:pt x="226" y="227"/>
                        </a:lnTo>
                        <a:lnTo>
                          <a:pt x="228" y="227"/>
                        </a:lnTo>
                        <a:lnTo>
                          <a:pt x="228" y="225"/>
                        </a:lnTo>
                        <a:lnTo>
                          <a:pt x="230" y="223"/>
                        </a:lnTo>
                        <a:lnTo>
                          <a:pt x="232" y="223"/>
                        </a:lnTo>
                        <a:lnTo>
                          <a:pt x="234" y="221"/>
                        </a:lnTo>
                        <a:lnTo>
                          <a:pt x="236" y="221"/>
                        </a:lnTo>
                        <a:lnTo>
                          <a:pt x="236" y="219"/>
                        </a:lnTo>
                        <a:lnTo>
                          <a:pt x="238" y="219"/>
                        </a:lnTo>
                        <a:lnTo>
                          <a:pt x="238" y="217"/>
                        </a:lnTo>
                        <a:lnTo>
                          <a:pt x="240" y="217"/>
                        </a:lnTo>
                        <a:lnTo>
                          <a:pt x="242" y="217"/>
                        </a:lnTo>
                        <a:lnTo>
                          <a:pt x="244" y="215"/>
                        </a:lnTo>
                        <a:lnTo>
                          <a:pt x="245" y="215"/>
                        </a:lnTo>
                        <a:lnTo>
                          <a:pt x="247" y="213"/>
                        </a:lnTo>
                        <a:lnTo>
                          <a:pt x="249" y="211"/>
                        </a:lnTo>
                        <a:lnTo>
                          <a:pt x="251" y="209"/>
                        </a:lnTo>
                        <a:lnTo>
                          <a:pt x="253" y="207"/>
                        </a:lnTo>
                        <a:lnTo>
                          <a:pt x="255" y="205"/>
                        </a:lnTo>
                        <a:lnTo>
                          <a:pt x="257" y="205"/>
                        </a:lnTo>
                        <a:lnTo>
                          <a:pt x="257" y="203"/>
                        </a:lnTo>
                        <a:lnTo>
                          <a:pt x="259" y="203"/>
                        </a:lnTo>
                        <a:lnTo>
                          <a:pt x="261" y="203"/>
                        </a:lnTo>
                        <a:lnTo>
                          <a:pt x="261" y="202"/>
                        </a:lnTo>
                        <a:lnTo>
                          <a:pt x="263" y="202"/>
                        </a:lnTo>
                        <a:lnTo>
                          <a:pt x="265" y="202"/>
                        </a:lnTo>
                        <a:lnTo>
                          <a:pt x="265" y="200"/>
                        </a:lnTo>
                        <a:lnTo>
                          <a:pt x="267" y="200"/>
                        </a:lnTo>
                        <a:lnTo>
                          <a:pt x="267" y="198"/>
                        </a:lnTo>
                        <a:lnTo>
                          <a:pt x="268" y="198"/>
                        </a:lnTo>
                        <a:lnTo>
                          <a:pt x="268" y="196"/>
                        </a:lnTo>
                        <a:lnTo>
                          <a:pt x="270" y="196"/>
                        </a:lnTo>
                        <a:lnTo>
                          <a:pt x="270" y="194"/>
                        </a:lnTo>
                        <a:lnTo>
                          <a:pt x="272" y="194"/>
                        </a:lnTo>
                        <a:lnTo>
                          <a:pt x="272" y="192"/>
                        </a:lnTo>
                        <a:lnTo>
                          <a:pt x="274" y="192"/>
                        </a:lnTo>
                        <a:lnTo>
                          <a:pt x="274" y="190"/>
                        </a:lnTo>
                        <a:lnTo>
                          <a:pt x="276" y="190"/>
                        </a:lnTo>
                        <a:lnTo>
                          <a:pt x="278" y="190"/>
                        </a:lnTo>
                        <a:lnTo>
                          <a:pt x="278" y="188"/>
                        </a:lnTo>
                        <a:lnTo>
                          <a:pt x="278" y="186"/>
                        </a:lnTo>
                        <a:lnTo>
                          <a:pt x="278" y="184"/>
                        </a:lnTo>
                        <a:lnTo>
                          <a:pt x="280" y="184"/>
                        </a:lnTo>
                        <a:lnTo>
                          <a:pt x="280" y="182"/>
                        </a:lnTo>
                        <a:lnTo>
                          <a:pt x="278" y="182"/>
                        </a:lnTo>
                        <a:lnTo>
                          <a:pt x="278" y="180"/>
                        </a:lnTo>
                        <a:lnTo>
                          <a:pt x="278" y="179"/>
                        </a:lnTo>
                        <a:lnTo>
                          <a:pt x="278" y="177"/>
                        </a:lnTo>
                        <a:lnTo>
                          <a:pt x="278" y="175"/>
                        </a:lnTo>
                        <a:lnTo>
                          <a:pt x="278" y="173"/>
                        </a:lnTo>
                        <a:lnTo>
                          <a:pt x="280" y="173"/>
                        </a:lnTo>
                        <a:lnTo>
                          <a:pt x="280" y="171"/>
                        </a:lnTo>
                        <a:lnTo>
                          <a:pt x="280" y="169"/>
                        </a:lnTo>
                        <a:lnTo>
                          <a:pt x="282" y="169"/>
                        </a:lnTo>
                        <a:lnTo>
                          <a:pt x="282" y="167"/>
                        </a:lnTo>
                        <a:lnTo>
                          <a:pt x="280" y="167"/>
                        </a:lnTo>
                        <a:lnTo>
                          <a:pt x="280" y="165"/>
                        </a:lnTo>
                        <a:lnTo>
                          <a:pt x="282" y="165"/>
                        </a:lnTo>
                        <a:lnTo>
                          <a:pt x="282" y="163"/>
                        </a:lnTo>
                        <a:lnTo>
                          <a:pt x="280" y="163"/>
                        </a:lnTo>
                        <a:lnTo>
                          <a:pt x="280" y="161"/>
                        </a:lnTo>
                        <a:lnTo>
                          <a:pt x="280" y="159"/>
                        </a:lnTo>
                        <a:lnTo>
                          <a:pt x="282" y="159"/>
                        </a:lnTo>
                        <a:lnTo>
                          <a:pt x="282" y="157"/>
                        </a:lnTo>
                        <a:lnTo>
                          <a:pt x="282" y="155"/>
                        </a:lnTo>
                        <a:lnTo>
                          <a:pt x="284" y="155"/>
                        </a:lnTo>
                        <a:lnTo>
                          <a:pt x="284" y="154"/>
                        </a:lnTo>
                        <a:lnTo>
                          <a:pt x="286" y="154"/>
                        </a:lnTo>
                        <a:lnTo>
                          <a:pt x="288" y="154"/>
                        </a:lnTo>
                        <a:lnTo>
                          <a:pt x="288" y="152"/>
                        </a:lnTo>
                        <a:lnTo>
                          <a:pt x="288" y="150"/>
                        </a:lnTo>
                        <a:lnTo>
                          <a:pt x="290" y="150"/>
                        </a:lnTo>
                        <a:lnTo>
                          <a:pt x="290" y="148"/>
                        </a:lnTo>
                        <a:lnTo>
                          <a:pt x="290" y="146"/>
                        </a:lnTo>
                        <a:lnTo>
                          <a:pt x="292" y="146"/>
                        </a:lnTo>
                        <a:lnTo>
                          <a:pt x="293" y="146"/>
                        </a:lnTo>
                        <a:lnTo>
                          <a:pt x="293" y="144"/>
                        </a:lnTo>
                        <a:lnTo>
                          <a:pt x="292" y="144"/>
                        </a:lnTo>
                        <a:lnTo>
                          <a:pt x="293" y="144"/>
                        </a:lnTo>
                        <a:lnTo>
                          <a:pt x="293" y="142"/>
                        </a:lnTo>
                        <a:lnTo>
                          <a:pt x="295" y="142"/>
                        </a:lnTo>
                        <a:lnTo>
                          <a:pt x="295" y="140"/>
                        </a:lnTo>
                        <a:lnTo>
                          <a:pt x="295" y="138"/>
                        </a:lnTo>
                        <a:lnTo>
                          <a:pt x="293" y="138"/>
                        </a:lnTo>
                        <a:lnTo>
                          <a:pt x="293" y="136"/>
                        </a:lnTo>
                        <a:lnTo>
                          <a:pt x="295" y="134"/>
                        </a:lnTo>
                        <a:lnTo>
                          <a:pt x="297" y="134"/>
                        </a:lnTo>
                        <a:lnTo>
                          <a:pt x="299" y="134"/>
                        </a:lnTo>
                        <a:lnTo>
                          <a:pt x="301" y="134"/>
                        </a:lnTo>
                        <a:lnTo>
                          <a:pt x="301" y="136"/>
                        </a:lnTo>
                        <a:lnTo>
                          <a:pt x="301" y="134"/>
                        </a:lnTo>
                        <a:lnTo>
                          <a:pt x="301" y="136"/>
                        </a:lnTo>
                        <a:lnTo>
                          <a:pt x="301" y="134"/>
                        </a:lnTo>
                        <a:lnTo>
                          <a:pt x="303" y="134"/>
                        </a:lnTo>
                        <a:lnTo>
                          <a:pt x="305" y="132"/>
                        </a:lnTo>
                        <a:lnTo>
                          <a:pt x="305" y="131"/>
                        </a:lnTo>
                        <a:lnTo>
                          <a:pt x="305" y="129"/>
                        </a:lnTo>
                        <a:lnTo>
                          <a:pt x="305" y="127"/>
                        </a:lnTo>
                        <a:lnTo>
                          <a:pt x="305" y="125"/>
                        </a:lnTo>
                        <a:lnTo>
                          <a:pt x="307" y="125"/>
                        </a:lnTo>
                        <a:lnTo>
                          <a:pt x="307" y="127"/>
                        </a:lnTo>
                        <a:lnTo>
                          <a:pt x="309" y="127"/>
                        </a:lnTo>
                        <a:lnTo>
                          <a:pt x="309" y="125"/>
                        </a:lnTo>
                        <a:lnTo>
                          <a:pt x="309" y="127"/>
                        </a:lnTo>
                        <a:lnTo>
                          <a:pt x="311" y="127"/>
                        </a:lnTo>
                        <a:lnTo>
                          <a:pt x="313" y="127"/>
                        </a:lnTo>
                        <a:lnTo>
                          <a:pt x="315" y="127"/>
                        </a:lnTo>
                        <a:lnTo>
                          <a:pt x="316" y="127"/>
                        </a:lnTo>
                        <a:lnTo>
                          <a:pt x="316" y="129"/>
                        </a:lnTo>
                        <a:lnTo>
                          <a:pt x="318" y="129"/>
                        </a:lnTo>
                        <a:lnTo>
                          <a:pt x="318" y="127"/>
                        </a:lnTo>
                        <a:lnTo>
                          <a:pt x="320" y="127"/>
                        </a:lnTo>
                        <a:lnTo>
                          <a:pt x="320" y="125"/>
                        </a:lnTo>
                        <a:lnTo>
                          <a:pt x="322" y="125"/>
                        </a:lnTo>
                        <a:lnTo>
                          <a:pt x="322" y="123"/>
                        </a:lnTo>
                        <a:lnTo>
                          <a:pt x="324" y="123"/>
                        </a:lnTo>
                        <a:lnTo>
                          <a:pt x="322" y="123"/>
                        </a:lnTo>
                        <a:lnTo>
                          <a:pt x="324" y="123"/>
                        </a:lnTo>
                        <a:lnTo>
                          <a:pt x="326" y="123"/>
                        </a:lnTo>
                        <a:lnTo>
                          <a:pt x="328" y="121"/>
                        </a:lnTo>
                        <a:lnTo>
                          <a:pt x="330" y="121"/>
                        </a:lnTo>
                        <a:lnTo>
                          <a:pt x="332" y="121"/>
                        </a:lnTo>
                        <a:lnTo>
                          <a:pt x="334" y="121"/>
                        </a:lnTo>
                        <a:lnTo>
                          <a:pt x="334" y="119"/>
                        </a:lnTo>
                        <a:lnTo>
                          <a:pt x="336" y="117"/>
                        </a:lnTo>
                        <a:lnTo>
                          <a:pt x="334" y="117"/>
                        </a:lnTo>
                        <a:lnTo>
                          <a:pt x="334" y="115"/>
                        </a:lnTo>
                        <a:lnTo>
                          <a:pt x="336" y="115"/>
                        </a:lnTo>
                        <a:lnTo>
                          <a:pt x="336" y="113"/>
                        </a:lnTo>
                        <a:lnTo>
                          <a:pt x="338" y="113"/>
                        </a:lnTo>
                        <a:lnTo>
                          <a:pt x="338" y="111"/>
                        </a:lnTo>
                        <a:lnTo>
                          <a:pt x="338" y="113"/>
                        </a:lnTo>
                        <a:lnTo>
                          <a:pt x="338" y="111"/>
                        </a:lnTo>
                        <a:lnTo>
                          <a:pt x="340" y="113"/>
                        </a:lnTo>
                        <a:lnTo>
                          <a:pt x="338" y="113"/>
                        </a:lnTo>
                        <a:lnTo>
                          <a:pt x="340" y="113"/>
                        </a:lnTo>
                        <a:lnTo>
                          <a:pt x="341" y="113"/>
                        </a:lnTo>
                        <a:lnTo>
                          <a:pt x="343" y="113"/>
                        </a:lnTo>
                        <a:lnTo>
                          <a:pt x="343" y="115"/>
                        </a:lnTo>
                        <a:lnTo>
                          <a:pt x="345" y="115"/>
                        </a:lnTo>
                        <a:lnTo>
                          <a:pt x="345" y="113"/>
                        </a:lnTo>
                        <a:lnTo>
                          <a:pt x="347" y="113"/>
                        </a:lnTo>
                        <a:lnTo>
                          <a:pt x="349" y="113"/>
                        </a:lnTo>
                        <a:lnTo>
                          <a:pt x="349" y="111"/>
                        </a:lnTo>
                        <a:lnTo>
                          <a:pt x="347" y="111"/>
                        </a:lnTo>
                        <a:lnTo>
                          <a:pt x="347" y="109"/>
                        </a:lnTo>
                        <a:lnTo>
                          <a:pt x="349" y="109"/>
                        </a:lnTo>
                        <a:lnTo>
                          <a:pt x="349" y="111"/>
                        </a:lnTo>
                        <a:lnTo>
                          <a:pt x="351" y="111"/>
                        </a:lnTo>
                        <a:lnTo>
                          <a:pt x="351" y="113"/>
                        </a:lnTo>
                        <a:lnTo>
                          <a:pt x="353" y="113"/>
                        </a:lnTo>
                        <a:lnTo>
                          <a:pt x="351" y="113"/>
                        </a:lnTo>
                        <a:lnTo>
                          <a:pt x="353" y="113"/>
                        </a:lnTo>
                        <a:lnTo>
                          <a:pt x="355" y="113"/>
                        </a:lnTo>
                        <a:lnTo>
                          <a:pt x="353" y="113"/>
                        </a:lnTo>
                        <a:lnTo>
                          <a:pt x="353" y="115"/>
                        </a:lnTo>
                        <a:lnTo>
                          <a:pt x="355" y="115"/>
                        </a:lnTo>
                        <a:lnTo>
                          <a:pt x="357" y="117"/>
                        </a:lnTo>
                        <a:lnTo>
                          <a:pt x="359" y="117"/>
                        </a:lnTo>
                        <a:lnTo>
                          <a:pt x="359" y="119"/>
                        </a:lnTo>
                        <a:lnTo>
                          <a:pt x="361" y="119"/>
                        </a:lnTo>
                        <a:lnTo>
                          <a:pt x="363" y="119"/>
                        </a:lnTo>
                        <a:lnTo>
                          <a:pt x="363" y="121"/>
                        </a:lnTo>
                        <a:lnTo>
                          <a:pt x="364" y="121"/>
                        </a:lnTo>
                        <a:lnTo>
                          <a:pt x="366" y="121"/>
                        </a:lnTo>
                        <a:lnTo>
                          <a:pt x="364" y="121"/>
                        </a:lnTo>
                        <a:lnTo>
                          <a:pt x="364" y="123"/>
                        </a:lnTo>
                        <a:lnTo>
                          <a:pt x="366" y="123"/>
                        </a:lnTo>
                        <a:lnTo>
                          <a:pt x="368" y="123"/>
                        </a:lnTo>
                        <a:lnTo>
                          <a:pt x="366" y="123"/>
                        </a:lnTo>
                        <a:lnTo>
                          <a:pt x="368" y="123"/>
                        </a:lnTo>
                        <a:lnTo>
                          <a:pt x="368" y="121"/>
                        </a:lnTo>
                        <a:lnTo>
                          <a:pt x="366" y="121"/>
                        </a:lnTo>
                        <a:lnTo>
                          <a:pt x="368" y="121"/>
                        </a:lnTo>
                        <a:lnTo>
                          <a:pt x="368" y="119"/>
                        </a:lnTo>
                        <a:lnTo>
                          <a:pt x="368" y="117"/>
                        </a:lnTo>
                        <a:lnTo>
                          <a:pt x="368" y="115"/>
                        </a:lnTo>
                        <a:lnTo>
                          <a:pt x="370" y="115"/>
                        </a:lnTo>
                        <a:lnTo>
                          <a:pt x="370" y="113"/>
                        </a:lnTo>
                        <a:lnTo>
                          <a:pt x="372" y="113"/>
                        </a:lnTo>
                        <a:lnTo>
                          <a:pt x="372" y="111"/>
                        </a:lnTo>
                        <a:lnTo>
                          <a:pt x="374" y="111"/>
                        </a:lnTo>
                        <a:lnTo>
                          <a:pt x="376" y="111"/>
                        </a:lnTo>
                        <a:lnTo>
                          <a:pt x="378" y="111"/>
                        </a:lnTo>
                        <a:lnTo>
                          <a:pt x="378" y="113"/>
                        </a:lnTo>
                        <a:lnTo>
                          <a:pt x="378" y="111"/>
                        </a:lnTo>
                        <a:lnTo>
                          <a:pt x="380" y="111"/>
                        </a:lnTo>
                        <a:lnTo>
                          <a:pt x="380" y="113"/>
                        </a:lnTo>
                        <a:lnTo>
                          <a:pt x="380" y="111"/>
                        </a:lnTo>
                        <a:lnTo>
                          <a:pt x="382" y="111"/>
                        </a:lnTo>
                        <a:lnTo>
                          <a:pt x="382" y="113"/>
                        </a:lnTo>
                        <a:lnTo>
                          <a:pt x="380" y="113"/>
                        </a:lnTo>
                        <a:lnTo>
                          <a:pt x="380" y="115"/>
                        </a:lnTo>
                        <a:lnTo>
                          <a:pt x="380" y="117"/>
                        </a:lnTo>
                        <a:lnTo>
                          <a:pt x="382" y="117"/>
                        </a:lnTo>
                        <a:lnTo>
                          <a:pt x="380" y="117"/>
                        </a:lnTo>
                        <a:lnTo>
                          <a:pt x="382" y="119"/>
                        </a:lnTo>
                        <a:lnTo>
                          <a:pt x="384" y="119"/>
                        </a:lnTo>
                        <a:lnTo>
                          <a:pt x="384" y="121"/>
                        </a:lnTo>
                        <a:lnTo>
                          <a:pt x="384" y="119"/>
                        </a:lnTo>
                        <a:lnTo>
                          <a:pt x="386" y="119"/>
                        </a:lnTo>
                        <a:lnTo>
                          <a:pt x="386" y="121"/>
                        </a:lnTo>
                        <a:lnTo>
                          <a:pt x="388" y="121"/>
                        </a:lnTo>
                        <a:lnTo>
                          <a:pt x="386" y="121"/>
                        </a:lnTo>
                        <a:lnTo>
                          <a:pt x="386" y="119"/>
                        </a:lnTo>
                        <a:lnTo>
                          <a:pt x="388" y="119"/>
                        </a:lnTo>
                        <a:lnTo>
                          <a:pt x="388" y="121"/>
                        </a:lnTo>
                        <a:lnTo>
                          <a:pt x="388" y="119"/>
                        </a:lnTo>
                        <a:lnTo>
                          <a:pt x="388" y="117"/>
                        </a:lnTo>
                        <a:lnTo>
                          <a:pt x="388" y="115"/>
                        </a:lnTo>
                        <a:lnTo>
                          <a:pt x="388" y="113"/>
                        </a:lnTo>
                        <a:lnTo>
                          <a:pt x="388" y="111"/>
                        </a:lnTo>
                        <a:lnTo>
                          <a:pt x="389" y="111"/>
                        </a:lnTo>
                        <a:lnTo>
                          <a:pt x="391" y="111"/>
                        </a:lnTo>
                        <a:lnTo>
                          <a:pt x="393" y="111"/>
                        </a:lnTo>
                        <a:lnTo>
                          <a:pt x="393" y="109"/>
                        </a:lnTo>
                        <a:lnTo>
                          <a:pt x="395" y="109"/>
                        </a:lnTo>
                        <a:lnTo>
                          <a:pt x="393" y="109"/>
                        </a:lnTo>
                        <a:lnTo>
                          <a:pt x="393" y="107"/>
                        </a:lnTo>
                        <a:lnTo>
                          <a:pt x="393" y="106"/>
                        </a:lnTo>
                        <a:lnTo>
                          <a:pt x="395" y="106"/>
                        </a:lnTo>
                        <a:lnTo>
                          <a:pt x="397" y="106"/>
                        </a:lnTo>
                        <a:lnTo>
                          <a:pt x="399" y="106"/>
                        </a:lnTo>
                        <a:lnTo>
                          <a:pt x="399" y="107"/>
                        </a:lnTo>
                        <a:lnTo>
                          <a:pt x="401" y="106"/>
                        </a:lnTo>
                        <a:lnTo>
                          <a:pt x="403" y="106"/>
                        </a:lnTo>
                        <a:lnTo>
                          <a:pt x="411" y="106"/>
                        </a:lnTo>
                        <a:lnTo>
                          <a:pt x="414" y="106"/>
                        </a:lnTo>
                        <a:lnTo>
                          <a:pt x="418" y="106"/>
                        </a:lnTo>
                        <a:lnTo>
                          <a:pt x="420" y="106"/>
                        </a:lnTo>
                        <a:lnTo>
                          <a:pt x="422" y="106"/>
                        </a:lnTo>
                        <a:lnTo>
                          <a:pt x="422" y="107"/>
                        </a:lnTo>
                        <a:lnTo>
                          <a:pt x="424" y="107"/>
                        </a:lnTo>
                        <a:lnTo>
                          <a:pt x="424" y="106"/>
                        </a:lnTo>
                        <a:lnTo>
                          <a:pt x="426" y="107"/>
                        </a:lnTo>
                        <a:lnTo>
                          <a:pt x="424" y="107"/>
                        </a:lnTo>
                        <a:lnTo>
                          <a:pt x="424" y="109"/>
                        </a:lnTo>
                        <a:lnTo>
                          <a:pt x="424" y="111"/>
                        </a:lnTo>
                        <a:lnTo>
                          <a:pt x="424" y="113"/>
                        </a:lnTo>
                        <a:lnTo>
                          <a:pt x="426" y="113"/>
                        </a:lnTo>
                        <a:lnTo>
                          <a:pt x="426" y="115"/>
                        </a:lnTo>
                        <a:lnTo>
                          <a:pt x="428" y="115"/>
                        </a:lnTo>
                        <a:lnTo>
                          <a:pt x="428" y="117"/>
                        </a:lnTo>
                        <a:lnTo>
                          <a:pt x="426" y="117"/>
                        </a:lnTo>
                        <a:lnTo>
                          <a:pt x="426" y="119"/>
                        </a:lnTo>
                        <a:lnTo>
                          <a:pt x="424" y="119"/>
                        </a:lnTo>
                        <a:lnTo>
                          <a:pt x="422" y="119"/>
                        </a:lnTo>
                        <a:lnTo>
                          <a:pt x="420" y="119"/>
                        </a:lnTo>
                        <a:lnTo>
                          <a:pt x="420" y="121"/>
                        </a:lnTo>
                        <a:lnTo>
                          <a:pt x="418" y="121"/>
                        </a:lnTo>
                        <a:lnTo>
                          <a:pt x="420" y="121"/>
                        </a:lnTo>
                        <a:lnTo>
                          <a:pt x="420" y="123"/>
                        </a:lnTo>
                        <a:lnTo>
                          <a:pt x="418" y="123"/>
                        </a:lnTo>
                        <a:lnTo>
                          <a:pt x="418" y="125"/>
                        </a:lnTo>
                        <a:lnTo>
                          <a:pt x="420" y="125"/>
                        </a:lnTo>
                        <a:lnTo>
                          <a:pt x="420" y="127"/>
                        </a:lnTo>
                        <a:lnTo>
                          <a:pt x="418" y="127"/>
                        </a:lnTo>
                        <a:lnTo>
                          <a:pt x="418" y="129"/>
                        </a:lnTo>
                        <a:lnTo>
                          <a:pt x="420" y="129"/>
                        </a:lnTo>
                        <a:lnTo>
                          <a:pt x="420" y="131"/>
                        </a:lnTo>
                        <a:lnTo>
                          <a:pt x="420" y="132"/>
                        </a:lnTo>
                        <a:lnTo>
                          <a:pt x="420" y="134"/>
                        </a:lnTo>
                        <a:lnTo>
                          <a:pt x="418" y="134"/>
                        </a:lnTo>
                        <a:lnTo>
                          <a:pt x="418" y="136"/>
                        </a:lnTo>
                        <a:lnTo>
                          <a:pt x="418" y="138"/>
                        </a:lnTo>
                        <a:lnTo>
                          <a:pt x="416" y="138"/>
                        </a:lnTo>
                        <a:lnTo>
                          <a:pt x="416" y="140"/>
                        </a:lnTo>
                        <a:lnTo>
                          <a:pt x="416" y="142"/>
                        </a:lnTo>
                        <a:lnTo>
                          <a:pt x="414" y="142"/>
                        </a:lnTo>
                        <a:lnTo>
                          <a:pt x="416" y="142"/>
                        </a:lnTo>
                        <a:lnTo>
                          <a:pt x="416" y="144"/>
                        </a:lnTo>
                        <a:lnTo>
                          <a:pt x="418" y="144"/>
                        </a:lnTo>
                        <a:lnTo>
                          <a:pt x="420" y="144"/>
                        </a:lnTo>
                        <a:lnTo>
                          <a:pt x="422" y="144"/>
                        </a:lnTo>
                        <a:lnTo>
                          <a:pt x="424" y="144"/>
                        </a:lnTo>
                        <a:lnTo>
                          <a:pt x="426" y="144"/>
                        </a:lnTo>
                        <a:lnTo>
                          <a:pt x="428" y="144"/>
                        </a:lnTo>
                        <a:lnTo>
                          <a:pt x="430" y="144"/>
                        </a:lnTo>
                        <a:lnTo>
                          <a:pt x="432" y="144"/>
                        </a:lnTo>
                        <a:lnTo>
                          <a:pt x="432" y="146"/>
                        </a:lnTo>
                        <a:lnTo>
                          <a:pt x="434" y="146"/>
                        </a:lnTo>
                        <a:lnTo>
                          <a:pt x="434" y="148"/>
                        </a:lnTo>
                        <a:lnTo>
                          <a:pt x="436" y="148"/>
                        </a:lnTo>
                        <a:lnTo>
                          <a:pt x="437" y="146"/>
                        </a:lnTo>
                        <a:lnTo>
                          <a:pt x="439" y="146"/>
                        </a:lnTo>
                        <a:lnTo>
                          <a:pt x="441" y="146"/>
                        </a:lnTo>
                        <a:lnTo>
                          <a:pt x="443" y="146"/>
                        </a:lnTo>
                        <a:lnTo>
                          <a:pt x="445" y="146"/>
                        </a:lnTo>
                        <a:lnTo>
                          <a:pt x="445" y="148"/>
                        </a:lnTo>
                        <a:lnTo>
                          <a:pt x="445" y="146"/>
                        </a:lnTo>
                        <a:lnTo>
                          <a:pt x="447" y="146"/>
                        </a:lnTo>
                        <a:lnTo>
                          <a:pt x="449" y="146"/>
                        </a:lnTo>
                        <a:lnTo>
                          <a:pt x="451" y="146"/>
                        </a:lnTo>
                        <a:lnTo>
                          <a:pt x="453" y="146"/>
                        </a:lnTo>
                        <a:lnTo>
                          <a:pt x="455" y="146"/>
                        </a:lnTo>
                        <a:lnTo>
                          <a:pt x="455" y="144"/>
                        </a:lnTo>
                        <a:lnTo>
                          <a:pt x="457" y="144"/>
                        </a:lnTo>
                        <a:lnTo>
                          <a:pt x="459" y="144"/>
                        </a:lnTo>
                        <a:lnTo>
                          <a:pt x="460" y="144"/>
                        </a:lnTo>
                        <a:lnTo>
                          <a:pt x="460" y="142"/>
                        </a:lnTo>
                        <a:lnTo>
                          <a:pt x="462" y="142"/>
                        </a:lnTo>
                        <a:lnTo>
                          <a:pt x="462" y="140"/>
                        </a:lnTo>
                        <a:lnTo>
                          <a:pt x="464" y="140"/>
                        </a:lnTo>
                        <a:lnTo>
                          <a:pt x="464" y="138"/>
                        </a:lnTo>
                        <a:lnTo>
                          <a:pt x="466" y="138"/>
                        </a:lnTo>
                        <a:lnTo>
                          <a:pt x="466" y="136"/>
                        </a:lnTo>
                        <a:lnTo>
                          <a:pt x="468" y="136"/>
                        </a:lnTo>
                        <a:lnTo>
                          <a:pt x="468" y="134"/>
                        </a:lnTo>
                        <a:lnTo>
                          <a:pt x="470" y="134"/>
                        </a:lnTo>
                        <a:lnTo>
                          <a:pt x="470" y="132"/>
                        </a:lnTo>
                        <a:lnTo>
                          <a:pt x="472" y="132"/>
                        </a:lnTo>
                        <a:lnTo>
                          <a:pt x="474" y="131"/>
                        </a:lnTo>
                        <a:lnTo>
                          <a:pt x="476" y="131"/>
                        </a:lnTo>
                        <a:lnTo>
                          <a:pt x="476" y="129"/>
                        </a:lnTo>
                        <a:lnTo>
                          <a:pt x="474" y="129"/>
                        </a:lnTo>
                        <a:lnTo>
                          <a:pt x="476" y="127"/>
                        </a:lnTo>
                        <a:lnTo>
                          <a:pt x="478" y="125"/>
                        </a:lnTo>
                        <a:lnTo>
                          <a:pt x="478" y="123"/>
                        </a:lnTo>
                        <a:lnTo>
                          <a:pt x="480" y="123"/>
                        </a:lnTo>
                        <a:lnTo>
                          <a:pt x="480" y="121"/>
                        </a:lnTo>
                        <a:lnTo>
                          <a:pt x="482" y="121"/>
                        </a:lnTo>
                        <a:lnTo>
                          <a:pt x="482" y="119"/>
                        </a:lnTo>
                        <a:lnTo>
                          <a:pt x="482" y="117"/>
                        </a:lnTo>
                        <a:lnTo>
                          <a:pt x="484" y="117"/>
                        </a:lnTo>
                        <a:lnTo>
                          <a:pt x="484" y="115"/>
                        </a:lnTo>
                        <a:lnTo>
                          <a:pt x="484" y="113"/>
                        </a:lnTo>
                        <a:lnTo>
                          <a:pt x="485" y="113"/>
                        </a:lnTo>
                        <a:lnTo>
                          <a:pt x="485" y="111"/>
                        </a:lnTo>
                        <a:lnTo>
                          <a:pt x="487" y="111"/>
                        </a:lnTo>
                        <a:lnTo>
                          <a:pt x="487" y="109"/>
                        </a:lnTo>
                        <a:lnTo>
                          <a:pt x="489" y="109"/>
                        </a:lnTo>
                        <a:lnTo>
                          <a:pt x="491" y="109"/>
                        </a:lnTo>
                        <a:lnTo>
                          <a:pt x="491" y="107"/>
                        </a:lnTo>
                        <a:lnTo>
                          <a:pt x="493" y="107"/>
                        </a:lnTo>
                        <a:lnTo>
                          <a:pt x="493" y="106"/>
                        </a:lnTo>
                        <a:lnTo>
                          <a:pt x="495" y="106"/>
                        </a:lnTo>
                        <a:lnTo>
                          <a:pt x="495" y="104"/>
                        </a:lnTo>
                        <a:lnTo>
                          <a:pt x="497" y="104"/>
                        </a:lnTo>
                        <a:lnTo>
                          <a:pt x="497" y="102"/>
                        </a:lnTo>
                        <a:lnTo>
                          <a:pt x="499" y="102"/>
                        </a:lnTo>
                        <a:lnTo>
                          <a:pt x="499" y="100"/>
                        </a:lnTo>
                        <a:lnTo>
                          <a:pt x="497" y="100"/>
                        </a:lnTo>
                        <a:lnTo>
                          <a:pt x="497" y="98"/>
                        </a:lnTo>
                        <a:lnTo>
                          <a:pt x="495" y="98"/>
                        </a:lnTo>
                        <a:lnTo>
                          <a:pt x="495" y="96"/>
                        </a:lnTo>
                        <a:lnTo>
                          <a:pt x="495" y="94"/>
                        </a:lnTo>
                        <a:lnTo>
                          <a:pt x="493" y="94"/>
                        </a:lnTo>
                        <a:lnTo>
                          <a:pt x="493" y="92"/>
                        </a:lnTo>
                        <a:lnTo>
                          <a:pt x="493" y="90"/>
                        </a:lnTo>
                        <a:lnTo>
                          <a:pt x="493" y="88"/>
                        </a:lnTo>
                        <a:lnTo>
                          <a:pt x="493" y="86"/>
                        </a:lnTo>
                        <a:lnTo>
                          <a:pt x="493" y="84"/>
                        </a:lnTo>
                        <a:lnTo>
                          <a:pt x="495" y="84"/>
                        </a:lnTo>
                        <a:lnTo>
                          <a:pt x="495" y="82"/>
                        </a:lnTo>
                        <a:lnTo>
                          <a:pt x="495" y="81"/>
                        </a:lnTo>
                        <a:lnTo>
                          <a:pt x="497" y="81"/>
                        </a:lnTo>
                        <a:lnTo>
                          <a:pt x="499" y="81"/>
                        </a:lnTo>
                        <a:lnTo>
                          <a:pt x="499" y="79"/>
                        </a:lnTo>
                        <a:lnTo>
                          <a:pt x="499" y="81"/>
                        </a:lnTo>
                        <a:lnTo>
                          <a:pt x="499" y="79"/>
                        </a:lnTo>
                        <a:lnTo>
                          <a:pt x="501" y="79"/>
                        </a:lnTo>
                        <a:lnTo>
                          <a:pt x="501" y="81"/>
                        </a:lnTo>
                        <a:lnTo>
                          <a:pt x="503" y="81"/>
                        </a:lnTo>
                        <a:lnTo>
                          <a:pt x="503" y="79"/>
                        </a:lnTo>
                        <a:lnTo>
                          <a:pt x="505" y="79"/>
                        </a:lnTo>
                        <a:lnTo>
                          <a:pt x="505" y="77"/>
                        </a:lnTo>
                        <a:lnTo>
                          <a:pt x="507" y="77"/>
                        </a:lnTo>
                        <a:lnTo>
                          <a:pt x="507" y="75"/>
                        </a:lnTo>
                        <a:lnTo>
                          <a:pt x="507" y="73"/>
                        </a:lnTo>
                        <a:lnTo>
                          <a:pt x="508" y="73"/>
                        </a:lnTo>
                        <a:lnTo>
                          <a:pt x="508" y="71"/>
                        </a:lnTo>
                        <a:lnTo>
                          <a:pt x="507" y="71"/>
                        </a:lnTo>
                        <a:lnTo>
                          <a:pt x="507" y="69"/>
                        </a:lnTo>
                        <a:lnTo>
                          <a:pt x="507" y="67"/>
                        </a:lnTo>
                        <a:lnTo>
                          <a:pt x="505" y="67"/>
                        </a:lnTo>
                        <a:lnTo>
                          <a:pt x="505" y="65"/>
                        </a:lnTo>
                        <a:lnTo>
                          <a:pt x="505" y="63"/>
                        </a:lnTo>
                        <a:lnTo>
                          <a:pt x="507" y="63"/>
                        </a:lnTo>
                        <a:lnTo>
                          <a:pt x="507" y="61"/>
                        </a:lnTo>
                        <a:lnTo>
                          <a:pt x="508" y="61"/>
                        </a:lnTo>
                        <a:lnTo>
                          <a:pt x="508" y="59"/>
                        </a:lnTo>
                        <a:lnTo>
                          <a:pt x="508" y="58"/>
                        </a:lnTo>
                        <a:lnTo>
                          <a:pt x="510" y="58"/>
                        </a:lnTo>
                        <a:lnTo>
                          <a:pt x="512" y="59"/>
                        </a:lnTo>
                        <a:lnTo>
                          <a:pt x="512" y="58"/>
                        </a:lnTo>
                        <a:lnTo>
                          <a:pt x="514" y="58"/>
                        </a:lnTo>
                        <a:lnTo>
                          <a:pt x="514" y="56"/>
                        </a:lnTo>
                        <a:lnTo>
                          <a:pt x="514" y="54"/>
                        </a:lnTo>
                        <a:lnTo>
                          <a:pt x="516" y="54"/>
                        </a:lnTo>
                        <a:lnTo>
                          <a:pt x="514" y="54"/>
                        </a:lnTo>
                        <a:lnTo>
                          <a:pt x="516" y="54"/>
                        </a:lnTo>
                        <a:lnTo>
                          <a:pt x="514" y="54"/>
                        </a:lnTo>
                        <a:lnTo>
                          <a:pt x="516" y="54"/>
                        </a:lnTo>
                        <a:lnTo>
                          <a:pt x="516" y="52"/>
                        </a:lnTo>
                        <a:lnTo>
                          <a:pt x="514" y="52"/>
                        </a:lnTo>
                        <a:lnTo>
                          <a:pt x="516" y="52"/>
                        </a:lnTo>
                        <a:lnTo>
                          <a:pt x="516" y="50"/>
                        </a:lnTo>
                        <a:lnTo>
                          <a:pt x="518" y="50"/>
                        </a:lnTo>
                        <a:lnTo>
                          <a:pt x="518" y="48"/>
                        </a:lnTo>
                        <a:lnTo>
                          <a:pt x="518" y="46"/>
                        </a:lnTo>
                        <a:lnTo>
                          <a:pt x="520" y="46"/>
                        </a:lnTo>
                        <a:lnTo>
                          <a:pt x="520" y="44"/>
                        </a:lnTo>
                        <a:lnTo>
                          <a:pt x="522" y="44"/>
                        </a:lnTo>
                        <a:lnTo>
                          <a:pt x="522" y="42"/>
                        </a:lnTo>
                        <a:lnTo>
                          <a:pt x="524" y="42"/>
                        </a:lnTo>
                        <a:lnTo>
                          <a:pt x="526" y="42"/>
                        </a:lnTo>
                        <a:lnTo>
                          <a:pt x="526" y="40"/>
                        </a:lnTo>
                        <a:lnTo>
                          <a:pt x="528" y="40"/>
                        </a:lnTo>
                        <a:lnTo>
                          <a:pt x="528" y="38"/>
                        </a:lnTo>
                        <a:lnTo>
                          <a:pt x="530" y="38"/>
                        </a:lnTo>
                        <a:lnTo>
                          <a:pt x="532" y="38"/>
                        </a:lnTo>
                        <a:lnTo>
                          <a:pt x="532" y="36"/>
                        </a:lnTo>
                        <a:lnTo>
                          <a:pt x="533" y="36"/>
                        </a:lnTo>
                        <a:lnTo>
                          <a:pt x="533" y="34"/>
                        </a:lnTo>
                        <a:lnTo>
                          <a:pt x="535" y="34"/>
                        </a:lnTo>
                        <a:lnTo>
                          <a:pt x="535" y="33"/>
                        </a:lnTo>
                        <a:lnTo>
                          <a:pt x="537" y="33"/>
                        </a:lnTo>
                        <a:lnTo>
                          <a:pt x="537" y="31"/>
                        </a:lnTo>
                        <a:lnTo>
                          <a:pt x="539" y="31"/>
                        </a:lnTo>
                        <a:lnTo>
                          <a:pt x="539" y="29"/>
                        </a:lnTo>
                        <a:lnTo>
                          <a:pt x="541" y="29"/>
                        </a:lnTo>
                        <a:lnTo>
                          <a:pt x="543" y="29"/>
                        </a:lnTo>
                        <a:lnTo>
                          <a:pt x="541" y="29"/>
                        </a:lnTo>
                        <a:lnTo>
                          <a:pt x="543" y="29"/>
                        </a:lnTo>
                        <a:lnTo>
                          <a:pt x="543" y="27"/>
                        </a:lnTo>
                        <a:lnTo>
                          <a:pt x="545" y="27"/>
                        </a:lnTo>
                        <a:lnTo>
                          <a:pt x="545" y="25"/>
                        </a:lnTo>
                        <a:lnTo>
                          <a:pt x="547" y="25"/>
                        </a:lnTo>
                        <a:lnTo>
                          <a:pt x="547" y="23"/>
                        </a:lnTo>
                        <a:lnTo>
                          <a:pt x="549" y="23"/>
                        </a:lnTo>
                        <a:lnTo>
                          <a:pt x="551" y="23"/>
                        </a:lnTo>
                        <a:lnTo>
                          <a:pt x="551" y="21"/>
                        </a:lnTo>
                        <a:lnTo>
                          <a:pt x="553" y="21"/>
                        </a:lnTo>
                        <a:lnTo>
                          <a:pt x="553" y="19"/>
                        </a:lnTo>
                        <a:lnTo>
                          <a:pt x="553" y="17"/>
                        </a:lnTo>
                        <a:lnTo>
                          <a:pt x="553" y="15"/>
                        </a:lnTo>
                        <a:lnTo>
                          <a:pt x="555" y="15"/>
                        </a:lnTo>
                        <a:lnTo>
                          <a:pt x="553" y="15"/>
                        </a:lnTo>
                        <a:lnTo>
                          <a:pt x="555" y="15"/>
                        </a:lnTo>
                        <a:lnTo>
                          <a:pt x="555" y="13"/>
                        </a:lnTo>
                        <a:lnTo>
                          <a:pt x="555" y="11"/>
                        </a:lnTo>
                        <a:lnTo>
                          <a:pt x="555" y="10"/>
                        </a:lnTo>
                        <a:lnTo>
                          <a:pt x="556" y="10"/>
                        </a:lnTo>
                        <a:lnTo>
                          <a:pt x="556" y="8"/>
                        </a:lnTo>
                        <a:lnTo>
                          <a:pt x="558" y="8"/>
                        </a:lnTo>
                        <a:lnTo>
                          <a:pt x="558" y="6"/>
                        </a:lnTo>
                        <a:lnTo>
                          <a:pt x="558" y="4"/>
                        </a:lnTo>
                        <a:lnTo>
                          <a:pt x="558" y="2"/>
                        </a:lnTo>
                        <a:lnTo>
                          <a:pt x="558" y="0"/>
                        </a:lnTo>
                        <a:lnTo>
                          <a:pt x="560" y="0"/>
                        </a:lnTo>
                        <a:lnTo>
                          <a:pt x="562" y="0"/>
                        </a:lnTo>
                        <a:lnTo>
                          <a:pt x="564" y="0"/>
                        </a:lnTo>
                        <a:lnTo>
                          <a:pt x="566" y="0"/>
                        </a:lnTo>
                        <a:lnTo>
                          <a:pt x="566" y="2"/>
                        </a:lnTo>
                        <a:lnTo>
                          <a:pt x="568" y="2"/>
                        </a:lnTo>
                        <a:lnTo>
                          <a:pt x="570" y="2"/>
                        </a:lnTo>
                        <a:lnTo>
                          <a:pt x="570" y="4"/>
                        </a:lnTo>
                        <a:lnTo>
                          <a:pt x="572" y="4"/>
                        </a:lnTo>
                        <a:lnTo>
                          <a:pt x="572" y="6"/>
                        </a:lnTo>
                        <a:lnTo>
                          <a:pt x="570" y="6"/>
                        </a:lnTo>
                        <a:lnTo>
                          <a:pt x="570" y="8"/>
                        </a:lnTo>
                        <a:lnTo>
                          <a:pt x="568" y="8"/>
                        </a:lnTo>
                        <a:lnTo>
                          <a:pt x="570" y="10"/>
                        </a:lnTo>
                        <a:lnTo>
                          <a:pt x="568" y="10"/>
                        </a:lnTo>
                        <a:lnTo>
                          <a:pt x="570" y="10"/>
                        </a:lnTo>
                        <a:lnTo>
                          <a:pt x="570" y="11"/>
                        </a:lnTo>
                        <a:lnTo>
                          <a:pt x="572" y="11"/>
                        </a:lnTo>
                        <a:lnTo>
                          <a:pt x="574" y="11"/>
                        </a:lnTo>
                        <a:lnTo>
                          <a:pt x="576" y="11"/>
                        </a:lnTo>
                        <a:lnTo>
                          <a:pt x="576" y="10"/>
                        </a:lnTo>
                        <a:lnTo>
                          <a:pt x="578" y="10"/>
                        </a:lnTo>
                        <a:lnTo>
                          <a:pt x="580" y="10"/>
                        </a:lnTo>
                        <a:lnTo>
                          <a:pt x="581" y="10"/>
                        </a:lnTo>
                        <a:lnTo>
                          <a:pt x="581" y="11"/>
                        </a:lnTo>
                        <a:lnTo>
                          <a:pt x="580" y="11"/>
                        </a:lnTo>
                        <a:lnTo>
                          <a:pt x="580" y="13"/>
                        </a:lnTo>
                        <a:lnTo>
                          <a:pt x="580" y="15"/>
                        </a:lnTo>
                        <a:lnTo>
                          <a:pt x="580" y="17"/>
                        </a:lnTo>
                        <a:lnTo>
                          <a:pt x="580" y="19"/>
                        </a:lnTo>
                        <a:lnTo>
                          <a:pt x="580" y="21"/>
                        </a:lnTo>
                        <a:lnTo>
                          <a:pt x="580" y="23"/>
                        </a:lnTo>
                        <a:lnTo>
                          <a:pt x="580" y="25"/>
                        </a:lnTo>
                        <a:lnTo>
                          <a:pt x="580" y="27"/>
                        </a:lnTo>
                        <a:lnTo>
                          <a:pt x="581" y="27"/>
                        </a:lnTo>
                        <a:lnTo>
                          <a:pt x="583" y="27"/>
                        </a:lnTo>
                        <a:lnTo>
                          <a:pt x="585" y="27"/>
                        </a:lnTo>
                        <a:lnTo>
                          <a:pt x="585" y="25"/>
                        </a:lnTo>
                        <a:lnTo>
                          <a:pt x="587" y="25"/>
                        </a:lnTo>
                        <a:lnTo>
                          <a:pt x="587" y="23"/>
                        </a:lnTo>
                        <a:lnTo>
                          <a:pt x="589" y="23"/>
                        </a:lnTo>
                        <a:lnTo>
                          <a:pt x="591" y="23"/>
                        </a:lnTo>
                        <a:lnTo>
                          <a:pt x="593" y="23"/>
                        </a:lnTo>
                        <a:lnTo>
                          <a:pt x="593" y="25"/>
                        </a:lnTo>
                        <a:lnTo>
                          <a:pt x="593" y="27"/>
                        </a:lnTo>
                        <a:lnTo>
                          <a:pt x="593" y="29"/>
                        </a:lnTo>
                        <a:lnTo>
                          <a:pt x="593" y="31"/>
                        </a:lnTo>
                        <a:lnTo>
                          <a:pt x="593" y="33"/>
                        </a:lnTo>
                        <a:lnTo>
                          <a:pt x="593" y="34"/>
                        </a:lnTo>
                        <a:lnTo>
                          <a:pt x="591" y="34"/>
                        </a:lnTo>
                        <a:lnTo>
                          <a:pt x="589" y="34"/>
                        </a:lnTo>
                        <a:lnTo>
                          <a:pt x="587" y="34"/>
                        </a:lnTo>
                        <a:lnTo>
                          <a:pt x="585" y="34"/>
                        </a:lnTo>
                        <a:lnTo>
                          <a:pt x="583" y="34"/>
                        </a:lnTo>
                        <a:lnTo>
                          <a:pt x="583" y="36"/>
                        </a:lnTo>
                        <a:lnTo>
                          <a:pt x="581" y="36"/>
                        </a:lnTo>
                        <a:lnTo>
                          <a:pt x="581" y="38"/>
                        </a:lnTo>
                        <a:lnTo>
                          <a:pt x="580" y="38"/>
                        </a:lnTo>
                        <a:lnTo>
                          <a:pt x="578" y="40"/>
                        </a:lnTo>
                        <a:lnTo>
                          <a:pt x="570" y="46"/>
                        </a:lnTo>
                        <a:lnTo>
                          <a:pt x="568" y="48"/>
                        </a:lnTo>
                        <a:lnTo>
                          <a:pt x="564" y="52"/>
                        </a:lnTo>
                        <a:lnTo>
                          <a:pt x="562" y="56"/>
                        </a:lnTo>
                        <a:lnTo>
                          <a:pt x="556" y="63"/>
                        </a:lnTo>
                        <a:lnTo>
                          <a:pt x="553" y="65"/>
                        </a:lnTo>
                        <a:lnTo>
                          <a:pt x="547" y="75"/>
                        </a:lnTo>
                        <a:lnTo>
                          <a:pt x="545" y="77"/>
                        </a:lnTo>
                        <a:lnTo>
                          <a:pt x="545" y="79"/>
                        </a:lnTo>
                        <a:lnTo>
                          <a:pt x="545" y="81"/>
                        </a:lnTo>
                        <a:lnTo>
                          <a:pt x="543" y="102"/>
                        </a:lnTo>
                        <a:lnTo>
                          <a:pt x="543" y="107"/>
                        </a:lnTo>
                        <a:lnTo>
                          <a:pt x="543" y="127"/>
                        </a:lnTo>
                        <a:lnTo>
                          <a:pt x="541" y="129"/>
                        </a:lnTo>
                        <a:lnTo>
                          <a:pt x="539" y="136"/>
                        </a:lnTo>
                        <a:lnTo>
                          <a:pt x="533" y="144"/>
                        </a:lnTo>
                        <a:lnTo>
                          <a:pt x="533" y="146"/>
                        </a:lnTo>
                        <a:lnTo>
                          <a:pt x="532" y="148"/>
                        </a:lnTo>
                        <a:lnTo>
                          <a:pt x="532" y="150"/>
                        </a:lnTo>
                        <a:lnTo>
                          <a:pt x="530" y="150"/>
                        </a:lnTo>
                        <a:lnTo>
                          <a:pt x="530" y="152"/>
                        </a:lnTo>
                        <a:lnTo>
                          <a:pt x="528" y="152"/>
                        </a:lnTo>
                        <a:lnTo>
                          <a:pt x="528" y="155"/>
                        </a:lnTo>
                        <a:lnTo>
                          <a:pt x="526" y="155"/>
                        </a:lnTo>
                        <a:lnTo>
                          <a:pt x="526" y="157"/>
                        </a:lnTo>
                        <a:lnTo>
                          <a:pt x="524" y="159"/>
                        </a:lnTo>
                        <a:lnTo>
                          <a:pt x="524" y="161"/>
                        </a:lnTo>
                        <a:lnTo>
                          <a:pt x="524" y="163"/>
                        </a:lnTo>
                        <a:lnTo>
                          <a:pt x="524" y="165"/>
                        </a:lnTo>
                        <a:lnTo>
                          <a:pt x="524" y="167"/>
                        </a:lnTo>
                        <a:lnTo>
                          <a:pt x="522" y="167"/>
                        </a:lnTo>
                        <a:lnTo>
                          <a:pt x="522" y="169"/>
                        </a:lnTo>
                        <a:lnTo>
                          <a:pt x="522" y="171"/>
                        </a:lnTo>
                        <a:lnTo>
                          <a:pt x="520" y="171"/>
                        </a:lnTo>
                        <a:lnTo>
                          <a:pt x="520" y="173"/>
                        </a:lnTo>
                        <a:lnTo>
                          <a:pt x="518" y="173"/>
                        </a:lnTo>
                        <a:lnTo>
                          <a:pt x="518" y="175"/>
                        </a:lnTo>
                        <a:lnTo>
                          <a:pt x="516" y="175"/>
                        </a:lnTo>
                        <a:lnTo>
                          <a:pt x="516" y="177"/>
                        </a:lnTo>
                        <a:lnTo>
                          <a:pt x="514" y="177"/>
                        </a:lnTo>
                        <a:lnTo>
                          <a:pt x="514" y="179"/>
                        </a:lnTo>
                        <a:lnTo>
                          <a:pt x="512" y="179"/>
                        </a:lnTo>
                        <a:lnTo>
                          <a:pt x="512" y="180"/>
                        </a:lnTo>
                        <a:lnTo>
                          <a:pt x="512" y="182"/>
                        </a:lnTo>
                        <a:lnTo>
                          <a:pt x="512" y="184"/>
                        </a:lnTo>
                        <a:lnTo>
                          <a:pt x="510" y="184"/>
                        </a:lnTo>
                        <a:lnTo>
                          <a:pt x="510" y="186"/>
                        </a:lnTo>
                        <a:lnTo>
                          <a:pt x="510" y="188"/>
                        </a:lnTo>
                        <a:lnTo>
                          <a:pt x="510" y="190"/>
                        </a:lnTo>
                        <a:lnTo>
                          <a:pt x="510" y="192"/>
                        </a:lnTo>
                        <a:lnTo>
                          <a:pt x="508" y="192"/>
                        </a:lnTo>
                        <a:lnTo>
                          <a:pt x="508" y="194"/>
                        </a:lnTo>
                        <a:lnTo>
                          <a:pt x="507" y="196"/>
                        </a:lnTo>
                        <a:lnTo>
                          <a:pt x="505" y="196"/>
                        </a:lnTo>
                        <a:lnTo>
                          <a:pt x="505" y="198"/>
                        </a:lnTo>
                        <a:lnTo>
                          <a:pt x="503" y="200"/>
                        </a:lnTo>
                        <a:lnTo>
                          <a:pt x="501" y="200"/>
                        </a:lnTo>
                        <a:lnTo>
                          <a:pt x="499" y="200"/>
                        </a:lnTo>
                        <a:lnTo>
                          <a:pt x="497" y="200"/>
                        </a:lnTo>
                        <a:lnTo>
                          <a:pt x="495" y="200"/>
                        </a:lnTo>
                        <a:lnTo>
                          <a:pt x="493" y="198"/>
                        </a:lnTo>
                        <a:lnTo>
                          <a:pt x="491" y="198"/>
                        </a:lnTo>
                        <a:lnTo>
                          <a:pt x="489" y="198"/>
                        </a:lnTo>
                        <a:lnTo>
                          <a:pt x="487" y="200"/>
                        </a:lnTo>
                        <a:lnTo>
                          <a:pt x="485" y="200"/>
                        </a:lnTo>
                        <a:lnTo>
                          <a:pt x="485" y="202"/>
                        </a:lnTo>
                        <a:lnTo>
                          <a:pt x="484" y="202"/>
                        </a:lnTo>
                        <a:lnTo>
                          <a:pt x="482" y="203"/>
                        </a:lnTo>
                        <a:lnTo>
                          <a:pt x="482" y="205"/>
                        </a:lnTo>
                        <a:lnTo>
                          <a:pt x="480" y="205"/>
                        </a:lnTo>
                        <a:lnTo>
                          <a:pt x="478" y="205"/>
                        </a:lnTo>
                        <a:lnTo>
                          <a:pt x="478" y="207"/>
                        </a:lnTo>
                        <a:lnTo>
                          <a:pt x="476" y="209"/>
                        </a:lnTo>
                        <a:lnTo>
                          <a:pt x="474" y="209"/>
                        </a:lnTo>
                        <a:lnTo>
                          <a:pt x="472" y="211"/>
                        </a:lnTo>
                        <a:lnTo>
                          <a:pt x="472" y="213"/>
                        </a:lnTo>
                        <a:lnTo>
                          <a:pt x="470" y="213"/>
                        </a:lnTo>
                        <a:lnTo>
                          <a:pt x="470" y="215"/>
                        </a:lnTo>
                        <a:lnTo>
                          <a:pt x="468" y="217"/>
                        </a:lnTo>
                        <a:lnTo>
                          <a:pt x="466" y="219"/>
                        </a:lnTo>
                        <a:lnTo>
                          <a:pt x="466" y="221"/>
                        </a:lnTo>
                        <a:lnTo>
                          <a:pt x="464" y="221"/>
                        </a:lnTo>
                        <a:lnTo>
                          <a:pt x="464" y="223"/>
                        </a:lnTo>
                        <a:lnTo>
                          <a:pt x="464" y="225"/>
                        </a:lnTo>
                        <a:lnTo>
                          <a:pt x="462" y="225"/>
                        </a:lnTo>
                        <a:lnTo>
                          <a:pt x="462" y="227"/>
                        </a:lnTo>
                        <a:lnTo>
                          <a:pt x="462" y="228"/>
                        </a:lnTo>
                        <a:lnTo>
                          <a:pt x="460" y="228"/>
                        </a:lnTo>
                        <a:lnTo>
                          <a:pt x="459" y="230"/>
                        </a:lnTo>
                        <a:lnTo>
                          <a:pt x="457" y="230"/>
                        </a:lnTo>
                        <a:lnTo>
                          <a:pt x="457" y="232"/>
                        </a:lnTo>
                        <a:lnTo>
                          <a:pt x="455" y="232"/>
                        </a:lnTo>
                        <a:lnTo>
                          <a:pt x="453" y="232"/>
                        </a:lnTo>
                        <a:lnTo>
                          <a:pt x="451" y="232"/>
                        </a:lnTo>
                        <a:lnTo>
                          <a:pt x="451" y="234"/>
                        </a:lnTo>
                        <a:lnTo>
                          <a:pt x="449" y="234"/>
                        </a:lnTo>
                        <a:lnTo>
                          <a:pt x="451" y="234"/>
                        </a:lnTo>
                        <a:lnTo>
                          <a:pt x="449" y="234"/>
                        </a:lnTo>
                        <a:lnTo>
                          <a:pt x="449" y="236"/>
                        </a:lnTo>
                        <a:lnTo>
                          <a:pt x="447" y="236"/>
                        </a:lnTo>
                        <a:lnTo>
                          <a:pt x="445" y="236"/>
                        </a:lnTo>
                        <a:lnTo>
                          <a:pt x="445" y="238"/>
                        </a:lnTo>
                        <a:lnTo>
                          <a:pt x="445" y="240"/>
                        </a:lnTo>
                        <a:lnTo>
                          <a:pt x="443" y="240"/>
                        </a:lnTo>
                        <a:lnTo>
                          <a:pt x="443" y="242"/>
                        </a:lnTo>
                        <a:lnTo>
                          <a:pt x="443" y="244"/>
                        </a:lnTo>
                        <a:lnTo>
                          <a:pt x="443" y="242"/>
                        </a:lnTo>
                        <a:lnTo>
                          <a:pt x="443" y="244"/>
                        </a:lnTo>
                        <a:lnTo>
                          <a:pt x="441" y="246"/>
                        </a:lnTo>
                        <a:lnTo>
                          <a:pt x="441" y="248"/>
                        </a:lnTo>
                        <a:lnTo>
                          <a:pt x="439" y="248"/>
                        </a:lnTo>
                        <a:lnTo>
                          <a:pt x="439" y="250"/>
                        </a:lnTo>
                        <a:lnTo>
                          <a:pt x="437" y="250"/>
                        </a:lnTo>
                        <a:lnTo>
                          <a:pt x="437" y="251"/>
                        </a:lnTo>
                        <a:lnTo>
                          <a:pt x="436" y="251"/>
                        </a:lnTo>
                        <a:lnTo>
                          <a:pt x="436" y="253"/>
                        </a:lnTo>
                        <a:lnTo>
                          <a:pt x="434" y="253"/>
                        </a:lnTo>
                        <a:lnTo>
                          <a:pt x="434" y="255"/>
                        </a:lnTo>
                        <a:lnTo>
                          <a:pt x="434" y="257"/>
                        </a:lnTo>
                        <a:lnTo>
                          <a:pt x="432" y="257"/>
                        </a:lnTo>
                        <a:lnTo>
                          <a:pt x="430" y="259"/>
                        </a:lnTo>
                        <a:lnTo>
                          <a:pt x="428" y="261"/>
                        </a:lnTo>
                        <a:lnTo>
                          <a:pt x="428" y="263"/>
                        </a:lnTo>
                        <a:lnTo>
                          <a:pt x="426" y="265"/>
                        </a:lnTo>
                        <a:lnTo>
                          <a:pt x="426" y="267"/>
                        </a:lnTo>
                        <a:lnTo>
                          <a:pt x="424" y="269"/>
                        </a:lnTo>
                        <a:lnTo>
                          <a:pt x="422" y="271"/>
                        </a:lnTo>
                        <a:lnTo>
                          <a:pt x="422" y="273"/>
                        </a:lnTo>
                        <a:lnTo>
                          <a:pt x="420" y="273"/>
                        </a:lnTo>
                        <a:lnTo>
                          <a:pt x="420" y="275"/>
                        </a:lnTo>
                        <a:lnTo>
                          <a:pt x="420" y="276"/>
                        </a:lnTo>
                        <a:lnTo>
                          <a:pt x="420" y="278"/>
                        </a:lnTo>
                        <a:lnTo>
                          <a:pt x="420" y="280"/>
                        </a:lnTo>
                        <a:lnTo>
                          <a:pt x="420" y="282"/>
                        </a:lnTo>
                        <a:lnTo>
                          <a:pt x="420" y="284"/>
                        </a:lnTo>
                        <a:lnTo>
                          <a:pt x="420" y="286"/>
                        </a:lnTo>
                        <a:lnTo>
                          <a:pt x="420" y="288"/>
                        </a:lnTo>
                        <a:lnTo>
                          <a:pt x="420" y="290"/>
                        </a:lnTo>
                        <a:lnTo>
                          <a:pt x="420" y="292"/>
                        </a:lnTo>
                        <a:lnTo>
                          <a:pt x="420" y="294"/>
                        </a:lnTo>
                        <a:lnTo>
                          <a:pt x="420" y="296"/>
                        </a:lnTo>
                        <a:lnTo>
                          <a:pt x="422" y="296"/>
                        </a:lnTo>
                        <a:lnTo>
                          <a:pt x="422" y="298"/>
                        </a:lnTo>
                        <a:lnTo>
                          <a:pt x="422" y="299"/>
                        </a:lnTo>
                        <a:lnTo>
                          <a:pt x="420" y="301"/>
                        </a:lnTo>
                        <a:lnTo>
                          <a:pt x="420" y="303"/>
                        </a:lnTo>
                        <a:lnTo>
                          <a:pt x="420" y="305"/>
                        </a:lnTo>
                        <a:lnTo>
                          <a:pt x="420" y="307"/>
                        </a:lnTo>
                        <a:lnTo>
                          <a:pt x="418" y="307"/>
                        </a:lnTo>
                        <a:lnTo>
                          <a:pt x="418" y="309"/>
                        </a:lnTo>
                        <a:lnTo>
                          <a:pt x="416" y="311"/>
                        </a:lnTo>
                        <a:lnTo>
                          <a:pt x="414" y="313"/>
                        </a:lnTo>
                        <a:lnTo>
                          <a:pt x="412" y="315"/>
                        </a:lnTo>
                        <a:lnTo>
                          <a:pt x="412" y="317"/>
                        </a:lnTo>
                        <a:lnTo>
                          <a:pt x="411" y="319"/>
                        </a:lnTo>
                        <a:lnTo>
                          <a:pt x="411" y="321"/>
                        </a:lnTo>
                        <a:lnTo>
                          <a:pt x="409" y="323"/>
                        </a:lnTo>
                        <a:lnTo>
                          <a:pt x="409" y="324"/>
                        </a:lnTo>
                        <a:lnTo>
                          <a:pt x="407" y="324"/>
                        </a:lnTo>
                        <a:lnTo>
                          <a:pt x="405" y="326"/>
                        </a:lnTo>
                        <a:lnTo>
                          <a:pt x="403" y="326"/>
                        </a:lnTo>
                        <a:lnTo>
                          <a:pt x="401" y="326"/>
                        </a:lnTo>
                        <a:lnTo>
                          <a:pt x="399" y="328"/>
                        </a:lnTo>
                        <a:lnTo>
                          <a:pt x="397" y="328"/>
                        </a:lnTo>
                        <a:lnTo>
                          <a:pt x="395" y="330"/>
                        </a:lnTo>
                        <a:lnTo>
                          <a:pt x="393" y="332"/>
                        </a:lnTo>
                        <a:lnTo>
                          <a:pt x="393" y="334"/>
                        </a:lnTo>
                        <a:lnTo>
                          <a:pt x="391" y="334"/>
                        </a:lnTo>
                        <a:lnTo>
                          <a:pt x="389" y="334"/>
                        </a:lnTo>
                        <a:lnTo>
                          <a:pt x="389" y="336"/>
                        </a:lnTo>
                        <a:lnTo>
                          <a:pt x="388" y="338"/>
                        </a:lnTo>
                        <a:lnTo>
                          <a:pt x="388" y="340"/>
                        </a:lnTo>
                        <a:lnTo>
                          <a:pt x="386" y="340"/>
                        </a:lnTo>
                        <a:lnTo>
                          <a:pt x="386" y="342"/>
                        </a:lnTo>
                        <a:lnTo>
                          <a:pt x="386" y="344"/>
                        </a:lnTo>
                        <a:lnTo>
                          <a:pt x="384" y="344"/>
                        </a:lnTo>
                        <a:lnTo>
                          <a:pt x="384" y="346"/>
                        </a:lnTo>
                        <a:lnTo>
                          <a:pt x="384" y="347"/>
                        </a:lnTo>
                        <a:lnTo>
                          <a:pt x="382" y="347"/>
                        </a:lnTo>
                        <a:lnTo>
                          <a:pt x="382" y="349"/>
                        </a:lnTo>
                        <a:lnTo>
                          <a:pt x="382" y="351"/>
                        </a:lnTo>
                        <a:lnTo>
                          <a:pt x="380" y="351"/>
                        </a:lnTo>
                        <a:lnTo>
                          <a:pt x="380" y="353"/>
                        </a:lnTo>
                        <a:lnTo>
                          <a:pt x="380" y="355"/>
                        </a:lnTo>
                        <a:lnTo>
                          <a:pt x="378" y="357"/>
                        </a:lnTo>
                        <a:lnTo>
                          <a:pt x="376" y="359"/>
                        </a:lnTo>
                        <a:lnTo>
                          <a:pt x="374" y="361"/>
                        </a:lnTo>
                        <a:lnTo>
                          <a:pt x="372" y="361"/>
                        </a:lnTo>
                        <a:lnTo>
                          <a:pt x="372" y="363"/>
                        </a:lnTo>
                        <a:lnTo>
                          <a:pt x="370" y="363"/>
                        </a:lnTo>
                        <a:lnTo>
                          <a:pt x="370" y="365"/>
                        </a:lnTo>
                        <a:lnTo>
                          <a:pt x="368" y="365"/>
                        </a:lnTo>
                        <a:lnTo>
                          <a:pt x="366" y="367"/>
                        </a:lnTo>
                        <a:lnTo>
                          <a:pt x="364" y="367"/>
                        </a:lnTo>
                        <a:lnTo>
                          <a:pt x="364" y="369"/>
                        </a:lnTo>
                        <a:lnTo>
                          <a:pt x="363" y="371"/>
                        </a:lnTo>
                        <a:lnTo>
                          <a:pt x="361" y="371"/>
                        </a:lnTo>
                        <a:lnTo>
                          <a:pt x="361" y="372"/>
                        </a:lnTo>
                        <a:lnTo>
                          <a:pt x="359" y="372"/>
                        </a:lnTo>
                        <a:lnTo>
                          <a:pt x="359" y="374"/>
                        </a:lnTo>
                        <a:lnTo>
                          <a:pt x="359" y="376"/>
                        </a:lnTo>
                        <a:lnTo>
                          <a:pt x="357" y="376"/>
                        </a:lnTo>
                        <a:lnTo>
                          <a:pt x="357" y="378"/>
                        </a:lnTo>
                        <a:lnTo>
                          <a:pt x="355" y="378"/>
                        </a:lnTo>
                        <a:lnTo>
                          <a:pt x="355" y="380"/>
                        </a:lnTo>
                        <a:lnTo>
                          <a:pt x="355" y="382"/>
                        </a:lnTo>
                        <a:lnTo>
                          <a:pt x="353" y="382"/>
                        </a:lnTo>
                        <a:lnTo>
                          <a:pt x="353" y="384"/>
                        </a:lnTo>
                        <a:lnTo>
                          <a:pt x="353" y="386"/>
                        </a:lnTo>
                        <a:lnTo>
                          <a:pt x="351" y="386"/>
                        </a:lnTo>
                        <a:lnTo>
                          <a:pt x="351" y="388"/>
                        </a:lnTo>
                        <a:lnTo>
                          <a:pt x="351" y="390"/>
                        </a:lnTo>
                        <a:lnTo>
                          <a:pt x="349" y="390"/>
                        </a:lnTo>
                        <a:lnTo>
                          <a:pt x="347" y="392"/>
                        </a:lnTo>
                        <a:lnTo>
                          <a:pt x="347" y="394"/>
                        </a:lnTo>
                        <a:lnTo>
                          <a:pt x="347" y="395"/>
                        </a:lnTo>
                        <a:lnTo>
                          <a:pt x="345" y="395"/>
                        </a:lnTo>
                        <a:lnTo>
                          <a:pt x="345" y="397"/>
                        </a:lnTo>
                        <a:lnTo>
                          <a:pt x="345" y="399"/>
                        </a:lnTo>
                        <a:lnTo>
                          <a:pt x="343" y="399"/>
                        </a:lnTo>
                        <a:lnTo>
                          <a:pt x="343" y="401"/>
                        </a:lnTo>
                        <a:lnTo>
                          <a:pt x="343" y="403"/>
                        </a:lnTo>
                        <a:lnTo>
                          <a:pt x="343" y="405"/>
                        </a:lnTo>
                        <a:lnTo>
                          <a:pt x="341" y="405"/>
                        </a:lnTo>
                        <a:lnTo>
                          <a:pt x="340" y="405"/>
                        </a:lnTo>
                        <a:lnTo>
                          <a:pt x="340" y="407"/>
                        </a:lnTo>
                        <a:lnTo>
                          <a:pt x="338" y="407"/>
                        </a:lnTo>
                        <a:lnTo>
                          <a:pt x="338" y="405"/>
                        </a:lnTo>
                        <a:lnTo>
                          <a:pt x="336" y="405"/>
                        </a:lnTo>
                        <a:lnTo>
                          <a:pt x="334" y="405"/>
                        </a:lnTo>
                        <a:lnTo>
                          <a:pt x="334" y="407"/>
                        </a:lnTo>
                        <a:lnTo>
                          <a:pt x="332" y="407"/>
                        </a:lnTo>
                        <a:lnTo>
                          <a:pt x="332" y="409"/>
                        </a:lnTo>
                        <a:lnTo>
                          <a:pt x="330" y="409"/>
                        </a:lnTo>
                        <a:lnTo>
                          <a:pt x="328" y="409"/>
                        </a:lnTo>
                        <a:lnTo>
                          <a:pt x="328" y="411"/>
                        </a:lnTo>
                        <a:lnTo>
                          <a:pt x="326" y="411"/>
                        </a:lnTo>
                        <a:lnTo>
                          <a:pt x="324" y="413"/>
                        </a:lnTo>
                        <a:lnTo>
                          <a:pt x="324" y="415"/>
                        </a:lnTo>
                        <a:lnTo>
                          <a:pt x="324" y="417"/>
                        </a:lnTo>
                        <a:lnTo>
                          <a:pt x="324" y="419"/>
                        </a:lnTo>
                        <a:lnTo>
                          <a:pt x="322" y="419"/>
                        </a:lnTo>
                        <a:lnTo>
                          <a:pt x="322" y="420"/>
                        </a:lnTo>
                        <a:lnTo>
                          <a:pt x="322" y="422"/>
                        </a:lnTo>
                        <a:lnTo>
                          <a:pt x="322" y="424"/>
                        </a:lnTo>
                        <a:lnTo>
                          <a:pt x="322" y="426"/>
                        </a:lnTo>
                        <a:lnTo>
                          <a:pt x="322" y="428"/>
                        </a:lnTo>
                        <a:lnTo>
                          <a:pt x="322" y="430"/>
                        </a:lnTo>
                        <a:lnTo>
                          <a:pt x="322" y="432"/>
                        </a:lnTo>
                        <a:lnTo>
                          <a:pt x="322" y="434"/>
                        </a:lnTo>
                        <a:lnTo>
                          <a:pt x="322" y="436"/>
                        </a:lnTo>
                        <a:lnTo>
                          <a:pt x="322" y="438"/>
                        </a:lnTo>
                        <a:lnTo>
                          <a:pt x="322" y="440"/>
                        </a:lnTo>
                        <a:lnTo>
                          <a:pt x="322" y="442"/>
                        </a:lnTo>
                        <a:lnTo>
                          <a:pt x="322" y="443"/>
                        </a:lnTo>
                        <a:lnTo>
                          <a:pt x="322" y="445"/>
                        </a:lnTo>
                        <a:lnTo>
                          <a:pt x="322" y="447"/>
                        </a:lnTo>
                        <a:lnTo>
                          <a:pt x="320" y="447"/>
                        </a:lnTo>
                        <a:lnTo>
                          <a:pt x="320" y="449"/>
                        </a:lnTo>
                        <a:lnTo>
                          <a:pt x="320" y="451"/>
                        </a:lnTo>
                        <a:lnTo>
                          <a:pt x="318" y="451"/>
                        </a:lnTo>
                        <a:lnTo>
                          <a:pt x="318" y="453"/>
                        </a:lnTo>
                        <a:lnTo>
                          <a:pt x="316" y="453"/>
                        </a:lnTo>
                        <a:lnTo>
                          <a:pt x="315" y="453"/>
                        </a:lnTo>
                        <a:lnTo>
                          <a:pt x="313" y="453"/>
                        </a:lnTo>
                        <a:lnTo>
                          <a:pt x="311" y="453"/>
                        </a:lnTo>
                        <a:lnTo>
                          <a:pt x="309" y="453"/>
                        </a:lnTo>
                        <a:lnTo>
                          <a:pt x="307" y="453"/>
                        </a:lnTo>
                        <a:lnTo>
                          <a:pt x="307" y="455"/>
                        </a:lnTo>
                        <a:lnTo>
                          <a:pt x="305" y="455"/>
                        </a:lnTo>
                        <a:lnTo>
                          <a:pt x="303" y="455"/>
                        </a:lnTo>
                        <a:lnTo>
                          <a:pt x="303" y="457"/>
                        </a:lnTo>
                        <a:lnTo>
                          <a:pt x="301" y="457"/>
                        </a:lnTo>
                        <a:lnTo>
                          <a:pt x="299" y="457"/>
                        </a:lnTo>
                        <a:lnTo>
                          <a:pt x="299" y="459"/>
                        </a:lnTo>
                        <a:lnTo>
                          <a:pt x="297" y="459"/>
                        </a:lnTo>
                        <a:lnTo>
                          <a:pt x="295" y="459"/>
                        </a:lnTo>
                        <a:lnTo>
                          <a:pt x="293" y="459"/>
                        </a:lnTo>
                        <a:lnTo>
                          <a:pt x="293" y="461"/>
                        </a:lnTo>
                        <a:lnTo>
                          <a:pt x="292" y="461"/>
                        </a:lnTo>
                        <a:lnTo>
                          <a:pt x="290" y="461"/>
                        </a:lnTo>
                        <a:lnTo>
                          <a:pt x="290" y="463"/>
                        </a:lnTo>
                        <a:lnTo>
                          <a:pt x="288" y="463"/>
                        </a:lnTo>
                        <a:lnTo>
                          <a:pt x="288" y="465"/>
                        </a:lnTo>
                        <a:lnTo>
                          <a:pt x="286" y="467"/>
                        </a:lnTo>
                        <a:lnTo>
                          <a:pt x="286" y="468"/>
                        </a:lnTo>
                        <a:lnTo>
                          <a:pt x="284" y="468"/>
                        </a:lnTo>
                        <a:lnTo>
                          <a:pt x="284" y="470"/>
                        </a:lnTo>
                        <a:lnTo>
                          <a:pt x="284" y="472"/>
                        </a:lnTo>
                        <a:lnTo>
                          <a:pt x="282" y="472"/>
                        </a:lnTo>
                        <a:lnTo>
                          <a:pt x="282" y="474"/>
                        </a:lnTo>
                        <a:lnTo>
                          <a:pt x="282" y="476"/>
                        </a:lnTo>
                        <a:lnTo>
                          <a:pt x="280" y="476"/>
                        </a:lnTo>
                        <a:lnTo>
                          <a:pt x="280" y="478"/>
                        </a:lnTo>
                        <a:lnTo>
                          <a:pt x="280" y="480"/>
                        </a:lnTo>
                        <a:lnTo>
                          <a:pt x="280" y="482"/>
                        </a:lnTo>
                        <a:lnTo>
                          <a:pt x="280" y="484"/>
                        </a:lnTo>
                        <a:lnTo>
                          <a:pt x="280" y="486"/>
                        </a:lnTo>
                        <a:lnTo>
                          <a:pt x="280" y="488"/>
                        </a:lnTo>
                        <a:lnTo>
                          <a:pt x="280" y="490"/>
                        </a:lnTo>
                        <a:lnTo>
                          <a:pt x="278" y="490"/>
                        </a:lnTo>
                        <a:lnTo>
                          <a:pt x="276" y="490"/>
                        </a:lnTo>
                        <a:lnTo>
                          <a:pt x="276" y="492"/>
                        </a:lnTo>
                        <a:lnTo>
                          <a:pt x="274" y="492"/>
                        </a:lnTo>
                        <a:lnTo>
                          <a:pt x="274" y="493"/>
                        </a:lnTo>
                        <a:lnTo>
                          <a:pt x="272" y="493"/>
                        </a:lnTo>
                        <a:lnTo>
                          <a:pt x="272" y="495"/>
                        </a:lnTo>
                        <a:lnTo>
                          <a:pt x="270" y="495"/>
                        </a:lnTo>
                        <a:lnTo>
                          <a:pt x="270" y="497"/>
                        </a:lnTo>
                        <a:lnTo>
                          <a:pt x="268" y="497"/>
                        </a:lnTo>
                        <a:lnTo>
                          <a:pt x="268" y="499"/>
                        </a:lnTo>
                        <a:lnTo>
                          <a:pt x="267" y="499"/>
                        </a:lnTo>
                        <a:lnTo>
                          <a:pt x="267" y="501"/>
                        </a:lnTo>
                        <a:lnTo>
                          <a:pt x="265" y="501"/>
                        </a:lnTo>
                        <a:lnTo>
                          <a:pt x="265" y="503"/>
                        </a:lnTo>
                        <a:lnTo>
                          <a:pt x="263" y="503"/>
                        </a:lnTo>
                        <a:lnTo>
                          <a:pt x="263" y="505"/>
                        </a:lnTo>
                        <a:lnTo>
                          <a:pt x="261" y="505"/>
                        </a:lnTo>
                        <a:lnTo>
                          <a:pt x="261" y="507"/>
                        </a:lnTo>
                        <a:lnTo>
                          <a:pt x="259" y="507"/>
                        </a:lnTo>
                        <a:lnTo>
                          <a:pt x="259" y="509"/>
                        </a:lnTo>
                        <a:lnTo>
                          <a:pt x="257" y="509"/>
                        </a:lnTo>
                        <a:lnTo>
                          <a:pt x="257" y="511"/>
                        </a:lnTo>
                        <a:lnTo>
                          <a:pt x="257" y="513"/>
                        </a:lnTo>
                        <a:lnTo>
                          <a:pt x="255" y="513"/>
                        </a:lnTo>
                        <a:lnTo>
                          <a:pt x="255" y="515"/>
                        </a:lnTo>
                        <a:lnTo>
                          <a:pt x="253" y="516"/>
                        </a:lnTo>
                        <a:lnTo>
                          <a:pt x="251" y="518"/>
                        </a:lnTo>
                        <a:lnTo>
                          <a:pt x="249" y="520"/>
                        </a:lnTo>
                        <a:lnTo>
                          <a:pt x="247" y="522"/>
                        </a:lnTo>
                        <a:lnTo>
                          <a:pt x="247" y="524"/>
                        </a:lnTo>
                        <a:lnTo>
                          <a:pt x="245" y="524"/>
                        </a:lnTo>
                        <a:lnTo>
                          <a:pt x="245" y="526"/>
                        </a:lnTo>
                        <a:lnTo>
                          <a:pt x="244" y="526"/>
                        </a:lnTo>
                        <a:lnTo>
                          <a:pt x="244" y="528"/>
                        </a:lnTo>
                        <a:lnTo>
                          <a:pt x="242" y="530"/>
                        </a:lnTo>
                        <a:lnTo>
                          <a:pt x="242" y="532"/>
                        </a:lnTo>
                        <a:lnTo>
                          <a:pt x="242" y="534"/>
                        </a:lnTo>
                        <a:lnTo>
                          <a:pt x="242" y="536"/>
                        </a:lnTo>
                        <a:lnTo>
                          <a:pt x="240" y="536"/>
                        </a:lnTo>
                        <a:lnTo>
                          <a:pt x="240" y="538"/>
                        </a:lnTo>
                        <a:lnTo>
                          <a:pt x="238" y="538"/>
                        </a:lnTo>
                        <a:lnTo>
                          <a:pt x="238" y="540"/>
                        </a:lnTo>
                        <a:lnTo>
                          <a:pt x="236" y="540"/>
                        </a:lnTo>
                        <a:lnTo>
                          <a:pt x="234" y="540"/>
                        </a:lnTo>
                        <a:lnTo>
                          <a:pt x="234" y="541"/>
                        </a:lnTo>
                        <a:lnTo>
                          <a:pt x="232" y="541"/>
                        </a:lnTo>
                        <a:lnTo>
                          <a:pt x="230" y="541"/>
                        </a:lnTo>
                        <a:lnTo>
                          <a:pt x="230" y="543"/>
                        </a:lnTo>
                        <a:lnTo>
                          <a:pt x="228" y="543"/>
                        </a:lnTo>
                        <a:lnTo>
                          <a:pt x="226" y="545"/>
                        </a:lnTo>
                        <a:lnTo>
                          <a:pt x="224" y="545"/>
                        </a:lnTo>
                        <a:lnTo>
                          <a:pt x="224" y="547"/>
                        </a:lnTo>
                        <a:lnTo>
                          <a:pt x="222" y="547"/>
                        </a:lnTo>
                        <a:lnTo>
                          <a:pt x="222" y="549"/>
                        </a:lnTo>
                        <a:lnTo>
                          <a:pt x="220" y="549"/>
                        </a:lnTo>
                        <a:lnTo>
                          <a:pt x="219" y="551"/>
                        </a:lnTo>
                        <a:lnTo>
                          <a:pt x="217" y="551"/>
                        </a:lnTo>
                        <a:lnTo>
                          <a:pt x="215" y="553"/>
                        </a:lnTo>
                        <a:lnTo>
                          <a:pt x="213" y="553"/>
                        </a:lnTo>
                        <a:lnTo>
                          <a:pt x="213" y="555"/>
                        </a:lnTo>
                        <a:lnTo>
                          <a:pt x="211" y="555"/>
                        </a:lnTo>
                        <a:lnTo>
                          <a:pt x="211" y="557"/>
                        </a:lnTo>
                        <a:lnTo>
                          <a:pt x="209" y="557"/>
                        </a:lnTo>
                        <a:lnTo>
                          <a:pt x="209" y="559"/>
                        </a:lnTo>
                        <a:lnTo>
                          <a:pt x="209" y="561"/>
                        </a:lnTo>
                        <a:lnTo>
                          <a:pt x="207" y="561"/>
                        </a:lnTo>
                        <a:lnTo>
                          <a:pt x="205" y="561"/>
                        </a:lnTo>
                        <a:lnTo>
                          <a:pt x="203" y="563"/>
                        </a:lnTo>
                        <a:lnTo>
                          <a:pt x="201" y="563"/>
                        </a:lnTo>
                        <a:lnTo>
                          <a:pt x="199" y="561"/>
                        </a:lnTo>
                        <a:lnTo>
                          <a:pt x="197" y="561"/>
                        </a:lnTo>
                        <a:lnTo>
                          <a:pt x="196" y="561"/>
                        </a:lnTo>
                        <a:lnTo>
                          <a:pt x="194" y="559"/>
                        </a:lnTo>
                        <a:lnTo>
                          <a:pt x="192" y="559"/>
                        </a:lnTo>
                        <a:lnTo>
                          <a:pt x="192" y="561"/>
                        </a:lnTo>
                        <a:lnTo>
                          <a:pt x="190" y="561"/>
                        </a:lnTo>
                        <a:lnTo>
                          <a:pt x="190" y="563"/>
                        </a:lnTo>
                        <a:lnTo>
                          <a:pt x="188" y="563"/>
                        </a:lnTo>
                        <a:lnTo>
                          <a:pt x="188" y="564"/>
                        </a:lnTo>
                        <a:lnTo>
                          <a:pt x="188" y="566"/>
                        </a:lnTo>
                        <a:lnTo>
                          <a:pt x="188" y="568"/>
                        </a:lnTo>
                        <a:lnTo>
                          <a:pt x="186" y="570"/>
                        </a:lnTo>
                        <a:lnTo>
                          <a:pt x="186" y="572"/>
                        </a:lnTo>
                        <a:lnTo>
                          <a:pt x="186" y="574"/>
                        </a:lnTo>
                        <a:lnTo>
                          <a:pt x="184" y="574"/>
                        </a:lnTo>
                        <a:lnTo>
                          <a:pt x="184" y="576"/>
                        </a:lnTo>
                        <a:lnTo>
                          <a:pt x="184" y="578"/>
                        </a:lnTo>
                        <a:lnTo>
                          <a:pt x="182" y="578"/>
                        </a:lnTo>
                        <a:lnTo>
                          <a:pt x="182" y="580"/>
                        </a:lnTo>
                        <a:lnTo>
                          <a:pt x="180" y="580"/>
                        </a:lnTo>
                        <a:lnTo>
                          <a:pt x="178" y="582"/>
                        </a:lnTo>
                        <a:lnTo>
                          <a:pt x="176" y="582"/>
                        </a:lnTo>
                        <a:lnTo>
                          <a:pt x="176" y="584"/>
                        </a:lnTo>
                        <a:lnTo>
                          <a:pt x="176" y="586"/>
                        </a:lnTo>
                        <a:lnTo>
                          <a:pt x="174" y="586"/>
                        </a:lnTo>
                        <a:lnTo>
                          <a:pt x="174" y="588"/>
                        </a:lnTo>
                        <a:lnTo>
                          <a:pt x="174" y="589"/>
                        </a:lnTo>
                        <a:lnTo>
                          <a:pt x="172" y="589"/>
                        </a:lnTo>
                        <a:lnTo>
                          <a:pt x="172" y="591"/>
                        </a:lnTo>
                        <a:lnTo>
                          <a:pt x="171" y="593"/>
                        </a:lnTo>
                        <a:lnTo>
                          <a:pt x="171" y="595"/>
                        </a:lnTo>
                        <a:lnTo>
                          <a:pt x="171" y="597"/>
                        </a:lnTo>
                        <a:lnTo>
                          <a:pt x="169" y="597"/>
                        </a:lnTo>
                        <a:lnTo>
                          <a:pt x="169" y="599"/>
                        </a:lnTo>
                        <a:lnTo>
                          <a:pt x="169" y="601"/>
                        </a:lnTo>
                        <a:lnTo>
                          <a:pt x="167" y="601"/>
                        </a:lnTo>
                        <a:lnTo>
                          <a:pt x="167" y="603"/>
                        </a:lnTo>
                        <a:lnTo>
                          <a:pt x="165" y="603"/>
                        </a:lnTo>
                        <a:lnTo>
                          <a:pt x="163" y="603"/>
                        </a:lnTo>
                        <a:lnTo>
                          <a:pt x="163" y="605"/>
                        </a:lnTo>
                        <a:lnTo>
                          <a:pt x="163" y="603"/>
                        </a:lnTo>
                        <a:lnTo>
                          <a:pt x="163" y="605"/>
                        </a:lnTo>
                        <a:lnTo>
                          <a:pt x="161" y="605"/>
                        </a:lnTo>
                        <a:lnTo>
                          <a:pt x="159" y="605"/>
                        </a:lnTo>
                        <a:lnTo>
                          <a:pt x="157" y="607"/>
                        </a:lnTo>
                        <a:lnTo>
                          <a:pt x="155" y="607"/>
                        </a:lnTo>
                        <a:lnTo>
                          <a:pt x="153" y="609"/>
                        </a:lnTo>
                        <a:lnTo>
                          <a:pt x="151" y="609"/>
                        </a:lnTo>
                        <a:lnTo>
                          <a:pt x="149" y="609"/>
                        </a:lnTo>
                        <a:lnTo>
                          <a:pt x="148" y="611"/>
                        </a:lnTo>
                        <a:lnTo>
                          <a:pt x="148" y="612"/>
                        </a:lnTo>
                        <a:lnTo>
                          <a:pt x="148" y="614"/>
                        </a:lnTo>
                        <a:lnTo>
                          <a:pt x="146" y="614"/>
                        </a:lnTo>
                        <a:lnTo>
                          <a:pt x="146" y="616"/>
                        </a:lnTo>
                        <a:lnTo>
                          <a:pt x="144" y="618"/>
                        </a:lnTo>
                        <a:lnTo>
                          <a:pt x="142" y="616"/>
                        </a:lnTo>
                        <a:lnTo>
                          <a:pt x="140" y="616"/>
                        </a:lnTo>
                        <a:lnTo>
                          <a:pt x="140" y="614"/>
                        </a:lnTo>
                        <a:lnTo>
                          <a:pt x="142" y="612"/>
                        </a:lnTo>
                        <a:lnTo>
                          <a:pt x="142" y="611"/>
                        </a:lnTo>
                        <a:lnTo>
                          <a:pt x="142" y="609"/>
                        </a:lnTo>
                        <a:lnTo>
                          <a:pt x="142" y="607"/>
                        </a:lnTo>
                        <a:lnTo>
                          <a:pt x="142" y="605"/>
                        </a:lnTo>
                        <a:lnTo>
                          <a:pt x="144" y="605"/>
                        </a:lnTo>
                        <a:lnTo>
                          <a:pt x="144" y="603"/>
                        </a:lnTo>
                        <a:lnTo>
                          <a:pt x="142" y="603"/>
                        </a:lnTo>
                        <a:lnTo>
                          <a:pt x="140" y="603"/>
                        </a:lnTo>
                        <a:lnTo>
                          <a:pt x="138" y="605"/>
                        </a:lnTo>
                        <a:lnTo>
                          <a:pt x="136" y="605"/>
                        </a:lnTo>
                        <a:lnTo>
                          <a:pt x="134" y="605"/>
                        </a:lnTo>
                        <a:lnTo>
                          <a:pt x="134" y="607"/>
                        </a:lnTo>
                        <a:lnTo>
                          <a:pt x="132" y="607"/>
                        </a:lnTo>
                        <a:lnTo>
                          <a:pt x="130" y="607"/>
                        </a:lnTo>
                        <a:lnTo>
                          <a:pt x="128" y="609"/>
                        </a:lnTo>
                        <a:lnTo>
                          <a:pt x="126" y="609"/>
                        </a:lnTo>
                        <a:lnTo>
                          <a:pt x="124" y="609"/>
                        </a:lnTo>
                        <a:lnTo>
                          <a:pt x="124" y="607"/>
                        </a:lnTo>
                        <a:lnTo>
                          <a:pt x="123" y="607"/>
                        </a:lnTo>
                        <a:lnTo>
                          <a:pt x="121" y="607"/>
                        </a:lnTo>
                        <a:lnTo>
                          <a:pt x="119" y="607"/>
                        </a:lnTo>
                        <a:lnTo>
                          <a:pt x="117" y="605"/>
                        </a:lnTo>
                        <a:lnTo>
                          <a:pt x="115" y="605"/>
                        </a:lnTo>
                        <a:lnTo>
                          <a:pt x="113" y="605"/>
                        </a:lnTo>
                        <a:lnTo>
                          <a:pt x="111" y="605"/>
                        </a:lnTo>
                        <a:lnTo>
                          <a:pt x="109" y="605"/>
                        </a:lnTo>
                        <a:lnTo>
                          <a:pt x="109" y="603"/>
                        </a:lnTo>
                        <a:lnTo>
                          <a:pt x="107" y="603"/>
                        </a:lnTo>
                        <a:lnTo>
                          <a:pt x="105" y="603"/>
                        </a:lnTo>
                        <a:lnTo>
                          <a:pt x="103" y="603"/>
                        </a:lnTo>
                        <a:lnTo>
                          <a:pt x="101" y="605"/>
                        </a:lnTo>
                        <a:lnTo>
                          <a:pt x="100" y="605"/>
                        </a:lnTo>
                        <a:lnTo>
                          <a:pt x="96" y="605"/>
                        </a:lnTo>
                        <a:lnTo>
                          <a:pt x="94" y="603"/>
                        </a:lnTo>
                        <a:lnTo>
                          <a:pt x="92" y="603"/>
                        </a:lnTo>
                        <a:lnTo>
                          <a:pt x="90" y="603"/>
                        </a:lnTo>
                        <a:lnTo>
                          <a:pt x="88" y="603"/>
                        </a:lnTo>
                        <a:lnTo>
                          <a:pt x="88" y="601"/>
                        </a:lnTo>
                        <a:lnTo>
                          <a:pt x="86" y="601"/>
                        </a:lnTo>
                        <a:lnTo>
                          <a:pt x="84" y="601"/>
                        </a:lnTo>
                        <a:lnTo>
                          <a:pt x="82" y="601"/>
                        </a:lnTo>
                        <a:lnTo>
                          <a:pt x="80" y="599"/>
                        </a:lnTo>
                        <a:lnTo>
                          <a:pt x="78" y="599"/>
                        </a:lnTo>
                        <a:lnTo>
                          <a:pt x="77" y="597"/>
                        </a:lnTo>
                        <a:lnTo>
                          <a:pt x="75" y="597"/>
                        </a:lnTo>
                        <a:lnTo>
                          <a:pt x="73" y="595"/>
                        </a:lnTo>
                        <a:lnTo>
                          <a:pt x="71" y="593"/>
                        </a:lnTo>
                        <a:lnTo>
                          <a:pt x="69" y="593"/>
                        </a:lnTo>
                        <a:lnTo>
                          <a:pt x="67" y="593"/>
                        </a:lnTo>
                        <a:lnTo>
                          <a:pt x="65" y="591"/>
                        </a:lnTo>
                        <a:lnTo>
                          <a:pt x="63" y="591"/>
                        </a:lnTo>
                        <a:lnTo>
                          <a:pt x="61" y="589"/>
                        </a:lnTo>
                        <a:lnTo>
                          <a:pt x="59" y="589"/>
                        </a:lnTo>
                        <a:lnTo>
                          <a:pt x="57" y="588"/>
                        </a:lnTo>
                        <a:lnTo>
                          <a:pt x="55" y="588"/>
                        </a:lnTo>
                        <a:lnTo>
                          <a:pt x="53" y="588"/>
                        </a:lnTo>
                        <a:lnTo>
                          <a:pt x="52" y="586"/>
                        </a:lnTo>
                        <a:lnTo>
                          <a:pt x="52" y="584"/>
                        </a:lnTo>
                        <a:lnTo>
                          <a:pt x="50" y="584"/>
                        </a:lnTo>
                        <a:lnTo>
                          <a:pt x="50" y="582"/>
                        </a:lnTo>
                        <a:lnTo>
                          <a:pt x="50" y="580"/>
                        </a:lnTo>
                        <a:lnTo>
                          <a:pt x="50" y="578"/>
                        </a:lnTo>
                        <a:lnTo>
                          <a:pt x="48" y="576"/>
                        </a:lnTo>
                        <a:lnTo>
                          <a:pt x="50" y="574"/>
                        </a:lnTo>
                        <a:lnTo>
                          <a:pt x="50" y="572"/>
                        </a:lnTo>
                        <a:lnTo>
                          <a:pt x="50" y="570"/>
                        </a:lnTo>
                        <a:lnTo>
                          <a:pt x="50" y="568"/>
                        </a:lnTo>
                        <a:lnTo>
                          <a:pt x="50" y="566"/>
                        </a:lnTo>
                        <a:lnTo>
                          <a:pt x="50" y="564"/>
                        </a:lnTo>
                        <a:lnTo>
                          <a:pt x="52" y="563"/>
                        </a:lnTo>
                        <a:lnTo>
                          <a:pt x="52" y="561"/>
                        </a:lnTo>
                        <a:lnTo>
                          <a:pt x="52" y="559"/>
                        </a:lnTo>
                        <a:lnTo>
                          <a:pt x="53" y="559"/>
                        </a:lnTo>
                        <a:lnTo>
                          <a:pt x="53" y="557"/>
                        </a:lnTo>
                        <a:lnTo>
                          <a:pt x="52" y="555"/>
                        </a:lnTo>
                        <a:lnTo>
                          <a:pt x="52" y="553"/>
                        </a:lnTo>
                        <a:lnTo>
                          <a:pt x="52" y="551"/>
                        </a:lnTo>
                        <a:lnTo>
                          <a:pt x="50" y="549"/>
                        </a:lnTo>
                        <a:lnTo>
                          <a:pt x="50" y="547"/>
                        </a:lnTo>
                        <a:lnTo>
                          <a:pt x="48" y="545"/>
                        </a:lnTo>
                        <a:lnTo>
                          <a:pt x="48" y="543"/>
                        </a:lnTo>
                        <a:lnTo>
                          <a:pt x="48" y="541"/>
                        </a:lnTo>
                        <a:lnTo>
                          <a:pt x="48" y="540"/>
                        </a:lnTo>
                        <a:lnTo>
                          <a:pt x="46" y="538"/>
                        </a:lnTo>
                        <a:lnTo>
                          <a:pt x="46" y="536"/>
                        </a:lnTo>
                        <a:lnTo>
                          <a:pt x="46" y="534"/>
                        </a:lnTo>
                        <a:lnTo>
                          <a:pt x="46" y="532"/>
                        </a:lnTo>
                        <a:lnTo>
                          <a:pt x="46" y="530"/>
                        </a:lnTo>
                        <a:lnTo>
                          <a:pt x="48" y="530"/>
                        </a:lnTo>
                        <a:lnTo>
                          <a:pt x="48" y="528"/>
                        </a:lnTo>
                        <a:lnTo>
                          <a:pt x="48" y="526"/>
                        </a:lnTo>
                        <a:lnTo>
                          <a:pt x="48" y="524"/>
                        </a:lnTo>
                        <a:lnTo>
                          <a:pt x="46" y="522"/>
                        </a:lnTo>
                        <a:lnTo>
                          <a:pt x="44" y="520"/>
                        </a:lnTo>
                        <a:lnTo>
                          <a:pt x="42" y="520"/>
                        </a:lnTo>
                        <a:lnTo>
                          <a:pt x="42" y="518"/>
                        </a:lnTo>
                        <a:lnTo>
                          <a:pt x="40" y="518"/>
                        </a:lnTo>
                        <a:lnTo>
                          <a:pt x="40" y="516"/>
                        </a:lnTo>
                        <a:lnTo>
                          <a:pt x="40" y="515"/>
                        </a:lnTo>
                        <a:lnTo>
                          <a:pt x="38" y="515"/>
                        </a:lnTo>
                        <a:lnTo>
                          <a:pt x="38" y="516"/>
                        </a:lnTo>
                        <a:lnTo>
                          <a:pt x="36" y="516"/>
                        </a:lnTo>
                        <a:lnTo>
                          <a:pt x="34" y="515"/>
                        </a:lnTo>
                        <a:lnTo>
                          <a:pt x="34" y="516"/>
                        </a:lnTo>
                        <a:lnTo>
                          <a:pt x="32" y="516"/>
                        </a:lnTo>
                        <a:lnTo>
                          <a:pt x="30" y="518"/>
                        </a:lnTo>
                        <a:lnTo>
                          <a:pt x="29" y="520"/>
                        </a:lnTo>
                        <a:lnTo>
                          <a:pt x="27" y="522"/>
                        </a:lnTo>
                        <a:lnTo>
                          <a:pt x="25" y="522"/>
                        </a:lnTo>
                        <a:lnTo>
                          <a:pt x="25" y="524"/>
                        </a:lnTo>
                        <a:lnTo>
                          <a:pt x="23" y="524"/>
                        </a:lnTo>
                        <a:lnTo>
                          <a:pt x="23" y="526"/>
                        </a:lnTo>
                        <a:lnTo>
                          <a:pt x="21" y="526"/>
                        </a:lnTo>
                        <a:lnTo>
                          <a:pt x="21" y="524"/>
                        </a:lnTo>
                        <a:lnTo>
                          <a:pt x="19" y="524"/>
                        </a:lnTo>
                        <a:lnTo>
                          <a:pt x="19" y="522"/>
                        </a:lnTo>
                        <a:lnTo>
                          <a:pt x="17" y="522"/>
                        </a:lnTo>
                        <a:lnTo>
                          <a:pt x="15" y="522"/>
                        </a:lnTo>
                        <a:lnTo>
                          <a:pt x="13" y="522"/>
                        </a:lnTo>
                        <a:lnTo>
                          <a:pt x="11" y="522"/>
                        </a:lnTo>
                        <a:lnTo>
                          <a:pt x="9" y="522"/>
                        </a:lnTo>
                        <a:lnTo>
                          <a:pt x="7" y="522"/>
                        </a:lnTo>
                        <a:lnTo>
                          <a:pt x="7" y="520"/>
                        </a:lnTo>
                        <a:lnTo>
                          <a:pt x="7" y="518"/>
                        </a:lnTo>
                        <a:lnTo>
                          <a:pt x="9" y="518"/>
                        </a:lnTo>
                        <a:lnTo>
                          <a:pt x="9" y="516"/>
                        </a:lnTo>
                        <a:lnTo>
                          <a:pt x="9" y="515"/>
                        </a:lnTo>
                        <a:lnTo>
                          <a:pt x="9" y="513"/>
                        </a:lnTo>
                        <a:lnTo>
                          <a:pt x="9" y="511"/>
                        </a:lnTo>
                        <a:lnTo>
                          <a:pt x="7" y="511"/>
                        </a:lnTo>
                        <a:lnTo>
                          <a:pt x="7" y="513"/>
                        </a:lnTo>
                        <a:lnTo>
                          <a:pt x="5" y="513"/>
                        </a:lnTo>
                        <a:lnTo>
                          <a:pt x="5" y="511"/>
                        </a:lnTo>
                        <a:lnTo>
                          <a:pt x="5" y="509"/>
                        </a:lnTo>
                        <a:lnTo>
                          <a:pt x="4" y="509"/>
                        </a:lnTo>
                        <a:lnTo>
                          <a:pt x="4" y="507"/>
                        </a:lnTo>
                        <a:lnTo>
                          <a:pt x="2" y="507"/>
                        </a:lnTo>
                        <a:lnTo>
                          <a:pt x="0" y="507"/>
                        </a:lnTo>
                        <a:lnTo>
                          <a:pt x="0" y="505"/>
                        </a:lnTo>
                        <a:lnTo>
                          <a:pt x="2" y="505"/>
                        </a:lnTo>
                        <a:lnTo>
                          <a:pt x="2" y="503"/>
                        </a:lnTo>
                        <a:lnTo>
                          <a:pt x="2" y="501"/>
                        </a:lnTo>
                        <a:lnTo>
                          <a:pt x="2" y="499"/>
                        </a:lnTo>
                        <a:lnTo>
                          <a:pt x="0" y="499"/>
                        </a:lnTo>
                        <a:lnTo>
                          <a:pt x="0" y="497"/>
                        </a:lnTo>
                        <a:lnTo>
                          <a:pt x="0" y="495"/>
                        </a:lnTo>
                        <a:lnTo>
                          <a:pt x="0" y="493"/>
                        </a:lnTo>
                        <a:lnTo>
                          <a:pt x="0" y="492"/>
                        </a:lnTo>
                        <a:lnTo>
                          <a:pt x="2" y="492"/>
                        </a:lnTo>
                        <a:lnTo>
                          <a:pt x="2" y="490"/>
                        </a:lnTo>
                        <a:lnTo>
                          <a:pt x="4" y="490"/>
                        </a:lnTo>
                        <a:lnTo>
                          <a:pt x="4" y="488"/>
                        </a:lnTo>
                        <a:lnTo>
                          <a:pt x="4" y="490"/>
                        </a:lnTo>
                        <a:lnTo>
                          <a:pt x="5" y="490"/>
                        </a:lnTo>
                        <a:lnTo>
                          <a:pt x="5" y="488"/>
                        </a:lnTo>
                        <a:lnTo>
                          <a:pt x="7" y="486"/>
                        </a:lnTo>
                        <a:lnTo>
                          <a:pt x="7" y="488"/>
                        </a:lnTo>
                        <a:lnTo>
                          <a:pt x="7" y="490"/>
                        </a:lnTo>
                        <a:lnTo>
                          <a:pt x="9" y="490"/>
                        </a:lnTo>
                        <a:lnTo>
                          <a:pt x="9" y="488"/>
                        </a:lnTo>
                        <a:lnTo>
                          <a:pt x="11" y="488"/>
                        </a:lnTo>
                        <a:lnTo>
                          <a:pt x="11" y="486"/>
                        </a:lnTo>
                        <a:lnTo>
                          <a:pt x="11" y="484"/>
                        </a:lnTo>
                        <a:lnTo>
                          <a:pt x="11" y="482"/>
                        </a:lnTo>
                        <a:lnTo>
                          <a:pt x="11" y="480"/>
                        </a:lnTo>
                        <a:lnTo>
                          <a:pt x="9" y="480"/>
                        </a:lnTo>
                        <a:lnTo>
                          <a:pt x="9" y="478"/>
                        </a:lnTo>
                        <a:lnTo>
                          <a:pt x="9" y="476"/>
                        </a:lnTo>
                        <a:lnTo>
                          <a:pt x="9" y="474"/>
                        </a:lnTo>
                        <a:lnTo>
                          <a:pt x="11" y="474"/>
                        </a:lnTo>
                        <a:lnTo>
                          <a:pt x="11" y="472"/>
                        </a:lnTo>
                        <a:lnTo>
                          <a:pt x="11" y="470"/>
                        </a:lnTo>
                        <a:lnTo>
                          <a:pt x="11" y="468"/>
                        </a:lnTo>
                        <a:lnTo>
                          <a:pt x="9" y="468"/>
                        </a:lnTo>
                        <a:lnTo>
                          <a:pt x="9" y="467"/>
                        </a:lnTo>
                        <a:lnTo>
                          <a:pt x="9" y="465"/>
                        </a:lnTo>
                        <a:lnTo>
                          <a:pt x="9" y="463"/>
                        </a:lnTo>
                        <a:lnTo>
                          <a:pt x="7" y="463"/>
                        </a:lnTo>
                        <a:lnTo>
                          <a:pt x="7" y="461"/>
                        </a:lnTo>
                        <a:lnTo>
                          <a:pt x="9" y="461"/>
                        </a:lnTo>
                        <a:lnTo>
                          <a:pt x="7" y="459"/>
                        </a:lnTo>
                        <a:lnTo>
                          <a:pt x="9" y="459"/>
                        </a:lnTo>
                        <a:lnTo>
                          <a:pt x="9" y="457"/>
                        </a:lnTo>
                        <a:lnTo>
                          <a:pt x="11" y="457"/>
                        </a:lnTo>
                        <a:lnTo>
                          <a:pt x="13" y="457"/>
                        </a:lnTo>
                        <a:lnTo>
                          <a:pt x="13" y="455"/>
                        </a:lnTo>
                        <a:lnTo>
                          <a:pt x="13" y="453"/>
                        </a:lnTo>
                        <a:lnTo>
                          <a:pt x="15" y="453"/>
                        </a:lnTo>
                        <a:lnTo>
                          <a:pt x="17" y="451"/>
                        </a:lnTo>
                        <a:lnTo>
                          <a:pt x="19" y="451"/>
                        </a:lnTo>
                        <a:lnTo>
                          <a:pt x="21" y="451"/>
                        </a:lnTo>
                        <a:lnTo>
                          <a:pt x="23" y="451"/>
                        </a:lnTo>
                        <a:lnTo>
                          <a:pt x="25" y="451"/>
                        </a:lnTo>
                        <a:lnTo>
                          <a:pt x="27" y="451"/>
                        </a:lnTo>
                        <a:lnTo>
                          <a:pt x="29" y="451"/>
                        </a:lnTo>
                        <a:lnTo>
                          <a:pt x="30" y="451"/>
                        </a:lnTo>
                        <a:lnTo>
                          <a:pt x="30" y="453"/>
                        </a:lnTo>
                        <a:lnTo>
                          <a:pt x="32" y="453"/>
                        </a:lnTo>
                        <a:lnTo>
                          <a:pt x="34" y="453"/>
                        </a:lnTo>
                        <a:lnTo>
                          <a:pt x="36" y="453"/>
                        </a:lnTo>
                        <a:lnTo>
                          <a:pt x="36" y="455"/>
                        </a:lnTo>
                        <a:lnTo>
                          <a:pt x="38" y="455"/>
                        </a:lnTo>
                        <a:lnTo>
                          <a:pt x="40" y="455"/>
                        </a:lnTo>
                        <a:lnTo>
                          <a:pt x="42" y="455"/>
                        </a:lnTo>
                        <a:lnTo>
                          <a:pt x="44" y="455"/>
                        </a:lnTo>
                        <a:lnTo>
                          <a:pt x="46" y="455"/>
                        </a:lnTo>
                        <a:lnTo>
                          <a:pt x="48" y="455"/>
                        </a:lnTo>
                        <a:lnTo>
                          <a:pt x="50" y="455"/>
                        </a:lnTo>
                        <a:lnTo>
                          <a:pt x="52" y="455"/>
                        </a:lnTo>
                        <a:lnTo>
                          <a:pt x="52" y="453"/>
                        </a:lnTo>
                        <a:lnTo>
                          <a:pt x="53" y="453"/>
                        </a:lnTo>
                        <a:lnTo>
                          <a:pt x="52" y="453"/>
                        </a:lnTo>
                        <a:lnTo>
                          <a:pt x="52" y="451"/>
                        </a:lnTo>
                        <a:lnTo>
                          <a:pt x="52" y="449"/>
                        </a:lnTo>
                        <a:lnTo>
                          <a:pt x="50" y="449"/>
                        </a:lnTo>
                        <a:lnTo>
                          <a:pt x="50" y="447"/>
                        </a:lnTo>
                        <a:lnTo>
                          <a:pt x="50" y="445"/>
                        </a:lnTo>
                        <a:lnTo>
                          <a:pt x="50" y="443"/>
                        </a:lnTo>
                        <a:lnTo>
                          <a:pt x="50" y="442"/>
                        </a:lnTo>
                        <a:lnTo>
                          <a:pt x="50" y="440"/>
                        </a:lnTo>
                        <a:lnTo>
                          <a:pt x="52" y="440"/>
                        </a:lnTo>
                        <a:lnTo>
                          <a:pt x="52" y="438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121" name="Group 4882"/>
                  <p:cNvGrpSpPr>
                    <a:grpSpLocks/>
                  </p:cNvGrpSpPr>
                  <p:nvPr/>
                </p:nvGrpSpPr>
                <p:grpSpPr bwMode="auto">
                  <a:xfrm>
                    <a:off x="562" y="223"/>
                    <a:ext cx="3274" cy="4458"/>
                    <a:chOff x="562" y="223"/>
                    <a:chExt cx="3274" cy="4458"/>
                  </a:xfrm>
                  <a:grpFill/>
                </p:grpSpPr>
                <p:sp>
                  <p:nvSpPr>
                    <p:cNvPr id="1122" name="Freeform 4850"/>
                    <p:cNvSpPr>
                      <a:spLocks/>
                    </p:cNvSpPr>
                    <p:nvPr/>
                  </p:nvSpPr>
                  <p:spPr bwMode="auto">
                    <a:xfrm>
                      <a:off x="1991" y="223"/>
                      <a:ext cx="668" cy="553"/>
                    </a:xfrm>
                    <a:custGeom>
                      <a:avLst/>
                      <a:gdLst>
                        <a:gd name="T0" fmla="*/ 144 w 668"/>
                        <a:gd name="T1" fmla="*/ 549 h 553"/>
                        <a:gd name="T2" fmla="*/ 128 w 668"/>
                        <a:gd name="T3" fmla="*/ 534 h 553"/>
                        <a:gd name="T4" fmla="*/ 138 w 668"/>
                        <a:gd name="T5" fmla="*/ 518 h 553"/>
                        <a:gd name="T6" fmla="*/ 153 w 668"/>
                        <a:gd name="T7" fmla="*/ 501 h 553"/>
                        <a:gd name="T8" fmla="*/ 146 w 668"/>
                        <a:gd name="T9" fmla="*/ 480 h 553"/>
                        <a:gd name="T10" fmla="*/ 113 w 668"/>
                        <a:gd name="T11" fmla="*/ 464 h 553"/>
                        <a:gd name="T12" fmla="*/ 109 w 668"/>
                        <a:gd name="T13" fmla="*/ 447 h 553"/>
                        <a:gd name="T14" fmla="*/ 92 w 668"/>
                        <a:gd name="T15" fmla="*/ 432 h 553"/>
                        <a:gd name="T16" fmla="*/ 65 w 668"/>
                        <a:gd name="T17" fmla="*/ 430 h 553"/>
                        <a:gd name="T18" fmla="*/ 34 w 668"/>
                        <a:gd name="T19" fmla="*/ 434 h 553"/>
                        <a:gd name="T20" fmla="*/ 11 w 668"/>
                        <a:gd name="T21" fmla="*/ 424 h 553"/>
                        <a:gd name="T22" fmla="*/ 4 w 668"/>
                        <a:gd name="T23" fmla="*/ 388 h 553"/>
                        <a:gd name="T24" fmla="*/ 6 w 668"/>
                        <a:gd name="T25" fmla="*/ 365 h 553"/>
                        <a:gd name="T26" fmla="*/ 19 w 668"/>
                        <a:gd name="T27" fmla="*/ 342 h 553"/>
                        <a:gd name="T28" fmla="*/ 36 w 668"/>
                        <a:gd name="T29" fmla="*/ 326 h 553"/>
                        <a:gd name="T30" fmla="*/ 71 w 668"/>
                        <a:gd name="T31" fmla="*/ 322 h 553"/>
                        <a:gd name="T32" fmla="*/ 107 w 668"/>
                        <a:gd name="T33" fmla="*/ 311 h 553"/>
                        <a:gd name="T34" fmla="*/ 134 w 668"/>
                        <a:gd name="T35" fmla="*/ 288 h 553"/>
                        <a:gd name="T36" fmla="*/ 161 w 668"/>
                        <a:gd name="T37" fmla="*/ 267 h 553"/>
                        <a:gd name="T38" fmla="*/ 192 w 668"/>
                        <a:gd name="T39" fmla="*/ 247 h 553"/>
                        <a:gd name="T40" fmla="*/ 221 w 668"/>
                        <a:gd name="T41" fmla="*/ 222 h 553"/>
                        <a:gd name="T42" fmla="*/ 253 w 668"/>
                        <a:gd name="T43" fmla="*/ 203 h 553"/>
                        <a:gd name="T44" fmla="*/ 286 w 668"/>
                        <a:gd name="T45" fmla="*/ 194 h 553"/>
                        <a:gd name="T46" fmla="*/ 322 w 668"/>
                        <a:gd name="T47" fmla="*/ 180 h 553"/>
                        <a:gd name="T48" fmla="*/ 351 w 668"/>
                        <a:gd name="T49" fmla="*/ 165 h 553"/>
                        <a:gd name="T50" fmla="*/ 378 w 668"/>
                        <a:gd name="T51" fmla="*/ 144 h 553"/>
                        <a:gd name="T52" fmla="*/ 393 w 668"/>
                        <a:gd name="T53" fmla="*/ 109 h 553"/>
                        <a:gd name="T54" fmla="*/ 395 w 668"/>
                        <a:gd name="T55" fmla="*/ 69 h 553"/>
                        <a:gd name="T56" fmla="*/ 405 w 668"/>
                        <a:gd name="T57" fmla="*/ 61 h 553"/>
                        <a:gd name="T58" fmla="*/ 445 w 668"/>
                        <a:gd name="T59" fmla="*/ 59 h 553"/>
                        <a:gd name="T60" fmla="*/ 440 w 668"/>
                        <a:gd name="T61" fmla="*/ 80 h 553"/>
                        <a:gd name="T62" fmla="*/ 451 w 668"/>
                        <a:gd name="T63" fmla="*/ 82 h 553"/>
                        <a:gd name="T64" fmla="*/ 472 w 668"/>
                        <a:gd name="T65" fmla="*/ 69 h 553"/>
                        <a:gd name="T66" fmla="*/ 468 w 668"/>
                        <a:gd name="T67" fmla="*/ 59 h 553"/>
                        <a:gd name="T68" fmla="*/ 457 w 668"/>
                        <a:gd name="T69" fmla="*/ 50 h 553"/>
                        <a:gd name="T70" fmla="*/ 463 w 668"/>
                        <a:gd name="T71" fmla="*/ 38 h 553"/>
                        <a:gd name="T72" fmla="*/ 486 w 668"/>
                        <a:gd name="T73" fmla="*/ 25 h 553"/>
                        <a:gd name="T74" fmla="*/ 489 w 668"/>
                        <a:gd name="T75" fmla="*/ 34 h 553"/>
                        <a:gd name="T76" fmla="*/ 505 w 668"/>
                        <a:gd name="T77" fmla="*/ 17 h 553"/>
                        <a:gd name="T78" fmla="*/ 524 w 668"/>
                        <a:gd name="T79" fmla="*/ 0 h 553"/>
                        <a:gd name="T80" fmla="*/ 553 w 668"/>
                        <a:gd name="T81" fmla="*/ 6 h 553"/>
                        <a:gd name="T82" fmla="*/ 580 w 668"/>
                        <a:gd name="T83" fmla="*/ 19 h 553"/>
                        <a:gd name="T84" fmla="*/ 614 w 668"/>
                        <a:gd name="T85" fmla="*/ 29 h 553"/>
                        <a:gd name="T86" fmla="*/ 637 w 668"/>
                        <a:gd name="T87" fmla="*/ 42 h 553"/>
                        <a:gd name="T88" fmla="*/ 653 w 668"/>
                        <a:gd name="T89" fmla="*/ 71 h 553"/>
                        <a:gd name="T90" fmla="*/ 668 w 668"/>
                        <a:gd name="T91" fmla="*/ 103 h 553"/>
                        <a:gd name="T92" fmla="*/ 647 w 668"/>
                        <a:gd name="T93" fmla="*/ 126 h 553"/>
                        <a:gd name="T94" fmla="*/ 622 w 668"/>
                        <a:gd name="T95" fmla="*/ 146 h 553"/>
                        <a:gd name="T96" fmla="*/ 616 w 668"/>
                        <a:gd name="T97" fmla="*/ 146 h 553"/>
                        <a:gd name="T98" fmla="*/ 612 w 668"/>
                        <a:gd name="T99" fmla="*/ 163 h 553"/>
                        <a:gd name="T100" fmla="*/ 603 w 668"/>
                        <a:gd name="T101" fmla="*/ 167 h 553"/>
                        <a:gd name="T102" fmla="*/ 501 w 668"/>
                        <a:gd name="T103" fmla="*/ 203 h 553"/>
                        <a:gd name="T104" fmla="*/ 418 w 668"/>
                        <a:gd name="T105" fmla="*/ 267 h 553"/>
                        <a:gd name="T106" fmla="*/ 365 w 668"/>
                        <a:gd name="T107" fmla="*/ 353 h 553"/>
                        <a:gd name="T108" fmla="*/ 330 w 668"/>
                        <a:gd name="T109" fmla="*/ 359 h 553"/>
                        <a:gd name="T110" fmla="*/ 309 w 668"/>
                        <a:gd name="T111" fmla="*/ 372 h 553"/>
                        <a:gd name="T112" fmla="*/ 297 w 668"/>
                        <a:gd name="T113" fmla="*/ 399 h 553"/>
                        <a:gd name="T114" fmla="*/ 274 w 668"/>
                        <a:gd name="T115" fmla="*/ 422 h 553"/>
                        <a:gd name="T116" fmla="*/ 259 w 668"/>
                        <a:gd name="T117" fmla="*/ 451 h 553"/>
                        <a:gd name="T118" fmla="*/ 244 w 668"/>
                        <a:gd name="T119" fmla="*/ 484 h 553"/>
                        <a:gd name="T120" fmla="*/ 221 w 668"/>
                        <a:gd name="T121" fmla="*/ 512 h 553"/>
                        <a:gd name="T122" fmla="*/ 203 w 668"/>
                        <a:gd name="T123" fmla="*/ 541 h 553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668" h="553">
                          <a:moveTo>
                            <a:pt x="203" y="547"/>
                          </a:moveTo>
                          <a:lnTo>
                            <a:pt x="200" y="547"/>
                          </a:lnTo>
                          <a:lnTo>
                            <a:pt x="196" y="547"/>
                          </a:lnTo>
                          <a:lnTo>
                            <a:pt x="194" y="549"/>
                          </a:lnTo>
                          <a:lnTo>
                            <a:pt x="192" y="549"/>
                          </a:lnTo>
                          <a:lnTo>
                            <a:pt x="188" y="549"/>
                          </a:lnTo>
                          <a:lnTo>
                            <a:pt x="186" y="549"/>
                          </a:lnTo>
                          <a:lnTo>
                            <a:pt x="184" y="549"/>
                          </a:lnTo>
                          <a:lnTo>
                            <a:pt x="182" y="549"/>
                          </a:lnTo>
                          <a:lnTo>
                            <a:pt x="180" y="551"/>
                          </a:lnTo>
                          <a:lnTo>
                            <a:pt x="173" y="551"/>
                          </a:lnTo>
                          <a:lnTo>
                            <a:pt x="171" y="549"/>
                          </a:lnTo>
                          <a:lnTo>
                            <a:pt x="169" y="549"/>
                          </a:lnTo>
                          <a:lnTo>
                            <a:pt x="167" y="549"/>
                          </a:lnTo>
                          <a:lnTo>
                            <a:pt x="165" y="551"/>
                          </a:lnTo>
                          <a:lnTo>
                            <a:pt x="163" y="551"/>
                          </a:lnTo>
                          <a:lnTo>
                            <a:pt x="161" y="549"/>
                          </a:lnTo>
                          <a:lnTo>
                            <a:pt x="159" y="547"/>
                          </a:lnTo>
                          <a:lnTo>
                            <a:pt x="157" y="547"/>
                          </a:lnTo>
                          <a:lnTo>
                            <a:pt x="155" y="547"/>
                          </a:lnTo>
                          <a:lnTo>
                            <a:pt x="152" y="545"/>
                          </a:lnTo>
                          <a:lnTo>
                            <a:pt x="150" y="547"/>
                          </a:lnTo>
                          <a:lnTo>
                            <a:pt x="148" y="547"/>
                          </a:lnTo>
                          <a:lnTo>
                            <a:pt x="146" y="549"/>
                          </a:lnTo>
                          <a:lnTo>
                            <a:pt x="144" y="549"/>
                          </a:lnTo>
                          <a:lnTo>
                            <a:pt x="142" y="551"/>
                          </a:lnTo>
                          <a:lnTo>
                            <a:pt x="138" y="553"/>
                          </a:lnTo>
                          <a:lnTo>
                            <a:pt x="136" y="553"/>
                          </a:lnTo>
                          <a:lnTo>
                            <a:pt x="136" y="551"/>
                          </a:lnTo>
                          <a:lnTo>
                            <a:pt x="138" y="551"/>
                          </a:lnTo>
                          <a:lnTo>
                            <a:pt x="138" y="549"/>
                          </a:lnTo>
                          <a:lnTo>
                            <a:pt x="138" y="547"/>
                          </a:lnTo>
                          <a:lnTo>
                            <a:pt x="136" y="547"/>
                          </a:lnTo>
                          <a:lnTo>
                            <a:pt x="138" y="547"/>
                          </a:lnTo>
                          <a:lnTo>
                            <a:pt x="138" y="545"/>
                          </a:lnTo>
                          <a:lnTo>
                            <a:pt x="138" y="543"/>
                          </a:lnTo>
                          <a:lnTo>
                            <a:pt x="136" y="543"/>
                          </a:lnTo>
                          <a:lnTo>
                            <a:pt x="136" y="541"/>
                          </a:lnTo>
                          <a:lnTo>
                            <a:pt x="136" y="543"/>
                          </a:lnTo>
                          <a:lnTo>
                            <a:pt x="136" y="541"/>
                          </a:lnTo>
                          <a:lnTo>
                            <a:pt x="134" y="541"/>
                          </a:lnTo>
                          <a:lnTo>
                            <a:pt x="134" y="539"/>
                          </a:lnTo>
                          <a:lnTo>
                            <a:pt x="132" y="539"/>
                          </a:lnTo>
                          <a:lnTo>
                            <a:pt x="132" y="537"/>
                          </a:lnTo>
                          <a:lnTo>
                            <a:pt x="130" y="537"/>
                          </a:lnTo>
                          <a:lnTo>
                            <a:pt x="128" y="537"/>
                          </a:lnTo>
                          <a:lnTo>
                            <a:pt x="128" y="535"/>
                          </a:lnTo>
                          <a:lnTo>
                            <a:pt x="127" y="535"/>
                          </a:lnTo>
                          <a:lnTo>
                            <a:pt x="128" y="535"/>
                          </a:lnTo>
                          <a:lnTo>
                            <a:pt x="128" y="534"/>
                          </a:lnTo>
                          <a:lnTo>
                            <a:pt x="130" y="534"/>
                          </a:lnTo>
                          <a:lnTo>
                            <a:pt x="128" y="534"/>
                          </a:lnTo>
                          <a:lnTo>
                            <a:pt x="128" y="532"/>
                          </a:lnTo>
                          <a:lnTo>
                            <a:pt x="130" y="532"/>
                          </a:lnTo>
                          <a:lnTo>
                            <a:pt x="130" y="530"/>
                          </a:lnTo>
                          <a:lnTo>
                            <a:pt x="132" y="530"/>
                          </a:lnTo>
                          <a:lnTo>
                            <a:pt x="130" y="530"/>
                          </a:lnTo>
                          <a:lnTo>
                            <a:pt x="130" y="528"/>
                          </a:lnTo>
                          <a:lnTo>
                            <a:pt x="132" y="528"/>
                          </a:lnTo>
                          <a:lnTo>
                            <a:pt x="132" y="530"/>
                          </a:lnTo>
                          <a:lnTo>
                            <a:pt x="132" y="528"/>
                          </a:lnTo>
                          <a:lnTo>
                            <a:pt x="134" y="528"/>
                          </a:lnTo>
                          <a:lnTo>
                            <a:pt x="134" y="526"/>
                          </a:lnTo>
                          <a:lnTo>
                            <a:pt x="134" y="528"/>
                          </a:lnTo>
                          <a:lnTo>
                            <a:pt x="136" y="526"/>
                          </a:lnTo>
                          <a:lnTo>
                            <a:pt x="138" y="526"/>
                          </a:lnTo>
                          <a:lnTo>
                            <a:pt x="138" y="524"/>
                          </a:lnTo>
                          <a:lnTo>
                            <a:pt x="136" y="524"/>
                          </a:lnTo>
                          <a:lnTo>
                            <a:pt x="136" y="526"/>
                          </a:lnTo>
                          <a:lnTo>
                            <a:pt x="136" y="524"/>
                          </a:lnTo>
                          <a:lnTo>
                            <a:pt x="138" y="524"/>
                          </a:lnTo>
                          <a:lnTo>
                            <a:pt x="138" y="522"/>
                          </a:lnTo>
                          <a:lnTo>
                            <a:pt x="138" y="520"/>
                          </a:lnTo>
                          <a:lnTo>
                            <a:pt x="140" y="518"/>
                          </a:lnTo>
                          <a:lnTo>
                            <a:pt x="138" y="518"/>
                          </a:lnTo>
                          <a:lnTo>
                            <a:pt x="140" y="518"/>
                          </a:lnTo>
                          <a:lnTo>
                            <a:pt x="142" y="518"/>
                          </a:lnTo>
                          <a:lnTo>
                            <a:pt x="142" y="520"/>
                          </a:lnTo>
                          <a:lnTo>
                            <a:pt x="142" y="518"/>
                          </a:lnTo>
                          <a:lnTo>
                            <a:pt x="144" y="518"/>
                          </a:lnTo>
                          <a:lnTo>
                            <a:pt x="144" y="516"/>
                          </a:lnTo>
                          <a:lnTo>
                            <a:pt x="144" y="518"/>
                          </a:lnTo>
                          <a:lnTo>
                            <a:pt x="144" y="516"/>
                          </a:lnTo>
                          <a:lnTo>
                            <a:pt x="146" y="516"/>
                          </a:lnTo>
                          <a:lnTo>
                            <a:pt x="144" y="516"/>
                          </a:lnTo>
                          <a:lnTo>
                            <a:pt x="146" y="516"/>
                          </a:lnTo>
                          <a:lnTo>
                            <a:pt x="148" y="516"/>
                          </a:lnTo>
                          <a:lnTo>
                            <a:pt x="148" y="514"/>
                          </a:lnTo>
                          <a:lnTo>
                            <a:pt x="148" y="512"/>
                          </a:lnTo>
                          <a:lnTo>
                            <a:pt x="150" y="512"/>
                          </a:lnTo>
                          <a:lnTo>
                            <a:pt x="150" y="511"/>
                          </a:lnTo>
                          <a:lnTo>
                            <a:pt x="150" y="509"/>
                          </a:lnTo>
                          <a:lnTo>
                            <a:pt x="148" y="509"/>
                          </a:lnTo>
                          <a:lnTo>
                            <a:pt x="148" y="507"/>
                          </a:lnTo>
                          <a:lnTo>
                            <a:pt x="150" y="507"/>
                          </a:lnTo>
                          <a:lnTo>
                            <a:pt x="150" y="505"/>
                          </a:lnTo>
                          <a:lnTo>
                            <a:pt x="152" y="505"/>
                          </a:lnTo>
                          <a:lnTo>
                            <a:pt x="152" y="503"/>
                          </a:lnTo>
                          <a:lnTo>
                            <a:pt x="152" y="501"/>
                          </a:lnTo>
                          <a:lnTo>
                            <a:pt x="153" y="501"/>
                          </a:lnTo>
                          <a:lnTo>
                            <a:pt x="152" y="501"/>
                          </a:lnTo>
                          <a:lnTo>
                            <a:pt x="153" y="501"/>
                          </a:lnTo>
                          <a:lnTo>
                            <a:pt x="153" y="499"/>
                          </a:lnTo>
                          <a:lnTo>
                            <a:pt x="152" y="499"/>
                          </a:lnTo>
                          <a:lnTo>
                            <a:pt x="153" y="499"/>
                          </a:lnTo>
                          <a:lnTo>
                            <a:pt x="152" y="499"/>
                          </a:lnTo>
                          <a:lnTo>
                            <a:pt x="152" y="497"/>
                          </a:lnTo>
                          <a:lnTo>
                            <a:pt x="152" y="495"/>
                          </a:lnTo>
                          <a:lnTo>
                            <a:pt x="152" y="493"/>
                          </a:lnTo>
                          <a:lnTo>
                            <a:pt x="153" y="493"/>
                          </a:lnTo>
                          <a:lnTo>
                            <a:pt x="152" y="493"/>
                          </a:lnTo>
                          <a:lnTo>
                            <a:pt x="153" y="493"/>
                          </a:lnTo>
                          <a:lnTo>
                            <a:pt x="153" y="491"/>
                          </a:lnTo>
                          <a:lnTo>
                            <a:pt x="153" y="489"/>
                          </a:lnTo>
                          <a:lnTo>
                            <a:pt x="155" y="489"/>
                          </a:lnTo>
                          <a:lnTo>
                            <a:pt x="153" y="489"/>
                          </a:lnTo>
                          <a:lnTo>
                            <a:pt x="153" y="487"/>
                          </a:lnTo>
                          <a:lnTo>
                            <a:pt x="153" y="486"/>
                          </a:lnTo>
                          <a:lnTo>
                            <a:pt x="152" y="486"/>
                          </a:lnTo>
                          <a:lnTo>
                            <a:pt x="152" y="484"/>
                          </a:lnTo>
                          <a:lnTo>
                            <a:pt x="150" y="484"/>
                          </a:lnTo>
                          <a:lnTo>
                            <a:pt x="148" y="484"/>
                          </a:lnTo>
                          <a:lnTo>
                            <a:pt x="148" y="482"/>
                          </a:lnTo>
                          <a:lnTo>
                            <a:pt x="146" y="482"/>
                          </a:lnTo>
                          <a:lnTo>
                            <a:pt x="146" y="480"/>
                          </a:lnTo>
                          <a:lnTo>
                            <a:pt x="144" y="480"/>
                          </a:lnTo>
                          <a:lnTo>
                            <a:pt x="144" y="478"/>
                          </a:lnTo>
                          <a:lnTo>
                            <a:pt x="142" y="478"/>
                          </a:lnTo>
                          <a:lnTo>
                            <a:pt x="140" y="478"/>
                          </a:lnTo>
                          <a:lnTo>
                            <a:pt x="140" y="476"/>
                          </a:lnTo>
                          <a:lnTo>
                            <a:pt x="138" y="476"/>
                          </a:lnTo>
                          <a:lnTo>
                            <a:pt x="138" y="474"/>
                          </a:lnTo>
                          <a:lnTo>
                            <a:pt x="136" y="474"/>
                          </a:lnTo>
                          <a:lnTo>
                            <a:pt x="134" y="474"/>
                          </a:lnTo>
                          <a:lnTo>
                            <a:pt x="132" y="474"/>
                          </a:lnTo>
                          <a:lnTo>
                            <a:pt x="130" y="474"/>
                          </a:lnTo>
                          <a:lnTo>
                            <a:pt x="128" y="474"/>
                          </a:lnTo>
                          <a:lnTo>
                            <a:pt x="127" y="474"/>
                          </a:lnTo>
                          <a:lnTo>
                            <a:pt x="127" y="472"/>
                          </a:lnTo>
                          <a:lnTo>
                            <a:pt x="125" y="472"/>
                          </a:lnTo>
                          <a:lnTo>
                            <a:pt x="123" y="472"/>
                          </a:lnTo>
                          <a:lnTo>
                            <a:pt x="121" y="472"/>
                          </a:lnTo>
                          <a:lnTo>
                            <a:pt x="121" y="470"/>
                          </a:lnTo>
                          <a:lnTo>
                            <a:pt x="119" y="470"/>
                          </a:lnTo>
                          <a:lnTo>
                            <a:pt x="119" y="468"/>
                          </a:lnTo>
                          <a:lnTo>
                            <a:pt x="119" y="466"/>
                          </a:lnTo>
                          <a:lnTo>
                            <a:pt x="119" y="464"/>
                          </a:lnTo>
                          <a:lnTo>
                            <a:pt x="117" y="464"/>
                          </a:lnTo>
                          <a:lnTo>
                            <a:pt x="115" y="464"/>
                          </a:lnTo>
                          <a:lnTo>
                            <a:pt x="113" y="464"/>
                          </a:lnTo>
                          <a:lnTo>
                            <a:pt x="113" y="463"/>
                          </a:lnTo>
                          <a:lnTo>
                            <a:pt x="111" y="463"/>
                          </a:lnTo>
                          <a:lnTo>
                            <a:pt x="111" y="464"/>
                          </a:lnTo>
                          <a:lnTo>
                            <a:pt x="109" y="464"/>
                          </a:lnTo>
                          <a:lnTo>
                            <a:pt x="107" y="464"/>
                          </a:lnTo>
                          <a:lnTo>
                            <a:pt x="105" y="464"/>
                          </a:lnTo>
                          <a:lnTo>
                            <a:pt x="104" y="464"/>
                          </a:lnTo>
                          <a:lnTo>
                            <a:pt x="104" y="466"/>
                          </a:lnTo>
                          <a:lnTo>
                            <a:pt x="102" y="466"/>
                          </a:lnTo>
                          <a:lnTo>
                            <a:pt x="102" y="464"/>
                          </a:lnTo>
                          <a:lnTo>
                            <a:pt x="104" y="464"/>
                          </a:lnTo>
                          <a:lnTo>
                            <a:pt x="104" y="463"/>
                          </a:lnTo>
                          <a:lnTo>
                            <a:pt x="104" y="461"/>
                          </a:lnTo>
                          <a:lnTo>
                            <a:pt x="105" y="461"/>
                          </a:lnTo>
                          <a:lnTo>
                            <a:pt x="105" y="459"/>
                          </a:lnTo>
                          <a:lnTo>
                            <a:pt x="107" y="459"/>
                          </a:lnTo>
                          <a:lnTo>
                            <a:pt x="107" y="457"/>
                          </a:lnTo>
                          <a:lnTo>
                            <a:pt x="107" y="455"/>
                          </a:lnTo>
                          <a:lnTo>
                            <a:pt x="109" y="455"/>
                          </a:lnTo>
                          <a:lnTo>
                            <a:pt x="109" y="453"/>
                          </a:lnTo>
                          <a:lnTo>
                            <a:pt x="107" y="453"/>
                          </a:lnTo>
                          <a:lnTo>
                            <a:pt x="107" y="451"/>
                          </a:lnTo>
                          <a:lnTo>
                            <a:pt x="107" y="449"/>
                          </a:lnTo>
                          <a:lnTo>
                            <a:pt x="107" y="447"/>
                          </a:lnTo>
                          <a:lnTo>
                            <a:pt x="109" y="447"/>
                          </a:lnTo>
                          <a:lnTo>
                            <a:pt x="109" y="445"/>
                          </a:lnTo>
                          <a:lnTo>
                            <a:pt x="107" y="445"/>
                          </a:lnTo>
                          <a:lnTo>
                            <a:pt x="107" y="443"/>
                          </a:lnTo>
                          <a:lnTo>
                            <a:pt x="109" y="443"/>
                          </a:lnTo>
                          <a:lnTo>
                            <a:pt x="109" y="441"/>
                          </a:lnTo>
                          <a:lnTo>
                            <a:pt x="107" y="441"/>
                          </a:lnTo>
                          <a:lnTo>
                            <a:pt x="107" y="439"/>
                          </a:lnTo>
                          <a:lnTo>
                            <a:pt x="105" y="439"/>
                          </a:lnTo>
                          <a:lnTo>
                            <a:pt x="105" y="438"/>
                          </a:lnTo>
                          <a:lnTo>
                            <a:pt x="105" y="436"/>
                          </a:lnTo>
                          <a:lnTo>
                            <a:pt x="105" y="434"/>
                          </a:lnTo>
                          <a:lnTo>
                            <a:pt x="105" y="436"/>
                          </a:lnTo>
                          <a:lnTo>
                            <a:pt x="105" y="434"/>
                          </a:lnTo>
                          <a:lnTo>
                            <a:pt x="104" y="434"/>
                          </a:lnTo>
                          <a:lnTo>
                            <a:pt x="102" y="434"/>
                          </a:lnTo>
                          <a:lnTo>
                            <a:pt x="102" y="432"/>
                          </a:lnTo>
                          <a:lnTo>
                            <a:pt x="100" y="432"/>
                          </a:lnTo>
                          <a:lnTo>
                            <a:pt x="100" y="430"/>
                          </a:lnTo>
                          <a:lnTo>
                            <a:pt x="98" y="430"/>
                          </a:lnTo>
                          <a:lnTo>
                            <a:pt x="98" y="432"/>
                          </a:lnTo>
                          <a:lnTo>
                            <a:pt x="96" y="432"/>
                          </a:lnTo>
                          <a:lnTo>
                            <a:pt x="96" y="434"/>
                          </a:lnTo>
                          <a:lnTo>
                            <a:pt x="94" y="434"/>
                          </a:lnTo>
                          <a:lnTo>
                            <a:pt x="92" y="434"/>
                          </a:lnTo>
                          <a:lnTo>
                            <a:pt x="92" y="432"/>
                          </a:lnTo>
                          <a:lnTo>
                            <a:pt x="90" y="432"/>
                          </a:lnTo>
                          <a:lnTo>
                            <a:pt x="88" y="432"/>
                          </a:lnTo>
                          <a:lnTo>
                            <a:pt x="88" y="430"/>
                          </a:lnTo>
                          <a:lnTo>
                            <a:pt x="86" y="430"/>
                          </a:lnTo>
                          <a:lnTo>
                            <a:pt x="84" y="430"/>
                          </a:lnTo>
                          <a:lnTo>
                            <a:pt x="82" y="430"/>
                          </a:lnTo>
                          <a:lnTo>
                            <a:pt x="80" y="430"/>
                          </a:lnTo>
                          <a:lnTo>
                            <a:pt x="80" y="432"/>
                          </a:lnTo>
                          <a:lnTo>
                            <a:pt x="79" y="432"/>
                          </a:lnTo>
                          <a:lnTo>
                            <a:pt x="79" y="430"/>
                          </a:lnTo>
                          <a:lnTo>
                            <a:pt x="79" y="432"/>
                          </a:lnTo>
                          <a:lnTo>
                            <a:pt x="77" y="432"/>
                          </a:lnTo>
                          <a:lnTo>
                            <a:pt x="77" y="430"/>
                          </a:lnTo>
                          <a:lnTo>
                            <a:pt x="75" y="430"/>
                          </a:lnTo>
                          <a:lnTo>
                            <a:pt x="73" y="430"/>
                          </a:lnTo>
                          <a:lnTo>
                            <a:pt x="71" y="428"/>
                          </a:lnTo>
                          <a:lnTo>
                            <a:pt x="71" y="430"/>
                          </a:lnTo>
                          <a:lnTo>
                            <a:pt x="71" y="428"/>
                          </a:lnTo>
                          <a:lnTo>
                            <a:pt x="71" y="430"/>
                          </a:lnTo>
                          <a:lnTo>
                            <a:pt x="69" y="430"/>
                          </a:lnTo>
                          <a:lnTo>
                            <a:pt x="69" y="428"/>
                          </a:lnTo>
                          <a:lnTo>
                            <a:pt x="67" y="428"/>
                          </a:lnTo>
                          <a:lnTo>
                            <a:pt x="67" y="430"/>
                          </a:lnTo>
                          <a:lnTo>
                            <a:pt x="65" y="428"/>
                          </a:lnTo>
                          <a:lnTo>
                            <a:pt x="65" y="430"/>
                          </a:lnTo>
                          <a:lnTo>
                            <a:pt x="63" y="430"/>
                          </a:lnTo>
                          <a:lnTo>
                            <a:pt x="63" y="428"/>
                          </a:lnTo>
                          <a:lnTo>
                            <a:pt x="61" y="428"/>
                          </a:lnTo>
                          <a:lnTo>
                            <a:pt x="59" y="430"/>
                          </a:lnTo>
                          <a:lnTo>
                            <a:pt x="57" y="430"/>
                          </a:lnTo>
                          <a:lnTo>
                            <a:pt x="57" y="428"/>
                          </a:lnTo>
                          <a:lnTo>
                            <a:pt x="56" y="428"/>
                          </a:lnTo>
                          <a:lnTo>
                            <a:pt x="56" y="430"/>
                          </a:lnTo>
                          <a:lnTo>
                            <a:pt x="56" y="428"/>
                          </a:lnTo>
                          <a:lnTo>
                            <a:pt x="54" y="428"/>
                          </a:lnTo>
                          <a:lnTo>
                            <a:pt x="52" y="428"/>
                          </a:lnTo>
                          <a:lnTo>
                            <a:pt x="50" y="428"/>
                          </a:lnTo>
                          <a:lnTo>
                            <a:pt x="48" y="428"/>
                          </a:lnTo>
                          <a:lnTo>
                            <a:pt x="48" y="430"/>
                          </a:lnTo>
                          <a:lnTo>
                            <a:pt x="46" y="430"/>
                          </a:lnTo>
                          <a:lnTo>
                            <a:pt x="46" y="432"/>
                          </a:lnTo>
                          <a:lnTo>
                            <a:pt x="44" y="432"/>
                          </a:lnTo>
                          <a:lnTo>
                            <a:pt x="42" y="432"/>
                          </a:lnTo>
                          <a:lnTo>
                            <a:pt x="42" y="430"/>
                          </a:lnTo>
                          <a:lnTo>
                            <a:pt x="42" y="432"/>
                          </a:lnTo>
                          <a:lnTo>
                            <a:pt x="40" y="432"/>
                          </a:lnTo>
                          <a:lnTo>
                            <a:pt x="40" y="434"/>
                          </a:lnTo>
                          <a:lnTo>
                            <a:pt x="38" y="434"/>
                          </a:lnTo>
                          <a:lnTo>
                            <a:pt x="36" y="434"/>
                          </a:lnTo>
                          <a:lnTo>
                            <a:pt x="34" y="434"/>
                          </a:lnTo>
                          <a:lnTo>
                            <a:pt x="32" y="434"/>
                          </a:lnTo>
                          <a:lnTo>
                            <a:pt x="32" y="436"/>
                          </a:lnTo>
                          <a:lnTo>
                            <a:pt x="31" y="436"/>
                          </a:lnTo>
                          <a:lnTo>
                            <a:pt x="31" y="434"/>
                          </a:lnTo>
                          <a:lnTo>
                            <a:pt x="31" y="436"/>
                          </a:lnTo>
                          <a:lnTo>
                            <a:pt x="31" y="434"/>
                          </a:lnTo>
                          <a:lnTo>
                            <a:pt x="31" y="436"/>
                          </a:lnTo>
                          <a:lnTo>
                            <a:pt x="29" y="436"/>
                          </a:lnTo>
                          <a:lnTo>
                            <a:pt x="29" y="434"/>
                          </a:lnTo>
                          <a:lnTo>
                            <a:pt x="27" y="434"/>
                          </a:lnTo>
                          <a:lnTo>
                            <a:pt x="25" y="434"/>
                          </a:lnTo>
                          <a:lnTo>
                            <a:pt x="25" y="436"/>
                          </a:lnTo>
                          <a:lnTo>
                            <a:pt x="23" y="436"/>
                          </a:lnTo>
                          <a:lnTo>
                            <a:pt x="21" y="436"/>
                          </a:lnTo>
                          <a:lnTo>
                            <a:pt x="19" y="436"/>
                          </a:lnTo>
                          <a:lnTo>
                            <a:pt x="17" y="436"/>
                          </a:lnTo>
                          <a:lnTo>
                            <a:pt x="17" y="434"/>
                          </a:lnTo>
                          <a:lnTo>
                            <a:pt x="15" y="434"/>
                          </a:lnTo>
                          <a:lnTo>
                            <a:pt x="15" y="432"/>
                          </a:lnTo>
                          <a:lnTo>
                            <a:pt x="13" y="432"/>
                          </a:lnTo>
                          <a:lnTo>
                            <a:pt x="13" y="430"/>
                          </a:lnTo>
                          <a:lnTo>
                            <a:pt x="13" y="428"/>
                          </a:lnTo>
                          <a:lnTo>
                            <a:pt x="13" y="426"/>
                          </a:lnTo>
                          <a:lnTo>
                            <a:pt x="13" y="424"/>
                          </a:lnTo>
                          <a:lnTo>
                            <a:pt x="11" y="424"/>
                          </a:lnTo>
                          <a:lnTo>
                            <a:pt x="9" y="422"/>
                          </a:lnTo>
                          <a:lnTo>
                            <a:pt x="9" y="420"/>
                          </a:lnTo>
                          <a:lnTo>
                            <a:pt x="8" y="420"/>
                          </a:lnTo>
                          <a:lnTo>
                            <a:pt x="8" y="418"/>
                          </a:lnTo>
                          <a:lnTo>
                            <a:pt x="8" y="416"/>
                          </a:lnTo>
                          <a:lnTo>
                            <a:pt x="8" y="415"/>
                          </a:lnTo>
                          <a:lnTo>
                            <a:pt x="6" y="413"/>
                          </a:lnTo>
                          <a:lnTo>
                            <a:pt x="6" y="411"/>
                          </a:lnTo>
                          <a:lnTo>
                            <a:pt x="8" y="411"/>
                          </a:lnTo>
                          <a:lnTo>
                            <a:pt x="8" y="409"/>
                          </a:lnTo>
                          <a:lnTo>
                            <a:pt x="8" y="407"/>
                          </a:lnTo>
                          <a:lnTo>
                            <a:pt x="6" y="407"/>
                          </a:lnTo>
                          <a:lnTo>
                            <a:pt x="6" y="405"/>
                          </a:lnTo>
                          <a:lnTo>
                            <a:pt x="6" y="403"/>
                          </a:lnTo>
                          <a:lnTo>
                            <a:pt x="6" y="401"/>
                          </a:lnTo>
                          <a:lnTo>
                            <a:pt x="4" y="401"/>
                          </a:lnTo>
                          <a:lnTo>
                            <a:pt x="2" y="399"/>
                          </a:lnTo>
                          <a:lnTo>
                            <a:pt x="0" y="399"/>
                          </a:lnTo>
                          <a:lnTo>
                            <a:pt x="0" y="397"/>
                          </a:lnTo>
                          <a:lnTo>
                            <a:pt x="0" y="395"/>
                          </a:lnTo>
                          <a:lnTo>
                            <a:pt x="0" y="393"/>
                          </a:lnTo>
                          <a:lnTo>
                            <a:pt x="2" y="391"/>
                          </a:lnTo>
                          <a:lnTo>
                            <a:pt x="4" y="391"/>
                          </a:lnTo>
                          <a:lnTo>
                            <a:pt x="4" y="390"/>
                          </a:lnTo>
                          <a:lnTo>
                            <a:pt x="4" y="388"/>
                          </a:lnTo>
                          <a:lnTo>
                            <a:pt x="2" y="388"/>
                          </a:lnTo>
                          <a:lnTo>
                            <a:pt x="2" y="386"/>
                          </a:lnTo>
                          <a:lnTo>
                            <a:pt x="4" y="386"/>
                          </a:lnTo>
                          <a:lnTo>
                            <a:pt x="4" y="384"/>
                          </a:lnTo>
                          <a:lnTo>
                            <a:pt x="6" y="384"/>
                          </a:lnTo>
                          <a:lnTo>
                            <a:pt x="6" y="382"/>
                          </a:lnTo>
                          <a:lnTo>
                            <a:pt x="8" y="382"/>
                          </a:lnTo>
                          <a:lnTo>
                            <a:pt x="6" y="382"/>
                          </a:lnTo>
                          <a:lnTo>
                            <a:pt x="6" y="380"/>
                          </a:lnTo>
                          <a:lnTo>
                            <a:pt x="6" y="378"/>
                          </a:lnTo>
                          <a:lnTo>
                            <a:pt x="6" y="380"/>
                          </a:lnTo>
                          <a:lnTo>
                            <a:pt x="4" y="380"/>
                          </a:lnTo>
                          <a:lnTo>
                            <a:pt x="4" y="378"/>
                          </a:lnTo>
                          <a:lnTo>
                            <a:pt x="4" y="376"/>
                          </a:lnTo>
                          <a:lnTo>
                            <a:pt x="6" y="376"/>
                          </a:lnTo>
                          <a:lnTo>
                            <a:pt x="6" y="374"/>
                          </a:lnTo>
                          <a:lnTo>
                            <a:pt x="4" y="374"/>
                          </a:lnTo>
                          <a:lnTo>
                            <a:pt x="6" y="374"/>
                          </a:lnTo>
                          <a:lnTo>
                            <a:pt x="6" y="372"/>
                          </a:lnTo>
                          <a:lnTo>
                            <a:pt x="4" y="372"/>
                          </a:lnTo>
                          <a:lnTo>
                            <a:pt x="4" y="370"/>
                          </a:lnTo>
                          <a:lnTo>
                            <a:pt x="4" y="368"/>
                          </a:lnTo>
                          <a:lnTo>
                            <a:pt x="4" y="367"/>
                          </a:lnTo>
                          <a:lnTo>
                            <a:pt x="6" y="367"/>
                          </a:lnTo>
                          <a:lnTo>
                            <a:pt x="6" y="365"/>
                          </a:lnTo>
                          <a:lnTo>
                            <a:pt x="6" y="363"/>
                          </a:lnTo>
                          <a:lnTo>
                            <a:pt x="6" y="361"/>
                          </a:lnTo>
                          <a:lnTo>
                            <a:pt x="4" y="361"/>
                          </a:lnTo>
                          <a:lnTo>
                            <a:pt x="4" y="359"/>
                          </a:lnTo>
                          <a:lnTo>
                            <a:pt x="2" y="359"/>
                          </a:lnTo>
                          <a:lnTo>
                            <a:pt x="4" y="359"/>
                          </a:lnTo>
                          <a:lnTo>
                            <a:pt x="2" y="359"/>
                          </a:lnTo>
                          <a:lnTo>
                            <a:pt x="2" y="357"/>
                          </a:lnTo>
                          <a:lnTo>
                            <a:pt x="4" y="357"/>
                          </a:lnTo>
                          <a:lnTo>
                            <a:pt x="4" y="355"/>
                          </a:lnTo>
                          <a:lnTo>
                            <a:pt x="6" y="355"/>
                          </a:lnTo>
                          <a:lnTo>
                            <a:pt x="8" y="355"/>
                          </a:lnTo>
                          <a:lnTo>
                            <a:pt x="9" y="355"/>
                          </a:lnTo>
                          <a:lnTo>
                            <a:pt x="9" y="353"/>
                          </a:lnTo>
                          <a:lnTo>
                            <a:pt x="11" y="353"/>
                          </a:lnTo>
                          <a:lnTo>
                            <a:pt x="11" y="351"/>
                          </a:lnTo>
                          <a:lnTo>
                            <a:pt x="13" y="351"/>
                          </a:lnTo>
                          <a:lnTo>
                            <a:pt x="13" y="349"/>
                          </a:lnTo>
                          <a:lnTo>
                            <a:pt x="13" y="347"/>
                          </a:lnTo>
                          <a:lnTo>
                            <a:pt x="15" y="347"/>
                          </a:lnTo>
                          <a:lnTo>
                            <a:pt x="15" y="345"/>
                          </a:lnTo>
                          <a:lnTo>
                            <a:pt x="17" y="345"/>
                          </a:lnTo>
                          <a:lnTo>
                            <a:pt x="19" y="345"/>
                          </a:lnTo>
                          <a:lnTo>
                            <a:pt x="19" y="343"/>
                          </a:lnTo>
                          <a:lnTo>
                            <a:pt x="19" y="342"/>
                          </a:lnTo>
                          <a:lnTo>
                            <a:pt x="19" y="343"/>
                          </a:lnTo>
                          <a:lnTo>
                            <a:pt x="21" y="343"/>
                          </a:lnTo>
                          <a:lnTo>
                            <a:pt x="21" y="342"/>
                          </a:lnTo>
                          <a:lnTo>
                            <a:pt x="21" y="340"/>
                          </a:lnTo>
                          <a:lnTo>
                            <a:pt x="21" y="338"/>
                          </a:lnTo>
                          <a:lnTo>
                            <a:pt x="21" y="336"/>
                          </a:lnTo>
                          <a:lnTo>
                            <a:pt x="23" y="336"/>
                          </a:lnTo>
                          <a:lnTo>
                            <a:pt x="23" y="334"/>
                          </a:lnTo>
                          <a:lnTo>
                            <a:pt x="21" y="334"/>
                          </a:lnTo>
                          <a:lnTo>
                            <a:pt x="23" y="334"/>
                          </a:lnTo>
                          <a:lnTo>
                            <a:pt x="23" y="332"/>
                          </a:lnTo>
                          <a:lnTo>
                            <a:pt x="25" y="332"/>
                          </a:lnTo>
                          <a:lnTo>
                            <a:pt x="25" y="330"/>
                          </a:lnTo>
                          <a:lnTo>
                            <a:pt x="25" y="328"/>
                          </a:lnTo>
                          <a:lnTo>
                            <a:pt x="25" y="326"/>
                          </a:lnTo>
                          <a:lnTo>
                            <a:pt x="25" y="324"/>
                          </a:lnTo>
                          <a:lnTo>
                            <a:pt x="27" y="324"/>
                          </a:lnTo>
                          <a:lnTo>
                            <a:pt x="25" y="324"/>
                          </a:lnTo>
                          <a:lnTo>
                            <a:pt x="27" y="324"/>
                          </a:lnTo>
                          <a:lnTo>
                            <a:pt x="29" y="324"/>
                          </a:lnTo>
                          <a:lnTo>
                            <a:pt x="29" y="326"/>
                          </a:lnTo>
                          <a:lnTo>
                            <a:pt x="31" y="326"/>
                          </a:lnTo>
                          <a:lnTo>
                            <a:pt x="32" y="326"/>
                          </a:lnTo>
                          <a:lnTo>
                            <a:pt x="34" y="326"/>
                          </a:lnTo>
                          <a:lnTo>
                            <a:pt x="36" y="326"/>
                          </a:lnTo>
                          <a:lnTo>
                            <a:pt x="38" y="326"/>
                          </a:lnTo>
                          <a:lnTo>
                            <a:pt x="38" y="324"/>
                          </a:lnTo>
                          <a:lnTo>
                            <a:pt x="40" y="324"/>
                          </a:lnTo>
                          <a:lnTo>
                            <a:pt x="42" y="324"/>
                          </a:lnTo>
                          <a:lnTo>
                            <a:pt x="44" y="324"/>
                          </a:lnTo>
                          <a:lnTo>
                            <a:pt x="46" y="324"/>
                          </a:lnTo>
                          <a:lnTo>
                            <a:pt x="46" y="322"/>
                          </a:lnTo>
                          <a:lnTo>
                            <a:pt x="48" y="322"/>
                          </a:lnTo>
                          <a:lnTo>
                            <a:pt x="48" y="324"/>
                          </a:lnTo>
                          <a:lnTo>
                            <a:pt x="50" y="324"/>
                          </a:lnTo>
                          <a:lnTo>
                            <a:pt x="52" y="324"/>
                          </a:lnTo>
                          <a:lnTo>
                            <a:pt x="54" y="324"/>
                          </a:lnTo>
                          <a:lnTo>
                            <a:pt x="56" y="324"/>
                          </a:lnTo>
                          <a:lnTo>
                            <a:pt x="57" y="324"/>
                          </a:lnTo>
                          <a:lnTo>
                            <a:pt x="59" y="324"/>
                          </a:lnTo>
                          <a:lnTo>
                            <a:pt x="61" y="324"/>
                          </a:lnTo>
                          <a:lnTo>
                            <a:pt x="63" y="324"/>
                          </a:lnTo>
                          <a:lnTo>
                            <a:pt x="63" y="322"/>
                          </a:lnTo>
                          <a:lnTo>
                            <a:pt x="65" y="322"/>
                          </a:lnTo>
                          <a:lnTo>
                            <a:pt x="67" y="324"/>
                          </a:lnTo>
                          <a:lnTo>
                            <a:pt x="67" y="322"/>
                          </a:lnTo>
                          <a:lnTo>
                            <a:pt x="69" y="322"/>
                          </a:lnTo>
                          <a:lnTo>
                            <a:pt x="71" y="322"/>
                          </a:lnTo>
                          <a:lnTo>
                            <a:pt x="71" y="324"/>
                          </a:lnTo>
                          <a:lnTo>
                            <a:pt x="71" y="322"/>
                          </a:lnTo>
                          <a:lnTo>
                            <a:pt x="73" y="322"/>
                          </a:lnTo>
                          <a:lnTo>
                            <a:pt x="75" y="322"/>
                          </a:lnTo>
                          <a:lnTo>
                            <a:pt x="77" y="322"/>
                          </a:lnTo>
                          <a:lnTo>
                            <a:pt x="79" y="322"/>
                          </a:lnTo>
                          <a:lnTo>
                            <a:pt x="80" y="322"/>
                          </a:lnTo>
                          <a:lnTo>
                            <a:pt x="82" y="322"/>
                          </a:lnTo>
                          <a:lnTo>
                            <a:pt x="84" y="322"/>
                          </a:lnTo>
                          <a:lnTo>
                            <a:pt x="84" y="320"/>
                          </a:lnTo>
                          <a:lnTo>
                            <a:pt x="86" y="320"/>
                          </a:lnTo>
                          <a:lnTo>
                            <a:pt x="88" y="320"/>
                          </a:lnTo>
                          <a:lnTo>
                            <a:pt x="90" y="320"/>
                          </a:lnTo>
                          <a:lnTo>
                            <a:pt x="92" y="320"/>
                          </a:lnTo>
                          <a:lnTo>
                            <a:pt x="94" y="320"/>
                          </a:lnTo>
                          <a:lnTo>
                            <a:pt x="94" y="319"/>
                          </a:lnTo>
                          <a:lnTo>
                            <a:pt x="96" y="319"/>
                          </a:lnTo>
                          <a:lnTo>
                            <a:pt x="98" y="319"/>
                          </a:lnTo>
                          <a:lnTo>
                            <a:pt x="100" y="319"/>
                          </a:lnTo>
                          <a:lnTo>
                            <a:pt x="100" y="317"/>
                          </a:lnTo>
                          <a:lnTo>
                            <a:pt x="102" y="317"/>
                          </a:lnTo>
                          <a:lnTo>
                            <a:pt x="104" y="317"/>
                          </a:lnTo>
                          <a:lnTo>
                            <a:pt x="104" y="315"/>
                          </a:lnTo>
                          <a:lnTo>
                            <a:pt x="105" y="315"/>
                          </a:lnTo>
                          <a:lnTo>
                            <a:pt x="105" y="313"/>
                          </a:lnTo>
                          <a:lnTo>
                            <a:pt x="107" y="313"/>
                          </a:lnTo>
                          <a:lnTo>
                            <a:pt x="107" y="311"/>
                          </a:lnTo>
                          <a:lnTo>
                            <a:pt x="109" y="311"/>
                          </a:lnTo>
                          <a:lnTo>
                            <a:pt x="109" y="309"/>
                          </a:lnTo>
                          <a:lnTo>
                            <a:pt x="111" y="309"/>
                          </a:lnTo>
                          <a:lnTo>
                            <a:pt x="113" y="309"/>
                          </a:lnTo>
                          <a:lnTo>
                            <a:pt x="113" y="307"/>
                          </a:lnTo>
                          <a:lnTo>
                            <a:pt x="115" y="307"/>
                          </a:lnTo>
                          <a:lnTo>
                            <a:pt x="117" y="307"/>
                          </a:lnTo>
                          <a:lnTo>
                            <a:pt x="117" y="305"/>
                          </a:lnTo>
                          <a:lnTo>
                            <a:pt x="119" y="305"/>
                          </a:lnTo>
                          <a:lnTo>
                            <a:pt x="119" y="303"/>
                          </a:lnTo>
                          <a:lnTo>
                            <a:pt x="121" y="303"/>
                          </a:lnTo>
                          <a:lnTo>
                            <a:pt x="121" y="301"/>
                          </a:lnTo>
                          <a:lnTo>
                            <a:pt x="123" y="301"/>
                          </a:lnTo>
                          <a:lnTo>
                            <a:pt x="123" y="299"/>
                          </a:lnTo>
                          <a:lnTo>
                            <a:pt x="125" y="299"/>
                          </a:lnTo>
                          <a:lnTo>
                            <a:pt x="125" y="297"/>
                          </a:lnTo>
                          <a:lnTo>
                            <a:pt x="125" y="295"/>
                          </a:lnTo>
                          <a:lnTo>
                            <a:pt x="125" y="294"/>
                          </a:lnTo>
                          <a:lnTo>
                            <a:pt x="127" y="294"/>
                          </a:lnTo>
                          <a:lnTo>
                            <a:pt x="128" y="294"/>
                          </a:lnTo>
                          <a:lnTo>
                            <a:pt x="128" y="292"/>
                          </a:lnTo>
                          <a:lnTo>
                            <a:pt x="130" y="292"/>
                          </a:lnTo>
                          <a:lnTo>
                            <a:pt x="130" y="290"/>
                          </a:lnTo>
                          <a:lnTo>
                            <a:pt x="132" y="290"/>
                          </a:lnTo>
                          <a:lnTo>
                            <a:pt x="134" y="288"/>
                          </a:lnTo>
                          <a:lnTo>
                            <a:pt x="134" y="286"/>
                          </a:lnTo>
                          <a:lnTo>
                            <a:pt x="136" y="286"/>
                          </a:lnTo>
                          <a:lnTo>
                            <a:pt x="136" y="284"/>
                          </a:lnTo>
                          <a:lnTo>
                            <a:pt x="138" y="284"/>
                          </a:lnTo>
                          <a:lnTo>
                            <a:pt x="140" y="284"/>
                          </a:lnTo>
                          <a:lnTo>
                            <a:pt x="140" y="282"/>
                          </a:lnTo>
                          <a:lnTo>
                            <a:pt x="142" y="282"/>
                          </a:lnTo>
                          <a:lnTo>
                            <a:pt x="144" y="282"/>
                          </a:lnTo>
                          <a:lnTo>
                            <a:pt x="146" y="282"/>
                          </a:lnTo>
                          <a:lnTo>
                            <a:pt x="146" y="280"/>
                          </a:lnTo>
                          <a:lnTo>
                            <a:pt x="148" y="280"/>
                          </a:lnTo>
                          <a:lnTo>
                            <a:pt x="150" y="280"/>
                          </a:lnTo>
                          <a:lnTo>
                            <a:pt x="150" y="278"/>
                          </a:lnTo>
                          <a:lnTo>
                            <a:pt x="152" y="278"/>
                          </a:lnTo>
                          <a:lnTo>
                            <a:pt x="152" y="276"/>
                          </a:lnTo>
                          <a:lnTo>
                            <a:pt x="153" y="276"/>
                          </a:lnTo>
                          <a:lnTo>
                            <a:pt x="153" y="274"/>
                          </a:lnTo>
                          <a:lnTo>
                            <a:pt x="155" y="274"/>
                          </a:lnTo>
                          <a:lnTo>
                            <a:pt x="155" y="272"/>
                          </a:lnTo>
                          <a:lnTo>
                            <a:pt x="157" y="272"/>
                          </a:lnTo>
                          <a:lnTo>
                            <a:pt x="157" y="270"/>
                          </a:lnTo>
                          <a:lnTo>
                            <a:pt x="159" y="270"/>
                          </a:lnTo>
                          <a:lnTo>
                            <a:pt x="159" y="269"/>
                          </a:lnTo>
                          <a:lnTo>
                            <a:pt x="159" y="267"/>
                          </a:lnTo>
                          <a:lnTo>
                            <a:pt x="161" y="267"/>
                          </a:lnTo>
                          <a:lnTo>
                            <a:pt x="161" y="265"/>
                          </a:lnTo>
                          <a:lnTo>
                            <a:pt x="163" y="265"/>
                          </a:lnTo>
                          <a:lnTo>
                            <a:pt x="163" y="263"/>
                          </a:lnTo>
                          <a:lnTo>
                            <a:pt x="165" y="263"/>
                          </a:lnTo>
                          <a:lnTo>
                            <a:pt x="165" y="261"/>
                          </a:lnTo>
                          <a:lnTo>
                            <a:pt x="167" y="261"/>
                          </a:lnTo>
                          <a:lnTo>
                            <a:pt x="169" y="261"/>
                          </a:lnTo>
                          <a:lnTo>
                            <a:pt x="169" y="259"/>
                          </a:lnTo>
                          <a:lnTo>
                            <a:pt x="171" y="259"/>
                          </a:lnTo>
                          <a:lnTo>
                            <a:pt x="173" y="259"/>
                          </a:lnTo>
                          <a:lnTo>
                            <a:pt x="173" y="257"/>
                          </a:lnTo>
                          <a:lnTo>
                            <a:pt x="175" y="257"/>
                          </a:lnTo>
                          <a:lnTo>
                            <a:pt x="175" y="255"/>
                          </a:lnTo>
                          <a:lnTo>
                            <a:pt x="176" y="255"/>
                          </a:lnTo>
                          <a:lnTo>
                            <a:pt x="178" y="255"/>
                          </a:lnTo>
                          <a:lnTo>
                            <a:pt x="180" y="255"/>
                          </a:lnTo>
                          <a:lnTo>
                            <a:pt x="180" y="253"/>
                          </a:lnTo>
                          <a:lnTo>
                            <a:pt x="182" y="253"/>
                          </a:lnTo>
                          <a:lnTo>
                            <a:pt x="184" y="253"/>
                          </a:lnTo>
                          <a:lnTo>
                            <a:pt x="184" y="251"/>
                          </a:lnTo>
                          <a:lnTo>
                            <a:pt x="186" y="251"/>
                          </a:lnTo>
                          <a:lnTo>
                            <a:pt x="188" y="249"/>
                          </a:lnTo>
                          <a:lnTo>
                            <a:pt x="190" y="249"/>
                          </a:lnTo>
                          <a:lnTo>
                            <a:pt x="190" y="247"/>
                          </a:lnTo>
                          <a:lnTo>
                            <a:pt x="192" y="247"/>
                          </a:lnTo>
                          <a:lnTo>
                            <a:pt x="194" y="247"/>
                          </a:lnTo>
                          <a:lnTo>
                            <a:pt x="194" y="246"/>
                          </a:lnTo>
                          <a:lnTo>
                            <a:pt x="196" y="246"/>
                          </a:lnTo>
                          <a:lnTo>
                            <a:pt x="198" y="246"/>
                          </a:lnTo>
                          <a:lnTo>
                            <a:pt x="200" y="244"/>
                          </a:lnTo>
                          <a:lnTo>
                            <a:pt x="201" y="244"/>
                          </a:lnTo>
                          <a:lnTo>
                            <a:pt x="203" y="242"/>
                          </a:lnTo>
                          <a:lnTo>
                            <a:pt x="205" y="242"/>
                          </a:lnTo>
                          <a:lnTo>
                            <a:pt x="205" y="240"/>
                          </a:lnTo>
                          <a:lnTo>
                            <a:pt x="207" y="238"/>
                          </a:lnTo>
                          <a:lnTo>
                            <a:pt x="207" y="236"/>
                          </a:lnTo>
                          <a:lnTo>
                            <a:pt x="209" y="236"/>
                          </a:lnTo>
                          <a:lnTo>
                            <a:pt x="209" y="234"/>
                          </a:lnTo>
                          <a:lnTo>
                            <a:pt x="211" y="234"/>
                          </a:lnTo>
                          <a:lnTo>
                            <a:pt x="211" y="232"/>
                          </a:lnTo>
                          <a:lnTo>
                            <a:pt x="213" y="232"/>
                          </a:lnTo>
                          <a:lnTo>
                            <a:pt x="213" y="230"/>
                          </a:lnTo>
                          <a:lnTo>
                            <a:pt x="215" y="230"/>
                          </a:lnTo>
                          <a:lnTo>
                            <a:pt x="215" y="228"/>
                          </a:lnTo>
                          <a:lnTo>
                            <a:pt x="215" y="226"/>
                          </a:lnTo>
                          <a:lnTo>
                            <a:pt x="217" y="226"/>
                          </a:lnTo>
                          <a:lnTo>
                            <a:pt x="217" y="224"/>
                          </a:lnTo>
                          <a:lnTo>
                            <a:pt x="219" y="224"/>
                          </a:lnTo>
                          <a:lnTo>
                            <a:pt x="219" y="222"/>
                          </a:lnTo>
                          <a:lnTo>
                            <a:pt x="221" y="222"/>
                          </a:lnTo>
                          <a:lnTo>
                            <a:pt x="223" y="221"/>
                          </a:lnTo>
                          <a:lnTo>
                            <a:pt x="224" y="221"/>
                          </a:lnTo>
                          <a:lnTo>
                            <a:pt x="224" y="219"/>
                          </a:lnTo>
                          <a:lnTo>
                            <a:pt x="226" y="219"/>
                          </a:lnTo>
                          <a:lnTo>
                            <a:pt x="226" y="217"/>
                          </a:lnTo>
                          <a:lnTo>
                            <a:pt x="228" y="217"/>
                          </a:lnTo>
                          <a:lnTo>
                            <a:pt x="230" y="215"/>
                          </a:lnTo>
                          <a:lnTo>
                            <a:pt x="230" y="213"/>
                          </a:lnTo>
                          <a:lnTo>
                            <a:pt x="232" y="213"/>
                          </a:lnTo>
                          <a:lnTo>
                            <a:pt x="232" y="211"/>
                          </a:lnTo>
                          <a:lnTo>
                            <a:pt x="234" y="211"/>
                          </a:lnTo>
                          <a:lnTo>
                            <a:pt x="236" y="211"/>
                          </a:lnTo>
                          <a:lnTo>
                            <a:pt x="236" y="209"/>
                          </a:lnTo>
                          <a:lnTo>
                            <a:pt x="238" y="209"/>
                          </a:lnTo>
                          <a:lnTo>
                            <a:pt x="240" y="209"/>
                          </a:lnTo>
                          <a:lnTo>
                            <a:pt x="242" y="209"/>
                          </a:lnTo>
                          <a:lnTo>
                            <a:pt x="242" y="207"/>
                          </a:lnTo>
                          <a:lnTo>
                            <a:pt x="244" y="207"/>
                          </a:lnTo>
                          <a:lnTo>
                            <a:pt x="246" y="207"/>
                          </a:lnTo>
                          <a:lnTo>
                            <a:pt x="246" y="205"/>
                          </a:lnTo>
                          <a:lnTo>
                            <a:pt x="248" y="205"/>
                          </a:lnTo>
                          <a:lnTo>
                            <a:pt x="249" y="205"/>
                          </a:lnTo>
                          <a:lnTo>
                            <a:pt x="251" y="205"/>
                          </a:lnTo>
                          <a:lnTo>
                            <a:pt x="251" y="203"/>
                          </a:lnTo>
                          <a:lnTo>
                            <a:pt x="253" y="203"/>
                          </a:lnTo>
                          <a:lnTo>
                            <a:pt x="255" y="203"/>
                          </a:lnTo>
                          <a:lnTo>
                            <a:pt x="257" y="203"/>
                          </a:lnTo>
                          <a:lnTo>
                            <a:pt x="259" y="203"/>
                          </a:lnTo>
                          <a:lnTo>
                            <a:pt x="259" y="201"/>
                          </a:lnTo>
                          <a:lnTo>
                            <a:pt x="261" y="201"/>
                          </a:lnTo>
                          <a:lnTo>
                            <a:pt x="263" y="201"/>
                          </a:lnTo>
                          <a:lnTo>
                            <a:pt x="263" y="199"/>
                          </a:lnTo>
                          <a:lnTo>
                            <a:pt x="265" y="199"/>
                          </a:lnTo>
                          <a:lnTo>
                            <a:pt x="267" y="199"/>
                          </a:lnTo>
                          <a:lnTo>
                            <a:pt x="269" y="201"/>
                          </a:lnTo>
                          <a:lnTo>
                            <a:pt x="269" y="199"/>
                          </a:lnTo>
                          <a:lnTo>
                            <a:pt x="271" y="199"/>
                          </a:lnTo>
                          <a:lnTo>
                            <a:pt x="272" y="199"/>
                          </a:lnTo>
                          <a:lnTo>
                            <a:pt x="274" y="199"/>
                          </a:lnTo>
                          <a:lnTo>
                            <a:pt x="274" y="198"/>
                          </a:lnTo>
                          <a:lnTo>
                            <a:pt x="276" y="198"/>
                          </a:lnTo>
                          <a:lnTo>
                            <a:pt x="276" y="196"/>
                          </a:lnTo>
                          <a:lnTo>
                            <a:pt x="276" y="194"/>
                          </a:lnTo>
                          <a:lnTo>
                            <a:pt x="278" y="194"/>
                          </a:lnTo>
                          <a:lnTo>
                            <a:pt x="280" y="194"/>
                          </a:lnTo>
                          <a:lnTo>
                            <a:pt x="280" y="192"/>
                          </a:lnTo>
                          <a:lnTo>
                            <a:pt x="282" y="192"/>
                          </a:lnTo>
                          <a:lnTo>
                            <a:pt x="284" y="192"/>
                          </a:lnTo>
                          <a:lnTo>
                            <a:pt x="284" y="194"/>
                          </a:lnTo>
                          <a:lnTo>
                            <a:pt x="286" y="194"/>
                          </a:lnTo>
                          <a:lnTo>
                            <a:pt x="288" y="194"/>
                          </a:lnTo>
                          <a:lnTo>
                            <a:pt x="288" y="192"/>
                          </a:lnTo>
                          <a:lnTo>
                            <a:pt x="290" y="192"/>
                          </a:lnTo>
                          <a:lnTo>
                            <a:pt x="292" y="192"/>
                          </a:lnTo>
                          <a:lnTo>
                            <a:pt x="294" y="192"/>
                          </a:lnTo>
                          <a:lnTo>
                            <a:pt x="294" y="190"/>
                          </a:lnTo>
                          <a:lnTo>
                            <a:pt x="294" y="188"/>
                          </a:lnTo>
                          <a:lnTo>
                            <a:pt x="296" y="188"/>
                          </a:lnTo>
                          <a:lnTo>
                            <a:pt x="296" y="186"/>
                          </a:lnTo>
                          <a:lnTo>
                            <a:pt x="297" y="186"/>
                          </a:lnTo>
                          <a:lnTo>
                            <a:pt x="299" y="186"/>
                          </a:lnTo>
                          <a:lnTo>
                            <a:pt x="299" y="184"/>
                          </a:lnTo>
                          <a:lnTo>
                            <a:pt x="301" y="184"/>
                          </a:lnTo>
                          <a:lnTo>
                            <a:pt x="303" y="184"/>
                          </a:lnTo>
                          <a:lnTo>
                            <a:pt x="305" y="184"/>
                          </a:lnTo>
                          <a:lnTo>
                            <a:pt x="307" y="184"/>
                          </a:lnTo>
                          <a:lnTo>
                            <a:pt x="309" y="184"/>
                          </a:lnTo>
                          <a:lnTo>
                            <a:pt x="311" y="184"/>
                          </a:lnTo>
                          <a:lnTo>
                            <a:pt x="313" y="184"/>
                          </a:lnTo>
                          <a:lnTo>
                            <a:pt x="315" y="184"/>
                          </a:lnTo>
                          <a:lnTo>
                            <a:pt x="317" y="184"/>
                          </a:lnTo>
                          <a:lnTo>
                            <a:pt x="319" y="184"/>
                          </a:lnTo>
                          <a:lnTo>
                            <a:pt x="320" y="182"/>
                          </a:lnTo>
                          <a:lnTo>
                            <a:pt x="322" y="182"/>
                          </a:lnTo>
                          <a:lnTo>
                            <a:pt x="322" y="180"/>
                          </a:lnTo>
                          <a:lnTo>
                            <a:pt x="324" y="180"/>
                          </a:lnTo>
                          <a:lnTo>
                            <a:pt x="326" y="180"/>
                          </a:lnTo>
                          <a:lnTo>
                            <a:pt x="328" y="180"/>
                          </a:lnTo>
                          <a:lnTo>
                            <a:pt x="328" y="178"/>
                          </a:lnTo>
                          <a:lnTo>
                            <a:pt x="330" y="178"/>
                          </a:lnTo>
                          <a:lnTo>
                            <a:pt x="330" y="176"/>
                          </a:lnTo>
                          <a:lnTo>
                            <a:pt x="332" y="176"/>
                          </a:lnTo>
                          <a:lnTo>
                            <a:pt x="334" y="176"/>
                          </a:lnTo>
                          <a:lnTo>
                            <a:pt x="334" y="174"/>
                          </a:lnTo>
                          <a:lnTo>
                            <a:pt x="336" y="174"/>
                          </a:lnTo>
                          <a:lnTo>
                            <a:pt x="336" y="173"/>
                          </a:lnTo>
                          <a:lnTo>
                            <a:pt x="338" y="173"/>
                          </a:lnTo>
                          <a:lnTo>
                            <a:pt x="340" y="173"/>
                          </a:lnTo>
                          <a:lnTo>
                            <a:pt x="340" y="171"/>
                          </a:lnTo>
                          <a:lnTo>
                            <a:pt x="342" y="171"/>
                          </a:lnTo>
                          <a:lnTo>
                            <a:pt x="344" y="171"/>
                          </a:lnTo>
                          <a:lnTo>
                            <a:pt x="344" y="169"/>
                          </a:lnTo>
                          <a:lnTo>
                            <a:pt x="344" y="171"/>
                          </a:lnTo>
                          <a:lnTo>
                            <a:pt x="345" y="171"/>
                          </a:lnTo>
                          <a:lnTo>
                            <a:pt x="345" y="169"/>
                          </a:lnTo>
                          <a:lnTo>
                            <a:pt x="347" y="169"/>
                          </a:lnTo>
                          <a:lnTo>
                            <a:pt x="347" y="167"/>
                          </a:lnTo>
                          <a:lnTo>
                            <a:pt x="349" y="167"/>
                          </a:lnTo>
                          <a:lnTo>
                            <a:pt x="351" y="167"/>
                          </a:lnTo>
                          <a:lnTo>
                            <a:pt x="351" y="165"/>
                          </a:lnTo>
                          <a:lnTo>
                            <a:pt x="353" y="165"/>
                          </a:lnTo>
                          <a:lnTo>
                            <a:pt x="353" y="163"/>
                          </a:lnTo>
                          <a:lnTo>
                            <a:pt x="355" y="163"/>
                          </a:lnTo>
                          <a:lnTo>
                            <a:pt x="357" y="163"/>
                          </a:lnTo>
                          <a:lnTo>
                            <a:pt x="359" y="163"/>
                          </a:lnTo>
                          <a:lnTo>
                            <a:pt x="359" y="161"/>
                          </a:lnTo>
                          <a:lnTo>
                            <a:pt x="361" y="161"/>
                          </a:lnTo>
                          <a:lnTo>
                            <a:pt x="361" y="159"/>
                          </a:lnTo>
                          <a:lnTo>
                            <a:pt x="363" y="159"/>
                          </a:lnTo>
                          <a:lnTo>
                            <a:pt x="363" y="157"/>
                          </a:lnTo>
                          <a:lnTo>
                            <a:pt x="365" y="157"/>
                          </a:lnTo>
                          <a:lnTo>
                            <a:pt x="365" y="155"/>
                          </a:lnTo>
                          <a:lnTo>
                            <a:pt x="367" y="155"/>
                          </a:lnTo>
                          <a:lnTo>
                            <a:pt x="368" y="155"/>
                          </a:lnTo>
                          <a:lnTo>
                            <a:pt x="368" y="153"/>
                          </a:lnTo>
                          <a:lnTo>
                            <a:pt x="370" y="153"/>
                          </a:lnTo>
                          <a:lnTo>
                            <a:pt x="370" y="151"/>
                          </a:lnTo>
                          <a:lnTo>
                            <a:pt x="372" y="151"/>
                          </a:lnTo>
                          <a:lnTo>
                            <a:pt x="372" y="150"/>
                          </a:lnTo>
                          <a:lnTo>
                            <a:pt x="374" y="150"/>
                          </a:lnTo>
                          <a:lnTo>
                            <a:pt x="374" y="148"/>
                          </a:lnTo>
                          <a:lnTo>
                            <a:pt x="376" y="148"/>
                          </a:lnTo>
                          <a:lnTo>
                            <a:pt x="376" y="146"/>
                          </a:lnTo>
                          <a:lnTo>
                            <a:pt x="376" y="144"/>
                          </a:lnTo>
                          <a:lnTo>
                            <a:pt x="378" y="144"/>
                          </a:lnTo>
                          <a:lnTo>
                            <a:pt x="378" y="142"/>
                          </a:lnTo>
                          <a:lnTo>
                            <a:pt x="378" y="140"/>
                          </a:lnTo>
                          <a:lnTo>
                            <a:pt x="380" y="140"/>
                          </a:lnTo>
                          <a:lnTo>
                            <a:pt x="380" y="138"/>
                          </a:lnTo>
                          <a:lnTo>
                            <a:pt x="380" y="136"/>
                          </a:lnTo>
                          <a:lnTo>
                            <a:pt x="382" y="134"/>
                          </a:lnTo>
                          <a:lnTo>
                            <a:pt x="382" y="132"/>
                          </a:lnTo>
                          <a:lnTo>
                            <a:pt x="382" y="130"/>
                          </a:lnTo>
                          <a:lnTo>
                            <a:pt x="384" y="130"/>
                          </a:lnTo>
                          <a:lnTo>
                            <a:pt x="384" y="128"/>
                          </a:lnTo>
                          <a:lnTo>
                            <a:pt x="384" y="126"/>
                          </a:lnTo>
                          <a:lnTo>
                            <a:pt x="386" y="126"/>
                          </a:lnTo>
                          <a:lnTo>
                            <a:pt x="386" y="125"/>
                          </a:lnTo>
                          <a:lnTo>
                            <a:pt x="388" y="125"/>
                          </a:lnTo>
                          <a:lnTo>
                            <a:pt x="388" y="123"/>
                          </a:lnTo>
                          <a:lnTo>
                            <a:pt x="388" y="121"/>
                          </a:lnTo>
                          <a:lnTo>
                            <a:pt x="388" y="119"/>
                          </a:lnTo>
                          <a:lnTo>
                            <a:pt x="390" y="119"/>
                          </a:lnTo>
                          <a:lnTo>
                            <a:pt x="390" y="117"/>
                          </a:lnTo>
                          <a:lnTo>
                            <a:pt x="390" y="115"/>
                          </a:lnTo>
                          <a:lnTo>
                            <a:pt x="392" y="115"/>
                          </a:lnTo>
                          <a:lnTo>
                            <a:pt x="392" y="113"/>
                          </a:lnTo>
                          <a:lnTo>
                            <a:pt x="392" y="111"/>
                          </a:lnTo>
                          <a:lnTo>
                            <a:pt x="393" y="111"/>
                          </a:lnTo>
                          <a:lnTo>
                            <a:pt x="393" y="109"/>
                          </a:lnTo>
                          <a:lnTo>
                            <a:pt x="393" y="107"/>
                          </a:lnTo>
                          <a:lnTo>
                            <a:pt x="395" y="107"/>
                          </a:lnTo>
                          <a:lnTo>
                            <a:pt x="395" y="105"/>
                          </a:lnTo>
                          <a:lnTo>
                            <a:pt x="395" y="103"/>
                          </a:lnTo>
                          <a:lnTo>
                            <a:pt x="395" y="102"/>
                          </a:lnTo>
                          <a:lnTo>
                            <a:pt x="397" y="102"/>
                          </a:lnTo>
                          <a:lnTo>
                            <a:pt x="397" y="100"/>
                          </a:lnTo>
                          <a:lnTo>
                            <a:pt x="397" y="98"/>
                          </a:lnTo>
                          <a:lnTo>
                            <a:pt x="399" y="98"/>
                          </a:lnTo>
                          <a:lnTo>
                            <a:pt x="399" y="96"/>
                          </a:lnTo>
                          <a:lnTo>
                            <a:pt x="399" y="94"/>
                          </a:lnTo>
                          <a:lnTo>
                            <a:pt x="397" y="94"/>
                          </a:lnTo>
                          <a:lnTo>
                            <a:pt x="397" y="92"/>
                          </a:lnTo>
                          <a:lnTo>
                            <a:pt x="397" y="90"/>
                          </a:lnTo>
                          <a:lnTo>
                            <a:pt x="397" y="88"/>
                          </a:lnTo>
                          <a:lnTo>
                            <a:pt x="397" y="86"/>
                          </a:lnTo>
                          <a:lnTo>
                            <a:pt x="397" y="84"/>
                          </a:lnTo>
                          <a:lnTo>
                            <a:pt x="397" y="82"/>
                          </a:lnTo>
                          <a:lnTo>
                            <a:pt x="397" y="80"/>
                          </a:lnTo>
                          <a:lnTo>
                            <a:pt x="397" y="78"/>
                          </a:lnTo>
                          <a:lnTo>
                            <a:pt x="397" y="77"/>
                          </a:lnTo>
                          <a:lnTo>
                            <a:pt x="397" y="75"/>
                          </a:lnTo>
                          <a:lnTo>
                            <a:pt x="397" y="73"/>
                          </a:lnTo>
                          <a:lnTo>
                            <a:pt x="397" y="71"/>
                          </a:lnTo>
                          <a:lnTo>
                            <a:pt x="395" y="69"/>
                          </a:lnTo>
                          <a:lnTo>
                            <a:pt x="395" y="71"/>
                          </a:lnTo>
                          <a:lnTo>
                            <a:pt x="395" y="69"/>
                          </a:lnTo>
                          <a:lnTo>
                            <a:pt x="393" y="69"/>
                          </a:lnTo>
                          <a:lnTo>
                            <a:pt x="392" y="69"/>
                          </a:lnTo>
                          <a:lnTo>
                            <a:pt x="390" y="69"/>
                          </a:lnTo>
                          <a:lnTo>
                            <a:pt x="388" y="69"/>
                          </a:lnTo>
                          <a:lnTo>
                            <a:pt x="388" y="67"/>
                          </a:lnTo>
                          <a:lnTo>
                            <a:pt x="388" y="65"/>
                          </a:lnTo>
                          <a:lnTo>
                            <a:pt x="390" y="65"/>
                          </a:lnTo>
                          <a:lnTo>
                            <a:pt x="392" y="65"/>
                          </a:lnTo>
                          <a:lnTo>
                            <a:pt x="392" y="63"/>
                          </a:lnTo>
                          <a:lnTo>
                            <a:pt x="393" y="63"/>
                          </a:lnTo>
                          <a:lnTo>
                            <a:pt x="393" y="61"/>
                          </a:lnTo>
                          <a:lnTo>
                            <a:pt x="393" y="63"/>
                          </a:lnTo>
                          <a:lnTo>
                            <a:pt x="393" y="61"/>
                          </a:lnTo>
                          <a:lnTo>
                            <a:pt x="395" y="61"/>
                          </a:lnTo>
                          <a:lnTo>
                            <a:pt x="397" y="61"/>
                          </a:lnTo>
                          <a:lnTo>
                            <a:pt x="397" y="59"/>
                          </a:lnTo>
                          <a:lnTo>
                            <a:pt x="399" y="59"/>
                          </a:lnTo>
                          <a:lnTo>
                            <a:pt x="399" y="61"/>
                          </a:lnTo>
                          <a:lnTo>
                            <a:pt x="401" y="61"/>
                          </a:lnTo>
                          <a:lnTo>
                            <a:pt x="401" y="59"/>
                          </a:lnTo>
                          <a:lnTo>
                            <a:pt x="401" y="61"/>
                          </a:lnTo>
                          <a:lnTo>
                            <a:pt x="403" y="61"/>
                          </a:lnTo>
                          <a:lnTo>
                            <a:pt x="405" y="61"/>
                          </a:lnTo>
                          <a:lnTo>
                            <a:pt x="407" y="61"/>
                          </a:lnTo>
                          <a:lnTo>
                            <a:pt x="409" y="61"/>
                          </a:lnTo>
                          <a:lnTo>
                            <a:pt x="411" y="61"/>
                          </a:lnTo>
                          <a:lnTo>
                            <a:pt x="413" y="61"/>
                          </a:lnTo>
                          <a:lnTo>
                            <a:pt x="415" y="61"/>
                          </a:lnTo>
                          <a:lnTo>
                            <a:pt x="416" y="61"/>
                          </a:lnTo>
                          <a:lnTo>
                            <a:pt x="418" y="61"/>
                          </a:lnTo>
                          <a:lnTo>
                            <a:pt x="420" y="61"/>
                          </a:lnTo>
                          <a:lnTo>
                            <a:pt x="420" y="59"/>
                          </a:lnTo>
                          <a:lnTo>
                            <a:pt x="422" y="59"/>
                          </a:lnTo>
                          <a:lnTo>
                            <a:pt x="424" y="59"/>
                          </a:lnTo>
                          <a:lnTo>
                            <a:pt x="426" y="59"/>
                          </a:lnTo>
                          <a:lnTo>
                            <a:pt x="428" y="59"/>
                          </a:lnTo>
                          <a:lnTo>
                            <a:pt x="430" y="59"/>
                          </a:lnTo>
                          <a:lnTo>
                            <a:pt x="432" y="59"/>
                          </a:lnTo>
                          <a:lnTo>
                            <a:pt x="434" y="57"/>
                          </a:lnTo>
                          <a:lnTo>
                            <a:pt x="436" y="57"/>
                          </a:lnTo>
                          <a:lnTo>
                            <a:pt x="438" y="57"/>
                          </a:lnTo>
                          <a:lnTo>
                            <a:pt x="440" y="57"/>
                          </a:lnTo>
                          <a:lnTo>
                            <a:pt x="440" y="55"/>
                          </a:lnTo>
                          <a:lnTo>
                            <a:pt x="441" y="55"/>
                          </a:lnTo>
                          <a:lnTo>
                            <a:pt x="443" y="55"/>
                          </a:lnTo>
                          <a:lnTo>
                            <a:pt x="445" y="55"/>
                          </a:lnTo>
                          <a:lnTo>
                            <a:pt x="445" y="57"/>
                          </a:lnTo>
                          <a:lnTo>
                            <a:pt x="445" y="59"/>
                          </a:lnTo>
                          <a:lnTo>
                            <a:pt x="445" y="61"/>
                          </a:lnTo>
                          <a:lnTo>
                            <a:pt x="443" y="61"/>
                          </a:lnTo>
                          <a:lnTo>
                            <a:pt x="443" y="63"/>
                          </a:lnTo>
                          <a:lnTo>
                            <a:pt x="443" y="65"/>
                          </a:lnTo>
                          <a:lnTo>
                            <a:pt x="441" y="65"/>
                          </a:lnTo>
                          <a:lnTo>
                            <a:pt x="440" y="65"/>
                          </a:lnTo>
                          <a:lnTo>
                            <a:pt x="440" y="67"/>
                          </a:lnTo>
                          <a:lnTo>
                            <a:pt x="438" y="67"/>
                          </a:lnTo>
                          <a:lnTo>
                            <a:pt x="438" y="69"/>
                          </a:lnTo>
                          <a:lnTo>
                            <a:pt x="438" y="71"/>
                          </a:lnTo>
                          <a:lnTo>
                            <a:pt x="436" y="69"/>
                          </a:lnTo>
                          <a:lnTo>
                            <a:pt x="436" y="71"/>
                          </a:lnTo>
                          <a:lnTo>
                            <a:pt x="436" y="73"/>
                          </a:lnTo>
                          <a:lnTo>
                            <a:pt x="434" y="73"/>
                          </a:lnTo>
                          <a:lnTo>
                            <a:pt x="436" y="75"/>
                          </a:lnTo>
                          <a:lnTo>
                            <a:pt x="436" y="73"/>
                          </a:lnTo>
                          <a:lnTo>
                            <a:pt x="436" y="75"/>
                          </a:lnTo>
                          <a:lnTo>
                            <a:pt x="436" y="73"/>
                          </a:lnTo>
                          <a:lnTo>
                            <a:pt x="436" y="75"/>
                          </a:lnTo>
                          <a:lnTo>
                            <a:pt x="438" y="75"/>
                          </a:lnTo>
                          <a:lnTo>
                            <a:pt x="440" y="75"/>
                          </a:lnTo>
                          <a:lnTo>
                            <a:pt x="440" y="77"/>
                          </a:lnTo>
                          <a:lnTo>
                            <a:pt x="441" y="78"/>
                          </a:lnTo>
                          <a:lnTo>
                            <a:pt x="440" y="78"/>
                          </a:lnTo>
                          <a:lnTo>
                            <a:pt x="440" y="80"/>
                          </a:lnTo>
                          <a:lnTo>
                            <a:pt x="440" y="82"/>
                          </a:lnTo>
                          <a:lnTo>
                            <a:pt x="440" y="84"/>
                          </a:lnTo>
                          <a:lnTo>
                            <a:pt x="440" y="82"/>
                          </a:lnTo>
                          <a:lnTo>
                            <a:pt x="440" y="84"/>
                          </a:lnTo>
                          <a:lnTo>
                            <a:pt x="441" y="84"/>
                          </a:lnTo>
                          <a:lnTo>
                            <a:pt x="441" y="82"/>
                          </a:lnTo>
                          <a:lnTo>
                            <a:pt x="443" y="82"/>
                          </a:lnTo>
                          <a:lnTo>
                            <a:pt x="443" y="84"/>
                          </a:lnTo>
                          <a:lnTo>
                            <a:pt x="443" y="82"/>
                          </a:lnTo>
                          <a:lnTo>
                            <a:pt x="443" y="80"/>
                          </a:lnTo>
                          <a:lnTo>
                            <a:pt x="443" y="78"/>
                          </a:lnTo>
                          <a:lnTo>
                            <a:pt x="443" y="80"/>
                          </a:lnTo>
                          <a:lnTo>
                            <a:pt x="443" y="78"/>
                          </a:lnTo>
                          <a:lnTo>
                            <a:pt x="445" y="78"/>
                          </a:lnTo>
                          <a:lnTo>
                            <a:pt x="445" y="80"/>
                          </a:lnTo>
                          <a:lnTo>
                            <a:pt x="445" y="82"/>
                          </a:lnTo>
                          <a:lnTo>
                            <a:pt x="443" y="82"/>
                          </a:lnTo>
                          <a:lnTo>
                            <a:pt x="445" y="82"/>
                          </a:lnTo>
                          <a:lnTo>
                            <a:pt x="445" y="84"/>
                          </a:lnTo>
                          <a:lnTo>
                            <a:pt x="445" y="82"/>
                          </a:lnTo>
                          <a:lnTo>
                            <a:pt x="445" y="84"/>
                          </a:lnTo>
                          <a:lnTo>
                            <a:pt x="447" y="84"/>
                          </a:lnTo>
                          <a:lnTo>
                            <a:pt x="449" y="84"/>
                          </a:lnTo>
                          <a:lnTo>
                            <a:pt x="449" y="82"/>
                          </a:lnTo>
                          <a:lnTo>
                            <a:pt x="451" y="82"/>
                          </a:lnTo>
                          <a:lnTo>
                            <a:pt x="453" y="82"/>
                          </a:lnTo>
                          <a:lnTo>
                            <a:pt x="455" y="82"/>
                          </a:lnTo>
                          <a:lnTo>
                            <a:pt x="455" y="80"/>
                          </a:lnTo>
                          <a:lnTo>
                            <a:pt x="457" y="80"/>
                          </a:lnTo>
                          <a:lnTo>
                            <a:pt x="459" y="80"/>
                          </a:lnTo>
                          <a:lnTo>
                            <a:pt x="459" y="78"/>
                          </a:lnTo>
                          <a:lnTo>
                            <a:pt x="457" y="78"/>
                          </a:lnTo>
                          <a:lnTo>
                            <a:pt x="455" y="77"/>
                          </a:lnTo>
                          <a:lnTo>
                            <a:pt x="455" y="75"/>
                          </a:lnTo>
                          <a:lnTo>
                            <a:pt x="457" y="75"/>
                          </a:lnTo>
                          <a:lnTo>
                            <a:pt x="459" y="75"/>
                          </a:lnTo>
                          <a:lnTo>
                            <a:pt x="459" y="73"/>
                          </a:lnTo>
                          <a:lnTo>
                            <a:pt x="461" y="73"/>
                          </a:lnTo>
                          <a:lnTo>
                            <a:pt x="461" y="71"/>
                          </a:lnTo>
                          <a:lnTo>
                            <a:pt x="463" y="71"/>
                          </a:lnTo>
                          <a:lnTo>
                            <a:pt x="464" y="71"/>
                          </a:lnTo>
                          <a:lnTo>
                            <a:pt x="464" y="73"/>
                          </a:lnTo>
                          <a:lnTo>
                            <a:pt x="466" y="73"/>
                          </a:lnTo>
                          <a:lnTo>
                            <a:pt x="468" y="73"/>
                          </a:lnTo>
                          <a:lnTo>
                            <a:pt x="470" y="73"/>
                          </a:lnTo>
                          <a:lnTo>
                            <a:pt x="468" y="73"/>
                          </a:lnTo>
                          <a:lnTo>
                            <a:pt x="470" y="73"/>
                          </a:lnTo>
                          <a:lnTo>
                            <a:pt x="472" y="73"/>
                          </a:lnTo>
                          <a:lnTo>
                            <a:pt x="472" y="71"/>
                          </a:lnTo>
                          <a:lnTo>
                            <a:pt x="472" y="69"/>
                          </a:lnTo>
                          <a:lnTo>
                            <a:pt x="470" y="69"/>
                          </a:lnTo>
                          <a:lnTo>
                            <a:pt x="472" y="69"/>
                          </a:lnTo>
                          <a:lnTo>
                            <a:pt x="472" y="67"/>
                          </a:lnTo>
                          <a:lnTo>
                            <a:pt x="472" y="65"/>
                          </a:lnTo>
                          <a:lnTo>
                            <a:pt x="474" y="65"/>
                          </a:lnTo>
                          <a:lnTo>
                            <a:pt x="474" y="63"/>
                          </a:lnTo>
                          <a:lnTo>
                            <a:pt x="472" y="63"/>
                          </a:lnTo>
                          <a:lnTo>
                            <a:pt x="472" y="61"/>
                          </a:lnTo>
                          <a:lnTo>
                            <a:pt x="472" y="63"/>
                          </a:lnTo>
                          <a:lnTo>
                            <a:pt x="470" y="63"/>
                          </a:lnTo>
                          <a:lnTo>
                            <a:pt x="470" y="61"/>
                          </a:lnTo>
                          <a:lnTo>
                            <a:pt x="470" y="63"/>
                          </a:lnTo>
                          <a:lnTo>
                            <a:pt x="470" y="61"/>
                          </a:lnTo>
                          <a:lnTo>
                            <a:pt x="470" y="59"/>
                          </a:lnTo>
                          <a:lnTo>
                            <a:pt x="468" y="59"/>
                          </a:lnTo>
                          <a:lnTo>
                            <a:pt x="470" y="59"/>
                          </a:lnTo>
                          <a:lnTo>
                            <a:pt x="470" y="57"/>
                          </a:lnTo>
                          <a:lnTo>
                            <a:pt x="468" y="57"/>
                          </a:lnTo>
                          <a:lnTo>
                            <a:pt x="470" y="57"/>
                          </a:lnTo>
                          <a:lnTo>
                            <a:pt x="468" y="57"/>
                          </a:lnTo>
                          <a:lnTo>
                            <a:pt x="468" y="55"/>
                          </a:lnTo>
                          <a:lnTo>
                            <a:pt x="466" y="55"/>
                          </a:lnTo>
                          <a:lnTo>
                            <a:pt x="468" y="55"/>
                          </a:lnTo>
                          <a:lnTo>
                            <a:pt x="468" y="57"/>
                          </a:lnTo>
                          <a:lnTo>
                            <a:pt x="468" y="59"/>
                          </a:lnTo>
                          <a:lnTo>
                            <a:pt x="468" y="57"/>
                          </a:lnTo>
                          <a:lnTo>
                            <a:pt x="468" y="59"/>
                          </a:lnTo>
                          <a:lnTo>
                            <a:pt x="468" y="57"/>
                          </a:lnTo>
                          <a:lnTo>
                            <a:pt x="466" y="57"/>
                          </a:lnTo>
                          <a:lnTo>
                            <a:pt x="466" y="59"/>
                          </a:lnTo>
                          <a:lnTo>
                            <a:pt x="468" y="59"/>
                          </a:lnTo>
                          <a:lnTo>
                            <a:pt x="466" y="59"/>
                          </a:lnTo>
                          <a:lnTo>
                            <a:pt x="464" y="59"/>
                          </a:lnTo>
                          <a:lnTo>
                            <a:pt x="464" y="57"/>
                          </a:lnTo>
                          <a:lnTo>
                            <a:pt x="464" y="55"/>
                          </a:lnTo>
                          <a:lnTo>
                            <a:pt x="463" y="55"/>
                          </a:lnTo>
                          <a:lnTo>
                            <a:pt x="464" y="55"/>
                          </a:lnTo>
                          <a:lnTo>
                            <a:pt x="464" y="54"/>
                          </a:lnTo>
                          <a:lnTo>
                            <a:pt x="463" y="54"/>
                          </a:lnTo>
                          <a:lnTo>
                            <a:pt x="464" y="54"/>
                          </a:lnTo>
                          <a:lnTo>
                            <a:pt x="464" y="52"/>
                          </a:lnTo>
                          <a:lnTo>
                            <a:pt x="464" y="50"/>
                          </a:lnTo>
                          <a:lnTo>
                            <a:pt x="464" y="52"/>
                          </a:lnTo>
                          <a:lnTo>
                            <a:pt x="464" y="50"/>
                          </a:lnTo>
                          <a:lnTo>
                            <a:pt x="463" y="50"/>
                          </a:lnTo>
                          <a:lnTo>
                            <a:pt x="464" y="50"/>
                          </a:lnTo>
                          <a:lnTo>
                            <a:pt x="463" y="50"/>
                          </a:lnTo>
                          <a:lnTo>
                            <a:pt x="461" y="50"/>
                          </a:lnTo>
                          <a:lnTo>
                            <a:pt x="459" y="50"/>
                          </a:lnTo>
                          <a:lnTo>
                            <a:pt x="457" y="50"/>
                          </a:lnTo>
                          <a:lnTo>
                            <a:pt x="455" y="50"/>
                          </a:lnTo>
                          <a:lnTo>
                            <a:pt x="453" y="50"/>
                          </a:lnTo>
                          <a:lnTo>
                            <a:pt x="451" y="50"/>
                          </a:lnTo>
                          <a:lnTo>
                            <a:pt x="449" y="50"/>
                          </a:lnTo>
                          <a:lnTo>
                            <a:pt x="449" y="52"/>
                          </a:lnTo>
                          <a:lnTo>
                            <a:pt x="449" y="54"/>
                          </a:lnTo>
                          <a:lnTo>
                            <a:pt x="449" y="52"/>
                          </a:lnTo>
                          <a:lnTo>
                            <a:pt x="447" y="52"/>
                          </a:lnTo>
                          <a:lnTo>
                            <a:pt x="445" y="52"/>
                          </a:lnTo>
                          <a:lnTo>
                            <a:pt x="445" y="50"/>
                          </a:lnTo>
                          <a:lnTo>
                            <a:pt x="447" y="50"/>
                          </a:lnTo>
                          <a:lnTo>
                            <a:pt x="449" y="50"/>
                          </a:lnTo>
                          <a:lnTo>
                            <a:pt x="449" y="48"/>
                          </a:lnTo>
                          <a:lnTo>
                            <a:pt x="451" y="48"/>
                          </a:lnTo>
                          <a:lnTo>
                            <a:pt x="451" y="46"/>
                          </a:lnTo>
                          <a:lnTo>
                            <a:pt x="453" y="46"/>
                          </a:lnTo>
                          <a:lnTo>
                            <a:pt x="453" y="44"/>
                          </a:lnTo>
                          <a:lnTo>
                            <a:pt x="455" y="44"/>
                          </a:lnTo>
                          <a:lnTo>
                            <a:pt x="455" y="42"/>
                          </a:lnTo>
                          <a:lnTo>
                            <a:pt x="457" y="42"/>
                          </a:lnTo>
                          <a:lnTo>
                            <a:pt x="459" y="42"/>
                          </a:lnTo>
                          <a:lnTo>
                            <a:pt x="459" y="40"/>
                          </a:lnTo>
                          <a:lnTo>
                            <a:pt x="461" y="40"/>
                          </a:lnTo>
                          <a:lnTo>
                            <a:pt x="461" y="38"/>
                          </a:lnTo>
                          <a:lnTo>
                            <a:pt x="463" y="38"/>
                          </a:lnTo>
                          <a:lnTo>
                            <a:pt x="463" y="36"/>
                          </a:lnTo>
                          <a:lnTo>
                            <a:pt x="464" y="36"/>
                          </a:lnTo>
                          <a:lnTo>
                            <a:pt x="464" y="34"/>
                          </a:lnTo>
                          <a:lnTo>
                            <a:pt x="466" y="34"/>
                          </a:lnTo>
                          <a:lnTo>
                            <a:pt x="466" y="32"/>
                          </a:lnTo>
                          <a:lnTo>
                            <a:pt x="468" y="32"/>
                          </a:lnTo>
                          <a:lnTo>
                            <a:pt x="468" y="30"/>
                          </a:lnTo>
                          <a:lnTo>
                            <a:pt x="470" y="30"/>
                          </a:lnTo>
                          <a:lnTo>
                            <a:pt x="470" y="29"/>
                          </a:lnTo>
                          <a:lnTo>
                            <a:pt x="472" y="29"/>
                          </a:lnTo>
                          <a:lnTo>
                            <a:pt x="472" y="27"/>
                          </a:lnTo>
                          <a:lnTo>
                            <a:pt x="472" y="29"/>
                          </a:lnTo>
                          <a:lnTo>
                            <a:pt x="474" y="29"/>
                          </a:lnTo>
                          <a:lnTo>
                            <a:pt x="476" y="29"/>
                          </a:lnTo>
                          <a:lnTo>
                            <a:pt x="478" y="29"/>
                          </a:lnTo>
                          <a:lnTo>
                            <a:pt x="478" y="27"/>
                          </a:lnTo>
                          <a:lnTo>
                            <a:pt x="480" y="27"/>
                          </a:lnTo>
                          <a:lnTo>
                            <a:pt x="480" y="25"/>
                          </a:lnTo>
                          <a:lnTo>
                            <a:pt x="480" y="23"/>
                          </a:lnTo>
                          <a:lnTo>
                            <a:pt x="482" y="23"/>
                          </a:lnTo>
                          <a:lnTo>
                            <a:pt x="484" y="23"/>
                          </a:lnTo>
                          <a:lnTo>
                            <a:pt x="484" y="25"/>
                          </a:lnTo>
                          <a:lnTo>
                            <a:pt x="484" y="23"/>
                          </a:lnTo>
                          <a:lnTo>
                            <a:pt x="484" y="25"/>
                          </a:lnTo>
                          <a:lnTo>
                            <a:pt x="486" y="25"/>
                          </a:lnTo>
                          <a:lnTo>
                            <a:pt x="484" y="25"/>
                          </a:lnTo>
                          <a:lnTo>
                            <a:pt x="484" y="27"/>
                          </a:lnTo>
                          <a:lnTo>
                            <a:pt x="482" y="27"/>
                          </a:lnTo>
                          <a:lnTo>
                            <a:pt x="482" y="29"/>
                          </a:lnTo>
                          <a:lnTo>
                            <a:pt x="480" y="29"/>
                          </a:lnTo>
                          <a:lnTo>
                            <a:pt x="478" y="29"/>
                          </a:lnTo>
                          <a:lnTo>
                            <a:pt x="478" y="30"/>
                          </a:lnTo>
                          <a:lnTo>
                            <a:pt x="476" y="30"/>
                          </a:lnTo>
                          <a:lnTo>
                            <a:pt x="476" y="32"/>
                          </a:lnTo>
                          <a:lnTo>
                            <a:pt x="476" y="34"/>
                          </a:lnTo>
                          <a:lnTo>
                            <a:pt x="478" y="34"/>
                          </a:lnTo>
                          <a:lnTo>
                            <a:pt x="478" y="36"/>
                          </a:lnTo>
                          <a:lnTo>
                            <a:pt x="480" y="36"/>
                          </a:lnTo>
                          <a:lnTo>
                            <a:pt x="480" y="38"/>
                          </a:lnTo>
                          <a:lnTo>
                            <a:pt x="480" y="40"/>
                          </a:lnTo>
                          <a:lnTo>
                            <a:pt x="482" y="40"/>
                          </a:lnTo>
                          <a:lnTo>
                            <a:pt x="484" y="40"/>
                          </a:lnTo>
                          <a:lnTo>
                            <a:pt x="484" y="42"/>
                          </a:lnTo>
                          <a:lnTo>
                            <a:pt x="486" y="42"/>
                          </a:lnTo>
                          <a:lnTo>
                            <a:pt x="488" y="42"/>
                          </a:lnTo>
                          <a:lnTo>
                            <a:pt x="488" y="40"/>
                          </a:lnTo>
                          <a:lnTo>
                            <a:pt x="488" y="38"/>
                          </a:lnTo>
                          <a:lnTo>
                            <a:pt x="488" y="36"/>
                          </a:lnTo>
                          <a:lnTo>
                            <a:pt x="489" y="36"/>
                          </a:lnTo>
                          <a:lnTo>
                            <a:pt x="489" y="34"/>
                          </a:lnTo>
                          <a:lnTo>
                            <a:pt x="491" y="34"/>
                          </a:lnTo>
                          <a:lnTo>
                            <a:pt x="493" y="34"/>
                          </a:lnTo>
                          <a:lnTo>
                            <a:pt x="495" y="34"/>
                          </a:lnTo>
                          <a:lnTo>
                            <a:pt x="497" y="34"/>
                          </a:lnTo>
                          <a:lnTo>
                            <a:pt x="499" y="34"/>
                          </a:lnTo>
                          <a:lnTo>
                            <a:pt x="499" y="32"/>
                          </a:lnTo>
                          <a:lnTo>
                            <a:pt x="501" y="32"/>
                          </a:lnTo>
                          <a:lnTo>
                            <a:pt x="501" y="30"/>
                          </a:lnTo>
                          <a:lnTo>
                            <a:pt x="503" y="30"/>
                          </a:lnTo>
                          <a:lnTo>
                            <a:pt x="503" y="29"/>
                          </a:lnTo>
                          <a:lnTo>
                            <a:pt x="503" y="27"/>
                          </a:lnTo>
                          <a:lnTo>
                            <a:pt x="503" y="25"/>
                          </a:lnTo>
                          <a:lnTo>
                            <a:pt x="503" y="23"/>
                          </a:lnTo>
                          <a:lnTo>
                            <a:pt x="501" y="23"/>
                          </a:lnTo>
                          <a:lnTo>
                            <a:pt x="501" y="21"/>
                          </a:lnTo>
                          <a:lnTo>
                            <a:pt x="499" y="21"/>
                          </a:lnTo>
                          <a:lnTo>
                            <a:pt x="499" y="23"/>
                          </a:lnTo>
                          <a:lnTo>
                            <a:pt x="499" y="21"/>
                          </a:lnTo>
                          <a:lnTo>
                            <a:pt x="497" y="21"/>
                          </a:lnTo>
                          <a:lnTo>
                            <a:pt x="499" y="21"/>
                          </a:lnTo>
                          <a:lnTo>
                            <a:pt x="499" y="19"/>
                          </a:lnTo>
                          <a:lnTo>
                            <a:pt x="501" y="19"/>
                          </a:lnTo>
                          <a:lnTo>
                            <a:pt x="503" y="19"/>
                          </a:lnTo>
                          <a:lnTo>
                            <a:pt x="503" y="17"/>
                          </a:lnTo>
                          <a:lnTo>
                            <a:pt x="505" y="17"/>
                          </a:lnTo>
                          <a:lnTo>
                            <a:pt x="505" y="15"/>
                          </a:lnTo>
                          <a:lnTo>
                            <a:pt x="505" y="13"/>
                          </a:lnTo>
                          <a:lnTo>
                            <a:pt x="503" y="13"/>
                          </a:lnTo>
                          <a:lnTo>
                            <a:pt x="505" y="13"/>
                          </a:lnTo>
                          <a:lnTo>
                            <a:pt x="503" y="13"/>
                          </a:lnTo>
                          <a:lnTo>
                            <a:pt x="503" y="11"/>
                          </a:lnTo>
                          <a:lnTo>
                            <a:pt x="505" y="11"/>
                          </a:lnTo>
                          <a:lnTo>
                            <a:pt x="505" y="9"/>
                          </a:lnTo>
                          <a:lnTo>
                            <a:pt x="505" y="7"/>
                          </a:lnTo>
                          <a:lnTo>
                            <a:pt x="507" y="7"/>
                          </a:lnTo>
                          <a:lnTo>
                            <a:pt x="507" y="6"/>
                          </a:lnTo>
                          <a:lnTo>
                            <a:pt x="509" y="6"/>
                          </a:lnTo>
                          <a:lnTo>
                            <a:pt x="511" y="6"/>
                          </a:lnTo>
                          <a:lnTo>
                            <a:pt x="512" y="6"/>
                          </a:lnTo>
                          <a:lnTo>
                            <a:pt x="512" y="4"/>
                          </a:lnTo>
                          <a:lnTo>
                            <a:pt x="512" y="6"/>
                          </a:lnTo>
                          <a:lnTo>
                            <a:pt x="512" y="4"/>
                          </a:lnTo>
                          <a:lnTo>
                            <a:pt x="514" y="4"/>
                          </a:lnTo>
                          <a:lnTo>
                            <a:pt x="516" y="4"/>
                          </a:lnTo>
                          <a:lnTo>
                            <a:pt x="516" y="2"/>
                          </a:lnTo>
                          <a:lnTo>
                            <a:pt x="518" y="2"/>
                          </a:lnTo>
                          <a:lnTo>
                            <a:pt x="520" y="2"/>
                          </a:lnTo>
                          <a:lnTo>
                            <a:pt x="520" y="0"/>
                          </a:lnTo>
                          <a:lnTo>
                            <a:pt x="522" y="0"/>
                          </a:lnTo>
                          <a:lnTo>
                            <a:pt x="524" y="0"/>
                          </a:lnTo>
                          <a:lnTo>
                            <a:pt x="526" y="0"/>
                          </a:lnTo>
                          <a:lnTo>
                            <a:pt x="526" y="2"/>
                          </a:lnTo>
                          <a:lnTo>
                            <a:pt x="528" y="2"/>
                          </a:lnTo>
                          <a:lnTo>
                            <a:pt x="530" y="2"/>
                          </a:lnTo>
                          <a:lnTo>
                            <a:pt x="530" y="4"/>
                          </a:lnTo>
                          <a:lnTo>
                            <a:pt x="532" y="4"/>
                          </a:lnTo>
                          <a:lnTo>
                            <a:pt x="534" y="6"/>
                          </a:lnTo>
                          <a:lnTo>
                            <a:pt x="534" y="4"/>
                          </a:lnTo>
                          <a:lnTo>
                            <a:pt x="534" y="6"/>
                          </a:lnTo>
                          <a:lnTo>
                            <a:pt x="535" y="6"/>
                          </a:lnTo>
                          <a:lnTo>
                            <a:pt x="537" y="6"/>
                          </a:lnTo>
                          <a:lnTo>
                            <a:pt x="539" y="6"/>
                          </a:lnTo>
                          <a:lnTo>
                            <a:pt x="541" y="6"/>
                          </a:lnTo>
                          <a:lnTo>
                            <a:pt x="543" y="6"/>
                          </a:lnTo>
                          <a:lnTo>
                            <a:pt x="545" y="6"/>
                          </a:lnTo>
                          <a:lnTo>
                            <a:pt x="547" y="6"/>
                          </a:lnTo>
                          <a:lnTo>
                            <a:pt x="545" y="6"/>
                          </a:lnTo>
                          <a:lnTo>
                            <a:pt x="547" y="6"/>
                          </a:lnTo>
                          <a:lnTo>
                            <a:pt x="547" y="4"/>
                          </a:lnTo>
                          <a:lnTo>
                            <a:pt x="545" y="4"/>
                          </a:lnTo>
                          <a:lnTo>
                            <a:pt x="547" y="4"/>
                          </a:lnTo>
                          <a:lnTo>
                            <a:pt x="547" y="6"/>
                          </a:lnTo>
                          <a:lnTo>
                            <a:pt x="549" y="6"/>
                          </a:lnTo>
                          <a:lnTo>
                            <a:pt x="551" y="6"/>
                          </a:lnTo>
                          <a:lnTo>
                            <a:pt x="553" y="6"/>
                          </a:lnTo>
                          <a:lnTo>
                            <a:pt x="551" y="6"/>
                          </a:lnTo>
                          <a:lnTo>
                            <a:pt x="553" y="6"/>
                          </a:lnTo>
                          <a:lnTo>
                            <a:pt x="555" y="6"/>
                          </a:lnTo>
                          <a:lnTo>
                            <a:pt x="555" y="4"/>
                          </a:lnTo>
                          <a:lnTo>
                            <a:pt x="555" y="6"/>
                          </a:lnTo>
                          <a:lnTo>
                            <a:pt x="557" y="6"/>
                          </a:lnTo>
                          <a:lnTo>
                            <a:pt x="559" y="6"/>
                          </a:lnTo>
                          <a:lnTo>
                            <a:pt x="560" y="6"/>
                          </a:lnTo>
                          <a:lnTo>
                            <a:pt x="560" y="7"/>
                          </a:lnTo>
                          <a:lnTo>
                            <a:pt x="562" y="7"/>
                          </a:lnTo>
                          <a:lnTo>
                            <a:pt x="564" y="7"/>
                          </a:lnTo>
                          <a:lnTo>
                            <a:pt x="566" y="7"/>
                          </a:lnTo>
                          <a:lnTo>
                            <a:pt x="566" y="9"/>
                          </a:lnTo>
                          <a:lnTo>
                            <a:pt x="568" y="9"/>
                          </a:lnTo>
                          <a:lnTo>
                            <a:pt x="570" y="9"/>
                          </a:lnTo>
                          <a:lnTo>
                            <a:pt x="572" y="9"/>
                          </a:lnTo>
                          <a:lnTo>
                            <a:pt x="572" y="11"/>
                          </a:lnTo>
                          <a:lnTo>
                            <a:pt x="574" y="11"/>
                          </a:lnTo>
                          <a:lnTo>
                            <a:pt x="574" y="13"/>
                          </a:lnTo>
                          <a:lnTo>
                            <a:pt x="576" y="13"/>
                          </a:lnTo>
                          <a:lnTo>
                            <a:pt x="578" y="13"/>
                          </a:lnTo>
                          <a:lnTo>
                            <a:pt x="578" y="15"/>
                          </a:lnTo>
                          <a:lnTo>
                            <a:pt x="578" y="17"/>
                          </a:lnTo>
                          <a:lnTo>
                            <a:pt x="580" y="17"/>
                          </a:lnTo>
                          <a:lnTo>
                            <a:pt x="580" y="19"/>
                          </a:lnTo>
                          <a:lnTo>
                            <a:pt x="582" y="19"/>
                          </a:lnTo>
                          <a:lnTo>
                            <a:pt x="582" y="21"/>
                          </a:lnTo>
                          <a:lnTo>
                            <a:pt x="583" y="21"/>
                          </a:lnTo>
                          <a:lnTo>
                            <a:pt x="583" y="19"/>
                          </a:lnTo>
                          <a:lnTo>
                            <a:pt x="585" y="19"/>
                          </a:lnTo>
                          <a:lnTo>
                            <a:pt x="587" y="19"/>
                          </a:lnTo>
                          <a:lnTo>
                            <a:pt x="589" y="19"/>
                          </a:lnTo>
                          <a:lnTo>
                            <a:pt x="591" y="19"/>
                          </a:lnTo>
                          <a:lnTo>
                            <a:pt x="593" y="19"/>
                          </a:lnTo>
                          <a:lnTo>
                            <a:pt x="593" y="21"/>
                          </a:lnTo>
                          <a:lnTo>
                            <a:pt x="595" y="21"/>
                          </a:lnTo>
                          <a:lnTo>
                            <a:pt x="597" y="21"/>
                          </a:lnTo>
                          <a:lnTo>
                            <a:pt x="599" y="21"/>
                          </a:lnTo>
                          <a:lnTo>
                            <a:pt x="601" y="21"/>
                          </a:lnTo>
                          <a:lnTo>
                            <a:pt x="601" y="23"/>
                          </a:lnTo>
                          <a:lnTo>
                            <a:pt x="603" y="23"/>
                          </a:lnTo>
                          <a:lnTo>
                            <a:pt x="605" y="23"/>
                          </a:lnTo>
                          <a:lnTo>
                            <a:pt x="605" y="25"/>
                          </a:lnTo>
                          <a:lnTo>
                            <a:pt x="607" y="25"/>
                          </a:lnTo>
                          <a:lnTo>
                            <a:pt x="608" y="25"/>
                          </a:lnTo>
                          <a:lnTo>
                            <a:pt x="608" y="27"/>
                          </a:lnTo>
                          <a:lnTo>
                            <a:pt x="610" y="27"/>
                          </a:lnTo>
                          <a:lnTo>
                            <a:pt x="610" y="29"/>
                          </a:lnTo>
                          <a:lnTo>
                            <a:pt x="612" y="29"/>
                          </a:lnTo>
                          <a:lnTo>
                            <a:pt x="614" y="29"/>
                          </a:lnTo>
                          <a:lnTo>
                            <a:pt x="616" y="29"/>
                          </a:lnTo>
                          <a:lnTo>
                            <a:pt x="614" y="29"/>
                          </a:lnTo>
                          <a:lnTo>
                            <a:pt x="616" y="29"/>
                          </a:lnTo>
                          <a:lnTo>
                            <a:pt x="616" y="27"/>
                          </a:lnTo>
                          <a:lnTo>
                            <a:pt x="614" y="27"/>
                          </a:lnTo>
                          <a:lnTo>
                            <a:pt x="616" y="27"/>
                          </a:lnTo>
                          <a:lnTo>
                            <a:pt x="618" y="27"/>
                          </a:lnTo>
                          <a:lnTo>
                            <a:pt x="620" y="27"/>
                          </a:lnTo>
                          <a:lnTo>
                            <a:pt x="620" y="29"/>
                          </a:lnTo>
                          <a:lnTo>
                            <a:pt x="622" y="29"/>
                          </a:lnTo>
                          <a:lnTo>
                            <a:pt x="624" y="29"/>
                          </a:lnTo>
                          <a:lnTo>
                            <a:pt x="624" y="30"/>
                          </a:lnTo>
                          <a:lnTo>
                            <a:pt x="626" y="30"/>
                          </a:lnTo>
                          <a:lnTo>
                            <a:pt x="626" y="32"/>
                          </a:lnTo>
                          <a:lnTo>
                            <a:pt x="628" y="32"/>
                          </a:lnTo>
                          <a:lnTo>
                            <a:pt x="628" y="34"/>
                          </a:lnTo>
                          <a:lnTo>
                            <a:pt x="630" y="34"/>
                          </a:lnTo>
                          <a:lnTo>
                            <a:pt x="630" y="36"/>
                          </a:lnTo>
                          <a:lnTo>
                            <a:pt x="631" y="36"/>
                          </a:lnTo>
                          <a:lnTo>
                            <a:pt x="633" y="36"/>
                          </a:lnTo>
                          <a:lnTo>
                            <a:pt x="633" y="38"/>
                          </a:lnTo>
                          <a:lnTo>
                            <a:pt x="635" y="38"/>
                          </a:lnTo>
                          <a:lnTo>
                            <a:pt x="635" y="40"/>
                          </a:lnTo>
                          <a:lnTo>
                            <a:pt x="637" y="40"/>
                          </a:lnTo>
                          <a:lnTo>
                            <a:pt x="637" y="42"/>
                          </a:lnTo>
                          <a:lnTo>
                            <a:pt x="639" y="42"/>
                          </a:lnTo>
                          <a:lnTo>
                            <a:pt x="639" y="44"/>
                          </a:lnTo>
                          <a:lnTo>
                            <a:pt x="637" y="44"/>
                          </a:lnTo>
                          <a:lnTo>
                            <a:pt x="639" y="46"/>
                          </a:lnTo>
                          <a:lnTo>
                            <a:pt x="639" y="48"/>
                          </a:lnTo>
                          <a:lnTo>
                            <a:pt x="637" y="48"/>
                          </a:lnTo>
                          <a:lnTo>
                            <a:pt x="639" y="48"/>
                          </a:lnTo>
                          <a:lnTo>
                            <a:pt x="639" y="50"/>
                          </a:lnTo>
                          <a:lnTo>
                            <a:pt x="639" y="52"/>
                          </a:lnTo>
                          <a:lnTo>
                            <a:pt x="641" y="52"/>
                          </a:lnTo>
                          <a:lnTo>
                            <a:pt x="641" y="54"/>
                          </a:lnTo>
                          <a:lnTo>
                            <a:pt x="641" y="55"/>
                          </a:lnTo>
                          <a:lnTo>
                            <a:pt x="643" y="55"/>
                          </a:lnTo>
                          <a:lnTo>
                            <a:pt x="643" y="57"/>
                          </a:lnTo>
                          <a:lnTo>
                            <a:pt x="645" y="57"/>
                          </a:lnTo>
                          <a:lnTo>
                            <a:pt x="645" y="59"/>
                          </a:lnTo>
                          <a:lnTo>
                            <a:pt x="645" y="61"/>
                          </a:lnTo>
                          <a:lnTo>
                            <a:pt x="647" y="61"/>
                          </a:lnTo>
                          <a:lnTo>
                            <a:pt x="647" y="63"/>
                          </a:lnTo>
                          <a:lnTo>
                            <a:pt x="647" y="65"/>
                          </a:lnTo>
                          <a:lnTo>
                            <a:pt x="649" y="65"/>
                          </a:lnTo>
                          <a:lnTo>
                            <a:pt x="649" y="67"/>
                          </a:lnTo>
                          <a:lnTo>
                            <a:pt x="651" y="69"/>
                          </a:lnTo>
                          <a:lnTo>
                            <a:pt x="651" y="71"/>
                          </a:lnTo>
                          <a:lnTo>
                            <a:pt x="653" y="71"/>
                          </a:lnTo>
                          <a:lnTo>
                            <a:pt x="653" y="73"/>
                          </a:lnTo>
                          <a:lnTo>
                            <a:pt x="655" y="73"/>
                          </a:lnTo>
                          <a:lnTo>
                            <a:pt x="655" y="75"/>
                          </a:lnTo>
                          <a:lnTo>
                            <a:pt x="655" y="77"/>
                          </a:lnTo>
                          <a:lnTo>
                            <a:pt x="655" y="78"/>
                          </a:lnTo>
                          <a:lnTo>
                            <a:pt x="656" y="78"/>
                          </a:lnTo>
                          <a:lnTo>
                            <a:pt x="656" y="80"/>
                          </a:lnTo>
                          <a:lnTo>
                            <a:pt x="658" y="80"/>
                          </a:lnTo>
                          <a:lnTo>
                            <a:pt x="658" y="82"/>
                          </a:lnTo>
                          <a:lnTo>
                            <a:pt x="658" y="84"/>
                          </a:lnTo>
                          <a:lnTo>
                            <a:pt x="660" y="84"/>
                          </a:lnTo>
                          <a:lnTo>
                            <a:pt x="660" y="86"/>
                          </a:lnTo>
                          <a:lnTo>
                            <a:pt x="662" y="86"/>
                          </a:lnTo>
                          <a:lnTo>
                            <a:pt x="662" y="88"/>
                          </a:lnTo>
                          <a:lnTo>
                            <a:pt x="662" y="90"/>
                          </a:lnTo>
                          <a:lnTo>
                            <a:pt x="664" y="90"/>
                          </a:lnTo>
                          <a:lnTo>
                            <a:pt x="664" y="92"/>
                          </a:lnTo>
                          <a:lnTo>
                            <a:pt x="666" y="92"/>
                          </a:lnTo>
                          <a:lnTo>
                            <a:pt x="666" y="94"/>
                          </a:lnTo>
                          <a:lnTo>
                            <a:pt x="666" y="96"/>
                          </a:lnTo>
                          <a:lnTo>
                            <a:pt x="668" y="96"/>
                          </a:lnTo>
                          <a:lnTo>
                            <a:pt x="668" y="98"/>
                          </a:lnTo>
                          <a:lnTo>
                            <a:pt x="668" y="100"/>
                          </a:lnTo>
                          <a:lnTo>
                            <a:pt x="668" y="102"/>
                          </a:lnTo>
                          <a:lnTo>
                            <a:pt x="668" y="103"/>
                          </a:lnTo>
                          <a:lnTo>
                            <a:pt x="668" y="105"/>
                          </a:lnTo>
                          <a:lnTo>
                            <a:pt x="668" y="107"/>
                          </a:lnTo>
                          <a:lnTo>
                            <a:pt x="668" y="109"/>
                          </a:lnTo>
                          <a:lnTo>
                            <a:pt x="668" y="111"/>
                          </a:lnTo>
                          <a:lnTo>
                            <a:pt x="666" y="111"/>
                          </a:lnTo>
                          <a:lnTo>
                            <a:pt x="666" y="113"/>
                          </a:lnTo>
                          <a:lnTo>
                            <a:pt x="666" y="115"/>
                          </a:lnTo>
                          <a:lnTo>
                            <a:pt x="664" y="115"/>
                          </a:lnTo>
                          <a:lnTo>
                            <a:pt x="664" y="117"/>
                          </a:lnTo>
                          <a:lnTo>
                            <a:pt x="664" y="119"/>
                          </a:lnTo>
                          <a:lnTo>
                            <a:pt x="662" y="119"/>
                          </a:lnTo>
                          <a:lnTo>
                            <a:pt x="662" y="121"/>
                          </a:lnTo>
                          <a:lnTo>
                            <a:pt x="660" y="121"/>
                          </a:lnTo>
                          <a:lnTo>
                            <a:pt x="658" y="121"/>
                          </a:lnTo>
                          <a:lnTo>
                            <a:pt x="658" y="123"/>
                          </a:lnTo>
                          <a:lnTo>
                            <a:pt x="656" y="123"/>
                          </a:lnTo>
                          <a:lnTo>
                            <a:pt x="655" y="123"/>
                          </a:lnTo>
                          <a:lnTo>
                            <a:pt x="655" y="125"/>
                          </a:lnTo>
                          <a:lnTo>
                            <a:pt x="653" y="125"/>
                          </a:lnTo>
                          <a:lnTo>
                            <a:pt x="653" y="123"/>
                          </a:lnTo>
                          <a:lnTo>
                            <a:pt x="653" y="125"/>
                          </a:lnTo>
                          <a:lnTo>
                            <a:pt x="651" y="125"/>
                          </a:lnTo>
                          <a:lnTo>
                            <a:pt x="651" y="126"/>
                          </a:lnTo>
                          <a:lnTo>
                            <a:pt x="649" y="126"/>
                          </a:lnTo>
                          <a:lnTo>
                            <a:pt x="647" y="126"/>
                          </a:lnTo>
                          <a:lnTo>
                            <a:pt x="645" y="126"/>
                          </a:lnTo>
                          <a:lnTo>
                            <a:pt x="645" y="128"/>
                          </a:lnTo>
                          <a:lnTo>
                            <a:pt x="643" y="128"/>
                          </a:lnTo>
                          <a:lnTo>
                            <a:pt x="643" y="130"/>
                          </a:lnTo>
                          <a:lnTo>
                            <a:pt x="641" y="130"/>
                          </a:lnTo>
                          <a:lnTo>
                            <a:pt x="639" y="130"/>
                          </a:lnTo>
                          <a:lnTo>
                            <a:pt x="639" y="132"/>
                          </a:lnTo>
                          <a:lnTo>
                            <a:pt x="637" y="132"/>
                          </a:lnTo>
                          <a:lnTo>
                            <a:pt x="637" y="134"/>
                          </a:lnTo>
                          <a:lnTo>
                            <a:pt x="635" y="134"/>
                          </a:lnTo>
                          <a:lnTo>
                            <a:pt x="635" y="136"/>
                          </a:lnTo>
                          <a:lnTo>
                            <a:pt x="633" y="136"/>
                          </a:lnTo>
                          <a:lnTo>
                            <a:pt x="633" y="138"/>
                          </a:lnTo>
                          <a:lnTo>
                            <a:pt x="631" y="138"/>
                          </a:lnTo>
                          <a:lnTo>
                            <a:pt x="631" y="140"/>
                          </a:lnTo>
                          <a:lnTo>
                            <a:pt x="630" y="140"/>
                          </a:lnTo>
                          <a:lnTo>
                            <a:pt x="630" y="142"/>
                          </a:lnTo>
                          <a:lnTo>
                            <a:pt x="628" y="142"/>
                          </a:lnTo>
                          <a:lnTo>
                            <a:pt x="628" y="144"/>
                          </a:lnTo>
                          <a:lnTo>
                            <a:pt x="626" y="144"/>
                          </a:lnTo>
                          <a:lnTo>
                            <a:pt x="626" y="146"/>
                          </a:lnTo>
                          <a:lnTo>
                            <a:pt x="626" y="144"/>
                          </a:lnTo>
                          <a:lnTo>
                            <a:pt x="624" y="144"/>
                          </a:lnTo>
                          <a:lnTo>
                            <a:pt x="624" y="146"/>
                          </a:lnTo>
                          <a:lnTo>
                            <a:pt x="622" y="146"/>
                          </a:lnTo>
                          <a:lnTo>
                            <a:pt x="624" y="144"/>
                          </a:lnTo>
                          <a:lnTo>
                            <a:pt x="622" y="144"/>
                          </a:lnTo>
                          <a:lnTo>
                            <a:pt x="620" y="144"/>
                          </a:lnTo>
                          <a:lnTo>
                            <a:pt x="620" y="142"/>
                          </a:lnTo>
                          <a:lnTo>
                            <a:pt x="618" y="142"/>
                          </a:lnTo>
                          <a:lnTo>
                            <a:pt x="618" y="140"/>
                          </a:lnTo>
                          <a:lnTo>
                            <a:pt x="616" y="140"/>
                          </a:lnTo>
                          <a:lnTo>
                            <a:pt x="616" y="142"/>
                          </a:lnTo>
                          <a:lnTo>
                            <a:pt x="618" y="142"/>
                          </a:lnTo>
                          <a:lnTo>
                            <a:pt x="618" y="144"/>
                          </a:lnTo>
                          <a:lnTo>
                            <a:pt x="616" y="142"/>
                          </a:lnTo>
                          <a:lnTo>
                            <a:pt x="616" y="144"/>
                          </a:lnTo>
                          <a:lnTo>
                            <a:pt x="614" y="144"/>
                          </a:lnTo>
                          <a:lnTo>
                            <a:pt x="614" y="142"/>
                          </a:lnTo>
                          <a:lnTo>
                            <a:pt x="612" y="142"/>
                          </a:lnTo>
                          <a:lnTo>
                            <a:pt x="612" y="144"/>
                          </a:lnTo>
                          <a:lnTo>
                            <a:pt x="612" y="146"/>
                          </a:lnTo>
                          <a:lnTo>
                            <a:pt x="612" y="144"/>
                          </a:lnTo>
                          <a:lnTo>
                            <a:pt x="612" y="146"/>
                          </a:lnTo>
                          <a:lnTo>
                            <a:pt x="610" y="146"/>
                          </a:lnTo>
                          <a:lnTo>
                            <a:pt x="610" y="148"/>
                          </a:lnTo>
                          <a:lnTo>
                            <a:pt x="612" y="148"/>
                          </a:lnTo>
                          <a:lnTo>
                            <a:pt x="614" y="148"/>
                          </a:lnTo>
                          <a:lnTo>
                            <a:pt x="616" y="148"/>
                          </a:lnTo>
                          <a:lnTo>
                            <a:pt x="616" y="146"/>
                          </a:lnTo>
                          <a:lnTo>
                            <a:pt x="618" y="146"/>
                          </a:lnTo>
                          <a:lnTo>
                            <a:pt x="618" y="144"/>
                          </a:lnTo>
                          <a:lnTo>
                            <a:pt x="620" y="144"/>
                          </a:lnTo>
                          <a:lnTo>
                            <a:pt x="622" y="144"/>
                          </a:lnTo>
                          <a:lnTo>
                            <a:pt x="622" y="146"/>
                          </a:lnTo>
                          <a:lnTo>
                            <a:pt x="620" y="146"/>
                          </a:lnTo>
                          <a:lnTo>
                            <a:pt x="620" y="148"/>
                          </a:lnTo>
                          <a:lnTo>
                            <a:pt x="620" y="150"/>
                          </a:lnTo>
                          <a:lnTo>
                            <a:pt x="620" y="151"/>
                          </a:lnTo>
                          <a:lnTo>
                            <a:pt x="618" y="151"/>
                          </a:lnTo>
                          <a:lnTo>
                            <a:pt x="618" y="153"/>
                          </a:lnTo>
                          <a:lnTo>
                            <a:pt x="616" y="153"/>
                          </a:lnTo>
                          <a:lnTo>
                            <a:pt x="616" y="155"/>
                          </a:lnTo>
                          <a:lnTo>
                            <a:pt x="616" y="157"/>
                          </a:lnTo>
                          <a:lnTo>
                            <a:pt x="614" y="157"/>
                          </a:lnTo>
                          <a:lnTo>
                            <a:pt x="614" y="159"/>
                          </a:lnTo>
                          <a:lnTo>
                            <a:pt x="614" y="161"/>
                          </a:lnTo>
                          <a:lnTo>
                            <a:pt x="614" y="163"/>
                          </a:lnTo>
                          <a:lnTo>
                            <a:pt x="614" y="165"/>
                          </a:lnTo>
                          <a:lnTo>
                            <a:pt x="614" y="167"/>
                          </a:lnTo>
                          <a:lnTo>
                            <a:pt x="614" y="165"/>
                          </a:lnTo>
                          <a:lnTo>
                            <a:pt x="612" y="165"/>
                          </a:lnTo>
                          <a:lnTo>
                            <a:pt x="612" y="163"/>
                          </a:lnTo>
                          <a:lnTo>
                            <a:pt x="610" y="163"/>
                          </a:lnTo>
                          <a:lnTo>
                            <a:pt x="612" y="163"/>
                          </a:lnTo>
                          <a:lnTo>
                            <a:pt x="612" y="161"/>
                          </a:lnTo>
                          <a:lnTo>
                            <a:pt x="610" y="161"/>
                          </a:lnTo>
                          <a:lnTo>
                            <a:pt x="608" y="161"/>
                          </a:lnTo>
                          <a:lnTo>
                            <a:pt x="608" y="163"/>
                          </a:lnTo>
                          <a:lnTo>
                            <a:pt x="610" y="163"/>
                          </a:lnTo>
                          <a:lnTo>
                            <a:pt x="610" y="165"/>
                          </a:lnTo>
                          <a:lnTo>
                            <a:pt x="608" y="165"/>
                          </a:lnTo>
                          <a:lnTo>
                            <a:pt x="608" y="167"/>
                          </a:lnTo>
                          <a:lnTo>
                            <a:pt x="607" y="167"/>
                          </a:lnTo>
                          <a:lnTo>
                            <a:pt x="607" y="165"/>
                          </a:lnTo>
                          <a:lnTo>
                            <a:pt x="605" y="165"/>
                          </a:lnTo>
                          <a:lnTo>
                            <a:pt x="605" y="163"/>
                          </a:lnTo>
                          <a:lnTo>
                            <a:pt x="603" y="163"/>
                          </a:lnTo>
                          <a:lnTo>
                            <a:pt x="605" y="163"/>
                          </a:lnTo>
                          <a:lnTo>
                            <a:pt x="603" y="163"/>
                          </a:lnTo>
                          <a:lnTo>
                            <a:pt x="603" y="165"/>
                          </a:lnTo>
                          <a:lnTo>
                            <a:pt x="605" y="165"/>
                          </a:lnTo>
                          <a:lnTo>
                            <a:pt x="603" y="165"/>
                          </a:lnTo>
                          <a:lnTo>
                            <a:pt x="603" y="167"/>
                          </a:lnTo>
                          <a:lnTo>
                            <a:pt x="605" y="167"/>
                          </a:lnTo>
                          <a:lnTo>
                            <a:pt x="605" y="169"/>
                          </a:lnTo>
                          <a:lnTo>
                            <a:pt x="605" y="167"/>
                          </a:lnTo>
                          <a:lnTo>
                            <a:pt x="603" y="167"/>
                          </a:lnTo>
                          <a:lnTo>
                            <a:pt x="601" y="167"/>
                          </a:lnTo>
                          <a:lnTo>
                            <a:pt x="603" y="167"/>
                          </a:lnTo>
                          <a:lnTo>
                            <a:pt x="601" y="167"/>
                          </a:lnTo>
                          <a:lnTo>
                            <a:pt x="599" y="167"/>
                          </a:lnTo>
                          <a:lnTo>
                            <a:pt x="597" y="167"/>
                          </a:lnTo>
                          <a:lnTo>
                            <a:pt x="597" y="169"/>
                          </a:lnTo>
                          <a:lnTo>
                            <a:pt x="597" y="171"/>
                          </a:lnTo>
                          <a:lnTo>
                            <a:pt x="599" y="171"/>
                          </a:lnTo>
                          <a:lnTo>
                            <a:pt x="570" y="182"/>
                          </a:lnTo>
                          <a:lnTo>
                            <a:pt x="564" y="184"/>
                          </a:lnTo>
                          <a:lnTo>
                            <a:pt x="547" y="188"/>
                          </a:lnTo>
                          <a:lnTo>
                            <a:pt x="537" y="192"/>
                          </a:lnTo>
                          <a:lnTo>
                            <a:pt x="534" y="194"/>
                          </a:lnTo>
                          <a:lnTo>
                            <a:pt x="532" y="194"/>
                          </a:lnTo>
                          <a:lnTo>
                            <a:pt x="530" y="196"/>
                          </a:lnTo>
                          <a:lnTo>
                            <a:pt x="528" y="196"/>
                          </a:lnTo>
                          <a:lnTo>
                            <a:pt x="524" y="196"/>
                          </a:lnTo>
                          <a:lnTo>
                            <a:pt x="522" y="198"/>
                          </a:lnTo>
                          <a:lnTo>
                            <a:pt x="520" y="198"/>
                          </a:lnTo>
                          <a:lnTo>
                            <a:pt x="518" y="199"/>
                          </a:lnTo>
                          <a:lnTo>
                            <a:pt x="514" y="199"/>
                          </a:lnTo>
                          <a:lnTo>
                            <a:pt x="512" y="199"/>
                          </a:lnTo>
                          <a:lnTo>
                            <a:pt x="511" y="201"/>
                          </a:lnTo>
                          <a:lnTo>
                            <a:pt x="507" y="201"/>
                          </a:lnTo>
                          <a:lnTo>
                            <a:pt x="505" y="203"/>
                          </a:lnTo>
                          <a:lnTo>
                            <a:pt x="503" y="203"/>
                          </a:lnTo>
                          <a:lnTo>
                            <a:pt x="501" y="203"/>
                          </a:lnTo>
                          <a:lnTo>
                            <a:pt x="499" y="205"/>
                          </a:lnTo>
                          <a:lnTo>
                            <a:pt x="497" y="205"/>
                          </a:lnTo>
                          <a:lnTo>
                            <a:pt x="495" y="205"/>
                          </a:lnTo>
                          <a:lnTo>
                            <a:pt x="493" y="207"/>
                          </a:lnTo>
                          <a:lnTo>
                            <a:pt x="491" y="207"/>
                          </a:lnTo>
                          <a:lnTo>
                            <a:pt x="489" y="207"/>
                          </a:lnTo>
                          <a:lnTo>
                            <a:pt x="488" y="207"/>
                          </a:lnTo>
                          <a:lnTo>
                            <a:pt x="486" y="209"/>
                          </a:lnTo>
                          <a:lnTo>
                            <a:pt x="484" y="209"/>
                          </a:lnTo>
                          <a:lnTo>
                            <a:pt x="482" y="209"/>
                          </a:lnTo>
                          <a:lnTo>
                            <a:pt x="480" y="211"/>
                          </a:lnTo>
                          <a:lnTo>
                            <a:pt x="476" y="211"/>
                          </a:lnTo>
                          <a:lnTo>
                            <a:pt x="474" y="211"/>
                          </a:lnTo>
                          <a:lnTo>
                            <a:pt x="472" y="211"/>
                          </a:lnTo>
                          <a:lnTo>
                            <a:pt x="468" y="213"/>
                          </a:lnTo>
                          <a:lnTo>
                            <a:pt x="466" y="213"/>
                          </a:lnTo>
                          <a:lnTo>
                            <a:pt x="464" y="213"/>
                          </a:lnTo>
                          <a:lnTo>
                            <a:pt x="463" y="215"/>
                          </a:lnTo>
                          <a:lnTo>
                            <a:pt x="447" y="217"/>
                          </a:lnTo>
                          <a:lnTo>
                            <a:pt x="443" y="219"/>
                          </a:lnTo>
                          <a:lnTo>
                            <a:pt x="441" y="222"/>
                          </a:lnTo>
                          <a:lnTo>
                            <a:pt x="432" y="242"/>
                          </a:lnTo>
                          <a:lnTo>
                            <a:pt x="430" y="246"/>
                          </a:lnTo>
                          <a:lnTo>
                            <a:pt x="426" y="251"/>
                          </a:lnTo>
                          <a:lnTo>
                            <a:pt x="418" y="267"/>
                          </a:lnTo>
                          <a:lnTo>
                            <a:pt x="416" y="269"/>
                          </a:lnTo>
                          <a:lnTo>
                            <a:pt x="415" y="274"/>
                          </a:lnTo>
                          <a:lnTo>
                            <a:pt x="409" y="284"/>
                          </a:lnTo>
                          <a:lnTo>
                            <a:pt x="405" y="290"/>
                          </a:lnTo>
                          <a:lnTo>
                            <a:pt x="405" y="294"/>
                          </a:lnTo>
                          <a:lnTo>
                            <a:pt x="403" y="294"/>
                          </a:lnTo>
                          <a:lnTo>
                            <a:pt x="403" y="295"/>
                          </a:lnTo>
                          <a:lnTo>
                            <a:pt x="392" y="319"/>
                          </a:lnTo>
                          <a:lnTo>
                            <a:pt x="390" y="322"/>
                          </a:lnTo>
                          <a:lnTo>
                            <a:pt x="386" y="328"/>
                          </a:lnTo>
                          <a:lnTo>
                            <a:pt x="384" y="332"/>
                          </a:lnTo>
                          <a:lnTo>
                            <a:pt x="382" y="336"/>
                          </a:lnTo>
                          <a:lnTo>
                            <a:pt x="380" y="340"/>
                          </a:lnTo>
                          <a:lnTo>
                            <a:pt x="380" y="342"/>
                          </a:lnTo>
                          <a:lnTo>
                            <a:pt x="378" y="342"/>
                          </a:lnTo>
                          <a:lnTo>
                            <a:pt x="376" y="345"/>
                          </a:lnTo>
                          <a:lnTo>
                            <a:pt x="376" y="347"/>
                          </a:lnTo>
                          <a:lnTo>
                            <a:pt x="374" y="351"/>
                          </a:lnTo>
                          <a:lnTo>
                            <a:pt x="372" y="353"/>
                          </a:lnTo>
                          <a:lnTo>
                            <a:pt x="370" y="353"/>
                          </a:lnTo>
                          <a:lnTo>
                            <a:pt x="370" y="355"/>
                          </a:lnTo>
                          <a:lnTo>
                            <a:pt x="368" y="355"/>
                          </a:lnTo>
                          <a:lnTo>
                            <a:pt x="367" y="355"/>
                          </a:lnTo>
                          <a:lnTo>
                            <a:pt x="365" y="355"/>
                          </a:lnTo>
                          <a:lnTo>
                            <a:pt x="365" y="353"/>
                          </a:lnTo>
                          <a:lnTo>
                            <a:pt x="363" y="353"/>
                          </a:lnTo>
                          <a:lnTo>
                            <a:pt x="361" y="353"/>
                          </a:lnTo>
                          <a:lnTo>
                            <a:pt x="359" y="353"/>
                          </a:lnTo>
                          <a:lnTo>
                            <a:pt x="357" y="353"/>
                          </a:lnTo>
                          <a:lnTo>
                            <a:pt x="355" y="353"/>
                          </a:lnTo>
                          <a:lnTo>
                            <a:pt x="353" y="353"/>
                          </a:lnTo>
                          <a:lnTo>
                            <a:pt x="353" y="351"/>
                          </a:lnTo>
                          <a:lnTo>
                            <a:pt x="353" y="353"/>
                          </a:lnTo>
                          <a:lnTo>
                            <a:pt x="351" y="353"/>
                          </a:lnTo>
                          <a:lnTo>
                            <a:pt x="349" y="353"/>
                          </a:lnTo>
                          <a:lnTo>
                            <a:pt x="349" y="351"/>
                          </a:lnTo>
                          <a:lnTo>
                            <a:pt x="347" y="351"/>
                          </a:lnTo>
                          <a:lnTo>
                            <a:pt x="345" y="351"/>
                          </a:lnTo>
                          <a:lnTo>
                            <a:pt x="344" y="351"/>
                          </a:lnTo>
                          <a:lnTo>
                            <a:pt x="344" y="353"/>
                          </a:lnTo>
                          <a:lnTo>
                            <a:pt x="342" y="353"/>
                          </a:lnTo>
                          <a:lnTo>
                            <a:pt x="342" y="355"/>
                          </a:lnTo>
                          <a:lnTo>
                            <a:pt x="340" y="355"/>
                          </a:lnTo>
                          <a:lnTo>
                            <a:pt x="338" y="355"/>
                          </a:lnTo>
                          <a:lnTo>
                            <a:pt x="336" y="355"/>
                          </a:lnTo>
                          <a:lnTo>
                            <a:pt x="336" y="357"/>
                          </a:lnTo>
                          <a:lnTo>
                            <a:pt x="334" y="357"/>
                          </a:lnTo>
                          <a:lnTo>
                            <a:pt x="332" y="357"/>
                          </a:lnTo>
                          <a:lnTo>
                            <a:pt x="330" y="357"/>
                          </a:lnTo>
                          <a:lnTo>
                            <a:pt x="330" y="359"/>
                          </a:lnTo>
                          <a:lnTo>
                            <a:pt x="328" y="359"/>
                          </a:lnTo>
                          <a:lnTo>
                            <a:pt x="328" y="357"/>
                          </a:lnTo>
                          <a:lnTo>
                            <a:pt x="328" y="359"/>
                          </a:lnTo>
                          <a:lnTo>
                            <a:pt x="326" y="359"/>
                          </a:lnTo>
                          <a:lnTo>
                            <a:pt x="324" y="359"/>
                          </a:lnTo>
                          <a:lnTo>
                            <a:pt x="322" y="361"/>
                          </a:lnTo>
                          <a:lnTo>
                            <a:pt x="322" y="359"/>
                          </a:lnTo>
                          <a:lnTo>
                            <a:pt x="320" y="359"/>
                          </a:lnTo>
                          <a:lnTo>
                            <a:pt x="320" y="357"/>
                          </a:lnTo>
                          <a:lnTo>
                            <a:pt x="320" y="359"/>
                          </a:lnTo>
                          <a:lnTo>
                            <a:pt x="319" y="359"/>
                          </a:lnTo>
                          <a:lnTo>
                            <a:pt x="317" y="359"/>
                          </a:lnTo>
                          <a:lnTo>
                            <a:pt x="317" y="361"/>
                          </a:lnTo>
                          <a:lnTo>
                            <a:pt x="315" y="361"/>
                          </a:lnTo>
                          <a:lnTo>
                            <a:pt x="315" y="363"/>
                          </a:lnTo>
                          <a:lnTo>
                            <a:pt x="313" y="363"/>
                          </a:lnTo>
                          <a:lnTo>
                            <a:pt x="313" y="365"/>
                          </a:lnTo>
                          <a:lnTo>
                            <a:pt x="311" y="365"/>
                          </a:lnTo>
                          <a:lnTo>
                            <a:pt x="309" y="365"/>
                          </a:lnTo>
                          <a:lnTo>
                            <a:pt x="309" y="367"/>
                          </a:lnTo>
                          <a:lnTo>
                            <a:pt x="309" y="368"/>
                          </a:lnTo>
                          <a:lnTo>
                            <a:pt x="307" y="368"/>
                          </a:lnTo>
                          <a:lnTo>
                            <a:pt x="307" y="370"/>
                          </a:lnTo>
                          <a:lnTo>
                            <a:pt x="309" y="370"/>
                          </a:lnTo>
                          <a:lnTo>
                            <a:pt x="309" y="372"/>
                          </a:lnTo>
                          <a:lnTo>
                            <a:pt x="309" y="374"/>
                          </a:lnTo>
                          <a:lnTo>
                            <a:pt x="311" y="374"/>
                          </a:lnTo>
                          <a:lnTo>
                            <a:pt x="311" y="376"/>
                          </a:lnTo>
                          <a:lnTo>
                            <a:pt x="309" y="376"/>
                          </a:lnTo>
                          <a:lnTo>
                            <a:pt x="309" y="378"/>
                          </a:lnTo>
                          <a:lnTo>
                            <a:pt x="307" y="380"/>
                          </a:lnTo>
                          <a:lnTo>
                            <a:pt x="307" y="382"/>
                          </a:lnTo>
                          <a:lnTo>
                            <a:pt x="305" y="382"/>
                          </a:lnTo>
                          <a:lnTo>
                            <a:pt x="305" y="384"/>
                          </a:lnTo>
                          <a:lnTo>
                            <a:pt x="305" y="386"/>
                          </a:lnTo>
                          <a:lnTo>
                            <a:pt x="303" y="386"/>
                          </a:lnTo>
                          <a:lnTo>
                            <a:pt x="301" y="386"/>
                          </a:lnTo>
                          <a:lnTo>
                            <a:pt x="301" y="388"/>
                          </a:lnTo>
                          <a:lnTo>
                            <a:pt x="299" y="388"/>
                          </a:lnTo>
                          <a:lnTo>
                            <a:pt x="299" y="390"/>
                          </a:lnTo>
                          <a:lnTo>
                            <a:pt x="301" y="390"/>
                          </a:lnTo>
                          <a:lnTo>
                            <a:pt x="301" y="391"/>
                          </a:lnTo>
                          <a:lnTo>
                            <a:pt x="301" y="393"/>
                          </a:lnTo>
                          <a:lnTo>
                            <a:pt x="299" y="393"/>
                          </a:lnTo>
                          <a:lnTo>
                            <a:pt x="297" y="393"/>
                          </a:lnTo>
                          <a:lnTo>
                            <a:pt x="297" y="395"/>
                          </a:lnTo>
                          <a:lnTo>
                            <a:pt x="297" y="397"/>
                          </a:lnTo>
                          <a:lnTo>
                            <a:pt x="296" y="397"/>
                          </a:lnTo>
                          <a:lnTo>
                            <a:pt x="297" y="397"/>
                          </a:lnTo>
                          <a:lnTo>
                            <a:pt x="297" y="399"/>
                          </a:lnTo>
                          <a:lnTo>
                            <a:pt x="296" y="399"/>
                          </a:lnTo>
                          <a:lnTo>
                            <a:pt x="296" y="401"/>
                          </a:lnTo>
                          <a:lnTo>
                            <a:pt x="294" y="403"/>
                          </a:lnTo>
                          <a:lnTo>
                            <a:pt x="294" y="405"/>
                          </a:lnTo>
                          <a:lnTo>
                            <a:pt x="294" y="407"/>
                          </a:lnTo>
                          <a:lnTo>
                            <a:pt x="292" y="407"/>
                          </a:lnTo>
                          <a:lnTo>
                            <a:pt x="292" y="409"/>
                          </a:lnTo>
                          <a:lnTo>
                            <a:pt x="290" y="409"/>
                          </a:lnTo>
                          <a:lnTo>
                            <a:pt x="290" y="411"/>
                          </a:lnTo>
                          <a:lnTo>
                            <a:pt x="290" y="413"/>
                          </a:lnTo>
                          <a:lnTo>
                            <a:pt x="288" y="413"/>
                          </a:lnTo>
                          <a:lnTo>
                            <a:pt x="288" y="415"/>
                          </a:lnTo>
                          <a:lnTo>
                            <a:pt x="286" y="415"/>
                          </a:lnTo>
                          <a:lnTo>
                            <a:pt x="286" y="416"/>
                          </a:lnTo>
                          <a:lnTo>
                            <a:pt x="284" y="416"/>
                          </a:lnTo>
                          <a:lnTo>
                            <a:pt x="282" y="416"/>
                          </a:lnTo>
                          <a:lnTo>
                            <a:pt x="282" y="418"/>
                          </a:lnTo>
                          <a:lnTo>
                            <a:pt x="280" y="418"/>
                          </a:lnTo>
                          <a:lnTo>
                            <a:pt x="278" y="418"/>
                          </a:lnTo>
                          <a:lnTo>
                            <a:pt x="278" y="420"/>
                          </a:lnTo>
                          <a:lnTo>
                            <a:pt x="278" y="422"/>
                          </a:lnTo>
                          <a:lnTo>
                            <a:pt x="276" y="422"/>
                          </a:lnTo>
                          <a:lnTo>
                            <a:pt x="276" y="424"/>
                          </a:lnTo>
                          <a:lnTo>
                            <a:pt x="276" y="422"/>
                          </a:lnTo>
                          <a:lnTo>
                            <a:pt x="274" y="422"/>
                          </a:lnTo>
                          <a:lnTo>
                            <a:pt x="272" y="422"/>
                          </a:lnTo>
                          <a:lnTo>
                            <a:pt x="271" y="422"/>
                          </a:lnTo>
                          <a:lnTo>
                            <a:pt x="269" y="422"/>
                          </a:lnTo>
                          <a:lnTo>
                            <a:pt x="269" y="424"/>
                          </a:lnTo>
                          <a:lnTo>
                            <a:pt x="267" y="424"/>
                          </a:lnTo>
                          <a:lnTo>
                            <a:pt x="267" y="426"/>
                          </a:lnTo>
                          <a:lnTo>
                            <a:pt x="267" y="428"/>
                          </a:lnTo>
                          <a:lnTo>
                            <a:pt x="267" y="430"/>
                          </a:lnTo>
                          <a:lnTo>
                            <a:pt x="265" y="430"/>
                          </a:lnTo>
                          <a:lnTo>
                            <a:pt x="265" y="432"/>
                          </a:lnTo>
                          <a:lnTo>
                            <a:pt x="265" y="434"/>
                          </a:lnTo>
                          <a:lnTo>
                            <a:pt x="265" y="436"/>
                          </a:lnTo>
                          <a:lnTo>
                            <a:pt x="263" y="436"/>
                          </a:lnTo>
                          <a:lnTo>
                            <a:pt x="265" y="436"/>
                          </a:lnTo>
                          <a:lnTo>
                            <a:pt x="265" y="438"/>
                          </a:lnTo>
                          <a:lnTo>
                            <a:pt x="263" y="438"/>
                          </a:lnTo>
                          <a:lnTo>
                            <a:pt x="263" y="439"/>
                          </a:lnTo>
                          <a:lnTo>
                            <a:pt x="261" y="439"/>
                          </a:lnTo>
                          <a:lnTo>
                            <a:pt x="261" y="441"/>
                          </a:lnTo>
                          <a:lnTo>
                            <a:pt x="261" y="443"/>
                          </a:lnTo>
                          <a:lnTo>
                            <a:pt x="261" y="445"/>
                          </a:lnTo>
                          <a:lnTo>
                            <a:pt x="259" y="445"/>
                          </a:lnTo>
                          <a:lnTo>
                            <a:pt x="259" y="447"/>
                          </a:lnTo>
                          <a:lnTo>
                            <a:pt x="259" y="449"/>
                          </a:lnTo>
                          <a:lnTo>
                            <a:pt x="259" y="451"/>
                          </a:lnTo>
                          <a:lnTo>
                            <a:pt x="259" y="453"/>
                          </a:lnTo>
                          <a:lnTo>
                            <a:pt x="259" y="455"/>
                          </a:lnTo>
                          <a:lnTo>
                            <a:pt x="259" y="457"/>
                          </a:lnTo>
                          <a:lnTo>
                            <a:pt x="257" y="457"/>
                          </a:lnTo>
                          <a:lnTo>
                            <a:pt x="255" y="457"/>
                          </a:lnTo>
                          <a:lnTo>
                            <a:pt x="253" y="457"/>
                          </a:lnTo>
                          <a:lnTo>
                            <a:pt x="251" y="457"/>
                          </a:lnTo>
                          <a:lnTo>
                            <a:pt x="251" y="459"/>
                          </a:lnTo>
                          <a:lnTo>
                            <a:pt x="251" y="461"/>
                          </a:lnTo>
                          <a:lnTo>
                            <a:pt x="249" y="461"/>
                          </a:lnTo>
                          <a:lnTo>
                            <a:pt x="249" y="463"/>
                          </a:lnTo>
                          <a:lnTo>
                            <a:pt x="249" y="464"/>
                          </a:lnTo>
                          <a:lnTo>
                            <a:pt x="249" y="466"/>
                          </a:lnTo>
                          <a:lnTo>
                            <a:pt x="249" y="468"/>
                          </a:lnTo>
                          <a:lnTo>
                            <a:pt x="249" y="470"/>
                          </a:lnTo>
                          <a:lnTo>
                            <a:pt x="251" y="470"/>
                          </a:lnTo>
                          <a:lnTo>
                            <a:pt x="249" y="472"/>
                          </a:lnTo>
                          <a:lnTo>
                            <a:pt x="248" y="472"/>
                          </a:lnTo>
                          <a:lnTo>
                            <a:pt x="246" y="474"/>
                          </a:lnTo>
                          <a:lnTo>
                            <a:pt x="246" y="476"/>
                          </a:lnTo>
                          <a:lnTo>
                            <a:pt x="246" y="478"/>
                          </a:lnTo>
                          <a:lnTo>
                            <a:pt x="246" y="480"/>
                          </a:lnTo>
                          <a:lnTo>
                            <a:pt x="244" y="480"/>
                          </a:lnTo>
                          <a:lnTo>
                            <a:pt x="244" y="482"/>
                          </a:lnTo>
                          <a:lnTo>
                            <a:pt x="244" y="484"/>
                          </a:lnTo>
                          <a:lnTo>
                            <a:pt x="244" y="486"/>
                          </a:lnTo>
                          <a:lnTo>
                            <a:pt x="242" y="486"/>
                          </a:lnTo>
                          <a:lnTo>
                            <a:pt x="242" y="487"/>
                          </a:lnTo>
                          <a:lnTo>
                            <a:pt x="242" y="489"/>
                          </a:lnTo>
                          <a:lnTo>
                            <a:pt x="240" y="489"/>
                          </a:lnTo>
                          <a:lnTo>
                            <a:pt x="240" y="491"/>
                          </a:lnTo>
                          <a:lnTo>
                            <a:pt x="238" y="491"/>
                          </a:lnTo>
                          <a:lnTo>
                            <a:pt x="238" y="493"/>
                          </a:lnTo>
                          <a:lnTo>
                            <a:pt x="236" y="493"/>
                          </a:lnTo>
                          <a:lnTo>
                            <a:pt x="234" y="495"/>
                          </a:lnTo>
                          <a:lnTo>
                            <a:pt x="232" y="495"/>
                          </a:lnTo>
                          <a:lnTo>
                            <a:pt x="232" y="497"/>
                          </a:lnTo>
                          <a:lnTo>
                            <a:pt x="232" y="499"/>
                          </a:lnTo>
                          <a:lnTo>
                            <a:pt x="230" y="499"/>
                          </a:lnTo>
                          <a:lnTo>
                            <a:pt x="230" y="501"/>
                          </a:lnTo>
                          <a:lnTo>
                            <a:pt x="230" y="503"/>
                          </a:lnTo>
                          <a:lnTo>
                            <a:pt x="228" y="505"/>
                          </a:lnTo>
                          <a:lnTo>
                            <a:pt x="226" y="505"/>
                          </a:lnTo>
                          <a:lnTo>
                            <a:pt x="224" y="505"/>
                          </a:lnTo>
                          <a:lnTo>
                            <a:pt x="224" y="507"/>
                          </a:lnTo>
                          <a:lnTo>
                            <a:pt x="223" y="507"/>
                          </a:lnTo>
                          <a:lnTo>
                            <a:pt x="223" y="509"/>
                          </a:lnTo>
                          <a:lnTo>
                            <a:pt x="221" y="509"/>
                          </a:lnTo>
                          <a:lnTo>
                            <a:pt x="221" y="511"/>
                          </a:lnTo>
                          <a:lnTo>
                            <a:pt x="221" y="512"/>
                          </a:lnTo>
                          <a:lnTo>
                            <a:pt x="221" y="514"/>
                          </a:lnTo>
                          <a:lnTo>
                            <a:pt x="219" y="514"/>
                          </a:lnTo>
                          <a:lnTo>
                            <a:pt x="219" y="516"/>
                          </a:lnTo>
                          <a:lnTo>
                            <a:pt x="217" y="516"/>
                          </a:lnTo>
                          <a:lnTo>
                            <a:pt x="219" y="516"/>
                          </a:lnTo>
                          <a:lnTo>
                            <a:pt x="219" y="518"/>
                          </a:lnTo>
                          <a:lnTo>
                            <a:pt x="219" y="520"/>
                          </a:lnTo>
                          <a:lnTo>
                            <a:pt x="219" y="522"/>
                          </a:lnTo>
                          <a:lnTo>
                            <a:pt x="219" y="524"/>
                          </a:lnTo>
                          <a:lnTo>
                            <a:pt x="217" y="524"/>
                          </a:lnTo>
                          <a:lnTo>
                            <a:pt x="217" y="526"/>
                          </a:lnTo>
                          <a:lnTo>
                            <a:pt x="217" y="528"/>
                          </a:lnTo>
                          <a:lnTo>
                            <a:pt x="217" y="530"/>
                          </a:lnTo>
                          <a:lnTo>
                            <a:pt x="215" y="530"/>
                          </a:lnTo>
                          <a:lnTo>
                            <a:pt x="215" y="532"/>
                          </a:lnTo>
                          <a:lnTo>
                            <a:pt x="213" y="532"/>
                          </a:lnTo>
                          <a:lnTo>
                            <a:pt x="213" y="534"/>
                          </a:lnTo>
                          <a:lnTo>
                            <a:pt x="213" y="535"/>
                          </a:lnTo>
                          <a:lnTo>
                            <a:pt x="211" y="535"/>
                          </a:lnTo>
                          <a:lnTo>
                            <a:pt x="209" y="537"/>
                          </a:lnTo>
                          <a:lnTo>
                            <a:pt x="207" y="537"/>
                          </a:lnTo>
                          <a:lnTo>
                            <a:pt x="205" y="537"/>
                          </a:lnTo>
                          <a:lnTo>
                            <a:pt x="205" y="539"/>
                          </a:lnTo>
                          <a:lnTo>
                            <a:pt x="203" y="539"/>
                          </a:lnTo>
                          <a:lnTo>
                            <a:pt x="203" y="541"/>
                          </a:lnTo>
                          <a:lnTo>
                            <a:pt x="203" y="543"/>
                          </a:lnTo>
                          <a:lnTo>
                            <a:pt x="201" y="543"/>
                          </a:lnTo>
                          <a:lnTo>
                            <a:pt x="203" y="545"/>
                          </a:lnTo>
                          <a:lnTo>
                            <a:pt x="203" y="547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23" name="Freeform 4851"/>
                    <p:cNvSpPr>
                      <a:spLocks/>
                    </p:cNvSpPr>
                    <p:nvPr/>
                  </p:nvSpPr>
                  <p:spPr bwMode="auto">
                    <a:xfrm>
                      <a:off x="1655" y="524"/>
                      <a:ext cx="370" cy="649"/>
                    </a:xfrm>
                    <a:custGeom>
                      <a:avLst/>
                      <a:gdLst>
                        <a:gd name="T0" fmla="*/ 27 w 370"/>
                        <a:gd name="T1" fmla="*/ 256 h 649"/>
                        <a:gd name="T2" fmla="*/ 52 w 370"/>
                        <a:gd name="T3" fmla="*/ 215 h 649"/>
                        <a:gd name="T4" fmla="*/ 59 w 370"/>
                        <a:gd name="T5" fmla="*/ 177 h 649"/>
                        <a:gd name="T6" fmla="*/ 59 w 370"/>
                        <a:gd name="T7" fmla="*/ 123 h 649"/>
                        <a:gd name="T8" fmla="*/ 33 w 370"/>
                        <a:gd name="T9" fmla="*/ 81 h 649"/>
                        <a:gd name="T10" fmla="*/ 54 w 370"/>
                        <a:gd name="T11" fmla="*/ 75 h 649"/>
                        <a:gd name="T12" fmla="*/ 92 w 370"/>
                        <a:gd name="T13" fmla="*/ 90 h 649"/>
                        <a:gd name="T14" fmla="*/ 157 w 370"/>
                        <a:gd name="T15" fmla="*/ 98 h 649"/>
                        <a:gd name="T16" fmla="*/ 186 w 370"/>
                        <a:gd name="T17" fmla="*/ 89 h 649"/>
                        <a:gd name="T18" fmla="*/ 188 w 370"/>
                        <a:gd name="T19" fmla="*/ 48 h 649"/>
                        <a:gd name="T20" fmla="*/ 196 w 370"/>
                        <a:gd name="T21" fmla="*/ 23 h 649"/>
                        <a:gd name="T22" fmla="*/ 207 w 370"/>
                        <a:gd name="T23" fmla="*/ 8 h 649"/>
                        <a:gd name="T24" fmla="*/ 223 w 370"/>
                        <a:gd name="T25" fmla="*/ 2 h 649"/>
                        <a:gd name="T26" fmla="*/ 240 w 370"/>
                        <a:gd name="T27" fmla="*/ 0 h 649"/>
                        <a:gd name="T28" fmla="*/ 271 w 370"/>
                        <a:gd name="T29" fmla="*/ 12 h 649"/>
                        <a:gd name="T30" fmla="*/ 311 w 370"/>
                        <a:gd name="T31" fmla="*/ 23 h 649"/>
                        <a:gd name="T32" fmla="*/ 355 w 370"/>
                        <a:gd name="T33" fmla="*/ 23 h 649"/>
                        <a:gd name="T34" fmla="*/ 351 w 370"/>
                        <a:gd name="T35" fmla="*/ 46 h 649"/>
                        <a:gd name="T36" fmla="*/ 344 w 370"/>
                        <a:gd name="T37" fmla="*/ 73 h 649"/>
                        <a:gd name="T38" fmla="*/ 344 w 370"/>
                        <a:gd name="T39" fmla="*/ 104 h 649"/>
                        <a:gd name="T40" fmla="*/ 355 w 370"/>
                        <a:gd name="T41" fmla="*/ 138 h 649"/>
                        <a:gd name="T42" fmla="*/ 359 w 370"/>
                        <a:gd name="T43" fmla="*/ 152 h 649"/>
                        <a:gd name="T44" fmla="*/ 359 w 370"/>
                        <a:gd name="T45" fmla="*/ 169 h 649"/>
                        <a:gd name="T46" fmla="*/ 355 w 370"/>
                        <a:gd name="T47" fmla="*/ 202 h 649"/>
                        <a:gd name="T48" fmla="*/ 363 w 370"/>
                        <a:gd name="T49" fmla="*/ 219 h 649"/>
                        <a:gd name="T50" fmla="*/ 344 w 370"/>
                        <a:gd name="T51" fmla="*/ 227 h 649"/>
                        <a:gd name="T52" fmla="*/ 328 w 370"/>
                        <a:gd name="T53" fmla="*/ 242 h 649"/>
                        <a:gd name="T54" fmla="*/ 303 w 370"/>
                        <a:gd name="T55" fmla="*/ 254 h 649"/>
                        <a:gd name="T56" fmla="*/ 280 w 370"/>
                        <a:gd name="T57" fmla="*/ 256 h 649"/>
                        <a:gd name="T58" fmla="*/ 259 w 370"/>
                        <a:gd name="T59" fmla="*/ 271 h 649"/>
                        <a:gd name="T60" fmla="*/ 246 w 370"/>
                        <a:gd name="T61" fmla="*/ 296 h 649"/>
                        <a:gd name="T62" fmla="*/ 232 w 370"/>
                        <a:gd name="T63" fmla="*/ 315 h 649"/>
                        <a:gd name="T64" fmla="*/ 228 w 370"/>
                        <a:gd name="T65" fmla="*/ 342 h 649"/>
                        <a:gd name="T66" fmla="*/ 248 w 370"/>
                        <a:gd name="T67" fmla="*/ 369 h 649"/>
                        <a:gd name="T68" fmla="*/ 271 w 370"/>
                        <a:gd name="T69" fmla="*/ 388 h 649"/>
                        <a:gd name="T70" fmla="*/ 288 w 370"/>
                        <a:gd name="T71" fmla="*/ 409 h 649"/>
                        <a:gd name="T72" fmla="*/ 296 w 370"/>
                        <a:gd name="T73" fmla="*/ 436 h 649"/>
                        <a:gd name="T74" fmla="*/ 301 w 370"/>
                        <a:gd name="T75" fmla="*/ 453 h 649"/>
                        <a:gd name="T76" fmla="*/ 303 w 370"/>
                        <a:gd name="T77" fmla="*/ 469 h 649"/>
                        <a:gd name="T78" fmla="*/ 263 w 370"/>
                        <a:gd name="T79" fmla="*/ 469 h 649"/>
                        <a:gd name="T80" fmla="*/ 228 w 370"/>
                        <a:gd name="T81" fmla="*/ 480 h 649"/>
                        <a:gd name="T82" fmla="*/ 227 w 370"/>
                        <a:gd name="T83" fmla="*/ 503 h 649"/>
                        <a:gd name="T84" fmla="*/ 251 w 370"/>
                        <a:gd name="T85" fmla="*/ 521 h 649"/>
                        <a:gd name="T86" fmla="*/ 265 w 370"/>
                        <a:gd name="T87" fmla="*/ 557 h 649"/>
                        <a:gd name="T88" fmla="*/ 280 w 370"/>
                        <a:gd name="T89" fmla="*/ 580 h 649"/>
                        <a:gd name="T90" fmla="*/ 303 w 370"/>
                        <a:gd name="T91" fmla="*/ 607 h 649"/>
                        <a:gd name="T92" fmla="*/ 296 w 370"/>
                        <a:gd name="T93" fmla="*/ 628 h 649"/>
                        <a:gd name="T94" fmla="*/ 282 w 370"/>
                        <a:gd name="T95" fmla="*/ 636 h 649"/>
                        <a:gd name="T96" fmla="*/ 250 w 370"/>
                        <a:gd name="T97" fmla="*/ 624 h 649"/>
                        <a:gd name="T98" fmla="*/ 223 w 370"/>
                        <a:gd name="T99" fmla="*/ 619 h 649"/>
                        <a:gd name="T100" fmla="*/ 203 w 370"/>
                        <a:gd name="T101" fmla="*/ 603 h 649"/>
                        <a:gd name="T102" fmla="*/ 173 w 370"/>
                        <a:gd name="T103" fmla="*/ 584 h 649"/>
                        <a:gd name="T104" fmla="*/ 142 w 370"/>
                        <a:gd name="T105" fmla="*/ 567 h 649"/>
                        <a:gd name="T106" fmla="*/ 109 w 370"/>
                        <a:gd name="T107" fmla="*/ 561 h 649"/>
                        <a:gd name="T108" fmla="*/ 83 w 370"/>
                        <a:gd name="T109" fmla="*/ 526 h 649"/>
                        <a:gd name="T110" fmla="*/ 52 w 370"/>
                        <a:gd name="T111" fmla="*/ 505 h 649"/>
                        <a:gd name="T112" fmla="*/ 36 w 370"/>
                        <a:gd name="T113" fmla="*/ 478 h 649"/>
                        <a:gd name="T114" fmla="*/ 31 w 370"/>
                        <a:gd name="T115" fmla="*/ 440 h 649"/>
                        <a:gd name="T116" fmla="*/ 23 w 370"/>
                        <a:gd name="T117" fmla="*/ 407 h 649"/>
                        <a:gd name="T118" fmla="*/ 31 w 370"/>
                        <a:gd name="T119" fmla="*/ 369 h 649"/>
                        <a:gd name="T120" fmla="*/ 25 w 370"/>
                        <a:gd name="T121" fmla="*/ 336 h 649"/>
                        <a:gd name="T122" fmla="*/ 6 w 370"/>
                        <a:gd name="T123" fmla="*/ 309 h 649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370" h="649">
                          <a:moveTo>
                            <a:pt x="8" y="296"/>
                          </a:moveTo>
                          <a:lnTo>
                            <a:pt x="10" y="294"/>
                          </a:lnTo>
                          <a:lnTo>
                            <a:pt x="10" y="292"/>
                          </a:lnTo>
                          <a:lnTo>
                            <a:pt x="10" y="290"/>
                          </a:lnTo>
                          <a:lnTo>
                            <a:pt x="10" y="288"/>
                          </a:lnTo>
                          <a:lnTo>
                            <a:pt x="11" y="288"/>
                          </a:lnTo>
                          <a:lnTo>
                            <a:pt x="11" y="286"/>
                          </a:lnTo>
                          <a:lnTo>
                            <a:pt x="11" y="284"/>
                          </a:lnTo>
                          <a:lnTo>
                            <a:pt x="13" y="284"/>
                          </a:lnTo>
                          <a:lnTo>
                            <a:pt x="13" y="282"/>
                          </a:lnTo>
                          <a:lnTo>
                            <a:pt x="13" y="281"/>
                          </a:lnTo>
                          <a:lnTo>
                            <a:pt x="15" y="279"/>
                          </a:lnTo>
                          <a:lnTo>
                            <a:pt x="17" y="277"/>
                          </a:lnTo>
                          <a:lnTo>
                            <a:pt x="17" y="275"/>
                          </a:lnTo>
                          <a:lnTo>
                            <a:pt x="19" y="275"/>
                          </a:lnTo>
                          <a:lnTo>
                            <a:pt x="19" y="273"/>
                          </a:lnTo>
                          <a:lnTo>
                            <a:pt x="19" y="271"/>
                          </a:lnTo>
                          <a:lnTo>
                            <a:pt x="19" y="269"/>
                          </a:lnTo>
                          <a:lnTo>
                            <a:pt x="19" y="267"/>
                          </a:lnTo>
                          <a:lnTo>
                            <a:pt x="21" y="267"/>
                          </a:lnTo>
                          <a:lnTo>
                            <a:pt x="21" y="265"/>
                          </a:lnTo>
                          <a:lnTo>
                            <a:pt x="21" y="263"/>
                          </a:lnTo>
                          <a:lnTo>
                            <a:pt x="21" y="261"/>
                          </a:lnTo>
                          <a:lnTo>
                            <a:pt x="21" y="259"/>
                          </a:lnTo>
                          <a:lnTo>
                            <a:pt x="23" y="259"/>
                          </a:lnTo>
                          <a:lnTo>
                            <a:pt x="23" y="258"/>
                          </a:lnTo>
                          <a:lnTo>
                            <a:pt x="25" y="256"/>
                          </a:lnTo>
                          <a:lnTo>
                            <a:pt x="27" y="256"/>
                          </a:lnTo>
                          <a:lnTo>
                            <a:pt x="29" y="256"/>
                          </a:lnTo>
                          <a:lnTo>
                            <a:pt x="31" y="254"/>
                          </a:lnTo>
                          <a:lnTo>
                            <a:pt x="31" y="252"/>
                          </a:lnTo>
                          <a:lnTo>
                            <a:pt x="31" y="250"/>
                          </a:lnTo>
                          <a:lnTo>
                            <a:pt x="33" y="248"/>
                          </a:lnTo>
                          <a:lnTo>
                            <a:pt x="33" y="246"/>
                          </a:lnTo>
                          <a:lnTo>
                            <a:pt x="33" y="244"/>
                          </a:lnTo>
                          <a:lnTo>
                            <a:pt x="33" y="242"/>
                          </a:lnTo>
                          <a:lnTo>
                            <a:pt x="33" y="240"/>
                          </a:lnTo>
                          <a:lnTo>
                            <a:pt x="33" y="238"/>
                          </a:lnTo>
                          <a:lnTo>
                            <a:pt x="33" y="236"/>
                          </a:lnTo>
                          <a:lnTo>
                            <a:pt x="35" y="234"/>
                          </a:lnTo>
                          <a:lnTo>
                            <a:pt x="36" y="234"/>
                          </a:lnTo>
                          <a:lnTo>
                            <a:pt x="36" y="233"/>
                          </a:lnTo>
                          <a:lnTo>
                            <a:pt x="36" y="231"/>
                          </a:lnTo>
                          <a:lnTo>
                            <a:pt x="38" y="229"/>
                          </a:lnTo>
                          <a:lnTo>
                            <a:pt x="38" y="227"/>
                          </a:lnTo>
                          <a:lnTo>
                            <a:pt x="40" y="227"/>
                          </a:lnTo>
                          <a:lnTo>
                            <a:pt x="40" y="225"/>
                          </a:lnTo>
                          <a:lnTo>
                            <a:pt x="42" y="225"/>
                          </a:lnTo>
                          <a:lnTo>
                            <a:pt x="42" y="223"/>
                          </a:lnTo>
                          <a:lnTo>
                            <a:pt x="42" y="221"/>
                          </a:lnTo>
                          <a:lnTo>
                            <a:pt x="44" y="221"/>
                          </a:lnTo>
                          <a:lnTo>
                            <a:pt x="46" y="219"/>
                          </a:lnTo>
                          <a:lnTo>
                            <a:pt x="48" y="217"/>
                          </a:lnTo>
                          <a:lnTo>
                            <a:pt x="50" y="217"/>
                          </a:lnTo>
                          <a:lnTo>
                            <a:pt x="50" y="215"/>
                          </a:lnTo>
                          <a:lnTo>
                            <a:pt x="52" y="215"/>
                          </a:lnTo>
                          <a:lnTo>
                            <a:pt x="54" y="213"/>
                          </a:lnTo>
                          <a:lnTo>
                            <a:pt x="54" y="211"/>
                          </a:lnTo>
                          <a:lnTo>
                            <a:pt x="56" y="211"/>
                          </a:lnTo>
                          <a:lnTo>
                            <a:pt x="58" y="210"/>
                          </a:lnTo>
                          <a:lnTo>
                            <a:pt x="58" y="208"/>
                          </a:lnTo>
                          <a:lnTo>
                            <a:pt x="59" y="208"/>
                          </a:lnTo>
                          <a:lnTo>
                            <a:pt x="59" y="206"/>
                          </a:lnTo>
                          <a:lnTo>
                            <a:pt x="59" y="204"/>
                          </a:lnTo>
                          <a:lnTo>
                            <a:pt x="59" y="202"/>
                          </a:lnTo>
                          <a:lnTo>
                            <a:pt x="59" y="200"/>
                          </a:lnTo>
                          <a:lnTo>
                            <a:pt x="58" y="200"/>
                          </a:lnTo>
                          <a:lnTo>
                            <a:pt x="58" y="198"/>
                          </a:lnTo>
                          <a:lnTo>
                            <a:pt x="58" y="196"/>
                          </a:lnTo>
                          <a:lnTo>
                            <a:pt x="58" y="194"/>
                          </a:lnTo>
                          <a:lnTo>
                            <a:pt x="56" y="194"/>
                          </a:lnTo>
                          <a:lnTo>
                            <a:pt x="56" y="192"/>
                          </a:lnTo>
                          <a:lnTo>
                            <a:pt x="56" y="190"/>
                          </a:lnTo>
                          <a:lnTo>
                            <a:pt x="54" y="190"/>
                          </a:lnTo>
                          <a:lnTo>
                            <a:pt x="54" y="188"/>
                          </a:lnTo>
                          <a:lnTo>
                            <a:pt x="54" y="186"/>
                          </a:lnTo>
                          <a:lnTo>
                            <a:pt x="54" y="185"/>
                          </a:lnTo>
                          <a:lnTo>
                            <a:pt x="56" y="185"/>
                          </a:lnTo>
                          <a:lnTo>
                            <a:pt x="56" y="183"/>
                          </a:lnTo>
                          <a:lnTo>
                            <a:pt x="58" y="183"/>
                          </a:lnTo>
                          <a:lnTo>
                            <a:pt x="58" y="181"/>
                          </a:lnTo>
                          <a:lnTo>
                            <a:pt x="59" y="181"/>
                          </a:lnTo>
                          <a:lnTo>
                            <a:pt x="59" y="179"/>
                          </a:lnTo>
                          <a:lnTo>
                            <a:pt x="59" y="177"/>
                          </a:lnTo>
                          <a:lnTo>
                            <a:pt x="59" y="175"/>
                          </a:lnTo>
                          <a:lnTo>
                            <a:pt x="59" y="173"/>
                          </a:lnTo>
                          <a:lnTo>
                            <a:pt x="59" y="171"/>
                          </a:lnTo>
                          <a:lnTo>
                            <a:pt x="59" y="169"/>
                          </a:lnTo>
                          <a:lnTo>
                            <a:pt x="58" y="169"/>
                          </a:lnTo>
                          <a:lnTo>
                            <a:pt x="58" y="167"/>
                          </a:lnTo>
                          <a:lnTo>
                            <a:pt x="58" y="165"/>
                          </a:lnTo>
                          <a:lnTo>
                            <a:pt x="58" y="163"/>
                          </a:lnTo>
                          <a:lnTo>
                            <a:pt x="58" y="162"/>
                          </a:lnTo>
                          <a:lnTo>
                            <a:pt x="58" y="160"/>
                          </a:lnTo>
                          <a:lnTo>
                            <a:pt x="58" y="158"/>
                          </a:lnTo>
                          <a:lnTo>
                            <a:pt x="58" y="156"/>
                          </a:lnTo>
                          <a:lnTo>
                            <a:pt x="58" y="154"/>
                          </a:lnTo>
                          <a:lnTo>
                            <a:pt x="58" y="152"/>
                          </a:lnTo>
                          <a:lnTo>
                            <a:pt x="56" y="148"/>
                          </a:lnTo>
                          <a:lnTo>
                            <a:pt x="56" y="144"/>
                          </a:lnTo>
                          <a:lnTo>
                            <a:pt x="54" y="144"/>
                          </a:lnTo>
                          <a:lnTo>
                            <a:pt x="54" y="140"/>
                          </a:lnTo>
                          <a:lnTo>
                            <a:pt x="54" y="138"/>
                          </a:lnTo>
                          <a:lnTo>
                            <a:pt x="54" y="137"/>
                          </a:lnTo>
                          <a:lnTo>
                            <a:pt x="54" y="135"/>
                          </a:lnTo>
                          <a:lnTo>
                            <a:pt x="54" y="133"/>
                          </a:lnTo>
                          <a:lnTo>
                            <a:pt x="54" y="131"/>
                          </a:lnTo>
                          <a:lnTo>
                            <a:pt x="56" y="129"/>
                          </a:lnTo>
                          <a:lnTo>
                            <a:pt x="56" y="127"/>
                          </a:lnTo>
                          <a:lnTo>
                            <a:pt x="58" y="125"/>
                          </a:lnTo>
                          <a:lnTo>
                            <a:pt x="58" y="123"/>
                          </a:lnTo>
                          <a:lnTo>
                            <a:pt x="59" y="123"/>
                          </a:lnTo>
                          <a:lnTo>
                            <a:pt x="59" y="121"/>
                          </a:lnTo>
                          <a:lnTo>
                            <a:pt x="59" y="119"/>
                          </a:lnTo>
                          <a:lnTo>
                            <a:pt x="59" y="117"/>
                          </a:lnTo>
                          <a:lnTo>
                            <a:pt x="58" y="115"/>
                          </a:lnTo>
                          <a:lnTo>
                            <a:pt x="56" y="115"/>
                          </a:lnTo>
                          <a:lnTo>
                            <a:pt x="54" y="114"/>
                          </a:lnTo>
                          <a:lnTo>
                            <a:pt x="52" y="112"/>
                          </a:lnTo>
                          <a:lnTo>
                            <a:pt x="50" y="112"/>
                          </a:lnTo>
                          <a:lnTo>
                            <a:pt x="50" y="110"/>
                          </a:lnTo>
                          <a:lnTo>
                            <a:pt x="50" y="108"/>
                          </a:lnTo>
                          <a:lnTo>
                            <a:pt x="50" y="106"/>
                          </a:lnTo>
                          <a:lnTo>
                            <a:pt x="50" y="104"/>
                          </a:lnTo>
                          <a:lnTo>
                            <a:pt x="50" y="102"/>
                          </a:lnTo>
                          <a:lnTo>
                            <a:pt x="50" y="100"/>
                          </a:lnTo>
                          <a:lnTo>
                            <a:pt x="50" y="98"/>
                          </a:lnTo>
                          <a:lnTo>
                            <a:pt x="48" y="98"/>
                          </a:lnTo>
                          <a:lnTo>
                            <a:pt x="48" y="96"/>
                          </a:lnTo>
                          <a:lnTo>
                            <a:pt x="46" y="92"/>
                          </a:lnTo>
                          <a:lnTo>
                            <a:pt x="46" y="90"/>
                          </a:lnTo>
                          <a:lnTo>
                            <a:pt x="44" y="90"/>
                          </a:lnTo>
                          <a:lnTo>
                            <a:pt x="42" y="89"/>
                          </a:lnTo>
                          <a:lnTo>
                            <a:pt x="42" y="87"/>
                          </a:lnTo>
                          <a:lnTo>
                            <a:pt x="40" y="87"/>
                          </a:lnTo>
                          <a:lnTo>
                            <a:pt x="38" y="85"/>
                          </a:lnTo>
                          <a:lnTo>
                            <a:pt x="36" y="85"/>
                          </a:lnTo>
                          <a:lnTo>
                            <a:pt x="36" y="83"/>
                          </a:lnTo>
                          <a:lnTo>
                            <a:pt x="33" y="83"/>
                          </a:lnTo>
                          <a:lnTo>
                            <a:pt x="33" y="81"/>
                          </a:lnTo>
                          <a:lnTo>
                            <a:pt x="31" y="81"/>
                          </a:lnTo>
                          <a:lnTo>
                            <a:pt x="31" y="79"/>
                          </a:lnTo>
                          <a:lnTo>
                            <a:pt x="27" y="75"/>
                          </a:lnTo>
                          <a:lnTo>
                            <a:pt x="25" y="71"/>
                          </a:lnTo>
                          <a:lnTo>
                            <a:pt x="25" y="69"/>
                          </a:lnTo>
                          <a:lnTo>
                            <a:pt x="25" y="67"/>
                          </a:lnTo>
                          <a:lnTo>
                            <a:pt x="25" y="66"/>
                          </a:lnTo>
                          <a:lnTo>
                            <a:pt x="25" y="64"/>
                          </a:lnTo>
                          <a:lnTo>
                            <a:pt x="25" y="66"/>
                          </a:lnTo>
                          <a:lnTo>
                            <a:pt x="27" y="66"/>
                          </a:lnTo>
                          <a:lnTo>
                            <a:pt x="29" y="66"/>
                          </a:lnTo>
                          <a:lnTo>
                            <a:pt x="29" y="67"/>
                          </a:lnTo>
                          <a:lnTo>
                            <a:pt x="31" y="67"/>
                          </a:lnTo>
                          <a:lnTo>
                            <a:pt x="33" y="69"/>
                          </a:lnTo>
                          <a:lnTo>
                            <a:pt x="35" y="69"/>
                          </a:lnTo>
                          <a:lnTo>
                            <a:pt x="35" y="71"/>
                          </a:lnTo>
                          <a:lnTo>
                            <a:pt x="36" y="71"/>
                          </a:lnTo>
                          <a:lnTo>
                            <a:pt x="38" y="71"/>
                          </a:lnTo>
                          <a:lnTo>
                            <a:pt x="40" y="71"/>
                          </a:lnTo>
                          <a:lnTo>
                            <a:pt x="42" y="71"/>
                          </a:lnTo>
                          <a:lnTo>
                            <a:pt x="42" y="73"/>
                          </a:lnTo>
                          <a:lnTo>
                            <a:pt x="44" y="73"/>
                          </a:lnTo>
                          <a:lnTo>
                            <a:pt x="46" y="73"/>
                          </a:lnTo>
                          <a:lnTo>
                            <a:pt x="48" y="73"/>
                          </a:lnTo>
                          <a:lnTo>
                            <a:pt x="50" y="73"/>
                          </a:lnTo>
                          <a:lnTo>
                            <a:pt x="50" y="75"/>
                          </a:lnTo>
                          <a:lnTo>
                            <a:pt x="52" y="75"/>
                          </a:lnTo>
                          <a:lnTo>
                            <a:pt x="54" y="75"/>
                          </a:lnTo>
                          <a:lnTo>
                            <a:pt x="56" y="75"/>
                          </a:lnTo>
                          <a:lnTo>
                            <a:pt x="56" y="77"/>
                          </a:lnTo>
                          <a:lnTo>
                            <a:pt x="58" y="77"/>
                          </a:lnTo>
                          <a:lnTo>
                            <a:pt x="59" y="77"/>
                          </a:lnTo>
                          <a:lnTo>
                            <a:pt x="59" y="79"/>
                          </a:lnTo>
                          <a:lnTo>
                            <a:pt x="61" y="79"/>
                          </a:lnTo>
                          <a:lnTo>
                            <a:pt x="63" y="79"/>
                          </a:lnTo>
                          <a:lnTo>
                            <a:pt x="63" y="81"/>
                          </a:lnTo>
                          <a:lnTo>
                            <a:pt x="65" y="81"/>
                          </a:lnTo>
                          <a:lnTo>
                            <a:pt x="67" y="81"/>
                          </a:lnTo>
                          <a:lnTo>
                            <a:pt x="69" y="81"/>
                          </a:lnTo>
                          <a:lnTo>
                            <a:pt x="69" y="83"/>
                          </a:lnTo>
                          <a:lnTo>
                            <a:pt x="71" y="83"/>
                          </a:lnTo>
                          <a:lnTo>
                            <a:pt x="73" y="83"/>
                          </a:lnTo>
                          <a:lnTo>
                            <a:pt x="75" y="83"/>
                          </a:lnTo>
                          <a:lnTo>
                            <a:pt x="75" y="85"/>
                          </a:lnTo>
                          <a:lnTo>
                            <a:pt x="77" y="85"/>
                          </a:lnTo>
                          <a:lnTo>
                            <a:pt x="79" y="85"/>
                          </a:lnTo>
                          <a:lnTo>
                            <a:pt x="81" y="85"/>
                          </a:lnTo>
                          <a:lnTo>
                            <a:pt x="81" y="87"/>
                          </a:lnTo>
                          <a:lnTo>
                            <a:pt x="83" y="87"/>
                          </a:lnTo>
                          <a:lnTo>
                            <a:pt x="84" y="87"/>
                          </a:lnTo>
                          <a:lnTo>
                            <a:pt x="84" y="89"/>
                          </a:lnTo>
                          <a:lnTo>
                            <a:pt x="86" y="89"/>
                          </a:lnTo>
                          <a:lnTo>
                            <a:pt x="88" y="89"/>
                          </a:lnTo>
                          <a:lnTo>
                            <a:pt x="88" y="90"/>
                          </a:lnTo>
                          <a:lnTo>
                            <a:pt x="90" y="90"/>
                          </a:lnTo>
                          <a:lnTo>
                            <a:pt x="92" y="90"/>
                          </a:lnTo>
                          <a:lnTo>
                            <a:pt x="94" y="90"/>
                          </a:lnTo>
                          <a:lnTo>
                            <a:pt x="96" y="90"/>
                          </a:lnTo>
                          <a:lnTo>
                            <a:pt x="96" y="92"/>
                          </a:lnTo>
                          <a:lnTo>
                            <a:pt x="98" y="92"/>
                          </a:lnTo>
                          <a:lnTo>
                            <a:pt x="100" y="92"/>
                          </a:lnTo>
                          <a:lnTo>
                            <a:pt x="102" y="92"/>
                          </a:lnTo>
                          <a:lnTo>
                            <a:pt x="102" y="94"/>
                          </a:lnTo>
                          <a:lnTo>
                            <a:pt x="104" y="94"/>
                          </a:lnTo>
                          <a:lnTo>
                            <a:pt x="106" y="94"/>
                          </a:lnTo>
                          <a:lnTo>
                            <a:pt x="107" y="94"/>
                          </a:lnTo>
                          <a:lnTo>
                            <a:pt x="109" y="94"/>
                          </a:lnTo>
                          <a:lnTo>
                            <a:pt x="109" y="96"/>
                          </a:lnTo>
                          <a:lnTo>
                            <a:pt x="111" y="96"/>
                          </a:lnTo>
                          <a:lnTo>
                            <a:pt x="113" y="96"/>
                          </a:lnTo>
                          <a:lnTo>
                            <a:pt x="115" y="96"/>
                          </a:lnTo>
                          <a:lnTo>
                            <a:pt x="117" y="96"/>
                          </a:lnTo>
                          <a:lnTo>
                            <a:pt x="117" y="98"/>
                          </a:lnTo>
                          <a:lnTo>
                            <a:pt x="119" y="98"/>
                          </a:lnTo>
                          <a:lnTo>
                            <a:pt x="121" y="98"/>
                          </a:lnTo>
                          <a:lnTo>
                            <a:pt x="123" y="98"/>
                          </a:lnTo>
                          <a:lnTo>
                            <a:pt x="125" y="98"/>
                          </a:lnTo>
                          <a:lnTo>
                            <a:pt x="129" y="98"/>
                          </a:lnTo>
                          <a:lnTo>
                            <a:pt x="136" y="100"/>
                          </a:lnTo>
                          <a:lnTo>
                            <a:pt x="140" y="100"/>
                          </a:lnTo>
                          <a:lnTo>
                            <a:pt x="144" y="100"/>
                          </a:lnTo>
                          <a:lnTo>
                            <a:pt x="150" y="100"/>
                          </a:lnTo>
                          <a:lnTo>
                            <a:pt x="155" y="98"/>
                          </a:lnTo>
                          <a:lnTo>
                            <a:pt x="157" y="98"/>
                          </a:lnTo>
                          <a:lnTo>
                            <a:pt x="159" y="98"/>
                          </a:lnTo>
                          <a:lnTo>
                            <a:pt x="163" y="98"/>
                          </a:lnTo>
                          <a:lnTo>
                            <a:pt x="167" y="96"/>
                          </a:lnTo>
                          <a:lnTo>
                            <a:pt x="169" y="96"/>
                          </a:lnTo>
                          <a:lnTo>
                            <a:pt x="171" y="96"/>
                          </a:lnTo>
                          <a:lnTo>
                            <a:pt x="173" y="96"/>
                          </a:lnTo>
                          <a:lnTo>
                            <a:pt x="173" y="94"/>
                          </a:lnTo>
                          <a:lnTo>
                            <a:pt x="173" y="96"/>
                          </a:lnTo>
                          <a:lnTo>
                            <a:pt x="175" y="96"/>
                          </a:lnTo>
                          <a:lnTo>
                            <a:pt x="175" y="94"/>
                          </a:lnTo>
                          <a:lnTo>
                            <a:pt x="175" y="96"/>
                          </a:lnTo>
                          <a:lnTo>
                            <a:pt x="175" y="94"/>
                          </a:lnTo>
                          <a:lnTo>
                            <a:pt x="177" y="94"/>
                          </a:lnTo>
                          <a:lnTo>
                            <a:pt x="175" y="94"/>
                          </a:lnTo>
                          <a:lnTo>
                            <a:pt x="177" y="94"/>
                          </a:lnTo>
                          <a:lnTo>
                            <a:pt x="177" y="92"/>
                          </a:lnTo>
                          <a:lnTo>
                            <a:pt x="179" y="92"/>
                          </a:lnTo>
                          <a:lnTo>
                            <a:pt x="180" y="92"/>
                          </a:lnTo>
                          <a:lnTo>
                            <a:pt x="182" y="92"/>
                          </a:lnTo>
                          <a:lnTo>
                            <a:pt x="182" y="94"/>
                          </a:lnTo>
                          <a:lnTo>
                            <a:pt x="184" y="94"/>
                          </a:lnTo>
                          <a:lnTo>
                            <a:pt x="186" y="94"/>
                          </a:lnTo>
                          <a:lnTo>
                            <a:pt x="186" y="92"/>
                          </a:lnTo>
                          <a:lnTo>
                            <a:pt x="188" y="92"/>
                          </a:lnTo>
                          <a:lnTo>
                            <a:pt x="190" y="92"/>
                          </a:lnTo>
                          <a:lnTo>
                            <a:pt x="188" y="92"/>
                          </a:lnTo>
                          <a:lnTo>
                            <a:pt x="186" y="90"/>
                          </a:lnTo>
                          <a:lnTo>
                            <a:pt x="186" y="89"/>
                          </a:lnTo>
                          <a:lnTo>
                            <a:pt x="184" y="89"/>
                          </a:lnTo>
                          <a:lnTo>
                            <a:pt x="184" y="87"/>
                          </a:lnTo>
                          <a:lnTo>
                            <a:pt x="184" y="85"/>
                          </a:lnTo>
                          <a:lnTo>
                            <a:pt x="184" y="83"/>
                          </a:lnTo>
                          <a:lnTo>
                            <a:pt x="186" y="83"/>
                          </a:lnTo>
                          <a:lnTo>
                            <a:pt x="188" y="81"/>
                          </a:lnTo>
                          <a:lnTo>
                            <a:pt x="188" y="79"/>
                          </a:lnTo>
                          <a:lnTo>
                            <a:pt x="190" y="79"/>
                          </a:lnTo>
                          <a:lnTo>
                            <a:pt x="190" y="77"/>
                          </a:lnTo>
                          <a:lnTo>
                            <a:pt x="192" y="77"/>
                          </a:lnTo>
                          <a:lnTo>
                            <a:pt x="192" y="75"/>
                          </a:lnTo>
                          <a:lnTo>
                            <a:pt x="192" y="73"/>
                          </a:lnTo>
                          <a:lnTo>
                            <a:pt x="192" y="71"/>
                          </a:lnTo>
                          <a:lnTo>
                            <a:pt x="192" y="69"/>
                          </a:lnTo>
                          <a:lnTo>
                            <a:pt x="192" y="67"/>
                          </a:lnTo>
                          <a:lnTo>
                            <a:pt x="190" y="67"/>
                          </a:lnTo>
                          <a:lnTo>
                            <a:pt x="190" y="66"/>
                          </a:lnTo>
                          <a:lnTo>
                            <a:pt x="190" y="64"/>
                          </a:lnTo>
                          <a:lnTo>
                            <a:pt x="188" y="64"/>
                          </a:lnTo>
                          <a:lnTo>
                            <a:pt x="188" y="62"/>
                          </a:lnTo>
                          <a:lnTo>
                            <a:pt x="188" y="60"/>
                          </a:lnTo>
                          <a:lnTo>
                            <a:pt x="188" y="58"/>
                          </a:lnTo>
                          <a:lnTo>
                            <a:pt x="188" y="56"/>
                          </a:lnTo>
                          <a:lnTo>
                            <a:pt x="190" y="56"/>
                          </a:lnTo>
                          <a:lnTo>
                            <a:pt x="190" y="54"/>
                          </a:lnTo>
                          <a:lnTo>
                            <a:pt x="188" y="52"/>
                          </a:lnTo>
                          <a:lnTo>
                            <a:pt x="188" y="50"/>
                          </a:lnTo>
                          <a:lnTo>
                            <a:pt x="188" y="48"/>
                          </a:lnTo>
                          <a:lnTo>
                            <a:pt x="186" y="48"/>
                          </a:lnTo>
                          <a:lnTo>
                            <a:pt x="186" y="46"/>
                          </a:lnTo>
                          <a:lnTo>
                            <a:pt x="186" y="44"/>
                          </a:lnTo>
                          <a:lnTo>
                            <a:pt x="186" y="42"/>
                          </a:lnTo>
                          <a:lnTo>
                            <a:pt x="188" y="42"/>
                          </a:lnTo>
                          <a:lnTo>
                            <a:pt x="188" y="41"/>
                          </a:lnTo>
                          <a:lnTo>
                            <a:pt x="188" y="39"/>
                          </a:lnTo>
                          <a:lnTo>
                            <a:pt x="188" y="37"/>
                          </a:lnTo>
                          <a:lnTo>
                            <a:pt x="186" y="37"/>
                          </a:lnTo>
                          <a:lnTo>
                            <a:pt x="188" y="37"/>
                          </a:lnTo>
                          <a:lnTo>
                            <a:pt x="188" y="35"/>
                          </a:lnTo>
                          <a:lnTo>
                            <a:pt x="186" y="35"/>
                          </a:lnTo>
                          <a:lnTo>
                            <a:pt x="184" y="35"/>
                          </a:lnTo>
                          <a:lnTo>
                            <a:pt x="186" y="35"/>
                          </a:lnTo>
                          <a:lnTo>
                            <a:pt x="186" y="33"/>
                          </a:lnTo>
                          <a:lnTo>
                            <a:pt x="188" y="33"/>
                          </a:lnTo>
                          <a:lnTo>
                            <a:pt x="190" y="31"/>
                          </a:lnTo>
                          <a:lnTo>
                            <a:pt x="190" y="29"/>
                          </a:lnTo>
                          <a:lnTo>
                            <a:pt x="192" y="29"/>
                          </a:lnTo>
                          <a:lnTo>
                            <a:pt x="192" y="27"/>
                          </a:lnTo>
                          <a:lnTo>
                            <a:pt x="192" y="25"/>
                          </a:lnTo>
                          <a:lnTo>
                            <a:pt x="192" y="27"/>
                          </a:lnTo>
                          <a:lnTo>
                            <a:pt x="190" y="27"/>
                          </a:lnTo>
                          <a:lnTo>
                            <a:pt x="190" y="25"/>
                          </a:lnTo>
                          <a:lnTo>
                            <a:pt x="192" y="25"/>
                          </a:lnTo>
                          <a:lnTo>
                            <a:pt x="194" y="25"/>
                          </a:lnTo>
                          <a:lnTo>
                            <a:pt x="194" y="23"/>
                          </a:lnTo>
                          <a:lnTo>
                            <a:pt x="196" y="23"/>
                          </a:lnTo>
                          <a:lnTo>
                            <a:pt x="198" y="23"/>
                          </a:lnTo>
                          <a:lnTo>
                            <a:pt x="198" y="21"/>
                          </a:lnTo>
                          <a:lnTo>
                            <a:pt x="196" y="21"/>
                          </a:lnTo>
                          <a:lnTo>
                            <a:pt x="198" y="21"/>
                          </a:lnTo>
                          <a:lnTo>
                            <a:pt x="196" y="21"/>
                          </a:lnTo>
                          <a:lnTo>
                            <a:pt x="194" y="21"/>
                          </a:lnTo>
                          <a:lnTo>
                            <a:pt x="194" y="19"/>
                          </a:lnTo>
                          <a:lnTo>
                            <a:pt x="196" y="19"/>
                          </a:lnTo>
                          <a:lnTo>
                            <a:pt x="196" y="18"/>
                          </a:lnTo>
                          <a:lnTo>
                            <a:pt x="198" y="18"/>
                          </a:lnTo>
                          <a:lnTo>
                            <a:pt x="198" y="16"/>
                          </a:lnTo>
                          <a:lnTo>
                            <a:pt x="198" y="14"/>
                          </a:lnTo>
                          <a:lnTo>
                            <a:pt x="198" y="12"/>
                          </a:lnTo>
                          <a:lnTo>
                            <a:pt x="200" y="12"/>
                          </a:lnTo>
                          <a:lnTo>
                            <a:pt x="200" y="14"/>
                          </a:lnTo>
                          <a:lnTo>
                            <a:pt x="200" y="12"/>
                          </a:lnTo>
                          <a:lnTo>
                            <a:pt x="202" y="12"/>
                          </a:lnTo>
                          <a:lnTo>
                            <a:pt x="203" y="12"/>
                          </a:lnTo>
                          <a:lnTo>
                            <a:pt x="205" y="12"/>
                          </a:lnTo>
                          <a:lnTo>
                            <a:pt x="203" y="12"/>
                          </a:lnTo>
                          <a:lnTo>
                            <a:pt x="203" y="14"/>
                          </a:lnTo>
                          <a:lnTo>
                            <a:pt x="205" y="14"/>
                          </a:lnTo>
                          <a:lnTo>
                            <a:pt x="207" y="14"/>
                          </a:lnTo>
                          <a:lnTo>
                            <a:pt x="209" y="14"/>
                          </a:lnTo>
                          <a:lnTo>
                            <a:pt x="209" y="12"/>
                          </a:lnTo>
                          <a:lnTo>
                            <a:pt x="207" y="12"/>
                          </a:lnTo>
                          <a:lnTo>
                            <a:pt x="207" y="10"/>
                          </a:lnTo>
                          <a:lnTo>
                            <a:pt x="207" y="8"/>
                          </a:lnTo>
                          <a:lnTo>
                            <a:pt x="205" y="8"/>
                          </a:lnTo>
                          <a:lnTo>
                            <a:pt x="205" y="6"/>
                          </a:lnTo>
                          <a:lnTo>
                            <a:pt x="207" y="6"/>
                          </a:lnTo>
                          <a:lnTo>
                            <a:pt x="209" y="6"/>
                          </a:lnTo>
                          <a:lnTo>
                            <a:pt x="209" y="4"/>
                          </a:lnTo>
                          <a:lnTo>
                            <a:pt x="209" y="2"/>
                          </a:lnTo>
                          <a:lnTo>
                            <a:pt x="211" y="4"/>
                          </a:lnTo>
                          <a:lnTo>
                            <a:pt x="211" y="6"/>
                          </a:lnTo>
                          <a:lnTo>
                            <a:pt x="213" y="6"/>
                          </a:lnTo>
                          <a:lnTo>
                            <a:pt x="213" y="8"/>
                          </a:lnTo>
                          <a:lnTo>
                            <a:pt x="215" y="8"/>
                          </a:lnTo>
                          <a:lnTo>
                            <a:pt x="215" y="6"/>
                          </a:lnTo>
                          <a:lnTo>
                            <a:pt x="215" y="4"/>
                          </a:lnTo>
                          <a:lnTo>
                            <a:pt x="217" y="4"/>
                          </a:lnTo>
                          <a:lnTo>
                            <a:pt x="217" y="6"/>
                          </a:lnTo>
                          <a:lnTo>
                            <a:pt x="219" y="6"/>
                          </a:lnTo>
                          <a:lnTo>
                            <a:pt x="217" y="6"/>
                          </a:lnTo>
                          <a:lnTo>
                            <a:pt x="219" y="6"/>
                          </a:lnTo>
                          <a:lnTo>
                            <a:pt x="219" y="8"/>
                          </a:lnTo>
                          <a:lnTo>
                            <a:pt x="221" y="8"/>
                          </a:lnTo>
                          <a:lnTo>
                            <a:pt x="221" y="6"/>
                          </a:lnTo>
                          <a:lnTo>
                            <a:pt x="221" y="4"/>
                          </a:lnTo>
                          <a:lnTo>
                            <a:pt x="219" y="4"/>
                          </a:lnTo>
                          <a:lnTo>
                            <a:pt x="219" y="2"/>
                          </a:lnTo>
                          <a:lnTo>
                            <a:pt x="219" y="0"/>
                          </a:lnTo>
                          <a:lnTo>
                            <a:pt x="221" y="0"/>
                          </a:lnTo>
                          <a:lnTo>
                            <a:pt x="221" y="2"/>
                          </a:lnTo>
                          <a:lnTo>
                            <a:pt x="223" y="2"/>
                          </a:lnTo>
                          <a:lnTo>
                            <a:pt x="223" y="4"/>
                          </a:lnTo>
                          <a:lnTo>
                            <a:pt x="223" y="6"/>
                          </a:lnTo>
                          <a:lnTo>
                            <a:pt x="223" y="8"/>
                          </a:lnTo>
                          <a:lnTo>
                            <a:pt x="225" y="8"/>
                          </a:lnTo>
                          <a:lnTo>
                            <a:pt x="227" y="8"/>
                          </a:lnTo>
                          <a:lnTo>
                            <a:pt x="228" y="8"/>
                          </a:lnTo>
                          <a:lnTo>
                            <a:pt x="228" y="6"/>
                          </a:lnTo>
                          <a:lnTo>
                            <a:pt x="227" y="4"/>
                          </a:lnTo>
                          <a:lnTo>
                            <a:pt x="228" y="4"/>
                          </a:lnTo>
                          <a:lnTo>
                            <a:pt x="228" y="2"/>
                          </a:lnTo>
                          <a:lnTo>
                            <a:pt x="230" y="2"/>
                          </a:lnTo>
                          <a:lnTo>
                            <a:pt x="230" y="0"/>
                          </a:lnTo>
                          <a:lnTo>
                            <a:pt x="232" y="2"/>
                          </a:lnTo>
                          <a:lnTo>
                            <a:pt x="230" y="2"/>
                          </a:lnTo>
                          <a:lnTo>
                            <a:pt x="232" y="2"/>
                          </a:lnTo>
                          <a:lnTo>
                            <a:pt x="232" y="4"/>
                          </a:lnTo>
                          <a:lnTo>
                            <a:pt x="232" y="6"/>
                          </a:lnTo>
                          <a:lnTo>
                            <a:pt x="234" y="6"/>
                          </a:lnTo>
                          <a:lnTo>
                            <a:pt x="234" y="4"/>
                          </a:lnTo>
                          <a:lnTo>
                            <a:pt x="236" y="4"/>
                          </a:lnTo>
                          <a:lnTo>
                            <a:pt x="234" y="4"/>
                          </a:lnTo>
                          <a:lnTo>
                            <a:pt x="234" y="2"/>
                          </a:lnTo>
                          <a:lnTo>
                            <a:pt x="234" y="0"/>
                          </a:lnTo>
                          <a:lnTo>
                            <a:pt x="236" y="0"/>
                          </a:lnTo>
                          <a:lnTo>
                            <a:pt x="238" y="0"/>
                          </a:lnTo>
                          <a:lnTo>
                            <a:pt x="238" y="2"/>
                          </a:lnTo>
                          <a:lnTo>
                            <a:pt x="240" y="2"/>
                          </a:lnTo>
                          <a:lnTo>
                            <a:pt x="240" y="0"/>
                          </a:lnTo>
                          <a:lnTo>
                            <a:pt x="242" y="0"/>
                          </a:lnTo>
                          <a:lnTo>
                            <a:pt x="242" y="2"/>
                          </a:lnTo>
                          <a:lnTo>
                            <a:pt x="244" y="2"/>
                          </a:lnTo>
                          <a:lnTo>
                            <a:pt x="244" y="0"/>
                          </a:lnTo>
                          <a:lnTo>
                            <a:pt x="246" y="0"/>
                          </a:lnTo>
                          <a:lnTo>
                            <a:pt x="246" y="2"/>
                          </a:lnTo>
                          <a:lnTo>
                            <a:pt x="248" y="2"/>
                          </a:lnTo>
                          <a:lnTo>
                            <a:pt x="250" y="2"/>
                          </a:lnTo>
                          <a:lnTo>
                            <a:pt x="251" y="2"/>
                          </a:lnTo>
                          <a:lnTo>
                            <a:pt x="253" y="2"/>
                          </a:lnTo>
                          <a:lnTo>
                            <a:pt x="255" y="2"/>
                          </a:lnTo>
                          <a:lnTo>
                            <a:pt x="255" y="4"/>
                          </a:lnTo>
                          <a:lnTo>
                            <a:pt x="257" y="4"/>
                          </a:lnTo>
                          <a:lnTo>
                            <a:pt x="257" y="6"/>
                          </a:lnTo>
                          <a:lnTo>
                            <a:pt x="257" y="4"/>
                          </a:lnTo>
                          <a:lnTo>
                            <a:pt x="257" y="6"/>
                          </a:lnTo>
                          <a:lnTo>
                            <a:pt x="259" y="6"/>
                          </a:lnTo>
                          <a:lnTo>
                            <a:pt x="259" y="4"/>
                          </a:lnTo>
                          <a:lnTo>
                            <a:pt x="259" y="6"/>
                          </a:lnTo>
                          <a:lnTo>
                            <a:pt x="261" y="6"/>
                          </a:lnTo>
                          <a:lnTo>
                            <a:pt x="261" y="8"/>
                          </a:lnTo>
                          <a:lnTo>
                            <a:pt x="261" y="10"/>
                          </a:lnTo>
                          <a:lnTo>
                            <a:pt x="263" y="10"/>
                          </a:lnTo>
                          <a:lnTo>
                            <a:pt x="265" y="10"/>
                          </a:lnTo>
                          <a:lnTo>
                            <a:pt x="267" y="10"/>
                          </a:lnTo>
                          <a:lnTo>
                            <a:pt x="269" y="10"/>
                          </a:lnTo>
                          <a:lnTo>
                            <a:pt x="271" y="10"/>
                          </a:lnTo>
                          <a:lnTo>
                            <a:pt x="271" y="12"/>
                          </a:lnTo>
                          <a:lnTo>
                            <a:pt x="273" y="12"/>
                          </a:lnTo>
                          <a:lnTo>
                            <a:pt x="274" y="12"/>
                          </a:lnTo>
                          <a:lnTo>
                            <a:pt x="276" y="14"/>
                          </a:lnTo>
                          <a:lnTo>
                            <a:pt x="278" y="14"/>
                          </a:lnTo>
                          <a:lnTo>
                            <a:pt x="278" y="16"/>
                          </a:lnTo>
                          <a:lnTo>
                            <a:pt x="280" y="16"/>
                          </a:lnTo>
                          <a:lnTo>
                            <a:pt x="280" y="18"/>
                          </a:lnTo>
                          <a:lnTo>
                            <a:pt x="282" y="18"/>
                          </a:lnTo>
                          <a:lnTo>
                            <a:pt x="284" y="18"/>
                          </a:lnTo>
                          <a:lnTo>
                            <a:pt x="284" y="19"/>
                          </a:lnTo>
                          <a:lnTo>
                            <a:pt x="286" y="19"/>
                          </a:lnTo>
                          <a:lnTo>
                            <a:pt x="288" y="19"/>
                          </a:lnTo>
                          <a:lnTo>
                            <a:pt x="290" y="19"/>
                          </a:lnTo>
                          <a:lnTo>
                            <a:pt x="290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6" y="21"/>
                          </a:lnTo>
                          <a:lnTo>
                            <a:pt x="296" y="23"/>
                          </a:lnTo>
                          <a:lnTo>
                            <a:pt x="298" y="23"/>
                          </a:lnTo>
                          <a:lnTo>
                            <a:pt x="299" y="23"/>
                          </a:lnTo>
                          <a:lnTo>
                            <a:pt x="301" y="23"/>
                          </a:lnTo>
                          <a:lnTo>
                            <a:pt x="303" y="23"/>
                          </a:lnTo>
                          <a:lnTo>
                            <a:pt x="303" y="25"/>
                          </a:lnTo>
                          <a:lnTo>
                            <a:pt x="305" y="25"/>
                          </a:lnTo>
                          <a:lnTo>
                            <a:pt x="307" y="25"/>
                          </a:lnTo>
                          <a:lnTo>
                            <a:pt x="309" y="25"/>
                          </a:lnTo>
                          <a:lnTo>
                            <a:pt x="309" y="23"/>
                          </a:lnTo>
                          <a:lnTo>
                            <a:pt x="311" y="23"/>
                          </a:lnTo>
                          <a:lnTo>
                            <a:pt x="311" y="21"/>
                          </a:lnTo>
                          <a:lnTo>
                            <a:pt x="313" y="21"/>
                          </a:lnTo>
                          <a:lnTo>
                            <a:pt x="313" y="23"/>
                          </a:lnTo>
                          <a:lnTo>
                            <a:pt x="315" y="23"/>
                          </a:lnTo>
                          <a:lnTo>
                            <a:pt x="317" y="23"/>
                          </a:lnTo>
                          <a:lnTo>
                            <a:pt x="319" y="23"/>
                          </a:lnTo>
                          <a:lnTo>
                            <a:pt x="321" y="25"/>
                          </a:lnTo>
                          <a:lnTo>
                            <a:pt x="322" y="25"/>
                          </a:lnTo>
                          <a:lnTo>
                            <a:pt x="324" y="25"/>
                          </a:lnTo>
                          <a:lnTo>
                            <a:pt x="326" y="25"/>
                          </a:lnTo>
                          <a:lnTo>
                            <a:pt x="326" y="23"/>
                          </a:lnTo>
                          <a:lnTo>
                            <a:pt x="328" y="23"/>
                          </a:lnTo>
                          <a:lnTo>
                            <a:pt x="330" y="23"/>
                          </a:lnTo>
                          <a:lnTo>
                            <a:pt x="332" y="23"/>
                          </a:lnTo>
                          <a:lnTo>
                            <a:pt x="332" y="25"/>
                          </a:lnTo>
                          <a:lnTo>
                            <a:pt x="334" y="25"/>
                          </a:lnTo>
                          <a:lnTo>
                            <a:pt x="336" y="25"/>
                          </a:lnTo>
                          <a:lnTo>
                            <a:pt x="338" y="25"/>
                          </a:lnTo>
                          <a:lnTo>
                            <a:pt x="340" y="25"/>
                          </a:lnTo>
                          <a:lnTo>
                            <a:pt x="342" y="25"/>
                          </a:lnTo>
                          <a:lnTo>
                            <a:pt x="344" y="25"/>
                          </a:lnTo>
                          <a:lnTo>
                            <a:pt x="346" y="25"/>
                          </a:lnTo>
                          <a:lnTo>
                            <a:pt x="346" y="23"/>
                          </a:lnTo>
                          <a:lnTo>
                            <a:pt x="347" y="23"/>
                          </a:lnTo>
                          <a:lnTo>
                            <a:pt x="349" y="23"/>
                          </a:lnTo>
                          <a:lnTo>
                            <a:pt x="351" y="23"/>
                          </a:lnTo>
                          <a:lnTo>
                            <a:pt x="353" y="23"/>
                          </a:lnTo>
                          <a:lnTo>
                            <a:pt x="355" y="23"/>
                          </a:lnTo>
                          <a:lnTo>
                            <a:pt x="357" y="23"/>
                          </a:lnTo>
                          <a:lnTo>
                            <a:pt x="357" y="21"/>
                          </a:lnTo>
                          <a:lnTo>
                            <a:pt x="357" y="23"/>
                          </a:lnTo>
                          <a:lnTo>
                            <a:pt x="359" y="23"/>
                          </a:lnTo>
                          <a:lnTo>
                            <a:pt x="361" y="23"/>
                          </a:lnTo>
                          <a:lnTo>
                            <a:pt x="363" y="23"/>
                          </a:lnTo>
                          <a:lnTo>
                            <a:pt x="363" y="25"/>
                          </a:lnTo>
                          <a:lnTo>
                            <a:pt x="363" y="27"/>
                          </a:lnTo>
                          <a:lnTo>
                            <a:pt x="363" y="29"/>
                          </a:lnTo>
                          <a:lnTo>
                            <a:pt x="363" y="31"/>
                          </a:lnTo>
                          <a:lnTo>
                            <a:pt x="361" y="31"/>
                          </a:lnTo>
                          <a:lnTo>
                            <a:pt x="361" y="33"/>
                          </a:lnTo>
                          <a:lnTo>
                            <a:pt x="359" y="33"/>
                          </a:lnTo>
                          <a:lnTo>
                            <a:pt x="361" y="33"/>
                          </a:lnTo>
                          <a:lnTo>
                            <a:pt x="361" y="35"/>
                          </a:lnTo>
                          <a:lnTo>
                            <a:pt x="359" y="35"/>
                          </a:lnTo>
                          <a:lnTo>
                            <a:pt x="359" y="37"/>
                          </a:lnTo>
                          <a:lnTo>
                            <a:pt x="359" y="39"/>
                          </a:lnTo>
                          <a:lnTo>
                            <a:pt x="359" y="41"/>
                          </a:lnTo>
                          <a:lnTo>
                            <a:pt x="359" y="42"/>
                          </a:lnTo>
                          <a:lnTo>
                            <a:pt x="357" y="42"/>
                          </a:lnTo>
                          <a:lnTo>
                            <a:pt x="357" y="41"/>
                          </a:lnTo>
                          <a:lnTo>
                            <a:pt x="357" y="42"/>
                          </a:lnTo>
                          <a:lnTo>
                            <a:pt x="357" y="44"/>
                          </a:lnTo>
                          <a:lnTo>
                            <a:pt x="355" y="44"/>
                          </a:lnTo>
                          <a:lnTo>
                            <a:pt x="353" y="44"/>
                          </a:lnTo>
                          <a:lnTo>
                            <a:pt x="353" y="46"/>
                          </a:lnTo>
                          <a:lnTo>
                            <a:pt x="351" y="46"/>
                          </a:lnTo>
                          <a:lnTo>
                            <a:pt x="351" y="48"/>
                          </a:lnTo>
                          <a:lnTo>
                            <a:pt x="351" y="50"/>
                          </a:lnTo>
                          <a:lnTo>
                            <a:pt x="349" y="50"/>
                          </a:lnTo>
                          <a:lnTo>
                            <a:pt x="349" y="52"/>
                          </a:lnTo>
                          <a:lnTo>
                            <a:pt x="347" y="52"/>
                          </a:lnTo>
                          <a:lnTo>
                            <a:pt x="347" y="54"/>
                          </a:lnTo>
                          <a:lnTo>
                            <a:pt x="346" y="54"/>
                          </a:lnTo>
                          <a:lnTo>
                            <a:pt x="344" y="54"/>
                          </a:lnTo>
                          <a:lnTo>
                            <a:pt x="342" y="54"/>
                          </a:lnTo>
                          <a:lnTo>
                            <a:pt x="342" y="56"/>
                          </a:lnTo>
                          <a:lnTo>
                            <a:pt x="340" y="56"/>
                          </a:lnTo>
                          <a:lnTo>
                            <a:pt x="340" y="58"/>
                          </a:lnTo>
                          <a:lnTo>
                            <a:pt x="342" y="58"/>
                          </a:lnTo>
                          <a:lnTo>
                            <a:pt x="340" y="58"/>
                          </a:lnTo>
                          <a:lnTo>
                            <a:pt x="342" y="58"/>
                          </a:lnTo>
                          <a:lnTo>
                            <a:pt x="342" y="60"/>
                          </a:lnTo>
                          <a:lnTo>
                            <a:pt x="344" y="60"/>
                          </a:lnTo>
                          <a:lnTo>
                            <a:pt x="344" y="62"/>
                          </a:lnTo>
                          <a:lnTo>
                            <a:pt x="344" y="64"/>
                          </a:lnTo>
                          <a:lnTo>
                            <a:pt x="344" y="66"/>
                          </a:lnTo>
                          <a:lnTo>
                            <a:pt x="342" y="66"/>
                          </a:lnTo>
                          <a:lnTo>
                            <a:pt x="342" y="67"/>
                          </a:lnTo>
                          <a:lnTo>
                            <a:pt x="342" y="69"/>
                          </a:lnTo>
                          <a:lnTo>
                            <a:pt x="342" y="71"/>
                          </a:lnTo>
                          <a:lnTo>
                            <a:pt x="344" y="71"/>
                          </a:lnTo>
                          <a:lnTo>
                            <a:pt x="344" y="73"/>
                          </a:lnTo>
                          <a:lnTo>
                            <a:pt x="342" y="73"/>
                          </a:lnTo>
                          <a:lnTo>
                            <a:pt x="344" y="73"/>
                          </a:lnTo>
                          <a:lnTo>
                            <a:pt x="344" y="75"/>
                          </a:lnTo>
                          <a:lnTo>
                            <a:pt x="342" y="75"/>
                          </a:lnTo>
                          <a:lnTo>
                            <a:pt x="342" y="77"/>
                          </a:lnTo>
                          <a:lnTo>
                            <a:pt x="342" y="79"/>
                          </a:lnTo>
                          <a:lnTo>
                            <a:pt x="344" y="79"/>
                          </a:lnTo>
                          <a:lnTo>
                            <a:pt x="344" y="77"/>
                          </a:lnTo>
                          <a:lnTo>
                            <a:pt x="344" y="79"/>
                          </a:lnTo>
                          <a:lnTo>
                            <a:pt x="344" y="81"/>
                          </a:lnTo>
                          <a:lnTo>
                            <a:pt x="346" y="81"/>
                          </a:lnTo>
                          <a:lnTo>
                            <a:pt x="344" y="81"/>
                          </a:lnTo>
                          <a:lnTo>
                            <a:pt x="344" y="83"/>
                          </a:lnTo>
                          <a:lnTo>
                            <a:pt x="342" y="83"/>
                          </a:lnTo>
                          <a:lnTo>
                            <a:pt x="342" y="85"/>
                          </a:lnTo>
                          <a:lnTo>
                            <a:pt x="340" y="85"/>
                          </a:lnTo>
                          <a:lnTo>
                            <a:pt x="340" y="87"/>
                          </a:lnTo>
                          <a:lnTo>
                            <a:pt x="342" y="87"/>
                          </a:lnTo>
                          <a:lnTo>
                            <a:pt x="342" y="89"/>
                          </a:lnTo>
                          <a:lnTo>
                            <a:pt x="342" y="90"/>
                          </a:lnTo>
                          <a:lnTo>
                            <a:pt x="340" y="90"/>
                          </a:lnTo>
                          <a:lnTo>
                            <a:pt x="338" y="92"/>
                          </a:lnTo>
                          <a:lnTo>
                            <a:pt x="338" y="94"/>
                          </a:lnTo>
                          <a:lnTo>
                            <a:pt x="338" y="96"/>
                          </a:lnTo>
                          <a:lnTo>
                            <a:pt x="338" y="98"/>
                          </a:lnTo>
                          <a:lnTo>
                            <a:pt x="340" y="98"/>
                          </a:lnTo>
                          <a:lnTo>
                            <a:pt x="342" y="100"/>
                          </a:lnTo>
                          <a:lnTo>
                            <a:pt x="344" y="100"/>
                          </a:lnTo>
                          <a:lnTo>
                            <a:pt x="344" y="102"/>
                          </a:lnTo>
                          <a:lnTo>
                            <a:pt x="344" y="104"/>
                          </a:lnTo>
                          <a:lnTo>
                            <a:pt x="344" y="106"/>
                          </a:lnTo>
                          <a:lnTo>
                            <a:pt x="346" y="106"/>
                          </a:lnTo>
                          <a:lnTo>
                            <a:pt x="346" y="108"/>
                          </a:lnTo>
                          <a:lnTo>
                            <a:pt x="346" y="110"/>
                          </a:lnTo>
                          <a:lnTo>
                            <a:pt x="344" y="110"/>
                          </a:lnTo>
                          <a:lnTo>
                            <a:pt x="344" y="112"/>
                          </a:lnTo>
                          <a:lnTo>
                            <a:pt x="346" y="114"/>
                          </a:lnTo>
                          <a:lnTo>
                            <a:pt x="346" y="115"/>
                          </a:lnTo>
                          <a:lnTo>
                            <a:pt x="346" y="117"/>
                          </a:lnTo>
                          <a:lnTo>
                            <a:pt x="346" y="119"/>
                          </a:lnTo>
                          <a:lnTo>
                            <a:pt x="347" y="119"/>
                          </a:lnTo>
                          <a:lnTo>
                            <a:pt x="347" y="121"/>
                          </a:lnTo>
                          <a:lnTo>
                            <a:pt x="349" y="123"/>
                          </a:lnTo>
                          <a:lnTo>
                            <a:pt x="351" y="123"/>
                          </a:lnTo>
                          <a:lnTo>
                            <a:pt x="351" y="125"/>
                          </a:lnTo>
                          <a:lnTo>
                            <a:pt x="351" y="127"/>
                          </a:lnTo>
                          <a:lnTo>
                            <a:pt x="351" y="129"/>
                          </a:lnTo>
                          <a:lnTo>
                            <a:pt x="351" y="131"/>
                          </a:lnTo>
                          <a:lnTo>
                            <a:pt x="353" y="131"/>
                          </a:lnTo>
                          <a:lnTo>
                            <a:pt x="353" y="133"/>
                          </a:lnTo>
                          <a:lnTo>
                            <a:pt x="355" y="133"/>
                          </a:lnTo>
                          <a:lnTo>
                            <a:pt x="355" y="135"/>
                          </a:lnTo>
                          <a:lnTo>
                            <a:pt x="357" y="135"/>
                          </a:lnTo>
                          <a:lnTo>
                            <a:pt x="359" y="135"/>
                          </a:lnTo>
                          <a:lnTo>
                            <a:pt x="357" y="135"/>
                          </a:lnTo>
                          <a:lnTo>
                            <a:pt x="357" y="137"/>
                          </a:lnTo>
                          <a:lnTo>
                            <a:pt x="357" y="138"/>
                          </a:lnTo>
                          <a:lnTo>
                            <a:pt x="355" y="138"/>
                          </a:lnTo>
                          <a:lnTo>
                            <a:pt x="353" y="138"/>
                          </a:lnTo>
                          <a:lnTo>
                            <a:pt x="353" y="140"/>
                          </a:lnTo>
                          <a:lnTo>
                            <a:pt x="351" y="140"/>
                          </a:lnTo>
                          <a:lnTo>
                            <a:pt x="351" y="142"/>
                          </a:lnTo>
                          <a:lnTo>
                            <a:pt x="349" y="142"/>
                          </a:lnTo>
                          <a:lnTo>
                            <a:pt x="349" y="140"/>
                          </a:lnTo>
                          <a:lnTo>
                            <a:pt x="347" y="140"/>
                          </a:lnTo>
                          <a:lnTo>
                            <a:pt x="347" y="142"/>
                          </a:lnTo>
                          <a:lnTo>
                            <a:pt x="346" y="142"/>
                          </a:lnTo>
                          <a:lnTo>
                            <a:pt x="346" y="144"/>
                          </a:lnTo>
                          <a:lnTo>
                            <a:pt x="346" y="146"/>
                          </a:lnTo>
                          <a:lnTo>
                            <a:pt x="344" y="146"/>
                          </a:lnTo>
                          <a:lnTo>
                            <a:pt x="346" y="146"/>
                          </a:lnTo>
                          <a:lnTo>
                            <a:pt x="346" y="148"/>
                          </a:lnTo>
                          <a:lnTo>
                            <a:pt x="344" y="148"/>
                          </a:lnTo>
                          <a:lnTo>
                            <a:pt x="344" y="150"/>
                          </a:lnTo>
                          <a:lnTo>
                            <a:pt x="346" y="150"/>
                          </a:lnTo>
                          <a:lnTo>
                            <a:pt x="346" y="148"/>
                          </a:lnTo>
                          <a:lnTo>
                            <a:pt x="346" y="150"/>
                          </a:lnTo>
                          <a:lnTo>
                            <a:pt x="347" y="150"/>
                          </a:lnTo>
                          <a:lnTo>
                            <a:pt x="347" y="148"/>
                          </a:lnTo>
                          <a:lnTo>
                            <a:pt x="347" y="150"/>
                          </a:lnTo>
                          <a:lnTo>
                            <a:pt x="349" y="150"/>
                          </a:lnTo>
                          <a:lnTo>
                            <a:pt x="351" y="150"/>
                          </a:lnTo>
                          <a:lnTo>
                            <a:pt x="353" y="150"/>
                          </a:lnTo>
                          <a:lnTo>
                            <a:pt x="355" y="150"/>
                          </a:lnTo>
                          <a:lnTo>
                            <a:pt x="357" y="150"/>
                          </a:lnTo>
                          <a:lnTo>
                            <a:pt x="359" y="152"/>
                          </a:lnTo>
                          <a:lnTo>
                            <a:pt x="359" y="154"/>
                          </a:lnTo>
                          <a:lnTo>
                            <a:pt x="361" y="154"/>
                          </a:lnTo>
                          <a:lnTo>
                            <a:pt x="361" y="156"/>
                          </a:lnTo>
                          <a:lnTo>
                            <a:pt x="361" y="154"/>
                          </a:lnTo>
                          <a:lnTo>
                            <a:pt x="363" y="154"/>
                          </a:lnTo>
                          <a:lnTo>
                            <a:pt x="363" y="156"/>
                          </a:lnTo>
                          <a:lnTo>
                            <a:pt x="365" y="156"/>
                          </a:lnTo>
                          <a:lnTo>
                            <a:pt x="367" y="156"/>
                          </a:lnTo>
                          <a:lnTo>
                            <a:pt x="369" y="156"/>
                          </a:lnTo>
                          <a:lnTo>
                            <a:pt x="369" y="158"/>
                          </a:lnTo>
                          <a:lnTo>
                            <a:pt x="370" y="158"/>
                          </a:lnTo>
                          <a:lnTo>
                            <a:pt x="370" y="160"/>
                          </a:lnTo>
                          <a:lnTo>
                            <a:pt x="369" y="160"/>
                          </a:lnTo>
                          <a:lnTo>
                            <a:pt x="367" y="160"/>
                          </a:lnTo>
                          <a:lnTo>
                            <a:pt x="367" y="162"/>
                          </a:lnTo>
                          <a:lnTo>
                            <a:pt x="365" y="162"/>
                          </a:lnTo>
                          <a:lnTo>
                            <a:pt x="365" y="163"/>
                          </a:lnTo>
                          <a:lnTo>
                            <a:pt x="367" y="163"/>
                          </a:lnTo>
                          <a:lnTo>
                            <a:pt x="365" y="165"/>
                          </a:lnTo>
                          <a:lnTo>
                            <a:pt x="363" y="165"/>
                          </a:lnTo>
                          <a:lnTo>
                            <a:pt x="363" y="167"/>
                          </a:lnTo>
                          <a:lnTo>
                            <a:pt x="365" y="167"/>
                          </a:lnTo>
                          <a:lnTo>
                            <a:pt x="365" y="169"/>
                          </a:lnTo>
                          <a:lnTo>
                            <a:pt x="363" y="169"/>
                          </a:lnTo>
                          <a:lnTo>
                            <a:pt x="361" y="169"/>
                          </a:lnTo>
                          <a:lnTo>
                            <a:pt x="359" y="169"/>
                          </a:lnTo>
                          <a:lnTo>
                            <a:pt x="359" y="167"/>
                          </a:lnTo>
                          <a:lnTo>
                            <a:pt x="359" y="169"/>
                          </a:lnTo>
                          <a:lnTo>
                            <a:pt x="359" y="171"/>
                          </a:lnTo>
                          <a:lnTo>
                            <a:pt x="357" y="171"/>
                          </a:lnTo>
                          <a:lnTo>
                            <a:pt x="357" y="173"/>
                          </a:lnTo>
                          <a:lnTo>
                            <a:pt x="357" y="175"/>
                          </a:lnTo>
                          <a:lnTo>
                            <a:pt x="355" y="175"/>
                          </a:lnTo>
                          <a:lnTo>
                            <a:pt x="355" y="177"/>
                          </a:lnTo>
                          <a:lnTo>
                            <a:pt x="355" y="179"/>
                          </a:lnTo>
                          <a:lnTo>
                            <a:pt x="353" y="179"/>
                          </a:lnTo>
                          <a:lnTo>
                            <a:pt x="353" y="181"/>
                          </a:lnTo>
                          <a:lnTo>
                            <a:pt x="353" y="183"/>
                          </a:lnTo>
                          <a:lnTo>
                            <a:pt x="353" y="185"/>
                          </a:lnTo>
                          <a:lnTo>
                            <a:pt x="351" y="186"/>
                          </a:lnTo>
                          <a:lnTo>
                            <a:pt x="351" y="188"/>
                          </a:lnTo>
                          <a:lnTo>
                            <a:pt x="353" y="188"/>
                          </a:lnTo>
                          <a:lnTo>
                            <a:pt x="355" y="188"/>
                          </a:lnTo>
                          <a:lnTo>
                            <a:pt x="355" y="190"/>
                          </a:lnTo>
                          <a:lnTo>
                            <a:pt x="357" y="190"/>
                          </a:lnTo>
                          <a:lnTo>
                            <a:pt x="355" y="190"/>
                          </a:lnTo>
                          <a:lnTo>
                            <a:pt x="355" y="192"/>
                          </a:lnTo>
                          <a:lnTo>
                            <a:pt x="355" y="194"/>
                          </a:lnTo>
                          <a:lnTo>
                            <a:pt x="355" y="196"/>
                          </a:lnTo>
                          <a:lnTo>
                            <a:pt x="355" y="198"/>
                          </a:lnTo>
                          <a:lnTo>
                            <a:pt x="357" y="198"/>
                          </a:lnTo>
                          <a:lnTo>
                            <a:pt x="357" y="200"/>
                          </a:lnTo>
                          <a:lnTo>
                            <a:pt x="355" y="200"/>
                          </a:lnTo>
                          <a:lnTo>
                            <a:pt x="357" y="200"/>
                          </a:lnTo>
                          <a:lnTo>
                            <a:pt x="357" y="202"/>
                          </a:lnTo>
                          <a:lnTo>
                            <a:pt x="355" y="202"/>
                          </a:lnTo>
                          <a:lnTo>
                            <a:pt x="357" y="202"/>
                          </a:lnTo>
                          <a:lnTo>
                            <a:pt x="357" y="204"/>
                          </a:lnTo>
                          <a:lnTo>
                            <a:pt x="355" y="204"/>
                          </a:lnTo>
                          <a:lnTo>
                            <a:pt x="355" y="206"/>
                          </a:lnTo>
                          <a:lnTo>
                            <a:pt x="353" y="206"/>
                          </a:lnTo>
                          <a:lnTo>
                            <a:pt x="353" y="208"/>
                          </a:lnTo>
                          <a:lnTo>
                            <a:pt x="351" y="208"/>
                          </a:lnTo>
                          <a:lnTo>
                            <a:pt x="353" y="208"/>
                          </a:lnTo>
                          <a:lnTo>
                            <a:pt x="351" y="208"/>
                          </a:lnTo>
                          <a:lnTo>
                            <a:pt x="351" y="210"/>
                          </a:lnTo>
                          <a:lnTo>
                            <a:pt x="353" y="210"/>
                          </a:lnTo>
                          <a:lnTo>
                            <a:pt x="355" y="210"/>
                          </a:lnTo>
                          <a:lnTo>
                            <a:pt x="357" y="210"/>
                          </a:lnTo>
                          <a:lnTo>
                            <a:pt x="357" y="211"/>
                          </a:lnTo>
                          <a:lnTo>
                            <a:pt x="355" y="211"/>
                          </a:lnTo>
                          <a:lnTo>
                            <a:pt x="357" y="211"/>
                          </a:lnTo>
                          <a:lnTo>
                            <a:pt x="355" y="211"/>
                          </a:lnTo>
                          <a:lnTo>
                            <a:pt x="357" y="211"/>
                          </a:lnTo>
                          <a:lnTo>
                            <a:pt x="355" y="211"/>
                          </a:lnTo>
                          <a:lnTo>
                            <a:pt x="357" y="211"/>
                          </a:lnTo>
                          <a:lnTo>
                            <a:pt x="357" y="213"/>
                          </a:lnTo>
                          <a:lnTo>
                            <a:pt x="359" y="213"/>
                          </a:lnTo>
                          <a:lnTo>
                            <a:pt x="361" y="213"/>
                          </a:lnTo>
                          <a:lnTo>
                            <a:pt x="363" y="215"/>
                          </a:lnTo>
                          <a:lnTo>
                            <a:pt x="363" y="217"/>
                          </a:lnTo>
                          <a:lnTo>
                            <a:pt x="365" y="217"/>
                          </a:lnTo>
                          <a:lnTo>
                            <a:pt x="365" y="219"/>
                          </a:lnTo>
                          <a:lnTo>
                            <a:pt x="363" y="219"/>
                          </a:lnTo>
                          <a:lnTo>
                            <a:pt x="365" y="219"/>
                          </a:lnTo>
                          <a:lnTo>
                            <a:pt x="363" y="219"/>
                          </a:lnTo>
                          <a:lnTo>
                            <a:pt x="363" y="221"/>
                          </a:lnTo>
                          <a:lnTo>
                            <a:pt x="365" y="221"/>
                          </a:lnTo>
                          <a:lnTo>
                            <a:pt x="363" y="221"/>
                          </a:lnTo>
                          <a:lnTo>
                            <a:pt x="365" y="221"/>
                          </a:lnTo>
                          <a:lnTo>
                            <a:pt x="365" y="223"/>
                          </a:lnTo>
                          <a:lnTo>
                            <a:pt x="365" y="225"/>
                          </a:lnTo>
                          <a:lnTo>
                            <a:pt x="365" y="227"/>
                          </a:lnTo>
                          <a:lnTo>
                            <a:pt x="363" y="227"/>
                          </a:lnTo>
                          <a:lnTo>
                            <a:pt x="361" y="227"/>
                          </a:lnTo>
                          <a:lnTo>
                            <a:pt x="359" y="227"/>
                          </a:lnTo>
                          <a:lnTo>
                            <a:pt x="357" y="227"/>
                          </a:lnTo>
                          <a:lnTo>
                            <a:pt x="355" y="227"/>
                          </a:lnTo>
                          <a:lnTo>
                            <a:pt x="355" y="225"/>
                          </a:lnTo>
                          <a:lnTo>
                            <a:pt x="355" y="227"/>
                          </a:lnTo>
                          <a:lnTo>
                            <a:pt x="353" y="227"/>
                          </a:lnTo>
                          <a:lnTo>
                            <a:pt x="353" y="225"/>
                          </a:lnTo>
                          <a:lnTo>
                            <a:pt x="353" y="227"/>
                          </a:lnTo>
                          <a:lnTo>
                            <a:pt x="351" y="227"/>
                          </a:lnTo>
                          <a:lnTo>
                            <a:pt x="351" y="225"/>
                          </a:lnTo>
                          <a:lnTo>
                            <a:pt x="351" y="227"/>
                          </a:lnTo>
                          <a:lnTo>
                            <a:pt x="349" y="227"/>
                          </a:lnTo>
                          <a:lnTo>
                            <a:pt x="347" y="227"/>
                          </a:lnTo>
                          <a:lnTo>
                            <a:pt x="346" y="227"/>
                          </a:lnTo>
                          <a:lnTo>
                            <a:pt x="346" y="225"/>
                          </a:lnTo>
                          <a:lnTo>
                            <a:pt x="344" y="225"/>
                          </a:lnTo>
                          <a:lnTo>
                            <a:pt x="344" y="227"/>
                          </a:lnTo>
                          <a:lnTo>
                            <a:pt x="344" y="229"/>
                          </a:lnTo>
                          <a:lnTo>
                            <a:pt x="342" y="229"/>
                          </a:lnTo>
                          <a:lnTo>
                            <a:pt x="344" y="229"/>
                          </a:lnTo>
                          <a:lnTo>
                            <a:pt x="342" y="229"/>
                          </a:lnTo>
                          <a:lnTo>
                            <a:pt x="344" y="229"/>
                          </a:lnTo>
                          <a:lnTo>
                            <a:pt x="344" y="231"/>
                          </a:lnTo>
                          <a:lnTo>
                            <a:pt x="342" y="231"/>
                          </a:lnTo>
                          <a:lnTo>
                            <a:pt x="342" y="233"/>
                          </a:lnTo>
                          <a:lnTo>
                            <a:pt x="342" y="234"/>
                          </a:lnTo>
                          <a:lnTo>
                            <a:pt x="344" y="234"/>
                          </a:lnTo>
                          <a:lnTo>
                            <a:pt x="342" y="234"/>
                          </a:lnTo>
                          <a:lnTo>
                            <a:pt x="342" y="236"/>
                          </a:lnTo>
                          <a:lnTo>
                            <a:pt x="340" y="236"/>
                          </a:lnTo>
                          <a:lnTo>
                            <a:pt x="340" y="238"/>
                          </a:lnTo>
                          <a:lnTo>
                            <a:pt x="338" y="238"/>
                          </a:lnTo>
                          <a:lnTo>
                            <a:pt x="338" y="236"/>
                          </a:lnTo>
                          <a:lnTo>
                            <a:pt x="336" y="236"/>
                          </a:lnTo>
                          <a:lnTo>
                            <a:pt x="334" y="236"/>
                          </a:lnTo>
                          <a:lnTo>
                            <a:pt x="332" y="236"/>
                          </a:lnTo>
                          <a:lnTo>
                            <a:pt x="332" y="234"/>
                          </a:lnTo>
                          <a:lnTo>
                            <a:pt x="332" y="236"/>
                          </a:lnTo>
                          <a:lnTo>
                            <a:pt x="332" y="234"/>
                          </a:lnTo>
                          <a:lnTo>
                            <a:pt x="330" y="234"/>
                          </a:lnTo>
                          <a:lnTo>
                            <a:pt x="330" y="236"/>
                          </a:lnTo>
                          <a:lnTo>
                            <a:pt x="328" y="236"/>
                          </a:lnTo>
                          <a:lnTo>
                            <a:pt x="328" y="238"/>
                          </a:lnTo>
                          <a:lnTo>
                            <a:pt x="328" y="240"/>
                          </a:lnTo>
                          <a:lnTo>
                            <a:pt x="328" y="242"/>
                          </a:lnTo>
                          <a:lnTo>
                            <a:pt x="328" y="244"/>
                          </a:lnTo>
                          <a:lnTo>
                            <a:pt x="326" y="244"/>
                          </a:lnTo>
                          <a:lnTo>
                            <a:pt x="324" y="244"/>
                          </a:lnTo>
                          <a:lnTo>
                            <a:pt x="322" y="244"/>
                          </a:lnTo>
                          <a:lnTo>
                            <a:pt x="322" y="242"/>
                          </a:lnTo>
                          <a:lnTo>
                            <a:pt x="322" y="244"/>
                          </a:lnTo>
                          <a:lnTo>
                            <a:pt x="321" y="244"/>
                          </a:lnTo>
                          <a:lnTo>
                            <a:pt x="321" y="242"/>
                          </a:lnTo>
                          <a:lnTo>
                            <a:pt x="321" y="244"/>
                          </a:lnTo>
                          <a:lnTo>
                            <a:pt x="319" y="244"/>
                          </a:lnTo>
                          <a:lnTo>
                            <a:pt x="317" y="244"/>
                          </a:lnTo>
                          <a:lnTo>
                            <a:pt x="319" y="244"/>
                          </a:lnTo>
                          <a:lnTo>
                            <a:pt x="317" y="244"/>
                          </a:lnTo>
                          <a:lnTo>
                            <a:pt x="317" y="246"/>
                          </a:lnTo>
                          <a:lnTo>
                            <a:pt x="315" y="246"/>
                          </a:lnTo>
                          <a:lnTo>
                            <a:pt x="315" y="248"/>
                          </a:lnTo>
                          <a:lnTo>
                            <a:pt x="313" y="248"/>
                          </a:lnTo>
                          <a:lnTo>
                            <a:pt x="313" y="250"/>
                          </a:lnTo>
                          <a:lnTo>
                            <a:pt x="311" y="250"/>
                          </a:lnTo>
                          <a:lnTo>
                            <a:pt x="311" y="252"/>
                          </a:lnTo>
                          <a:lnTo>
                            <a:pt x="309" y="252"/>
                          </a:lnTo>
                          <a:lnTo>
                            <a:pt x="307" y="252"/>
                          </a:lnTo>
                          <a:lnTo>
                            <a:pt x="307" y="254"/>
                          </a:lnTo>
                          <a:lnTo>
                            <a:pt x="305" y="254"/>
                          </a:lnTo>
                          <a:lnTo>
                            <a:pt x="305" y="256"/>
                          </a:lnTo>
                          <a:lnTo>
                            <a:pt x="303" y="254"/>
                          </a:lnTo>
                          <a:lnTo>
                            <a:pt x="303" y="256"/>
                          </a:lnTo>
                          <a:lnTo>
                            <a:pt x="303" y="254"/>
                          </a:lnTo>
                          <a:lnTo>
                            <a:pt x="303" y="256"/>
                          </a:lnTo>
                          <a:lnTo>
                            <a:pt x="301" y="254"/>
                          </a:lnTo>
                          <a:lnTo>
                            <a:pt x="299" y="254"/>
                          </a:lnTo>
                          <a:lnTo>
                            <a:pt x="299" y="256"/>
                          </a:lnTo>
                          <a:lnTo>
                            <a:pt x="298" y="256"/>
                          </a:lnTo>
                          <a:lnTo>
                            <a:pt x="298" y="258"/>
                          </a:lnTo>
                          <a:lnTo>
                            <a:pt x="298" y="256"/>
                          </a:lnTo>
                          <a:lnTo>
                            <a:pt x="296" y="256"/>
                          </a:lnTo>
                          <a:lnTo>
                            <a:pt x="296" y="254"/>
                          </a:lnTo>
                          <a:lnTo>
                            <a:pt x="294" y="254"/>
                          </a:lnTo>
                          <a:lnTo>
                            <a:pt x="294" y="252"/>
                          </a:lnTo>
                          <a:lnTo>
                            <a:pt x="294" y="254"/>
                          </a:lnTo>
                          <a:lnTo>
                            <a:pt x="292" y="254"/>
                          </a:lnTo>
                          <a:lnTo>
                            <a:pt x="292" y="252"/>
                          </a:lnTo>
                          <a:lnTo>
                            <a:pt x="292" y="254"/>
                          </a:lnTo>
                          <a:lnTo>
                            <a:pt x="292" y="252"/>
                          </a:lnTo>
                          <a:lnTo>
                            <a:pt x="292" y="254"/>
                          </a:lnTo>
                          <a:lnTo>
                            <a:pt x="290" y="254"/>
                          </a:lnTo>
                          <a:lnTo>
                            <a:pt x="290" y="256"/>
                          </a:lnTo>
                          <a:lnTo>
                            <a:pt x="288" y="256"/>
                          </a:lnTo>
                          <a:lnTo>
                            <a:pt x="286" y="256"/>
                          </a:lnTo>
                          <a:lnTo>
                            <a:pt x="284" y="256"/>
                          </a:lnTo>
                          <a:lnTo>
                            <a:pt x="284" y="254"/>
                          </a:lnTo>
                          <a:lnTo>
                            <a:pt x="284" y="256"/>
                          </a:lnTo>
                          <a:lnTo>
                            <a:pt x="282" y="256"/>
                          </a:lnTo>
                          <a:lnTo>
                            <a:pt x="280" y="256"/>
                          </a:lnTo>
                          <a:lnTo>
                            <a:pt x="280" y="254"/>
                          </a:lnTo>
                          <a:lnTo>
                            <a:pt x="280" y="256"/>
                          </a:lnTo>
                          <a:lnTo>
                            <a:pt x="278" y="256"/>
                          </a:lnTo>
                          <a:lnTo>
                            <a:pt x="276" y="256"/>
                          </a:lnTo>
                          <a:lnTo>
                            <a:pt x="278" y="256"/>
                          </a:lnTo>
                          <a:lnTo>
                            <a:pt x="278" y="258"/>
                          </a:lnTo>
                          <a:lnTo>
                            <a:pt x="276" y="258"/>
                          </a:lnTo>
                          <a:lnTo>
                            <a:pt x="276" y="256"/>
                          </a:lnTo>
                          <a:lnTo>
                            <a:pt x="276" y="258"/>
                          </a:lnTo>
                          <a:lnTo>
                            <a:pt x="274" y="258"/>
                          </a:lnTo>
                          <a:lnTo>
                            <a:pt x="273" y="258"/>
                          </a:lnTo>
                          <a:lnTo>
                            <a:pt x="273" y="259"/>
                          </a:lnTo>
                          <a:lnTo>
                            <a:pt x="271" y="259"/>
                          </a:lnTo>
                          <a:lnTo>
                            <a:pt x="271" y="261"/>
                          </a:lnTo>
                          <a:lnTo>
                            <a:pt x="269" y="261"/>
                          </a:lnTo>
                          <a:lnTo>
                            <a:pt x="267" y="261"/>
                          </a:lnTo>
                          <a:lnTo>
                            <a:pt x="267" y="263"/>
                          </a:lnTo>
                          <a:lnTo>
                            <a:pt x="269" y="263"/>
                          </a:lnTo>
                          <a:lnTo>
                            <a:pt x="267" y="263"/>
                          </a:lnTo>
                          <a:lnTo>
                            <a:pt x="267" y="265"/>
                          </a:lnTo>
                          <a:lnTo>
                            <a:pt x="265" y="265"/>
                          </a:lnTo>
                          <a:lnTo>
                            <a:pt x="263" y="267"/>
                          </a:lnTo>
                          <a:lnTo>
                            <a:pt x="261" y="267"/>
                          </a:lnTo>
                          <a:lnTo>
                            <a:pt x="261" y="269"/>
                          </a:lnTo>
                          <a:lnTo>
                            <a:pt x="263" y="269"/>
                          </a:lnTo>
                          <a:lnTo>
                            <a:pt x="261" y="269"/>
                          </a:lnTo>
                          <a:lnTo>
                            <a:pt x="259" y="269"/>
                          </a:lnTo>
                          <a:lnTo>
                            <a:pt x="259" y="271"/>
                          </a:lnTo>
                          <a:lnTo>
                            <a:pt x="261" y="271"/>
                          </a:lnTo>
                          <a:lnTo>
                            <a:pt x="259" y="271"/>
                          </a:lnTo>
                          <a:lnTo>
                            <a:pt x="261" y="271"/>
                          </a:lnTo>
                          <a:lnTo>
                            <a:pt x="261" y="273"/>
                          </a:lnTo>
                          <a:lnTo>
                            <a:pt x="259" y="273"/>
                          </a:lnTo>
                          <a:lnTo>
                            <a:pt x="259" y="275"/>
                          </a:lnTo>
                          <a:lnTo>
                            <a:pt x="261" y="275"/>
                          </a:lnTo>
                          <a:lnTo>
                            <a:pt x="259" y="275"/>
                          </a:lnTo>
                          <a:lnTo>
                            <a:pt x="259" y="277"/>
                          </a:lnTo>
                          <a:lnTo>
                            <a:pt x="261" y="277"/>
                          </a:lnTo>
                          <a:lnTo>
                            <a:pt x="259" y="277"/>
                          </a:lnTo>
                          <a:lnTo>
                            <a:pt x="259" y="279"/>
                          </a:lnTo>
                          <a:lnTo>
                            <a:pt x="259" y="281"/>
                          </a:lnTo>
                          <a:lnTo>
                            <a:pt x="259" y="282"/>
                          </a:lnTo>
                          <a:lnTo>
                            <a:pt x="257" y="282"/>
                          </a:lnTo>
                          <a:lnTo>
                            <a:pt x="257" y="284"/>
                          </a:lnTo>
                          <a:lnTo>
                            <a:pt x="255" y="284"/>
                          </a:lnTo>
                          <a:lnTo>
                            <a:pt x="255" y="286"/>
                          </a:lnTo>
                          <a:lnTo>
                            <a:pt x="253" y="286"/>
                          </a:lnTo>
                          <a:lnTo>
                            <a:pt x="253" y="288"/>
                          </a:lnTo>
                          <a:lnTo>
                            <a:pt x="251" y="288"/>
                          </a:lnTo>
                          <a:lnTo>
                            <a:pt x="251" y="290"/>
                          </a:lnTo>
                          <a:lnTo>
                            <a:pt x="250" y="290"/>
                          </a:lnTo>
                          <a:lnTo>
                            <a:pt x="248" y="290"/>
                          </a:lnTo>
                          <a:lnTo>
                            <a:pt x="248" y="292"/>
                          </a:lnTo>
                          <a:lnTo>
                            <a:pt x="246" y="292"/>
                          </a:lnTo>
                          <a:lnTo>
                            <a:pt x="248" y="292"/>
                          </a:lnTo>
                          <a:lnTo>
                            <a:pt x="248" y="294"/>
                          </a:lnTo>
                          <a:lnTo>
                            <a:pt x="248" y="296"/>
                          </a:lnTo>
                          <a:lnTo>
                            <a:pt x="246" y="296"/>
                          </a:lnTo>
                          <a:lnTo>
                            <a:pt x="246" y="298"/>
                          </a:lnTo>
                          <a:lnTo>
                            <a:pt x="244" y="298"/>
                          </a:lnTo>
                          <a:lnTo>
                            <a:pt x="244" y="300"/>
                          </a:lnTo>
                          <a:lnTo>
                            <a:pt x="244" y="298"/>
                          </a:lnTo>
                          <a:lnTo>
                            <a:pt x="242" y="298"/>
                          </a:lnTo>
                          <a:lnTo>
                            <a:pt x="242" y="300"/>
                          </a:lnTo>
                          <a:lnTo>
                            <a:pt x="240" y="298"/>
                          </a:lnTo>
                          <a:lnTo>
                            <a:pt x="240" y="300"/>
                          </a:lnTo>
                          <a:lnTo>
                            <a:pt x="240" y="302"/>
                          </a:lnTo>
                          <a:lnTo>
                            <a:pt x="238" y="302"/>
                          </a:lnTo>
                          <a:lnTo>
                            <a:pt x="240" y="302"/>
                          </a:lnTo>
                          <a:lnTo>
                            <a:pt x="240" y="304"/>
                          </a:lnTo>
                          <a:lnTo>
                            <a:pt x="240" y="306"/>
                          </a:lnTo>
                          <a:lnTo>
                            <a:pt x="238" y="306"/>
                          </a:lnTo>
                          <a:lnTo>
                            <a:pt x="240" y="306"/>
                          </a:lnTo>
                          <a:lnTo>
                            <a:pt x="240" y="307"/>
                          </a:lnTo>
                          <a:lnTo>
                            <a:pt x="238" y="307"/>
                          </a:lnTo>
                          <a:lnTo>
                            <a:pt x="236" y="307"/>
                          </a:lnTo>
                          <a:lnTo>
                            <a:pt x="236" y="309"/>
                          </a:lnTo>
                          <a:lnTo>
                            <a:pt x="238" y="309"/>
                          </a:lnTo>
                          <a:lnTo>
                            <a:pt x="236" y="309"/>
                          </a:lnTo>
                          <a:lnTo>
                            <a:pt x="238" y="309"/>
                          </a:lnTo>
                          <a:lnTo>
                            <a:pt x="236" y="309"/>
                          </a:lnTo>
                          <a:lnTo>
                            <a:pt x="236" y="311"/>
                          </a:lnTo>
                          <a:lnTo>
                            <a:pt x="234" y="311"/>
                          </a:lnTo>
                          <a:lnTo>
                            <a:pt x="234" y="313"/>
                          </a:lnTo>
                          <a:lnTo>
                            <a:pt x="234" y="315"/>
                          </a:lnTo>
                          <a:lnTo>
                            <a:pt x="232" y="315"/>
                          </a:lnTo>
                          <a:lnTo>
                            <a:pt x="232" y="317"/>
                          </a:lnTo>
                          <a:lnTo>
                            <a:pt x="234" y="317"/>
                          </a:lnTo>
                          <a:lnTo>
                            <a:pt x="232" y="317"/>
                          </a:lnTo>
                          <a:lnTo>
                            <a:pt x="232" y="319"/>
                          </a:lnTo>
                          <a:lnTo>
                            <a:pt x="234" y="319"/>
                          </a:lnTo>
                          <a:lnTo>
                            <a:pt x="232" y="319"/>
                          </a:lnTo>
                          <a:lnTo>
                            <a:pt x="234" y="319"/>
                          </a:lnTo>
                          <a:lnTo>
                            <a:pt x="234" y="321"/>
                          </a:lnTo>
                          <a:lnTo>
                            <a:pt x="232" y="321"/>
                          </a:lnTo>
                          <a:lnTo>
                            <a:pt x="234" y="321"/>
                          </a:lnTo>
                          <a:lnTo>
                            <a:pt x="234" y="323"/>
                          </a:lnTo>
                          <a:lnTo>
                            <a:pt x="232" y="323"/>
                          </a:lnTo>
                          <a:lnTo>
                            <a:pt x="232" y="325"/>
                          </a:lnTo>
                          <a:lnTo>
                            <a:pt x="232" y="327"/>
                          </a:lnTo>
                          <a:lnTo>
                            <a:pt x="230" y="327"/>
                          </a:lnTo>
                          <a:lnTo>
                            <a:pt x="230" y="329"/>
                          </a:lnTo>
                          <a:lnTo>
                            <a:pt x="232" y="329"/>
                          </a:lnTo>
                          <a:lnTo>
                            <a:pt x="232" y="330"/>
                          </a:lnTo>
                          <a:lnTo>
                            <a:pt x="232" y="332"/>
                          </a:lnTo>
                          <a:lnTo>
                            <a:pt x="232" y="334"/>
                          </a:lnTo>
                          <a:lnTo>
                            <a:pt x="230" y="334"/>
                          </a:lnTo>
                          <a:lnTo>
                            <a:pt x="230" y="336"/>
                          </a:lnTo>
                          <a:lnTo>
                            <a:pt x="228" y="336"/>
                          </a:lnTo>
                          <a:lnTo>
                            <a:pt x="228" y="338"/>
                          </a:lnTo>
                          <a:lnTo>
                            <a:pt x="228" y="340"/>
                          </a:lnTo>
                          <a:lnTo>
                            <a:pt x="227" y="340"/>
                          </a:lnTo>
                          <a:lnTo>
                            <a:pt x="228" y="340"/>
                          </a:lnTo>
                          <a:lnTo>
                            <a:pt x="228" y="342"/>
                          </a:lnTo>
                          <a:lnTo>
                            <a:pt x="230" y="342"/>
                          </a:lnTo>
                          <a:lnTo>
                            <a:pt x="230" y="344"/>
                          </a:lnTo>
                          <a:lnTo>
                            <a:pt x="228" y="344"/>
                          </a:lnTo>
                          <a:lnTo>
                            <a:pt x="230" y="344"/>
                          </a:lnTo>
                          <a:lnTo>
                            <a:pt x="230" y="346"/>
                          </a:lnTo>
                          <a:lnTo>
                            <a:pt x="232" y="346"/>
                          </a:lnTo>
                          <a:lnTo>
                            <a:pt x="232" y="348"/>
                          </a:lnTo>
                          <a:lnTo>
                            <a:pt x="234" y="348"/>
                          </a:lnTo>
                          <a:lnTo>
                            <a:pt x="234" y="350"/>
                          </a:lnTo>
                          <a:lnTo>
                            <a:pt x="234" y="352"/>
                          </a:lnTo>
                          <a:lnTo>
                            <a:pt x="234" y="354"/>
                          </a:lnTo>
                          <a:lnTo>
                            <a:pt x="236" y="354"/>
                          </a:lnTo>
                          <a:lnTo>
                            <a:pt x="236" y="355"/>
                          </a:lnTo>
                          <a:lnTo>
                            <a:pt x="236" y="357"/>
                          </a:lnTo>
                          <a:lnTo>
                            <a:pt x="238" y="357"/>
                          </a:lnTo>
                          <a:lnTo>
                            <a:pt x="240" y="357"/>
                          </a:lnTo>
                          <a:lnTo>
                            <a:pt x="240" y="359"/>
                          </a:lnTo>
                          <a:lnTo>
                            <a:pt x="240" y="361"/>
                          </a:lnTo>
                          <a:lnTo>
                            <a:pt x="242" y="361"/>
                          </a:lnTo>
                          <a:lnTo>
                            <a:pt x="242" y="363"/>
                          </a:lnTo>
                          <a:lnTo>
                            <a:pt x="242" y="361"/>
                          </a:lnTo>
                          <a:lnTo>
                            <a:pt x="242" y="363"/>
                          </a:lnTo>
                          <a:lnTo>
                            <a:pt x="244" y="363"/>
                          </a:lnTo>
                          <a:lnTo>
                            <a:pt x="244" y="365"/>
                          </a:lnTo>
                          <a:lnTo>
                            <a:pt x="246" y="365"/>
                          </a:lnTo>
                          <a:lnTo>
                            <a:pt x="248" y="365"/>
                          </a:lnTo>
                          <a:lnTo>
                            <a:pt x="248" y="367"/>
                          </a:lnTo>
                          <a:lnTo>
                            <a:pt x="248" y="369"/>
                          </a:lnTo>
                          <a:lnTo>
                            <a:pt x="248" y="371"/>
                          </a:lnTo>
                          <a:lnTo>
                            <a:pt x="250" y="371"/>
                          </a:lnTo>
                          <a:lnTo>
                            <a:pt x="250" y="373"/>
                          </a:lnTo>
                          <a:lnTo>
                            <a:pt x="248" y="373"/>
                          </a:lnTo>
                          <a:lnTo>
                            <a:pt x="250" y="373"/>
                          </a:lnTo>
                          <a:lnTo>
                            <a:pt x="250" y="375"/>
                          </a:lnTo>
                          <a:lnTo>
                            <a:pt x="250" y="373"/>
                          </a:lnTo>
                          <a:lnTo>
                            <a:pt x="250" y="375"/>
                          </a:lnTo>
                          <a:lnTo>
                            <a:pt x="250" y="377"/>
                          </a:lnTo>
                          <a:lnTo>
                            <a:pt x="251" y="377"/>
                          </a:lnTo>
                          <a:lnTo>
                            <a:pt x="253" y="377"/>
                          </a:lnTo>
                          <a:lnTo>
                            <a:pt x="255" y="377"/>
                          </a:lnTo>
                          <a:lnTo>
                            <a:pt x="253" y="377"/>
                          </a:lnTo>
                          <a:lnTo>
                            <a:pt x="255" y="377"/>
                          </a:lnTo>
                          <a:lnTo>
                            <a:pt x="257" y="377"/>
                          </a:lnTo>
                          <a:lnTo>
                            <a:pt x="259" y="377"/>
                          </a:lnTo>
                          <a:lnTo>
                            <a:pt x="259" y="379"/>
                          </a:lnTo>
                          <a:lnTo>
                            <a:pt x="261" y="379"/>
                          </a:lnTo>
                          <a:lnTo>
                            <a:pt x="263" y="379"/>
                          </a:lnTo>
                          <a:lnTo>
                            <a:pt x="263" y="380"/>
                          </a:lnTo>
                          <a:lnTo>
                            <a:pt x="263" y="382"/>
                          </a:lnTo>
                          <a:lnTo>
                            <a:pt x="265" y="382"/>
                          </a:lnTo>
                          <a:lnTo>
                            <a:pt x="265" y="384"/>
                          </a:lnTo>
                          <a:lnTo>
                            <a:pt x="267" y="384"/>
                          </a:lnTo>
                          <a:lnTo>
                            <a:pt x="267" y="386"/>
                          </a:lnTo>
                          <a:lnTo>
                            <a:pt x="269" y="386"/>
                          </a:lnTo>
                          <a:lnTo>
                            <a:pt x="269" y="388"/>
                          </a:lnTo>
                          <a:lnTo>
                            <a:pt x="271" y="388"/>
                          </a:lnTo>
                          <a:lnTo>
                            <a:pt x="271" y="390"/>
                          </a:lnTo>
                          <a:lnTo>
                            <a:pt x="271" y="392"/>
                          </a:lnTo>
                          <a:lnTo>
                            <a:pt x="273" y="392"/>
                          </a:lnTo>
                          <a:lnTo>
                            <a:pt x="273" y="394"/>
                          </a:lnTo>
                          <a:lnTo>
                            <a:pt x="273" y="396"/>
                          </a:lnTo>
                          <a:lnTo>
                            <a:pt x="274" y="396"/>
                          </a:lnTo>
                          <a:lnTo>
                            <a:pt x="274" y="398"/>
                          </a:lnTo>
                          <a:lnTo>
                            <a:pt x="276" y="398"/>
                          </a:lnTo>
                          <a:lnTo>
                            <a:pt x="274" y="398"/>
                          </a:lnTo>
                          <a:lnTo>
                            <a:pt x="274" y="400"/>
                          </a:lnTo>
                          <a:lnTo>
                            <a:pt x="276" y="400"/>
                          </a:lnTo>
                          <a:lnTo>
                            <a:pt x="276" y="402"/>
                          </a:lnTo>
                          <a:lnTo>
                            <a:pt x="276" y="403"/>
                          </a:lnTo>
                          <a:lnTo>
                            <a:pt x="278" y="403"/>
                          </a:lnTo>
                          <a:lnTo>
                            <a:pt x="278" y="405"/>
                          </a:lnTo>
                          <a:lnTo>
                            <a:pt x="278" y="403"/>
                          </a:lnTo>
                          <a:lnTo>
                            <a:pt x="278" y="405"/>
                          </a:lnTo>
                          <a:lnTo>
                            <a:pt x="278" y="403"/>
                          </a:lnTo>
                          <a:lnTo>
                            <a:pt x="280" y="403"/>
                          </a:lnTo>
                          <a:lnTo>
                            <a:pt x="280" y="405"/>
                          </a:lnTo>
                          <a:lnTo>
                            <a:pt x="282" y="405"/>
                          </a:lnTo>
                          <a:lnTo>
                            <a:pt x="282" y="407"/>
                          </a:lnTo>
                          <a:lnTo>
                            <a:pt x="282" y="409"/>
                          </a:lnTo>
                          <a:lnTo>
                            <a:pt x="284" y="409"/>
                          </a:lnTo>
                          <a:lnTo>
                            <a:pt x="286" y="409"/>
                          </a:lnTo>
                          <a:lnTo>
                            <a:pt x="286" y="411"/>
                          </a:lnTo>
                          <a:lnTo>
                            <a:pt x="288" y="411"/>
                          </a:lnTo>
                          <a:lnTo>
                            <a:pt x="288" y="409"/>
                          </a:lnTo>
                          <a:lnTo>
                            <a:pt x="288" y="411"/>
                          </a:lnTo>
                          <a:lnTo>
                            <a:pt x="290" y="411"/>
                          </a:lnTo>
                          <a:lnTo>
                            <a:pt x="288" y="411"/>
                          </a:lnTo>
                          <a:lnTo>
                            <a:pt x="290" y="411"/>
                          </a:lnTo>
                          <a:lnTo>
                            <a:pt x="288" y="411"/>
                          </a:lnTo>
                          <a:lnTo>
                            <a:pt x="288" y="413"/>
                          </a:lnTo>
                          <a:lnTo>
                            <a:pt x="290" y="413"/>
                          </a:lnTo>
                          <a:lnTo>
                            <a:pt x="292" y="413"/>
                          </a:lnTo>
                          <a:lnTo>
                            <a:pt x="292" y="415"/>
                          </a:lnTo>
                          <a:lnTo>
                            <a:pt x="292" y="417"/>
                          </a:lnTo>
                          <a:lnTo>
                            <a:pt x="294" y="417"/>
                          </a:lnTo>
                          <a:lnTo>
                            <a:pt x="294" y="419"/>
                          </a:lnTo>
                          <a:lnTo>
                            <a:pt x="294" y="421"/>
                          </a:lnTo>
                          <a:lnTo>
                            <a:pt x="294" y="423"/>
                          </a:lnTo>
                          <a:lnTo>
                            <a:pt x="296" y="423"/>
                          </a:lnTo>
                          <a:lnTo>
                            <a:pt x="296" y="425"/>
                          </a:lnTo>
                          <a:lnTo>
                            <a:pt x="296" y="427"/>
                          </a:lnTo>
                          <a:lnTo>
                            <a:pt x="294" y="427"/>
                          </a:lnTo>
                          <a:lnTo>
                            <a:pt x="294" y="428"/>
                          </a:lnTo>
                          <a:lnTo>
                            <a:pt x="294" y="430"/>
                          </a:lnTo>
                          <a:lnTo>
                            <a:pt x="292" y="430"/>
                          </a:lnTo>
                          <a:lnTo>
                            <a:pt x="294" y="430"/>
                          </a:lnTo>
                          <a:lnTo>
                            <a:pt x="292" y="430"/>
                          </a:lnTo>
                          <a:lnTo>
                            <a:pt x="294" y="432"/>
                          </a:lnTo>
                          <a:lnTo>
                            <a:pt x="294" y="434"/>
                          </a:lnTo>
                          <a:lnTo>
                            <a:pt x="296" y="432"/>
                          </a:lnTo>
                          <a:lnTo>
                            <a:pt x="296" y="434"/>
                          </a:lnTo>
                          <a:lnTo>
                            <a:pt x="296" y="436"/>
                          </a:lnTo>
                          <a:lnTo>
                            <a:pt x="296" y="434"/>
                          </a:lnTo>
                          <a:lnTo>
                            <a:pt x="298" y="434"/>
                          </a:lnTo>
                          <a:lnTo>
                            <a:pt x="298" y="436"/>
                          </a:lnTo>
                          <a:lnTo>
                            <a:pt x="296" y="436"/>
                          </a:lnTo>
                          <a:lnTo>
                            <a:pt x="298" y="436"/>
                          </a:lnTo>
                          <a:lnTo>
                            <a:pt x="296" y="436"/>
                          </a:lnTo>
                          <a:lnTo>
                            <a:pt x="298" y="436"/>
                          </a:lnTo>
                          <a:lnTo>
                            <a:pt x="298" y="438"/>
                          </a:lnTo>
                          <a:lnTo>
                            <a:pt x="299" y="438"/>
                          </a:lnTo>
                          <a:lnTo>
                            <a:pt x="298" y="438"/>
                          </a:lnTo>
                          <a:lnTo>
                            <a:pt x="299" y="438"/>
                          </a:lnTo>
                          <a:lnTo>
                            <a:pt x="299" y="440"/>
                          </a:lnTo>
                          <a:lnTo>
                            <a:pt x="299" y="442"/>
                          </a:lnTo>
                          <a:lnTo>
                            <a:pt x="301" y="442"/>
                          </a:lnTo>
                          <a:lnTo>
                            <a:pt x="299" y="442"/>
                          </a:lnTo>
                          <a:lnTo>
                            <a:pt x="299" y="444"/>
                          </a:lnTo>
                          <a:lnTo>
                            <a:pt x="299" y="442"/>
                          </a:lnTo>
                          <a:lnTo>
                            <a:pt x="299" y="444"/>
                          </a:lnTo>
                          <a:lnTo>
                            <a:pt x="299" y="446"/>
                          </a:lnTo>
                          <a:lnTo>
                            <a:pt x="301" y="446"/>
                          </a:lnTo>
                          <a:lnTo>
                            <a:pt x="299" y="446"/>
                          </a:lnTo>
                          <a:lnTo>
                            <a:pt x="299" y="448"/>
                          </a:lnTo>
                          <a:lnTo>
                            <a:pt x="301" y="448"/>
                          </a:lnTo>
                          <a:lnTo>
                            <a:pt x="301" y="450"/>
                          </a:lnTo>
                          <a:lnTo>
                            <a:pt x="299" y="450"/>
                          </a:lnTo>
                          <a:lnTo>
                            <a:pt x="301" y="450"/>
                          </a:lnTo>
                          <a:lnTo>
                            <a:pt x="301" y="451"/>
                          </a:lnTo>
                          <a:lnTo>
                            <a:pt x="301" y="453"/>
                          </a:lnTo>
                          <a:lnTo>
                            <a:pt x="301" y="451"/>
                          </a:lnTo>
                          <a:lnTo>
                            <a:pt x="301" y="453"/>
                          </a:lnTo>
                          <a:lnTo>
                            <a:pt x="301" y="455"/>
                          </a:lnTo>
                          <a:lnTo>
                            <a:pt x="301" y="453"/>
                          </a:lnTo>
                          <a:lnTo>
                            <a:pt x="301" y="455"/>
                          </a:lnTo>
                          <a:lnTo>
                            <a:pt x="301" y="457"/>
                          </a:lnTo>
                          <a:lnTo>
                            <a:pt x="303" y="457"/>
                          </a:lnTo>
                          <a:lnTo>
                            <a:pt x="303" y="459"/>
                          </a:lnTo>
                          <a:lnTo>
                            <a:pt x="305" y="459"/>
                          </a:lnTo>
                          <a:lnTo>
                            <a:pt x="305" y="461"/>
                          </a:lnTo>
                          <a:lnTo>
                            <a:pt x="307" y="461"/>
                          </a:lnTo>
                          <a:lnTo>
                            <a:pt x="307" y="463"/>
                          </a:lnTo>
                          <a:lnTo>
                            <a:pt x="307" y="465"/>
                          </a:lnTo>
                          <a:lnTo>
                            <a:pt x="307" y="467"/>
                          </a:lnTo>
                          <a:lnTo>
                            <a:pt x="307" y="465"/>
                          </a:lnTo>
                          <a:lnTo>
                            <a:pt x="309" y="465"/>
                          </a:lnTo>
                          <a:lnTo>
                            <a:pt x="309" y="467"/>
                          </a:lnTo>
                          <a:lnTo>
                            <a:pt x="307" y="467"/>
                          </a:lnTo>
                          <a:lnTo>
                            <a:pt x="309" y="467"/>
                          </a:lnTo>
                          <a:lnTo>
                            <a:pt x="309" y="469"/>
                          </a:lnTo>
                          <a:lnTo>
                            <a:pt x="307" y="469"/>
                          </a:lnTo>
                          <a:lnTo>
                            <a:pt x="307" y="471"/>
                          </a:lnTo>
                          <a:lnTo>
                            <a:pt x="305" y="471"/>
                          </a:lnTo>
                          <a:lnTo>
                            <a:pt x="305" y="473"/>
                          </a:lnTo>
                          <a:lnTo>
                            <a:pt x="303" y="473"/>
                          </a:lnTo>
                          <a:lnTo>
                            <a:pt x="301" y="471"/>
                          </a:lnTo>
                          <a:lnTo>
                            <a:pt x="301" y="469"/>
                          </a:lnTo>
                          <a:lnTo>
                            <a:pt x="303" y="469"/>
                          </a:lnTo>
                          <a:lnTo>
                            <a:pt x="303" y="467"/>
                          </a:lnTo>
                          <a:lnTo>
                            <a:pt x="301" y="467"/>
                          </a:lnTo>
                          <a:lnTo>
                            <a:pt x="301" y="469"/>
                          </a:lnTo>
                          <a:lnTo>
                            <a:pt x="299" y="469"/>
                          </a:lnTo>
                          <a:lnTo>
                            <a:pt x="298" y="469"/>
                          </a:lnTo>
                          <a:lnTo>
                            <a:pt x="296" y="469"/>
                          </a:lnTo>
                          <a:lnTo>
                            <a:pt x="294" y="471"/>
                          </a:lnTo>
                          <a:lnTo>
                            <a:pt x="292" y="471"/>
                          </a:lnTo>
                          <a:lnTo>
                            <a:pt x="290" y="473"/>
                          </a:lnTo>
                          <a:lnTo>
                            <a:pt x="288" y="473"/>
                          </a:lnTo>
                          <a:lnTo>
                            <a:pt x="286" y="473"/>
                          </a:lnTo>
                          <a:lnTo>
                            <a:pt x="284" y="473"/>
                          </a:lnTo>
                          <a:lnTo>
                            <a:pt x="282" y="473"/>
                          </a:lnTo>
                          <a:lnTo>
                            <a:pt x="280" y="473"/>
                          </a:lnTo>
                          <a:lnTo>
                            <a:pt x="278" y="473"/>
                          </a:lnTo>
                          <a:lnTo>
                            <a:pt x="276" y="473"/>
                          </a:lnTo>
                          <a:lnTo>
                            <a:pt x="276" y="475"/>
                          </a:lnTo>
                          <a:lnTo>
                            <a:pt x="274" y="475"/>
                          </a:lnTo>
                          <a:lnTo>
                            <a:pt x="273" y="475"/>
                          </a:lnTo>
                          <a:lnTo>
                            <a:pt x="273" y="473"/>
                          </a:lnTo>
                          <a:lnTo>
                            <a:pt x="271" y="473"/>
                          </a:lnTo>
                          <a:lnTo>
                            <a:pt x="269" y="473"/>
                          </a:lnTo>
                          <a:lnTo>
                            <a:pt x="267" y="473"/>
                          </a:lnTo>
                          <a:lnTo>
                            <a:pt x="265" y="473"/>
                          </a:lnTo>
                          <a:lnTo>
                            <a:pt x="265" y="471"/>
                          </a:lnTo>
                          <a:lnTo>
                            <a:pt x="263" y="471"/>
                          </a:lnTo>
                          <a:lnTo>
                            <a:pt x="265" y="469"/>
                          </a:lnTo>
                          <a:lnTo>
                            <a:pt x="263" y="469"/>
                          </a:lnTo>
                          <a:lnTo>
                            <a:pt x="263" y="471"/>
                          </a:lnTo>
                          <a:lnTo>
                            <a:pt x="261" y="471"/>
                          </a:lnTo>
                          <a:lnTo>
                            <a:pt x="261" y="473"/>
                          </a:lnTo>
                          <a:lnTo>
                            <a:pt x="259" y="473"/>
                          </a:lnTo>
                          <a:lnTo>
                            <a:pt x="257" y="473"/>
                          </a:lnTo>
                          <a:lnTo>
                            <a:pt x="255" y="473"/>
                          </a:lnTo>
                          <a:lnTo>
                            <a:pt x="255" y="471"/>
                          </a:lnTo>
                          <a:lnTo>
                            <a:pt x="253" y="471"/>
                          </a:lnTo>
                          <a:lnTo>
                            <a:pt x="253" y="469"/>
                          </a:lnTo>
                          <a:lnTo>
                            <a:pt x="251" y="469"/>
                          </a:lnTo>
                          <a:lnTo>
                            <a:pt x="250" y="469"/>
                          </a:lnTo>
                          <a:lnTo>
                            <a:pt x="248" y="469"/>
                          </a:lnTo>
                          <a:lnTo>
                            <a:pt x="246" y="469"/>
                          </a:lnTo>
                          <a:lnTo>
                            <a:pt x="244" y="469"/>
                          </a:lnTo>
                          <a:lnTo>
                            <a:pt x="242" y="469"/>
                          </a:lnTo>
                          <a:lnTo>
                            <a:pt x="240" y="469"/>
                          </a:lnTo>
                          <a:lnTo>
                            <a:pt x="240" y="471"/>
                          </a:lnTo>
                          <a:lnTo>
                            <a:pt x="238" y="471"/>
                          </a:lnTo>
                          <a:lnTo>
                            <a:pt x="238" y="473"/>
                          </a:lnTo>
                          <a:lnTo>
                            <a:pt x="236" y="473"/>
                          </a:lnTo>
                          <a:lnTo>
                            <a:pt x="236" y="475"/>
                          </a:lnTo>
                          <a:lnTo>
                            <a:pt x="234" y="475"/>
                          </a:lnTo>
                          <a:lnTo>
                            <a:pt x="234" y="476"/>
                          </a:lnTo>
                          <a:lnTo>
                            <a:pt x="232" y="476"/>
                          </a:lnTo>
                          <a:lnTo>
                            <a:pt x="230" y="476"/>
                          </a:lnTo>
                          <a:lnTo>
                            <a:pt x="230" y="478"/>
                          </a:lnTo>
                          <a:lnTo>
                            <a:pt x="228" y="478"/>
                          </a:lnTo>
                          <a:lnTo>
                            <a:pt x="228" y="480"/>
                          </a:lnTo>
                          <a:lnTo>
                            <a:pt x="228" y="482"/>
                          </a:lnTo>
                          <a:lnTo>
                            <a:pt x="227" y="482"/>
                          </a:lnTo>
                          <a:lnTo>
                            <a:pt x="225" y="482"/>
                          </a:lnTo>
                          <a:lnTo>
                            <a:pt x="225" y="484"/>
                          </a:lnTo>
                          <a:lnTo>
                            <a:pt x="225" y="486"/>
                          </a:lnTo>
                          <a:lnTo>
                            <a:pt x="223" y="488"/>
                          </a:lnTo>
                          <a:lnTo>
                            <a:pt x="221" y="488"/>
                          </a:lnTo>
                          <a:lnTo>
                            <a:pt x="221" y="490"/>
                          </a:lnTo>
                          <a:lnTo>
                            <a:pt x="219" y="490"/>
                          </a:lnTo>
                          <a:lnTo>
                            <a:pt x="219" y="492"/>
                          </a:lnTo>
                          <a:lnTo>
                            <a:pt x="217" y="492"/>
                          </a:lnTo>
                          <a:lnTo>
                            <a:pt x="217" y="494"/>
                          </a:lnTo>
                          <a:lnTo>
                            <a:pt x="215" y="494"/>
                          </a:lnTo>
                          <a:lnTo>
                            <a:pt x="213" y="494"/>
                          </a:lnTo>
                          <a:lnTo>
                            <a:pt x="213" y="496"/>
                          </a:lnTo>
                          <a:lnTo>
                            <a:pt x="215" y="496"/>
                          </a:lnTo>
                          <a:lnTo>
                            <a:pt x="217" y="496"/>
                          </a:lnTo>
                          <a:lnTo>
                            <a:pt x="217" y="498"/>
                          </a:lnTo>
                          <a:lnTo>
                            <a:pt x="219" y="498"/>
                          </a:lnTo>
                          <a:lnTo>
                            <a:pt x="219" y="499"/>
                          </a:lnTo>
                          <a:lnTo>
                            <a:pt x="219" y="498"/>
                          </a:lnTo>
                          <a:lnTo>
                            <a:pt x="221" y="498"/>
                          </a:lnTo>
                          <a:lnTo>
                            <a:pt x="221" y="499"/>
                          </a:lnTo>
                          <a:lnTo>
                            <a:pt x="223" y="499"/>
                          </a:lnTo>
                          <a:lnTo>
                            <a:pt x="225" y="499"/>
                          </a:lnTo>
                          <a:lnTo>
                            <a:pt x="225" y="501"/>
                          </a:lnTo>
                          <a:lnTo>
                            <a:pt x="227" y="501"/>
                          </a:lnTo>
                          <a:lnTo>
                            <a:pt x="227" y="503"/>
                          </a:lnTo>
                          <a:lnTo>
                            <a:pt x="228" y="503"/>
                          </a:lnTo>
                          <a:lnTo>
                            <a:pt x="228" y="505"/>
                          </a:lnTo>
                          <a:lnTo>
                            <a:pt x="230" y="505"/>
                          </a:lnTo>
                          <a:lnTo>
                            <a:pt x="232" y="505"/>
                          </a:lnTo>
                          <a:lnTo>
                            <a:pt x="232" y="507"/>
                          </a:lnTo>
                          <a:lnTo>
                            <a:pt x="232" y="509"/>
                          </a:lnTo>
                          <a:lnTo>
                            <a:pt x="234" y="509"/>
                          </a:lnTo>
                          <a:lnTo>
                            <a:pt x="234" y="511"/>
                          </a:lnTo>
                          <a:lnTo>
                            <a:pt x="236" y="511"/>
                          </a:lnTo>
                          <a:lnTo>
                            <a:pt x="236" y="513"/>
                          </a:lnTo>
                          <a:lnTo>
                            <a:pt x="238" y="513"/>
                          </a:lnTo>
                          <a:lnTo>
                            <a:pt x="240" y="513"/>
                          </a:lnTo>
                          <a:lnTo>
                            <a:pt x="242" y="513"/>
                          </a:lnTo>
                          <a:lnTo>
                            <a:pt x="242" y="515"/>
                          </a:lnTo>
                          <a:lnTo>
                            <a:pt x="244" y="515"/>
                          </a:lnTo>
                          <a:lnTo>
                            <a:pt x="244" y="517"/>
                          </a:lnTo>
                          <a:lnTo>
                            <a:pt x="246" y="517"/>
                          </a:lnTo>
                          <a:lnTo>
                            <a:pt x="248" y="517"/>
                          </a:lnTo>
                          <a:lnTo>
                            <a:pt x="248" y="519"/>
                          </a:lnTo>
                          <a:lnTo>
                            <a:pt x="248" y="521"/>
                          </a:lnTo>
                          <a:lnTo>
                            <a:pt x="248" y="519"/>
                          </a:lnTo>
                          <a:lnTo>
                            <a:pt x="250" y="519"/>
                          </a:lnTo>
                          <a:lnTo>
                            <a:pt x="250" y="521"/>
                          </a:lnTo>
                          <a:lnTo>
                            <a:pt x="251" y="521"/>
                          </a:lnTo>
                          <a:lnTo>
                            <a:pt x="253" y="521"/>
                          </a:lnTo>
                          <a:lnTo>
                            <a:pt x="251" y="521"/>
                          </a:lnTo>
                          <a:lnTo>
                            <a:pt x="251" y="523"/>
                          </a:lnTo>
                          <a:lnTo>
                            <a:pt x="251" y="521"/>
                          </a:lnTo>
                          <a:lnTo>
                            <a:pt x="251" y="523"/>
                          </a:lnTo>
                          <a:lnTo>
                            <a:pt x="250" y="523"/>
                          </a:lnTo>
                          <a:lnTo>
                            <a:pt x="251" y="523"/>
                          </a:lnTo>
                          <a:lnTo>
                            <a:pt x="251" y="524"/>
                          </a:lnTo>
                          <a:lnTo>
                            <a:pt x="251" y="526"/>
                          </a:lnTo>
                          <a:lnTo>
                            <a:pt x="251" y="528"/>
                          </a:lnTo>
                          <a:lnTo>
                            <a:pt x="251" y="530"/>
                          </a:lnTo>
                          <a:lnTo>
                            <a:pt x="251" y="532"/>
                          </a:lnTo>
                          <a:lnTo>
                            <a:pt x="251" y="534"/>
                          </a:lnTo>
                          <a:lnTo>
                            <a:pt x="251" y="536"/>
                          </a:lnTo>
                          <a:lnTo>
                            <a:pt x="251" y="538"/>
                          </a:lnTo>
                          <a:lnTo>
                            <a:pt x="253" y="538"/>
                          </a:lnTo>
                          <a:lnTo>
                            <a:pt x="253" y="540"/>
                          </a:lnTo>
                          <a:lnTo>
                            <a:pt x="253" y="542"/>
                          </a:lnTo>
                          <a:lnTo>
                            <a:pt x="253" y="544"/>
                          </a:lnTo>
                          <a:lnTo>
                            <a:pt x="255" y="544"/>
                          </a:lnTo>
                          <a:lnTo>
                            <a:pt x="255" y="546"/>
                          </a:lnTo>
                          <a:lnTo>
                            <a:pt x="257" y="546"/>
                          </a:lnTo>
                          <a:lnTo>
                            <a:pt x="259" y="546"/>
                          </a:lnTo>
                          <a:lnTo>
                            <a:pt x="261" y="546"/>
                          </a:lnTo>
                          <a:lnTo>
                            <a:pt x="263" y="546"/>
                          </a:lnTo>
                          <a:lnTo>
                            <a:pt x="263" y="547"/>
                          </a:lnTo>
                          <a:lnTo>
                            <a:pt x="265" y="547"/>
                          </a:lnTo>
                          <a:lnTo>
                            <a:pt x="265" y="549"/>
                          </a:lnTo>
                          <a:lnTo>
                            <a:pt x="265" y="551"/>
                          </a:lnTo>
                          <a:lnTo>
                            <a:pt x="265" y="553"/>
                          </a:lnTo>
                          <a:lnTo>
                            <a:pt x="265" y="555"/>
                          </a:lnTo>
                          <a:lnTo>
                            <a:pt x="265" y="557"/>
                          </a:lnTo>
                          <a:lnTo>
                            <a:pt x="263" y="557"/>
                          </a:lnTo>
                          <a:lnTo>
                            <a:pt x="263" y="559"/>
                          </a:lnTo>
                          <a:lnTo>
                            <a:pt x="263" y="561"/>
                          </a:lnTo>
                          <a:lnTo>
                            <a:pt x="263" y="563"/>
                          </a:lnTo>
                          <a:lnTo>
                            <a:pt x="263" y="565"/>
                          </a:lnTo>
                          <a:lnTo>
                            <a:pt x="261" y="565"/>
                          </a:lnTo>
                          <a:lnTo>
                            <a:pt x="261" y="567"/>
                          </a:lnTo>
                          <a:lnTo>
                            <a:pt x="259" y="567"/>
                          </a:lnTo>
                          <a:lnTo>
                            <a:pt x="259" y="569"/>
                          </a:lnTo>
                          <a:lnTo>
                            <a:pt x="259" y="571"/>
                          </a:lnTo>
                          <a:lnTo>
                            <a:pt x="261" y="571"/>
                          </a:lnTo>
                          <a:lnTo>
                            <a:pt x="263" y="571"/>
                          </a:lnTo>
                          <a:lnTo>
                            <a:pt x="263" y="572"/>
                          </a:lnTo>
                          <a:lnTo>
                            <a:pt x="263" y="574"/>
                          </a:lnTo>
                          <a:lnTo>
                            <a:pt x="261" y="574"/>
                          </a:lnTo>
                          <a:lnTo>
                            <a:pt x="261" y="576"/>
                          </a:lnTo>
                          <a:lnTo>
                            <a:pt x="263" y="576"/>
                          </a:lnTo>
                          <a:lnTo>
                            <a:pt x="265" y="576"/>
                          </a:lnTo>
                          <a:lnTo>
                            <a:pt x="267" y="576"/>
                          </a:lnTo>
                          <a:lnTo>
                            <a:pt x="267" y="578"/>
                          </a:lnTo>
                          <a:lnTo>
                            <a:pt x="269" y="578"/>
                          </a:lnTo>
                          <a:lnTo>
                            <a:pt x="271" y="578"/>
                          </a:lnTo>
                          <a:lnTo>
                            <a:pt x="273" y="578"/>
                          </a:lnTo>
                          <a:lnTo>
                            <a:pt x="274" y="578"/>
                          </a:lnTo>
                          <a:lnTo>
                            <a:pt x="276" y="578"/>
                          </a:lnTo>
                          <a:lnTo>
                            <a:pt x="278" y="578"/>
                          </a:lnTo>
                          <a:lnTo>
                            <a:pt x="278" y="580"/>
                          </a:lnTo>
                          <a:lnTo>
                            <a:pt x="280" y="580"/>
                          </a:lnTo>
                          <a:lnTo>
                            <a:pt x="280" y="578"/>
                          </a:lnTo>
                          <a:lnTo>
                            <a:pt x="280" y="576"/>
                          </a:lnTo>
                          <a:lnTo>
                            <a:pt x="282" y="576"/>
                          </a:lnTo>
                          <a:lnTo>
                            <a:pt x="284" y="576"/>
                          </a:lnTo>
                          <a:lnTo>
                            <a:pt x="284" y="578"/>
                          </a:lnTo>
                          <a:lnTo>
                            <a:pt x="286" y="578"/>
                          </a:lnTo>
                          <a:lnTo>
                            <a:pt x="286" y="580"/>
                          </a:lnTo>
                          <a:lnTo>
                            <a:pt x="286" y="582"/>
                          </a:lnTo>
                          <a:lnTo>
                            <a:pt x="286" y="584"/>
                          </a:lnTo>
                          <a:lnTo>
                            <a:pt x="286" y="586"/>
                          </a:lnTo>
                          <a:lnTo>
                            <a:pt x="286" y="588"/>
                          </a:lnTo>
                          <a:lnTo>
                            <a:pt x="284" y="588"/>
                          </a:lnTo>
                          <a:lnTo>
                            <a:pt x="284" y="590"/>
                          </a:lnTo>
                          <a:lnTo>
                            <a:pt x="284" y="592"/>
                          </a:lnTo>
                          <a:lnTo>
                            <a:pt x="286" y="592"/>
                          </a:lnTo>
                          <a:lnTo>
                            <a:pt x="286" y="594"/>
                          </a:lnTo>
                          <a:lnTo>
                            <a:pt x="286" y="595"/>
                          </a:lnTo>
                          <a:lnTo>
                            <a:pt x="288" y="597"/>
                          </a:lnTo>
                          <a:lnTo>
                            <a:pt x="290" y="599"/>
                          </a:lnTo>
                          <a:lnTo>
                            <a:pt x="292" y="599"/>
                          </a:lnTo>
                          <a:lnTo>
                            <a:pt x="294" y="601"/>
                          </a:lnTo>
                          <a:lnTo>
                            <a:pt x="296" y="603"/>
                          </a:lnTo>
                          <a:lnTo>
                            <a:pt x="298" y="603"/>
                          </a:lnTo>
                          <a:lnTo>
                            <a:pt x="298" y="605"/>
                          </a:lnTo>
                          <a:lnTo>
                            <a:pt x="299" y="605"/>
                          </a:lnTo>
                          <a:lnTo>
                            <a:pt x="299" y="607"/>
                          </a:lnTo>
                          <a:lnTo>
                            <a:pt x="301" y="607"/>
                          </a:lnTo>
                          <a:lnTo>
                            <a:pt x="303" y="607"/>
                          </a:lnTo>
                          <a:lnTo>
                            <a:pt x="303" y="609"/>
                          </a:lnTo>
                          <a:lnTo>
                            <a:pt x="303" y="611"/>
                          </a:lnTo>
                          <a:lnTo>
                            <a:pt x="303" y="613"/>
                          </a:lnTo>
                          <a:lnTo>
                            <a:pt x="305" y="613"/>
                          </a:lnTo>
                          <a:lnTo>
                            <a:pt x="305" y="615"/>
                          </a:lnTo>
                          <a:lnTo>
                            <a:pt x="303" y="615"/>
                          </a:lnTo>
                          <a:lnTo>
                            <a:pt x="303" y="613"/>
                          </a:lnTo>
                          <a:lnTo>
                            <a:pt x="301" y="613"/>
                          </a:lnTo>
                          <a:lnTo>
                            <a:pt x="301" y="615"/>
                          </a:lnTo>
                          <a:lnTo>
                            <a:pt x="303" y="615"/>
                          </a:lnTo>
                          <a:lnTo>
                            <a:pt x="303" y="617"/>
                          </a:lnTo>
                          <a:lnTo>
                            <a:pt x="301" y="617"/>
                          </a:lnTo>
                          <a:lnTo>
                            <a:pt x="299" y="617"/>
                          </a:lnTo>
                          <a:lnTo>
                            <a:pt x="301" y="617"/>
                          </a:lnTo>
                          <a:lnTo>
                            <a:pt x="301" y="619"/>
                          </a:lnTo>
                          <a:lnTo>
                            <a:pt x="299" y="619"/>
                          </a:lnTo>
                          <a:lnTo>
                            <a:pt x="298" y="619"/>
                          </a:lnTo>
                          <a:lnTo>
                            <a:pt x="298" y="620"/>
                          </a:lnTo>
                          <a:lnTo>
                            <a:pt x="296" y="620"/>
                          </a:lnTo>
                          <a:lnTo>
                            <a:pt x="298" y="620"/>
                          </a:lnTo>
                          <a:lnTo>
                            <a:pt x="296" y="620"/>
                          </a:lnTo>
                          <a:lnTo>
                            <a:pt x="298" y="622"/>
                          </a:lnTo>
                          <a:lnTo>
                            <a:pt x="298" y="624"/>
                          </a:lnTo>
                          <a:lnTo>
                            <a:pt x="296" y="624"/>
                          </a:lnTo>
                          <a:lnTo>
                            <a:pt x="296" y="626"/>
                          </a:lnTo>
                          <a:lnTo>
                            <a:pt x="298" y="626"/>
                          </a:lnTo>
                          <a:lnTo>
                            <a:pt x="296" y="626"/>
                          </a:lnTo>
                          <a:lnTo>
                            <a:pt x="296" y="628"/>
                          </a:lnTo>
                          <a:lnTo>
                            <a:pt x="296" y="630"/>
                          </a:lnTo>
                          <a:lnTo>
                            <a:pt x="294" y="630"/>
                          </a:lnTo>
                          <a:lnTo>
                            <a:pt x="296" y="630"/>
                          </a:lnTo>
                          <a:lnTo>
                            <a:pt x="296" y="632"/>
                          </a:lnTo>
                          <a:lnTo>
                            <a:pt x="294" y="632"/>
                          </a:lnTo>
                          <a:lnTo>
                            <a:pt x="294" y="634"/>
                          </a:lnTo>
                          <a:lnTo>
                            <a:pt x="294" y="636"/>
                          </a:lnTo>
                          <a:lnTo>
                            <a:pt x="292" y="636"/>
                          </a:lnTo>
                          <a:lnTo>
                            <a:pt x="290" y="636"/>
                          </a:lnTo>
                          <a:lnTo>
                            <a:pt x="290" y="638"/>
                          </a:lnTo>
                          <a:lnTo>
                            <a:pt x="292" y="638"/>
                          </a:lnTo>
                          <a:lnTo>
                            <a:pt x="290" y="638"/>
                          </a:lnTo>
                          <a:lnTo>
                            <a:pt x="290" y="640"/>
                          </a:lnTo>
                          <a:lnTo>
                            <a:pt x="290" y="642"/>
                          </a:lnTo>
                          <a:lnTo>
                            <a:pt x="290" y="643"/>
                          </a:lnTo>
                          <a:lnTo>
                            <a:pt x="288" y="643"/>
                          </a:lnTo>
                          <a:lnTo>
                            <a:pt x="288" y="645"/>
                          </a:lnTo>
                          <a:lnTo>
                            <a:pt x="288" y="647"/>
                          </a:lnTo>
                          <a:lnTo>
                            <a:pt x="286" y="647"/>
                          </a:lnTo>
                          <a:lnTo>
                            <a:pt x="286" y="649"/>
                          </a:lnTo>
                          <a:lnTo>
                            <a:pt x="284" y="649"/>
                          </a:lnTo>
                          <a:lnTo>
                            <a:pt x="284" y="647"/>
                          </a:lnTo>
                          <a:lnTo>
                            <a:pt x="286" y="645"/>
                          </a:lnTo>
                          <a:lnTo>
                            <a:pt x="286" y="643"/>
                          </a:lnTo>
                          <a:lnTo>
                            <a:pt x="286" y="642"/>
                          </a:lnTo>
                          <a:lnTo>
                            <a:pt x="284" y="640"/>
                          </a:lnTo>
                          <a:lnTo>
                            <a:pt x="284" y="638"/>
                          </a:lnTo>
                          <a:lnTo>
                            <a:pt x="282" y="636"/>
                          </a:lnTo>
                          <a:lnTo>
                            <a:pt x="282" y="634"/>
                          </a:lnTo>
                          <a:lnTo>
                            <a:pt x="282" y="632"/>
                          </a:lnTo>
                          <a:lnTo>
                            <a:pt x="280" y="632"/>
                          </a:lnTo>
                          <a:lnTo>
                            <a:pt x="278" y="632"/>
                          </a:lnTo>
                          <a:lnTo>
                            <a:pt x="278" y="630"/>
                          </a:lnTo>
                          <a:lnTo>
                            <a:pt x="276" y="630"/>
                          </a:lnTo>
                          <a:lnTo>
                            <a:pt x="276" y="632"/>
                          </a:lnTo>
                          <a:lnTo>
                            <a:pt x="274" y="632"/>
                          </a:lnTo>
                          <a:lnTo>
                            <a:pt x="273" y="632"/>
                          </a:lnTo>
                          <a:lnTo>
                            <a:pt x="271" y="632"/>
                          </a:lnTo>
                          <a:lnTo>
                            <a:pt x="269" y="632"/>
                          </a:lnTo>
                          <a:lnTo>
                            <a:pt x="269" y="630"/>
                          </a:lnTo>
                          <a:lnTo>
                            <a:pt x="267" y="630"/>
                          </a:lnTo>
                          <a:lnTo>
                            <a:pt x="265" y="628"/>
                          </a:lnTo>
                          <a:lnTo>
                            <a:pt x="263" y="628"/>
                          </a:lnTo>
                          <a:lnTo>
                            <a:pt x="261" y="628"/>
                          </a:lnTo>
                          <a:lnTo>
                            <a:pt x="259" y="628"/>
                          </a:lnTo>
                          <a:lnTo>
                            <a:pt x="259" y="630"/>
                          </a:lnTo>
                          <a:lnTo>
                            <a:pt x="257" y="630"/>
                          </a:lnTo>
                          <a:lnTo>
                            <a:pt x="255" y="630"/>
                          </a:lnTo>
                          <a:lnTo>
                            <a:pt x="255" y="628"/>
                          </a:lnTo>
                          <a:lnTo>
                            <a:pt x="253" y="628"/>
                          </a:lnTo>
                          <a:lnTo>
                            <a:pt x="253" y="626"/>
                          </a:lnTo>
                          <a:lnTo>
                            <a:pt x="251" y="626"/>
                          </a:lnTo>
                          <a:lnTo>
                            <a:pt x="251" y="628"/>
                          </a:lnTo>
                          <a:lnTo>
                            <a:pt x="250" y="628"/>
                          </a:lnTo>
                          <a:lnTo>
                            <a:pt x="250" y="626"/>
                          </a:lnTo>
                          <a:lnTo>
                            <a:pt x="250" y="624"/>
                          </a:lnTo>
                          <a:lnTo>
                            <a:pt x="251" y="622"/>
                          </a:lnTo>
                          <a:lnTo>
                            <a:pt x="253" y="624"/>
                          </a:lnTo>
                          <a:lnTo>
                            <a:pt x="255" y="624"/>
                          </a:lnTo>
                          <a:lnTo>
                            <a:pt x="255" y="622"/>
                          </a:lnTo>
                          <a:lnTo>
                            <a:pt x="253" y="622"/>
                          </a:lnTo>
                          <a:lnTo>
                            <a:pt x="251" y="622"/>
                          </a:lnTo>
                          <a:lnTo>
                            <a:pt x="251" y="620"/>
                          </a:lnTo>
                          <a:lnTo>
                            <a:pt x="250" y="620"/>
                          </a:lnTo>
                          <a:lnTo>
                            <a:pt x="250" y="619"/>
                          </a:lnTo>
                          <a:lnTo>
                            <a:pt x="248" y="619"/>
                          </a:lnTo>
                          <a:lnTo>
                            <a:pt x="246" y="619"/>
                          </a:lnTo>
                          <a:lnTo>
                            <a:pt x="244" y="619"/>
                          </a:lnTo>
                          <a:lnTo>
                            <a:pt x="242" y="619"/>
                          </a:lnTo>
                          <a:lnTo>
                            <a:pt x="242" y="617"/>
                          </a:lnTo>
                          <a:lnTo>
                            <a:pt x="242" y="615"/>
                          </a:lnTo>
                          <a:lnTo>
                            <a:pt x="240" y="615"/>
                          </a:lnTo>
                          <a:lnTo>
                            <a:pt x="238" y="617"/>
                          </a:lnTo>
                          <a:lnTo>
                            <a:pt x="238" y="619"/>
                          </a:lnTo>
                          <a:lnTo>
                            <a:pt x="236" y="620"/>
                          </a:lnTo>
                          <a:lnTo>
                            <a:pt x="234" y="620"/>
                          </a:lnTo>
                          <a:lnTo>
                            <a:pt x="232" y="620"/>
                          </a:lnTo>
                          <a:lnTo>
                            <a:pt x="230" y="619"/>
                          </a:lnTo>
                          <a:lnTo>
                            <a:pt x="228" y="620"/>
                          </a:lnTo>
                          <a:lnTo>
                            <a:pt x="227" y="622"/>
                          </a:lnTo>
                          <a:lnTo>
                            <a:pt x="225" y="622"/>
                          </a:lnTo>
                          <a:lnTo>
                            <a:pt x="225" y="620"/>
                          </a:lnTo>
                          <a:lnTo>
                            <a:pt x="223" y="620"/>
                          </a:lnTo>
                          <a:lnTo>
                            <a:pt x="223" y="619"/>
                          </a:lnTo>
                          <a:lnTo>
                            <a:pt x="221" y="617"/>
                          </a:lnTo>
                          <a:lnTo>
                            <a:pt x="221" y="615"/>
                          </a:lnTo>
                          <a:lnTo>
                            <a:pt x="219" y="615"/>
                          </a:lnTo>
                          <a:lnTo>
                            <a:pt x="219" y="617"/>
                          </a:lnTo>
                          <a:lnTo>
                            <a:pt x="217" y="619"/>
                          </a:lnTo>
                          <a:lnTo>
                            <a:pt x="215" y="619"/>
                          </a:lnTo>
                          <a:lnTo>
                            <a:pt x="213" y="619"/>
                          </a:lnTo>
                          <a:lnTo>
                            <a:pt x="213" y="617"/>
                          </a:lnTo>
                          <a:lnTo>
                            <a:pt x="213" y="615"/>
                          </a:lnTo>
                          <a:lnTo>
                            <a:pt x="215" y="615"/>
                          </a:lnTo>
                          <a:lnTo>
                            <a:pt x="217" y="615"/>
                          </a:lnTo>
                          <a:lnTo>
                            <a:pt x="219" y="615"/>
                          </a:lnTo>
                          <a:lnTo>
                            <a:pt x="219" y="613"/>
                          </a:lnTo>
                          <a:lnTo>
                            <a:pt x="217" y="613"/>
                          </a:lnTo>
                          <a:lnTo>
                            <a:pt x="217" y="611"/>
                          </a:lnTo>
                          <a:lnTo>
                            <a:pt x="215" y="611"/>
                          </a:lnTo>
                          <a:lnTo>
                            <a:pt x="215" y="609"/>
                          </a:lnTo>
                          <a:lnTo>
                            <a:pt x="213" y="609"/>
                          </a:lnTo>
                          <a:lnTo>
                            <a:pt x="213" y="611"/>
                          </a:lnTo>
                          <a:lnTo>
                            <a:pt x="211" y="611"/>
                          </a:lnTo>
                          <a:lnTo>
                            <a:pt x="209" y="611"/>
                          </a:lnTo>
                          <a:lnTo>
                            <a:pt x="209" y="609"/>
                          </a:lnTo>
                          <a:lnTo>
                            <a:pt x="209" y="607"/>
                          </a:lnTo>
                          <a:lnTo>
                            <a:pt x="207" y="607"/>
                          </a:lnTo>
                          <a:lnTo>
                            <a:pt x="205" y="607"/>
                          </a:lnTo>
                          <a:lnTo>
                            <a:pt x="203" y="607"/>
                          </a:lnTo>
                          <a:lnTo>
                            <a:pt x="203" y="605"/>
                          </a:lnTo>
                          <a:lnTo>
                            <a:pt x="203" y="603"/>
                          </a:lnTo>
                          <a:lnTo>
                            <a:pt x="203" y="601"/>
                          </a:lnTo>
                          <a:lnTo>
                            <a:pt x="202" y="601"/>
                          </a:lnTo>
                          <a:lnTo>
                            <a:pt x="200" y="601"/>
                          </a:lnTo>
                          <a:lnTo>
                            <a:pt x="198" y="601"/>
                          </a:lnTo>
                          <a:lnTo>
                            <a:pt x="198" y="599"/>
                          </a:lnTo>
                          <a:lnTo>
                            <a:pt x="196" y="599"/>
                          </a:lnTo>
                          <a:lnTo>
                            <a:pt x="196" y="597"/>
                          </a:lnTo>
                          <a:lnTo>
                            <a:pt x="196" y="595"/>
                          </a:lnTo>
                          <a:lnTo>
                            <a:pt x="194" y="595"/>
                          </a:lnTo>
                          <a:lnTo>
                            <a:pt x="192" y="595"/>
                          </a:lnTo>
                          <a:lnTo>
                            <a:pt x="192" y="594"/>
                          </a:lnTo>
                          <a:lnTo>
                            <a:pt x="190" y="594"/>
                          </a:lnTo>
                          <a:lnTo>
                            <a:pt x="190" y="592"/>
                          </a:lnTo>
                          <a:lnTo>
                            <a:pt x="192" y="592"/>
                          </a:lnTo>
                          <a:lnTo>
                            <a:pt x="192" y="590"/>
                          </a:lnTo>
                          <a:lnTo>
                            <a:pt x="190" y="590"/>
                          </a:lnTo>
                          <a:lnTo>
                            <a:pt x="190" y="588"/>
                          </a:lnTo>
                          <a:lnTo>
                            <a:pt x="188" y="588"/>
                          </a:lnTo>
                          <a:lnTo>
                            <a:pt x="186" y="586"/>
                          </a:lnTo>
                          <a:lnTo>
                            <a:pt x="186" y="584"/>
                          </a:lnTo>
                          <a:lnTo>
                            <a:pt x="184" y="582"/>
                          </a:lnTo>
                          <a:lnTo>
                            <a:pt x="182" y="582"/>
                          </a:lnTo>
                          <a:lnTo>
                            <a:pt x="180" y="582"/>
                          </a:lnTo>
                          <a:lnTo>
                            <a:pt x="179" y="582"/>
                          </a:lnTo>
                          <a:lnTo>
                            <a:pt x="177" y="582"/>
                          </a:lnTo>
                          <a:lnTo>
                            <a:pt x="177" y="584"/>
                          </a:lnTo>
                          <a:lnTo>
                            <a:pt x="175" y="584"/>
                          </a:lnTo>
                          <a:lnTo>
                            <a:pt x="173" y="584"/>
                          </a:lnTo>
                          <a:lnTo>
                            <a:pt x="171" y="584"/>
                          </a:lnTo>
                          <a:lnTo>
                            <a:pt x="171" y="582"/>
                          </a:lnTo>
                          <a:lnTo>
                            <a:pt x="171" y="580"/>
                          </a:lnTo>
                          <a:lnTo>
                            <a:pt x="171" y="578"/>
                          </a:lnTo>
                          <a:lnTo>
                            <a:pt x="173" y="578"/>
                          </a:lnTo>
                          <a:lnTo>
                            <a:pt x="173" y="576"/>
                          </a:lnTo>
                          <a:lnTo>
                            <a:pt x="173" y="574"/>
                          </a:lnTo>
                          <a:lnTo>
                            <a:pt x="173" y="572"/>
                          </a:lnTo>
                          <a:lnTo>
                            <a:pt x="171" y="572"/>
                          </a:lnTo>
                          <a:lnTo>
                            <a:pt x="169" y="571"/>
                          </a:lnTo>
                          <a:lnTo>
                            <a:pt x="167" y="571"/>
                          </a:lnTo>
                          <a:lnTo>
                            <a:pt x="165" y="569"/>
                          </a:lnTo>
                          <a:lnTo>
                            <a:pt x="163" y="569"/>
                          </a:lnTo>
                          <a:lnTo>
                            <a:pt x="161" y="567"/>
                          </a:lnTo>
                          <a:lnTo>
                            <a:pt x="161" y="565"/>
                          </a:lnTo>
                          <a:lnTo>
                            <a:pt x="159" y="565"/>
                          </a:lnTo>
                          <a:lnTo>
                            <a:pt x="157" y="565"/>
                          </a:lnTo>
                          <a:lnTo>
                            <a:pt x="155" y="565"/>
                          </a:lnTo>
                          <a:lnTo>
                            <a:pt x="154" y="565"/>
                          </a:lnTo>
                          <a:lnTo>
                            <a:pt x="154" y="567"/>
                          </a:lnTo>
                          <a:lnTo>
                            <a:pt x="152" y="567"/>
                          </a:lnTo>
                          <a:lnTo>
                            <a:pt x="150" y="567"/>
                          </a:lnTo>
                          <a:lnTo>
                            <a:pt x="150" y="569"/>
                          </a:lnTo>
                          <a:lnTo>
                            <a:pt x="148" y="569"/>
                          </a:lnTo>
                          <a:lnTo>
                            <a:pt x="146" y="569"/>
                          </a:lnTo>
                          <a:lnTo>
                            <a:pt x="144" y="569"/>
                          </a:lnTo>
                          <a:lnTo>
                            <a:pt x="142" y="569"/>
                          </a:lnTo>
                          <a:lnTo>
                            <a:pt x="142" y="567"/>
                          </a:lnTo>
                          <a:lnTo>
                            <a:pt x="140" y="565"/>
                          </a:lnTo>
                          <a:lnTo>
                            <a:pt x="140" y="563"/>
                          </a:lnTo>
                          <a:lnTo>
                            <a:pt x="138" y="563"/>
                          </a:lnTo>
                          <a:lnTo>
                            <a:pt x="138" y="561"/>
                          </a:lnTo>
                          <a:lnTo>
                            <a:pt x="138" y="559"/>
                          </a:lnTo>
                          <a:lnTo>
                            <a:pt x="136" y="557"/>
                          </a:lnTo>
                          <a:lnTo>
                            <a:pt x="136" y="555"/>
                          </a:lnTo>
                          <a:lnTo>
                            <a:pt x="136" y="553"/>
                          </a:lnTo>
                          <a:lnTo>
                            <a:pt x="134" y="553"/>
                          </a:lnTo>
                          <a:lnTo>
                            <a:pt x="132" y="555"/>
                          </a:lnTo>
                          <a:lnTo>
                            <a:pt x="131" y="555"/>
                          </a:lnTo>
                          <a:lnTo>
                            <a:pt x="129" y="555"/>
                          </a:lnTo>
                          <a:lnTo>
                            <a:pt x="127" y="555"/>
                          </a:lnTo>
                          <a:lnTo>
                            <a:pt x="125" y="555"/>
                          </a:lnTo>
                          <a:lnTo>
                            <a:pt x="125" y="557"/>
                          </a:lnTo>
                          <a:lnTo>
                            <a:pt x="123" y="557"/>
                          </a:lnTo>
                          <a:lnTo>
                            <a:pt x="123" y="559"/>
                          </a:lnTo>
                          <a:lnTo>
                            <a:pt x="121" y="561"/>
                          </a:lnTo>
                          <a:lnTo>
                            <a:pt x="119" y="561"/>
                          </a:lnTo>
                          <a:lnTo>
                            <a:pt x="119" y="563"/>
                          </a:lnTo>
                          <a:lnTo>
                            <a:pt x="117" y="563"/>
                          </a:lnTo>
                          <a:lnTo>
                            <a:pt x="115" y="563"/>
                          </a:lnTo>
                          <a:lnTo>
                            <a:pt x="115" y="565"/>
                          </a:lnTo>
                          <a:lnTo>
                            <a:pt x="113" y="565"/>
                          </a:lnTo>
                          <a:lnTo>
                            <a:pt x="113" y="563"/>
                          </a:lnTo>
                          <a:lnTo>
                            <a:pt x="111" y="563"/>
                          </a:lnTo>
                          <a:lnTo>
                            <a:pt x="109" y="563"/>
                          </a:lnTo>
                          <a:lnTo>
                            <a:pt x="109" y="561"/>
                          </a:lnTo>
                          <a:lnTo>
                            <a:pt x="109" y="559"/>
                          </a:lnTo>
                          <a:lnTo>
                            <a:pt x="109" y="557"/>
                          </a:lnTo>
                          <a:lnTo>
                            <a:pt x="107" y="555"/>
                          </a:lnTo>
                          <a:lnTo>
                            <a:pt x="106" y="555"/>
                          </a:lnTo>
                          <a:lnTo>
                            <a:pt x="106" y="553"/>
                          </a:lnTo>
                          <a:lnTo>
                            <a:pt x="104" y="551"/>
                          </a:lnTo>
                          <a:lnTo>
                            <a:pt x="104" y="549"/>
                          </a:lnTo>
                          <a:lnTo>
                            <a:pt x="102" y="549"/>
                          </a:lnTo>
                          <a:lnTo>
                            <a:pt x="102" y="547"/>
                          </a:lnTo>
                          <a:lnTo>
                            <a:pt x="102" y="546"/>
                          </a:lnTo>
                          <a:lnTo>
                            <a:pt x="100" y="544"/>
                          </a:lnTo>
                          <a:lnTo>
                            <a:pt x="100" y="542"/>
                          </a:lnTo>
                          <a:lnTo>
                            <a:pt x="98" y="542"/>
                          </a:lnTo>
                          <a:lnTo>
                            <a:pt x="96" y="542"/>
                          </a:lnTo>
                          <a:lnTo>
                            <a:pt x="96" y="540"/>
                          </a:lnTo>
                          <a:lnTo>
                            <a:pt x="94" y="540"/>
                          </a:lnTo>
                          <a:lnTo>
                            <a:pt x="92" y="540"/>
                          </a:lnTo>
                          <a:lnTo>
                            <a:pt x="92" y="538"/>
                          </a:lnTo>
                          <a:lnTo>
                            <a:pt x="90" y="538"/>
                          </a:lnTo>
                          <a:lnTo>
                            <a:pt x="88" y="538"/>
                          </a:lnTo>
                          <a:lnTo>
                            <a:pt x="88" y="536"/>
                          </a:lnTo>
                          <a:lnTo>
                            <a:pt x="88" y="534"/>
                          </a:lnTo>
                          <a:lnTo>
                            <a:pt x="88" y="532"/>
                          </a:lnTo>
                          <a:lnTo>
                            <a:pt x="88" y="530"/>
                          </a:lnTo>
                          <a:lnTo>
                            <a:pt x="86" y="528"/>
                          </a:lnTo>
                          <a:lnTo>
                            <a:pt x="86" y="526"/>
                          </a:lnTo>
                          <a:lnTo>
                            <a:pt x="84" y="526"/>
                          </a:lnTo>
                          <a:lnTo>
                            <a:pt x="83" y="526"/>
                          </a:lnTo>
                          <a:lnTo>
                            <a:pt x="83" y="524"/>
                          </a:lnTo>
                          <a:lnTo>
                            <a:pt x="81" y="524"/>
                          </a:lnTo>
                          <a:lnTo>
                            <a:pt x="79" y="524"/>
                          </a:lnTo>
                          <a:lnTo>
                            <a:pt x="77" y="524"/>
                          </a:lnTo>
                          <a:lnTo>
                            <a:pt x="75" y="524"/>
                          </a:lnTo>
                          <a:lnTo>
                            <a:pt x="75" y="523"/>
                          </a:lnTo>
                          <a:lnTo>
                            <a:pt x="75" y="521"/>
                          </a:lnTo>
                          <a:lnTo>
                            <a:pt x="73" y="521"/>
                          </a:lnTo>
                          <a:lnTo>
                            <a:pt x="73" y="519"/>
                          </a:lnTo>
                          <a:lnTo>
                            <a:pt x="73" y="517"/>
                          </a:lnTo>
                          <a:lnTo>
                            <a:pt x="71" y="517"/>
                          </a:lnTo>
                          <a:lnTo>
                            <a:pt x="71" y="515"/>
                          </a:lnTo>
                          <a:lnTo>
                            <a:pt x="69" y="515"/>
                          </a:lnTo>
                          <a:lnTo>
                            <a:pt x="67" y="515"/>
                          </a:lnTo>
                          <a:lnTo>
                            <a:pt x="67" y="513"/>
                          </a:lnTo>
                          <a:lnTo>
                            <a:pt x="65" y="513"/>
                          </a:lnTo>
                          <a:lnTo>
                            <a:pt x="63" y="513"/>
                          </a:lnTo>
                          <a:lnTo>
                            <a:pt x="63" y="515"/>
                          </a:lnTo>
                          <a:lnTo>
                            <a:pt x="61" y="515"/>
                          </a:lnTo>
                          <a:lnTo>
                            <a:pt x="59" y="515"/>
                          </a:lnTo>
                          <a:lnTo>
                            <a:pt x="58" y="515"/>
                          </a:lnTo>
                          <a:lnTo>
                            <a:pt x="56" y="515"/>
                          </a:lnTo>
                          <a:lnTo>
                            <a:pt x="56" y="513"/>
                          </a:lnTo>
                          <a:lnTo>
                            <a:pt x="56" y="511"/>
                          </a:lnTo>
                          <a:lnTo>
                            <a:pt x="56" y="509"/>
                          </a:lnTo>
                          <a:lnTo>
                            <a:pt x="54" y="509"/>
                          </a:lnTo>
                          <a:lnTo>
                            <a:pt x="54" y="507"/>
                          </a:lnTo>
                          <a:lnTo>
                            <a:pt x="52" y="505"/>
                          </a:lnTo>
                          <a:lnTo>
                            <a:pt x="50" y="503"/>
                          </a:lnTo>
                          <a:lnTo>
                            <a:pt x="48" y="503"/>
                          </a:lnTo>
                          <a:lnTo>
                            <a:pt x="46" y="503"/>
                          </a:lnTo>
                          <a:lnTo>
                            <a:pt x="44" y="503"/>
                          </a:lnTo>
                          <a:lnTo>
                            <a:pt x="44" y="505"/>
                          </a:lnTo>
                          <a:lnTo>
                            <a:pt x="42" y="505"/>
                          </a:lnTo>
                          <a:lnTo>
                            <a:pt x="42" y="507"/>
                          </a:lnTo>
                          <a:lnTo>
                            <a:pt x="40" y="507"/>
                          </a:lnTo>
                          <a:lnTo>
                            <a:pt x="40" y="509"/>
                          </a:lnTo>
                          <a:lnTo>
                            <a:pt x="38" y="509"/>
                          </a:lnTo>
                          <a:lnTo>
                            <a:pt x="36" y="507"/>
                          </a:lnTo>
                          <a:lnTo>
                            <a:pt x="36" y="505"/>
                          </a:lnTo>
                          <a:lnTo>
                            <a:pt x="36" y="503"/>
                          </a:lnTo>
                          <a:lnTo>
                            <a:pt x="36" y="501"/>
                          </a:lnTo>
                          <a:lnTo>
                            <a:pt x="38" y="501"/>
                          </a:lnTo>
                          <a:lnTo>
                            <a:pt x="40" y="499"/>
                          </a:lnTo>
                          <a:lnTo>
                            <a:pt x="42" y="498"/>
                          </a:lnTo>
                          <a:lnTo>
                            <a:pt x="44" y="496"/>
                          </a:lnTo>
                          <a:lnTo>
                            <a:pt x="44" y="494"/>
                          </a:lnTo>
                          <a:lnTo>
                            <a:pt x="44" y="492"/>
                          </a:lnTo>
                          <a:lnTo>
                            <a:pt x="44" y="490"/>
                          </a:lnTo>
                          <a:lnTo>
                            <a:pt x="42" y="488"/>
                          </a:lnTo>
                          <a:lnTo>
                            <a:pt x="42" y="486"/>
                          </a:lnTo>
                          <a:lnTo>
                            <a:pt x="40" y="484"/>
                          </a:lnTo>
                          <a:lnTo>
                            <a:pt x="38" y="482"/>
                          </a:lnTo>
                          <a:lnTo>
                            <a:pt x="36" y="482"/>
                          </a:lnTo>
                          <a:lnTo>
                            <a:pt x="36" y="480"/>
                          </a:lnTo>
                          <a:lnTo>
                            <a:pt x="36" y="478"/>
                          </a:lnTo>
                          <a:lnTo>
                            <a:pt x="38" y="478"/>
                          </a:lnTo>
                          <a:lnTo>
                            <a:pt x="40" y="476"/>
                          </a:lnTo>
                          <a:lnTo>
                            <a:pt x="42" y="475"/>
                          </a:lnTo>
                          <a:lnTo>
                            <a:pt x="44" y="473"/>
                          </a:lnTo>
                          <a:lnTo>
                            <a:pt x="46" y="471"/>
                          </a:lnTo>
                          <a:lnTo>
                            <a:pt x="46" y="469"/>
                          </a:lnTo>
                          <a:lnTo>
                            <a:pt x="46" y="467"/>
                          </a:lnTo>
                          <a:lnTo>
                            <a:pt x="46" y="465"/>
                          </a:lnTo>
                          <a:lnTo>
                            <a:pt x="46" y="463"/>
                          </a:lnTo>
                          <a:lnTo>
                            <a:pt x="46" y="461"/>
                          </a:lnTo>
                          <a:lnTo>
                            <a:pt x="44" y="459"/>
                          </a:lnTo>
                          <a:lnTo>
                            <a:pt x="44" y="457"/>
                          </a:lnTo>
                          <a:lnTo>
                            <a:pt x="44" y="455"/>
                          </a:lnTo>
                          <a:lnTo>
                            <a:pt x="42" y="455"/>
                          </a:lnTo>
                          <a:lnTo>
                            <a:pt x="42" y="453"/>
                          </a:lnTo>
                          <a:lnTo>
                            <a:pt x="40" y="453"/>
                          </a:lnTo>
                          <a:lnTo>
                            <a:pt x="40" y="451"/>
                          </a:lnTo>
                          <a:lnTo>
                            <a:pt x="38" y="451"/>
                          </a:lnTo>
                          <a:lnTo>
                            <a:pt x="38" y="450"/>
                          </a:lnTo>
                          <a:lnTo>
                            <a:pt x="38" y="448"/>
                          </a:lnTo>
                          <a:lnTo>
                            <a:pt x="38" y="446"/>
                          </a:lnTo>
                          <a:lnTo>
                            <a:pt x="36" y="446"/>
                          </a:lnTo>
                          <a:lnTo>
                            <a:pt x="36" y="444"/>
                          </a:lnTo>
                          <a:lnTo>
                            <a:pt x="35" y="444"/>
                          </a:lnTo>
                          <a:lnTo>
                            <a:pt x="33" y="444"/>
                          </a:lnTo>
                          <a:lnTo>
                            <a:pt x="33" y="442"/>
                          </a:lnTo>
                          <a:lnTo>
                            <a:pt x="31" y="442"/>
                          </a:lnTo>
                          <a:lnTo>
                            <a:pt x="31" y="440"/>
                          </a:lnTo>
                          <a:lnTo>
                            <a:pt x="31" y="438"/>
                          </a:lnTo>
                          <a:lnTo>
                            <a:pt x="31" y="436"/>
                          </a:lnTo>
                          <a:lnTo>
                            <a:pt x="31" y="434"/>
                          </a:lnTo>
                          <a:lnTo>
                            <a:pt x="31" y="432"/>
                          </a:lnTo>
                          <a:lnTo>
                            <a:pt x="33" y="432"/>
                          </a:lnTo>
                          <a:lnTo>
                            <a:pt x="35" y="432"/>
                          </a:lnTo>
                          <a:lnTo>
                            <a:pt x="35" y="430"/>
                          </a:lnTo>
                          <a:lnTo>
                            <a:pt x="35" y="428"/>
                          </a:lnTo>
                          <a:lnTo>
                            <a:pt x="36" y="428"/>
                          </a:lnTo>
                          <a:lnTo>
                            <a:pt x="36" y="427"/>
                          </a:lnTo>
                          <a:lnTo>
                            <a:pt x="36" y="425"/>
                          </a:lnTo>
                          <a:lnTo>
                            <a:pt x="38" y="423"/>
                          </a:lnTo>
                          <a:lnTo>
                            <a:pt x="38" y="421"/>
                          </a:lnTo>
                          <a:lnTo>
                            <a:pt x="38" y="419"/>
                          </a:lnTo>
                          <a:lnTo>
                            <a:pt x="38" y="417"/>
                          </a:lnTo>
                          <a:lnTo>
                            <a:pt x="36" y="417"/>
                          </a:lnTo>
                          <a:lnTo>
                            <a:pt x="35" y="417"/>
                          </a:lnTo>
                          <a:lnTo>
                            <a:pt x="35" y="415"/>
                          </a:lnTo>
                          <a:lnTo>
                            <a:pt x="33" y="415"/>
                          </a:lnTo>
                          <a:lnTo>
                            <a:pt x="33" y="413"/>
                          </a:lnTo>
                          <a:lnTo>
                            <a:pt x="31" y="413"/>
                          </a:lnTo>
                          <a:lnTo>
                            <a:pt x="31" y="411"/>
                          </a:lnTo>
                          <a:lnTo>
                            <a:pt x="29" y="411"/>
                          </a:lnTo>
                          <a:lnTo>
                            <a:pt x="29" y="409"/>
                          </a:lnTo>
                          <a:lnTo>
                            <a:pt x="27" y="409"/>
                          </a:lnTo>
                          <a:lnTo>
                            <a:pt x="25" y="409"/>
                          </a:lnTo>
                          <a:lnTo>
                            <a:pt x="25" y="407"/>
                          </a:lnTo>
                          <a:lnTo>
                            <a:pt x="23" y="407"/>
                          </a:lnTo>
                          <a:lnTo>
                            <a:pt x="23" y="405"/>
                          </a:lnTo>
                          <a:lnTo>
                            <a:pt x="21" y="405"/>
                          </a:lnTo>
                          <a:lnTo>
                            <a:pt x="21" y="403"/>
                          </a:lnTo>
                          <a:lnTo>
                            <a:pt x="19" y="403"/>
                          </a:lnTo>
                          <a:lnTo>
                            <a:pt x="19" y="402"/>
                          </a:lnTo>
                          <a:lnTo>
                            <a:pt x="17" y="400"/>
                          </a:lnTo>
                          <a:lnTo>
                            <a:pt x="17" y="398"/>
                          </a:lnTo>
                          <a:lnTo>
                            <a:pt x="17" y="396"/>
                          </a:lnTo>
                          <a:lnTo>
                            <a:pt x="17" y="392"/>
                          </a:lnTo>
                          <a:lnTo>
                            <a:pt x="17" y="390"/>
                          </a:lnTo>
                          <a:lnTo>
                            <a:pt x="17" y="388"/>
                          </a:lnTo>
                          <a:lnTo>
                            <a:pt x="19" y="388"/>
                          </a:lnTo>
                          <a:lnTo>
                            <a:pt x="19" y="386"/>
                          </a:lnTo>
                          <a:lnTo>
                            <a:pt x="21" y="386"/>
                          </a:lnTo>
                          <a:lnTo>
                            <a:pt x="21" y="384"/>
                          </a:lnTo>
                          <a:lnTo>
                            <a:pt x="21" y="382"/>
                          </a:lnTo>
                          <a:lnTo>
                            <a:pt x="21" y="380"/>
                          </a:lnTo>
                          <a:lnTo>
                            <a:pt x="21" y="379"/>
                          </a:lnTo>
                          <a:lnTo>
                            <a:pt x="21" y="377"/>
                          </a:lnTo>
                          <a:lnTo>
                            <a:pt x="21" y="375"/>
                          </a:lnTo>
                          <a:lnTo>
                            <a:pt x="23" y="375"/>
                          </a:lnTo>
                          <a:lnTo>
                            <a:pt x="23" y="373"/>
                          </a:lnTo>
                          <a:lnTo>
                            <a:pt x="25" y="373"/>
                          </a:lnTo>
                          <a:lnTo>
                            <a:pt x="25" y="371"/>
                          </a:lnTo>
                          <a:lnTo>
                            <a:pt x="27" y="371"/>
                          </a:lnTo>
                          <a:lnTo>
                            <a:pt x="29" y="371"/>
                          </a:lnTo>
                          <a:lnTo>
                            <a:pt x="31" y="371"/>
                          </a:lnTo>
                          <a:lnTo>
                            <a:pt x="31" y="369"/>
                          </a:lnTo>
                          <a:lnTo>
                            <a:pt x="33" y="369"/>
                          </a:lnTo>
                          <a:lnTo>
                            <a:pt x="33" y="367"/>
                          </a:lnTo>
                          <a:lnTo>
                            <a:pt x="35" y="367"/>
                          </a:lnTo>
                          <a:lnTo>
                            <a:pt x="35" y="365"/>
                          </a:lnTo>
                          <a:lnTo>
                            <a:pt x="36" y="365"/>
                          </a:lnTo>
                          <a:lnTo>
                            <a:pt x="36" y="363"/>
                          </a:lnTo>
                          <a:lnTo>
                            <a:pt x="38" y="363"/>
                          </a:lnTo>
                          <a:lnTo>
                            <a:pt x="40" y="363"/>
                          </a:lnTo>
                          <a:lnTo>
                            <a:pt x="40" y="361"/>
                          </a:lnTo>
                          <a:lnTo>
                            <a:pt x="40" y="359"/>
                          </a:lnTo>
                          <a:lnTo>
                            <a:pt x="40" y="357"/>
                          </a:lnTo>
                          <a:lnTo>
                            <a:pt x="40" y="355"/>
                          </a:lnTo>
                          <a:lnTo>
                            <a:pt x="40" y="354"/>
                          </a:lnTo>
                          <a:lnTo>
                            <a:pt x="38" y="354"/>
                          </a:lnTo>
                          <a:lnTo>
                            <a:pt x="36" y="352"/>
                          </a:lnTo>
                          <a:lnTo>
                            <a:pt x="36" y="350"/>
                          </a:lnTo>
                          <a:lnTo>
                            <a:pt x="35" y="350"/>
                          </a:lnTo>
                          <a:lnTo>
                            <a:pt x="35" y="348"/>
                          </a:lnTo>
                          <a:lnTo>
                            <a:pt x="33" y="348"/>
                          </a:lnTo>
                          <a:lnTo>
                            <a:pt x="33" y="346"/>
                          </a:lnTo>
                          <a:lnTo>
                            <a:pt x="33" y="344"/>
                          </a:lnTo>
                          <a:lnTo>
                            <a:pt x="31" y="344"/>
                          </a:lnTo>
                          <a:lnTo>
                            <a:pt x="31" y="342"/>
                          </a:lnTo>
                          <a:lnTo>
                            <a:pt x="29" y="342"/>
                          </a:lnTo>
                          <a:lnTo>
                            <a:pt x="29" y="340"/>
                          </a:lnTo>
                          <a:lnTo>
                            <a:pt x="27" y="338"/>
                          </a:lnTo>
                          <a:lnTo>
                            <a:pt x="25" y="338"/>
                          </a:lnTo>
                          <a:lnTo>
                            <a:pt x="25" y="336"/>
                          </a:lnTo>
                          <a:lnTo>
                            <a:pt x="23" y="336"/>
                          </a:lnTo>
                          <a:lnTo>
                            <a:pt x="23" y="334"/>
                          </a:lnTo>
                          <a:lnTo>
                            <a:pt x="21" y="334"/>
                          </a:lnTo>
                          <a:lnTo>
                            <a:pt x="19" y="334"/>
                          </a:lnTo>
                          <a:lnTo>
                            <a:pt x="19" y="332"/>
                          </a:lnTo>
                          <a:lnTo>
                            <a:pt x="17" y="332"/>
                          </a:lnTo>
                          <a:lnTo>
                            <a:pt x="17" y="330"/>
                          </a:lnTo>
                          <a:lnTo>
                            <a:pt x="15" y="330"/>
                          </a:lnTo>
                          <a:lnTo>
                            <a:pt x="13" y="330"/>
                          </a:lnTo>
                          <a:lnTo>
                            <a:pt x="13" y="332"/>
                          </a:lnTo>
                          <a:lnTo>
                            <a:pt x="11" y="332"/>
                          </a:lnTo>
                          <a:lnTo>
                            <a:pt x="10" y="332"/>
                          </a:lnTo>
                          <a:lnTo>
                            <a:pt x="8" y="332"/>
                          </a:lnTo>
                          <a:lnTo>
                            <a:pt x="6" y="332"/>
                          </a:lnTo>
                          <a:lnTo>
                            <a:pt x="4" y="332"/>
                          </a:lnTo>
                          <a:lnTo>
                            <a:pt x="4" y="330"/>
                          </a:lnTo>
                          <a:lnTo>
                            <a:pt x="2" y="330"/>
                          </a:lnTo>
                          <a:lnTo>
                            <a:pt x="2" y="329"/>
                          </a:lnTo>
                          <a:lnTo>
                            <a:pt x="2" y="327"/>
                          </a:lnTo>
                          <a:lnTo>
                            <a:pt x="0" y="325"/>
                          </a:lnTo>
                          <a:lnTo>
                            <a:pt x="0" y="323"/>
                          </a:lnTo>
                          <a:lnTo>
                            <a:pt x="0" y="321"/>
                          </a:lnTo>
                          <a:lnTo>
                            <a:pt x="2" y="317"/>
                          </a:lnTo>
                          <a:lnTo>
                            <a:pt x="2" y="315"/>
                          </a:lnTo>
                          <a:lnTo>
                            <a:pt x="4" y="315"/>
                          </a:lnTo>
                          <a:lnTo>
                            <a:pt x="4" y="311"/>
                          </a:lnTo>
                          <a:lnTo>
                            <a:pt x="4" y="309"/>
                          </a:lnTo>
                          <a:lnTo>
                            <a:pt x="6" y="309"/>
                          </a:lnTo>
                          <a:lnTo>
                            <a:pt x="6" y="307"/>
                          </a:lnTo>
                          <a:lnTo>
                            <a:pt x="6" y="306"/>
                          </a:lnTo>
                          <a:lnTo>
                            <a:pt x="6" y="304"/>
                          </a:lnTo>
                          <a:lnTo>
                            <a:pt x="8" y="304"/>
                          </a:lnTo>
                          <a:lnTo>
                            <a:pt x="8" y="302"/>
                          </a:lnTo>
                          <a:lnTo>
                            <a:pt x="8" y="300"/>
                          </a:lnTo>
                          <a:lnTo>
                            <a:pt x="8" y="298"/>
                          </a:lnTo>
                          <a:lnTo>
                            <a:pt x="8" y="296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24" name="Freeform 4855"/>
                    <p:cNvSpPr>
                      <a:spLocks/>
                    </p:cNvSpPr>
                    <p:nvPr/>
                  </p:nvSpPr>
                  <p:spPr bwMode="auto">
                    <a:xfrm>
                      <a:off x="1451" y="845"/>
                      <a:ext cx="311" cy="497"/>
                    </a:xfrm>
                    <a:custGeom>
                      <a:avLst/>
                      <a:gdLst>
                        <a:gd name="T0" fmla="*/ 4 w 311"/>
                        <a:gd name="T1" fmla="*/ 202 h 497"/>
                        <a:gd name="T2" fmla="*/ 23 w 311"/>
                        <a:gd name="T3" fmla="*/ 186 h 497"/>
                        <a:gd name="T4" fmla="*/ 37 w 311"/>
                        <a:gd name="T5" fmla="*/ 150 h 497"/>
                        <a:gd name="T6" fmla="*/ 23 w 311"/>
                        <a:gd name="T7" fmla="*/ 119 h 497"/>
                        <a:gd name="T8" fmla="*/ 23 w 311"/>
                        <a:gd name="T9" fmla="*/ 88 h 497"/>
                        <a:gd name="T10" fmla="*/ 31 w 311"/>
                        <a:gd name="T11" fmla="*/ 58 h 497"/>
                        <a:gd name="T12" fmla="*/ 37 w 311"/>
                        <a:gd name="T13" fmla="*/ 25 h 497"/>
                        <a:gd name="T14" fmla="*/ 60 w 311"/>
                        <a:gd name="T15" fmla="*/ 29 h 497"/>
                        <a:gd name="T16" fmla="*/ 62 w 311"/>
                        <a:gd name="T17" fmla="*/ 58 h 497"/>
                        <a:gd name="T18" fmla="*/ 81 w 311"/>
                        <a:gd name="T19" fmla="*/ 71 h 497"/>
                        <a:gd name="T20" fmla="*/ 98 w 311"/>
                        <a:gd name="T21" fmla="*/ 71 h 497"/>
                        <a:gd name="T22" fmla="*/ 94 w 311"/>
                        <a:gd name="T23" fmla="*/ 90 h 497"/>
                        <a:gd name="T24" fmla="*/ 96 w 311"/>
                        <a:gd name="T25" fmla="*/ 104 h 497"/>
                        <a:gd name="T26" fmla="*/ 91 w 311"/>
                        <a:gd name="T27" fmla="*/ 123 h 497"/>
                        <a:gd name="T28" fmla="*/ 93 w 311"/>
                        <a:gd name="T29" fmla="*/ 134 h 497"/>
                        <a:gd name="T30" fmla="*/ 102 w 311"/>
                        <a:gd name="T31" fmla="*/ 132 h 497"/>
                        <a:gd name="T32" fmla="*/ 117 w 311"/>
                        <a:gd name="T33" fmla="*/ 129 h 497"/>
                        <a:gd name="T34" fmla="*/ 142 w 311"/>
                        <a:gd name="T35" fmla="*/ 134 h 497"/>
                        <a:gd name="T36" fmla="*/ 152 w 311"/>
                        <a:gd name="T37" fmla="*/ 152 h 497"/>
                        <a:gd name="T38" fmla="*/ 179 w 311"/>
                        <a:gd name="T39" fmla="*/ 163 h 497"/>
                        <a:gd name="T40" fmla="*/ 179 w 311"/>
                        <a:gd name="T41" fmla="*/ 182 h 497"/>
                        <a:gd name="T42" fmla="*/ 202 w 311"/>
                        <a:gd name="T43" fmla="*/ 182 h 497"/>
                        <a:gd name="T44" fmla="*/ 213 w 311"/>
                        <a:gd name="T45" fmla="*/ 194 h 497"/>
                        <a:gd name="T46" fmla="*/ 206 w 311"/>
                        <a:gd name="T47" fmla="*/ 219 h 497"/>
                        <a:gd name="T48" fmla="*/ 212 w 311"/>
                        <a:gd name="T49" fmla="*/ 250 h 497"/>
                        <a:gd name="T50" fmla="*/ 227 w 311"/>
                        <a:gd name="T51" fmla="*/ 269 h 497"/>
                        <a:gd name="T52" fmla="*/ 244 w 311"/>
                        <a:gd name="T53" fmla="*/ 294 h 497"/>
                        <a:gd name="T54" fmla="*/ 273 w 311"/>
                        <a:gd name="T55" fmla="*/ 303 h 497"/>
                        <a:gd name="T56" fmla="*/ 292 w 311"/>
                        <a:gd name="T57" fmla="*/ 324 h 497"/>
                        <a:gd name="T58" fmla="*/ 300 w 311"/>
                        <a:gd name="T59" fmla="*/ 347 h 497"/>
                        <a:gd name="T60" fmla="*/ 300 w 311"/>
                        <a:gd name="T61" fmla="*/ 365 h 497"/>
                        <a:gd name="T62" fmla="*/ 294 w 311"/>
                        <a:gd name="T63" fmla="*/ 392 h 497"/>
                        <a:gd name="T64" fmla="*/ 302 w 311"/>
                        <a:gd name="T65" fmla="*/ 420 h 497"/>
                        <a:gd name="T66" fmla="*/ 309 w 311"/>
                        <a:gd name="T67" fmla="*/ 442 h 497"/>
                        <a:gd name="T68" fmla="*/ 298 w 311"/>
                        <a:gd name="T69" fmla="*/ 470 h 497"/>
                        <a:gd name="T70" fmla="*/ 286 w 311"/>
                        <a:gd name="T71" fmla="*/ 486 h 497"/>
                        <a:gd name="T72" fmla="*/ 261 w 311"/>
                        <a:gd name="T73" fmla="*/ 495 h 497"/>
                        <a:gd name="T74" fmla="*/ 240 w 311"/>
                        <a:gd name="T75" fmla="*/ 490 h 497"/>
                        <a:gd name="T76" fmla="*/ 227 w 311"/>
                        <a:gd name="T77" fmla="*/ 467 h 497"/>
                        <a:gd name="T78" fmla="*/ 210 w 311"/>
                        <a:gd name="T79" fmla="*/ 447 h 497"/>
                        <a:gd name="T80" fmla="*/ 192 w 311"/>
                        <a:gd name="T81" fmla="*/ 445 h 497"/>
                        <a:gd name="T82" fmla="*/ 179 w 311"/>
                        <a:gd name="T83" fmla="*/ 449 h 497"/>
                        <a:gd name="T84" fmla="*/ 162 w 311"/>
                        <a:gd name="T85" fmla="*/ 459 h 497"/>
                        <a:gd name="T86" fmla="*/ 141 w 311"/>
                        <a:gd name="T87" fmla="*/ 467 h 497"/>
                        <a:gd name="T88" fmla="*/ 135 w 311"/>
                        <a:gd name="T89" fmla="*/ 449 h 497"/>
                        <a:gd name="T90" fmla="*/ 112 w 311"/>
                        <a:gd name="T91" fmla="*/ 440 h 497"/>
                        <a:gd name="T92" fmla="*/ 102 w 311"/>
                        <a:gd name="T93" fmla="*/ 419 h 497"/>
                        <a:gd name="T94" fmla="*/ 96 w 311"/>
                        <a:gd name="T95" fmla="*/ 392 h 497"/>
                        <a:gd name="T96" fmla="*/ 98 w 311"/>
                        <a:gd name="T97" fmla="*/ 370 h 497"/>
                        <a:gd name="T98" fmla="*/ 83 w 311"/>
                        <a:gd name="T99" fmla="*/ 351 h 497"/>
                        <a:gd name="T100" fmla="*/ 98 w 311"/>
                        <a:gd name="T101" fmla="*/ 346 h 497"/>
                        <a:gd name="T102" fmla="*/ 117 w 311"/>
                        <a:gd name="T103" fmla="*/ 334 h 497"/>
                        <a:gd name="T104" fmla="*/ 133 w 311"/>
                        <a:gd name="T105" fmla="*/ 319 h 497"/>
                        <a:gd name="T106" fmla="*/ 131 w 311"/>
                        <a:gd name="T107" fmla="*/ 299 h 497"/>
                        <a:gd name="T108" fmla="*/ 121 w 311"/>
                        <a:gd name="T109" fmla="*/ 286 h 497"/>
                        <a:gd name="T110" fmla="*/ 102 w 311"/>
                        <a:gd name="T111" fmla="*/ 274 h 497"/>
                        <a:gd name="T112" fmla="*/ 75 w 311"/>
                        <a:gd name="T113" fmla="*/ 269 h 497"/>
                        <a:gd name="T114" fmla="*/ 64 w 311"/>
                        <a:gd name="T115" fmla="*/ 246 h 497"/>
                        <a:gd name="T116" fmla="*/ 60 w 311"/>
                        <a:gd name="T117" fmla="*/ 238 h 497"/>
                        <a:gd name="T118" fmla="*/ 37 w 311"/>
                        <a:gd name="T119" fmla="*/ 232 h 497"/>
                        <a:gd name="T120" fmla="*/ 21 w 311"/>
                        <a:gd name="T121" fmla="*/ 213 h 497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0" t="0" r="r" b="b"/>
                      <a:pathLst>
                        <a:path w="311" h="497">
                          <a:moveTo>
                            <a:pt x="10" y="217"/>
                          </a:moveTo>
                          <a:lnTo>
                            <a:pt x="10" y="215"/>
                          </a:lnTo>
                          <a:lnTo>
                            <a:pt x="10" y="217"/>
                          </a:lnTo>
                          <a:lnTo>
                            <a:pt x="10" y="215"/>
                          </a:lnTo>
                          <a:lnTo>
                            <a:pt x="8" y="215"/>
                          </a:lnTo>
                          <a:lnTo>
                            <a:pt x="8" y="213"/>
                          </a:lnTo>
                          <a:lnTo>
                            <a:pt x="6" y="213"/>
                          </a:lnTo>
                          <a:lnTo>
                            <a:pt x="6" y="211"/>
                          </a:lnTo>
                          <a:lnTo>
                            <a:pt x="6" y="209"/>
                          </a:lnTo>
                          <a:lnTo>
                            <a:pt x="6" y="211"/>
                          </a:lnTo>
                          <a:lnTo>
                            <a:pt x="4" y="211"/>
                          </a:lnTo>
                          <a:lnTo>
                            <a:pt x="2" y="211"/>
                          </a:lnTo>
                          <a:lnTo>
                            <a:pt x="0" y="211"/>
                          </a:lnTo>
                          <a:lnTo>
                            <a:pt x="0" y="209"/>
                          </a:lnTo>
                          <a:lnTo>
                            <a:pt x="0" y="207"/>
                          </a:lnTo>
                          <a:lnTo>
                            <a:pt x="0" y="205"/>
                          </a:lnTo>
                          <a:lnTo>
                            <a:pt x="2" y="205"/>
                          </a:lnTo>
                          <a:lnTo>
                            <a:pt x="2" y="203"/>
                          </a:lnTo>
                          <a:lnTo>
                            <a:pt x="4" y="203"/>
                          </a:lnTo>
                          <a:lnTo>
                            <a:pt x="4" y="202"/>
                          </a:lnTo>
                          <a:lnTo>
                            <a:pt x="6" y="202"/>
                          </a:lnTo>
                          <a:lnTo>
                            <a:pt x="4" y="202"/>
                          </a:lnTo>
                          <a:lnTo>
                            <a:pt x="4" y="200"/>
                          </a:lnTo>
                          <a:lnTo>
                            <a:pt x="2" y="200"/>
                          </a:lnTo>
                          <a:lnTo>
                            <a:pt x="2" y="198"/>
                          </a:lnTo>
                          <a:lnTo>
                            <a:pt x="2" y="196"/>
                          </a:lnTo>
                          <a:lnTo>
                            <a:pt x="4" y="196"/>
                          </a:lnTo>
                          <a:lnTo>
                            <a:pt x="6" y="196"/>
                          </a:lnTo>
                          <a:lnTo>
                            <a:pt x="6" y="198"/>
                          </a:lnTo>
                          <a:lnTo>
                            <a:pt x="8" y="198"/>
                          </a:lnTo>
                          <a:lnTo>
                            <a:pt x="10" y="198"/>
                          </a:lnTo>
                          <a:lnTo>
                            <a:pt x="10" y="196"/>
                          </a:lnTo>
                          <a:lnTo>
                            <a:pt x="12" y="196"/>
                          </a:lnTo>
                          <a:lnTo>
                            <a:pt x="14" y="196"/>
                          </a:lnTo>
                          <a:lnTo>
                            <a:pt x="14" y="194"/>
                          </a:lnTo>
                          <a:lnTo>
                            <a:pt x="16" y="194"/>
                          </a:lnTo>
                          <a:lnTo>
                            <a:pt x="18" y="194"/>
                          </a:lnTo>
                          <a:lnTo>
                            <a:pt x="18" y="192"/>
                          </a:lnTo>
                          <a:lnTo>
                            <a:pt x="20" y="192"/>
                          </a:lnTo>
                          <a:lnTo>
                            <a:pt x="20" y="190"/>
                          </a:lnTo>
                          <a:lnTo>
                            <a:pt x="21" y="190"/>
                          </a:lnTo>
                          <a:lnTo>
                            <a:pt x="21" y="188"/>
                          </a:lnTo>
                          <a:lnTo>
                            <a:pt x="23" y="188"/>
                          </a:lnTo>
                          <a:lnTo>
                            <a:pt x="23" y="186"/>
                          </a:lnTo>
                          <a:lnTo>
                            <a:pt x="23" y="184"/>
                          </a:lnTo>
                          <a:lnTo>
                            <a:pt x="25" y="184"/>
                          </a:lnTo>
                          <a:lnTo>
                            <a:pt x="25" y="182"/>
                          </a:lnTo>
                          <a:lnTo>
                            <a:pt x="25" y="180"/>
                          </a:lnTo>
                          <a:lnTo>
                            <a:pt x="27" y="180"/>
                          </a:lnTo>
                          <a:lnTo>
                            <a:pt x="27" y="178"/>
                          </a:lnTo>
                          <a:lnTo>
                            <a:pt x="29" y="177"/>
                          </a:lnTo>
                          <a:lnTo>
                            <a:pt x="29" y="175"/>
                          </a:lnTo>
                          <a:lnTo>
                            <a:pt x="29" y="173"/>
                          </a:lnTo>
                          <a:lnTo>
                            <a:pt x="31" y="173"/>
                          </a:lnTo>
                          <a:lnTo>
                            <a:pt x="31" y="171"/>
                          </a:lnTo>
                          <a:lnTo>
                            <a:pt x="31" y="169"/>
                          </a:lnTo>
                          <a:lnTo>
                            <a:pt x="31" y="167"/>
                          </a:lnTo>
                          <a:lnTo>
                            <a:pt x="33" y="165"/>
                          </a:lnTo>
                          <a:lnTo>
                            <a:pt x="35" y="161"/>
                          </a:lnTo>
                          <a:lnTo>
                            <a:pt x="35" y="159"/>
                          </a:lnTo>
                          <a:lnTo>
                            <a:pt x="35" y="157"/>
                          </a:lnTo>
                          <a:lnTo>
                            <a:pt x="35" y="155"/>
                          </a:lnTo>
                          <a:lnTo>
                            <a:pt x="35" y="154"/>
                          </a:lnTo>
                          <a:lnTo>
                            <a:pt x="37" y="154"/>
                          </a:lnTo>
                          <a:lnTo>
                            <a:pt x="37" y="152"/>
                          </a:lnTo>
                          <a:lnTo>
                            <a:pt x="37" y="150"/>
                          </a:lnTo>
                          <a:lnTo>
                            <a:pt x="37" y="148"/>
                          </a:lnTo>
                          <a:lnTo>
                            <a:pt x="37" y="146"/>
                          </a:lnTo>
                          <a:lnTo>
                            <a:pt x="37" y="144"/>
                          </a:lnTo>
                          <a:lnTo>
                            <a:pt x="37" y="142"/>
                          </a:lnTo>
                          <a:lnTo>
                            <a:pt x="35" y="142"/>
                          </a:lnTo>
                          <a:lnTo>
                            <a:pt x="35" y="140"/>
                          </a:lnTo>
                          <a:lnTo>
                            <a:pt x="35" y="138"/>
                          </a:lnTo>
                          <a:lnTo>
                            <a:pt x="35" y="136"/>
                          </a:lnTo>
                          <a:lnTo>
                            <a:pt x="35" y="134"/>
                          </a:lnTo>
                          <a:lnTo>
                            <a:pt x="33" y="134"/>
                          </a:lnTo>
                          <a:lnTo>
                            <a:pt x="33" y="132"/>
                          </a:lnTo>
                          <a:lnTo>
                            <a:pt x="31" y="132"/>
                          </a:lnTo>
                          <a:lnTo>
                            <a:pt x="31" y="130"/>
                          </a:lnTo>
                          <a:lnTo>
                            <a:pt x="29" y="130"/>
                          </a:lnTo>
                          <a:lnTo>
                            <a:pt x="29" y="129"/>
                          </a:lnTo>
                          <a:lnTo>
                            <a:pt x="29" y="127"/>
                          </a:lnTo>
                          <a:lnTo>
                            <a:pt x="29" y="125"/>
                          </a:lnTo>
                          <a:lnTo>
                            <a:pt x="27" y="125"/>
                          </a:lnTo>
                          <a:lnTo>
                            <a:pt x="27" y="123"/>
                          </a:lnTo>
                          <a:lnTo>
                            <a:pt x="27" y="121"/>
                          </a:lnTo>
                          <a:lnTo>
                            <a:pt x="25" y="121"/>
                          </a:lnTo>
                          <a:lnTo>
                            <a:pt x="23" y="119"/>
                          </a:lnTo>
                          <a:lnTo>
                            <a:pt x="23" y="121"/>
                          </a:lnTo>
                          <a:lnTo>
                            <a:pt x="21" y="121"/>
                          </a:lnTo>
                          <a:lnTo>
                            <a:pt x="20" y="121"/>
                          </a:lnTo>
                          <a:lnTo>
                            <a:pt x="20" y="119"/>
                          </a:lnTo>
                          <a:lnTo>
                            <a:pt x="18" y="119"/>
                          </a:lnTo>
                          <a:lnTo>
                            <a:pt x="18" y="117"/>
                          </a:lnTo>
                          <a:lnTo>
                            <a:pt x="16" y="117"/>
                          </a:lnTo>
                          <a:lnTo>
                            <a:pt x="14" y="117"/>
                          </a:lnTo>
                          <a:lnTo>
                            <a:pt x="16" y="106"/>
                          </a:lnTo>
                          <a:lnTo>
                            <a:pt x="16" y="104"/>
                          </a:lnTo>
                          <a:lnTo>
                            <a:pt x="18" y="104"/>
                          </a:lnTo>
                          <a:lnTo>
                            <a:pt x="18" y="102"/>
                          </a:lnTo>
                          <a:lnTo>
                            <a:pt x="18" y="100"/>
                          </a:lnTo>
                          <a:lnTo>
                            <a:pt x="18" y="98"/>
                          </a:lnTo>
                          <a:lnTo>
                            <a:pt x="20" y="98"/>
                          </a:lnTo>
                          <a:lnTo>
                            <a:pt x="20" y="96"/>
                          </a:lnTo>
                          <a:lnTo>
                            <a:pt x="21" y="96"/>
                          </a:lnTo>
                          <a:lnTo>
                            <a:pt x="21" y="94"/>
                          </a:lnTo>
                          <a:lnTo>
                            <a:pt x="21" y="92"/>
                          </a:lnTo>
                          <a:lnTo>
                            <a:pt x="23" y="92"/>
                          </a:lnTo>
                          <a:lnTo>
                            <a:pt x="23" y="90"/>
                          </a:lnTo>
                          <a:lnTo>
                            <a:pt x="23" y="88"/>
                          </a:lnTo>
                          <a:lnTo>
                            <a:pt x="23" y="86"/>
                          </a:lnTo>
                          <a:lnTo>
                            <a:pt x="23" y="84"/>
                          </a:lnTo>
                          <a:lnTo>
                            <a:pt x="23" y="82"/>
                          </a:lnTo>
                          <a:lnTo>
                            <a:pt x="23" y="81"/>
                          </a:lnTo>
                          <a:lnTo>
                            <a:pt x="25" y="81"/>
                          </a:lnTo>
                          <a:lnTo>
                            <a:pt x="25" y="79"/>
                          </a:lnTo>
                          <a:lnTo>
                            <a:pt x="25" y="77"/>
                          </a:lnTo>
                          <a:lnTo>
                            <a:pt x="23" y="77"/>
                          </a:lnTo>
                          <a:lnTo>
                            <a:pt x="23" y="75"/>
                          </a:lnTo>
                          <a:lnTo>
                            <a:pt x="23" y="73"/>
                          </a:lnTo>
                          <a:lnTo>
                            <a:pt x="23" y="71"/>
                          </a:lnTo>
                          <a:lnTo>
                            <a:pt x="25" y="71"/>
                          </a:lnTo>
                          <a:lnTo>
                            <a:pt x="25" y="69"/>
                          </a:lnTo>
                          <a:lnTo>
                            <a:pt x="27" y="69"/>
                          </a:lnTo>
                          <a:lnTo>
                            <a:pt x="27" y="67"/>
                          </a:lnTo>
                          <a:lnTo>
                            <a:pt x="27" y="65"/>
                          </a:lnTo>
                          <a:lnTo>
                            <a:pt x="29" y="65"/>
                          </a:lnTo>
                          <a:lnTo>
                            <a:pt x="29" y="63"/>
                          </a:lnTo>
                          <a:lnTo>
                            <a:pt x="29" y="61"/>
                          </a:lnTo>
                          <a:lnTo>
                            <a:pt x="31" y="61"/>
                          </a:lnTo>
                          <a:lnTo>
                            <a:pt x="31" y="59"/>
                          </a:lnTo>
                          <a:lnTo>
                            <a:pt x="31" y="58"/>
                          </a:lnTo>
                          <a:lnTo>
                            <a:pt x="31" y="56"/>
                          </a:lnTo>
                          <a:lnTo>
                            <a:pt x="29" y="56"/>
                          </a:lnTo>
                          <a:lnTo>
                            <a:pt x="31" y="56"/>
                          </a:lnTo>
                          <a:lnTo>
                            <a:pt x="31" y="54"/>
                          </a:lnTo>
                          <a:lnTo>
                            <a:pt x="33" y="54"/>
                          </a:lnTo>
                          <a:lnTo>
                            <a:pt x="33" y="52"/>
                          </a:lnTo>
                          <a:lnTo>
                            <a:pt x="35" y="52"/>
                          </a:lnTo>
                          <a:lnTo>
                            <a:pt x="35" y="50"/>
                          </a:lnTo>
                          <a:lnTo>
                            <a:pt x="35" y="48"/>
                          </a:lnTo>
                          <a:lnTo>
                            <a:pt x="35" y="46"/>
                          </a:lnTo>
                          <a:lnTo>
                            <a:pt x="35" y="44"/>
                          </a:lnTo>
                          <a:lnTo>
                            <a:pt x="35" y="42"/>
                          </a:lnTo>
                          <a:lnTo>
                            <a:pt x="35" y="40"/>
                          </a:lnTo>
                          <a:lnTo>
                            <a:pt x="35" y="38"/>
                          </a:lnTo>
                          <a:lnTo>
                            <a:pt x="35" y="36"/>
                          </a:lnTo>
                          <a:lnTo>
                            <a:pt x="35" y="34"/>
                          </a:lnTo>
                          <a:lnTo>
                            <a:pt x="37" y="34"/>
                          </a:lnTo>
                          <a:lnTo>
                            <a:pt x="37" y="33"/>
                          </a:lnTo>
                          <a:lnTo>
                            <a:pt x="37" y="31"/>
                          </a:lnTo>
                          <a:lnTo>
                            <a:pt x="37" y="29"/>
                          </a:lnTo>
                          <a:lnTo>
                            <a:pt x="37" y="27"/>
                          </a:lnTo>
                          <a:lnTo>
                            <a:pt x="37" y="25"/>
                          </a:lnTo>
                          <a:lnTo>
                            <a:pt x="37" y="23"/>
                          </a:lnTo>
                          <a:lnTo>
                            <a:pt x="37" y="21"/>
                          </a:lnTo>
                          <a:lnTo>
                            <a:pt x="37" y="19"/>
                          </a:lnTo>
                          <a:lnTo>
                            <a:pt x="37" y="17"/>
                          </a:lnTo>
                          <a:lnTo>
                            <a:pt x="37" y="15"/>
                          </a:lnTo>
                          <a:lnTo>
                            <a:pt x="45" y="9"/>
                          </a:lnTo>
                          <a:lnTo>
                            <a:pt x="56" y="0"/>
                          </a:lnTo>
                          <a:lnTo>
                            <a:pt x="50" y="9"/>
                          </a:lnTo>
                          <a:lnTo>
                            <a:pt x="45" y="27"/>
                          </a:lnTo>
                          <a:lnTo>
                            <a:pt x="45" y="29"/>
                          </a:lnTo>
                          <a:lnTo>
                            <a:pt x="46" y="29"/>
                          </a:lnTo>
                          <a:lnTo>
                            <a:pt x="46" y="31"/>
                          </a:lnTo>
                          <a:lnTo>
                            <a:pt x="48" y="31"/>
                          </a:lnTo>
                          <a:lnTo>
                            <a:pt x="50" y="31"/>
                          </a:lnTo>
                          <a:lnTo>
                            <a:pt x="50" y="33"/>
                          </a:lnTo>
                          <a:lnTo>
                            <a:pt x="52" y="33"/>
                          </a:lnTo>
                          <a:lnTo>
                            <a:pt x="54" y="33"/>
                          </a:lnTo>
                          <a:lnTo>
                            <a:pt x="54" y="31"/>
                          </a:lnTo>
                          <a:lnTo>
                            <a:pt x="54" y="29"/>
                          </a:lnTo>
                          <a:lnTo>
                            <a:pt x="56" y="29"/>
                          </a:lnTo>
                          <a:lnTo>
                            <a:pt x="58" y="29"/>
                          </a:lnTo>
                          <a:lnTo>
                            <a:pt x="60" y="29"/>
                          </a:lnTo>
                          <a:lnTo>
                            <a:pt x="62" y="29"/>
                          </a:lnTo>
                          <a:lnTo>
                            <a:pt x="62" y="31"/>
                          </a:lnTo>
                          <a:lnTo>
                            <a:pt x="62" y="33"/>
                          </a:lnTo>
                          <a:lnTo>
                            <a:pt x="62" y="34"/>
                          </a:lnTo>
                          <a:lnTo>
                            <a:pt x="60" y="34"/>
                          </a:lnTo>
                          <a:lnTo>
                            <a:pt x="60" y="36"/>
                          </a:lnTo>
                          <a:lnTo>
                            <a:pt x="62" y="36"/>
                          </a:lnTo>
                          <a:lnTo>
                            <a:pt x="62" y="38"/>
                          </a:lnTo>
                          <a:lnTo>
                            <a:pt x="62" y="40"/>
                          </a:lnTo>
                          <a:lnTo>
                            <a:pt x="62" y="42"/>
                          </a:lnTo>
                          <a:lnTo>
                            <a:pt x="62" y="44"/>
                          </a:lnTo>
                          <a:lnTo>
                            <a:pt x="64" y="44"/>
                          </a:lnTo>
                          <a:lnTo>
                            <a:pt x="64" y="46"/>
                          </a:lnTo>
                          <a:lnTo>
                            <a:pt x="64" y="48"/>
                          </a:lnTo>
                          <a:lnTo>
                            <a:pt x="66" y="48"/>
                          </a:lnTo>
                          <a:lnTo>
                            <a:pt x="66" y="50"/>
                          </a:lnTo>
                          <a:lnTo>
                            <a:pt x="66" y="52"/>
                          </a:lnTo>
                          <a:lnTo>
                            <a:pt x="64" y="52"/>
                          </a:lnTo>
                          <a:lnTo>
                            <a:pt x="64" y="54"/>
                          </a:lnTo>
                          <a:lnTo>
                            <a:pt x="62" y="54"/>
                          </a:lnTo>
                          <a:lnTo>
                            <a:pt x="62" y="56"/>
                          </a:lnTo>
                          <a:lnTo>
                            <a:pt x="62" y="58"/>
                          </a:lnTo>
                          <a:lnTo>
                            <a:pt x="60" y="58"/>
                          </a:lnTo>
                          <a:lnTo>
                            <a:pt x="60" y="59"/>
                          </a:lnTo>
                          <a:lnTo>
                            <a:pt x="62" y="59"/>
                          </a:lnTo>
                          <a:lnTo>
                            <a:pt x="62" y="61"/>
                          </a:lnTo>
                          <a:lnTo>
                            <a:pt x="60" y="61"/>
                          </a:lnTo>
                          <a:lnTo>
                            <a:pt x="60" y="63"/>
                          </a:lnTo>
                          <a:lnTo>
                            <a:pt x="62" y="63"/>
                          </a:lnTo>
                          <a:lnTo>
                            <a:pt x="64" y="63"/>
                          </a:lnTo>
                          <a:lnTo>
                            <a:pt x="64" y="61"/>
                          </a:lnTo>
                          <a:lnTo>
                            <a:pt x="66" y="61"/>
                          </a:lnTo>
                          <a:lnTo>
                            <a:pt x="66" y="63"/>
                          </a:lnTo>
                          <a:lnTo>
                            <a:pt x="66" y="65"/>
                          </a:lnTo>
                          <a:lnTo>
                            <a:pt x="68" y="65"/>
                          </a:lnTo>
                          <a:lnTo>
                            <a:pt x="68" y="67"/>
                          </a:lnTo>
                          <a:lnTo>
                            <a:pt x="69" y="67"/>
                          </a:lnTo>
                          <a:lnTo>
                            <a:pt x="71" y="67"/>
                          </a:lnTo>
                          <a:lnTo>
                            <a:pt x="73" y="69"/>
                          </a:lnTo>
                          <a:lnTo>
                            <a:pt x="75" y="69"/>
                          </a:lnTo>
                          <a:lnTo>
                            <a:pt x="77" y="69"/>
                          </a:lnTo>
                          <a:lnTo>
                            <a:pt x="79" y="69"/>
                          </a:lnTo>
                          <a:lnTo>
                            <a:pt x="81" y="69"/>
                          </a:lnTo>
                          <a:lnTo>
                            <a:pt x="81" y="71"/>
                          </a:lnTo>
                          <a:lnTo>
                            <a:pt x="83" y="71"/>
                          </a:lnTo>
                          <a:lnTo>
                            <a:pt x="85" y="71"/>
                          </a:lnTo>
                          <a:lnTo>
                            <a:pt x="87" y="71"/>
                          </a:lnTo>
                          <a:lnTo>
                            <a:pt x="87" y="73"/>
                          </a:lnTo>
                          <a:lnTo>
                            <a:pt x="89" y="73"/>
                          </a:lnTo>
                          <a:lnTo>
                            <a:pt x="91" y="73"/>
                          </a:lnTo>
                          <a:lnTo>
                            <a:pt x="93" y="73"/>
                          </a:lnTo>
                          <a:lnTo>
                            <a:pt x="93" y="71"/>
                          </a:lnTo>
                          <a:lnTo>
                            <a:pt x="94" y="71"/>
                          </a:lnTo>
                          <a:lnTo>
                            <a:pt x="93" y="71"/>
                          </a:lnTo>
                          <a:lnTo>
                            <a:pt x="93" y="69"/>
                          </a:lnTo>
                          <a:lnTo>
                            <a:pt x="93" y="71"/>
                          </a:lnTo>
                          <a:lnTo>
                            <a:pt x="93" y="69"/>
                          </a:lnTo>
                          <a:lnTo>
                            <a:pt x="93" y="67"/>
                          </a:lnTo>
                          <a:lnTo>
                            <a:pt x="94" y="67"/>
                          </a:lnTo>
                          <a:lnTo>
                            <a:pt x="94" y="69"/>
                          </a:lnTo>
                          <a:lnTo>
                            <a:pt x="94" y="71"/>
                          </a:lnTo>
                          <a:lnTo>
                            <a:pt x="96" y="71"/>
                          </a:lnTo>
                          <a:lnTo>
                            <a:pt x="98" y="73"/>
                          </a:lnTo>
                          <a:lnTo>
                            <a:pt x="98" y="71"/>
                          </a:lnTo>
                          <a:lnTo>
                            <a:pt x="98" y="73"/>
                          </a:lnTo>
                          <a:lnTo>
                            <a:pt x="98" y="71"/>
                          </a:lnTo>
                          <a:lnTo>
                            <a:pt x="100" y="71"/>
                          </a:lnTo>
                          <a:lnTo>
                            <a:pt x="100" y="73"/>
                          </a:lnTo>
                          <a:lnTo>
                            <a:pt x="102" y="73"/>
                          </a:lnTo>
                          <a:lnTo>
                            <a:pt x="102" y="75"/>
                          </a:lnTo>
                          <a:lnTo>
                            <a:pt x="100" y="75"/>
                          </a:lnTo>
                          <a:lnTo>
                            <a:pt x="100" y="77"/>
                          </a:lnTo>
                          <a:lnTo>
                            <a:pt x="100" y="79"/>
                          </a:lnTo>
                          <a:lnTo>
                            <a:pt x="98" y="79"/>
                          </a:lnTo>
                          <a:lnTo>
                            <a:pt x="98" y="81"/>
                          </a:lnTo>
                          <a:lnTo>
                            <a:pt x="100" y="81"/>
                          </a:lnTo>
                          <a:lnTo>
                            <a:pt x="100" y="82"/>
                          </a:lnTo>
                          <a:lnTo>
                            <a:pt x="100" y="81"/>
                          </a:lnTo>
                          <a:lnTo>
                            <a:pt x="100" y="82"/>
                          </a:lnTo>
                          <a:lnTo>
                            <a:pt x="98" y="82"/>
                          </a:lnTo>
                          <a:lnTo>
                            <a:pt x="98" y="84"/>
                          </a:lnTo>
                          <a:lnTo>
                            <a:pt x="98" y="86"/>
                          </a:lnTo>
                          <a:lnTo>
                            <a:pt x="96" y="86"/>
                          </a:lnTo>
                          <a:lnTo>
                            <a:pt x="96" y="88"/>
                          </a:lnTo>
                          <a:lnTo>
                            <a:pt x="94" y="88"/>
                          </a:lnTo>
                          <a:lnTo>
                            <a:pt x="96" y="88"/>
                          </a:lnTo>
                          <a:lnTo>
                            <a:pt x="94" y="88"/>
                          </a:lnTo>
                          <a:lnTo>
                            <a:pt x="94" y="90"/>
                          </a:lnTo>
                          <a:lnTo>
                            <a:pt x="94" y="92"/>
                          </a:lnTo>
                          <a:lnTo>
                            <a:pt x="96" y="92"/>
                          </a:lnTo>
                          <a:lnTo>
                            <a:pt x="96" y="90"/>
                          </a:lnTo>
                          <a:lnTo>
                            <a:pt x="96" y="92"/>
                          </a:lnTo>
                          <a:lnTo>
                            <a:pt x="98" y="92"/>
                          </a:lnTo>
                          <a:lnTo>
                            <a:pt x="100" y="92"/>
                          </a:lnTo>
                          <a:lnTo>
                            <a:pt x="100" y="94"/>
                          </a:lnTo>
                          <a:lnTo>
                            <a:pt x="98" y="94"/>
                          </a:lnTo>
                          <a:lnTo>
                            <a:pt x="98" y="96"/>
                          </a:lnTo>
                          <a:lnTo>
                            <a:pt x="98" y="98"/>
                          </a:lnTo>
                          <a:lnTo>
                            <a:pt x="96" y="98"/>
                          </a:lnTo>
                          <a:lnTo>
                            <a:pt x="96" y="100"/>
                          </a:lnTo>
                          <a:lnTo>
                            <a:pt x="98" y="100"/>
                          </a:lnTo>
                          <a:lnTo>
                            <a:pt x="96" y="100"/>
                          </a:lnTo>
                          <a:lnTo>
                            <a:pt x="98" y="100"/>
                          </a:lnTo>
                          <a:lnTo>
                            <a:pt x="96" y="100"/>
                          </a:lnTo>
                          <a:lnTo>
                            <a:pt x="98" y="100"/>
                          </a:lnTo>
                          <a:lnTo>
                            <a:pt x="96" y="100"/>
                          </a:lnTo>
                          <a:lnTo>
                            <a:pt x="98" y="100"/>
                          </a:lnTo>
                          <a:lnTo>
                            <a:pt x="96" y="100"/>
                          </a:lnTo>
                          <a:lnTo>
                            <a:pt x="96" y="102"/>
                          </a:lnTo>
                          <a:lnTo>
                            <a:pt x="96" y="104"/>
                          </a:lnTo>
                          <a:lnTo>
                            <a:pt x="96" y="102"/>
                          </a:lnTo>
                          <a:lnTo>
                            <a:pt x="96" y="104"/>
                          </a:lnTo>
                          <a:lnTo>
                            <a:pt x="96" y="106"/>
                          </a:lnTo>
                          <a:lnTo>
                            <a:pt x="94" y="106"/>
                          </a:lnTo>
                          <a:lnTo>
                            <a:pt x="96" y="106"/>
                          </a:lnTo>
                          <a:lnTo>
                            <a:pt x="96" y="107"/>
                          </a:lnTo>
                          <a:lnTo>
                            <a:pt x="94" y="107"/>
                          </a:lnTo>
                          <a:lnTo>
                            <a:pt x="94" y="109"/>
                          </a:lnTo>
                          <a:lnTo>
                            <a:pt x="94" y="107"/>
                          </a:lnTo>
                          <a:lnTo>
                            <a:pt x="94" y="109"/>
                          </a:lnTo>
                          <a:lnTo>
                            <a:pt x="93" y="109"/>
                          </a:lnTo>
                          <a:lnTo>
                            <a:pt x="93" y="111"/>
                          </a:lnTo>
                          <a:lnTo>
                            <a:pt x="91" y="111"/>
                          </a:lnTo>
                          <a:lnTo>
                            <a:pt x="93" y="113"/>
                          </a:lnTo>
                          <a:lnTo>
                            <a:pt x="91" y="113"/>
                          </a:lnTo>
                          <a:lnTo>
                            <a:pt x="93" y="113"/>
                          </a:lnTo>
                          <a:lnTo>
                            <a:pt x="93" y="115"/>
                          </a:lnTo>
                          <a:lnTo>
                            <a:pt x="93" y="117"/>
                          </a:lnTo>
                          <a:lnTo>
                            <a:pt x="93" y="119"/>
                          </a:lnTo>
                          <a:lnTo>
                            <a:pt x="93" y="121"/>
                          </a:lnTo>
                          <a:lnTo>
                            <a:pt x="93" y="123"/>
                          </a:lnTo>
                          <a:lnTo>
                            <a:pt x="91" y="123"/>
                          </a:lnTo>
                          <a:lnTo>
                            <a:pt x="89" y="123"/>
                          </a:lnTo>
                          <a:lnTo>
                            <a:pt x="89" y="125"/>
                          </a:lnTo>
                          <a:lnTo>
                            <a:pt x="89" y="127"/>
                          </a:lnTo>
                          <a:lnTo>
                            <a:pt x="89" y="129"/>
                          </a:lnTo>
                          <a:lnTo>
                            <a:pt x="89" y="130"/>
                          </a:lnTo>
                          <a:lnTo>
                            <a:pt x="89" y="132"/>
                          </a:lnTo>
                          <a:lnTo>
                            <a:pt x="91" y="132"/>
                          </a:lnTo>
                          <a:lnTo>
                            <a:pt x="91" y="130"/>
                          </a:lnTo>
                          <a:lnTo>
                            <a:pt x="91" y="132"/>
                          </a:lnTo>
                          <a:lnTo>
                            <a:pt x="91" y="134"/>
                          </a:lnTo>
                          <a:lnTo>
                            <a:pt x="89" y="136"/>
                          </a:lnTo>
                          <a:lnTo>
                            <a:pt x="89" y="138"/>
                          </a:lnTo>
                          <a:lnTo>
                            <a:pt x="91" y="138"/>
                          </a:lnTo>
                          <a:lnTo>
                            <a:pt x="91" y="136"/>
                          </a:lnTo>
                          <a:lnTo>
                            <a:pt x="91" y="138"/>
                          </a:lnTo>
                          <a:lnTo>
                            <a:pt x="91" y="136"/>
                          </a:lnTo>
                          <a:lnTo>
                            <a:pt x="93" y="136"/>
                          </a:lnTo>
                          <a:lnTo>
                            <a:pt x="93" y="134"/>
                          </a:lnTo>
                          <a:lnTo>
                            <a:pt x="91" y="134"/>
                          </a:lnTo>
                          <a:lnTo>
                            <a:pt x="93" y="134"/>
                          </a:lnTo>
                          <a:lnTo>
                            <a:pt x="91" y="134"/>
                          </a:lnTo>
                          <a:lnTo>
                            <a:pt x="93" y="134"/>
                          </a:lnTo>
                          <a:lnTo>
                            <a:pt x="91" y="134"/>
                          </a:lnTo>
                          <a:lnTo>
                            <a:pt x="91" y="132"/>
                          </a:lnTo>
                          <a:lnTo>
                            <a:pt x="93" y="132"/>
                          </a:lnTo>
                          <a:lnTo>
                            <a:pt x="93" y="134"/>
                          </a:lnTo>
                          <a:lnTo>
                            <a:pt x="93" y="132"/>
                          </a:lnTo>
                          <a:lnTo>
                            <a:pt x="94" y="132"/>
                          </a:lnTo>
                          <a:lnTo>
                            <a:pt x="94" y="134"/>
                          </a:lnTo>
                          <a:lnTo>
                            <a:pt x="96" y="134"/>
                          </a:lnTo>
                          <a:lnTo>
                            <a:pt x="96" y="136"/>
                          </a:lnTo>
                          <a:lnTo>
                            <a:pt x="98" y="136"/>
                          </a:lnTo>
                          <a:lnTo>
                            <a:pt x="98" y="138"/>
                          </a:lnTo>
                          <a:lnTo>
                            <a:pt x="100" y="138"/>
                          </a:lnTo>
                          <a:lnTo>
                            <a:pt x="98" y="138"/>
                          </a:lnTo>
                          <a:lnTo>
                            <a:pt x="98" y="140"/>
                          </a:lnTo>
                          <a:lnTo>
                            <a:pt x="98" y="142"/>
                          </a:lnTo>
                          <a:lnTo>
                            <a:pt x="100" y="142"/>
                          </a:lnTo>
                          <a:lnTo>
                            <a:pt x="100" y="140"/>
                          </a:lnTo>
                          <a:lnTo>
                            <a:pt x="102" y="140"/>
                          </a:lnTo>
                          <a:lnTo>
                            <a:pt x="102" y="138"/>
                          </a:lnTo>
                          <a:lnTo>
                            <a:pt x="102" y="136"/>
                          </a:lnTo>
                          <a:lnTo>
                            <a:pt x="102" y="134"/>
                          </a:lnTo>
                          <a:lnTo>
                            <a:pt x="102" y="132"/>
                          </a:lnTo>
                          <a:lnTo>
                            <a:pt x="104" y="132"/>
                          </a:lnTo>
                          <a:lnTo>
                            <a:pt x="102" y="132"/>
                          </a:lnTo>
                          <a:lnTo>
                            <a:pt x="102" y="130"/>
                          </a:lnTo>
                          <a:lnTo>
                            <a:pt x="104" y="130"/>
                          </a:lnTo>
                          <a:lnTo>
                            <a:pt x="104" y="132"/>
                          </a:lnTo>
                          <a:lnTo>
                            <a:pt x="104" y="130"/>
                          </a:lnTo>
                          <a:lnTo>
                            <a:pt x="106" y="130"/>
                          </a:lnTo>
                          <a:lnTo>
                            <a:pt x="108" y="130"/>
                          </a:lnTo>
                          <a:lnTo>
                            <a:pt x="108" y="129"/>
                          </a:lnTo>
                          <a:lnTo>
                            <a:pt x="108" y="127"/>
                          </a:lnTo>
                          <a:lnTo>
                            <a:pt x="110" y="127"/>
                          </a:lnTo>
                          <a:lnTo>
                            <a:pt x="110" y="125"/>
                          </a:lnTo>
                          <a:lnTo>
                            <a:pt x="112" y="125"/>
                          </a:lnTo>
                          <a:lnTo>
                            <a:pt x="114" y="125"/>
                          </a:lnTo>
                          <a:lnTo>
                            <a:pt x="114" y="123"/>
                          </a:lnTo>
                          <a:lnTo>
                            <a:pt x="116" y="123"/>
                          </a:lnTo>
                          <a:lnTo>
                            <a:pt x="117" y="123"/>
                          </a:lnTo>
                          <a:lnTo>
                            <a:pt x="117" y="125"/>
                          </a:lnTo>
                          <a:lnTo>
                            <a:pt x="116" y="125"/>
                          </a:lnTo>
                          <a:lnTo>
                            <a:pt x="116" y="127"/>
                          </a:lnTo>
                          <a:lnTo>
                            <a:pt x="117" y="127"/>
                          </a:lnTo>
                          <a:lnTo>
                            <a:pt x="117" y="129"/>
                          </a:lnTo>
                          <a:lnTo>
                            <a:pt x="119" y="129"/>
                          </a:lnTo>
                          <a:lnTo>
                            <a:pt x="119" y="130"/>
                          </a:lnTo>
                          <a:lnTo>
                            <a:pt x="121" y="130"/>
                          </a:lnTo>
                          <a:lnTo>
                            <a:pt x="121" y="129"/>
                          </a:lnTo>
                          <a:lnTo>
                            <a:pt x="121" y="130"/>
                          </a:lnTo>
                          <a:lnTo>
                            <a:pt x="123" y="130"/>
                          </a:lnTo>
                          <a:lnTo>
                            <a:pt x="125" y="130"/>
                          </a:lnTo>
                          <a:lnTo>
                            <a:pt x="125" y="132"/>
                          </a:lnTo>
                          <a:lnTo>
                            <a:pt x="127" y="132"/>
                          </a:lnTo>
                          <a:lnTo>
                            <a:pt x="129" y="132"/>
                          </a:lnTo>
                          <a:lnTo>
                            <a:pt x="131" y="132"/>
                          </a:lnTo>
                          <a:lnTo>
                            <a:pt x="133" y="132"/>
                          </a:lnTo>
                          <a:lnTo>
                            <a:pt x="135" y="132"/>
                          </a:lnTo>
                          <a:lnTo>
                            <a:pt x="135" y="134"/>
                          </a:lnTo>
                          <a:lnTo>
                            <a:pt x="137" y="134"/>
                          </a:lnTo>
                          <a:lnTo>
                            <a:pt x="139" y="134"/>
                          </a:lnTo>
                          <a:lnTo>
                            <a:pt x="141" y="134"/>
                          </a:lnTo>
                          <a:lnTo>
                            <a:pt x="142" y="134"/>
                          </a:lnTo>
                          <a:lnTo>
                            <a:pt x="144" y="134"/>
                          </a:lnTo>
                          <a:lnTo>
                            <a:pt x="144" y="132"/>
                          </a:lnTo>
                          <a:lnTo>
                            <a:pt x="144" y="134"/>
                          </a:lnTo>
                          <a:lnTo>
                            <a:pt x="142" y="134"/>
                          </a:lnTo>
                          <a:lnTo>
                            <a:pt x="142" y="136"/>
                          </a:lnTo>
                          <a:lnTo>
                            <a:pt x="141" y="136"/>
                          </a:lnTo>
                          <a:lnTo>
                            <a:pt x="141" y="138"/>
                          </a:lnTo>
                          <a:lnTo>
                            <a:pt x="139" y="138"/>
                          </a:lnTo>
                          <a:lnTo>
                            <a:pt x="139" y="140"/>
                          </a:lnTo>
                          <a:lnTo>
                            <a:pt x="139" y="142"/>
                          </a:lnTo>
                          <a:lnTo>
                            <a:pt x="139" y="144"/>
                          </a:lnTo>
                          <a:lnTo>
                            <a:pt x="139" y="146"/>
                          </a:lnTo>
                          <a:lnTo>
                            <a:pt x="141" y="146"/>
                          </a:lnTo>
                          <a:lnTo>
                            <a:pt x="141" y="144"/>
                          </a:lnTo>
                          <a:lnTo>
                            <a:pt x="142" y="144"/>
                          </a:lnTo>
                          <a:lnTo>
                            <a:pt x="142" y="142"/>
                          </a:lnTo>
                          <a:lnTo>
                            <a:pt x="144" y="142"/>
                          </a:lnTo>
                          <a:lnTo>
                            <a:pt x="144" y="144"/>
                          </a:lnTo>
                          <a:lnTo>
                            <a:pt x="146" y="144"/>
                          </a:lnTo>
                          <a:lnTo>
                            <a:pt x="146" y="146"/>
                          </a:lnTo>
                          <a:lnTo>
                            <a:pt x="148" y="146"/>
                          </a:lnTo>
                          <a:lnTo>
                            <a:pt x="150" y="146"/>
                          </a:lnTo>
                          <a:lnTo>
                            <a:pt x="152" y="146"/>
                          </a:lnTo>
                          <a:lnTo>
                            <a:pt x="152" y="148"/>
                          </a:lnTo>
                          <a:lnTo>
                            <a:pt x="152" y="150"/>
                          </a:lnTo>
                          <a:lnTo>
                            <a:pt x="152" y="152"/>
                          </a:lnTo>
                          <a:lnTo>
                            <a:pt x="154" y="152"/>
                          </a:lnTo>
                          <a:lnTo>
                            <a:pt x="156" y="152"/>
                          </a:lnTo>
                          <a:lnTo>
                            <a:pt x="156" y="154"/>
                          </a:lnTo>
                          <a:lnTo>
                            <a:pt x="158" y="154"/>
                          </a:lnTo>
                          <a:lnTo>
                            <a:pt x="158" y="155"/>
                          </a:lnTo>
                          <a:lnTo>
                            <a:pt x="160" y="155"/>
                          </a:lnTo>
                          <a:lnTo>
                            <a:pt x="160" y="154"/>
                          </a:lnTo>
                          <a:lnTo>
                            <a:pt x="160" y="155"/>
                          </a:lnTo>
                          <a:lnTo>
                            <a:pt x="162" y="155"/>
                          </a:lnTo>
                          <a:lnTo>
                            <a:pt x="162" y="157"/>
                          </a:lnTo>
                          <a:lnTo>
                            <a:pt x="164" y="157"/>
                          </a:lnTo>
                          <a:lnTo>
                            <a:pt x="164" y="159"/>
                          </a:lnTo>
                          <a:lnTo>
                            <a:pt x="165" y="159"/>
                          </a:lnTo>
                          <a:lnTo>
                            <a:pt x="165" y="161"/>
                          </a:lnTo>
                          <a:lnTo>
                            <a:pt x="165" y="163"/>
                          </a:lnTo>
                          <a:lnTo>
                            <a:pt x="167" y="163"/>
                          </a:lnTo>
                          <a:lnTo>
                            <a:pt x="169" y="163"/>
                          </a:lnTo>
                          <a:lnTo>
                            <a:pt x="171" y="163"/>
                          </a:lnTo>
                          <a:lnTo>
                            <a:pt x="173" y="163"/>
                          </a:lnTo>
                          <a:lnTo>
                            <a:pt x="175" y="161"/>
                          </a:lnTo>
                          <a:lnTo>
                            <a:pt x="177" y="161"/>
                          </a:lnTo>
                          <a:lnTo>
                            <a:pt x="179" y="163"/>
                          </a:lnTo>
                          <a:lnTo>
                            <a:pt x="181" y="163"/>
                          </a:lnTo>
                          <a:lnTo>
                            <a:pt x="181" y="165"/>
                          </a:lnTo>
                          <a:lnTo>
                            <a:pt x="183" y="165"/>
                          </a:lnTo>
                          <a:lnTo>
                            <a:pt x="185" y="165"/>
                          </a:lnTo>
                          <a:lnTo>
                            <a:pt x="183" y="165"/>
                          </a:lnTo>
                          <a:lnTo>
                            <a:pt x="183" y="167"/>
                          </a:lnTo>
                          <a:lnTo>
                            <a:pt x="181" y="167"/>
                          </a:lnTo>
                          <a:lnTo>
                            <a:pt x="183" y="167"/>
                          </a:lnTo>
                          <a:lnTo>
                            <a:pt x="181" y="167"/>
                          </a:lnTo>
                          <a:lnTo>
                            <a:pt x="181" y="169"/>
                          </a:lnTo>
                          <a:lnTo>
                            <a:pt x="181" y="171"/>
                          </a:lnTo>
                          <a:lnTo>
                            <a:pt x="179" y="171"/>
                          </a:lnTo>
                          <a:lnTo>
                            <a:pt x="181" y="171"/>
                          </a:lnTo>
                          <a:lnTo>
                            <a:pt x="181" y="173"/>
                          </a:lnTo>
                          <a:lnTo>
                            <a:pt x="181" y="175"/>
                          </a:lnTo>
                          <a:lnTo>
                            <a:pt x="179" y="175"/>
                          </a:lnTo>
                          <a:lnTo>
                            <a:pt x="179" y="177"/>
                          </a:lnTo>
                          <a:lnTo>
                            <a:pt x="179" y="178"/>
                          </a:lnTo>
                          <a:lnTo>
                            <a:pt x="177" y="178"/>
                          </a:lnTo>
                          <a:lnTo>
                            <a:pt x="179" y="178"/>
                          </a:lnTo>
                          <a:lnTo>
                            <a:pt x="179" y="180"/>
                          </a:lnTo>
                          <a:lnTo>
                            <a:pt x="179" y="182"/>
                          </a:lnTo>
                          <a:lnTo>
                            <a:pt x="181" y="182"/>
                          </a:lnTo>
                          <a:lnTo>
                            <a:pt x="183" y="182"/>
                          </a:lnTo>
                          <a:lnTo>
                            <a:pt x="185" y="184"/>
                          </a:lnTo>
                          <a:lnTo>
                            <a:pt x="187" y="186"/>
                          </a:lnTo>
                          <a:lnTo>
                            <a:pt x="189" y="186"/>
                          </a:lnTo>
                          <a:lnTo>
                            <a:pt x="190" y="186"/>
                          </a:lnTo>
                          <a:lnTo>
                            <a:pt x="190" y="188"/>
                          </a:lnTo>
                          <a:lnTo>
                            <a:pt x="192" y="188"/>
                          </a:lnTo>
                          <a:lnTo>
                            <a:pt x="192" y="186"/>
                          </a:lnTo>
                          <a:lnTo>
                            <a:pt x="192" y="188"/>
                          </a:lnTo>
                          <a:lnTo>
                            <a:pt x="194" y="188"/>
                          </a:lnTo>
                          <a:lnTo>
                            <a:pt x="194" y="186"/>
                          </a:lnTo>
                          <a:lnTo>
                            <a:pt x="196" y="186"/>
                          </a:lnTo>
                          <a:lnTo>
                            <a:pt x="196" y="184"/>
                          </a:lnTo>
                          <a:lnTo>
                            <a:pt x="198" y="184"/>
                          </a:lnTo>
                          <a:lnTo>
                            <a:pt x="198" y="182"/>
                          </a:lnTo>
                          <a:lnTo>
                            <a:pt x="200" y="182"/>
                          </a:lnTo>
                          <a:lnTo>
                            <a:pt x="200" y="180"/>
                          </a:lnTo>
                          <a:lnTo>
                            <a:pt x="202" y="180"/>
                          </a:lnTo>
                          <a:lnTo>
                            <a:pt x="204" y="180"/>
                          </a:lnTo>
                          <a:lnTo>
                            <a:pt x="204" y="182"/>
                          </a:lnTo>
                          <a:lnTo>
                            <a:pt x="202" y="182"/>
                          </a:lnTo>
                          <a:lnTo>
                            <a:pt x="202" y="184"/>
                          </a:lnTo>
                          <a:lnTo>
                            <a:pt x="200" y="184"/>
                          </a:lnTo>
                          <a:lnTo>
                            <a:pt x="200" y="186"/>
                          </a:lnTo>
                          <a:lnTo>
                            <a:pt x="200" y="184"/>
                          </a:lnTo>
                          <a:lnTo>
                            <a:pt x="202" y="184"/>
                          </a:lnTo>
                          <a:lnTo>
                            <a:pt x="204" y="184"/>
                          </a:lnTo>
                          <a:lnTo>
                            <a:pt x="204" y="186"/>
                          </a:lnTo>
                          <a:lnTo>
                            <a:pt x="206" y="186"/>
                          </a:lnTo>
                          <a:lnTo>
                            <a:pt x="208" y="186"/>
                          </a:lnTo>
                          <a:lnTo>
                            <a:pt x="208" y="188"/>
                          </a:lnTo>
                          <a:lnTo>
                            <a:pt x="210" y="188"/>
                          </a:lnTo>
                          <a:lnTo>
                            <a:pt x="212" y="188"/>
                          </a:lnTo>
                          <a:lnTo>
                            <a:pt x="212" y="190"/>
                          </a:lnTo>
                          <a:lnTo>
                            <a:pt x="213" y="190"/>
                          </a:lnTo>
                          <a:lnTo>
                            <a:pt x="215" y="190"/>
                          </a:lnTo>
                          <a:lnTo>
                            <a:pt x="215" y="192"/>
                          </a:lnTo>
                          <a:lnTo>
                            <a:pt x="215" y="190"/>
                          </a:lnTo>
                          <a:lnTo>
                            <a:pt x="217" y="190"/>
                          </a:lnTo>
                          <a:lnTo>
                            <a:pt x="217" y="192"/>
                          </a:lnTo>
                          <a:lnTo>
                            <a:pt x="217" y="194"/>
                          </a:lnTo>
                          <a:lnTo>
                            <a:pt x="215" y="194"/>
                          </a:lnTo>
                          <a:lnTo>
                            <a:pt x="213" y="194"/>
                          </a:lnTo>
                          <a:lnTo>
                            <a:pt x="212" y="194"/>
                          </a:lnTo>
                          <a:lnTo>
                            <a:pt x="212" y="196"/>
                          </a:lnTo>
                          <a:lnTo>
                            <a:pt x="210" y="196"/>
                          </a:lnTo>
                          <a:lnTo>
                            <a:pt x="210" y="198"/>
                          </a:lnTo>
                          <a:lnTo>
                            <a:pt x="208" y="198"/>
                          </a:lnTo>
                          <a:lnTo>
                            <a:pt x="208" y="200"/>
                          </a:lnTo>
                          <a:lnTo>
                            <a:pt x="208" y="202"/>
                          </a:lnTo>
                          <a:lnTo>
                            <a:pt x="208" y="203"/>
                          </a:lnTo>
                          <a:lnTo>
                            <a:pt x="206" y="203"/>
                          </a:lnTo>
                          <a:lnTo>
                            <a:pt x="206" y="205"/>
                          </a:lnTo>
                          <a:lnTo>
                            <a:pt x="206" y="207"/>
                          </a:lnTo>
                          <a:lnTo>
                            <a:pt x="206" y="209"/>
                          </a:lnTo>
                          <a:lnTo>
                            <a:pt x="204" y="209"/>
                          </a:lnTo>
                          <a:lnTo>
                            <a:pt x="204" y="211"/>
                          </a:lnTo>
                          <a:lnTo>
                            <a:pt x="202" y="211"/>
                          </a:lnTo>
                          <a:lnTo>
                            <a:pt x="202" y="213"/>
                          </a:lnTo>
                          <a:lnTo>
                            <a:pt x="200" y="213"/>
                          </a:lnTo>
                          <a:lnTo>
                            <a:pt x="200" y="215"/>
                          </a:lnTo>
                          <a:lnTo>
                            <a:pt x="202" y="215"/>
                          </a:lnTo>
                          <a:lnTo>
                            <a:pt x="202" y="217"/>
                          </a:lnTo>
                          <a:lnTo>
                            <a:pt x="204" y="217"/>
                          </a:lnTo>
                          <a:lnTo>
                            <a:pt x="206" y="219"/>
                          </a:lnTo>
                          <a:lnTo>
                            <a:pt x="206" y="221"/>
                          </a:lnTo>
                          <a:lnTo>
                            <a:pt x="204" y="221"/>
                          </a:lnTo>
                          <a:lnTo>
                            <a:pt x="204" y="223"/>
                          </a:lnTo>
                          <a:lnTo>
                            <a:pt x="204" y="225"/>
                          </a:lnTo>
                          <a:lnTo>
                            <a:pt x="204" y="226"/>
                          </a:lnTo>
                          <a:lnTo>
                            <a:pt x="206" y="226"/>
                          </a:lnTo>
                          <a:lnTo>
                            <a:pt x="206" y="228"/>
                          </a:lnTo>
                          <a:lnTo>
                            <a:pt x="206" y="230"/>
                          </a:lnTo>
                          <a:lnTo>
                            <a:pt x="206" y="232"/>
                          </a:lnTo>
                          <a:lnTo>
                            <a:pt x="206" y="234"/>
                          </a:lnTo>
                          <a:lnTo>
                            <a:pt x="206" y="236"/>
                          </a:lnTo>
                          <a:lnTo>
                            <a:pt x="206" y="238"/>
                          </a:lnTo>
                          <a:lnTo>
                            <a:pt x="208" y="238"/>
                          </a:lnTo>
                          <a:lnTo>
                            <a:pt x="210" y="238"/>
                          </a:lnTo>
                          <a:lnTo>
                            <a:pt x="212" y="240"/>
                          </a:lnTo>
                          <a:lnTo>
                            <a:pt x="212" y="242"/>
                          </a:lnTo>
                          <a:lnTo>
                            <a:pt x="212" y="244"/>
                          </a:lnTo>
                          <a:lnTo>
                            <a:pt x="213" y="244"/>
                          </a:lnTo>
                          <a:lnTo>
                            <a:pt x="213" y="246"/>
                          </a:lnTo>
                          <a:lnTo>
                            <a:pt x="212" y="246"/>
                          </a:lnTo>
                          <a:lnTo>
                            <a:pt x="212" y="248"/>
                          </a:lnTo>
                          <a:lnTo>
                            <a:pt x="212" y="250"/>
                          </a:lnTo>
                          <a:lnTo>
                            <a:pt x="213" y="250"/>
                          </a:lnTo>
                          <a:lnTo>
                            <a:pt x="213" y="251"/>
                          </a:lnTo>
                          <a:lnTo>
                            <a:pt x="212" y="251"/>
                          </a:lnTo>
                          <a:lnTo>
                            <a:pt x="212" y="253"/>
                          </a:lnTo>
                          <a:lnTo>
                            <a:pt x="213" y="253"/>
                          </a:lnTo>
                          <a:lnTo>
                            <a:pt x="213" y="255"/>
                          </a:lnTo>
                          <a:lnTo>
                            <a:pt x="213" y="257"/>
                          </a:lnTo>
                          <a:lnTo>
                            <a:pt x="212" y="257"/>
                          </a:lnTo>
                          <a:lnTo>
                            <a:pt x="212" y="259"/>
                          </a:lnTo>
                          <a:lnTo>
                            <a:pt x="213" y="259"/>
                          </a:lnTo>
                          <a:lnTo>
                            <a:pt x="213" y="261"/>
                          </a:lnTo>
                          <a:lnTo>
                            <a:pt x="213" y="263"/>
                          </a:lnTo>
                          <a:lnTo>
                            <a:pt x="215" y="263"/>
                          </a:lnTo>
                          <a:lnTo>
                            <a:pt x="217" y="263"/>
                          </a:lnTo>
                          <a:lnTo>
                            <a:pt x="219" y="263"/>
                          </a:lnTo>
                          <a:lnTo>
                            <a:pt x="221" y="263"/>
                          </a:lnTo>
                          <a:lnTo>
                            <a:pt x="221" y="265"/>
                          </a:lnTo>
                          <a:lnTo>
                            <a:pt x="223" y="265"/>
                          </a:lnTo>
                          <a:lnTo>
                            <a:pt x="223" y="267"/>
                          </a:lnTo>
                          <a:lnTo>
                            <a:pt x="225" y="267"/>
                          </a:lnTo>
                          <a:lnTo>
                            <a:pt x="227" y="267"/>
                          </a:lnTo>
                          <a:lnTo>
                            <a:pt x="227" y="269"/>
                          </a:lnTo>
                          <a:lnTo>
                            <a:pt x="227" y="271"/>
                          </a:lnTo>
                          <a:lnTo>
                            <a:pt x="227" y="273"/>
                          </a:lnTo>
                          <a:lnTo>
                            <a:pt x="229" y="273"/>
                          </a:lnTo>
                          <a:lnTo>
                            <a:pt x="229" y="274"/>
                          </a:lnTo>
                          <a:lnTo>
                            <a:pt x="229" y="276"/>
                          </a:lnTo>
                          <a:lnTo>
                            <a:pt x="229" y="278"/>
                          </a:lnTo>
                          <a:lnTo>
                            <a:pt x="231" y="278"/>
                          </a:lnTo>
                          <a:lnTo>
                            <a:pt x="231" y="280"/>
                          </a:lnTo>
                          <a:lnTo>
                            <a:pt x="231" y="282"/>
                          </a:lnTo>
                          <a:lnTo>
                            <a:pt x="233" y="282"/>
                          </a:lnTo>
                          <a:lnTo>
                            <a:pt x="233" y="284"/>
                          </a:lnTo>
                          <a:lnTo>
                            <a:pt x="233" y="286"/>
                          </a:lnTo>
                          <a:lnTo>
                            <a:pt x="233" y="288"/>
                          </a:lnTo>
                          <a:lnTo>
                            <a:pt x="233" y="290"/>
                          </a:lnTo>
                          <a:lnTo>
                            <a:pt x="235" y="290"/>
                          </a:lnTo>
                          <a:lnTo>
                            <a:pt x="237" y="290"/>
                          </a:lnTo>
                          <a:lnTo>
                            <a:pt x="237" y="292"/>
                          </a:lnTo>
                          <a:lnTo>
                            <a:pt x="238" y="292"/>
                          </a:lnTo>
                          <a:lnTo>
                            <a:pt x="240" y="292"/>
                          </a:lnTo>
                          <a:lnTo>
                            <a:pt x="242" y="292"/>
                          </a:lnTo>
                          <a:lnTo>
                            <a:pt x="242" y="294"/>
                          </a:lnTo>
                          <a:lnTo>
                            <a:pt x="244" y="294"/>
                          </a:lnTo>
                          <a:lnTo>
                            <a:pt x="244" y="296"/>
                          </a:lnTo>
                          <a:lnTo>
                            <a:pt x="246" y="296"/>
                          </a:lnTo>
                          <a:lnTo>
                            <a:pt x="248" y="296"/>
                          </a:lnTo>
                          <a:lnTo>
                            <a:pt x="250" y="296"/>
                          </a:lnTo>
                          <a:lnTo>
                            <a:pt x="250" y="294"/>
                          </a:lnTo>
                          <a:lnTo>
                            <a:pt x="252" y="294"/>
                          </a:lnTo>
                          <a:lnTo>
                            <a:pt x="254" y="294"/>
                          </a:lnTo>
                          <a:lnTo>
                            <a:pt x="254" y="296"/>
                          </a:lnTo>
                          <a:lnTo>
                            <a:pt x="254" y="298"/>
                          </a:lnTo>
                          <a:lnTo>
                            <a:pt x="256" y="298"/>
                          </a:lnTo>
                          <a:lnTo>
                            <a:pt x="256" y="299"/>
                          </a:lnTo>
                          <a:lnTo>
                            <a:pt x="258" y="299"/>
                          </a:lnTo>
                          <a:lnTo>
                            <a:pt x="258" y="301"/>
                          </a:lnTo>
                          <a:lnTo>
                            <a:pt x="260" y="301"/>
                          </a:lnTo>
                          <a:lnTo>
                            <a:pt x="261" y="301"/>
                          </a:lnTo>
                          <a:lnTo>
                            <a:pt x="261" y="303"/>
                          </a:lnTo>
                          <a:lnTo>
                            <a:pt x="263" y="303"/>
                          </a:lnTo>
                          <a:lnTo>
                            <a:pt x="265" y="303"/>
                          </a:lnTo>
                          <a:lnTo>
                            <a:pt x="267" y="303"/>
                          </a:lnTo>
                          <a:lnTo>
                            <a:pt x="269" y="303"/>
                          </a:lnTo>
                          <a:lnTo>
                            <a:pt x="271" y="303"/>
                          </a:lnTo>
                          <a:lnTo>
                            <a:pt x="273" y="303"/>
                          </a:lnTo>
                          <a:lnTo>
                            <a:pt x="275" y="303"/>
                          </a:lnTo>
                          <a:lnTo>
                            <a:pt x="275" y="305"/>
                          </a:lnTo>
                          <a:lnTo>
                            <a:pt x="275" y="307"/>
                          </a:lnTo>
                          <a:lnTo>
                            <a:pt x="277" y="307"/>
                          </a:lnTo>
                          <a:lnTo>
                            <a:pt x="279" y="309"/>
                          </a:lnTo>
                          <a:lnTo>
                            <a:pt x="281" y="309"/>
                          </a:lnTo>
                          <a:lnTo>
                            <a:pt x="281" y="311"/>
                          </a:lnTo>
                          <a:lnTo>
                            <a:pt x="283" y="311"/>
                          </a:lnTo>
                          <a:lnTo>
                            <a:pt x="283" y="313"/>
                          </a:lnTo>
                          <a:lnTo>
                            <a:pt x="285" y="313"/>
                          </a:lnTo>
                          <a:lnTo>
                            <a:pt x="285" y="315"/>
                          </a:lnTo>
                          <a:lnTo>
                            <a:pt x="285" y="317"/>
                          </a:lnTo>
                          <a:lnTo>
                            <a:pt x="285" y="319"/>
                          </a:lnTo>
                          <a:lnTo>
                            <a:pt x="286" y="319"/>
                          </a:lnTo>
                          <a:lnTo>
                            <a:pt x="286" y="321"/>
                          </a:lnTo>
                          <a:lnTo>
                            <a:pt x="286" y="322"/>
                          </a:lnTo>
                          <a:lnTo>
                            <a:pt x="288" y="322"/>
                          </a:lnTo>
                          <a:lnTo>
                            <a:pt x="286" y="322"/>
                          </a:lnTo>
                          <a:lnTo>
                            <a:pt x="286" y="324"/>
                          </a:lnTo>
                          <a:lnTo>
                            <a:pt x="288" y="324"/>
                          </a:lnTo>
                          <a:lnTo>
                            <a:pt x="290" y="324"/>
                          </a:lnTo>
                          <a:lnTo>
                            <a:pt x="292" y="324"/>
                          </a:lnTo>
                          <a:lnTo>
                            <a:pt x="292" y="326"/>
                          </a:lnTo>
                          <a:lnTo>
                            <a:pt x="290" y="326"/>
                          </a:lnTo>
                          <a:lnTo>
                            <a:pt x="292" y="328"/>
                          </a:lnTo>
                          <a:lnTo>
                            <a:pt x="292" y="330"/>
                          </a:lnTo>
                          <a:lnTo>
                            <a:pt x="294" y="330"/>
                          </a:lnTo>
                          <a:lnTo>
                            <a:pt x="294" y="332"/>
                          </a:lnTo>
                          <a:lnTo>
                            <a:pt x="294" y="334"/>
                          </a:lnTo>
                          <a:lnTo>
                            <a:pt x="294" y="336"/>
                          </a:lnTo>
                          <a:lnTo>
                            <a:pt x="296" y="336"/>
                          </a:lnTo>
                          <a:lnTo>
                            <a:pt x="294" y="336"/>
                          </a:lnTo>
                          <a:lnTo>
                            <a:pt x="294" y="338"/>
                          </a:lnTo>
                          <a:lnTo>
                            <a:pt x="296" y="338"/>
                          </a:lnTo>
                          <a:lnTo>
                            <a:pt x="298" y="340"/>
                          </a:lnTo>
                          <a:lnTo>
                            <a:pt x="298" y="338"/>
                          </a:lnTo>
                          <a:lnTo>
                            <a:pt x="300" y="338"/>
                          </a:lnTo>
                          <a:lnTo>
                            <a:pt x="300" y="340"/>
                          </a:lnTo>
                          <a:lnTo>
                            <a:pt x="300" y="342"/>
                          </a:lnTo>
                          <a:lnTo>
                            <a:pt x="298" y="342"/>
                          </a:lnTo>
                          <a:lnTo>
                            <a:pt x="298" y="344"/>
                          </a:lnTo>
                          <a:lnTo>
                            <a:pt x="298" y="346"/>
                          </a:lnTo>
                          <a:lnTo>
                            <a:pt x="298" y="347"/>
                          </a:lnTo>
                          <a:lnTo>
                            <a:pt x="300" y="347"/>
                          </a:lnTo>
                          <a:lnTo>
                            <a:pt x="300" y="349"/>
                          </a:lnTo>
                          <a:lnTo>
                            <a:pt x="302" y="349"/>
                          </a:lnTo>
                          <a:lnTo>
                            <a:pt x="304" y="349"/>
                          </a:lnTo>
                          <a:lnTo>
                            <a:pt x="304" y="351"/>
                          </a:lnTo>
                          <a:lnTo>
                            <a:pt x="306" y="351"/>
                          </a:lnTo>
                          <a:lnTo>
                            <a:pt x="306" y="353"/>
                          </a:lnTo>
                          <a:lnTo>
                            <a:pt x="308" y="353"/>
                          </a:lnTo>
                          <a:lnTo>
                            <a:pt x="308" y="355"/>
                          </a:lnTo>
                          <a:lnTo>
                            <a:pt x="309" y="357"/>
                          </a:lnTo>
                          <a:lnTo>
                            <a:pt x="309" y="359"/>
                          </a:lnTo>
                          <a:lnTo>
                            <a:pt x="308" y="359"/>
                          </a:lnTo>
                          <a:lnTo>
                            <a:pt x="306" y="359"/>
                          </a:lnTo>
                          <a:lnTo>
                            <a:pt x="304" y="359"/>
                          </a:lnTo>
                          <a:lnTo>
                            <a:pt x="304" y="361"/>
                          </a:lnTo>
                          <a:lnTo>
                            <a:pt x="302" y="361"/>
                          </a:lnTo>
                          <a:lnTo>
                            <a:pt x="302" y="363"/>
                          </a:lnTo>
                          <a:lnTo>
                            <a:pt x="300" y="363"/>
                          </a:lnTo>
                          <a:lnTo>
                            <a:pt x="300" y="365"/>
                          </a:lnTo>
                          <a:lnTo>
                            <a:pt x="302" y="365"/>
                          </a:lnTo>
                          <a:lnTo>
                            <a:pt x="302" y="367"/>
                          </a:lnTo>
                          <a:lnTo>
                            <a:pt x="300" y="367"/>
                          </a:lnTo>
                          <a:lnTo>
                            <a:pt x="300" y="365"/>
                          </a:lnTo>
                          <a:lnTo>
                            <a:pt x="300" y="367"/>
                          </a:lnTo>
                          <a:lnTo>
                            <a:pt x="298" y="367"/>
                          </a:lnTo>
                          <a:lnTo>
                            <a:pt x="296" y="369"/>
                          </a:lnTo>
                          <a:lnTo>
                            <a:pt x="294" y="369"/>
                          </a:lnTo>
                          <a:lnTo>
                            <a:pt x="292" y="369"/>
                          </a:lnTo>
                          <a:lnTo>
                            <a:pt x="290" y="370"/>
                          </a:lnTo>
                          <a:lnTo>
                            <a:pt x="292" y="370"/>
                          </a:lnTo>
                          <a:lnTo>
                            <a:pt x="292" y="372"/>
                          </a:lnTo>
                          <a:lnTo>
                            <a:pt x="294" y="372"/>
                          </a:lnTo>
                          <a:lnTo>
                            <a:pt x="294" y="374"/>
                          </a:lnTo>
                          <a:lnTo>
                            <a:pt x="294" y="376"/>
                          </a:lnTo>
                          <a:lnTo>
                            <a:pt x="292" y="376"/>
                          </a:lnTo>
                          <a:lnTo>
                            <a:pt x="292" y="378"/>
                          </a:lnTo>
                          <a:lnTo>
                            <a:pt x="292" y="380"/>
                          </a:lnTo>
                          <a:lnTo>
                            <a:pt x="292" y="382"/>
                          </a:lnTo>
                          <a:lnTo>
                            <a:pt x="294" y="382"/>
                          </a:lnTo>
                          <a:lnTo>
                            <a:pt x="294" y="384"/>
                          </a:lnTo>
                          <a:lnTo>
                            <a:pt x="294" y="386"/>
                          </a:lnTo>
                          <a:lnTo>
                            <a:pt x="296" y="388"/>
                          </a:lnTo>
                          <a:lnTo>
                            <a:pt x="296" y="390"/>
                          </a:lnTo>
                          <a:lnTo>
                            <a:pt x="294" y="390"/>
                          </a:lnTo>
                          <a:lnTo>
                            <a:pt x="294" y="392"/>
                          </a:lnTo>
                          <a:lnTo>
                            <a:pt x="296" y="392"/>
                          </a:lnTo>
                          <a:lnTo>
                            <a:pt x="296" y="394"/>
                          </a:lnTo>
                          <a:lnTo>
                            <a:pt x="296" y="395"/>
                          </a:lnTo>
                          <a:lnTo>
                            <a:pt x="294" y="395"/>
                          </a:lnTo>
                          <a:lnTo>
                            <a:pt x="294" y="397"/>
                          </a:lnTo>
                          <a:lnTo>
                            <a:pt x="294" y="399"/>
                          </a:lnTo>
                          <a:lnTo>
                            <a:pt x="296" y="399"/>
                          </a:lnTo>
                          <a:lnTo>
                            <a:pt x="296" y="401"/>
                          </a:lnTo>
                          <a:lnTo>
                            <a:pt x="296" y="403"/>
                          </a:lnTo>
                          <a:lnTo>
                            <a:pt x="296" y="405"/>
                          </a:lnTo>
                          <a:lnTo>
                            <a:pt x="296" y="407"/>
                          </a:lnTo>
                          <a:lnTo>
                            <a:pt x="296" y="409"/>
                          </a:lnTo>
                          <a:lnTo>
                            <a:pt x="296" y="411"/>
                          </a:lnTo>
                          <a:lnTo>
                            <a:pt x="294" y="413"/>
                          </a:lnTo>
                          <a:lnTo>
                            <a:pt x="294" y="415"/>
                          </a:lnTo>
                          <a:lnTo>
                            <a:pt x="296" y="415"/>
                          </a:lnTo>
                          <a:lnTo>
                            <a:pt x="298" y="415"/>
                          </a:lnTo>
                          <a:lnTo>
                            <a:pt x="298" y="417"/>
                          </a:lnTo>
                          <a:lnTo>
                            <a:pt x="300" y="417"/>
                          </a:lnTo>
                          <a:lnTo>
                            <a:pt x="302" y="417"/>
                          </a:lnTo>
                          <a:lnTo>
                            <a:pt x="302" y="419"/>
                          </a:lnTo>
                          <a:lnTo>
                            <a:pt x="302" y="420"/>
                          </a:lnTo>
                          <a:lnTo>
                            <a:pt x="302" y="422"/>
                          </a:lnTo>
                          <a:lnTo>
                            <a:pt x="300" y="422"/>
                          </a:lnTo>
                          <a:lnTo>
                            <a:pt x="300" y="424"/>
                          </a:lnTo>
                          <a:lnTo>
                            <a:pt x="302" y="424"/>
                          </a:lnTo>
                          <a:lnTo>
                            <a:pt x="302" y="426"/>
                          </a:lnTo>
                          <a:lnTo>
                            <a:pt x="304" y="426"/>
                          </a:lnTo>
                          <a:lnTo>
                            <a:pt x="302" y="426"/>
                          </a:lnTo>
                          <a:lnTo>
                            <a:pt x="304" y="426"/>
                          </a:lnTo>
                          <a:lnTo>
                            <a:pt x="304" y="428"/>
                          </a:lnTo>
                          <a:lnTo>
                            <a:pt x="302" y="428"/>
                          </a:lnTo>
                          <a:lnTo>
                            <a:pt x="302" y="430"/>
                          </a:lnTo>
                          <a:lnTo>
                            <a:pt x="302" y="432"/>
                          </a:lnTo>
                          <a:lnTo>
                            <a:pt x="304" y="432"/>
                          </a:lnTo>
                          <a:lnTo>
                            <a:pt x="304" y="434"/>
                          </a:lnTo>
                          <a:lnTo>
                            <a:pt x="302" y="436"/>
                          </a:lnTo>
                          <a:lnTo>
                            <a:pt x="302" y="438"/>
                          </a:lnTo>
                          <a:lnTo>
                            <a:pt x="304" y="438"/>
                          </a:lnTo>
                          <a:lnTo>
                            <a:pt x="304" y="436"/>
                          </a:lnTo>
                          <a:lnTo>
                            <a:pt x="306" y="436"/>
                          </a:lnTo>
                          <a:lnTo>
                            <a:pt x="306" y="438"/>
                          </a:lnTo>
                          <a:lnTo>
                            <a:pt x="308" y="440"/>
                          </a:lnTo>
                          <a:lnTo>
                            <a:pt x="309" y="442"/>
                          </a:lnTo>
                          <a:lnTo>
                            <a:pt x="309" y="443"/>
                          </a:lnTo>
                          <a:lnTo>
                            <a:pt x="311" y="443"/>
                          </a:lnTo>
                          <a:lnTo>
                            <a:pt x="311" y="445"/>
                          </a:lnTo>
                          <a:lnTo>
                            <a:pt x="311" y="447"/>
                          </a:lnTo>
                          <a:lnTo>
                            <a:pt x="311" y="449"/>
                          </a:lnTo>
                          <a:lnTo>
                            <a:pt x="311" y="451"/>
                          </a:lnTo>
                          <a:lnTo>
                            <a:pt x="309" y="453"/>
                          </a:lnTo>
                          <a:lnTo>
                            <a:pt x="309" y="455"/>
                          </a:lnTo>
                          <a:lnTo>
                            <a:pt x="309" y="457"/>
                          </a:lnTo>
                          <a:lnTo>
                            <a:pt x="309" y="459"/>
                          </a:lnTo>
                          <a:lnTo>
                            <a:pt x="308" y="459"/>
                          </a:lnTo>
                          <a:lnTo>
                            <a:pt x="308" y="461"/>
                          </a:lnTo>
                          <a:lnTo>
                            <a:pt x="306" y="461"/>
                          </a:lnTo>
                          <a:lnTo>
                            <a:pt x="306" y="463"/>
                          </a:lnTo>
                          <a:lnTo>
                            <a:pt x="304" y="465"/>
                          </a:lnTo>
                          <a:lnTo>
                            <a:pt x="304" y="467"/>
                          </a:lnTo>
                          <a:lnTo>
                            <a:pt x="304" y="468"/>
                          </a:lnTo>
                          <a:lnTo>
                            <a:pt x="302" y="468"/>
                          </a:lnTo>
                          <a:lnTo>
                            <a:pt x="302" y="470"/>
                          </a:lnTo>
                          <a:lnTo>
                            <a:pt x="300" y="468"/>
                          </a:lnTo>
                          <a:lnTo>
                            <a:pt x="298" y="468"/>
                          </a:lnTo>
                          <a:lnTo>
                            <a:pt x="298" y="470"/>
                          </a:lnTo>
                          <a:lnTo>
                            <a:pt x="298" y="468"/>
                          </a:lnTo>
                          <a:lnTo>
                            <a:pt x="296" y="468"/>
                          </a:lnTo>
                          <a:lnTo>
                            <a:pt x="296" y="467"/>
                          </a:lnTo>
                          <a:lnTo>
                            <a:pt x="294" y="467"/>
                          </a:lnTo>
                          <a:lnTo>
                            <a:pt x="292" y="467"/>
                          </a:lnTo>
                          <a:lnTo>
                            <a:pt x="292" y="465"/>
                          </a:lnTo>
                          <a:lnTo>
                            <a:pt x="290" y="465"/>
                          </a:lnTo>
                          <a:lnTo>
                            <a:pt x="290" y="467"/>
                          </a:lnTo>
                          <a:lnTo>
                            <a:pt x="290" y="468"/>
                          </a:lnTo>
                          <a:lnTo>
                            <a:pt x="290" y="470"/>
                          </a:lnTo>
                          <a:lnTo>
                            <a:pt x="290" y="472"/>
                          </a:lnTo>
                          <a:lnTo>
                            <a:pt x="290" y="474"/>
                          </a:lnTo>
                          <a:lnTo>
                            <a:pt x="290" y="476"/>
                          </a:lnTo>
                          <a:lnTo>
                            <a:pt x="288" y="476"/>
                          </a:lnTo>
                          <a:lnTo>
                            <a:pt x="288" y="478"/>
                          </a:lnTo>
                          <a:lnTo>
                            <a:pt x="290" y="478"/>
                          </a:lnTo>
                          <a:lnTo>
                            <a:pt x="290" y="480"/>
                          </a:lnTo>
                          <a:lnTo>
                            <a:pt x="288" y="480"/>
                          </a:lnTo>
                          <a:lnTo>
                            <a:pt x="288" y="482"/>
                          </a:lnTo>
                          <a:lnTo>
                            <a:pt x="286" y="482"/>
                          </a:lnTo>
                          <a:lnTo>
                            <a:pt x="286" y="484"/>
                          </a:lnTo>
                          <a:lnTo>
                            <a:pt x="286" y="486"/>
                          </a:lnTo>
                          <a:lnTo>
                            <a:pt x="285" y="486"/>
                          </a:lnTo>
                          <a:lnTo>
                            <a:pt x="283" y="486"/>
                          </a:lnTo>
                          <a:lnTo>
                            <a:pt x="283" y="488"/>
                          </a:lnTo>
                          <a:lnTo>
                            <a:pt x="281" y="488"/>
                          </a:lnTo>
                          <a:lnTo>
                            <a:pt x="281" y="490"/>
                          </a:lnTo>
                          <a:lnTo>
                            <a:pt x="281" y="491"/>
                          </a:lnTo>
                          <a:lnTo>
                            <a:pt x="281" y="493"/>
                          </a:lnTo>
                          <a:lnTo>
                            <a:pt x="281" y="495"/>
                          </a:lnTo>
                          <a:lnTo>
                            <a:pt x="281" y="497"/>
                          </a:lnTo>
                          <a:lnTo>
                            <a:pt x="279" y="497"/>
                          </a:lnTo>
                          <a:lnTo>
                            <a:pt x="277" y="497"/>
                          </a:lnTo>
                          <a:lnTo>
                            <a:pt x="277" y="495"/>
                          </a:lnTo>
                          <a:lnTo>
                            <a:pt x="277" y="493"/>
                          </a:lnTo>
                          <a:lnTo>
                            <a:pt x="275" y="493"/>
                          </a:lnTo>
                          <a:lnTo>
                            <a:pt x="273" y="493"/>
                          </a:lnTo>
                          <a:lnTo>
                            <a:pt x="271" y="493"/>
                          </a:lnTo>
                          <a:lnTo>
                            <a:pt x="269" y="493"/>
                          </a:lnTo>
                          <a:lnTo>
                            <a:pt x="267" y="493"/>
                          </a:lnTo>
                          <a:lnTo>
                            <a:pt x="265" y="493"/>
                          </a:lnTo>
                          <a:lnTo>
                            <a:pt x="263" y="493"/>
                          </a:lnTo>
                          <a:lnTo>
                            <a:pt x="261" y="493"/>
                          </a:lnTo>
                          <a:lnTo>
                            <a:pt x="261" y="495"/>
                          </a:lnTo>
                          <a:lnTo>
                            <a:pt x="261" y="497"/>
                          </a:lnTo>
                          <a:lnTo>
                            <a:pt x="260" y="497"/>
                          </a:lnTo>
                          <a:lnTo>
                            <a:pt x="258" y="495"/>
                          </a:lnTo>
                          <a:lnTo>
                            <a:pt x="258" y="493"/>
                          </a:lnTo>
                          <a:lnTo>
                            <a:pt x="256" y="495"/>
                          </a:lnTo>
                          <a:lnTo>
                            <a:pt x="254" y="493"/>
                          </a:lnTo>
                          <a:lnTo>
                            <a:pt x="252" y="493"/>
                          </a:lnTo>
                          <a:lnTo>
                            <a:pt x="252" y="495"/>
                          </a:lnTo>
                          <a:lnTo>
                            <a:pt x="250" y="495"/>
                          </a:lnTo>
                          <a:lnTo>
                            <a:pt x="250" y="493"/>
                          </a:lnTo>
                          <a:lnTo>
                            <a:pt x="250" y="495"/>
                          </a:lnTo>
                          <a:lnTo>
                            <a:pt x="248" y="495"/>
                          </a:lnTo>
                          <a:lnTo>
                            <a:pt x="248" y="497"/>
                          </a:lnTo>
                          <a:lnTo>
                            <a:pt x="246" y="497"/>
                          </a:lnTo>
                          <a:lnTo>
                            <a:pt x="242" y="497"/>
                          </a:lnTo>
                          <a:lnTo>
                            <a:pt x="240" y="497"/>
                          </a:lnTo>
                          <a:lnTo>
                            <a:pt x="240" y="495"/>
                          </a:lnTo>
                          <a:lnTo>
                            <a:pt x="240" y="493"/>
                          </a:lnTo>
                          <a:lnTo>
                            <a:pt x="240" y="491"/>
                          </a:lnTo>
                          <a:lnTo>
                            <a:pt x="238" y="491"/>
                          </a:lnTo>
                          <a:lnTo>
                            <a:pt x="238" y="490"/>
                          </a:lnTo>
                          <a:lnTo>
                            <a:pt x="240" y="490"/>
                          </a:lnTo>
                          <a:lnTo>
                            <a:pt x="240" y="488"/>
                          </a:lnTo>
                          <a:lnTo>
                            <a:pt x="238" y="488"/>
                          </a:lnTo>
                          <a:lnTo>
                            <a:pt x="238" y="486"/>
                          </a:lnTo>
                          <a:lnTo>
                            <a:pt x="240" y="486"/>
                          </a:lnTo>
                          <a:lnTo>
                            <a:pt x="240" y="484"/>
                          </a:lnTo>
                          <a:lnTo>
                            <a:pt x="240" y="482"/>
                          </a:lnTo>
                          <a:lnTo>
                            <a:pt x="240" y="480"/>
                          </a:lnTo>
                          <a:lnTo>
                            <a:pt x="240" y="476"/>
                          </a:lnTo>
                          <a:lnTo>
                            <a:pt x="238" y="476"/>
                          </a:lnTo>
                          <a:lnTo>
                            <a:pt x="238" y="474"/>
                          </a:lnTo>
                          <a:lnTo>
                            <a:pt x="240" y="474"/>
                          </a:lnTo>
                          <a:lnTo>
                            <a:pt x="240" y="472"/>
                          </a:lnTo>
                          <a:lnTo>
                            <a:pt x="238" y="472"/>
                          </a:lnTo>
                          <a:lnTo>
                            <a:pt x="238" y="470"/>
                          </a:lnTo>
                          <a:lnTo>
                            <a:pt x="237" y="470"/>
                          </a:lnTo>
                          <a:lnTo>
                            <a:pt x="235" y="470"/>
                          </a:lnTo>
                          <a:lnTo>
                            <a:pt x="233" y="470"/>
                          </a:lnTo>
                          <a:lnTo>
                            <a:pt x="233" y="468"/>
                          </a:lnTo>
                          <a:lnTo>
                            <a:pt x="233" y="467"/>
                          </a:lnTo>
                          <a:lnTo>
                            <a:pt x="231" y="467"/>
                          </a:lnTo>
                          <a:lnTo>
                            <a:pt x="229" y="467"/>
                          </a:lnTo>
                          <a:lnTo>
                            <a:pt x="227" y="467"/>
                          </a:lnTo>
                          <a:lnTo>
                            <a:pt x="225" y="467"/>
                          </a:lnTo>
                          <a:lnTo>
                            <a:pt x="223" y="467"/>
                          </a:lnTo>
                          <a:lnTo>
                            <a:pt x="223" y="465"/>
                          </a:lnTo>
                          <a:lnTo>
                            <a:pt x="221" y="465"/>
                          </a:lnTo>
                          <a:lnTo>
                            <a:pt x="221" y="463"/>
                          </a:lnTo>
                          <a:lnTo>
                            <a:pt x="221" y="461"/>
                          </a:lnTo>
                          <a:lnTo>
                            <a:pt x="219" y="459"/>
                          </a:lnTo>
                          <a:lnTo>
                            <a:pt x="219" y="457"/>
                          </a:lnTo>
                          <a:lnTo>
                            <a:pt x="219" y="455"/>
                          </a:lnTo>
                          <a:lnTo>
                            <a:pt x="217" y="455"/>
                          </a:lnTo>
                          <a:lnTo>
                            <a:pt x="219" y="455"/>
                          </a:lnTo>
                          <a:lnTo>
                            <a:pt x="217" y="455"/>
                          </a:lnTo>
                          <a:lnTo>
                            <a:pt x="217" y="453"/>
                          </a:lnTo>
                          <a:lnTo>
                            <a:pt x="215" y="453"/>
                          </a:lnTo>
                          <a:lnTo>
                            <a:pt x="215" y="451"/>
                          </a:lnTo>
                          <a:lnTo>
                            <a:pt x="213" y="451"/>
                          </a:lnTo>
                          <a:lnTo>
                            <a:pt x="215" y="451"/>
                          </a:lnTo>
                          <a:lnTo>
                            <a:pt x="213" y="451"/>
                          </a:lnTo>
                          <a:lnTo>
                            <a:pt x="213" y="449"/>
                          </a:lnTo>
                          <a:lnTo>
                            <a:pt x="212" y="449"/>
                          </a:lnTo>
                          <a:lnTo>
                            <a:pt x="210" y="449"/>
                          </a:lnTo>
                          <a:lnTo>
                            <a:pt x="210" y="447"/>
                          </a:lnTo>
                          <a:lnTo>
                            <a:pt x="210" y="445"/>
                          </a:lnTo>
                          <a:lnTo>
                            <a:pt x="208" y="445"/>
                          </a:lnTo>
                          <a:lnTo>
                            <a:pt x="208" y="447"/>
                          </a:lnTo>
                          <a:lnTo>
                            <a:pt x="208" y="445"/>
                          </a:lnTo>
                          <a:lnTo>
                            <a:pt x="206" y="445"/>
                          </a:lnTo>
                          <a:lnTo>
                            <a:pt x="206" y="443"/>
                          </a:lnTo>
                          <a:lnTo>
                            <a:pt x="204" y="443"/>
                          </a:lnTo>
                          <a:lnTo>
                            <a:pt x="202" y="443"/>
                          </a:lnTo>
                          <a:lnTo>
                            <a:pt x="202" y="442"/>
                          </a:lnTo>
                          <a:lnTo>
                            <a:pt x="200" y="442"/>
                          </a:lnTo>
                          <a:lnTo>
                            <a:pt x="198" y="442"/>
                          </a:lnTo>
                          <a:lnTo>
                            <a:pt x="196" y="442"/>
                          </a:lnTo>
                          <a:lnTo>
                            <a:pt x="198" y="442"/>
                          </a:lnTo>
                          <a:lnTo>
                            <a:pt x="198" y="443"/>
                          </a:lnTo>
                          <a:lnTo>
                            <a:pt x="196" y="443"/>
                          </a:lnTo>
                          <a:lnTo>
                            <a:pt x="196" y="445"/>
                          </a:lnTo>
                          <a:lnTo>
                            <a:pt x="196" y="447"/>
                          </a:lnTo>
                          <a:lnTo>
                            <a:pt x="196" y="449"/>
                          </a:lnTo>
                          <a:lnTo>
                            <a:pt x="194" y="449"/>
                          </a:lnTo>
                          <a:lnTo>
                            <a:pt x="194" y="447"/>
                          </a:lnTo>
                          <a:lnTo>
                            <a:pt x="192" y="447"/>
                          </a:lnTo>
                          <a:lnTo>
                            <a:pt x="192" y="445"/>
                          </a:lnTo>
                          <a:lnTo>
                            <a:pt x="190" y="445"/>
                          </a:lnTo>
                          <a:lnTo>
                            <a:pt x="189" y="443"/>
                          </a:lnTo>
                          <a:lnTo>
                            <a:pt x="189" y="445"/>
                          </a:lnTo>
                          <a:lnTo>
                            <a:pt x="187" y="443"/>
                          </a:lnTo>
                          <a:lnTo>
                            <a:pt x="185" y="443"/>
                          </a:lnTo>
                          <a:lnTo>
                            <a:pt x="185" y="442"/>
                          </a:lnTo>
                          <a:lnTo>
                            <a:pt x="183" y="442"/>
                          </a:lnTo>
                          <a:lnTo>
                            <a:pt x="183" y="440"/>
                          </a:lnTo>
                          <a:lnTo>
                            <a:pt x="181" y="438"/>
                          </a:lnTo>
                          <a:lnTo>
                            <a:pt x="181" y="440"/>
                          </a:lnTo>
                          <a:lnTo>
                            <a:pt x="181" y="442"/>
                          </a:lnTo>
                          <a:lnTo>
                            <a:pt x="179" y="442"/>
                          </a:lnTo>
                          <a:lnTo>
                            <a:pt x="181" y="442"/>
                          </a:lnTo>
                          <a:lnTo>
                            <a:pt x="181" y="443"/>
                          </a:lnTo>
                          <a:lnTo>
                            <a:pt x="179" y="443"/>
                          </a:lnTo>
                          <a:lnTo>
                            <a:pt x="179" y="445"/>
                          </a:lnTo>
                          <a:lnTo>
                            <a:pt x="181" y="445"/>
                          </a:lnTo>
                          <a:lnTo>
                            <a:pt x="181" y="447"/>
                          </a:lnTo>
                          <a:lnTo>
                            <a:pt x="179" y="447"/>
                          </a:lnTo>
                          <a:lnTo>
                            <a:pt x="181" y="447"/>
                          </a:lnTo>
                          <a:lnTo>
                            <a:pt x="179" y="447"/>
                          </a:lnTo>
                          <a:lnTo>
                            <a:pt x="179" y="449"/>
                          </a:lnTo>
                          <a:lnTo>
                            <a:pt x="177" y="449"/>
                          </a:lnTo>
                          <a:lnTo>
                            <a:pt x="175" y="449"/>
                          </a:lnTo>
                          <a:lnTo>
                            <a:pt x="175" y="447"/>
                          </a:lnTo>
                          <a:lnTo>
                            <a:pt x="175" y="449"/>
                          </a:lnTo>
                          <a:lnTo>
                            <a:pt x="173" y="449"/>
                          </a:lnTo>
                          <a:lnTo>
                            <a:pt x="173" y="447"/>
                          </a:lnTo>
                          <a:lnTo>
                            <a:pt x="173" y="449"/>
                          </a:lnTo>
                          <a:lnTo>
                            <a:pt x="173" y="451"/>
                          </a:lnTo>
                          <a:lnTo>
                            <a:pt x="171" y="451"/>
                          </a:lnTo>
                          <a:lnTo>
                            <a:pt x="169" y="451"/>
                          </a:lnTo>
                          <a:lnTo>
                            <a:pt x="169" y="453"/>
                          </a:lnTo>
                          <a:lnTo>
                            <a:pt x="169" y="455"/>
                          </a:lnTo>
                          <a:lnTo>
                            <a:pt x="167" y="455"/>
                          </a:lnTo>
                          <a:lnTo>
                            <a:pt x="167" y="453"/>
                          </a:lnTo>
                          <a:lnTo>
                            <a:pt x="165" y="453"/>
                          </a:lnTo>
                          <a:lnTo>
                            <a:pt x="165" y="455"/>
                          </a:lnTo>
                          <a:lnTo>
                            <a:pt x="164" y="455"/>
                          </a:lnTo>
                          <a:lnTo>
                            <a:pt x="165" y="455"/>
                          </a:lnTo>
                          <a:lnTo>
                            <a:pt x="165" y="457"/>
                          </a:lnTo>
                          <a:lnTo>
                            <a:pt x="164" y="457"/>
                          </a:lnTo>
                          <a:lnTo>
                            <a:pt x="164" y="459"/>
                          </a:lnTo>
                          <a:lnTo>
                            <a:pt x="162" y="459"/>
                          </a:lnTo>
                          <a:lnTo>
                            <a:pt x="162" y="457"/>
                          </a:lnTo>
                          <a:lnTo>
                            <a:pt x="160" y="459"/>
                          </a:lnTo>
                          <a:lnTo>
                            <a:pt x="162" y="459"/>
                          </a:lnTo>
                          <a:lnTo>
                            <a:pt x="162" y="461"/>
                          </a:lnTo>
                          <a:lnTo>
                            <a:pt x="160" y="461"/>
                          </a:lnTo>
                          <a:lnTo>
                            <a:pt x="158" y="461"/>
                          </a:lnTo>
                          <a:lnTo>
                            <a:pt x="158" y="463"/>
                          </a:lnTo>
                          <a:lnTo>
                            <a:pt x="158" y="465"/>
                          </a:lnTo>
                          <a:lnTo>
                            <a:pt x="156" y="463"/>
                          </a:lnTo>
                          <a:lnTo>
                            <a:pt x="156" y="465"/>
                          </a:lnTo>
                          <a:lnTo>
                            <a:pt x="154" y="463"/>
                          </a:lnTo>
                          <a:lnTo>
                            <a:pt x="152" y="465"/>
                          </a:lnTo>
                          <a:lnTo>
                            <a:pt x="150" y="465"/>
                          </a:lnTo>
                          <a:lnTo>
                            <a:pt x="148" y="465"/>
                          </a:lnTo>
                          <a:lnTo>
                            <a:pt x="148" y="467"/>
                          </a:lnTo>
                          <a:lnTo>
                            <a:pt x="146" y="468"/>
                          </a:lnTo>
                          <a:lnTo>
                            <a:pt x="144" y="468"/>
                          </a:lnTo>
                          <a:lnTo>
                            <a:pt x="144" y="467"/>
                          </a:lnTo>
                          <a:lnTo>
                            <a:pt x="146" y="467"/>
                          </a:lnTo>
                          <a:lnTo>
                            <a:pt x="144" y="467"/>
                          </a:lnTo>
                          <a:lnTo>
                            <a:pt x="142" y="467"/>
                          </a:lnTo>
                          <a:lnTo>
                            <a:pt x="141" y="467"/>
                          </a:lnTo>
                          <a:lnTo>
                            <a:pt x="139" y="467"/>
                          </a:lnTo>
                          <a:lnTo>
                            <a:pt x="139" y="465"/>
                          </a:lnTo>
                          <a:lnTo>
                            <a:pt x="137" y="465"/>
                          </a:lnTo>
                          <a:lnTo>
                            <a:pt x="135" y="463"/>
                          </a:lnTo>
                          <a:lnTo>
                            <a:pt x="135" y="461"/>
                          </a:lnTo>
                          <a:lnTo>
                            <a:pt x="135" y="459"/>
                          </a:lnTo>
                          <a:lnTo>
                            <a:pt x="133" y="459"/>
                          </a:lnTo>
                          <a:lnTo>
                            <a:pt x="133" y="461"/>
                          </a:lnTo>
                          <a:lnTo>
                            <a:pt x="133" y="463"/>
                          </a:lnTo>
                          <a:lnTo>
                            <a:pt x="131" y="463"/>
                          </a:lnTo>
                          <a:lnTo>
                            <a:pt x="131" y="461"/>
                          </a:lnTo>
                          <a:lnTo>
                            <a:pt x="129" y="461"/>
                          </a:lnTo>
                          <a:lnTo>
                            <a:pt x="131" y="461"/>
                          </a:lnTo>
                          <a:lnTo>
                            <a:pt x="129" y="461"/>
                          </a:lnTo>
                          <a:lnTo>
                            <a:pt x="129" y="459"/>
                          </a:lnTo>
                          <a:lnTo>
                            <a:pt x="129" y="457"/>
                          </a:lnTo>
                          <a:lnTo>
                            <a:pt x="129" y="455"/>
                          </a:lnTo>
                          <a:lnTo>
                            <a:pt x="131" y="453"/>
                          </a:lnTo>
                          <a:lnTo>
                            <a:pt x="133" y="453"/>
                          </a:lnTo>
                          <a:lnTo>
                            <a:pt x="133" y="451"/>
                          </a:lnTo>
                          <a:lnTo>
                            <a:pt x="135" y="451"/>
                          </a:lnTo>
                          <a:lnTo>
                            <a:pt x="135" y="449"/>
                          </a:lnTo>
                          <a:lnTo>
                            <a:pt x="135" y="447"/>
                          </a:lnTo>
                          <a:lnTo>
                            <a:pt x="135" y="449"/>
                          </a:lnTo>
                          <a:lnTo>
                            <a:pt x="133" y="449"/>
                          </a:lnTo>
                          <a:lnTo>
                            <a:pt x="133" y="447"/>
                          </a:lnTo>
                          <a:lnTo>
                            <a:pt x="131" y="447"/>
                          </a:lnTo>
                          <a:lnTo>
                            <a:pt x="131" y="445"/>
                          </a:lnTo>
                          <a:lnTo>
                            <a:pt x="129" y="445"/>
                          </a:lnTo>
                          <a:lnTo>
                            <a:pt x="129" y="447"/>
                          </a:lnTo>
                          <a:lnTo>
                            <a:pt x="129" y="445"/>
                          </a:lnTo>
                          <a:lnTo>
                            <a:pt x="129" y="443"/>
                          </a:lnTo>
                          <a:lnTo>
                            <a:pt x="127" y="445"/>
                          </a:lnTo>
                          <a:lnTo>
                            <a:pt x="125" y="445"/>
                          </a:lnTo>
                          <a:lnTo>
                            <a:pt x="125" y="443"/>
                          </a:lnTo>
                          <a:lnTo>
                            <a:pt x="123" y="443"/>
                          </a:lnTo>
                          <a:lnTo>
                            <a:pt x="123" y="442"/>
                          </a:lnTo>
                          <a:lnTo>
                            <a:pt x="121" y="442"/>
                          </a:lnTo>
                          <a:lnTo>
                            <a:pt x="119" y="442"/>
                          </a:lnTo>
                          <a:lnTo>
                            <a:pt x="117" y="442"/>
                          </a:lnTo>
                          <a:lnTo>
                            <a:pt x="116" y="442"/>
                          </a:lnTo>
                          <a:lnTo>
                            <a:pt x="114" y="442"/>
                          </a:lnTo>
                          <a:lnTo>
                            <a:pt x="114" y="440"/>
                          </a:lnTo>
                          <a:lnTo>
                            <a:pt x="112" y="440"/>
                          </a:lnTo>
                          <a:lnTo>
                            <a:pt x="110" y="440"/>
                          </a:lnTo>
                          <a:lnTo>
                            <a:pt x="108" y="440"/>
                          </a:lnTo>
                          <a:lnTo>
                            <a:pt x="106" y="440"/>
                          </a:lnTo>
                          <a:lnTo>
                            <a:pt x="106" y="438"/>
                          </a:lnTo>
                          <a:lnTo>
                            <a:pt x="108" y="438"/>
                          </a:lnTo>
                          <a:lnTo>
                            <a:pt x="106" y="438"/>
                          </a:lnTo>
                          <a:lnTo>
                            <a:pt x="106" y="436"/>
                          </a:lnTo>
                          <a:lnTo>
                            <a:pt x="104" y="434"/>
                          </a:lnTo>
                          <a:lnTo>
                            <a:pt x="106" y="432"/>
                          </a:lnTo>
                          <a:lnTo>
                            <a:pt x="106" y="430"/>
                          </a:lnTo>
                          <a:lnTo>
                            <a:pt x="104" y="430"/>
                          </a:lnTo>
                          <a:lnTo>
                            <a:pt x="106" y="430"/>
                          </a:lnTo>
                          <a:lnTo>
                            <a:pt x="106" y="428"/>
                          </a:lnTo>
                          <a:lnTo>
                            <a:pt x="104" y="428"/>
                          </a:lnTo>
                          <a:lnTo>
                            <a:pt x="104" y="426"/>
                          </a:lnTo>
                          <a:lnTo>
                            <a:pt x="102" y="426"/>
                          </a:lnTo>
                          <a:lnTo>
                            <a:pt x="102" y="424"/>
                          </a:lnTo>
                          <a:lnTo>
                            <a:pt x="100" y="424"/>
                          </a:lnTo>
                          <a:lnTo>
                            <a:pt x="100" y="422"/>
                          </a:lnTo>
                          <a:lnTo>
                            <a:pt x="102" y="422"/>
                          </a:lnTo>
                          <a:lnTo>
                            <a:pt x="102" y="420"/>
                          </a:lnTo>
                          <a:lnTo>
                            <a:pt x="102" y="419"/>
                          </a:lnTo>
                          <a:lnTo>
                            <a:pt x="104" y="419"/>
                          </a:lnTo>
                          <a:lnTo>
                            <a:pt x="104" y="417"/>
                          </a:lnTo>
                          <a:lnTo>
                            <a:pt x="104" y="415"/>
                          </a:lnTo>
                          <a:lnTo>
                            <a:pt x="102" y="415"/>
                          </a:lnTo>
                          <a:lnTo>
                            <a:pt x="102" y="413"/>
                          </a:lnTo>
                          <a:lnTo>
                            <a:pt x="102" y="411"/>
                          </a:lnTo>
                          <a:lnTo>
                            <a:pt x="100" y="411"/>
                          </a:lnTo>
                          <a:lnTo>
                            <a:pt x="100" y="409"/>
                          </a:lnTo>
                          <a:lnTo>
                            <a:pt x="100" y="407"/>
                          </a:lnTo>
                          <a:lnTo>
                            <a:pt x="98" y="407"/>
                          </a:lnTo>
                          <a:lnTo>
                            <a:pt x="98" y="405"/>
                          </a:lnTo>
                          <a:lnTo>
                            <a:pt x="100" y="403"/>
                          </a:lnTo>
                          <a:lnTo>
                            <a:pt x="100" y="401"/>
                          </a:lnTo>
                          <a:lnTo>
                            <a:pt x="98" y="401"/>
                          </a:lnTo>
                          <a:lnTo>
                            <a:pt x="100" y="401"/>
                          </a:lnTo>
                          <a:lnTo>
                            <a:pt x="100" y="399"/>
                          </a:lnTo>
                          <a:lnTo>
                            <a:pt x="100" y="397"/>
                          </a:lnTo>
                          <a:lnTo>
                            <a:pt x="98" y="397"/>
                          </a:lnTo>
                          <a:lnTo>
                            <a:pt x="96" y="397"/>
                          </a:lnTo>
                          <a:lnTo>
                            <a:pt x="96" y="395"/>
                          </a:lnTo>
                          <a:lnTo>
                            <a:pt x="96" y="394"/>
                          </a:lnTo>
                          <a:lnTo>
                            <a:pt x="96" y="392"/>
                          </a:lnTo>
                          <a:lnTo>
                            <a:pt x="96" y="390"/>
                          </a:lnTo>
                          <a:lnTo>
                            <a:pt x="98" y="390"/>
                          </a:lnTo>
                          <a:lnTo>
                            <a:pt x="98" y="388"/>
                          </a:lnTo>
                          <a:lnTo>
                            <a:pt x="98" y="386"/>
                          </a:lnTo>
                          <a:lnTo>
                            <a:pt x="96" y="386"/>
                          </a:lnTo>
                          <a:lnTo>
                            <a:pt x="96" y="384"/>
                          </a:lnTo>
                          <a:lnTo>
                            <a:pt x="96" y="382"/>
                          </a:lnTo>
                          <a:lnTo>
                            <a:pt x="96" y="380"/>
                          </a:lnTo>
                          <a:lnTo>
                            <a:pt x="98" y="380"/>
                          </a:lnTo>
                          <a:lnTo>
                            <a:pt x="98" y="378"/>
                          </a:lnTo>
                          <a:lnTo>
                            <a:pt x="100" y="378"/>
                          </a:lnTo>
                          <a:lnTo>
                            <a:pt x="100" y="376"/>
                          </a:lnTo>
                          <a:lnTo>
                            <a:pt x="98" y="376"/>
                          </a:lnTo>
                          <a:lnTo>
                            <a:pt x="98" y="374"/>
                          </a:lnTo>
                          <a:lnTo>
                            <a:pt x="98" y="372"/>
                          </a:lnTo>
                          <a:lnTo>
                            <a:pt x="100" y="372"/>
                          </a:lnTo>
                          <a:lnTo>
                            <a:pt x="102" y="372"/>
                          </a:lnTo>
                          <a:lnTo>
                            <a:pt x="104" y="372"/>
                          </a:lnTo>
                          <a:lnTo>
                            <a:pt x="102" y="372"/>
                          </a:lnTo>
                          <a:lnTo>
                            <a:pt x="102" y="370"/>
                          </a:lnTo>
                          <a:lnTo>
                            <a:pt x="100" y="370"/>
                          </a:lnTo>
                          <a:lnTo>
                            <a:pt x="98" y="370"/>
                          </a:lnTo>
                          <a:lnTo>
                            <a:pt x="98" y="369"/>
                          </a:lnTo>
                          <a:lnTo>
                            <a:pt x="96" y="369"/>
                          </a:lnTo>
                          <a:lnTo>
                            <a:pt x="96" y="367"/>
                          </a:lnTo>
                          <a:lnTo>
                            <a:pt x="96" y="369"/>
                          </a:lnTo>
                          <a:lnTo>
                            <a:pt x="96" y="367"/>
                          </a:lnTo>
                          <a:lnTo>
                            <a:pt x="96" y="369"/>
                          </a:lnTo>
                          <a:lnTo>
                            <a:pt x="96" y="367"/>
                          </a:lnTo>
                          <a:lnTo>
                            <a:pt x="94" y="367"/>
                          </a:lnTo>
                          <a:lnTo>
                            <a:pt x="94" y="365"/>
                          </a:lnTo>
                          <a:lnTo>
                            <a:pt x="93" y="365"/>
                          </a:lnTo>
                          <a:lnTo>
                            <a:pt x="91" y="365"/>
                          </a:lnTo>
                          <a:lnTo>
                            <a:pt x="91" y="363"/>
                          </a:lnTo>
                          <a:lnTo>
                            <a:pt x="91" y="361"/>
                          </a:lnTo>
                          <a:lnTo>
                            <a:pt x="89" y="361"/>
                          </a:lnTo>
                          <a:lnTo>
                            <a:pt x="89" y="359"/>
                          </a:lnTo>
                          <a:lnTo>
                            <a:pt x="89" y="357"/>
                          </a:lnTo>
                          <a:lnTo>
                            <a:pt x="89" y="355"/>
                          </a:lnTo>
                          <a:lnTo>
                            <a:pt x="89" y="353"/>
                          </a:lnTo>
                          <a:lnTo>
                            <a:pt x="87" y="353"/>
                          </a:lnTo>
                          <a:lnTo>
                            <a:pt x="85" y="353"/>
                          </a:lnTo>
                          <a:lnTo>
                            <a:pt x="85" y="351"/>
                          </a:lnTo>
                          <a:lnTo>
                            <a:pt x="83" y="351"/>
                          </a:lnTo>
                          <a:lnTo>
                            <a:pt x="81" y="349"/>
                          </a:lnTo>
                          <a:lnTo>
                            <a:pt x="81" y="347"/>
                          </a:lnTo>
                          <a:lnTo>
                            <a:pt x="83" y="347"/>
                          </a:lnTo>
                          <a:lnTo>
                            <a:pt x="85" y="347"/>
                          </a:lnTo>
                          <a:lnTo>
                            <a:pt x="85" y="346"/>
                          </a:lnTo>
                          <a:lnTo>
                            <a:pt x="85" y="347"/>
                          </a:lnTo>
                          <a:lnTo>
                            <a:pt x="87" y="347"/>
                          </a:lnTo>
                          <a:lnTo>
                            <a:pt x="87" y="346"/>
                          </a:lnTo>
                          <a:lnTo>
                            <a:pt x="89" y="346"/>
                          </a:lnTo>
                          <a:lnTo>
                            <a:pt x="91" y="346"/>
                          </a:lnTo>
                          <a:lnTo>
                            <a:pt x="93" y="346"/>
                          </a:lnTo>
                          <a:lnTo>
                            <a:pt x="93" y="347"/>
                          </a:lnTo>
                          <a:lnTo>
                            <a:pt x="93" y="346"/>
                          </a:lnTo>
                          <a:lnTo>
                            <a:pt x="94" y="346"/>
                          </a:lnTo>
                          <a:lnTo>
                            <a:pt x="94" y="347"/>
                          </a:lnTo>
                          <a:lnTo>
                            <a:pt x="94" y="346"/>
                          </a:lnTo>
                          <a:lnTo>
                            <a:pt x="96" y="346"/>
                          </a:lnTo>
                          <a:lnTo>
                            <a:pt x="96" y="347"/>
                          </a:lnTo>
                          <a:lnTo>
                            <a:pt x="98" y="347"/>
                          </a:lnTo>
                          <a:lnTo>
                            <a:pt x="98" y="346"/>
                          </a:lnTo>
                          <a:lnTo>
                            <a:pt x="98" y="347"/>
                          </a:lnTo>
                          <a:lnTo>
                            <a:pt x="98" y="346"/>
                          </a:lnTo>
                          <a:lnTo>
                            <a:pt x="100" y="346"/>
                          </a:lnTo>
                          <a:lnTo>
                            <a:pt x="100" y="347"/>
                          </a:lnTo>
                          <a:lnTo>
                            <a:pt x="102" y="347"/>
                          </a:lnTo>
                          <a:lnTo>
                            <a:pt x="104" y="347"/>
                          </a:lnTo>
                          <a:lnTo>
                            <a:pt x="106" y="347"/>
                          </a:lnTo>
                          <a:lnTo>
                            <a:pt x="106" y="346"/>
                          </a:lnTo>
                          <a:lnTo>
                            <a:pt x="106" y="344"/>
                          </a:lnTo>
                          <a:lnTo>
                            <a:pt x="106" y="342"/>
                          </a:lnTo>
                          <a:lnTo>
                            <a:pt x="106" y="340"/>
                          </a:lnTo>
                          <a:lnTo>
                            <a:pt x="106" y="342"/>
                          </a:lnTo>
                          <a:lnTo>
                            <a:pt x="108" y="342"/>
                          </a:lnTo>
                          <a:lnTo>
                            <a:pt x="110" y="342"/>
                          </a:lnTo>
                          <a:lnTo>
                            <a:pt x="110" y="340"/>
                          </a:lnTo>
                          <a:lnTo>
                            <a:pt x="112" y="340"/>
                          </a:lnTo>
                          <a:lnTo>
                            <a:pt x="112" y="338"/>
                          </a:lnTo>
                          <a:lnTo>
                            <a:pt x="114" y="338"/>
                          </a:lnTo>
                          <a:lnTo>
                            <a:pt x="116" y="338"/>
                          </a:lnTo>
                          <a:lnTo>
                            <a:pt x="116" y="336"/>
                          </a:lnTo>
                          <a:lnTo>
                            <a:pt x="116" y="334"/>
                          </a:lnTo>
                          <a:lnTo>
                            <a:pt x="117" y="334"/>
                          </a:lnTo>
                          <a:lnTo>
                            <a:pt x="117" y="332"/>
                          </a:lnTo>
                          <a:lnTo>
                            <a:pt x="117" y="334"/>
                          </a:lnTo>
                          <a:lnTo>
                            <a:pt x="119" y="334"/>
                          </a:lnTo>
                          <a:lnTo>
                            <a:pt x="119" y="332"/>
                          </a:lnTo>
                          <a:lnTo>
                            <a:pt x="119" y="334"/>
                          </a:lnTo>
                          <a:lnTo>
                            <a:pt x="121" y="334"/>
                          </a:lnTo>
                          <a:lnTo>
                            <a:pt x="119" y="334"/>
                          </a:lnTo>
                          <a:lnTo>
                            <a:pt x="119" y="336"/>
                          </a:lnTo>
                          <a:lnTo>
                            <a:pt x="121" y="336"/>
                          </a:lnTo>
                          <a:lnTo>
                            <a:pt x="123" y="336"/>
                          </a:lnTo>
                          <a:lnTo>
                            <a:pt x="123" y="334"/>
                          </a:lnTo>
                          <a:lnTo>
                            <a:pt x="125" y="334"/>
                          </a:lnTo>
                          <a:lnTo>
                            <a:pt x="125" y="332"/>
                          </a:lnTo>
                          <a:lnTo>
                            <a:pt x="127" y="332"/>
                          </a:lnTo>
                          <a:lnTo>
                            <a:pt x="127" y="330"/>
                          </a:lnTo>
                          <a:lnTo>
                            <a:pt x="129" y="330"/>
                          </a:lnTo>
                          <a:lnTo>
                            <a:pt x="129" y="328"/>
                          </a:lnTo>
                          <a:lnTo>
                            <a:pt x="131" y="328"/>
                          </a:lnTo>
                          <a:lnTo>
                            <a:pt x="133" y="328"/>
                          </a:lnTo>
                          <a:lnTo>
                            <a:pt x="133" y="326"/>
                          </a:lnTo>
                          <a:lnTo>
                            <a:pt x="133" y="324"/>
                          </a:lnTo>
                          <a:lnTo>
                            <a:pt x="133" y="322"/>
                          </a:lnTo>
                          <a:lnTo>
                            <a:pt x="133" y="321"/>
                          </a:lnTo>
                          <a:lnTo>
                            <a:pt x="133" y="319"/>
                          </a:lnTo>
                          <a:lnTo>
                            <a:pt x="133" y="317"/>
                          </a:lnTo>
                          <a:lnTo>
                            <a:pt x="133" y="315"/>
                          </a:lnTo>
                          <a:lnTo>
                            <a:pt x="135" y="315"/>
                          </a:lnTo>
                          <a:lnTo>
                            <a:pt x="137" y="315"/>
                          </a:lnTo>
                          <a:lnTo>
                            <a:pt x="139" y="315"/>
                          </a:lnTo>
                          <a:lnTo>
                            <a:pt x="141" y="315"/>
                          </a:lnTo>
                          <a:lnTo>
                            <a:pt x="141" y="313"/>
                          </a:lnTo>
                          <a:lnTo>
                            <a:pt x="139" y="313"/>
                          </a:lnTo>
                          <a:lnTo>
                            <a:pt x="139" y="311"/>
                          </a:lnTo>
                          <a:lnTo>
                            <a:pt x="139" y="309"/>
                          </a:lnTo>
                          <a:lnTo>
                            <a:pt x="137" y="309"/>
                          </a:lnTo>
                          <a:lnTo>
                            <a:pt x="137" y="307"/>
                          </a:lnTo>
                          <a:lnTo>
                            <a:pt x="135" y="307"/>
                          </a:lnTo>
                          <a:lnTo>
                            <a:pt x="133" y="305"/>
                          </a:lnTo>
                          <a:lnTo>
                            <a:pt x="131" y="305"/>
                          </a:lnTo>
                          <a:lnTo>
                            <a:pt x="131" y="303"/>
                          </a:lnTo>
                          <a:lnTo>
                            <a:pt x="129" y="303"/>
                          </a:lnTo>
                          <a:lnTo>
                            <a:pt x="129" y="301"/>
                          </a:lnTo>
                          <a:lnTo>
                            <a:pt x="127" y="301"/>
                          </a:lnTo>
                          <a:lnTo>
                            <a:pt x="127" y="299"/>
                          </a:lnTo>
                          <a:lnTo>
                            <a:pt x="129" y="299"/>
                          </a:lnTo>
                          <a:lnTo>
                            <a:pt x="131" y="299"/>
                          </a:lnTo>
                          <a:lnTo>
                            <a:pt x="131" y="298"/>
                          </a:lnTo>
                          <a:lnTo>
                            <a:pt x="131" y="296"/>
                          </a:lnTo>
                          <a:lnTo>
                            <a:pt x="131" y="294"/>
                          </a:lnTo>
                          <a:lnTo>
                            <a:pt x="133" y="294"/>
                          </a:lnTo>
                          <a:lnTo>
                            <a:pt x="133" y="296"/>
                          </a:lnTo>
                          <a:lnTo>
                            <a:pt x="133" y="294"/>
                          </a:lnTo>
                          <a:lnTo>
                            <a:pt x="133" y="292"/>
                          </a:lnTo>
                          <a:lnTo>
                            <a:pt x="133" y="294"/>
                          </a:lnTo>
                          <a:lnTo>
                            <a:pt x="131" y="294"/>
                          </a:lnTo>
                          <a:lnTo>
                            <a:pt x="131" y="292"/>
                          </a:lnTo>
                          <a:lnTo>
                            <a:pt x="131" y="294"/>
                          </a:lnTo>
                          <a:lnTo>
                            <a:pt x="131" y="292"/>
                          </a:lnTo>
                          <a:lnTo>
                            <a:pt x="131" y="294"/>
                          </a:lnTo>
                          <a:lnTo>
                            <a:pt x="131" y="292"/>
                          </a:lnTo>
                          <a:lnTo>
                            <a:pt x="129" y="292"/>
                          </a:lnTo>
                          <a:lnTo>
                            <a:pt x="127" y="292"/>
                          </a:lnTo>
                          <a:lnTo>
                            <a:pt x="127" y="290"/>
                          </a:lnTo>
                          <a:lnTo>
                            <a:pt x="125" y="290"/>
                          </a:lnTo>
                          <a:lnTo>
                            <a:pt x="125" y="288"/>
                          </a:lnTo>
                          <a:lnTo>
                            <a:pt x="123" y="288"/>
                          </a:lnTo>
                          <a:lnTo>
                            <a:pt x="123" y="286"/>
                          </a:lnTo>
                          <a:lnTo>
                            <a:pt x="121" y="286"/>
                          </a:lnTo>
                          <a:lnTo>
                            <a:pt x="119" y="286"/>
                          </a:lnTo>
                          <a:lnTo>
                            <a:pt x="117" y="286"/>
                          </a:lnTo>
                          <a:lnTo>
                            <a:pt x="116" y="286"/>
                          </a:lnTo>
                          <a:lnTo>
                            <a:pt x="114" y="286"/>
                          </a:lnTo>
                          <a:lnTo>
                            <a:pt x="112" y="286"/>
                          </a:lnTo>
                          <a:lnTo>
                            <a:pt x="112" y="288"/>
                          </a:lnTo>
                          <a:lnTo>
                            <a:pt x="110" y="288"/>
                          </a:lnTo>
                          <a:lnTo>
                            <a:pt x="110" y="286"/>
                          </a:lnTo>
                          <a:lnTo>
                            <a:pt x="112" y="286"/>
                          </a:lnTo>
                          <a:lnTo>
                            <a:pt x="112" y="284"/>
                          </a:lnTo>
                          <a:lnTo>
                            <a:pt x="112" y="282"/>
                          </a:lnTo>
                          <a:lnTo>
                            <a:pt x="112" y="280"/>
                          </a:lnTo>
                          <a:lnTo>
                            <a:pt x="110" y="280"/>
                          </a:lnTo>
                          <a:lnTo>
                            <a:pt x="108" y="280"/>
                          </a:lnTo>
                          <a:lnTo>
                            <a:pt x="108" y="278"/>
                          </a:lnTo>
                          <a:lnTo>
                            <a:pt x="106" y="278"/>
                          </a:lnTo>
                          <a:lnTo>
                            <a:pt x="106" y="276"/>
                          </a:lnTo>
                          <a:lnTo>
                            <a:pt x="104" y="276"/>
                          </a:lnTo>
                          <a:lnTo>
                            <a:pt x="104" y="274"/>
                          </a:lnTo>
                          <a:lnTo>
                            <a:pt x="102" y="274"/>
                          </a:lnTo>
                          <a:lnTo>
                            <a:pt x="102" y="273"/>
                          </a:lnTo>
                          <a:lnTo>
                            <a:pt x="102" y="274"/>
                          </a:lnTo>
                          <a:lnTo>
                            <a:pt x="100" y="274"/>
                          </a:lnTo>
                          <a:lnTo>
                            <a:pt x="100" y="273"/>
                          </a:lnTo>
                          <a:lnTo>
                            <a:pt x="98" y="273"/>
                          </a:lnTo>
                          <a:lnTo>
                            <a:pt x="98" y="271"/>
                          </a:lnTo>
                          <a:lnTo>
                            <a:pt x="96" y="271"/>
                          </a:lnTo>
                          <a:lnTo>
                            <a:pt x="94" y="271"/>
                          </a:lnTo>
                          <a:lnTo>
                            <a:pt x="93" y="271"/>
                          </a:lnTo>
                          <a:lnTo>
                            <a:pt x="93" y="273"/>
                          </a:lnTo>
                          <a:lnTo>
                            <a:pt x="91" y="273"/>
                          </a:lnTo>
                          <a:lnTo>
                            <a:pt x="91" y="271"/>
                          </a:lnTo>
                          <a:lnTo>
                            <a:pt x="91" y="269"/>
                          </a:lnTo>
                          <a:lnTo>
                            <a:pt x="89" y="269"/>
                          </a:lnTo>
                          <a:lnTo>
                            <a:pt x="89" y="267"/>
                          </a:lnTo>
                          <a:lnTo>
                            <a:pt x="89" y="265"/>
                          </a:lnTo>
                          <a:lnTo>
                            <a:pt x="87" y="267"/>
                          </a:lnTo>
                          <a:lnTo>
                            <a:pt x="85" y="267"/>
                          </a:lnTo>
                          <a:lnTo>
                            <a:pt x="83" y="267"/>
                          </a:lnTo>
                          <a:lnTo>
                            <a:pt x="83" y="269"/>
                          </a:lnTo>
                          <a:lnTo>
                            <a:pt x="81" y="269"/>
                          </a:lnTo>
                          <a:lnTo>
                            <a:pt x="79" y="269"/>
                          </a:lnTo>
                          <a:lnTo>
                            <a:pt x="77" y="269"/>
                          </a:lnTo>
                          <a:lnTo>
                            <a:pt x="75" y="269"/>
                          </a:lnTo>
                          <a:lnTo>
                            <a:pt x="75" y="267"/>
                          </a:lnTo>
                          <a:lnTo>
                            <a:pt x="73" y="267"/>
                          </a:lnTo>
                          <a:lnTo>
                            <a:pt x="75" y="267"/>
                          </a:lnTo>
                          <a:lnTo>
                            <a:pt x="75" y="265"/>
                          </a:lnTo>
                          <a:lnTo>
                            <a:pt x="73" y="265"/>
                          </a:lnTo>
                          <a:lnTo>
                            <a:pt x="75" y="265"/>
                          </a:lnTo>
                          <a:lnTo>
                            <a:pt x="75" y="263"/>
                          </a:lnTo>
                          <a:lnTo>
                            <a:pt x="75" y="261"/>
                          </a:lnTo>
                          <a:lnTo>
                            <a:pt x="73" y="261"/>
                          </a:lnTo>
                          <a:lnTo>
                            <a:pt x="71" y="261"/>
                          </a:lnTo>
                          <a:lnTo>
                            <a:pt x="71" y="259"/>
                          </a:lnTo>
                          <a:lnTo>
                            <a:pt x="69" y="259"/>
                          </a:lnTo>
                          <a:lnTo>
                            <a:pt x="69" y="257"/>
                          </a:lnTo>
                          <a:lnTo>
                            <a:pt x="68" y="257"/>
                          </a:lnTo>
                          <a:lnTo>
                            <a:pt x="68" y="255"/>
                          </a:lnTo>
                          <a:lnTo>
                            <a:pt x="66" y="255"/>
                          </a:lnTo>
                          <a:lnTo>
                            <a:pt x="64" y="255"/>
                          </a:lnTo>
                          <a:lnTo>
                            <a:pt x="64" y="253"/>
                          </a:lnTo>
                          <a:lnTo>
                            <a:pt x="64" y="251"/>
                          </a:lnTo>
                          <a:lnTo>
                            <a:pt x="64" y="250"/>
                          </a:lnTo>
                          <a:lnTo>
                            <a:pt x="64" y="248"/>
                          </a:lnTo>
                          <a:lnTo>
                            <a:pt x="64" y="246"/>
                          </a:lnTo>
                          <a:lnTo>
                            <a:pt x="66" y="246"/>
                          </a:lnTo>
                          <a:lnTo>
                            <a:pt x="66" y="244"/>
                          </a:lnTo>
                          <a:lnTo>
                            <a:pt x="64" y="244"/>
                          </a:lnTo>
                          <a:lnTo>
                            <a:pt x="66" y="244"/>
                          </a:lnTo>
                          <a:lnTo>
                            <a:pt x="64" y="244"/>
                          </a:lnTo>
                          <a:lnTo>
                            <a:pt x="64" y="242"/>
                          </a:lnTo>
                          <a:lnTo>
                            <a:pt x="66" y="242"/>
                          </a:lnTo>
                          <a:lnTo>
                            <a:pt x="64" y="242"/>
                          </a:lnTo>
                          <a:lnTo>
                            <a:pt x="66" y="242"/>
                          </a:lnTo>
                          <a:lnTo>
                            <a:pt x="66" y="240"/>
                          </a:lnTo>
                          <a:lnTo>
                            <a:pt x="66" y="238"/>
                          </a:lnTo>
                          <a:lnTo>
                            <a:pt x="66" y="236"/>
                          </a:lnTo>
                          <a:lnTo>
                            <a:pt x="64" y="236"/>
                          </a:lnTo>
                          <a:lnTo>
                            <a:pt x="64" y="238"/>
                          </a:lnTo>
                          <a:lnTo>
                            <a:pt x="64" y="236"/>
                          </a:lnTo>
                          <a:lnTo>
                            <a:pt x="64" y="238"/>
                          </a:lnTo>
                          <a:lnTo>
                            <a:pt x="62" y="238"/>
                          </a:lnTo>
                          <a:lnTo>
                            <a:pt x="62" y="236"/>
                          </a:lnTo>
                          <a:lnTo>
                            <a:pt x="62" y="238"/>
                          </a:lnTo>
                          <a:lnTo>
                            <a:pt x="60" y="238"/>
                          </a:lnTo>
                          <a:lnTo>
                            <a:pt x="60" y="240"/>
                          </a:lnTo>
                          <a:lnTo>
                            <a:pt x="60" y="238"/>
                          </a:lnTo>
                          <a:lnTo>
                            <a:pt x="58" y="238"/>
                          </a:lnTo>
                          <a:lnTo>
                            <a:pt x="58" y="240"/>
                          </a:lnTo>
                          <a:lnTo>
                            <a:pt x="56" y="240"/>
                          </a:lnTo>
                          <a:lnTo>
                            <a:pt x="56" y="238"/>
                          </a:lnTo>
                          <a:lnTo>
                            <a:pt x="56" y="236"/>
                          </a:lnTo>
                          <a:lnTo>
                            <a:pt x="54" y="234"/>
                          </a:lnTo>
                          <a:lnTo>
                            <a:pt x="54" y="232"/>
                          </a:lnTo>
                          <a:lnTo>
                            <a:pt x="56" y="232"/>
                          </a:lnTo>
                          <a:lnTo>
                            <a:pt x="54" y="232"/>
                          </a:lnTo>
                          <a:lnTo>
                            <a:pt x="52" y="232"/>
                          </a:lnTo>
                          <a:lnTo>
                            <a:pt x="52" y="234"/>
                          </a:lnTo>
                          <a:lnTo>
                            <a:pt x="52" y="236"/>
                          </a:lnTo>
                          <a:lnTo>
                            <a:pt x="50" y="236"/>
                          </a:lnTo>
                          <a:lnTo>
                            <a:pt x="48" y="236"/>
                          </a:lnTo>
                          <a:lnTo>
                            <a:pt x="46" y="236"/>
                          </a:lnTo>
                          <a:lnTo>
                            <a:pt x="45" y="236"/>
                          </a:lnTo>
                          <a:lnTo>
                            <a:pt x="43" y="236"/>
                          </a:lnTo>
                          <a:lnTo>
                            <a:pt x="41" y="236"/>
                          </a:lnTo>
                          <a:lnTo>
                            <a:pt x="41" y="234"/>
                          </a:lnTo>
                          <a:lnTo>
                            <a:pt x="39" y="234"/>
                          </a:lnTo>
                          <a:lnTo>
                            <a:pt x="39" y="232"/>
                          </a:lnTo>
                          <a:lnTo>
                            <a:pt x="37" y="232"/>
                          </a:lnTo>
                          <a:lnTo>
                            <a:pt x="37" y="230"/>
                          </a:lnTo>
                          <a:lnTo>
                            <a:pt x="35" y="230"/>
                          </a:lnTo>
                          <a:lnTo>
                            <a:pt x="35" y="228"/>
                          </a:lnTo>
                          <a:lnTo>
                            <a:pt x="35" y="226"/>
                          </a:lnTo>
                          <a:lnTo>
                            <a:pt x="35" y="225"/>
                          </a:lnTo>
                          <a:lnTo>
                            <a:pt x="35" y="223"/>
                          </a:lnTo>
                          <a:lnTo>
                            <a:pt x="33" y="223"/>
                          </a:lnTo>
                          <a:lnTo>
                            <a:pt x="33" y="225"/>
                          </a:lnTo>
                          <a:lnTo>
                            <a:pt x="33" y="223"/>
                          </a:lnTo>
                          <a:lnTo>
                            <a:pt x="31" y="223"/>
                          </a:lnTo>
                          <a:lnTo>
                            <a:pt x="29" y="223"/>
                          </a:lnTo>
                          <a:lnTo>
                            <a:pt x="29" y="221"/>
                          </a:lnTo>
                          <a:lnTo>
                            <a:pt x="27" y="221"/>
                          </a:lnTo>
                          <a:lnTo>
                            <a:pt x="27" y="219"/>
                          </a:lnTo>
                          <a:lnTo>
                            <a:pt x="25" y="219"/>
                          </a:lnTo>
                          <a:lnTo>
                            <a:pt x="25" y="217"/>
                          </a:lnTo>
                          <a:lnTo>
                            <a:pt x="25" y="215"/>
                          </a:lnTo>
                          <a:lnTo>
                            <a:pt x="23" y="215"/>
                          </a:lnTo>
                          <a:lnTo>
                            <a:pt x="23" y="213"/>
                          </a:lnTo>
                          <a:lnTo>
                            <a:pt x="21" y="213"/>
                          </a:lnTo>
                          <a:lnTo>
                            <a:pt x="21" y="211"/>
                          </a:lnTo>
                          <a:lnTo>
                            <a:pt x="21" y="213"/>
                          </a:lnTo>
                          <a:lnTo>
                            <a:pt x="20" y="213"/>
                          </a:lnTo>
                          <a:lnTo>
                            <a:pt x="18" y="213"/>
                          </a:lnTo>
                          <a:lnTo>
                            <a:pt x="18" y="215"/>
                          </a:lnTo>
                          <a:lnTo>
                            <a:pt x="18" y="217"/>
                          </a:lnTo>
                          <a:lnTo>
                            <a:pt x="16" y="217"/>
                          </a:lnTo>
                          <a:lnTo>
                            <a:pt x="14" y="217"/>
                          </a:lnTo>
                          <a:lnTo>
                            <a:pt x="12" y="217"/>
                          </a:lnTo>
                          <a:lnTo>
                            <a:pt x="10" y="217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25" name="Freeform 4856"/>
                    <p:cNvSpPr>
                      <a:spLocks/>
                    </p:cNvSpPr>
                    <p:nvPr/>
                  </p:nvSpPr>
                  <p:spPr bwMode="auto">
                    <a:xfrm>
                      <a:off x="1236" y="1033"/>
                      <a:ext cx="461" cy="557"/>
                    </a:xfrm>
                    <a:custGeom>
                      <a:avLst/>
                      <a:gdLst>
                        <a:gd name="T0" fmla="*/ 37 w 461"/>
                        <a:gd name="T1" fmla="*/ 348 h 557"/>
                        <a:gd name="T2" fmla="*/ 52 w 461"/>
                        <a:gd name="T3" fmla="*/ 317 h 557"/>
                        <a:gd name="T4" fmla="*/ 64 w 461"/>
                        <a:gd name="T5" fmla="*/ 292 h 557"/>
                        <a:gd name="T6" fmla="*/ 89 w 461"/>
                        <a:gd name="T7" fmla="*/ 277 h 557"/>
                        <a:gd name="T8" fmla="*/ 73 w 461"/>
                        <a:gd name="T9" fmla="*/ 252 h 557"/>
                        <a:gd name="T10" fmla="*/ 73 w 461"/>
                        <a:gd name="T11" fmla="*/ 223 h 557"/>
                        <a:gd name="T12" fmla="*/ 48 w 461"/>
                        <a:gd name="T13" fmla="*/ 211 h 557"/>
                        <a:gd name="T14" fmla="*/ 37 w 461"/>
                        <a:gd name="T15" fmla="*/ 190 h 557"/>
                        <a:gd name="T16" fmla="*/ 35 w 461"/>
                        <a:gd name="T17" fmla="*/ 167 h 557"/>
                        <a:gd name="T18" fmla="*/ 45 w 461"/>
                        <a:gd name="T19" fmla="*/ 140 h 557"/>
                        <a:gd name="T20" fmla="*/ 68 w 461"/>
                        <a:gd name="T21" fmla="*/ 111 h 557"/>
                        <a:gd name="T22" fmla="*/ 87 w 461"/>
                        <a:gd name="T23" fmla="*/ 88 h 557"/>
                        <a:gd name="T24" fmla="*/ 96 w 461"/>
                        <a:gd name="T25" fmla="*/ 54 h 557"/>
                        <a:gd name="T26" fmla="*/ 114 w 461"/>
                        <a:gd name="T27" fmla="*/ 31 h 557"/>
                        <a:gd name="T28" fmla="*/ 146 w 461"/>
                        <a:gd name="T29" fmla="*/ 14 h 557"/>
                        <a:gd name="T30" fmla="*/ 175 w 461"/>
                        <a:gd name="T31" fmla="*/ 4 h 557"/>
                        <a:gd name="T32" fmla="*/ 183 w 461"/>
                        <a:gd name="T33" fmla="*/ 6 h 557"/>
                        <a:gd name="T34" fmla="*/ 190 w 461"/>
                        <a:gd name="T35" fmla="*/ 12 h 557"/>
                        <a:gd name="T36" fmla="*/ 219 w 461"/>
                        <a:gd name="T37" fmla="*/ 8 h 557"/>
                        <a:gd name="T38" fmla="*/ 225 w 461"/>
                        <a:gd name="T39" fmla="*/ 27 h 557"/>
                        <a:gd name="T40" fmla="*/ 246 w 461"/>
                        <a:gd name="T41" fmla="*/ 35 h 557"/>
                        <a:gd name="T42" fmla="*/ 269 w 461"/>
                        <a:gd name="T43" fmla="*/ 44 h 557"/>
                        <a:gd name="T44" fmla="*/ 279 w 461"/>
                        <a:gd name="T45" fmla="*/ 54 h 557"/>
                        <a:gd name="T46" fmla="*/ 290 w 461"/>
                        <a:gd name="T47" fmla="*/ 75 h 557"/>
                        <a:gd name="T48" fmla="*/ 309 w 461"/>
                        <a:gd name="T49" fmla="*/ 83 h 557"/>
                        <a:gd name="T50" fmla="*/ 327 w 461"/>
                        <a:gd name="T51" fmla="*/ 98 h 557"/>
                        <a:gd name="T52" fmla="*/ 348 w 461"/>
                        <a:gd name="T53" fmla="*/ 106 h 557"/>
                        <a:gd name="T54" fmla="*/ 350 w 461"/>
                        <a:gd name="T55" fmla="*/ 127 h 557"/>
                        <a:gd name="T56" fmla="*/ 334 w 461"/>
                        <a:gd name="T57" fmla="*/ 144 h 557"/>
                        <a:gd name="T58" fmla="*/ 315 w 461"/>
                        <a:gd name="T59" fmla="*/ 158 h 557"/>
                        <a:gd name="T60" fmla="*/ 298 w 461"/>
                        <a:gd name="T61" fmla="*/ 163 h 557"/>
                        <a:gd name="T62" fmla="*/ 315 w 461"/>
                        <a:gd name="T63" fmla="*/ 182 h 557"/>
                        <a:gd name="T64" fmla="*/ 311 w 461"/>
                        <a:gd name="T65" fmla="*/ 207 h 557"/>
                        <a:gd name="T66" fmla="*/ 315 w 461"/>
                        <a:gd name="T67" fmla="*/ 234 h 557"/>
                        <a:gd name="T68" fmla="*/ 332 w 461"/>
                        <a:gd name="T69" fmla="*/ 254 h 557"/>
                        <a:gd name="T70" fmla="*/ 344 w 461"/>
                        <a:gd name="T71" fmla="*/ 267 h 557"/>
                        <a:gd name="T72" fmla="*/ 361 w 461"/>
                        <a:gd name="T73" fmla="*/ 280 h 557"/>
                        <a:gd name="T74" fmla="*/ 380 w 461"/>
                        <a:gd name="T75" fmla="*/ 265 h 557"/>
                        <a:gd name="T76" fmla="*/ 396 w 461"/>
                        <a:gd name="T77" fmla="*/ 255 h 557"/>
                        <a:gd name="T78" fmla="*/ 413 w 461"/>
                        <a:gd name="T79" fmla="*/ 254 h 557"/>
                        <a:gd name="T80" fmla="*/ 432 w 461"/>
                        <a:gd name="T81" fmla="*/ 267 h 557"/>
                        <a:gd name="T82" fmla="*/ 455 w 461"/>
                        <a:gd name="T83" fmla="*/ 286 h 557"/>
                        <a:gd name="T84" fmla="*/ 457 w 461"/>
                        <a:gd name="T85" fmla="*/ 313 h 557"/>
                        <a:gd name="T86" fmla="*/ 448 w 461"/>
                        <a:gd name="T87" fmla="*/ 328 h 557"/>
                        <a:gd name="T88" fmla="*/ 432 w 461"/>
                        <a:gd name="T89" fmla="*/ 351 h 557"/>
                        <a:gd name="T90" fmla="*/ 405 w 461"/>
                        <a:gd name="T91" fmla="*/ 365 h 557"/>
                        <a:gd name="T92" fmla="*/ 379 w 461"/>
                        <a:gd name="T93" fmla="*/ 363 h 557"/>
                        <a:gd name="T94" fmla="*/ 348 w 461"/>
                        <a:gd name="T95" fmla="*/ 365 h 557"/>
                        <a:gd name="T96" fmla="*/ 325 w 461"/>
                        <a:gd name="T97" fmla="*/ 390 h 557"/>
                        <a:gd name="T98" fmla="*/ 311 w 461"/>
                        <a:gd name="T99" fmla="*/ 413 h 557"/>
                        <a:gd name="T100" fmla="*/ 281 w 461"/>
                        <a:gd name="T101" fmla="*/ 426 h 557"/>
                        <a:gd name="T102" fmla="*/ 271 w 461"/>
                        <a:gd name="T103" fmla="*/ 459 h 557"/>
                        <a:gd name="T104" fmla="*/ 244 w 461"/>
                        <a:gd name="T105" fmla="*/ 484 h 557"/>
                        <a:gd name="T106" fmla="*/ 213 w 461"/>
                        <a:gd name="T107" fmla="*/ 501 h 557"/>
                        <a:gd name="T108" fmla="*/ 192 w 461"/>
                        <a:gd name="T109" fmla="*/ 530 h 557"/>
                        <a:gd name="T110" fmla="*/ 177 w 461"/>
                        <a:gd name="T111" fmla="*/ 555 h 557"/>
                        <a:gd name="T112" fmla="*/ 21 w 461"/>
                        <a:gd name="T113" fmla="*/ 538 h 557"/>
                        <a:gd name="T114" fmla="*/ 2 w 461"/>
                        <a:gd name="T115" fmla="*/ 507 h 557"/>
                        <a:gd name="T116" fmla="*/ 4 w 461"/>
                        <a:gd name="T117" fmla="*/ 472 h 557"/>
                        <a:gd name="T118" fmla="*/ 10 w 461"/>
                        <a:gd name="T119" fmla="*/ 430 h 557"/>
                        <a:gd name="T120" fmla="*/ 27 w 461"/>
                        <a:gd name="T121" fmla="*/ 405 h 557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0" t="0" r="r" b="b"/>
                      <a:pathLst>
                        <a:path w="461" h="557">
                          <a:moveTo>
                            <a:pt x="25" y="378"/>
                          </a:moveTo>
                          <a:lnTo>
                            <a:pt x="25" y="376"/>
                          </a:lnTo>
                          <a:lnTo>
                            <a:pt x="23" y="376"/>
                          </a:lnTo>
                          <a:lnTo>
                            <a:pt x="23" y="375"/>
                          </a:lnTo>
                          <a:lnTo>
                            <a:pt x="23" y="373"/>
                          </a:lnTo>
                          <a:lnTo>
                            <a:pt x="25" y="373"/>
                          </a:lnTo>
                          <a:lnTo>
                            <a:pt x="25" y="371"/>
                          </a:lnTo>
                          <a:lnTo>
                            <a:pt x="25" y="369"/>
                          </a:lnTo>
                          <a:lnTo>
                            <a:pt x="25" y="367"/>
                          </a:lnTo>
                          <a:lnTo>
                            <a:pt x="25" y="365"/>
                          </a:lnTo>
                          <a:lnTo>
                            <a:pt x="25" y="363"/>
                          </a:lnTo>
                          <a:lnTo>
                            <a:pt x="25" y="361"/>
                          </a:lnTo>
                          <a:lnTo>
                            <a:pt x="27" y="361"/>
                          </a:lnTo>
                          <a:lnTo>
                            <a:pt x="27" y="359"/>
                          </a:lnTo>
                          <a:lnTo>
                            <a:pt x="29" y="357"/>
                          </a:lnTo>
                          <a:lnTo>
                            <a:pt x="31" y="357"/>
                          </a:lnTo>
                          <a:lnTo>
                            <a:pt x="33" y="357"/>
                          </a:lnTo>
                          <a:lnTo>
                            <a:pt x="33" y="355"/>
                          </a:lnTo>
                          <a:lnTo>
                            <a:pt x="35" y="355"/>
                          </a:lnTo>
                          <a:lnTo>
                            <a:pt x="35" y="353"/>
                          </a:lnTo>
                          <a:lnTo>
                            <a:pt x="37" y="351"/>
                          </a:lnTo>
                          <a:lnTo>
                            <a:pt x="37" y="350"/>
                          </a:lnTo>
                          <a:lnTo>
                            <a:pt x="37" y="348"/>
                          </a:lnTo>
                          <a:lnTo>
                            <a:pt x="37" y="346"/>
                          </a:lnTo>
                          <a:lnTo>
                            <a:pt x="37" y="344"/>
                          </a:lnTo>
                          <a:lnTo>
                            <a:pt x="39" y="344"/>
                          </a:lnTo>
                          <a:lnTo>
                            <a:pt x="39" y="342"/>
                          </a:lnTo>
                          <a:lnTo>
                            <a:pt x="39" y="340"/>
                          </a:lnTo>
                          <a:lnTo>
                            <a:pt x="41" y="340"/>
                          </a:lnTo>
                          <a:lnTo>
                            <a:pt x="41" y="338"/>
                          </a:lnTo>
                          <a:lnTo>
                            <a:pt x="41" y="336"/>
                          </a:lnTo>
                          <a:lnTo>
                            <a:pt x="43" y="336"/>
                          </a:lnTo>
                          <a:lnTo>
                            <a:pt x="45" y="336"/>
                          </a:lnTo>
                          <a:lnTo>
                            <a:pt x="46" y="334"/>
                          </a:lnTo>
                          <a:lnTo>
                            <a:pt x="46" y="332"/>
                          </a:lnTo>
                          <a:lnTo>
                            <a:pt x="46" y="330"/>
                          </a:lnTo>
                          <a:lnTo>
                            <a:pt x="48" y="330"/>
                          </a:lnTo>
                          <a:lnTo>
                            <a:pt x="48" y="328"/>
                          </a:lnTo>
                          <a:lnTo>
                            <a:pt x="48" y="327"/>
                          </a:lnTo>
                          <a:lnTo>
                            <a:pt x="50" y="327"/>
                          </a:lnTo>
                          <a:lnTo>
                            <a:pt x="50" y="325"/>
                          </a:lnTo>
                          <a:lnTo>
                            <a:pt x="50" y="323"/>
                          </a:lnTo>
                          <a:lnTo>
                            <a:pt x="50" y="321"/>
                          </a:lnTo>
                          <a:lnTo>
                            <a:pt x="50" y="319"/>
                          </a:lnTo>
                          <a:lnTo>
                            <a:pt x="52" y="319"/>
                          </a:lnTo>
                          <a:lnTo>
                            <a:pt x="52" y="317"/>
                          </a:lnTo>
                          <a:lnTo>
                            <a:pt x="52" y="315"/>
                          </a:lnTo>
                          <a:lnTo>
                            <a:pt x="52" y="313"/>
                          </a:lnTo>
                          <a:lnTo>
                            <a:pt x="52" y="311"/>
                          </a:lnTo>
                          <a:lnTo>
                            <a:pt x="54" y="311"/>
                          </a:lnTo>
                          <a:lnTo>
                            <a:pt x="54" y="309"/>
                          </a:lnTo>
                          <a:lnTo>
                            <a:pt x="54" y="307"/>
                          </a:lnTo>
                          <a:lnTo>
                            <a:pt x="56" y="307"/>
                          </a:lnTo>
                          <a:lnTo>
                            <a:pt x="56" y="309"/>
                          </a:lnTo>
                          <a:lnTo>
                            <a:pt x="58" y="309"/>
                          </a:lnTo>
                          <a:lnTo>
                            <a:pt x="58" y="307"/>
                          </a:lnTo>
                          <a:lnTo>
                            <a:pt x="58" y="305"/>
                          </a:lnTo>
                          <a:lnTo>
                            <a:pt x="58" y="303"/>
                          </a:lnTo>
                          <a:lnTo>
                            <a:pt x="56" y="303"/>
                          </a:lnTo>
                          <a:lnTo>
                            <a:pt x="56" y="302"/>
                          </a:lnTo>
                          <a:lnTo>
                            <a:pt x="56" y="300"/>
                          </a:lnTo>
                          <a:lnTo>
                            <a:pt x="58" y="300"/>
                          </a:lnTo>
                          <a:lnTo>
                            <a:pt x="60" y="300"/>
                          </a:lnTo>
                          <a:lnTo>
                            <a:pt x="60" y="298"/>
                          </a:lnTo>
                          <a:lnTo>
                            <a:pt x="60" y="296"/>
                          </a:lnTo>
                          <a:lnTo>
                            <a:pt x="62" y="296"/>
                          </a:lnTo>
                          <a:lnTo>
                            <a:pt x="62" y="294"/>
                          </a:lnTo>
                          <a:lnTo>
                            <a:pt x="64" y="294"/>
                          </a:lnTo>
                          <a:lnTo>
                            <a:pt x="64" y="292"/>
                          </a:lnTo>
                          <a:lnTo>
                            <a:pt x="66" y="292"/>
                          </a:lnTo>
                          <a:lnTo>
                            <a:pt x="66" y="290"/>
                          </a:lnTo>
                          <a:lnTo>
                            <a:pt x="68" y="290"/>
                          </a:lnTo>
                          <a:lnTo>
                            <a:pt x="68" y="288"/>
                          </a:lnTo>
                          <a:lnTo>
                            <a:pt x="69" y="288"/>
                          </a:lnTo>
                          <a:lnTo>
                            <a:pt x="71" y="288"/>
                          </a:lnTo>
                          <a:lnTo>
                            <a:pt x="71" y="286"/>
                          </a:lnTo>
                          <a:lnTo>
                            <a:pt x="73" y="286"/>
                          </a:lnTo>
                          <a:lnTo>
                            <a:pt x="75" y="286"/>
                          </a:lnTo>
                          <a:lnTo>
                            <a:pt x="75" y="284"/>
                          </a:lnTo>
                          <a:lnTo>
                            <a:pt x="77" y="284"/>
                          </a:lnTo>
                          <a:lnTo>
                            <a:pt x="79" y="284"/>
                          </a:lnTo>
                          <a:lnTo>
                            <a:pt x="79" y="282"/>
                          </a:lnTo>
                          <a:lnTo>
                            <a:pt x="81" y="282"/>
                          </a:lnTo>
                          <a:lnTo>
                            <a:pt x="81" y="280"/>
                          </a:lnTo>
                          <a:lnTo>
                            <a:pt x="83" y="280"/>
                          </a:lnTo>
                          <a:lnTo>
                            <a:pt x="85" y="280"/>
                          </a:lnTo>
                          <a:lnTo>
                            <a:pt x="85" y="279"/>
                          </a:lnTo>
                          <a:lnTo>
                            <a:pt x="87" y="279"/>
                          </a:lnTo>
                          <a:lnTo>
                            <a:pt x="89" y="279"/>
                          </a:lnTo>
                          <a:lnTo>
                            <a:pt x="87" y="279"/>
                          </a:lnTo>
                          <a:lnTo>
                            <a:pt x="87" y="277"/>
                          </a:lnTo>
                          <a:lnTo>
                            <a:pt x="89" y="277"/>
                          </a:lnTo>
                          <a:lnTo>
                            <a:pt x="87" y="277"/>
                          </a:lnTo>
                          <a:lnTo>
                            <a:pt x="87" y="275"/>
                          </a:lnTo>
                          <a:lnTo>
                            <a:pt x="89" y="275"/>
                          </a:lnTo>
                          <a:lnTo>
                            <a:pt x="89" y="273"/>
                          </a:lnTo>
                          <a:lnTo>
                            <a:pt x="89" y="275"/>
                          </a:lnTo>
                          <a:lnTo>
                            <a:pt x="87" y="275"/>
                          </a:lnTo>
                          <a:lnTo>
                            <a:pt x="85" y="275"/>
                          </a:lnTo>
                          <a:lnTo>
                            <a:pt x="83" y="273"/>
                          </a:lnTo>
                          <a:lnTo>
                            <a:pt x="81" y="271"/>
                          </a:lnTo>
                          <a:lnTo>
                            <a:pt x="81" y="269"/>
                          </a:lnTo>
                          <a:lnTo>
                            <a:pt x="81" y="267"/>
                          </a:lnTo>
                          <a:lnTo>
                            <a:pt x="81" y="265"/>
                          </a:lnTo>
                          <a:lnTo>
                            <a:pt x="81" y="263"/>
                          </a:lnTo>
                          <a:lnTo>
                            <a:pt x="81" y="261"/>
                          </a:lnTo>
                          <a:lnTo>
                            <a:pt x="81" y="259"/>
                          </a:lnTo>
                          <a:lnTo>
                            <a:pt x="81" y="257"/>
                          </a:lnTo>
                          <a:lnTo>
                            <a:pt x="81" y="255"/>
                          </a:lnTo>
                          <a:lnTo>
                            <a:pt x="81" y="254"/>
                          </a:lnTo>
                          <a:lnTo>
                            <a:pt x="79" y="254"/>
                          </a:lnTo>
                          <a:lnTo>
                            <a:pt x="79" y="252"/>
                          </a:lnTo>
                          <a:lnTo>
                            <a:pt x="77" y="252"/>
                          </a:lnTo>
                          <a:lnTo>
                            <a:pt x="75" y="252"/>
                          </a:lnTo>
                          <a:lnTo>
                            <a:pt x="73" y="252"/>
                          </a:lnTo>
                          <a:lnTo>
                            <a:pt x="73" y="250"/>
                          </a:lnTo>
                          <a:lnTo>
                            <a:pt x="71" y="250"/>
                          </a:lnTo>
                          <a:lnTo>
                            <a:pt x="71" y="248"/>
                          </a:lnTo>
                          <a:lnTo>
                            <a:pt x="69" y="248"/>
                          </a:lnTo>
                          <a:lnTo>
                            <a:pt x="69" y="246"/>
                          </a:lnTo>
                          <a:lnTo>
                            <a:pt x="69" y="244"/>
                          </a:lnTo>
                          <a:lnTo>
                            <a:pt x="69" y="242"/>
                          </a:lnTo>
                          <a:lnTo>
                            <a:pt x="71" y="242"/>
                          </a:lnTo>
                          <a:lnTo>
                            <a:pt x="73" y="242"/>
                          </a:lnTo>
                          <a:lnTo>
                            <a:pt x="73" y="240"/>
                          </a:lnTo>
                          <a:lnTo>
                            <a:pt x="75" y="240"/>
                          </a:lnTo>
                          <a:lnTo>
                            <a:pt x="75" y="238"/>
                          </a:lnTo>
                          <a:lnTo>
                            <a:pt x="75" y="236"/>
                          </a:lnTo>
                          <a:lnTo>
                            <a:pt x="75" y="234"/>
                          </a:lnTo>
                          <a:lnTo>
                            <a:pt x="77" y="234"/>
                          </a:lnTo>
                          <a:lnTo>
                            <a:pt x="77" y="232"/>
                          </a:lnTo>
                          <a:lnTo>
                            <a:pt x="77" y="231"/>
                          </a:lnTo>
                          <a:lnTo>
                            <a:pt x="75" y="231"/>
                          </a:lnTo>
                          <a:lnTo>
                            <a:pt x="75" y="229"/>
                          </a:lnTo>
                          <a:lnTo>
                            <a:pt x="73" y="229"/>
                          </a:lnTo>
                          <a:lnTo>
                            <a:pt x="73" y="227"/>
                          </a:lnTo>
                          <a:lnTo>
                            <a:pt x="73" y="225"/>
                          </a:lnTo>
                          <a:lnTo>
                            <a:pt x="73" y="223"/>
                          </a:lnTo>
                          <a:lnTo>
                            <a:pt x="71" y="223"/>
                          </a:lnTo>
                          <a:lnTo>
                            <a:pt x="71" y="221"/>
                          </a:lnTo>
                          <a:lnTo>
                            <a:pt x="69" y="221"/>
                          </a:lnTo>
                          <a:lnTo>
                            <a:pt x="69" y="219"/>
                          </a:lnTo>
                          <a:lnTo>
                            <a:pt x="68" y="219"/>
                          </a:lnTo>
                          <a:lnTo>
                            <a:pt x="66" y="219"/>
                          </a:lnTo>
                          <a:lnTo>
                            <a:pt x="66" y="217"/>
                          </a:lnTo>
                          <a:lnTo>
                            <a:pt x="66" y="215"/>
                          </a:lnTo>
                          <a:lnTo>
                            <a:pt x="66" y="213"/>
                          </a:lnTo>
                          <a:lnTo>
                            <a:pt x="68" y="213"/>
                          </a:lnTo>
                          <a:lnTo>
                            <a:pt x="66" y="213"/>
                          </a:lnTo>
                          <a:lnTo>
                            <a:pt x="64" y="213"/>
                          </a:lnTo>
                          <a:lnTo>
                            <a:pt x="62" y="211"/>
                          </a:lnTo>
                          <a:lnTo>
                            <a:pt x="60" y="209"/>
                          </a:lnTo>
                          <a:lnTo>
                            <a:pt x="58" y="209"/>
                          </a:lnTo>
                          <a:lnTo>
                            <a:pt x="56" y="209"/>
                          </a:lnTo>
                          <a:lnTo>
                            <a:pt x="54" y="209"/>
                          </a:lnTo>
                          <a:lnTo>
                            <a:pt x="54" y="211"/>
                          </a:lnTo>
                          <a:lnTo>
                            <a:pt x="52" y="211"/>
                          </a:lnTo>
                          <a:lnTo>
                            <a:pt x="50" y="211"/>
                          </a:lnTo>
                          <a:lnTo>
                            <a:pt x="50" y="209"/>
                          </a:lnTo>
                          <a:lnTo>
                            <a:pt x="50" y="211"/>
                          </a:lnTo>
                          <a:lnTo>
                            <a:pt x="48" y="211"/>
                          </a:lnTo>
                          <a:lnTo>
                            <a:pt x="48" y="213"/>
                          </a:lnTo>
                          <a:lnTo>
                            <a:pt x="46" y="213"/>
                          </a:lnTo>
                          <a:lnTo>
                            <a:pt x="45" y="213"/>
                          </a:lnTo>
                          <a:lnTo>
                            <a:pt x="46" y="213"/>
                          </a:lnTo>
                          <a:lnTo>
                            <a:pt x="46" y="211"/>
                          </a:lnTo>
                          <a:lnTo>
                            <a:pt x="45" y="211"/>
                          </a:lnTo>
                          <a:lnTo>
                            <a:pt x="45" y="209"/>
                          </a:lnTo>
                          <a:lnTo>
                            <a:pt x="45" y="207"/>
                          </a:lnTo>
                          <a:lnTo>
                            <a:pt x="43" y="207"/>
                          </a:lnTo>
                          <a:lnTo>
                            <a:pt x="43" y="206"/>
                          </a:lnTo>
                          <a:lnTo>
                            <a:pt x="43" y="204"/>
                          </a:lnTo>
                          <a:lnTo>
                            <a:pt x="41" y="204"/>
                          </a:lnTo>
                          <a:lnTo>
                            <a:pt x="41" y="202"/>
                          </a:lnTo>
                          <a:lnTo>
                            <a:pt x="41" y="200"/>
                          </a:lnTo>
                          <a:lnTo>
                            <a:pt x="39" y="200"/>
                          </a:lnTo>
                          <a:lnTo>
                            <a:pt x="39" y="198"/>
                          </a:lnTo>
                          <a:lnTo>
                            <a:pt x="37" y="198"/>
                          </a:lnTo>
                          <a:lnTo>
                            <a:pt x="37" y="196"/>
                          </a:lnTo>
                          <a:lnTo>
                            <a:pt x="37" y="194"/>
                          </a:lnTo>
                          <a:lnTo>
                            <a:pt x="39" y="194"/>
                          </a:lnTo>
                          <a:lnTo>
                            <a:pt x="39" y="192"/>
                          </a:lnTo>
                          <a:lnTo>
                            <a:pt x="37" y="192"/>
                          </a:lnTo>
                          <a:lnTo>
                            <a:pt x="37" y="190"/>
                          </a:lnTo>
                          <a:lnTo>
                            <a:pt x="35" y="190"/>
                          </a:lnTo>
                          <a:lnTo>
                            <a:pt x="35" y="188"/>
                          </a:lnTo>
                          <a:lnTo>
                            <a:pt x="33" y="188"/>
                          </a:lnTo>
                          <a:lnTo>
                            <a:pt x="33" y="186"/>
                          </a:lnTo>
                          <a:lnTo>
                            <a:pt x="33" y="184"/>
                          </a:lnTo>
                          <a:lnTo>
                            <a:pt x="31" y="184"/>
                          </a:lnTo>
                          <a:lnTo>
                            <a:pt x="29" y="184"/>
                          </a:lnTo>
                          <a:lnTo>
                            <a:pt x="27" y="184"/>
                          </a:lnTo>
                          <a:lnTo>
                            <a:pt x="27" y="182"/>
                          </a:lnTo>
                          <a:lnTo>
                            <a:pt x="27" y="181"/>
                          </a:lnTo>
                          <a:lnTo>
                            <a:pt x="29" y="179"/>
                          </a:lnTo>
                          <a:lnTo>
                            <a:pt x="29" y="177"/>
                          </a:lnTo>
                          <a:lnTo>
                            <a:pt x="31" y="177"/>
                          </a:lnTo>
                          <a:lnTo>
                            <a:pt x="31" y="175"/>
                          </a:lnTo>
                          <a:lnTo>
                            <a:pt x="31" y="177"/>
                          </a:lnTo>
                          <a:lnTo>
                            <a:pt x="33" y="177"/>
                          </a:lnTo>
                          <a:lnTo>
                            <a:pt x="33" y="175"/>
                          </a:lnTo>
                          <a:lnTo>
                            <a:pt x="35" y="175"/>
                          </a:lnTo>
                          <a:lnTo>
                            <a:pt x="35" y="173"/>
                          </a:lnTo>
                          <a:lnTo>
                            <a:pt x="37" y="173"/>
                          </a:lnTo>
                          <a:lnTo>
                            <a:pt x="35" y="171"/>
                          </a:lnTo>
                          <a:lnTo>
                            <a:pt x="35" y="169"/>
                          </a:lnTo>
                          <a:lnTo>
                            <a:pt x="35" y="167"/>
                          </a:lnTo>
                          <a:lnTo>
                            <a:pt x="33" y="165"/>
                          </a:lnTo>
                          <a:lnTo>
                            <a:pt x="33" y="161"/>
                          </a:lnTo>
                          <a:lnTo>
                            <a:pt x="31" y="161"/>
                          </a:lnTo>
                          <a:lnTo>
                            <a:pt x="31" y="159"/>
                          </a:lnTo>
                          <a:lnTo>
                            <a:pt x="31" y="158"/>
                          </a:lnTo>
                          <a:lnTo>
                            <a:pt x="31" y="156"/>
                          </a:lnTo>
                          <a:lnTo>
                            <a:pt x="29" y="156"/>
                          </a:lnTo>
                          <a:lnTo>
                            <a:pt x="29" y="154"/>
                          </a:lnTo>
                          <a:lnTo>
                            <a:pt x="29" y="152"/>
                          </a:lnTo>
                          <a:lnTo>
                            <a:pt x="29" y="150"/>
                          </a:lnTo>
                          <a:lnTo>
                            <a:pt x="27" y="150"/>
                          </a:lnTo>
                          <a:lnTo>
                            <a:pt x="27" y="148"/>
                          </a:lnTo>
                          <a:lnTo>
                            <a:pt x="27" y="146"/>
                          </a:lnTo>
                          <a:lnTo>
                            <a:pt x="29" y="146"/>
                          </a:lnTo>
                          <a:lnTo>
                            <a:pt x="31" y="144"/>
                          </a:lnTo>
                          <a:lnTo>
                            <a:pt x="33" y="144"/>
                          </a:lnTo>
                          <a:lnTo>
                            <a:pt x="35" y="144"/>
                          </a:lnTo>
                          <a:lnTo>
                            <a:pt x="35" y="142"/>
                          </a:lnTo>
                          <a:lnTo>
                            <a:pt x="37" y="142"/>
                          </a:lnTo>
                          <a:lnTo>
                            <a:pt x="39" y="142"/>
                          </a:lnTo>
                          <a:lnTo>
                            <a:pt x="41" y="142"/>
                          </a:lnTo>
                          <a:lnTo>
                            <a:pt x="43" y="140"/>
                          </a:lnTo>
                          <a:lnTo>
                            <a:pt x="45" y="140"/>
                          </a:lnTo>
                          <a:lnTo>
                            <a:pt x="46" y="140"/>
                          </a:lnTo>
                          <a:lnTo>
                            <a:pt x="46" y="138"/>
                          </a:lnTo>
                          <a:lnTo>
                            <a:pt x="48" y="138"/>
                          </a:lnTo>
                          <a:lnTo>
                            <a:pt x="50" y="136"/>
                          </a:lnTo>
                          <a:lnTo>
                            <a:pt x="50" y="134"/>
                          </a:lnTo>
                          <a:lnTo>
                            <a:pt x="52" y="134"/>
                          </a:lnTo>
                          <a:lnTo>
                            <a:pt x="52" y="133"/>
                          </a:lnTo>
                          <a:lnTo>
                            <a:pt x="52" y="131"/>
                          </a:lnTo>
                          <a:lnTo>
                            <a:pt x="52" y="129"/>
                          </a:lnTo>
                          <a:lnTo>
                            <a:pt x="54" y="127"/>
                          </a:lnTo>
                          <a:lnTo>
                            <a:pt x="56" y="127"/>
                          </a:lnTo>
                          <a:lnTo>
                            <a:pt x="58" y="125"/>
                          </a:lnTo>
                          <a:lnTo>
                            <a:pt x="60" y="125"/>
                          </a:lnTo>
                          <a:lnTo>
                            <a:pt x="60" y="123"/>
                          </a:lnTo>
                          <a:lnTo>
                            <a:pt x="62" y="123"/>
                          </a:lnTo>
                          <a:lnTo>
                            <a:pt x="62" y="121"/>
                          </a:lnTo>
                          <a:lnTo>
                            <a:pt x="64" y="121"/>
                          </a:lnTo>
                          <a:lnTo>
                            <a:pt x="64" y="119"/>
                          </a:lnTo>
                          <a:lnTo>
                            <a:pt x="66" y="119"/>
                          </a:lnTo>
                          <a:lnTo>
                            <a:pt x="68" y="117"/>
                          </a:lnTo>
                          <a:lnTo>
                            <a:pt x="68" y="115"/>
                          </a:lnTo>
                          <a:lnTo>
                            <a:pt x="68" y="113"/>
                          </a:lnTo>
                          <a:lnTo>
                            <a:pt x="68" y="111"/>
                          </a:lnTo>
                          <a:lnTo>
                            <a:pt x="68" y="110"/>
                          </a:lnTo>
                          <a:lnTo>
                            <a:pt x="68" y="108"/>
                          </a:lnTo>
                          <a:lnTo>
                            <a:pt x="69" y="108"/>
                          </a:lnTo>
                          <a:lnTo>
                            <a:pt x="69" y="106"/>
                          </a:lnTo>
                          <a:lnTo>
                            <a:pt x="69" y="104"/>
                          </a:lnTo>
                          <a:lnTo>
                            <a:pt x="69" y="102"/>
                          </a:lnTo>
                          <a:lnTo>
                            <a:pt x="71" y="102"/>
                          </a:lnTo>
                          <a:lnTo>
                            <a:pt x="71" y="100"/>
                          </a:lnTo>
                          <a:lnTo>
                            <a:pt x="73" y="100"/>
                          </a:lnTo>
                          <a:lnTo>
                            <a:pt x="75" y="98"/>
                          </a:lnTo>
                          <a:lnTo>
                            <a:pt x="77" y="98"/>
                          </a:lnTo>
                          <a:lnTo>
                            <a:pt x="77" y="96"/>
                          </a:lnTo>
                          <a:lnTo>
                            <a:pt x="79" y="96"/>
                          </a:lnTo>
                          <a:lnTo>
                            <a:pt x="79" y="94"/>
                          </a:lnTo>
                          <a:lnTo>
                            <a:pt x="81" y="94"/>
                          </a:lnTo>
                          <a:lnTo>
                            <a:pt x="81" y="92"/>
                          </a:lnTo>
                          <a:lnTo>
                            <a:pt x="83" y="92"/>
                          </a:lnTo>
                          <a:lnTo>
                            <a:pt x="83" y="90"/>
                          </a:lnTo>
                          <a:lnTo>
                            <a:pt x="85" y="90"/>
                          </a:lnTo>
                          <a:lnTo>
                            <a:pt x="85" y="88"/>
                          </a:lnTo>
                          <a:lnTo>
                            <a:pt x="87" y="88"/>
                          </a:lnTo>
                          <a:lnTo>
                            <a:pt x="87" y="86"/>
                          </a:lnTo>
                          <a:lnTo>
                            <a:pt x="87" y="88"/>
                          </a:lnTo>
                          <a:lnTo>
                            <a:pt x="87" y="86"/>
                          </a:lnTo>
                          <a:lnTo>
                            <a:pt x="89" y="86"/>
                          </a:lnTo>
                          <a:lnTo>
                            <a:pt x="89" y="85"/>
                          </a:lnTo>
                          <a:lnTo>
                            <a:pt x="89" y="83"/>
                          </a:lnTo>
                          <a:lnTo>
                            <a:pt x="89" y="81"/>
                          </a:lnTo>
                          <a:lnTo>
                            <a:pt x="89" y="79"/>
                          </a:lnTo>
                          <a:lnTo>
                            <a:pt x="91" y="79"/>
                          </a:lnTo>
                          <a:lnTo>
                            <a:pt x="91" y="77"/>
                          </a:lnTo>
                          <a:lnTo>
                            <a:pt x="91" y="75"/>
                          </a:lnTo>
                          <a:lnTo>
                            <a:pt x="91" y="73"/>
                          </a:lnTo>
                          <a:lnTo>
                            <a:pt x="91" y="71"/>
                          </a:lnTo>
                          <a:lnTo>
                            <a:pt x="91" y="69"/>
                          </a:lnTo>
                          <a:lnTo>
                            <a:pt x="91" y="67"/>
                          </a:lnTo>
                          <a:lnTo>
                            <a:pt x="91" y="65"/>
                          </a:lnTo>
                          <a:lnTo>
                            <a:pt x="91" y="63"/>
                          </a:lnTo>
                          <a:lnTo>
                            <a:pt x="91" y="62"/>
                          </a:lnTo>
                          <a:lnTo>
                            <a:pt x="92" y="62"/>
                          </a:lnTo>
                          <a:lnTo>
                            <a:pt x="92" y="60"/>
                          </a:lnTo>
                          <a:lnTo>
                            <a:pt x="92" y="58"/>
                          </a:lnTo>
                          <a:lnTo>
                            <a:pt x="92" y="56"/>
                          </a:lnTo>
                          <a:lnTo>
                            <a:pt x="94" y="56"/>
                          </a:lnTo>
                          <a:lnTo>
                            <a:pt x="94" y="54"/>
                          </a:lnTo>
                          <a:lnTo>
                            <a:pt x="96" y="54"/>
                          </a:lnTo>
                          <a:lnTo>
                            <a:pt x="98" y="54"/>
                          </a:lnTo>
                          <a:lnTo>
                            <a:pt x="100" y="52"/>
                          </a:lnTo>
                          <a:lnTo>
                            <a:pt x="102" y="52"/>
                          </a:lnTo>
                          <a:lnTo>
                            <a:pt x="104" y="52"/>
                          </a:lnTo>
                          <a:lnTo>
                            <a:pt x="104" y="50"/>
                          </a:lnTo>
                          <a:lnTo>
                            <a:pt x="106" y="50"/>
                          </a:lnTo>
                          <a:lnTo>
                            <a:pt x="106" y="48"/>
                          </a:lnTo>
                          <a:lnTo>
                            <a:pt x="108" y="48"/>
                          </a:lnTo>
                          <a:lnTo>
                            <a:pt x="108" y="46"/>
                          </a:lnTo>
                          <a:lnTo>
                            <a:pt x="110" y="46"/>
                          </a:lnTo>
                          <a:lnTo>
                            <a:pt x="110" y="44"/>
                          </a:lnTo>
                          <a:lnTo>
                            <a:pt x="112" y="44"/>
                          </a:lnTo>
                          <a:lnTo>
                            <a:pt x="112" y="42"/>
                          </a:lnTo>
                          <a:lnTo>
                            <a:pt x="112" y="40"/>
                          </a:lnTo>
                          <a:lnTo>
                            <a:pt x="110" y="40"/>
                          </a:lnTo>
                          <a:lnTo>
                            <a:pt x="110" y="38"/>
                          </a:lnTo>
                          <a:lnTo>
                            <a:pt x="108" y="38"/>
                          </a:lnTo>
                          <a:lnTo>
                            <a:pt x="108" y="37"/>
                          </a:lnTo>
                          <a:lnTo>
                            <a:pt x="108" y="35"/>
                          </a:lnTo>
                          <a:lnTo>
                            <a:pt x="110" y="35"/>
                          </a:lnTo>
                          <a:lnTo>
                            <a:pt x="112" y="35"/>
                          </a:lnTo>
                          <a:lnTo>
                            <a:pt x="112" y="33"/>
                          </a:lnTo>
                          <a:lnTo>
                            <a:pt x="114" y="31"/>
                          </a:lnTo>
                          <a:lnTo>
                            <a:pt x="116" y="29"/>
                          </a:lnTo>
                          <a:lnTo>
                            <a:pt x="116" y="27"/>
                          </a:lnTo>
                          <a:lnTo>
                            <a:pt x="117" y="27"/>
                          </a:lnTo>
                          <a:lnTo>
                            <a:pt x="119" y="27"/>
                          </a:lnTo>
                          <a:lnTo>
                            <a:pt x="121" y="27"/>
                          </a:lnTo>
                          <a:lnTo>
                            <a:pt x="121" y="25"/>
                          </a:lnTo>
                          <a:lnTo>
                            <a:pt x="123" y="25"/>
                          </a:lnTo>
                          <a:lnTo>
                            <a:pt x="125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29" y="23"/>
                          </a:lnTo>
                          <a:lnTo>
                            <a:pt x="131" y="23"/>
                          </a:lnTo>
                          <a:lnTo>
                            <a:pt x="133" y="23"/>
                          </a:lnTo>
                          <a:lnTo>
                            <a:pt x="135" y="23"/>
                          </a:lnTo>
                          <a:lnTo>
                            <a:pt x="135" y="21"/>
                          </a:lnTo>
                          <a:lnTo>
                            <a:pt x="137" y="21"/>
                          </a:lnTo>
                          <a:lnTo>
                            <a:pt x="139" y="19"/>
                          </a:lnTo>
                          <a:lnTo>
                            <a:pt x="140" y="19"/>
                          </a:lnTo>
                          <a:lnTo>
                            <a:pt x="142" y="17"/>
                          </a:lnTo>
                          <a:lnTo>
                            <a:pt x="144" y="17"/>
                          </a:lnTo>
                          <a:lnTo>
                            <a:pt x="144" y="15"/>
                          </a:lnTo>
                          <a:lnTo>
                            <a:pt x="146" y="15"/>
                          </a:lnTo>
                          <a:lnTo>
                            <a:pt x="146" y="14"/>
                          </a:lnTo>
                          <a:lnTo>
                            <a:pt x="148" y="14"/>
                          </a:lnTo>
                          <a:lnTo>
                            <a:pt x="148" y="12"/>
                          </a:lnTo>
                          <a:lnTo>
                            <a:pt x="150" y="10"/>
                          </a:lnTo>
                          <a:lnTo>
                            <a:pt x="150" y="8"/>
                          </a:lnTo>
                          <a:lnTo>
                            <a:pt x="150" y="6"/>
                          </a:lnTo>
                          <a:lnTo>
                            <a:pt x="150" y="4"/>
                          </a:lnTo>
                          <a:lnTo>
                            <a:pt x="152" y="4"/>
                          </a:lnTo>
                          <a:lnTo>
                            <a:pt x="152" y="2"/>
                          </a:lnTo>
                          <a:lnTo>
                            <a:pt x="154" y="2"/>
                          </a:lnTo>
                          <a:lnTo>
                            <a:pt x="156" y="2"/>
                          </a:lnTo>
                          <a:lnTo>
                            <a:pt x="156" y="0"/>
                          </a:lnTo>
                          <a:lnTo>
                            <a:pt x="158" y="0"/>
                          </a:lnTo>
                          <a:lnTo>
                            <a:pt x="160" y="0"/>
                          </a:lnTo>
                          <a:lnTo>
                            <a:pt x="160" y="2"/>
                          </a:lnTo>
                          <a:lnTo>
                            <a:pt x="160" y="4"/>
                          </a:lnTo>
                          <a:lnTo>
                            <a:pt x="162" y="4"/>
                          </a:lnTo>
                          <a:lnTo>
                            <a:pt x="164" y="4"/>
                          </a:lnTo>
                          <a:lnTo>
                            <a:pt x="165" y="4"/>
                          </a:lnTo>
                          <a:lnTo>
                            <a:pt x="167" y="4"/>
                          </a:lnTo>
                          <a:lnTo>
                            <a:pt x="169" y="4"/>
                          </a:lnTo>
                          <a:lnTo>
                            <a:pt x="171" y="4"/>
                          </a:lnTo>
                          <a:lnTo>
                            <a:pt x="173" y="4"/>
                          </a:lnTo>
                          <a:lnTo>
                            <a:pt x="175" y="4"/>
                          </a:lnTo>
                          <a:lnTo>
                            <a:pt x="177" y="4"/>
                          </a:lnTo>
                          <a:lnTo>
                            <a:pt x="177" y="2"/>
                          </a:lnTo>
                          <a:lnTo>
                            <a:pt x="179" y="2"/>
                          </a:lnTo>
                          <a:lnTo>
                            <a:pt x="181" y="2"/>
                          </a:lnTo>
                          <a:lnTo>
                            <a:pt x="183" y="2"/>
                          </a:lnTo>
                          <a:lnTo>
                            <a:pt x="185" y="2"/>
                          </a:lnTo>
                          <a:lnTo>
                            <a:pt x="187" y="2"/>
                          </a:lnTo>
                          <a:lnTo>
                            <a:pt x="188" y="2"/>
                          </a:lnTo>
                          <a:lnTo>
                            <a:pt x="190" y="2"/>
                          </a:lnTo>
                          <a:lnTo>
                            <a:pt x="192" y="2"/>
                          </a:lnTo>
                          <a:lnTo>
                            <a:pt x="192" y="4"/>
                          </a:lnTo>
                          <a:lnTo>
                            <a:pt x="192" y="6"/>
                          </a:lnTo>
                          <a:lnTo>
                            <a:pt x="192" y="8"/>
                          </a:lnTo>
                          <a:lnTo>
                            <a:pt x="192" y="6"/>
                          </a:lnTo>
                          <a:lnTo>
                            <a:pt x="192" y="8"/>
                          </a:lnTo>
                          <a:lnTo>
                            <a:pt x="190" y="8"/>
                          </a:lnTo>
                          <a:lnTo>
                            <a:pt x="190" y="6"/>
                          </a:lnTo>
                          <a:lnTo>
                            <a:pt x="190" y="8"/>
                          </a:lnTo>
                          <a:lnTo>
                            <a:pt x="188" y="8"/>
                          </a:lnTo>
                          <a:lnTo>
                            <a:pt x="188" y="6"/>
                          </a:lnTo>
                          <a:lnTo>
                            <a:pt x="187" y="6"/>
                          </a:lnTo>
                          <a:lnTo>
                            <a:pt x="185" y="6"/>
                          </a:lnTo>
                          <a:lnTo>
                            <a:pt x="183" y="6"/>
                          </a:lnTo>
                          <a:lnTo>
                            <a:pt x="183" y="8"/>
                          </a:lnTo>
                          <a:lnTo>
                            <a:pt x="181" y="8"/>
                          </a:lnTo>
                          <a:lnTo>
                            <a:pt x="181" y="10"/>
                          </a:lnTo>
                          <a:lnTo>
                            <a:pt x="183" y="10"/>
                          </a:lnTo>
                          <a:lnTo>
                            <a:pt x="183" y="8"/>
                          </a:lnTo>
                          <a:lnTo>
                            <a:pt x="183" y="10"/>
                          </a:lnTo>
                          <a:lnTo>
                            <a:pt x="181" y="10"/>
                          </a:lnTo>
                          <a:lnTo>
                            <a:pt x="183" y="10"/>
                          </a:lnTo>
                          <a:lnTo>
                            <a:pt x="181" y="10"/>
                          </a:lnTo>
                          <a:lnTo>
                            <a:pt x="181" y="12"/>
                          </a:lnTo>
                          <a:lnTo>
                            <a:pt x="183" y="12"/>
                          </a:lnTo>
                          <a:lnTo>
                            <a:pt x="181" y="12"/>
                          </a:lnTo>
                          <a:lnTo>
                            <a:pt x="181" y="14"/>
                          </a:lnTo>
                          <a:lnTo>
                            <a:pt x="181" y="12"/>
                          </a:lnTo>
                          <a:lnTo>
                            <a:pt x="183" y="12"/>
                          </a:lnTo>
                          <a:lnTo>
                            <a:pt x="185" y="12"/>
                          </a:lnTo>
                          <a:lnTo>
                            <a:pt x="187" y="12"/>
                          </a:lnTo>
                          <a:lnTo>
                            <a:pt x="188" y="12"/>
                          </a:lnTo>
                          <a:lnTo>
                            <a:pt x="188" y="10"/>
                          </a:lnTo>
                          <a:lnTo>
                            <a:pt x="190" y="10"/>
                          </a:lnTo>
                          <a:lnTo>
                            <a:pt x="188" y="10"/>
                          </a:lnTo>
                          <a:lnTo>
                            <a:pt x="188" y="12"/>
                          </a:lnTo>
                          <a:lnTo>
                            <a:pt x="190" y="12"/>
                          </a:lnTo>
                          <a:lnTo>
                            <a:pt x="192" y="12"/>
                          </a:lnTo>
                          <a:lnTo>
                            <a:pt x="194" y="12"/>
                          </a:lnTo>
                          <a:lnTo>
                            <a:pt x="194" y="14"/>
                          </a:lnTo>
                          <a:lnTo>
                            <a:pt x="194" y="12"/>
                          </a:lnTo>
                          <a:lnTo>
                            <a:pt x="196" y="12"/>
                          </a:lnTo>
                          <a:lnTo>
                            <a:pt x="196" y="10"/>
                          </a:lnTo>
                          <a:lnTo>
                            <a:pt x="198" y="10"/>
                          </a:lnTo>
                          <a:lnTo>
                            <a:pt x="196" y="10"/>
                          </a:lnTo>
                          <a:lnTo>
                            <a:pt x="198" y="10"/>
                          </a:lnTo>
                          <a:lnTo>
                            <a:pt x="200" y="10"/>
                          </a:lnTo>
                          <a:lnTo>
                            <a:pt x="202" y="10"/>
                          </a:lnTo>
                          <a:lnTo>
                            <a:pt x="202" y="8"/>
                          </a:lnTo>
                          <a:lnTo>
                            <a:pt x="204" y="8"/>
                          </a:lnTo>
                          <a:lnTo>
                            <a:pt x="204" y="6"/>
                          </a:lnTo>
                          <a:lnTo>
                            <a:pt x="206" y="6"/>
                          </a:lnTo>
                          <a:lnTo>
                            <a:pt x="208" y="6"/>
                          </a:lnTo>
                          <a:lnTo>
                            <a:pt x="210" y="6"/>
                          </a:lnTo>
                          <a:lnTo>
                            <a:pt x="212" y="6"/>
                          </a:lnTo>
                          <a:lnTo>
                            <a:pt x="212" y="8"/>
                          </a:lnTo>
                          <a:lnTo>
                            <a:pt x="213" y="8"/>
                          </a:lnTo>
                          <a:lnTo>
                            <a:pt x="215" y="8"/>
                          </a:lnTo>
                          <a:lnTo>
                            <a:pt x="217" y="8"/>
                          </a:lnTo>
                          <a:lnTo>
                            <a:pt x="219" y="8"/>
                          </a:lnTo>
                          <a:lnTo>
                            <a:pt x="217" y="8"/>
                          </a:lnTo>
                          <a:lnTo>
                            <a:pt x="217" y="10"/>
                          </a:lnTo>
                          <a:lnTo>
                            <a:pt x="217" y="12"/>
                          </a:lnTo>
                          <a:lnTo>
                            <a:pt x="219" y="12"/>
                          </a:lnTo>
                          <a:lnTo>
                            <a:pt x="219" y="14"/>
                          </a:lnTo>
                          <a:lnTo>
                            <a:pt x="221" y="14"/>
                          </a:lnTo>
                          <a:lnTo>
                            <a:pt x="219" y="14"/>
                          </a:lnTo>
                          <a:lnTo>
                            <a:pt x="219" y="15"/>
                          </a:lnTo>
                          <a:lnTo>
                            <a:pt x="217" y="15"/>
                          </a:lnTo>
                          <a:lnTo>
                            <a:pt x="217" y="17"/>
                          </a:lnTo>
                          <a:lnTo>
                            <a:pt x="215" y="17"/>
                          </a:lnTo>
                          <a:lnTo>
                            <a:pt x="215" y="19"/>
                          </a:lnTo>
                          <a:lnTo>
                            <a:pt x="215" y="21"/>
                          </a:lnTo>
                          <a:lnTo>
                            <a:pt x="215" y="23"/>
                          </a:lnTo>
                          <a:lnTo>
                            <a:pt x="217" y="23"/>
                          </a:lnTo>
                          <a:lnTo>
                            <a:pt x="219" y="23"/>
                          </a:lnTo>
                          <a:lnTo>
                            <a:pt x="221" y="23"/>
                          </a:lnTo>
                          <a:lnTo>
                            <a:pt x="221" y="21"/>
                          </a:lnTo>
                          <a:lnTo>
                            <a:pt x="221" y="23"/>
                          </a:lnTo>
                          <a:lnTo>
                            <a:pt x="221" y="25"/>
                          </a:lnTo>
                          <a:lnTo>
                            <a:pt x="223" y="25"/>
                          </a:lnTo>
                          <a:lnTo>
                            <a:pt x="223" y="27"/>
                          </a:lnTo>
                          <a:lnTo>
                            <a:pt x="225" y="27"/>
                          </a:lnTo>
                          <a:lnTo>
                            <a:pt x="225" y="29"/>
                          </a:lnTo>
                          <a:lnTo>
                            <a:pt x="225" y="27"/>
                          </a:lnTo>
                          <a:lnTo>
                            <a:pt x="225" y="29"/>
                          </a:lnTo>
                          <a:lnTo>
                            <a:pt x="227" y="29"/>
                          </a:lnTo>
                          <a:lnTo>
                            <a:pt x="229" y="29"/>
                          </a:lnTo>
                          <a:lnTo>
                            <a:pt x="231" y="29"/>
                          </a:lnTo>
                          <a:lnTo>
                            <a:pt x="233" y="29"/>
                          </a:lnTo>
                          <a:lnTo>
                            <a:pt x="233" y="27"/>
                          </a:lnTo>
                          <a:lnTo>
                            <a:pt x="233" y="25"/>
                          </a:lnTo>
                          <a:lnTo>
                            <a:pt x="235" y="25"/>
                          </a:lnTo>
                          <a:lnTo>
                            <a:pt x="236" y="25"/>
                          </a:lnTo>
                          <a:lnTo>
                            <a:pt x="236" y="23"/>
                          </a:lnTo>
                          <a:lnTo>
                            <a:pt x="236" y="25"/>
                          </a:lnTo>
                          <a:lnTo>
                            <a:pt x="238" y="25"/>
                          </a:lnTo>
                          <a:lnTo>
                            <a:pt x="238" y="27"/>
                          </a:lnTo>
                          <a:lnTo>
                            <a:pt x="240" y="27"/>
                          </a:lnTo>
                          <a:lnTo>
                            <a:pt x="240" y="29"/>
                          </a:lnTo>
                          <a:lnTo>
                            <a:pt x="240" y="31"/>
                          </a:lnTo>
                          <a:lnTo>
                            <a:pt x="242" y="31"/>
                          </a:lnTo>
                          <a:lnTo>
                            <a:pt x="242" y="33"/>
                          </a:lnTo>
                          <a:lnTo>
                            <a:pt x="244" y="33"/>
                          </a:lnTo>
                          <a:lnTo>
                            <a:pt x="244" y="35"/>
                          </a:lnTo>
                          <a:lnTo>
                            <a:pt x="246" y="35"/>
                          </a:lnTo>
                          <a:lnTo>
                            <a:pt x="248" y="35"/>
                          </a:lnTo>
                          <a:lnTo>
                            <a:pt x="248" y="37"/>
                          </a:lnTo>
                          <a:lnTo>
                            <a:pt x="248" y="35"/>
                          </a:lnTo>
                          <a:lnTo>
                            <a:pt x="250" y="35"/>
                          </a:lnTo>
                          <a:lnTo>
                            <a:pt x="250" y="37"/>
                          </a:lnTo>
                          <a:lnTo>
                            <a:pt x="250" y="38"/>
                          </a:lnTo>
                          <a:lnTo>
                            <a:pt x="250" y="40"/>
                          </a:lnTo>
                          <a:lnTo>
                            <a:pt x="250" y="42"/>
                          </a:lnTo>
                          <a:lnTo>
                            <a:pt x="252" y="42"/>
                          </a:lnTo>
                          <a:lnTo>
                            <a:pt x="252" y="44"/>
                          </a:lnTo>
                          <a:lnTo>
                            <a:pt x="254" y="44"/>
                          </a:lnTo>
                          <a:lnTo>
                            <a:pt x="254" y="46"/>
                          </a:lnTo>
                          <a:lnTo>
                            <a:pt x="256" y="46"/>
                          </a:lnTo>
                          <a:lnTo>
                            <a:pt x="256" y="48"/>
                          </a:lnTo>
                          <a:lnTo>
                            <a:pt x="258" y="48"/>
                          </a:lnTo>
                          <a:lnTo>
                            <a:pt x="260" y="48"/>
                          </a:lnTo>
                          <a:lnTo>
                            <a:pt x="261" y="48"/>
                          </a:lnTo>
                          <a:lnTo>
                            <a:pt x="263" y="48"/>
                          </a:lnTo>
                          <a:lnTo>
                            <a:pt x="265" y="48"/>
                          </a:lnTo>
                          <a:lnTo>
                            <a:pt x="267" y="48"/>
                          </a:lnTo>
                          <a:lnTo>
                            <a:pt x="267" y="46"/>
                          </a:lnTo>
                          <a:lnTo>
                            <a:pt x="267" y="44"/>
                          </a:lnTo>
                          <a:lnTo>
                            <a:pt x="269" y="44"/>
                          </a:lnTo>
                          <a:lnTo>
                            <a:pt x="271" y="44"/>
                          </a:lnTo>
                          <a:lnTo>
                            <a:pt x="269" y="44"/>
                          </a:lnTo>
                          <a:lnTo>
                            <a:pt x="269" y="46"/>
                          </a:lnTo>
                          <a:lnTo>
                            <a:pt x="271" y="48"/>
                          </a:lnTo>
                          <a:lnTo>
                            <a:pt x="271" y="50"/>
                          </a:lnTo>
                          <a:lnTo>
                            <a:pt x="271" y="52"/>
                          </a:lnTo>
                          <a:lnTo>
                            <a:pt x="273" y="52"/>
                          </a:lnTo>
                          <a:lnTo>
                            <a:pt x="273" y="50"/>
                          </a:lnTo>
                          <a:lnTo>
                            <a:pt x="275" y="50"/>
                          </a:lnTo>
                          <a:lnTo>
                            <a:pt x="275" y="52"/>
                          </a:lnTo>
                          <a:lnTo>
                            <a:pt x="275" y="50"/>
                          </a:lnTo>
                          <a:lnTo>
                            <a:pt x="277" y="50"/>
                          </a:lnTo>
                          <a:lnTo>
                            <a:pt x="277" y="48"/>
                          </a:lnTo>
                          <a:lnTo>
                            <a:pt x="277" y="50"/>
                          </a:lnTo>
                          <a:lnTo>
                            <a:pt x="279" y="50"/>
                          </a:lnTo>
                          <a:lnTo>
                            <a:pt x="279" y="48"/>
                          </a:lnTo>
                          <a:lnTo>
                            <a:pt x="279" y="50"/>
                          </a:lnTo>
                          <a:lnTo>
                            <a:pt x="279" y="48"/>
                          </a:lnTo>
                          <a:lnTo>
                            <a:pt x="281" y="48"/>
                          </a:lnTo>
                          <a:lnTo>
                            <a:pt x="281" y="50"/>
                          </a:lnTo>
                          <a:lnTo>
                            <a:pt x="281" y="52"/>
                          </a:lnTo>
                          <a:lnTo>
                            <a:pt x="281" y="54"/>
                          </a:lnTo>
                          <a:lnTo>
                            <a:pt x="279" y="54"/>
                          </a:lnTo>
                          <a:lnTo>
                            <a:pt x="281" y="54"/>
                          </a:lnTo>
                          <a:lnTo>
                            <a:pt x="279" y="54"/>
                          </a:lnTo>
                          <a:lnTo>
                            <a:pt x="279" y="56"/>
                          </a:lnTo>
                          <a:lnTo>
                            <a:pt x="281" y="56"/>
                          </a:lnTo>
                          <a:lnTo>
                            <a:pt x="279" y="56"/>
                          </a:lnTo>
                          <a:lnTo>
                            <a:pt x="281" y="56"/>
                          </a:lnTo>
                          <a:lnTo>
                            <a:pt x="281" y="58"/>
                          </a:lnTo>
                          <a:lnTo>
                            <a:pt x="279" y="58"/>
                          </a:lnTo>
                          <a:lnTo>
                            <a:pt x="279" y="60"/>
                          </a:lnTo>
                          <a:lnTo>
                            <a:pt x="279" y="62"/>
                          </a:lnTo>
                          <a:lnTo>
                            <a:pt x="279" y="63"/>
                          </a:lnTo>
                          <a:lnTo>
                            <a:pt x="279" y="65"/>
                          </a:lnTo>
                          <a:lnTo>
                            <a:pt x="279" y="67"/>
                          </a:lnTo>
                          <a:lnTo>
                            <a:pt x="281" y="67"/>
                          </a:lnTo>
                          <a:lnTo>
                            <a:pt x="283" y="67"/>
                          </a:lnTo>
                          <a:lnTo>
                            <a:pt x="283" y="69"/>
                          </a:lnTo>
                          <a:lnTo>
                            <a:pt x="284" y="69"/>
                          </a:lnTo>
                          <a:lnTo>
                            <a:pt x="284" y="71"/>
                          </a:lnTo>
                          <a:lnTo>
                            <a:pt x="286" y="71"/>
                          </a:lnTo>
                          <a:lnTo>
                            <a:pt x="286" y="73"/>
                          </a:lnTo>
                          <a:lnTo>
                            <a:pt x="288" y="73"/>
                          </a:lnTo>
                          <a:lnTo>
                            <a:pt x="290" y="73"/>
                          </a:lnTo>
                          <a:lnTo>
                            <a:pt x="290" y="75"/>
                          </a:lnTo>
                          <a:lnTo>
                            <a:pt x="290" y="77"/>
                          </a:lnTo>
                          <a:lnTo>
                            <a:pt x="288" y="77"/>
                          </a:lnTo>
                          <a:lnTo>
                            <a:pt x="290" y="77"/>
                          </a:lnTo>
                          <a:lnTo>
                            <a:pt x="290" y="79"/>
                          </a:lnTo>
                          <a:lnTo>
                            <a:pt x="288" y="79"/>
                          </a:lnTo>
                          <a:lnTo>
                            <a:pt x="290" y="79"/>
                          </a:lnTo>
                          <a:lnTo>
                            <a:pt x="290" y="81"/>
                          </a:lnTo>
                          <a:lnTo>
                            <a:pt x="292" y="81"/>
                          </a:lnTo>
                          <a:lnTo>
                            <a:pt x="294" y="81"/>
                          </a:lnTo>
                          <a:lnTo>
                            <a:pt x="296" y="81"/>
                          </a:lnTo>
                          <a:lnTo>
                            <a:pt x="298" y="81"/>
                          </a:lnTo>
                          <a:lnTo>
                            <a:pt x="298" y="79"/>
                          </a:lnTo>
                          <a:lnTo>
                            <a:pt x="300" y="79"/>
                          </a:lnTo>
                          <a:lnTo>
                            <a:pt x="302" y="79"/>
                          </a:lnTo>
                          <a:lnTo>
                            <a:pt x="304" y="77"/>
                          </a:lnTo>
                          <a:lnTo>
                            <a:pt x="304" y="79"/>
                          </a:lnTo>
                          <a:lnTo>
                            <a:pt x="304" y="81"/>
                          </a:lnTo>
                          <a:lnTo>
                            <a:pt x="306" y="81"/>
                          </a:lnTo>
                          <a:lnTo>
                            <a:pt x="306" y="83"/>
                          </a:lnTo>
                          <a:lnTo>
                            <a:pt x="306" y="85"/>
                          </a:lnTo>
                          <a:lnTo>
                            <a:pt x="308" y="85"/>
                          </a:lnTo>
                          <a:lnTo>
                            <a:pt x="308" y="83"/>
                          </a:lnTo>
                          <a:lnTo>
                            <a:pt x="309" y="83"/>
                          </a:lnTo>
                          <a:lnTo>
                            <a:pt x="311" y="83"/>
                          </a:lnTo>
                          <a:lnTo>
                            <a:pt x="313" y="83"/>
                          </a:lnTo>
                          <a:lnTo>
                            <a:pt x="313" y="85"/>
                          </a:lnTo>
                          <a:lnTo>
                            <a:pt x="315" y="85"/>
                          </a:lnTo>
                          <a:lnTo>
                            <a:pt x="315" y="86"/>
                          </a:lnTo>
                          <a:lnTo>
                            <a:pt x="317" y="86"/>
                          </a:lnTo>
                          <a:lnTo>
                            <a:pt x="317" y="85"/>
                          </a:lnTo>
                          <a:lnTo>
                            <a:pt x="317" y="86"/>
                          </a:lnTo>
                          <a:lnTo>
                            <a:pt x="319" y="86"/>
                          </a:lnTo>
                          <a:lnTo>
                            <a:pt x="319" y="88"/>
                          </a:lnTo>
                          <a:lnTo>
                            <a:pt x="321" y="88"/>
                          </a:lnTo>
                          <a:lnTo>
                            <a:pt x="321" y="90"/>
                          </a:lnTo>
                          <a:lnTo>
                            <a:pt x="323" y="90"/>
                          </a:lnTo>
                          <a:lnTo>
                            <a:pt x="323" y="92"/>
                          </a:lnTo>
                          <a:lnTo>
                            <a:pt x="325" y="92"/>
                          </a:lnTo>
                          <a:lnTo>
                            <a:pt x="327" y="92"/>
                          </a:lnTo>
                          <a:lnTo>
                            <a:pt x="327" y="94"/>
                          </a:lnTo>
                          <a:lnTo>
                            <a:pt x="327" y="96"/>
                          </a:lnTo>
                          <a:lnTo>
                            <a:pt x="327" y="98"/>
                          </a:lnTo>
                          <a:lnTo>
                            <a:pt x="325" y="98"/>
                          </a:lnTo>
                          <a:lnTo>
                            <a:pt x="325" y="100"/>
                          </a:lnTo>
                          <a:lnTo>
                            <a:pt x="327" y="100"/>
                          </a:lnTo>
                          <a:lnTo>
                            <a:pt x="327" y="98"/>
                          </a:lnTo>
                          <a:lnTo>
                            <a:pt x="329" y="98"/>
                          </a:lnTo>
                          <a:lnTo>
                            <a:pt x="331" y="98"/>
                          </a:lnTo>
                          <a:lnTo>
                            <a:pt x="332" y="98"/>
                          </a:lnTo>
                          <a:lnTo>
                            <a:pt x="334" y="98"/>
                          </a:lnTo>
                          <a:lnTo>
                            <a:pt x="336" y="98"/>
                          </a:lnTo>
                          <a:lnTo>
                            <a:pt x="338" y="98"/>
                          </a:lnTo>
                          <a:lnTo>
                            <a:pt x="338" y="100"/>
                          </a:lnTo>
                          <a:lnTo>
                            <a:pt x="340" y="100"/>
                          </a:lnTo>
                          <a:lnTo>
                            <a:pt x="340" y="102"/>
                          </a:lnTo>
                          <a:lnTo>
                            <a:pt x="342" y="102"/>
                          </a:lnTo>
                          <a:lnTo>
                            <a:pt x="342" y="104"/>
                          </a:lnTo>
                          <a:lnTo>
                            <a:pt x="344" y="104"/>
                          </a:lnTo>
                          <a:lnTo>
                            <a:pt x="346" y="104"/>
                          </a:lnTo>
                          <a:lnTo>
                            <a:pt x="346" y="106"/>
                          </a:lnTo>
                          <a:lnTo>
                            <a:pt x="346" y="104"/>
                          </a:lnTo>
                          <a:lnTo>
                            <a:pt x="346" y="106"/>
                          </a:lnTo>
                          <a:lnTo>
                            <a:pt x="346" y="104"/>
                          </a:lnTo>
                          <a:lnTo>
                            <a:pt x="346" y="106"/>
                          </a:lnTo>
                          <a:lnTo>
                            <a:pt x="348" y="106"/>
                          </a:lnTo>
                          <a:lnTo>
                            <a:pt x="348" y="104"/>
                          </a:lnTo>
                          <a:lnTo>
                            <a:pt x="348" y="106"/>
                          </a:lnTo>
                          <a:lnTo>
                            <a:pt x="348" y="108"/>
                          </a:lnTo>
                          <a:lnTo>
                            <a:pt x="348" y="106"/>
                          </a:lnTo>
                          <a:lnTo>
                            <a:pt x="346" y="106"/>
                          </a:lnTo>
                          <a:lnTo>
                            <a:pt x="346" y="108"/>
                          </a:lnTo>
                          <a:lnTo>
                            <a:pt x="346" y="110"/>
                          </a:lnTo>
                          <a:lnTo>
                            <a:pt x="346" y="111"/>
                          </a:lnTo>
                          <a:lnTo>
                            <a:pt x="344" y="111"/>
                          </a:lnTo>
                          <a:lnTo>
                            <a:pt x="342" y="111"/>
                          </a:lnTo>
                          <a:lnTo>
                            <a:pt x="342" y="113"/>
                          </a:lnTo>
                          <a:lnTo>
                            <a:pt x="344" y="113"/>
                          </a:lnTo>
                          <a:lnTo>
                            <a:pt x="344" y="115"/>
                          </a:lnTo>
                          <a:lnTo>
                            <a:pt x="346" y="115"/>
                          </a:lnTo>
                          <a:lnTo>
                            <a:pt x="346" y="117"/>
                          </a:lnTo>
                          <a:lnTo>
                            <a:pt x="348" y="117"/>
                          </a:lnTo>
                          <a:lnTo>
                            <a:pt x="350" y="119"/>
                          </a:lnTo>
                          <a:lnTo>
                            <a:pt x="352" y="119"/>
                          </a:lnTo>
                          <a:lnTo>
                            <a:pt x="352" y="121"/>
                          </a:lnTo>
                          <a:lnTo>
                            <a:pt x="354" y="121"/>
                          </a:lnTo>
                          <a:lnTo>
                            <a:pt x="354" y="123"/>
                          </a:lnTo>
                          <a:lnTo>
                            <a:pt x="354" y="125"/>
                          </a:lnTo>
                          <a:lnTo>
                            <a:pt x="356" y="125"/>
                          </a:lnTo>
                          <a:lnTo>
                            <a:pt x="356" y="127"/>
                          </a:lnTo>
                          <a:lnTo>
                            <a:pt x="354" y="127"/>
                          </a:lnTo>
                          <a:lnTo>
                            <a:pt x="352" y="127"/>
                          </a:lnTo>
                          <a:lnTo>
                            <a:pt x="350" y="127"/>
                          </a:lnTo>
                          <a:lnTo>
                            <a:pt x="348" y="127"/>
                          </a:lnTo>
                          <a:lnTo>
                            <a:pt x="348" y="129"/>
                          </a:lnTo>
                          <a:lnTo>
                            <a:pt x="348" y="131"/>
                          </a:lnTo>
                          <a:lnTo>
                            <a:pt x="348" y="133"/>
                          </a:lnTo>
                          <a:lnTo>
                            <a:pt x="348" y="134"/>
                          </a:lnTo>
                          <a:lnTo>
                            <a:pt x="348" y="136"/>
                          </a:lnTo>
                          <a:lnTo>
                            <a:pt x="348" y="138"/>
                          </a:lnTo>
                          <a:lnTo>
                            <a:pt x="348" y="140"/>
                          </a:lnTo>
                          <a:lnTo>
                            <a:pt x="346" y="140"/>
                          </a:lnTo>
                          <a:lnTo>
                            <a:pt x="344" y="140"/>
                          </a:lnTo>
                          <a:lnTo>
                            <a:pt x="344" y="142"/>
                          </a:lnTo>
                          <a:lnTo>
                            <a:pt x="342" y="142"/>
                          </a:lnTo>
                          <a:lnTo>
                            <a:pt x="342" y="144"/>
                          </a:lnTo>
                          <a:lnTo>
                            <a:pt x="340" y="144"/>
                          </a:lnTo>
                          <a:lnTo>
                            <a:pt x="340" y="146"/>
                          </a:lnTo>
                          <a:lnTo>
                            <a:pt x="338" y="146"/>
                          </a:lnTo>
                          <a:lnTo>
                            <a:pt x="338" y="148"/>
                          </a:lnTo>
                          <a:lnTo>
                            <a:pt x="336" y="148"/>
                          </a:lnTo>
                          <a:lnTo>
                            <a:pt x="334" y="148"/>
                          </a:lnTo>
                          <a:lnTo>
                            <a:pt x="334" y="146"/>
                          </a:lnTo>
                          <a:lnTo>
                            <a:pt x="336" y="146"/>
                          </a:lnTo>
                          <a:lnTo>
                            <a:pt x="334" y="146"/>
                          </a:lnTo>
                          <a:lnTo>
                            <a:pt x="334" y="144"/>
                          </a:lnTo>
                          <a:lnTo>
                            <a:pt x="334" y="146"/>
                          </a:lnTo>
                          <a:lnTo>
                            <a:pt x="332" y="146"/>
                          </a:lnTo>
                          <a:lnTo>
                            <a:pt x="332" y="144"/>
                          </a:lnTo>
                          <a:lnTo>
                            <a:pt x="332" y="146"/>
                          </a:lnTo>
                          <a:lnTo>
                            <a:pt x="331" y="146"/>
                          </a:lnTo>
                          <a:lnTo>
                            <a:pt x="331" y="148"/>
                          </a:lnTo>
                          <a:lnTo>
                            <a:pt x="331" y="150"/>
                          </a:lnTo>
                          <a:lnTo>
                            <a:pt x="329" y="150"/>
                          </a:lnTo>
                          <a:lnTo>
                            <a:pt x="327" y="150"/>
                          </a:lnTo>
                          <a:lnTo>
                            <a:pt x="327" y="152"/>
                          </a:lnTo>
                          <a:lnTo>
                            <a:pt x="325" y="152"/>
                          </a:lnTo>
                          <a:lnTo>
                            <a:pt x="325" y="154"/>
                          </a:lnTo>
                          <a:lnTo>
                            <a:pt x="323" y="154"/>
                          </a:lnTo>
                          <a:lnTo>
                            <a:pt x="321" y="154"/>
                          </a:lnTo>
                          <a:lnTo>
                            <a:pt x="321" y="152"/>
                          </a:lnTo>
                          <a:lnTo>
                            <a:pt x="321" y="154"/>
                          </a:lnTo>
                          <a:lnTo>
                            <a:pt x="321" y="156"/>
                          </a:lnTo>
                          <a:lnTo>
                            <a:pt x="321" y="158"/>
                          </a:lnTo>
                          <a:lnTo>
                            <a:pt x="321" y="159"/>
                          </a:lnTo>
                          <a:lnTo>
                            <a:pt x="319" y="159"/>
                          </a:lnTo>
                          <a:lnTo>
                            <a:pt x="317" y="159"/>
                          </a:lnTo>
                          <a:lnTo>
                            <a:pt x="315" y="159"/>
                          </a:lnTo>
                          <a:lnTo>
                            <a:pt x="315" y="158"/>
                          </a:lnTo>
                          <a:lnTo>
                            <a:pt x="313" y="158"/>
                          </a:lnTo>
                          <a:lnTo>
                            <a:pt x="313" y="159"/>
                          </a:lnTo>
                          <a:lnTo>
                            <a:pt x="313" y="158"/>
                          </a:lnTo>
                          <a:lnTo>
                            <a:pt x="313" y="159"/>
                          </a:lnTo>
                          <a:lnTo>
                            <a:pt x="311" y="159"/>
                          </a:lnTo>
                          <a:lnTo>
                            <a:pt x="311" y="158"/>
                          </a:lnTo>
                          <a:lnTo>
                            <a:pt x="309" y="158"/>
                          </a:lnTo>
                          <a:lnTo>
                            <a:pt x="309" y="159"/>
                          </a:lnTo>
                          <a:lnTo>
                            <a:pt x="309" y="158"/>
                          </a:lnTo>
                          <a:lnTo>
                            <a:pt x="308" y="158"/>
                          </a:lnTo>
                          <a:lnTo>
                            <a:pt x="308" y="159"/>
                          </a:lnTo>
                          <a:lnTo>
                            <a:pt x="308" y="158"/>
                          </a:lnTo>
                          <a:lnTo>
                            <a:pt x="306" y="158"/>
                          </a:lnTo>
                          <a:lnTo>
                            <a:pt x="304" y="158"/>
                          </a:lnTo>
                          <a:lnTo>
                            <a:pt x="302" y="158"/>
                          </a:lnTo>
                          <a:lnTo>
                            <a:pt x="302" y="159"/>
                          </a:lnTo>
                          <a:lnTo>
                            <a:pt x="300" y="159"/>
                          </a:lnTo>
                          <a:lnTo>
                            <a:pt x="300" y="158"/>
                          </a:lnTo>
                          <a:lnTo>
                            <a:pt x="300" y="159"/>
                          </a:lnTo>
                          <a:lnTo>
                            <a:pt x="298" y="159"/>
                          </a:lnTo>
                          <a:lnTo>
                            <a:pt x="296" y="159"/>
                          </a:lnTo>
                          <a:lnTo>
                            <a:pt x="296" y="161"/>
                          </a:lnTo>
                          <a:lnTo>
                            <a:pt x="298" y="163"/>
                          </a:lnTo>
                          <a:lnTo>
                            <a:pt x="300" y="163"/>
                          </a:lnTo>
                          <a:lnTo>
                            <a:pt x="300" y="165"/>
                          </a:lnTo>
                          <a:lnTo>
                            <a:pt x="302" y="165"/>
                          </a:lnTo>
                          <a:lnTo>
                            <a:pt x="304" y="165"/>
                          </a:lnTo>
                          <a:lnTo>
                            <a:pt x="304" y="167"/>
                          </a:lnTo>
                          <a:lnTo>
                            <a:pt x="304" y="169"/>
                          </a:lnTo>
                          <a:lnTo>
                            <a:pt x="304" y="171"/>
                          </a:lnTo>
                          <a:lnTo>
                            <a:pt x="304" y="173"/>
                          </a:lnTo>
                          <a:lnTo>
                            <a:pt x="306" y="173"/>
                          </a:lnTo>
                          <a:lnTo>
                            <a:pt x="306" y="175"/>
                          </a:lnTo>
                          <a:lnTo>
                            <a:pt x="306" y="177"/>
                          </a:lnTo>
                          <a:lnTo>
                            <a:pt x="308" y="177"/>
                          </a:lnTo>
                          <a:lnTo>
                            <a:pt x="309" y="177"/>
                          </a:lnTo>
                          <a:lnTo>
                            <a:pt x="309" y="179"/>
                          </a:lnTo>
                          <a:lnTo>
                            <a:pt x="311" y="179"/>
                          </a:lnTo>
                          <a:lnTo>
                            <a:pt x="311" y="181"/>
                          </a:lnTo>
                          <a:lnTo>
                            <a:pt x="311" y="179"/>
                          </a:lnTo>
                          <a:lnTo>
                            <a:pt x="311" y="181"/>
                          </a:lnTo>
                          <a:lnTo>
                            <a:pt x="311" y="179"/>
                          </a:lnTo>
                          <a:lnTo>
                            <a:pt x="311" y="181"/>
                          </a:lnTo>
                          <a:lnTo>
                            <a:pt x="313" y="181"/>
                          </a:lnTo>
                          <a:lnTo>
                            <a:pt x="313" y="182"/>
                          </a:lnTo>
                          <a:lnTo>
                            <a:pt x="315" y="182"/>
                          </a:lnTo>
                          <a:lnTo>
                            <a:pt x="317" y="182"/>
                          </a:lnTo>
                          <a:lnTo>
                            <a:pt x="317" y="184"/>
                          </a:lnTo>
                          <a:lnTo>
                            <a:pt x="319" y="184"/>
                          </a:lnTo>
                          <a:lnTo>
                            <a:pt x="317" y="184"/>
                          </a:lnTo>
                          <a:lnTo>
                            <a:pt x="315" y="184"/>
                          </a:lnTo>
                          <a:lnTo>
                            <a:pt x="313" y="184"/>
                          </a:lnTo>
                          <a:lnTo>
                            <a:pt x="313" y="186"/>
                          </a:lnTo>
                          <a:lnTo>
                            <a:pt x="313" y="188"/>
                          </a:lnTo>
                          <a:lnTo>
                            <a:pt x="315" y="188"/>
                          </a:lnTo>
                          <a:lnTo>
                            <a:pt x="315" y="190"/>
                          </a:lnTo>
                          <a:lnTo>
                            <a:pt x="313" y="190"/>
                          </a:lnTo>
                          <a:lnTo>
                            <a:pt x="313" y="192"/>
                          </a:lnTo>
                          <a:lnTo>
                            <a:pt x="311" y="192"/>
                          </a:lnTo>
                          <a:lnTo>
                            <a:pt x="311" y="194"/>
                          </a:lnTo>
                          <a:lnTo>
                            <a:pt x="311" y="196"/>
                          </a:lnTo>
                          <a:lnTo>
                            <a:pt x="311" y="198"/>
                          </a:lnTo>
                          <a:lnTo>
                            <a:pt x="313" y="198"/>
                          </a:lnTo>
                          <a:lnTo>
                            <a:pt x="313" y="200"/>
                          </a:lnTo>
                          <a:lnTo>
                            <a:pt x="313" y="202"/>
                          </a:lnTo>
                          <a:lnTo>
                            <a:pt x="311" y="202"/>
                          </a:lnTo>
                          <a:lnTo>
                            <a:pt x="311" y="204"/>
                          </a:lnTo>
                          <a:lnTo>
                            <a:pt x="311" y="206"/>
                          </a:lnTo>
                          <a:lnTo>
                            <a:pt x="311" y="207"/>
                          </a:lnTo>
                          <a:lnTo>
                            <a:pt x="311" y="209"/>
                          </a:lnTo>
                          <a:lnTo>
                            <a:pt x="313" y="209"/>
                          </a:lnTo>
                          <a:lnTo>
                            <a:pt x="315" y="209"/>
                          </a:lnTo>
                          <a:lnTo>
                            <a:pt x="315" y="211"/>
                          </a:lnTo>
                          <a:lnTo>
                            <a:pt x="315" y="213"/>
                          </a:lnTo>
                          <a:lnTo>
                            <a:pt x="313" y="213"/>
                          </a:lnTo>
                          <a:lnTo>
                            <a:pt x="315" y="213"/>
                          </a:lnTo>
                          <a:lnTo>
                            <a:pt x="315" y="215"/>
                          </a:lnTo>
                          <a:lnTo>
                            <a:pt x="313" y="217"/>
                          </a:lnTo>
                          <a:lnTo>
                            <a:pt x="313" y="219"/>
                          </a:lnTo>
                          <a:lnTo>
                            <a:pt x="315" y="219"/>
                          </a:lnTo>
                          <a:lnTo>
                            <a:pt x="315" y="221"/>
                          </a:lnTo>
                          <a:lnTo>
                            <a:pt x="315" y="223"/>
                          </a:lnTo>
                          <a:lnTo>
                            <a:pt x="317" y="223"/>
                          </a:lnTo>
                          <a:lnTo>
                            <a:pt x="317" y="225"/>
                          </a:lnTo>
                          <a:lnTo>
                            <a:pt x="317" y="227"/>
                          </a:lnTo>
                          <a:lnTo>
                            <a:pt x="319" y="227"/>
                          </a:lnTo>
                          <a:lnTo>
                            <a:pt x="319" y="229"/>
                          </a:lnTo>
                          <a:lnTo>
                            <a:pt x="319" y="231"/>
                          </a:lnTo>
                          <a:lnTo>
                            <a:pt x="317" y="231"/>
                          </a:lnTo>
                          <a:lnTo>
                            <a:pt x="317" y="232"/>
                          </a:lnTo>
                          <a:lnTo>
                            <a:pt x="317" y="234"/>
                          </a:lnTo>
                          <a:lnTo>
                            <a:pt x="315" y="234"/>
                          </a:lnTo>
                          <a:lnTo>
                            <a:pt x="315" y="236"/>
                          </a:lnTo>
                          <a:lnTo>
                            <a:pt x="317" y="236"/>
                          </a:lnTo>
                          <a:lnTo>
                            <a:pt x="317" y="238"/>
                          </a:lnTo>
                          <a:lnTo>
                            <a:pt x="319" y="238"/>
                          </a:lnTo>
                          <a:lnTo>
                            <a:pt x="319" y="240"/>
                          </a:lnTo>
                          <a:lnTo>
                            <a:pt x="321" y="240"/>
                          </a:lnTo>
                          <a:lnTo>
                            <a:pt x="321" y="242"/>
                          </a:lnTo>
                          <a:lnTo>
                            <a:pt x="319" y="242"/>
                          </a:lnTo>
                          <a:lnTo>
                            <a:pt x="321" y="242"/>
                          </a:lnTo>
                          <a:lnTo>
                            <a:pt x="321" y="244"/>
                          </a:lnTo>
                          <a:lnTo>
                            <a:pt x="319" y="246"/>
                          </a:lnTo>
                          <a:lnTo>
                            <a:pt x="321" y="248"/>
                          </a:lnTo>
                          <a:lnTo>
                            <a:pt x="321" y="250"/>
                          </a:lnTo>
                          <a:lnTo>
                            <a:pt x="323" y="250"/>
                          </a:lnTo>
                          <a:lnTo>
                            <a:pt x="321" y="250"/>
                          </a:lnTo>
                          <a:lnTo>
                            <a:pt x="321" y="252"/>
                          </a:lnTo>
                          <a:lnTo>
                            <a:pt x="323" y="252"/>
                          </a:lnTo>
                          <a:lnTo>
                            <a:pt x="325" y="252"/>
                          </a:lnTo>
                          <a:lnTo>
                            <a:pt x="327" y="252"/>
                          </a:lnTo>
                          <a:lnTo>
                            <a:pt x="329" y="252"/>
                          </a:lnTo>
                          <a:lnTo>
                            <a:pt x="329" y="254"/>
                          </a:lnTo>
                          <a:lnTo>
                            <a:pt x="331" y="254"/>
                          </a:lnTo>
                          <a:lnTo>
                            <a:pt x="332" y="254"/>
                          </a:lnTo>
                          <a:lnTo>
                            <a:pt x="334" y="254"/>
                          </a:lnTo>
                          <a:lnTo>
                            <a:pt x="336" y="254"/>
                          </a:lnTo>
                          <a:lnTo>
                            <a:pt x="338" y="254"/>
                          </a:lnTo>
                          <a:lnTo>
                            <a:pt x="338" y="255"/>
                          </a:lnTo>
                          <a:lnTo>
                            <a:pt x="340" y="255"/>
                          </a:lnTo>
                          <a:lnTo>
                            <a:pt x="340" y="257"/>
                          </a:lnTo>
                          <a:lnTo>
                            <a:pt x="342" y="257"/>
                          </a:lnTo>
                          <a:lnTo>
                            <a:pt x="344" y="255"/>
                          </a:lnTo>
                          <a:lnTo>
                            <a:pt x="344" y="257"/>
                          </a:lnTo>
                          <a:lnTo>
                            <a:pt x="344" y="259"/>
                          </a:lnTo>
                          <a:lnTo>
                            <a:pt x="344" y="257"/>
                          </a:lnTo>
                          <a:lnTo>
                            <a:pt x="346" y="257"/>
                          </a:lnTo>
                          <a:lnTo>
                            <a:pt x="346" y="259"/>
                          </a:lnTo>
                          <a:lnTo>
                            <a:pt x="348" y="259"/>
                          </a:lnTo>
                          <a:lnTo>
                            <a:pt x="348" y="261"/>
                          </a:lnTo>
                          <a:lnTo>
                            <a:pt x="350" y="261"/>
                          </a:lnTo>
                          <a:lnTo>
                            <a:pt x="350" y="259"/>
                          </a:lnTo>
                          <a:lnTo>
                            <a:pt x="350" y="261"/>
                          </a:lnTo>
                          <a:lnTo>
                            <a:pt x="350" y="263"/>
                          </a:lnTo>
                          <a:lnTo>
                            <a:pt x="348" y="263"/>
                          </a:lnTo>
                          <a:lnTo>
                            <a:pt x="348" y="265"/>
                          </a:lnTo>
                          <a:lnTo>
                            <a:pt x="346" y="265"/>
                          </a:lnTo>
                          <a:lnTo>
                            <a:pt x="344" y="267"/>
                          </a:lnTo>
                          <a:lnTo>
                            <a:pt x="344" y="269"/>
                          </a:lnTo>
                          <a:lnTo>
                            <a:pt x="344" y="271"/>
                          </a:lnTo>
                          <a:lnTo>
                            <a:pt x="344" y="273"/>
                          </a:lnTo>
                          <a:lnTo>
                            <a:pt x="346" y="273"/>
                          </a:lnTo>
                          <a:lnTo>
                            <a:pt x="344" y="273"/>
                          </a:lnTo>
                          <a:lnTo>
                            <a:pt x="346" y="273"/>
                          </a:lnTo>
                          <a:lnTo>
                            <a:pt x="346" y="275"/>
                          </a:lnTo>
                          <a:lnTo>
                            <a:pt x="348" y="275"/>
                          </a:lnTo>
                          <a:lnTo>
                            <a:pt x="348" y="273"/>
                          </a:lnTo>
                          <a:lnTo>
                            <a:pt x="348" y="271"/>
                          </a:lnTo>
                          <a:lnTo>
                            <a:pt x="350" y="271"/>
                          </a:lnTo>
                          <a:lnTo>
                            <a:pt x="350" y="273"/>
                          </a:lnTo>
                          <a:lnTo>
                            <a:pt x="350" y="275"/>
                          </a:lnTo>
                          <a:lnTo>
                            <a:pt x="352" y="277"/>
                          </a:lnTo>
                          <a:lnTo>
                            <a:pt x="354" y="277"/>
                          </a:lnTo>
                          <a:lnTo>
                            <a:pt x="354" y="279"/>
                          </a:lnTo>
                          <a:lnTo>
                            <a:pt x="356" y="279"/>
                          </a:lnTo>
                          <a:lnTo>
                            <a:pt x="357" y="279"/>
                          </a:lnTo>
                          <a:lnTo>
                            <a:pt x="359" y="279"/>
                          </a:lnTo>
                          <a:lnTo>
                            <a:pt x="361" y="279"/>
                          </a:lnTo>
                          <a:lnTo>
                            <a:pt x="359" y="279"/>
                          </a:lnTo>
                          <a:lnTo>
                            <a:pt x="359" y="280"/>
                          </a:lnTo>
                          <a:lnTo>
                            <a:pt x="361" y="280"/>
                          </a:lnTo>
                          <a:lnTo>
                            <a:pt x="363" y="279"/>
                          </a:lnTo>
                          <a:lnTo>
                            <a:pt x="363" y="277"/>
                          </a:lnTo>
                          <a:lnTo>
                            <a:pt x="365" y="277"/>
                          </a:lnTo>
                          <a:lnTo>
                            <a:pt x="367" y="277"/>
                          </a:lnTo>
                          <a:lnTo>
                            <a:pt x="369" y="275"/>
                          </a:lnTo>
                          <a:lnTo>
                            <a:pt x="371" y="277"/>
                          </a:lnTo>
                          <a:lnTo>
                            <a:pt x="371" y="275"/>
                          </a:lnTo>
                          <a:lnTo>
                            <a:pt x="373" y="277"/>
                          </a:lnTo>
                          <a:lnTo>
                            <a:pt x="373" y="275"/>
                          </a:lnTo>
                          <a:lnTo>
                            <a:pt x="373" y="273"/>
                          </a:lnTo>
                          <a:lnTo>
                            <a:pt x="375" y="273"/>
                          </a:lnTo>
                          <a:lnTo>
                            <a:pt x="377" y="273"/>
                          </a:lnTo>
                          <a:lnTo>
                            <a:pt x="377" y="271"/>
                          </a:lnTo>
                          <a:lnTo>
                            <a:pt x="375" y="271"/>
                          </a:lnTo>
                          <a:lnTo>
                            <a:pt x="377" y="269"/>
                          </a:lnTo>
                          <a:lnTo>
                            <a:pt x="377" y="271"/>
                          </a:lnTo>
                          <a:lnTo>
                            <a:pt x="379" y="271"/>
                          </a:lnTo>
                          <a:lnTo>
                            <a:pt x="379" y="269"/>
                          </a:lnTo>
                          <a:lnTo>
                            <a:pt x="380" y="269"/>
                          </a:lnTo>
                          <a:lnTo>
                            <a:pt x="380" y="267"/>
                          </a:lnTo>
                          <a:lnTo>
                            <a:pt x="379" y="267"/>
                          </a:lnTo>
                          <a:lnTo>
                            <a:pt x="380" y="267"/>
                          </a:lnTo>
                          <a:lnTo>
                            <a:pt x="380" y="265"/>
                          </a:lnTo>
                          <a:lnTo>
                            <a:pt x="382" y="265"/>
                          </a:lnTo>
                          <a:lnTo>
                            <a:pt x="382" y="267"/>
                          </a:lnTo>
                          <a:lnTo>
                            <a:pt x="384" y="267"/>
                          </a:lnTo>
                          <a:lnTo>
                            <a:pt x="384" y="265"/>
                          </a:lnTo>
                          <a:lnTo>
                            <a:pt x="384" y="263"/>
                          </a:lnTo>
                          <a:lnTo>
                            <a:pt x="386" y="263"/>
                          </a:lnTo>
                          <a:lnTo>
                            <a:pt x="388" y="263"/>
                          </a:lnTo>
                          <a:lnTo>
                            <a:pt x="388" y="261"/>
                          </a:lnTo>
                          <a:lnTo>
                            <a:pt x="388" y="259"/>
                          </a:lnTo>
                          <a:lnTo>
                            <a:pt x="388" y="261"/>
                          </a:lnTo>
                          <a:lnTo>
                            <a:pt x="390" y="261"/>
                          </a:lnTo>
                          <a:lnTo>
                            <a:pt x="390" y="259"/>
                          </a:lnTo>
                          <a:lnTo>
                            <a:pt x="390" y="261"/>
                          </a:lnTo>
                          <a:lnTo>
                            <a:pt x="392" y="261"/>
                          </a:lnTo>
                          <a:lnTo>
                            <a:pt x="394" y="261"/>
                          </a:lnTo>
                          <a:lnTo>
                            <a:pt x="394" y="259"/>
                          </a:lnTo>
                          <a:lnTo>
                            <a:pt x="396" y="259"/>
                          </a:lnTo>
                          <a:lnTo>
                            <a:pt x="394" y="259"/>
                          </a:lnTo>
                          <a:lnTo>
                            <a:pt x="396" y="259"/>
                          </a:lnTo>
                          <a:lnTo>
                            <a:pt x="396" y="257"/>
                          </a:lnTo>
                          <a:lnTo>
                            <a:pt x="394" y="257"/>
                          </a:lnTo>
                          <a:lnTo>
                            <a:pt x="394" y="255"/>
                          </a:lnTo>
                          <a:lnTo>
                            <a:pt x="396" y="255"/>
                          </a:lnTo>
                          <a:lnTo>
                            <a:pt x="396" y="254"/>
                          </a:lnTo>
                          <a:lnTo>
                            <a:pt x="394" y="254"/>
                          </a:lnTo>
                          <a:lnTo>
                            <a:pt x="396" y="254"/>
                          </a:lnTo>
                          <a:lnTo>
                            <a:pt x="396" y="252"/>
                          </a:lnTo>
                          <a:lnTo>
                            <a:pt x="396" y="250"/>
                          </a:lnTo>
                          <a:lnTo>
                            <a:pt x="398" y="252"/>
                          </a:lnTo>
                          <a:lnTo>
                            <a:pt x="398" y="254"/>
                          </a:lnTo>
                          <a:lnTo>
                            <a:pt x="400" y="254"/>
                          </a:lnTo>
                          <a:lnTo>
                            <a:pt x="400" y="255"/>
                          </a:lnTo>
                          <a:lnTo>
                            <a:pt x="402" y="255"/>
                          </a:lnTo>
                          <a:lnTo>
                            <a:pt x="404" y="257"/>
                          </a:lnTo>
                          <a:lnTo>
                            <a:pt x="404" y="255"/>
                          </a:lnTo>
                          <a:lnTo>
                            <a:pt x="405" y="257"/>
                          </a:lnTo>
                          <a:lnTo>
                            <a:pt x="407" y="257"/>
                          </a:lnTo>
                          <a:lnTo>
                            <a:pt x="407" y="259"/>
                          </a:lnTo>
                          <a:lnTo>
                            <a:pt x="409" y="259"/>
                          </a:lnTo>
                          <a:lnTo>
                            <a:pt x="409" y="261"/>
                          </a:lnTo>
                          <a:lnTo>
                            <a:pt x="411" y="261"/>
                          </a:lnTo>
                          <a:lnTo>
                            <a:pt x="411" y="259"/>
                          </a:lnTo>
                          <a:lnTo>
                            <a:pt x="411" y="257"/>
                          </a:lnTo>
                          <a:lnTo>
                            <a:pt x="411" y="255"/>
                          </a:lnTo>
                          <a:lnTo>
                            <a:pt x="413" y="255"/>
                          </a:lnTo>
                          <a:lnTo>
                            <a:pt x="413" y="254"/>
                          </a:lnTo>
                          <a:lnTo>
                            <a:pt x="411" y="254"/>
                          </a:lnTo>
                          <a:lnTo>
                            <a:pt x="413" y="254"/>
                          </a:lnTo>
                          <a:lnTo>
                            <a:pt x="415" y="254"/>
                          </a:lnTo>
                          <a:lnTo>
                            <a:pt x="417" y="254"/>
                          </a:lnTo>
                          <a:lnTo>
                            <a:pt x="417" y="255"/>
                          </a:lnTo>
                          <a:lnTo>
                            <a:pt x="419" y="255"/>
                          </a:lnTo>
                          <a:lnTo>
                            <a:pt x="421" y="255"/>
                          </a:lnTo>
                          <a:lnTo>
                            <a:pt x="421" y="257"/>
                          </a:lnTo>
                          <a:lnTo>
                            <a:pt x="423" y="257"/>
                          </a:lnTo>
                          <a:lnTo>
                            <a:pt x="423" y="259"/>
                          </a:lnTo>
                          <a:lnTo>
                            <a:pt x="423" y="257"/>
                          </a:lnTo>
                          <a:lnTo>
                            <a:pt x="425" y="257"/>
                          </a:lnTo>
                          <a:lnTo>
                            <a:pt x="425" y="259"/>
                          </a:lnTo>
                          <a:lnTo>
                            <a:pt x="425" y="261"/>
                          </a:lnTo>
                          <a:lnTo>
                            <a:pt x="427" y="261"/>
                          </a:lnTo>
                          <a:lnTo>
                            <a:pt x="428" y="261"/>
                          </a:lnTo>
                          <a:lnTo>
                            <a:pt x="428" y="263"/>
                          </a:lnTo>
                          <a:lnTo>
                            <a:pt x="430" y="263"/>
                          </a:lnTo>
                          <a:lnTo>
                            <a:pt x="428" y="263"/>
                          </a:lnTo>
                          <a:lnTo>
                            <a:pt x="430" y="263"/>
                          </a:lnTo>
                          <a:lnTo>
                            <a:pt x="430" y="265"/>
                          </a:lnTo>
                          <a:lnTo>
                            <a:pt x="432" y="265"/>
                          </a:lnTo>
                          <a:lnTo>
                            <a:pt x="432" y="267"/>
                          </a:lnTo>
                          <a:lnTo>
                            <a:pt x="434" y="267"/>
                          </a:lnTo>
                          <a:lnTo>
                            <a:pt x="432" y="267"/>
                          </a:lnTo>
                          <a:lnTo>
                            <a:pt x="434" y="267"/>
                          </a:lnTo>
                          <a:lnTo>
                            <a:pt x="434" y="269"/>
                          </a:lnTo>
                          <a:lnTo>
                            <a:pt x="434" y="271"/>
                          </a:lnTo>
                          <a:lnTo>
                            <a:pt x="436" y="273"/>
                          </a:lnTo>
                          <a:lnTo>
                            <a:pt x="436" y="275"/>
                          </a:lnTo>
                          <a:lnTo>
                            <a:pt x="436" y="277"/>
                          </a:lnTo>
                          <a:lnTo>
                            <a:pt x="438" y="277"/>
                          </a:lnTo>
                          <a:lnTo>
                            <a:pt x="438" y="279"/>
                          </a:lnTo>
                          <a:lnTo>
                            <a:pt x="440" y="279"/>
                          </a:lnTo>
                          <a:lnTo>
                            <a:pt x="442" y="279"/>
                          </a:lnTo>
                          <a:lnTo>
                            <a:pt x="444" y="279"/>
                          </a:lnTo>
                          <a:lnTo>
                            <a:pt x="446" y="279"/>
                          </a:lnTo>
                          <a:lnTo>
                            <a:pt x="448" y="279"/>
                          </a:lnTo>
                          <a:lnTo>
                            <a:pt x="448" y="280"/>
                          </a:lnTo>
                          <a:lnTo>
                            <a:pt x="448" y="282"/>
                          </a:lnTo>
                          <a:lnTo>
                            <a:pt x="450" y="282"/>
                          </a:lnTo>
                          <a:lnTo>
                            <a:pt x="452" y="282"/>
                          </a:lnTo>
                          <a:lnTo>
                            <a:pt x="453" y="282"/>
                          </a:lnTo>
                          <a:lnTo>
                            <a:pt x="453" y="284"/>
                          </a:lnTo>
                          <a:lnTo>
                            <a:pt x="455" y="284"/>
                          </a:lnTo>
                          <a:lnTo>
                            <a:pt x="455" y="286"/>
                          </a:lnTo>
                          <a:lnTo>
                            <a:pt x="453" y="286"/>
                          </a:lnTo>
                          <a:lnTo>
                            <a:pt x="453" y="288"/>
                          </a:lnTo>
                          <a:lnTo>
                            <a:pt x="455" y="288"/>
                          </a:lnTo>
                          <a:lnTo>
                            <a:pt x="455" y="292"/>
                          </a:lnTo>
                          <a:lnTo>
                            <a:pt x="455" y="294"/>
                          </a:lnTo>
                          <a:lnTo>
                            <a:pt x="455" y="296"/>
                          </a:lnTo>
                          <a:lnTo>
                            <a:pt x="455" y="298"/>
                          </a:lnTo>
                          <a:lnTo>
                            <a:pt x="453" y="298"/>
                          </a:lnTo>
                          <a:lnTo>
                            <a:pt x="453" y="300"/>
                          </a:lnTo>
                          <a:lnTo>
                            <a:pt x="455" y="300"/>
                          </a:lnTo>
                          <a:lnTo>
                            <a:pt x="455" y="302"/>
                          </a:lnTo>
                          <a:lnTo>
                            <a:pt x="453" y="302"/>
                          </a:lnTo>
                          <a:lnTo>
                            <a:pt x="453" y="303"/>
                          </a:lnTo>
                          <a:lnTo>
                            <a:pt x="455" y="303"/>
                          </a:lnTo>
                          <a:lnTo>
                            <a:pt x="455" y="305"/>
                          </a:lnTo>
                          <a:lnTo>
                            <a:pt x="455" y="307"/>
                          </a:lnTo>
                          <a:lnTo>
                            <a:pt x="455" y="309"/>
                          </a:lnTo>
                          <a:lnTo>
                            <a:pt x="457" y="309"/>
                          </a:lnTo>
                          <a:lnTo>
                            <a:pt x="461" y="309"/>
                          </a:lnTo>
                          <a:lnTo>
                            <a:pt x="461" y="311"/>
                          </a:lnTo>
                          <a:lnTo>
                            <a:pt x="459" y="311"/>
                          </a:lnTo>
                          <a:lnTo>
                            <a:pt x="457" y="311"/>
                          </a:lnTo>
                          <a:lnTo>
                            <a:pt x="457" y="313"/>
                          </a:lnTo>
                          <a:lnTo>
                            <a:pt x="455" y="313"/>
                          </a:lnTo>
                          <a:lnTo>
                            <a:pt x="455" y="311"/>
                          </a:lnTo>
                          <a:lnTo>
                            <a:pt x="453" y="311"/>
                          </a:lnTo>
                          <a:lnTo>
                            <a:pt x="453" y="313"/>
                          </a:lnTo>
                          <a:lnTo>
                            <a:pt x="453" y="315"/>
                          </a:lnTo>
                          <a:lnTo>
                            <a:pt x="455" y="315"/>
                          </a:lnTo>
                          <a:lnTo>
                            <a:pt x="455" y="317"/>
                          </a:lnTo>
                          <a:lnTo>
                            <a:pt x="457" y="317"/>
                          </a:lnTo>
                          <a:lnTo>
                            <a:pt x="457" y="319"/>
                          </a:lnTo>
                          <a:lnTo>
                            <a:pt x="455" y="319"/>
                          </a:lnTo>
                          <a:lnTo>
                            <a:pt x="453" y="321"/>
                          </a:lnTo>
                          <a:lnTo>
                            <a:pt x="453" y="323"/>
                          </a:lnTo>
                          <a:lnTo>
                            <a:pt x="452" y="323"/>
                          </a:lnTo>
                          <a:lnTo>
                            <a:pt x="452" y="325"/>
                          </a:lnTo>
                          <a:lnTo>
                            <a:pt x="452" y="323"/>
                          </a:lnTo>
                          <a:lnTo>
                            <a:pt x="450" y="323"/>
                          </a:lnTo>
                          <a:lnTo>
                            <a:pt x="450" y="325"/>
                          </a:lnTo>
                          <a:lnTo>
                            <a:pt x="448" y="325"/>
                          </a:lnTo>
                          <a:lnTo>
                            <a:pt x="446" y="325"/>
                          </a:lnTo>
                          <a:lnTo>
                            <a:pt x="448" y="327"/>
                          </a:lnTo>
                          <a:lnTo>
                            <a:pt x="446" y="327"/>
                          </a:lnTo>
                          <a:lnTo>
                            <a:pt x="446" y="328"/>
                          </a:lnTo>
                          <a:lnTo>
                            <a:pt x="448" y="328"/>
                          </a:lnTo>
                          <a:lnTo>
                            <a:pt x="448" y="330"/>
                          </a:lnTo>
                          <a:lnTo>
                            <a:pt x="444" y="330"/>
                          </a:lnTo>
                          <a:lnTo>
                            <a:pt x="442" y="330"/>
                          </a:lnTo>
                          <a:lnTo>
                            <a:pt x="440" y="330"/>
                          </a:lnTo>
                          <a:lnTo>
                            <a:pt x="438" y="330"/>
                          </a:lnTo>
                          <a:lnTo>
                            <a:pt x="436" y="330"/>
                          </a:lnTo>
                          <a:lnTo>
                            <a:pt x="436" y="332"/>
                          </a:lnTo>
                          <a:lnTo>
                            <a:pt x="436" y="334"/>
                          </a:lnTo>
                          <a:lnTo>
                            <a:pt x="436" y="336"/>
                          </a:lnTo>
                          <a:lnTo>
                            <a:pt x="436" y="338"/>
                          </a:lnTo>
                          <a:lnTo>
                            <a:pt x="436" y="340"/>
                          </a:lnTo>
                          <a:lnTo>
                            <a:pt x="438" y="340"/>
                          </a:lnTo>
                          <a:lnTo>
                            <a:pt x="436" y="340"/>
                          </a:lnTo>
                          <a:lnTo>
                            <a:pt x="438" y="340"/>
                          </a:lnTo>
                          <a:lnTo>
                            <a:pt x="438" y="342"/>
                          </a:lnTo>
                          <a:lnTo>
                            <a:pt x="436" y="342"/>
                          </a:lnTo>
                          <a:lnTo>
                            <a:pt x="436" y="344"/>
                          </a:lnTo>
                          <a:lnTo>
                            <a:pt x="436" y="346"/>
                          </a:lnTo>
                          <a:lnTo>
                            <a:pt x="434" y="346"/>
                          </a:lnTo>
                          <a:lnTo>
                            <a:pt x="434" y="348"/>
                          </a:lnTo>
                          <a:lnTo>
                            <a:pt x="434" y="350"/>
                          </a:lnTo>
                          <a:lnTo>
                            <a:pt x="432" y="350"/>
                          </a:lnTo>
                          <a:lnTo>
                            <a:pt x="432" y="351"/>
                          </a:lnTo>
                          <a:lnTo>
                            <a:pt x="430" y="351"/>
                          </a:lnTo>
                          <a:lnTo>
                            <a:pt x="430" y="353"/>
                          </a:lnTo>
                          <a:lnTo>
                            <a:pt x="430" y="355"/>
                          </a:lnTo>
                          <a:lnTo>
                            <a:pt x="428" y="355"/>
                          </a:lnTo>
                          <a:lnTo>
                            <a:pt x="427" y="355"/>
                          </a:lnTo>
                          <a:lnTo>
                            <a:pt x="427" y="357"/>
                          </a:lnTo>
                          <a:lnTo>
                            <a:pt x="425" y="357"/>
                          </a:lnTo>
                          <a:lnTo>
                            <a:pt x="425" y="359"/>
                          </a:lnTo>
                          <a:lnTo>
                            <a:pt x="425" y="361"/>
                          </a:lnTo>
                          <a:lnTo>
                            <a:pt x="423" y="361"/>
                          </a:lnTo>
                          <a:lnTo>
                            <a:pt x="423" y="363"/>
                          </a:lnTo>
                          <a:lnTo>
                            <a:pt x="421" y="363"/>
                          </a:lnTo>
                          <a:lnTo>
                            <a:pt x="421" y="365"/>
                          </a:lnTo>
                          <a:lnTo>
                            <a:pt x="419" y="365"/>
                          </a:lnTo>
                          <a:lnTo>
                            <a:pt x="419" y="363"/>
                          </a:lnTo>
                          <a:lnTo>
                            <a:pt x="417" y="363"/>
                          </a:lnTo>
                          <a:lnTo>
                            <a:pt x="415" y="363"/>
                          </a:lnTo>
                          <a:lnTo>
                            <a:pt x="413" y="363"/>
                          </a:lnTo>
                          <a:lnTo>
                            <a:pt x="411" y="363"/>
                          </a:lnTo>
                          <a:lnTo>
                            <a:pt x="409" y="363"/>
                          </a:lnTo>
                          <a:lnTo>
                            <a:pt x="407" y="363"/>
                          </a:lnTo>
                          <a:lnTo>
                            <a:pt x="405" y="363"/>
                          </a:lnTo>
                          <a:lnTo>
                            <a:pt x="405" y="365"/>
                          </a:lnTo>
                          <a:lnTo>
                            <a:pt x="404" y="365"/>
                          </a:lnTo>
                          <a:lnTo>
                            <a:pt x="402" y="365"/>
                          </a:lnTo>
                          <a:lnTo>
                            <a:pt x="400" y="365"/>
                          </a:lnTo>
                          <a:lnTo>
                            <a:pt x="400" y="367"/>
                          </a:lnTo>
                          <a:lnTo>
                            <a:pt x="398" y="367"/>
                          </a:lnTo>
                          <a:lnTo>
                            <a:pt x="398" y="365"/>
                          </a:lnTo>
                          <a:lnTo>
                            <a:pt x="398" y="367"/>
                          </a:lnTo>
                          <a:lnTo>
                            <a:pt x="396" y="367"/>
                          </a:lnTo>
                          <a:lnTo>
                            <a:pt x="394" y="367"/>
                          </a:lnTo>
                          <a:lnTo>
                            <a:pt x="394" y="369"/>
                          </a:lnTo>
                          <a:lnTo>
                            <a:pt x="392" y="369"/>
                          </a:lnTo>
                          <a:lnTo>
                            <a:pt x="390" y="369"/>
                          </a:lnTo>
                          <a:lnTo>
                            <a:pt x="390" y="371"/>
                          </a:lnTo>
                          <a:lnTo>
                            <a:pt x="388" y="371"/>
                          </a:lnTo>
                          <a:lnTo>
                            <a:pt x="386" y="371"/>
                          </a:lnTo>
                          <a:lnTo>
                            <a:pt x="384" y="371"/>
                          </a:lnTo>
                          <a:lnTo>
                            <a:pt x="382" y="371"/>
                          </a:lnTo>
                          <a:lnTo>
                            <a:pt x="382" y="369"/>
                          </a:lnTo>
                          <a:lnTo>
                            <a:pt x="380" y="369"/>
                          </a:lnTo>
                          <a:lnTo>
                            <a:pt x="380" y="367"/>
                          </a:lnTo>
                          <a:lnTo>
                            <a:pt x="379" y="367"/>
                          </a:lnTo>
                          <a:lnTo>
                            <a:pt x="379" y="365"/>
                          </a:lnTo>
                          <a:lnTo>
                            <a:pt x="379" y="363"/>
                          </a:lnTo>
                          <a:lnTo>
                            <a:pt x="377" y="365"/>
                          </a:lnTo>
                          <a:lnTo>
                            <a:pt x="377" y="367"/>
                          </a:lnTo>
                          <a:lnTo>
                            <a:pt x="377" y="369"/>
                          </a:lnTo>
                          <a:lnTo>
                            <a:pt x="375" y="369"/>
                          </a:lnTo>
                          <a:lnTo>
                            <a:pt x="375" y="371"/>
                          </a:lnTo>
                          <a:lnTo>
                            <a:pt x="373" y="371"/>
                          </a:lnTo>
                          <a:lnTo>
                            <a:pt x="371" y="371"/>
                          </a:lnTo>
                          <a:lnTo>
                            <a:pt x="369" y="371"/>
                          </a:lnTo>
                          <a:lnTo>
                            <a:pt x="367" y="371"/>
                          </a:lnTo>
                          <a:lnTo>
                            <a:pt x="365" y="371"/>
                          </a:lnTo>
                          <a:lnTo>
                            <a:pt x="363" y="371"/>
                          </a:lnTo>
                          <a:lnTo>
                            <a:pt x="363" y="369"/>
                          </a:lnTo>
                          <a:lnTo>
                            <a:pt x="361" y="369"/>
                          </a:lnTo>
                          <a:lnTo>
                            <a:pt x="359" y="369"/>
                          </a:lnTo>
                          <a:lnTo>
                            <a:pt x="359" y="371"/>
                          </a:lnTo>
                          <a:lnTo>
                            <a:pt x="357" y="371"/>
                          </a:lnTo>
                          <a:lnTo>
                            <a:pt x="356" y="371"/>
                          </a:lnTo>
                          <a:lnTo>
                            <a:pt x="354" y="371"/>
                          </a:lnTo>
                          <a:lnTo>
                            <a:pt x="352" y="371"/>
                          </a:lnTo>
                          <a:lnTo>
                            <a:pt x="352" y="369"/>
                          </a:lnTo>
                          <a:lnTo>
                            <a:pt x="350" y="367"/>
                          </a:lnTo>
                          <a:lnTo>
                            <a:pt x="348" y="367"/>
                          </a:lnTo>
                          <a:lnTo>
                            <a:pt x="348" y="365"/>
                          </a:lnTo>
                          <a:lnTo>
                            <a:pt x="346" y="365"/>
                          </a:lnTo>
                          <a:lnTo>
                            <a:pt x="346" y="367"/>
                          </a:lnTo>
                          <a:lnTo>
                            <a:pt x="344" y="367"/>
                          </a:lnTo>
                          <a:lnTo>
                            <a:pt x="342" y="367"/>
                          </a:lnTo>
                          <a:lnTo>
                            <a:pt x="342" y="369"/>
                          </a:lnTo>
                          <a:lnTo>
                            <a:pt x="342" y="371"/>
                          </a:lnTo>
                          <a:lnTo>
                            <a:pt x="340" y="371"/>
                          </a:lnTo>
                          <a:lnTo>
                            <a:pt x="340" y="373"/>
                          </a:lnTo>
                          <a:lnTo>
                            <a:pt x="338" y="373"/>
                          </a:lnTo>
                          <a:lnTo>
                            <a:pt x="338" y="375"/>
                          </a:lnTo>
                          <a:lnTo>
                            <a:pt x="338" y="376"/>
                          </a:lnTo>
                          <a:lnTo>
                            <a:pt x="336" y="376"/>
                          </a:lnTo>
                          <a:lnTo>
                            <a:pt x="336" y="378"/>
                          </a:lnTo>
                          <a:lnTo>
                            <a:pt x="336" y="380"/>
                          </a:lnTo>
                          <a:lnTo>
                            <a:pt x="336" y="382"/>
                          </a:lnTo>
                          <a:lnTo>
                            <a:pt x="334" y="382"/>
                          </a:lnTo>
                          <a:lnTo>
                            <a:pt x="334" y="384"/>
                          </a:lnTo>
                          <a:lnTo>
                            <a:pt x="332" y="386"/>
                          </a:lnTo>
                          <a:lnTo>
                            <a:pt x="331" y="386"/>
                          </a:lnTo>
                          <a:lnTo>
                            <a:pt x="329" y="386"/>
                          </a:lnTo>
                          <a:lnTo>
                            <a:pt x="329" y="388"/>
                          </a:lnTo>
                          <a:lnTo>
                            <a:pt x="327" y="390"/>
                          </a:lnTo>
                          <a:lnTo>
                            <a:pt x="325" y="390"/>
                          </a:lnTo>
                          <a:lnTo>
                            <a:pt x="325" y="392"/>
                          </a:lnTo>
                          <a:lnTo>
                            <a:pt x="325" y="394"/>
                          </a:lnTo>
                          <a:lnTo>
                            <a:pt x="325" y="396"/>
                          </a:lnTo>
                          <a:lnTo>
                            <a:pt x="323" y="396"/>
                          </a:lnTo>
                          <a:lnTo>
                            <a:pt x="321" y="396"/>
                          </a:lnTo>
                          <a:lnTo>
                            <a:pt x="321" y="398"/>
                          </a:lnTo>
                          <a:lnTo>
                            <a:pt x="319" y="398"/>
                          </a:lnTo>
                          <a:lnTo>
                            <a:pt x="319" y="399"/>
                          </a:lnTo>
                          <a:lnTo>
                            <a:pt x="317" y="399"/>
                          </a:lnTo>
                          <a:lnTo>
                            <a:pt x="315" y="399"/>
                          </a:lnTo>
                          <a:lnTo>
                            <a:pt x="315" y="398"/>
                          </a:lnTo>
                          <a:lnTo>
                            <a:pt x="313" y="398"/>
                          </a:lnTo>
                          <a:lnTo>
                            <a:pt x="313" y="399"/>
                          </a:lnTo>
                          <a:lnTo>
                            <a:pt x="313" y="401"/>
                          </a:lnTo>
                          <a:lnTo>
                            <a:pt x="315" y="401"/>
                          </a:lnTo>
                          <a:lnTo>
                            <a:pt x="315" y="403"/>
                          </a:lnTo>
                          <a:lnTo>
                            <a:pt x="315" y="405"/>
                          </a:lnTo>
                          <a:lnTo>
                            <a:pt x="313" y="405"/>
                          </a:lnTo>
                          <a:lnTo>
                            <a:pt x="311" y="405"/>
                          </a:lnTo>
                          <a:lnTo>
                            <a:pt x="311" y="407"/>
                          </a:lnTo>
                          <a:lnTo>
                            <a:pt x="311" y="409"/>
                          </a:lnTo>
                          <a:lnTo>
                            <a:pt x="311" y="411"/>
                          </a:lnTo>
                          <a:lnTo>
                            <a:pt x="311" y="413"/>
                          </a:lnTo>
                          <a:lnTo>
                            <a:pt x="311" y="415"/>
                          </a:lnTo>
                          <a:lnTo>
                            <a:pt x="311" y="417"/>
                          </a:lnTo>
                          <a:lnTo>
                            <a:pt x="309" y="417"/>
                          </a:lnTo>
                          <a:lnTo>
                            <a:pt x="309" y="419"/>
                          </a:lnTo>
                          <a:lnTo>
                            <a:pt x="308" y="419"/>
                          </a:lnTo>
                          <a:lnTo>
                            <a:pt x="306" y="419"/>
                          </a:lnTo>
                          <a:lnTo>
                            <a:pt x="304" y="421"/>
                          </a:lnTo>
                          <a:lnTo>
                            <a:pt x="302" y="421"/>
                          </a:lnTo>
                          <a:lnTo>
                            <a:pt x="300" y="423"/>
                          </a:lnTo>
                          <a:lnTo>
                            <a:pt x="298" y="423"/>
                          </a:lnTo>
                          <a:lnTo>
                            <a:pt x="296" y="423"/>
                          </a:lnTo>
                          <a:lnTo>
                            <a:pt x="296" y="424"/>
                          </a:lnTo>
                          <a:lnTo>
                            <a:pt x="294" y="424"/>
                          </a:lnTo>
                          <a:lnTo>
                            <a:pt x="294" y="426"/>
                          </a:lnTo>
                          <a:lnTo>
                            <a:pt x="292" y="426"/>
                          </a:lnTo>
                          <a:lnTo>
                            <a:pt x="290" y="426"/>
                          </a:lnTo>
                          <a:lnTo>
                            <a:pt x="290" y="428"/>
                          </a:lnTo>
                          <a:lnTo>
                            <a:pt x="288" y="428"/>
                          </a:lnTo>
                          <a:lnTo>
                            <a:pt x="286" y="428"/>
                          </a:lnTo>
                          <a:lnTo>
                            <a:pt x="284" y="428"/>
                          </a:lnTo>
                          <a:lnTo>
                            <a:pt x="284" y="426"/>
                          </a:lnTo>
                          <a:lnTo>
                            <a:pt x="283" y="426"/>
                          </a:lnTo>
                          <a:lnTo>
                            <a:pt x="281" y="426"/>
                          </a:lnTo>
                          <a:lnTo>
                            <a:pt x="279" y="426"/>
                          </a:lnTo>
                          <a:lnTo>
                            <a:pt x="279" y="428"/>
                          </a:lnTo>
                          <a:lnTo>
                            <a:pt x="279" y="430"/>
                          </a:lnTo>
                          <a:lnTo>
                            <a:pt x="277" y="432"/>
                          </a:lnTo>
                          <a:lnTo>
                            <a:pt x="277" y="434"/>
                          </a:lnTo>
                          <a:lnTo>
                            <a:pt x="277" y="436"/>
                          </a:lnTo>
                          <a:lnTo>
                            <a:pt x="277" y="438"/>
                          </a:lnTo>
                          <a:lnTo>
                            <a:pt x="279" y="438"/>
                          </a:lnTo>
                          <a:lnTo>
                            <a:pt x="279" y="440"/>
                          </a:lnTo>
                          <a:lnTo>
                            <a:pt x="279" y="442"/>
                          </a:lnTo>
                          <a:lnTo>
                            <a:pt x="279" y="444"/>
                          </a:lnTo>
                          <a:lnTo>
                            <a:pt x="277" y="444"/>
                          </a:lnTo>
                          <a:lnTo>
                            <a:pt x="277" y="446"/>
                          </a:lnTo>
                          <a:lnTo>
                            <a:pt x="275" y="446"/>
                          </a:lnTo>
                          <a:lnTo>
                            <a:pt x="275" y="447"/>
                          </a:lnTo>
                          <a:lnTo>
                            <a:pt x="275" y="449"/>
                          </a:lnTo>
                          <a:lnTo>
                            <a:pt x="275" y="451"/>
                          </a:lnTo>
                          <a:lnTo>
                            <a:pt x="275" y="453"/>
                          </a:lnTo>
                          <a:lnTo>
                            <a:pt x="273" y="453"/>
                          </a:lnTo>
                          <a:lnTo>
                            <a:pt x="273" y="455"/>
                          </a:lnTo>
                          <a:lnTo>
                            <a:pt x="273" y="457"/>
                          </a:lnTo>
                          <a:lnTo>
                            <a:pt x="271" y="457"/>
                          </a:lnTo>
                          <a:lnTo>
                            <a:pt x="271" y="459"/>
                          </a:lnTo>
                          <a:lnTo>
                            <a:pt x="271" y="461"/>
                          </a:lnTo>
                          <a:lnTo>
                            <a:pt x="269" y="461"/>
                          </a:lnTo>
                          <a:lnTo>
                            <a:pt x="267" y="461"/>
                          </a:lnTo>
                          <a:lnTo>
                            <a:pt x="267" y="463"/>
                          </a:lnTo>
                          <a:lnTo>
                            <a:pt x="265" y="463"/>
                          </a:lnTo>
                          <a:lnTo>
                            <a:pt x="265" y="465"/>
                          </a:lnTo>
                          <a:lnTo>
                            <a:pt x="263" y="465"/>
                          </a:lnTo>
                          <a:lnTo>
                            <a:pt x="261" y="465"/>
                          </a:lnTo>
                          <a:lnTo>
                            <a:pt x="261" y="467"/>
                          </a:lnTo>
                          <a:lnTo>
                            <a:pt x="260" y="469"/>
                          </a:lnTo>
                          <a:lnTo>
                            <a:pt x="260" y="471"/>
                          </a:lnTo>
                          <a:lnTo>
                            <a:pt x="260" y="472"/>
                          </a:lnTo>
                          <a:lnTo>
                            <a:pt x="258" y="472"/>
                          </a:lnTo>
                          <a:lnTo>
                            <a:pt x="256" y="472"/>
                          </a:lnTo>
                          <a:lnTo>
                            <a:pt x="256" y="474"/>
                          </a:lnTo>
                          <a:lnTo>
                            <a:pt x="254" y="474"/>
                          </a:lnTo>
                          <a:lnTo>
                            <a:pt x="254" y="476"/>
                          </a:lnTo>
                          <a:lnTo>
                            <a:pt x="252" y="478"/>
                          </a:lnTo>
                          <a:lnTo>
                            <a:pt x="250" y="480"/>
                          </a:lnTo>
                          <a:lnTo>
                            <a:pt x="248" y="480"/>
                          </a:lnTo>
                          <a:lnTo>
                            <a:pt x="248" y="482"/>
                          </a:lnTo>
                          <a:lnTo>
                            <a:pt x="246" y="482"/>
                          </a:lnTo>
                          <a:lnTo>
                            <a:pt x="244" y="484"/>
                          </a:lnTo>
                          <a:lnTo>
                            <a:pt x="242" y="484"/>
                          </a:lnTo>
                          <a:lnTo>
                            <a:pt x="242" y="486"/>
                          </a:lnTo>
                          <a:lnTo>
                            <a:pt x="240" y="486"/>
                          </a:lnTo>
                          <a:lnTo>
                            <a:pt x="240" y="488"/>
                          </a:lnTo>
                          <a:lnTo>
                            <a:pt x="238" y="488"/>
                          </a:lnTo>
                          <a:lnTo>
                            <a:pt x="238" y="490"/>
                          </a:lnTo>
                          <a:lnTo>
                            <a:pt x="236" y="490"/>
                          </a:lnTo>
                          <a:lnTo>
                            <a:pt x="236" y="492"/>
                          </a:lnTo>
                          <a:lnTo>
                            <a:pt x="235" y="492"/>
                          </a:lnTo>
                          <a:lnTo>
                            <a:pt x="233" y="494"/>
                          </a:lnTo>
                          <a:lnTo>
                            <a:pt x="231" y="494"/>
                          </a:lnTo>
                          <a:lnTo>
                            <a:pt x="229" y="494"/>
                          </a:lnTo>
                          <a:lnTo>
                            <a:pt x="229" y="495"/>
                          </a:lnTo>
                          <a:lnTo>
                            <a:pt x="227" y="495"/>
                          </a:lnTo>
                          <a:lnTo>
                            <a:pt x="225" y="495"/>
                          </a:lnTo>
                          <a:lnTo>
                            <a:pt x="223" y="497"/>
                          </a:lnTo>
                          <a:lnTo>
                            <a:pt x="221" y="497"/>
                          </a:lnTo>
                          <a:lnTo>
                            <a:pt x="221" y="499"/>
                          </a:lnTo>
                          <a:lnTo>
                            <a:pt x="219" y="499"/>
                          </a:lnTo>
                          <a:lnTo>
                            <a:pt x="217" y="499"/>
                          </a:lnTo>
                          <a:lnTo>
                            <a:pt x="217" y="501"/>
                          </a:lnTo>
                          <a:lnTo>
                            <a:pt x="215" y="501"/>
                          </a:lnTo>
                          <a:lnTo>
                            <a:pt x="213" y="501"/>
                          </a:lnTo>
                          <a:lnTo>
                            <a:pt x="213" y="503"/>
                          </a:lnTo>
                          <a:lnTo>
                            <a:pt x="212" y="503"/>
                          </a:lnTo>
                          <a:lnTo>
                            <a:pt x="210" y="505"/>
                          </a:lnTo>
                          <a:lnTo>
                            <a:pt x="208" y="505"/>
                          </a:lnTo>
                          <a:lnTo>
                            <a:pt x="206" y="507"/>
                          </a:lnTo>
                          <a:lnTo>
                            <a:pt x="204" y="507"/>
                          </a:lnTo>
                          <a:lnTo>
                            <a:pt x="204" y="509"/>
                          </a:lnTo>
                          <a:lnTo>
                            <a:pt x="202" y="509"/>
                          </a:lnTo>
                          <a:lnTo>
                            <a:pt x="200" y="511"/>
                          </a:lnTo>
                          <a:lnTo>
                            <a:pt x="198" y="511"/>
                          </a:lnTo>
                          <a:lnTo>
                            <a:pt x="198" y="513"/>
                          </a:lnTo>
                          <a:lnTo>
                            <a:pt x="196" y="513"/>
                          </a:lnTo>
                          <a:lnTo>
                            <a:pt x="196" y="515"/>
                          </a:lnTo>
                          <a:lnTo>
                            <a:pt x="196" y="517"/>
                          </a:lnTo>
                          <a:lnTo>
                            <a:pt x="196" y="519"/>
                          </a:lnTo>
                          <a:lnTo>
                            <a:pt x="194" y="519"/>
                          </a:lnTo>
                          <a:lnTo>
                            <a:pt x="194" y="520"/>
                          </a:lnTo>
                          <a:lnTo>
                            <a:pt x="194" y="522"/>
                          </a:lnTo>
                          <a:lnTo>
                            <a:pt x="194" y="524"/>
                          </a:lnTo>
                          <a:lnTo>
                            <a:pt x="192" y="524"/>
                          </a:lnTo>
                          <a:lnTo>
                            <a:pt x="192" y="526"/>
                          </a:lnTo>
                          <a:lnTo>
                            <a:pt x="192" y="528"/>
                          </a:lnTo>
                          <a:lnTo>
                            <a:pt x="192" y="530"/>
                          </a:lnTo>
                          <a:lnTo>
                            <a:pt x="190" y="530"/>
                          </a:lnTo>
                          <a:lnTo>
                            <a:pt x="190" y="532"/>
                          </a:lnTo>
                          <a:lnTo>
                            <a:pt x="188" y="532"/>
                          </a:lnTo>
                          <a:lnTo>
                            <a:pt x="187" y="532"/>
                          </a:lnTo>
                          <a:lnTo>
                            <a:pt x="185" y="532"/>
                          </a:lnTo>
                          <a:lnTo>
                            <a:pt x="183" y="532"/>
                          </a:lnTo>
                          <a:lnTo>
                            <a:pt x="183" y="534"/>
                          </a:lnTo>
                          <a:lnTo>
                            <a:pt x="183" y="536"/>
                          </a:lnTo>
                          <a:lnTo>
                            <a:pt x="183" y="538"/>
                          </a:lnTo>
                          <a:lnTo>
                            <a:pt x="185" y="538"/>
                          </a:lnTo>
                          <a:lnTo>
                            <a:pt x="185" y="540"/>
                          </a:lnTo>
                          <a:lnTo>
                            <a:pt x="185" y="542"/>
                          </a:lnTo>
                          <a:lnTo>
                            <a:pt x="183" y="542"/>
                          </a:lnTo>
                          <a:lnTo>
                            <a:pt x="181" y="542"/>
                          </a:lnTo>
                          <a:lnTo>
                            <a:pt x="181" y="543"/>
                          </a:lnTo>
                          <a:lnTo>
                            <a:pt x="181" y="545"/>
                          </a:lnTo>
                          <a:lnTo>
                            <a:pt x="181" y="547"/>
                          </a:lnTo>
                          <a:lnTo>
                            <a:pt x="181" y="549"/>
                          </a:lnTo>
                          <a:lnTo>
                            <a:pt x="181" y="551"/>
                          </a:lnTo>
                          <a:lnTo>
                            <a:pt x="181" y="553"/>
                          </a:lnTo>
                          <a:lnTo>
                            <a:pt x="179" y="553"/>
                          </a:lnTo>
                          <a:lnTo>
                            <a:pt x="179" y="555"/>
                          </a:lnTo>
                          <a:lnTo>
                            <a:pt x="177" y="555"/>
                          </a:lnTo>
                          <a:lnTo>
                            <a:pt x="175" y="557"/>
                          </a:lnTo>
                          <a:lnTo>
                            <a:pt x="171" y="557"/>
                          </a:lnTo>
                          <a:lnTo>
                            <a:pt x="146" y="555"/>
                          </a:lnTo>
                          <a:lnTo>
                            <a:pt x="142" y="555"/>
                          </a:lnTo>
                          <a:lnTo>
                            <a:pt x="139" y="555"/>
                          </a:lnTo>
                          <a:lnTo>
                            <a:pt x="127" y="557"/>
                          </a:lnTo>
                          <a:lnTo>
                            <a:pt x="125" y="557"/>
                          </a:lnTo>
                          <a:lnTo>
                            <a:pt x="121" y="557"/>
                          </a:lnTo>
                          <a:lnTo>
                            <a:pt x="119" y="557"/>
                          </a:lnTo>
                          <a:lnTo>
                            <a:pt x="104" y="555"/>
                          </a:lnTo>
                          <a:lnTo>
                            <a:pt x="85" y="555"/>
                          </a:lnTo>
                          <a:lnTo>
                            <a:pt x="69" y="553"/>
                          </a:lnTo>
                          <a:lnTo>
                            <a:pt x="60" y="553"/>
                          </a:lnTo>
                          <a:lnTo>
                            <a:pt x="27" y="551"/>
                          </a:lnTo>
                          <a:lnTo>
                            <a:pt x="25" y="551"/>
                          </a:lnTo>
                          <a:lnTo>
                            <a:pt x="23" y="551"/>
                          </a:lnTo>
                          <a:lnTo>
                            <a:pt x="23" y="549"/>
                          </a:lnTo>
                          <a:lnTo>
                            <a:pt x="23" y="547"/>
                          </a:lnTo>
                          <a:lnTo>
                            <a:pt x="23" y="545"/>
                          </a:lnTo>
                          <a:lnTo>
                            <a:pt x="21" y="543"/>
                          </a:lnTo>
                          <a:lnTo>
                            <a:pt x="21" y="542"/>
                          </a:lnTo>
                          <a:lnTo>
                            <a:pt x="21" y="540"/>
                          </a:lnTo>
                          <a:lnTo>
                            <a:pt x="21" y="538"/>
                          </a:lnTo>
                          <a:lnTo>
                            <a:pt x="21" y="536"/>
                          </a:lnTo>
                          <a:lnTo>
                            <a:pt x="20" y="534"/>
                          </a:lnTo>
                          <a:lnTo>
                            <a:pt x="18" y="532"/>
                          </a:lnTo>
                          <a:lnTo>
                            <a:pt x="18" y="530"/>
                          </a:lnTo>
                          <a:lnTo>
                            <a:pt x="18" y="528"/>
                          </a:lnTo>
                          <a:lnTo>
                            <a:pt x="16" y="528"/>
                          </a:lnTo>
                          <a:lnTo>
                            <a:pt x="16" y="526"/>
                          </a:lnTo>
                          <a:lnTo>
                            <a:pt x="14" y="526"/>
                          </a:lnTo>
                          <a:lnTo>
                            <a:pt x="14" y="524"/>
                          </a:lnTo>
                          <a:lnTo>
                            <a:pt x="14" y="522"/>
                          </a:lnTo>
                          <a:lnTo>
                            <a:pt x="14" y="520"/>
                          </a:lnTo>
                          <a:lnTo>
                            <a:pt x="12" y="520"/>
                          </a:lnTo>
                          <a:lnTo>
                            <a:pt x="12" y="519"/>
                          </a:lnTo>
                          <a:lnTo>
                            <a:pt x="12" y="517"/>
                          </a:lnTo>
                          <a:lnTo>
                            <a:pt x="10" y="517"/>
                          </a:lnTo>
                          <a:lnTo>
                            <a:pt x="8" y="517"/>
                          </a:lnTo>
                          <a:lnTo>
                            <a:pt x="8" y="515"/>
                          </a:lnTo>
                          <a:lnTo>
                            <a:pt x="8" y="513"/>
                          </a:lnTo>
                          <a:lnTo>
                            <a:pt x="6" y="513"/>
                          </a:lnTo>
                          <a:lnTo>
                            <a:pt x="4" y="513"/>
                          </a:lnTo>
                          <a:lnTo>
                            <a:pt x="4" y="511"/>
                          </a:lnTo>
                          <a:lnTo>
                            <a:pt x="4" y="509"/>
                          </a:lnTo>
                          <a:lnTo>
                            <a:pt x="2" y="507"/>
                          </a:lnTo>
                          <a:lnTo>
                            <a:pt x="2" y="505"/>
                          </a:lnTo>
                          <a:lnTo>
                            <a:pt x="2" y="503"/>
                          </a:lnTo>
                          <a:lnTo>
                            <a:pt x="4" y="503"/>
                          </a:lnTo>
                          <a:lnTo>
                            <a:pt x="4" y="501"/>
                          </a:lnTo>
                          <a:lnTo>
                            <a:pt x="2" y="501"/>
                          </a:lnTo>
                          <a:lnTo>
                            <a:pt x="2" y="499"/>
                          </a:lnTo>
                          <a:lnTo>
                            <a:pt x="2" y="497"/>
                          </a:lnTo>
                          <a:lnTo>
                            <a:pt x="0" y="497"/>
                          </a:lnTo>
                          <a:lnTo>
                            <a:pt x="0" y="495"/>
                          </a:lnTo>
                          <a:lnTo>
                            <a:pt x="0" y="494"/>
                          </a:lnTo>
                          <a:lnTo>
                            <a:pt x="0" y="492"/>
                          </a:lnTo>
                          <a:lnTo>
                            <a:pt x="2" y="492"/>
                          </a:lnTo>
                          <a:lnTo>
                            <a:pt x="2" y="490"/>
                          </a:lnTo>
                          <a:lnTo>
                            <a:pt x="2" y="488"/>
                          </a:lnTo>
                          <a:lnTo>
                            <a:pt x="2" y="486"/>
                          </a:lnTo>
                          <a:lnTo>
                            <a:pt x="2" y="484"/>
                          </a:lnTo>
                          <a:lnTo>
                            <a:pt x="2" y="482"/>
                          </a:lnTo>
                          <a:lnTo>
                            <a:pt x="2" y="480"/>
                          </a:lnTo>
                          <a:lnTo>
                            <a:pt x="2" y="478"/>
                          </a:lnTo>
                          <a:lnTo>
                            <a:pt x="4" y="478"/>
                          </a:lnTo>
                          <a:lnTo>
                            <a:pt x="4" y="476"/>
                          </a:lnTo>
                          <a:lnTo>
                            <a:pt x="4" y="474"/>
                          </a:lnTo>
                          <a:lnTo>
                            <a:pt x="4" y="472"/>
                          </a:lnTo>
                          <a:lnTo>
                            <a:pt x="4" y="469"/>
                          </a:lnTo>
                          <a:lnTo>
                            <a:pt x="2" y="467"/>
                          </a:lnTo>
                          <a:lnTo>
                            <a:pt x="2" y="465"/>
                          </a:lnTo>
                          <a:lnTo>
                            <a:pt x="2" y="461"/>
                          </a:lnTo>
                          <a:lnTo>
                            <a:pt x="4" y="459"/>
                          </a:lnTo>
                          <a:lnTo>
                            <a:pt x="4" y="457"/>
                          </a:lnTo>
                          <a:lnTo>
                            <a:pt x="4" y="455"/>
                          </a:lnTo>
                          <a:lnTo>
                            <a:pt x="4" y="453"/>
                          </a:lnTo>
                          <a:lnTo>
                            <a:pt x="4" y="451"/>
                          </a:lnTo>
                          <a:lnTo>
                            <a:pt x="6" y="451"/>
                          </a:lnTo>
                          <a:lnTo>
                            <a:pt x="6" y="449"/>
                          </a:lnTo>
                          <a:lnTo>
                            <a:pt x="8" y="449"/>
                          </a:lnTo>
                          <a:lnTo>
                            <a:pt x="8" y="447"/>
                          </a:lnTo>
                          <a:lnTo>
                            <a:pt x="10" y="447"/>
                          </a:lnTo>
                          <a:lnTo>
                            <a:pt x="10" y="446"/>
                          </a:lnTo>
                          <a:lnTo>
                            <a:pt x="10" y="444"/>
                          </a:lnTo>
                          <a:lnTo>
                            <a:pt x="10" y="442"/>
                          </a:lnTo>
                          <a:lnTo>
                            <a:pt x="10" y="440"/>
                          </a:lnTo>
                          <a:lnTo>
                            <a:pt x="10" y="438"/>
                          </a:lnTo>
                          <a:lnTo>
                            <a:pt x="10" y="436"/>
                          </a:lnTo>
                          <a:lnTo>
                            <a:pt x="10" y="434"/>
                          </a:lnTo>
                          <a:lnTo>
                            <a:pt x="10" y="432"/>
                          </a:lnTo>
                          <a:lnTo>
                            <a:pt x="10" y="430"/>
                          </a:lnTo>
                          <a:lnTo>
                            <a:pt x="12" y="428"/>
                          </a:lnTo>
                          <a:lnTo>
                            <a:pt x="12" y="426"/>
                          </a:lnTo>
                          <a:lnTo>
                            <a:pt x="14" y="426"/>
                          </a:lnTo>
                          <a:lnTo>
                            <a:pt x="14" y="424"/>
                          </a:lnTo>
                          <a:lnTo>
                            <a:pt x="14" y="423"/>
                          </a:lnTo>
                          <a:lnTo>
                            <a:pt x="14" y="421"/>
                          </a:lnTo>
                          <a:lnTo>
                            <a:pt x="14" y="419"/>
                          </a:lnTo>
                          <a:lnTo>
                            <a:pt x="14" y="417"/>
                          </a:lnTo>
                          <a:lnTo>
                            <a:pt x="16" y="417"/>
                          </a:lnTo>
                          <a:lnTo>
                            <a:pt x="18" y="417"/>
                          </a:lnTo>
                          <a:lnTo>
                            <a:pt x="20" y="417"/>
                          </a:lnTo>
                          <a:lnTo>
                            <a:pt x="20" y="415"/>
                          </a:lnTo>
                          <a:lnTo>
                            <a:pt x="18" y="415"/>
                          </a:lnTo>
                          <a:lnTo>
                            <a:pt x="20" y="415"/>
                          </a:lnTo>
                          <a:lnTo>
                            <a:pt x="20" y="413"/>
                          </a:lnTo>
                          <a:lnTo>
                            <a:pt x="20" y="411"/>
                          </a:lnTo>
                          <a:lnTo>
                            <a:pt x="21" y="411"/>
                          </a:lnTo>
                          <a:lnTo>
                            <a:pt x="21" y="409"/>
                          </a:lnTo>
                          <a:lnTo>
                            <a:pt x="23" y="409"/>
                          </a:lnTo>
                          <a:lnTo>
                            <a:pt x="23" y="407"/>
                          </a:lnTo>
                          <a:lnTo>
                            <a:pt x="25" y="407"/>
                          </a:lnTo>
                          <a:lnTo>
                            <a:pt x="25" y="405"/>
                          </a:lnTo>
                          <a:lnTo>
                            <a:pt x="27" y="405"/>
                          </a:lnTo>
                          <a:lnTo>
                            <a:pt x="27" y="403"/>
                          </a:lnTo>
                          <a:lnTo>
                            <a:pt x="27" y="401"/>
                          </a:lnTo>
                          <a:lnTo>
                            <a:pt x="27" y="399"/>
                          </a:lnTo>
                          <a:lnTo>
                            <a:pt x="27" y="398"/>
                          </a:lnTo>
                          <a:lnTo>
                            <a:pt x="27" y="396"/>
                          </a:lnTo>
                          <a:lnTo>
                            <a:pt x="27" y="394"/>
                          </a:lnTo>
                          <a:lnTo>
                            <a:pt x="27" y="392"/>
                          </a:lnTo>
                          <a:lnTo>
                            <a:pt x="27" y="390"/>
                          </a:lnTo>
                          <a:lnTo>
                            <a:pt x="27" y="388"/>
                          </a:lnTo>
                          <a:lnTo>
                            <a:pt x="27" y="386"/>
                          </a:lnTo>
                          <a:lnTo>
                            <a:pt x="27" y="384"/>
                          </a:lnTo>
                          <a:lnTo>
                            <a:pt x="25" y="382"/>
                          </a:lnTo>
                          <a:lnTo>
                            <a:pt x="25" y="380"/>
                          </a:lnTo>
                          <a:lnTo>
                            <a:pt x="25" y="378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26" name="Freeform 4859"/>
                    <p:cNvSpPr>
                      <a:spLocks/>
                    </p:cNvSpPr>
                    <p:nvPr/>
                  </p:nvSpPr>
                  <p:spPr bwMode="auto">
                    <a:xfrm>
                      <a:off x="872" y="1240"/>
                      <a:ext cx="501" cy="1245"/>
                    </a:xfrm>
                    <a:custGeom>
                      <a:avLst/>
                      <a:gdLst>
                        <a:gd name="T0" fmla="*/ 61 w 501"/>
                        <a:gd name="T1" fmla="*/ 269 h 1245"/>
                        <a:gd name="T2" fmla="*/ 97 w 501"/>
                        <a:gd name="T3" fmla="*/ 285 h 1245"/>
                        <a:gd name="T4" fmla="*/ 144 w 501"/>
                        <a:gd name="T5" fmla="*/ 235 h 1245"/>
                        <a:gd name="T6" fmla="*/ 195 w 501"/>
                        <a:gd name="T7" fmla="*/ 187 h 1245"/>
                        <a:gd name="T8" fmla="*/ 172 w 501"/>
                        <a:gd name="T9" fmla="*/ 144 h 1245"/>
                        <a:gd name="T10" fmla="*/ 147 w 501"/>
                        <a:gd name="T11" fmla="*/ 85 h 1245"/>
                        <a:gd name="T12" fmla="*/ 126 w 501"/>
                        <a:gd name="T13" fmla="*/ 24 h 1245"/>
                        <a:gd name="T14" fmla="*/ 161 w 501"/>
                        <a:gd name="T15" fmla="*/ 22 h 1245"/>
                        <a:gd name="T16" fmla="*/ 199 w 501"/>
                        <a:gd name="T17" fmla="*/ 66 h 1245"/>
                        <a:gd name="T18" fmla="*/ 234 w 501"/>
                        <a:gd name="T19" fmla="*/ 108 h 1245"/>
                        <a:gd name="T20" fmla="*/ 234 w 501"/>
                        <a:gd name="T21" fmla="*/ 177 h 1245"/>
                        <a:gd name="T22" fmla="*/ 199 w 501"/>
                        <a:gd name="T23" fmla="*/ 237 h 1245"/>
                        <a:gd name="T24" fmla="*/ 251 w 501"/>
                        <a:gd name="T25" fmla="*/ 281 h 1245"/>
                        <a:gd name="T26" fmla="*/ 309 w 501"/>
                        <a:gd name="T27" fmla="*/ 354 h 1245"/>
                        <a:gd name="T28" fmla="*/ 357 w 501"/>
                        <a:gd name="T29" fmla="*/ 373 h 1245"/>
                        <a:gd name="T30" fmla="*/ 361 w 501"/>
                        <a:gd name="T31" fmla="*/ 419 h 1245"/>
                        <a:gd name="T32" fmla="*/ 332 w 501"/>
                        <a:gd name="T33" fmla="*/ 440 h 1245"/>
                        <a:gd name="T34" fmla="*/ 289 w 501"/>
                        <a:gd name="T35" fmla="*/ 469 h 1245"/>
                        <a:gd name="T36" fmla="*/ 253 w 501"/>
                        <a:gd name="T37" fmla="*/ 492 h 1245"/>
                        <a:gd name="T38" fmla="*/ 251 w 501"/>
                        <a:gd name="T39" fmla="*/ 534 h 1245"/>
                        <a:gd name="T40" fmla="*/ 274 w 501"/>
                        <a:gd name="T41" fmla="*/ 563 h 1245"/>
                        <a:gd name="T42" fmla="*/ 295 w 501"/>
                        <a:gd name="T43" fmla="*/ 592 h 1245"/>
                        <a:gd name="T44" fmla="*/ 299 w 501"/>
                        <a:gd name="T45" fmla="*/ 634 h 1245"/>
                        <a:gd name="T46" fmla="*/ 324 w 501"/>
                        <a:gd name="T47" fmla="*/ 665 h 1245"/>
                        <a:gd name="T48" fmla="*/ 443 w 501"/>
                        <a:gd name="T49" fmla="*/ 665 h 1245"/>
                        <a:gd name="T50" fmla="*/ 472 w 501"/>
                        <a:gd name="T51" fmla="*/ 707 h 1245"/>
                        <a:gd name="T52" fmla="*/ 468 w 501"/>
                        <a:gd name="T53" fmla="*/ 763 h 1245"/>
                        <a:gd name="T54" fmla="*/ 493 w 501"/>
                        <a:gd name="T55" fmla="*/ 836 h 1245"/>
                        <a:gd name="T56" fmla="*/ 437 w 501"/>
                        <a:gd name="T57" fmla="*/ 897 h 1245"/>
                        <a:gd name="T58" fmla="*/ 480 w 501"/>
                        <a:gd name="T59" fmla="*/ 959 h 1245"/>
                        <a:gd name="T60" fmla="*/ 464 w 501"/>
                        <a:gd name="T61" fmla="*/ 1016 h 1245"/>
                        <a:gd name="T62" fmla="*/ 422 w 501"/>
                        <a:gd name="T63" fmla="*/ 1051 h 1245"/>
                        <a:gd name="T64" fmla="*/ 397 w 501"/>
                        <a:gd name="T65" fmla="*/ 1116 h 1245"/>
                        <a:gd name="T66" fmla="*/ 353 w 501"/>
                        <a:gd name="T67" fmla="*/ 1160 h 1245"/>
                        <a:gd name="T68" fmla="*/ 372 w 501"/>
                        <a:gd name="T69" fmla="*/ 1220 h 1245"/>
                        <a:gd name="T70" fmla="*/ 299 w 501"/>
                        <a:gd name="T71" fmla="*/ 1245 h 1245"/>
                        <a:gd name="T72" fmla="*/ 249 w 501"/>
                        <a:gd name="T73" fmla="*/ 1214 h 1245"/>
                        <a:gd name="T74" fmla="*/ 193 w 501"/>
                        <a:gd name="T75" fmla="*/ 1199 h 1245"/>
                        <a:gd name="T76" fmla="*/ 130 w 501"/>
                        <a:gd name="T77" fmla="*/ 1193 h 1245"/>
                        <a:gd name="T78" fmla="*/ 94 w 501"/>
                        <a:gd name="T79" fmla="*/ 1210 h 1245"/>
                        <a:gd name="T80" fmla="*/ 107 w 501"/>
                        <a:gd name="T81" fmla="*/ 1170 h 1245"/>
                        <a:gd name="T82" fmla="*/ 136 w 501"/>
                        <a:gd name="T83" fmla="*/ 1135 h 1245"/>
                        <a:gd name="T84" fmla="*/ 145 w 501"/>
                        <a:gd name="T85" fmla="*/ 1076 h 1245"/>
                        <a:gd name="T86" fmla="*/ 149 w 501"/>
                        <a:gd name="T87" fmla="*/ 1037 h 1245"/>
                        <a:gd name="T88" fmla="*/ 130 w 501"/>
                        <a:gd name="T89" fmla="*/ 989 h 1245"/>
                        <a:gd name="T90" fmla="*/ 126 w 501"/>
                        <a:gd name="T91" fmla="*/ 928 h 1245"/>
                        <a:gd name="T92" fmla="*/ 124 w 501"/>
                        <a:gd name="T93" fmla="*/ 863 h 1245"/>
                        <a:gd name="T94" fmla="*/ 101 w 501"/>
                        <a:gd name="T95" fmla="*/ 849 h 1245"/>
                        <a:gd name="T96" fmla="*/ 107 w 501"/>
                        <a:gd name="T97" fmla="*/ 817 h 1245"/>
                        <a:gd name="T98" fmla="*/ 147 w 501"/>
                        <a:gd name="T99" fmla="*/ 799 h 1245"/>
                        <a:gd name="T100" fmla="*/ 155 w 501"/>
                        <a:gd name="T101" fmla="*/ 747 h 1245"/>
                        <a:gd name="T102" fmla="*/ 140 w 501"/>
                        <a:gd name="T103" fmla="*/ 705 h 1245"/>
                        <a:gd name="T104" fmla="*/ 132 w 501"/>
                        <a:gd name="T105" fmla="*/ 696 h 1245"/>
                        <a:gd name="T106" fmla="*/ 107 w 501"/>
                        <a:gd name="T107" fmla="*/ 632 h 1245"/>
                        <a:gd name="T108" fmla="*/ 132 w 501"/>
                        <a:gd name="T109" fmla="*/ 619 h 1245"/>
                        <a:gd name="T110" fmla="*/ 136 w 501"/>
                        <a:gd name="T111" fmla="*/ 596 h 1245"/>
                        <a:gd name="T112" fmla="*/ 132 w 501"/>
                        <a:gd name="T113" fmla="*/ 548 h 1245"/>
                        <a:gd name="T114" fmla="*/ 97 w 501"/>
                        <a:gd name="T115" fmla="*/ 529 h 1245"/>
                        <a:gd name="T116" fmla="*/ 86 w 501"/>
                        <a:gd name="T117" fmla="*/ 511 h 1245"/>
                        <a:gd name="T118" fmla="*/ 49 w 501"/>
                        <a:gd name="T119" fmla="*/ 479 h 1245"/>
                        <a:gd name="T120" fmla="*/ 53 w 501"/>
                        <a:gd name="T121" fmla="*/ 438 h 1245"/>
                        <a:gd name="T122" fmla="*/ 9 w 501"/>
                        <a:gd name="T123" fmla="*/ 392 h 1245"/>
                        <a:gd name="T124" fmla="*/ 17 w 501"/>
                        <a:gd name="T125" fmla="*/ 331 h 1245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501" h="1245">
                          <a:moveTo>
                            <a:pt x="48" y="310"/>
                          </a:moveTo>
                          <a:lnTo>
                            <a:pt x="48" y="308"/>
                          </a:lnTo>
                          <a:lnTo>
                            <a:pt x="49" y="308"/>
                          </a:lnTo>
                          <a:lnTo>
                            <a:pt x="49" y="306"/>
                          </a:lnTo>
                          <a:lnTo>
                            <a:pt x="48" y="306"/>
                          </a:lnTo>
                          <a:lnTo>
                            <a:pt x="48" y="304"/>
                          </a:lnTo>
                          <a:lnTo>
                            <a:pt x="48" y="302"/>
                          </a:lnTo>
                          <a:lnTo>
                            <a:pt x="46" y="302"/>
                          </a:lnTo>
                          <a:lnTo>
                            <a:pt x="46" y="300"/>
                          </a:lnTo>
                          <a:lnTo>
                            <a:pt x="46" y="298"/>
                          </a:lnTo>
                          <a:lnTo>
                            <a:pt x="44" y="298"/>
                          </a:lnTo>
                          <a:lnTo>
                            <a:pt x="44" y="296"/>
                          </a:lnTo>
                          <a:lnTo>
                            <a:pt x="42" y="294"/>
                          </a:lnTo>
                          <a:lnTo>
                            <a:pt x="42" y="292"/>
                          </a:lnTo>
                          <a:lnTo>
                            <a:pt x="40" y="292"/>
                          </a:lnTo>
                          <a:lnTo>
                            <a:pt x="40" y="290"/>
                          </a:lnTo>
                          <a:lnTo>
                            <a:pt x="40" y="288"/>
                          </a:lnTo>
                          <a:lnTo>
                            <a:pt x="38" y="288"/>
                          </a:lnTo>
                          <a:lnTo>
                            <a:pt x="38" y="287"/>
                          </a:lnTo>
                          <a:lnTo>
                            <a:pt x="40" y="287"/>
                          </a:lnTo>
                          <a:lnTo>
                            <a:pt x="40" y="285"/>
                          </a:lnTo>
                          <a:lnTo>
                            <a:pt x="40" y="283"/>
                          </a:lnTo>
                          <a:lnTo>
                            <a:pt x="40" y="281"/>
                          </a:lnTo>
                          <a:lnTo>
                            <a:pt x="38" y="281"/>
                          </a:lnTo>
                          <a:lnTo>
                            <a:pt x="38" y="279"/>
                          </a:lnTo>
                          <a:lnTo>
                            <a:pt x="38" y="277"/>
                          </a:lnTo>
                          <a:lnTo>
                            <a:pt x="38" y="275"/>
                          </a:lnTo>
                          <a:lnTo>
                            <a:pt x="38" y="273"/>
                          </a:lnTo>
                          <a:lnTo>
                            <a:pt x="38" y="271"/>
                          </a:lnTo>
                          <a:lnTo>
                            <a:pt x="38" y="269"/>
                          </a:lnTo>
                          <a:lnTo>
                            <a:pt x="38" y="267"/>
                          </a:lnTo>
                          <a:lnTo>
                            <a:pt x="40" y="267"/>
                          </a:lnTo>
                          <a:lnTo>
                            <a:pt x="40" y="265"/>
                          </a:lnTo>
                          <a:lnTo>
                            <a:pt x="42" y="265"/>
                          </a:lnTo>
                          <a:lnTo>
                            <a:pt x="42" y="264"/>
                          </a:lnTo>
                          <a:lnTo>
                            <a:pt x="44" y="264"/>
                          </a:lnTo>
                          <a:lnTo>
                            <a:pt x="46" y="264"/>
                          </a:lnTo>
                          <a:lnTo>
                            <a:pt x="48" y="264"/>
                          </a:lnTo>
                          <a:lnTo>
                            <a:pt x="49" y="264"/>
                          </a:lnTo>
                          <a:lnTo>
                            <a:pt x="51" y="264"/>
                          </a:lnTo>
                          <a:lnTo>
                            <a:pt x="53" y="264"/>
                          </a:lnTo>
                          <a:lnTo>
                            <a:pt x="53" y="265"/>
                          </a:lnTo>
                          <a:lnTo>
                            <a:pt x="55" y="265"/>
                          </a:lnTo>
                          <a:lnTo>
                            <a:pt x="57" y="265"/>
                          </a:lnTo>
                          <a:lnTo>
                            <a:pt x="57" y="267"/>
                          </a:lnTo>
                          <a:lnTo>
                            <a:pt x="57" y="269"/>
                          </a:lnTo>
                          <a:lnTo>
                            <a:pt x="59" y="269"/>
                          </a:lnTo>
                          <a:lnTo>
                            <a:pt x="61" y="269"/>
                          </a:lnTo>
                          <a:lnTo>
                            <a:pt x="63" y="269"/>
                          </a:lnTo>
                          <a:lnTo>
                            <a:pt x="63" y="271"/>
                          </a:lnTo>
                          <a:lnTo>
                            <a:pt x="65" y="271"/>
                          </a:lnTo>
                          <a:lnTo>
                            <a:pt x="65" y="273"/>
                          </a:lnTo>
                          <a:lnTo>
                            <a:pt x="65" y="275"/>
                          </a:lnTo>
                          <a:lnTo>
                            <a:pt x="65" y="277"/>
                          </a:lnTo>
                          <a:lnTo>
                            <a:pt x="67" y="277"/>
                          </a:lnTo>
                          <a:lnTo>
                            <a:pt x="67" y="279"/>
                          </a:lnTo>
                          <a:lnTo>
                            <a:pt x="67" y="281"/>
                          </a:lnTo>
                          <a:lnTo>
                            <a:pt x="67" y="283"/>
                          </a:lnTo>
                          <a:lnTo>
                            <a:pt x="69" y="283"/>
                          </a:lnTo>
                          <a:lnTo>
                            <a:pt x="69" y="285"/>
                          </a:lnTo>
                          <a:lnTo>
                            <a:pt x="69" y="287"/>
                          </a:lnTo>
                          <a:lnTo>
                            <a:pt x="69" y="288"/>
                          </a:lnTo>
                          <a:lnTo>
                            <a:pt x="71" y="288"/>
                          </a:lnTo>
                          <a:lnTo>
                            <a:pt x="71" y="290"/>
                          </a:lnTo>
                          <a:lnTo>
                            <a:pt x="73" y="290"/>
                          </a:lnTo>
                          <a:lnTo>
                            <a:pt x="73" y="292"/>
                          </a:lnTo>
                          <a:lnTo>
                            <a:pt x="74" y="294"/>
                          </a:lnTo>
                          <a:lnTo>
                            <a:pt x="74" y="296"/>
                          </a:lnTo>
                          <a:lnTo>
                            <a:pt x="74" y="298"/>
                          </a:lnTo>
                          <a:lnTo>
                            <a:pt x="76" y="298"/>
                          </a:lnTo>
                          <a:lnTo>
                            <a:pt x="76" y="300"/>
                          </a:lnTo>
                          <a:lnTo>
                            <a:pt x="78" y="300"/>
                          </a:lnTo>
                          <a:lnTo>
                            <a:pt x="78" y="302"/>
                          </a:lnTo>
                          <a:lnTo>
                            <a:pt x="78" y="304"/>
                          </a:lnTo>
                          <a:lnTo>
                            <a:pt x="80" y="306"/>
                          </a:lnTo>
                          <a:lnTo>
                            <a:pt x="82" y="306"/>
                          </a:lnTo>
                          <a:lnTo>
                            <a:pt x="84" y="306"/>
                          </a:lnTo>
                          <a:lnTo>
                            <a:pt x="86" y="306"/>
                          </a:lnTo>
                          <a:lnTo>
                            <a:pt x="88" y="304"/>
                          </a:lnTo>
                          <a:lnTo>
                            <a:pt x="90" y="304"/>
                          </a:lnTo>
                          <a:lnTo>
                            <a:pt x="90" y="302"/>
                          </a:lnTo>
                          <a:lnTo>
                            <a:pt x="90" y="300"/>
                          </a:lnTo>
                          <a:lnTo>
                            <a:pt x="92" y="300"/>
                          </a:lnTo>
                          <a:lnTo>
                            <a:pt x="92" y="298"/>
                          </a:lnTo>
                          <a:lnTo>
                            <a:pt x="94" y="298"/>
                          </a:lnTo>
                          <a:lnTo>
                            <a:pt x="94" y="296"/>
                          </a:lnTo>
                          <a:lnTo>
                            <a:pt x="96" y="296"/>
                          </a:lnTo>
                          <a:lnTo>
                            <a:pt x="96" y="294"/>
                          </a:lnTo>
                          <a:lnTo>
                            <a:pt x="96" y="292"/>
                          </a:lnTo>
                          <a:lnTo>
                            <a:pt x="94" y="292"/>
                          </a:lnTo>
                          <a:lnTo>
                            <a:pt x="94" y="290"/>
                          </a:lnTo>
                          <a:lnTo>
                            <a:pt x="96" y="290"/>
                          </a:lnTo>
                          <a:lnTo>
                            <a:pt x="96" y="288"/>
                          </a:lnTo>
                          <a:lnTo>
                            <a:pt x="96" y="287"/>
                          </a:lnTo>
                          <a:lnTo>
                            <a:pt x="97" y="287"/>
                          </a:lnTo>
                          <a:lnTo>
                            <a:pt x="97" y="285"/>
                          </a:lnTo>
                          <a:lnTo>
                            <a:pt x="99" y="285"/>
                          </a:lnTo>
                          <a:lnTo>
                            <a:pt x="99" y="283"/>
                          </a:lnTo>
                          <a:lnTo>
                            <a:pt x="101" y="283"/>
                          </a:lnTo>
                          <a:lnTo>
                            <a:pt x="103" y="283"/>
                          </a:lnTo>
                          <a:lnTo>
                            <a:pt x="103" y="281"/>
                          </a:lnTo>
                          <a:lnTo>
                            <a:pt x="105" y="281"/>
                          </a:lnTo>
                          <a:lnTo>
                            <a:pt x="105" y="279"/>
                          </a:lnTo>
                          <a:lnTo>
                            <a:pt x="107" y="279"/>
                          </a:lnTo>
                          <a:lnTo>
                            <a:pt x="109" y="277"/>
                          </a:lnTo>
                          <a:lnTo>
                            <a:pt x="109" y="275"/>
                          </a:lnTo>
                          <a:lnTo>
                            <a:pt x="111" y="275"/>
                          </a:lnTo>
                          <a:lnTo>
                            <a:pt x="111" y="273"/>
                          </a:lnTo>
                          <a:lnTo>
                            <a:pt x="113" y="273"/>
                          </a:lnTo>
                          <a:lnTo>
                            <a:pt x="113" y="271"/>
                          </a:lnTo>
                          <a:lnTo>
                            <a:pt x="115" y="271"/>
                          </a:lnTo>
                          <a:lnTo>
                            <a:pt x="115" y="269"/>
                          </a:lnTo>
                          <a:lnTo>
                            <a:pt x="117" y="269"/>
                          </a:lnTo>
                          <a:lnTo>
                            <a:pt x="117" y="267"/>
                          </a:lnTo>
                          <a:lnTo>
                            <a:pt x="119" y="267"/>
                          </a:lnTo>
                          <a:lnTo>
                            <a:pt x="119" y="265"/>
                          </a:lnTo>
                          <a:lnTo>
                            <a:pt x="121" y="265"/>
                          </a:lnTo>
                          <a:lnTo>
                            <a:pt x="121" y="264"/>
                          </a:lnTo>
                          <a:lnTo>
                            <a:pt x="122" y="264"/>
                          </a:lnTo>
                          <a:lnTo>
                            <a:pt x="122" y="262"/>
                          </a:lnTo>
                          <a:lnTo>
                            <a:pt x="124" y="262"/>
                          </a:lnTo>
                          <a:lnTo>
                            <a:pt x="124" y="260"/>
                          </a:lnTo>
                          <a:lnTo>
                            <a:pt x="126" y="260"/>
                          </a:lnTo>
                          <a:lnTo>
                            <a:pt x="126" y="258"/>
                          </a:lnTo>
                          <a:lnTo>
                            <a:pt x="128" y="258"/>
                          </a:lnTo>
                          <a:lnTo>
                            <a:pt x="128" y="256"/>
                          </a:lnTo>
                          <a:lnTo>
                            <a:pt x="130" y="254"/>
                          </a:lnTo>
                          <a:lnTo>
                            <a:pt x="132" y="254"/>
                          </a:lnTo>
                          <a:lnTo>
                            <a:pt x="132" y="252"/>
                          </a:lnTo>
                          <a:lnTo>
                            <a:pt x="134" y="252"/>
                          </a:lnTo>
                          <a:lnTo>
                            <a:pt x="136" y="252"/>
                          </a:lnTo>
                          <a:lnTo>
                            <a:pt x="136" y="250"/>
                          </a:lnTo>
                          <a:lnTo>
                            <a:pt x="136" y="248"/>
                          </a:lnTo>
                          <a:lnTo>
                            <a:pt x="138" y="248"/>
                          </a:lnTo>
                          <a:lnTo>
                            <a:pt x="138" y="246"/>
                          </a:lnTo>
                          <a:lnTo>
                            <a:pt x="140" y="246"/>
                          </a:lnTo>
                          <a:lnTo>
                            <a:pt x="140" y="244"/>
                          </a:lnTo>
                          <a:lnTo>
                            <a:pt x="140" y="242"/>
                          </a:lnTo>
                          <a:lnTo>
                            <a:pt x="142" y="242"/>
                          </a:lnTo>
                          <a:lnTo>
                            <a:pt x="142" y="240"/>
                          </a:lnTo>
                          <a:lnTo>
                            <a:pt x="144" y="240"/>
                          </a:lnTo>
                          <a:lnTo>
                            <a:pt x="144" y="239"/>
                          </a:lnTo>
                          <a:lnTo>
                            <a:pt x="144" y="237"/>
                          </a:lnTo>
                          <a:lnTo>
                            <a:pt x="144" y="235"/>
                          </a:lnTo>
                          <a:lnTo>
                            <a:pt x="145" y="235"/>
                          </a:lnTo>
                          <a:lnTo>
                            <a:pt x="145" y="233"/>
                          </a:lnTo>
                          <a:lnTo>
                            <a:pt x="145" y="231"/>
                          </a:lnTo>
                          <a:lnTo>
                            <a:pt x="145" y="229"/>
                          </a:lnTo>
                          <a:lnTo>
                            <a:pt x="147" y="229"/>
                          </a:lnTo>
                          <a:lnTo>
                            <a:pt x="147" y="227"/>
                          </a:lnTo>
                          <a:lnTo>
                            <a:pt x="147" y="225"/>
                          </a:lnTo>
                          <a:lnTo>
                            <a:pt x="147" y="223"/>
                          </a:lnTo>
                          <a:lnTo>
                            <a:pt x="149" y="221"/>
                          </a:lnTo>
                          <a:lnTo>
                            <a:pt x="149" y="219"/>
                          </a:lnTo>
                          <a:lnTo>
                            <a:pt x="149" y="217"/>
                          </a:lnTo>
                          <a:lnTo>
                            <a:pt x="149" y="216"/>
                          </a:lnTo>
                          <a:lnTo>
                            <a:pt x="149" y="214"/>
                          </a:lnTo>
                          <a:lnTo>
                            <a:pt x="149" y="212"/>
                          </a:lnTo>
                          <a:lnTo>
                            <a:pt x="151" y="212"/>
                          </a:lnTo>
                          <a:lnTo>
                            <a:pt x="151" y="210"/>
                          </a:lnTo>
                          <a:lnTo>
                            <a:pt x="153" y="210"/>
                          </a:lnTo>
                          <a:lnTo>
                            <a:pt x="155" y="208"/>
                          </a:lnTo>
                          <a:lnTo>
                            <a:pt x="157" y="208"/>
                          </a:lnTo>
                          <a:lnTo>
                            <a:pt x="159" y="206"/>
                          </a:lnTo>
                          <a:lnTo>
                            <a:pt x="161" y="204"/>
                          </a:lnTo>
                          <a:lnTo>
                            <a:pt x="163" y="204"/>
                          </a:lnTo>
                          <a:lnTo>
                            <a:pt x="163" y="202"/>
                          </a:lnTo>
                          <a:lnTo>
                            <a:pt x="163" y="200"/>
                          </a:lnTo>
                          <a:lnTo>
                            <a:pt x="165" y="200"/>
                          </a:lnTo>
                          <a:lnTo>
                            <a:pt x="167" y="198"/>
                          </a:lnTo>
                          <a:lnTo>
                            <a:pt x="169" y="198"/>
                          </a:lnTo>
                          <a:lnTo>
                            <a:pt x="170" y="198"/>
                          </a:lnTo>
                          <a:lnTo>
                            <a:pt x="172" y="198"/>
                          </a:lnTo>
                          <a:lnTo>
                            <a:pt x="174" y="198"/>
                          </a:lnTo>
                          <a:lnTo>
                            <a:pt x="176" y="198"/>
                          </a:lnTo>
                          <a:lnTo>
                            <a:pt x="178" y="198"/>
                          </a:lnTo>
                          <a:lnTo>
                            <a:pt x="180" y="198"/>
                          </a:lnTo>
                          <a:lnTo>
                            <a:pt x="180" y="196"/>
                          </a:lnTo>
                          <a:lnTo>
                            <a:pt x="180" y="194"/>
                          </a:lnTo>
                          <a:lnTo>
                            <a:pt x="182" y="194"/>
                          </a:lnTo>
                          <a:lnTo>
                            <a:pt x="184" y="194"/>
                          </a:lnTo>
                          <a:lnTo>
                            <a:pt x="184" y="192"/>
                          </a:lnTo>
                          <a:lnTo>
                            <a:pt x="186" y="192"/>
                          </a:lnTo>
                          <a:lnTo>
                            <a:pt x="186" y="194"/>
                          </a:lnTo>
                          <a:lnTo>
                            <a:pt x="188" y="194"/>
                          </a:lnTo>
                          <a:lnTo>
                            <a:pt x="190" y="192"/>
                          </a:lnTo>
                          <a:lnTo>
                            <a:pt x="192" y="192"/>
                          </a:lnTo>
                          <a:lnTo>
                            <a:pt x="192" y="191"/>
                          </a:lnTo>
                          <a:lnTo>
                            <a:pt x="192" y="189"/>
                          </a:lnTo>
                          <a:lnTo>
                            <a:pt x="193" y="189"/>
                          </a:lnTo>
                          <a:lnTo>
                            <a:pt x="193" y="187"/>
                          </a:lnTo>
                          <a:lnTo>
                            <a:pt x="195" y="187"/>
                          </a:lnTo>
                          <a:lnTo>
                            <a:pt x="195" y="185"/>
                          </a:lnTo>
                          <a:lnTo>
                            <a:pt x="197" y="185"/>
                          </a:lnTo>
                          <a:lnTo>
                            <a:pt x="197" y="183"/>
                          </a:lnTo>
                          <a:lnTo>
                            <a:pt x="199" y="183"/>
                          </a:lnTo>
                          <a:lnTo>
                            <a:pt x="201" y="181"/>
                          </a:lnTo>
                          <a:lnTo>
                            <a:pt x="199" y="181"/>
                          </a:lnTo>
                          <a:lnTo>
                            <a:pt x="197" y="181"/>
                          </a:lnTo>
                          <a:lnTo>
                            <a:pt x="197" y="179"/>
                          </a:lnTo>
                          <a:lnTo>
                            <a:pt x="195" y="179"/>
                          </a:lnTo>
                          <a:lnTo>
                            <a:pt x="195" y="177"/>
                          </a:lnTo>
                          <a:lnTo>
                            <a:pt x="193" y="177"/>
                          </a:lnTo>
                          <a:lnTo>
                            <a:pt x="193" y="175"/>
                          </a:lnTo>
                          <a:lnTo>
                            <a:pt x="192" y="175"/>
                          </a:lnTo>
                          <a:lnTo>
                            <a:pt x="192" y="173"/>
                          </a:lnTo>
                          <a:lnTo>
                            <a:pt x="192" y="175"/>
                          </a:lnTo>
                          <a:lnTo>
                            <a:pt x="190" y="175"/>
                          </a:lnTo>
                          <a:lnTo>
                            <a:pt x="190" y="173"/>
                          </a:lnTo>
                          <a:lnTo>
                            <a:pt x="188" y="173"/>
                          </a:lnTo>
                          <a:lnTo>
                            <a:pt x="186" y="173"/>
                          </a:lnTo>
                          <a:lnTo>
                            <a:pt x="186" y="171"/>
                          </a:lnTo>
                          <a:lnTo>
                            <a:pt x="186" y="173"/>
                          </a:lnTo>
                          <a:lnTo>
                            <a:pt x="186" y="171"/>
                          </a:lnTo>
                          <a:lnTo>
                            <a:pt x="184" y="171"/>
                          </a:lnTo>
                          <a:lnTo>
                            <a:pt x="184" y="169"/>
                          </a:lnTo>
                          <a:lnTo>
                            <a:pt x="184" y="168"/>
                          </a:lnTo>
                          <a:lnTo>
                            <a:pt x="184" y="166"/>
                          </a:lnTo>
                          <a:lnTo>
                            <a:pt x="182" y="166"/>
                          </a:lnTo>
                          <a:lnTo>
                            <a:pt x="182" y="164"/>
                          </a:lnTo>
                          <a:lnTo>
                            <a:pt x="182" y="166"/>
                          </a:lnTo>
                          <a:lnTo>
                            <a:pt x="180" y="166"/>
                          </a:lnTo>
                          <a:lnTo>
                            <a:pt x="178" y="166"/>
                          </a:lnTo>
                          <a:lnTo>
                            <a:pt x="176" y="166"/>
                          </a:lnTo>
                          <a:lnTo>
                            <a:pt x="174" y="164"/>
                          </a:lnTo>
                          <a:lnTo>
                            <a:pt x="174" y="162"/>
                          </a:lnTo>
                          <a:lnTo>
                            <a:pt x="174" y="160"/>
                          </a:lnTo>
                          <a:lnTo>
                            <a:pt x="174" y="158"/>
                          </a:lnTo>
                          <a:lnTo>
                            <a:pt x="176" y="158"/>
                          </a:lnTo>
                          <a:lnTo>
                            <a:pt x="176" y="156"/>
                          </a:lnTo>
                          <a:lnTo>
                            <a:pt x="176" y="154"/>
                          </a:lnTo>
                          <a:lnTo>
                            <a:pt x="176" y="152"/>
                          </a:lnTo>
                          <a:lnTo>
                            <a:pt x="178" y="152"/>
                          </a:lnTo>
                          <a:lnTo>
                            <a:pt x="176" y="152"/>
                          </a:lnTo>
                          <a:lnTo>
                            <a:pt x="176" y="150"/>
                          </a:lnTo>
                          <a:lnTo>
                            <a:pt x="176" y="148"/>
                          </a:lnTo>
                          <a:lnTo>
                            <a:pt x="176" y="146"/>
                          </a:lnTo>
                          <a:lnTo>
                            <a:pt x="174" y="146"/>
                          </a:lnTo>
                          <a:lnTo>
                            <a:pt x="174" y="144"/>
                          </a:lnTo>
                          <a:lnTo>
                            <a:pt x="172" y="144"/>
                          </a:lnTo>
                          <a:lnTo>
                            <a:pt x="172" y="143"/>
                          </a:lnTo>
                          <a:lnTo>
                            <a:pt x="172" y="141"/>
                          </a:lnTo>
                          <a:lnTo>
                            <a:pt x="174" y="139"/>
                          </a:lnTo>
                          <a:lnTo>
                            <a:pt x="172" y="137"/>
                          </a:lnTo>
                          <a:lnTo>
                            <a:pt x="170" y="137"/>
                          </a:lnTo>
                          <a:lnTo>
                            <a:pt x="169" y="137"/>
                          </a:lnTo>
                          <a:lnTo>
                            <a:pt x="169" y="135"/>
                          </a:lnTo>
                          <a:lnTo>
                            <a:pt x="167" y="135"/>
                          </a:lnTo>
                          <a:lnTo>
                            <a:pt x="167" y="133"/>
                          </a:lnTo>
                          <a:lnTo>
                            <a:pt x="169" y="133"/>
                          </a:lnTo>
                          <a:lnTo>
                            <a:pt x="169" y="131"/>
                          </a:lnTo>
                          <a:lnTo>
                            <a:pt x="169" y="129"/>
                          </a:lnTo>
                          <a:lnTo>
                            <a:pt x="169" y="127"/>
                          </a:lnTo>
                          <a:lnTo>
                            <a:pt x="169" y="125"/>
                          </a:lnTo>
                          <a:lnTo>
                            <a:pt x="167" y="125"/>
                          </a:lnTo>
                          <a:lnTo>
                            <a:pt x="167" y="123"/>
                          </a:lnTo>
                          <a:lnTo>
                            <a:pt x="165" y="123"/>
                          </a:lnTo>
                          <a:lnTo>
                            <a:pt x="165" y="121"/>
                          </a:lnTo>
                          <a:lnTo>
                            <a:pt x="163" y="121"/>
                          </a:lnTo>
                          <a:lnTo>
                            <a:pt x="163" y="120"/>
                          </a:lnTo>
                          <a:lnTo>
                            <a:pt x="161" y="120"/>
                          </a:lnTo>
                          <a:lnTo>
                            <a:pt x="161" y="118"/>
                          </a:lnTo>
                          <a:lnTo>
                            <a:pt x="159" y="118"/>
                          </a:lnTo>
                          <a:lnTo>
                            <a:pt x="157" y="118"/>
                          </a:lnTo>
                          <a:lnTo>
                            <a:pt x="155" y="118"/>
                          </a:lnTo>
                          <a:lnTo>
                            <a:pt x="153" y="118"/>
                          </a:lnTo>
                          <a:lnTo>
                            <a:pt x="153" y="116"/>
                          </a:lnTo>
                          <a:lnTo>
                            <a:pt x="153" y="114"/>
                          </a:lnTo>
                          <a:lnTo>
                            <a:pt x="153" y="112"/>
                          </a:lnTo>
                          <a:lnTo>
                            <a:pt x="153" y="110"/>
                          </a:lnTo>
                          <a:lnTo>
                            <a:pt x="153" y="108"/>
                          </a:lnTo>
                          <a:lnTo>
                            <a:pt x="153" y="106"/>
                          </a:lnTo>
                          <a:lnTo>
                            <a:pt x="151" y="106"/>
                          </a:lnTo>
                          <a:lnTo>
                            <a:pt x="151" y="104"/>
                          </a:lnTo>
                          <a:lnTo>
                            <a:pt x="151" y="102"/>
                          </a:lnTo>
                          <a:lnTo>
                            <a:pt x="149" y="102"/>
                          </a:lnTo>
                          <a:lnTo>
                            <a:pt x="147" y="102"/>
                          </a:lnTo>
                          <a:lnTo>
                            <a:pt x="145" y="102"/>
                          </a:lnTo>
                          <a:lnTo>
                            <a:pt x="145" y="100"/>
                          </a:lnTo>
                          <a:lnTo>
                            <a:pt x="145" y="98"/>
                          </a:lnTo>
                          <a:lnTo>
                            <a:pt x="145" y="96"/>
                          </a:lnTo>
                          <a:lnTo>
                            <a:pt x="147" y="96"/>
                          </a:lnTo>
                          <a:lnTo>
                            <a:pt x="147" y="95"/>
                          </a:lnTo>
                          <a:lnTo>
                            <a:pt x="147" y="93"/>
                          </a:lnTo>
                          <a:lnTo>
                            <a:pt x="147" y="91"/>
                          </a:lnTo>
                          <a:lnTo>
                            <a:pt x="147" y="89"/>
                          </a:lnTo>
                          <a:lnTo>
                            <a:pt x="147" y="87"/>
                          </a:lnTo>
                          <a:lnTo>
                            <a:pt x="147" y="85"/>
                          </a:lnTo>
                          <a:lnTo>
                            <a:pt x="147" y="83"/>
                          </a:lnTo>
                          <a:lnTo>
                            <a:pt x="145" y="83"/>
                          </a:lnTo>
                          <a:lnTo>
                            <a:pt x="145" y="81"/>
                          </a:lnTo>
                          <a:lnTo>
                            <a:pt x="145" y="79"/>
                          </a:lnTo>
                          <a:lnTo>
                            <a:pt x="145" y="77"/>
                          </a:lnTo>
                          <a:lnTo>
                            <a:pt x="144" y="77"/>
                          </a:lnTo>
                          <a:lnTo>
                            <a:pt x="144" y="75"/>
                          </a:lnTo>
                          <a:lnTo>
                            <a:pt x="144" y="73"/>
                          </a:lnTo>
                          <a:lnTo>
                            <a:pt x="144" y="72"/>
                          </a:lnTo>
                          <a:lnTo>
                            <a:pt x="145" y="70"/>
                          </a:lnTo>
                          <a:lnTo>
                            <a:pt x="145" y="68"/>
                          </a:lnTo>
                          <a:lnTo>
                            <a:pt x="144" y="68"/>
                          </a:lnTo>
                          <a:lnTo>
                            <a:pt x="144" y="66"/>
                          </a:lnTo>
                          <a:lnTo>
                            <a:pt x="142" y="64"/>
                          </a:lnTo>
                          <a:lnTo>
                            <a:pt x="142" y="62"/>
                          </a:lnTo>
                          <a:lnTo>
                            <a:pt x="140" y="62"/>
                          </a:lnTo>
                          <a:lnTo>
                            <a:pt x="140" y="60"/>
                          </a:lnTo>
                          <a:lnTo>
                            <a:pt x="138" y="60"/>
                          </a:lnTo>
                          <a:lnTo>
                            <a:pt x="138" y="58"/>
                          </a:lnTo>
                          <a:lnTo>
                            <a:pt x="136" y="56"/>
                          </a:lnTo>
                          <a:lnTo>
                            <a:pt x="136" y="54"/>
                          </a:lnTo>
                          <a:lnTo>
                            <a:pt x="134" y="54"/>
                          </a:lnTo>
                          <a:lnTo>
                            <a:pt x="134" y="52"/>
                          </a:lnTo>
                          <a:lnTo>
                            <a:pt x="134" y="50"/>
                          </a:lnTo>
                          <a:lnTo>
                            <a:pt x="132" y="50"/>
                          </a:lnTo>
                          <a:lnTo>
                            <a:pt x="132" y="48"/>
                          </a:lnTo>
                          <a:lnTo>
                            <a:pt x="130" y="48"/>
                          </a:lnTo>
                          <a:lnTo>
                            <a:pt x="128" y="48"/>
                          </a:lnTo>
                          <a:lnTo>
                            <a:pt x="126" y="48"/>
                          </a:lnTo>
                          <a:lnTo>
                            <a:pt x="124" y="48"/>
                          </a:lnTo>
                          <a:lnTo>
                            <a:pt x="122" y="48"/>
                          </a:lnTo>
                          <a:lnTo>
                            <a:pt x="121" y="48"/>
                          </a:lnTo>
                          <a:lnTo>
                            <a:pt x="119" y="47"/>
                          </a:lnTo>
                          <a:lnTo>
                            <a:pt x="117" y="45"/>
                          </a:lnTo>
                          <a:lnTo>
                            <a:pt x="117" y="43"/>
                          </a:lnTo>
                          <a:lnTo>
                            <a:pt x="117" y="41"/>
                          </a:lnTo>
                          <a:lnTo>
                            <a:pt x="117" y="39"/>
                          </a:lnTo>
                          <a:lnTo>
                            <a:pt x="119" y="39"/>
                          </a:lnTo>
                          <a:lnTo>
                            <a:pt x="119" y="37"/>
                          </a:lnTo>
                          <a:lnTo>
                            <a:pt x="121" y="35"/>
                          </a:lnTo>
                          <a:lnTo>
                            <a:pt x="121" y="33"/>
                          </a:lnTo>
                          <a:lnTo>
                            <a:pt x="122" y="33"/>
                          </a:lnTo>
                          <a:lnTo>
                            <a:pt x="122" y="31"/>
                          </a:lnTo>
                          <a:lnTo>
                            <a:pt x="122" y="29"/>
                          </a:lnTo>
                          <a:lnTo>
                            <a:pt x="122" y="27"/>
                          </a:lnTo>
                          <a:lnTo>
                            <a:pt x="122" y="25"/>
                          </a:lnTo>
                          <a:lnTo>
                            <a:pt x="124" y="25"/>
                          </a:lnTo>
                          <a:lnTo>
                            <a:pt x="126" y="24"/>
                          </a:lnTo>
                          <a:lnTo>
                            <a:pt x="128" y="24"/>
                          </a:lnTo>
                          <a:lnTo>
                            <a:pt x="128" y="22"/>
                          </a:lnTo>
                          <a:lnTo>
                            <a:pt x="130" y="22"/>
                          </a:lnTo>
                          <a:lnTo>
                            <a:pt x="130" y="20"/>
                          </a:lnTo>
                          <a:lnTo>
                            <a:pt x="132" y="20"/>
                          </a:lnTo>
                          <a:lnTo>
                            <a:pt x="132" y="18"/>
                          </a:lnTo>
                          <a:lnTo>
                            <a:pt x="132" y="16"/>
                          </a:lnTo>
                          <a:lnTo>
                            <a:pt x="134" y="16"/>
                          </a:lnTo>
                          <a:lnTo>
                            <a:pt x="132" y="16"/>
                          </a:lnTo>
                          <a:lnTo>
                            <a:pt x="132" y="14"/>
                          </a:lnTo>
                          <a:lnTo>
                            <a:pt x="132" y="12"/>
                          </a:lnTo>
                          <a:lnTo>
                            <a:pt x="130" y="12"/>
                          </a:lnTo>
                          <a:lnTo>
                            <a:pt x="130" y="10"/>
                          </a:lnTo>
                          <a:lnTo>
                            <a:pt x="130" y="8"/>
                          </a:lnTo>
                          <a:lnTo>
                            <a:pt x="130" y="6"/>
                          </a:lnTo>
                          <a:lnTo>
                            <a:pt x="130" y="4"/>
                          </a:lnTo>
                          <a:lnTo>
                            <a:pt x="132" y="4"/>
                          </a:lnTo>
                          <a:lnTo>
                            <a:pt x="134" y="4"/>
                          </a:lnTo>
                          <a:lnTo>
                            <a:pt x="136" y="4"/>
                          </a:lnTo>
                          <a:lnTo>
                            <a:pt x="138" y="4"/>
                          </a:lnTo>
                          <a:lnTo>
                            <a:pt x="138" y="2"/>
                          </a:lnTo>
                          <a:lnTo>
                            <a:pt x="140" y="2"/>
                          </a:lnTo>
                          <a:lnTo>
                            <a:pt x="140" y="0"/>
                          </a:lnTo>
                          <a:lnTo>
                            <a:pt x="142" y="0"/>
                          </a:lnTo>
                          <a:lnTo>
                            <a:pt x="144" y="0"/>
                          </a:lnTo>
                          <a:lnTo>
                            <a:pt x="144" y="2"/>
                          </a:lnTo>
                          <a:lnTo>
                            <a:pt x="145" y="2"/>
                          </a:lnTo>
                          <a:lnTo>
                            <a:pt x="145" y="4"/>
                          </a:lnTo>
                          <a:lnTo>
                            <a:pt x="144" y="4"/>
                          </a:lnTo>
                          <a:lnTo>
                            <a:pt x="144" y="6"/>
                          </a:lnTo>
                          <a:lnTo>
                            <a:pt x="145" y="6"/>
                          </a:lnTo>
                          <a:lnTo>
                            <a:pt x="145" y="8"/>
                          </a:lnTo>
                          <a:lnTo>
                            <a:pt x="145" y="10"/>
                          </a:lnTo>
                          <a:lnTo>
                            <a:pt x="147" y="10"/>
                          </a:lnTo>
                          <a:lnTo>
                            <a:pt x="149" y="10"/>
                          </a:lnTo>
                          <a:lnTo>
                            <a:pt x="149" y="12"/>
                          </a:lnTo>
                          <a:lnTo>
                            <a:pt x="151" y="12"/>
                          </a:lnTo>
                          <a:lnTo>
                            <a:pt x="151" y="14"/>
                          </a:lnTo>
                          <a:lnTo>
                            <a:pt x="151" y="16"/>
                          </a:lnTo>
                          <a:lnTo>
                            <a:pt x="153" y="16"/>
                          </a:lnTo>
                          <a:lnTo>
                            <a:pt x="155" y="16"/>
                          </a:lnTo>
                          <a:lnTo>
                            <a:pt x="153" y="18"/>
                          </a:lnTo>
                          <a:lnTo>
                            <a:pt x="155" y="18"/>
                          </a:lnTo>
                          <a:lnTo>
                            <a:pt x="155" y="20"/>
                          </a:lnTo>
                          <a:lnTo>
                            <a:pt x="157" y="20"/>
                          </a:lnTo>
                          <a:lnTo>
                            <a:pt x="157" y="22"/>
                          </a:lnTo>
                          <a:lnTo>
                            <a:pt x="159" y="22"/>
                          </a:lnTo>
                          <a:lnTo>
                            <a:pt x="161" y="22"/>
                          </a:lnTo>
                          <a:lnTo>
                            <a:pt x="161" y="24"/>
                          </a:lnTo>
                          <a:lnTo>
                            <a:pt x="161" y="25"/>
                          </a:lnTo>
                          <a:lnTo>
                            <a:pt x="163" y="25"/>
                          </a:lnTo>
                          <a:lnTo>
                            <a:pt x="161" y="27"/>
                          </a:lnTo>
                          <a:lnTo>
                            <a:pt x="163" y="27"/>
                          </a:lnTo>
                          <a:lnTo>
                            <a:pt x="163" y="29"/>
                          </a:lnTo>
                          <a:lnTo>
                            <a:pt x="163" y="31"/>
                          </a:lnTo>
                          <a:lnTo>
                            <a:pt x="163" y="33"/>
                          </a:lnTo>
                          <a:lnTo>
                            <a:pt x="163" y="35"/>
                          </a:lnTo>
                          <a:lnTo>
                            <a:pt x="165" y="35"/>
                          </a:lnTo>
                          <a:lnTo>
                            <a:pt x="165" y="37"/>
                          </a:lnTo>
                          <a:lnTo>
                            <a:pt x="163" y="37"/>
                          </a:lnTo>
                          <a:lnTo>
                            <a:pt x="163" y="39"/>
                          </a:lnTo>
                          <a:lnTo>
                            <a:pt x="163" y="41"/>
                          </a:lnTo>
                          <a:lnTo>
                            <a:pt x="165" y="41"/>
                          </a:lnTo>
                          <a:lnTo>
                            <a:pt x="165" y="43"/>
                          </a:lnTo>
                          <a:lnTo>
                            <a:pt x="167" y="43"/>
                          </a:lnTo>
                          <a:lnTo>
                            <a:pt x="169" y="45"/>
                          </a:lnTo>
                          <a:lnTo>
                            <a:pt x="169" y="47"/>
                          </a:lnTo>
                          <a:lnTo>
                            <a:pt x="169" y="48"/>
                          </a:lnTo>
                          <a:lnTo>
                            <a:pt x="170" y="48"/>
                          </a:lnTo>
                          <a:lnTo>
                            <a:pt x="170" y="50"/>
                          </a:lnTo>
                          <a:lnTo>
                            <a:pt x="172" y="50"/>
                          </a:lnTo>
                          <a:lnTo>
                            <a:pt x="174" y="52"/>
                          </a:lnTo>
                          <a:lnTo>
                            <a:pt x="176" y="52"/>
                          </a:lnTo>
                          <a:lnTo>
                            <a:pt x="176" y="54"/>
                          </a:lnTo>
                          <a:lnTo>
                            <a:pt x="178" y="54"/>
                          </a:lnTo>
                          <a:lnTo>
                            <a:pt x="180" y="56"/>
                          </a:lnTo>
                          <a:lnTo>
                            <a:pt x="182" y="56"/>
                          </a:lnTo>
                          <a:lnTo>
                            <a:pt x="182" y="58"/>
                          </a:lnTo>
                          <a:lnTo>
                            <a:pt x="184" y="58"/>
                          </a:lnTo>
                          <a:lnTo>
                            <a:pt x="186" y="58"/>
                          </a:lnTo>
                          <a:lnTo>
                            <a:pt x="188" y="58"/>
                          </a:lnTo>
                          <a:lnTo>
                            <a:pt x="188" y="60"/>
                          </a:lnTo>
                          <a:lnTo>
                            <a:pt x="190" y="60"/>
                          </a:lnTo>
                          <a:lnTo>
                            <a:pt x="192" y="60"/>
                          </a:lnTo>
                          <a:lnTo>
                            <a:pt x="192" y="58"/>
                          </a:lnTo>
                          <a:lnTo>
                            <a:pt x="192" y="60"/>
                          </a:lnTo>
                          <a:lnTo>
                            <a:pt x="193" y="60"/>
                          </a:lnTo>
                          <a:lnTo>
                            <a:pt x="192" y="60"/>
                          </a:lnTo>
                          <a:lnTo>
                            <a:pt x="193" y="62"/>
                          </a:lnTo>
                          <a:lnTo>
                            <a:pt x="193" y="64"/>
                          </a:lnTo>
                          <a:lnTo>
                            <a:pt x="195" y="64"/>
                          </a:lnTo>
                          <a:lnTo>
                            <a:pt x="197" y="64"/>
                          </a:lnTo>
                          <a:lnTo>
                            <a:pt x="199" y="64"/>
                          </a:lnTo>
                          <a:lnTo>
                            <a:pt x="199" y="66"/>
                          </a:lnTo>
                          <a:lnTo>
                            <a:pt x="199" y="64"/>
                          </a:lnTo>
                          <a:lnTo>
                            <a:pt x="199" y="66"/>
                          </a:lnTo>
                          <a:lnTo>
                            <a:pt x="201" y="66"/>
                          </a:lnTo>
                          <a:lnTo>
                            <a:pt x="201" y="68"/>
                          </a:lnTo>
                          <a:lnTo>
                            <a:pt x="201" y="70"/>
                          </a:lnTo>
                          <a:lnTo>
                            <a:pt x="203" y="70"/>
                          </a:lnTo>
                          <a:lnTo>
                            <a:pt x="203" y="72"/>
                          </a:lnTo>
                          <a:lnTo>
                            <a:pt x="205" y="72"/>
                          </a:lnTo>
                          <a:lnTo>
                            <a:pt x="205" y="73"/>
                          </a:lnTo>
                          <a:lnTo>
                            <a:pt x="205" y="72"/>
                          </a:lnTo>
                          <a:lnTo>
                            <a:pt x="205" y="73"/>
                          </a:lnTo>
                          <a:lnTo>
                            <a:pt x="205" y="75"/>
                          </a:lnTo>
                          <a:lnTo>
                            <a:pt x="207" y="75"/>
                          </a:lnTo>
                          <a:lnTo>
                            <a:pt x="205" y="75"/>
                          </a:lnTo>
                          <a:lnTo>
                            <a:pt x="205" y="73"/>
                          </a:lnTo>
                          <a:lnTo>
                            <a:pt x="205" y="75"/>
                          </a:lnTo>
                          <a:lnTo>
                            <a:pt x="205" y="77"/>
                          </a:lnTo>
                          <a:lnTo>
                            <a:pt x="207" y="79"/>
                          </a:lnTo>
                          <a:lnTo>
                            <a:pt x="207" y="81"/>
                          </a:lnTo>
                          <a:lnTo>
                            <a:pt x="209" y="81"/>
                          </a:lnTo>
                          <a:lnTo>
                            <a:pt x="209" y="83"/>
                          </a:lnTo>
                          <a:lnTo>
                            <a:pt x="211" y="83"/>
                          </a:lnTo>
                          <a:lnTo>
                            <a:pt x="211" y="85"/>
                          </a:lnTo>
                          <a:lnTo>
                            <a:pt x="211" y="87"/>
                          </a:lnTo>
                          <a:lnTo>
                            <a:pt x="213" y="87"/>
                          </a:lnTo>
                          <a:lnTo>
                            <a:pt x="213" y="89"/>
                          </a:lnTo>
                          <a:lnTo>
                            <a:pt x="215" y="89"/>
                          </a:lnTo>
                          <a:lnTo>
                            <a:pt x="215" y="91"/>
                          </a:lnTo>
                          <a:lnTo>
                            <a:pt x="215" y="93"/>
                          </a:lnTo>
                          <a:lnTo>
                            <a:pt x="217" y="93"/>
                          </a:lnTo>
                          <a:lnTo>
                            <a:pt x="215" y="95"/>
                          </a:lnTo>
                          <a:lnTo>
                            <a:pt x="217" y="95"/>
                          </a:lnTo>
                          <a:lnTo>
                            <a:pt x="217" y="96"/>
                          </a:lnTo>
                          <a:lnTo>
                            <a:pt x="218" y="96"/>
                          </a:lnTo>
                          <a:lnTo>
                            <a:pt x="218" y="98"/>
                          </a:lnTo>
                          <a:lnTo>
                            <a:pt x="220" y="98"/>
                          </a:lnTo>
                          <a:lnTo>
                            <a:pt x="220" y="100"/>
                          </a:lnTo>
                          <a:lnTo>
                            <a:pt x="222" y="100"/>
                          </a:lnTo>
                          <a:lnTo>
                            <a:pt x="222" y="102"/>
                          </a:lnTo>
                          <a:lnTo>
                            <a:pt x="224" y="102"/>
                          </a:lnTo>
                          <a:lnTo>
                            <a:pt x="224" y="104"/>
                          </a:lnTo>
                          <a:lnTo>
                            <a:pt x="222" y="104"/>
                          </a:lnTo>
                          <a:lnTo>
                            <a:pt x="224" y="104"/>
                          </a:lnTo>
                          <a:lnTo>
                            <a:pt x="224" y="106"/>
                          </a:lnTo>
                          <a:lnTo>
                            <a:pt x="224" y="108"/>
                          </a:lnTo>
                          <a:lnTo>
                            <a:pt x="226" y="108"/>
                          </a:lnTo>
                          <a:lnTo>
                            <a:pt x="228" y="108"/>
                          </a:lnTo>
                          <a:lnTo>
                            <a:pt x="230" y="108"/>
                          </a:lnTo>
                          <a:lnTo>
                            <a:pt x="232" y="108"/>
                          </a:lnTo>
                          <a:lnTo>
                            <a:pt x="234" y="108"/>
                          </a:lnTo>
                          <a:lnTo>
                            <a:pt x="236" y="108"/>
                          </a:lnTo>
                          <a:lnTo>
                            <a:pt x="238" y="108"/>
                          </a:lnTo>
                          <a:lnTo>
                            <a:pt x="238" y="106"/>
                          </a:lnTo>
                          <a:lnTo>
                            <a:pt x="240" y="106"/>
                          </a:lnTo>
                          <a:lnTo>
                            <a:pt x="241" y="108"/>
                          </a:lnTo>
                          <a:lnTo>
                            <a:pt x="241" y="110"/>
                          </a:lnTo>
                          <a:lnTo>
                            <a:pt x="241" y="112"/>
                          </a:lnTo>
                          <a:lnTo>
                            <a:pt x="241" y="114"/>
                          </a:lnTo>
                          <a:lnTo>
                            <a:pt x="241" y="116"/>
                          </a:lnTo>
                          <a:lnTo>
                            <a:pt x="241" y="118"/>
                          </a:lnTo>
                          <a:lnTo>
                            <a:pt x="243" y="120"/>
                          </a:lnTo>
                          <a:lnTo>
                            <a:pt x="243" y="121"/>
                          </a:lnTo>
                          <a:lnTo>
                            <a:pt x="243" y="123"/>
                          </a:lnTo>
                          <a:lnTo>
                            <a:pt x="243" y="125"/>
                          </a:lnTo>
                          <a:lnTo>
                            <a:pt x="245" y="125"/>
                          </a:lnTo>
                          <a:lnTo>
                            <a:pt x="247" y="127"/>
                          </a:lnTo>
                          <a:lnTo>
                            <a:pt x="247" y="129"/>
                          </a:lnTo>
                          <a:lnTo>
                            <a:pt x="249" y="131"/>
                          </a:lnTo>
                          <a:lnTo>
                            <a:pt x="247" y="133"/>
                          </a:lnTo>
                          <a:lnTo>
                            <a:pt x="247" y="135"/>
                          </a:lnTo>
                          <a:lnTo>
                            <a:pt x="247" y="137"/>
                          </a:lnTo>
                          <a:lnTo>
                            <a:pt x="247" y="139"/>
                          </a:lnTo>
                          <a:lnTo>
                            <a:pt x="247" y="141"/>
                          </a:lnTo>
                          <a:lnTo>
                            <a:pt x="247" y="143"/>
                          </a:lnTo>
                          <a:lnTo>
                            <a:pt x="247" y="144"/>
                          </a:lnTo>
                          <a:lnTo>
                            <a:pt x="247" y="146"/>
                          </a:lnTo>
                          <a:lnTo>
                            <a:pt x="247" y="148"/>
                          </a:lnTo>
                          <a:lnTo>
                            <a:pt x="249" y="148"/>
                          </a:lnTo>
                          <a:lnTo>
                            <a:pt x="249" y="150"/>
                          </a:lnTo>
                          <a:lnTo>
                            <a:pt x="251" y="152"/>
                          </a:lnTo>
                          <a:lnTo>
                            <a:pt x="251" y="154"/>
                          </a:lnTo>
                          <a:lnTo>
                            <a:pt x="251" y="156"/>
                          </a:lnTo>
                          <a:lnTo>
                            <a:pt x="251" y="158"/>
                          </a:lnTo>
                          <a:lnTo>
                            <a:pt x="251" y="160"/>
                          </a:lnTo>
                          <a:lnTo>
                            <a:pt x="249" y="162"/>
                          </a:lnTo>
                          <a:lnTo>
                            <a:pt x="249" y="164"/>
                          </a:lnTo>
                          <a:lnTo>
                            <a:pt x="247" y="166"/>
                          </a:lnTo>
                          <a:lnTo>
                            <a:pt x="245" y="166"/>
                          </a:lnTo>
                          <a:lnTo>
                            <a:pt x="243" y="168"/>
                          </a:lnTo>
                          <a:lnTo>
                            <a:pt x="241" y="168"/>
                          </a:lnTo>
                          <a:lnTo>
                            <a:pt x="240" y="168"/>
                          </a:lnTo>
                          <a:lnTo>
                            <a:pt x="238" y="168"/>
                          </a:lnTo>
                          <a:lnTo>
                            <a:pt x="238" y="169"/>
                          </a:lnTo>
                          <a:lnTo>
                            <a:pt x="236" y="171"/>
                          </a:lnTo>
                          <a:lnTo>
                            <a:pt x="236" y="173"/>
                          </a:lnTo>
                          <a:lnTo>
                            <a:pt x="236" y="175"/>
                          </a:lnTo>
                          <a:lnTo>
                            <a:pt x="234" y="175"/>
                          </a:lnTo>
                          <a:lnTo>
                            <a:pt x="234" y="177"/>
                          </a:lnTo>
                          <a:lnTo>
                            <a:pt x="234" y="179"/>
                          </a:lnTo>
                          <a:lnTo>
                            <a:pt x="234" y="181"/>
                          </a:lnTo>
                          <a:lnTo>
                            <a:pt x="234" y="183"/>
                          </a:lnTo>
                          <a:lnTo>
                            <a:pt x="234" y="185"/>
                          </a:lnTo>
                          <a:lnTo>
                            <a:pt x="236" y="187"/>
                          </a:lnTo>
                          <a:lnTo>
                            <a:pt x="234" y="189"/>
                          </a:lnTo>
                          <a:lnTo>
                            <a:pt x="232" y="189"/>
                          </a:lnTo>
                          <a:lnTo>
                            <a:pt x="230" y="189"/>
                          </a:lnTo>
                          <a:lnTo>
                            <a:pt x="230" y="191"/>
                          </a:lnTo>
                          <a:lnTo>
                            <a:pt x="232" y="192"/>
                          </a:lnTo>
                          <a:lnTo>
                            <a:pt x="232" y="194"/>
                          </a:lnTo>
                          <a:lnTo>
                            <a:pt x="230" y="198"/>
                          </a:lnTo>
                          <a:lnTo>
                            <a:pt x="228" y="200"/>
                          </a:lnTo>
                          <a:lnTo>
                            <a:pt x="228" y="202"/>
                          </a:lnTo>
                          <a:lnTo>
                            <a:pt x="228" y="204"/>
                          </a:lnTo>
                          <a:lnTo>
                            <a:pt x="228" y="206"/>
                          </a:lnTo>
                          <a:lnTo>
                            <a:pt x="226" y="208"/>
                          </a:lnTo>
                          <a:lnTo>
                            <a:pt x="226" y="210"/>
                          </a:lnTo>
                          <a:lnTo>
                            <a:pt x="224" y="210"/>
                          </a:lnTo>
                          <a:lnTo>
                            <a:pt x="222" y="212"/>
                          </a:lnTo>
                          <a:lnTo>
                            <a:pt x="220" y="214"/>
                          </a:lnTo>
                          <a:lnTo>
                            <a:pt x="218" y="216"/>
                          </a:lnTo>
                          <a:lnTo>
                            <a:pt x="217" y="216"/>
                          </a:lnTo>
                          <a:lnTo>
                            <a:pt x="215" y="216"/>
                          </a:lnTo>
                          <a:lnTo>
                            <a:pt x="215" y="217"/>
                          </a:lnTo>
                          <a:lnTo>
                            <a:pt x="213" y="217"/>
                          </a:lnTo>
                          <a:lnTo>
                            <a:pt x="213" y="219"/>
                          </a:lnTo>
                          <a:lnTo>
                            <a:pt x="211" y="221"/>
                          </a:lnTo>
                          <a:lnTo>
                            <a:pt x="209" y="223"/>
                          </a:lnTo>
                          <a:lnTo>
                            <a:pt x="207" y="223"/>
                          </a:lnTo>
                          <a:lnTo>
                            <a:pt x="207" y="221"/>
                          </a:lnTo>
                          <a:lnTo>
                            <a:pt x="205" y="221"/>
                          </a:lnTo>
                          <a:lnTo>
                            <a:pt x="203" y="221"/>
                          </a:lnTo>
                          <a:lnTo>
                            <a:pt x="203" y="219"/>
                          </a:lnTo>
                          <a:lnTo>
                            <a:pt x="201" y="221"/>
                          </a:lnTo>
                          <a:lnTo>
                            <a:pt x="201" y="223"/>
                          </a:lnTo>
                          <a:lnTo>
                            <a:pt x="201" y="225"/>
                          </a:lnTo>
                          <a:lnTo>
                            <a:pt x="201" y="227"/>
                          </a:lnTo>
                          <a:lnTo>
                            <a:pt x="201" y="229"/>
                          </a:lnTo>
                          <a:lnTo>
                            <a:pt x="201" y="231"/>
                          </a:lnTo>
                          <a:lnTo>
                            <a:pt x="203" y="231"/>
                          </a:lnTo>
                          <a:lnTo>
                            <a:pt x="203" y="233"/>
                          </a:lnTo>
                          <a:lnTo>
                            <a:pt x="205" y="233"/>
                          </a:lnTo>
                          <a:lnTo>
                            <a:pt x="205" y="235"/>
                          </a:lnTo>
                          <a:lnTo>
                            <a:pt x="203" y="235"/>
                          </a:lnTo>
                          <a:lnTo>
                            <a:pt x="201" y="235"/>
                          </a:lnTo>
                          <a:lnTo>
                            <a:pt x="199" y="235"/>
                          </a:lnTo>
                          <a:lnTo>
                            <a:pt x="199" y="237"/>
                          </a:lnTo>
                          <a:lnTo>
                            <a:pt x="199" y="239"/>
                          </a:lnTo>
                          <a:lnTo>
                            <a:pt x="199" y="240"/>
                          </a:lnTo>
                          <a:lnTo>
                            <a:pt x="201" y="240"/>
                          </a:lnTo>
                          <a:lnTo>
                            <a:pt x="203" y="242"/>
                          </a:lnTo>
                          <a:lnTo>
                            <a:pt x="205" y="242"/>
                          </a:lnTo>
                          <a:lnTo>
                            <a:pt x="207" y="242"/>
                          </a:lnTo>
                          <a:lnTo>
                            <a:pt x="209" y="242"/>
                          </a:lnTo>
                          <a:lnTo>
                            <a:pt x="211" y="242"/>
                          </a:lnTo>
                          <a:lnTo>
                            <a:pt x="211" y="244"/>
                          </a:lnTo>
                          <a:lnTo>
                            <a:pt x="213" y="244"/>
                          </a:lnTo>
                          <a:lnTo>
                            <a:pt x="215" y="244"/>
                          </a:lnTo>
                          <a:lnTo>
                            <a:pt x="217" y="244"/>
                          </a:lnTo>
                          <a:lnTo>
                            <a:pt x="218" y="244"/>
                          </a:lnTo>
                          <a:lnTo>
                            <a:pt x="218" y="246"/>
                          </a:lnTo>
                          <a:lnTo>
                            <a:pt x="218" y="248"/>
                          </a:lnTo>
                          <a:lnTo>
                            <a:pt x="220" y="250"/>
                          </a:lnTo>
                          <a:lnTo>
                            <a:pt x="220" y="252"/>
                          </a:lnTo>
                          <a:lnTo>
                            <a:pt x="220" y="254"/>
                          </a:lnTo>
                          <a:lnTo>
                            <a:pt x="222" y="254"/>
                          </a:lnTo>
                          <a:lnTo>
                            <a:pt x="222" y="256"/>
                          </a:lnTo>
                          <a:lnTo>
                            <a:pt x="224" y="256"/>
                          </a:lnTo>
                          <a:lnTo>
                            <a:pt x="224" y="258"/>
                          </a:lnTo>
                          <a:lnTo>
                            <a:pt x="226" y="258"/>
                          </a:lnTo>
                          <a:lnTo>
                            <a:pt x="228" y="260"/>
                          </a:lnTo>
                          <a:lnTo>
                            <a:pt x="230" y="260"/>
                          </a:lnTo>
                          <a:lnTo>
                            <a:pt x="230" y="262"/>
                          </a:lnTo>
                          <a:lnTo>
                            <a:pt x="232" y="262"/>
                          </a:lnTo>
                          <a:lnTo>
                            <a:pt x="232" y="264"/>
                          </a:lnTo>
                          <a:lnTo>
                            <a:pt x="234" y="264"/>
                          </a:lnTo>
                          <a:lnTo>
                            <a:pt x="234" y="265"/>
                          </a:lnTo>
                          <a:lnTo>
                            <a:pt x="234" y="267"/>
                          </a:lnTo>
                          <a:lnTo>
                            <a:pt x="236" y="267"/>
                          </a:lnTo>
                          <a:lnTo>
                            <a:pt x="236" y="269"/>
                          </a:lnTo>
                          <a:lnTo>
                            <a:pt x="236" y="271"/>
                          </a:lnTo>
                          <a:lnTo>
                            <a:pt x="236" y="273"/>
                          </a:lnTo>
                          <a:lnTo>
                            <a:pt x="234" y="273"/>
                          </a:lnTo>
                          <a:lnTo>
                            <a:pt x="234" y="275"/>
                          </a:lnTo>
                          <a:lnTo>
                            <a:pt x="234" y="277"/>
                          </a:lnTo>
                          <a:lnTo>
                            <a:pt x="234" y="279"/>
                          </a:lnTo>
                          <a:lnTo>
                            <a:pt x="236" y="281"/>
                          </a:lnTo>
                          <a:lnTo>
                            <a:pt x="238" y="283"/>
                          </a:lnTo>
                          <a:lnTo>
                            <a:pt x="240" y="283"/>
                          </a:lnTo>
                          <a:lnTo>
                            <a:pt x="241" y="281"/>
                          </a:lnTo>
                          <a:lnTo>
                            <a:pt x="243" y="281"/>
                          </a:lnTo>
                          <a:lnTo>
                            <a:pt x="247" y="279"/>
                          </a:lnTo>
                          <a:lnTo>
                            <a:pt x="249" y="279"/>
                          </a:lnTo>
                          <a:lnTo>
                            <a:pt x="251" y="279"/>
                          </a:lnTo>
                          <a:lnTo>
                            <a:pt x="251" y="281"/>
                          </a:lnTo>
                          <a:lnTo>
                            <a:pt x="255" y="283"/>
                          </a:lnTo>
                          <a:lnTo>
                            <a:pt x="255" y="285"/>
                          </a:lnTo>
                          <a:lnTo>
                            <a:pt x="257" y="287"/>
                          </a:lnTo>
                          <a:lnTo>
                            <a:pt x="259" y="287"/>
                          </a:lnTo>
                          <a:lnTo>
                            <a:pt x="261" y="287"/>
                          </a:lnTo>
                          <a:lnTo>
                            <a:pt x="263" y="287"/>
                          </a:lnTo>
                          <a:lnTo>
                            <a:pt x="266" y="287"/>
                          </a:lnTo>
                          <a:lnTo>
                            <a:pt x="268" y="287"/>
                          </a:lnTo>
                          <a:lnTo>
                            <a:pt x="270" y="287"/>
                          </a:lnTo>
                          <a:lnTo>
                            <a:pt x="272" y="287"/>
                          </a:lnTo>
                          <a:lnTo>
                            <a:pt x="274" y="287"/>
                          </a:lnTo>
                          <a:lnTo>
                            <a:pt x="278" y="287"/>
                          </a:lnTo>
                          <a:lnTo>
                            <a:pt x="280" y="287"/>
                          </a:lnTo>
                          <a:lnTo>
                            <a:pt x="282" y="287"/>
                          </a:lnTo>
                          <a:lnTo>
                            <a:pt x="284" y="287"/>
                          </a:lnTo>
                          <a:lnTo>
                            <a:pt x="284" y="288"/>
                          </a:lnTo>
                          <a:lnTo>
                            <a:pt x="286" y="288"/>
                          </a:lnTo>
                          <a:lnTo>
                            <a:pt x="288" y="288"/>
                          </a:lnTo>
                          <a:lnTo>
                            <a:pt x="288" y="290"/>
                          </a:lnTo>
                          <a:lnTo>
                            <a:pt x="289" y="292"/>
                          </a:lnTo>
                          <a:lnTo>
                            <a:pt x="291" y="294"/>
                          </a:lnTo>
                          <a:lnTo>
                            <a:pt x="291" y="296"/>
                          </a:lnTo>
                          <a:lnTo>
                            <a:pt x="297" y="308"/>
                          </a:lnTo>
                          <a:lnTo>
                            <a:pt x="299" y="310"/>
                          </a:lnTo>
                          <a:lnTo>
                            <a:pt x="299" y="312"/>
                          </a:lnTo>
                          <a:lnTo>
                            <a:pt x="299" y="313"/>
                          </a:lnTo>
                          <a:lnTo>
                            <a:pt x="301" y="317"/>
                          </a:lnTo>
                          <a:lnTo>
                            <a:pt x="301" y="319"/>
                          </a:lnTo>
                          <a:lnTo>
                            <a:pt x="299" y="321"/>
                          </a:lnTo>
                          <a:lnTo>
                            <a:pt x="299" y="323"/>
                          </a:lnTo>
                          <a:lnTo>
                            <a:pt x="301" y="325"/>
                          </a:lnTo>
                          <a:lnTo>
                            <a:pt x="301" y="327"/>
                          </a:lnTo>
                          <a:lnTo>
                            <a:pt x="301" y="333"/>
                          </a:lnTo>
                          <a:lnTo>
                            <a:pt x="301" y="335"/>
                          </a:lnTo>
                          <a:lnTo>
                            <a:pt x="301" y="336"/>
                          </a:lnTo>
                          <a:lnTo>
                            <a:pt x="301" y="342"/>
                          </a:lnTo>
                          <a:lnTo>
                            <a:pt x="303" y="346"/>
                          </a:lnTo>
                          <a:lnTo>
                            <a:pt x="303" y="348"/>
                          </a:lnTo>
                          <a:lnTo>
                            <a:pt x="303" y="350"/>
                          </a:lnTo>
                          <a:lnTo>
                            <a:pt x="305" y="350"/>
                          </a:lnTo>
                          <a:lnTo>
                            <a:pt x="307" y="350"/>
                          </a:lnTo>
                          <a:lnTo>
                            <a:pt x="307" y="352"/>
                          </a:lnTo>
                          <a:lnTo>
                            <a:pt x="307" y="354"/>
                          </a:lnTo>
                          <a:lnTo>
                            <a:pt x="305" y="354"/>
                          </a:lnTo>
                          <a:lnTo>
                            <a:pt x="305" y="356"/>
                          </a:lnTo>
                          <a:lnTo>
                            <a:pt x="307" y="356"/>
                          </a:lnTo>
                          <a:lnTo>
                            <a:pt x="307" y="354"/>
                          </a:lnTo>
                          <a:lnTo>
                            <a:pt x="309" y="354"/>
                          </a:lnTo>
                          <a:lnTo>
                            <a:pt x="309" y="356"/>
                          </a:lnTo>
                          <a:lnTo>
                            <a:pt x="311" y="356"/>
                          </a:lnTo>
                          <a:lnTo>
                            <a:pt x="311" y="358"/>
                          </a:lnTo>
                          <a:lnTo>
                            <a:pt x="311" y="360"/>
                          </a:lnTo>
                          <a:lnTo>
                            <a:pt x="313" y="360"/>
                          </a:lnTo>
                          <a:lnTo>
                            <a:pt x="313" y="358"/>
                          </a:lnTo>
                          <a:lnTo>
                            <a:pt x="314" y="358"/>
                          </a:lnTo>
                          <a:lnTo>
                            <a:pt x="314" y="356"/>
                          </a:lnTo>
                          <a:lnTo>
                            <a:pt x="316" y="356"/>
                          </a:lnTo>
                          <a:lnTo>
                            <a:pt x="316" y="358"/>
                          </a:lnTo>
                          <a:lnTo>
                            <a:pt x="318" y="358"/>
                          </a:lnTo>
                          <a:lnTo>
                            <a:pt x="320" y="358"/>
                          </a:lnTo>
                          <a:lnTo>
                            <a:pt x="320" y="360"/>
                          </a:lnTo>
                          <a:lnTo>
                            <a:pt x="320" y="361"/>
                          </a:lnTo>
                          <a:lnTo>
                            <a:pt x="322" y="361"/>
                          </a:lnTo>
                          <a:lnTo>
                            <a:pt x="322" y="360"/>
                          </a:lnTo>
                          <a:lnTo>
                            <a:pt x="324" y="360"/>
                          </a:lnTo>
                          <a:lnTo>
                            <a:pt x="324" y="358"/>
                          </a:lnTo>
                          <a:lnTo>
                            <a:pt x="326" y="358"/>
                          </a:lnTo>
                          <a:lnTo>
                            <a:pt x="328" y="358"/>
                          </a:lnTo>
                          <a:lnTo>
                            <a:pt x="330" y="358"/>
                          </a:lnTo>
                          <a:lnTo>
                            <a:pt x="330" y="360"/>
                          </a:lnTo>
                          <a:lnTo>
                            <a:pt x="332" y="360"/>
                          </a:lnTo>
                          <a:lnTo>
                            <a:pt x="332" y="358"/>
                          </a:lnTo>
                          <a:lnTo>
                            <a:pt x="334" y="358"/>
                          </a:lnTo>
                          <a:lnTo>
                            <a:pt x="334" y="360"/>
                          </a:lnTo>
                          <a:lnTo>
                            <a:pt x="336" y="360"/>
                          </a:lnTo>
                          <a:lnTo>
                            <a:pt x="337" y="360"/>
                          </a:lnTo>
                          <a:lnTo>
                            <a:pt x="339" y="360"/>
                          </a:lnTo>
                          <a:lnTo>
                            <a:pt x="339" y="361"/>
                          </a:lnTo>
                          <a:lnTo>
                            <a:pt x="341" y="361"/>
                          </a:lnTo>
                          <a:lnTo>
                            <a:pt x="343" y="361"/>
                          </a:lnTo>
                          <a:lnTo>
                            <a:pt x="343" y="363"/>
                          </a:lnTo>
                          <a:lnTo>
                            <a:pt x="343" y="361"/>
                          </a:lnTo>
                          <a:lnTo>
                            <a:pt x="343" y="363"/>
                          </a:lnTo>
                          <a:lnTo>
                            <a:pt x="345" y="363"/>
                          </a:lnTo>
                          <a:lnTo>
                            <a:pt x="345" y="361"/>
                          </a:lnTo>
                          <a:lnTo>
                            <a:pt x="347" y="361"/>
                          </a:lnTo>
                          <a:lnTo>
                            <a:pt x="347" y="363"/>
                          </a:lnTo>
                          <a:lnTo>
                            <a:pt x="349" y="365"/>
                          </a:lnTo>
                          <a:lnTo>
                            <a:pt x="349" y="367"/>
                          </a:lnTo>
                          <a:lnTo>
                            <a:pt x="349" y="369"/>
                          </a:lnTo>
                          <a:lnTo>
                            <a:pt x="351" y="369"/>
                          </a:lnTo>
                          <a:lnTo>
                            <a:pt x="351" y="371"/>
                          </a:lnTo>
                          <a:lnTo>
                            <a:pt x="353" y="371"/>
                          </a:lnTo>
                          <a:lnTo>
                            <a:pt x="353" y="373"/>
                          </a:lnTo>
                          <a:lnTo>
                            <a:pt x="355" y="373"/>
                          </a:lnTo>
                          <a:lnTo>
                            <a:pt x="357" y="373"/>
                          </a:lnTo>
                          <a:lnTo>
                            <a:pt x="357" y="375"/>
                          </a:lnTo>
                          <a:lnTo>
                            <a:pt x="359" y="375"/>
                          </a:lnTo>
                          <a:lnTo>
                            <a:pt x="359" y="377"/>
                          </a:lnTo>
                          <a:lnTo>
                            <a:pt x="361" y="377"/>
                          </a:lnTo>
                          <a:lnTo>
                            <a:pt x="361" y="379"/>
                          </a:lnTo>
                          <a:lnTo>
                            <a:pt x="361" y="381"/>
                          </a:lnTo>
                          <a:lnTo>
                            <a:pt x="362" y="381"/>
                          </a:lnTo>
                          <a:lnTo>
                            <a:pt x="362" y="383"/>
                          </a:lnTo>
                          <a:lnTo>
                            <a:pt x="364" y="385"/>
                          </a:lnTo>
                          <a:lnTo>
                            <a:pt x="364" y="386"/>
                          </a:lnTo>
                          <a:lnTo>
                            <a:pt x="364" y="388"/>
                          </a:lnTo>
                          <a:lnTo>
                            <a:pt x="364" y="390"/>
                          </a:lnTo>
                          <a:lnTo>
                            <a:pt x="366" y="390"/>
                          </a:lnTo>
                          <a:lnTo>
                            <a:pt x="366" y="392"/>
                          </a:lnTo>
                          <a:lnTo>
                            <a:pt x="368" y="392"/>
                          </a:lnTo>
                          <a:lnTo>
                            <a:pt x="366" y="392"/>
                          </a:lnTo>
                          <a:lnTo>
                            <a:pt x="366" y="394"/>
                          </a:lnTo>
                          <a:lnTo>
                            <a:pt x="366" y="396"/>
                          </a:lnTo>
                          <a:lnTo>
                            <a:pt x="368" y="396"/>
                          </a:lnTo>
                          <a:lnTo>
                            <a:pt x="366" y="396"/>
                          </a:lnTo>
                          <a:lnTo>
                            <a:pt x="366" y="398"/>
                          </a:lnTo>
                          <a:lnTo>
                            <a:pt x="368" y="398"/>
                          </a:lnTo>
                          <a:lnTo>
                            <a:pt x="368" y="400"/>
                          </a:lnTo>
                          <a:lnTo>
                            <a:pt x="368" y="402"/>
                          </a:lnTo>
                          <a:lnTo>
                            <a:pt x="370" y="402"/>
                          </a:lnTo>
                          <a:lnTo>
                            <a:pt x="370" y="404"/>
                          </a:lnTo>
                          <a:lnTo>
                            <a:pt x="372" y="404"/>
                          </a:lnTo>
                          <a:lnTo>
                            <a:pt x="372" y="406"/>
                          </a:lnTo>
                          <a:lnTo>
                            <a:pt x="372" y="408"/>
                          </a:lnTo>
                          <a:lnTo>
                            <a:pt x="374" y="408"/>
                          </a:lnTo>
                          <a:lnTo>
                            <a:pt x="372" y="408"/>
                          </a:lnTo>
                          <a:lnTo>
                            <a:pt x="372" y="409"/>
                          </a:lnTo>
                          <a:lnTo>
                            <a:pt x="372" y="408"/>
                          </a:lnTo>
                          <a:lnTo>
                            <a:pt x="370" y="409"/>
                          </a:lnTo>
                          <a:lnTo>
                            <a:pt x="370" y="408"/>
                          </a:lnTo>
                          <a:lnTo>
                            <a:pt x="368" y="408"/>
                          </a:lnTo>
                          <a:lnTo>
                            <a:pt x="366" y="408"/>
                          </a:lnTo>
                          <a:lnTo>
                            <a:pt x="366" y="406"/>
                          </a:lnTo>
                          <a:lnTo>
                            <a:pt x="366" y="408"/>
                          </a:lnTo>
                          <a:lnTo>
                            <a:pt x="366" y="409"/>
                          </a:lnTo>
                          <a:lnTo>
                            <a:pt x="366" y="411"/>
                          </a:lnTo>
                          <a:lnTo>
                            <a:pt x="366" y="413"/>
                          </a:lnTo>
                          <a:lnTo>
                            <a:pt x="364" y="413"/>
                          </a:lnTo>
                          <a:lnTo>
                            <a:pt x="364" y="415"/>
                          </a:lnTo>
                          <a:lnTo>
                            <a:pt x="362" y="415"/>
                          </a:lnTo>
                          <a:lnTo>
                            <a:pt x="362" y="417"/>
                          </a:lnTo>
                          <a:lnTo>
                            <a:pt x="361" y="417"/>
                          </a:lnTo>
                          <a:lnTo>
                            <a:pt x="361" y="419"/>
                          </a:lnTo>
                          <a:lnTo>
                            <a:pt x="361" y="421"/>
                          </a:lnTo>
                          <a:lnTo>
                            <a:pt x="361" y="423"/>
                          </a:lnTo>
                          <a:lnTo>
                            <a:pt x="359" y="423"/>
                          </a:lnTo>
                          <a:lnTo>
                            <a:pt x="359" y="425"/>
                          </a:lnTo>
                          <a:lnTo>
                            <a:pt x="359" y="427"/>
                          </a:lnTo>
                          <a:lnTo>
                            <a:pt x="361" y="427"/>
                          </a:lnTo>
                          <a:lnTo>
                            <a:pt x="361" y="429"/>
                          </a:lnTo>
                          <a:lnTo>
                            <a:pt x="359" y="431"/>
                          </a:lnTo>
                          <a:lnTo>
                            <a:pt x="359" y="433"/>
                          </a:lnTo>
                          <a:lnTo>
                            <a:pt x="359" y="434"/>
                          </a:lnTo>
                          <a:lnTo>
                            <a:pt x="361" y="434"/>
                          </a:lnTo>
                          <a:lnTo>
                            <a:pt x="361" y="436"/>
                          </a:lnTo>
                          <a:lnTo>
                            <a:pt x="361" y="438"/>
                          </a:lnTo>
                          <a:lnTo>
                            <a:pt x="361" y="440"/>
                          </a:lnTo>
                          <a:lnTo>
                            <a:pt x="361" y="438"/>
                          </a:lnTo>
                          <a:lnTo>
                            <a:pt x="361" y="440"/>
                          </a:lnTo>
                          <a:lnTo>
                            <a:pt x="361" y="442"/>
                          </a:lnTo>
                          <a:lnTo>
                            <a:pt x="359" y="442"/>
                          </a:lnTo>
                          <a:lnTo>
                            <a:pt x="357" y="442"/>
                          </a:lnTo>
                          <a:lnTo>
                            <a:pt x="359" y="442"/>
                          </a:lnTo>
                          <a:lnTo>
                            <a:pt x="359" y="440"/>
                          </a:lnTo>
                          <a:lnTo>
                            <a:pt x="357" y="440"/>
                          </a:lnTo>
                          <a:lnTo>
                            <a:pt x="357" y="442"/>
                          </a:lnTo>
                          <a:lnTo>
                            <a:pt x="355" y="442"/>
                          </a:lnTo>
                          <a:lnTo>
                            <a:pt x="355" y="444"/>
                          </a:lnTo>
                          <a:lnTo>
                            <a:pt x="355" y="446"/>
                          </a:lnTo>
                          <a:lnTo>
                            <a:pt x="353" y="446"/>
                          </a:lnTo>
                          <a:lnTo>
                            <a:pt x="351" y="446"/>
                          </a:lnTo>
                          <a:lnTo>
                            <a:pt x="351" y="448"/>
                          </a:lnTo>
                          <a:lnTo>
                            <a:pt x="349" y="448"/>
                          </a:lnTo>
                          <a:lnTo>
                            <a:pt x="349" y="450"/>
                          </a:lnTo>
                          <a:lnTo>
                            <a:pt x="349" y="448"/>
                          </a:lnTo>
                          <a:lnTo>
                            <a:pt x="347" y="448"/>
                          </a:lnTo>
                          <a:lnTo>
                            <a:pt x="345" y="448"/>
                          </a:lnTo>
                          <a:lnTo>
                            <a:pt x="345" y="446"/>
                          </a:lnTo>
                          <a:lnTo>
                            <a:pt x="345" y="444"/>
                          </a:lnTo>
                          <a:lnTo>
                            <a:pt x="345" y="442"/>
                          </a:lnTo>
                          <a:lnTo>
                            <a:pt x="343" y="442"/>
                          </a:lnTo>
                          <a:lnTo>
                            <a:pt x="343" y="440"/>
                          </a:lnTo>
                          <a:lnTo>
                            <a:pt x="341" y="442"/>
                          </a:lnTo>
                          <a:lnTo>
                            <a:pt x="341" y="444"/>
                          </a:lnTo>
                          <a:lnTo>
                            <a:pt x="341" y="442"/>
                          </a:lnTo>
                          <a:lnTo>
                            <a:pt x="339" y="442"/>
                          </a:lnTo>
                          <a:lnTo>
                            <a:pt x="339" y="440"/>
                          </a:lnTo>
                          <a:lnTo>
                            <a:pt x="337" y="440"/>
                          </a:lnTo>
                          <a:lnTo>
                            <a:pt x="336" y="440"/>
                          </a:lnTo>
                          <a:lnTo>
                            <a:pt x="334" y="440"/>
                          </a:lnTo>
                          <a:lnTo>
                            <a:pt x="332" y="440"/>
                          </a:lnTo>
                          <a:lnTo>
                            <a:pt x="330" y="440"/>
                          </a:lnTo>
                          <a:lnTo>
                            <a:pt x="330" y="442"/>
                          </a:lnTo>
                          <a:lnTo>
                            <a:pt x="328" y="442"/>
                          </a:lnTo>
                          <a:lnTo>
                            <a:pt x="328" y="440"/>
                          </a:lnTo>
                          <a:lnTo>
                            <a:pt x="326" y="440"/>
                          </a:lnTo>
                          <a:lnTo>
                            <a:pt x="326" y="438"/>
                          </a:lnTo>
                          <a:lnTo>
                            <a:pt x="324" y="438"/>
                          </a:lnTo>
                          <a:lnTo>
                            <a:pt x="322" y="438"/>
                          </a:lnTo>
                          <a:lnTo>
                            <a:pt x="322" y="436"/>
                          </a:lnTo>
                          <a:lnTo>
                            <a:pt x="320" y="436"/>
                          </a:lnTo>
                          <a:lnTo>
                            <a:pt x="320" y="438"/>
                          </a:lnTo>
                          <a:lnTo>
                            <a:pt x="318" y="438"/>
                          </a:lnTo>
                          <a:lnTo>
                            <a:pt x="316" y="438"/>
                          </a:lnTo>
                          <a:lnTo>
                            <a:pt x="313" y="436"/>
                          </a:lnTo>
                          <a:lnTo>
                            <a:pt x="288" y="444"/>
                          </a:lnTo>
                          <a:lnTo>
                            <a:pt x="286" y="444"/>
                          </a:lnTo>
                          <a:lnTo>
                            <a:pt x="286" y="446"/>
                          </a:lnTo>
                          <a:lnTo>
                            <a:pt x="284" y="446"/>
                          </a:lnTo>
                          <a:lnTo>
                            <a:pt x="282" y="446"/>
                          </a:lnTo>
                          <a:lnTo>
                            <a:pt x="280" y="446"/>
                          </a:lnTo>
                          <a:lnTo>
                            <a:pt x="278" y="446"/>
                          </a:lnTo>
                          <a:lnTo>
                            <a:pt x="280" y="448"/>
                          </a:lnTo>
                          <a:lnTo>
                            <a:pt x="280" y="450"/>
                          </a:lnTo>
                          <a:lnTo>
                            <a:pt x="278" y="450"/>
                          </a:lnTo>
                          <a:lnTo>
                            <a:pt x="280" y="450"/>
                          </a:lnTo>
                          <a:lnTo>
                            <a:pt x="282" y="450"/>
                          </a:lnTo>
                          <a:lnTo>
                            <a:pt x="282" y="452"/>
                          </a:lnTo>
                          <a:lnTo>
                            <a:pt x="280" y="452"/>
                          </a:lnTo>
                          <a:lnTo>
                            <a:pt x="280" y="454"/>
                          </a:lnTo>
                          <a:lnTo>
                            <a:pt x="280" y="456"/>
                          </a:lnTo>
                          <a:lnTo>
                            <a:pt x="282" y="456"/>
                          </a:lnTo>
                          <a:lnTo>
                            <a:pt x="282" y="454"/>
                          </a:lnTo>
                          <a:lnTo>
                            <a:pt x="282" y="452"/>
                          </a:lnTo>
                          <a:lnTo>
                            <a:pt x="284" y="452"/>
                          </a:lnTo>
                          <a:lnTo>
                            <a:pt x="284" y="454"/>
                          </a:lnTo>
                          <a:lnTo>
                            <a:pt x="284" y="456"/>
                          </a:lnTo>
                          <a:lnTo>
                            <a:pt x="286" y="456"/>
                          </a:lnTo>
                          <a:lnTo>
                            <a:pt x="286" y="457"/>
                          </a:lnTo>
                          <a:lnTo>
                            <a:pt x="286" y="456"/>
                          </a:lnTo>
                          <a:lnTo>
                            <a:pt x="288" y="456"/>
                          </a:lnTo>
                          <a:lnTo>
                            <a:pt x="288" y="457"/>
                          </a:lnTo>
                          <a:lnTo>
                            <a:pt x="288" y="459"/>
                          </a:lnTo>
                          <a:lnTo>
                            <a:pt x="288" y="461"/>
                          </a:lnTo>
                          <a:lnTo>
                            <a:pt x="288" y="463"/>
                          </a:lnTo>
                          <a:lnTo>
                            <a:pt x="288" y="465"/>
                          </a:lnTo>
                          <a:lnTo>
                            <a:pt x="288" y="467"/>
                          </a:lnTo>
                          <a:lnTo>
                            <a:pt x="288" y="469"/>
                          </a:lnTo>
                          <a:lnTo>
                            <a:pt x="289" y="469"/>
                          </a:lnTo>
                          <a:lnTo>
                            <a:pt x="289" y="471"/>
                          </a:lnTo>
                          <a:lnTo>
                            <a:pt x="289" y="473"/>
                          </a:lnTo>
                          <a:lnTo>
                            <a:pt x="289" y="475"/>
                          </a:lnTo>
                          <a:lnTo>
                            <a:pt x="289" y="477"/>
                          </a:lnTo>
                          <a:lnTo>
                            <a:pt x="288" y="477"/>
                          </a:lnTo>
                          <a:lnTo>
                            <a:pt x="289" y="477"/>
                          </a:lnTo>
                          <a:lnTo>
                            <a:pt x="289" y="479"/>
                          </a:lnTo>
                          <a:lnTo>
                            <a:pt x="288" y="479"/>
                          </a:lnTo>
                          <a:lnTo>
                            <a:pt x="288" y="481"/>
                          </a:lnTo>
                          <a:lnTo>
                            <a:pt x="286" y="481"/>
                          </a:lnTo>
                          <a:lnTo>
                            <a:pt x="284" y="481"/>
                          </a:lnTo>
                          <a:lnTo>
                            <a:pt x="282" y="481"/>
                          </a:lnTo>
                          <a:lnTo>
                            <a:pt x="280" y="481"/>
                          </a:lnTo>
                          <a:lnTo>
                            <a:pt x="278" y="481"/>
                          </a:lnTo>
                          <a:lnTo>
                            <a:pt x="278" y="482"/>
                          </a:lnTo>
                          <a:lnTo>
                            <a:pt x="280" y="482"/>
                          </a:lnTo>
                          <a:lnTo>
                            <a:pt x="282" y="484"/>
                          </a:lnTo>
                          <a:lnTo>
                            <a:pt x="282" y="486"/>
                          </a:lnTo>
                          <a:lnTo>
                            <a:pt x="280" y="486"/>
                          </a:lnTo>
                          <a:lnTo>
                            <a:pt x="278" y="486"/>
                          </a:lnTo>
                          <a:lnTo>
                            <a:pt x="278" y="488"/>
                          </a:lnTo>
                          <a:lnTo>
                            <a:pt x="276" y="488"/>
                          </a:lnTo>
                          <a:lnTo>
                            <a:pt x="274" y="488"/>
                          </a:lnTo>
                          <a:lnTo>
                            <a:pt x="274" y="486"/>
                          </a:lnTo>
                          <a:lnTo>
                            <a:pt x="272" y="486"/>
                          </a:lnTo>
                          <a:lnTo>
                            <a:pt x="272" y="484"/>
                          </a:lnTo>
                          <a:lnTo>
                            <a:pt x="270" y="484"/>
                          </a:lnTo>
                          <a:lnTo>
                            <a:pt x="268" y="484"/>
                          </a:lnTo>
                          <a:lnTo>
                            <a:pt x="268" y="482"/>
                          </a:lnTo>
                          <a:lnTo>
                            <a:pt x="266" y="482"/>
                          </a:lnTo>
                          <a:lnTo>
                            <a:pt x="266" y="484"/>
                          </a:lnTo>
                          <a:lnTo>
                            <a:pt x="265" y="484"/>
                          </a:lnTo>
                          <a:lnTo>
                            <a:pt x="265" y="486"/>
                          </a:lnTo>
                          <a:lnTo>
                            <a:pt x="263" y="486"/>
                          </a:lnTo>
                          <a:lnTo>
                            <a:pt x="261" y="486"/>
                          </a:lnTo>
                          <a:lnTo>
                            <a:pt x="261" y="488"/>
                          </a:lnTo>
                          <a:lnTo>
                            <a:pt x="261" y="486"/>
                          </a:lnTo>
                          <a:lnTo>
                            <a:pt x="259" y="486"/>
                          </a:lnTo>
                          <a:lnTo>
                            <a:pt x="257" y="486"/>
                          </a:lnTo>
                          <a:lnTo>
                            <a:pt x="257" y="484"/>
                          </a:lnTo>
                          <a:lnTo>
                            <a:pt x="257" y="486"/>
                          </a:lnTo>
                          <a:lnTo>
                            <a:pt x="257" y="484"/>
                          </a:lnTo>
                          <a:lnTo>
                            <a:pt x="255" y="484"/>
                          </a:lnTo>
                          <a:lnTo>
                            <a:pt x="255" y="486"/>
                          </a:lnTo>
                          <a:lnTo>
                            <a:pt x="255" y="488"/>
                          </a:lnTo>
                          <a:lnTo>
                            <a:pt x="253" y="488"/>
                          </a:lnTo>
                          <a:lnTo>
                            <a:pt x="253" y="490"/>
                          </a:lnTo>
                          <a:lnTo>
                            <a:pt x="253" y="492"/>
                          </a:lnTo>
                          <a:lnTo>
                            <a:pt x="251" y="492"/>
                          </a:lnTo>
                          <a:lnTo>
                            <a:pt x="249" y="492"/>
                          </a:lnTo>
                          <a:lnTo>
                            <a:pt x="247" y="492"/>
                          </a:lnTo>
                          <a:lnTo>
                            <a:pt x="245" y="492"/>
                          </a:lnTo>
                          <a:lnTo>
                            <a:pt x="243" y="492"/>
                          </a:lnTo>
                          <a:lnTo>
                            <a:pt x="241" y="492"/>
                          </a:lnTo>
                          <a:lnTo>
                            <a:pt x="241" y="494"/>
                          </a:lnTo>
                          <a:lnTo>
                            <a:pt x="241" y="496"/>
                          </a:lnTo>
                          <a:lnTo>
                            <a:pt x="241" y="498"/>
                          </a:lnTo>
                          <a:lnTo>
                            <a:pt x="243" y="498"/>
                          </a:lnTo>
                          <a:lnTo>
                            <a:pt x="245" y="498"/>
                          </a:lnTo>
                          <a:lnTo>
                            <a:pt x="243" y="500"/>
                          </a:lnTo>
                          <a:lnTo>
                            <a:pt x="243" y="502"/>
                          </a:lnTo>
                          <a:lnTo>
                            <a:pt x="243" y="504"/>
                          </a:lnTo>
                          <a:lnTo>
                            <a:pt x="243" y="505"/>
                          </a:lnTo>
                          <a:lnTo>
                            <a:pt x="243" y="507"/>
                          </a:lnTo>
                          <a:lnTo>
                            <a:pt x="243" y="509"/>
                          </a:lnTo>
                          <a:lnTo>
                            <a:pt x="241" y="509"/>
                          </a:lnTo>
                          <a:lnTo>
                            <a:pt x="241" y="511"/>
                          </a:lnTo>
                          <a:lnTo>
                            <a:pt x="243" y="511"/>
                          </a:lnTo>
                          <a:lnTo>
                            <a:pt x="243" y="513"/>
                          </a:lnTo>
                          <a:lnTo>
                            <a:pt x="243" y="515"/>
                          </a:lnTo>
                          <a:lnTo>
                            <a:pt x="245" y="515"/>
                          </a:lnTo>
                          <a:lnTo>
                            <a:pt x="245" y="517"/>
                          </a:lnTo>
                          <a:lnTo>
                            <a:pt x="247" y="517"/>
                          </a:lnTo>
                          <a:lnTo>
                            <a:pt x="249" y="517"/>
                          </a:lnTo>
                          <a:lnTo>
                            <a:pt x="251" y="517"/>
                          </a:lnTo>
                          <a:lnTo>
                            <a:pt x="251" y="519"/>
                          </a:lnTo>
                          <a:lnTo>
                            <a:pt x="251" y="521"/>
                          </a:lnTo>
                          <a:lnTo>
                            <a:pt x="249" y="521"/>
                          </a:lnTo>
                          <a:lnTo>
                            <a:pt x="249" y="523"/>
                          </a:lnTo>
                          <a:lnTo>
                            <a:pt x="247" y="523"/>
                          </a:lnTo>
                          <a:lnTo>
                            <a:pt x="247" y="525"/>
                          </a:lnTo>
                          <a:lnTo>
                            <a:pt x="245" y="525"/>
                          </a:lnTo>
                          <a:lnTo>
                            <a:pt x="243" y="525"/>
                          </a:lnTo>
                          <a:lnTo>
                            <a:pt x="243" y="527"/>
                          </a:lnTo>
                          <a:lnTo>
                            <a:pt x="243" y="529"/>
                          </a:lnTo>
                          <a:lnTo>
                            <a:pt x="245" y="529"/>
                          </a:lnTo>
                          <a:lnTo>
                            <a:pt x="245" y="530"/>
                          </a:lnTo>
                          <a:lnTo>
                            <a:pt x="247" y="530"/>
                          </a:lnTo>
                          <a:lnTo>
                            <a:pt x="247" y="529"/>
                          </a:lnTo>
                          <a:lnTo>
                            <a:pt x="249" y="529"/>
                          </a:lnTo>
                          <a:lnTo>
                            <a:pt x="249" y="527"/>
                          </a:lnTo>
                          <a:lnTo>
                            <a:pt x="249" y="529"/>
                          </a:lnTo>
                          <a:lnTo>
                            <a:pt x="249" y="530"/>
                          </a:lnTo>
                          <a:lnTo>
                            <a:pt x="249" y="532"/>
                          </a:lnTo>
                          <a:lnTo>
                            <a:pt x="249" y="534"/>
                          </a:lnTo>
                          <a:lnTo>
                            <a:pt x="251" y="534"/>
                          </a:lnTo>
                          <a:lnTo>
                            <a:pt x="251" y="536"/>
                          </a:lnTo>
                          <a:lnTo>
                            <a:pt x="253" y="536"/>
                          </a:lnTo>
                          <a:lnTo>
                            <a:pt x="255" y="536"/>
                          </a:lnTo>
                          <a:lnTo>
                            <a:pt x="255" y="534"/>
                          </a:lnTo>
                          <a:lnTo>
                            <a:pt x="255" y="532"/>
                          </a:lnTo>
                          <a:lnTo>
                            <a:pt x="257" y="532"/>
                          </a:lnTo>
                          <a:lnTo>
                            <a:pt x="257" y="530"/>
                          </a:lnTo>
                          <a:lnTo>
                            <a:pt x="259" y="530"/>
                          </a:lnTo>
                          <a:lnTo>
                            <a:pt x="261" y="530"/>
                          </a:lnTo>
                          <a:lnTo>
                            <a:pt x="261" y="532"/>
                          </a:lnTo>
                          <a:lnTo>
                            <a:pt x="261" y="534"/>
                          </a:lnTo>
                          <a:lnTo>
                            <a:pt x="261" y="536"/>
                          </a:lnTo>
                          <a:lnTo>
                            <a:pt x="259" y="536"/>
                          </a:lnTo>
                          <a:lnTo>
                            <a:pt x="257" y="538"/>
                          </a:lnTo>
                          <a:lnTo>
                            <a:pt x="257" y="540"/>
                          </a:lnTo>
                          <a:lnTo>
                            <a:pt x="257" y="542"/>
                          </a:lnTo>
                          <a:lnTo>
                            <a:pt x="259" y="542"/>
                          </a:lnTo>
                          <a:lnTo>
                            <a:pt x="261" y="542"/>
                          </a:lnTo>
                          <a:lnTo>
                            <a:pt x="263" y="542"/>
                          </a:lnTo>
                          <a:lnTo>
                            <a:pt x="265" y="542"/>
                          </a:lnTo>
                          <a:lnTo>
                            <a:pt x="266" y="542"/>
                          </a:lnTo>
                          <a:lnTo>
                            <a:pt x="268" y="542"/>
                          </a:lnTo>
                          <a:lnTo>
                            <a:pt x="270" y="542"/>
                          </a:lnTo>
                          <a:lnTo>
                            <a:pt x="270" y="544"/>
                          </a:lnTo>
                          <a:lnTo>
                            <a:pt x="270" y="546"/>
                          </a:lnTo>
                          <a:lnTo>
                            <a:pt x="270" y="548"/>
                          </a:lnTo>
                          <a:lnTo>
                            <a:pt x="268" y="548"/>
                          </a:lnTo>
                          <a:lnTo>
                            <a:pt x="266" y="548"/>
                          </a:lnTo>
                          <a:lnTo>
                            <a:pt x="265" y="548"/>
                          </a:lnTo>
                          <a:lnTo>
                            <a:pt x="263" y="548"/>
                          </a:lnTo>
                          <a:lnTo>
                            <a:pt x="263" y="550"/>
                          </a:lnTo>
                          <a:lnTo>
                            <a:pt x="261" y="550"/>
                          </a:lnTo>
                          <a:lnTo>
                            <a:pt x="261" y="552"/>
                          </a:lnTo>
                          <a:lnTo>
                            <a:pt x="261" y="553"/>
                          </a:lnTo>
                          <a:lnTo>
                            <a:pt x="261" y="555"/>
                          </a:lnTo>
                          <a:lnTo>
                            <a:pt x="261" y="557"/>
                          </a:lnTo>
                          <a:lnTo>
                            <a:pt x="263" y="557"/>
                          </a:lnTo>
                          <a:lnTo>
                            <a:pt x="263" y="559"/>
                          </a:lnTo>
                          <a:lnTo>
                            <a:pt x="265" y="559"/>
                          </a:lnTo>
                          <a:lnTo>
                            <a:pt x="265" y="561"/>
                          </a:lnTo>
                          <a:lnTo>
                            <a:pt x="265" y="559"/>
                          </a:lnTo>
                          <a:lnTo>
                            <a:pt x="266" y="559"/>
                          </a:lnTo>
                          <a:lnTo>
                            <a:pt x="266" y="557"/>
                          </a:lnTo>
                          <a:lnTo>
                            <a:pt x="268" y="557"/>
                          </a:lnTo>
                          <a:lnTo>
                            <a:pt x="270" y="557"/>
                          </a:lnTo>
                          <a:lnTo>
                            <a:pt x="272" y="559"/>
                          </a:lnTo>
                          <a:lnTo>
                            <a:pt x="274" y="561"/>
                          </a:lnTo>
                          <a:lnTo>
                            <a:pt x="274" y="563"/>
                          </a:lnTo>
                          <a:lnTo>
                            <a:pt x="274" y="565"/>
                          </a:lnTo>
                          <a:lnTo>
                            <a:pt x="274" y="567"/>
                          </a:lnTo>
                          <a:lnTo>
                            <a:pt x="274" y="569"/>
                          </a:lnTo>
                          <a:lnTo>
                            <a:pt x="276" y="569"/>
                          </a:lnTo>
                          <a:lnTo>
                            <a:pt x="276" y="571"/>
                          </a:lnTo>
                          <a:lnTo>
                            <a:pt x="278" y="571"/>
                          </a:lnTo>
                          <a:lnTo>
                            <a:pt x="278" y="569"/>
                          </a:lnTo>
                          <a:lnTo>
                            <a:pt x="280" y="569"/>
                          </a:lnTo>
                          <a:lnTo>
                            <a:pt x="282" y="569"/>
                          </a:lnTo>
                          <a:lnTo>
                            <a:pt x="282" y="571"/>
                          </a:lnTo>
                          <a:lnTo>
                            <a:pt x="280" y="573"/>
                          </a:lnTo>
                          <a:lnTo>
                            <a:pt x="280" y="575"/>
                          </a:lnTo>
                          <a:lnTo>
                            <a:pt x="280" y="577"/>
                          </a:lnTo>
                          <a:lnTo>
                            <a:pt x="282" y="578"/>
                          </a:lnTo>
                          <a:lnTo>
                            <a:pt x="280" y="578"/>
                          </a:lnTo>
                          <a:lnTo>
                            <a:pt x="280" y="580"/>
                          </a:lnTo>
                          <a:lnTo>
                            <a:pt x="282" y="580"/>
                          </a:lnTo>
                          <a:lnTo>
                            <a:pt x="284" y="578"/>
                          </a:lnTo>
                          <a:lnTo>
                            <a:pt x="284" y="577"/>
                          </a:lnTo>
                          <a:lnTo>
                            <a:pt x="286" y="575"/>
                          </a:lnTo>
                          <a:lnTo>
                            <a:pt x="288" y="575"/>
                          </a:lnTo>
                          <a:lnTo>
                            <a:pt x="288" y="577"/>
                          </a:lnTo>
                          <a:lnTo>
                            <a:pt x="289" y="577"/>
                          </a:lnTo>
                          <a:lnTo>
                            <a:pt x="289" y="578"/>
                          </a:lnTo>
                          <a:lnTo>
                            <a:pt x="291" y="578"/>
                          </a:lnTo>
                          <a:lnTo>
                            <a:pt x="293" y="578"/>
                          </a:lnTo>
                          <a:lnTo>
                            <a:pt x="293" y="580"/>
                          </a:lnTo>
                          <a:lnTo>
                            <a:pt x="295" y="580"/>
                          </a:lnTo>
                          <a:lnTo>
                            <a:pt x="295" y="582"/>
                          </a:lnTo>
                          <a:lnTo>
                            <a:pt x="295" y="584"/>
                          </a:lnTo>
                          <a:lnTo>
                            <a:pt x="295" y="586"/>
                          </a:lnTo>
                          <a:lnTo>
                            <a:pt x="293" y="586"/>
                          </a:lnTo>
                          <a:lnTo>
                            <a:pt x="293" y="584"/>
                          </a:lnTo>
                          <a:lnTo>
                            <a:pt x="293" y="582"/>
                          </a:lnTo>
                          <a:lnTo>
                            <a:pt x="291" y="582"/>
                          </a:lnTo>
                          <a:lnTo>
                            <a:pt x="291" y="584"/>
                          </a:lnTo>
                          <a:lnTo>
                            <a:pt x="291" y="586"/>
                          </a:lnTo>
                          <a:lnTo>
                            <a:pt x="291" y="588"/>
                          </a:lnTo>
                          <a:lnTo>
                            <a:pt x="289" y="588"/>
                          </a:lnTo>
                          <a:lnTo>
                            <a:pt x="288" y="588"/>
                          </a:lnTo>
                          <a:lnTo>
                            <a:pt x="288" y="590"/>
                          </a:lnTo>
                          <a:lnTo>
                            <a:pt x="288" y="592"/>
                          </a:lnTo>
                          <a:lnTo>
                            <a:pt x="288" y="594"/>
                          </a:lnTo>
                          <a:lnTo>
                            <a:pt x="289" y="594"/>
                          </a:lnTo>
                          <a:lnTo>
                            <a:pt x="291" y="594"/>
                          </a:lnTo>
                          <a:lnTo>
                            <a:pt x="293" y="594"/>
                          </a:lnTo>
                          <a:lnTo>
                            <a:pt x="293" y="592"/>
                          </a:lnTo>
                          <a:lnTo>
                            <a:pt x="295" y="592"/>
                          </a:lnTo>
                          <a:lnTo>
                            <a:pt x="295" y="594"/>
                          </a:lnTo>
                          <a:lnTo>
                            <a:pt x="297" y="594"/>
                          </a:lnTo>
                          <a:lnTo>
                            <a:pt x="297" y="596"/>
                          </a:lnTo>
                          <a:lnTo>
                            <a:pt x="295" y="596"/>
                          </a:lnTo>
                          <a:lnTo>
                            <a:pt x="295" y="598"/>
                          </a:lnTo>
                          <a:lnTo>
                            <a:pt x="293" y="598"/>
                          </a:lnTo>
                          <a:lnTo>
                            <a:pt x="291" y="598"/>
                          </a:lnTo>
                          <a:lnTo>
                            <a:pt x="291" y="596"/>
                          </a:lnTo>
                          <a:lnTo>
                            <a:pt x="289" y="596"/>
                          </a:lnTo>
                          <a:lnTo>
                            <a:pt x="288" y="598"/>
                          </a:lnTo>
                          <a:lnTo>
                            <a:pt x="288" y="600"/>
                          </a:lnTo>
                          <a:lnTo>
                            <a:pt x="289" y="601"/>
                          </a:lnTo>
                          <a:lnTo>
                            <a:pt x="291" y="601"/>
                          </a:lnTo>
                          <a:lnTo>
                            <a:pt x="293" y="603"/>
                          </a:lnTo>
                          <a:lnTo>
                            <a:pt x="295" y="603"/>
                          </a:lnTo>
                          <a:lnTo>
                            <a:pt x="295" y="605"/>
                          </a:lnTo>
                          <a:lnTo>
                            <a:pt x="295" y="607"/>
                          </a:lnTo>
                          <a:lnTo>
                            <a:pt x="295" y="609"/>
                          </a:lnTo>
                          <a:lnTo>
                            <a:pt x="293" y="609"/>
                          </a:lnTo>
                          <a:lnTo>
                            <a:pt x="293" y="607"/>
                          </a:lnTo>
                          <a:lnTo>
                            <a:pt x="291" y="607"/>
                          </a:lnTo>
                          <a:lnTo>
                            <a:pt x="289" y="609"/>
                          </a:lnTo>
                          <a:lnTo>
                            <a:pt x="291" y="611"/>
                          </a:lnTo>
                          <a:lnTo>
                            <a:pt x="293" y="611"/>
                          </a:lnTo>
                          <a:lnTo>
                            <a:pt x="293" y="613"/>
                          </a:lnTo>
                          <a:lnTo>
                            <a:pt x="293" y="615"/>
                          </a:lnTo>
                          <a:lnTo>
                            <a:pt x="291" y="615"/>
                          </a:lnTo>
                          <a:lnTo>
                            <a:pt x="289" y="615"/>
                          </a:lnTo>
                          <a:lnTo>
                            <a:pt x="289" y="617"/>
                          </a:lnTo>
                          <a:lnTo>
                            <a:pt x="289" y="619"/>
                          </a:lnTo>
                          <a:lnTo>
                            <a:pt x="289" y="621"/>
                          </a:lnTo>
                          <a:lnTo>
                            <a:pt x="291" y="621"/>
                          </a:lnTo>
                          <a:lnTo>
                            <a:pt x="293" y="623"/>
                          </a:lnTo>
                          <a:lnTo>
                            <a:pt x="291" y="623"/>
                          </a:lnTo>
                          <a:lnTo>
                            <a:pt x="289" y="623"/>
                          </a:lnTo>
                          <a:lnTo>
                            <a:pt x="289" y="625"/>
                          </a:lnTo>
                          <a:lnTo>
                            <a:pt x="289" y="626"/>
                          </a:lnTo>
                          <a:lnTo>
                            <a:pt x="291" y="626"/>
                          </a:lnTo>
                          <a:lnTo>
                            <a:pt x="291" y="628"/>
                          </a:lnTo>
                          <a:lnTo>
                            <a:pt x="291" y="630"/>
                          </a:lnTo>
                          <a:lnTo>
                            <a:pt x="289" y="630"/>
                          </a:lnTo>
                          <a:lnTo>
                            <a:pt x="291" y="630"/>
                          </a:lnTo>
                          <a:lnTo>
                            <a:pt x="291" y="632"/>
                          </a:lnTo>
                          <a:lnTo>
                            <a:pt x="291" y="634"/>
                          </a:lnTo>
                          <a:lnTo>
                            <a:pt x="293" y="634"/>
                          </a:lnTo>
                          <a:lnTo>
                            <a:pt x="295" y="634"/>
                          </a:lnTo>
                          <a:lnTo>
                            <a:pt x="297" y="634"/>
                          </a:lnTo>
                          <a:lnTo>
                            <a:pt x="299" y="634"/>
                          </a:lnTo>
                          <a:lnTo>
                            <a:pt x="299" y="636"/>
                          </a:lnTo>
                          <a:lnTo>
                            <a:pt x="301" y="636"/>
                          </a:lnTo>
                          <a:lnTo>
                            <a:pt x="299" y="636"/>
                          </a:lnTo>
                          <a:lnTo>
                            <a:pt x="299" y="638"/>
                          </a:lnTo>
                          <a:lnTo>
                            <a:pt x="297" y="638"/>
                          </a:lnTo>
                          <a:lnTo>
                            <a:pt x="297" y="640"/>
                          </a:lnTo>
                          <a:lnTo>
                            <a:pt x="297" y="642"/>
                          </a:lnTo>
                          <a:lnTo>
                            <a:pt x="299" y="642"/>
                          </a:lnTo>
                          <a:lnTo>
                            <a:pt x="299" y="644"/>
                          </a:lnTo>
                          <a:lnTo>
                            <a:pt x="301" y="644"/>
                          </a:lnTo>
                          <a:lnTo>
                            <a:pt x="303" y="646"/>
                          </a:lnTo>
                          <a:lnTo>
                            <a:pt x="305" y="646"/>
                          </a:lnTo>
                          <a:lnTo>
                            <a:pt x="307" y="646"/>
                          </a:lnTo>
                          <a:lnTo>
                            <a:pt x="307" y="648"/>
                          </a:lnTo>
                          <a:lnTo>
                            <a:pt x="307" y="649"/>
                          </a:lnTo>
                          <a:lnTo>
                            <a:pt x="305" y="649"/>
                          </a:lnTo>
                          <a:lnTo>
                            <a:pt x="307" y="649"/>
                          </a:lnTo>
                          <a:lnTo>
                            <a:pt x="307" y="651"/>
                          </a:lnTo>
                          <a:lnTo>
                            <a:pt x="309" y="651"/>
                          </a:lnTo>
                          <a:lnTo>
                            <a:pt x="309" y="653"/>
                          </a:lnTo>
                          <a:lnTo>
                            <a:pt x="307" y="653"/>
                          </a:lnTo>
                          <a:lnTo>
                            <a:pt x="307" y="655"/>
                          </a:lnTo>
                          <a:lnTo>
                            <a:pt x="307" y="657"/>
                          </a:lnTo>
                          <a:lnTo>
                            <a:pt x="309" y="657"/>
                          </a:lnTo>
                          <a:lnTo>
                            <a:pt x="309" y="659"/>
                          </a:lnTo>
                          <a:lnTo>
                            <a:pt x="309" y="661"/>
                          </a:lnTo>
                          <a:lnTo>
                            <a:pt x="307" y="661"/>
                          </a:lnTo>
                          <a:lnTo>
                            <a:pt x="307" y="663"/>
                          </a:lnTo>
                          <a:lnTo>
                            <a:pt x="309" y="663"/>
                          </a:lnTo>
                          <a:lnTo>
                            <a:pt x="309" y="665"/>
                          </a:lnTo>
                          <a:lnTo>
                            <a:pt x="311" y="665"/>
                          </a:lnTo>
                          <a:lnTo>
                            <a:pt x="313" y="665"/>
                          </a:lnTo>
                          <a:lnTo>
                            <a:pt x="314" y="665"/>
                          </a:lnTo>
                          <a:lnTo>
                            <a:pt x="314" y="667"/>
                          </a:lnTo>
                          <a:lnTo>
                            <a:pt x="314" y="665"/>
                          </a:lnTo>
                          <a:lnTo>
                            <a:pt x="316" y="665"/>
                          </a:lnTo>
                          <a:lnTo>
                            <a:pt x="316" y="667"/>
                          </a:lnTo>
                          <a:lnTo>
                            <a:pt x="316" y="665"/>
                          </a:lnTo>
                          <a:lnTo>
                            <a:pt x="318" y="665"/>
                          </a:lnTo>
                          <a:lnTo>
                            <a:pt x="316" y="665"/>
                          </a:lnTo>
                          <a:lnTo>
                            <a:pt x="318" y="665"/>
                          </a:lnTo>
                          <a:lnTo>
                            <a:pt x="318" y="663"/>
                          </a:lnTo>
                          <a:lnTo>
                            <a:pt x="320" y="663"/>
                          </a:lnTo>
                          <a:lnTo>
                            <a:pt x="320" y="665"/>
                          </a:lnTo>
                          <a:lnTo>
                            <a:pt x="320" y="663"/>
                          </a:lnTo>
                          <a:lnTo>
                            <a:pt x="320" y="665"/>
                          </a:lnTo>
                          <a:lnTo>
                            <a:pt x="322" y="665"/>
                          </a:lnTo>
                          <a:lnTo>
                            <a:pt x="324" y="665"/>
                          </a:lnTo>
                          <a:lnTo>
                            <a:pt x="324" y="663"/>
                          </a:lnTo>
                          <a:lnTo>
                            <a:pt x="326" y="663"/>
                          </a:lnTo>
                          <a:lnTo>
                            <a:pt x="326" y="665"/>
                          </a:lnTo>
                          <a:lnTo>
                            <a:pt x="328" y="665"/>
                          </a:lnTo>
                          <a:lnTo>
                            <a:pt x="328" y="663"/>
                          </a:lnTo>
                          <a:lnTo>
                            <a:pt x="330" y="663"/>
                          </a:lnTo>
                          <a:lnTo>
                            <a:pt x="332" y="663"/>
                          </a:lnTo>
                          <a:lnTo>
                            <a:pt x="334" y="663"/>
                          </a:lnTo>
                          <a:lnTo>
                            <a:pt x="336" y="663"/>
                          </a:lnTo>
                          <a:lnTo>
                            <a:pt x="336" y="661"/>
                          </a:lnTo>
                          <a:lnTo>
                            <a:pt x="337" y="661"/>
                          </a:lnTo>
                          <a:lnTo>
                            <a:pt x="339" y="661"/>
                          </a:lnTo>
                          <a:lnTo>
                            <a:pt x="341" y="661"/>
                          </a:lnTo>
                          <a:lnTo>
                            <a:pt x="341" y="659"/>
                          </a:lnTo>
                          <a:lnTo>
                            <a:pt x="343" y="659"/>
                          </a:lnTo>
                          <a:lnTo>
                            <a:pt x="343" y="661"/>
                          </a:lnTo>
                          <a:lnTo>
                            <a:pt x="345" y="661"/>
                          </a:lnTo>
                          <a:lnTo>
                            <a:pt x="347" y="661"/>
                          </a:lnTo>
                          <a:lnTo>
                            <a:pt x="349" y="661"/>
                          </a:lnTo>
                          <a:lnTo>
                            <a:pt x="351" y="661"/>
                          </a:lnTo>
                          <a:lnTo>
                            <a:pt x="353" y="661"/>
                          </a:lnTo>
                          <a:lnTo>
                            <a:pt x="355" y="661"/>
                          </a:lnTo>
                          <a:lnTo>
                            <a:pt x="355" y="663"/>
                          </a:lnTo>
                          <a:lnTo>
                            <a:pt x="357" y="663"/>
                          </a:lnTo>
                          <a:lnTo>
                            <a:pt x="359" y="665"/>
                          </a:lnTo>
                          <a:lnTo>
                            <a:pt x="362" y="665"/>
                          </a:lnTo>
                          <a:lnTo>
                            <a:pt x="364" y="665"/>
                          </a:lnTo>
                          <a:lnTo>
                            <a:pt x="366" y="665"/>
                          </a:lnTo>
                          <a:lnTo>
                            <a:pt x="370" y="665"/>
                          </a:lnTo>
                          <a:lnTo>
                            <a:pt x="374" y="665"/>
                          </a:lnTo>
                          <a:lnTo>
                            <a:pt x="376" y="663"/>
                          </a:lnTo>
                          <a:lnTo>
                            <a:pt x="378" y="663"/>
                          </a:lnTo>
                          <a:lnTo>
                            <a:pt x="393" y="661"/>
                          </a:lnTo>
                          <a:lnTo>
                            <a:pt x="405" y="659"/>
                          </a:lnTo>
                          <a:lnTo>
                            <a:pt x="412" y="659"/>
                          </a:lnTo>
                          <a:lnTo>
                            <a:pt x="430" y="655"/>
                          </a:lnTo>
                          <a:lnTo>
                            <a:pt x="432" y="655"/>
                          </a:lnTo>
                          <a:lnTo>
                            <a:pt x="433" y="655"/>
                          </a:lnTo>
                          <a:lnTo>
                            <a:pt x="435" y="655"/>
                          </a:lnTo>
                          <a:lnTo>
                            <a:pt x="437" y="655"/>
                          </a:lnTo>
                          <a:lnTo>
                            <a:pt x="437" y="657"/>
                          </a:lnTo>
                          <a:lnTo>
                            <a:pt x="439" y="657"/>
                          </a:lnTo>
                          <a:lnTo>
                            <a:pt x="439" y="659"/>
                          </a:lnTo>
                          <a:lnTo>
                            <a:pt x="441" y="659"/>
                          </a:lnTo>
                          <a:lnTo>
                            <a:pt x="443" y="659"/>
                          </a:lnTo>
                          <a:lnTo>
                            <a:pt x="443" y="661"/>
                          </a:lnTo>
                          <a:lnTo>
                            <a:pt x="443" y="663"/>
                          </a:lnTo>
                          <a:lnTo>
                            <a:pt x="443" y="665"/>
                          </a:lnTo>
                          <a:lnTo>
                            <a:pt x="443" y="667"/>
                          </a:lnTo>
                          <a:lnTo>
                            <a:pt x="445" y="667"/>
                          </a:lnTo>
                          <a:lnTo>
                            <a:pt x="447" y="667"/>
                          </a:lnTo>
                          <a:lnTo>
                            <a:pt x="447" y="669"/>
                          </a:lnTo>
                          <a:lnTo>
                            <a:pt x="445" y="669"/>
                          </a:lnTo>
                          <a:lnTo>
                            <a:pt x="445" y="671"/>
                          </a:lnTo>
                          <a:lnTo>
                            <a:pt x="445" y="673"/>
                          </a:lnTo>
                          <a:lnTo>
                            <a:pt x="447" y="673"/>
                          </a:lnTo>
                          <a:lnTo>
                            <a:pt x="449" y="673"/>
                          </a:lnTo>
                          <a:lnTo>
                            <a:pt x="451" y="673"/>
                          </a:lnTo>
                          <a:lnTo>
                            <a:pt x="451" y="674"/>
                          </a:lnTo>
                          <a:lnTo>
                            <a:pt x="449" y="674"/>
                          </a:lnTo>
                          <a:lnTo>
                            <a:pt x="449" y="676"/>
                          </a:lnTo>
                          <a:lnTo>
                            <a:pt x="447" y="676"/>
                          </a:lnTo>
                          <a:lnTo>
                            <a:pt x="447" y="678"/>
                          </a:lnTo>
                          <a:lnTo>
                            <a:pt x="447" y="680"/>
                          </a:lnTo>
                          <a:lnTo>
                            <a:pt x="447" y="682"/>
                          </a:lnTo>
                          <a:lnTo>
                            <a:pt x="447" y="684"/>
                          </a:lnTo>
                          <a:lnTo>
                            <a:pt x="447" y="686"/>
                          </a:lnTo>
                          <a:lnTo>
                            <a:pt x="447" y="688"/>
                          </a:lnTo>
                          <a:lnTo>
                            <a:pt x="447" y="690"/>
                          </a:lnTo>
                          <a:lnTo>
                            <a:pt x="449" y="692"/>
                          </a:lnTo>
                          <a:lnTo>
                            <a:pt x="449" y="694"/>
                          </a:lnTo>
                          <a:lnTo>
                            <a:pt x="449" y="696"/>
                          </a:lnTo>
                          <a:lnTo>
                            <a:pt x="451" y="697"/>
                          </a:lnTo>
                          <a:lnTo>
                            <a:pt x="453" y="697"/>
                          </a:lnTo>
                          <a:lnTo>
                            <a:pt x="453" y="699"/>
                          </a:lnTo>
                          <a:lnTo>
                            <a:pt x="455" y="699"/>
                          </a:lnTo>
                          <a:lnTo>
                            <a:pt x="456" y="699"/>
                          </a:lnTo>
                          <a:lnTo>
                            <a:pt x="456" y="697"/>
                          </a:lnTo>
                          <a:lnTo>
                            <a:pt x="458" y="699"/>
                          </a:lnTo>
                          <a:lnTo>
                            <a:pt x="458" y="701"/>
                          </a:lnTo>
                          <a:lnTo>
                            <a:pt x="458" y="703"/>
                          </a:lnTo>
                          <a:lnTo>
                            <a:pt x="458" y="705"/>
                          </a:lnTo>
                          <a:lnTo>
                            <a:pt x="458" y="707"/>
                          </a:lnTo>
                          <a:lnTo>
                            <a:pt x="458" y="709"/>
                          </a:lnTo>
                          <a:lnTo>
                            <a:pt x="460" y="709"/>
                          </a:lnTo>
                          <a:lnTo>
                            <a:pt x="460" y="711"/>
                          </a:lnTo>
                          <a:lnTo>
                            <a:pt x="462" y="711"/>
                          </a:lnTo>
                          <a:lnTo>
                            <a:pt x="464" y="711"/>
                          </a:lnTo>
                          <a:lnTo>
                            <a:pt x="464" y="709"/>
                          </a:lnTo>
                          <a:lnTo>
                            <a:pt x="466" y="709"/>
                          </a:lnTo>
                          <a:lnTo>
                            <a:pt x="466" y="707"/>
                          </a:lnTo>
                          <a:lnTo>
                            <a:pt x="466" y="705"/>
                          </a:lnTo>
                          <a:lnTo>
                            <a:pt x="468" y="705"/>
                          </a:lnTo>
                          <a:lnTo>
                            <a:pt x="470" y="705"/>
                          </a:lnTo>
                          <a:lnTo>
                            <a:pt x="472" y="705"/>
                          </a:lnTo>
                          <a:lnTo>
                            <a:pt x="472" y="707"/>
                          </a:lnTo>
                          <a:lnTo>
                            <a:pt x="474" y="707"/>
                          </a:lnTo>
                          <a:lnTo>
                            <a:pt x="474" y="709"/>
                          </a:lnTo>
                          <a:lnTo>
                            <a:pt x="476" y="709"/>
                          </a:lnTo>
                          <a:lnTo>
                            <a:pt x="476" y="711"/>
                          </a:lnTo>
                          <a:lnTo>
                            <a:pt x="478" y="711"/>
                          </a:lnTo>
                          <a:lnTo>
                            <a:pt x="480" y="711"/>
                          </a:lnTo>
                          <a:lnTo>
                            <a:pt x="480" y="713"/>
                          </a:lnTo>
                          <a:lnTo>
                            <a:pt x="481" y="713"/>
                          </a:lnTo>
                          <a:lnTo>
                            <a:pt x="481" y="715"/>
                          </a:lnTo>
                          <a:lnTo>
                            <a:pt x="483" y="715"/>
                          </a:lnTo>
                          <a:lnTo>
                            <a:pt x="483" y="717"/>
                          </a:lnTo>
                          <a:lnTo>
                            <a:pt x="485" y="717"/>
                          </a:lnTo>
                          <a:lnTo>
                            <a:pt x="485" y="719"/>
                          </a:lnTo>
                          <a:lnTo>
                            <a:pt x="485" y="721"/>
                          </a:lnTo>
                          <a:lnTo>
                            <a:pt x="485" y="722"/>
                          </a:lnTo>
                          <a:lnTo>
                            <a:pt x="485" y="724"/>
                          </a:lnTo>
                          <a:lnTo>
                            <a:pt x="485" y="726"/>
                          </a:lnTo>
                          <a:lnTo>
                            <a:pt x="485" y="728"/>
                          </a:lnTo>
                          <a:lnTo>
                            <a:pt x="485" y="730"/>
                          </a:lnTo>
                          <a:lnTo>
                            <a:pt x="483" y="730"/>
                          </a:lnTo>
                          <a:lnTo>
                            <a:pt x="481" y="730"/>
                          </a:lnTo>
                          <a:lnTo>
                            <a:pt x="480" y="730"/>
                          </a:lnTo>
                          <a:lnTo>
                            <a:pt x="478" y="730"/>
                          </a:lnTo>
                          <a:lnTo>
                            <a:pt x="478" y="732"/>
                          </a:lnTo>
                          <a:lnTo>
                            <a:pt x="476" y="732"/>
                          </a:lnTo>
                          <a:lnTo>
                            <a:pt x="474" y="732"/>
                          </a:lnTo>
                          <a:lnTo>
                            <a:pt x="474" y="734"/>
                          </a:lnTo>
                          <a:lnTo>
                            <a:pt x="472" y="734"/>
                          </a:lnTo>
                          <a:lnTo>
                            <a:pt x="472" y="736"/>
                          </a:lnTo>
                          <a:lnTo>
                            <a:pt x="470" y="738"/>
                          </a:lnTo>
                          <a:lnTo>
                            <a:pt x="470" y="740"/>
                          </a:lnTo>
                          <a:lnTo>
                            <a:pt x="470" y="742"/>
                          </a:lnTo>
                          <a:lnTo>
                            <a:pt x="470" y="744"/>
                          </a:lnTo>
                          <a:lnTo>
                            <a:pt x="468" y="744"/>
                          </a:lnTo>
                          <a:lnTo>
                            <a:pt x="468" y="746"/>
                          </a:lnTo>
                          <a:lnTo>
                            <a:pt x="468" y="747"/>
                          </a:lnTo>
                          <a:lnTo>
                            <a:pt x="468" y="749"/>
                          </a:lnTo>
                          <a:lnTo>
                            <a:pt x="470" y="749"/>
                          </a:lnTo>
                          <a:lnTo>
                            <a:pt x="470" y="751"/>
                          </a:lnTo>
                          <a:lnTo>
                            <a:pt x="472" y="751"/>
                          </a:lnTo>
                          <a:lnTo>
                            <a:pt x="472" y="753"/>
                          </a:lnTo>
                          <a:lnTo>
                            <a:pt x="472" y="755"/>
                          </a:lnTo>
                          <a:lnTo>
                            <a:pt x="470" y="755"/>
                          </a:lnTo>
                          <a:lnTo>
                            <a:pt x="470" y="757"/>
                          </a:lnTo>
                          <a:lnTo>
                            <a:pt x="470" y="759"/>
                          </a:lnTo>
                          <a:lnTo>
                            <a:pt x="470" y="761"/>
                          </a:lnTo>
                          <a:lnTo>
                            <a:pt x="468" y="761"/>
                          </a:lnTo>
                          <a:lnTo>
                            <a:pt x="468" y="763"/>
                          </a:lnTo>
                          <a:lnTo>
                            <a:pt x="470" y="763"/>
                          </a:lnTo>
                          <a:lnTo>
                            <a:pt x="470" y="765"/>
                          </a:lnTo>
                          <a:lnTo>
                            <a:pt x="470" y="767"/>
                          </a:lnTo>
                          <a:lnTo>
                            <a:pt x="470" y="769"/>
                          </a:lnTo>
                          <a:lnTo>
                            <a:pt x="472" y="769"/>
                          </a:lnTo>
                          <a:lnTo>
                            <a:pt x="472" y="770"/>
                          </a:lnTo>
                          <a:lnTo>
                            <a:pt x="472" y="772"/>
                          </a:lnTo>
                          <a:lnTo>
                            <a:pt x="472" y="774"/>
                          </a:lnTo>
                          <a:lnTo>
                            <a:pt x="474" y="774"/>
                          </a:lnTo>
                          <a:lnTo>
                            <a:pt x="474" y="776"/>
                          </a:lnTo>
                          <a:lnTo>
                            <a:pt x="474" y="778"/>
                          </a:lnTo>
                          <a:lnTo>
                            <a:pt x="472" y="778"/>
                          </a:lnTo>
                          <a:lnTo>
                            <a:pt x="474" y="778"/>
                          </a:lnTo>
                          <a:lnTo>
                            <a:pt x="474" y="780"/>
                          </a:lnTo>
                          <a:lnTo>
                            <a:pt x="474" y="782"/>
                          </a:lnTo>
                          <a:lnTo>
                            <a:pt x="474" y="784"/>
                          </a:lnTo>
                          <a:lnTo>
                            <a:pt x="474" y="786"/>
                          </a:lnTo>
                          <a:lnTo>
                            <a:pt x="474" y="788"/>
                          </a:lnTo>
                          <a:lnTo>
                            <a:pt x="474" y="790"/>
                          </a:lnTo>
                          <a:lnTo>
                            <a:pt x="474" y="792"/>
                          </a:lnTo>
                          <a:lnTo>
                            <a:pt x="472" y="792"/>
                          </a:lnTo>
                          <a:lnTo>
                            <a:pt x="472" y="794"/>
                          </a:lnTo>
                          <a:lnTo>
                            <a:pt x="472" y="795"/>
                          </a:lnTo>
                          <a:lnTo>
                            <a:pt x="474" y="797"/>
                          </a:lnTo>
                          <a:lnTo>
                            <a:pt x="474" y="799"/>
                          </a:lnTo>
                          <a:lnTo>
                            <a:pt x="474" y="801"/>
                          </a:lnTo>
                          <a:lnTo>
                            <a:pt x="476" y="803"/>
                          </a:lnTo>
                          <a:lnTo>
                            <a:pt x="478" y="803"/>
                          </a:lnTo>
                          <a:lnTo>
                            <a:pt x="478" y="805"/>
                          </a:lnTo>
                          <a:lnTo>
                            <a:pt x="480" y="805"/>
                          </a:lnTo>
                          <a:lnTo>
                            <a:pt x="481" y="807"/>
                          </a:lnTo>
                          <a:lnTo>
                            <a:pt x="483" y="807"/>
                          </a:lnTo>
                          <a:lnTo>
                            <a:pt x="485" y="809"/>
                          </a:lnTo>
                          <a:lnTo>
                            <a:pt x="487" y="811"/>
                          </a:lnTo>
                          <a:lnTo>
                            <a:pt x="489" y="813"/>
                          </a:lnTo>
                          <a:lnTo>
                            <a:pt x="489" y="815"/>
                          </a:lnTo>
                          <a:lnTo>
                            <a:pt x="491" y="817"/>
                          </a:lnTo>
                          <a:lnTo>
                            <a:pt x="491" y="818"/>
                          </a:lnTo>
                          <a:lnTo>
                            <a:pt x="491" y="820"/>
                          </a:lnTo>
                          <a:lnTo>
                            <a:pt x="491" y="822"/>
                          </a:lnTo>
                          <a:lnTo>
                            <a:pt x="491" y="824"/>
                          </a:lnTo>
                          <a:lnTo>
                            <a:pt x="491" y="826"/>
                          </a:lnTo>
                          <a:lnTo>
                            <a:pt x="491" y="828"/>
                          </a:lnTo>
                          <a:lnTo>
                            <a:pt x="491" y="830"/>
                          </a:lnTo>
                          <a:lnTo>
                            <a:pt x="491" y="832"/>
                          </a:lnTo>
                          <a:lnTo>
                            <a:pt x="493" y="832"/>
                          </a:lnTo>
                          <a:lnTo>
                            <a:pt x="493" y="834"/>
                          </a:lnTo>
                          <a:lnTo>
                            <a:pt x="493" y="836"/>
                          </a:lnTo>
                          <a:lnTo>
                            <a:pt x="493" y="838"/>
                          </a:lnTo>
                          <a:lnTo>
                            <a:pt x="495" y="838"/>
                          </a:lnTo>
                          <a:lnTo>
                            <a:pt x="495" y="840"/>
                          </a:lnTo>
                          <a:lnTo>
                            <a:pt x="495" y="842"/>
                          </a:lnTo>
                          <a:lnTo>
                            <a:pt x="497" y="843"/>
                          </a:lnTo>
                          <a:lnTo>
                            <a:pt x="497" y="845"/>
                          </a:lnTo>
                          <a:lnTo>
                            <a:pt x="499" y="845"/>
                          </a:lnTo>
                          <a:lnTo>
                            <a:pt x="499" y="847"/>
                          </a:lnTo>
                          <a:lnTo>
                            <a:pt x="499" y="849"/>
                          </a:lnTo>
                          <a:lnTo>
                            <a:pt x="501" y="849"/>
                          </a:lnTo>
                          <a:lnTo>
                            <a:pt x="501" y="851"/>
                          </a:lnTo>
                          <a:lnTo>
                            <a:pt x="499" y="851"/>
                          </a:lnTo>
                          <a:lnTo>
                            <a:pt x="499" y="853"/>
                          </a:lnTo>
                          <a:lnTo>
                            <a:pt x="497" y="853"/>
                          </a:lnTo>
                          <a:lnTo>
                            <a:pt x="495" y="853"/>
                          </a:lnTo>
                          <a:lnTo>
                            <a:pt x="493" y="853"/>
                          </a:lnTo>
                          <a:lnTo>
                            <a:pt x="491" y="853"/>
                          </a:lnTo>
                          <a:lnTo>
                            <a:pt x="489" y="853"/>
                          </a:lnTo>
                          <a:lnTo>
                            <a:pt x="487" y="853"/>
                          </a:lnTo>
                          <a:lnTo>
                            <a:pt x="485" y="855"/>
                          </a:lnTo>
                          <a:lnTo>
                            <a:pt x="483" y="855"/>
                          </a:lnTo>
                          <a:lnTo>
                            <a:pt x="481" y="855"/>
                          </a:lnTo>
                          <a:lnTo>
                            <a:pt x="478" y="857"/>
                          </a:lnTo>
                          <a:lnTo>
                            <a:pt x="476" y="859"/>
                          </a:lnTo>
                          <a:lnTo>
                            <a:pt x="472" y="865"/>
                          </a:lnTo>
                          <a:lnTo>
                            <a:pt x="470" y="868"/>
                          </a:lnTo>
                          <a:lnTo>
                            <a:pt x="468" y="868"/>
                          </a:lnTo>
                          <a:lnTo>
                            <a:pt x="464" y="870"/>
                          </a:lnTo>
                          <a:lnTo>
                            <a:pt x="462" y="870"/>
                          </a:lnTo>
                          <a:lnTo>
                            <a:pt x="460" y="870"/>
                          </a:lnTo>
                          <a:lnTo>
                            <a:pt x="458" y="870"/>
                          </a:lnTo>
                          <a:lnTo>
                            <a:pt x="456" y="870"/>
                          </a:lnTo>
                          <a:lnTo>
                            <a:pt x="455" y="872"/>
                          </a:lnTo>
                          <a:lnTo>
                            <a:pt x="445" y="872"/>
                          </a:lnTo>
                          <a:lnTo>
                            <a:pt x="445" y="874"/>
                          </a:lnTo>
                          <a:lnTo>
                            <a:pt x="445" y="876"/>
                          </a:lnTo>
                          <a:lnTo>
                            <a:pt x="447" y="876"/>
                          </a:lnTo>
                          <a:lnTo>
                            <a:pt x="447" y="878"/>
                          </a:lnTo>
                          <a:lnTo>
                            <a:pt x="445" y="878"/>
                          </a:lnTo>
                          <a:lnTo>
                            <a:pt x="445" y="880"/>
                          </a:lnTo>
                          <a:lnTo>
                            <a:pt x="445" y="884"/>
                          </a:lnTo>
                          <a:lnTo>
                            <a:pt x="443" y="890"/>
                          </a:lnTo>
                          <a:lnTo>
                            <a:pt x="443" y="891"/>
                          </a:lnTo>
                          <a:lnTo>
                            <a:pt x="441" y="891"/>
                          </a:lnTo>
                          <a:lnTo>
                            <a:pt x="441" y="893"/>
                          </a:lnTo>
                          <a:lnTo>
                            <a:pt x="439" y="895"/>
                          </a:lnTo>
                          <a:lnTo>
                            <a:pt x="439" y="897"/>
                          </a:lnTo>
                          <a:lnTo>
                            <a:pt x="437" y="897"/>
                          </a:lnTo>
                          <a:lnTo>
                            <a:pt x="437" y="899"/>
                          </a:lnTo>
                          <a:lnTo>
                            <a:pt x="435" y="899"/>
                          </a:lnTo>
                          <a:lnTo>
                            <a:pt x="435" y="901"/>
                          </a:lnTo>
                          <a:lnTo>
                            <a:pt x="433" y="901"/>
                          </a:lnTo>
                          <a:lnTo>
                            <a:pt x="433" y="903"/>
                          </a:lnTo>
                          <a:lnTo>
                            <a:pt x="432" y="903"/>
                          </a:lnTo>
                          <a:lnTo>
                            <a:pt x="432" y="905"/>
                          </a:lnTo>
                          <a:lnTo>
                            <a:pt x="432" y="907"/>
                          </a:lnTo>
                          <a:lnTo>
                            <a:pt x="433" y="907"/>
                          </a:lnTo>
                          <a:lnTo>
                            <a:pt x="435" y="907"/>
                          </a:lnTo>
                          <a:lnTo>
                            <a:pt x="435" y="909"/>
                          </a:lnTo>
                          <a:lnTo>
                            <a:pt x="437" y="909"/>
                          </a:lnTo>
                          <a:lnTo>
                            <a:pt x="439" y="911"/>
                          </a:lnTo>
                          <a:lnTo>
                            <a:pt x="439" y="913"/>
                          </a:lnTo>
                          <a:lnTo>
                            <a:pt x="441" y="913"/>
                          </a:lnTo>
                          <a:lnTo>
                            <a:pt x="441" y="914"/>
                          </a:lnTo>
                          <a:lnTo>
                            <a:pt x="443" y="914"/>
                          </a:lnTo>
                          <a:lnTo>
                            <a:pt x="443" y="916"/>
                          </a:lnTo>
                          <a:lnTo>
                            <a:pt x="464" y="916"/>
                          </a:lnTo>
                          <a:lnTo>
                            <a:pt x="466" y="916"/>
                          </a:lnTo>
                          <a:lnTo>
                            <a:pt x="466" y="918"/>
                          </a:lnTo>
                          <a:lnTo>
                            <a:pt x="468" y="918"/>
                          </a:lnTo>
                          <a:lnTo>
                            <a:pt x="468" y="920"/>
                          </a:lnTo>
                          <a:lnTo>
                            <a:pt x="468" y="922"/>
                          </a:lnTo>
                          <a:lnTo>
                            <a:pt x="470" y="922"/>
                          </a:lnTo>
                          <a:lnTo>
                            <a:pt x="470" y="924"/>
                          </a:lnTo>
                          <a:lnTo>
                            <a:pt x="470" y="926"/>
                          </a:lnTo>
                          <a:lnTo>
                            <a:pt x="470" y="928"/>
                          </a:lnTo>
                          <a:lnTo>
                            <a:pt x="470" y="930"/>
                          </a:lnTo>
                          <a:lnTo>
                            <a:pt x="470" y="932"/>
                          </a:lnTo>
                          <a:lnTo>
                            <a:pt x="470" y="934"/>
                          </a:lnTo>
                          <a:lnTo>
                            <a:pt x="472" y="934"/>
                          </a:lnTo>
                          <a:lnTo>
                            <a:pt x="472" y="936"/>
                          </a:lnTo>
                          <a:lnTo>
                            <a:pt x="472" y="938"/>
                          </a:lnTo>
                          <a:lnTo>
                            <a:pt x="472" y="939"/>
                          </a:lnTo>
                          <a:lnTo>
                            <a:pt x="472" y="941"/>
                          </a:lnTo>
                          <a:lnTo>
                            <a:pt x="472" y="943"/>
                          </a:lnTo>
                          <a:lnTo>
                            <a:pt x="472" y="945"/>
                          </a:lnTo>
                          <a:lnTo>
                            <a:pt x="474" y="945"/>
                          </a:lnTo>
                          <a:lnTo>
                            <a:pt x="474" y="947"/>
                          </a:lnTo>
                          <a:lnTo>
                            <a:pt x="474" y="949"/>
                          </a:lnTo>
                          <a:lnTo>
                            <a:pt x="476" y="951"/>
                          </a:lnTo>
                          <a:lnTo>
                            <a:pt x="476" y="953"/>
                          </a:lnTo>
                          <a:lnTo>
                            <a:pt x="478" y="953"/>
                          </a:lnTo>
                          <a:lnTo>
                            <a:pt x="478" y="955"/>
                          </a:lnTo>
                          <a:lnTo>
                            <a:pt x="480" y="955"/>
                          </a:lnTo>
                          <a:lnTo>
                            <a:pt x="480" y="957"/>
                          </a:lnTo>
                          <a:lnTo>
                            <a:pt x="480" y="959"/>
                          </a:lnTo>
                          <a:lnTo>
                            <a:pt x="480" y="961"/>
                          </a:lnTo>
                          <a:lnTo>
                            <a:pt x="480" y="962"/>
                          </a:lnTo>
                          <a:lnTo>
                            <a:pt x="480" y="964"/>
                          </a:lnTo>
                          <a:lnTo>
                            <a:pt x="480" y="966"/>
                          </a:lnTo>
                          <a:lnTo>
                            <a:pt x="481" y="966"/>
                          </a:lnTo>
                          <a:lnTo>
                            <a:pt x="481" y="968"/>
                          </a:lnTo>
                          <a:lnTo>
                            <a:pt x="483" y="968"/>
                          </a:lnTo>
                          <a:lnTo>
                            <a:pt x="483" y="970"/>
                          </a:lnTo>
                          <a:lnTo>
                            <a:pt x="483" y="972"/>
                          </a:lnTo>
                          <a:lnTo>
                            <a:pt x="481" y="972"/>
                          </a:lnTo>
                          <a:lnTo>
                            <a:pt x="480" y="972"/>
                          </a:lnTo>
                          <a:lnTo>
                            <a:pt x="478" y="972"/>
                          </a:lnTo>
                          <a:lnTo>
                            <a:pt x="478" y="974"/>
                          </a:lnTo>
                          <a:lnTo>
                            <a:pt x="476" y="974"/>
                          </a:lnTo>
                          <a:lnTo>
                            <a:pt x="474" y="974"/>
                          </a:lnTo>
                          <a:lnTo>
                            <a:pt x="474" y="976"/>
                          </a:lnTo>
                          <a:lnTo>
                            <a:pt x="474" y="978"/>
                          </a:lnTo>
                          <a:lnTo>
                            <a:pt x="474" y="980"/>
                          </a:lnTo>
                          <a:lnTo>
                            <a:pt x="474" y="982"/>
                          </a:lnTo>
                          <a:lnTo>
                            <a:pt x="476" y="982"/>
                          </a:lnTo>
                          <a:lnTo>
                            <a:pt x="476" y="984"/>
                          </a:lnTo>
                          <a:lnTo>
                            <a:pt x="476" y="986"/>
                          </a:lnTo>
                          <a:lnTo>
                            <a:pt x="476" y="987"/>
                          </a:lnTo>
                          <a:lnTo>
                            <a:pt x="476" y="989"/>
                          </a:lnTo>
                          <a:lnTo>
                            <a:pt x="476" y="991"/>
                          </a:lnTo>
                          <a:lnTo>
                            <a:pt x="474" y="991"/>
                          </a:lnTo>
                          <a:lnTo>
                            <a:pt x="474" y="993"/>
                          </a:lnTo>
                          <a:lnTo>
                            <a:pt x="474" y="995"/>
                          </a:lnTo>
                          <a:lnTo>
                            <a:pt x="474" y="997"/>
                          </a:lnTo>
                          <a:lnTo>
                            <a:pt x="474" y="999"/>
                          </a:lnTo>
                          <a:lnTo>
                            <a:pt x="472" y="999"/>
                          </a:lnTo>
                          <a:lnTo>
                            <a:pt x="470" y="999"/>
                          </a:lnTo>
                          <a:lnTo>
                            <a:pt x="468" y="999"/>
                          </a:lnTo>
                          <a:lnTo>
                            <a:pt x="468" y="1001"/>
                          </a:lnTo>
                          <a:lnTo>
                            <a:pt x="466" y="1001"/>
                          </a:lnTo>
                          <a:lnTo>
                            <a:pt x="466" y="999"/>
                          </a:lnTo>
                          <a:lnTo>
                            <a:pt x="464" y="999"/>
                          </a:lnTo>
                          <a:lnTo>
                            <a:pt x="464" y="1001"/>
                          </a:lnTo>
                          <a:lnTo>
                            <a:pt x="464" y="1003"/>
                          </a:lnTo>
                          <a:lnTo>
                            <a:pt x="466" y="1003"/>
                          </a:lnTo>
                          <a:lnTo>
                            <a:pt x="468" y="1003"/>
                          </a:lnTo>
                          <a:lnTo>
                            <a:pt x="468" y="1005"/>
                          </a:lnTo>
                          <a:lnTo>
                            <a:pt x="468" y="1007"/>
                          </a:lnTo>
                          <a:lnTo>
                            <a:pt x="468" y="1009"/>
                          </a:lnTo>
                          <a:lnTo>
                            <a:pt x="466" y="1010"/>
                          </a:lnTo>
                          <a:lnTo>
                            <a:pt x="464" y="1012"/>
                          </a:lnTo>
                          <a:lnTo>
                            <a:pt x="464" y="1014"/>
                          </a:lnTo>
                          <a:lnTo>
                            <a:pt x="464" y="1016"/>
                          </a:lnTo>
                          <a:lnTo>
                            <a:pt x="462" y="1016"/>
                          </a:lnTo>
                          <a:lnTo>
                            <a:pt x="462" y="1018"/>
                          </a:lnTo>
                          <a:lnTo>
                            <a:pt x="462" y="1020"/>
                          </a:lnTo>
                          <a:lnTo>
                            <a:pt x="460" y="1020"/>
                          </a:lnTo>
                          <a:lnTo>
                            <a:pt x="458" y="1020"/>
                          </a:lnTo>
                          <a:lnTo>
                            <a:pt x="458" y="1022"/>
                          </a:lnTo>
                          <a:lnTo>
                            <a:pt x="456" y="1022"/>
                          </a:lnTo>
                          <a:lnTo>
                            <a:pt x="456" y="1020"/>
                          </a:lnTo>
                          <a:lnTo>
                            <a:pt x="455" y="1020"/>
                          </a:lnTo>
                          <a:lnTo>
                            <a:pt x="453" y="1020"/>
                          </a:lnTo>
                          <a:lnTo>
                            <a:pt x="451" y="1020"/>
                          </a:lnTo>
                          <a:lnTo>
                            <a:pt x="449" y="1020"/>
                          </a:lnTo>
                          <a:lnTo>
                            <a:pt x="447" y="1020"/>
                          </a:lnTo>
                          <a:lnTo>
                            <a:pt x="445" y="1020"/>
                          </a:lnTo>
                          <a:lnTo>
                            <a:pt x="443" y="1020"/>
                          </a:lnTo>
                          <a:lnTo>
                            <a:pt x="443" y="1018"/>
                          </a:lnTo>
                          <a:lnTo>
                            <a:pt x="443" y="1020"/>
                          </a:lnTo>
                          <a:lnTo>
                            <a:pt x="441" y="1020"/>
                          </a:lnTo>
                          <a:lnTo>
                            <a:pt x="439" y="1020"/>
                          </a:lnTo>
                          <a:lnTo>
                            <a:pt x="439" y="1022"/>
                          </a:lnTo>
                          <a:lnTo>
                            <a:pt x="437" y="1024"/>
                          </a:lnTo>
                          <a:lnTo>
                            <a:pt x="437" y="1026"/>
                          </a:lnTo>
                          <a:lnTo>
                            <a:pt x="437" y="1028"/>
                          </a:lnTo>
                          <a:lnTo>
                            <a:pt x="435" y="1028"/>
                          </a:lnTo>
                          <a:lnTo>
                            <a:pt x="435" y="1030"/>
                          </a:lnTo>
                          <a:lnTo>
                            <a:pt x="433" y="1030"/>
                          </a:lnTo>
                          <a:lnTo>
                            <a:pt x="433" y="1032"/>
                          </a:lnTo>
                          <a:lnTo>
                            <a:pt x="432" y="1032"/>
                          </a:lnTo>
                          <a:lnTo>
                            <a:pt x="430" y="1032"/>
                          </a:lnTo>
                          <a:lnTo>
                            <a:pt x="430" y="1034"/>
                          </a:lnTo>
                          <a:lnTo>
                            <a:pt x="428" y="1034"/>
                          </a:lnTo>
                          <a:lnTo>
                            <a:pt x="426" y="1035"/>
                          </a:lnTo>
                          <a:lnTo>
                            <a:pt x="426" y="1037"/>
                          </a:lnTo>
                          <a:lnTo>
                            <a:pt x="424" y="1037"/>
                          </a:lnTo>
                          <a:lnTo>
                            <a:pt x="424" y="1039"/>
                          </a:lnTo>
                          <a:lnTo>
                            <a:pt x="422" y="1039"/>
                          </a:lnTo>
                          <a:lnTo>
                            <a:pt x="422" y="1041"/>
                          </a:lnTo>
                          <a:lnTo>
                            <a:pt x="420" y="1041"/>
                          </a:lnTo>
                          <a:lnTo>
                            <a:pt x="418" y="1041"/>
                          </a:lnTo>
                          <a:lnTo>
                            <a:pt x="418" y="1043"/>
                          </a:lnTo>
                          <a:lnTo>
                            <a:pt x="416" y="1043"/>
                          </a:lnTo>
                          <a:lnTo>
                            <a:pt x="416" y="1045"/>
                          </a:lnTo>
                          <a:lnTo>
                            <a:pt x="418" y="1045"/>
                          </a:lnTo>
                          <a:lnTo>
                            <a:pt x="418" y="1047"/>
                          </a:lnTo>
                          <a:lnTo>
                            <a:pt x="420" y="1047"/>
                          </a:lnTo>
                          <a:lnTo>
                            <a:pt x="420" y="1049"/>
                          </a:lnTo>
                          <a:lnTo>
                            <a:pt x="422" y="1049"/>
                          </a:lnTo>
                          <a:lnTo>
                            <a:pt x="422" y="1051"/>
                          </a:lnTo>
                          <a:lnTo>
                            <a:pt x="422" y="1053"/>
                          </a:lnTo>
                          <a:lnTo>
                            <a:pt x="422" y="1055"/>
                          </a:lnTo>
                          <a:lnTo>
                            <a:pt x="422" y="1057"/>
                          </a:lnTo>
                          <a:lnTo>
                            <a:pt x="420" y="1057"/>
                          </a:lnTo>
                          <a:lnTo>
                            <a:pt x="420" y="1059"/>
                          </a:lnTo>
                          <a:lnTo>
                            <a:pt x="420" y="1060"/>
                          </a:lnTo>
                          <a:lnTo>
                            <a:pt x="420" y="1062"/>
                          </a:lnTo>
                          <a:lnTo>
                            <a:pt x="418" y="1062"/>
                          </a:lnTo>
                          <a:lnTo>
                            <a:pt x="418" y="1064"/>
                          </a:lnTo>
                          <a:lnTo>
                            <a:pt x="418" y="1066"/>
                          </a:lnTo>
                          <a:lnTo>
                            <a:pt x="418" y="1068"/>
                          </a:lnTo>
                          <a:lnTo>
                            <a:pt x="418" y="1070"/>
                          </a:lnTo>
                          <a:lnTo>
                            <a:pt x="418" y="1072"/>
                          </a:lnTo>
                          <a:lnTo>
                            <a:pt x="416" y="1072"/>
                          </a:lnTo>
                          <a:lnTo>
                            <a:pt x="416" y="1074"/>
                          </a:lnTo>
                          <a:lnTo>
                            <a:pt x="416" y="1076"/>
                          </a:lnTo>
                          <a:lnTo>
                            <a:pt x="414" y="1076"/>
                          </a:lnTo>
                          <a:lnTo>
                            <a:pt x="414" y="1078"/>
                          </a:lnTo>
                          <a:lnTo>
                            <a:pt x="414" y="1080"/>
                          </a:lnTo>
                          <a:lnTo>
                            <a:pt x="414" y="1082"/>
                          </a:lnTo>
                          <a:lnTo>
                            <a:pt x="412" y="1082"/>
                          </a:lnTo>
                          <a:lnTo>
                            <a:pt x="412" y="1083"/>
                          </a:lnTo>
                          <a:lnTo>
                            <a:pt x="410" y="1083"/>
                          </a:lnTo>
                          <a:lnTo>
                            <a:pt x="412" y="1083"/>
                          </a:lnTo>
                          <a:lnTo>
                            <a:pt x="410" y="1083"/>
                          </a:lnTo>
                          <a:lnTo>
                            <a:pt x="410" y="1085"/>
                          </a:lnTo>
                          <a:lnTo>
                            <a:pt x="410" y="1087"/>
                          </a:lnTo>
                          <a:lnTo>
                            <a:pt x="409" y="1087"/>
                          </a:lnTo>
                          <a:lnTo>
                            <a:pt x="407" y="1087"/>
                          </a:lnTo>
                          <a:lnTo>
                            <a:pt x="407" y="1089"/>
                          </a:lnTo>
                          <a:lnTo>
                            <a:pt x="407" y="1091"/>
                          </a:lnTo>
                          <a:lnTo>
                            <a:pt x="409" y="1091"/>
                          </a:lnTo>
                          <a:lnTo>
                            <a:pt x="409" y="1093"/>
                          </a:lnTo>
                          <a:lnTo>
                            <a:pt x="407" y="1093"/>
                          </a:lnTo>
                          <a:lnTo>
                            <a:pt x="405" y="1093"/>
                          </a:lnTo>
                          <a:lnTo>
                            <a:pt x="405" y="1095"/>
                          </a:lnTo>
                          <a:lnTo>
                            <a:pt x="403" y="1095"/>
                          </a:lnTo>
                          <a:lnTo>
                            <a:pt x="401" y="1095"/>
                          </a:lnTo>
                          <a:lnTo>
                            <a:pt x="401" y="1097"/>
                          </a:lnTo>
                          <a:lnTo>
                            <a:pt x="399" y="1099"/>
                          </a:lnTo>
                          <a:lnTo>
                            <a:pt x="399" y="1101"/>
                          </a:lnTo>
                          <a:lnTo>
                            <a:pt x="399" y="1107"/>
                          </a:lnTo>
                          <a:lnTo>
                            <a:pt x="399" y="1108"/>
                          </a:lnTo>
                          <a:lnTo>
                            <a:pt x="399" y="1110"/>
                          </a:lnTo>
                          <a:lnTo>
                            <a:pt x="399" y="1112"/>
                          </a:lnTo>
                          <a:lnTo>
                            <a:pt x="399" y="1114"/>
                          </a:lnTo>
                          <a:lnTo>
                            <a:pt x="397" y="1114"/>
                          </a:lnTo>
                          <a:lnTo>
                            <a:pt x="397" y="1116"/>
                          </a:lnTo>
                          <a:lnTo>
                            <a:pt x="397" y="1118"/>
                          </a:lnTo>
                          <a:lnTo>
                            <a:pt x="397" y="1120"/>
                          </a:lnTo>
                          <a:lnTo>
                            <a:pt x="395" y="1120"/>
                          </a:lnTo>
                          <a:lnTo>
                            <a:pt x="395" y="1118"/>
                          </a:lnTo>
                          <a:lnTo>
                            <a:pt x="393" y="1118"/>
                          </a:lnTo>
                          <a:lnTo>
                            <a:pt x="393" y="1120"/>
                          </a:lnTo>
                          <a:lnTo>
                            <a:pt x="391" y="1122"/>
                          </a:lnTo>
                          <a:lnTo>
                            <a:pt x="391" y="1124"/>
                          </a:lnTo>
                          <a:lnTo>
                            <a:pt x="389" y="1124"/>
                          </a:lnTo>
                          <a:lnTo>
                            <a:pt x="389" y="1126"/>
                          </a:lnTo>
                          <a:lnTo>
                            <a:pt x="387" y="1126"/>
                          </a:lnTo>
                          <a:lnTo>
                            <a:pt x="387" y="1128"/>
                          </a:lnTo>
                          <a:lnTo>
                            <a:pt x="385" y="1128"/>
                          </a:lnTo>
                          <a:lnTo>
                            <a:pt x="384" y="1128"/>
                          </a:lnTo>
                          <a:lnTo>
                            <a:pt x="384" y="1130"/>
                          </a:lnTo>
                          <a:lnTo>
                            <a:pt x="382" y="1130"/>
                          </a:lnTo>
                          <a:lnTo>
                            <a:pt x="380" y="1130"/>
                          </a:lnTo>
                          <a:lnTo>
                            <a:pt x="380" y="1131"/>
                          </a:lnTo>
                          <a:lnTo>
                            <a:pt x="378" y="1131"/>
                          </a:lnTo>
                          <a:lnTo>
                            <a:pt x="376" y="1131"/>
                          </a:lnTo>
                          <a:lnTo>
                            <a:pt x="374" y="1131"/>
                          </a:lnTo>
                          <a:lnTo>
                            <a:pt x="372" y="1131"/>
                          </a:lnTo>
                          <a:lnTo>
                            <a:pt x="372" y="1133"/>
                          </a:lnTo>
                          <a:lnTo>
                            <a:pt x="370" y="1133"/>
                          </a:lnTo>
                          <a:lnTo>
                            <a:pt x="368" y="1133"/>
                          </a:lnTo>
                          <a:lnTo>
                            <a:pt x="366" y="1133"/>
                          </a:lnTo>
                          <a:lnTo>
                            <a:pt x="366" y="1135"/>
                          </a:lnTo>
                          <a:lnTo>
                            <a:pt x="364" y="1135"/>
                          </a:lnTo>
                          <a:lnTo>
                            <a:pt x="362" y="1135"/>
                          </a:lnTo>
                          <a:lnTo>
                            <a:pt x="362" y="1137"/>
                          </a:lnTo>
                          <a:lnTo>
                            <a:pt x="362" y="1135"/>
                          </a:lnTo>
                          <a:lnTo>
                            <a:pt x="361" y="1135"/>
                          </a:lnTo>
                          <a:lnTo>
                            <a:pt x="359" y="1135"/>
                          </a:lnTo>
                          <a:lnTo>
                            <a:pt x="357" y="1135"/>
                          </a:lnTo>
                          <a:lnTo>
                            <a:pt x="357" y="1137"/>
                          </a:lnTo>
                          <a:lnTo>
                            <a:pt x="355" y="1137"/>
                          </a:lnTo>
                          <a:lnTo>
                            <a:pt x="355" y="1139"/>
                          </a:lnTo>
                          <a:lnTo>
                            <a:pt x="353" y="1141"/>
                          </a:lnTo>
                          <a:lnTo>
                            <a:pt x="353" y="1143"/>
                          </a:lnTo>
                          <a:lnTo>
                            <a:pt x="353" y="1145"/>
                          </a:lnTo>
                          <a:lnTo>
                            <a:pt x="353" y="1147"/>
                          </a:lnTo>
                          <a:lnTo>
                            <a:pt x="353" y="1149"/>
                          </a:lnTo>
                          <a:lnTo>
                            <a:pt x="353" y="1151"/>
                          </a:lnTo>
                          <a:lnTo>
                            <a:pt x="353" y="1153"/>
                          </a:lnTo>
                          <a:lnTo>
                            <a:pt x="353" y="1155"/>
                          </a:lnTo>
                          <a:lnTo>
                            <a:pt x="353" y="1156"/>
                          </a:lnTo>
                          <a:lnTo>
                            <a:pt x="353" y="1158"/>
                          </a:lnTo>
                          <a:lnTo>
                            <a:pt x="353" y="1160"/>
                          </a:lnTo>
                          <a:lnTo>
                            <a:pt x="353" y="1162"/>
                          </a:lnTo>
                          <a:lnTo>
                            <a:pt x="353" y="1164"/>
                          </a:lnTo>
                          <a:lnTo>
                            <a:pt x="355" y="1164"/>
                          </a:lnTo>
                          <a:lnTo>
                            <a:pt x="355" y="1166"/>
                          </a:lnTo>
                          <a:lnTo>
                            <a:pt x="355" y="1168"/>
                          </a:lnTo>
                          <a:lnTo>
                            <a:pt x="357" y="1170"/>
                          </a:lnTo>
                          <a:lnTo>
                            <a:pt x="357" y="1172"/>
                          </a:lnTo>
                          <a:lnTo>
                            <a:pt x="359" y="1172"/>
                          </a:lnTo>
                          <a:lnTo>
                            <a:pt x="359" y="1174"/>
                          </a:lnTo>
                          <a:lnTo>
                            <a:pt x="359" y="1176"/>
                          </a:lnTo>
                          <a:lnTo>
                            <a:pt x="361" y="1176"/>
                          </a:lnTo>
                          <a:lnTo>
                            <a:pt x="361" y="1178"/>
                          </a:lnTo>
                          <a:lnTo>
                            <a:pt x="362" y="1178"/>
                          </a:lnTo>
                          <a:lnTo>
                            <a:pt x="364" y="1178"/>
                          </a:lnTo>
                          <a:lnTo>
                            <a:pt x="364" y="1179"/>
                          </a:lnTo>
                          <a:lnTo>
                            <a:pt x="366" y="1179"/>
                          </a:lnTo>
                          <a:lnTo>
                            <a:pt x="368" y="1179"/>
                          </a:lnTo>
                          <a:lnTo>
                            <a:pt x="370" y="1179"/>
                          </a:lnTo>
                          <a:lnTo>
                            <a:pt x="372" y="1179"/>
                          </a:lnTo>
                          <a:lnTo>
                            <a:pt x="372" y="1178"/>
                          </a:lnTo>
                          <a:lnTo>
                            <a:pt x="372" y="1179"/>
                          </a:lnTo>
                          <a:lnTo>
                            <a:pt x="372" y="1181"/>
                          </a:lnTo>
                          <a:lnTo>
                            <a:pt x="372" y="1183"/>
                          </a:lnTo>
                          <a:lnTo>
                            <a:pt x="374" y="1183"/>
                          </a:lnTo>
                          <a:lnTo>
                            <a:pt x="374" y="1185"/>
                          </a:lnTo>
                          <a:lnTo>
                            <a:pt x="374" y="1187"/>
                          </a:lnTo>
                          <a:lnTo>
                            <a:pt x="376" y="1187"/>
                          </a:lnTo>
                          <a:lnTo>
                            <a:pt x="376" y="1189"/>
                          </a:lnTo>
                          <a:lnTo>
                            <a:pt x="376" y="1191"/>
                          </a:lnTo>
                          <a:lnTo>
                            <a:pt x="376" y="1193"/>
                          </a:lnTo>
                          <a:lnTo>
                            <a:pt x="376" y="1195"/>
                          </a:lnTo>
                          <a:lnTo>
                            <a:pt x="374" y="1195"/>
                          </a:lnTo>
                          <a:lnTo>
                            <a:pt x="374" y="1197"/>
                          </a:lnTo>
                          <a:lnTo>
                            <a:pt x="374" y="1199"/>
                          </a:lnTo>
                          <a:lnTo>
                            <a:pt x="374" y="1201"/>
                          </a:lnTo>
                          <a:lnTo>
                            <a:pt x="376" y="1201"/>
                          </a:lnTo>
                          <a:lnTo>
                            <a:pt x="376" y="1203"/>
                          </a:lnTo>
                          <a:lnTo>
                            <a:pt x="376" y="1204"/>
                          </a:lnTo>
                          <a:lnTo>
                            <a:pt x="376" y="1206"/>
                          </a:lnTo>
                          <a:lnTo>
                            <a:pt x="376" y="1208"/>
                          </a:lnTo>
                          <a:lnTo>
                            <a:pt x="376" y="1210"/>
                          </a:lnTo>
                          <a:lnTo>
                            <a:pt x="376" y="1212"/>
                          </a:lnTo>
                          <a:lnTo>
                            <a:pt x="376" y="1214"/>
                          </a:lnTo>
                          <a:lnTo>
                            <a:pt x="376" y="1216"/>
                          </a:lnTo>
                          <a:lnTo>
                            <a:pt x="374" y="1216"/>
                          </a:lnTo>
                          <a:lnTo>
                            <a:pt x="374" y="1218"/>
                          </a:lnTo>
                          <a:lnTo>
                            <a:pt x="374" y="1220"/>
                          </a:lnTo>
                          <a:lnTo>
                            <a:pt x="372" y="1220"/>
                          </a:lnTo>
                          <a:lnTo>
                            <a:pt x="372" y="1222"/>
                          </a:lnTo>
                          <a:lnTo>
                            <a:pt x="370" y="1224"/>
                          </a:lnTo>
                          <a:lnTo>
                            <a:pt x="370" y="1226"/>
                          </a:lnTo>
                          <a:lnTo>
                            <a:pt x="368" y="1226"/>
                          </a:lnTo>
                          <a:lnTo>
                            <a:pt x="368" y="1227"/>
                          </a:lnTo>
                          <a:lnTo>
                            <a:pt x="366" y="1227"/>
                          </a:lnTo>
                          <a:lnTo>
                            <a:pt x="366" y="1229"/>
                          </a:lnTo>
                          <a:lnTo>
                            <a:pt x="355" y="1239"/>
                          </a:lnTo>
                          <a:lnTo>
                            <a:pt x="353" y="1239"/>
                          </a:lnTo>
                          <a:lnTo>
                            <a:pt x="353" y="1241"/>
                          </a:lnTo>
                          <a:lnTo>
                            <a:pt x="353" y="1239"/>
                          </a:lnTo>
                          <a:lnTo>
                            <a:pt x="353" y="1241"/>
                          </a:lnTo>
                          <a:lnTo>
                            <a:pt x="351" y="1241"/>
                          </a:lnTo>
                          <a:lnTo>
                            <a:pt x="351" y="1239"/>
                          </a:lnTo>
                          <a:lnTo>
                            <a:pt x="349" y="1239"/>
                          </a:lnTo>
                          <a:lnTo>
                            <a:pt x="347" y="1239"/>
                          </a:lnTo>
                          <a:lnTo>
                            <a:pt x="345" y="1239"/>
                          </a:lnTo>
                          <a:lnTo>
                            <a:pt x="345" y="1237"/>
                          </a:lnTo>
                          <a:lnTo>
                            <a:pt x="343" y="1237"/>
                          </a:lnTo>
                          <a:lnTo>
                            <a:pt x="341" y="1237"/>
                          </a:lnTo>
                          <a:lnTo>
                            <a:pt x="341" y="1235"/>
                          </a:lnTo>
                          <a:lnTo>
                            <a:pt x="339" y="1235"/>
                          </a:lnTo>
                          <a:lnTo>
                            <a:pt x="337" y="1235"/>
                          </a:lnTo>
                          <a:lnTo>
                            <a:pt x="336" y="1235"/>
                          </a:lnTo>
                          <a:lnTo>
                            <a:pt x="334" y="1235"/>
                          </a:lnTo>
                          <a:lnTo>
                            <a:pt x="334" y="1237"/>
                          </a:lnTo>
                          <a:lnTo>
                            <a:pt x="332" y="1237"/>
                          </a:lnTo>
                          <a:lnTo>
                            <a:pt x="330" y="1237"/>
                          </a:lnTo>
                          <a:lnTo>
                            <a:pt x="328" y="1237"/>
                          </a:lnTo>
                          <a:lnTo>
                            <a:pt x="326" y="1237"/>
                          </a:lnTo>
                          <a:lnTo>
                            <a:pt x="326" y="1239"/>
                          </a:lnTo>
                          <a:lnTo>
                            <a:pt x="324" y="1239"/>
                          </a:lnTo>
                          <a:lnTo>
                            <a:pt x="322" y="1239"/>
                          </a:lnTo>
                          <a:lnTo>
                            <a:pt x="320" y="1239"/>
                          </a:lnTo>
                          <a:lnTo>
                            <a:pt x="318" y="1239"/>
                          </a:lnTo>
                          <a:lnTo>
                            <a:pt x="318" y="1241"/>
                          </a:lnTo>
                          <a:lnTo>
                            <a:pt x="316" y="1241"/>
                          </a:lnTo>
                          <a:lnTo>
                            <a:pt x="314" y="1241"/>
                          </a:lnTo>
                          <a:lnTo>
                            <a:pt x="314" y="1243"/>
                          </a:lnTo>
                          <a:lnTo>
                            <a:pt x="313" y="1243"/>
                          </a:lnTo>
                          <a:lnTo>
                            <a:pt x="311" y="1243"/>
                          </a:lnTo>
                          <a:lnTo>
                            <a:pt x="309" y="1243"/>
                          </a:lnTo>
                          <a:lnTo>
                            <a:pt x="309" y="1245"/>
                          </a:lnTo>
                          <a:lnTo>
                            <a:pt x="307" y="1245"/>
                          </a:lnTo>
                          <a:lnTo>
                            <a:pt x="305" y="1245"/>
                          </a:lnTo>
                          <a:lnTo>
                            <a:pt x="303" y="1245"/>
                          </a:lnTo>
                          <a:lnTo>
                            <a:pt x="301" y="1245"/>
                          </a:lnTo>
                          <a:lnTo>
                            <a:pt x="299" y="1245"/>
                          </a:lnTo>
                          <a:lnTo>
                            <a:pt x="297" y="1243"/>
                          </a:lnTo>
                          <a:lnTo>
                            <a:pt x="295" y="1243"/>
                          </a:lnTo>
                          <a:lnTo>
                            <a:pt x="293" y="1245"/>
                          </a:lnTo>
                          <a:lnTo>
                            <a:pt x="291" y="1245"/>
                          </a:lnTo>
                          <a:lnTo>
                            <a:pt x="291" y="1243"/>
                          </a:lnTo>
                          <a:lnTo>
                            <a:pt x="289" y="1243"/>
                          </a:lnTo>
                          <a:lnTo>
                            <a:pt x="288" y="1243"/>
                          </a:lnTo>
                          <a:lnTo>
                            <a:pt x="288" y="1241"/>
                          </a:lnTo>
                          <a:lnTo>
                            <a:pt x="286" y="1241"/>
                          </a:lnTo>
                          <a:lnTo>
                            <a:pt x="284" y="1241"/>
                          </a:lnTo>
                          <a:lnTo>
                            <a:pt x="282" y="1241"/>
                          </a:lnTo>
                          <a:lnTo>
                            <a:pt x="280" y="1241"/>
                          </a:lnTo>
                          <a:lnTo>
                            <a:pt x="280" y="1239"/>
                          </a:lnTo>
                          <a:lnTo>
                            <a:pt x="278" y="1239"/>
                          </a:lnTo>
                          <a:lnTo>
                            <a:pt x="278" y="1237"/>
                          </a:lnTo>
                          <a:lnTo>
                            <a:pt x="278" y="1235"/>
                          </a:lnTo>
                          <a:lnTo>
                            <a:pt x="278" y="1233"/>
                          </a:lnTo>
                          <a:lnTo>
                            <a:pt x="276" y="1233"/>
                          </a:lnTo>
                          <a:lnTo>
                            <a:pt x="274" y="1231"/>
                          </a:lnTo>
                          <a:lnTo>
                            <a:pt x="272" y="1233"/>
                          </a:lnTo>
                          <a:lnTo>
                            <a:pt x="270" y="1233"/>
                          </a:lnTo>
                          <a:lnTo>
                            <a:pt x="270" y="1235"/>
                          </a:lnTo>
                          <a:lnTo>
                            <a:pt x="268" y="1235"/>
                          </a:lnTo>
                          <a:lnTo>
                            <a:pt x="266" y="1235"/>
                          </a:lnTo>
                          <a:lnTo>
                            <a:pt x="265" y="1235"/>
                          </a:lnTo>
                          <a:lnTo>
                            <a:pt x="263" y="1235"/>
                          </a:lnTo>
                          <a:lnTo>
                            <a:pt x="263" y="1233"/>
                          </a:lnTo>
                          <a:lnTo>
                            <a:pt x="265" y="1233"/>
                          </a:lnTo>
                          <a:lnTo>
                            <a:pt x="266" y="1231"/>
                          </a:lnTo>
                          <a:lnTo>
                            <a:pt x="266" y="1229"/>
                          </a:lnTo>
                          <a:lnTo>
                            <a:pt x="265" y="1229"/>
                          </a:lnTo>
                          <a:lnTo>
                            <a:pt x="265" y="1227"/>
                          </a:lnTo>
                          <a:lnTo>
                            <a:pt x="265" y="1226"/>
                          </a:lnTo>
                          <a:lnTo>
                            <a:pt x="263" y="1226"/>
                          </a:lnTo>
                          <a:lnTo>
                            <a:pt x="261" y="1226"/>
                          </a:lnTo>
                          <a:lnTo>
                            <a:pt x="261" y="1224"/>
                          </a:lnTo>
                          <a:lnTo>
                            <a:pt x="261" y="1222"/>
                          </a:lnTo>
                          <a:lnTo>
                            <a:pt x="259" y="1222"/>
                          </a:lnTo>
                          <a:lnTo>
                            <a:pt x="259" y="1220"/>
                          </a:lnTo>
                          <a:lnTo>
                            <a:pt x="257" y="1220"/>
                          </a:lnTo>
                          <a:lnTo>
                            <a:pt x="257" y="1218"/>
                          </a:lnTo>
                          <a:lnTo>
                            <a:pt x="259" y="1218"/>
                          </a:lnTo>
                          <a:lnTo>
                            <a:pt x="257" y="1218"/>
                          </a:lnTo>
                          <a:lnTo>
                            <a:pt x="255" y="1218"/>
                          </a:lnTo>
                          <a:lnTo>
                            <a:pt x="253" y="1216"/>
                          </a:lnTo>
                          <a:lnTo>
                            <a:pt x="251" y="1216"/>
                          </a:lnTo>
                          <a:lnTo>
                            <a:pt x="249" y="1216"/>
                          </a:lnTo>
                          <a:lnTo>
                            <a:pt x="249" y="1214"/>
                          </a:lnTo>
                          <a:lnTo>
                            <a:pt x="247" y="1214"/>
                          </a:lnTo>
                          <a:lnTo>
                            <a:pt x="247" y="1212"/>
                          </a:lnTo>
                          <a:lnTo>
                            <a:pt x="245" y="1212"/>
                          </a:lnTo>
                          <a:lnTo>
                            <a:pt x="243" y="1212"/>
                          </a:lnTo>
                          <a:lnTo>
                            <a:pt x="241" y="1210"/>
                          </a:lnTo>
                          <a:lnTo>
                            <a:pt x="240" y="1210"/>
                          </a:lnTo>
                          <a:lnTo>
                            <a:pt x="238" y="1210"/>
                          </a:lnTo>
                          <a:lnTo>
                            <a:pt x="236" y="1210"/>
                          </a:lnTo>
                          <a:lnTo>
                            <a:pt x="234" y="1208"/>
                          </a:lnTo>
                          <a:lnTo>
                            <a:pt x="234" y="1210"/>
                          </a:lnTo>
                          <a:lnTo>
                            <a:pt x="234" y="1212"/>
                          </a:lnTo>
                          <a:lnTo>
                            <a:pt x="234" y="1214"/>
                          </a:lnTo>
                          <a:lnTo>
                            <a:pt x="232" y="1214"/>
                          </a:lnTo>
                          <a:lnTo>
                            <a:pt x="232" y="1216"/>
                          </a:lnTo>
                          <a:lnTo>
                            <a:pt x="230" y="1216"/>
                          </a:lnTo>
                          <a:lnTo>
                            <a:pt x="228" y="1216"/>
                          </a:lnTo>
                          <a:lnTo>
                            <a:pt x="226" y="1216"/>
                          </a:lnTo>
                          <a:lnTo>
                            <a:pt x="226" y="1218"/>
                          </a:lnTo>
                          <a:lnTo>
                            <a:pt x="226" y="1216"/>
                          </a:lnTo>
                          <a:lnTo>
                            <a:pt x="224" y="1216"/>
                          </a:lnTo>
                          <a:lnTo>
                            <a:pt x="224" y="1218"/>
                          </a:lnTo>
                          <a:lnTo>
                            <a:pt x="224" y="1216"/>
                          </a:lnTo>
                          <a:lnTo>
                            <a:pt x="222" y="1216"/>
                          </a:lnTo>
                          <a:lnTo>
                            <a:pt x="220" y="1216"/>
                          </a:lnTo>
                          <a:lnTo>
                            <a:pt x="218" y="1216"/>
                          </a:lnTo>
                          <a:lnTo>
                            <a:pt x="217" y="1216"/>
                          </a:lnTo>
                          <a:lnTo>
                            <a:pt x="215" y="1216"/>
                          </a:lnTo>
                          <a:lnTo>
                            <a:pt x="215" y="1218"/>
                          </a:lnTo>
                          <a:lnTo>
                            <a:pt x="213" y="1218"/>
                          </a:lnTo>
                          <a:lnTo>
                            <a:pt x="213" y="1216"/>
                          </a:lnTo>
                          <a:lnTo>
                            <a:pt x="211" y="1214"/>
                          </a:lnTo>
                          <a:lnTo>
                            <a:pt x="211" y="1212"/>
                          </a:lnTo>
                          <a:lnTo>
                            <a:pt x="209" y="1212"/>
                          </a:lnTo>
                          <a:lnTo>
                            <a:pt x="209" y="1210"/>
                          </a:lnTo>
                          <a:lnTo>
                            <a:pt x="207" y="1210"/>
                          </a:lnTo>
                          <a:lnTo>
                            <a:pt x="205" y="1212"/>
                          </a:lnTo>
                          <a:lnTo>
                            <a:pt x="203" y="1214"/>
                          </a:lnTo>
                          <a:lnTo>
                            <a:pt x="201" y="1212"/>
                          </a:lnTo>
                          <a:lnTo>
                            <a:pt x="199" y="1212"/>
                          </a:lnTo>
                          <a:lnTo>
                            <a:pt x="199" y="1210"/>
                          </a:lnTo>
                          <a:lnTo>
                            <a:pt x="199" y="1208"/>
                          </a:lnTo>
                          <a:lnTo>
                            <a:pt x="199" y="1206"/>
                          </a:lnTo>
                          <a:lnTo>
                            <a:pt x="197" y="1204"/>
                          </a:lnTo>
                          <a:lnTo>
                            <a:pt x="197" y="1203"/>
                          </a:lnTo>
                          <a:lnTo>
                            <a:pt x="195" y="1203"/>
                          </a:lnTo>
                          <a:lnTo>
                            <a:pt x="195" y="1201"/>
                          </a:lnTo>
                          <a:lnTo>
                            <a:pt x="193" y="1201"/>
                          </a:lnTo>
                          <a:lnTo>
                            <a:pt x="193" y="1199"/>
                          </a:lnTo>
                          <a:lnTo>
                            <a:pt x="192" y="1199"/>
                          </a:lnTo>
                          <a:lnTo>
                            <a:pt x="192" y="1197"/>
                          </a:lnTo>
                          <a:lnTo>
                            <a:pt x="190" y="1195"/>
                          </a:lnTo>
                          <a:lnTo>
                            <a:pt x="188" y="1195"/>
                          </a:lnTo>
                          <a:lnTo>
                            <a:pt x="188" y="1193"/>
                          </a:lnTo>
                          <a:lnTo>
                            <a:pt x="186" y="1195"/>
                          </a:lnTo>
                          <a:lnTo>
                            <a:pt x="182" y="1197"/>
                          </a:lnTo>
                          <a:lnTo>
                            <a:pt x="180" y="1197"/>
                          </a:lnTo>
                          <a:lnTo>
                            <a:pt x="178" y="1197"/>
                          </a:lnTo>
                          <a:lnTo>
                            <a:pt x="176" y="1197"/>
                          </a:lnTo>
                          <a:lnTo>
                            <a:pt x="176" y="1199"/>
                          </a:lnTo>
                          <a:lnTo>
                            <a:pt x="174" y="1201"/>
                          </a:lnTo>
                          <a:lnTo>
                            <a:pt x="172" y="1201"/>
                          </a:lnTo>
                          <a:lnTo>
                            <a:pt x="170" y="1201"/>
                          </a:lnTo>
                          <a:lnTo>
                            <a:pt x="170" y="1199"/>
                          </a:lnTo>
                          <a:lnTo>
                            <a:pt x="169" y="1199"/>
                          </a:lnTo>
                          <a:lnTo>
                            <a:pt x="167" y="1197"/>
                          </a:lnTo>
                          <a:lnTo>
                            <a:pt x="165" y="1195"/>
                          </a:lnTo>
                          <a:lnTo>
                            <a:pt x="165" y="1193"/>
                          </a:lnTo>
                          <a:lnTo>
                            <a:pt x="165" y="1191"/>
                          </a:lnTo>
                          <a:lnTo>
                            <a:pt x="165" y="1189"/>
                          </a:lnTo>
                          <a:lnTo>
                            <a:pt x="165" y="1185"/>
                          </a:lnTo>
                          <a:lnTo>
                            <a:pt x="165" y="1183"/>
                          </a:lnTo>
                          <a:lnTo>
                            <a:pt x="165" y="1181"/>
                          </a:lnTo>
                          <a:lnTo>
                            <a:pt x="163" y="1179"/>
                          </a:lnTo>
                          <a:lnTo>
                            <a:pt x="161" y="1179"/>
                          </a:lnTo>
                          <a:lnTo>
                            <a:pt x="161" y="1181"/>
                          </a:lnTo>
                          <a:lnTo>
                            <a:pt x="159" y="1181"/>
                          </a:lnTo>
                          <a:lnTo>
                            <a:pt x="157" y="1183"/>
                          </a:lnTo>
                          <a:lnTo>
                            <a:pt x="155" y="1187"/>
                          </a:lnTo>
                          <a:lnTo>
                            <a:pt x="155" y="1189"/>
                          </a:lnTo>
                          <a:lnTo>
                            <a:pt x="155" y="1191"/>
                          </a:lnTo>
                          <a:lnTo>
                            <a:pt x="155" y="1193"/>
                          </a:lnTo>
                          <a:lnTo>
                            <a:pt x="155" y="1195"/>
                          </a:lnTo>
                          <a:lnTo>
                            <a:pt x="153" y="1195"/>
                          </a:lnTo>
                          <a:lnTo>
                            <a:pt x="151" y="1197"/>
                          </a:lnTo>
                          <a:lnTo>
                            <a:pt x="149" y="1199"/>
                          </a:lnTo>
                          <a:lnTo>
                            <a:pt x="147" y="1199"/>
                          </a:lnTo>
                          <a:lnTo>
                            <a:pt x="145" y="1197"/>
                          </a:lnTo>
                          <a:lnTo>
                            <a:pt x="144" y="1195"/>
                          </a:lnTo>
                          <a:lnTo>
                            <a:pt x="144" y="1193"/>
                          </a:lnTo>
                          <a:lnTo>
                            <a:pt x="142" y="1191"/>
                          </a:lnTo>
                          <a:lnTo>
                            <a:pt x="140" y="1191"/>
                          </a:lnTo>
                          <a:lnTo>
                            <a:pt x="138" y="1189"/>
                          </a:lnTo>
                          <a:lnTo>
                            <a:pt x="136" y="1189"/>
                          </a:lnTo>
                          <a:lnTo>
                            <a:pt x="134" y="1191"/>
                          </a:lnTo>
                          <a:lnTo>
                            <a:pt x="132" y="1193"/>
                          </a:lnTo>
                          <a:lnTo>
                            <a:pt x="130" y="1193"/>
                          </a:lnTo>
                          <a:lnTo>
                            <a:pt x="130" y="1195"/>
                          </a:lnTo>
                          <a:lnTo>
                            <a:pt x="130" y="1197"/>
                          </a:lnTo>
                          <a:lnTo>
                            <a:pt x="130" y="1199"/>
                          </a:lnTo>
                          <a:lnTo>
                            <a:pt x="128" y="1199"/>
                          </a:lnTo>
                          <a:lnTo>
                            <a:pt x="126" y="1199"/>
                          </a:lnTo>
                          <a:lnTo>
                            <a:pt x="126" y="1201"/>
                          </a:lnTo>
                          <a:lnTo>
                            <a:pt x="126" y="1203"/>
                          </a:lnTo>
                          <a:lnTo>
                            <a:pt x="128" y="1203"/>
                          </a:lnTo>
                          <a:lnTo>
                            <a:pt x="126" y="1203"/>
                          </a:lnTo>
                          <a:lnTo>
                            <a:pt x="124" y="1204"/>
                          </a:lnTo>
                          <a:lnTo>
                            <a:pt x="122" y="1203"/>
                          </a:lnTo>
                          <a:lnTo>
                            <a:pt x="122" y="1204"/>
                          </a:lnTo>
                          <a:lnTo>
                            <a:pt x="121" y="1204"/>
                          </a:lnTo>
                          <a:lnTo>
                            <a:pt x="119" y="1204"/>
                          </a:lnTo>
                          <a:lnTo>
                            <a:pt x="117" y="1204"/>
                          </a:lnTo>
                          <a:lnTo>
                            <a:pt x="115" y="1204"/>
                          </a:lnTo>
                          <a:lnTo>
                            <a:pt x="113" y="1204"/>
                          </a:lnTo>
                          <a:lnTo>
                            <a:pt x="113" y="1206"/>
                          </a:lnTo>
                          <a:lnTo>
                            <a:pt x="113" y="1208"/>
                          </a:lnTo>
                          <a:lnTo>
                            <a:pt x="113" y="1210"/>
                          </a:lnTo>
                          <a:lnTo>
                            <a:pt x="115" y="1212"/>
                          </a:lnTo>
                          <a:lnTo>
                            <a:pt x="117" y="1214"/>
                          </a:lnTo>
                          <a:lnTo>
                            <a:pt x="117" y="1216"/>
                          </a:lnTo>
                          <a:lnTo>
                            <a:pt x="117" y="1218"/>
                          </a:lnTo>
                          <a:lnTo>
                            <a:pt x="115" y="1222"/>
                          </a:lnTo>
                          <a:lnTo>
                            <a:pt x="113" y="1224"/>
                          </a:lnTo>
                          <a:lnTo>
                            <a:pt x="113" y="1226"/>
                          </a:lnTo>
                          <a:lnTo>
                            <a:pt x="113" y="1227"/>
                          </a:lnTo>
                          <a:lnTo>
                            <a:pt x="111" y="1229"/>
                          </a:lnTo>
                          <a:lnTo>
                            <a:pt x="109" y="1229"/>
                          </a:lnTo>
                          <a:lnTo>
                            <a:pt x="109" y="1227"/>
                          </a:lnTo>
                          <a:lnTo>
                            <a:pt x="107" y="1227"/>
                          </a:lnTo>
                          <a:lnTo>
                            <a:pt x="107" y="1226"/>
                          </a:lnTo>
                          <a:lnTo>
                            <a:pt x="105" y="1226"/>
                          </a:lnTo>
                          <a:lnTo>
                            <a:pt x="105" y="1224"/>
                          </a:lnTo>
                          <a:lnTo>
                            <a:pt x="103" y="1224"/>
                          </a:lnTo>
                          <a:lnTo>
                            <a:pt x="103" y="1222"/>
                          </a:lnTo>
                          <a:lnTo>
                            <a:pt x="103" y="1220"/>
                          </a:lnTo>
                          <a:lnTo>
                            <a:pt x="101" y="1220"/>
                          </a:lnTo>
                          <a:lnTo>
                            <a:pt x="101" y="1218"/>
                          </a:lnTo>
                          <a:lnTo>
                            <a:pt x="99" y="1218"/>
                          </a:lnTo>
                          <a:lnTo>
                            <a:pt x="99" y="1216"/>
                          </a:lnTo>
                          <a:lnTo>
                            <a:pt x="97" y="1216"/>
                          </a:lnTo>
                          <a:lnTo>
                            <a:pt x="97" y="1214"/>
                          </a:lnTo>
                          <a:lnTo>
                            <a:pt x="96" y="1214"/>
                          </a:lnTo>
                          <a:lnTo>
                            <a:pt x="96" y="1212"/>
                          </a:lnTo>
                          <a:lnTo>
                            <a:pt x="94" y="1212"/>
                          </a:lnTo>
                          <a:lnTo>
                            <a:pt x="94" y="1210"/>
                          </a:lnTo>
                          <a:lnTo>
                            <a:pt x="94" y="1208"/>
                          </a:lnTo>
                          <a:lnTo>
                            <a:pt x="92" y="1208"/>
                          </a:lnTo>
                          <a:lnTo>
                            <a:pt x="92" y="1206"/>
                          </a:lnTo>
                          <a:lnTo>
                            <a:pt x="90" y="1206"/>
                          </a:lnTo>
                          <a:lnTo>
                            <a:pt x="92" y="1206"/>
                          </a:lnTo>
                          <a:lnTo>
                            <a:pt x="92" y="1204"/>
                          </a:lnTo>
                          <a:lnTo>
                            <a:pt x="92" y="1203"/>
                          </a:lnTo>
                          <a:lnTo>
                            <a:pt x="92" y="1201"/>
                          </a:lnTo>
                          <a:lnTo>
                            <a:pt x="92" y="1199"/>
                          </a:lnTo>
                          <a:lnTo>
                            <a:pt x="92" y="1197"/>
                          </a:lnTo>
                          <a:lnTo>
                            <a:pt x="92" y="1195"/>
                          </a:lnTo>
                          <a:lnTo>
                            <a:pt x="92" y="1193"/>
                          </a:lnTo>
                          <a:lnTo>
                            <a:pt x="92" y="1191"/>
                          </a:lnTo>
                          <a:lnTo>
                            <a:pt x="90" y="1189"/>
                          </a:lnTo>
                          <a:lnTo>
                            <a:pt x="90" y="1187"/>
                          </a:lnTo>
                          <a:lnTo>
                            <a:pt x="90" y="1185"/>
                          </a:lnTo>
                          <a:lnTo>
                            <a:pt x="90" y="1183"/>
                          </a:lnTo>
                          <a:lnTo>
                            <a:pt x="90" y="1181"/>
                          </a:lnTo>
                          <a:lnTo>
                            <a:pt x="90" y="1179"/>
                          </a:lnTo>
                          <a:lnTo>
                            <a:pt x="90" y="1178"/>
                          </a:lnTo>
                          <a:lnTo>
                            <a:pt x="90" y="1176"/>
                          </a:lnTo>
                          <a:lnTo>
                            <a:pt x="90" y="1174"/>
                          </a:lnTo>
                          <a:lnTo>
                            <a:pt x="92" y="1172"/>
                          </a:lnTo>
                          <a:lnTo>
                            <a:pt x="92" y="1170"/>
                          </a:lnTo>
                          <a:lnTo>
                            <a:pt x="94" y="1168"/>
                          </a:lnTo>
                          <a:lnTo>
                            <a:pt x="94" y="1166"/>
                          </a:lnTo>
                          <a:lnTo>
                            <a:pt x="96" y="1166"/>
                          </a:lnTo>
                          <a:lnTo>
                            <a:pt x="97" y="1164"/>
                          </a:lnTo>
                          <a:lnTo>
                            <a:pt x="99" y="1164"/>
                          </a:lnTo>
                          <a:lnTo>
                            <a:pt x="101" y="1164"/>
                          </a:lnTo>
                          <a:lnTo>
                            <a:pt x="103" y="1166"/>
                          </a:lnTo>
                          <a:lnTo>
                            <a:pt x="101" y="1166"/>
                          </a:lnTo>
                          <a:lnTo>
                            <a:pt x="101" y="1168"/>
                          </a:lnTo>
                          <a:lnTo>
                            <a:pt x="101" y="1170"/>
                          </a:lnTo>
                          <a:lnTo>
                            <a:pt x="99" y="1170"/>
                          </a:lnTo>
                          <a:lnTo>
                            <a:pt x="99" y="1172"/>
                          </a:lnTo>
                          <a:lnTo>
                            <a:pt x="97" y="1172"/>
                          </a:lnTo>
                          <a:lnTo>
                            <a:pt x="97" y="1174"/>
                          </a:lnTo>
                          <a:lnTo>
                            <a:pt x="97" y="1172"/>
                          </a:lnTo>
                          <a:lnTo>
                            <a:pt x="99" y="1172"/>
                          </a:lnTo>
                          <a:lnTo>
                            <a:pt x="99" y="1174"/>
                          </a:lnTo>
                          <a:lnTo>
                            <a:pt x="101" y="1174"/>
                          </a:lnTo>
                          <a:lnTo>
                            <a:pt x="101" y="1176"/>
                          </a:lnTo>
                          <a:lnTo>
                            <a:pt x="101" y="1174"/>
                          </a:lnTo>
                          <a:lnTo>
                            <a:pt x="101" y="1172"/>
                          </a:lnTo>
                          <a:lnTo>
                            <a:pt x="103" y="1172"/>
                          </a:lnTo>
                          <a:lnTo>
                            <a:pt x="105" y="1170"/>
                          </a:lnTo>
                          <a:lnTo>
                            <a:pt x="107" y="1170"/>
                          </a:lnTo>
                          <a:lnTo>
                            <a:pt x="107" y="1168"/>
                          </a:lnTo>
                          <a:lnTo>
                            <a:pt x="109" y="1168"/>
                          </a:lnTo>
                          <a:lnTo>
                            <a:pt x="111" y="1168"/>
                          </a:lnTo>
                          <a:lnTo>
                            <a:pt x="111" y="1166"/>
                          </a:lnTo>
                          <a:lnTo>
                            <a:pt x="113" y="1166"/>
                          </a:lnTo>
                          <a:lnTo>
                            <a:pt x="111" y="1166"/>
                          </a:lnTo>
                          <a:lnTo>
                            <a:pt x="111" y="1164"/>
                          </a:lnTo>
                          <a:lnTo>
                            <a:pt x="109" y="1164"/>
                          </a:lnTo>
                          <a:lnTo>
                            <a:pt x="109" y="1166"/>
                          </a:lnTo>
                          <a:lnTo>
                            <a:pt x="109" y="1164"/>
                          </a:lnTo>
                          <a:lnTo>
                            <a:pt x="109" y="1162"/>
                          </a:lnTo>
                          <a:lnTo>
                            <a:pt x="111" y="1162"/>
                          </a:lnTo>
                          <a:lnTo>
                            <a:pt x="113" y="1162"/>
                          </a:lnTo>
                          <a:lnTo>
                            <a:pt x="113" y="1160"/>
                          </a:lnTo>
                          <a:lnTo>
                            <a:pt x="115" y="1160"/>
                          </a:lnTo>
                          <a:lnTo>
                            <a:pt x="115" y="1162"/>
                          </a:lnTo>
                          <a:lnTo>
                            <a:pt x="117" y="1160"/>
                          </a:lnTo>
                          <a:lnTo>
                            <a:pt x="115" y="1160"/>
                          </a:lnTo>
                          <a:lnTo>
                            <a:pt x="113" y="1160"/>
                          </a:lnTo>
                          <a:lnTo>
                            <a:pt x="111" y="1160"/>
                          </a:lnTo>
                          <a:lnTo>
                            <a:pt x="111" y="1158"/>
                          </a:lnTo>
                          <a:lnTo>
                            <a:pt x="113" y="1158"/>
                          </a:lnTo>
                          <a:lnTo>
                            <a:pt x="115" y="1158"/>
                          </a:lnTo>
                          <a:lnTo>
                            <a:pt x="117" y="1158"/>
                          </a:lnTo>
                          <a:lnTo>
                            <a:pt x="117" y="1156"/>
                          </a:lnTo>
                          <a:lnTo>
                            <a:pt x="119" y="1156"/>
                          </a:lnTo>
                          <a:lnTo>
                            <a:pt x="119" y="1155"/>
                          </a:lnTo>
                          <a:lnTo>
                            <a:pt x="119" y="1153"/>
                          </a:lnTo>
                          <a:lnTo>
                            <a:pt x="121" y="1153"/>
                          </a:lnTo>
                          <a:lnTo>
                            <a:pt x="121" y="1151"/>
                          </a:lnTo>
                          <a:lnTo>
                            <a:pt x="121" y="1149"/>
                          </a:lnTo>
                          <a:lnTo>
                            <a:pt x="122" y="1149"/>
                          </a:lnTo>
                          <a:lnTo>
                            <a:pt x="122" y="1147"/>
                          </a:lnTo>
                          <a:lnTo>
                            <a:pt x="124" y="1147"/>
                          </a:lnTo>
                          <a:lnTo>
                            <a:pt x="124" y="1145"/>
                          </a:lnTo>
                          <a:lnTo>
                            <a:pt x="126" y="1145"/>
                          </a:lnTo>
                          <a:lnTo>
                            <a:pt x="126" y="1143"/>
                          </a:lnTo>
                          <a:lnTo>
                            <a:pt x="128" y="1143"/>
                          </a:lnTo>
                          <a:lnTo>
                            <a:pt x="128" y="1141"/>
                          </a:lnTo>
                          <a:lnTo>
                            <a:pt x="130" y="1141"/>
                          </a:lnTo>
                          <a:lnTo>
                            <a:pt x="130" y="1139"/>
                          </a:lnTo>
                          <a:lnTo>
                            <a:pt x="132" y="1139"/>
                          </a:lnTo>
                          <a:lnTo>
                            <a:pt x="132" y="1137"/>
                          </a:lnTo>
                          <a:lnTo>
                            <a:pt x="132" y="1135"/>
                          </a:lnTo>
                          <a:lnTo>
                            <a:pt x="134" y="1135"/>
                          </a:lnTo>
                          <a:lnTo>
                            <a:pt x="134" y="1133"/>
                          </a:lnTo>
                          <a:lnTo>
                            <a:pt x="134" y="1135"/>
                          </a:lnTo>
                          <a:lnTo>
                            <a:pt x="136" y="1135"/>
                          </a:lnTo>
                          <a:lnTo>
                            <a:pt x="136" y="1133"/>
                          </a:lnTo>
                          <a:lnTo>
                            <a:pt x="136" y="1131"/>
                          </a:lnTo>
                          <a:lnTo>
                            <a:pt x="138" y="1131"/>
                          </a:lnTo>
                          <a:lnTo>
                            <a:pt x="136" y="1131"/>
                          </a:lnTo>
                          <a:lnTo>
                            <a:pt x="138" y="1131"/>
                          </a:lnTo>
                          <a:lnTo>
                            <a:pt x="138" y="1130"/>
                          </a:lnTo>
                          <a:lnTo>
                            <a:pt x="138" y="1128"/>
                          </a:lnTo>
                          <a:lnTo>
                            <a:pt x="138" y="1130"/>
                          </a:lnTo>
                          <a:lnTo>
                            <a:pt x="138" y="1128"/>
                          </a:lnTo>
                          <a:lnTo>
                            <a:pt x="138" y="1126"/>
                          </a:lnTo>
                          <a:lnTo>
                            <a:pt x="138" y="1124"/>
                          </a:lnTo>
                          <a:lnTo>
                            <a:pt x="138" y="1122"/>
                          </a:lnTo>
                          <a:lnTo>
                            <a:pt x="140" y="1122"/>
                          </a:lnTo>
                          <a:lnTo>
                            <a:pt x="140" y="1120"/>
                          </a:lnTo>
                          <a:lnTo>
                            <a:pt x="140" y="1118"/>
                          </a:lnTo>
                          <a:lnTo>
                            <a:pt x="140" y="1116"/>
                          </a:lnTo>
                          <a:lnTo>
                            <a:pt x="140" y="1114"/>
                          </a:lnTo>
                          <a:lnTo>
                            <a:pt x="140" y="1112"/>
                          </a:lnTo>
                          <a:lnTo>
                            <a:pt x="140" y="1110"/>
                          </a:lnTo>
                          <a:lnTo>
                            <a:pt x="140" y="1108"/>
                          </a:lnTo>
                          <a:lnTo>
                            <a:pt x="140" y="1107"/>
                          </a:lnTo>
                          <a:lnTo>
                            <a:pt x="140" y="1105"/>
                          </a:lnTo>
                          <a:lnTo>
                            <a:pt x="142" y="1105"/>
                          </a:lnTo>
                          <a:lnTo>
                            <a:pt x="144" y="1105"/>
                          </a:lnTo>
                          <a:lnTo>
                            <a:pt x="144" y="1103"/>
                          </a:lnTo>
                          <a:lnTo>
                            <a:pt x="145" y="1103"/>
                          </a:lnTo>
                          <a:lnTo>
                            <a:pt x="145" y="1101"/>
                          </a:lnTo>
                          <a:lnTo>
                            <a:pt x="144" y="1101"/>
                          </a:lnTo>
                          <a:lnTo>
                            <a:pt x="144" y="1099"/>
                          </a:lnTo>
                          <a:lnTo>
                            <a:pt x="144" y="1101"/>
                          </a:lnTo>
                          <a:lnTo>
                            <a:pt x="142" y="1101"/>
                          </a:lnTo>
                          <a:lnTo>
                            <a:pt x="142" y="1099"/>
                          </a:lnTo>
                          <a:lnTo>
                            <a:pt x="142" y="1097"/>
                          </a:lnTo>
                          <a:lnTo>
                            <a:pt x="142" y="1095"/>
                          </a:lnTo>
                          <a:lnTo>
                            <a:pt x="142" y="1093"/>
                          </a:lnTo>
                          <a:lnTo>
                            <a:pt x="144" y="1093"/>
                          </a:lnTo>
                          <a:lnTo>
                            <a:pt x="144" y="1091"/>
                          </a:lnTo>
                          <a:lnTo>
                            <a:pt x="145" y="1091"/>
                          </a:lnTo>
                          <a:lnTo>
                            <a:pt x="145" y="1089"/>
                          </a:lnTo>
                          <a:lnTo>
                            <a:pt x="144" y="1089"/>
                          </a:lnTo>
                          <a:lnTo>
                            <a:pt x="144" y="1087"/>
                          </a:lnTo>
                          <a:lnTo>
                            <a:pt x="145" y="1087"/>
                          </a:lnTo>
                          <a:lnTo>
                            <a:pt x="145" y="1085"/>
                          </a:lnTo>
                          <a:lnTo>
                            <a:pt x="145" y="1083"/>
                          </a:lnTo>
                          <a:lnTo>
                            <a:pt x="145" y="1082"/>
                          </a:lnTo>
                          <a:lnTo>
                            <a:pt x="145" y="1080"/>
                          </a:lnTo>
                          <a:lnTo>
                            <a:pt x="145" y="1078"/>
                          </a:lnTo>
                          <a:lnTo>
                            <a:pt x="145" y="1076"/>
                          </a:lnTo>
                          <a:lnTo>
                            <a:pt x="145" y="1074"/>
                          </a:lnTo>
                          <a:lnTo>
                            <a:pt x="145" y="1072"/>
                          </a:lnTo>
                          <a:lnTo>
                            <a:pt x="144" y="1072"/>
                          </a:lnTo>
                          <a:lnTo>
                            <a:pt x="144" y="1070"/>
                          </a:lnTo>
                          <a:lnTo>
                            <a:pt x="144" y="1068"/>
                          </a:lnTo>
                          <a:lnTo>
                            <a:pt x="144" y="1066"/>
                          </a:lnTo>
                          <a:lnTo>
                            <a:pt x="144" y="1064"/>
                          </a:lnTo>
                          <a:lnTo>
                            <a:pt x="145" y="1064"/>
                          </a:lnTo>
                          <a:lnTo>
                            <a:pt x="145" y="1062"/>
                          </a:lnTo>
                          <a:lnTo>
                            <a:pt x="147" y="1064"/>
                          </a:lnTo>
                          <a:lnTo>
                            <a:pt x="145" y="1064"/>
                          </a:lnTo>
                          <a:lnTo>
                            <a:pt x="147" y="1064"/>
                          </a:lnTo>
                          <a:lnTo>
                            <a:pt x="149" y="1064"/>
                          </a:lnTo>
                          <a:lnTo>
                            <a:pt x="149" y="1062"/>
                          </a:lnTo>
                          <a:lnTo>
                            <a:pt x="149" y="1060"/>
                          </a:lnTo>
                          <a:lnTo>
                            <a:pt x="147" y="1060"/>
                          </a:lnTo>
                          <a:lnTo>
                            <a:pt x="145" y="1060"/>
                          </a:lnTo>
                          <a:lnTo>
                            <a:pt x="145" y="1059"/>
                          </a:lnTo>
                          <a:lnTo>
                            <a:pt x="145" y="1060"/>
                          </a:lnTo>
                          <a:lnTo>
                            <a:pt x="144" y="1060"/>
                          </a:lnTo>
                          <a:lnTo>
                            <a:pt x="144" y="1059"/>
                          </a:lnTo>
                          <a:lnTo>
                            <a:pt x="144" y="1057"/>
                          </a:lnTo>
                          <a:lnTo>
                            <a:pt x="144" y="1055"/>
                          </a:lnTo>
                          <a:lnTo>
                            <a:pt x="144" y="1053"/>
                          </a:lnTo>
                          <a:lnTo>
                            <a:pt x="144" y="1051"/>
                          </a:lnTo>
                          <a:lnTo>
                            <a:pt x="144" y="1049"/>
                          </a:lnTo>
                          <a:lnTo>
                            <a:pt x="144" y="1047"/>
                          </a:lnTo>
                          <a:lnTo>
                            <a:pt x="144" y="1045"/>
                          </a:lnTo>
                          <a:lnTo>
                            <a:pt x="144" y="1043"/>
                          </a:lnTo>
                          <a:lnTo>
                            <a:pt x="144" y="1041"/>
                          </a:lnTo>
                          <a:lnTo>
                            <a:pt x="145" y="1043"/>
                          </a:lnTo>
                          <a:lnTo>
                            <a:pt x="147" y="1043"/>
                          </a:lnTo>
                          <a:lnTo>
                            <a:pt x="147" y="1045"/>
                          </a:lnTo>
                          <a:lnTo>
                            <a:pt x="149" y="1045"/>
                          </a:lnTo>
                          <a:lnTo>
                            <a:pt x="151" y="1045"/>
                          </a:lnTo>
                          <a:lnTo>
                            <a:pt x="153" y="1045"/>
                          </a:lnTo>
                          <a:lnTo>
                            <a:pt x="153" y="1047"/>
                          </a:lnTo>
                          <a:lnTo>
                            <a:pt x="155" y="1047"/>
                          </a:lnTo>
                          <a:lnTo>
                            <a:pt x="157" y="1047"/>
                          </a:lnTo>
                          <a:lnTo>
                            <a:pt x="157" y="1045"/>
                          </a:lnTo>
                          <a:lnTo>
                            <a:pt x="155" y="1045"/>
                          </a:lnTo>
                          <a:lnTo>
                            <a:pt x="153" y="1045"/>
                          </a:lnTo>
                          <a:lnTo>
                            <a:pt x="153" y="1043"/>
                          </a:lnTo>
                          <a:lnTo>
                            <a:pt x="151" y="1043"/>
                          </a:lnTo>
                          <a:lnTo>
                            <a:pt x="149" y="1043"/>
                          </a:lnTo>
                          <a:lnTo>
                            <a:pt x="149" y="1041"/>
                          </a:lnTo>
                          <a:lnTo>
                            <a:pt x="149" y="1039"/>
                          </a:lnTo>
                          <a:lnTo>
                            <a:pt x="149" y="1037"/>
                          </a:lnTo>
                          <a:lnTo>
                            <a:pt x="147" y="1037"/>
                          </a:lnTo>
                          <a:lnTo>
                            <a:pt x="147" y="1035"/>
                          </a:lnTo>
                          <a:lnTo>
                            <a:pt x="145" y="1035"/>
                          </a:lnTo>
                          <a:lnTo>
                            <a:pt x="144" y="1035"/>
                          </a:lnTo>
                          <a:lnTo>
                            <a:pt x="144" y="1037"/>
                          </a:lnTo>
                          <a:lnTo>
                            <a:pt x="142" y="1037"/>
                          </a:lnTo>
                          <a:lnTo>
                            <a:pt x="140" y="1037"/>
                          </a:lnTo>
                          <a:lnTo>
                            <a:pt x="138" y="1037"/>
                          </a:lnTo>
                          <a:lnTo>
                            <a:pt x="136" y="1037"/>
                          </a:lnTo>
                          <a:lnTo>
                            <a:pt x="136" y="1035"/>
                          </a:lnTo>
                          <a:lnTo>
                            <a:pt x="136" y="1034"/>
                          </a:lnTo>
                          <a:lnTo>
                            <a:pt x="138" y="1034"/>
                          </a:lnTo>
                          <a:lnTo>
                            <a:pt x="138" y="1032"/>
                          </a:lnTo>
                          <a:lnTo>
                            <a:pt x="140" y="1032"/>
                          </a:lnTo>
                          <a:lnTo>
                            <a:pt x="140" y="1030"/>
                          </a:lnTo>
                          <a:lnTo>
                            <a:pt x="142" y="1030"/>
                          </a:lnTo>
                          <a:lnTo>
                            <a:pt x="144" y="1030"/>
                          </a:lnTo>
                          <a:lnTo>
                            <a:pt x="144" y="1028"/>
                          </a:lnTo>
                          <a:lnTo>
                            <a:pt x="142" y="1028"/>
                          </a:lnTo>
                          <a:lnTo>
                            <a:pt x="140" y="1028"/>
                          </a:lnTo>
                          <a:lnTo>
                            <a:pt x="140" y="1030"/>
                          </a:lnTo>
                          <a:lnTo>
                            <a:pt x="138" y="1028"/>
                          </a:lnTo>
                          <a:lnTo>
                            <a:pt x="138" y="1026"/>
                          </a:lnTo>
                          <a:lnTo>
                            <a:pt x="138" y="1024"/>
                          </a:lnTo>
                          <a:lnTo>
                            <a:pt x="136" y="1020"/>
                          </a:lnTo>
                          <a:lnTo>
                            <a:pt x="136" y="1018"/>
                          </a:lnTo>
                          <a:lnTo>
                            <a:pt x="136" y="1016"/>
                          </a:lnTo>
                          <a:lnTo>
                            <a:pt x="134" y="1014"/>
                          </a:lnTo>
                          <a:lnTo>
                            <a:pt x="134" y="1012"/>
                          </a:lnTo>
                          <a:lnTo>
                            <a:pt x="134" y="1010"/>
                          </a:lnTo>
                          <a:lnTo>
                            <a:pt x="134" y="1009"/>
                          </a:lnTo>
                          <a:lnTo>
                            <a:pt x="134" y="1007"/>
                          </a:lnTo>
                          <a:lnTo>
                            <a:pt x="136" y="1007"/>
                          </a:lnTo>
                          <a:lnTo>
                            <a:pt x="138" y="1007"/>
                          </a:lnTo>
                          <a:lnTo>
                            <a:pt x="136" y="1007"/>
                          </a:lnTo>
                          <a:lnTo>
                            <a:pt x="134" y="1007"/>
                          </a:lnTo>
                          <a:lnTo>
                            <a:pt x="134" y="1005"/>
                          </a:lnTo>
                          <a:lnTo>
                            <a:pt x="134" y="1003"/>
                          </a:lnTo>
                          <a:lnTo>
                            <a:pt x="136" y="1001"/>
                          </a:lnTo>
                          <a:lnTo>
                            <a:pt x="134" y="1001"/>
                          </a:lnTo>
                          <a:lnTo>
                            <a:pt x="134" y="999"/>
                          </a:lnTo>
                          <a:lnTo>
                            <a:pt x="134" y="997"/>
                          </a:lnTo>
                          <a:lnTo>
                            <a:pt x="134" y="995"/>
                          </a:lnTo>
                          <a:lnTo>
                            <a:pt x="132" y="995"/>
                          </a:lnTo>
                          <a:lnTo>
                            <a:pt x="132" y="993"/>
                          </a:lnTo>
                          <a:lnTo>
                            <a:pt x="132" y="991"/>
                          </a:lnTo>
                          <a:lnTo>
                            <a:pt x="132" y="989"/>
                          </a:lnTo>
                          <a:lnTo>
                            <a:pt x="130" y="989"/>
                          </a:lnTo>
                          <a:lnTo>
                            <a:pt x="132" y="989"/>
                          </a:lnTo>
                          <a:lnTo>
                            <a:pt x="134" y="989"/>
                          </a:lnTo>
                          <a:lnTo>
                            <a:pt x="134" y="991"/>
                          </a:lnTo>
                          <a:lnTo>
                            <a:pt x="136" y="989"/>
                          </a:lnTo>
                          <a:lnTo>
                            <a:pt x="134" y="989"/>
                          </a:lnTo>
                          <a:lnTo>
                            <a:pt x="132" y="989"/>
                          </a:lnTo>
                          <a:lnTo>
                            <a:pt x="132" y="987"/>
                          </a:lnTo>
                          <a:lnTo>
                            <a:pt x="130" y="986"/>
                          </a:lnTo>
                          <a:lnTo>
                            <a:pt x="130" y="984"/>
                          </a:lnTo>
                          <a:lnTo>
                            <a:pt x="132" y="984"/>
                          </a:lnTo>
                          <a:lnTo>
                            <a:pt x="132" y="982"/>
                          </a:lnTo>
                          <a:lnTo>
                            <a:pt x="132" y="980"/>
                          </a:lnTo>
                          <a:lnTo>
                            <a:pt x="132" y="978"/>
                          </a:lnTo>
                          <a:lnTo>
                            <a:pt x="132" y="976"/>
                          </a:lnTo>
                          <a:lnTo>
                            <a:pt x="132" y="974"/>
                          </a:lnTo>
                          <a:lnTo>
                            <a:pt x="132" y="972"/>
                          </a:lnTo>
                          <a:lnTo>
                            <a:pt x="132" y="970"/>
                          </a:lnTo>
                          <a:lnTo>
                            <a:pt x="132" y="968"/>
                          </a:lnTo>
                          <a:lnTo>
                            <a:pt x="130" y="966"/>
                          </a:lnTo>
                          <a:lnTo>
                            <a:pt x="130" y="962"/>
                          </a:lnTo>
                          <a:lnTo>
                            <a:pt x="130" y="961"/>
                          </a:lnTo>
                          <a:lnTo>
                            <a:pt x="130" y="959"/>
                          </a:lnTo>
                          <a:lnTo>
                            <a:pt x="130" y="955"/>
                          </a:lnTo>
                          <a:lnTo>
                            <a:pt x="130" y="953"/>
                          </a:lnTo>
                          <a:lnTo>
                            <a:pt x="132" y="951"/>
                          </a:lnTo>
                          <a:lnTo>
                            <a:pt x="132" y="953"/>
                          </a:lnTo>
                          <a:lnTo>
                            <a:pt x="132" y="955"/>
                          </a:lnTo>
                          <a:lnTo>
                            <a:pt x="134" y="955"/>
                          </a:lnTo>
                          <a:lnTo>
                            <a:pt x="134" y="953"/>
                          </a:lnTo>
                          <a:lnTo>
                            <a:pt x="134" y="951"/>
                          </a:lnTo>
                          <a:lnTo>
                            <a:pt x="134" y="949"/>
                          </a:lnTo>
                          <a:lnTo>
                            <a:pt x="132" y="949"/>
                          </a:lnTo>
                          <a:lnTo>
                            <a:pt x="132" y="947"/>
                          </a:lnTo>
                          <a:lnTo>
                            <a:pt x="130" y="947"/>
                          </a:lnTo>
                          <a:lnTo>
                            <a:pt x="128" y="947"/>
                          </a:lnTo>
                          <a:lnTo>
                            <a:pt x="128" y="945"/>
                          </a:lnTo>
                          <a:lnTo>
                            <a:pt x="128" y="943"/>
                          </a:lnTo>
                          <a:lnTo>
                            <a:pt x="128" y="941"/>
                          </a:lnTo>
                          <a:lnTo>
                            <a:pt x="128" y="939"/>
                          </a:lnTo>
                          <a:lnTo>
                            <a:pt x="128" y="938"/>
                          </a:lnTo>
                          <a:lnTo>
                            <a:pt x="128" y="936"/>
                          </a:lnTo>
                          <a:lnTo>
                            <a:pt x="128" y="934"/>
                          </a:lnTo>
                          <a:lnTo>
                            <a:pt x="126" y="934"/>
                          </a:lnTo>
                          <a:lnTo>
                            <a:pt x="126" y="932"/>
                          </a:lnTo>
                          <a:lnTo>
                            <a:pt x="124" y="932"/>
                          </a:lnTo>
                          <a:lnTo>
                            <a:pt x="124" y="930"/>
                          </a:lnTo>
                          <a:lnTo>
                            <a:pt x="126" y="930"/>
                          </a:lnTo>
                          <a:lnTo>
                            <a:pt x="126" y="928"/>
                          </a:lnTo>
                          <a:lnTo>
                            <a:pt x="126" y="926"/>
                          </a:lnTo>
                          <a:lnTo>
                            <a:pt x="126" y="924"/>
                          </a:lnTo>
                          <a:lnTo>
                            <a:pt x="126" y="922"/>
                          </a:lnTo>
                          <a:lnTo>
                            <a:pt x="126" y="920"/>
                          </a:lnTo>
                          <a:lnTo>
                            <a:pt x="126" y="918"/>
                          </a:lnTo>
                          <a:lnTo>
                            <a:pt x="128" y="918"/>
                          </a:lnTo>
                          <a:lnTo>
                            <a:pt x="128" y="916"/>
                          </a:lnTo>
                          <a:lnTo>
                            <a:pt x="128" y="914"/>
                          </a:lnTo>
                          <a:lnTo>
                            <a:pt x="128" y="913"/>
                          </a:lnTo>
                          <a:lnTo>
                            <a:pt x="128" y="911"/>
                          </a:lnTo>
                          <a:lnTo>
                            <a:pt x="128" y="909"/>
                          </a:lnTo>
                          <a:lnTo>
                            <a:pt x="126" y="907"/>
                          </a:lnTo>
                          <a:lnTo>
                            <a:pt x="126" y="905"/>
                          </a:lnTo>
                          <a:lnTo>
                            <a:pt x="126" y="903"/>
                          </a:lnTo>
                          <a:lnTo>
                            <a:pt x="126" y="901"/>
                          </a:lnTo>
                          <a:lnTo>
                            <a:pt x="126" y="899"/>
                          </a:lnTo>
                          <a:lnTo>
                            <a:pt x="124" y="897"/>
                          </a:lnTo>
                          <a:lnTo>
                            <a:pt x="126" y="897"/>
                          </a:lnTo>
                          <a:lnTo>
                            <a:pt x="124" y="897"/>
                          </a:lnTo>
                          <a:lnTo>
                            <a:pt x="124" y="895"/>
                          </a:lnTo>
                          <a:lnTo>
                            <a:pt x="124" y="893"/>
                          </a:lnTo>
                          <a:lnTo>
                            <a:pt x="126" y="893"/>
                          </a:lnTo>
                          <a:lnTo>
                            <a:pt x="126" y="891"/>
                          </a:lnTo>
                          <a:lnTo>
                            <a:pt x="124" y="891"/>
                          </a:lnTo>
                          <a:lnTo>
                            <a:pt x="124" y="890"/>
                          </a:lnTo>
                          <a:lnTo>
                            <a:pt x="124" y="888"/>
                          </a:lnTo>
                          <a:lnTo>
                            <a:pt x="124" y="886"/>
                          </a:lnTo>
                          <a:lnTo>
                            <a:pt x="126" y="886"/>
                          </a:lnTo>
                          <a:lnTo>
                            <a:pt x="126" y="884"/>
                          </a:lnTo>
                          <a:lnTo>
                            <a:pt x="128" y="884"/>
                          </a:lnTo>
                          <a:lnTo>
                            <a:pt x="126" y="884"/>
                          </a:lnTo>
                          <a:lnTo>
                            <a:pt x="124" y="884"/>
                          </a:lnTo>
                          <a:lnTo>
                            <a:pt x="124" y="882"/>
                          </a:lnTo>
                          <a:lnTo>
                            <a:pt x="124" y="880"/>
                          </a:lnTo>
                          <a:lnTo>
                            <a:pt x="122" y="880"/>
                          </a:lnTo>
                          <a:lnTo>
                            <a:pt x="122" y="878"/>
                          </a:lnTo>
                          <a:lnTo>
                            <a:pt x="122" y="876"/>
                          </a:lnTo>
                          <a:lnTo>
                            <a:pt x="122" y="874"/>
                          </a:lnTo>
                          <a:lnTo>
                            <a:pt x="122" y="872"/>
                          </a:lnTo>
                          <a:lnTo>
                            <a:pt x="122" y="870"/>
                          </a:lnTo>
                          <a:lnTo>
                            <a:pt x="121" y="868"/>
                          </a:lnTo>
                          <a:lnTo>
                            <a:pt x="121" y="866"/>
                          </a:lnTo>
                          <a:lnTo>
                            <a:pt x="119" y="866"/>
                          </a:lnTo>
                          <a:lnTo>
                            <a:pt x="119" y="865"/>
                          </a:lnTo>
                          <a:lnTo>
                            <a:pt x="119" y="863"/>
                          </a:lnTo>
                          <a:lnTo>
                            <a:pt x="121" y="863"/>
                          </a:lnTo>
                          <a:lnTo>
                            <a:pt x="122" y="863"/>
                          </a:lnTo>
                          <a:lnTo>
                            <a:pt x="124" y="863"/>
                          </a:lnTo>
                          <a:lnTo>
                            <a:pt x="126" y="863"/>
                          </a:lnTo>
                          <a:lnTo>
                            <a:pt x="128" y="863"/>
                          </a:lnTo>
                          <a:lnTo>
                            <a:pt x="128" y="865"/>
                          </a:lnTo>
                          <a:lnTo>
                            <a:pt x="130" y="865"/>
                          </a:lnTo>
                          <a:lnTo>
                            <a:pt x="130" y="863"/>
                          </a:lnTo>
                          <a:lnTo>
                            <a:pt x="128" y="863"/>
                          </a:lnTo>
                          <a:lnTo>
                            <a:pt x="126" y="863"/>
                          </a:lnTo>
                          <a:lnTo>
                            <a:pt x="128" y="863"/>
                          </a:lnTo>
                          <a:lnTo>
                            <a:pt x="128" y="861"/>
                          </a:lnTo>
                          <a:lnTo>
                            <a:pt x="128" y="859"/>
                          </a:lnTo>
                          <a:lnTo>
                            <a:pt x="128" y="857"/>
                          </a:lnTo>
                          <a:lnTo>
                            <a:pt x="126" y="857"/>
                          </a:lnTo>
                          <a:lnTo>
                            <a:pt x="126" y="859"/>
                          </a:lnTo>
                          <a:lnTo>
                            <a:pt x="126" y="857"/>
                          </a:lnTo>
                          <a:lnTo>
                            <a:pt x="126" y="859"/>
                          </a:lnTo>
                          <a:lnTo>
                            <a:pt x="124" y="859"/>
                          </a:lnTo>
                          <a:lnTo>
                            <a:pt x="124" y="857"/>
                          </a:lnTo>
                          <a:lnTo>
                            <a:pt x="124" y="855"/>
                          </a:lnTo>
                          <a:lnTo>
                            <a:pt x="122" y="855"/>
                          </a:lnTo>
                          <a:lnTo>
                            <a:pt x="121" y="857"/>
                          </a:lnTo>
                          <a:lnTo>
                            <a:pt x="121" y="859"/>
                          </a:lnTo>
                          <a:lnTo>
                            <a:pt x="121" y="861"/>
                          </a:lnTo>
                          <a:lnTo>
                            <a:pt x="119" y="861"/>
                          </a:lnTo>
                          <a:lnTo>
                            <a:pt x="117" y="861"/>
                          </a:lnTo>
                          <a:lnTo>
                            <a:pt x="117" y="859"/>
                          </a:lnTo>
                          <a:lnTo>
                            <a:pt x="117" y="857"/>
                          </a:lnTo>
                          <a:lnTo>
                            <a:pt x="117" y="855"/>
                          </a:lnTo>
                          <a:lnTo>
                            <a:pt x="117" y="853"/>
                          </a:lnTo>
                          <a:lnTo>
                            <a:pt x="117" y="851"/>
                          </a:lnTo>
                          <a:lnTo>
                            <a:pt x="117" y="849"/>
                          </a:lnTo>
                          <a:lnTo>
                            <a:pt x="115" y="849"/>
                          </a:lnTo>
                          <a:lnTo>
                            <a:pt x="115" y="847"/>
                          </a:lnTo>
                          <a:lnTo>
                            <a:pt x="115" y="849"/>
                          </a:lnTo>
                          <a:lnTo>
                            <a:pt x="113" y="849"/>
                          </a:lnTo>
                          <a:lnTo>
                            <a:pt x="113" y="847"/>
                          </a:lnTo>
                          <a:lnTo>
                            <a:pt x="113" y="845"/>
                          </a:lnTo>
                          <a:lnTo>
                            <a:pt x="111" y="845"/>
                          </a:lnTo>
                          <a:lnTo>
                            <a:pt x="109" y="845"/>
                          </a:lnTo>
                          <a:lnTo>
                            <a:pt x="107" y="845"/>
                          </a:lnTo>
                          <a:lnTo>
                            <a:pt x="109" y="845"/>
                          </a:lnTo>
                          <a:lnTo>
                            <a:pt x="107" y="845"/>
                          </a:lnTo>
                          <a:lnTo>
                            <a:pt x="105" y="845"/>
                          </a:lnTo>
                          <a:lnTo>
                            <a:pt x="105" y="847"/>
                          </a:lnTo>
                          <a:lnTo>
                            <a:pt x="105" y="845"/>
                          </a:lnTo>
                          <a:lnTo>
                            <a:pt x="105" y="847"/>
                          </a:lnTo>
                          <a:lnTo>
                            <a:pt x="103" y="847"/>
                          </a:lnTo>
                          <a:lnTo>
                            <a:pt x="101" y="847"/>
                          </a:lnTo>
                          <a:lnTo>
                            <a:pt x="101" y="849"/>
                          </a:lnTo>
                          <a:lnTo>
                            <a:pt x="101" y="851"/>
                          </a:lnTo>
                          <a:lnTo>
                            <a:pt x="99" y="851"/>
                          </a:lnTo>
                          <a:lnTo>
                            <a:pt x="99" y="849"/>
                          </a:lnTo>
                          <a:lnTo>
                            <a:pt x="99" y="847"/>
                          </a:lnTo>
                          <a:lnTo>
                            <a:pt x="97" y="847"/>
                          </a:lnTo>
                          <a:lnTo>
                            <a:pt x="96" y="847"/>
                          </a:lnTo>
                          <a:lnTo>
                            <a:pt x="94" y="847"/>
                          </a:lnTo>
                          <a:lnTo>
                            <a:pt x="92" y="847"/>
                          </a:lnTo>
                          <a:lnTo>
                            <a:pt x="90" y="847"/>
                          </a:lnTo>
                          <a:lnTo>
                            <a:pt x="88" y="847"/>
                          </a:lnTo>
                          <a:lnTo>
                            <a:pt x="88" y="845"/>
                          </a:lnTo>
                          <a:lnTo>
                            <a:pt x="90" y="845"/>
                          </a:lnTo>
                          <a:lnTo>
                            <a:pt x="88" y="845"/>
                          </a:lnTo>
                          <a:lnTo>
                            <a:pt x="90" y="845"/>
                          </a:lnTo>
                          <a:lnTo>
                            <a:pt x="90" y="843"/>
                          </a:lnTo>
                          <a:lnTo>
                            <a:pt x="92" y="843"/>
                          </a:lnTo>
                          <a:lnTo>
                            <a:pt x="92" y="842"/>
                          </a:lnTo>
                          <a:lnTo>
                            <a:pt x="92" y="840"/>
                          </a:lnTo>
                          <a:lnTo>
                            <a:pt x="94" y="840"/>
                          </a:lnTo>
                          <a:lnTo>
                            <a:pt x="94" y="838"/>
                          </a:lnTo>
                          <a:lnTo>
                            <a:pt x="96" y="838"/>
                          </a:lnTo>
                          <a:lnTo>
                            <a:pt x="96" y="836"/>
                          </a:lnTo>
                          <a:lnTo>
                            <a:pt x="97" y="836"/>
                          </a:lnTo>
                          <a:lnTo>
                            <a:pt x="97" y="834"/>
                          </a:lnTo>
                          <a:lnTo>
                            <a:pt x="96" y="834"/>
                          </a:lnTo>
                          <a:lnTo>
                            <a:pt x="96" y="832"/>
                          </a:lnTo>
                          <a:lnTo>
                            <a:pt x="96" y="830"/>
                          </a:lnTo>
                          <a:lnTo>
                            <a:pt x="97" y="830"/>
                          </a:lnTo>
                          <a:lnTo>
                            <a:pt x="97" y="828"/>
                          </a:lnTo>
                          <a:lnTo>
                            <a:pt x="97" y="826"/>
                          </a:lnTo>
                          <a:lnTo>
                            <a:pt x="97" y="824"/>
                          </a:lnTo>
                          <a:lnTo>
                            <a:pt x="96" y="824"/>
                          </a:lnTo>
                          <a:lnTo>
                            <a:pt x="97" y="824"/>
                          </a:lnTo>
                          <a:lnTo>
                            <a:pt x="96" y="824"/>
                          </a:lnTo>
                          <a:lnTo>
                            <a:pt x="97" y="824"/>
                          </a:lnTo>
                          <a:lnTo>
                            <a:pt x="97" y="822"/>
                          </a:lnTo>
                          <a:lnTo>
                            <a:pt x="97" y="820"/>
                          </a:lnTo>
                          <a:lnTo>
                            <a:pt x="97" y="818"/>
                          </a:lnTo>
                          <a:lnTo>
                            <a:pt x="99" y="818"/>
                          </a:lnTo>
                          <a:lnTo>
                            <a:pt x="99" y="817"/>
                          </a:lnTo>
                          <a:lnTo>
                            <a:pt x="99" y="815"/>
                          </a:lnTo>
                          <a:lnTo>
                            <a:pt x="101" y="815"/>
                          </a:lnTo>
                          <a:lnTo>
                            <a:pt x="101" y="813"/>
                          </a:lnTo>
                          <a:lnTo>
                            <a:pt x="101" y="815"/>
                          </a:lnTo>
                          <a:lnTo>
                            <a:pt x="103" y="815"/>
                          </a:lnTo>
                          <a:lnTo>
                            <a:pt x="103" y="817"/>
                          </a:lnTo>
                          <a:lnTo>
                            <a:pt x="105" y="817"/>
                          </a:lnTo>
                          <a:lnTo>
                            <a:pt x="107" y="817"/>
                          </a:lnTo>
                          <a:lnTo>
                            <a:pt x="109" y="817"/>
                          </a:lnTo>
                          <a:lnTo>
                            <a:pt x="111" y="817"/>
                          </a:lnTo>
                          <a:lnTo>
                            <a:pt x="113" y="815"/>
                          </a:lnTo>
                          <a:lnTo>
                            <a:pt x="115" y="815"/>
                          </a:lnTo>
                          <a:lnTo>
                            <a:pt x="115" y="813"/>
                          </a:lnTo>
                          <a:lnTo>
                            <a:pt x="117" y="813"/>
                          </a:lnTo>
                          <a:lnTo>
                            <a:pt x="117" y="811"/>
                          </a:lnTo>
                          <a:lnTo>
                            <a:pt x="119" y="811"/>
                          </a:lnTo>
                          <a:lnTo>
                            <a:pt x="119" y="809"/>
                          </a:lnTo>
                          <a:lnTo>
                            <a:pt x="119" y="811"/>
                          </a:lnTo>
                          <a:lnTo>
                            <a:pt x="119" y="809"/>
                          </a:lnTo>
                          <a:lnTo>
                            <a:pt x="121" y="809"/>
                          </a:lnTo>
                          <a:lnTo>
                            <a:pt x="122" y="809"/>
                          </a:lnTo>
                          <a:lnTo>
                            <a:pt x="121" y="809"/>
                          </a:lnTo>
                          <a:lnTo>
                            <a:pt x="121" y="807"/>
                          </a:lnTo>
                          <a:lnTo>
                            <a:pt x="122" y="807"/>
                          </a:lnTo>
                          <a:lnTo>
                            <a:pt x="122" y="809"/>
                          </a:lnTo>
                          <a:lnTo>
                            <a:pt x="122" y="807"/>
                          </a:lnTo>
                          <a:lnTo>
                            <a:pt x="124" y="807"/>
                          </a:lnTo>
                          <a:lnTo>
                            <a:pt x="124" y="809"/>
                          </a:lnTo>
                          <a:lnTo>
                            <a:pt x="126" y="809"/>
                          </a:lnTo>
                          <a:lnTo>
                            <a:pt x="128" y="809"/>
                          </a:lnTo>
                          <a:lnTo>
                            <a:pt x="130" y="809"/>
                          </a:lnTo>
                          <a:lnTo>
                            <a:pt x="130" y="811"/>
                          </a:lnTo>
                          <a:lnTo>
                            <a:pt x="130" y="813"/>
                          </a:lnTo>
                          <a:lnTo>
                            <a:pt x="132" y="813"/>
                          </a:lnTo>
                          <a:lnTo>
                            <a:pt x="134" y="813"/>
                          </a:lnTo>
                          <a:lnTo>
                            <a:pt x="136" y="813"/>
                          </a:lnTo>
                          <a:lnTo>
                            <a:pt x="138" y="813"/>
                          </a:lnTo>
                          <a:lnTo>
                            <a:pt x="140" y="813"/>
                          </a:lnTo>
                          <a:lnTo>
                            <a:pt x="140" y="811"/>
                          </a:lnTo>
                          <a:lnTo>
                            <a:pt x="142" y="811"/>
                          </a:lnTo>
                          <a:lnTo>
                            <a:pt x="142" y="809"/>
                          </a:lnTo>
                          <a:lnTo>
                            <a:pt x="144" y="809"/>
                          </a:lnTo>
                          <a:lnTo>
                            <a:pt x="144" y="807"/>
                          </a:lnTo>
                          <a:lnTo>
                            <a:pt x="144" y="805"/>
                          </a:lnTo>
                          <a:lnTo>
                            <a:pt x="145" y="805"/>
                          </a:lnTo>
                          <a:lnTo>
                            <a:pt x="145" y="803"/>
                          </a:lnTo>
                          <a:lnTo>
                            <a:pt x="145" y="805"/>
                          </a:lnTo>
                          <a:lnTo>
                            <a:pt x="144" y="805"/>
                          </a:lnTo>
                          <a:lnTo>
                            <a:pt x="144" y="803"/>
                          </a:lnTo>
                          <a:lnTo>
                            <a:pt x="145" y="803"/>
                          </a:lnTo>
                          <a:lnTo>
                            <a:pt x="145" y="801"/>
                          </a:lnTo>
                          <a:lnTo>
                            <a:pt x="145" y="803"/>
                          </a:lnTo>
                          <a:lnTo>
                            <a:pt x="145" y="801"/>
                          </a:lnTo>
                          <a:lnTo>
                            <a:pt x="147" y="803"/>
                          </a:lnTo>
                          <a:lnTo>
                            <a:pt x="147" y="801"/>
                          </a:lnTo>
                          <a:lnTo>
                            <a:pt x="147" y="799"/>
                          </a:lnTo>
                          <a:lnTo>
                            <a:pt x="147" y="797"/>
                          </a:lnTo>
                          <a:lnTo>
                            <a:pt x="149" y="797"/>
                          </a:lnTo>
                          <a:lnTo>
                            <a:pt x="149" y="799"/>
                          </a:lnTo>
                          <a:lnTo>
                            <a:pt x="149" y="797"/>
                          </a:lnTo>
                          <a:lnTo>
                            <a:pt x="151" y="797"/>
                          </a:lnTo>
                          <a:lnTo>
                            <a:pt x="153" y="797"/>
                          </a:lnTo>
                          <a:lnTo>
                            <a:pt x="153" y="795"/>
                          </a:lnTo>
                          <a:lnTo>
                            <a:pt x="155" y="794"/>
                          </a:lnTo>
                          <a:lnTo>
                            <a:pt x="157" y="792"/>
                          </a:lnTo>
                          <a:lnTo>
                            <a:pt x="157" y="790"/>
                          </a:lnTo>
                          <a:lnTo>
                            <a:pt x="157" y="788"/>
                          </a:lnTo>
                          <a:lnTo>
                            <a:pt x="159" y="788"/>
                          </a:lnTo>
                          <a:lnTo>
                            <a:pt x="159" y="786"/>
                          </a:lnTo>
                          <a:lnTo>
                            <a:pt x="161" y="786"/>
                          </a:lnTo>
                          <a:lnTo>
                            <a:pt x="163" y="784"/>
                          </a:lnTo>
                          <a:lnTo>
                            <a:pt x="163" y="782"/>
                          </a:lnTo>
                          <a:lnTo>
                            <a:pt x="163" y="780"/>
                          </a:lnTo>
                          <a:lnTo>
                            <a:pt x="163" y="778"/>
                          </a:lnTo>
                          <a:lnTo>
                            <a:pt x="165" y="776"/>
                          </a:lnTo>
                          <a:lnTo>
                            <a:pt x="165" y="774"/>
                          </a:lnTo>
                          <a:lnTo>
                            <a:pt x="163" y="772"/>
                          </a:lnTo>
                          <a:lnTo>
                            <a:pt x="163" y="770"/>
                          </a:lnTo>
                          <a:lnTo>
                            <a:pt x="163" y="769"/>
                          </a:lnTo>
                          <a:lnTo>
                            <a:pt x="163" y="767"/>
                          </a:lnTo>
                          <a:lnTo>
                            <a:pt x="165" y="767"/>
                          </a:lnTo>
                          <a:lnTo>
                            <a:pt x="167" y="767"/>
                          </a:lnTo>
                          <a:lnTo>
                            <a:pt x="167" y="765"/>
                          </a:lnTo>
                          <a:lnTo>
                            <a:pt x="165" y="765"/>
                          </a:lnTo>
                          <a:lnTo>
                            <a:pt x="165" y="767"/>
                          </a:lnTo>
                          <a:lnTo>
                            <a:pt x="163" y="767"/>
                          </a:lnTo>
                          <a:lnTo>
                            <a:pt x="163" y="765"/>
                          </a:lnTo>
                          <a:lnTo>
                            <a:pt x="163" y="763"/>
                          </a:lnTo>
                          <a:lnTo>
                            <a:pt x="163" y="761"/>
                          </a:lnTo>
                          <a:lnTo>
                            <a:pt x="163" y="759"/>
                          </a:lnTo>
                          <a:lnTo>
                            <a:pt x="161" y="759"/>
                          </a:lnTo>
                          <a:lnTo>
                            <a:pt x="161" y="757"/>
                          </a:lnTo>
                          <a:lnTo>
                            <a:pt x="159" y="757"/>
                          </a:lnTo>
                          <a:lnTo>
                            <a:pt x="161" y="757"/>
                          </a:lnTo>
                          <a:lnTo>
                            <a:pt x="159" y="757"/>
                          </a:lnTo>
                          <a:lnTo>
                            <a:pt x="159" y="755"/>
                          </a:lnTo>
                          <a:lnTo>
                            <a:pt x="159" y="753"/>
                          </a:lnTo>
                          <a:lnTo>
                            <a:pt x="159" y="751"/>
                          </a:lnTo>
                          <a:lnTo>
                            <a:pt x="157" y="751"/>
                          </a:lnTo>
                          <a:lnTo>
                            <a:pt x="157" y="749"/>
                          </a:lnTo>
                          <a:lnTo>
                            <a:pt x="157" y="751"/>
                          </a:lnTo>
                          <a:lnTo>
                            <a:pt x="155" y="751"/>
                          </a:lnTo>
                          <a:lnTo>
                            <a:pt x="155" y="749"/>
                          </a:lnTo>
                          <a:lnTo>
                            <a:pt x="155" y="747"/>
                          </a:lnTo>
                          <a:lnTo>
                            <a:pt x="153" y="747"/>
                          </a:lnTo>
                          <a:lnTo>
                            <a:pt x="153" y="746"/>
                          </a:lnTo>
                          <a:lnTo>
                            <a:pt x="155" y="746"/>
                          </a:lnTo>
                          <a:lnTo>
                            <a:pt x="153" y="746"/>
                          </a:lnTo>
                          <a:lnTo>
                            <a:pt x="153" y="744"/>
                          </a:lnTo>
                          <a:lnTo>
                            <a:pt x="155" y="744"/>
                          </a:lnTo>
                          <a:lnTo>
                            <a:pt x="153" y="744"/>
                          </a:lnTo>
                          <a:lnTo>
                            <a:pt x="155" y="744"/>
                          </a:lnTo>
                          <a:lnTo>
                            <a:pt x="155" y="742"/>
                          </a:lnTo>
                          <a:lnTo>
                            <a:pt x="153" y="742"/>
                          </a:lnTo>
                          <a:lnTo>
                            <a:pt x="151" y="742"/>
                          </a:lnTo>
                          <a:lnTo>
                            <a:pt x="151" y="744"/>
                          </a:lnTo>
                          <a:lnTo>
                            <a:pt x="151" y="742"/>
                          </a:lnTo>
                          <a:lnTo>
                            <a:pt x="151" y="740"/>
                          </a:lnTo>
                          <a:lnTo>
                            <a:pt x="151" y="738"/>
                          </a:lnTo>
                          <a:lnTo>
                            <a:pt x="151" y="736"/>
                          </a:lnTo>
                          <a:lnTo>
                            <a:pt x="149" y="736"/>
                          </a:lnTo>
                          <a:lnTo>
                            <a:pt x="151" y="736"/>
                          </a:lnTo>
                          <a:lnTo>
                            <a:pt x="149" y="736"/>
                          </a:lnTo>
                          <a:lnTo>
                            <a:pt x="149" y="734"/>
                          </a:lnTo>
                          <a:lnTo>
                            <a:pt x="149" y="732"/>
                          </a:lnTo>
                          <a:lnTo>
                            <a:pt x="151" y="732"/>
                          </a:lnTo>
                          <a:lnTo>
                            <a:pt x="151" y="730"/>
                          </a:lnTo>
                          <a:lnTo>
                            <a:pt x="149" y="730"/>
                          </a:lnTo>
                          <a:lnTo>
                            <a:pt x="149" y="728"/>
                          </a:lnTo>
                          <a:lnTo>
                            <a:pt x="149" y="726"/>
                          </a:lnTo>
                          <a:lnTo>
                            <a:pt x="147" y="726"/>
                          </a:lnTo>
                          <a:lnTo>
                            <a:pt x="147" y="724"/>
                          </a:lnTo>
                          <a:lnTo>
                            <a:pt x="147" y="726"/>
                          </a:lnTo>
                          <a:lnTo>
                            <a:pt x="147" y="724"/>
                          </a:lnTo>
                          <a:lnTo>
                            <a:pt x="145" y="724"/>
                          </a:lnTo>
                          <a:lnTo>
                            <a:pt x="147" y="724"/>
                          </a:lnTo>
                          <a:lnTo>
                            <a:pt x="147" y="722"/>
                          </a:lnTo>
                          <a:lnTo>
                            <a:pt x="145" y="722"/>
                          </a:lnTo>
                          <a:lnTo>
                            <a:pt x="145" y="721"/>
                          </a:lnTo>
                          <a:lnTo>
                            <a:pt x="145" y="719"/>
                          </a:lnTo>
                          <a:lnTo>
                            <a:pt x="145" y="717"/>
                          </a:lnTo>
                          <a:lnTo>
                            <a:pt x="145" y="715"/>
                          </a:lnTo>
                          <a:lnTo>
                            <a:pt x="144" y="715"/>
                          </a:lnTo>
                          <a:lnTo>
                            <a:pt x="145" y="715"/>
                          </a:lnTo>
                          <a:lnTo>
                            <a:pt x="144" y="715"/>
                          </a:lnTo>
                          <a:lnTo>
                            <a:pt x="144" y="713"/>
                          </a:lnTo>
                          <a:lnTo>
                            <a:pt x="144" y="711"/>
                          </a:lnTo>
                          <a:lnTo>
                            <a:pt x="144" y="709"/>
                          </a:lnTo>
                          <a:lnTo>
                            <a:pt x="142" y="709"/>
                          </a:lnTo>
                          <a:lnTo>
                            <a:pt x="142" y="707"/>
                          </a:lnTo>
                          <a:lnTo>
                            <a:pt x="142" y="705"/>
                          </a:lnTo>
                          <a:lnTo>
                            <a:pt x="140" y="705"/>
                          </a:lnTo>
                          <a:lnTo>
                            <a:pt x="140" y="703"/>
                          </a:lnTo>
                          <a:lnTo>
                            <a:pt x="140" y="701"/>
                          </a:lnTo>
                          <a:lnTo>
                            <a:pt x="140" y="699"/>
                          </a:lnTo>
                          <a:lnTo>
                            <a:pt x="140" y="697"/>
                          </a:lnTo>
                          <a:lnTo>
                            <a:pt x="138" y="697"/>
                          </a:lnTo>
                          <a:lnTo>
                            <a:pt x="138" y="696"/>
                          </a:lnTo>
                          <a:lnTo>
                            <a:pt x="136" y="696"/>
                          </a:lnTo>
                          <a:lnTo>
                            <a:pt x="136" y="694"/>
                          </a:lnTo>
                          <a:lnTo>
                            <a:pt x="138" y="694"/>
                          </a:lnTo>
                          <a:lnTo>
                            <a:pt x="136" y="694"/>
                          </a:lnTo>
                          <a:lnTo>
                            <a:pt x="138" y="694"/>
                          </a:lnTo>
                          <a:lnTo>
                            <a:pt x="136" y="694"/>
                          </a:lnTo>
                          <a:lnTo>
                            <a:pt x="136" y="696"/>
                          </a:lnTo>
                          <a:lnTo>
                            <a:pt x="136" y="697"/>
                          </a:lnTo>
                          <a:lnTo>
                            <a:pt x="138" y="697"/>
                          </a:lnTo>
                          <a:lnTo>
                            <a:pt x="138" y="699"/>
                          </a:lnTo>
                          <a:lnTo>
                            <a:pt x="138" y="701"/>
                          </a:lnTo>
                          <a:lnTo>
                            <a:pt x="138" y="703"/>
                          </a:lnTo>
                          <a:lnTo>
                            <a:pt x="138" y="705"/>
                          </a:lnTo>
                          <a:lnTo>
                            <a:pt x="138" y="707"/>
                          </a:lnTo>
                          <a:lnTo>
                            <a:pt x="138" y="709"/>
                          </a:lnTo>
                          <a:lnTo>
                            <a:pt x="140" y="709"/>
                          </a:lnTo>
                          <a:lnTo>
                            <a:pt x="140" y="711"/>
                          </a:lnTo>
                          <a:lnTo>
                            <a:pt x="138" y="709"/>
                          </a:lnTo>
                          <a:lnTo>
                            <a:pt x="138" y="711"/>
                          </a:lnTo>
                          <a:lnTo>
                            <a:pt x="138" y="709"/>
                          </a:lnTo>
                          <a:lnTo>
                            <a:pt x="136" y="709"/>
                          </a:lnTo>
                          <a:lnTo>
                            <a:pt x="136" y="707"/>
                          </a:lnTo>
                          <a:lnTo>
                            <a:pt x="136" y="709"/>
                          </a:lnTo>
                          <a:lnTo>
                            <a:pt x="136" y="707"/>
                          </a:lnTo>
                          <a:lnTo>
                            <a:pt x="136" y="705"/>
                          </a:lnTo>
                          <a:lnTo>
                            <a:pt x="136" y="707"/>
                          </a:lnTo>
                          <a:lnTo>
                            <a:pt x="136" y="705"/>
                          </a:lnTo>
                          <a:lnTo>
                            <a:pt x="134" y="705"/>
                          </a:lnTo>
                          <a:lnTo>
                            <a:pt x="134" y="703"/>
                          </a:lnTo>
                          <a:lnTo>
                            <a:pt x="134" y="705"/>
                          </a:lnTo>
                          <a:lnTo>
                            <a:pt x="136" y="705"/>
                          </a:lnTo>
                          <a:lnTo>
                            <a:pt x="136" y="703"/>
                          </a:lnTo>
                          <a:lnTo>
                            <a:pt x="134" y="703"/>
                          </a:lnTo>
                          <a:lnTo>
                            <a:pt x="136" y="703"/>
                          </a:lnTo>
                          <a:lnTo>
                            <a:pt x="134" y="703"/>
                          </a:lnTo>
                          <a:lnTo>
                            <a:pt x="134" y="701"/>
                          </a:lnTo>
                          <a:lnTo>
                            <a:pt x="134" y="699"/>
                          </a:lnTo>
                          <a:lnTo>
                            <a:pt x="132" y="699"/>
                          </a:lnTo>
                          <a:lnTo>
                            <a:pt x="132" y="697"/>
                          </a:lnTo>
                          <a:lnTo>
                            <a:pt x="134" y="697"/>
                          </a:lnTo>
                          <a:lnTo>
                            <a:pt x="132" y="697"/>
                          </a:lnTo>
                          <a:lnTo>
                            <a:pt x="132" y="696"/>
                          </a:lnTo>
                          <a:lnTo>
                            <a:pt x="130" y="694"/>
                          </a:lnTo>
                          <a:lnTo>
                            <a:pt x="128" y="692"/>
                          </a:lnTo>
                          <a:lnTo>
                            <a:pt x="126" y="690"/>
                          </a:lnTo>
                          <a:lnTo>
                            <a:pt x="124" y="690"/>
                          </a:lnTo>
                          <a:lnTo>
                            <a:pt x="124" y="688"/>
                          </a:lnTo>
                          <a:lnTo>
                            <a:pt x="122" y="688"/>
                          </a:lnTo>
                          <a:lnTo>
                            <a:pt x="122" y="686"/>
                          </a:lnTo>
                          <a:lnTo>
                            <a:pt x="121" y="686"/>
                          </a:lnTo>
                          <a:lnTo>
                            <a:pt x="119" y="684"/>
                          </a:lnTo>
                          <a:lnTo>
                            <a:pt x="119" y="682"/>
                          </a:lnTo>
                          <a:lnTo>
                            <a:pt x="117" y="682"/>
                          </a:lnTo>
                          <a:lnTo>
                            <a:pt x="117" y="680"/>
                          </a:lnTo>
                          <a:lnTo>
                            <a:pt x="117" y="678"/>
                          </a:lnTo>
                          <a:lnTo>
                            <a:pt x="115" y="678"/>
                          </a:lnTo>
                          <a:lnTo>
                            <a:pt x="115" y="676"/>
                          </a:lnTo>
                          <a:lnTo>
                            <a:pt x="113" y="676"/>
                          </a:lnTo>
                          <a:lnTo>
                            <a:pt x="113" y="674"/>
                          </a:lnTo>
                          <a:lnTo>
                            <a:pt x="111" y="674"/>
                          </a:lnTo>
                          <a:lnTo>
                            <a:pt x="111" y="673"/>
                          </a:lnTo>
                          <a:lnTo>
                            <a:pt x="111" y="671"/>
                          </a:lnTo>
                          <a:lnTo>
                            <a:pt x="109" y="671"/>
                          </a:lnTo>
                          <a:lnTo>
                            <a:pt x="109" y="669"/>
                          </a:lnTo>
                          <a:lnTo>
                            <a:pt x="109" y="667"/>
                          </a:lnTo>
                          <a:lnTo>
                            <a:pt x="107" y="667"/>
                          </a:lnTo>
                          <a:lnTo>
                            <a:pt x="107" y="665"/>
                          </a:lnTo>
                          <a:lnTo>
                            <a:pt x="107" y="663"/>
                          </a:lnTo>
                          <a:lnTo>
                            <a:pt x="105" y="663"/>
                          </a:lnTo>
                          <a:lnTo>
                            <a:pt x="105" y="661"/>
                          </a:lnTo>
                          <a:lnTo>
                            <a:pt x="105" y="659"/>
                          </a:lnTo>
                          <a:lnTo>
                            <a:pt x="103" y="659"/>
                          </a:lnTo>
                          <a:lnTo>
                            <a:pt x="103" y="657"/>
                          </a:lnTo>
                          <a:lnTo>
                            <a:pt x="105" y="657"/>
                          </a:lnTo>
                          <a:lnTo>
                            <a:pt x="105" y="655"/>
                          </a:lnTo>
                          <a:lnTo>
                            <a:pt x="103" y="655"/>
                          </a:lnTo>
                          <a:lnTo>
                            <a:pt x="105" y="655"/>
                          </a:lnTo>
                          <a:lnTo>
                            <a:pt x="105" y="653"/>
                          </a:lnTo>
                          <a:lnTo>
                            <a:pt x="105" y="651"/>
                          </a:lnTo>
                          <a:lnTo>
                            <a:pt x="107" y="649"/>
                          </a:lnTo>
                          <a:lnTo>
                            <a:pt x="107" y="648"/>
                          </a:lnTo>
                          <a:lnTo>
                            <a:pt x="107" y="646"/>
                          </a:lnTo>
                          <a:lnTo>
                            <a:pt x="107" y="644"/>
                          </a:lnTo>
                          <a:lnTo>
                            <a:pt x="107" y="642"/>
                          </a:lnTo>
                          <a:lnTo>
                            <a:pt x="107" y="640"/>
                          </a:lnTo>
                          <a:lnTo>
                            <a:pt x="107" y="638"/>
                          </a:lnTo>
                          <a:lnTo>
                            <a:pt x="107" y="636"/>
                          </a:lnTo>
                          <a:lnTo>
                            <a:pt x="109" y="636"/>
                          </a:lnTo>
                          <a:lnTo>
                            <a:pt x="107" y="634"/>
                          </a:lnTo>
                          <a:lnTo>
                            <a:pt x="107" y="632"/>
                          </a:lnTo>
                          <a:lnTo>
                            <a:pt x="107" y="630"/>
                          </a:lnTo>
                          <a:lnTo>
                            <a:pt x="107" y="628"/>
                          </a:lnTo>
                          <a:lnTo>
                            <a:pt x="107" y="630"/>
                          </a:lnTo>
                          <a:lnTo>
                            <a:pt x="109" y="630"/>
                          </a:lnTo>
                          <a:lnTo>
                            <a:pt x="107" y="630"/>
                          </a:lnTo>
                          <a:lnTo>
                            <a:pt x="107" y="632"/>
                          </a:lnTo>
                          <a:lnTo>
                            <a:pt x="109" y="632"/>
                          </a:lnTo>
                          <a:lnTo>
                            <a:pt x="109" y="634"/>
                          </a:lnTo>
                          <a:lnTo>
                            <a:pt x="111" y="634"/>
                          </a:lnTo>
                          <a:lnTo>
                            <a:pt x="111" y="636"/>
                          </a:lnTo>
                          <a:lnTo>
                            <a:pt x="113" y="636"/>
                          </a:lnTo>
                          <a:lnTo>
                            <a:pt x="115" y="636"/>
                          </a:lnTo>
                          <a:lnTo>
                            <a:pt x="115" y="638"/>
                          </a:lnTo>
                          <a:lnTo>
                            <a:pt x="115" y="636"/>
                          </a:lnTo>
                          <a:lnTo>
                            <a:pt x="117" y="636"/>
                          </a:lnTo>
                          <a:lnTo>
                            <a:pt x="117" y="638"/>
                          </a:lnTo>
                          <a:lnTo>
                            <a:pt x="119" y="638"/>
                          </a:lnTo>
                          <a:lnTo>
                            <a:pt x="119" y="640"/>
                          </a:lnTo>
                          <a:lnTo>
                            <a:pt x="119" y="642"/>
                          </a:lnTo>
                          <a:lnTo>
                            <a:pt x="121" y="642"/>
                          </a:lnTo>
                          <a:lnTo>
                            <a:pt x="121" y="644"/>
                          </a:lnTo>
                          <a:lnTo>
                            <a:pt x="121" y="646"/>
                          </a:lnTo>
                          <a:lnTo>
                            <a:pt x="122" y="646"/>
                          </a:lnTo>
                          <a:lnTo>
                            <a:pt x="122" y="648"/>
                          </a:lnTo>
                          <a:lnTo>
                            <a:pt x="124" y="648"/>
                          </a:lnTo>
                          <a:lnTo>
                            <a:pt x="126" y="648"/>
                          </a:lnTo>
                          <a:lnTo>
                            <a:pt x="126" y="646"/>
                          </a:lnTo>
                          <a:lnTo>
                            <a:pt x="128" y="646"/>
                          </a:lnTo>
                          <a:lnTo>
                            <a:pt x="128" y="644"/>
                          </a:lnTo>
                          <a:lnTo>
                            <a:pt x="128" y="642"/>
                          </a:lnTo>
                          <a:lnTo>
                            <a:pt x="126" y="642"/>
                          </a:lnTo>
                          <a:lnTo>
                            <a:pt x="126" y="640"/>
                          </a:lnTo>
                          <a:lnTo>
                            <a:pt x="128" y="640"/>
                          </a:lnTo>
                          <a:lnTo>
                            <a:pt x="128" y="638"/>
                          </a:lnTo>
                          <a:lnTo>
                            <a:pt x="130" y="638"/>
                          </a:lnTo>
                          <a:lnTo>
                            <a:pt x="130" y="636"/>
                          </a:lnTo>
                          <a:lnTo>
                            <a:pt x="130" y="634"/>
                          </a:lnTo>
                          <a:lnTo>
                            <a:pt x="132" y="634"/>
                          </a:lnTo>
                          <a:lnTo>
                            <a:pt x="130" y="634"/>
                          </a:lnTo>
                          <a:lnTo>
                            <a:pt x="130" y="632"/>
                          </a:lnTo>
                          <a:lnTo>
                            <a:pt x="130" y="630"/>
                          </a:lnTo>
                          <a:lnTo>
                            <a:pt x="130" y="628"/>
                          </a:lnTo>
                          <a:lnTo>
                            <a:pt x="132" y="628"/>
                          </a:lnTo>
                          <a:lnTo>
                            <a:pt x="132" y="626"/>
                          </a:lnTo>
                          <a:lnTo>
                            <a:pt x="132" y="625"/>
                          </a:lnTo>
                          <a:lnTo>
                            <a:pt x="132" y="623"/>
                          </a:lnTo>
                          <a:lnTo>
                            <a:pt x="132" y="621"/>
                          </a:lnTo>
                          <a:lnTo>
                            <a:pt x="132" y="619"/>
                          </a:lnTo>
                          <a:lnTo>
                            <a:pt x="134" y="619"/>
                          </a:lnTo>
                          <a:lnTo>
                            <a:pt x="134" y="617"/>
                          </a:lnTo>
                          <a:lnTo>
                            <a:pt x="134" y="615"/>
                          </a:lnTo>
                          <a:lnTo>
                            <a:pt x="134" y="613"/>
                          </a:lnTo>
                          <a:lnTo>
                            <a:pt x="132" y="613"/>
                          </a:lnTo>
                          <a:lnTo>
                            <a:pt x="132" y="611"/>
                          </a:lnTo>
                          <a:lnTo>
                            <a:pt x="130" y="611"/>
                          </a:lnTo>
                          <a:lnTo>
                            <a:pt x="128" y="611"/>
                          </a:lnTo>
                          <a:lnTo>
                            <a:pt x="130" y="611"/>
                          </a:lnTo>
                          <a:lnTo>
                            <a:pt x="130" y="613"/>
                          </a:lnTo>
                          <a:lnTo>
                            <a:pt x="128" y="613"/>
                          </a:lnTo>
                          <a:lnTo>
                            <a:pt x="128" y="611"/>
                          </a:lnTo>
                          <a:lnTo>
                            <a:pt x="128" y="609"/>
                          </a:lnTo>
                          <a:lnTo>
                            <a:pt x="126" y="609"/>
                          </a:lnTo>
                          <a:lnTo>
                            <a:pt x="126" y="607"/>
                          </a:lnTo>
                          <a:lnTo>
                            <a:pt x="124" y="607"/>
                          </a:lnTo>
                          <a:lnTo>
                            <a:pt x="124" y="609"/>
                          </a:lnTo>
                          <a:lnTo>
                            <a:pt x="124" y="607"/>
                          </a:lnTo>
                          <a:lnTo>
                            <a:pt x="122" y="607"/>
                          </a:lnTo>
                          <a:lnTo>
                            <a:pt x="124" y="605"/>
                          </a:lnTo>
                          <a:lnTo>
                            <a:pt x="122" y="605"/>
                          </a:lnTo>
                          <a:lnTo>
                            <a:pt x="124" y="605"/>
                          </a:lnTo>
                          <a:lnTo>
                            <a:pt x="124" y="603"/>
                          </a:lnTo>
                          <a:lnTo>
                            <a:pt x="126" y="603"/>
                          </a:lnTo>
                          <a:lnTo>
                            <a:pt x="126" y="605"/>
                          </a:lnTo>
                          <a:lnTo>
                            <a:pt x="128" y="605"/>
                          </a:lnTo>
                          <a:lnTo>
                            <a:pt x="130" y="605"/>
                          </a:lnTo>
                          <a:lnTo>
                            <a:pt x="132" y="603"/>
                          </a:lnTo>
                          <a:lnTo>
                            <a:pt x="132" y="605"/>
                          </a:lnTo>
                          <a:lnTo>
                            <a:pt x="132" y="603"/>
                          </a:lnTo>
                          <a:lnTo>
                            <a:pt x="132" y="605"/>
                          </a:lnTo>
                          <a:lnTo>
                            <a:pt x="134" y="605"/>
                          </a:lnTo>
                          <a:lnTo>
                            <a:pt x="136" y="605"/>
                          </a:lnTo>
                          <a:lnTo>
                            <a:pt x="136" y="603"/>
                          </a:lnTo>
                          <a:lnTo>
                            <a:pt x="138" y="603"/>
                          </a:lnTo>
                          <a:lnTo>
                            <a:pt x="138" y="601"/>
                          </a:lnTo>
                          <a:lnTo>
                            <a:pt x="138" y="600"/>
                          </a:lnTo>
                          <a:lnTo>
                            <a:pt x="136" y="600"/>
                          </a:lnTo>
                          <a:lnTo>
                            <a:pt x="136" y="598"/>
                          </a:lnTo>
                          <a:lnTo>
                            <a:pt x="136" y="596"/>
                          </a:lnTo>
                          <a:lnTo>
                            <a:pt x="134" y="596"/>
                          </a:lnTo>
                          <a:lnTo>
                            <a:pt x="134" y="598"/>
                          </a:lnTo>
                          <a:lnTo>
                            <a:pt x="134" y="596"/>
                          </a:lnTo>
                          <a:lnTo>
                            <a:pt x="132" y="596"/>
                          </a:lnTo>
                          <a:lnTo>
                            <a:pt x="134" y="596"/>
                          </a:lnTo>
                          <a:lnTo>
                            <a:pt x="134" y="594"/>
                          </a:lnTo>
                          <a:lnTo>
                            <a:pt x="136" y="594"/>
                          </a:lnTo>
                          <a:lnTo>
                            <a:pt x="136" y="596"/>
                          </a:lnTo>
                          <a:lnTo>
                            <a:pt x="136" y="594"/>
                          </a:lnTo>
                          <a:lnTo>
                            <a:pt x="136" y="592"/>
                          </a:lnTo>
                          <a:lnTo>
                            <a:pt x="136" y="590"/>
                          </a:lnTo>
                          <a:lnTo>
                            <a:pt x="136" y="588"/>
                          </a:lnTo>
                          <a:lnTo>
                            <a:pt x="138" y="588"/>
                          </a:lnTo>
                          <a:lnTo>
                            <a:pt x="138" y="586"/>
                          </a:lnTo>
                          <a:lnTo>
                            <a:pt x="138" y="588"/>
                          </a:lnTo>
                          <a:lnTo>
                            <a:pt x="138" y="586"/>
                          </a:lnTo>
                          <a:lnTo>
                            <a:pt x="140" y="586"/>
                          </a:lnTo>
                          <a:lnTo>
                            <a:pt x="140" y="584"/>
                          </a:lnTo>
                          <a:lnTo>
                            <a:pt x="140" y="582"/>
                          </a:lnTo>
                          <a:lnTo>
                            <a:pt x="138" y="582"/>
                          </a:lnTo>
                          <a:lnTo>
                            <a:pt x="136" y="582"/>
                          </a:lnTo>
                          <a:lnTo>
                            <a:pt x="136" y="580"/>
                          </a:lnTo>
                          <a:lnTo>
                            <a:pt x="138" y="580"/>
                          </a:lnTo>
                          <a:lnTo>
                            <a:pt x="138" y="578"/>
                          </a:lnTo>
                          <a:lnTo>
                            <a:pt x="140" y="578"/>
                          </a:lnTo>
                          <a:lnTo>
                            <a:pt x="140" y="577"/>
                          </a:lnTo>
                          <a:lnTo>
                            <a:pt x="142" y="577"/>
                          </a:lnTo>
                          <a:lnTo>
                            <a:pt x="142" y="575"/>
                          </a:lnTo>
                          <a:lnTo>
                            <a:pt x="144" y="575"/>
                          </a:lnTo>
                          <a:lnTo>
                            <a:pt x="144" y="573"/>
                          </a:lnTo>
                          <a:lnTo>
                            <a:pt x="144" y="571"/>
                          </a:lnTo>
                          <a:lnTo>
                            <a:pt x="144" y="569"/>
                          </a:lnTo>
                          <a:lnTo>
                            <a:pt x="144" y="567"/>
                          </a:lnTo>
                          <a:lnTo>
                            <a:pt x="144" y="565"/>
                          </a:lnTo>
                          <a:lnTo>
                            <a:pt x="145" y="565"/>
                          </a:lnTo>
                          <a:lnTo>
                            <a:pt x="145" y="563"/>
                          </a:lnTo>
                          <a:lnTo>
                            <a:pt x="145" y="561"/>
                          </a:lnTo>
                          <a:lnTo>
                            <a:pt x="145" y="559"/>
                          </a:lnTo>
                          <a:lnTo>
                            <a:pt x="144" y="559"/>
                          </a:lnTo>
                          <a:lnTo>
                            <a:pt x="144" y="557"/>
                          </a:lnTo>
                          <a:lnTo>
                            <a:pt x="142" y="555"/>
                          </a:lnTo>
                          <a:lnTo>
                            <a:pt x="142" y="553"/>
                          </a:lnTo>
                          <a:lnTo>
                            <a:pt x="140" y="553"/>
                          </a:lnTo>
                          <a:lnTo>
                            <a:pt x="138" y="553"/>
                          </a:lnTo>
                          <a:lnTo>
                            <a:pt x="138" y="555"/>
                          </a:lnTo>
                          <a:lnTo>
                            <a:pt x="138" y="553"/>
                          </a:lnTo>
                          <a:lnTo>
                            <a:pt x="136" y="553"/>
                          </a:lnTo>
                          <a:lnTo>
                            <a:pt x="134" y="553"/>
                          </a:lnTo>
                          <a:lnTo>
                            <a:pt x="134" y="552"/>
                          </a:lnTo>
                          <a:lnTo>
                            <a:pt x="132" y="552"/>
                          </a:lnTo>
                          <a:lnTo>
                            <a:pt x="134" y="552"/>
                          </a:lnTo>
                          <a:lnTo>
                            <a:pt x="134" y="550"/>
                          </a:lnTo>
                          <a:lnTo>
                            <a:pt x="134" y="548"/>
                          </a:lnTo>
                          <a:lnTo>
                            <a:pt x="134" y="550"/>
                          </a:lnTo>
                          <a:lnTo>
                            <a:pt x="134" y="548"/>
                          </a:lnTo>
                          <a:lnTo>
                            <a:pt x="132" y="548"/>
                          </a:lnTo>
                          <a:lnTo>
                            <a:pt x="132" y="546"/>
                          </a:lnTo>
                          <a:lnTo>
                            <a:pt x="130" y="546"/>
                          </a:lnTo>
                          <a:lnTo>
                            <a:pt x="128" y="546"/>
                          </a:lnTo>
                          <a:lnTo>
                            <a:pt x="128" y="544"/>
                          </a:lnTo>
                          <a:lnTo>
                            <a:pt x="126" y="544"/>
                          </a:lnTo>
                          <a:lnTo>
                            <a:pt x="126" y="542"/>
                          </a:lnTo>
                          <a:lnTo>
                            <a:pt x="126" y="540"/>
                          </a:lnTo>
                          <a:lnTo>
                            <a:pt x="128" y="540"/>
                          </a:lnTo>
                          <a:lnTo>
                            <a:pt x="126" y="540"/>
                          </a:lnTo>
                          <a:lnTo>
                            <a:pt x="126" y="538"/>
                          </a:lnTo>
                          <a:lnTo>
                            <a:pt x="124" y="538"/>
                          </a:lnTo>
                          <a:lnTo>
                            <a:pt x="124" y="536"/>
                          </a:lnTo>
                          <a:lnTo>
                            <a:pt x="126" y="536"/>
                          </a:lnTo>
                          <a:lnTo>
                            <a:pt x="126" y="534"/>
                          </a:lnTo>
                          <a:lnTo>
                            <a:pt x="126" y="536"/>
                          </a:lnTo>
                          <a:lnTo>
                            <a:pt x="128" y="536"/>
                          </a:lnTo>
                          <a:lnTo>
                            <a:pt x="128" y="534"/>
                          </a:lnTo>
                          <a:lnTo>
                            <a:pt x="128" y="532"/>
                          </a:lnTo>
                          <a:lnTo>
                            <a:pt x="126" y="532"/>
                          </a:lnTo>
                          <a:lnTo>
                            <a:pt x="124" y="532"/>
                          </a:lnTo>
                          <a:lnTo>
                            <a:pt x="124" y="530"/>
                          </a:lnTo>
                          <a:lnTo>
                            <a:pt x="126" y="530"/>
                          </a:lnTo>
                          <a:lnTo>
                            <a:pt x="126" y="529"/>
                          </a:lnTo>
                          <a:lnTo>
                            <a:pt x="126" y="527"/>
                          </a:lnTo>
                          <a:lnTo>
                            <a:pt x="124" y="527"/>
                          </a:lnTo>
                          <a:lnTo>
                            <a:pt x="124" y="525"/>
                          </a:lnTo>
                          <a:lnTo>
                            <a:pt x="122" y="525"/>
                          </a:lnTo>
                          <a:lnTo>
                            <a:pt x="121" y="525"/>
                          </a:lnTo>
                          <a:lnTo>
                            <a:pt x="121" y="527"/>
                          </a:lnTo>
                          <a:lnTo>
                            <a:pt x="119" y="527"/>
                          </a:lnTo>
                          <a:lnTo>
                            <a:pt x="119" y="525"/>
                          </a:lnTo>
                          <a:lnTo>
                            <a:pt x="119" y="523"/>
                          </a:lnTo>
                          <a:lnTo>
                            <a:pt x="117" y="523"/>
                          </a:lnTo>
                          <a:lnTo>
                            <a:pt x="117" y="521"/>
                          </a:lnTo>
                          <a:lnTo>
                            <a:pt x="115" y="521"/>
                          </a:lnTo>
                          <a:lnTo>
                            <a:pt x="113" y="521"/>
                          </a:lnTo>
                          <a:lnTo>
                            <a:pt x="111" y="521"/>
                          </a:lnTo>
                          <a:lnTo>
                            <a:pt x="109" y="521"/>
                          </a:lnTo>
                          <a:lnTo>
                            <a:pt x="107" y="521"/>
                          </a:lnTo>
                          <a:lnTo>
                            <a:pt x="105" y="523"/>
                          </a:lnTo>
                          <a:lnTo>
                            <a:pt x="103" y="523"/>
                          </a:lnTo>
                          <a:lnTo>
                            <a:pt x="101" y="525"/>
                          </a:lnTo>
                          <a:lnTo>
                            <a:pt x="99" y="525"/>
                          </a:lnTo>
                          <a:lnTo>
                            <a:pt x="99" y="527"/>
                          </a:lnTo>
                          <a:lnTo>
                            <a:pt x="97" y="527"/>
                          </a:lnTo>
                          <a:lnTo>
                            <a:pt x="99" y="527"/>
                          </a:lnTo>
                          <a:lnTo>
                            <a:pt x="97" y="527"/>
                          </a:lnTo>
                          <a:lnTo>
                            <a:pt x="97" y="529"/>
                          </a:lnTo>
                          <a:lnTo>
                            <a:pt x="99" y="529"/>
                          </a:lnTo>
                          <a:lnTo>
                            <a:pt x="97" y="529"/>
                          </a:lnTo>
                          <a:lnTo>
                            <a:pt x="97" y="530"/>
                          </a:lnTo>
                          <a:lnTo>
                            <a:pt x="97" y="532"/>
                          </a:lnTo>
                          <a:lnTo>
                            <a:pt x="97" y="534"/>
                          </a:lnTo>
                          <a:lnTo>
                            <a:pt x="99" y="534"/>
                          </a:lnTo>
                          <a:lnTo>
                            <a:pt x="99" y="536"/>
                          </a:lnTo>
                          <a:lnTo>
                            <a:pt x="99" y="534"/>
                          </a:lnTo>
                          <a:lnTo>
                            <a:pt x="97" y="534"/>
                          </a:lnTo>
                          <a:lnTo>
                            <a:pt x="96" y="534"/>
                          </a:lnTo>
                          <a:lnTo>
                            <a:pt x="97" y="534"/>
                          </a:lnTo>
                          <a:lnTo>
                            <a:pt x="96" y="534"/>
                          </a:lnTo>
                          <a:lnTo>
                            <a:pt x="96" y="532"/>
                          </a:lnTo>
                          <a:lnTo>
                            <a:pt x="94" y="532"/>
                          </a:lnTo>
                          <a:lnTo>
                            <a:pt x="94" y="534"/>
                          </a:lnTo>
                          <a:lnTo>
                            <a:pt x="94" y="536"/>
                          </a:lnTo>
                          <a:lnTo>
                            <a:pt x="92" y="536"/>
                          </a:lnTo>
                          <a:lnTo>
                            <a:pt x="94" y="536"/>
                          </a:lnTo>
                          <a:lnTo>
                            <a:pt x="92" y="534"/>
                          </a:lnTo>
                          <a:lnTo>
                            <a:pt x="92" y="536"/>
                          </a:lnTo>
                          <a:lnTo>
                            <a:pt x="92" y="534"/>
                          </a:lnTo>
                          <a:lnTo>
                            <a:pt x="92" y="532"/>
                          </a:lnTo>
                          <a:lnTo>
                            <a:pt x="92" y="534"/>
                          </a:lnTo>
                          <a:lnTo>
                            <a:pt x="92" y="532"/>
                          </a:lnTo>
                          <a:lnTo>
                            <a:pt x="90" y="534"/>
                          </a:lnTo>
                          <a:lnTo>
                            <a:pt x="90" y="532"/>
                          </a:lnTo>
                          <a:lnTo>
                            <a:pt x="92" y="532"/>
                          </a:lnTo>
                          <a:lnTo>
                            <a:pt x="90" y="532"/>
                          </a:lnTo>
                          <a:lnTo>
                            <a:pt x="90" y="530"/>
                          </a:lnTo>
                          <a:lnTo>
                            <a:pt x="92" y="530"/>
                          </a:lnTo>
                          <a:lnTo>
                            <a:pt x="90" y="530"/>
                          </a:lnTo>
                          <a:lnTo>
                            <a:pt x="92" y="530"/>
                          </a:lnTo>
                          <a:lnTo>
                            <a:pt x="92" y="529"/>
                          </a:lnTo>
                          <a:lnTo>
                            <a:pt x="90" y="529"/>
                          </a:lnTo>
                          <a:lnTo>
                            <a:pt x="90" y="527"/>
                          </a:lnTo>
                          <a:lnTo>
                            <a:pt x="90" y="525"/>
                          </a:lnTo>
                          <a:lnTo>
                            <a:pt x="90" y="523"/>
                          </a:lnTo>
                          <a:lnTo>
                            <a:pt x="92" y="523"/>
                          </a:lnTo>
                          <a:lnTo>
                            <a:pt x="90" y="523"/>
                          </a:lnTo>
                          <a:lnTo>
                            <a:pt x="92" y="523"/>
                          </a:lnTo>
                          <a:lnTo>
                            <a:pt x="90" y="521"/>
                          </a:lnTo>
                          <a:lnTo>
                            <a:pt x="90" y="519"/>
                          </a:lnTo>
                          <a:lnTo>
                            <a:pt x="90" y="517"/>
                          </a:lnTo>
                          <a:lnTo>
                            <a:pt x="88" y="517"/>
                          </a:lnTo>
                          <a:lnTo>
                            <a:pt x="88" y="515"/>
                          </a:lnTo>
                          <a:lnTo>
                            <a:pt x="88" y="513"/>
                          </a:lnTo>
                          <a:lnTo>
                            <a:pt x="88" y="511"/>
                          </a:lnTo>
                          <a:lnTo>
                            <a:pt x="86" y="511"/>
                          </a:lnTo>
                          <a:lnTo>
                            <a:pt x="88" y="511"/>
                          </a:lnTo>
                          <a:lnTo>
                            <a:pt x="86" y="511"/>
                          </a:lnTo>
                          <a:lnTo>
                            <a:pt x="88" y="509"/>
                          </a:lnTo>
                          <a:lnTo>
                            <a:pt x="86" y="509"/>
                          </a:lnTo>
                          <a:lnTo>
                            <a:pt x="86" y="507"/>
                          </a:lnTo>
                          <a:lnTo>
                            <a:pt x="84" y="507"/>
                          </a:lnTo>
                          <a:lnTo>
                            <a:pt x="84" y="505"/>
                          </a:lnTo>
                          <a:lnTo>
                            <a:pt x="82" y="505"/>
                          </a:lnTo>
                          <a:lnTo>
                            <a:pt x="84" y="505"/>
                          </a:lnTo>
                          <a:lnTo>
                            <a:pt x="84" y="504"/>
                          </a:lnTo>
                          <a:lnTo>
                            <a:pt x="84" y="502"/>
                          </a:lnTo>
                          <a:lnTo>
                            <a:pt x="82" y="502"/>
                          </a:lnTo>
                          <a:lnTo>
                            <a:pt x="82" y="500"/>
                          </a:lnTo>
                          <a:lnTo>
                            <a:pt x="82" y="498"/>
                          </a:lnTo>
                          <a:lnTo>
                            <a:pt x="82" y="496"/>
                          </a:lnTo>
                          <a:lnTo>
                            <a:pt x="80" y="496"/>
                          </a:lnTo>
                          <a:lnTo>
                            <a:pt x="80" y="494"/>
                          </a:lnTo>
                          <a:lnTo>
                            <a:pt x="78" y="494"/>
                          </a:lnTo>
                          <a:lnTo>
                            <a:pt x="78" y="492"/>
                          </a:lnTo>
                          <a:lnTo>
                            <a:pt x="76" y="492"/>
                          </a:lnTo>
                          <a:lnTo>
                            <a:pt x="76" y="490"/>
                          </a:lnTo>
                          <a:lnTo>
                            <a:pt x="74" y="490"/>
                          </a:lnTo>
                          <a:lnTo>
                            <a:pt x="74" y="488"/>
                          </a:lnTo>
                          <a:lnTo>
                            <a:pt x="74" y="490"/>
                          </a:lnTo>
                          <a:lnTo>
                            <a:pt x="74" y="488"/>
                          </a:lnTo>
                          <a:lnTo>
                            <a:pt x="73" y="488"/>
                          </a:lnTo>
                          <a:lnTo>
                            <a:pt x="73" y="486"/>
                          </a:lnTo>
                          <a:lnTo>
                            <a:pt x="71" y="486"/>
                          </a:lnTo>
                          <a:lnTo>
                            <a:pt x="71" y="484"/>
                          </a:lnTo>
                          <a:lnTo>
                            <a:pt x="69" y="484"/>
                          </a:lnTo>
                          <a:lnTo>
                            <a:pt x="67" y="482"/>
                          </a:lnTo>
                          <a:lnTo>
                            <a:pt x="65" y="482"/>
                          </a:lnTo>
                          <a:lnTo>
                            <a:pt x="65" y="481"/>
                          </a:lnTo>
                          <a:lnTo>
                            <a:pt x="63" y="481"/>
                          </a:lnTo>
                          <a:lnTo>
                            <a:pt x="61" y="481"/>
                          </a:lnTo>
                          <a:lnTo>
                            <a:pt x="59" y="481"/>
                          </a:lnTo>
                          <a:lnTo>
                            <a:pt x="57" y="481"/>
                          </a:lnTo>
                          <a:lnTo>
                            <a:pt x="57" y="479"/>
                          </a:lnTo>
                          <a:lnTo>
                            <a:pt x="59" y="479"/>
                          </a:lnTo>
                          <a:lnTo>
                            <a:pt x="57" y="479"/>
                          </a:lnTo>
                          <a:lnTo>
                            <a:pt x="57" y="477"/>
                          </a:lnTo>
                          <a:lnTo>
                            <a:pt x="57" y="475"/>
                          </a:lnTo>
                          <a:lnTo>
                            <a:pt x="55" y="475"/>
                          </a:lnTo>
                          <a:lnTo>
                            <a:pt x="53" y="475"/>
                          </a:lnTo>
                          <a:lnTo>
                            <a:pt x="51" y="475"/>
                          </a:lnTo>
                          <a:lnTo>
                            <a:pt x="51" y="477"/>
                          </a:lnTo>
                          <a:lnTo>
                            <a:pt x="51" y="479"/>
                          </a:lnTo>
                          <a:lnTo>
                            <a:pt x="49" y="479"/>
                          </a:lnTo>
                          <a:lnTo>
                            <a:pt x="51" y="481"/>
                          </a:lnTo>
                          <a:lnTo>
                            <a:pt x="49" y="481"/>
                          </a:lnTo>
                          <a:lnTo>
                            <a:pt x="51" y="481"/>
                          </a:lnTo>
                          <a:lnTo>
                            <a:pt x="49" y="481"/>
                          </a:lnTo>
                          <a:lnTo>
                            <a:pt x="49" y="482"/>
                          </a:lnTo>
                          <a:lnTo>
                            <a:pt x="49" y="484"/>
                          </a:lnTo>
                          <a:lnTo>
                            <a:pt x="49" y="486"/>
                          </a:lnTo>
                          <a:lnTo>
                            <a:pt x="48" y="486"/>
                          </a:lnTo>
                          <a:lnTo>
                            <a:pt x="48" y="484"/>
                          </a:lnTo>
                          <a:lnTo>
                            <a:pt x="46" y="484"/>
                          </a:lnTo>
                          <a:lnTo>
                            <a:pt x="46" y="482"/>
                          </a:lnTo>
                          <a:lnTo>
                            <a:pt x="46" y="481"/>
                          </a:lnTo>
                          <a:lnTo>
                            <a:pt x="46" y="479"/>
                          </a:lnTo>
                          <a:lnTo>
                            <a:pt x="46" y="477"/>
                          </a:lnTo>
                          <a:lnTo>
                            <a:pt x="46" y="475"/>
                          </a:lnTo>
                          <a:lnTo>
                            <a:pt x="44" y="475"/>
                          </a:lnTo>
                          <a:lnTo>
                            <a:pt x="44" y="473"/>
                          </a:lnTo>
                          <a:lnTo>
                            <a:pt x="44" y="471"/>
                          </a:lnTo>
                          <a:lnTo>
                            <a:pt x="44" y="469"/>
                          </a:lnTo>
                          <a:lnTo>
                            <a:pt x="46" y="469"/>
                          </a:lnTo>
                          <a:lnTo>
                            <a:pt x="44" y="469"/>
                          </a:lnTo>
                          <a:lnTo>
                            <a:pt x="46" y="469"/>
                          </a:lnTo>
                          <a:lnTo>
                            <a:pt x="46" y="467"/>
                          </a:lnTo>
                          <a:lnTo>
                            <a:pt x="46" y="465"/>
                          </a:lnTo>
                          <a:lnTo>
                            <a:pt x="48" y="465"/>
                          </a:lnTo>
                          <a:lnTo>
                            <a:pt x="48" y="463"/>
                          </a:lnTo>
                          <a:lnTo>
                            <a:pt x="48" y="461"/>
                          </a:lnTo>
                          <a:lnTo>
                            <a:pt x="48" y="459"/>
                          </a:lnTo>
                          <a:lnTo>
                            <a:pt x="48" y="457"/>
                          </a:lnTo>
                          <a:lnTo>
                            <a:pt x="49" y="457"/>
                          </a:lnTo>
                          <a:lnTo>
                            <a:pt x="51" y="457"/>
                          </a:lnTo>
                          <a:lnTo>
                            <a:pt x="51" y="456"/>
                          </a:lnTo>
                          <a:lnTo>
                            <a:pt x="51" y="454"/>
                          </a:lnTo>
                          <a:lnTo>
                            <a:pt x="53" y="454"/>
                          </a:lnTo>
                          <a:lnTo>
                            <a:pt x="53" y="456"/>
                          </a:lnTo>
                          <a:lnTo>
                            <a:pt x="55" y="456"/>
                          </a:lnTo>
                          <a:lnTo>
                            <a:pt x="57" y="454"/>
                          </a:lnTo>
                          <a:lnTo>
                            <a:pt x="57" y="452"/>
                          </a:lnTo>
                          <a:lnTo>
                            <a:pt x="59" y="452"/>
                          </a:lnTo>
                          <a:lnTo>
                            <a:pt x="59" y="450"/>
                          </a:lnTo>
                          <a:lnTo>
                            <a:pt x="59" y="448"/>
                          </a:lnTo>
                          <a:lnTo>
                            <a:pt x="59" y="446"/>
                          </a:lnTo>
                          <a:lnTo>
                            <a:pt x="57" y="446"/>
                          </a:lnTo>
                          <a:lnTo>
                            <a:pt x="57" y="444"/>
                          </a:lnTo>
                          <a:lnTo>
                            <a:pt x="57" y="442"/>
                          </a:lnTo>
                          <a:lnTo>
                            <a:pt x="55" y="440"/>
                          </a:lnTo>
                          <a:lnTo>
                            <a:pt x="55" y="438"/>
                          </a:lnTo>
                          <a:lnTo>
                            <a:pt x="53" y="438"/>
                          </a:lnTo>
                          <a:lnTo>
                            <a:pt x="53" y="436"/>
                          </a:lnTo>
                          <a:lnTo>
                            <a:pt x="53" y="434"/>
                          </a:lnTo>
                          <a:lnTo>
                            <a:pt x="51" y="434"/>
                          </a:lnTo>
                          <a:lnTo>
                            <a:pt x="51" y="433"/>
                          </a:lnTo>
                          <a:lnTo>
                            <a:pt x="49" y="433"/>
                          </a:lnTo>
                          <a:lnTo>
                            <a:pt x="46" y="429"/>
                          </a:lnTo>
                          <a:lnTo>
                            <a:pt x="44" y="427"/>
                          </a:lnTo>
                          <a:lnTo>
                            <a:pt x="42" y="425"/>
                          </a:lnTo>
                          <a:lnTo>
                            <a:pt x="38" y="421"/>
                          </a:lnTo>
                          <a:lnTo>
                            <a:pt x="36" y="419"/>
                          </a:lnTo>
                          <a:lnTo>
                            <a:pt x="34" y="419"/>
                          </a:lnTo>
                          <a:lnTo>
                            <a:pt x="34" y="417"/>
                          </a:lnTo>
                          <a:lnTo>
                            <a:pt x="32" y="417"/>
                          </a:lnTo>
                          <a:lnTo>
                            <a:pt x="32" y="415"/>
                          </a:lnTo>
                          <a:lnTo>
                            <a:pt x="30" y="415"/>
                          </a:lnTo>
                          <a:lnTo>
                            <a:pt x="30" y="413"/>
                          </a:lnTo>
                          <a:lnTo>
                            <a:pt x="28" y="413"/>
                          </a:lnTo>
                          <a:lnTo>
                            <a:pt x="28" y="411"/>
                          </a:lnTo>
                          <a:lnTo>
                            <a:pt x="26" y="411"/>
                          </a:lnTo>
                          <a:lnTo>
                            <a:pt x="28" y="409"/>
                          </a:lnTo>
                          <a:lnTo>
                            <a:pt x="26" y="409"/>
                          </a:lnTo>
                          <a:lnTo>
                            <a:pt x="26" y="408"/>
                          </a:lnTo>
                          <a:lnTo>
                            <a:pt x="26" y="406"/>
                          </a:lnTo>
                          <a:lnTo>
                            <a:pt x="25" y="406"/>
                          </a:lnTo>
                          <a:lnTo>
                            <a:pt x="25" y="404"/>
                          </a:lnTo>
                          <a:lnTo>
                            <a:pt x="23" y="404"/>
                          </a:lnTo>
                          <a:lnTo>
                            <a:pt x="21" y="404"/>
                          </a:lnTo>
                          <a:lnTo>
                            <a:pt x="21" y="402"/>
                          </a:lnTo>
                          <a:lnTo>
                            <a:pt x="19" y="402"/>
                          </a:lnTo>
                          <a:lnTo>
                            <a:pt x="19" y="404"/>
                          </a:lnTo>
                          <a:lnTo>
                            <a:pt x="19" y="402"/>
                          </a:lnTo>
                          <a:lnTo>
                            <a:pt x="17" y="402"/>
                          </a:lnTo>
                          <a:lnTo>
                            <a:pt x="17" y="404"/>
                          </a:lnTo>
                          <a:lnTo>
                            <a:pt x="17" y="402"/>
                          </a:lnTo>
                          <a:lnTo>
                            <a:pt x="15" y="402"/>
                          </a:lnTo>
                          <a:lnTo>
                            <a:pt x="15" y="400"/>
                          </a:lnTo>
                          <a:lnTo>
                            <a:pt x="15" y="402"/>
                          </a:lnTo>
                          <a:lnTo>
                            <a:pt x="15" y="400"/>
                          </a:lnTo>
                          <a:lnTo>
                            <a:pt x="13" y="400"/>
                          </a:lnTo>
                          <a:lnTo>
                            <a:pt x="13" y="398"/>
                          </a:lnTo>
                          <a:lnTo>
                            <a:pt x="13" y="400"/>
                          </a:lnTo>
                          <a:lnTo>
                            <a:pt x="13" y="398"/>
                          </a:lnTo>
                          <a:lnTo>
                            <a:pt x="11" y="398"/>
                          </a:lnTo>
                          <a:lnTo>
                            <a:pt x="11" y="396"/>
                          </a:lnTo>
                          <a:lnTo>
                            <a:pt x="11" y="394"/>
                          </a:lnTo>
                          <a:lnTo>
                            <a:pt x="9" y="392"/>
                          </a:lnTo>
                          <a:lnTo>
                            <a:pt x="11" y="392"/>
                          </a:lnTo>
                          <a:lnTo>
                            <a:pt x="9" y="392"/>
                          </a:lnTo>
                          <a:lnTo>
                            <a:pt x="7" y="392"/>
                          </a:lnTo>
                          <a:lnTo>
                            <a:pt x="7" y="390"/>
                          </a:lnTo>
                          <a:lnTo>
                            <a:pt x="5" y="390"/>
                          </a:lnTo>
                          <a:lnTo>
                            <a:pt x="5" y="388"/>
                          </a:lnTo>
                          <a:lnTo>
                            <a:pt x="5" y="390"/>
                          </a:lnTo>
                          <a:lnTo>
                            <a:pt x="3" y="390"/>
                          </a:lnTo>
                          <a:lnTo>
                            <a:pt x="3" y="388"/>
                          </a:lnTo>
                          <a:lnTo>
                            <a:pt x="3" y="386"/>
                          </a:lnTo>
                          <a:lnTo>
                            <a:pt x="1" y="386"/>
                          </a:lnTo>
                          <a:lnTo>
                            <a:pt x="1" y="385"/>
                          </a:lnTo>
                          <a:lnTo>
                            <a:pt x="0" y="385"/>
                          </a:lnTo>
                          <a:lnTo>
                            <a:pt x="0" y="383"/>
                          </a:lnTo>
                          <a:lnTo>
                            <a:pt x="0" y="381"/>
                          </a:lnTo>
                          <a:lnTo>
                            <a:pt x="1" y="381"/>
                          </a:lnTo>
                          <a:lnTo>
                            <a:pt x="1" y="379"/>
                          </a:lnTo>
                          <a:lnTo>
                            <a:pt x="3" y="379"/>
                          </a:lnTo>
                          <a:lnTo>
                            <a:pt x="3" y="377"/>
                          </a:lnTo>
                          <a:lnTo>
                            <a:pt x="3" y="375"/>
                          </a:lnTo>
                          <a:lnTo>
                            <a:pt x="3" y="373"/>
                          </a:lnTo>
                          <a:lnTo>
                            <a:pt x="3" y="371"/>
                          </a:lnTo>
                          <a:lnTo>
                            <a:pt x="5" y="371"/>
                          </a:lnTo>
                          <a:lnTo>
                            <a:pt x="5" y="369"/>
                          </a:lnTo>
                          <a:lnTo>
                            <a:pt x="5" y="367"/>
                          </a:lnTo>
                          <a:lnTo>
                            <a:pt x="5" y="365"/>
                          </a:lnTo>
                          <a:lnTo>
                            <a:pt x="5" y="363"/>
                          </a:lnTo>
                          <a:lnTo>
                            <a:pt x="7" y="363"/>
                          </a:lnTo>
                          <a:lnTo>
                            <a:pt x="7" y="361"/>
                          </a:lnTo>
                          <a:lnTo>
                            <a:pt x="7" y="360"/>
                          </a:lnTo>
                          <a:lnTo>
                            <a:pt x="9" y="360"/>
                          </a:lnTo>
                          <a:lnTo>
                            <a:pt x="9" y="358"/>
                          </a:lnTo>
                          <a:lnTo>
                            <a:pt x="9" y="356"/>
                          </a:lnTo>
                          <a:lnTo>
                            <a:pt x="9" y="354"/>
                          </a:lnTo>
                          <a:lnTo>
                            <a:pt x="9" y="352"/>
                          </a:lnTo>
                          <a:lnTo>
                            <a:pt x="9" y="350"/>
                          </a:lnTo>
                          <a:lnTo>
                            <a:pt x="11" y="350"/>
                          </a:lnTo>
                          <a:lnTo>
                            <a:pt x="11" y="348"/>
                          </a:lnTo>
                          <a:lnTo>
                            <a:pt x="13" y="348"/>
                          </a:lnTo>
                          <a:lnTo>
                            <a:pt x="13" y="346"/>
                          </a:lnTo>
                          <a:lnTo>
                            <a:pt x="13" y="344"/>
                          </a:lnTo>
                          <a:lnTo>
                            <a:pt x="13" y="342"/>
                          </a:lnTo>
                          <a:lnTo>
                            <a:pt x="15" y="342"/>
                          </a:lnTo>
                          <a:lnTo>
                            <a:pt x="15" y="340"/>
                          </a:lnTo>
                          <a:lnTo>
                            <a:pt x="15" y="338"/>
                          </a:lnTo>
                          <a:lnTo>
                            <a:pt x="15" y="336"/>
                          </a:lnTo>
                          <a:lnTo>
                            <a:pt x="17" y="336"/>
                          </a:lnTo>
                          <a:lnTo>
                            <a:pt x="17" y="335"/>
                          </a:lnTo>
                          <a:lnTo>
                            <a:pt x="17" y="333"/>
                          </a:lnTo>
                          <a:lnTo>
                            <a:pt x="17" y="331"/>
                          </a:lnTo>
                          <a:lnTo>
                            <a:pt x="19" y="331"/>
                          </a:lnTo>
                          <a:lnTo>
                            <a:pt x="19" y="329"/>
                          </a:lnTo>
                          <a:lnTo>
                            <a:pt x="19" y="327"/>
                          </a:lnTo>
                          <a:lnTo>
                            <a:pt x="19" y="325"/>
                          </a:lnTo>
                          <a:lnTo>
                            <a:pt x="21" y="325"/>
                          </a:lnTo>
                          <a:lnTo>
                            <a:pt x="21" y="323"/>
                          </a:lnTo>
                          <a:lnTo>
                            <a:pt x="21" y="321"/>
                          </a:lnTo>
                          <a:lnTo>
                            <a:pt x="21" y="319"/>
                          </a:lnTo>
                          <a:lnTo>
                            <a:pt x="23" y="319"/>
                          </a:lnTo>
                          <a:lnTo>
                            <a:pt x="23" y="317"/>
                          </a:lnTo>
                          <a:lnTo>
                            <a:pt x="25" y="315"/>
                          </a:lnTo>
                          <a:lnTo>
                            <a:pt x="25" y="317"/>
                          </a:lnTo>
                          <a:lnTo>
                            <a:pt x="26" y="317"/>
                          </a:lnTo>
                          <a:lnTo>
                            <a:pt x="26" y="319"/>
                          </a:lnTo>
                          <a:lnTo>
                            <a:pt x="28" y="319"/>
                          </a:lnTo>
                          <a:lnTo>
                            <a:pt x="28" y="317"/>
                          </a:lnTo>
                          <a:lnTo>
                            <a:pt x="30" y="317"/>
                          </a:lnTo>
                          <a:lnTo>
                            <a:pt x="32" y="317"/>
                          </a:lnTo>
                          <a:lnTo>
                            <a:pt x="34" y="317"/>
                          </a:lnTo>
                          <a:lnTo>
                            <a:pt x="36" y="317"/>
                          </a:lnTo>
                          <a:lnTo>
                            <a:pt x="38" y="317"/>
                          </a:lnTo>
                          <a:lnTo>
                            <a:pt x="40" y="317"/>
                          </a:lnTo>
                          <a:lnTo>
                            <a:pt x="40" y="315"/>
                          </a:lnTo>
                          <a:lnTo>
                            <a:pt x="42" y="315"/>
                          </a:lnTo>
                          <a:lnTo>
                            <a:pt x="42" y="313"/>
                          </a:lnTo>
                          <a:lnTo>
                            <a:pt x="44" y="313"/>
                          </a:lnTo>
                          <a:lnTo>
                            <a:pt x="44" y="312"/>
                          </a:lnTo>
                          <a:lnTo>
                            <a:pt x="44" y="310"/>
                          </a:lnTo>
                          <a:lnTo>
                            <a:pt x="46" y="310"/>
                          </a:lnTo>
                          <a:lnTo>
                            <a:pt x="48" y="310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27" name="Freeform 4864"/>
                    <p:cNvSpPr>
                      <a:spLocks/>
                    </p:cNvSpPr>
                    <p:nvPr/>
                  </p:nvSpPr>
                  <p:spPr bwMode="auto">
                    <a:xfrm>
                      <a:off x="956" y="2212"/>
                      <a:ext cx="493" cy="522"/>
                    </a:xfrm>
                    <a:custGeom>
                      <a:avLst/>
                      <a:gdLst>
                        <a:gd name="T0" fmla="*/ 221 w 493"/>
                        <a:gd name="T1" fmla="*/ 273 h 522"/>
                        <a:gd name="T2" fmla="*/ 261 w 493"/>
                        <a:gd name="T3" fmla="*/ 265 h 522"/>
                        <a:gd name="T4" fmla="*/ 292 w 493"/>
                        <a:gd name="T5" fmla="*/ 234 h 522"/>
                        <a:gd name="T6" fmla="*/ 277 w 493"/>
                        <a:gd name="T7" fmla="*/ 206 h 522"/>
                        <a:gd name="T8" fmla="*/ 275 w 493"/>
                        <a:gd name="T9" fmla="*/ 163 h 522"/>
                        <a:gd name="T10" fmla="*/ 309 w 493"/>
                        <a:gd name="T11" fmla="*/ 148 h 522"/>
                        <a:gd name="T12" fmla="*/ 326 w 493"/>
                        <a:gd name="T13" fmla="*/ 115 h 522"/>
                        <a:gd name="T14" fmla="*/ 338 w 493"/>
                        <a:gd name="T15" fmla="*/ 79 h 522"/>
                        <a:gd name="T16" fmla="*/ 353 w 493"/>
                        <a:gd name="T17" fmla="*/ 52 h 522"/>
                        <a:gd name="T18" fmla="*/ 384 w 493"/>
                        <a:gd name="T19" fmla="*/ 33 h 522"/>
                        <a:gd name="T20" fmla="*/ 390 w 493"/>
                        <a:gd name="T21" fmla="*/ 2 h 522"/>
                        <a:gd name="T22" fmla="*/ 409 w 493"/>
                        <a:gd name="T23" fmla="*/ 23 h 522"/>
                        <a:gd name="T24" fmla="*/ 434 w 493"/>
                        <a:gd name="T25" fmla="*/ 42 h 522"/>
                        <a:gd name="T26" fmla="*/ 434 w 493"/>
                        <a:gd name="T27" fmla="*/ 63 h 522"/>
                        <a:gd name="T28" fmla="*/ 457 w 493"/>
                        <a:gd name="T29" fmla="*/ 71 h 522"/>
                        <a:gd name="T30" fmla="*/ 472 w 493"/>
                        <a:gd name="T31" fmla="*/ 79 h 522"/>
                        <a:gd name="T32" fmla="*/ 486 w 493"/>
                        <a:gd name="T33" fmla="*/ 96 h 522"/>
                        <a:gd name="T34" fmla="*/ 461 w 493"/>
                        <a:gd name="T35" fmla="*/ 96 h 522"/>
                        <a:gd name="T36" fmla="*/ 447 w 493"/>
                        <a:gd name="T37" fmla="*/ 125 h 522"/>
                        <a:gd name="T38" fmla="*/ 445 w 493"/>
                        <a:gd name="T39" fmla="*/ 152 h 522"/>
                        <a:gd name="T40" fmla="*/ 468 w 493"/>
                        <a:gd name="T41" fmla="*/ 167 h 522"/>
                        <a:gd name="T42" fmla="*/ 470 w 493"/>
                        <a:gd name="T43" fmla="*/ 194 h 522"/>
                        <a:gd name="T44" fmla="*/ 457 w 493"/>
                        <a:gd name="T45" fmla="*/ 231 h 522"/>
                        <a:gd name="T46" fmla="*/ 482 w 493"/>
                        <a:gd name="T47" fmla="*/ 254 h 522"/>
                        <a:gd name="T48" fmla="*/ 468 w 493"/>
                        <a:gd name="T49" fmla="*/ 282 h 522"/>
                        <a:gd name="T50" fmla="*/ 451 w 493"/>
                        <a:gd name="T51" fmla="*/ 311 h 522"/>
                        <a:gd name="T52" fmla="*/ 432 w 493"/>
                        <a:gd name="T53" fmla="*/ 342 h 522"/>
                        <a:gd name="T54" fmla="*/ 419 w 493"/>
                        <a:gd name="T55" fmla="*/ 371 h 522"/>
                        <a:gd name="T56" fmla="*/ 409 w 493"/>
                        <a:gd name="T57" fmla="*/ 407 h 522"/>
                        <a:gd name="T58" fmla="*/ 403 w 493"/>
                        <a:gd name="T59" fmla="*/ 438 h 522"/>
                        <a:gd name="T60" fmla="*/ 401 w 493"/>
                        <a:gd name="T61" fmla="*/ 469 h 522"/>
                        <a:gd name="T62" fmla="*/ 376 w 493"/>
                        <a:gd name="T63" fmla="*/ 478 h 522"/>
                        <a:gd name="T64" fmla="*/ 351 w 493"/>
                        <a:gd name="T65" fmla="*/ 465 h 522"/>
                        <a:gd name="T66" fmla="*/ 315 w 493"/>
                        <a:gd name="T67" fmla="*/ 461 h 522"/>
                        <a:gd name="T68" fmla="*/ 288 w 493"/>
                        <a:gd name="T69" fmla="*/ 457 h 522"/>
                        <a:gd name="T70" fmla="*/ 292 w 493"/>
                        <a:gd name="T71" fmla="*/ 472 h 522"/>
                        <a:gd name="T72" fmla="*/ 280 w 493"/>
                        <a:gd name="T73" fmla="*/ 484 h 522"/>
                        <a:gd name="T74" fmla="*/ 275 w 493"/>
                        <a:gd name="T75" fmla="*/ 497 h 522"/>
                        <a:gd name="T76" fmla="*/ 269 w 493"/>
                        <a:gd name="T77" fmla="*/ 509 h 522"/>
                        <a:gd name="T78" fmla="*/ 253 w 493"/>
                        <a:gd name="T79" fmla="*/ 513 h 522"/>
                        <a:gd name="T80" fmla="*/ 229 w 493"/>
                        <a:gd name="T81" fmla="*/ 507 h 522"/>
                        <a:gd name="T82" fmla="*/ 202 w 493"/>
                        <a:gd name="T83" fmla="*/ 509 h 522"/>
                        <a:gd name="T84" fmla="*/ 171 w 493"/>
                        <a:gd name="T85" fmla="*/ 517 h 522"/>
                        <a:gd name="T86" fmla="*/ 150 w 493"/>
                        <a:gd name="T87" fmla="*/ 499 h 522"/>
                        <a:gd name="T88" fmla="*/ 119 w 493"/>
                        <a:gd name="T89" fmla="*/ 490 h 522"/>
                        <a:gd name="T90" fmla="*/ 92 w 493"/>
                        <a:gd name="T91" fmla="*/ 501 h 522"/>
                        <a:gd name="T92" fmla="*/ 71 w 493"/>
                        <a:gd name="T93" fmla="*/ 503 h 522"/>
                        <a:gd name="T94" fmla="*/ 48 w 493"/>
                        <a:gd name="T95" fmla="*/ 494 h 522"/>
                        <a:gd name="T96" fmla="*/ 21 w 493"/>
                        <a:gd name="T97" fmla="*/ 476 h 522"/>
                        <a:gd name="T98" fmla="*/ 4 w 493"/>
                        <a:gd name="T99" fmla="*/ 471 h 522"/>
                        <a:gd name="T100" fmla="*/ 31 w 493"/>
                        <a:gd name="T101" fmla="*/ 442 h 522"/>
                        <a:gd name="T102" fmla="*/ 48 w 493"/>
                        <a:gd name="T103" fmla="*/ 413 h 522"/>
                        <a:gd name="T104" fmla="*/ 73 w 493"/>
                        <a:gd name="T105" fmla="*/ 384 h 522"/>
                        <a:gd name="T106" fmla="*/ 96 w 493"/>
                        <a:gd name="T107" fmla="*/ 361 h 522"/>
                        <a:gd name="T108" fmla="*/ 88 w 493"/>
                        <a:gd name="T109" fmla="*/ 315 h 522"/>
                        <a:gd name="T110" fmla="*/ 50 w 493"/>
                        <a:gd name="T111" fmla="*/ 292 h 522"/>
                        <a:gd name="T112" fmla="*/ 31 w 493"/>
                        <a:gd name="T113" fmla="*/ 250 h 522"/>
                        <a:gd name="T114" fmla="*/ 50 w 493"/>
                        <a:gd name="T115" fmla="*/ 219 h 522"/>
                        <a:gd name="T116" fmla="*/ 81 w 493"/>
                        <a:gd name="T117" fmla="*/ 221 h 522"/>
                        <a:gd name="T118" fmla="*/ 115 w 493"/>
                        <a:gd name="T119" fmla="*/ 238 h 522"/>
                        <a:gd name="T120" fmla="*/ 148 w 493"/>
                        <a:gd name="T121" fmla="*/ 242 h 522"/>
                        <a:gd name="T122" fmla="*/ 179 w 493"/>
                        <a:gd name="T123" fmla="*/ 254 h 522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493" h="522">
                          <a:moveTo>
                            <a:pt x="184" y="263"/>
                          </a:moveTo>
                          <a:lnTo>
                            <a:pt x="186" y="263"/>
                          </a:lnTo>
                          <a:lnTo>
                            <a:pt x="186" y="261"/>
                          </a:lnTo>
                          <a:lnTo>
                            <a:pt x="188" y="261"/>
                          </a:lnTo>
                          <a:lnTo>
                            <a:pt x="190" y="259"/>
                          </a:lnTo>
                          <a:lnTo>
                            <a:pt x="192" y="261"/>
                          </a:lnTo>
                          <a:lnTo>
                            <a:pt x="194" y="261"/>
                          </a:lnTo>
                          <a:lnTo>
                            <a:pt x="194" y="263"/>
                          </a:lnTo>
                          <a:lnTo>
                            <a:pt x="194" y="265"/>
                          </a:lnTo>
                          <a:lnTo>
                            <a:pt x="194" y="267"/>
                          </a:lnTo>
                          <a:lnTo>
                            <a:pt x="196" y="267"/>
                          </a:lnTo>
                          <a:lnTo>
                            <a:pt x="196" y="269"/>
                          </a:lnTo>
                          <a:lnTo>
                            <a:pt x="198" y="269"/>
                          </a:lnTo>
                          <a:lnTo>
                            <a:pt x="200" y="269"/>
                          </a:lnTo>
                          <a:lnTo>
                            <a:pt x="202" y="269"/>
                          </a:lnTo>
                          <a:lnTo>
                            <a:pt x="204" y="269"/>
                          </a:lnTo>
                          <a:lnTo>
                            <a:pt x="204" y="271"/>
                          </a:lnTo>
                          <a:lnTo>
                            <a:pt x="205" y="271"/>
                          </a:lnTo>
                          <a:lnTo>
                            <a:pt x="207" y="271"/>
                          </a:lnTo>
                          <a:lnTo>
                            <a:pt x="207" y="273"/>
                          </a:lnTo>
                          <a:lnTo>
                            <a:pt x="209" y="273"/>
                          </a:lnTo>
                          <a:lnTo>
                            <a:pt x="211" y="271"/>
                          </a:lnTo>
                          <a:lnTo>
                            <a:pt x="213" y="271"/>
                          </a:lnTo>
                          <a:lnTo>
                            <a:pt x="215" y="273"/>
                          </a:lnTo>
                          <a:lnTo>
                            <a:pt x="217" y="273"/>
                          </a:lnTo>
                          <a:lnTo>
                            <a:pt x="219" y="273"/>
                          </a:lnTo>
                          <a:lnTo>
                            <a:pt x="221" y="273"/>
                          </a:lnTo>
                          <a:lnTo>
                            <a:pt x="223" y="273"/>
                          </a:lnTo>
                          <a:lnTo>
                            <a:pt x="225" y="273"/>
                          </a:lnTo>
                          <a:lnTo>
                            <a:pt x="225" y="271"/>
                          </a:lnTo>
                          <a:lnTo>
                            <a:pt x="227" y="271"/>
                          </a:lnTo>
                          <a:lnTo>
                            <a:pt x="229" y="271"/>
                          </a:lnTo>
                          <a:lnTo>
                            <a:pt x="230" y="271"/>
                          </a:lnTo>
                          <a:lnTo>
                            <a:pt x="230" y="269"/>
                          </a:lnTo>
                          <a:lnTo>
                            <a:pt x="232" y="269"/>
                          </a:lnTo>
                          <a:lnTo>
                            <a:pt x="234" y="269"/>
                          </a:lnTo>
                          <a:lnTo>
                            <a:pt x="234" y="267"/>
                          </a:lnTo>
                          <a:lnTo>
                            <a:pt x="236" y="267"/>
                          </a:lnTo>
                          <a:lnTo>
                            <a:pt x="238" y="267"/>
                          </a:lnTo>
                          <a:lnTo>
                            <a:pt x="240" y="267"/>
                          </a:lnTo>
                          <a:lnTo>
                            <a:pt x="242" y="267"/>
                          </a:lnTo>
                          <a:lnTo>
                            <a:pt x="242" y="265"/>
                          </a:lnTo>
                          <a:lnTo>
                            <a:pt x="244" y="265"/>
                          </a:lnTo>
                          <a:lnTo>
                            <a:pt x="246" y="265"/>
                          </a:lnTo>
                          <a:lnTo>
                            <a:pt x="248" y="265"/>
                          </a:lnTo>
                          <a:lnTo>
                            <a:pt x="250" y="265"/>
                          </a:lnTo>
                          <a:lnTo>
                            <a:pt x="250" y="263"/>
                          </a:lnTo>
                          <a:lnTo>
                            <a:pt x="252" y="263"/>
                          </a:lnTo>
                          <a:lnTo>
                            <a:pt x="253" y="263"/>
                          </a:lnTo>
                          <a:lnTo>
                            <a:pt x="255" y="263"/>
                          </a:lnTo>
                          <a:lnTo>
                            <a:pt x="257" y="263"/>
                          </a:lnTo>
                          <a:lnTo>
                            <a:pt x="257" y="265"/>
                          </a:lnTo>
                          <a:lnTo>
                            <a:pt x="259" y="265"/>
                          </a:lnTo>
                          <a:lnTo>
                            <a:pt x="261" y="265"/>
                          </a:lnTo>
                          <a:lnTo>
                            <a:pt x="261" y="267"/>
                          </a:lnTo>
                          <a:lnTo>
                            <a:pt x="263" y="267"/>
                          </a:lnTo>
                          <a:lnTo>
                            <a:pt x="265" y="267"/>
                          </a:lnTo>
                          <a:lnTo>
                            <a:pt x="267" y="267"/>
                          </a:lnTo>
                          <a:lnTo>
                            <a:pt x="267" y="269"/>
                          </a:lnTo>
                          <a:lnTo>
                            <a:pt x="269" y="269"/>
                          </a:lnTo>
                          <a:lnTo>
                            <a:pt x="269" y="267"/>
                          </a:lnTo>
                          <a:lnTo>
                            <a:pt x="269" y="269"/>
                          </a:lnTo>
                          <a:lnTo>
                            <a:pt x="269" y="267"/>
                          </a:lnTo>
                          <a:lnTo>
                            <a:pt x="271" y="267"/>
                          </a:lnTo>
                          <a:lnTo>
                            <a:pt x="282" y="257"/>
                          </a:lnTo>
                          <a:lnTo>
                            <a:pt x="282" y="255"/>
                          </a:lnTo>
                          <a:lnTo>
                            <a:pt x="284" y="255"/>
                          </a:lnTo>
                          <a:lnTo>
                            <a:pt x="284" y="254"/>
                          </a:lnTo>
                          <a:lnTo>
                            <a:pt x="286" y="254"/>
                          </a:lnTo>
                          <a:lnTo>
                            <a:pt x="286" y="252"/>
                          </a:lnTo>
                          <a:lnTo>
                            <a:pt x="288" y="250"/>
                          </a:lnTo>
                          <a:lnTo>
                            <a:pt x="288" y="248"/>
                          </a:lnTo>
                          <a:lnTo>
                            <a:pt x="290" y="248"/>
                          </a:lnTo>
                          <a:lnTo>
                            <a:pt x="290" y="246"/>
                          </a:lnTo>
                          <a:lnTo>
                            <a:pt x="290" y="244"/>
                          </a:lnTo>
                          <a:lnTo>
                            <a:pt x="292" y="244"/>
                          </a:lnTo>
                          <a:lnTo>
                            <a:pt x="292" y="242"/>
                          </a:lnTo>
                          <a:lnTo>
                            <a:pt x="292" y="240"/>
                          </a:lnTo>
                          <a:lnTo>
                            <a:pt x="292" y="238"/>
                          </a:lnTo>
                          <a:lnTo>
                            <a:pt x="292" y="236"/>
                          </a:lnTo>
                          <a:lnTo>
                            <a:pt x="292" y="234"/>
                          </a:lnTo>
                          <a:lnTo>
                            <a:pt x="292" y="232"/>
                          </a:lnTo>
                          <a:lnTo>
                            <a:pt x="292" y="231"/>
                          </a:lnTo>
                          <a:lnTo>
                            <a:pt x="292" y="229"/>
                          </a:lnTo>
                          <a:lnTo>
                            <a:pt x="290" y="229"/>
                          </a:lnTo>
                          <a:lnTo>
                            <a:pt x="290" y="227"/>
                          </a:lnTo>
                          <a:lnTo>
                            <a:pt x="290" y="225"/>
                          </a:lnTo>
                          <a:lnTo>
                            <a:pt x="290" y="223"/>
                          </a:lnTo>
                          <a:lnTo>
                            <a:pt x="292" y="223"/>
                          </a:lnTo>
                          <a:lnTo>
                            <a:pt x="292" y="221"/>
                          </a:lnTo>
                          <a:lnTo>
                            <a:pt x="292" y="219"/>
                          </a:lnTo>
                          <a:lnTo>
                            <a:pt x="292" y="217"/>
                          </a:lnTo>
                          <a:lnTo>
                            <a:pt x="292" y="215"/>
                          </a:lnTo>
                          <a:lnTo>
                            <a:pt x="290" y="215"/>
                          </a:lnTo>
                          <a:lnTo>
                            <a:pt x="290" y="213"/>
                          </a:lnTo>
                          <a:lnTo>
                            <a:pt x="290" y="211"/>
                          </a:lnTo>
                          <a:lnTo>
                            <a:pt x="288" y="211"/>
                          </a:lnTo>
                          <a:lnTo>
                            <a:pt x="288" y="209"/>
                          </a:lnTo>
                          <a:lnTo>
                            <a:pt x="288" y="207"/>
                          </a:lnTo>
                          <a:lnTo>
                            <a:pt x="288" y="206"/>
                          </a:lnTo>
                          <a:lnTo>
                            <a:pt x="288" y="207"/>
                          </a:lnTo>
                          <a:lnTo>
                            <a:pt x="286" y="207"/>
                          </a:lnTo>
                          <a:lnTo>
                            <a:pt x="284" y="207"/>
                          </a:lnTo>
                          <a:lnTo>
                            <a:pt x="282" y="207"/>
                          </a:lnTo>
                          <a:lnTo>
                            <a:pt x="280" y="207"/>
                          </a:lnTo>
                          <a:lnTo>
                            <a:pt x="280" y="206"/>
                          </a:lnTo>
                          <a:lnTo>
                            <a:pt x="278" y="206"/>
                          </a:lnTo>
                          <a:lnTo>
                            <a:pt x="277" y="206"/>
                          </a:lnTo>
                          <a:lnTo>
                            <a:pt x="277" y="204"/>
                          </a:lnTo>
                          <a:lnTo>
                            <a:pt x="275" y="204"/>
                          </a:lnTo>
                          <a:lnTo>
                            <a:pt x="275" y="202"/>
                          </a:lnTo>
                          <a:lnTo>
                            <a:pt x="275" y="200"/>
                          </a:lnTo>
                          <a:lnTo>
                            <a:pt x="273" y="200"/>
                          </a:lnTo>
                          <a:lnTo>
                            <a:pt x="273" y="198"/>
                          </a:lnTo>
                          <a:lnTo>
                            <a:pt x="271" y="196"/>
                          </a:lnTo>
                          <a:lnTo>
                            <a:pt x="271" y="194"/>
                          </a:lnTo>
                          <a:lnTo>
                            <a:pt x="271" y="192"/>
                          </a:lnTo>
                          <a:lnTo>
                            <a:pt x="269" y="192"/>
                          </a:lnTo>
                          <a:lnTo>
                            <a:pt x="269" y="190"/>
                          </a:lnTo>
                          <a:lnTo>
                            <a:pt x="269" y="188"/>
                          </a:lnTo>
                          <a:lnTo>
                            <a:pt x="269" y="186"/>
                          </a:lnTo>
                          <a:lnTo>
                            <a:pt x="269" y="184"/>
                          </a:lnTo>
                          <a:lnTo>
                            <a:pt x="269" y="183"/>
                          </a:lnTo>
                          <a:lnTo>
                            <a:pt x="269" y="181"/>
                          </a:lnTo>
                          <a:lnTo>
                            <a:pt x="269" y="179"/>
                          </a:lnTo>
                          <a:lnTo>
                            <a:pt x="269" y="177"/>
                          </a:lnTo>
                          <a:lnTo>
                            <a:pt x="269" y="175"/>
                          </a:lnTo>
                          <a:lnTo>
                            <a:pt x="269" y="173"/>
                          </a:lnTo>
                          <a:lnTo>
                            <a:pt x="269" y="171"/>
                          </a:lnTo>
                          <a:lnTo>
                            <a:pt x="269" y="169"/>
                          </a:lnTo>
                          <a:lnTo>
                            <a:pt x="271" y="167"/>
                          </a:lnTo>
                          <a:lnTo>
                            <a:pt x="271" y="165"/>
                          </a:lnTo>
                          <a:lnTo>
                            <a:pt x="273" y="165"/>
                          </a:lnTo>
                          <a:lnTo>
                            <a:pt x="273" y="163"/>
                          </a:lnTo>
                          <a:lnTo>
                            <a:pt x="275" y="163"/>
                          </a:lnTo>
                          <a:lnTo>
                            <a:pt x="277" y="163"/>
                          </a:lnTo>
                          <a:lnTo>
                            <a:pt x="278" y="163"/>
                          </a:lnTo>
                          <a:lnTo>
                            <a:pt x="278" y="165"/>
                          </a:lnTo>
                          <a:lnTo>
                            <a:pt x="278" y="163"/>
                          </a:lnTo>
                          <a:lnTo>
                            <a:pt x="280" y="163"/>
                          </a:lnTo>
                          <a:lnTo>
                            <a:pt x="282" y="163"/>
                          </a:lnTo>
                          <a:lnTo>
                            <a:pt x="282" y="161"/>
                          </a:lnTo>
                          <a:lnTo>
                            <a:pt x="284" y="161"/>
                          </a:lnTo>
                          <a:lnTo>
                            <a:pt x="286" y="161"/>
                          </a:lnTo>
                          <a:lnTo>
                            <a:pt x="288" y="161"/>
                          </a:lnTo>
                          <a:lnTo>
                            <a:pt x="288" y="159"/>
                          </a:lnTo>
                          <a:lnTo>
                            <a:pt x="290" y="159"/>
                          </a:lnTo>
                          <a:lnTo>
                            <a:pt x="292" y="159"/>
                          </a:lnTo>
                          <a:lnTo>
                            <a:pt x="294" y="159"/>
                          </a:lnTo>
                          <a:lnTo>
                            <a:pt x="296" y="159"/>
                          </a:lnTo>
                          <a:lnTo>
                            <a:pt x="296" y="158"/>
                          </a:lnTo>
                          <a:lnTo>
                            <a:pt x="298" y="158"/>
                          </a:lnTo>
                          <a:lnTo>
                            <a:pt x="300" y="158"/>
                          </a:lnTo>
                          <a:lnTo>
                            <a:pt x="300" y="156"/>
                          </a:lnTo>
                          <a:lnTo>
                            <a:pt x="301" y="156"/>
                          </a:lnTo>
                          <a:lnTo>
                            <a:pt x="303" y="156"/>
                          </a:lnTo>
                          <a:lnTo>
                            <a:pt x="303" y="154"/>
                          </a:lnTo>
                          <a:lnTo>
                            <a:pt x="305" y="154"/>
                          </a:lnTo>
                          <a:lnTo>
                            <a:pt x="305" y="152"/>
                          </a:lnTo>
                          <a:lnTo>
                            <a:pt x="307" y="152"/>
                          </a:lnTo>
                          <a:lnTo>
                            <a:pt x="307" y="150"/>
                          </a:lnTo>
                          <a:lnTo>
                            <a:pt x="309" y="148"/>
                          </a:lnTo>
                          <a:lnTo>
                            <a:pt x="309" y="146"/>
                          </a:lnTo>
                          <a:lnTo>
                            <a:pt x="311" y="146"/>
                          </a:lnTo>
                          <a:lnTo>
                            <a:pt x="311" y="148"/>
                          </a:lnTo>
                          <a:lnTo>
                            <a:pt x="313" y="148"/>
                          </a:lnTo>
                          <a:lnTo>
                            <a:pt x="313" y="146"/>
                          </a:lnTo>
                          <a:lnTo>
                            <a:pt x="313" y="144"/>
                          </a:lnTo>
                          <a:lnTo>
                            <a:pt x="313" y="142"/>
                          </a:lnTo>
                          <a:lnTo>
                            <a:pt x="315" y="142"/>
                          </a:lnTo>
                          <a:lnTo>
                            <a:pt x="315" y="140"/>
                          </a:lnTo>
                          <a:lnTo>
                            <a:pt x="315" y="138"/>
                          </a:lnTo>
                          <a:lnTo>
                            <a:pt x="315" y="136"/>
                          </a:lnTo>
                          <a:lnTo>
                            <a:pt x="315" y="135"/>
                          </a:lnTo>
                          <a:lnTo>
                            <a:pt x="315" y="129"/>
                          </a:lnTo>
                          <a:lnTo>
                            <a:pt x="315" y="127"/>
                          </a:lnTo>
                          <a:lnTo>
                            <a:pt x="317" y="125"/>
                          </a:lnTo>
                          <a:lnTo>
                            <a:pt x="317" y="123"/>
                          </a:lnTo>
                          <a:lnTo>
                            <a:pt x="319" y="123"/>
                          </a:lnTo>
                          <a:lnTo>
                            <a:pt x="321" y="123"/>
                          </a:lnTo>
                          <a:lnTo>
                            <a:pt x="321" y="121"/>
                          </a:lnTo>
                          <a:lnTo>
                            <a:pt x="323" y="121"/>
                          </a:lnTo>
                          <a:lnTo>
                            <a:pt x="325" y="121"/>
                          </a:lnTo>
                          <a:lnTo>
                            <a:pt x="325" y="119"/>
                          </a:lnTo>
                          <a:lnTo>
                            <a:pt x="323" y="119"/>
                          </a:lnTo>
                          <a:lnTo>
                            <a:pt x="323" y="117"/>
                          </a:lnTo>
                          <a:lnTo>
                            <a:pt x="323" y="115"/>
                          </a:lnTo>
                          <a:lnTo>
                            <a:pt x="325" y="115"/>
                          </a:lnTo>
                          <a:lnTo>
                            <a:pt x="326" y="115"/>
                          </a:lnTo>
                          <a:lnTo>
                            <a:pt x="326" y="113"/>
                          </a:lnTo>
                          <a:lnTo>
                            <a:pt x="326" y="111"/>
                          </a:lnTo>
                          <a:lnTo>
                            <a:pt x="328" y="111"/>
                          </a:lnTo>
                          <a:lnTo>
                            <a:pt x="326" y="111"/>
                          </a:lnTo>
                          <a:lnTo>
                            <a:pt x="328" y="111"/>
                          </a:lnTo>
                          <a:lnTo>
                            <a:pt x="328" y="110"/>
                          </a:lnTo>
                          <a:lnTo>
                            <a:pt x="330" y="110"/>
                          </a:lnTo>
                          <a:lnTo>
                            <a:pt x="330" y="108"/>
                          </a:lnTo>
                          <a:lnTo>
                            <a:pt x="330" y="106"/>
                          </a:lnTo>
                          <a:lnTo>
                            <a:pt x="330" y="104"/>
                          </a:lnTo>
                          <a:lnTo>
                            <a:pt x="332" y="104"/>
                          </a:lnTo>
                          <a:lnTo>
                            <a:pt x="332" y="102"/>
                          </a:lnTo>
                          <a:lnTo>
                            <a:pt x="332" y="100"/>
                          </a:lnTo>
                          <a:lnTo>
                            <a:pt x="334" y="100"/>
                          </a:lnTo>
                          <a:lnTo>
                            <a:pt x="334" y="98"/>
                          </a:lnTo>
                          <a:lnTo>
                            <a:pt x="334" y="96"/>
                          </a:lnTo>
                          <a:lnTo>
                            <a:pt x="334" y="94"/>
                          </a:lnTo>
                          <a:lnTo>
                            <a:pt x="334" y="92"/>
                          </a:lnTo>
                          <a:lnTo>
                            <a:pt x="334" y="90"/>
                          </a:lnTo>
                          <a:lnTo>
                            <a:pt x="336" y="90"/>
                          </a:lnTo>
                          <a:lnTo>
                            <a:pt x="336" y="88"/>
                          </a:lnTo>
                          <a:lnTo>
                            <a:pt x="336" y="87"/>
                          </a:lnTo>
                          <a:lnTo>
                            <a:pt x="336" y="85"/>
                          </a:lnTo>
                          <a:lnTo>
                            <a:pt x="338" y="85"/>
                          </a:lnTo>
                          <a:lnTo>
                            <a:pt x="338" y="83"/>
                          </a:lnTo>
                          <a:lnTo>
                            <a:pt x="338" y="81"/>
                          </a:lnTo>
                          <a:lnTo>
                            <a:pt x="338" y="79"/>
                          </a:lnTo>
                          <a:lnTo>
                            <a:pt x="338" y="77"/>
                          </a:lnTo>
                          <a:lnTo>
                            <a:pt x="336" y="77"/>
                          </a:lnTo>
                          <a:lnTo>
                            <a:pt x="336" y="75"/>
                          </a:lnTo>
                          <a:lnTo>
                            <a:pt x="334" y="75"/>
                          </a:lnTo>
                          <a:lnTo>
                            <a:pt x="334" y="73"/>
                          </a:lnTo>
                          <a:lnTo>
                            <a:pt x="332" y="73"/>
                          </a:lnTo>
                          <a:lnTo>
                            <a:pt x="332" y="71"/>
                          </a:lnTo>
                          <a:lnTo>
                            <a:pt x="334" y="71"/>
                          </a:lnTo>
                          <a:lnTo>
                            <a:pt x="334" y="69"/>
                          </a:lnTo>
                          <a:lnTo>
                            <a:pt x="336" y="69"/>
                          </a:lnTo>
                          <a:lnTo>
                            <a:pt x="338" y="69"/>
                          </a:lnTo>
                          <a:lnTo>
                            <a:pt x="338" y="67"/>
                          </a:lnTo>
                          <a:lnTo>
                            <a:pt x="340" y="67"/>
                          </a:lnTo>
                          <a:lnTo>
                            <a:pt x="340" y="65"/>
                          </a:lnTo>
                          <a:lnTo>
                            <a:pt x="342" y="65"/>
                          </a:lnTo>
                          <a:lnTo>
                            <a:pt x="342" y="63"/>
                          </a:lnTo>
                          <a:lnTo>
                            <a:pt x="344" y="62"/>
                          </a:lnTo>
                          <a:lnTo>
                            <a:pt x="346" y="62"/>
                          </a:lnTo>
                          <a:lnTo>
                            <a:pt x="346" y="60"/>
                          </a:lnTo>
                          <a:lnTo>
                            <a:pt x="348" y="60"/>
                          </a:lnTo>
                          <a:lnTo>
                            <a:pt x="349" y="60"/>
                          </a:lnTo>
                          <a:lnTo>
                            <a:pt x="349" y="58"/>
                          </a:lnTo>
                          <a:lnTo>
                            <a:pt x="351" y="58"/>
                          </a:lnTo>
                          <a:lnTo>
                            <a:pt x="351" y="56"/>
                          </a:lnTo>
                          <a:lnTo>
                            <a:pt x="353" y="56"/>
                          </a:lnTo>
                          <a:lnTo>
                            <a:pt x="353" y="54"/>
                          </a:lnTo>
                          <a:lnTo>
                            <a:pt x="353" y="52"/>
                          </a:lnTo>
                          <a:lnTo>
                            <a:pt x="355" y="50"/>
                          </a:lnTo>
                          <a:lnTo>
                            <a:pt x="355" y="48"/>
                          </a:lnTo>
                          <a:lnTo>
                            <a:pt x="357" y="48"/>
                          </a:lnTo>
                          <a:lnTo>
                            <a:pt x="359" y="48"/>
                          </a:lnTo>
                          <a:lnTo>
                            <a:pt x="359" y="46"/>
                          </a:lnTo>
                          <a:lnTo>
                            <a:pt x="359" y="48"/>
                          </a:lnTo>
                          <a:lnTo>
                            <a:pt x="361" y="48"/>
                          </a:lnTo>
                          <a:lnTo>
                            <a:pt x="363" y="48"/>
                          </a:lnTo>
                          <a:lnTo>
                            <a:pt x="365" y="48"/>
                          </a:lnTo>
                          <a:lnTo>
                            <a:pt x="367" y="48"/>
                          </a:lnTo>
                          <a:lnTo>
                            <a:pt x="369" y="48"/>
                          </a:lnTo>
                          <a:lnTo>
                            <a:pt x="371" y="48"/>
                          </a:lnTo>
                          <a:lnTo>
                            <a:pt x="372" y="48"/>
                          </a:lnTo>
                          <a:lnTo>
                            <a:pt x="372" y="50"/>
                          </a:lnTo>
                          <a:lnTo>
                            <a:pt x="374" y="50"/>
                          </a:lnTo>
                          <a:lnTo>
                            <a:pt x="374" y="48"/>
                          </a:lnTo>
                          <a:lnTo>
                            <a:pt x="376" y="48"/>
                          </a:lnTo>
                          <a:lnTo>
                            <a:pt x="378" y="48"/>
                          </a:lnTo>
                          <a:lnTo>
                            <a:pt x="378" y="46"/>
                          </a:lnTo>
                          <a:lnTo>
                            <a:pt x="378" y="44"/>
                          </a:lnTo>
                          <a:lnTo>
                            <a:pt x="380" y="44"/>
                          </a:lnTo>
                          <a:lnTo>
                            <a:pt x="380" y="42"/>
                          </a:lnTo>
                          <a:lnTo>
                            <a:pt x="380" y="40"/>
                          </a:lnTo>
                          <a:lnTo>
                            <a:pt x="382" y="38"/>
                          </a:lnTo>
                          <a:lnTo>
                            <a:pt x="384" y="37"/>
                          </a:lnTo>
                          <a:lnTo>
                            <a:pt x="384" y="35"/>
                          </a:lnTo>
                          <a:lnTo>
                            <a:pt x="384" y="33"/>
                          </a:lnTo>
                          <a:lnTo>
                            <a:pt x="384" y="31"/>
                          </a:lnTo>
                          <a:lnTo>
                            <a:pt x="382" y="31"/>
                          </a:lnTo>
                          <a:lnTo>
                            <a:pt x="380" y="31"/>
                          </a:lnTo>
                          <a:lnTo>
                            <a:pt x="380" y="29"/>
                          </a:lnTo>
                          <a:lnTo>
                            <a:pt x="380" y="27"/>
                          </a:lnTo>
                          <a:lnTo>
                            <a:pt x="382" y="27"/>
                          </a:lnTo>
                          <a:lnTo>
                            <a:pt x="382" y="29"/>
                          </a:lnTo>
                          <a:lnTo>
                            <a:pt x="384" y="29"/>
                          </a:lnTo>
                          <a:lnTo>
                            <a:pt x="384" y="27"/>
                          </a:lnTo>
                          <a:lnTo>
                            <a:pt x="386" y="27"/>
                          </a:lnTo>
                          <a:lnTo>
                            <a:pt x="388" y="27"/>
                          </a:lnTo>
                          <a:lnTo>
                            <a:pt x="390" y="27"/>
                          </a:lnTo>
                          <a:lnTo>
                            <a:pt x="390" y="25"/>
                          </a:lnTo>
                          <a:lnTo>
                            <a:pt x="390" y="23"/>
                          </a:lnTo>
                          <a:lnTo>
                            <a:pt x="390" y="21"/>
                          </a:lnTo>
                          <a:lnTo>
                            <a:pt x="390" y="19"/>
                          </a:lnTo>
                          <a:lnTo>
                            <a:pt x="392" y="19"/>
                          </a:lnTo>
                          <a:lnTo>
                            <a:pt x="392" y="17"/>
                          </a:lnTo>
                          <a:lnTo>
                            <a:pt x="392" y="15"/>
                          </a:lnTo>
                          <a:lnTo>
                            <a:pt x="392" y="14"/>
                          </a:lnTo>
                          <a:lnTo>
                            <a:pt x="392" y="12"/>
                          </a:lnTo>
                          <a:lnTo>
                            <a:pt x="392" y="10"/>
                          </a:lnTo>
                          <a:lnTo>
                            <a:pt x="390" y="10"/>
                          </a:lnTo>
                          <a:lnTo>
                            <a:pt x="390" y="8"/>
                          </a:lnTo>
                          <a:lnTo>
                            <a:pt x="390" y="6"/>
                          </a:lnTo>
                          <a:lnTo>
                            <a:pt x="390" y="4"/>
                          </a:lnTo>
                          <a:lnTo>
                            <a:pt x="390" y="2"/>
                          </a:lnTo>
                          <a:lnTo>
                            <a:pt x="392" y="2"/>
                          </a:lnTo>
                          <a:lnTo>
                            <a:pt x="394" y="2"/>
                          </a:lnTo>
                          <a:lnTo>
                            <a:pt x="394" y="0"/>
                          </a:lnTo>
                          <a:lnTo>
                            <a:pt x="396" y="0"/>
                          </a:lnTo>
                          <a:lnTo>
                            <a:pt x="397" y="0"/>
                          </a:lnTo>
                          <a:lnTo>
                            <a:pt x="399" y="0"/>
                          </a:lnTo>
                          <a:lnTo>
                            <a:pt x="399" y="2"/>
                          </a:lnTo>
                          <a:lnTo>
                            <a:pt x="401" y="2"/>
                          </a:lnTo>
                          <a:lnTo>
                            <a:pt x="401" y="4"/>
                          </a:lnTo>
                          <a:lnTo>
                            <a:pt x="401" y="6"/>
                          </a:lnTo>
                          <a:lnTo>
                            <a:pt x="403" y="6"/>
                          </a:lnTo>
                          <a:lnTo>
                            <a:pt x="403" y="8"/>
                          </a:lnTo>
                          <a:lnTo>
                            <a:pt x="403" y="10"/>
                          </a:lnTo>
                          <a:lnTo>
                            <a:pt x="405" y="10"/>
                          </a:lnTo>
                          <a:lnTo>
                            <a:pt x="405" y="12"/>
                          </a:lnTo>
                          <a:lnTo>
                            <a:pt x="405" y="14"/>
                          </a:lnTo>
                          <a:lnTo>
                            <a:pt x="407" y="14"/>
                          </a:lnTo>
                          <a:lnTo>
                            <a:pt x="405" y="14"/>
                          </a:lnTo>
                          <a:lnTo>
                            <a:pt x="407" y="14"/>
                          </a:lnTo>
                          <a:lnTo>
                            <a:pt x="407" y="15"/>
                          </a:lnTo>
                          <a:lnTo>
                            <a:pt x="405" y="15"/>
                          </a:lnTo>
                          <a:lnTo>
                            <a:pt x="407" y="15"/>
                          </a:lnTo>
                          <a:lnTo>
                            <a:pt x="407" y="17"/>
                          </a:lnTo>
                          <a:lnTo>
                            <a:pt x="407" y="19"/>
                          </a:lnTo>
                          <a:lnTo>
                            <a:pt x="407" y="21"/>
                          </a:lnTo>
                          <a:lnTo>
                            <a:pt x="409" y="21"/>
                          </a:lnTo>
                          <a:lnTo>
                            <a:pt x="409" y="23"/>
                          </a:lnTo>
                          <a:lnTo>
                            <a:pt x="411" y="23"/>
                          </a:lnTo>
                          <a:lnTo>
                            <a:pt x="413" y="23"/>
                          </a:lnTo>
                          <a:lnTo>
                            <a:pt x="411" y="23"/>
                          </a:lnTo>
                          <a:lnTo>
                            <a:pt x="413" y="23"/>
                          </a:lnTo>
                          <a:lnTo>
                            <a:pt x="413" y="25"/>
                          </a:lnTo>
                          <a:lnTo>
                            <a:pt x="415" y="25"/>
                          </a:lnTo>
                          <a:lnTo>
                            <a:pt x="415" y="27"/>
                          </a:lnTo>
                          <a:lnTo>
                            <a:pt x="417" y="27"/>
                          </a:lnTo>
                          <a:lnTo>
                            <a:pt x="417" y="29"/>
                          </a:lnTo>
                          <a:lnTo>
                            <a:pt x="419" y="27"/>
                          </a:lnTo>
                          <a:lnTo>
                            <a:pt x="419" y="29"/>
                          </a:lnTo>
                          <a:lnTo>
                            <a:pt x="419" y="31"/>
                          </a:lnTo>
                          <a:lnTo>
                            <a:pt x="419" y="33"/>
                          </a:lnTo>
                          <a:lnTo>
                            <a:pt x="419" y="35"/>
                          </a:lnTo>
                          <a:lnTo>
                            <a:pt x="419" y="37"/>
                          </a:lnTo>
                          <a:lnTo>
                            <a:pt x="419" y="38"/>
                          </a:lnTo>
                          <a:lnTo>
                            <a:pt x="420" y="38"/>
                          </a:lnTo>
                          <a:lnTo>
                            <a:pt x="420" y="40"/>
                          </a:lnTo>
                          <a:lnTo>
                            <a:pt x="420" y="42"/>
                          </a:lnTo>
                          <a:lnTo>
                            <a:pt x="422" y="42"/>
                          </a:lnTo>
                          <a:lnTo>
                            <a:pt x="424" y="42"/>
                          </a:lnTo>
                          <a:lnTo>
                            <a:pt x="426" y="42"/>
                          </a:lnTo>
                          <a:lnTo>
                            <a:pt x="428" y="40"/>
                          </a:lnTo>
                          <a:lnTo>
                            <a:pt x="428" y="42"/>
                          </a:lnTo>
                          <a:lnTo>
                            <a:pt x="430" y="42"/>
                          </a:lnTo>
                          <a:lnTo>
                            <a:pt x="432" y="42"/>
                          </a:lnTo>
                          <a:lnTo>
                            <a:pt x="434" y="42"/>
                          </a:lnTo>
                          <a:lnTo>
                            <a:pt x="436" y="40"/>
                          </a:lnTo>
                          <a:lnTo>
                            <a:pt x="436" y="38"/>
                          </a:lnTo>
                          <a:lnTo>
                            <a:pt x="436" y="40"/>
                          </a:lnTo>
                          <a:lnTo>
                            <a:pt x="438" y="40"/>
                          </a:lnTo>
                          <a:lnTo>
                            <a:pt x="438" y="38"/>
                          </a:lnTo>
                          <a:lnTo>
                            <a:pt x="438" y="40"/>
                          </a:lnTo>
                          <a:lnTo>
                            <a:pt x="440" y="42"/>
                          </a:lnTo>
                          <a:lnTo>
                            <a:pt x="442" y="44"/>
                          </a:lnTo>
                          <a:lnTo>
                            <a:pt x="440" y="46"/>
                          </a:lnTo>
                          <a:lnTo>
                            <a:pt x="442" y="48"/>
                          </a:lnTo>
                          <a:lnTo>
                            <a:pt x="440" y="50"/>
                          </a:lnTo>
                          <a:lnTo>
                            <a:pt x="440" y="52"/>
                          </a:lnTo>
                          <a:lnTo>
                            <a:pt x="440" y="54"/>
                          </a:lnTo>
                          <a:lnTo>
                            <a:pt x="438" y="54"/>
                          </a:lnTo>
                          <a:lnTo>
                            <a:pt x="436" y="54"/>
                          </a:lnTo>
                          <a:lnTo>
                            <a:pt x="434" y="56"/>
                          </a:lnTo>
                          <a:lnTo>
                            <a:pt x="432" y="56"/>
                          </a:lnTo>
                          <a:lnTo>
                            <a:pt x="434" y="56"/>
                          </a:lnTo>
                          <a:lnTo>
                            <a:pt x="434" y="58"/>
                          </a:lnTo>
                          <a:lnTo>
                            <a:pt x="436" y="58"/>
                          </a:lnTo>
                          <a:lnTo>
                            <a:pt x="436" y="60"/>
                          </a:lnTo>
                          <a:lnTo>
                            <a:pt x="438" y="60"/>
                          </a:lnTo>
                          <a:lnTo>
                            <a:pt x="436" y="62"/>
                          </a:lnTo>
                          <a:lnTo>
                            <a:pt x="434" y="62"/>
                          </a:lnTo>
                          <a:lnTo>
                            <a:pt x="434" y="63"/>
                          </a:lnTo>
                          <a:lnTo>
                            <a:pt x="436" y="63"/>
                          </a:lnTo>
                          <a:lnTo>
                            <a:pt x="434" y="63"/>
                          </a:lnTo>
                          <a:lnTo>
                            <a:pt x="434" y="65"/>
                          </a:lnTo>
                          <a:lnTo>
                            <a:pt x="434" y="67"/>
                          </a:lnTo>
                          <a:lnTo>
                            <a:pt x="436" y="67"/>
                          </a:lnTo>
                          <a:lnTo>
                            <a:pt x="436" y="69"/>
                          </a:lnTo>
                          <a:lnTo>
                            <a:pt x="438" y="69"/>
                          </a:lnTo>
                          <a:lnTo>
                            <a:pt x="438" y="67"/>
                          </a:lnTo>
                          <a:lnTo>
                            <a:pt x="438" y="69"/>
                          </a:lnTo>
                          <a:lnTo>
                            <a:pt x="438" y="71"/>
                          </a:lnTo>
                          <a:lnTo>
                            <a:pt x="440" y="71"/>
                          </a:lnTo>
                          <a:lnTo>
                            <a:pt x="442" y="71"/>
                          </a:lnTo>
                          <a:lnTo>
                            <a:pt x="442" y="69"/>
                          </a:lnTo>
                          <a:lnTo>
                            <a:pt x="444" y="69"/>
                          </a:lnTo>
                          <a:lnTo>
                            <a:pt x="445" y="71"/>
                          </a:lnTo>
                          <a:lnTo>
                            <a:pt x="445" y="69"/>
                          </a:lnTo>
                          <a:lnTo>
                            <a:pt x="447" y="69"/>
                          </a:lnTo>
                          <a:lnTo>
                            <a:pt x="447" y="67"/>
                          </a:lnTo>
                          <a:lnTo>
                            <a:pt x="449" y="67"/>
                          </a:lnTo>
                          <a:lnTo>
                            <a:pt x="449" y="65"/>
                          </a:lnTo>
                          <a:lnTo>
                            <a:pt x="451" y="65"/>
                          </a:lnTo>
                          <a:lnTo>
                            <a:pt x="453" y="65"/>
                          </a:lnTo>
                          <a:lnTo>
                            <a:pt x="453" y="63"/>
                          </a:lnTo>
                          <a:lnTo>
                            <a:pt x="455" y="63"/>
                          </a:lnTo>
                          <a:lnTo>
                            <a:pt x="455" y="65"/>
                          </a:lnTo>
                          <a:lnTo>
                            <a:pt x="457" y="65"/>
                          </a:lnTo>
                          <a:lnTo>
                            <a:pt x="457" y="67"/>
                          </a:lnTo>
                          <a:lnTo>
                            <a:pt x="457" y="69"/>
                          </a:lnTo>
                          <a:lnTo>
                            <a:pt x="457" y="71"/>
                          </a:lnTo>
                          <a:lnTo>
                            <a:pt x="455" y="71"/>
                          </a:lnTo>
                          <a:lnTo>
                            <a:pt x="457" y="71"/>
                          </a:lnTo>
                          <a:lnTo>
                            <a:pt x="455" y="73"/>
                          </a:lnTo>
                          <a:lnTo>
                            <a:pt x="455" y="75"/>
                          </a:lnTo>
                          <a:lnTo>
                            <a:pt x="453" y="77"/>
                          </a:lnTo>
                          <a:lnTo>
                            <a:pt x="455" y="77"/>
                          </a:lnTo>
                          <a:lnTo>
                            <a:pt x="455" y="75"/>
                          </a:lnTo>
                          <a:lnTo>
                            <a:pt x="455" y="77"/>
                          </a:lnTo>
                          <a:lnTo>
                            <a:pt x="457" y="77"/>
                          </a:lnTo>
                          <a:lnTo>
                            <a:pt x="459" y="77"/>
                          </a:lnTo>
                          <a:lnTo>
                            <a:pt x="459" y="75"/>
                          </a:lnTo>
                          <a:lnTo>
                            <a:pt x="461" y="75"/>
                          </a:lnTo>
                          <a:lnTo>
                            <a:pt x="463" y="75"/>
                          </a:lnTo>
                          <a:lnTo>
                            <a:pt x="463" y="77"/>
                          </a:lnTo>
                          <a:lnTo>
                            <a:pt x="463" y="75"/>
                          </a:lnTo>
                          <a:lnTo>
                            <a:pt x="463" y="77"/>
                          </a:lnTo>
                          <a:lnTo>
                            <a:pt x="465" y="77"/>
                          </a:lnTo>
                          <a:lnTo>
                            <a:pt x="467" y="77"/>
                          </a:lnTo>
                          <a:lnTo>
                            <a:pt x="468" y="77"/>
                          </a:lnTo>
                          <a:lnTo>
                            <a:pt x="468" y="79"/>
                          </a:lnTo>
                          <a:lnTo>
                            <a:pt x="470" y="79"/>
                          </a:lnTo>
                          <a:lnTo>
                            <a:pt x="468" y="79"/>
                          </a:lnTo>
                          <a:lnTo>
                            <a:pt x="470" y="81"/>
                          </a:lnTo>
                          <a:lnTo>
                            <a:pt x="470" y="79"/>
                          </a:lnTo>
                          <a:lnTo>
                            <a:pt x="470" y="81"/>
                          </a:lnTo>
                          <a:lnTo>
                            <a:pt x="472" y="81"/>
                          </a:lnTo>
                          <a:lnTo>
                            <a:pt x="472" y="79"/>
                          </a:lnTo>
                          <a:lnTo>
                            <a:pt x="474" y="79"/>
                          </a:lnTo>
                          <a:lnTo>
                            <a:pt x="476" y="79"/>
                          </a:lnTo>
                          <a:lnTo>
                            <a:pt x="476" y="81"/>
                          </a:lnTo>
                          <a:lnTo>
                            <a:pt x="476" y="79"/>
                          </a:lnTo>
                          <a:lnTo>
                            <a:pt x="476" y="81"/>
                          </a:lnTo>
                          <a:lnTo>
                            <a:pt x="478" y="81"/>
                          </a:lnTo>
                          <a:lnTo>
                            <a:pt x="478" y="83"/>
                          </a:lnTo>
                          <a:lnTo>
                            <a:pt x="480" y="83"/>
                          </a:lnTo>
                          <a:lnTo>
                            <a:pt x="482" y="83"/>
                          </a:lnTo>
                          <a:lnTo>
                            <a:pt x="482" y="81"/>
                          </a:lnTo>
                          <a:lnTo>
                            <a:pt x="482" y="83"/>
                          </a:lnTo>
                          <a:lnTo>
                            <a:pt x="482" y="81"/>
                          </a:lnTo>
                          <a:lnTo>
                            <a:pt x="482" y="83"/>
                          </a:lnTo>
                          <a:lnTo>
                            <a:pt x="484" y="83"/>
                          </a:lnTo>
                          <a:lnTo>
                            <a:pt x="486" y="83"/>
                          </a:lnTo>
                          <a:lnTo>
                            <a:pt x="488" y="83"/>
                          </a:lnTo>
                          <a:lnTo>
                            <a:pt x="490" y="83"/>
                          </a:lnTo>
                          <a:lnTo>
                            <a:pt x="490" y="81"/>
                          </a:lnTo>
                          <a:lnTo>
                            <a:pt x="492" y="81"/>
                          </a:lnTo>
                          <a:lnTo>
                            <a:pt x="493" y="88"/>
                          </a:lnTo>
                          <a:lnTo>
                            <a:pt x="493" y="90"/>
                          </a:lnTo>
                          <a:lnTo>
                            <a:pt x="493" y="96"/>
                          </a:lnTo>
                          <a:lnTo>
                            <a:pt x="492" y="98"/>
                          </a:lnTo>
                          <a:lnTo>
                            <a:pt x="490" y="98"/>
                          </a:lnTo>
                          <a:lnTo>
                            <a:pt x="488" y="98"/>
                          </a:lnTo>
                          <a:lnTo>
                            <a:pt x="486" y="98"/>
                          </a:lnTo>
                          <a:lnTo>
                            <a:pt x="486" y="96"/>
                          </a:lnTo>
                          <a:lnTo>
                            <a:pt x="484" y="96"/>
                          </a:lnTo>
                          <a:lnTo>
                            <a:pt x="484" y="98"/>
                          </a:lnTo>
                          <a:lnTo>
                            <a:pt x="482" y="98"/>
                          </a:lnTo>
                          <a:lnTo>
                            <a:pt x="480" y="98"/>
                          </a:lnTo>
                          <a:lnTo>
                            <a:pt x="478" y="98"/>
                          </a:lnTo>
                          <a:lnTo>
                            <a:pt x="476" y="98"/>
                          </a:lnTo>
                          <a:lnTo>
                            <a:pt x="476" y="96"/>
                          </a:lnTo>
                          <a:lnTo>
                            <a:pt x="476" y="98"/>
                          </a:lnTo>
                          <a:lnTo>
                            <a:pt x="474" y="98"/>
                          </a:lnTo>
                          <a:lnTo>
                            <a:pt x="474" y="96"/>
                          </a:lnTo>
                          <a:lnTo>
                            <a:pt x="474" y="98"/>
                          </a:lnTo>
                          <a:lnTo>
                            <a:pt x="472" y="98"/>
                          </a:lnTo>
                          <a:lnTo>
                            <a:pt x="474" y="98"/>
                          </a:lnTo>
                          <a:lnTo>
                            <a:pt x="472" y="98"/>
                          </a:lnTo>
                          <a:lnTo>
                            <a:pt x="472" y="96"/>
                          </a:lnTo>
                          <a:lnTo>
                            <a:pt x="474" y="96"/>
                          </a:lnTo>
                          <a:lnTo>
                            <a:pt x="472" y="96"/>
                          </a:lnTo>
                          <a:lnTo>
                            <a:pt x="470" y="96"/>
                          </a:lnTo>
                          <a:lnTo>
                            <a:pt x="468" y="96"/>
                          </a:lnTo>
                          <a:lnTo>
                            <a:pt x="467" y="96"/>
                          </a:lnTo>
                          <a:lnTo>
                            <a:pt x="465" y="96"/>
                          </a:lnTo>
                          <a:lnTo>
                            <a:pt x="465" y="94"/>
                          </a:lnTo>
                          <a:lnTo>
                            <a:pt x="463" y="94"/>
                          </a:lnTo>
                          <a:lnTo>
                            <a:pt x="463" y="96"/>
                          </a:lnTo>
                          <a:lnTo>
                            <a:pt x="463" y="94"/>
                          </a:lnTo>
                          <a:lnTo>
                            <a:pt x="461" y="94"/>
                          </a:lnTo>
                          <a:lnTo>
                            <a:pt x="461" y="96"/>
                          </a:lnTo>
                          <a:lnTo>
                            <a:pt x="461" y="98"/>
                          </a:lnTo>
                          <a:lnTo>
                            <a:pt x="459" y="98"/>
                          </a:lnTo>
                          <a:lnTo>
                            <a:pt x="459" y="100"/>
                          </a:lnTo>
                          <a:lnTo>
                            <a:pt x="457" y="100"/>
                          </a:lnTo>
                          <a:lnTo>
                            <a:pt x="455" y="102"/>
                          </a:lnTo>
                          <a:lnTo>
                            <a:pt x="455" y="104"/>
                          </a:lnTo>
                          <a:lnTo>
                            <a:pt x="455" y="106"/>
                          </a:lnTo>
                          <a:lnTo>
                            <a:pt x="453" y="106"/>
                          </a:lnTo>
                          <a:lnTo>
                            <a:pt x="453" y="108"/>
                          </a:lnTo>
                          <a:lnTo>
                            <a:pt x="451" y="108"/>
                          </a:lnTo>
                          <a:lnTo>
                            <a:pt x="451" y="110"/>
                          </a:lnTo>
                          <a:lnTo>
                            <a:pt x="451" y="111"/>
                          </a:lnTo>
                          <a:lnTo>
                            <a:pt x="453" y="111"/>
                          </a:lnTo>
                          <a:lnTo>
                            <a:pt x="451" y="111"/>
                          </a:lnTo>
                          <a:lnTo>
                            <a:pt x="453" y="111"/>
                          </a:lnTo>
                          <a:lnTo>
                            <a:pt x="453" y="113"/>
                          </a:lnTo>
                          <a:lnTo>
                            <a:pt x="449" y="115"/>
                          </a:lnTo>
                          <a:lnTo>
                            <a:pt x="449" y="117"/>
                          </a:lnTo>
                          <a:lnTo>
                            <a:pt x="449" y="119"/>
                          </a:lnTo>
                          <a:lnTo>
                            <a:pt x="451" y="119"/>
                          </a:lnTo>
                          <a:lnTo>
                            <a:pt x="451" y="117"/>
                          </a:lnTo>
                          <a:lnTo>
                            <a:pt x="451" y="119"/>
                          </a:lnTo>
                          <a:lnTo>
                            <a:pt x="451" y="121"/>
                          </a:lnTo>
                          <a:lnTo>
                            <a:pt x="449" y="121"/>
                          </a:lnTo>
                          <a:lnTo>
                            <a:pt x="449" y="123"/>
                          </a:lnTo>
                          <a:lnTo>
                            <a:pt x="447" y="123"/>
                          </a:lnTo>
                          <a:lnTo>
                            <a:pt x="447" y="125"/>
                          </a:lnTo>
                          <a:lnTo>
                            <a:pt x="449" y="125"/>
                          </a:lnTo>
                          <a:lnTo>
                            <a:pt x="449" y="127"/>
                          </a:lnTo>
                          <a:lnTo>
                            <a:pt x="447" y="127"/>
                          </a:lnTo>
                          <a:lnTo>
                            <a:pt x="447" y="129"/>
                          </a:lnTo>
                          <a:lnTo>
                            <a:pt x="447" y="131"/>
                          </a:lnTo>
                          <a:lnTo>
                            <a:pt x="449" y="131"/>
                          </a:lnTo>
                          <a:lnTo>
                            <a:pt x="449" y="133"/>
                          </a:lnTo>
                          <a:lnTo>
                            <a:pt x="449" y="135"/>
                          </a:lnTo>
                          <a:lnTo>
                            <a:pt x="449" y="136"/>
                          </a:lnTo>
                          <a:lnTo>
                            <a:pt x="449" y="138"/>
                          </a:lnTo>
                          <a:lnTo>
                            <a:pt x="449" y="140"/>
                          </a:lnTo>
                          <a:lnTo>
                            <a:pt x="447" y="140"/>
                          </a:lnTo>
                          <a:lnTo>
                            <a:pt x="447" y="142"/>
                          </a:lnTo>
                          <a:lnTo>
                            <a:pt x="449" y="142"/>
                          </a:lnTo>
                          <a:lnTo>
                            <a:pt x="449" y="144"/>
                          </a:lnTo>
                          <a:lnTo>
                            <a:pt x="449" y="142"/>
                          </a:lnTo>
                          <a:lnTo>
                            <a:pt x="449" y="144"/>
                          </a:lnTo>
                          <a:lnTo>
                            <a:pt x="449" y="146"/>
                          </a:lnTo>
                          <a:lnTo>
                            <a:pt x="447" y="146"/>
                          </a:lnTo>
                          <a:lnTo>
                            <a:pt x="447" y="148"/>
                          </a:lnTo>
                          <a:lnTo>
                            <a:pt x="447" y="150"/>
                          </a:lnTo>
                          <a:lnTo>
                            <a:pt x="449" y="150"/>
                          </a:lnTo>
                          <a:lnTo>
                            <a:pt x="451" y="150"/>
                          </a:lnTo>
                          <a:lnTo>
                            <a:pt x="449" y="150"/>
                          </a:lnTo>
                          <a:lnTo>
                            <a:pt x="449" y="152"/>
                          </a:lnTo>
                          <a:lnTo>
                            <a:pt x="447" y="152"/>
                          </a:lnTo>
                          <a:lnTo>
                            <a:pt x="445" y="152"/>
                          </a:lnTo>
                          <a:lnTo>
                            <a:pt x="445" y="154"/>
                          </a:lnTo>
                          <a:lnTo>
                            <a:pt x="445" y="156"/>
                          </a:lnTo>
                          <a:lnTo>
                            <a:pt x="445" y="158"/>
                          </a:lnTo>
                          <a:lnTo>
                            <a:pt x="444" y="158"/>
                          </a:lnTo>
                          <a:lnTo>
                            <a:pt x="444" y="159"/>
                          </a:lnTo>
                          <a:lnTo>
                            <a:pt x="444" y="161"/>
                          </a:lnTo>
                          <a:lnTo>
                            <a:pt x="444" y="159"/>
                          </a:lnTo>
                          <a:lnTo>
                            <a:pt x="444" y="161"/>
                          </a:lnTo>
                          <a:lnTo>
                            <a:pt x="445" y="161"/>
                          </a:lnTo>
                          <a:lnTo>
                            <a:pt x="447" y="161"/>
                          </a:lnTo>
                          <a:lnTo>
                            <a:pt x="449" y="161"/>
                          </a:lnTo>
                          <a:lnTo>
                            <a:pt x="451" y="161"/>
                          </a:lnTo>
                          <a:lnTo>
                            <a:pt x="453" y="161"/>
                          </a:lnTo>
                          <a:lnTo>
                            <a:pt x="455" y="161"/>
                          </a:lnTo>
                          <a:lnTo>
                            <a:pt x="455" y="163"/>
                          </a:lnTo>
                          <a:lnTo>
                            <a:pt x="457" y="163"/>
                          </a:lnTo>
                          <a:lnTo>
                            <a:pt x="457" y="165"/>
                          </a:lnTo>
                          <a:lnTo>
                            <a:pt x="459" y="165"/>
                          </a:lnTo>
                          <a:lnTo>
                            <a:pt x="461" y="165"/>
                          </a:lnTo>
                          <a:lnTo>
                            <a:pt x="461" y="163"/>
                          </a:lnTo>
                          <a:lnTo>
                            <a:pt x="463" y="163"/>
                          </a:lnTo>
                          <a:lnTo>
                            <a:pt x="463" y="165"/>
                          </a:lnTo>
                          <a:lnTo>
                            <a:pt x="465" y="165"/>
                          </a:lnTo>
                          <a:lnTo>
                            <a:pt x="465" y="163"/>
                          </a:lnTo>
                          <a:lnTo>
                            <a:pt x="467" y="165"/>
                          </a:lnTo>
                          <a:lnTo>
                            <a:pt x="468" y="165"/>
                          </a:lnTo>
                          <a:lnTo>
                            <a:pt x="468" y="167"/>
                          </a:lnTo>
                          <a:lnTo>
                            <a:pt x="468" y="169"/>
                          </a:lnTo>
                          <a:lnTo>
                            <a:pt x="467" y="169"/>
                          </a:lnTo>
                          <a:lnTo>
                            <a:pt x="467" y="171"/>
                          </a:lnTo>
                          <a:lnTo>
                            <a:pt x="468" y="171"/>
                          </a:lnTo>
                          <a:lnTo>
                            <a:pt x="467" y="171"/>
                          </a:lnTo>
                          <a:lnTo>
                            <a:pt x="467" y="173"/>
                          </a:lnTo>
                          <a:lnTo>
                            <a:pt x="468" y="173"/>
                          </a:lnTo>
                          <a:lnTo>
                            <a:pt x="468" y="175"/>
                          </a:lnTo>
                          <a:lnTo>
                            <a:pt x="470" y="175"/>
                          </a:lnTo>
                          <a:lnTo>
                            <a:pt x="470" y="177"/>
                          </a:lnTo>
                          <a:lnTo>
                            <a:pt x="470" y="179"/>
                          </a:lnTo>
                          <a:lnTo>
                            <a:pt x="470" y="181"/>
                          </a:lnTo>
                          <a:lnTo>
                            <a:pt x="470" y="183"/>
                          </a:lnTo>
                          <a:lnTo>
                            <a:pt x="470" y="184"/>
                          </a:lnTo>
                          <a:lnTo>
                            <a:pt x="468" y="184"/>
                          </a:lnTo>
                          <a:lnTo>
                            <a:pt x="468" y="186"/>
                          </a:lnTo>
                          <a:lnTo>
                            <a:pt x="470" y="186"/>
                          </a:lnTo>
                          <a:lnTo>
                            <a:pt x="468" y="186"/>
                          </a:lnTo>
                          <a:lnTo>
                            <a:pt x="468" y="188"/>
                          </a:lnTo>
                          <a:lnTo>
                            <a:pt x="470" y="188"/>
                          </a:lnTo>
                          <a:lnTo>
                            <a:pt x="470" y="190"/>
                          </a:lnTo>
                          <a:lnTo>
                            <a:pt x="470" y="192"/>
                          </a:lnTo>
                          <a:lnTo>
                            <a:pt x="472" y="192"/>
                          </a:lnTo>
                          <a:lnTo>
                            <a:pt x="470" y="192"/>
                          </a:lnTo>
                          <a:lnTo>
                            <a:pt x="472" y="192"/>
                          </a:lnTo>
                          <a:lnTo>
                            <a:pt x="472" y="194"/>
                          </a:lnTo>
                          <a:lnTo>
                            <a:pt x="470" y="194"/>
                          </a:lnTo>
                          <a:lnTo>
                            <a:pt x="470" y="196"/>
                          </a:lnTo>
                          <a:lnTo>
                            <a:pt x="470" y="198"/>
                          </a:lnTo>
                          <a:lnTo>
                            <a:pt x="468" y="198"/>
                          </a:lnTo>
                          <a:lnTo>
                            <a:pt x="468" y="200"/>
                          </a:lnTo>
                          <a:lnTo>
                            <a:pt x="468" y="202"/>
                          </a:lnTo>
                          <a:lnTo>
                            <a:pt x="467" y="202"/>
                          </a:lnTo>
                          <a:lnTo>
                            <a:pt x="467" y="204"/>
                          </a:lnTo>
                          <a:lnTo>
                            <a:pt x="467" y="206"/>
                          </a:lnTo>
                          <a:lnTo>
                            <a:pt x="465" y="206"/>
                          </a:lnTo>
                          <a:lnTo>
                            <a:pt x="465" y="207"/>
                          </a:lnTo>
                          <a:lnTo>
                            <a:pt x="465" y="209"/>
                          </a:lnTo>
                          <a:lnTo>
                            <a:pt x="463" y="209"/>
                          </a:lnTo>
                          <a:lnTo>
                            <a:pt x="465" y="209"/>
                          </a:lnTo>
                          <a:lnTo>
                            <a:pt x="465" y="211"/>
                          </a:lnTo>
                          <a:lnTo>
                            <a:pt x="465" y="213"/>
                          </a:lnTo>
                          <a:lnTo>
                            <a:pt x="465" y="215"/>
                          </a:lnTo>
                          <a:lnTo>
                            <a:pt x="463" y="217"/>
                          </a:lnTo>
                          <a:lnTo>
                            <a:pt x="463" y="219"/>
                          </a:lnTo>
                          <a:lnTo>
                            <a:pt x="463" y="221"/>
                          </a:lnTo>
                          <a:lnTo>
                            <a:pt x="461" y="221"/>
                          </a:lnTo>
                          <a:lnTo>
                            <a:pt x="461" y="223"/>
                          </a:lnTo>
                          <a:lnTo>
                            <a:pt x="461" y="225"/>
                          </a:lnTo>
                          <a:lnTo>
                            <a:pt x="459" y="225"/>
                          </a:lnTo>
                          <a:lnTo>
                            <a:pt x="459" y="227"/>
                          </a:lnTo>
                          <a:lnTo>
                            <a:pt x="459" y="229"/>
                          </a:lnTo>
                          <a:lnTo>
                            <a:pt x="457" y="229"/>
                          </a:lnTo>
                          <a:lnTo>
                            <a:pt x="457" y="231"/>
                          </a:lnTo>
                          <a:lnTo>
                            <a:pt x="457" y="232"/>
                          </a:lnTo>
                          <a:lnTo>
                            <a:pt x="457" y="234"/>
                          </a:lnTo>
                          <a:lnTo>
                            <a:pt x="457" y="236"/>
                          </a:lnTo>
                          <a:lnTo>
                            <a:pt x="457" y="238"/>
                          </a:lnTo>
                          <a:lnTo>
                            <a:pt x="457" y="240"/>
                          </a:lnTo>
                          <a:lnTo>
                            <a:pt x="459" y="240"/>
                          </a:lnTo>
                          <a:lnTo>
                            <a:pt x="459" y="242"/>
                          </a:lnTo>
                          <a:lnTo>
                            <a:pt x="459" y="244"/>
                          </a:lnTo>
                          <a:lnTo>
                            <a:pt x="457" y="244"/>
                          </a:lnTo>
                          <a:lnTo>
                            <a:pt x="459" y="244"/>
                          </a:lnTo>
                          <a:lnTo>
                            <a:pt x="457" y="244"/>
                          </a:lnTo>
                          <a:lnTo>
                            <a:pt x="457" y="246"/>
                          </a:lnTo>
                          <a:lnTo>
                            <a:pt x="459" y="246"/>
                          </a:lnTo>
                          <a:lnTo>
                            <a:pt x="461" y="246"/>
                          </a:lnTo>
                          <a:lnTo>
                            <a:pt x="463" y="246"/>
                          </a:lnTo>
                          <a:lnTo>
                            <a:pt x="465" y="246"/>
                          </a:lnTo>
                          <a:lnTo>
                            <a:pt x="467" y="246"/>
                          </a:lnTo>
                          <a:lnTo>
                            <a:pt x="468" y="248"/>
                          </a:lnTo>
                          <a:lnTo>
                            <a:pt x="470" y="248"/>
                          </a:lnTo>
                          <a:lnTo>
                            <a:pt x="472" y="248"/>
                          </a:lnTo>
                          <a:lnTo>
                            <a:pt x="474" y="250"/>
                          </a:lnTo>
                          <a:lnTo>
                            <a:pt x="474" y="252"/>
                          </a:lnTo>
                          <a:lnTo>
                            <a:pt x="476" y="252"/>
                          </a:lnTo>
                          <a:lnTo>
                            <a:pt x="478" y="252"/>
                          </a:lnTo>
                          <a:lnTo>
                            <a:pt x="480" y="252"/>
                          </a:lnTo>
                          <a:lnTo>
                            <a:pt x="482" y="252"/>
                          </a:lnTo>
                          <a:lnTo>
                            <a:pt x="482" y="254"/>
                          </a:lnTo>
                          <a:lnTo>
                            <a:pt x="482" y="255"/>
                          </a:lnTo>
                          <a:lnTo>
                            <a:pt x="484" y="255"/>
                          </a:lnTo>
                          <a:lnTo>
                            <a:pt x="486" y="255"/>
                          </a:lnTo>
                          <a:lnTo>
                            <a:pt x="486" y="257"/>
                          </a:lnTo>
                          <a:lnTo>
                            <a:pt x="484" y="257"/>
                          </a:lnTo>
                          <a:lnTo>
                            <a:pt x="484" y="259"/>
                          </a:lnTo>
                          <a:lnTo>
                            <a:pt x="482" y="259"/>
                          </a:lnTo>
                          <a:lnTo>
                            <a:pt x="482" y="261"/>
                          </a:lnTo>
                          <a:lnTo>
                            <a:pt x="482" y="263"/>
                          </a:lnTo>
                          <a:lnTo>
                            <a:pt x="480" y="263"/>
                          </a:lnTo>
                          <a:lnTo>
                            <a:pt x="478" y="265"/>
                          </a:lnTo>
                          <a:lnTo>
                            <a:pt x="476" y="265"/>
                          </a:lnTo>
                          <a:lnTo>
                            <a:pt x="476" y="267"/>
                          </a:lnTo>
                          <a:lnTo>
                            <a:pt x="476" y="269"/>
                          </a:lnTo>
                          <a:lnTo>
                            <a:pt x="474" y="269"/>
                          </a:lnTo>
                          <a:lnTo>
                            <a:pt x="474" y="271"/>
                          </a:lnTo>
                          <a:lnTo>
                            <a:pt x="474" y="269"/>
                          </a:lnTo>
                          <a:lnTo>
                            <a:pt x="472" y="269"/>
                          </a:lnTo>
                          <a:lnTo>
                            <a:pt x="470" y="269"/>
                          </a:lnTo>
                          <a:lnTo>
                            <a:pt x="470" y="271"/>
                          </a:lnTo>
                          <a:lnTo>
                            <a:pt x="470" y="273"/>
                          </a:lnTo>
                          <a:lnTo>
                            <a:pt x="468" y="275"/>
                          </a:lnTo>
                          <a:lnTo>
                            <a:pt x="470" y="275"/>
                          </a:lnTo>
                          <a:lnTo>
                            <a:pt x="470" y="277"/>
                          </a:lnTo>
                          <a:lnTo>
                            <a:pt x="470" y="279"/>
                          </a:lnTo>
                          <a:lnTo>
                            <a:pt x="470" y="280"/>
                          </a:lnTo>
                          <a:lnTo>
                            <a:pt x="468" y="282"/>
                          </a:lnTo>
                          <a:lnTo>
                            <a:pt x="467" y="284"/>
                          </a:lnTo>
                          <a:lnTo>
                            <a:pt x="467" y="286"/>
                          </a:lnTo>
                          <a:lnTo>
                            <a:pt x="467" y="288"/>
                          </a:lnTo>
                          <a:lnTo>
                            <a:pt x="467" y="290"/>
                          </a:lnTo>
                          <a:lnTo>
                            <a:pt x="467" y="292"/>
                          </a:lnTo>
                          <a:lnTo>
                            <a:pt x="465" y="292"/>
                          </a:lnTo>
                          <a:lnTo>
                            <a:pt x="465" y="294"/>
                          </a:lnTo>
                          <a:lnTo>
                            <a:pt x="463" y="294"/>
                          </a:lnTo>
                          <a:lnTo>
                            <a:pt x="463" y="296"/>
                          </a:lnTo>
                          <a:lnTo>
                            <a:pt x="463" y="298"/>
                          </a:lnTo>
                          <a:lnTo>
                            <a:pt x="461" y="298"/>
                          </a:lnTo>
                          <a:lnTo>
                            <a:pt x="461" y="296"/>
                          </a:lnTo>
                          <a:lnTo>
                            <a:pt x="459" y="296"/>
                          </a:lnTo>
                          <a:lnTo>
                            <a:pt x="457" y="298"/>
                          </a:lnTo>
                          <a:lnTo>
                            <a:pt x="457" y="300"/>
                          </a:lnTo>
                          <a:lnTo>
                            <a:pt x="455" y="300"/>
                          </a:lnTo>
                          <a:lnTo>
                            <a:pt x="455" y="302"/>
                          </a:lnTo>
                          <a:lnTo>
                            <a:pt x="453" y="302"/>
                          </a:lnTo>
                          <a:lnTo>
                            <a:pt x="453" y="303"/>
                          </a:lnTo>
                          <a:lnTo>
                            <a:pt x="451" y="305"/>
                          </a:lnTo>
                          <a:lnTo>
                            <a:pt x="451" y="307"/>
                          </a:lnTo>
                          <a:lnTo>
                            <a:pt x="451" y="309"/>
                          </a:lnTo>
                          <a:lnTo>
                            <a:pt x="453" y="309"/>
                          </a:lnTo>
                          <a:lnTo>
                            <a:pt x="453" y="311"/>
                          </a:lnTo>
                          <a:lnTo>
                            <a:pt x="455" y="311"/>
                          </a:lnTo>
                          <a:lnTo>
                            <a:pt x="453" y="311"/>
                          </a:lnTo>
                          <a:lnTo>
                            <a:pt x="451" y="311"/>
                          </a:lnTo>
                          <a:lnTo>
                            <a:pt x="451" y="313"/>
                          </a:lnTo>
                          <a:lnTo>
                            <a:pt x="451" y="315"/>
                          </a:lnTo>
                          <a:lnTo>
                            <a:pt x="451" y="317"/>
                          </a:lnTo>
                          <a:lnTo>
                            <a:pt x="449" y="317"/>
                          </a:lnTo>
                          <a:lnTo>
                            <a:pt x="449" y="319"/>
                          </a:lnTo>
                          <a:lnTo>
                            <a:pt x="447" y="319"/>
                          </a:lnTo>
                          <a:lnTo>
                            <a:pt x="447" y="321"/>
                          </a:lnTo>
                          <a:lnTo>
                            <a:pt x="445" y="321"/>
                          </a:lnTo>
                          <a:lnTo>
                            <a:pt x="444" y="321"/>
                          </a:lnTo>
                          <a:lnTo>
                            <a:pt x="444" y="323"/>
                          </a:lnTo>
                          <a:lnTo>
                            <a:pt x="444" y="325"/>
                          </a:lnTo>
                          <a:lnTo>
                            <a:pt x="442" y="325"/>
                          </a:lnTo>
                          <a:lnTo>
                            <a:pt x="442" y="327"/>
                          </a:lnTo>
                          <a:lnTo>
                            <a:pt x="442" y="328"/>
                          </a:lnTo>
                          <a:lnTo>
                            <a:pt x="440" y="328"/>
                          </a:lnTo>
                          <a:lnTo>
                            <a:pt x="440" y="330"/>
                          </a:lnTo>
                          <a:lnTo>
                            <a:pt x="440" y="332"/>
                          </a:lnTo>
                          <a:lnTo>
                            <a:pt x="438" y="332"/>
                          </a:lnTo>
                          <a:lnTo>
                            <a:pt x="438" y="334"/>
                          </a:lnTo>
                          <a:lnTo>
                            <a:pt x="438" y="336"/>
                          </a:lnTo>
                          <a:lnTo>
                            <a:pt x="438" y="338"/>
                          </a:lnTo>
                          <a:lnTo>
                            <a:pt x="436" y="340"/>
                          </a:lnTo>
                          <a:lnTo>
                            <a:pt x="436" y="342"/>
                          </a:lnTo>
                          <a:lnTo>
                            <a:pt x="436" y="340"/>
                          </a:lnTo>
                          <a:lnTo>
                            <a:pt x="434" y="340"/>
                          </a:lnTo>
                          <a:lnTo>
                            <a:pt x="434" y="342"/>
                          </a:lnTo>
                          <a:lnTo>
                            <a:pt x="432" y="342"/>
                          </a:lnTo>
                          <a:lnTo>
                            <a:pt x="432" y="344"/>
                          </a:lnTo>
                          <a:lnTo>
                            <a:pt x="430" y="344"/>
                          </a:lnTo>
                          <a:lnTo>
                            <a:pt x="430" y="346"/>
                          </a:lnTo>
                          <a:lnTo>
                            <a:pt x="430" y="348"/>
                          </a:lnTo>
                          <a:lnTo>
                            <a:pt x="428" y="348"/>
                          </a:lnTo>
                          <a:lnTo>
                            <a:pt x="426" y="348"/>
                          </a:lnTo>
                          <a:lnTo>
                            <a:pt x="426" y="350"/>
                          </a:lnTo>
                          <a:lnTo>
                            <a:pt x="426" y="351"/>
                          </a:lnTo>
                          <a:lnTo>
                            <a:pt x="426" y="353"/>
                          </a:lnTo>
                          <a:lnTo>
                            <a:pt x="426" y="355"/>
                          </a:lnTo>
                          <a:lnTo>
                            <a:pt x="428" y="355"/>
                          </a:lnTo>
                          <a:lnTo>
                            <a:pt x="428" y="357"/>
                          </a:lnTo>
                          <a:lnTo>
                            <a:pt x="426" y="359"/>
                          </a:lnTo>
                          <a:lnTo>
                            <a:pt x="428" y="359"/>
                          </a:lnTo>
                          <a:lnTo>
                            <a:pt x="426" y="359"/>
                          </a:lnTo>
                          <a:lnTo>
                            <a:pt x="426" y="361"/>
                          </a:lnTo>
                          <a:lnTo>
                            <a:pt x="424" y="361"/>
                          </a:lnTo>
                          <a:lnTo>
                            <a:pt x="422" y="361"/>
                          </a:lnTo>
                          <a:lnTo>
                            <a:pt x="422" y="363"/>
                          </a:lnTo>
                          <a:lnTo>
                            <a:pt x="420" y="363"/>
                          </a:lnTo>
                          <a:lnTo>
                            <a:pt x="420" y="365"/>
                          </a:lnTo>
                          <a:lnTo>
                            <a:pt x="420" y="367"/>
                          </a:lnTo>
                          <a:lnTo>
                            <a:pt x="419" y="367"/>
                          </a:lnTo>
                          <a:lnTo>
                            <a:pt x="417" y="367"/>
                          </a:lnTo>
                          <a:lnTo>
                            <a:pt x="417" y="369"/>
                          </a:lnTo>
                          <a:lnTo>
                            <a:pt x="417" y="371"/>
                          </a:lnTo>
                          <a:lnTo>
                            <a:pt x="419" y="371"/>
                          </a:lnTo>
                          <a:lnTo>
                            <a:pt x="419" y="373"/>
                          </a:lnTo>
                          <a:lnTo>
                            <a:pt x="419" y="375"/>
                          </a:lnTo>
                          <a:lnTo>
                            <a:pt x="417" y="375"/>
                          </a:lnTo>
                          <a:lnTo>
                            <a:pt x="417" y="376"/>
                          </a:lnTo>
                          <a:lnTo>
                            <a:pt x="417" y="378"/>
                          </a:lnTo>
                          <a:lnTo>
                            <a:pt x="419" y="378"/>
                          </a:lnTo>
                          <a:lnTo>
                            <a:pt x="419" y="380"/>
                          </a:lnTo>
                          <a:lnTo>
                            <a:pt x="419" y="382"/>
                          </a:lnTo>
                          <a:lnTo>
                            <a:pt x="419" y="384"/>
                          </a:lnTo>
                          <a:lnTo>
                            <a:pt x="419" y="386"/>
                          </a:lnTo>
                          <a:lnTo>
                            <a:pt x="419" y="388"/>
                          </a:lnTo>
                          <a:lnTo>
                            <a:pt x="419" y="390"/>
                          </a:lnTo>
                          <a:lnTo>
                            <a:pt x="417" y="390"/>
                          </a:lnTo>
                          <a:lnTo>
                            <a:pt x="417" y="392"/>
                          </a:lnTo>
                          <a:lnTo>
                            <a:pt x="417" y="394"/>
                          </a:lnTo>
                          <a:lnTo>
                            <a:pt x="415" y="394"/>
                          </a:lnTo>
                          <a:lnTo>
                            <a:pt x="417" y="394"/>
                          </a:lnTo>
                          <a:lnTo>
                            <a:pt x="415" y="394"/>
                          </a:lnTo>
                          <a:lnTo>
                            <a:pt x="415" y="396"/>
                          </a:lnTo>
                          <a:lnTo>
                            <a:pt x="415" y="398"/>
                          </a:lnTo>
                          <a:lnTo>
                            <a:pt x="415" y="399"/>
                          </a:lnTo>
                          <a:lnTo>
                            <a:pt x="413" y="399"/>
                          </a:lnTo>
                          <a:lnTo>
                            <a:pt x="413" y="401"/>
                          </a:lnTo>
                          <a:lnTo>
                            <a:pt x="411" y="401"/>
                          </a:lnTo>
                          <a:lnTo>
                            <a:pt x="411" y="403"/>
                          </a:lnTo>
                          <a:lnTo>
                            <a:pt x="409" y="405"/>
                          </a:lnTo>
                          <a:lnTo>
                            <a:pt x="409" y="407"/>
                          </a:lnTo>
                          <a:lnTo>
                            <a:pt x="407" y="407"/>
                          </a:lnTo>
                          <a:lnTo>
                            <a:pt x="407" y="409"/>
                          </a:lnTo>
                          <a:lnTo>
                            <a:pt x="409" y="409"/>
                          </a:lnTo>
                          <a:lnTo>
                            <a:pt x="409" y="411"/>
                          </a:lnTo>
                          <a:lnTo>
                            <a:pt x="409" y="413"/>
                          </a:lnTo>
                          <a:lnTo>
                            <a:pt x="407" y="413"/>
                          </a:lnTo>
                          <a:lnTo>
                            <a:pt x="407" y="415"/>
                          </a:lnTo>
                          <a:lnTo>
                            <a:pt x="407" y="417"/>
                          </a:lnTo>
                          <a:lnTo>
                            <a:pt x="405" y="417"/>
                          </a:lnTo>
                          <a:lnTo>
                            <a:pt x="405" y="419"/>
                          </a:lnTo>
                          <a:lnTo>
                            <a:pt x="405" y="421"/>
                          </a:lnTo>
                          <a:lnTo>
                            <a:pt x="403" y="421"/>
                          </a:lnTo>
                          <a:lnTo>
                            <a:pt x="403" y="423"/>
                          </a:lnTo>
                          <a:lnTo>
                            <a:pt x="403" y="424"/>
                          </a:lnTo>
                          <a:lnTo>
                            <a:pt x="405" y="426"/>
                          </a:lnTo>
                          <a:lnTo>
                            <a:pt x="403" y="426"/>
                          </a:lnTo>
                          <a:lnTo>
                            <a:pt x="403" y="428"/>
                          </a:lnTo>
                          <a:lnTo>
                            <a:pt x="403" y="430"/>
                          </a:lnTo>
                          <a:lnTo>
                            <a:pt x="403" y="432"/>
                          </a:lnTo>
                          <a:lnTo>
                            <a:pt x="405" y="432"/>
                          </a:lnTo>
                          <a:lnTo>
                            <a:pt x="405" y="434"/>
                          </a:lnTo>
                          <a:lnTo>
                            <a:pt x="407" y="432"/>
                          </a:lnTo>
                          <a:lnTo>
                            <a:pt x="407" y="434"/>
                          </a:lnTo>
                          <a:lnTo>
                            <a:pt x="407" y="436"/>
                          </a:lnTo>
                          <a:lnTo>
                            <a:pt x="405" y="436"/>
                          </a:lnTo>
                          <a:lnTo>
                            <a:pt x="403" y="436"/>
                          </a:lnTo>
                          <a:lnTo>
                            <a:pt x="403" y="438"/>
                          </a:lnTo>
                          <a:lnTo>
                            <a:pt x="401" y="438"/>
                          </a:lnTo>
                          <a:lnTo>
                            <a:pt x="401" y="440"/>
                          </a:lnTo>
                          <a:lnTo>
                            <a:pt x="401" y="442"/>
                          </a:lnTo>
                          <a:lnTo>
                            <a:pt x="399" y="442"/>
                          </a:lnTo>
                          <a:lnTo>
                            <a:pt x="399" y="444"/>
                          </a:lnTo>
                          <a:lnTo>
                            <a:pt x="397" y="444"/>
                          </a:lnTo>
                          <a:lnTo>
                            <a:pt x="399" y="444"/>
                          </a:lnTo>
                          <a:lnTo>
                            <a:pt x="399" y="446"/>
                          </a:lnTo>
                          <a:lnTo>
                            <a:pt x="399" y="448"/>
                          </a:lnTo>
                          <a:lnTo>
                            <a:pt x="401" y="448"/>
                          </a:lnTo>
                          <a:lnTo>
                            <a:pt x="401" y="449"/>
                          </a:lnTo>
                          <a:lnTo>
                            <a:pt x="399" y="449"/>
                          </a:lnTo>
                          <a:lnTo>
                            <a:pt x="399" y="451"/>
                          </a:lnTo>
                          <a:lnTo>
                            <a:pt x="401" y="451"/>
                          </a:lnTo>
                          <a:lnTo>
                            <a:pt x="401" y="453"/>
                          </a:lnTo>
                          <a:lnTo>
                            <a:pt x="403" y="453"/>
                          </a:lnTo>
                          <a:lnTo>
                            <a:pt x="403" y="455"/>
                          </a:lnTo>
                          <a:lnTo>
                            <a:pt x="403" y="457"/>
                          </a:lnTo>
                          <a:lnTo>
                            <a:pt x="405" y="457"/>
                          </a:lnTo>
                          <a:lnTo>
                            <a:pt x="405" y="459"/>
                          </a:lnTo>
                          <a:lnTo>
                            <a:pt x="403" y="459"/>
                          </a:lnTo>
                          <a:lnTo>
                            <a:pt x="403" y="461"/>
                          </a:lnTo>
                          <a:lnTo>
                            <a:pt x="401" y="461"/>
                          </a:lnTo>
                          <a:lnTo>
                            <a:pt x="401" y="463"/>
                          </a:lnTo>
                          <a:lnTo>
                            <a:pt x="401" y="465"/>
                          </a:lnTo>
                          <a:lnTo>
                            <a:pt x="401" y="467"/>
                          </a:lnTo>
                          <a:lnTo>
                            <a:pt x="401" y="469"/>
                          </a:lnTo>
                          <a:lnTo>
                            <a:pt x="403" y="469"/>
                          </a:lnTo>
                          <a:lnTo>
                            <a:pt x="403" y="471"/>
                          </a:lnTo>
                          <a:lnTo>
                            <a:pt x="405" y="471"/>
                          </a:lnTo>
                          <a:lnTo>
                            <a:pt x="403" y="472"/>
                          </a:lnTo>
                          <a:lnTo>
                            <a:pt x="401" y="472"/>
                          </a:lnTo>
                          <a:lnTo>
                            <a:pt x="401" y="474"/>
                          </a:lnTo>
                          <a:lnTo>
                            <a:pt x="399" y="474"/>
                          </a:lnTo>
                          <a:lnTo>
                            <a:pt x="399" y="476"/>
                          </a:lnTo>
                          <a:lnTo>
                            <a:pt x="399" y="478"/>
                          </a:lnTo>
                          <a:lnTo>
                            <a:pt x="399" y="480"/>
                          </a:lnTo>
                          <a:lnTo>
                            <a:pt x="397" y="480"/>
                          </a:lnTo>
                          <a:lnTo>
                            <a:pt x="397" y="482"/>
                          </a:lnTo>
                          <a:lnTo>
                            <a:pt x="396" y="482"/>
                          </a:lnTo>
                          <a:lnTo>
                            <a:pt x="396" y="480"/>
                          </a:lnTo>
                          <a:lnTo>
                            <a:pt x="394" y="480"/>
                          </a:lnTo>
                          <a:lnTo>
                            <a:pt x="392" y="480"/>
                          </a:lnTo>
                          <a:lnTo>
                            <a:pt x="392" y="478"/>
                          </a:lnTo>
                          <a:lnTo>
                            <a:pt x="390" y="478"/>
                          </a:lnTo>
                          <a:lnTo>
                            <a:pt x="388" y="478"/>
                          </a:lnTo>
                          <a:lnTo>
                            <a:pt x="386" y="478"/>
                          </a:lnTo>
                          <a:lnTo>
                            <a:pt x="386" y="476"/>
                          </a:lnTo>
                          <a:lnTo>
                            <a:pt x="384" y="476"/>
                          </a:lnTo>
                          <a:lnTo>
                            <a:pt x="384" y="478"/>
                          </a:lnTo>
                          <a:lnTo>
                            <a:pt x="382" y="478"/>
                          </a:lnTo>
                          <a:lnTo>
                            <a:pt x="380" y="478"/>
                          </a:lnTo>
                          <a:lnTo>
                            <a:pt x="378" y="478"/>
                          </a:lnTo>
                          <a:lnTo>
                            <a:pt x="376" y="478"/>
                          </a:lnTo>
                          <a:lnTo>
                            <a:pt x="374" y="478"/>
                          </a:lnTo>
                          <a:lnTo>
                            <a:pt x="374" y="476"/>
                          </a:lnTo>
                          <a:lnTo>
                            <a:pt x="374" y="474"/>
                          </a:lnTo>
                          <a:lnTo>
                            <a:pt x="374" y="476"/>
                          </a:lnTo>
                          <a:lnTo>
                            <a:pt x="374" y="474"/>
                          </a:lnTo>
                          <a:lnTo>
                            <a:pt x="372" y="474"/>
                          </a:lnTo>
                          <a:lnTo>
                            <a:pt x="372" y="476"/>
                          </a:lnTo>
                          <a:lnTo>
                            <a:pt x="371" y="476"/>
                          </a:lnTo>
                          <a:lnTo>
                            <a:pt x="371" y="474"/>
                          </a:lnTo>
                          <a:lnTo>
                            <a:pt x="371" y="476"/>
                          </a:lnTo>
                          <a:lnTo>
                            <a:pt x="369" y="476"/>
                          </a:lnTo>
                          <a:lnTo>
                            <a:pt x="367" y="476"/>
                          </a:lnTo>
                          <a:lnTo>
                            <a:pt x="365" y="476"/>
                          </a:lnTo>
                          <a:lnTo>
                            <a:pt x="367" y="476"/>
                          </a:lnTo>
                          <a:lnTo>
                            <a:pt x="365" y="476"/>
                          </a:lnTo>
                          <a:lnTo>
                            <a:pt x="363" y="476"/>
                          </a:lnTo>
                          <a:lnTo>
                            <a:pt x="363" y="474"/>
                          </a:lnTo>
                          <a:lnTo>
                            <a:pt x="361" y="474"/>
                          </a:lnTo>
                          <a:lnTo>
                            <a:pt x="361" y="472"/>
                          </a:lnTo>
                          <a:lnTo>
                            <a:pt x="359" y="471"/>
                          </a:lnTo>
                          <a:lnTo>
                            <a:pt x="359" y="469"/>
                          </a:lnTo>
                          <a:lnTo>
                            <a:pt x="357" y="469"/>
                          </a:lnTo>
                          <a:lnTo>
                            <a:pt x="357" y="467"/>
                          </a:lnTo>
                          <a:lnTo>
                            <a:pt x="355" y="467"/>
                          </a:lnTo>
                          <a:lnTo>
                            <a:pt x="355" y="465"/>
                          </a:lnTo>
                          <a:lnTo>
                            <a:pt x="353" y="465"/>
                          </a:lnTo>
                          <a:lnTo>
                            <a:pt x="351" y="465"/>
                          </a:lnTo>
                          <a:lnTo>
                            <a:pt x="349" y="465"/>
                          </a:lnTo>
                          <a:lnTo>
                            <a:pt x="348" y="465"/>
                          </a:lnTo>
                          <a:lnTo>
                            <a:pt x="348" y="463"/>
                          </a:lnTo>
                          <a:lnTo>
                            <a:pt x="346" y="465"/>
                          </a:lnTo>
                          <a:lnTo>
                            <a:pt x="346" y="463"/>
                          </a:lnTo>
                          <a:lnTo>
                            <a:pt x="344" y="463"/>
                          </a:lnTo>
                          <a:lnTo>
                            <a:pt x="344" y="465"/>
                          </a:lnTo>
                          <a:lnTo>
                            <a:pt x="342" y="465"/>
                          </a:lnTo>
                          <a:lnTo>
                            <a:pt x="340" y="463"/>
                          </a:lnTo>
                          <a:lnTo>
                            <a:pt x="338" y="463"/>
                          </a:lnTo>
                          <a:lnTo>
                            <a:pt x="336" y="461"/>
                          </a:lnTo>
                          <a:lnTo>
                            <a:pt x="334" y="461"/>
                          </a:lnTo>
                          <a:lnTo>
                            <a:pt x="334" y="463"/>
                          </a:lnTo>
                          <a:lnTo>
                            <a:pt x="334" y="461"/>
                          </a:lnTo>
                          <a:lnTo>
                            <a:pt x="332" y="461"/>
                          </a:lnTo>
                          <a:lnTo>
                            <a:pt x="332" y="463"/>
                          </a:lnTo>
                          <a:lnTo>
                            <a:pt x="330" y="463"/>
                          </a:lnTo>
                          <a:lnTo>
                            <a:pt x="328" y="463"/>
                          </a:lnTo>
                          <a:lnTo>
                            <a:pt x="326" y="463"/>
                          </a:lnTo>
                          <a:lnTo>
                            <a:pt x="325" y="463"/>
                          </a:lnTo>
                          <a:lnTo>
                            <a:pt x="325" y="461"/>
                          </a:lnTo>
                          <a:lnTo>
                            <a:pt x="325" y="463"/>
                          </a:lnTo>
                          <a:lnTo>
                            <a:pt x="323" y="463"/>
                          </a:lnTo>
                          <a:lnTo>
                            <a:pt x="321" y="461"/>
                          </a:lnTo>
                          <a:lnTo>
                            <a:pt x="319" y="461"/>
                          </a:lnTo>
                          <a:lnTo>
                            <a:pt x="317" y="461"/>
                          </a:lnTo>
                          <a:lnTo>
                            <a:pt x="315" y="461"/>
                          </a:lnTo>
                          <a:lnTo>
                            <a:pt x="313" y="461"/>
                          </a:lnTo>
                          <a:lnTo>
                            <a:pt x="311" y="461"/>
                          </a:lnTo>
                          <a:lnTo>
                            <a:pt x="311" y="459"/>
                          </a:lnTo>
                          <a:lnTo>
                            <a:pt x="309" y="459"/>
                          </a:lnTo>
                          <a:lnTo>
                            <a:pt x="307" y="459"/>
                          </a:lnTo>
                          <a:lnTo>
                            <a:pt x="305" y="459"/>
                          </a:lnTo>
                          <a:lnTo>
                            <a:pt x="305" y="457"/>
                          </a:lnTo>
                          <a:lnTo>
                            <a:pt x="303" y="457"/>
                          </a:lnTo>
                          <a:lnTo>
                            <a:pt x="303" y="455"/>
                          </a:lnTo>
                          <a:lnTo>
                            <a:pt x="301" y="455"/>
                          </a:lnTo>
                          <a:lnTo>
                            <a:pt x="300" y="455"/>
                          </a:lnTo>
                          <a:lnTo>
                            <a:pt x="298" y="455"/>
                          </a:lnTo>
                          <a:lnTo>
                            <a:pt x="298" y="453"/>
                          </a:lnTo>
                          <a:lnTo>
                            <a:pt x="296" y="453"/>
                          </a:lnTo>
                          <a:lnTo>
                            <a:pt x="294" y="453"/>
                          </a:lnTo>
                          <a:lnTo>
                            <a:pt x="294" y="451"/>
                          </a:lnTo>
                          <a:lnTo>
                            <a:pt x="292" y="451"/>
                          </a:lnTo>
                          <a:lnTo>
                            <a:pt x="292" y="449"/>
                          </a:lnTo>
                          <a:lnTo>
                            <a:pt x="292" y="451"/>
                          </a:lnTo>
                          <a:lnTo>
                            <a:pt x="292" y="453"/>
                          </a:lnTo>
                          <a:lnTo>
                            <a:pt x="290" y="453"/>
                          </a:lnTo>
                          <a:lnTo>
                            <a:pt x="290" y="455"/>
                          </a:lnTo>
                          <a:lnTo>
                            <a:pt x="288" y="455"/>
                          </a:lnTo>
                          <a:lnTo>
                            <a:pt x="288" y="453"/>
                          </a:lnTo>
                          <a:lnTo>
                            <a:pt x="286" y="453"/>
                          </a:lnTo>
                          <a:lnTo>
                            <a:pt x="288" y="455"/>
                          </a:lnTo>
                          <a:lnTo>
                            <a:pt x="288" y="457"/>
                          </a:lnTo>
                          <a:lnTo>
                            <a:pt x="286" y="457"/>
                          </a:lnTo>
                          <a:lnTo>
                            <a:pt x="286" y="459"/>
                          </a:lnTo>
                          <a:lnTo>
                            <a:pt x="284" y="459"/>
                          </a:lnTo>
                          <a:lnTo>
                            <a:pt x="284" y="457"/>
                          </a:lnTo>
                          <a:lnTo>
                            <a:pt x="284" y="459"/>
                          </a:lnTo>
                          <a:lnTo>
                            <a:pt x="282" y="459"/>
                          </a:lnTo>
                          <a:lnTo>
                            <a:pt x="282" y="461"/>
                          </a:lnTo>
                          <a:lnTo>
                            <a:pt x="284" y="461"/>
                          </a:lnTo>
                          <a:lnTo>
                            <a:pt x="286" y="461"/>
                          </a:lnTo>
                          <a:lnTo>
                            <a:pt x="288" y="461"/>
                          </a:lnTo>
                          <a:lnTo>
                            <a:pt x="288" y="463"/>
                          </a:lnTo>
                          <a:lnTo>
                            <a:pt x="288" y="461"/>
                          </a:lnTo>
                          <a:lnTo>
                            <a:pt x="286" y="461"/>
                          </a:lnTo>
                          <a:lnTo>
                            <a:pt x="284" y="461"/>
                          </a:lnTo>
                          <a:lnTo>
                            <a:pt x="284" y="463"/>
                          </a:lnTo>
                          <a:lnTo>
                            <a:pt x="284" y="465"/>
                          </a:lnTo>
                          <a:lnTo>
                            <a:pt x="286" y="463"/>
                          </a:lnTo>
                          <a:lnTo>
                            <a:pt x="288" y="463"/>
                          </a:lnTo>
                          <a:lnTo>
                            <a:pt x="288" y="465"/>
                          </a:lnTo>
                          <a:lnTo>
                            <a:pt x="288" y="467"/>
                          </a:lnTo>
                          <a:lnTo>
                            <a:pt x="290" y="467"/>
                          </a:lnTo>
                          <a:lnTo>
                            <a:pt x="290" y="469"/>
                          </a:lnTo>
                          <a:lnTo>
                            <a:pt x="292" y="469"/>
                          </a:lnTo>
                          <a:lnTo>
                            <a:pt x="292" y="471"/>
                          </a:lnTo>
                          <a:lnTo>
                            <a:pt x="290" y="471"/>
                          </a:lnTo>
                          <a:lnTo>
                            <a:pt x="290" y="472"/>
                          </a:lnTo>
                          <a:lnTo>
                            <a:pt x="292" y="472"/>
                          </a:lnTo>
                          <a:lnTo>
                            <a:pt x="290" y="472"/>
                          </a:lnTo>
                          <a:lnTo>
                            <a:pt x="290" y="471"/>
                          </a:lnTo>
                          <a:lnTo>
                            <a:pt x="288" y="471"/>
                          </a:lnTo>
                          <a:lnTo>
                            <a:pt x="288" y="472"/>
                          </a:lnTo>
                          <a:lnTo>
                            <a:pt x="290" y="472"/>
                          </a:lnTo>
                          <a:lnTo>
                            <a:pt x="290" y="474"/>
                          </a:lnTo>
                          <a:lnTo>
                            <a:pt x="288" y="474"/>
                          </a:lnTo>
                          <a:lnTo>
                            <a:pt x="288" y="472"/>
                          </a:lnTo>
                          <a:lnTo>
                            <a:pt x="286" y="472"/>
                          </a:lnTo>
                          <a:lnTo>
                            <a:pt x="288" y="472"/>
                          </a:lnTo>
                          <a:lnTo>
                            <a:pt x="288" y="474"/>
                          </a:lnTo>
                          <a:lnTo>
                            <a:pt x="286" y="474"/>
                          </a:lnTo>
                          <a:lnTo>
                            <a:pt x="286" y="476"/>
                          </a:lnTo>
                          <a:lnTo>
                            <a:pt x="288" y="476"/>
                          </a:lnTo>
                          <a:lnTo>
                            <a:pt x="290" y="476"/>
                          </a:lnTo>
                          <a:lnTo>
                            <a:pt x="288" y="476"/>
                          </a:lnTo>
                          <a:lnTo>
                            <a:pt x="288" y="478"/>
                          </a:lnTo>
                          <a:lnTo>
                            <a:pt x="288" y="480"/>
                          </a:lnTo>
                          <a:lnTo>
                            <a:pt x="286" y="478"/>
                          </a:lnTo>
                          <a:lnTo>
                            <a:pt x="286" y="480"/>
                          </a:lnTo>
                          <a:lnTo>
                            <a:pt x="284" y="480"/>
                          </a:lnTo>
                          <a:lnTo>
                            <a:pt x="284" y="482"/>
                          </a:lnTo>
                          <a:lnTo>
                            <a:pt x="284" y="480"/>
                          </a:lnTo>
                          <a:lnTo>
                            <a:pt x="282" y="480"/>
                          </a:lnTo>
                          <a:lnTo>
                            <a:pt x="282" y="482"/>
                          </a:lnTo>
                          <a:lnTo>
                            <a:pt x="282" y="484"/>
                          </a:lnTo>
                          <a:lnTo>
                            <a:pt x="280" y="484"/>
                          </a:lnTo>
                          <a:lnTo>
                            <a:pt x="280" y="486"/>
                          </a:lnTo>
                          <a:lnTo>
                            <a:pt x="282" y="486"/>
                          </a:lnTo>
                          <a:lnTo>
                            <a:pt x="282" y="484"/>
                          </a:lnTo>
                          <a:lnTo>
                            <a:pt x="282" y="486"/>
                          </a:lnTo>
                          <a:lnTo>
                            <a:pt x="284" y="488"/>
                          </a:lnTo>
                          <a:lnTo>
                            <a:pt x="282" y="488"/>
                          </a:lnTo>
                          <a:lnTo>
                            <a:pt x="282" y="490"/>
                          </a:lnTo>
                          <a:lnTo>
                            <a:pt x="284" y="490"/>
                          </a:lnTo>
                          <a:lnTo>
                            <a:pt x="284" y="492"/>
                          </a:lnTo>
                          <a:lnTo>
                            <a:pt x="284" y="494"/>
                          </a:lnTo>
                          <a:lnTo>
                            <a:pt x="284" y="492"/>
                          </a:lnTo>
                          <a:lnTo>
                            <a:pt x="282" y="492"/>
                          </a:lnTo>
                          <a:lnTo>
                            <a:pt x="280" y="492"/>
                          </a:lnTo>
                          <a:lnTo>
                            <a:pt x="282" y="492"/>
                          </a:lnTo>
                          <a:lnTo>
                            <a:pt x="282" y="494"/>
                          </a:lnTo>
                          <a:lnTo>
                            <a:pt x="280" y="494"/>
                          </a:lnTo>
                          <a:lnTo>
                            <a:pt x="280" y="496"/>
                          </a:lnTo>
                          <a:lnTo>
                            <a:pt x="278" y="496"/>
                          </a:lnTo>
                          <a:lnTo>
                            <a:pt x="278" y="497"/>
                          </a:lnTo>
                          <a:lnTo>
                            <a:pt x="280" y="497"/>
                          </a:lnTo>
                          <a:lnTo>
                            <a:pt x="280" y="499"/>
                          </a:lnTo>
                          <a:lnTo>
                            <a:pt x="278" y="499"/>
                          </a:lnTo>
                          <a:lnTo>
                            <a:pt x="278" y="497"/>
                          </a:lnTo>
                          <a:lnTo>
                            <a:pt x="277" y="497"/>
                          </a:lnTo>
                          <a:lnTo>
                            <a:pt x="277" y="499"/>
                          </a:lnTo>
                          <a:lnTo>
                            <a:pt x="277" y="497"/>
                          </a:lnTo>
                          <a:lnTo>
                            <a:pt x="275" y="497"/>
                          </a:lnTo>
                          <a:lnTo>
                            <a:pt x="275" y="499"/>
                          </a:lnTo>
                          <a:lnTo>
                            <a:pt x="277" y="499"/>
                          </a:lnTo>
                          <a:lnTo>
                            <a:pt x="275" y="499"/>
                          </a:lnTo>
                          <a:lnTo>
                            <a:pt x="275" y="501"/>
                          </a:lnTo>
                          <a:lnTo>
                            <a:pt x="277" y="501"/>
                          </a:lnTo>
                          <a:lnTo>
                            <a:pt x="277" y="503"/>
                          </a:lnTo>
                          <a:lnTo>
                            <a:pt x="275" y="503"/>
                          </a:lnTo>
                          <a:lnTo>
                            <a:pt x="275" y="501"/>
                          </a:lnTo>
                          <a:lnTo>
                            <a:pt x="273" y="501"/>
                          </a:lnTo>
                          <a:lnTo>
                            <a:pt x="273" y="503"/>
                          </a:lnTo>
                          <a:lnTo>
                            <a:pt x="273" y="501"/>
                          </a:lnTo>
                          <a:lnTo>
                            <a:pt x="273" y="503"/>
                          </a:lnTo>
                          <a:lnTo>
                            <a:pt x="275" y="503"/>
                          </a:lnTo>
                          <a:lnTo>
                            <a:pt x="275" y="505"/>
                          </a:lnTo>
                          <a:lnTo>
                            <a:pt x="277" y="505"/>
                          </a:lnTo>
                          <a:lnTo>
                            <a:pt x="277" y="507"/>
                          </a:lnTo>
                          <a:lnTo>
                            <a:pt x="277" y="505"/>
                          </a:lnTo>
                          <a:lnTo>
                            <a:pt x="275" y="505"/>
                          </a:lnTo>
                          <a:lnTo>
                            <a:pt x="275" y="507"/>
                          </a:lnTo>
                          <a:lnTo>
                            <a:pt x="273" y="507"/>
                          </a:lnTo>
                          <a:lnTo>
                            <a:pt x="273" y="505"/>
                          </a:lnTo>
                          <a:lnTo>
                            <a:pt x="271" y="505"/>
                          </a:lnTo>
                          <a:lnTo>
                            <a:pt x="271" y="507"/>
                          </a:lnTo>
                          <a:lnTo>
                            <a:pt x="271" y="509"/>
                          </a:lnTo>
                          <a:lnTo>
                            <a:pt x="269" y="509"/>
                          </a:lnTo>
                          <a:lnTo>
                            <a:pt x="269" y="511"/>
                          </a:lnTo>
                          <a:lnTo>
                            <a:pt x="269" y="509"/>
                          </a:lnTo>
                          <a:lnTo>
                            <a:pt x="267" y="509"/>
                          </a:lnTo>
                          <a:lnTo>
                            <a:pt x="265" y="509"/>
                          </a:lnTo>
                          <a:lnTo>
                            <a:pt x="263" y="509"/>
                          </a:lnTo>
                          <a:lnTo>
                            <a:pt x="263" y="507"/>
                          </a:lnTo>
                          <a:lnTo>
                            <a:pt x="261" y="507"/>
                          </a:lnTo>
                          <a:lnTo>
                            <a:pt x="261" y="505"/>
                          </a:lnTo>
                          <a:lnTo>
                            <a:pt x="263" y="505"/>
                          </a:lnTo>
                          <a:lnTo>
                            <a:pt x="261" y="505"/>
                          </a:lnTo>
                          <a:lnTo>
                            <a:pt x="261" y="503"/>
                          </a:lnTo>
                          <a:lnTo>
                            <a:pt x="259" y="503"/>
                          </a:lnTo>
                          <a:lnTo>
                            <a:pt x="259" y="505"/>
                          </a:lnTo>
                          <a:lnTo>
                            <a:pt x="261" y="505"/>
                          </a:lnTo>
                          <a:lnTo>
                            <a:pt x="261" y="507"/>
                          </a:lnTo>
                          <a:lnTo>
                            <a:pt x="259" y="507"/>
                          </a:lnTo>
                          <a:lnTo>
                            <a:pt x="259" y="505"/>
                          </a:lnTo>
                          <a:lnTo>
                            <a:pt x="259" y="507"/>
                          </a:lnTo>
                          <a:lnTo>
                            <a:pt x="257" y="507"/>
                          </a:lnTo>
                          <a:lnTo>
                            <a:pt x="255" y="507"/>
                          </a:lnTo>
                          <a:lnTo>
                            <a:pt x="257" y="509"/>
                          </a:lnTo>
                          <a:lnTo>
                            <a:pt x="257" y="511"/>
                          </a:lnTo>
                          <a:lnTo>
                            <a:pt x="255" y="511"/>
                          </a:lnTo>
                          <a:lnTo>
                            <a:pt x="255" y="509"/>
                          </a:lnTo>
                          <a:lnTo>
                            <a:pt x="253" y="509"/>
                          </a:lnTo>
                          <a:lnTo>
                            <a:pt x="253" y="511"/>
                          </a:lnTo>
                          <a:lnTo>
                            <a:pt x="255" y="511"/>
                          </a:lnTo>
                          <a:lnTo>
                            <a:pt x="255" y="513"/>
                          </a:lnTo>
                          <a:lnTo>
                            <a:pt x="253" y="513"/>
                          </a:lnTo>
                          <a:lnTo>
                            <a:pt x="252" y="513"/>
                          </a:lnTo>
                          <a:lnTo>
                            <a:pt x="250" y="513"/>
                          </a:lnTo>
                          <a:lnTo>
                            <a:pt x="248" y="511"/>
                          </a:lnTo>
                          <a:lnTo>
                            <a:pt x="248" y="509"/>
                          </a:lnTo>
                          <a:lnTo>
                            <a:pt x="248" y="507"/>
                          </a:lnTo>
                          <a:lnTo>
                            <a:pt x="248" y="505"/>
                          </a:lnTo>
                          <a:lnTo>
                            <a:pt x="246" y="505"/>
                          </a:lnTo>
                          <a:lnTo>
                            <a:pt x="246" y="503"/>
                          </a:lnTo>
                          <a:lnTo>
                            <a:pt x="244" y="503"/>
                          </a:lnTo>
                          <a:lnTo>
                            <a:pt x="244" y="505"/>
                          </a:lnTo>
                          <a:lnTo>
                            <a:pt x="244" y="507"/>
                          </a:lnTo>
                          <a:lnTo>
                            <a:pt x="242" y="507"/>
                          </a:lnTo>
                          <a:lnTo>
                            <a:pt x="244" y="507"/>
                          </a:lnTo>
                          <a:lnTo>
                            <a:pt x="242" y="509"/>
                          </a:lnTo>
                          <a:lnTo>
                            <a:pt x="240" y="511"/>
                          </a:lnTo>
                          <a:lnTo>
                            <a:pt x="238" y="511"/>
                          </a:lnTo>
                          <a:lnTo>
                            <a:pt x="240" y="511"/>
                          </a:lnTo>
                          <a:lnTo>
                            <a:pt x="238" y="511"/>
                          </a:lnTo>
                          <a:lnTo>
                            <a:pt x="236" y="511"/>
                          </a:lnTo>
                          <a:lnTo>
                            <a:pt x="234" y="511"/>
                          </a:lnTo>
                          <a:lnTo>
                            <a:pt x="232" y="511"/>
                          </a:lnTo>
                          <a:lnTo>
                            <a:pt x="232" y="509"/>
                          </a:lnTo>
                          <a:lnTo>
                            <a:pt x="230" y="509"/>
                          </a:lnTo>
                          <a:lnTo>
                            <a:pt x="230" y="507"/>
                          </a:lnTo>
                          <a:lnTo>
                            <a:pt x="230" y="509"/>
                          </a:lnTo>
                          <a:lnTo>
                            <a:pt x="229" y="509"/>
                          </a:lnTo>
                          <a:lnTo>
                            <a:pt x="229" y="507"/>
                          </a:lnTo>
                          <a:lnTo>
                            <a:pt x="227" y="507"/>
                          </a:lnTo>
                          <a:lnTo>
                            <a:pt x="227" y="505"/>
                          </a:lnTo>
                          <a:lnTo>
                            <a:pt x="225" y="507"/>
                          </a:lnTo>
                          <a:lnTo>
                            <a:pt x="225" y="505"/>
                          </a:lnTo>
                          <a:lnTo>
                            <a:pt x="225" y="507"/>
                          </a:lnTo>
                          <a:lnTo>
                            <a:pt x="223" y="505"/>
                          </a:lnTo>
                          <a:lnTo>
                            <a:pt x="223" y="507"/>
                          </a:lnTo>
                          <a:lnTo>
                            <a:pt x="221" y="507"/>
                          </a:lnTo>
                          <a:lnTo>
                            <a:pt x="221" y="505"/>
                          </a:lnTo>
                          <a:lnTo>
                            <a:pt x="219" y="505"/>
                          </a:lnTo>
                          <a:lnTo>
                            <a:pt x="217" y="505"/>
                          </a:lnTo>
                          <a:lnTo>
                            <a:pt x="217" y="503"/>
                          </a:lnTo>
                          <a:lnTo>
                            <a:pt x="215" y="503"/>
                          </a:lnTo>
                          <a:lnTo>
                            <a:pt x="215" y="501"/>
                          </a:lnTo>
                          <a:lnTo>
                            <a:pt x="215" y="499"/>
                          </a:lnTo>
                          <a:lnTo>
                            <a:pt x="213" y="499"/>
                          </a:lnTo>
                          <a:lnTo>
                            <a:pt x="213" y="501"/>
                          </a:lnTo>
                          <a:lnTo>
                            <a:pt x="211" y="501"/>
                          </a:lnTo>
                          <a:lnTo>
                            <a:pt x="211" y="503"/>
                          </a:lnTo>
                          <a:lnTo>
                            <a:pt x="211" y="505"/>
                          </a:lnTo>
                          <a:lnTo>
                            <a:pt x="209" y="505"/>
                          </a:lnTo>
                          <a:lnTo>
                            <a:pt x="209" y="507"/>
                          </a:lnTo>
                          <a:lnTo>
                            <a:pt x="207" y="507"/>
                          </a:lnTo>
                          <a:lnTo>
                            <a:pt x="205" y="507"/>
                          </a:lnTo>
                          <a:lnTo>
                            <a:pt x="205" y="509"/>
                          </a:lnTo>
                          <a:lnTo>
                            <a:pt x="204" y="509"/>
                          </a:lnTo>
                          <a:lnTo>
                            <a:pt x="202" y="509"/>
                          </a:lnTo>
                          <a:lnTo>
                            <a:pt x="200" y="509"/>
                          </a:lnTo>
                          <a:lnTo>
                            <a:pt x="198" y="511"/>
                          </a:lnTo>
                          <a:lnTo>
                            <a:pt x="198" y="513"/>
                          </a:lnTo>
                          <a:lnTo>
                            <a:pt x="198" y="515"/>
                          </a:lnTo>
                          <a:lnTo>
                            <a:pt x="196" y="515"/>
                          </a:lnTo>
                          <a:lnTo>
                            <a:pt x="196" y="517"/>
                          </a:lnTo>
                          <a:lnTo>
                            <a:pt x="194" y="517"/>
                          </a:lnTo>
                          <a:lnTo>
                            <a:pt x="192" y="517"/>
                          </a:lnTo>
                          <a:lnTo>
                            <a:pt x="192" y="519"/>
                          </a:lnTo>
                          <a:lnTo>
                            <a:pt x="190" y="519"/>
                          </a:lnTo>
                          <a:lnTo>
                            <a:pt x="188" y="519"/>
                          </a:lnTo>
                          <a:lnTo>
                            <a:pt x="188" y="520"/>
                          </a:lnTo>
                          <a:lnTo>
                            <a:pt x="186" y="520"/>
                          </a:lnTo>
                          <a:lnTo>
                            <a:pt x="186" y="522"/>
                          </a:lnTo>
                          <a:lnTo>
                            <a:pt x="184" y="522"/>
                          </a:lnTo>
                          <a:lnTo>
                            <a:pt x="184" y="520"/>
                          </a:lnTo>
                          <a:lnTo>
                            <a:pt x="182" y="520"/>
                          </a:lnTo>
                          <a:lnTo>
                            <a:pt x="181" y="520"/>
                          </a:lnTo>
                          <a:lnTo>
                            <a:pt x="179" y="520"/>
                          </a:lnTo>
                          <a:lnTo>
                            <a:pt x="177" y="520"/>
                          </a:lnTo>
                          <a:lnTo>
                            <a:pt x="177" y="519"/>
                          </a:lnTo>
                          <a:lnTo>
                            <a:pt x="175" y="519"/>
                          </a:lnTo>
                          <a:lnTo>
                            <a:pt x="177" y="519"/>
                          </a:lnTo>
                          <a:lnTo>
                            <a:pt x="177" y="517"/>
                          </a:lnTo>
                          <a:lnTo>
                            <a:pt x="175" y="517"/>
                          </a:lnTo>
                          <a:lnTo>
                            <a:pt x="173" y="517"/>
                          </a:lnTo>
                          <a:lnTo>
                            <a:pt x="171" y="517"/>
                          </a:lnTo>
                          <a:lnTo>
                            <a:pt x="171" y="515"/>
                          </a:lnTo>
                          <a:lnTo>
                            <a:pt x="171" y="513"/>
                          </a:lnTo>
                          <a:lnTo>
                            <a:pt x="169" y="513"/>
                          </a:lnTo>
                          <a:lnTo>
                            <a:pt x="169" y="515"/>
                          </a:lnTo>
                          <a:lnTo>
                            <a:pt x="167" y="515"/>
                          </a:lnTo>
                          <a:lnTo>
                            <a:pt x="169" y="515"/>
                          </a:lnTo>
                          <a:lnTo>
                            <a:pt x="167" y="513"/>
                          </a:lnTo>
                          <a:lnTo>
                            <a:pt x="165" y="513"/>
                          </a:lnTo>
                          <a:lnTo>
                            <a:pt x="165" y="511"/>
                          </a:lnTo>
                          <a:lnTo>
                            <a:pt x="163" y="511"/>
                          </a:lnTo>
                          <a:lnTo>
                            <a:pt x="163" y="509"/>
                          </a:lnTo>
                          <a:lnTo>
                            <a:pt x="161" y="509"/>
                          </a:lnTo>
                          <a:lnTo>
                            <a:pt x="159" y="509"/>
                          </a:lnTo>
                          <a:lnTo>
                            <a:pt x="159" y="507"/>
                          </a:lnTo>
                          <a:lnTo>
                            <a:pt x="157" y="507"/>
                          </a:lnTo>
                          <a:lnTo>
                            <a:pt x="156" y="507"/>
                          </a:lnTo>
                          <a:lnTo>
                            <a:pt x="156" y="505"/>
                          </a:lnTo>
                          <a:lnTo>
                            <a:pt x="156" y="507"/>
                          </a:lnTo>
                          <a:lnTo>
                            <a:pt x="154" y="507"/>
                          </a:lnTo>
                          <a:lnTo>
                            <a:pt x="154" y="505"/>
                          </a:lnTo>
                          <a:lnTo>
                            <a:pt x="152" y="505"/>
                          </a:lnTo>
                          <a:lnTo>
                            <a:pt x="152" y="503"/>
                          </a:lnTo>
                          <a:lnTo>
                            <a:pt x="154" y="503"/>
                          </a:lnTo>
                          <a:lnTo>
                            <a:pt x="154" y="501"/>
                          </a:lnTo>
                          <a:lnTo>
                            <a:pt x="152" y="501"/>
                          </a:lnTo>
                          <a:lnTo>
                            <a:pt x="150" y="501"/>
                          </a:lnTo>
                          <a:lnTo>
                            <a:pt x="150" y="499"/>
                          </a:lnTo>
                          <a:lnTo>
                            <a:pt x="150" y="497"/>
                          </a:lnTo>
                          <a:lnTo>
                            <a:pt x="148" y="497"/>
                          </a:lnTo>
                          <a:lnTo>
                            <a:pt x="148" y="496"/>
                          </a:lnTo>
                          <a:lnTo>
                            <a:pt x="146" y="497"/>
                          </a:lnTo>
                          <a:lnTo>
                            <a:pt x="144" y="497"/>
                          </a:lnTo>
                          <a:lnTo>
                            <a:pt x="142" y="497"/>
                          </a:lnTo>
                          <a:lnTo>
                            <a:pt x="142" y="496"/>
                          </a:lnTo>
                          <a:lnTo>
                            <a:pt x="140" y="496"/>
                          </a:lnTo>
                          <a:lnTo>
                            <a:pt x="140" y="494"/>
                          </a:lnTo>
                          <a:lnTo>
                            <a:pt x="138" y="494"/>
                          </a:lnTo>
                          <a:lnTo>
                            <a:pt x="136" y="494"/>
                          </a:lnTo>
                          <a:lnTo>
                            <a:pt x="134" y="494"/>
                          </a:lnTo>
                          <a:lnTo>
                            <a:pt x="133" y="494"/>
                          </a:lnTo>
                          <a:lnTo>
                            <a:pt x="133" y="492"/>
                          </a:lnTo>
                          <a:lnTo>
                            <a:pt x="131" y="492"/>
                          </a:lnTo>
                          <a:lnTo>
                            <a:pt x="131" y="494"/>
                          </a:lnTo>
                          <a:lnTo>
                            <a:pt x="131" y="492"/>
                          </a:lnTo>
                          <a:lnTo>
                            <a:pt x="129" y="492"/>
                          </a:lnTo>
                          <a:lnTo>
                            <a:pt x="127" y="492"/>
                          </a:lnTo>
                          <a:lnTo>
                            <a:pt x="127" y="490"/>
                          </a:lnTo>
                          <a:lnTo>
                            <a:pt x="125" y="490"/>
                          </a:lnTo>
                          <a:lnTo>
                            <a:pt x="123" y="490"/>
                          </a:lnTo>
                          <a:lnTo>
                            <a:pt x="123" y="488"/>
                          </a:lnTo>
                          <a:lnTo>
                            <a:pt x="123" y="490"/>
                          </a:lnTo>
                          <a:lnTo>
                            <a:pt x="121" y="488"/>
                          </a:lnTo>
                          <a:lnTo>
                            <a:pt x="119" y="488"/>
                          </a:lnTo>
                          <a:lnTo>
                            <a:pt x="119" y="490"/>
                          </a:lnTo>
                          <a:lnTo>
                            <a:pt x="117" y="490"/>
                          </a:lnTo>
                          <a:lnTo>
                            <a:pt x="117" y="492"/>
                          </a:lnTo>
                          <a:lnTo>
                            <a:pt x="115" y="492"/>
                          </a:lnTo>
                          <a:lnTo>
                            <a:pt x="115" y="494"/>
                          </a:lnTo>
                          <a:lnTo>
                            <a:pt x="113" y="494"/>
                          </a:lnTo>
                          <a:lnTo>
                            <a:pt x="111" y="496"/>
                          </a:lnTo>
                          <a:lnTo>
                            <a:pt x="111" y="494"/>
                          </a:lnTo>
                          <a:lnTo>
                            <a:pt x="109" y="494"/>
                          </a:lnTo>
                          <a:lnTo>
                            <a:pt x="109" y="492"/>
                          </a:lnTo>
                          <a:lnTo>
                            <a:pt x="108" y="492"/>
                          </a:lnTo>
                          <a:lnTo>
                            <a:pt x="108" y="494"/>
                          </a:lnTo>
                          <a:lnTo>
                            <a:pt x="108" y="492"/>
                          </a:lnTo>
                          <a:lnTo>
                            <a:pt x="106" y="492"/>
                          </a:lnTo>
                          <a:lnTo>
                            <a:pt x="104" y="492"/>
                          </a:lnTo>
                          <a:lnTo>
                            <a:pt x="104" y="494"/>
                          </a:lnTo>
                          <a:lnTo>
                            <a:pt x="102" y="494"/>
                          </a:lnTo>
                          <a:lnTo>
                            <a:pt x="100" y="494"/>
                          </a:lnTo>
                          <a:lnTo>
                            <a:pt x="100" y="496"/>
                          </a:lnTo>
                          <a:lnTo>
                            <a:pt x="98" y="496"/>
                          </a:lnTo>
                          <a:lnTo>
                            <a:pt x="98" y="497"/>
                          </a:lnTo>
                          <a:lnTo>
                            <a:pt x="96" y="497"/>
                          </a:lnTo>
                          <a:lnTo>
                            <a:pt x="96" y="499"/>
                          </a:lnTo>
                          <a:lnTo>
                            <a:pt x="94" y="499"/>
                          </a:lnTo>
                          <a:lnTo>
                            <a:pt x="94" y="501"/>
                          </a:lnTo>
                          <a:lnTo>
                            <a:pt x="94" y="499"/>
                          </a:lnTo>
                          <a:lnTo>
                            <a:pt x="92" y="499"/>
                          </a:lnTo>
                          <a:lnTo>
                            <a:pt x="92" y="501"/>
                          </a:lnTo>
                          <a:lnTo>
                            <a:pt x="90" y="501"/>
                          </a:lnTo>
                          <a:lnTo>
                            <a:pt x="88" y="501"/>
                          </a:lnTo>
                          <a:lnTo>
                            <a:pt x="88" y="503"/>
                          </a:lnTo>
                          <a:lnTo>
                            <a:pt x="88" y="505"/>
                          </a:lnTo>
                          <a:lnTo>
                            <a:pt x="86" y="507"/>
                          </a:lnTo>
                          <a:lnTo>
                            <a:pt x="85" y="507"/>
                          </a:lnTo>
                          <a:lnTo>
                            <a:pt x="83" y="507"/>
                          </a:lnTo>
                          <a:lnTo>
                            <a:pt x="85" y="507"/>
                          </a:lnTo>
                          <a:lnTo>
                            <a:pt x="85" y="509"/>
                          </a:lnTo>
                          <a:lnTo>
                            <a:pt x="83" y="509"/>
                          </a:lnTo>
                          <a:lnTo>
                            <a:pt x="83" y="507"/>
                          </a:lnTo>
                          <a:lnTo>
                            <a:pt x="81" y="507"/>
                          </a:lnTo>
                          <a:lnTo>
                            <a:pt x="81" y="505"/>
                          </a:lnTo>
                          <a:lnTo>
                            <a:pt x="81" y="503"/>
                          </a:lnTo>
                          <a:lnTo>
                            <a:pt x="81" y="505"/>
                          </a:lnTo>
                          <a:lnTo>
                            <a:pt x="81" y="507"/>
                          </a:lnTo>
                          <a:lnTo>
                            <a:pt x="79" y="507"/>
                          </a:lnTo>
                          <a:lnTo>
                            <a:pt x="79" y="505"/>
                          </a:lnTo>
                          <a:lnTo>
                            <a:pt x="79" y="503"/>
                          </a:lnTo>
                          <a:lnTo>
                            <a:pt x="77" y="503"/>
                          </a:lnTo>
                          <a:lnTo>
                            <a:pt x="77" y="501"/>
                          </a:lnTo>
                          <a:lnTo>
                            <a:pt x="75" y="501"/>
                          </a:lnTo>
                          <a:lnTo>
                            <a:pt x="75" y="499"/>
                          </a:lnTo>
                          <a:lnTo>
                            <a:pt x="73" y="499"/>
                          </a:lnTo>
                          <a:lnTo>
                            <a:pt x="73" y="501"/>
                          </a:lnTo>
                          <a:lnTo>
                            <a:pt x="73" y="503"/>
                          </a:lnTo>
                          <a:lnTo>
                            <a:pt x="71" y="503"/>
                          </a:lnTo>
                          <a:lnTo>
                            <a:pt x="71" y="501"/>
                          </a:lnTo>
                          <a:lnTo>
                            <a:pt x="69" y="501"/>
                          </a:lnTo>
                          <a:lnTo>
                            <a:pt x="69" y="499"/>
                          </a:lnTo>
                          <a:lnTo>
                            <a:pt x="69" y="497"/>
                          </a:lnTo>
                          <a:lnTo>
                            <a:pt x="71" y="497"/>
                          </a:lnTo>
                          <a:lnTo>
                            <a:pt x="73" y="497"/>
                          </a:lnTo>
                          <a:lnTo>
                            <a:pt x="71" y="497"/>
                          </a:lnTo>
                          <a:lnTo>
                            <a:pt x="71" y="496"/>
                          </a:lnTo>
                          <a:lnTo>
                            <a:pt x="69" y="496"/>
                          </a:lnTo>
                          <a:lnTo>
                            <a:pt x="67" y="496"/>
                          </a:lnTo>
                          <a:lnTo>
                            <a:pt x="65" y="494"/>
                          </a:lnTo>
                          <a:lnTo>
                            <a:pt x="63" y="492"/>
                          </a:lnTo>
                          <a:lnTo>
                            <a:pt x="61" y="492"/>
                          </a:lnTo>
                          <a:lnTo>
                            <a:pt x="60" y="492"/>
                          </a:lnTo>
                          <a:lnTo>
                            <a:pt x="61" y="494"/>
                          </a:lnTo>
                          <a:lnTo>
                            <a:pt x="60" y="494"/>
                          </a:lnTo>
                          <a:lnTo>
                            <a:pt x="58" y="494"/>
                          </a:lnTo>
                          <a:lnTo>
                            <a:pt x="58" y="496"/>
                          </a:lnTo>
                          <a:lnTo>
                            <a:pt x="58" y="497"/>
                          </a:lnTo>
                          <a:lnTo>
                            <a:pt x="56" y="497"/>
                          </a:lnTo>
                          <a:lnTo>
                            <a:pt x="54" y="499"/>
                          </a:lnTo>
                          <a:lnTo>
                            <a:pt x="52" y="499"/>
                          </a:lnTo>
                          <a:lnTo>
                            <a:pt x="50" y="499"/>
                          </a:lnTo>
                          <a:lnTo>
                            <a:pt x="48" y="499"/>
                          </a:lnTo>
                          <a:lnTo>
                            <a:pt x="48" y="497"/>
                          </a:lnTo>
                          <a:lnTo>
                            <a:pt x="48" y="496"/>
                          </a:lnTo>
                          <a:lnTo>
                            <a:pt x="48" y="494"/>
                          </a:lnTo>
                          <a:lnTo>
                            <a:pt x="48" y="492"/>
                          </a:lnTo>
                          <a:lnTo>
                            <a:pt x="46" y="492"/>
                          </a:lnTo>
                          <a:lnTo>
                            <a:pt x="44" y="492"/>
                          </a:lnTo>
                          <a:lnTo>
                            <a:pt x="44" y="490"/>
                          </a:lnTo>
                          <a:lnTo>
                            <a:pt x="44" y="488"/>
                          </a:lnTo>
                          <a:lnTo>
                            <a:pt x="44" y="486"/>
                          </a:lnTo>
                          <a:lnTo>
                            <a:pt x="44" y="484"/>
                          </a:lnTo>
                          <a:lnTo>
                            <a:pt x="44" y="482"/>
                          </a:lnTo>
                          <a:lnTo>
                            <a:pt x="42" y="482"/>
                          </a:lnTo>
                          <a:lnTo>
                            <a:pt x="42" y="480"/>
                          </a:lnTo>
                          <a:lnTo>
                            <a:pt x="40" y="480"/>
                          </a:lnTo>
                          <a:lnTo>
                            <a:pt x="38" y="480"/>
                          </a:lnTo>
                          <a:lnTo>
                            <a:pt x="38" y="478"/>
                          </a:lnTo>
                          <a:lnTo>
                            <a:pt x="37" y="478"/>
                          </a:lnTo>
                          <a:lnTo>
                            <a:pt x="37" y="476"/>
                          </a:lnTo>
                          <a:lnTo>
                            <a:pt x="35" y="474"/>
                          </a:lnTo>
                          <a:lnTo>
                            <a:pt x="35" y="472"/>
                          </a:lnTo>
                          <a:lnTo>
                            <a:pt x="33" y="472"/>
                          </a:lnTo>
                          <a:lnTo>
                            <a:pt x="33" y="471"/>
                          </a:lnTo>
                          <a:lnTo>
                            <a:pt x="31" y="471"/>
                          </a:lnTo>
                          <a:lnTo>
                            <a:pt x="29" y="471"/>
                          </a:lnTo>
                          <a:lnTo>
                            <a:pt x="27" y="472"/>
                          </a:lnTo>
                          <a:lnTo>
                            <a:pt x="25" y="472"/>
                          </a:lnTo>
                          <a:lnTo>
                            <a:pt x="25" y="474"/>
                          </a:lnTo>
                          <a:lnTo>
                            <a:pt x="23" y="474"/>
                          </a:lnTo>
                          <a:lnTo>
                            <a:pt x="21" y="474"/>
                          </a:lnTo>
                          <a:lnTo>
                            <a:pt x="21" y="476"/>
                          </a:lnTo>
                          <a:lnTo>
                            <a:pt x="23" y="476"/>
                          </a:lnTo>
                          <a:lnTo>
                            <a:pt x="23" y="478"/>
                          </a:lnTo>
                          <a:lnTo>
                            <a:pt x="21" y="478"/>
                          </a:lnTo>
                          <a:lnTo>
                            <a:pt x="21" y="476"/>
                          </a:lnTo>
                          <a:lnTo>
                            <a:pt x="21" y="478"/>
                          </a:lnTo>
                          <a:lnTo>
                            <a:pt x="21" y="480"/>
                          </a:lnTo>
                          <a:lnTo>
                            <a:pt x="19" y="480"/>
                          </a:lnTo>
                          <a:lnTo>
                            <a:pt x="17" y="482"/>
                          </a:lnTo>
                          <a:lnTo>
                            <a:pt x="17" y="480"/>
                          </a:lnTo>
                          <a:lnTo>
                            <a:pt x="15" y="480"/>
                          </a:lnTo>
                          <a:lnTo>
                            <a:pt x="13" y="480"/>
                          </a:lnTo>
                          <a:lnTo>
                            <a:pt x="12" y="480"/>
                          </a:lnTo>
                          <a:lnTo>
                            <a:pt x="10" y="480"/>
                          </a:lnTo>
                          <a:lnTo>
                            <a:pt x="8" y="480"/>
                          </a:lnTo>
                          <a:lnTo>
                            <a:pt x="6" y="480"/>
                          </a:lnTo>
                          <a:lnTo>
                            <a:pt x="4" y="480"/>
                          </a:lnTo>
                          <a:lnTo>
                            <a:pt x="2" y="480"/>
                          </a:lnTo>
                          <a:lnTo>
                            <a:pt x="2" y="482"/>
                          </a:lnTo>
                          <a:lnTo>
                            <a:pt x="0" y="482"/>
                          </a:lnTo>
                          <a:lnTo>
                            <a:pt x="0" y="480"/>
                          </a:lnTo>
                          <a:lnTo>
                            <a:pt x="0" y="478"/>
                          </a:lnTo>
                          <a:lnTo>
                            <a:pt x="0" y="476"/>
                          </a:lnTo>
                          <a:lnTo>
                            <a:pt x="0" y="474"/>
                          </a:lnTo>
                          <a:lnTo>
                            <a:pt x="2" y="474"/>
                          </a:lnTo>
                          <a:lnTo>
                            <a:pt x="2" y="472"/>
                          </a:lnTo>
                          <a:lnTo>
                            <a:pt x="2" y="471"/>
                          </a:lnTo>
                          <a:lnTo>
                            <a:pt x="4" y="471"/>
                          </a:lnTo>
                          <a:lnTo>
                            <a:pt x="4" y="469"/>
                          </a:lnTo>
                          <a:lnTo>
                            <a:pt x="6" y="469"/>
                          </a:lnTo>
                          <a:lnTo>
                            <a:pt x="6" y="467"/>
                          </a:lnTo>
                          <a:lnTo>
                            <a:pt x="8" y="467"/>
                          </a:lnTo>
                          <a:lnTo>
                            <a:pt x="8" y="465"/>
                          </a:lnTo>
                          <a:lnTo>
                            <a:pt x="10" y="463"/>
                          </a:lnTo>
                          <a:lnTo>
                            <a:pt x="10" y="461"/>
                          </a:lnTo>
                          <a:lnTo>
                            <a:pt x="12" y="461"/>
                          </a:lnTo>
                          <a:lnTo>
                            <a:pt x="12" y="459"/>
                          </a:lnTo>
                          <a:lnTo>
                            <a:pt x="13" y="459"/>
                          </a:lnTo>
                          <a:lnTo>
                            <a:pt x="13" y="457"/>
                          </a:lnTo>
                          <a:lnTo>
                            <a:pt x="13" y="455"/>
                          </a:lnTo>
                          <a:lnTo>
                            <a:pt x="15" y="455"/>
                          </a:lnTo>
                          <a:lnTo>
                            <a:pt x="17" y="455"/>
                          </a:lnTo>
                          <a:lnTo>
                            <a:pt x="17" y="453"/>
                          </a:lnTo>
                          <a:lnTo>
                            <a:pt x="17" y="451"/>
                          </a:lnTo>
                          <a:lnTo>
                            <a:pt x="19" y="451"/>
                          </a:lnTo>
                          <a:lnTo>
                            <a:pt x="21" y="449"/>
                          </a:lnTo>
                          <a:lnTo>
                            <a:pt x="23" y="449"/>
                          </a:lnTo>
                          <a:lnTo>
                            <a:pt x="23" y="448"/>
                          </a:lnTo>
                          <a:lnTo>
                            <a:pt x="25" y="448"/>
                          </a:lnTo>
                          <a:lnTo>
                            <a:pt x="25" y="446"/>
                          </a:lnTo>
                          <a:lnTo>
                            <a:pt x="27" y="446"/>
                          </a:lnTo>
                          <a:lnTo>
                            <a:pt x="27" y="444"/>
                          </a:lnTo>
                          <a:lnTo>
                            <a:pt x="29" y="444"/>
                          </a:lnTo>
                          <a:lnTo>
                            <a:pt x="31" y="444"/>
                          </a:lnTo>
                          <a:lnTo>
                            <a:pt x="31" y="442"/>
                          </a:lnTo>
                          <a:lnTo>
                            <a:pt x="33" y="442"/>
                          </a:lnTo>
                          <a:lnTo>
                            <a:pt x="33" y="440"/>
                          </a:lnTo>
                          <a:lnTo>
                            <a:pt x="35" y="440"/>
                          </a:lnTo>
                          <a:lnTo>
                            <a:pt x="35" y="442"/>
                          </a:lnTo>
                          <a:lnTo>
                            <a:pt x="37" y="442"/>
                          </a:lnTo>
                          <a:lnTo>
                            <a:pt x="37" y="440"/>
                          </a:lnTo>
                          <a:lnTo>
                            <a:pt x="38" y="438"/>
                          </a:lnTo>
                          <a:lnTo>
                            <a:pt x="38" y="436"/>
                          </a:lnTo>
                          <a:lnTo>
                            <a:pt x="37" y="436"/>
                          </a:lnTo>
                          <a:lnTo>
                            <a:pt x="38" y="436"/>
                          </a:lnTo>
                          <a:lnTo>
                            <a:pt x="38" y="434"/>
                          </a:lnTo>
                          <a:lnTo>
                            <a:pt x="40" y="434"/>
                          </a:lnTo>
                          <a:lnTo>
                            <a:pt x="40" y="432"/>
                          </a:lnTo>
                          <a:lnTo>
                            <a:pt x="42" y="432"/>
                          </a:lnTo>
                          <a:lnTo>
                            <a:pt x="42" y="430"/>
                          </a:lnTo>
                          <a:lnTo>
                            <a:pt x="42" y="428"/>
                          </a:lnTo>
                          <a:lnTo>
                            <a:pt x="44" y="428"/>
                          </a:lnTo>
                          <a:lnTo>
                            <a:pt x="44" y="426"/>
                          </a:lnTo>
                          <a:lnTo>
                            <a:pt x="46" y="424"/>
                          </a:lnTo>
                          <a:lnTo>
                            <a:pt x="46" y="423"/>
                          </a:lnTo>
                          <a:lnTo>
                            <a:pt x="46" y="421"/>
                          </a:lnTo>
                          <a:lnTo>
                            <a:pt x="48" y="421"/>
                          </a:lnTo>
                          <a:lnTo>
                            <a:pt x="48" y="419"/>
                          </a:lnTo>
                          <a:lnTo>
                            <a:pt x="48" y="417"/>
                          </a:lnTo>
                          <a:lnTo>
                            <a:pt x="50" y="417"/>
                          </a:lnTo>
                          <a:lnTo>
                            <a:pt x="48" y="415"/>
                          </a:lnTo>
                          <a:lnTo>
                            <a:pt x="48" y="413"/>
                          </a:lnTo>
                          <a:lnTo>
                            <a:pt x="48" y="411"/>
                          </a:lnTo>
                          <a:lnTo>
                            <a:pt x="48" y="409"/>
                          </a:lnTo>
                          <a:lnTo>
                            <a:pt x="50" y="409"/>
                          </a:lnTo>
                          <a:lnTo>
                            <a:pt x="50" y="407"/>
                          </a:lnTo>
                          <a:lnTo>
                            <a:pt x="52" y="407"/>
                          </a:lnTo>
                          <a:lnTo>
                            <a:pt x="52" y="405"/>
                          </a:lnTo>
                          <a:lnTo>
                            <a:pt x="54" y="405"/>
                          </a:lnTo>
                          <a:lnTo>
                            <a:pt x="54" y="403"/>
                          </a:lnTo>
                          <a:lnTo>
                            <a:pt x="56" y="403"/>
                          </a:lnTo>
                          <a:lnTo>
                            <a:pt x="56" y="401"/>
                          </a:lnTo>
                          <a:lnTo>
                            <a:pt x="58" y="401"/>
                          </a:lnTo>
                          <a:lnTo>
                            <a:pt x="58" y="399"/>
                          </a:lnTo>
                          <a:lnTo>
                            <a:pt x="58" y="398"/>
                          </a:lnTo>
                          <a:lnTo>
                            <a:pt x="58" y="396"/>
                          </a:lnTo>
                          <a:lnTo>
                            <a:pt x="60" y="396"/>
                          </a:lnTo>
                          <a:lnTo>
                            <a:pt x="60" y="394"/>
                          </a:lnTo>
                          <a:lnTo>
                            <a:pt x="61" y="392"/>
                          </a:lnTo>
                          <a:lnTo>
                            <a:pt x="63" y="390"/>
                          </a:lnTo>
                          <a:lnTo>
                            <a:pt x="63" y="388"/>
                          </a:lnTo>
                          <a:lnTo>
                            <a:pt x="65" y="388"/>
                          </a:lnTo>
                          <a:lnTo>
                            <a:pt x="67" y="386"/>
                          </a:lnTo>
                          <a:lnTo>
                            <a:pt x="67" y="388"/>
                          </a:lnTo>
                          <a:lnTo>
                            <a:pt x="69" y="388"/>
                          </a:lnTo>
                          <a:lnTo>
                            <a:pt x="69" y="386"/>
                          </a:lnTo>
                          <a:lnTo>
                            <a:pt x="71" y="386"/>
                          </a:lnTo>
                          <a:lnTo>
                            <a:pt x="71" y="384"/>
                          </a:lnTo>
                          <a:lnTo>
                            <a:pt x="73" y="384"/>
                          </a:lnTo>
                          <a:lnTo>
                            <a:pt x="75" y="384"/>
                          </a:lnTo>
                          <a:lnTo>
                            <a:pt x="77" y="384"/>
                          </a:lnTo>
                          <a:lnTo>
                            <a:pt x="79" y="384"/>
                          </a:lnTo>
                          <a:lnTo>
                            <a:pt x="79" y="382"/>
                          </a:lnTo>
                          <a:lnTo>
                            <a:pt x="81" y="382"/>
                          </a:lnTo>
                          <a:lnTo>
                            <a:pt x="83" y="382"/>
                          </a:lnTo>
                          <a:lnTo>
                            <a:pt x="83" y="384"/>
                          </a:lnTo>
                          <a:lnTo>
                            <a:pt x="85" y="384"/>
                          </a:lnTo>
                          <a:lnTo>
                            <a:pt x="85" y="382"/>
                          </a:lnTo>
                          <a:lnTo>
                            <a:pt x="86" y="382"/>
                          </a:lnTo>
                          <a:lnTo>
                            <a:pt x="86" y="380"/>
                          </a:lnTo>
                          <a:lnTo>
                            <a:pt x="88" y="380"/>
                          </a:lnTo>
                          <a:lnTo>
                            <a:pt x="88" y="378"/>
                          </a:lnTo>
                          <a:lnTo>
                            <a:pt x="90" y="378"/>
                          </a:lnTo>
                          <a:lnTo>
                            <a:pt x="90" y="376"/>
                          </a:lnTo>
                          <a:lnTo>
                            <a:pt x="92" y="376"/>
                          </a:lnTo>
                          <a:lnTo>
                            <a:pt x="92" y="375"/>
                          </a:lnTo>
                          <a:lnTo>
                            <a:pt x="92" y="376"/>
                          </a:lnTo>
                          <a:lnTo>
                            <a:pt x="94" y="376"/>
                          </a:lnTo>
                          <a:lnTo>
                            <a:pt x="94" y="375"/>
                          </a:lnTo>
                          <a:lnTo>
                            <a:pt x="94" y="373"/>
                          </a:lnTo>
                          <a:lnTo>
                            <a:pt x="94" y="371"/>
                          </a:lnTo>
                          <a:lnTo>
                            <a:pt x="96" y="369"/>
                          </a:lnTo>
                          <a:lnTo>
                            <a:pt x="96" y="367"/>
                          </a:lnTo>
                          <a:lnTo>
                            <a:pt x="96" y="365"/>
                          </a:lnTo>
                          <a:lnTo>
                            <a:pt x="96" y="363"/>
                          </a:lnTo>
                          <a:lnTo>
                            <a:pt x="96" y="361"/>
                          </a:lnTo>
                          <a:lnTo>
                            <a:pt x="96" y="357"/>
                          </a:lnTo>
                          <a:lnTo>
                            <a:pt x="96" y="355"/>
                          </a:lnTo>
                          <a:lnTo>
                            <a:pt x="96" y="353"/>
                          </a:lnTo>
                          <a:lnTo>
                            <a:pt x="96" y="351"/>
                          </a:lnTo>
                          <a:lnTo>
                            <a:pt x="96" y="350"/>
                          </a:lnTo>
                          <a:lnTo>
                            <a:pt x="96" y="348"/>
                          </a:lnTo>
                          <a:lnTo>
                            <a:pt x="94" y="346"/>
                          </a:lnTo>
                          <a:lnTo>
                            <a:pt x="94" y="344"/>
                          </a:lnTo>
                          <a:lnTo>
                            <a:pt x="94" y="342"/>
                          </a:lnTo>
                          <a:lnTo>
                            <a:pt x="94" y="340"/>
                          </a:lnTo>
                          <a:lnTo>
                            <a:pt x="94" y="338"/>
                          </a:lnTo>
                          <a:lnTo>
                            <a:pt x="96" y="336"/>
                          </a:lnTo>
                          <a:lnTo>
                            <a:pt x="98" y="336"/>
                          </a:lnTo>
                          <a:lnTo>
                            <a:pt x="100" y="334"/>
                          </a:lnTo>
                          <a:lnTo>
                            <a:pt x="100" y="332"/>
                          </a:lnTo>
                          <a:lnTo>
                            <a:pt x="100" y="330"/>
                          </a:lnTo>
                          <a:lnTo>
                            <a:pt x="100" y="328"/>
                          </a:lnTo>
                          <a:lnTo>
                            <a:pt x="100" y="327"/>
                          </a:lnTo>
                          <a:lnTo>
                            <a:pt x="100" y="325"/>
                          </a:lnTo>
                          <a:lnTo>
                            <a:pt x="98" y="323"/>
                          </a:lnTo>
                          <a:lnTo>
                            <a:pt x="98" y="321"/>
                          </a:lnTo>
                          <a:lnTo>
                            <a:pt x="96" y="319"/>
                          </a:lnTo>
                          <a:lnTo>
                            <a:pt x="96" y="317"/>
                          </a:lnTo>
                          <a:lnTo>
                            <a:pt x="92" y="317"/>
                          </a:lnTo>
                          <a:lnTo>
                            <a:pt x="90" y="317"/>
                          </a:lnTo>
                          <a:lnTo>
                            <a:pt x="90" y="315"/>
                          </a:lnTo>
                          <a:lnTo>
                            <a:pt x="88" y="315"/>
                          </a:lnTo>
                          <a:lnTo>
                            <a:pt x="86" y="317"/>
                          </a:lnTo>
                          <a:lnTo>
                            <a:pt x="86" y="315"/>
                          </a:lnTo>
                          <a:lnTo>
                            <a:pt x="85" y="315"/>
                          </a:lnTo>
                          <a:lnTo>
                            <a:pt x="83" y="315"/>
                          </a:lnTo>
                          <a:lnTo>
                            <a:pt x="81" y="315"/>
                          </a:lnTo>
                          <a:lnTo>
                            <a:pt x="81" y="317"/>
                          </a:lnTo>
                          <a:lnTo>
                            <a:pt x="79" y="315"/>
                          </a:lnTo>
                          <a:lnTo>
                            <a:pt x="77" y="315"/>
                          </a:lnTo>
                          <a:lnTo>
                            <a:pt x="75" y="315"/>
                          </a:lnTo>
                          <a:lnTo>
                            <a:pt x="75" y="313"/>
                          </a:lnTo>
                          <a:lnTo>
                            <a:pt x="73" y="313"/>
                          </a:lnTo>
                          <a:lnTo>
                            <a:pt x="71" y="313"/>
                          </a:lnTo>
                          <a:lnTo>
                            <a:pt x="71" y="311"/>
                          </a:lnTo>
                          <a:lnTo>
                            <a:pt x="69" y="311"/>
                          </a:lnTo>
                          <a:lnTo>
                            <a:pt x="69" y="309"/>
                          </a:lnTo>
                          <a:lnTo>
                            <a:pt x="67" y="309"/>
                          </a:lnTo>
                          <a:lnTo>
                            <a:pt x="67" y="307"/>
                          </a:lnTo>
                          <a:lnTo>
                            <a:pt x="65" y="307"/>
                          </a:lnTo>
                          <a:lnTo>
                            <a:pt x="65" y="305"/>
                          </a:lnTo>
                          <a:lnTo>
                            <a:pt x="63" y="305"/>
                          </a:lnTo>
                          <a:lnTo>
                            <a:pt x="63" y="303"/>
                          </a:lnTo>
                          <a:lnTo>
                            <a:pt x="54" y="300"/>
                          </a:lnTo>
                          <a:lnTo>
                            <a:pt x="52" y="298"/>
                          </a:lnTo>
                          <a:lnTo>
                            <a:pt x="50" y="298"/>
                          </a:lnTo>
                          <a:lnTo>
                            <a:pt x="50" y="296"/>
                          </a:lnTo>
                          <a:lnTo>
                            <a:pt x="50" y="294"/>
                          </a:lnTo>
                          <a:lnTo>
                            <a:pt x="50" y="292"/>
                          </a:lnTo>
                          <a:lnTo>
                            <a:pt x="48" y="290"/>
                          </a:lnTo>
                          <a:lnTo>
                            <a:pt x="50" y="288"/>
                          </a:lnTo>
                          <a:lnTo>
                            <a:pt x="48" y="288"/>
                          </a:lnTo>
                          <a:lnTo>
                            <a:pt x="48" y="286"/>
                          </a:lnTo>
                          <a:lnTo>
                            <a:pt x="48" y="284"/>
                          </a:lnTo>
                          <a:lnTo>
                            <a:pt x="46" y="282"/>
                          </a:lnTo>
                          <a:lnTo>
                            <a:pt x="46" y="280"/>
                          </a:lnTo>
                          <a:lnTo>
                            <a:pt x="44" y="280"/>
                          </a:lnTo>
                          <a:lnTo>
                            <a:pt x="44" y="279"/>
                          </a:lnTo>
                          <a:lnTo>
                            <a:pt x="42" y="279"/>
                          </a:lnTo>
                          <a:lnTo>
                            <a:pt x="40" y="277"/>
                          </a:lnTo>
                          <a:lnTo>
                            <a:pt x="38" y="275"/>
                          </a:lnTo>
                          <a:lnTo>
                            <a:pt x="37" y="273"/>
                          </a:lnTo>
                          <a:lnTo>
                            <a:pt x="35" y="271"/>
                          </a:lnTo>
                          <a:lnTo>
                            <a:pt x="33" y="269"/>
                          </a:lnTo>
                          <a:lnTo>
                            <a:pt x="31" y="269"/>
                          </a:lnTo>
                          <a:lnTo>
                            <a:pt x="31" y="267"/>
                          </a:lnTo>
                          <a:lnTo>
                            <a:pt x="29" y="265"/>
                          </a:lnTo>
                          <a:lnTo>
                            <a:pt x="29" y="261"/>
                          </a:lnTo>
                          <a:lnTo>
                            <a:pt x="29" y="259"/>
                          </a:lnTo>
                          <a:lnTo>
                            <a:pt x="27" y="257"/>
                          </a:lnTo>
                          <a:lnTo>
                            <a:pt x="25" y="257"/>
                          </a:lnTo>
                          <a:lnTo>
                            <a:pt x="27" y="257"/>
                          </a:lnTo>
                          <a:lnTo>
                            <a:pt x="29" y="255"/>
                          </a:lnTo>
                          <a:lnTo>
                            <a:pt x="29" y="254"/>
                          </a:lnTo>
                          <a:lnTo>
                            <a:pt x="29" y="252"/>
                          </a:lnTo>
                          <a:lnTo>
                            <a:pt x="31" y="250"/>
                          </a:lnTo>
                          <a:lnTo>
                            <a:pt x="33" y="246"/>
                          </a:lnTo>
                          <a:lnTo>
                            <a:pt x="33" y="244"/>
                          </a:lnTo>
                          <a:lnTo>
                            <a:pt x="33" y="242"/>
                          </a:lnTo>
                          <a:lnTo>
                            <a:pt x="31" y="240"/>
                          </a:lnTo>
                          <a:lnTo>
                            <a:pt x="29" y="238"/>
                          </a:lnTo>
                          <a:lnTo>
                            <a:pt x="29" y="236"/>
                          </a:lnTo>
                          <a:lnTo>
                            <a:pt x="29" y="234"/>
                          </a:lnTo>
                          <a:lnTo>
                            <a:pt x="29" y="232"/>
                          </a:lnTo>
                          <a:lnTo>
                            <a:pt x="31" y="232"/>
                          </a:lnTo>
                          <a:lnTo>
                            <a:pt x="33" y="232"/>
                          </a:lnTo>
                          <a:lnTo>
                            <a:pt x="35" y="232"/>
                          </a:lnTo>
                          <a:lnTo>
                            <a:pt x="37" y="232"/>
                          </a:lnTo>
                          <a:lnTo>
                            <a:pt x="38" y="232"/>
                          </a:lnTo>
                          <a:lnTo>
                            <a:pt x="38" y="231"/>
                          </a:lnTo>
                          <a:lnTo>
                            <a:pt x="40" y="232"/>
                          </a:lnTo>
                          <a:lnTo>
                            <a:pt x="42" y="231"/>
                          </a:lnTo>
                          <a:lnTo>
                            <a:pt x="44" y="231"/>
                          </a:lnTo>
                          <a:lnTo>
                            <a:pt x="42" y="231"/>
                          </a:lnTo>
                          <a:lnTo>
                            <a:pt x="42" y="229"/>
                          </a:lnTo>
                          <a:lnTo>
                            <a:pt x="42" y="227"/>
                          </a:lnTo>
                          <a:lnTo>
                            <a:pt x="44" y="227"/>
                          </a:lnTo>
                          <a:lnTo>
                            <a:pt x="46" y="227"/>
                          </a:lnTo>
                          <a:lnTo>
                            <a:pt x="46" y="225"/>
                          </a:lnTo>
                          <a:lnTo>
                            <a:pt x="46" y="223"/>
                          </a:lnTo>
                          <a:lnTo>
                            <a:pt x="46" y="221"/>
                          </a:lnTo>
                          <a:lnTo>
                            <a:pt x="48" y="221"/>
                          </a:lnTo>
                          <a:lnTo>
                            <a:pt x="50" y="219"/>
                          </a:lnTo>
                          <a:lnTo>
                            <a:pt x="52" y="217"/>
                          </a:lnTo>
                          <a:lnTo>
                            <a:pt x="54" y="217"/>
                          </a:lnTo>
                          <a:lnTo>
                            <a:pt x="56" y="219"/>
                          </a:lnTo>
                          <a:lnTo>
                            <a:pt x="58" y="219"/>
                          </a:lnTo>
                          <a:lnTo>
                            <a:pt x="60" y="221"/>
                          </a:lnTo>
                          <a:lnTo>
                            <a:pt x="60" y="223"/>
                          </a:lnTo>
                          <a:lnTo>
                            <a:pt x="61" y="225"/>
                          </a:lnTo>
                          <a:lnTo>
                            <a:pt x="63" y="227"/>
                          </a:lnTo>
                          <a:lnTo>
                            <a:pt x="65" y="227"/>
                          </a:lnTo>
                          <a:lnTo>
                            <a:pt x="67" y="225"/>
                          </a:lnTo>
                          <a:lnTo>
                            <a:pt x="69" y="223"/>
                          </a:lnTo>
                          <a:lnTo>
                            <a:pt x="71" y="223"/>
                          </a:lnTo>
                          <a:lnTo>
                            <a:pt x="71" y="221"/>
                          </a:lnTo>
                          <a:lnTo>
                            <a:pt x="71" y="219"/>
                          </a:lnTo>
                          <a:lnTo>
                            <a:pt x="71" y="217"/>
                          </a:lnTo>
                          <a:lnTo>
                            <a:pt x="71" y="215"/>
                          </a:lnTo>
                          <a:lnTo>
                            <a:pt x="73" y="211"/>
                          </a:lnTo>
                          <a:lnTo>
                            <a:pt x="75" y="209"/>
                          </a:lnTo>
                          <a:lnTo>
                            <a:pt x="77" y="209"/>
                          </a:lnTo>
                          <a:lnTo>
                            <a:pt x="77" y="207"/>
                          </a:lnTo>
                          <a:lnTo>
                            <a:pt x="79" y="207"/>
                          </a:lnTo>
                          <a:lnTo>
                            <a:pt x="81" y="209"/>
                          </a:lnTo>
                          <a:lnTo>
                            <a:pt x="81" y="211"/>
                          </a:lnTo>
                          <a:lnTo>
                            <a:pt x="81" y="213"/>
                          </a:lnTo>
                          <a:lnTo>
                            <a:pt x="81" y="217"/>
                          </a:lnTo>
                          <a:lnTo>
                            <a:pt x="81" y="219"/>
                          </a:lnTo>
                          <a:lnTo>
                            <a:pt x="81" y="221"/>
                          </a:lnTo>
                          <a:lnTo>
                            <a:pt x="81" y="223"/>
                          </a:lnTo>
                          <a:lnTo>
                            <a:pt x="83" y="225"/>
                          </a:lnTo>
                          <a:lnTo>
                            <a:pt x="85" y="227"/>
                          </a:lnTo>
                          <a:lnTo>
                            <a:pt x="86" y="227"/>
                          </a:lnTo>
                          <a:lnTo>
                            <a:pt x="86" y="229"/>
                          </a:lnTo>
                          <a:lnTo>
                            <a:pt x="88" y="229"/>
                          </a:lnTo>
                          <a:lnTo>
                            <a:pt x="90" y="229"/>
                          </a:lnTo>
                          <a:lnTo>
                            <a:pt x="92" y="227"/>
                          </a:lnTo>
                          <a:lnTo>
                            <a:pt x="92" y="225"/>
                          </a:lnTo>
                          <a:lnTo>
                            <a:pt x="94" y="225"/>
                          </a:lnTo>
                          <a:lnTo>
                            <a:pt x="96" y="225"/>
                          </a:lnTo>
                          <a:lnTo>
                            <a:pt x="98" y="225"/>
                          </a:lnTo>
                          <a:lnTo>
                            <a:pt x="102" y="223"/>
                          </a:lnTo>
                          <a:lnTo>
                            <a:pt x="104" y="221"/>
                          </a:lnTo>
                          <a:lnTo>
                            <a:pt x="104" y="223"/>
                          </a:lnTo>
                          <a:lnTo>
                            <a:pt x="106" y="223"/>
                          </a:lnTo>
                          <a:lnTo>
                            <a:pt x="108" y="225"/>
                          </a:lnTo>
                          <a:lnTo>
                            <a:pt x="108" y="227"/>
                          </a:lnTo>
                          <a:lnTo>
                            <a:pt x="109" y="227"/>
                          </a:lnTo>
                          <a:lnTo>
                            <a:pt x="109" y="229"/>
                          </a:lnTo>
                          <a:lnTo>
                            <a:pt x="111" y="229"/>
                          </a:lnTo>
                          <a:lnTo>
                            <a:pt x="111" y="231"/>
                          </a:lnTo>
                          <a:lnTo>
                            <a:pt x="113" y="231"/>
                          </a:lnTo>
                          <a:lnTo>
                            <a:pt x="113" y="232"/>
                          </a:lnTo>
                          <a:lnTo>
                            <a:pt x="115" y="234"/>
                          </a:lnTo>
                          <a:lnTo>
                            <a:pt x="115" y="236"/>
                          </a:lnTo>
                          <a:lnTo>
                            <a:pt x="115" y="238"/>
                          </a:lnTo>
                          <a:lnTo>
                            <a:pt x="115" y="240"/>
                          </a:lnTo>
                          <a:lnTo>
                            <a:pt x="117" y="240"/>
                          </a:lnTo>
                          <a:lnTo>
                            <a:pt x="119" y="242"/>
                          </a:lnTo>
                          <a:lnTo>
                            <a:pt x="121" y="240"/>
                          </a:lnTo>
                          <a:lnTo>
                            <a:pt x="123" y="238"/>
                          </a:lnTo>
                          <a:lnTo>
                            <a:pt x="125" y="238"/>
                          </a:lnTo>
                          <a:lnTo>
                            <a:pt x="125" y="240"/>
                          </a:lnTo>
                          <a:lnTo>
                            <a:pt x="127" y="240"/>
                          </a:lnTo>
                          <a:lnTo>
                            <a:pt x="127" y="242"/>
                          </a:lnTo>
                          <a:lnTo>
                            <a:pt x="129" y="244"/>
                          </a:lnTo>
                          <a:lnTo>
                            <a:pt x="129" y="246"/>
                          </a:lnTo>
                          <a:lnTo>
                            <a:pt x="131" y="246"/>
                          </a:lnTo>
                          <a:lnTo>
                            <a:pt x="131" y="244"/>
                          </a:lnTo>
                          <a:lnTo>
                            <a:pt x="133" y="244"/>
                          </a:lnTo>
                          <a:lnTo>
                            <a:pt x="134" y="244"/>
                          </a:lnTo>
                          <a:lnTo>
                            <a:pt x="136" y="244"/>
                          </a:lnTo>
                          <a:lnTo>
                            <a:pt x="138" y="244"/>
                          </a:lnTo>
                          <a:lnTo>
                            <a:pt x="140" y="244"/>
                          </a:lnTo>
                          <a:lnTo>
                            <a:pt x="140" y="246"/>
                          </a:lnTo>
                          <a:lnTo>
                            <a:pt x="140" y="244"/>
                          </a:lnTo>
                          <a:lnTo>
                            <a:pt x="142" y="244"/>
                          </a:lnTo>
                          <a:lnTo>
                            <a:pt x="142" y="246"/>
                          </a:lnTo>
                          <a:lnTo>
                            <a:pt x="142" y="244"/>
                          </a:lnTo>
                          <a:lnTo>
                            <a:pt x="144" y="244"/>
                          </a:lnTo>
                          <a:lnTo>
                            <a:pt x="146" y="244"/>
                          </a:lnTo>
                          <a:lnTo>
                            <a:pt x="148" y="244"/>
                          </a:lnTo>
                          <a:lnTo>
                            <a:pt x="148" y="242"/>
                          </a:lnTo>
                          <a:lnTo>
                            <a:pt x="150" y="242"/>
                          </a:lnTo>
                          <a:lnTo>
                            <a:pt x="150" y="240"/>
                          </a:lnTo>
                          <a:lnTo>
                            <a:pt x="150" y="238"/>
                          </a:lnTo>
                          <a:lnTo>
                            <a:pt x="150" y="236"/>
                          </a:lnTo>
                          <a:lnTo>
                            <a:pt x="152" y="238"/>
                          </a:lnTo>
                          <a:lnTo>
                            <a:pt x="154" y="238"/>
                          </a:lnTo>
                          <a:lnTo>
                            <a:pt x="156" y="238"/>
                          </a:lnTo>
                          <a:lnTo>
                            <a:pt x="157" y="238"/>
                          </a:lnTo>
                          <a:lnTo>
                            <a:pt x="159" y="240"/>
                          </a:lnTo>
                          <a:lnTo>
                            <a:pt x="161" y="240"/>
                          </a:lnTo>
                          <a:lnTo>
                            <a:pt x="163" y="240"/>
                          </a:lnTo>
                          <a:lnTo>
                            <a:pt x="163" y="242"/>
                          </a:lnTo>
                          <a:lnTo>
                            <a:pt x="165" y="242"/>
                          </a:lnTo>
                          <a:lnTo>
                            <a:pt x="165" y="244"/>
                          </a:lnTo>
                          <a:lnTo>
                            <a:pt x="167" y="244"/>
                          </a:lnTo>
                          <a:lnTo>
                            <a:pt x="169" y="244"/>
                          </a:lnTo>
                          <a:lnTo>
                            <a:pt x="171" y="246"/>
                          </a:lnTo>
                          <a:lnTo>
                            <a:pt x="173" y="246"/>
                          </a:lnTo>
                          <a:lnTo>
                            <a:pt x="175" y="246"/>
                          </a:lnTo>
                          <a:lnTo>
                            <a:pt x="173" y="246"/>
                          </a:lnTo>
                          <a:lnTo>
                            <a:pt x="173" y="248"/>
                          </a:lnTo>
                          <a:lnTo>
                            <a:pt x="175" y="248"/>
                          </a:lnTo>
                          <a:lnTo>
                            <a:pt x="175" y="250"/>
                          </a:lnTo>
                          <a:lnTo>
                            <a:pt x="177" y="250"/>
                          </a:lnTo>
                          <a:lnTo>
                            <a:pt x="177" y="252"/>
                          </a:lnTo>
                          <a:lnTo>
                            <a:pt x="177" y="254"/>
                          </a:lnTo>
                          <a:lnTo>
                            <a:pt x="179" y="254"/>
                          </a:lnTo>
                          <a:lnTo>
                            <a:pt x="181" y="254"/>
                          </a:lnTo>
                          <a:lnTo>
                            <a:pt x="181" y="255"/>
                          </a:lnTo>
                          <a:lnTo>
                            <a:pt x="181" y="257"/>
                          </a:lnTo>
                          <a:lnTo>
                            <a:pt x="182" y="257"/>
                          </a:lnTo>
                          <a:lnTo>
                            <a:pt x="182" y="259"/>
                          </a:lnTo>
                          <a:lnTo>
                            <a:pt x="181" y="261"/>
                          </a:lnTo>
                          <a:lnTo>
                            <a:pt x="179" y="261"/>
                          </a:lnTo>
                          <a:lnTo>
                            <a:pt x="179" y="263"/>
                          </a:lnTo>
                          <a:lnTo>
                            <a:pt x="181" y="263"/>
                          </a:lnTo>
                          <a:lnTo>
                            <a:pt x="182" y="263"/>
                          </a:lnTo>
                          <a:lnTo>
                            <a:pt x="184" y="263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28" name="Freeform 486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63" y="2233"/>
                      <a:ext cx="1027" cy="891"/>
                    </a:xfrm>
                    <a:custGeom>
                      <a:avLst/>
                      <a:gdLst>
                        <a:gd name="T0" fmla="*/ 48 w 1027"/>
                        <a:gd name="T1" fmla="*/ 492 h 891"/>
                        <a:gd name="T2" fmla="*/ 74 w 1027"/>
                        <a:gd name="T3" fmla="*/ 440 h 891"/>
                        <a:gd name="T4" fmla="*/ 138 w 1027"/>
                        <a:gd name="T5" fmla="*/ 315 h 891"/>
                        <a:gd name="T6" fmla="*/ 165 w 1027"/>
                        <a:gd name="T7" fmla="*/ 294 h 891"/>
                        <a:gd name="T8" fmla="*/ 180 w 1027"/>
                        <a:gd name="T9" fmla="*/ 259 h 891"/>
                        <a:gd name="T10" fmla="*/ 218 w 1027"/>
                        <a:gd name="T11" fmla="*/ 242 h 891"/>
                        <a:gd name="T12" fmla="*/ 251 w 1027"/>
                        <a:gd name="T13" fmla="*/ 227 h 891"/>
                        <a:gd name="T14" fmla="*/ 291 w 1027"/>
                        <a:gd name="T15" fmla="*/ 204 h 891"/>
                        <a:gd name="T16" fmla="*/ 301 w 1027"/>
                        <a:gd name="T17" fmla="*/ 175 h 891"/>
                        <a:gd name="T18" fmla="*/ 311 w 1027"/>
                        <a:gd name="T19" fmla="*/ 129 h 891"/>
                        <a:gd name="T20" fmla="*/ 337 w 1027"/>
                        <a:gd name="T21" fmla="*/ 112 h 891"/>
                        <a:gd name="T22" fmla="*/ 351 w 1027"/>
                        <a:gd name="T23" fmla="*/ 125 h 891"/>
                        <a:gd name="T24" fmla="*/ 364 w 1027"/>
                        <a:gd name="T25" fmla="*/ 167 h 891"/>
                        <a:gd name="T26" fmla="*/ 410 w 1027"/>
                        <a:gd name="T27" fmla="*/ 165 h 891"/>
                        <a:gd name="T28" fmla="*/ 453 w 1027"/>
                        <a:gd name="T29" fmla="*/ 175 h 891"/>
                        <a:gd name="T30" fmla="*/ 478 w 1027"/>
                        <a:gd name="T31" fmla="*/ 173 h 891"/>
                        <a:gd name="T32" fmla="*/ 487 w 1027"/>
                        <a:gd name="T33" fmla="*/ 110 h 891"/>
                        <a:gd name="T34" fmla="*/ 516 w 1027"/>
                        <a:gd name="T35" fmla="*/ 83 h 891"/>
                        <a:gd name="T36" fmla="*/ 545 w 1027"/>
                        <a:gd name="T37" fmla="*/ 127 h 891"/>
                        <a:gd name="T38" fmla="*/ 570 w 1027"/>
                        <a:gd name="T39" fmla="*/ 152 h 891"/>
                        <a:gd name="T40" fmla="*/ 602 w 1027"/>
                        <a:gd name="T41" fmla="*/ 167 h 891"/>
                        <a:gd name="T42" fmla="*/ 650 w 1027"/>
                        <a:gd name="T43" fmla="*/ 163 h 891"/>
                        <a:gd name="T44" fmla="*/ 693 w 1027"/>
                        <a:gd name="T45" fmla="*/ 150 h 891"/>
                        <a:gd name="T46" fmla="*/ 739 w 1027"/>
                        <a:gd name="T47" fmla="*/ 133 h 891"/>
                        <a:gd name="T48" fmla="*/ 791 w 1027"/>
                        <a:gd name="T49" fmla="*/ 138 h 891"/>
                        <a:gd name="T50" fmla="*/ 827 w 1027"/>
                        <a:gd name="T51" fmla="*/ 98 h 891"/>
                        <a:gd name="T52" fmla="*/ 879 w 1027"/>
                        <a:gd name="T53" fmla="*/ 81 h 891"/>
                        <a:gd name="T54" fmla="*/ 919 w 1027"/>
                        <a:gd name="T55" fmla="*/ 60 h 891"/>
                        <a:gd name="T56" fmla="*/ 967 w 1027"/>
                        <a:gd name="T57" fmla="*/ 35 h 891"/>
                        <a:gd name="T58" fmla="*/ 1015 w 1027"/>
                        <a:gd name="T59" fmla="*/ 12 h 891"/>
                        <a:gd name="T60" fmla="*/ 1027 w 1027"/>
                        <a:gd name="T61" fmla="*/ 427 h 891"/>
                        <a:gd name="T62" fmla="*/ 996 w 1027"/>
                        <a:gd name="T63" fmla="*/ 544 h 891"/>
                        <a:gd name="T64" fmla="*/ 959 w 1027"/>
                        <a:gd name="T65" fmla="*/ 536 h 891"/>
                        <a:gd name="T66" fmla="*/ 929 w 1027"/>
                        <a:gd name="T67" fmla="*/ 547 h 891"/>
                        <a:gd name="T68" fmla="*/ 894 w 1027"/>
                        <a:gd name="T69" fmla="*/ 557 h 891"/>
                        <a:gd name="T70" fmla="*/ 865 w 1027"/>
                        <a:gd name="T71" fmla="*/ 555 h 891"/>
                        <a:gd name="T72" fmla="*/ 839 w 1027"/>
                        <a:gd name="T73" fmla="*/ 553 h 891"/>
                        <a:gd name="T74" fmla="*/ 804 w 1027"/>
                        <a:gd name="T75" fmla="*/ 561 h 891"/>
                        <a:gd name="T76" fmla="*/ 750 w 1027"/>
                        <a:gd name="T77" fmla="*/ 551 h 891"/>
                        <a:gd name="T78" fmla="*/ 727 w 1027"/>
                        <a:gd name="T79" fmla="*/ 578 h 891"/>
                        <a:gd name="T80" fmla="*/ 683 w 1027"/>
                        <a:gd name="T81" fmla="*/ 574 h 891"/>
                        <a:gd name="T82" fmla="*/ 643 w 1027"/>
                        <a:gd name="T83" fmla="*/ 597 h 891"/>
                        <a:gd name="T84" fmla="*/ 631 w 1027"/>
                        <a:gd name="T85" fmla="*/ 611 h 891"/>
                        <a:gd name="T86" fmla="*/ 608 w 1027"/>
                        <a:gd name="T87" fmla="*/ 630 h 891"/>
                        <a:gd name="T88" fmla="*/ 568 w 1027"/>
                        <a:gd name="T89" fmla="*/ 624 h 891"/>
                        <a:gd name="T90" fmla="*/ 526 w 1027"/>
                        <a:gd name="T91" fmla="*/ 643 h 891"/>
                        <a:gd name="T92" fmla="*/ 504 w 1027"/>
                        <a:gd name="T93" fmla="*/ 670 h 891"/>
                        <a:gd name="T94" fmla="*/ 480 w 1027"/>
                        <a:gd name="T95" fmla="*/ 680 h 891"/>
                        <a:gd name="T96" fmla="*/ 451 w 1027"/>
                        <a:gd name="T97" fmla="*/ 680 h 891"/>
                        <a:gd name="T98" fmla="*/ 422 w 1027"/>
                        <a:gd name="T99" fmla="*/ 688 h 891"/>
                        <a:gd name="T100" fmla="*/ 408 w 1027"/>
                        <a:gd name="T101" fmla="*/ 691 h 891"/>
                        <a:gd name="T102" fmla="*/ 387 w 1027"/>
                        <a:gd name="T103" fmla="*/ 691 h 891"/>
                        <a:gd name="T104" fmla="*/ 355 w 1027"/>
                        <a:gd name="T105" fmla="*/ 684 h 891"/>
                        <a:gd name="T106" fmla="*/ 336 w 1027"/>
                        <a:gd name="T107" fmla="*/ 889 h 891"/>
                        <a:gd name="T108" fmla="*/ 272 w 1027"/>
                        <a:gd name="T109" fmla="*/ 885 h 891"/>
                        <a:gd name="T110" fmla="*/ 224 w 1027"/>
                        <a:gd name="T111" fmla="*/ 878 h 891"/>
                        <a:gd name="T112" fmla="*/ 193 w 1027"/>
                        <a:gd name="T113" fmla="*/ 864 h 891"/>
                        <a:gd name="T114" fmla="*/ 136 w 1027"/>
                        <a:gd name="T115" fmla="*/ 845 h 891"/>
                        <a:gd name="T116" fmla="*/ 82 w 1027"/>
                        <a:gd name="T117" fmla="*/ 776 h 891"/>
                        <a:gd name="T118" fmla="*/ 65 w 1027"/>
                        <a:gd name="T119" fmla="*/ 695 h 891"/>
                        <a:gd name="T120" fmla="*/ 67 w 1027"/>
                        <a:gd name="T121" fmla="*/ 630 h 891"/>
                        <a:gd name="T122" fmla="*/ 74 w 1027"/>
                        <a:gd name="T123" fmla="*/ 565 h 891"/>
                        <a:gd name="T124" fmla="*/ 11 w 1027"/>
                        <a:gd name="T125" fmla="*/ 528 h 891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1027" h="891">
                          <a:moveTo>
                            <a:pt x="0" y="526"/>
                          </a:moveTo>
                          <a:lnTo>
                            <a:pt x="1" y="524"/>
                          </a:lnTo>
                          <a:lnTo>
                            <a:pt x="3" y="524"/>
                          </a:lnTo>
                          <a:lnTo>
                            <a:pt x="3" y="523"/>
                          </a:lnTo>
                          <a:lnTo>
                            <a:pt x="3" y="521"/>
                          </a:lnTo>
                          <a:lnTo>
                            <a:pt x="5" y="521"/>
                          </a:lnTo>
                          <a:lnTo>
                            <a:pt x="5" y="519"/>
                          </a:lnTo>
                          <a:lnTo>
                            <a:pt x="5" y="517"/>
                          </a:lnTo>
                          <a:lnTo>
                            <a:pt x="7" y="517"/>
                          </a:lnTo>
                          <a:lnTo>
                            <a:pt x="7" y="515"/>
                          </a:lnTo>
                          <a:lnTo>
                            <a:pt x="9" y="513"/>
                          </a:lnTo>
                          <a:lnTo>
                            <a:pt x="11" y="511"/>
                          </a:lnTo>
                          <a:lnTo>
                            <a:pt x="11" y="509"/>
                          </a:lnTo>
                          <a:lnTo>
                            <a:pt x="13" y="509"/>
                          </a:lnTo>
                          <a:lnTo>
                            <a:pt x="13" y="507"/>
                          </a:lnTo>
                          <a:lnTo>
                            <a:pt x="15" y="505"/>
                          </a:lnTo>
                          <a:lnTo>
                            <a:pt x="17" y="505"/>
                          </a:lnTo>
                          <a:lnTo>
                            <a:pt x="19" y="503"/>
                          </a:lnTo>
                          <a:lnTo>
                            <a:pt x="19" y="501"/>
                          </a:lnTo>
                          <a:lnTo>
                            <a:pt x="21" y="501"/>
                          </a:lnTo>
                          <a:lnTo>
                            <a:pt x="23" y="501"/>
                          </a:lnTo>
                          <a:lnTo>
                            <a:pt x="23" y="499"/>
                          </a:lnTo>
                          <a:lnTo>
                            <a:pt x="25" y="498"/>
                          </a:lnTo>
                          <a:lnTo>
                            <a:pt x="26" y="498"/>
                          </a:lnTo>
                          <a:lnTo>
                            <a:pt x="26" y="496"/>
                          </a:lnTo>
                          <a:lnTo>
                            <a:pt x="28" y="496"/>
                          </a:lnTo>
                          <a:lnTo>
                            <a:pt x="30" y="494"/>
                          </a:lnTo>
                          <a:lnTo>
                            <a:pt x="32" y="494"/>
                          </a:lnTo>
                          <a:lnTo>
                            <a:pt x="34" y="494"/>
                          </a:lnTo>
                          <a:lnTo>
                            <a:pt x="36" y="496"/>
                          </a:lnTo>
                          <a:lnTo>
                            <a:pt x="38" y="496"/>
                          </a:lnTo>
                          <a:lnTo>
                            <a:pt x="40" y="496"/>
                          </a:lnTo>
                          <a:lnTo>
                            <a:pt x="42" y="496"/>
                          </a:lnTo>
                          <a:lnTo>
                            <a:pt x="44" y="496"/>
                          </a:lnTo>
                          <a:lnTo>
                            <a:pt x="46" y="494"/>
                          </a:lnTo>
                          <a:lnTo>
                            <a:pt x="46" y="492"/>
                          </a:lnTo>
                          <a:lnTo>
                            <a:pt x="48" y="492"/>
                          </a:lnTo>
                          <a:lnTo>
                            <a:pt x="49" y="490"/>
                          </a:lnTo>
                          <a:lnTo>
                            <a:pt x="49" y="488"/>
                          </a:lnTo>
                          <a:lnTo>
                            <a:pt x="51" y="488"/>
                          </a:lnTo>
                          <a:lnTo>
                            <a:pt x="51" y="486"/>
                          </a:lnTo>
                          <a:lnTo>
                            <a:pt x="51" y="484"/>
                          </a:lnTo>
                          <a:lnTo>
                            <a:pt x="51" y="482"/>
                          </a:lnTo>
                          <a:lnTo>
                            <a:pt x="51" y="480"/>
                          </a:lnTo>
                          <a:lnTo>
                            <a:pt x="53" y="480"/>
                          </a:lnTo>
                          <a:lnTo>
                            <a:pt x="53" y="478"/>
                          </a:lnTo>
                          <a:lnTo>
                            <a:pt x="53" y="476"/>
                          </a:lnTo>
                          <a:lnTo>
                            <a:pt x="53" y="475"/>
                          </a:lnTo>
                          <a:lnTo>
                            <a:pt x="55" y="475"/>
                          </a:lnTo>
                          <a:lnTo>
                            <a:pt x="55" y="473"/>
                          </a:lnTo>
                          <a:lnTo>
                            <a:pt x="57" y="473"/>
                          </a:lnTo>
                          <a:lnTo>
                            <a:pt x="57" y="471"/>
                          </a:lnTo>
                          <a:lnTo>
                            <a:pt x="59" y="471"/>
                          </a:lnTo>
                          <a:lnTo>
                            <a:pt x="59" y="469"/>
                          </a:lnTo>
                          <a:lnTo>
                            <a:pt x="61" y="469"/>
                          </a:lnTo>
                          <a:lnTo>
                            <a:pt x="61" y="467"/>
                          </a:lnTo>
                          <a:lnTo>
                            <a:pt x="63" y="467"/>
                          </a:lnTo>
                          <a:lnTo>
                            <a:pt x="63" y="465"/>
                          </a:lnTo>
                          <a:lnTo>
                            <a:pt x="63" y="463"/>
                          </a:lnTo>
                          <a:lnTo>
                            <a:pt x="65" y="463"/>
                          </a:lnTo>
                          <a:lnTo>
                            <a:pt x="65" y="461"/>
                          </a:lnTo>
                          <a:lnTo>
                            <a:pt x="65" y="459"/>
                          </a:lnTo>
                          <a:lnTo>
                            <a:pt x="65" y="457"/>
                          </a:lnTo>
                          <a:lnTo>
                            <a:pt x="65" y="455"/>
                          </a:lnTo>
                          <a:lnTo>
                            <a:pt x="67" y="453"/>
                          </a:lnTo>
                          <a:lnTo>
                            <a:pt x="67" y="451"/>
                          </a:lnTo>
                          <a:lnTo>
                            <a:pt x="69" y="451"/>
                          </a:lnTo>
                          <a:lnTo>
                            <a:pt x="69" y="448"/>
                          </a:lnTo>
                          <a:lnTo>
                            <a:pt x="71" y="448"/>
                          </a:lnTo>
                          <a:lnTo>
                            <a:pt x="71" y="446"/>
                          </a:lnTo>
                          <a:lnTo>
                            <a:pt x="73" y="446"/>
                          </a:lnTo>
                          <a:lnTo>
                            <a:pt x="73" y="444"/>
                          </a:lnTo>
                          <a:lnTo>
                            <a:pt x="74" y="442"/>
                          </a:lnTo>
                          <a:lnTo>
                            <a:pt x="74" y="440"/>
                          </a:lnTo>
                          <a:lnTo>
                            <a:pt x="80" y="432"/>
                          </a:lnTo>
                          <a:lnTo>
                            <a:pt x="82" y="425"/>
                          </a:lnTo>
                          <a:lnTo>
                            <a:pt x="84" y="423"/>
                          </a:lnTo>
                          <a:lnTo>
                            <a:pt x="84" y="403"/>
                          </a:lnTo>
                          <a:lnTo>
                            <a:pt x="84" y="398"/>
                          </a:lnTo>
                          <a:lnTo>
                            <a:pt x="86" y="377"/>
                          </a:lnTo>
                          <a:lnTo>
                            <a:pt x="86" y="375"/>
                          </a:lnTo>
                          <a:lnTo>
                            <a:pt x="86" y="373"/>
                          </a:lnTo>
                          <a:lnTo>
                            <a:pt x="88" y="371"/>
                          </a:lnTo>
                          <a:lnTo>
                            <a:pt x="94" y="361"/>
                          </a:lnTo>
                          <a:lnTo>
                            <a:pt x="97" y="359"/>
                          </a:lnTo>
                          <a:lnTo>
                            <a:pt x="103" y="352"/>
                          </a:lnTo>
                          <a:lnTo>
                            <a:pt x="105" y="348"/>
                          </a:lnTo>
                          <a:lnTo>
                            <a:pt x="109" y="344"/>
                          </a:lnTo>
                          <a:lnTo>
                            <a:pt x="111" y="342"/>
                          </a:lnTo>
                          <a:lnTo>
                            <a:pt x="119" y="336"/>
                          </a:lnTo>
                          <a:lnTo>
                            <a:pt x="121" y="334"/>
                          </a:lnTo>
                          <a:lnTo>
                            <a:pt x="122" y="334"/>
                          </a:lnTo>
                          <a:lnTo>
                            <a:pt x="122" y="332"/>
                          </a:lnTo>
                          <a:lnTo>
                            <a:pt x="124" y="332"/>
                          </a:lnTo>
                          <a:lnTo>
                            <a:pt x="124" y="330"/>
                          </a:lnTo>
                          <a:lnTo>
                            <a:pt x="126" y="330"/>
                          </a:lnTo>
                          <a:lnTo>
                            <a:pt x="128" y="330"/>
                          </a:lnTo>
                          <a:lnTo>
                            <a:pt x="130" y="330"/>
                          </a:lnTo>
                          <a:lnTo>
                            <a:pt x="132" y="330"/>
                          </a:lnTo>
                          <a:lnTo>
                            <a:pt x="134" y="330"/>
                          </a:lnTo>
                          <a:lnTo>
                            <a:pt x="134" y="329"/>
                          </a:lnTo>
                          <a:lnTo>
                            <a:pt x="134" y="327"/>
                          </a:lnTo>
                          <a:lnTo>
                            <a:pt x="134" y="325"/>
                          </a:lnTo>
                          <a:lnTo>
                            <a:pt x="134" y="323"/>
                          </a:lnTo>
                          <a:lnTo>
                            <a:pt x="134" y="321"/>
                          </a:lnTo>
                          <a:lnTo>
                            <a:pt x="134" y="319"/>
                          </a:lnTo>
                          <a:lnTo>
                            <a:pt x="136" y="321"/>
                          </a:lnTo>
                          <a:lnTo>
                            <a:pt x="138" y="321"/>
                          </a:lnTo>
                          <a:lnTo>
                            <a:pt x="138" y="319"/>
                          </a:lnTo>
                          <a:lnTo>
                            <a:pt x="136" y="317"/>
                          </a:lnTo>
                          <a:lnTo>
                            <a:pt x="138" y="315"/>
                          </a:lnTo>
                          <a:lnTo>
                            <a:pt x="138" y="317"/>
                          </a:lnTo>
                          <a:lnTo>
                            <a:pt x="140" y="317"/>
                          </a:lnTo>
                          <a:lnTo>
                            <a:pt x="140" y="315"/>
                          </a:lnTo>
                          <a:lnTo>
                            <a:pt x="140" y="313"/>
                          </a:lnTo>
                          <a:lnTo>
                            <a:pt x="138" y="313"/>
                          </a:lnTo>
                          <a:lnTo>
                            <a:pt x="138" y="311"/>
                          </a:lnTo>
                          <a:lnTo>
                            <a:pt x="140" y="311"/>
                          </a:lnTo>
                          <a:lnTo>
                            <a:pt x="142" y="311"/>
                          </a:lnTo>
                          <a:lnTo>
                            <a:pt x="142" y="309"/>
                          </a:lnTo>
                          <a:lnTo>
                            <a:pt x="142" y="307"/>
                          </a:lnTo>
                          <a:lnTo>
                            <a:pt x="144" y="307"/>
                          </a:lnTo>
                          <a:lnTo>
                            <a:pt x="145" y="307"/>
                          </a:lnTo>
                          <a:lnTo>
                            <a:pt x="145" y="306"/>
                          </a:lnTo>
                          <a:lnTo>
                            <a:pt x="147" y="306"/>
                          </a:lnTo>
                          <a:lnTo>
                            <a:pt x="147" y="304"/>
                          </a:lnTo>
                          <a:lnTo>
                            <a:pt x="149" y="304"/>
                          </a:lnTo>
                          <a:lnTo>
                            <a:pt x="149" y="302"/>
                          </a:lnTo>
                          <a:lnTo>
                            <a:pt x="147" y="302"/>
                          </a:lnTo>
                          <a:lnTo>
                            <a:pt x="149" y="302"/>
                          </a:lnTo>
                          <a:lnTo>
                            <a:pt x="151" y="302"/>
                          </a:lnTo>
                          <a:lnTo>
                            <a:pt x="151" y="300"/>
                          </a:lnTo>
                          <a:lnTo>
                            <a:pt x="151" y="302"/>
                          </a:lnTo>
                          <a:lnTo>
                            <a:pt x="153" y="302"/>
                          </a:lnTo>
                          <a:lnTo>
                            <a:pt x="153" y="300"/>
                          </a:lnTo>
                          <a:lnTo>
                            <a:pt x="153" y="298"/>
                          </a:lnTo>
                          <a:lnTo>
                            <a:pt x="155" y="298"/>
                          </a:lnTo>
                          <a:lnTo>
                            <a:pt x="155" y="296"/>
                          </a:lnTo>
                          <a:lnTo>
                            <a:pt x="157" y="296"/>
                          </a:lnTo>
                          <a:lnTo>
                            <a:pt x="157" y="298"/>
                          </a:lnTo>
                          <a:lnTo>
                            <a:pt x="159" y="298"/>
                          </a:lnTo>
                          <a:lnTo>
                            <a:pt x="159" y="300"/>
                          </a:lnTo>
                          <a:lnTo>
                            <a:pt x="161" y="300"/>
                          </a:lnTo>
                          <a:lnTo>
                            <a:pt x="163" y="300"/>
                          </a:lnTo>
                          <a:lnTo>
                            <a:pt x="165" y="300"/>
                          </a:lnTo>
                          <a:lnTo>
                            <a:pt x="165" y="298"/>
                          </a:lnTo>
                          <a:lnTo>
                            <a:pt x="165" y="296"/>
                          </a:lnTo>
                          <a:lnTo>
                            <a:pt x="165" y="294"/>
                          </a:lnTo>
                          <a:lnTo>
                            <a:pt x="163" y="294"/>
                          </a:lnTo>
                          <a:lnTo>
                            <a:pt x="161" y="294"/>
                          </a:lnTo>
                          <a:lnTo>
                            <a:pt x="161" y="292"/>
                          </a:lnTo>
                          <a:lnTo>
                            <a:pt x="161" y="290"/>
                          </a:lnTo>
                          <a:lnTo>
                            <a:pt x="163" y="290"/>
                          </a:lnTo>
                          <a:lnTo>
                            <a:pt x="161" y="290"/>
                          </a:lnTo>
                          <a:lnTo>
                            <a:pt x="161" y="288"/>
                          </a:lnTo>
                          <a:lnTo>
                            <a:pt x="161" y="286"/>
                          </a:lnTo>
                          <a:lnTo>
                            <a:pt x="159" y="286"/>
                          </a:lnTo>
                          <a:lnTo>
                            <a:pt x="159" y="284"/>
                          </a:lnTo>
                          <a:lnTo>
                            <a:pt x="159" y="282"/>
                          </a:lnTo>
                          <a:lnTo>
                            <a:pt x="159" y="281"/>
                          </a:lnTo>
                          <a:lnTo>
                            <a:pt x="161" y="281"/>
                          </a:lnTo>
                          <a:lnTo>
                            <a:pt x="161" y="282"/>
                          </a:lnTo>
                          <a:lnTo>
                            <a:pt x="163" y="282"/>
                          </a:lnTo>
                          <a:lnTo>
                            <a:pt x="165" y="281"/>
                          </a:lnTo>
                          <a:lnTo>
                            <a:pt x="167" y="279"/>
                          </a:lnTo>
                          <a:lnTo>
                            <a:pt x="167" y="277"/>
                          </a:lnTo>
                          <a:lnTo>
                            <a:pt x="169" y="277"/>
                          </a:lnTo>
                          <a:lnTo>
                            <a:pt x="169" y="275"/>
                          </a:lnTo>
                          <a:lnTo>
                            <a:pt x="169" y="273"/>
                          </a:lnTo>
                          <a:lnTo>
                            <a:pt x="170" y="273"/>
                          </a:lnTo>
                          <a:lnTo>
                            <a:pt x="169" y="273"/>
                          </a:lnTo>
                          <a:lnTo>
                            <a:pt x="170" y="273"/>
                          </a:lnTo>
                          <a:lnTo>
                            <a:pt x="170" y="271"/>
                          </a:lnTo>
                          <a:lnTo>
                            <a:pt x="172" y="269"/>
                          </a:lnTo>
                          <a:lnTo>
                            <a:pt x="174" y="269"/>
                          </a:lnTo>
                          <a:lnTo>
                            <a:pt x="174" y="267"/>
                          </a:lnTo>
                          <a:lnTo>
                            <a:pt x="174" y="265"/>
                          </a:lnTo>
                          <a:lnTo>
                            <a:pt x="172" y="263"/>
                          </a:lnTo>
                          <a:lnTo>
                            <a:pt x="174" y="263"/>
                          </a:lnTo>
                          <a:lnTo>
                            <a:pt x="176" y="263"/>
                          </a:lnTo>
                          <a:lnTo>
                            <a:pt x="176" y="265"/>
                          </a:lnTo>
                          <a:lnTo>
                            <a:pt x="176" y="263"/>
                          </a:lnTo>
                          <a:lnTo>
                            <a:pt x="178" y="263"/>
                          </a:lnTo>
                          <a:lnTo>
                            <a:pt x="178" y="261"/>
                          </a:lnTo>
                          <a:lnTo>
                            <a:pt x="180" y="259"/>
                          </a:lnTo>
                          <a:lnTo>
                            <a:pt x="180" y="258"/>
                          </a:lnTo>
                          <a:lnTo>
                            <a:pt x="180" y="256"/>
                          </a:lnTo>
                          <a:lnTo>
                            <a:pt x="182" y="254"/>
                          </a:lnTo>
                          <a:lnTo>
                            <a:pt x="182" y="252"/>
                          </a:lnTo>
                          <a:lnTo>
                            <a:pt x="184" y="250"/>
                          </a:lnTo>
                          <a:lnTo>
                            <a:pt x="184" y="248"/>
                          </a:lnTo>
                          <a:lnTo>
                            <a:pt x="186" y="248"/>
                          </a:lnTo>
                          <a:lnTo>
                            <a:pt x="186" y="246"/>
                          </a:lnTo>
                          <a:lnTo>
                            <a:pt x="186" y="248"/>
                          </a:lnTo>
                          <a:lnTo>
                            <a:pt x="188" y="248"/>
                          </a:lnTo>
                          <a:lnTo>
                            <a:pt x="188" y="246"/>
                          </a:lnTo>
                          <a:lnTo>
                            <a:pt x="190" y="246"/>
                          </a:lnTo>
                          <a:lnTo>
                            <a:pt x="192" y="246"/>
                          </a:lnTo>
                          <a:lnTo>
                            <a:pt x="192" y="248"/>
                          </a:lnTo>
                          <a:lnTo>
                            <a:pt x="193" y="248"/>
                          </a:lnTo>
                          <a:lnTo>
                            <a:pt x="195" y="248"/>
                          </a:lnTo>
                          <a:lnTo>
                            <a:pt x="195" y="246"/>
                          </a:lnTo>
                          <a:lnTo>
                            <a:pt x="197" y="246"/>
                          </a:lnTo>
                          <a:lnTo>
                            <a:pt x="199" y="246"/>
                          </a:lnTo>
                          <a:lnTo>
                            <a:pt x="201" y="246"/>
                          </a:lnTo>
                          <a:lnTo>
                            <a:pt x="201" y="248"/>
                          </a:lnTo>
                          <a:lnTo>
                            <a:pt x="203" y="248"/>
                          </a:lnTo>
                          <a:lnTo>
                            <a:pt x="201" y="248"/>
                          </a:lnTo>
                          <a:lnTo>
                            <a:pt x="201" y="250"/>
                          </a:lnTo>
                          <a:lnTo>
                            <a:pt x="203" y="250"/>
                          </a:lnTo>
                          <a:lnTo>
                            <a:pt x="205" y="250"/>
                          </a:lnTo>
                          <a:lnTo>
                            <a:pt x="207" y="250"/>
                          </a:lnTo>
                          <a:lnTo>
                            <a:pt x="209" y="250"/>
                          </a:lnTo>
                          <a:lnTo>
                            <a:pt x="211" y="250"/>
                          </a:lnTo>
                          <a:lnTo>
                            <a:pt x="209" y="248"/>
                          </a:lnTo>
                          <a:lnTo>
                            <a:pt x="211" y="248"/>
                          </a:lnTo>
                          <a:lnTo>
                            <a:pt x="213" y="248"/>
                          </a:lnTo>
                          <a:lnTo>
                            <a:pt x="215" y="248"/>
                          </a:lnTo>
                          <a:lnTo>
                            <a:pt x="217" y="248"/>
                          </a:lnTo>
                          <a:lnTo>
                            <a:pt x="217" y="246"/>
                          </a:lnTo>
                          <a:lnTo>
                            <a:pt x="218" y="244"/>
                          </a:lnTo>
                          <a:lnTo>
                            <a:pt x="218" y="242"/>
                          </a:lnTo>
                          <a:lnTo>
                            <a:pt x="220" y="242"/>
                          </a:lnTo>
                          <a:lnTo>
                            <a:pt x="220" y="240"/>
                          </a:lnTo>
                          <a:lnTo>
                            <a:pt x="222" y="240"/>
                          </a:lnTo>
                          <a:lnTo>
                            <a:pt x="222" y="238"/>
                          </a:lnTo>
                          <a:lnTo>
                            <a:pt x="222" y="236"/>
                          </a:lnTo>
                          <a:lnTo>
                            <a:pt x="224" y="236"/>
                          </a:lnTo>
                          <a:lnTo>
                            <a:pt x="224" y="234"/>
                          </a:lnTo>
                          <a:lnTo>
                            <a:pt x="226" y="234"/>
                          </a:lnTo>
                          <a:lnTo>
                            <a:pt x="226" y="236"/>
                          </a:lnTo>
                          <a:lnTo>
                            <a:pt x="228" y="236"/>
                          </a:lnTo>
                          <a:lnTo>
                            <a:pt x="228" y="234"/>
                          </a:lnTo>
                          <a:lnTo>
                            <a:pt x="230" y="234"/>
                          </a:lnTo>
                          <a:lnTo>
                            <a:pt x="230" y="233"/>
                          </a:lnTo>
                          <a:lnTo>
                            <a:pt x="230" y="234"/>
                          </a:lnTo>
                          <a:lnTo>
                            <a:pt x="232" y="234"/>
                          </a:lnTo>
                          <a:lnTo>
                            <a:pt x="234" y="234"/>
                          </a:lnTo>
                          <a:lnTo>
                            <a:pt x="234" y="233"/>
                          </a:lnTo>
                          <a:lnTo>
                            <a:pt x="234" y="231"/>
                          </a:lnTo>
                          <a:lnTo>
                            <a:pt x="234" y="229"/>
                          </a:lnTo>
                          <a:lnTo>
                            <a:pt x="236" y="229"/>
                          </a:lnTo>
                          <a:lnTo>
                            <a:pt x="236" y="227"/>
                          </a:lnTo>
                          <a:lnTo>
                            <a:pt x="236" y="225"/>
                          </a:lnTo>
                          <a:lnTo>
                            <a:pt x="238" y="225"/>
                          </a:lnTo>
                          <a:lnTo>
                            <a:pt x="240" y="225"/>
                          </a:lnTo>
                          <a:lnTo>
                            <a:pt x="240" y="223"/>
                          </a:lnTo>
                          <a:lnTo>
                            <a:pt x="241" y="223"/>
                          </a:lnTo>
                          <a:lnTo>
                            <a:pt x="241" y="221"/>
                          </a:lnTo>
                          <a:lnTo>
                            <a:pt x="241" y="223"/>
                          </a:lnTo>
                          <a:lnTo>
                            <a:pt x="243" y="223"/>
                          </a:lnTo>
                          <a:lnTo>
                            <a:pt x="245" y="223"/>
                          </a:lnTo>
                          <a:lnTo>
                            <a:pt x="247" y="223"/>
                          </a:lnTo>
                          <a:lnTo>
                            <a:pt x="247" y="221"/>
                          </a:lnTo>
                          <a:lnTo>
                            <a:pt x="249" y="221"/>
                          </a:lnTo>
                          <a:lnTo>
                            <a:pt x="249" y="223"/>
                          </a:lnTo>
                          <a:lnTo>
                            <a:pt x="249" y="225"/>
                          </a:lnTo>
                          <a:lnTo>
                            <a:pt x="251" y="225"/>
                          </a:lnTo>
                          <a:lnTo>
                            <a:pt x="251" y="227"/>
                          </a:lnTo>
                          <a:lnTo>
                            <a:pt x="253" y="227"/>
                          </a:lnTo>
                          <a:lnTo>
                            <a:pt x="253" y="225"/>
                          </a:lnTo>
                          <a:lnTo>
                            <a:pt x="255" y="225"/>
                          </a:lnTo>
                          <a:lnTo>
                            <a:pt x="255" y="223"/>
                          </a:lnTo>
                          <a:lnTo>
                            <a:pt x="255" y="221"/>
                          </a:lnTo>
                          <a:lnTo>
                            <a:pt x="257" y="221"/>
                          </a:lnTo>
                          <a:lnTo>
                            <a:pt x="257" y="219"/>
                          </a:lnTo>
                          <a:lnTo>
                            <a:pt x="259" y="219"/>
                          </a:lnTo>
                          <a:lnTo>
                            <a:pt x="257" y="219"/>
                          </a:lnTo>
                          <a:lnTo>
                            <a:pt x="257" y="217"/>
                          </a:lnTo>
                          <a:lnTo>
                            <a:pt x="259" y="217"/>
                          </a:lnTo>
                          <a:lnTo>
                            <a:pt x="259" y="215"/>
                          </a:lnTo>
                          <a:lnTo>
                            <a:pt x="261" y="215"/>
                          </a:lnTo>
                          <a:lnTo>
                            <a:pt x="261" y="213"/>
                          </a:lnTo>
                          <a:lnTo>
                            <a:pt x="261" y="211"/>
                          </a:lnTo>
                          <a:lnTo>
                            <a:pt x="263" y="211"/>
                          </a:lnTo>
                          <a:lnTo>
                            <a:pt x="264" y="211"/>
                          </a:lnTo>
                          <a:lnTo>
                            <a:pt x="266" y="211"/>
                          </a:lnTo>
                          <a:lnTo>
                            <a:pt x="268" y="211"/>
                          </a:lnTo>
                          <a:lnTo>
                            <a:pt x="270" y="211"/>
                          </a:lnTo>
                          <a:lnTo>
                            <a:pt x="272" y="211"/>
                          </a:lnTo>
                          <a:lnTo>
                            <a:pt x="272" y="210"/>
                          </a:lnTo>
                          <a:lnTo>
                            <a:pt x="274" y="210"/>
                          </a:lnTo>
                          <a:lnTo>
                            <a:pt x="276" y="210"/>
                          </a:lnTo>
                          <a:lnTo>
                            <a:pt x="276" y="208"/>
                          </a:lnTo>
                          <a:lnTo>
                            <a:pt x="278" y="206"/>
                          </a:lnTo>
                          <a:lnTo>
                            <a:pt x="280" y="206"/>
                          </a:lnTo>
                          <a:lnTo>
                            <a:pt x="280" y="204"/>
                          </a:lnTo>
                          <a:lnTo>
                            <a:pt x="282" y="206"/>
                          </a:lnTo>
                          <a:lnTo>
                            <a:pt x="282" y="204"/>
                          </a:lnTo>
                          <a:lnTo>
                            <a:pt x="284" y="204"/>
                          </a:lnTo>
                          <a:lnTo>
                            <a:pt x="286" y="204"/>
                          </a:lnTo>
                          <a:lnTo>
                            <a:pt x="288" y="204"/>
                          </a:lnTo>
                          <a:lnTo>
                            <a:pt x="288" y="206"/>
                          </a:lnTo>
                          <a:lnTo>
                            <a:pt x="289" y="206"/>
                          </a:lnTo>
                          <a:lnTo>
                            <a:pt x="289" y="204"/>
                          </a:lnTo>
                          <a:lnTo>
                            <a:pt x="291" y="204"/>
                          </a:lnTo>
                          <a:lnTo>
                            <a:pt x="291" y="202"/>
                          </a:lnTo>
                          <a:lnTo>
                            <a:pt x="291" y="200"/>
                          </a:lnTo>
                          <a:lnTo>
                            <a:pt x="293" y="200"/>
                          </a:lnTo>
                          <a:lnTo>
                            <a:pt x="293" y="198"/>
                          </a:lnTo>
                          <a:lnTo>
                            <a:pt x="293" y="196"/>
                          </a:lnTo>
                          <a:lnTo>
                            <a:pt x="295" y="196"/>
                          </a:lnTo>
                          <a:lnTo>
                            <a:pt x="295" y="198"/>
                          </a:lnTo>
                          <a:lnTo>
                            <a:pt x="297" y="198"/>
                          </a:lnTo>
                          <a:lnTo>
                            <a:pt x="297" y="196"/>
                          </a:lnTo>
                          <a:lnTo>
                            <a:pt x="299" y="196"/>
                          </a:lnTo>
                          <a:lnTo>
                            <a:pt x="301" y="196"/>
                          </a:lnTo>
                          <a:lnTo>
                            <a:pt x="301" y="198"/>
                          </a:lnTo>
                          <a:lnTo>
                            <a:pt x="303" y="198"/>
                          </a:lnTo>
                          <a:lnTo>
                            <a:pt x="305" y="198"/>
                          </a:lnTo>
                          <a:lnTo>
                            <a:pt x="307" y="198"/>
                          </a:lnTo>
                          <a:lnTo>
                            <a:pt x="309" y="198"/>
                          </a:lnTo>
                          <a:lnTo>
                            <a:pt x="311" y="198"/>
                          </a:lnTo>
                          <a:lnTo>
                            <a:pt x="312" y="198"/>
                          </a:lnTo>
                          <a:lnTo>
                            <a:pt x="312" y="196"/>
                          </a:lnTo>
                          <a:lnTo>
                            <a:pt x="311" y="196"/>
                          </a:lnTo>
                          <a:lnTo>
                            <a:pt x="311" y="194"/>
                          </a:lnTo>
                          <a:lnTo>
                            <a:pt x="309" y="194"/>
                          </a:lnTo>
                          <a:lnTo>
                            <a:pt x="309" y="192"/>
                          </a:lnTo>
                          <a:lnTo>
                            <a:pt x="309" y="190"/>
                          </a:lnTo>
                          <a:lnTo>
                            <a:pt x="309" y="188"/>
                          </a:lnTo>
                          <a:lnTo>
                            <a:pt x="307" y="188"/>
                          </a:lnTo>
                          <a:lnTo>
                            <a:pt x="307" y="186"/>
                          </a:lnTo>
                          <a:lnTo>
                            <a:pt x="309" y="186"/>
                          </a:lnTo>
                          <a:lnTo>
                            <a:pt x="309" y="185"/>
                          </a:lnTo>
                          <a:lnTo>
                            <a:pt x="309" y="183"/>
                          </a:lnTo>
                          <a:lnTo>
                            <a:pt x="309" y="181"/>
                          </a:lnTo>
                          <a:lnTo>
                            <a:pt x="309" y="179"/>
                          </a:lnTo>
                          <a:lnTo>
                            <a:pt x="307" y="179"/>
                          </a:lnTo>
                          <a:lnTo>
                            <a:pt x="307" y="177"/>
                          </a:lnTo>
                          <a:lnTo>
                            <a:pt x="305" y="177"/>
                          </a:lnTo>
                          <a:lnTo>
                            <a:pt x="303" y="175"/>
                          </a:lnTo>
                          <a:lnTo>
                            <a:pt x="301" y="175"/>
                          </a:lnTo>
                          <a:lnTo>
                            <a:pt x="301" y="173"/>
                          </a:lnTo>
                          <a:lnTo>
                            <a:pt x="301" y="171"/>
                          </a:lnTo>
                          <a:lnTo>
                            <a:pt x="301" y="169"/>
                          </a:lnTo>
                          <a:lnTo>
                            <a:pt x="301" y="167"/>
                          </a:lnTo>
                          <a:lnTo>
                            <a:pt x="301" y="165"/>
                          </a:lnTo>
                          <a:lnTo>
                            <a:pt x="301" y="163"/>
                          </a:lnTo>
                          <a:lnTo>
                            <a:pt x="301" y="162"/>
                          </a:lnTo>
                          <a:lnTo>
                            <a:pt x="301" y="160"/>
                          </a:lnTo>
                          <a:lnTo>
                            <a:pt x="299" y="160"/>
                          </a:lnTo>
                          <a:lnTo>
                            <a:pt x="299" y="158"/>
                          </a:lnTo>
                          <a:lnTo>
                            <a:pt x="299" y="156"/>
                          </a:lnTo>
                          <a:lnTo>
                            <a:pt x="297" y="156"/>
                          </a:lnTo>
                          <a:lnTo>
                            <a:pt x="297" y="154"/>
                          </a:lnTo>
                          <a:lnTo>
                            <a:pt x="297" y="152"/>
                          </a:lnTo>
                          <a:lnTo>
                            <a:pt x="299" y="150"/>
                          </a:lnTo>
                          <a:lnTo>
                            <a:pt x="299" y="148"/>
                          </a:lnTo>
                          <a:lnTo>
                            <a:pt x="297" y="148"/>
                          </a:lnTo>
                          <a:lnTo>
                            <a:pt x="295" y="148"/>
                          </a:lnTo>
                          <a:lnTo>
                            <a:pt x="295" y="146"/>
                          </a:lnTo>
                          <a:lnTo>
                            <a:pt x="295" y="144"/>
                          </a:lnTo>
                          <a:lnTo>
                            <a:pt x="293" y="144"/>
                          </a:lnTo>
                          <a:lnTo>
                            <a:pt x="293" y="142"/>
                          </a:lnTo>
                          <a:lnTo>
                            <a:pt x="293" y="140"/>
                          </a:lnTo>
                          <a:lnTo>
                            <a:pt x="295" y="138"/>
                          </a:lnTo>
                          <a:lnTo>
                            <a:pt x="295" y="137"/>
                          </a:lnTo>
                          <a:lnTo>
                            <a:pt x="297" y="137"/>
                          </a:lnTo>
                          <a:lnTo>
                            <a:pt x="297" y="135"/>
                          </a:lnTo>
                          <a:lnTo>
                            <a:pt x="299" y="135"/>
                          </a:lnTo>
                          <a:lnTo>
                            <a:pt x="299" y="133"/>
                          </a:lnTo>
                          <a:lnTo>
                            <a:pt x="301" y="133"/>
                          </a:lnTo>
                          <a:lnTo>
                            <a:pt x="301" y="131"/>
                          </a:lnTo>
                          <a:lnTo>
                            <a:pt x="303" y="131"/>
                          </a:lnTo>
                          <a:lnTo>
                            <a:pt x="305" y="131"/>
                          </a:lnTo>
                          <a:lnTo>
                            <a:pt x="307" y="131"/>
                          </a:lnTo>
                          <a:lnTo>
                            <a:pt x="307" y="129"/>
                          </a:lnTo>
                          <a:lnTo>
                            <a:pt x="309" y="129"/>
                          </a:lnTo>
                          <a:lnTo>
                            <a:pt x="311" y="129"/>
                          </a:lnTo>
                          <a:lnTo>
                            <a:pt x="312" y="129"/>
                          </a:lnTo>
                          <a:lnTo>
                            <a:pt x="312" y="127"/>
                          </a:lnTo>
                          <a:lnTo>
                            <a:pt x="314" y="127"/>
                          </a:lnTo>
                          <a:lnTo>
                            <a:pt x="314" y="125"/>
                          </a:lnTo>
                          <a:lnTo>
                            <a:pt x="314" y="123"/>
                          </a:lnTo>
                          <a:lnTo>
                            <a:pt x="314" y="121"/>
                          </a:lnTo>
                          <a:lnTo>
                            <a:pt x="312" y="121"/>
                          </a:lnTo>
                          <a:lnTo>
                            <a:pt x="314" y="121"/>
                          </a:lnTo>
                          <a:lnTo>
                            <a:pt x="314" y="119"/>
                          </a:lnTo>
                          <a:lnTo>
                            <a:pt x="316" y="117"/>
                          </a:lnTo>
                          <a:lnTo>
                            <a:pt x="316" y="115"/>
                          </a:lnTo>
                          <a:lnTo>
                            <a:pt x="318" y="115"/>
                          </a:lnTo>
                          <a:lnTo>
                            <a:pt x="318" y="114"/>
                          </a:lnTo>
                          <a:lnTo>
                            <a:pt x="320" y="114"/>
                          </a:lnTo>
                          <a:lnTo>
                            <a:pt x="322" y="114"/>
                          </a:lnTo>
                          <a:lnTo>
                            <a:pt x="324" y="114"/>
                          </a:lnTo>
                          <a:lnTo>
                            <a:pt x="326" y="112"/>
                          </a:lnTo>
                          <a:lnTo>
                            <a:pt x="328" y="112"/>
                          </a:lnTo>
                          <a:lnTo>
                            <a:pt x="328" y="114"/>
                          </a:lnTo>
                          <a:lnTo>
                            <a:pt x="330" y="114"/>
                          </a:lnTo>
                          <a:lnTo>
                            <a:pt x="332" y="114"/>
                          </a:lnTo>
                          <a:lnTo>
                            <a:pt x="332" y="115"/>
                          </a:lnTo>
                          <a:lnTo>
                            <a:pt x="334" y="115"/>
                          </a:lnTo>
                          <a:lnTo>
                            <a:pt x="334" y="117"/>
                          </a:lnTo>
                          <a:lnTo>
                            <a:pt x="334" y="119"/>
                          </a:lnTo>
                          <a:lnTo>
                            <a:pt x="334" y="121"/>
                          </a:lnTo>
                          <a:lnTo>
                            <a:pt x="336" y="121"/>
                          </a:lnTo>
                          <a:lnTo>
                            <a:pt x="337" y="121"/>
                          </a:lnTo>
                          <a:lnTo>
                            <a:pt x="337" y="119"/>
                          </a:lnTo>
                          <a:lnTo>
                            <a:pt x="337" y="117"/>
                          </a:lnTo>
                          <a:lnTo>
                            <a:pt x="339" y="117"/>
                          </a:lnTo>
                          <a:lnTo>
                            <a:pt x="339" y="115"/>
                          </a:lnTo>
                          <a:lnTo>
                            <a:pt x="337" y="115"/>
                          </a:lnTo>
                          <a:lnTo>
                            <a:pt x="339" y="115"/>
                          </a:lnTo>
                          <a:lnTo>
                            <a:pt x="339" y="114"/>
                          </a:lnTo>
                          <a:lnTo>
                            <a:pt x="337" y="114"/>
                          </a:lnTo>
                          <a:lnTo>
                            <a:pt x="337" y="112"/>
                          </a:lnTo>
                          <a:lnTo>
                            <a:pt x="339" y="112"/>
                          </a:lnTo>
                          <a:lnTo>
                            <a:pt x="339" y="110"/>
                          </a:lnTo>
                          <a:lnTo>
                            <a:pt x="339" y="108"/>
                          </a:lnTo>
                          <a:lnTo>
                            <a:pt x="341" y="108"/>
                          </a:lnTo>
                          <a:lnTo>
                            <a:pt x="341" y="106"/>
                          </a:lnTo>
                          <a:lnTo>
                            <a:pt x="339" y="106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9" y="104"/>
                          </a:lnTo>
                          <a:lnTo>
                            <a:pt x="341" y="102"/>
                          </a:lnTo>
                          <a:lnTo>
                            <a:pt x="343" y="102"/>
                          </a:lnTo>
                          <a:lnTo>
                            <a:pt x="343" y="100"/>
                          </a:lnTo>
                          <a:lnTo>
                            <a:pt x="345" y="100"/>
                          </a:lnTo>
                          <a:lnTo>
                            <a:pt x="345" y="102"/>
                          </a:lnTo>
                          <a:lnTo>
                            <a:pt x="347" y="102"/>
                          </a:lnTo>
                          <a:lnTo>
                            <a:pt x="349" y="104"/>
                          </a:lnTo>
                          <a:lnTo>
                            <a:pt x="351" y="104"/>
                          </a:lnTo>
                          <a:lnTo>
                            <a:pt x="351" y="106"/>
                          </a:lnTo>
                          <a:lnTo>
                            <a:pt x="353" y="106"/>
                          </a:lnTo>
                          <a:lnTo>
                            <a:pt x="355" y="104"/>
                          </a:lnTo>
                          <a:lnTo>
                            <a:pt x="357" y="104"/>
                          </a:lnTo>
                          <a:lnTo>
                            <a:pt x="357" y="106"/>
                          </a:lnTo>
                          <a:lnTo>
                            <a:pt x="357" y="108"/>
                          </a:lnTo>
                          <a:lnTo>
                            <a:pt x="359" y="110"/>
                          </a:lnTo>
                          <a:lnTo>
                            <a:pt x="359" y="112"/>
                          </a:lnTo>
                          <a:lnTo>
                            <a:pt x="359" y="114"/>
                          </a:lnTo>
                          <a:lnTo>
                            <a:pt x="359" y="115"/>
                          </a:lnTo>
                          <a:lnTo>
                            <a:pt x="359" y="117"/>
                          </a:lnTo>
                          <a:lnTo>
                            <a:pt x="357" y="117"/>
                          </a:lnTo>
                          <a:lnTo>
                            <a:pt x="355" y="117"/>
                          </a:lnTo>
                          <a:lnTo>
                            <a:pt x="353" y="119"/>
                          </a:lnTo>
                          <a:lnTo>
                            <a:pt x="351" y="119"/>
                          </a:lnTo>
                          <a:lnTo>
                            <a:pt x="351" y="121"/>
                          </a:lnTo>
                          <a:lnTo>
                            <a:pt x="351" y="123"/>
                          </a:lnTo>
                          <a:lnTo>
                            <a:pt x="351" y="125"/>
                          </a:lnTo>
                          <a:lnTo>
                            <a:pt x="349" y="125"/>
                          </a:lnTo>
                          <a:lnTo>
                            <a:pt x="351" y="125"/>
                          </a:lnTo>
                          <a:lnTo>
                            <a:pt x="351" y="127"/>
                          </a:lnTo>
                          <a:lnTo>
                            <a:pt x="349" y="127"/>
                          </a:lnTo>
                          <a:lnTo>
                            <a:pt x="349" y="129"/>
                          </a:lnTo>
                          <a:lnTo>
                            <a:pt x="351" y="129"/>
                          </a:lnTo>
                          <a:lnTo>
                            <a:pt x="351" y="131"/>
                          </a:lnTo>
                          <a:lnTo>
                            <a:pt x="353" y="131"/>
                          </a:lnTo>
                          <a:lnTo>
                            <a:pt x="353" y="133"/>
                          </a:lnTo>
                          <a:lnTo>
                            <a:pt x="353" y="135"/>
                          </a:lnTo>
                          <a:lnTo>
                            <a:pt x="355" y="135"/>
                          </a:lnTo>
                          <a:lnTo>
                            <a:pt x="355" y="137"/>
                          </a:lnTo>
                          <a:lnTo>
                            <a:pt x="357" y="137"/>
                          </a:lnTo>
                          <a:lnTo>
                            <a:pt x="357" y="138"/>
                          </a:lnTo>
                          <a:lnTo>
                            <a:pt x="357" y="140"/>
                          </a:lnTo>
                          <a:lnTo>
                            <a:pt x="357" y="142"/>
                          </a:lnTo>
                          <a:lnTo>
                            <a:pt x="357" y="144"/>
                          </a:lnTo>
                          <a:lnTo>
                            <a:pt x="357" y="146"/>
                          </a:lnTo>
                          <a:lnTo>
                            <a:pt x="359" y="146"/>
                          </a:lnTo>
                          <a:lnTo>
                            <a:pt x="357" y="146"/>
                          </a:lnTo>
                          <a:lnTo>
                            <a:pt x="357" y="148"/>
                          </a:lnTo>
                          <a:lnTo>
                            <a:pt x="359" y="148"/>
                          </a:lnTo>
                          <a:lnTo>
                            <a:pt x="357" y="148"/>
                          </a:lnTo>
                          <a:lnTo>
                            <a:pt x="357" y="150"/>
                          </a:lnTo>
                          <a:lnTo>
                            <a:pt x="359" y="150"/>
                          </a:lnTo>
                          <a:lnTo>
                            <a:pt x="359" y="152"/>
                          </a:lnTo>
                          <a:lnTo>
                            <a:pt x="360" y="152"/>
                          </a:lnTo>
                          <a:lnTo>
                            <a:pt x="360" y="154"/>
                          </a:lnTo>
                          <a:lnTo>
                            <a:pt x="360" y="156"/>
                          </a:lnTo>
                          <a:lnTo>
                            <a:pt x="362" y="156"/>
                          </a:lnTo>
                          <a:lnTo>
                            <a:pt x="362" y="158"/>
                          </a:lnTo>
                          <a:lnTo>
                            <a:pt x="362" y="160"/>
                          </a:lnTo>
                          <a:lnTo>
                            <a:pt x="362" y="162"/>
                          </a:lnTo>
                          <a:lnTo>
                            <a:pt x="364" y="162"/>
                          </a:lnTo>
                          <a:lnTo>
                            <a:pt x="364" y="163"/>
                          </a:lnTo>
                          <a:lnTo>
                            <a:pt x="362" y="163"/>
                          </a:lnTo>
                          <a:lnTo>
                            <a:pt x="362" y="165"/>
                          </a:lnTo>
                          <a:lnTo>
                            <a:pt x="362" y="167"/>
                          </a:lnTo>
                          <a:lnTo>
                            <a:pt x="364" y="167"/>
                          </a:lnTo>
                          <a:lnTo>
                            <a:pt x="364" y="169"/>
                          </a:lnTo>
                          <a:lnTo>
                            <a:pt x="366" y="169"/>
                          </a:lnTo>
                          <a:lnTo>
                            <a:pt x="366" y="171"/>
                          </a:lnTo>
                          <a:lnTo>
                            <a:pt x="368" y="171"/>
                          </a:lnTo>
                          <a:lnTo>
                            <a:pt x="370" y="171"/>
                          </a:lnTo>
                          <a:lnTo>
                            <a:pt x="370" y="173"/>
                          </a:lnTo>
                          <a:lnTo>
                            <a:pt x="372" y="173"/>
                          </a:lnTo>
                          <a:lnTo>
                            <a:pt x="374" y="173"/>
                          </a:lnTo>
                          <a:lnTo>
                            <a:pt x="376" y="173"/>
                          </a:lnTo>
                          <a:lnTo>
                            <a:pt x="376" y="175"/>
                          </a:lnTo>
                          <a:lnTo>
                            <a:pt x="378" y="175"/>
                          </a:lnTo>
                          <a:lnTo>
                            <a:pt x="380" y="175"/>
                          </a:lnTo>
                          <a:lnTo>
                            <a:pt x="380" y="177"/>
                          </a:lnTo>
                          <a:lnTo>
                            <a:pt x="382" y="177"/>
                          </a:lnTo>
                          <a:lnTo>
                            <a:pt x="384" y="177"/>
                          </a:lnTo>
                          <a:lnTo>
                            <a:pt x="385" y="177"/>
                          </a:lnTo>
                          <a:lnTo>
                            <a:pt x="385" y="175"/>
                          </a:lnTo>
                          <a:lnTo>
                            <a:pt x="387" y="175"/>
                          </a:lnTo>
                          <a:lnTo>
                            <a:pt x="389" y="175"/>
                          </a:lnTo>
                          <a:lnTo>
                            <a:pt x="389" y="173"/>
                          </a:lnTo>
                          <a:lnTo>
                            <a:pt x="391" y="173"/>
                          </a:lnTo>
                          <a:lnTo>
                            <a:pt x="393" y="173"/>
                          </a:lnTo>
                          <a:lnTo>
                            <a:pt x="393" y="171"/>
                          </a:lnTo>
                          <a:lnTo>
                            <a:pt x="395" y="171"/>
                          </a:lnTo>
                          <a:lnTo>
                            <a:pt x="395" y="169"/>
                          </a:lnTo>
                          <a:lnTo>
                            <a:pt x="397" y="169"/>
                          </a:lnTo>
                          <a:lnTo>
                            <a:pt x="399" y="169"/>
                          </a:lnTo>
                          <a:lnTo>
                            <a:pt x="399" y="167"/>
                          </a:lnTo>
                          <a:lnTo>
                            <a:pt x="401" y="167"/>
                          </a:lnTo>
                          <a:lnTo>
                            <a:pt x="403" y="167"/>
                          </a:lnTo>
                          <a:lnTo>
                            <a:pt x="403" y="165"/>
                          </a:lnTo>
                          <a:lnTo>
                            <a:pt x="405" y="165"/>
                          </a:lnTo>
                          <a:lnTo>
                            <a:pt x="405" y="167"/>
                          </a:lnTo>
                          <a:lnTo>
                            <a:pt x="405" y="165"/>
                          </a:lnTo>
                          <a:lnTo>
                            <a:pt x="407" y="165"/>
                          </a:lnTo>
                          <a:lnTo>
                            <a:pt x="408" y="165"/>
                          </a:lnTo>
                          <a:lnTo>
                            <a:pt x="410" y="165"/>
                          </a:lnTo>
                          <a:lnTo>
                            <a:pt x="412" y="165"/>
                          </a:lnTo>
                          <a:lnTo>
                            <a:pt x="414" y="165"/>
                          </a:lnTo>
                          <a:lnTo>
                            <a:pt x="416" y="165"/>
                          </a:lnTo>
                          <a:lnTo>
                            <a:pt x="418" y="165"/>
                          </a:lnTo>
                          <a:lnTo>
                            <a:pt x="420" y="165"/>
                          </a:lnTo>
                          <a:lnTo>
                            <a:pt x="420" y="167"/>
                          </a:lnTo>
                          <a:lnTo>
                            <a:pt x="422" y="167"/>
                          </a:lnTo>
                          <a:lnTo>
                            <a:pt x="424" y="167"/>
                          </a:lnTo>
                          <a:lnTo>
                            <a:pt x="424" y="169"/>
                          </a:lnTo>
                          <a:lnTo>
                            <a:pt x="426" y="169"/>
                          </a:lnTo>
                          <a:lnTo>
                            <a:pt x="428" y="169"/>
                          </a:lnTo>
                          <a:lnTo>
                            <a:pt x="430" y="169"/>
                          </a:lnTo>
                          <a:lnTo>
                            <a:pt x="432" y="169"/>
                          </a:lnTo>
                          <a:lnTo>
                            <a:pt x="433" y="169"/>
                          </a:lnTo>
                          <a:lnTo>
                            <a:pt x="433" y="171"/>
                          </a:lnTo>
                          <a:lnTo>
                            <a:pt x="433" y="169"/>
                          </a:lnTo>
                          <a:lnTo>
                            <a:pt x="435" y="169"/>
                          </a:lnTo>
                          <a:lnTo>
                            <a:pt x="435" y="171"/>
                          </a:lnTo>
                          <a:lnTo>
                            <a:pt x="435" y="169"/>
                          </a:lnTo>
                          <a:lnTo>
                            <a:pt x="435" y="171"/>
                          </a:lnTo>
                          <a:lnTo>
                            <a:pt x="435" y="169"/>
                          </a:lnTo>
                          <a:lnTo>
                            <a:pt x="437" y="171"/>
                          </a:lnTo>
                          <a:lnTo>
                            <a:pt x="437" y="173"/>
                          </a:lnTo>
                          <a:lnTo>
                            <a:pt x="439" y="173"/>
                          </a:lnTo>
                          <a:lnTo>
                            <a:pt x="441" y="173"/>
                          </a:lnTo>
                          <a:lnTo>
                            <a:pt x="441" y="171"/>
                          </a:lnTo>
                          <a:lnTo>
                            <a:pt x="443" y="171"/>
                          </a:lnTo>
                          <a:lnTo>
                            <a:pt x="443" y="173"/>
                          </a:lnTo>
                          <a:lnTo>
                            <a:pt x="445" y="173"/>
                          </a:lnTo>
                          <a:lnTo>
                            <a:pt x="447" y="173"/>
                          </a:lnTo>
                          <a:lnTo>
                            <a:pt x="447" y="175"/>
                          </a:lnTo>
                          <a:lnTo>
                            <a:pt x="449" y="175"/>
                          </a:lnTo>
                          <a:lnTo>
                            <a:pt x="449" y="173"/>
                          </a:lnTo>
                          <a:lnTo>
                            <a:pt x="449" y="175"/>
                          </a:lnTo>
                          <a:lnTo>
                            <a:pt x="449" y="173"/>
                          </a:lnTo>
                          <a:lnTo>
                            <a:pt x="451" y="175"/>
                          </a:lnTo>
                          <a:lnTo>
                            <a:pt x="453" y="175"/>
                          </a:lnTo>
                          <a:lnTo>
                            <a:pt x="455" y="175"/>
                          </a:lnTo>
                          <a:lnTo>
                            <a:pt x="455" y="177"/>
                          </a:lnTo>
                          <a:lnTo>
                            <a:pt x="456" y="177"/>
                          </a:lnTo>
                          <a:lnTo>
                            <a:pt x="456" y="179"/>
                          </a:lnTo>
                          <a:lnTo>
                            <a:pt x="458" y="179"/>
                          </a:lnTo>
                          <a:lnTo>
                            <a:pt x="456" y="179"/>
                          </a:lnTo>
                          <a:lnTo>
                            <a:pt x="456" y="181"/>
                          </a:lnTo>
                          <a:lnTo>
                            <a:pt x="458" y="181"/>
                          </a:lnTo>
                          <a:lnTo>
                            <a:pt x="456" y="181"/>
                          </a:lnTo>
                          <a:lnTo>
                            <a:pt x="456" y="183"/>
                          </a:lnTo>
                          <a:lnTo>
                            <a:pt x="458" y="183"/>
                          </a:lnTo>
                          <a:lnTo>
                            <a:pt x="460" y="183"/>
                          </a:lnTo>
                          <a:lnTo>
                            <a:pt x="460" y="185"/>
                          </a:lnTo>
                          <a:lnTo>
                            <a:pt x="462" y="185"/>
                          </a:lnTo>
                          <a:lnTo>
                            <a:pt x="464" y="185"/>
                          </a:lnTo>
                          <a:lnTo>
                            <a:pt x="464" y="186"/>
                          </a:lnTo>
                          <a:lnTo>
                            <a:pt x="466" y="186"/>
                          </a:lnTo>
                          <a:lnTo>
                            <a:pt x="468" y="186"/>
                          </a:lnTo>
                          <a:lnTo>
                            <a:pt x="468" y="188"/>
                          </a:lnTo>
                          <a:lnTo>
                            <a:pt x="470" y="188"/>
                          </a:lnTo>
                          <a:lnTo>
                            <a:pt x="470" y="190"/>
                          </a:lnTo>
                          <a:lnTo>
                            <a:pt x="470" y="188"/>
                          </a:lnTo>
                          <a:lnTo>
                            <a:pt x="472" y="188"/>
                          </a:lnTo>
                          <a:lnTo>
                            <a:pt x="472" y="190"/>
                          </a:lnTo>
                          <a:lnTo>
                            <a:pt x="474" y="190"/>
                          </a:lnTo>
                          <a:lnTo>
                            <a:pt x="474" y="192"/>
                          </a:lnTo>
                          <a:lnTo>
                            <a:pt x="476" y="192"/>
                          </a:lnTo>
                          <a:lnTo>
                            <a:pt x="476" y="188"/>
                          </a:lnTo>
                          <a:lnTo>
                            <a:pt x="476" y="186"/>
                          </a:lnTo>
                          <a:lnTo>
                            <a:pt x="476" y="185"/>
                          </a:lnTo>
                          <a:lnTo>
                            <a:pt x="476" y="183"/>
                          </a:lnTo>
                          <a:lnTo>
                            <a:pt x="478" y="183"/>
                          </a:lnTo>
                          <a:lnTo>
                            <a:pt x="478" y="181"/>
                          </a:lnTo>
                          <a:lnTo>
                            <a:pt x="478" y="179"/>
                          </a:lnTo>
                          <a:lnTo>
                            <a:pt x="478" y="177"/>
                          </a:lnTo>
                          <a:lnTo>
                            <a:pt x="478" y="175"/>
                          </a:lnTo>
                          <a:lnTo>
                            <a:pt x="478" y="173"/>
                          </a:lnTo>
                          <a:lnTo>
                            <a:pt x="478" y="171"/>
                          </a:lnTo>
                          <a:lnTo>
                            <a:pt x="480" y="171"/>
                          </a:lnTo>
                          <a:lnTo>
                            <a:pt x="480" y="169"/>
                          </a:lnTo>
                          <a:lnTo>
                            <a:pt x="480" y="167"/>
                          </a:lnTo>
                          <a:lnTo>
                            <a:pt x="480" y="165"/>
                          </a:lnTo>
                          <a:lnTo>
                            <a:pt x="480" y="163"/>
                          </a:lnTo>
                          <a:lnTo>
                            <a:pt x="480" y="162"/>
                          </a:lnTo>
                          <a:lnTo>
                            <a:pt x="480" y="160"/>
                          </a:lnTo>
                          <a:lnTo>
                            <a:pt x="481" y="158"/>
                          </a:lnTo>
                          <a:lnTo>
                            <a:pt x="481" y="156"/>
                          </a:lnTo>
                          <a:lnTo>
                            <a:pt x="481" y="154"/>
                          </a:lnTo>
                          <a:lnTo>
                            <a:pt x="481" y="152"/>
                          </a:lnTo>
                          <a:lnTo>
                            <a:pt x="481" y="150"/>
                          </a:lnTo>
                          <a:lnTo>
                            <a:pt x="481" y="148"/>
                          </a:lnTo>
                          <a:lnTo>
                            <a:pt x="481" y="146"/>
                          </a:lnTo>
                          <a:lnTo>
                            <a:pt x="481" y="144"/>
                          </a:lnTo>
                          <a:lnTo>
                            <a:pt x="481" y="142"/>
                          </a:lnTo>
                          <a:lnTo>
                            <a:pt x="481" y="140"/>
                          </a:lnTo>
                          <a:lnTo>
                            <a:pt x="483" y="140"/>
                          </a:lnTo>
                          <a:lnTo>
                            <a:pt x="483" y="138"/>
                          </a:lnTo>
                          <a:lnTo>
                            <a:pt x="483" y="137"/>
                          </a:lnTo>
                          <a:lnTo>
                            <a:pt x="483" y="135"/>
                          </a:lnTo>
                          <a:lnTo>
                            <a:pt x="483" y="133"/>
                          </a:lnTo>
                          <a:lnTo>
                            <a:pt x="483" y="131"/>
                          </a:lnTo>
                          <a:lnTo>
                            <a:pt x="485" y="131"/>
                          </a:lnTo>
                          <a:lnTo>
                            <a:pt x="485" y="129"/>
                          </a:lnTo>
                          <a:lnTo>
                            <a:pt x="485" y="127"/>
                          </a:lnTo>
                          <a:lnTo>
                            <a:pt x="485" y="125"/>
                          </a:lnTo>
                          <a:lnTo>
                            <a:pt x="485" y="123"/>
                          </a:lnTo>
                          <a:lnTo>
                            <a:pt x="487" y="123"/>
                          </a:lnTo>
                          <a:lnTo>
                            <a:pt x="487" y="121"/>
                          </a:lnTo>
                          <a:lnTo>
                            <a:pt x="487" y="119"/>
                          </a:lnTo>
                          <a:lnTo>
                            <a:pt x="487" y="117"/>
                          </a:lnTo>
                          <a:lnTo>
                            <a:pt x="487" y="115"/>
                          </a:lnTo>
                          <a:lnTo>
                            <a:pt x="487" y="114"/>
                          </a:lnTo>
                          <a:lnTo>
                            <a:pt x="487" y="112"/>
                          </a:lnTo>
                          <a:lnTo>
                            <a:pt x="487" y="110"/>
                          </a:lnTo>
                          <a:lnTo>
                            <a:pt x="487" y="108"/>
                          </a:lnTo>
                          <a:lnTo>
                            <a:pt x="489" y="108"/>
                          </a:lnTo>
                          <a:lnTo>
                            <a:pt x="489" y="106"/>
                          </a:lnTo>
                          <a:lnTo>
                            <a:pt x="489" y="104"/>
                          </a:lnTo>
                          <a:lnTo>
                            <a:pt x="489" y="102"/>
                          </a:lnTo>
                          <a:lnTo>
                            <a:pt x="489" y="100"/>
                          </a:lnTo>
                          <a:lnTo>
                            <a:pt x="489" y="98"/>
                          </a:lnTo>
                          <a:lnTo>
                            <a:pt x="489" y="96"/>
                          </a:lnTo>
                          <a:lnTo>
                            <a:pt x="491" y="96"/>
                          </a:lnTo>
                          <a:lnTo>
                            <a:pt x="491" y="94"/>
                          </a:lnTo>
                          <a:lnTo>
                            <a:pt x="491" y="92"/>
                          </a:lnTo>
                          <a:lnTo>
                            <a:pt x="491" y="90"/>
                          </a:lnTo>
                          <a:lnTo>
                            <a:pt x="495" y="69"/>
                          </a:lnTo>
                          <a:lnTo>
                            <a:pt x="497" y="54"/>
                          </a:lnTo>
                          <a:lnTo>
                            <a:pt x="497" y="56"/>
                          </a:lnTo>
                          <a:lnTo>
                            <a:pt x="497" y="58"/>
                          </a:lnTo>
                          <a:lnTo>
                            <a:pt x="497" y="60"/>
                          </a:lnTo>
                          <a:lnTo>
                            <a:pt x="497" y="62"/>
                          </a:lnTo>
                          <a:lnTo>
                            <a:pt x="497" y="64"/>
                          </a:lnTo>
                          <a:lnTo>
                            <a:pt x="497" y="66"/>
                          </a:lnTo>
                          <a:lnTo>
                            <a:pt x="499" y="66"/>
                          </a:lnTo>
                          <a:lnTo>
                            <a:pt x="499" y="67"/>
                          </a:lnTo>
                          <a:lnTo>
                            <a:pt x="499" y="69"/>
                          </a:lnTo>
                          <a:lnTo>
                            <a:pt x="501" y="69"/>
                          </a:lnTo>
                          <a:lnTo>
                            <a:pt x="503" y="71"/>
                          </a:lnTo>
                          <a:lnTo>
                            <a:pt x="503" y="73"/>
                          </a:lnTo>
                          <a:lnTo>
                            <a:pt x="504" y="73"/>
                          </a:lnTo>
                          <a:lnTo>
                            <a:pt x="506" y="73"/>
                          </a:lnTo>
                          <a:lnTo>
                            <a:pt x="508" y="73"/>
                          </a:lnTo>
                          <a:lnTo>
                            <a:pt x="510" y="73"/>
                          </a:lnTo>
                          <a:lnTo>
                            <a:pt x="510" y="75"/>
                          </a:lnTo>
                          <a:lnTo>
                            <a:pt x="512" y="77"/>
                          </a:lnTo>
                          <a:lnTo>
                            <a:pt x="512" y="79"/>
                          </a:lnTo>
                          <a:lnTo>
                            <a:pt x="514" y="79"/>
                          </a:lnTo>
                          <a:lnTo>
                            <a:pt x="514" y="81"/>
                          </a:lnTo>
                          <a:lnTo>
                            <a:pt x="514" y="83"/>
                          </a:lnTo>
                          <a:lnTo>
                            <a:pt x="516" y="83"/>
                          </a:lnTo>
                          <a:lnTo>
                            <a:pt x="516" y="85"/>
                          </a:lnTo>
                          <a:lnTo>
                            <a:pt x="518" y="85"/>
                          </a:lnTo>
                          <a:lnTo>
                            <a:pt x="518" y="87"/>
                          </a:lnTo>
                          <a:lnTo>
                            <a:pt x="518" y="89"/>
                          </a:lnTo>
                          <a:lnTo>
                            <a:pt x="520" y="89"/>
                          </a:lnTo>
                          <a:lnTo>
                            <a:pt x="520" y="90"/>
                          </a:lnTo>
                          <a:lnTo>
                            <a:pt x="520" y="92"/>
                          </a:lnTo>
                          <a:lnTo>
                            <a:pt x="520" y="94"/>
                          </a:lnTo>
                          <a:lnTo>
                            <a:pt x="520" y="96"/>
                          </a:lnTo>
                          <a:lnTo>
                            <a:pt x="520" y="98"/>
                          </a:lnTo>
                          <a:lnTo>
                            <a:pt x="522" y="98"/>
                          </a:lnTo>
                          <a:lnTo>
                            <a:pt x="524" y="100"/>
                          </a:lnTo>
                          <a:lnTo>
                            <a:pt x="524" y="102"/>
                          </a:lnTo>
                          <a:lnTo>
                            <a:pt x="524" y="104"/>
                          </a:lnTo>
                          <a:lnTo>
                            <a:pt x="526" y="104"/>
                          </a:lnTo>
                          <a:lnTo>
                            <a:pt x="526" y="106"/>
                          </a:lnTo>
                          <a:lnTo>
                            <a:pt x="526" y="108"/>
                          </a:lnTo>
                          <a:lnTo>
                            <a:pt x="528" y="108"/>
                          </a:lnTo>
                          <a:lnTo>
                            <a:pt x="528" y="110"/>
                          </a:lnTo>
                          <a:lnTo>
                            <a:pt x="528" y="112"/>
                          </a:lnTo>
                          <a:lnTo>
                            <a:pt x="529" y="112"/>
                          </a:lnTo>
                          <a:lnTo>
                            <a:pt x="531" y="112"/>
                          </a:lnTo>
                          <a:lnTo>
                            <a:pt x="533" y="114"/>
                          </a:lnTo>
                          <a:lnTo>
                            <a:pt x="535" y="115"/>
                          </a:lnTo>
                          <a:lnTo>
                            <a:pt x="535" y="117"/>
                          </a:lnTo>
                          <a:lnTo>
                            <a:pt x="537" y="117"/>
                          </a:lnTo>
                          <a:lnTo>
                            <a:pt x="537" y="119"/>
                          </a:lnTo>
                          <a:lnTo>
                            <a:pt x="539" y="119"/>
                          </a:lnTo>
                          <a:lnTo>
                            <a:pt x="539" y="121"/>
                          </a:lnTo>
                          <a:lnTo>
                            <a:pt x="541" y="121"/>
                          </a:lnTo>
                          <a:lnTo>
                            <a:pt x="541" y="123"/>
                          </a:lnTo>
                          <a:lnTo>
                            <a:pt x="543" y="123"/>
                          </a:lnTo>
                          <a:lnTo>
                            <a:pt x="543" y="125"/>
                          </a:lnTo>
                          <a:lnTo>
                            <a:pt x="541" y="125"/>
                          </a:lnTo>
                          <a:lnTo>
                            <a:pt x="543" y="125"/>
                          </a:lnTo>
                          <a:lnTo>
                            <a:pt x="543" y="127"/>
                          </a:lnTo>
                          <a:lnTo>
                            <a:pt x="545" y="127"/>
                          </a:lnTo>
                          <a:lnTo>
                            <a:pt x="545" y="129"/>
                          </a:lnTo>
                          <a:lnTo>
                            <a:pt x="547" y="129"/>
                          </a:lnTo>
                          <a:lnTo>
                            <a:pt x="549" y="129"/>
                          </a:lnTo>
                          <a:lnTo>
                            <a:pt x="551" y="129"/>
                          </a:lnTo>
                          <a:lnTo>
                            <a:pt x="552" y="129"/>
                          </a:lnTo>
                          <a:lnTo>
                            <a:pt x="552" y="131"/>
                          </a:lnTo>
                          <a:lnTo>
                            <a:pt x="552" y="133"/>
                          </a:lnTo>
                          <a:lnTo>
                            <a:pt x="552" y="135"/>
                          </a:lnTo>
                          <a:lnTo>
                            <a:pt x="554" y="135"/>
                          </a:lnTo>
                          <a:lnTo>
                            <a:pt x="556" y="135"/>
                          </a:lnTo>
                          <a:lnTo>
                            <a:pt x="558" y="135"/>
                          </a:lnTo>
                          <a:lnTo>
                            <a:pt x="560" y="135"/>
                          </a:lnTo>
                          <a:lnTo>
                            <a:pt x="560" y="137"/>
                          </a:lnTo>
                          <a:lnTo>
                            <a:pt x="560" y="138"/>
                          </a:lnTo>
                          <a:lnTo>
                            <a:pt x="560" y="137"/>
                          </a:lnTo>
                          <a:lnTo>
                            <a:pt x="558" y="137"/>
                          </a:lnTo>
                          <a:lnTo>
                            <a:pt x="558" y="138"/>
                          </a:lnTo>
                          <a:lnTo>
                            <a:pt x="558" y="140"/>
                          </a:lnTo>
                          <a:lnTo>
                            <a:pt x="560" y="140"/>
                          </a:lnTo>
                          <a:lnTo>
                            <a:pt x="562" y="140"/>
                          </a:lnTo>
                          <a:lnTo>
                            <a:pt x="562" y="142"/>
                          </a:lnTo>
                          <a:lnTo>
                            <a:pt x="562" y="144"/>
                          </a:lnTo>
                          <a:lnTo>
                            <a:pt x="564" y="144"/>
                          </a:lnTo>
                          <a:lnTo>
                            <a:pt x="566" y="144"/>
                          </a:lnTo>
                          <a:lnTo>
                            <a:pt x="568" y="144"/>
                          </a:lnTo>
                          <a:lnTo>
                            <a:pt x="568" y="146"/>
                          </a:lnTo>
                          <a:lnTo>
                            <a:pt x="566" y="146"/>
                          </a:lnTo>
                          <a:lnTo>
                            <a:pt x="566" y="148"/>
                          </a:lnTo>
                          <a:lnTo>
                            <a:pt x="564" y="148"/>
                          </a:lnTo>
                          <a:lnTo>
                            <a:pt x="564" y="150"/>
                          </a:lnTo>
                          <a:lnTo>
                            <a:pt x="566" y="150"/>
                          </a:lnTo>
                          <a:lnTo>
                            <a:pt x="568" y="150"/>
                          </a:lnTo>
                          <a:lnTo>
                            <a:pt x="570" y="150"/>
                          </a:lnTo>
                          <a:lnTo>
                            <a:pt x="570" y="152"/>
                          </a:lnTo>
                          <a:lnTo>
                            <a:pt x="572" y="150"/>
                          </a:lnTo>
                          <a:lnTo>
                            <a:pt x="572" y="152"/>
                          </a:lnTo>
                          <a:lnTo>
                            <a:pt x="570" y="152"/>
                          </a:lnTo>
                          <a:lnTo>
                            <a:pt x="568" y="152"/>
                          </a:lnTo>
                          <a:lnTo>
                            <a:pt x="566" y="152"/>
                          </a:lnTo>
                          <a:lnTo>
                            <a:pt x="566" y="154"/>
                          </a:lnTo>
                          <a:lnTo>
                            <a:pt x="564" y="154"/>
                          </a:lnTo>
                          <a:lnTo>
                            <a:pt x="566" y="154"/>
                          </a:lnTo>
                          <a:lnTo>
                            <a:pt x="566" y="156"/>
                          </a:lnTo>
                          <a:lnTo>
                            <a:pt x="568" y="156"/>
                          </a:lnTo>
                          <a:lnTo>
                            <a:pt x="568" y="158"/>
                          </a:lnTo>
                          <a:lnTo>
                            <a:pt x="570" y="158"/>
                          </a:lnTo>
                          <a:lnTo>
                            <a:pt x="572" y="158"/>
                          </a:lnTo>
                          <a:lnTo>
                            <a:pt x="574" y="158"/>
                          </a:lnTo>
                          <a:lnTo>
                            <a:pt x="574" y="160"/>
                          </a:lnTo>
                          <a:lnTo>
                            <a:pt x="576" y="162"/>
                          </a:lnTo>
                          <a:lnTo>
                            <a:pt x="577" y="162"/>
                          </a:lnTo>
                          <a:lnTo>
                            <a:pt x="579" y="163"/>
                          </a:lnTo>
                          <a:lnTo>
                            <a:pt x="579" y="165"/>
                          </a:lnTo>
                          <a:lnTo>
                            <a:pt x="577" y="167"/>
                          </a:lnTo>
                          <a:lnTo>
                            <a:pt x="577" y="169"/>
                          </a:lnTo>
                          <a:lnTo>
                            <a:pt x="579" y="169"/>
                          </a:lnTo>
                          <a:lnTo>
                            <a:pt x="579" y="167"/>
                          </a:lnTo>
                          <a:lnTo>
                            <a:pt x="581" y="167"/>
                          </a:lnTo>
                          <a:lnTo>
                            <a:pt x="583" y="167"/>
                          </a:lnTo>
                          <a:lnTo>
                            <a:pt x="583" y="169"/>
                          </a:lnTo>
                          <a:lnTo>
                            <a:pt x="585" y="169"/>
                          </a:lnTo>
                          <a:lnTo>
                            <a:pt x="585" y="171"/>
                          </a:lnTo>
                          <a:lnTo>
                            <a:pt x="587" y="173"/>
                          </a:lnTo>
                          <a:lnTo>
                            <a:pt x="587" y="175"/>
                          </a:lnTo>
                          <a:lnTo>
                            <a:pt x="589" y="175"/>
                          </a:lnTo>
                          <a:lnTo>
                            <a:pt x="591" y="173"/>
                          </a:lnTo>
                          <a:lnTo>
                            <a:pt x="591" y="171"/>
                          </a:lnTo>
                          <a:lnTo>
                            <a:pt x="593" y="169"/>
                          </a:lnTo>
                          <a:lnTo>
                            <a:pt x="595" y="167"/>
                          </a:lnTo>
                          <a:lnTo>
                            <a:pt x="597" y="167"/>
                          </a:lnTo>
                          <a:lnTo>
                            <a:pt x="597" y="165"/>
                          </a:lnTo>
                          <a:lnTo>
                            <a:pt x="599" y="165"/>
                          </a:lnTo>
                          <a:lnTo>
                            <a:pt x="600" y="167"/>
                          </a:lnTo>
                          <a:lnTo>
                            <a:pt x="602" y="167"/>
                          </a:lnTo>
                          <a:lnTo>
                            <a:pt x="604" y="167"/>
                          </a:lnTo>
                          <a:lnTo>
                            <a:pt x="606" y="169"/>
                          </a:lnTo>
                          <a:lnTo>
                            <a:pt x="608" y="169"/>
                          </a:lnTo>
                          <a:lnTo>
                            <a:pt x="610" y="169"/>
                          </a:lnTo>
                          <a:lnTo>
                            <a:pt x="610" y="171"/>
                          </a:lnTo>
                          <a:lnTo>
                            <a:pt x="612" y="171"/>
                          </a:lnTo>
                          <a:lnTo>
                            <a:pt x="612" y="169"/>
                          </a:lnTo>
                          <a:lnTo>
                            <a:pt x="614" y="169"/>
                          </a:lnTo>
                          <a:lnTo>
                            <a:pt x="616" y="167"/>
                          </a:lnTo>
                          <a:lnTo>
                            <a:pt x="618" y="165"/>
                          </a:lnTo>
                          <a:lnTo>
                            <a:pt x="620" y="167"/>
                          </a:lnTo>
                          <a:lnTo>
                            <a:pt x="622" y="169"/>
                          </a:lnTo>
                          <a:lnTo>
                            <a:pt x="624" y="169"/>
                          </a:lnTo>
                          <a:lnTo>
                            <a:pt x="625" y="169"/>
                          </a:lnTo>
                          <a:lnTo>
                            <a:pt x="625" y="167"/>
                          </a:lnTo>
                          <a:lnTo>
                            <a:pt x="625" y="165"/>
                          </a:lnTo>
                          <a:lnTo>
                            <a:pt x="625" y="163"/>
                          </a:lnTo>
                          <a:lnTo>
                            <a:pt x="625" y="162"/>
                          </a:lnTo>
                          <a:lnTo>
                            <a:pt x="627" y="162"/>
                          </a:lnTo>
                          <a:lnTo>
                            <a:pt x="629" y="160"/>
                          </a:lnTo>
                          <a:lnTo>
                            <a:pt x="631" y="160"/>
                          </a:lnTo>
                          <a:lnTo>
                            <a:pt x="631" y="158"/>
                          </a:lnTo>
                          <a:lnTo>
                            <a:pt x="631" y="156"/>
                          </a:lnTo>
                          <a:lnTo>
                            <a:pt x="633" y="156"/>
                          </a:lnTo>
                          <a:lnTo>
                            <a:pt x="635" y="156"/>
                          </a:lnTo>
                          <a:lnTo>
                            <a:pt x="635" y="158"/>
                          </a:lnTo>
                          <a:lnTo>
                            <a:pt x="635" y="160"/>
                          </a:lnTo>
                          <a:lnTo>
                            <a:pt x="637" y="160"/>
                          </a:lnTo>
                          <a:lnTo>
                            <a:pt x="639" y="160"/>
                          </a:lnTo>
                          <a:lnTo>
                            <a:pt x="641" y="160"/>
                          </a:lnTo>
                          <a:lnTo>
                            <a:pt x="643" y="160"/>
                          </a:lnTo>
                          <a:lnTo>
                            <a:pt x="645" y="160"/>
                          </a:lnTo>
                          <a:lnTo>
                            <a:pt x="645" y="162"/>
                          </a:lnTo>
                          <a:lnTo>
                            <a:pt x="647" y="162"/>
                          </a:lnTo>
                          <a:lnTo>
                            <a:pt x="648" y="162"/>
                          </a:lnTo>
                          <a:lnTo>
                            <a:pt x="650" y="162"/>
                          </a:lnTo>
                          <a:lnTo>
                            <a:pt x="650" y="163"/>
                          </a:lnTo>
                          <a:lnTo>
                            <a:pt x="652" y="163"/>
                          </a:lnTo>
                          <a:lnTo>
                            <a:pt x="652" y="165"/>
                          </a:lnTo>
                          <a:lnTo>
                            <a:pt x="654" y="165"/>
                          </a:lnTo>
                          <a:lnTo>
                            <a:pt x="654" y="163"/>
                          </a:lnTo>
                          <a:lnTo>
                            <a:pt x="656" y="163"/>
                          </a:lnTo>
                          <a:lnTo>
                            <a:pt x="656" y="162"/>
                          </a:lnTo>
                          <a:lnTo>
                            <a:pt x="658" y="160"/>
                          </a:lnTo>
                          <a:lnTo>
                            <a:pt x="660" y="160"/>
                          </a:lnTo>
                          <a:lnTo>
                            <a:pt x="660" y="158"/>
                          </a:lnTo>
                          <a:lnTo>
                            <a:pt x="662" y="158"/>
                          </a:lnTo>
                          <a:lnTo>
                            <a:pt x="662" y="156"/>
                          </a:lnTo>
                          <a:lnTo>
                            <a:pt x="664" y="156"/>
                          </a:lnTo>
                          <a:lnTo>
                            <a:pt x="666" y="156"/>
                          </a:lnTo>
                          <a:lnTo>
                            <a:pt x="668" y="158"/>
                          </a:lnTo>
                          <a:lnTo>
                            <a:pt x="668" y="160"/>
                          </a:lnTo>
                          <a:lnTo>
                            <a:pt x="668" y="162"/>
                          </a:lnTo>
                          <a:lnTo>
                            <a:pt x="666" y="163"/>
                          </a:lnTo>
                          <a:lnTo>
                            <a:pt x="668" y="163"/>
                          </a:lnTo>
                          <a:lnTo>
                            <a:pt x="668" y="165"/>
                          </a:lnTo>
                          <a:lnTo>
                            <a:pt x="670" y="165"/>
                          </a:lnTo>
                          <a:lnTo>
                            <a:pt x="672" y="163"/>
                          </a:lnTo>
                          <a:lnTo>
                            <a:pt x="673" y="162"/>
                          </a:lnTo>
                          <a:lnTo>
                            <a:pt x="675" y="160"/>
                          </a:lnTo>
                          <a:lnTo>
                            <a:pt x="677" y="160"/>
                          </a:lnTo>
                          <a:lnTo>
                            <a:pt x="679" y="160"/>
                          </a:lnTo>
                          <a:lnTo>
                            <a:pt x="681" y="160"/>
                          </a:lnTo>
                          <a:lnTo>
                            <a:pt x="683" y="160"/>
                          </a:lnTo>
                          <a:lnTo>
                            <a:pt x="683" y="158"/>
                          </a:lnTo>
                          <a:lnTo>
                            <a:pt x="685" y="158"/>
                          </a:lnTo>
                          <a:lnTo>
                            <a:pt x="685" y="156"/>
                          </a:lnTo>
                          <a:lnTo>
                            <a:pt x="687" y="156"/>
                          </a:lnTo>
                          <a:lnTo>
                            <a:pt x="687" y="154"/>
                          </a:lnTo>
                          <a:lnTo>
                            <a:pt x="687" y="152"/>
                          </a:lnTo>
                          <a:lnTo>
                            <a:pt x="687" y="150"/>
                          </a:lnTo>
                          <a:lnTo>
                            <a:pt x="689" y="150"/>
                          </a:lnTo>
                          <a:lnTo>
                            <a:pt x="691" y="150"/>
                          </a:lnTo>
                          <a:lnTo>
                            <a:pt x="693" y="150"/>
                          </a:lnTo>
                          <a:lnTo>
                            <a:pt x="695" y="150"/>
                          </a:lnTo>
                          <a:lnTo>
                            <a:pt x="695" y="148"/>
                          </a:lnTo>
                          <a:lnTo>
                            <a:pt x="696" y="146"/>
                          </a:lnTo>
                          <a:lnTo>
                            <a:pt x="696" y="144"/>
                          </a:lnTo>
                          <a:lnTo>
                            <a:pt x="698" y="144"/>
                          </a:lnTo>
                          <a:lnTo>
                            <a:pt x="698" y="142"/>
                          </a:lnTo>
                          <a:lnTo>
                            <a:pt x="700" y="142"/>
                          </a:lnTo>
                          <a:lnTo>
                            <a:pt x="702" y="142"/>
                          </a:lnTo>
                          <a:lnTo>
                            <a:pt x="702" y="140"/>
                          </a:lnTo>
                          <a:lnTo>
                            <a:pt x="704" y="140"/>
                          </a:lnTo>
                          <a:lnTo>
                            <a:pt x="704" y="138"/>
                          </a:lnTo>
                          <a:lnTo>
                            <a:pt x="706" y="138"/>
                          </a:lnTo>
                          <a:lnTo>
                            <a:pt x="708" y="138"/>
                          </a:lnTo>
                          <a:lnTo>
                            <a:pt x="710" y="138"/>
                          </a:lnTo>
                          <a:lnTo>
                            <a:pt x="710" y="137"/>
                          </a:lnTo>
                          <a:lnTo>
                            <a:pt x="712" y="137"/>
                          </a:lnTo>
                          <a:lnTo>
                            <a:pt x="712" y="135"/>
                          </a:lnTo>
                          <a:lnTo>
                            <a:pt x="712" y="133"/>
                          </a:lnTo>
                          <a:lnTo>
                            <a:pt x="714" y="133"/>
                          </a:lnTo>
                          <a:lnTo>
                            <a:pt x="716" y="133"/>
                          </a:lnTo>
                          <a:lnTo>
                            <a:pt x="718" y="133"/>
                          </a:lnTo>
                          <a:lnTo>
                            <a:pt x="718" y="135"/>
                          </a:lnTo>
                          <a:lnTo>
                            <a:pt x="720" y="133"/>
                          </a:lnTo>
                          <a:lnTo>
                            <a:pt x="720" y="135"/>
                          </a:lnTo>
                          <a:lnTo>
                            <a:pt x="721" y="135"/>
                          </a:lnTo>
                          <a:lnTo>
                            <a:pt x="723" y="135"/>
                          </a:lnTo>
                          <a:lnTo>
                            <a:pt x="725" y="135"/>
                          </a:lnTo>
                          <a:lnTo>
                            <a:pt x="727" y="135"/>
                          </a:lnTo>
                          <a:lnTo>
                            <a:pt x="727" y="133"/>
                          </a:lnTo>
                          <a:lnTo>
                            <a:pt x="729" y="133"/>
                          </a:lnTo>
                          <a:lnTo>
                            <a:pt x="731" y="133"/>
                          </a:lnTo>
                          <a:lnTo>
                            <a:pt x="733" y="133"/>
                          </a:lnTo>
                          <a:lnTo>
                            <a:pt x="735" y="133"/>
                          </a:lnTo>
                          <a:lnTo>
                            <a:pt x="735" y="131"/>
                          </a:lnTo>
                          <a:lnTo>
                            <a:pt x="737" y="131"/>
                          </a:lnTo>
                          <a:lnTo>
                            <a:pt x="739" y="131"/>
                          </a:lnTo>
                          <a:lnTo>
                            <a:pt x="739" y="133"/>
                          </a:lnTo>
                          <a:lnTo>
                            <a:pt x="741" y="133"/>
                          </a:lnTo>
                          <a:lnTo>
                            <a:pt x="743" y="133"/>
                          </a:lnTo>
                          <a:lnTo>
                            <a:pt x="744" y="133"/>
                          </a:lnTo>
                          <a:lnTo>
                            <a:pt x="744" y="135"/>
                          </a:lnTo>
                          <a:lnTo>
                            <a:pt x="746" y="135"/>
                          </a:lnTo>
                          <a:lnTo>
                            <a:pt x="748" y="135"/>
                          </a:lnTo>
                          <a:lnTo>
                            <a:pt x="750" y="135"/>
                          </a:lnTo>
                          <a:lnTo>
                            <a:pt x="750" y="137"/>
                          </a:lnTo>
                          <a:lnTo>
                            <a:pt x="752" y="137"/>
                          </a:lnTo>
                          <a:lnTo>
                            <a:pt x="754" y="137"/>
                          </a:lnTo>
                          <a:lnTo>
                            <a:pt x="756" y="137"/>
                          </a:lnTo>
                          <a:lnTo>
                            <a:pt x="756" y="138"/>
                          </a:lnTo>
                          <a:lnTo>
                            <a:pt x="758" y="138"/>
                          </a:lnTo>
                          <a:lnTo>
                            <a:pt x="758" y="140"/>
                          </a:lnTo>
                          <a:lnTo>
                            <a:pt x="760" y="140"/>
                          </a:lnTo>
                          <a:lnTo>
                            <a:pt x="760" y="142"/>
                          </a:lnTo>
                          <a:lnTo>
                            <a:pt x="760" y="144"/>
                          </a:lnTo>
                          <a:lnTo>
                            <a:pt x="760" y="146"/>
                          </a:lnTo>
                          <a:lnTo>
                            <a:pt x="762" y="148"/>
                          </a:lnTo>
                          <a:lnTo>
                            <a:pt x="764" y="148"/>
                          </a:lnTo>
                          <a:lnTo>
                            <a:pt x="766" y="148"/>
                          </a:lnTo>
                          <a:lnTo>
                            <a:pt x="768" y="148"/>
                          </a:lnTo>
                          <a:lnTo>
                            <a:pt x="768" y="146"/>
                          </a:lnTo>
                          <a:lnTo>
                            <a:pt x="769" y="146"/>
                          </a:lnTo>
                          <a:lnTo>
                            <a:pt x="771" y="146"/>
                          </a:lnTo>
                          <a:lnTo>
                            <a:pt x="773" y="146"/>
                          </a:lnTo>
                          <a:lnTo>
                            <a:pt x="775" y="146"/>
                          </a:lnTo>
                          <a:lnTo>
                            <a:pt x="777" y="146"/>
                          </a:lnTo>
                          <a:lnTo>
                            <a:pt x="779" y="146"/>
                          </a:lnTo>
                          <a:lnTo>
                            <a:pt x="781" y="146"/>
                          </a:lnTo>
                          <a:lnTo>
                            <a:pt x="783" y="146"/>
                          </a:lnTo>
                          <a:lnTo>
                            <a:pt x="785" y="144"/>
                          </a:lnTo>
                          <a:lnTo>
                            <a:pt x="787" y="142"/>
                          </a:lnTo>
                          <a:lnTo>
                            <a:pt x="787" y="140"/>
                          </a:lnTo>
                          <a:lnTo>
                            <a:pt x="789" y="140"/>
                          </a:lnTo>
                          <a:lnTo>
                            <a:pt x="791" y="140"/>
                          </a:lnTo>
                          <a:lnTo>
                            <a:pt x="791" y="138"/>
                          </a:lnTo>
                          <a:lnTo>
                            <a:pt x="791" y="137"/>
                          </a:lnTo>
                          <a:lnTo>
                            <a:pt x="792" y="137"/>
                          </a:lnTo>
                          <a:lnTo>
                            <a:pt x="792" y="135"/>
                          </a:lnTo>
                          <a:lnTo>
                            <a:pt x="794" y="135"/>
                          </a:lnTo>
                          <a:lnTo>
                            <a:pt x="794" y="133"/>
                          </a:lnTo>
                          <a:lnTo>
                            <a:pt x="796" y="133"/>
                          </a:lnTo>
                          <a:lnTo>
                            <a:pt x="796" y="131"/>
                          </a:lnTo>
                          <a:lnTo>
                            <a:pt x="796" y="129"/>
                          </a:lnTo>
                          <a:lnTo>
                            <a:pt x="798" y="129"/>
                          </a:lnTo>
                          <a:lnTo>
                            <a:pt x="800" y="129"/>
                          </a:lnTo>
                          <a:lnTo>
                            <a:pt x="800" y="127"/>
                          </a:lnTo>
                          <a:lnTo>
                            <a:pt x="802" y="127"/>
                          </a:lnTo>
                          <a:lnTo>
                            <a:pt x="802" y="125"/>
                          </a:lnTo>
                          <a:lnTo>
                            <a:pt x="804" y="125"/>
                          </a:lnTo>
                          <a:lnTo>
                            <a:pt x="804" y="123"/>
                          </a:lnTo>
                          <a:lnTo>
                            <a:pt x="804" y="121"/>
                          </a:lnTo>
                          <a:lnTo>
                            <a:pt x="804" y="119"/>
                          </a:lnTo>
                          <a:lnTo>
                            <a:pt x="806" y="119"/>
                          </a:lnTo>
                          <a:lnTo>
                            <a:pt x="806" y="117"/>
                          </a:lnTo>
                          <a:lnTo>
                            <a:pt x="808" y="117"/>
                          </a:lnTo>
                          <a:lnTo>
                            <a:pt x="810" y="117"/>
                          </a:lnTo>
                          <a:lnTo>
                            <a:pt x="812" y="115"/>
                          </a:lnTo>
                          <a:lnTo>
                            <a:pt x="814" y="115"/>
                          </a:lnTo>
                          <a:lnTo>
                            <a:pt x="814" y="114"/>
                          </a:lnTo>
                          <a:lnTo>
                            <a:pt x="816" y="114"/>
                          </a:lnTo>
                          <a:lnTo>
                            <a:pt x="816" y="112"/>
                          </a:lnTo>
                          <a:lnTo>
                            <a:pt x="816" y="110"/>
                          </a:lnTo>
                          <a:lnTo>
                            <a:pt x="817" y="110"/>
                          </a:lnTo>
                          <a:lnTo>
                            <a:pt x="817" y="108"/>
                          </a:lnTo>
                          <a:lnTo>
                            <a:pt x="819" y="108"/>
                          </a:lnTo>
                          <a:lnTo>
                            <a:pt x="819" y="106"/>
                          </a:lnTo>
                          <a:lnTo>
                            <a:pt x="821" y="104"/>
                          </a:lnTo>
                          <a:lnTo>
                            <a:pt x="823" y="104"/>
                          </a:lnTo>
                          <a:lnTo>
                            <a:pt x="825" y="102"/>
                          </a:lnTo>
                          <a:lnTo>
                            <a:pt x="827" y="102"/>
                          </a:lnTo>
                          <a:lnTo>
                            <a:pt x="827" y="100"/>
                          </a:lnTo>
                          <a:lnTo>
                            <a:pt x="827" y="98"/>
                          </a:lnTo>
                          <a:lnTo>
                            <a:pt x="829" y="96"/>
                          </a:lnTo>
                          <a:lnTo>
                            <a:pt x="829" y="94"/>
                          </a:lnTo>
                          <a:lnTo>
                            <a:pt x="831" y="92"/>
                          </a:lnTo>
                          <a:lnTo>
                            <a:pt x="833" y="92"/>
                          </a:lnTo>
                          <a:lnTo>
                            <a:pt x="835" y="92"/>
                          </a:lnTo>
                          <a:lnTo>
                            <a:pt x="837" y="92"/>
                          </a:lnTo>
                          <a:lnTo>
                            <a:pt x="837" y="94"/>
                          </a:lnTo>
                          <a:lnTo>
                            <a:pt x="839" y="94"/>
                          </a:lnTo>
                          <a:lnTo>
                            <a:pt x="840" y="94"/>
                          </a:lnTo>
                          <a:lnTo>
                            <a:pt x="842" y="94"/>
                          </a:lnTo>
                          <a:lnTo>
                            <a:pt x="844" y="94"/>
                          </a:lnTo>
                          <a:lnTo>
                            <a:pt x="846" y="94"/>
                          </a:lnTo>
                          <a:lnTo>
                            <a:pt x="846" y="96"/>
                          </a:lnTo>
                          <a:lnTo>
                            <a:pt x="848" y="96"/>
                          </a:lnTo>
                          <a:lnTo>
                            <a:pt x="850" y="96"/>
                          </a:lnTo>
                          <a:lnTo>
                            <a:pt x="850" y="94"/>
                          </a:lnTo>
                          <a:lnTo>
                            <a:pt x="852" y="94"/>
                          </a:lnTo>
                          <a:lnTo>
                            <a:pt x="852" y="92"/>
                          </a:lnTo>
                          <a:lnTo>
                            <a:pt x="854" y="92"/>
                          </a:lnTo>
                          <a:lnTo>
                            <a:pt x="856" y="92"/>
                          </a:lnTo>
                          <a:lnTo>
                            <a:pt x="856" y="90"/>
                          </a:lnTo>
                          <a:lnTo>
                            <a:pt x="858" y="90"/>
                          </a:lnTo>
                          <a:lnTo>
                            <a:pt x="860" y="90"/>
                          </a:lnTo>
                          <a:lnTo>
                            <a:pt x="860" y="89"/>
                          </a:lnTo>
                          <a:lnTo>
                            <a:pt x="862" y="89"/>
                          </a:lnTo>
                          <a:lnTo>
                            <a:pt x="863" y="89"/>
                          </a:lnTo>
                          <a:lnTo>
                            <a:pt x="865" y="87"/>
                          </a:lnTo>
                          <a:lnTo>
                            <a:pt x="867" y="87"/>
                          </a:lnTo>
                          <a:lnTo>
                            <a:pt x="869" y="87"/>
                          </a:lnTo>
                          <a:lnTo>
                            <a:pt x="869" y="85"/>
                          </a:lnTo>
                          <a:lnTo>
                            <a:pt x="871" y="85"/>
                          </a:lnTo>
                          <a:lnTo>
                            <a:pt x="873" y="85"/>
                          </a:lnTo>
                          <a:lnTo>
                            <a:pt x="875" y="85"/>
                          </a:lnTo>
                          <a:lnTo>
                            <a:pt x="875" y="83"/>
                          </a:lnTo>
                          <a:lnTo>
                            <a:pt x="877" y="83"/>
                          </a:lnTo>
                          <a:lnTo>
                            <a:pt x="877" y="81"/>
                          </a:lnTo>
                          <a:lnTo>
                            <a:pt x="879" y="81"/>
                          </a:lnTo>
                          <a:lnTo>
                            <a:pt x="879" y="79"/>
                          </a:lnTo>
                          <a:lnTo>
                            <a:pt x="881" y="79"/>
                          </a:lnTo>
                          <a:lnTo>
                            <a:pt x="881" y="77"/>
                          </a:lnTo>
                          <a:lnTo>
                            <a:pt x="883" y="77"/>
                          </a:lnTo>
                          <a:lnTo>
                            <a:pt x="883" y="79"/>
                          </a:lnTo>
                          <a:lnTo>
                            <a:pt x="883" y="77"/>
                          </a:lnTo>
                          <a:lnTo>
                            <a:pt x="883" y="79"/>
                          </a:lnTo>
                          <a:lnTo>
                            <a:pt x="883" y="77"/>
                          </a:lnTo>
                          <a:lnTo>
                            <a:pt x="883" y="79"/>
                          </a:lnTo>
                          <a:lnTo>
                            <a:pt x="885" y="77"/>
                          </a:lnTo>
                          <a:lnTo>
                            <a:pt x="887" y="77"/>
                          </a:lnTo>
                          <a:lnTo>
                            <a:pt x="887" y="75"/>
                          </a:lnTo>
                          <a:lnTo>
                            <a:pt x="887" y="73"/>
                          </a:lnTo>
                          <a:lnTo>
                            <a:pt x="888" y="73"/>
                          </a:lnTo>
                          <a:lnTo>
                            <a:pt x="888" y="71"/>
                          </a:lnTo>
                          <a:lnTo>
                            <a:pt x="890" y="71"/>
                          </a:lnTo>
                          <a:lnTo>
                            <a:pt x="890" y="69"/>
                          </a:lnTo>
                          <a:lnTo>
                            <a:pt x="892" y="69"/>
                          </a:lnTo>
                          <a:lnTo>
                            <a:pt x="892" y="67"/>
                          </a:lnTo>
                          <a:lnTo>
                            <a:pt x="894" y="67"/>
                          </a:lnTo>
                          <a:lnTo>
                            <a:pt x="896" y="67"/>
                          </a:lnTo>
                          <a:lnTo>
                            <a:pt x="898" y="67"/>
                          </a:lnTo>
                          <a:lnTo>
                            <a:pt x="900" y="67"/>
                          </a:lnTo>
                          <a:lnTo>
                            <a:pt x="902" y="67"/>
                          </a:lnTo>
                          <a:lnTo>
                            <a:pt x="904" y="67"/>
                          </a:lnTo>
                          <a:lnTo>
                            <a:pt x="906" y="67"/>
                          </a:lnTo>
                          <a:lnTo>
                            <a:pt x="906" y="66"/>
                          </a:lnTo>
                          <a:lnTo>
                            <a:pt x="908" y="66"/>
                          </a:lnTo>
                          <a:lnTo>
                            <a:pt x="908" y="64"/>
                          </a:lnTo>
                          <a:lnTo>
                            <a:pt x="910" y="64"/>
                          </a:lnTo>
                          <a:lnTo>
                            <a:pt x="910" y="62"/>
                          </a:lnTo>
                          <a:lnTo>
                            <a:pt x="911" y="62"/>
                          </a:lnTo>
                          <a:lnTo>
                            <a:pt x="913" y="62"/>
                          </a:lnTo>
                          <a:lnTo>
                            <a:pt x="915" y="62"/>
                          </a:lnTo>
                          <a:lnTo>
                            <a:pt x="915" y="60"/>
                          </a:lnTo>
                          <a:lnTo>
                            <a:pt x="917" y="60"/>
                          </a:lnTo>
                          <a:lnTo>
                            <a:pt x="919" y="60"/>
                          </a:lnTo>
                          <a:lnTo>
                            <a:pt x="921" y="60"/>
                          </a:lnTo>
                          <a:lnTo>
                            <a:pt x="921" y="58"/>
                          </a:lnTo>
                          <a:lnTo>
                            <a:pt x="923" y="58"/>
                          </a:lnTo>
                          <a:lnTo>
                            <a:pt x="925" y="58"/>
                          </a:lnTo>
                          <a:lnTo>
                            <a:pt x="927" y="58"/>
                          </a:lnTo>
                          <a:lnTo>
                            <a:pt x="929" y="58"/>
                          </a:lnTo>
                          <a:lnTo>
                            <a:pt x="929" y="56"/>
                          </a:lnTo>
                          <a:lnTo>
                            <a:pt x="931" y="56"/>
                          </a:lnTo>
                          <a:lnTo>
                            <a:pt x="931" y="54"/>
                          </a:lnTo>
                          <a:lnTo>
                            <a:pt x="933" y="54"/>
                          </a:lnTo>
                          <a:lnTo>
                            <a:pt x="935" y="54"/>
                          </a:lnTo>
                          <a:lnTo>
                            <a:pt x="935" y="52"/>
                          </a:lnTo>
                          <a:lnTo>
                            <a:pt x="936" y="52"/>
                          </a:lnTo>
                          <a:lnTo>
                            <a:pt x="936" y="50"/>
                          </a:lnTo>
                          <a:lnTo>
                            <a:pt x="938" y="50"/>
                          </a:lnTo>
                          <a:lnTo>
                            <a:pt x="938" y="48"/>
                          </a:lnTo>
                          <a:lnTo>
                            <a:pt x="940" y="48"/>
                          </a:lnTo>
                          <a:lnTo>
                            <a:pt x="940" y="46"/>
                          </a:lnTo>
                          <a:lnTo>
                            <a:pt x="942" y="46"/>
                          </a:lnTo>
                          <a:lnTo>
                            <a:pt x="944" y="46"/>
                          </a:lnTo>
                          <a:lnTo>
                            <a:pt x="944" y="48"/>
                          </a:lnTo>
                          <a:lnTo>
                            <a:pt x="946" y="48"/>
                          </a:lnTo>
                          <a:lnTo>
                            <a:pt x="946" y="46"/>
                          </a:lnTo>
                          <a:lnTo>
                            <a:pt x="948" y="46"/>
                          </a:lnTo>
                          <a:lnTo>
                            <a:pt x="950" y="46"/>
                          </a:lnTo>
                          <a:lnTo>
                            <a:pt x="952" y="46"/>
                          </a:lnTo>
                          <a:lnTo>
                            <a:pt x="954" y="46"/>
                          </a:lnTo>
                          <a:lnTo>
                            <a:pt x="954" y="44"/>
                          </a:lnTo>
                          <a:lnTo>
                            <a:pt x="958" y="44"/>
                          </a:lnTo>
                          <a:lnTo>
                            <a:pt x="958" y="42"/>
                          </a:lnTo>
                          <a:lnTo>
                            <a:pt x="959" y="42"/>
                          </a:lnTo>
                          <a:lnTo>
                            <a:pt x="961" y="41"/>
                          </a:lnTo>
                          <a:lnTo>
                            <a:pt x="961" y="39"/>
                          </a:lnTo>
                          <a:lnTo>
                            <a:pt x="963" y="37"/>
                          </a:lnTo>
                          <a:lnTo>
                            <a:pt x="965" y="37"/>
                          </a:lnTo>
                          <a:lnTo>
                            <a:pt x="965" y="35"/>
                          </a:lnTo>
                          <a:lnTo>
                            <a:pt x="967" y="35"/>
                          </a:lnTo>
                          <a:lnTo>
                            <a:pt x="967" y="33"/>
                          </a:lnTo>
                          <a:lnTo>
                            <a:pt x="969" y="33"/>
                          </a:lnTo>
                          <a:lnTo>
                            <a:pt x="971" y="33"/>
                          </a:lnTo>
                          <a:lnTo>
                            <a:pt x="973" y="33"/>
                          </a:lnTo>
                          <a:lnTo>
                            <a:pt x="975" y="33"/>
                          </a:lnTo>
                          <a:lnTo>
                            <a:pt x="977" y="33"/>
                          </a:lnTo>
                          <a:lnTo>
                            <a:pt x="979" y="33"/>
                          </a:lnTo>
                          <a:lnTo>
                            <a:pt x="979" y="31"/>
                          </a:lnTo>
                          <a:lnTo>
                            <a:pt x="981" y="31"/>
                          </a:lnTo>
                          <a:lnTo>
                            <a:pt x="983" y="31"/>
                          </a:lnTo>
                          <a:lnTo>
                            <a:pt x="984" y="31"/>
                          </a:lnTo>
                          <a:lnTo>
                            <a:pt x="986" y="31"/>
                          </a:lnTo>
                          <a:lnTo>
                            <a:pt x="988" y="31"/>
                          </a:lnTo>
                          <a:lnTo>
                            <a:pt x="988" y="29"/>
                          </a:lnTo>
                          <a:lnTo>
                            <a:pt x="990" y="29"/>
                          </a:lnTo>
                          <a:lnTo>
                            <a:pt x="992" y="29"/>
                          </a:lnTo>
                          <a:lnTo>
                            <a:pt x="992" y="27"/>
                          </a:lnTo>
                          <a:lnTo>
                            <a:pt x="994" y="27"/>
                          </a:lnTo>
                          <a:lnTo>
                            <a:pt x="996" y="27"/>
                          </a:lnTo>
                          <a:lnTo>
                            <a:pt x="996" y="25"/>
                          </a:lnTo>
                          <a:lnTo>
                            <a:pt x="998" y="25"/>
                          </a:lnTo>
                          <a:lnTo>
                            <a:pt x="998" y="23"/>
                          </a:lnTo>
                          <a:lnTo>
                            <a:pt x="1000" y="23"/>
                          </a:lnTo>
                          <a:lnTo>
                            <a:pt x="1002" y="23"/>
                          </a:lnTo>
                          <a:lnTo>
                            <a:pt x="1002" y="21"/>
                          </a:lnTo>
                          <a:lnTo>
                            <a:pt x="1004" y="21"/>
                          </a:lnTo>
                          <a:lnTo>
                            <a:pt x="1004" y="19"/>
                          </a:lnTo>
                          <a:lnTo>
                            <a:pt x="1006" y="19"/>
                          </a:lnTo>
                          <a:lnTo>
                            <a:pt x="1006" y="17"/>
                          </a:lnTo>
                          <a:lnTo>
                            <a:pt x="1007" y="17"/>
                          </a:lnTo>
                          <a:lnTo>
                            <a:pt x="1007" y="16"/>
                          </a:lnTo>
                          <a:lnTo>
                            <a:pt x="1009" y="16"/>
                          </a:lnTo>
                          <a:lnTo>
                            <a:pt x="1009" y="14"/>
                          </a:lnTo>
                          <a:lnTo>
                            <a:pt x="1011" y="14"/>
                          </a:lnTo>
                          <a:lnTo>
                            <a:pt x="1011" y="12"/>
                          </a:lnTo>
                          <a:lnTo>
                            <a:pt x="1013" y="12"/>
                          </a:lnTo>
                          <a:lnTo>
                            <a:pt x="1015" y="12"/>
                          </a:lnTo>
                          <a:lnTo>
                            <a:pt x="1017" y="12"/>
                          </a:lnTo>
                          <a:lnTo>
                            <a:pt x="1017" y="10"/>
                          </a:lnTo>
                          <a:lnTo>
                            <a:pt x="1017" y="8"/>
                          </a:lnTo>
                          <a:lnTo>
                            <a:pt x="1019" y="8"/>
                          </a:lnTo>
                          <a:lnTo>
                            <a:pt x="1019" y="6"/>
                          </a:lnTo>
                          <a:lnTo>
                            <a:pt x="1021" y="6"/>
                          </a:lnTo>
                          <a:lnTo>
                            <a:pt x="1021" y="4"/>
                          </a:lnTo>
                          <a:lnTo>
                            <a:pt x="1023" y="4"/>
                          </a:lnTo>
                          <a:lnTo>
                            <a:pt x="1025" y="4"/>
                          </a:lnTo>
                          <a:lnTo>
                            <a:pt x="1023" y="4"/>
                          </a:lnTo>
                          <a:lnTo>
                            <a:pt x="1023" y="2"/>
                          </a:lnTo>
                          <a:lnTo>
                            <a:pt x="1023" y="0"/>
                          </a:lnTo>
                          <a:lnTo>
                            <a:pt x="1025" y="0"/>
                          </a:lnTo>
                          <a:lnTo>
                            <a:pt x="1025" y="14"/>
                          </a:lnTo>
                          <a:lnTo>
                            <a:pt x="1025" y="35"/>
                          </a:lnTo>
                          <a:lnTo>
                            <a:pt x="1025" y="41"/>
                          </a:lnTo>
                          <a:lnTo>
                            <a:pt x="1025" y="46"/>
                          </a:lnTo>
                          <a:lnTo>
                            <a:pt x="1025" y="52"/>
                          </a:lnTo>
                          <a:lnTo>
                            <a:pt x="1025" y="54"/>
                          </a:lnTo>
                          <a:lnTo>
                            <a:pt x="1025" y="58"/>
                          </a:lnTo>
                          <a:lnTo>
                            <a:pt x="1025" y="85"/>
                          </a:lnTo>
                          <a:lnTo>
                            <a:pt x="1025" y="89"/>
                          </a:lnTo>
                          <a:lnTo>
                            <a:pt x="1025" y="104"/>
                          </a:lnTo>
                          <a:lnTo>
                            <a:pt x="1025" y="125"/>
                          </a:lnTo>
                          <a:lnTo>
                            <a:pt x="1025" y="137"/>
                          </a:lnTo>
                          <a:lnTo>
                            <a:pt x="1025" y="150"/>
                          </a:lnTo>
                          <a:lnTo>
                            <a:pt x="1027" y="173"/>
                          </a:lnTo>
                          <a:lnTo>
                            <a:pt x="1027" y="185"/>
                          </a:lnTo>
                          <a:lnTo>
                            <a:pt x="1027" y="200"/>
                          </a:lnTo>
                          <a:lnTo>
                            <a:pt x="1027" y="233"/>
                          </a:lnTo>
                          <a:lnTo>
                            <a:pt x="1027" y="240"/>
                          </a:lnTo>
                          <a:lnTo>
                            <a:pt x="1027" y="242"/>
                          </a:lnTo>
                          <a:lnTo>
                            <a:pt x="1027" y="279"/>
                          </a:lnTo>
                          <a:lnTo>
                            <a:pt x="1027" y="342"/>
                          </a:lnTo>
                          <a:lnTo>
                            <a:pt x="1027" y="405"/>
                          </a:lnTo>
                          <a:lnTo>
                            <a:pt x="1027" y="421"/>
                          </a:lnTo>
                          <a:lnTo>
                            <a:pt x="1027" y="427"/>
                          </a:lnTo>
                          <a:lnTo>
                            <a:pt x="1027" y="451"/>
                          </a:lnTo>
                          <a:lnTo>
                            <a:pt x="1027" y="475"/>
                          </a:lnTo>
                          <a:lnTo>
                            <a:pt x="1027" y="501"/>
                          </a:lnTo>
                          <a:lnTo>
                            <a:pt x="1027" y="521"/>
                          </a:lnTo>
                          <a:lnTo>
                            <a:pt x="1027" y="547"/>
                          </a:lnTo>
                          <a:lnTo>
                            <a:pt x="1027" y="546"/>
                          </a:lnTo>
                          <a:lnTo>
                            <a:pt x="1025" y="546"/>
                          </a:lnTo>
                          <a:lnTo>
                            <a:pt x="1025" y="547"/>
                          </a:lnTo>
                          <a:lnTo>
                            <a:pt x="1023" y="547"/>
                          </a:lnTo>
                          <a:lnTo>
                            <a:pt x="1023" y="549"/>
                          </a:lnTo>
                          <a:lnTo>
                            <a:pt x="1021" y="549"/>
                          </a:lnTo>
                          <a:lnTo>
                            <a:pt x="1019" y="549"/>
                          </a:lnTo>
                          <a:lnTo>
                            <a:pt x="1017" y="549"/>
                          </a:lnTo>
                          <a:lnTo>
                            <a:pt x="1017" y="547"/>
                          </a:lnTo>
                          <a:lnTo>
                            <a:pt x="1015" y="547"/>
                          </a:lnTo>
                          <a:lnTo>
                            <a:pt x="1015" y="546"/>
                          </a:lnTo>
                          <a:lnTo>
                            <a:pt x="1013" y="544"/>
                          </a:lnTo>
                          <a:lnTo>
                            <a:pt x="1013" y="542"/>
                          </a:lnTo>
                          <a:lnTo>
                            <a:pt x="1011" y="542"/>
                          </a:lnTo>
                          <a:lnTo>
                            <a:pt x="1009" y="542"/>
                          </a:lnTo>
                          <a:lnTo>
                            <a:pt x="1009" y="544"/>
                          </a:lnTo>
                          <a:lnTo>
                            <a:pt x="1011" y="544"/>
                          </a:lnTo>
                          <a:lnTo>
                            <a:pt x="1011" y="546"/>
                          </a:lnTo>
                          <a:lnTo>
                            <a:pt x="1011" y="547"/>
                          </a:lnTo>
                          <a:lnTo>
                            <a:pt x="1009" y="547"/>
                          </a:lnTo>
                          <a:lnTo>
                            <a:pt x="1009" y="549"/>
                          </a:lnTo>
                          <a:lnTo>
                            <a:pt x="1007" y="549"/>
                          </a:lnTo>
                          <a:lnTo>
                            <a:pt x="1006" y="549"/>
                          </a:lnTo>
                          <a:lnTo>
                            <a:pt x="1006" y="547"/>
                          </a:lnTo>
                          <a:lnTo>
                            <a:pt x="1004" y="547"/>
                          </a:lnTo>
                          <a:lnTo>
                            <a:pt x="1004" y="546"/>
                          </a:lnTo>
                          <a:lnTo>
                            <a:pt x="1002" y="544"/>
                          </a:lnTo>
                          <a:lnTo>
                            <a:pt x="1002" y="542"/>
                          </a:lnTo>
                          <a:lnTo>
                            <a:pt x="1000" y="542"/>
                          </a:lnTo>
                          <a:lnTo>
                            <a:pt x="998" y="542"/>
                          </a:lnTo>
                          <a:lnTo>
                            <a:pt x="998" y="544"/>
                          </a:lnTo>
                          <a:lnTo>
                            <a:pt x="996" y="544"/>
                          </a:lnTo>
                          <a:lnTo>
                            <a:pt x="994" y="544"/>
                          </a:lnTo>
                          <a:lnTo>
                            <a:pt x="992" y="544"/>
                          </a:lnTo>
                          <a:lnTo>
                            <a:pt x="992" y="546"/>
                          </a:lnTo>
                          <a:lnTo>
                            <a:pt x="990" y="547"/>
                          </a:lnTo>
                          <a:lnTo>
                            <a:pt x="990" y="549"/>
                          </a:lnTo>
                          <a:lnTo>
                            <a:pt x="990" y="551"/>
                          </a:lnTo>
                          <a:lnTo>
                            <a:pt x="988" y="551"/>
                          </a:lnTo>
                          <a:lnTo>
                            <a:pt x="986" y="551"/>
                          </a:lnTo>
                          <a:lnTo>
                            <a:pt x="984" y="551"/>
                          </a:lnTo>
                          <a:lnTo>
                            <a:pt x="984" y="553"/>
                          </a:lnTo>
                          <a:lnTo>
                            <a:pt x="983" y="553"/>
                          </a:lnTo>
                          <a:lnTo>
                            <a:pt x="983" y="551"/>
                          </a:lnTo>
                          <a:lnTo>
                            <a:pt x="981" y="551"/>
                          </a:lnTo>
                          <a:lnTo>
                            <a:pt x="981" y="549"/>
                          </a:lnTo>
                          <a:lnTo>
                            <a:pt x="981" y="547"/>
                          </a:lnTo>
                          <a:lnTo>
                            <a:pt x="981" y="546"/>
                          </a:lnTo>
                          <a:lnTo>
                            <a:pt x="979" y="546"/>
                          </a:lnTo>
                          <a:lnTo>
                            <a:pt x="977" y="546"/>
                          </a:lnTo>
                          <a:lnTo>
                            <a:pt x="977" y="547"/>
                          </a:lnTo>
                          <a:lnTo>
                            <a:pt x="975" y="547"/>
                          </a:lnTo>
                          <a:lnTo>
                            <a:pt x="975" y="549"/>
                          </a:lnTo>
                          <a:lnTo>
                            <a:pt x="975" y="551"/>
                          </a:lnTo>
                          <a:lnTo>
                            <a:pt x="973" y="551"/>
                          </a:lnTo>
                          <a:lnTo>
                            <a:pt x="971" y="551"/>
                          </a:lnTo>
                          <a:lnTo>
                            <a:pt x="971" y="549"/>
                          </a:lnTo>
                          <a:lnTo>
                            <a:pt x="969" y="549"/>
                          </a:lnTo>
                          <a:lnTo>
                            <a:pt x="967" y="547"/>
                          </a:lnTo>
                          <a:lnTo>
                            <a:pt x="967" y="546"/>
                          </a:lnTo>
                          <a:lnTo>
                            <a:pt x="967" y="544"/>
                          </a:lnTo>
                          <a:lnTo>
                            <a:pt x="967" y="542"/>
                          </a:lnTo>
                          <a:lnTo>
                            <a:pt x="967" y="540"/>
                          </a:lnTo>
                          <a:lnTo>
                            <a:pt x="967" y="538"/>
                          </a:lnTo>
                          <a:lnTo>
                            <a:pt x="965" y="538"/>
                          </a:lnTo>
                          <a:lnTo>
                            <a:pt x="965" y="536"/>
                          </a:lnTo>
                          <a:lnTo>
                            <a:pt x="963" y="536"/>
                          </a:lnTo>
                          <a:lnTo>
                            <a:pt x="961" y="536"/>
                          </a:lnTo>
                          <a:lnTo>
                            <a:pt x="959" y="536"/>
                          </a:lnTo>
                          <a:lnTo>
                            <a:pt x="959" y="538"/>
                          </a:lnTo>
                          <a:lnTo>
                            <a:pt x="959" y="540"/>
                          </a:lnTo>
                          <a:lnTo>
                            <a:pt x="959" y="542"/>
                          </a:lnTo>
                          <a:lnTo>
                            <a:pt x="959" y="544"/>
                          </a:lnTo>
                          <a:lnTo>
                            <a:pt x="959" y="546"/>
                          </a:lnTo>
                          <a:lnTo>
                            <a:pt x="959" y="547"/>
                          </a:lnTo>
                          <a:lnTo>
                            <a:pt x="958" y="547"/>
                          </a:lnTo>
                          <a:lnTo>
                            <a:pt x="958" y="551"/>
                          </a:lnTo>
                          <a:lnTo>
                            <a:pt x="956" y="551"/>
                          </a:lnTo>
                          <a:lnTo>
                            <a:pt x="956" y="553"/>
                          </a:lnTo>
                          <a:lnTo>
                            <a:pt x="954" y="553"/>
                          </a:lnTo>
                          <a:lnTo>
                            <a:pt x="952" y="553"/>
                          </a:lnTo>
                          <a:lnTo>
                            <a:pt x="952" y="551"/>
                          </a:lnTo>
                          <a:lnTo>
                            <a:pt x="952" y="549"/>
                          </a:lnTo>
                          <a:lnTo>
                            <a:pt x="952" y="547"/>
                          </a:lnTo>
                          <a:lnTo>
                            <a:pt x="952" y="546"/>
                          </a:lnTo>
                          <a:lnTo>
                            <a:pt x="950" y="544"/>
                          </a:lnTo>
                          <a:lnTo>
                            <a:pt x="948" y="544"/>
                          </a:lnTo>
                          <a:lnTo>
                            <a:pt x="948" y="546"/>
                          </a:lnTo>
                          <a:lnTo>
                            <a:pt x="946" y="546"/>
                          </a:lnTo>
                          <a:lnTo>
                            <a:pt x="946" y="547"/>
                          </a:lnTo>
                          <a:lnTo>
                            <a:pt x="946" y="549"/>
                          </a:lnTo>
                          <a:lnTo>
                            <a:pt x="946" y="551"/>
                          </a:lnTo>
                          <a:lnTo>
                            <a:pt x="946" y="553"/>
                          </a:lnTo>
                          <a:lnTo>
                            <a:pt x="946" y="555"/>
                          </a:lnTo>
                          <a:lnTo>
                            <a:pt x="944" y="555"/>
                          </a:lnTo>
                          <a:lnTo>
                            <a:pt x="944" y="557"/>
                          </a:lnTo>
                          <a:lnTo>
                            <a:pt x="942" y="557"/>
                          </a:lnTo>
                          <a:lnTo>
                            <a:pt x="940" y="555"/>
                          </a:lnTo>
                          <a:lnTo>
                            <a:pt x="938" y="553"/>
                          </a:lnTo>
                          <a:lnTo>
                            <a:pt x="938" y="551"/>
                          </a:lnTo>
                          <a:lnTo>
                            <a:pt x="936" y="551"/>
                          </a:lnTo>
                          <a:lnTo>
                            <a:pt x="935" y="551"/>
                          </a:lnTo>
                          <a:lnTo>
                            <a:pt x="935" y="549"/>
                          </a:lnTo>
                          <a:lnTo>
                            <a:pt x="933" y="549"/>
                          </a:lnTo>
                          <a:lnTo>
                            <a:pt x="931" y="549"/>
                          </a:lnTo>
                          <a:lnTo>
                            <a:pt x="929" y="547"/>
                          </a:lnTo>
                          <a:lnTo>
                            <a:pt x="927" y="547"/>
                          </a:lnTo>
                          <a:lnTo>
                            <a:pt x="927" y="546"/>
                          </a:lnTo>
                          <a:lnTo>
                            <a:pt x="925" y="544"/>
                          </a:lnTo>
                          <a:lnTo>
                            <a:pt x="925" y="542"/>
                          </a:lnTo>
                          <a:lnTo>
                            <a:pt x="923" y="542"/>
                          </a:lnTo>
                          <a:lnTo>
                            <a:pt x="923" y="544"/>
                          </a:lnTo>
                          <a:lnTo>
                            <a:pt x="923" y="546"/>
                          </a:lnTo>
                          <a:lnTo>
                            <a:pt x="923" y="547"/>
                          </a:lnTo>
                          <a:lnTo>
                            <a:pt x="923" y="549"/>
                          </a:lnTo>
                          <a:lnTo>
                            <a:pt x="923" y="551"/>
                          </a:lnTo>
                          <a:lnTo>
                            <a:pt x="923" y="553"/>
                          </a:lnTo>
                          <a:lnTo>
                            <a:pt x="923" y="555"/>
                          </a:lnTo>
                          <a:lnTo>
                            <a:pt x="921" y="555"/>
                          </a:lnTo>
                          <a:lnTo>
                            <a:pt x="919" y="555"/>
                          </a:lnTo>
                          <a:lnTo>
                            <a:pt x="917" y="553"/>
                          </a:lnTo>
                          <a:lnTo>
                            <a:pt x="917" y="551"/>
                          </a:lnTo>
                          <a:lnTo>
                            <a:pt x="915" y="549"/>
                          </a:lnTo>
                          <a:lnTo>
                            <a:pt x="913" y="549"/>
                          </a:lnTo>
                          <a:lnTo>
                            <a:pt x="911" y="549"/>
                          </a:lnTo>
                          <a:lnTo>
                            <a:pt x="908" y="547"/>
                          </a:lnTo>
                          <a:lnTo>
                            <a:pt x="906" y="547"/>
                          </a:lnTo>
                          <a:lnTo>
                            <a:pt x="906" y="549"/>
                          </a:lnTo>
                          <a:lnTo>
                            <a:pt x="904" y="551"/>
                          </a:lnTo>
                          <a:lnTo>
                            <a:pt x="904" y="553"/>
                          </a:lnTo>
                          <a:lnTo>
                            <a:pt x="902" y="553"/>
                          </a:lnTo>
                          <a:lnTo>
                            <a:pt x="900" y="553"/>
                          </a:lnTo>
                          <a:lnTo>
                            <a:pt x="898" y="551"/>
                          </a:lnTo>
                          <a:lnTo>
                            <a:pt x="896" y="551"/>
                          </a:lnTo>
                          <a:lnTo>
                            <a:pt x="894" y="549"/>
                          </a:lnTo>
                          <a:lnTo>
                            <a:pt x="892" y="549"/>
                          </a:lnTo>
                          <a:lnTo>
                            <a:pt x="890" y="549"/>
                          </a:lnTo>
                          <a:lnTo>
                            <a:pt x="890" y="551"/>
                          </a:lnTo>
                          <a:lnTo>
                            <a:pt x="892" y="551"/>
                          </a:lnTo>
                          <a:lnTo>
                            <a:pt x="892" y="553"/>
                          </a:lnTo>
                          <a:lnTo>
                            <a:pt x="894" y="553"/>
                          </a:lnTo>
                          <a:lnTo>
                            <a:pt x="894" y="555"/>
                          </a:lnTo>
                          <a:lnTo>
                            <a:pt x="894" y="557"/>
                          </a:lnTo>
                          <a:lnTo>
                            <a:pt x="892" y="557"/>
                          </a:lnTo>
                          <a:lnTo>
                            <a:pt x="890" y="557"/>
                          </a:lnTo>
                          <a:lnTo>
                            <a:pt x="888" y="557"/>
                          </a:lnTo>
                          <a:lnTo>
                            <a:pt x="887" y="557"/>
                          </a:lnTo>
                          <a:lnTo>
                            <a:pt x="885" y="557"/>
                          </a:lnTo>
                          <a:lnTo>
                            <a:pt x="883" y="557"/>
                          </a:lnTo>
                          <a:lnTo>
                            <a:pt x="881" y="557"/>
                          </a:lnTo>
                          <a:lnTo>
                            <a:pt x="881" y="559"/>
                          </a:lnTo>
                          <a:lnTo>
                            <a:pt x="879" y="559"/>
                          </a:lnTo>
                          <a:lnTo>
                            <a:pt x="879" y="561"/>
                          </a:lnTo>
                          <a:lnTo>
                            <a:pt x="881" y="561"/>
                          </a:lnTo>
                          <a:lnTo>
                            <a:pt x="881" y="563"/>
                          </a:lnTo>
                          <a:lnTo>
                            <a:pt x="879" y="563"/>
                          </a:lnTo>
                          <a:lnTo>
                            <a:pt x="879" y="565"/>
                          </a:lnTo>
                          <a:lnTo>
                            <a:pt x="877" y="565"/>
                          </a:lnTo>
                          <a:lnTo>
                            <a:pt x="875" y="563"/>
                          </a:lnTo>
                          <a:lnTo>
                            <a:pt x="875" y="565"/>
                          </a:lnTo>
                          <a:lnTo>
                            <a:pt x="873" y="565"/>
                          </a:lnTo>
                          <a:lnTo>
                            <a:pt x="873" y="563"/>
                          </a:lnTo>
                          <a:lnTo>
                            <a:pt x="871" y="563"/>
                          </a:lnTo>
                          <a:lnTo>
                            <a:pt x="869" y="563"/>
                          </a:lnTo>
                          <a:lnTo>
                            <a:pt x="867" y="563"/>
                          </a:lnTo>
                          <a:lnTo>
                            <a:pt x="867" y="561"/>
                          </a:lnTo>
                          <a:lnTo>
                            <a:pt x="867" y="559"/>
                          </a:lnTo>
                          <a:lnTo>
                            <a:pt x="869" y="559"/>
                          </a:lnTo>
                          <a:lnTo>
                            <a:pt x="869" y="557"/>
                          </a:lnTo>
                          <a:lnTo>
                            <a:pt x="871" y="557"/>
                          </a:lnTo>
                          <a:lnTo>
                            <a:pt x="871" y="555"/>
                          </a:lnTo>
                          <a:lnTo>
                            <a:pt x="871" y="553"/>
                          </a:lnTo>
                          <a:lnTo>
                            <a:pt x="871" y="551"/>
                          </a:lnTo>
                          <a:lnTo>
                            <a:pt x="871" y="549"/>
                          </a:lnTo>
                          <a:lnTo>
                            <a:pt x="869" y="549"/>
                          </a:lnTo>
                          <a:lnTo>
                            <a:pt x="867" y="549"/>
                          </a:lnTo>
                          <a:lnTo>
                            <a:pt x="865" y="549"/>
                          </a:lnTo>
                          <a:lnTo>
                            <a:pt x="865" y="551"/>
                          </a:lnTo>
                          <a:lnTo>
                            <a:pt x="865" y="553"/>
                          </a:lnTo>
                          <a:lnTo>
                            <a:pt x="865" y="555"/>
                          </a:lnTo>
                          <a:lnTo>
                            <a:pt x="865" y="557"/>
                          </a:lnTo>
                          <a:lnTo>
                            <a:pt x="863" y="557"/>
                          </a:lnTo>
                          <a:lnTo>
                            <a:pt x="863" y="559"/>
                          </a:lnTo>
                          <a:lnTo>
                            <a:pt x="862" y="559"/>
                          </a:lnTo>
                          <a:lnTo>
                            <a:pt x="860" y="559"/>
                          </a:lnTo>
                          <a:lnTo>
                            <a:pt x="860" y="557"/>
                          </a:lnTo>
                          <a:lnTo>
                            <a:pt x="858" y="557"/>
                          </a:lnTo>
                          <a:lnTo>
                            <a:pt x="856" y="555"/>
                          </a:lnTo>
                          <a:lnTo>
                            <a:pt x="854" y="555"/>
                          </a:lnTo>
                          <a:lnTo>
                            <a:pt x="852" y="553"/>
                          </a:lnTo>
                          <a:lnTo>
                            <a:pt x="852" y="551"/>
                          </a:lnTo>
                          <a:lnTo>
                            <a:pt x="850" y="549"/>
                          </a:lnTo>
                          <a:lnTo>
                            <a:pt x="850" y="547"/>
                          </a:lnTo>
                          <a:lnTo>
                            <a:pt x="848" y="546"/>
                          </a:lnTo>
                          <a:lnTo>
                            <a:pt x="846" y="544"/>
                          </a:lnTo>
                          <a:lnTo>
                            <a:pt x="844" y="544"/>
                          </a:lnTo>
                          <a:lnTo>
                            <a:pt x="842" y="544"/>
                          </a:lnTo>
                          <a:lnTo>
                            <a:pt x="842" y="546"/>
                          </a:lnTo>
                          <a:lnTo>
                            <a:pt x="842" y="547"/>
                          </a:lnTo>
                          <a:lnTo>
                            <a:pt x="844" y="547"/>
                          </a:lnTo>
                          <a:lnTo>
                            <a:pt x="844" y="549"/>
                          </a:lnTo>
                          <a:lnTo>
                            <a:pt x="844" y="551"/>
                          </a:lnTo>
                          <a:lnTo>
                            <a:pt x="844" y="553"/>
                          </a:lnTo>
                          <a:lnTo>
                            <a:pt x="844" y="555"/>
                          </a:lnTo>
                          <a:lnTo>
                            <a:pt x="844" y="557"/>
                          </a:lnTo>
                          <a:lnTo>
                            <a:pt x="842" y="559"/>
                          </a:lnTo>
                          <a:lnTo>
                            <a:pt x="842" y="561"/>
                          </a:lnTo>
                          <a:lnTo>
                            <a:pt x="840" y="563"/>
                          </a:lnTo>
                          <a:lnTo>
                            <a:pt x="839" y="565"/>
                          </a:lnTo>
                          <a:lnTo>
                            <a:pt x="837" y="565"/>
                          </a:lnTo>
                          <a:lnTo>
                            <a:pt x="837" y="563"/>
                          </a:lnTo>
                          <a:lnTo>
                            <a:pt x="837" y="561"/>
                          </a:lnTo>
                          <a:lnTo>
                            <a:pt x="837" y="559"/>
                          </a:lnTo>
                          <a:lnTo>
                            <a:pt x="837" y="557"/>
                          </a:lnTo>
                          <a:lnTo>
                            <a:pt x="839" y="557"/>
                          </a:lnTo>
                          <a:lnTo>
                            <a:pt x="839" y="555"/>
                          </a:lnTo>
                          <a:lnTo>
                            <a:pt x="839" y="553"/>
                          </a:lnTo>
                          <a:lnTo>
                            <a:pt x="837" y="551"/>
                          </a:lnTo>
                          <a:lnTo>
                            <a:pt x="837" y="549"/>
                          </a:lnTo>
                          <a:lnTo>
                            <a:pt x="835" y="549"/>
                          </a:lnTo>
                          <a:lnTo>
                            <a:pt x="833" y="549"/>
                          </a:lnTo>
                          <a:lnTo>
                            <a:pt x="831" y="549"/>
                          </a:lnTo>
                          <a:lnTo>
                            <a:pt x="829" y="547"/>
                          </a:lnTo>
                          <a:lnTo>
                            <a:pt x="827" y="549"/>
                          </a:lnTo>
                          <a:lnTo>
                            <a:pt x="825" y="549"/>
                          </a:lnTo>
                          <a:lnTo>
                            <a:pt x="823" y="549"/>
                          </a:lnTo>
                          <a:lnTo>
                            <a:pt x="821" y="549"/>
                          </a:lnTo>
                          <a:lnTo>
                            <a:pt x="819" y="549"/>
                          </a:lnTo>
                          <a:lnTo>
                            <a:pt x="819" y="551"/>
                          </a:lnTo>
                          <a:lnTo>
                            <a:pt x="821" y="551"/>
                          </a:lnTo>
                          <a:lnTo>
                            <a:pt x="823" y="551"/>
                          </a:lnTo>
                          <a:lnTo>
                            <a:pt x="823" y="549"/>
                          </a:lnTo>
                          <a:lnTo>
                            <a:pt x="825" y="549"/>
                          </a:lnTo>
                          <a:lnTo>
                            <a:pt x="827" y="549"/>
                          </a:lnTo>
                          <a:lnTo>
                            <a:pt x="827" y="551"/>
                          </a:lnTo>
                          <a:lnTo>
                            <a:pt x="829" y="551"/>
                          </a:lnTo>
                          <a:lnTo>
                            <a:pt x="829" y="553"/>
                          </a:lnTo>
                          <a:lnTo>
                            <a:pt x="829" y="555"/>
                          </a:lnTo>
                          <a:lnTo>
                            <a:pt x="827" y="555"/>
                          </a:lnTo>
                          <a:lnTo>
                            <a:pt x="827" y="557"/>
                          </a:lnTo>
                          <a:lnTo>
                            <a:pt x="827" y="559"/>
                          </a:lnTo>
                          <a:lnTo>
                            <a:pt x="825" y="559"/>
                          </a:lnTo>
                          <a:lnTo>
                            <a:pt x="823" y="559"/>
                          </a:lnTo>
                          <a:lnTo>
                            <a:pt x="821" y="559"/>
                          </a:lnTo>
                          <a:lnTo>
                            <a:pt x="819" y="557"/>
                          </a:lnTo>
                          <a:lnTo>
                            <a:pt x="817" y="559"/>
                          </a:lnTo>
                          <a:lnTo>
                            <a:pt x="816" y="559"/>
                          </a:lnTo>
                          <a:lnTo>
                            <a:pt x="814" y="559"/>
                          </a:lnTo>
                          <a:lnTo>
                            <a:pt x="812" y="559"/>
                          </a:lnTo>
                          <a:lnTo>
                            <a:pt x="812" y="561"/>
                          </a:lnTo>
                          <a:lnTo>
                            <a:pt x="810" y="561"/>
                          </a:lnTo>
                          <a:lnTo>
                            <a:pt x="808" y="561"/>
                          </a:lnTo>
                          <a:lnTo>
                            <a:pt x="806" y="561"/>
                          </a:lnTo>
                          <a:lnTo>
                            <a:pt x="804" y="561"/>
                          </a:lnTo>
                          <a:lnTo>
                            <a:pt x="802" y="563"/>
                          </a:lnTo>
                          <a:lnTo>
                            <a:pt x="800" y="561"/>
                          </a:lnTo>
                          <a:lnTo>
                            <a:pt x="798" y="561"/>
                          </a:lnTo>
                          <a:lnTo>
                            <a:pt x="796" y="561"/>
                          </a:lnTo>
                          <a:lnTo>
                            <a:pt x="794" y="561"/>
                          </a:lnTo>
                          <a:lnTo>
                            <a:pt x="792" y="561"/>
                          </a:lnTo>
                          <a:lnTo>
                            <a:pt x="791" y="561"/>
                          </a:lnTo>
                          <a:lnTo>
                            <a:pt x="791" y="563"/>
                          </a:lnTo>
                          <a:lnTo>
                            <a:pt x="789" y="563"/>
                          </a:lnTo>
                          <a:lnTo>
                            <a:pt x="787" y="565"/>
                          </a:lnTo>
                          <a:lnTo>
                            <a:pt x="787" y="567"/>
                          </a:lnTo>
                          <a:lnTo>
                            <a:pt x="785" y="569"/>
                          </a:lnTo>
                          <a:lnTo>
                            <a:pt x="783" y="567"/>
                          </a:lnTo>
                          <a:lnTo>
                            <a:pt x="783" y="565"/>
                          </a:lnTo>
                          <a:lnTo>
                            <a:pt x="783" y="563"/>
                          </a:lnTo>
                          <a:lnTo>
                            <a:pt x="781" y="563"/>
                          </a:lnTo>
                          <a:lnTo>
                            <a:pt x="779" y="563"/>
                          </a:lnTo>
                          <a:lnTo>
                            <a:pt x="779" y="561"/>
                          </a:lnTo>
                          <a:lnTo>
                            <a:pt x="777" y="561"/>
                          </a:lnTo>
                          <a:lnTo>
                            <a:pt x="775" y="561"/>
                          </a:lnTo>
                          <a:lnTo>
                            <a:pt x="773" y="561"/>
                          </a:lnTo>
                          <a:lnTo>
                            <a:pt x="771" y="563"/>
                          </a:lnTo>
                          <a:lnTo>
                            <a:pt x="769" y="565"/>
                          </a:lnTo>
                          <a:lnTo>
                            <a:pt x="768" y="565"/>
                          </a:lnTo>
                          <a:lnTo>
                            <a:pt x="766" y="565"/>
                          </a:lnTo>
                          <a:lnTo>
                            <a:pt x="764" y="565"/>
                          </a:lnTo>
                          <a:lnTo>
                            <a:pt x="762" y="565"/>
                          </a:lnTo>
                          <a:lnTo>
                            <a:pt x="760" y="563"/>
                          </a:lnTo>
                          <a:lnTo>
                            <a:pt x="758" y="563"/>
                          </a:lnTo>
                          <a:lnTo>
                            <a:pt x="756" y="561"/>
                          </a:lnTo>
                          <a:lnTo>
                            <a:pt x="754" y="559"/>
                          </a:lnTo>
                          <a:lnTo>
                            <a:pt x="752" y="559"/>
                          </a:lnTo>
                          <a:lnTo>
                            <a:pt x="752" y="557"/>
                          </a:lnTo>
                          <a:lnTo>
                            <a:pt x="752" y="555"/>
                          </a:lnTo>
                          <a:lnTo>
                            <a:pt x="752" y="553"/>
                          </a:lnTo>
                          <a:lnTo>
                            <a:pt x="750" y="553"/>
                          </a:lnTo>
                          <a:lnTo>
                            <a:pt x="750" y="551"/>
                          </a:lnTo>
                          <a:lnTo>
                            <a:pt x="750" y="549"/>
                          </a:lnTo>
                          <a:lnTo>
                            <a:pt x="748" y="549"/>
                          </a:lnTo>
                          <a:lnTo>
                            <a:pt x="748" y="547"/>
                          </a:lnTo>
                          <a:lnTo>
                            <a:pt x="746" y="547"/>
                          </a:lnTo>
                          <a:lnTo>
                            <a:pt x="746" y="546"/>
                          </a:lnTo>
                          <a:lnTo>
                            <a:pt x="744" y="546"/>
                          </a:lnTo>
                          <a:lnTo>
                            <a:pt x="743" y="546"/>
                          </a:lnTo>
                          <a:lnTo>
                            <a:pt x="743" y="547"/>
                          </a:lnTo>
                          <a:lnTo>
                            <a:pt x="743" y="549"/>
                          </a:lnTo>
                          <a:lnTo>
                            <a:pt x="743" y="551"/>
                          </a:lnTo>
                          <a:lnTo>
                            <a:pt x="741" y="551"/>
                          </a:lnTo>
                          <a:lnTo>
                            <a:pt x="739" y="551"/>
                          </a:lnTo>
                          <a:lnTo>
                            <a:pt x="737" y="551"/>
                          </a:lnTo>
                          <a:lnTo>
                            <a:pt x="735" y="551"/>
                          </a:lnTo>
                          <a:lnTo>
                            <a:pt x="733" y="549"/>
                          </a:lnTo>
                          <a:lnTo>
                            <a:pt x="731" y="549"/>
                          </a:lnTo>
                          <a:lnTo>
                            <a:pt x="729" y="549"/>
                          </a:lnTo>
                          <a:lnTo>
                            <a:pt x="727" y="551"/>
                          </a:lnTo>
                          <a:lnTo>
                            <a:pt x="725" y="551"/>
                          </a:lnTo>
                          <a:lnTo>
                            <a:pt x="725" y="553"/>
                          </a:lnTo>
                          <a:lnTo>
                            <a:pt x="725" y="555"/>
                          </a:lnTo>
                          <a:lnTo>
                            <a:pt x="723" y="557"/>
                          </a:lnTo>
                          <a:lnTo>
                            <a:pt x="723" y="559"/>
                          </a:lnTo>
                          <a:lnTo>
                            <a:pt x="725" y="561"/>
                          </a:lnTo>
                          <a:lnTo>
                            <a:pt x="725" y="563"/>
                          </a:lnTo>
                          <a:lnTo>
                            <a:pt x="725" y="565"/>
                          </a:lnTo>
                          <a:lnTo>
                            <a:pt x="725" y="567"/>
                          </a:lnTo>
                          <a:lnTo>
                            <a:pt x="727" y="567"/>
                          </a:lnTo>
                          <a:lnTo>
                            <a:pt x="727" y="569"/>
                          </a:lnTo>
                          <a:lnTo>
                            <a:pt x="729" y="569"/>
                          </a:lnTo>
                          <a:lnTo>
                            <a:pt x="729" y="571"/>
                          </a:lnTo>
                          <a:lnTo>
                            <a:pt x="731" y="571"/>
                          </a:lnTo>
                          <a:lnTo>
                            <a:pt x="731" y="572"/>
                          </a:lnTo>
                          <a:lnTo>
                            <a:pt x="729" y="574"/>
                          </a:lnTo>
                          <a:lnTo>
                            <a:pt x="729" y="576"/>
                          </a:lnTo>
                          <a:lnTo>
                            <a:pt x="727" y="576"/>
                          </a:lnTo>
                          <a:lnTo>
                            <a:pt x="727" y="578"/>
                          </a:lnTo>
                          <a:lnTo>
                            <a:pt x="725" y="578"/>
                          </a:lnTo>
                          <a:lnTo>
                            <a:pt x="723" y="576"/>
                          </a:lnTo>
                          <a:lnTo>
                            <a:pt x="721" y="576"/>
                          </a:lnTo>
                          <a:lnTo>
                            <a:pt x="720" y="574"/>
                          </a:lnTo>
                          <a:lnTo>
                            <a:pt x="720" y="572"/>
                          </a:lnTo>
                          <a:lnTo>
                            <a:pt x="718" y="572"/>
                          </a:lnTo>
                          <a:lnTo>
                            <a:pt x="718" y="571"/>
                          </a:lnTo>
                          <a:lnTo>
                            <a:pt x="718" y="569"/>
                          </a:lnTo>
                          <a:lnTo>
                            <a:pt x="716" y="569"/>
                          </a:lnTo>
                          <a:lnTo>
                            <a:pt x="716" y="567"/>
                          </a:lnTo>
                          <a:lnTo>
                            <a:pt x="714" y="567"/>
                          </a:lnTo>
                          <a:lnTo>
                            <a:pt x="714" y="565"/>
                          </a:lnTo>
                          <a:lnTo>
                            <a:pt x="712" y="563"/>
                          </a:lnTo>
                          <a:lnTo>
                            <a:pt x="710" y="563"/>
                          </a:lnTo>
                          <a:lnTo>
                            <a:pt x="708" y="565"/>
                          </a:lnTo>
                          <a:lnTo>
                            <a:pt x="706" y="567"/>
                          </a:lnTo>
                          <a:lnTo>
                            <a:pt x="708" y="569"/>
                          </a:lnTo>
                          <a:lnTo>
                            <a:pt x="708" y="571"/>
                          </a:lnTo>
                          <a:lnTo>
                            <a:pt x="708" y="572"/>
                          </a:lnTo>
                          <a:lnTo>
                            <a:pt x="708" y="574"/>
                          </a:lnTo>
                          <a:lnTo>
                            <a:pt x="706" y="576"/>
                          </a:lnTo>
                          <a:lnTo>
                            <a:pt x="704" y="576"/>
                          </a:lnTo>
                          <a:lnTo>
                            <a:pt x="702" y="576"/>
                          </a:lnTo>
                          <a:lnTo>
                            <a:pt x="700" y="576"/>
                          </a:lnTo>
                          <a:lnTo>
                            <a:pt x="700" y="574"/>
                          </a:lnTo>
                          <a:lnTo>
                            <a:pt x="698" y="572"/>
                          </a:lnTo>
                          <a:lnTo>
                            <a:pt x="698" y="571"/>
                          </a:lnTo>
                          <a:lnTo>
                            <a:pt x="696" y="571"/>
                          </a:lnTo>
                          <a:lnTo>
                            <a:pt x="696" y="569"/>
                          </a:lnTo>
                          <a:lnTo>
                            <a:pt x="695" y="569"/>
                          </a:lnTo>
                          <a:lnTo>
                            <a:pt x="695" y="571"/>
                          </a:lnTo>
                          <a:lnTo>
                            <a:pt x="693" y="571"/>
                          </a:lnTo>
                          <a:lnTo>
                            <a:pt x="691" y="572"/>
                          </a:lnTo>
                          <a:lnTo>
                            <a:pt x="689" y="572"/>
                          </a:lnTo>
                          <a:lnTo>
                            <a:pt x="687" y="572"/>
                          </a:lnTo>
                          <a:lnTo>
                            <a:pt x="685" y="574"/>
                          </a:lnTo>
                          <a:lnTo>
                            <a:pt x="683" y="574"/>
                          </a:lnTo>
                          <a:lnTo>
                            <a:pt x="683" y="576"/>
                          </a:lnTo>
                          <a:lnTo>
                            <a:pt x="681" y="578"/>
                          </a:lnTo>
                          <a:lnTo>
                            <a:pt x="681" y="580"/>
                          </a:lnTo>
                          <a:lnTo>
                            <a:pt x="679" y="582"/>
                          </a:lnTo>
                          <a:lnTo>
                            <a:pt x="679" y="584"/>
                          </a:lnTo>
                          <a:lnTo>
                            <a:pt x="677" y="584"/>
                          </a:lnTo>
                          <a:lnTo>
                            <a:pt x="677" y="586"/>
                          </a:lnTo>
                          <a:lnTo>
                            <a:pt x="675" y="586"/>
                          </a:lnTo>
                          <a:lnTo>
                            <a:pt x="675" y="588"/>
                          </a:lnTo>
                          <a:lnTo>
                            <a:pt x="672" y="588"/>
                          </a:lnTo>
                          <a:lnTo>
                            <a:pt x="672" y="590"/>
                          </a:lnTo>
                          <a:lnTo>
                            <a:pt x="670" y="590"/>
                          </a:lnTo>
                          <a:lnTo>
                            <a:pt x="668" y="588"/>
                          </a:lnTo>
                          <a:lnTo>
                            <a:pt x="666" y="588"/>
                          </a:lnTo>
                          <a:lnTo>
                            <a:pt x="666" y="586"/>
                          </a:lnTo>
                          <a:lnTo>
                            <a:pt x="664" y="586"/>
                          </a:lnTo>
                          <a:lnTo>
                            <a:pt x="662" y="586"/>
                          </a:lnTo>
                          <a:lnTo>
                            <a:pt x="662" y="588"/>
                          </a:lnTo>
                          <a:lnTo>
                            <a:pt x="660" y="588"/>
                          </a:lnTo>
                          <a:lnTo>
                            <a:pt x="658" y="588"/>
                          </a:lnTo>
                          <a:lnTo>
                            <a:pt x="656" y="588"/>
                          </a:lnTo>
                          <a:lnTo>
                            <a:pt x="654" y="588"/>
                          </a:lnTo>
                          <a:lnTo>
                            <a:pt x="652" y="588"/>
                          </a:lnTo>
                          <a:lnTo>
                            <a:pt x="654" y="590"/>
                          </a:lnTo>
                          <a:lnTo>
                            <a:pt x="656" y="592"/>
                          </a:lnTo>
                          <a:lnTo>
                            <a:pt x="656" y="594"/>
                          </a:lnTo>
                          <a:lnTo>
                            <a:pt x="656" y="595"/>
                          </a:lnTo>
                          <a:lnTo>
                            <a:pt x="656" y="597"/>
                          </a:lnTo>
                          <a:lnTo>
                            <a:pt x="654" y="597"/>
                          </a:lnTo>
                          <a:lnTo>
                            <a:pt x="654" y="599"/>
                          </a:lnTo>
                          <a:lnTo>
                            <a:pt x="652" y="599"/>
                          </a:lnTo>
                          <a:lnTo>
                            <a:pt x="650" y="599"/>
                          </a:lnTo>
                          <a:lnTo>
                            <a:pt x="648" y="599"/>
                          </a:lnTo>
                          <a:lnTo>
                            <a:pt x="647" y="599"/>
                          </a:lnTo>
                          <a:lnTo>
                            <a:pt x="645" y="599"/>
                          </a:lnTo>
                          <a:lnTo>
                            <a:pt x="643" y="599"/>
                          </a:lnTo>
                          <a:lnTo>
                            <a:pt x="643" y="597"/>
                          </a:lnTo>
                          <a:lnTo>
                            <a:pt x="641" y="597"/>
                          </a:lnTo>
                          <a:lnTo>
                            <a:pt x="641" y="595"/>
                          </a:lnTo>
                          <a:lnTo>
                            <a:pt x="639" y="595"/>
                          </a:lnTo>
                          <a:lnTo>
                            <a:pt x="637" y="595"/>
                          </a:lnTo>
                          <a:lnTo>
                            <a:pt x="635" y="595"/>
                          </a:lnTo>
                          <a:lnTo>
                            <a:pt x="635" y="597"/>
                          </a:lnTo>
                          <a:lnTo>
                            <a:pt x="635" y="599"/>
                          </a:lnTo>
                          <a:lnTo>
                            <a:pt x="637" y="599"/>
                          </a:lnTo>
                          <a:lnTo>
                            <a:pt x="637" y="601"/>
                          </a:lnTo>
                          <a:lnTo>
                            <a:pt x="639" y="601"/>
                          </a:lnTo>
                          <a:lnTo>
                            <a:pt x="641" y="601"/>
                          </a:lnTo>
                          <a:lnTo>
                            <a:pt x="643" y="601"/>
                          </a:lnTo>
                          <a:lnTo>
                            <a:pt x="645" y="603"/>
                          </a:lnTo>
                          <a:lnTo>
                            <a:pt x="647" y="603"/>
                          </a:lnTo>
                          <a:lnTo>
                            <a:pt x="647" y="605"/>
                          </a:lnTo>
                          <a:lnTo>
                            <a:pt x="647" y="607"/>
                          </a:lnTo>
                          <a:lnTo>
                            <a:pt x="647" y="609"/>
                          </a:lnTo>
                          <a:lnTo>
                            <a:pt x="645" y="609"/>
                          </a:lnTo>
                          <a:lnTo>
                            <a:pt x="645" y="611"/>
                          </a:lnTo>
                          <a:lnTo>
                            <a:pt x="643" y="611"/>
                          </a:lnTo>
                          <a:lnTo>
                            <a:pt x="641" y="611"/>
                          </a:lnTo>
                          <a:lnTo>
                            <a:pt x="639" y="609"/>
                          </a:lnTo>
                          <a:lnTo>
                            <a:pt x="639" y="607"/>
                          </a:lnTo>
                          <a:lnTo>
                            <a:pt x="637" y="605"/>
                          </a:lnTo>
                          <a:lnTo>
                            <a:pt x="635" y="603"/>
                          </a:lnTo>
                          <a:lnTo>
                            <a:pt x="633" y="601"/>
                          </a:lnTo>
                          <a:lnTo>
                            <a:pt x="631" y="599"/>
                          </a:lnTo>
                          <a:lnTo>
                            <a:pt x="629" y="599"/>
                          </a:lnTo>
                          <a:lnTo>
                            <a:pt x="629" y="601"/>
                          </a:lnTo>
                          <a:lnTo>
                            <a:pt x="627" y="601"/>
                          </a:lnTo>
                          <a:lnTo>
                            <a:pt x="627" y="603"/>
                          </a:lnTo>
                          <a:lnTo>
                            <a:pt x="627" y="605"/>
                          </a:lnTo>
                          <a:lnTo>
                            <a:pt x="629" y="605"/>
                          </a:lnTo>
                          <a:lnTo>
                            <a:pt x="629" y="607"/>
                          </a:lnTo>
                          <a:lnTo>
                            <a:pt x="631" y="607"/>
                          </a:lnTo>
                          <a:lnTo>
                            <a:pt x="631" y="609"/>
                          </a:lnTo>
                          <a:lnTo>
                            <a:pt x="631" y="611"/>
                          </a:lnTo>
                          <a:lnTo>
                            <a:pt x="629" y="611"/>
                          </a:lnTo>
                          <a:lnTo>
                            <a:pt x="627" y="611"/>
                          </a:lnTo>
                          <a:lnTo>
                            <a:pt x="625" y="611"/>
                          </a:lnTo>
                          <a:lnTo>
                            <a:pt x="625" y="609"/>
                          </a:lnTo>
                          <a:lnTo>
                            <a:pt x="624" y="611"/>
                          </a:lnTo>
                          <a:lnTo>
                            <a:pt x="622" y="613"/>
                          </a:lnTo>
                          <a:lnTo>
                            <a:pt x="624" y="615"/>
                          </a:lnTo>
                          <a:lnTo>
                            <a:pt x="624" y="617"/>
                          </a:lnTo>
                          <a:lnTo>
                            <a:pt x="624" y="619"/>
                          </a:lnTo>
                          <a:lnTo>
                            <a:pt x="624" y="620"/>
                          </a:lnTo>
                          <a:lnTo>
                            <a:pt x="624" y="622"/>
                          </a:lnTo>
                          <a:lnTo>
                            <a:pt x="624" y="624"/>
                          </a:lnTo>
                          <a:lnTo>
                            <a:pt x="625" y="624"/>
                          </a:lnTo>
                          <a:lnTo>
                            <a:pt x="624" y="626"/>
                          </a:lnTo>
                          <a:lnTo>
                            <a:pt x="624" y="628"/>
                          </a:lnTo>
                          <a:lnTo>
                            <a:pt x="622" y="628"/>
                          </a:lnTo>
                          <a:lnTo>
                            <a:pt x="620" y="628"/>
                          </a:lnTo>
                          <a:lnTo>
                            <a:pt x="620" y="626"/>
                          </a:lnTo>
                          <a:lnTo>
                            <a:pt x="620" y="624"/>
                          </a:lnTo>
                          <a:lnTo>
                            <a:pt x="622" y="624"/>
                          </a:lnTo>
                          <a:lnTo>
                            <a:pt x="622" y="622"/>
                          </a:lnTo>
                          <a:lnTo>
                            <a:pt x="620" y="620"/>
                          </a:lnTo>
                          <a:lnTo>
                            <a:pt x="620" y="619"/>
                          </a:lnTo>
                          <a:lnTo>
                            <a:pt x="618" y="619"/>
                          </a:lnTo>
                          <a:lnTo>
                            <a:pt x="618" y="617"/>
                          </a:lnTo>
                          <a:lnTo>
                            <a:pt x="616" y="617"/>
                          </a:lnTo>
                          <a:lnTo>
                            <a:pt x="616" y="615"/>
                          </a:lnTo>
                          <a:lnTo>
                            <a:pt x="614" y="615"/>
                          </a:lnTo>
                          <a:lnTo>
                            <a:pt x="614" y="617"/>
                          </a:lnTo>
                          <a:lnTo>
                            <a:pt x="612" y="617"/>
                          </a:lnTo>
                          <a:lnTo>
                            <a:pt x="610" y="619"/>
                          </a:lnTo>
                          <a:lnTo>
                            <a:pt x="608" y="620"/>
                          </a:lnTo>
                          <a:lnTo>
                            <a:pt x="606" y="622"/>
                          </a:lnTo>
                          <a:lnTo>
                            <a:pt x="606" y="624"/>
                          </a:lnTo>
                          <a:lnTo>
                            <a:pt x="608" y="626"/>
                          </a:lnTo>
                          <a:lnTo>
                            <a:pt x="608" y="628"/>
                          </a:lnTo>
                          <a:lnTo>
                            <a:pt x="608" y="630"/>
                          </a:lnTo>
                          <a:lnTo>
                            <a:pt x="606" y="630"/>
                          </a:lnTo>
                          <a:lnTo>
                            <a:pt x="604" y="630"/>
                          </a:lnTo>
                          <a:lnTo>
                            <a:pt x="602" y="630"/>
                          </a:lnTo>
                          <a:lnTo>
                            <a:pt x="602" y="628"/>
                          </a:lnTo>
                          <a:lnTo>
                            <a:pt x="600" y="628"/>
                          </a:lnTo>
                          <a:lnTo>
                            <a:pt x="600" y="626"/>
                          </a:lnTo>
                          <a:lnTo>
                            <a:pt x="600" y="624"/>
                          </a:lnTo>
                          <a:lnTo>
                            <a:pt x="602" y="624"/>
                          </a:lnTo>
                          <a:lnTo>
                            <a:pt x="602" y="622"/>
                          </a:lnTo>
                          <a:lnTo>
                            <a:pt x="602" y="620"/>
                          </a:lnTo>
                          <a:lnTo>
                            <a:pt x="600" y="620"/>
                          </a:lnTo>
                          <a:lnTo>
                            <a:pt x="600" y="619"/>
                          </a:lnTo>
                          <a:lnTo>
                            <a:pt x="599" y="619"/>
                          </a:lnTo>
                          <a:lnTo>
                            <a:pt x="597" y="617"/>
                          </a:lnTo>
                          <a:lnTo>
                            <a:pt x="595" y="617"/>
                          </a:lnTo>
                          <a:lnTo>
                            <a:pt x="593" y="617"/>
                          </a:lnTo>
                          <a:lnTo>
                            <a:pt x="591" y="619"/>
                          </a:lnTo>
                          <a:lnTo>
                            <a:pt x="589" y="620"/>
                          </a:lnTo>
                          <a:lnTo>
                            <a:pt x="589" y="622"/>
                          </a:lnTo>
                          <a:lnTo>
                            <a:pt x="589" y="624"/>
                          </a:lnTo>
                          <a:lnTo>
                            <a:pt x="587" y="624"/>
                          </a:lnTo>
                          <a:lnTo>
                            <a:pt x="587" y="626"/>
                          </a:lnTo>
                          <a:lnTo>
                            <a:pt x="587" y="628"/>
                          </a:lnTo>
                          <a:lnTo>
                            <a:pt x="585" y="628"/>
                          </a:lnTo>
                          <a:lnTo>
                            <a:pt x="585" y="630"/>
                          </a:lnTo>
                          <a:lnTo>
                            <a:pt x="583" y="630"/>
                          </a:lnTo>
                          <a:lnTo>
                            <a:pt x="581" y="630"/>
                          </a:lnTo>
                          <a:lnTo>
                            <a:pt x="581" y="632"/>
                          </a:lnTo>
                          <a:lnTo>
                            <a:pt x="579" y="632"/>
                          </a:lnTo>
                          <a:lnTo>
                            <a:pt x="577" y="632"/>
                          </a:lnTo>
                          <a:lnTo>
                            <a:pt x="576" y="630"/>
                          </a:lnTo>
                          <a:lnTo>
                            <a:pt x="574" y="630"/>
                          </a:lnTo>
                          <a:lnTo>
                            <a:pt x="574" y="628"/>
                          </a:lnTo>
                          <a:lnTo>
                            <a:pt x="572" y="628"/>
                          </a:lnTo>
                          <a:lnTo>
                            <a:pt x="570" y="628"/>
                          </a:lnTo>
                          <a:lnTo>
                            <a:pt x="568" y="626"/>
                          </a:lnTo>
                          <a:lnTo>
                            <a:pt x="568" y="624"/>
                          </a:lnTo>
                          <a:lnTo>
                            <a:pt x="568" y="622"/>
                          </a:lnTo>
                          <a:lnTo>
                            <a:pt x="568" y="620"/>
                          </a:lnTo>
                          <a:lnTo>
                            <a:pt x="566" y="620"/>
                          </a:lnTo>
                          <a:lnTo>
                            <a:pt x="566" y="619"/>
                          </a:lnTo>
                          <a:lnTo>
                            <a:pt x="564" y="619"/>
                          </a:lnTo>
                          <a:lnTo>
                            <a:pt x="562" y="619"/>
                          </a:lnTo>
                          <a:lnTo>
                            <a:pt x="560" y="619"/>
                          </a:lnTo>
                          <a:lnTo>
                            <a:pt x="560" y="620"/>
                          </a:lnTo>
                          <a:lnTo>
                            <a:pt x="558" y="620"/>
                          </a:lnTo>
                          <a:lnTo>
                            <a:pt x="556" y="622"/>
                          </a:lnTo>
                          <a:lnTo>
                            <a:pt x="554" y="622"/>
                          </a:lnTo>
                          <a:lnTo>
                            <a:pt x="552" y="624"/>
                          </a:lnTo>
                          <a:lnTo>
                            <a:pt x="551" y="624"/>
                          </a:lnTo>
                          <a:lnTo>
                            <a:pt x="551" y="626"/>
                          </a:lnTo>
                          <a:lnTo>
                            <a:pt x="549" y="628"/>
                          </a:lnTo>
                          <a:lnTo>
                            <a:pt x="547" y="628"/>
                          </a:lnTo>
                          <a:lnTo>
                            <a:pt x="547" y="630"/>
                          </a:lnTo>
                          <a:lnTo>
                            <a:pt x="545" y="630"/>
                          </a:lnTo>
                          <a:lnTo>
                            <a:pt x="543" y="630"/>
                          </a:lnTo>
                          <a:lnTo>
                            <a:pt x="541" y="630"/>
                          </a:lnTo>
                          <a:lnTo>
                            <a:pt x="541" y="632"/>
                          </a:lnTo>
                          <a:lnTo>
                            <a:pt x="539" y="632"/>
                          </a:lnTo>
                          <a:lnTo>
                            <a:pt x="539" y="634"/>
                          </a:lnTo>
                          <a:lnTo>
                            <a:pt x="537" y="634"/>
                          </a:lnTo>
                          <a:lnTo>
                            <a:pt x="537" y="632"/>
                          </a:lnTo>
                          <a:lnTo>
                            <a:pt x="535" y="632"/>
                          </a:lnTo>
                          <a:lnTo>
                            <a:pt x="533" y="632"/>
                          </a:lnTo>
                          <a:lnTo>
                            <a:pt x="533" y="634"/>
                          </a:lnTo>
                          <a:lnTo>
                            <a:pt x="533" y="636"/>
                          </a:lnTo>
                          <a:lnTo>
                            <a:pt x="533" y="638"/>
                          </a:lnTo>
                          <a:lnTo>
                            <a:pt x="533" y="640"/>
                          </a:lnTo>
                          <a:lnTo>
                            <a:pt x="533" y="642"/>
                          </a:lnTo>
                          <a:lnTo>
                            <a:pt x="531" y="642"/>
                          </a:lnTo>
                          <a:lnTo>
                            <a:pt x="531" y="643"/>
                          </a:lnTo>
                          <a:lnTo>
                            <a:pt x="529" y="643"/>
                          </a:lnTo>
                          <a:lnTo>
                            <a:pt x="528" y="643"/>
                          </a:lnTo>
                          <a:lnTo>
                            <a:pt x="526" y="643"/>
                          </a:lnTo>
                          <a:lnTo>
                            <a:pt x="524" y="645"/>
                          </a:lnTo>
                          <a:lnTo>
                            <a:pt x="524" y="647"/>
                          </a:lnTo>
                          <a:lnTo>
                            <a:pt x="524" y="649"/>
                          </a:lnTo>
                          <a:lnTo>
                            <a:pt x="524" y="651"/>
                          </a:lnTo>
                          <a:lnTo>
                            <a:pt x="526" y="651"/>
                          </a:lnTo>
                          <a:lnTo>
                            <a:pt x="526" y="649"/>
                          </a:lnTo>
                          <a:lnTo>
                            <a:pt x="528" y="649"/>
                          </a:lnTo>
                          <a:lnTo>
                            <a:pt x="529" y="649"/>
                          </a:lnTo>
                          <a:lnTo>
                            <a:pt x="529" y="651"/>
                          </a:lnTo>
                          <a:lnTo>
                            <a:pt x="529" y="653"/>
                          </a:lnTo>
                          <a:lnTo>
                            <a:pt x="531" y="653"/>
                          </a:lnTo>
                          <a:lnTo>
                            <a:pt x="531" y="655"/>
                          </a:lnTo>
                          <a:lnTo>
                            <a:pt x="531" y="657"/>
                          </a:lnTo>
                          <a:lnTo>
                            <a:pt x="531" y="659"/>
                          </a:lnTo>
                          <a:lnTo>
                            <a:pt x="529" y="659"/>
                          </a:lnTo>
                          <a:lnTo>
                            <a:pt x="528" y="659"/>
                          </a:lnTo>
                          <a:lnTo>
                            <a:pt x="528" y="657"/>
                          </a:lnTo>
                          <a:lnTo>
                            <a:pt x="526" y="657"/>
                          </a:lnTo>
                          <a:lnTo>
                            <a:pt x="526" y="655"/>
                          </a:lnTo>
                          <a:lnTo>
                            <a:pt x="524" y="655"/>
                          </a:lnTo>
                          <a:lnTo>
                            <a:pt x="522" y="655"/>
                          </a:lnTo>
                          <a:lnTo>
                            <a:pt x="520" y="657"/>
                          </a:lnTo>
                          <a:lnTo>
                            <a:pt x="520" y="659"/>
                          </a:lnTo>
                          <a:lnTo>
                            <a:pt x="520" y="661"/>
                          </a:lnTo>
                          <a:lnTo>
                            <a:pt x="522" y="661"/>
                          </a:lnTo>
                          <a:lnTo>
                            <a:pt x="522" y="663"/>
                          </a:lnTo>
                          <a:lnTo>
                            <a:pt x="520" y="663"/>
                          </a:lnTo>
                          <a:lnTo>
                            <a:pt x="518" y="663"/>
                          </a:lnTo>
                          <a:lnTo>
                            <a:pt x="516" y="663"/>
                          </a:lnTo>
                          <a:lnTo>
                            <a:pt x="514" y="663"/>
                          </a:lnTo>
                          <a:lnTo>
                            <a:pt x="514" y="665"/>
                          </a:lnTo>
                          <a:lnTo>
                            <a:pt x="512" y="665"/>
                          </a:lnTo>
                          <a:lnTo>
                            <a:pt x="512" y="667"/>
                          </a:lnTo>
                          <a:lnTo>
                            <a:pt x="510" y="667"/>
                          </a:lnTo>
                          <a:lnTo>
                            <a:pt x="508" y="668"/>
                          </a:lnTo>
                          <a:lnTo>
                            <a:pt x="506" y="670"/>
                          </a:lnTo>
                          <a:lnTo>
                            <a:pt x="504" y="670"/>
                          </a:lnTo>
                          <a:lnTo>
                            <a:pt x="504" y="672"/>
                          </a:lnTo>
                          <a:lnTo>
                            <a:pt x="503" y="674"/>
                          </a:lnTo>
                          <a:lnTo>
                            <a:pt x="503" y="672"/>
                          </a:lnTo>
                          <a:lnTo>
                            <a:pt x="503" y="670"/>
                          </a:lnTo>
                          <a:lnTo>
                            <a:pt x="503" y="668"/>
                          </a:lnTo>
                          <a:lnTo>
                            <a:pt x="501" y="667"/>
                          </a:lnTo>
                          <a:lnTo>
                            <a:pt x="499" y="667"/>
                          </a:lnTo>
                          <a:lnTo>
                            <a:pt x="499" y="668"/>
                          </a:lnTo>
                          <a:lnTo>
                            <a:pt x="499" y="670"/>
                          </a:lnTo>
                          <a:lnTo>
                            <a:pt x="497" y="670"/>
                          </a:lnTo>
                          <a:lnTo>
                            <a:pt x="495" y="670"/>
                          </a:lnTo>
                          <a:lnTo>
                            <a:pt x="495" y="668"/>
                          </a:lnTo>
                          <a:lnTo>
                            <a:pt x="493" y="670"/>
                          </a:lnTo>
                          <a:lnTo>
                            <a:pt x="493" y="672"/>
                          </a:lnTo>
                          <a:lnTo>
                            <a:pt x="491" y="672"/>
                          </a:lnTo>
                          <a:lnTo>
                            <a:pt x="491" y="674"/>
                          </a:lnTo>
                          <a:lnTo>
                            <a:pt x="489" y="674"/>
                          </a:lnTo>
                          <a:lnTo>
                            <a:pt x="489" y="676"/>
                          </a:lnTo>
                          <a:lnTo>
                            <a:pt x="487" y="676"/>
                          </a:lnTo>
                          <a:lnTo>
                            <a:pt x="487" y="678"/>
                          </a:lnTo>
                          <a:lnTo>
                            <a:pt x="485" y="678"/>
                          </a:lnTo>
                          <a:lnTo>
                            <a:pt x="483" y="680"/>
                          </a:lnTo>
                          <a:lnTo>
                            <a:pt x="483" y="682"/>
                          </a:lnTo>
                          <a:lnTo>
                            <a:pt x="481" y="682"/>
                          </a:lnTo>
                          <a:lnTo>
                            <a:pt x="481" y="680"/>
                          </a:lnTo>
                          <a:lnTo>
                            <a:pt x="481" y="678"/>
                          </a:lnTo>
                          <a:lnTo>
                            <a:pt x="481" y="676"/>
                          </a:lnTo>
                          <a:lnTo>
                            <a:pt x="480" y="676"/>
                          </a:lnTo>
                          <a:lnTo>
                            <a:pt x="480" y="674"/>
                          </a:lnTo>
                          <a:lnTo>
                            <a:pt x="478" y="674"/>
                          </a:lnTo>
                          <a:lnTo>
                            <a:pt x="476" y="674"/>
                          </a:lnTo>
                          <a:lnTo>
                            <a:pt x="474" y="676"/>
                          </a:lnTo>
                          <a:lnTo>
                            <a:pt x="474" y="678"/>
                          </a:lnTo>
                          <a:lnTo>
                            <a:pt x="476" y="678"/>
                          </a:lnTo>
                          <a:lnTo>
                            <a:pt x="476" y="680"/>
                          </a:lnTo>
                          <a:lnTo>
                            <a:pt x="478" y="680"/>
                          </a:lnTo>
                          <a:lnTo>
                            <a:pt x="480" y="680"/>
                          </a:lnTo>
                          <a:lnTo>
                            <a:pt x="480" y="682"/>
                          </a:lnTo>
                          <a:lnTo>
                            <a:pt x="478" y="682"/>
                          </a:lnTo>
                          <a:lnTo>
                            <a:pt x="478" y="684"/>
                          </a:lnTo>
                          <a:lnTo>
                            <a:pt x="476" y="682"/>
                          </a:lnTo>
                          <a:lnTo>
                            <a:pt x="474" y="682"/>
                          </a:lnTo>
                          <a:lnTo>
                            <a:pt x="474" y="684"/>
                          </a:lnTo>
                          <a:lnTo>
                            <a:pt x="472" y="684"/>
                          </a:lnTo>
                          <a:lnTo>
                            <a:pt x="472" y="686"/>
                          </a:lnTo>
                          <a:lnTo>
                            <a:pt x="470" y="686"/>
                          </a:lnTo>
                          <a:lnTo>
                            <a:pt x="468" y="686"/>
                          </a:lnTo>
                          <a:lnTo>
                            <a:pt x="466" y="686"/>
                          </a:lnTo>
                          <a:lnTo>
                            <a:pt x="466" y="684"/>
                          </a:lnTo>
                          <a:lnTo>
                            <a:pt x="466" y="682"/>
                          </a:lnTo>
                          <a:lnTo>
                            <a:pt x="468" y="682"/>
                          </a:lnTo>
                          <a:lnTo>
                            <a:pt x="468" y="680"/>
                          </a:lnTo>
                          <a:lnTo>
                            <a:pt x="468" y="678"/>
                          </a:lnTo>
                          <a:lnTo>
                            <a:pt x="468" y="676"/>
                          </a:lnTo>
                          <a:lnTo>
                            <a:pt x="466" y="676"/>
                          </a:lnTo>
                          <a:lnTo>
                            <a:pt x="464" y="676"/>
                          </a:lnTo>
                          <a:lnTo>
                            <a:pt x="464" y="678"/>
                          </a:lnTo>
                          <a:lnTo>
                            <a:pt x="462" y="678"/>
                          </a:lnTo>
                          <a:lnTo>
                            <a:pt x="460" y="678"/>
                          </a:lnTo>
                          <a:lnTo>
                            <a:pt x="460" y="680"/>
                          </a:lnTo>
                          <a:lnTo>
                            <a:pt x="458" y="682"/>
                          </a:lnTo>
                          <a:lnTo>
                            <a:pt x="456" y="682"/>
                          </a:lnTo>
                          <a:lnTo>
                            <a:pt x="456" y="680"/>
                          </a:lnTo>
                          <a:lnTo>
                            <a:pt x="455" y="680"/>
                          </a:lnTo>
                          <a:lnTo>
                            <a:pt x="455" y="682"/>
                          </a:lnTo>
                          <a:lnTo>
                            <a:pt x="455" y="680"/>
                          </a:lnTo>
                          <a:lnTo>
                            <a:pt x="453" y="680"/>
                          </a:lnTo>
                          <a:lnTo>
                            <a:pt x="455" y="680"/>
                          </a:lnTo>
                          <a:lnTo>
                            <a:pt x="455" y="678"/>
                          </a:lnTo>
                          <a:lnTo>
                            <a:pt x="455" y="676"/>
                          </a:lnTo>
                          <a:lnTo>
                            <a:pt x="453" y="676"/>
                          </a:lnTo>
                          <a:lnTo>
                            <a:pt x="453" y="678"/>
                          </a:lnTo>
                          <a:lnTo>
                            <a:pt x="453" y="680"/>
                          </a:lnTo>
                          <a:lnTo>
                            <a:pt x="451" y="680"/>
                          </a:lnTo>
                          <a:lnTo>
                            <a:pt x="449" y="680"/>
                          </a:lnTo>
                          <a:lnTo>
                            <a:pt x="447" y="680"/>
                          </a:lnTo>
                          <a:lnTo>
                            <a:pt x="445" y="682"/>
                          </a:lnTo>
                          <a:lnTo>
                            <a:pt x="443" y="682"/>
                          </a:lnTo>
                          <a:lnTo>
                            <a:pt x="441" y="682"/>
                          </a:lnTo>
                          <a:lnTo>
                            <a:pt x="439" y="682"/>
                          </a:lnTo>
                          <a:lnTo>
                            <a:pt x="439" y="684"/>
                          </a:lnTo>
                          <a:lnTo>
                            <a:pt x="441" y="684"/>
                          </a:lnTo>
                          <a:lnTo>
                            <a:pt x="443" y="684"/>
                          </a:lnTo>
                          <a:lnTo>
                            <a:pt x="445" y="684"/>
                          </a:lnTo>
                          <a:lnTo>
                            <a:pt x="447" y="684"/>
                          </a:lnTo>
                          <a:lnTo>
                            <a:pt x="447" y="686"/>
                          </a:lnTo>
                          <a:lnTo>
                            <a:pt x="447" y="688"/>
                          </a:lnTo>
                          <a:lnTo>
                            <a:pt x="449" y="688"/>
                          </a:lnTo>
                          <a:lnTo>
                            <a:pt x="449" y="690"/>
                          </a:lnTo>
                          <a:lnTo>
                            <a:pt x="447" y="690"/>
                          </a:lnTo>
                          <a:lnTo>
                            <a:pt x="447" y="691"/>
                          </a:lnTo>
                          <a:lnTo>
                            <a:pt x="445" y="691"/>
                          </a:lnTo>
                          <a:lnTo>
                            <a:pt x="445" y="690"/>
                          </a:lnTo>
                          <a:lnTo>
                            <a:pt x="443" y="690"/>
                          </a:lnTo>
                          <a:lnTo>
                            <a:pt x="443" y="688"/>
                          </a:lnTo>
                          <a:lnTo>
                            <a:pt x="441" y="688"/>
                          </a:lnTo>
                          <a:lnTo>
                            <a:pt x="439" y="688"/>
                          </a:lnTo>
                          <a:lnTo>
                            <a:pt x="437" y="690"/>
                          </a:lnTo>
                          <a:lnTo>
                            <a:pt x="435" y="690"/>
                          </a:lnTo>
                          <a:lnTo>
                            <a:pt x="435" y="691"/>
                          </a:lnTo>
                          <a:lnTo>
                            <a:pt x="433" y="691"/>
                          </a:lnTo>
                          <a:lnTo>
                            <a:pt x="433" y="693"/>
                          </a:lnTo>
                          <a:lnTo>
                            <a:pt x="432" y="693"/>
                          </a:lnTo>
                          <a:lnTo>
                            <a:pt x="430" y="693"/>
                          </a:lnTo>
                          <a:lnTo>
                            <a:pt x="430" y="691"/>
                          </a:lnTo>
                          <a:lnTo>
                            <a:pt x="428" y="691"/>
                          </a:lnTo>
                          <a:lnTo>
                            <a:pt x="428" y="690"/>
                          </a:lnTo>
                          <a:lnTo>
                            <a:pt x="428" y="688"/>
                          </a:lnTo>
                          <a:lnTo>
                            <a:pt x="426" y="688"/>
                          </a:lnTo>
                          <a:lnTo>
                            <a:pt x="424" y="688"/>
                          </a:lnTo>
                          <a:lnTo>
                            <a:pt x="422" y="688"/>
                          </a:lnTo>
                          <a:lnTo>
                            <a:pt x="422" y="690"/>
                          </a:lnTo>
                          <a:lnTo>
                            <a:pt x="422" y="691"/>
                          </a:lnTo>
                          <a:lnTo>
                            <a:pt x="424" y="691"/>
                          </a:lnTo>
                          <a:lnTo>
                            <a:pt x="424" y="693"/>
                          </a:lnTo>
                          <a:lnTo>
                            <a:pt x="422" y="695"/>
                          </a:lnTo>
                          <a:lnTo>
                            <a:pt x="420" y="697"/>
                          </a:lnTo>
                          <a:lnTo>
                            <a:pt x="418" y="697"/>
                          </a:lnTo>
                          <a:lnTo>
                            <a:pt x="416" y="697"/>
                          </a:lnTo>
                          <a:lnTo>
                            <a:pt x="416" y="695"/>
                          </a:lnTo>
                          <a:lnTo>
                            <a:pt x="416" y="693"/>
                          </a:lnTo>
                          <a:lnTo>
                            <a:pt x="418" y="693"/>
                          </a:lnTo>
                          <a:lnTo>
                            <a:pt x="418" y="691"/>
                          </a:lnTo>
                          <a:lnTo>
                            <a:pt x="420" y="691"/>
                          </a:lnTo>
                          <a:lnTo>
                            <a:pt x="420" y="690"/>
                          </a:lnTo>
                          <a:lnTo>
                            <a:pt x="420" y="688"/>
                          </a:lnTo>
                          <a:lnTo>
                            <a:pt x="418" y="688"/>
                          </a:lnTo>
                          <a:lnTo>
                            <a:pt x="418" y="686"/>
                          </a:lnTo>
                          <a:lnTo>
                            <a:pt x="416" y="686"/>
                          </a:lnTo>
                          <a:lnTo>
                            <a:pt x="414" y="686"/>
                          </a:lnTo>
                          <a:lnTo>
                            <a:pt x="412" y="686"/>
                          </a:lnTo>
                          <a:lnTo>
                            <a:pt x="412" y="688"/>
                          </a:lnTo>
                          <a:lnTo>
                            <a:pt x="410" y="688"/>
                          </a:lnTo>
                          <a:lnTo>
                            <a:pt x="412" y="688"/>
                          </a:lnTo>
                          <a:lnTo>
                            <a:pt x="412" y="690"/>
                          </a:lnTo>
                          <a:lnTo>
                            <a:pt x="412" y="691"/>
                          </a:lnTo>
                          <a:lnTo>
                            <a:pt x="412" y="693"/>
                          </a:lnTo>
                          <a:lnTo>
                            <a:pt x="412" y="695"/>
                          </a:lnTo>
                          <a:lnTo>
                            <a:pt x="410" y="695"/>
                          </a:lnTo>
                          <a:lnTo>
                            <a:pt x="410" y="697"/>
                          </a:lnTo>
                          <a:lnTo>
                            <a:pt x="408" y="697"/>
                          </a:lnTo>
                          <a:lnTo>
                            <a:pt x="407" y="697"/>
                          </a:lnTo>
                          <a:lnTo>
                            <a:pt x="407" y="695"/>
                          </a:lnTo>
                          <a:lnTo>
                            <a:pt x="405" y="695"/>
                          </a:lnTo>
                          <a:lnTo>
                            <a:pt x="407" y="695"/>
                          </a:lnTo>
                          <a:lnTo>
                            <a:pt x="407" y="693"/>
                          </a:lnTo>
                          <a:lnTo>
                            <a:pt x="408" y="693"/>
                          </a:lnTo>
                          <a:lnTo>
                            <a:pt x="408" y="691"/>
                          </a:lnTo>
                          <a:lnTo>
                            <a:pt x="408" y="690"/>
                          </a:lnTo>
                          <a:lnTo>
                            <a:pt x="407" y="690"/>
                          </a:lnTo>
                          <a:lnTo>
                            <a:pt x="405" y="690"/>
                          </a:lnTo>
                          <a:lnTo>
                            <a:pt x="403" y="690"/>
                          </a:lnTo>
                          <a:lnTo>
                            <a:pt x="401" y="690"/>
                          </a:lnTo>
                          <a:lnTo>
                            <a:pt x="399" y="690"/>
                          </a:lnTo>
                          <a:lnTo>
                            <a:pt x="399" y="691"/>
                          </a:lnTo>
                          <a:lnTo>
                            <a:pt x="399" y="693"/>
                          </a:lnTo>
                          <a:lnTo>
                            <a:pt x="399" y="695"/>
                          </a:lnTo>
                          <a:lnTo>
                            <a:pt x="397" y="695"/>
                          </a:lnTo>
                          <a:lnTo>
                            <a:pt x="397" y="697"/>
                          </a:lnTo>
                          <a:lnTo>
                            <a:pt x="395" y="697"/>
                          </a:lnTo>
                          <a:lnTo>
                            <a:pt x="395" y="695"/>
                          </a:lnTo>
                          <a:lnTo>
                            <a:pt x="393" y="695"/>
                          </a:lnTo>
                          <a:lnTo>
                            <a:pt x="393" y="693"/>
                          </a:lnTo>
                          <a:lnTo>
                            <a:pt x="395" y="691"/>
                          </a:lnTo>
                          <a:lnTo>
                            <a:pt x="395" y="690"/>
                          </a:lnTo>
                          <a:lnTo>
                            <a:pt x="397" y="690"/>
                          </a:lnTo>
                          <a:lnTo>
                            <a:pt x="397" y="688"/>
                          </a:lnTo>
                          <a:lnTo>
                            <a:pt x="397" y="686"/>
                          </a:lnTo>
                          <a:lnTo>
                            <a:pt x="395" y="686"/>
                          </a:lnTo>
                          <a:lnTo>
                            <a:pt x="395" y="684"/>
                          </a:lnTo>
                          <a:lnTo>
                            <a:pt x="395" y="682"/>
                          </a:lnTo>
                          <a:lnTo>
                            <a:pt x="393" y="680"/>
                          </a:lnTo>
                          <a:lnTo>
                            <a:pt x="391" y="680"/>
                          </a:lnTo>
                          <a:lnTo>
                            <a:pt x="389" y="682"/>
                          </a:lnTo>
                          <a:lnTo>
                            <a:pt x="389" y="684"/>
                          </a:lnTo>
                          <a:lnTo>
                            <a:pt x="391" y="686"/>
                          </a:lnTo>
                          <a:lnTo>
                            <a:pt x="391" y="688"/>
                          </a:lnTo>
                          <a:lnTo>
                            <a:pt x="391" y="690"/>
                          </a:lnTo>
                          <a:lnTo>
                            <a:pt x="393" y="690"/>
                          </a:lnTo>
                          <a:lnTo>
                            <a:pt x="393" y="691"/>
                          </a:lnTo>
                          <a:lnTo>
                            <a:pt x="391" y="691"/>
                          </a:lnTo>
                          <a:lnTo>
                            <a:pt x="391" y="693"/>
                          </a:lnTo>
                          <a:lnTo>
                            <a:pt x="389" y="693"/>
                          </a:lnTo>
                          <a:lnTo>
                            <a:pt x="387" y="693"/>
                          </a:lnTo>
                          <a:lnTo>
                            <a:pt x="387" y="691"/>
                          </a:lnTo>
                          <a:lnTo>
                            <a:pt x="387" y="690"/>
                          </a:lnTo>
                          <a:lnTo>
                            <a:pt x="387" y="688"/>
                          </a:lnTo>
                          <a:lnTo>
                            <a:pt x="385" y="688"/>
                          </a:lnTo>
                          <a:lnTo>
                            <a:pt x="384" y="688"/>
                          </a:lnTo>
                          <a:lnTo>
                            <a:pt x="382" y="688"/>
                          </a:lnTo>
                          <a:lnTo>
                            <a:pt x="380" y="688"/>
                          </a:lnTo>
                          <a:lnTo>
                            <a:pt x="378" y="688"/>
                          </a:lnTo>
                          <a:lnTo>
                            <a:pt x="376" y="688"/>
                          </a:lnTo>
                          <a:lnTo>
                            <a:pt x="376" y="690"/>
                          </a:lnTo>
                          <a:lnTo>
                            <a:pt x="376" y="691"/>
                          </a:lnTo>
                          <a:lnTo>
                            <a:pt x="376" y="693"/>
                          </a:lnTo>
                          <a:lnTo>
                            <a:pt x="376" y="695"/>
                          </a:lnTo>
                          <a:lnTo>
                            <a:pt x="374" y="695"/>
                          </a:lnTo>
                          <a:lnTo>
                            <a:pt x="374" y="693"/>
                          </a:lnTo>
                          <a:lnTo>
                            <a:pt x="374" y="691"/>
                          </a:lnTo>
                          <a:lnTo>
                            <a:pt x="374" y="690"/>
                          </a:lnTo>
                          <a:lnTo>
                            <a:pt x="374" y="688"/>
                          </a:lnTo>
                          <a:lnTo>
                            <a:pt x="372" y="688"/>
                          </a:lnTo>
                          <a:lnTo>
                            <a:pt x="372" y="686"/>
                          </a:lnTo>
                          <a:lnTo>
                            <a:pt x="372" y="684"/>
                          </a:lnTo>
                          <a:lnTo>
                            <a:pt x="372" y="682"/>
                          </a:lnTo>
                          <a:lnTo>
                            <a:pt x="372" y="680"/>
                          </a:lnTo>
                          <a:lnTo>
                            <a:pt x="370" y="680"/>
                          </a:lnTo>
                          <a:lnTo>
                            <a:pt x="368" y="680"/>
                          </a:lnTo>
                          <a:lnTo>
                            <a:pt x="368" y="682"/>
                          </a:lnTo>
                          <a:lnTo>
                            <a:pt x="366" y="684"/>
                          </a:lnTo>
                          <a:lnTo>
                            <a:pt x="364" y="684"/>
                          </a:lnTo>
                          <a:lnTo>
                            <a:pt x="362" y="684"/>
                          </a:lnTo>
                          <a:lnTo>
                            <a:pt x="362" y="686"/>
                          </a:lnTo>
                          <a:lnTo>
                            <a:pt x="360" y="688"/>
                          </a:lnTo>
                          <a:lnTo>
                            <a:pt x="359" y="688"/>
                          </a:lnTo>
                          <a:lnTo>
                            <a:pt x="359" y="690"/>
                          </a:lnTo>
                          <a:lnTo>
                            <a:pt x="357" y="690"/>
                          </a:lnTo>
                          <a:lnTo>
                            <a:pt x="357" y="688"/>
                          </a:lnTo>
                          <a:lnTo>
                            <a:pt x="355" y="688"/>
                          </a:lnTo>
                          <a:lnTo>
                            <a:pt x="355" y="686"/>
                          </a:lnTo>
                          <a:lnTo>
                            <a:pt x="355" y="684"/>
                          </a:lnTo>
                          <a:lnTo>
                            <a:pt x="357" y="684"/>
                          </a:lnTo>
                          <a:lnTo>
                            <a:pt x="357" y="682"/>
                          </a:lnTo>
                          <a:lnTo>
                            <a:pt x="355" y="682"/>
                          </a:lnTo>
                          <a:lnTo>
                            <a:pt x="355" y="680"/>
                          </a:lnTo>
                          <a:lnTo>
                            <a:pt x="353" y="680"/>
                          </a:lnTo>
                          <a:lnTo>
                            <a:pt x="353" y="682"/>
                          </a:lnTo>
                          <a:lnTo>
                            <a:pt x="351" y="682"/>
                          </a:lnTo>
                          <a:lnTo>
                            <a:pt x="349" y="682"/>
                          </a:lnTo>
                          <a:lnTo>
                            <a:pt x="347" y="682"/>
                          </a:lnTo>
                          <a:lnTo>
                            <a:pt x="347" y="684"/>
                          </a:lnTo>
                          <a:lnTo>
                            <a:pt x="345" y="684"/>
                          </a:lnTo>
                          <a:lnTo>
                            <a:pt x="343" y="686"/>
                          </a:lnTo>
                          <a:lnTo>
                            <a:pt x="343" y="688"/>
                          </a:lnTo>
                          <a:lnTo>
                            <a:pt x="341" y="688"/>
                          </a:lnTo>
                          <a:lnTo>
                            <a:pt x="343" y="690"/>
                          </a:lnTo>
                          <a:lnTo>
                            <a:pt x="345" y="691"/>
                          </a:lnTo>
                          <a:lnTo>
                            <a:pt x="347" y="691"/>
                          </a:lnTo>
                          <a:lnTo>
                            <a:pt x="347" y="693"/>
                          </a:lnTo>
                          <a:lnTo>
                            <a:pt x="345" y="695"/>
                          </a:lnTo>
                          <a:lnTo>
                            <a:pt x="343" y="695"/>
                          </a:lnTo>
                          <a:lnTo>
                            <a:pt x="341" y="695"/>
                          </a:lnTo>
                          <a:lnTo>
                            <a:pt x="341" y="697"/>
                          </a:lnTo>
                          <a:lnTo>
                            <a:pt x="341" y="699"/>
                          </a:lnTo>
                          <a:lnTo>
                            <a:pt x="341" y="701"/>
                          </a:lnTo>
                          <a:lnTo>
                            <a:pt x="343" y="703"/>
                          </a:lnTo>
                          <a:lnTo>
                            <a:pt x="343" y="705"/>
                          </a:lnTo>
                          <a:lnTo>
                            <a:pt x="343" y="707"/>
                          </a:lnTo>
                          <a:lnTo>
                            <a:pt x="341" y="707"/>
                          </a:lnTo>
                          <a:lnTo>
                            <a:pt x="339" y="709"/>
                          </a:lnTo>
                          <a:lnTo>
                            <a:pt x="339" y="707"/>
                          </a:lnTo>
                          <a:lnTo>
                            <a:pt x="337" y="707"/>
                          </a:lnTo>
                          <a:lnTo>
                            <a:pt x="337" y="705"/>
                          </a:lnTo>
                          <a:lnTo>
                            <a:pt x="337" y="730"/>
                          </a:lnTo>
                          <a:lnTo>
                            <a:pt x="337" y="753"/>
                          </a:lnTo>
                          <a:lnTo>
                            <a:pt x="337" y="755"/>
                          </a:lnTo>
                          <a:lnTo>
                            <a:pt x="337" y="889"/>
                          </a:lnTo>
                          <a:lnTo>
                            <a:pt x="336" y="889"/>
                          </a:lnTo>
                          <a:lnTo>
                            <a:pt x="336" y="891"/>
                          </a:lnTo>
                          <a:lnTo>
                            <a:pt x="334" y="891"/>
                          </a:lnTo>
                          <a:lnTo>
                            <a:pt x="332" y="891"/>
                          </a:lnTo>
                          <a:lnTo>
                            <a:pt x="330" y="889"/>
                          </a:lnTo>
                          <a:lnTo>
                            <a:pt x="328" y="889"/>
                          </a:lnTo>
                          <a:lnTo>
                            <a:pt x="326" y="889"/>
                          </a:lnTo>
                          <a:lnTo>
                            <a:pt x="320" y="887"/>
                          </a:lnTo>
                          <a:lnTo>
                            <a:pt x="316" y="885"/>
                          </a:lnTo>
                          <a:lnTo>
                            <a:pt x="312" y="885"/>
                          </a:lnTo>
                          <a:lnTo>
                            <a:pt x="311" y="885"/>
                          </a:lnTo>
                          <a:lnTo>
                            <a:pt x="311" y="884"/>
                          </a:lnTo>
                          <a:lnTo>
                            <a:pt x="309" y="884"/>
                          </a:lnTo>
                          <a:lnTo>
                            <a:pt x="307" y="884"/>
                          </a:lnTo>
                          <a:lnTo>
                            <a:pt x="305" y="882"/>
                          </a:lnTo>
                          <a:lnTo>
                            <a:pt x="303" y="882"/>
                          </a:lnTo>
                          <a:lnTo>
                            <a:pt x="301" y="882"/>
                          </a:lnTo>
                          <a:lnTo>
                            <a:pt x="301" y="884"/>
                          </a:lnTo>
                          <a:lnTo>
                            <a:pt x="299" y="884"/>
                          </a:lnTo>
                          <a:lnTo>
                            <a:pt x="297" y="885"/>
                          </a:lnTo>
                          <a:lnTo>
                            <a:pt x="297" y="884"/>
                          </a:lnTo>
                          <a:lnTo>
                            <a:pt x="295" y="884"/>
                          </a:lnTo>
                          <a:lnTo>
                            <a:pt x="295" y="885"/>
                          </a:lnTo>
                          <a:lnTo>
                            <a:pt x="293" y="885"/>
                          </a:lnTo>
                          <a:lnTo>
                            <a:pt x="293" y="887"/>
                          </a:lnTo>
                          <a:lnTo>
                            <a:pt x="291" y="887"/>
                          </a:lnTo>
                          <a:lnTo>
                            <a:pt x="289" y="887"/>
                          </a:lnTo>
                          <a:lnTo>
                            <a:pt x="288" y="887"/>
                          </a:lnTo>
                          <a:lnTo>
                            <a:pt x="286" y="887"/>
                          </a:lnTo>
                          <a:lnTo>
                            <a:pt x="284" y="887"/>
                          </a:lnTo>
                          <a:lnTo>
                            <a:pt x="282" y="887"/>
                          </a:lnTo>
                          <a:lnTo>
                            <a:pt x="280" y="885"/>
                          </a:lnTo>
                          <a:lnTo>
                            <a:pt x="280" y="887"/>
                          </a:lnTo>
                          <a:lnTo>
                            <a:pt x="278" y="887"/>
                          </a:lnTo>
                          <a:lnTo>
                            <a:pt x="278" y="885"/>
                          </a:lnTo>
                          <a:lnTo>
                            <a:pt x="276" y="885"/>
                          </a:lnTo>
                          <a:lnTo>
                            <a:pt x="274" y="885"/>
                          </a:lnTo>
                          <a:lnTo>
                            <a:pt x="272" y="885"/>
                          </a:lnTo>
                          <a:lnTo>
                            <a:pt x="272" y="884"/>
                          </a:lnTo>
                          <a:lnTo>
                            <a:pt x="270" y="884"/>
                          </a:lnTo>
                          <a:lnTo>
                            <a:pt x="270" y="882"/>
                          </a:lnTo>
                          <a:lnTo>
                            <a:pt x="268" y="882"/>
                          </a:lnTo>
                          <a:lnTo>
                            <a:pt x="268" y="880"/>
                          </a:lnTo>
                          <a:lnTo>
                            <a:pt x="266" y="880"/>
                          </a:lnTo>
                          <a:lnTo>
                            <a:pt x="266" y="878"/>
                          </a:lnTo>
                          <a:lnTo>
                            <a:pt x="264" y="878"/>
                          </a:lnTo>
                          <a:lnTo>
                            <a:pt x="264" y="876"/>
                          </a:lnTo>
                          <a:lnTo>
                            <a:pt x="263" y="876"/>
                          </a:lnTo>
                          <a:lnTo>
                            <a:pt x="261" y="876"/>
                          </a:lnTo>
                          <a:lnTo>
                            <a:pt x="259" y="876"/>
                          </a:lnTo>
                          <a:lnTo>
                            <a:pt x="259" y="878"/>
                          </a:lnTo>
                          <a:lnTo>
                            <a:pt x="257" y="878"/>
                          </a:lnTo>
                          <a:lnTo>
                            <a:pt x="255" y="878"/>
                          </a:lnTo>
                          <a:lnTo>
                            <a:pt x="253" y="878"/>
                          </a:lnTo>
                          <a:lnTo>
                            <a:pt x="251" y="878"/>
                          </a:lnTo>
                          <a:lnTo>
                            <a:pt x="249" y="878"/>
                          </a:lnTo>
                          <a:lnTo>
                            <a:pt x="247" y="878"/>
                          </a:lnTo>
                          <a:lnTo>
                            <a:pt x="245" y="878"/>
                          </a:lnTo>
                          <a:lnTo>
                            <a:pt x="243" y="878"/>
                          </a:lnTo>
                          <a:lnTo>
                            <a:pt x="243" y="880"/>
                          </a:lnTo>
                          <a:lnTo>
                            <a:pt x="241" y="880"/>
                          </a:lnTo>
                          <a:lnTo>
                            <a:pt x="240" y="880"/>
                          </a:lnTo>
                          <a:lnTo>
                            <a:pt x="238" y="880"/>
                          </a:lnTo>
                          <a:lnTo>
                            <a:pt x="238" y="878"/>
                          </a:lnTo>
                          <a:lnTo>
                            <a:pt x="236" y="878"/>
                          </a:lnTo>
                          <a:lnTo>
                            <a:pt x="236" y="876"/>
                          </a:lnTo>
                          <a:lnTo>
                            <a:pt x="234" y="876"/>
                          </a:lnTo>
                          <a:lnTo>
                            <a:pt x="232" y="874"/>
                          </a:lnTo>
                          <a:lnTo>
                            <a:pt x="230" y="874"/>
                          </a:lnTo>
                          <a:lnTo>
                            <a:pt x="230" y="876"/>
                          </a:lnTo>
                          <a:lnTo>
                            <a:pt x="230" y="874"/>
                          </a:lnTo>
                          <a:lnTo>
                            <a:pt x="228" y="874"/>
                          </a:lnTo>
                          <a:lnTo>
                            <a:pt x="226" y="876"/>
                          </a:lnTo>
                          <a:lnTo>
                            <a:pt x="226" y="878"/>
                          </a:lnTo>
                          <a:lnTo>
                            <a:pt x="224" y="878"/>
                          </a:lnTo>
                          <a:lnTo>
                            <a:pt x="222" y="878"/>
                          </a:lnTo>
                          <a:lnTo>
                            <a:pt x="222" y="880"/>
                          </a:lnTo>
                          <a:lnTo>
                            <a:pt x="222" y="878"/>
                          </a:lnTo>
                          <a:lnTo>
                            <a:pt x="220" y="878"/>
                          </a:lnTo>
                          <a:lnTo>
                            <a:pt x="220" y="880"/>
                          </a:lnTo>
                          <a:lnTo>
                            <a:pt x="218" y="880"/>
                          </a:lnTo>
                          <a:lnTo>
                            <a:pt x="218" y="878"/>
                          </a:lnTo>
                          <a:lnTo>
                            <a:pt x="218" y="876"/>
                          </a:lnTo>
                          <a:lnTo>
                            <a:pt x="217" y="876"/>
                          </a:lnTo>
                          <a:lnTo>
                            <a:pt x="217" y="874"/>
                          </a:lnTo>
                          <a:lnTo>
                            <a:pt x="217" y="872"/>
                          </a:lnTo>
                          <a:lnTo>
                            <a:pt x="218" y="872"/>
                          </a:lnTo>
                          <a:lnTo>
                            <a:pt x="218" y="870"/>
                          </a:lnTo>
                          <a:lnTo>
                            <a:pt x="217" y="870"/>
                          </a:lnTo>
                          <a:lnTo>
                            <a:pt x="217" y="868"/>
                          </a:lnTo>
                          <a:lnTo>
                            <a:pt x="215" y="868"/>
                          </a:lnTo>
                          <a:lnTo>
                            <a:pt x="215" y="866"/>
                          </a:lnTo>
                          <a:lnTo>
                            <a:pt x="215" y="864"/>
                          </a:lnTo>
                          <a:lnTo>
                            <a:pt x="213" y="864"/>
                          </a:lnTo>
                          <a:lnTo>
                            <a:pt x="211" y="864"/>
                          </a:lnTo>
                          <a:lnTo>
                            <a:pt x="209" y="864"/>
                          </a:lnTo>
                          <a:lnTo>
                            <a:pt x="207" y="864"/>
                          </a:lnTo>
                          <a:lnTo>
                            <a:pt x="207" y="862"/>
                          </a:lnTo>
                          <a:lnTo>
                            <a:pt x="205" y="862"/>
                          </a:lnTo>
                          <a:lnTo>
                            <a:pt x="205" y="860"/>
                          </a:lnTo>
                          <a:lnTo>
                            <a:pt x="203" y="860"/>
                          </a:lnTo>
                          <a:lnTo>
                            <a:pt x="203" y="859"/>
                          </a:lnTo>
                          <a:lnTo>
                            <a:pt x="203" y="860"/>
                          </a:lnTo>
                          <a:lnTo>
                            <a:pt x="201" y="860"/>
                          </a:lnTo>
                          <a:lnTo>
                            <a:pt x="199" y="860"/>
                          </a:lnTo>
                          <a:lnTo>
                            <a:pt x="199" y="859"/>
                          </a:lnTo>
                          <a:lnTo>
                            <a:pt x="199" y="860"/>
                          </a:lnTo>
                          <a:lnTo>
                            <a:pt x="197" y="860"/>
                          </a:lnTo>
                          <a:lnTo>
                            <a:pt x="197" y="862"/>
                          </a:lnTo>
                          <a:lnTo>
                            <a:pt x="197" y="864"/>
                          </a:lnTo>
                          <a:lnTo>
                            <a:pt x="195" y="864"/>
                          </a:lnTo>
                          <a:lnTo>
                            <a:pt x="193" y="864"/>
                          </a:lnTo>
                          <a:lnTo>
                            <a:pt x="193" y="866"/>
                          </a:lnTo>
                          <a:lnTo>
                            <a:pt x="192" y="868"/>
                          </a:lnTo>
                          <a:lnTo>
                            <a:pt x="192" y="870"/>
                          </a:lnTo>
                          <a:lnTo>
                            <a:pt x="190" y="870"/>
                          </a:lnTo>
                          <a:lnTo>
                            <a:pt x="188" y="870"/>
                          </a:lnTo>
                          <a:lnTo>
                            <a:pt x="186" y="870"/>
                          </a:lnTo>
                          <a:lnTo>
                            <a:pt x="186" y="872"/>
                          </a:lnTo>
                          <a:lnTo>
                            <a:pt x="184" y="872"/>
                          </a:lnTo>
                          <a:lnTo>
                            <a:pt x="182" y="872"/>
                          </a:lnTo>
                          <a:lnTo>
                            <a:pt x="182" y="874"/>
                          </a:lnTo>
                          <a:lnTo>
                            <a:pt x="180" y="874"/>
                          </a:lnTo>
                          <a:lnTo>
                            <a:pt x="178" y="874"/>
                          </a:lnTo>
                          <a:lnTo>
                            <a:pt x="176" y="874"/>
                          </a:lnTo>
                          <a:lnTo>
                            <a:pt x="174" y="874"/>
                          </a:lnTo>
                          <a:lnTo>
                            <a:pt x="172" y="874"/>
                          </a:lnTo>
                          <a:lnTo>
                            <a:pt x="172" y="872"/>
                          </a:lnTo>
                          <a:lnTo>
                            <a:pt x="170" y="870"/>
                          </a:lnTo>
                          <a:lnTo>
                            <a:pt x="170" y="868"/>
                          </a:lnTo>
                          <a:lnTo>
                            <a:pt x="170" y="860"/>
                          </a:lnTo>
                          <a:lnTo>
                            <a:pt x="170" y="857"/>
                          </a:lnTo>
                          <a:lnTo>
                            <a:pt x="169" y="855"/>
                          </a:lnTo>
                          <a:lnTo>
                            <a:pt x="169" y="853"/>
                          </a:lnTo>
                          <a:lnTo>
                            <a:pt x="165" y="847"/>
                          </a:lnTo>
                          <a:lnTo>
                            <a:pt x="163" y="843"/>
                          </a:lnTo>
                          <a:lnTo>
                            <a:pt x="161" y="843"/>
                          </a:lnTo>
                          <a:lnTo>
                            <a:pt x="159" y="841"/>
                          </a:lnTo>
                          <a:lnTo>
                            <a:pt x="157" y="841"/>
                          </a:lnTo>
                          <a:lnTo>
                            <a:pt x="155" y="841"/>
                          </a:lnTo>
                          <a:lnTo>
                            <a:pt x="153" y="841"/>
                          </a:lnTo>
                          <a:lnTo>
                            <a:pt x="151" y="841"/>
                          </a:lnTo>
                          <a:lnTo>
                            <a:pt x="149" y="843"/>
                          </a:lnTo>
                          <a:lnTo>
                            <a:pt x="145" y="845"/>
                          </a:lnTo>
                          <a:lnTo>
                            <a:pt x="144" y="847"/>
                          </a:lnTo>
                          <a:lnTo>
                            <a:pt x="142" y="847"/>
                          </a:lnTo>
                          <a:lnTo>
                            <a:pt x="140" y="845"/>
                          </a:lnTo>
                          <a:lnTo>
                            <a:pt x="138" y="845"/>
                          </a:lnTo>
                          <a:lnTo>
                            <a:pt x="136" y="845"/>
                          </a:lnTo>
                          <a:lnTo>
                            <a:pt x="134" y="843"/>
                          </a:lnTo>
                          <a:lnTo>
                            <a:pt x="130" y="839"/>
                          </a:lnTo>
                          <a:lnTo>
                            <a:pt x="126" y="837"/>
                          </a:lnTo>
                          <a:lnTo>
                            <a:pt x="126" y="836"/>
                          </a:lnTo>
                          <a:lnTo>
                            <a:pt x="124" y="836"/>
                          </a:lnTo>
                          <a:lnTo>
                            <a:pt x="122" y="837"/>
                          </a:lnTo>
                          <a:lnTo>
                            <a:pt x="119" y="837"/>
                          </a:lnTo>
                          <a:lnTo>
                            <a:pt x="115" y="837"/>
                          </a:lnTo>
                          <a:lnTo>
                            <a:pt x="113" y="837"/>
                          </a:lnTo>
                          <a:lnTo>
                            <a:pt x="113" y="836"/>
                          </a:lnTo>
                          <a:lnTo>
                            <a:pt x="111" y="836"/>
                          </a:lnTo>
                          <a:lnTo>
                            <a:pt x="109" y="836"/>
                          </a:lnTo>
                          <a:lnTo>
                            <a:pt x="109" y="834"/>
                          </a:lnTo>
                          <a:lnTo>
                            <a:pt x="107" y="834"/>
                          </a:lnTo>
                          <a:lnTo>
                            <a:pt x="107" y="832"/>
                          </a:lnTo>
                          <a:lnTo>
                            <a:pt x="107" y="830"/>
                          </a:lnTo>
                          <a:lnTo>
                            <a:pt x="105" y="830"/>
                          </a:lnTo>
                          <a:lnTo>
                            <a:pt x="103" y="828"/>
                          </a:lnTo>
                          <a:lnTo>
                            <a:pt x="101" y="828"/>
                          </a:lnTo>
                          <a:lnTo>
                            <a:pt x="99" y="824"/>
                          </a:lnTo>
                          <a:lnTo>
                            <a:pt x="97" y="820"/>
                          </a:lnTo>
                          <a:lnTo>
                            <a:pt x="97" y="818"/>
                          </a:lnTo>
                          <a:lnTo>
                            <a:pt x="96" y="814"/>
                          </a:lnTo>
                          <a:lnTo>
                            <a:pt x="96" y="811"/>
                          </a:lnTo>
                          <a:lnTo>
                            <a:pt x="96" y="809"/>
                          </a:lnTo>
                          <a:lnTo>
                            <a:pt x="94" y="807"/>
                          </a:lnTo>
                          <a:lnTo>
                            <a:pt x="94" y="805"/>
                          </a:lnTo>
                          <a:lnTo>
                            <a:pt x="94" y="803"/>
                          </a:lnTo>
                          <a:lnTo>
                            <a:pt x="94" y="801"/>
                          </a:lnTo>
                          <a:lnTo>
                            <a:pt x="92" y="793"/>
                          </a:lnTo>
                          <a:lnTo>
                            <a:pt x="92" y="791"/>
                          </a:lnTo>
                          <a:lnTo>
                            <a:pt x="90" y="791"/>
                          </a:lnTo>
                          <a:lnTo>
                            <a:pt x="90" y="788"/>
                          </a:lnTo>
                          <a:lnTo>
                            <a:pt x="88" y="784"/>
                          </a:lnTo>
                          <a:lnTo>
                            <a:pt x="88" y="782"/>
                          </a:lnTo>
                          <a:lnTo>
                            <a:pt x="86" y="780"/>
                          </a:lnTo>
                          <a:lnTo>
                            <a:pt x="82" y="776"/>
                          </a:lnTo>
                          <a:lnTo>
                            <a:pt x="82" y="774"/>
                          </a:lnTo>
                          <a:lnTo>
                            <a:pt x="80" y="770"/>
                          </a:lnTo>
                          <a:lnTo>
                            <a:pt x="80" y="768"/>
                          </a:lnTo>
                          <a:lnTo>
                            <a:pt x="78" y="766"/>
                          </a:lnTo>
                          <a:lnTo>
                            <a:pt x="78" y="764"/>
                          </a:lnTo>
                          <a:lnTo>
                            <a:pt x="78" y="763"/>
                          </a:lnTo>
                          <a:lnTo>
                            <a:pt x="78" y="761"/>
                          </a:lnTo>
                          <a:lnTo>
                            <a:pt x="78" y="759"/>
                          </a:lnTo>
                          <a:lnTo>
                            <a:pt x="78" y="757"/>
                          </a:lnTo>
                          <a:lnTo>
                            <a:pt x="78" y="755"/>
                          </a:lnTo>
                          <a:lnTo>
                            <a:pt x="78" y="753"/>
                          </a:lnTo>
                          <a:lnTo>
                            <a:pt x="78" y="751"/>
                          </a:lnTo>
                          <a:lnTo>
                            <a:pt x="80" y="749"/>
                          </a:lnTo>
                          <a:lnTo>
                            <a:pt x="80" y="747"/>
                          </a:lnTo>
                          <a:lnTo>
                            <a:pt x="80" y="745"/>
                          </a:lnTo>
                          <a:lnTo>
                            <a:pt x="80" y="743"/>
                          </a:lnTo>
                          <a:lnTo>
                            <a:pt x="80" y="741"/>
                          </a:lnTo>
                          <a:lnTo>
                            <a:pt x="80" y="738"/>
                          </a:lnTo>
                          <a:lnTo>
                            <a:pt x="80" y="736"/>
                          </a:lnTo>
                          <a:lnTo>
                            <a:pt x="78" y="734"/>
                          </a:lnTo>
                          <a:lnTo>
                            <a:pt x="78" y="732"/>
                          </a:lnTo>
                          <a:lnTo>
                            <a:pt x="78" y="730"/>
                          </a:lnTo>
                          <a:lnTo>
                            <a:pt x="74" y="720"/>
                          </a:lnTo>
                          <a:lnTo>
                            <a:pt x="74" y="718"/>
                          </a:lnTo>
                          <a:lnTo>
                            <a:pt x="74" y="716"/>
                          </a:lnTo>
                          <a:lnTo>
                            <a:pt x="73" y="715"/>
                          </a:lnTo>
                          <a:lnTo>
                            <a:pt x="73" y="713"/>
                          </a:lnTo>
                          <a:lnTo>
                            <a:pt x="71" y="711"/>
                          </a:lnTo>
                          <a:lnTo>
                            <a:pt x="71" y="709"/>
                          </a:lnTo>
                          <a:lnTo>
                            <a:pt x="69" y="709"/>
                          </a:lnTo>
                          <a:lnTo>
                            <a:pt x="69" y="707"/>
                          </a:lnTo>
                          <a:lnTo>
                            <a:pt x="67" y="705"/>
                          </a:lnTo>
                          <a:lnTo>
                            <a:pt x="67" y="703"/>
                          </a:lnTo>
                          <a:lnTo>
                            <a:pt x="67" y="701"/>
                          </a:lnTo>
                          <a:lnTo>
                            <a:pt x="67" y="699"/>
                          </a:lnTo>
                          <a:lnTo>
                            <a:pt x="65" y="697"/>
                          </a:lnTo>
                          <a:lnTo>
                            <a:pt x="65" y="695"/>
                          </a:lnTo>
                          <a:lnTo>
                            <a:pt x="65" y="693"/>
                          </a:lnTo>
                          <a:lnTo>
                            <a:pt x="65" y="691"/>
                          </a:lnTo>
                          <a:lnTo>
                            <a:pt x="65" y="690"/>
                          </a:lnTo>
                          <a:lnTo>
                            <a:pt x="65" y="688"/>
                          </a:lnTo>
                          <a:lnTo>
                            <a:pt x="65" y="686"/>
                          </a:lnTo>
                          <a:lnTo>
                            <a:pt x="65" y="684"/>
                          </a:lnTo>
                          <a:lnTo>
                            <a:pt x="65" y="682"/>
                          </a:lnTo>
                          <a:lnTo>
                            <a:pt x="65" y="680"/>
                          </a:lnTo>
                          <a:lnTo>
                            <a:pt x="65" y="678"/>
                          </a:lnTo>
                          <a:lnTo>
                            <a:pt x="65" y="676"/>
                          </a:lnTo>
                          <a:lnTo>
                            <a:pt x="65" y="674"/>
                          </a:lnTo>
                          <a:lnTo>
                            <a:pt x="65" y="672"/>
                          </a:lnTo>
                          <a:lnTo>
                            <a:pt x="65" y="670"/>
                          </a:lnTo>
                          <a:lnTo>
                            <a:pt x="65" y="668"/>
                          </a:lnTo>
                          <a:lnTo>
                            <a:pt x="65" y="667"/>
                          </a:lnTo>
                          <a:lnTo>
                            <a:pt x="65" y="665"/>
                          </a:lnTo>
                          <a:lnTo>
                            <a:pt x="65" y="663"/>
                          </a:lnTo>
                          <a:lnTo>
                            <a:pt x="65" y="661"/>
                          </a:lnTo>
                          <a:lnTo>
                            <a:pt x="67" y="657"/>
                          </a:lnTo>
                          <a:lnTo>
                            <a:pt x="67" y="655"/>
                          </a:lnTo>
                          <a:lnTo>
                            <a:pt x="67" y="653"/>
                          </a:lnTo>
                          <a:lnTo>
                            <a:pt x="65" y="653"/>
                          </a:lnTo>
                          <a:lnTo>
                            <a:pt x="65" y="651"/>
                          </a:lnTo>
                          <a:lnTo>
                            <a:pt x="65" y="649"/>
                          </a:lnTo>
                          <a:lnTo>
                            <a:pt x="65" y="647"/>
                          </a:lnTo>
                          <a:lnTo>
                            <a:pt x="63" y="645"/>
                          </a:lnTo>
                          <a:lnTo>
                            <a:pt x="63" y="643"/>
                          </a:lnTo>
                          <a:lnTo>
                            <a:pt x="63" y="642"/>
                          </a:lnTo>
                          <a:lnTo>
                            <a:pt x="63" y="640"/>
                          </a:lnTo>
                          <a:lnTo>
                            <a:pt x="63" y="638"/>
                          </a:lnTo>
                          <a:lnTo>
                            <a:pt x="61" y="638"/>
                          </a:lnTo>
                          <a:lnTo>
                            <a:pt x="61" y="636"/>
                          </a:lnTo>
                          <a:lnTo>
                            <a:pt x="63" y="636"/>
                          </a:lnTo>
                          <a:lnTo>
                            <a:pt x="63" y="634"/>
                          </a:lnTo>
                          <a:lnTo>
                            <a:pt x="65" y="632"/>
                          </a:lnTo>
                          <a:lnTo>
                            <a:pt x="65" y="630"/>
                          </a:lnTo>
                          <a:lnTo>
                            <a:pt x="67" y="630"/>
                          </a:lnTo>
                          <a:lnTo>
                            <a:pt x="69" y="628"/>
                          </a:lnTo>
                          <a:lnTo>
                            <a:pt x="69" y="626"/>
                          </a:lnTo>
                          <a:lnTo>
                            <a:pt x="71" y="626"/>
                          </a:lnTo>
                          <a:lnTo>
                            <a:pt x="71" y="622"/>
                          </a:lnTo>
                          <a:lnTo>
                            <a:pt x="73" y="620"/>
                          </a:lnTo>
                          <a:lnTo>
                            <a:pt x="74" y="620"/>
                          </a:lnTo>
                          <a:lnTo>
                            <a:pt x="80" y="619"/>
                          </a:lnTo>
                          <a:lnTo>
                            <a:pt x="80" y="617"/>
                          </a:lnTo>
                          <a:lnTo>
                            <a:pt x="80" y="615"/>
                          </a:lnTo>
                          <a:lnTo>
                            <a:pt x="82" y="615"/>
                          </a:lnTo>
                          <a:lnTo>
                            <a:pt x="84" y="615"/>
                          </a:lnTo>
                          <a:lnTo>
                            <a:pt x="84" y="613"/>
                          </a:lnTo>
                          <a:lnTo>
                            <a:pt x="84" y="611"/>
                          </a:lnTo>
                          <a:lnTo>
                            <a:pt x="84" y="609"/>
                          </a:lnTo>
                          <a:lnTo>
                            <a:pt x="86" y="609"/>
                          </a:lnTo>
                          <a:lnTo>
                            <a:pt x="86" y="607"/>
                          </a:lnTo>
                          <a:lnTo>
                            <a:pt x="88" y="605"/>
                          </a:lnTo>
                          <a:lnTo>
                            <a:pt x="88" y="603"/>
                          </a:lnTo>
                          <a:lnTo>
                            <a:pt x="90" y="603"/>
                          </a:lnTo>
                          <a:lnTo>
                            <a:pt x="86" y="594"/>
                          </a:lnTo>
                          <a:lnTo>
                            <a:pt x="86" y="592"/>
                          </a:lnTo>
                          <a:lnTo>
                            <a:pt x="86" y="590"/>
                          </a:lnTo>
                          <a:lnTo>
                            <a:pt x="84" y="590"/>
                          </a:lnTo>
                          <a:lnTo>
                            <a:pt x="84" y="588"/>
                          </a:lnTo>
                          <a:lnTo>
                            <a:pt x="84" y="586"/>
                          </a:lnTo>
                          <a:lnTo>
                            <a:pt x="84" y="584"/>
                          </a:lnTo>
                          <a:lnTo>
                            <a:pt x="84" y="582"/>
                          </a:lnTo>
                          <a:lnTo>
                            <a:pt x="82" y="580"/>
                          </a:lnTo>
                          <a:lnTo>
                            <a:pt x="82" y="578"/>
                          </a:lnTo>
                          <a:lnTo>
                            <a:pt x="82" y="576"/>
                          </a:lnTo>
                          <a:lnTo>
                            <a:pt x="80" y="576"/>
                          </a:lnTo>
                          <a:lnTo>
                            <a:pt x="80" y="574"/>
                          </a:lnTo>
                          <a:lnTo>
                            <a:pt x="78" y="571"/>
                          </a:lnTo>
                          <a:lnTo>
                            <a:pt x="78" y="569"/>
                          </a:lnTo>
                          <a:lnTo>
                            <a:pt x="76" y="569"/>
                          </a:lnTo>
                          <a:lnTo>
                            <a:pt x="76" y="567"/>
                          </a:lnTo>
                          <a:lnTo>
                            <a:pt x="74" y="565"/>
                          </a:lnTo>
                          <a:lnTo>
                            <a:pt x="73" y="563"/>
                          </a:lnTo>
                          <a:lnTo>
                            <a:pt x="71" y="561"/>
                          </a:lnTo>
                          <a:lnTo>
                            <a:pt x="69" y="559"/>
                          </a:lnTo>
                          <a:lnTo>
                            <a:pt x="67" y="559"/>
                          </a:lnTo>
                          <a:lnTo>
                            <a:pt x="67" y="557"/>
                          </a:lnTo>
                          <a:lnTo>
                            <a:pt x="65" y="557"/>
                          </a:lnTo>
                          <a:lnTo>
                            <a:pt x="63" y="555"/>
                          </a:lnTo>
                          <a:lnTo>
                            <a:pt x="61" y="555"/>
                          </a:lnTo>
                          <a:lnTo>
                            <a:pt x="59" y="555"/>
                          </a:lnTo>
                          <a:lnTo>
                            <a:pt x="57" y="553"/>
                          </a:lnTo>
                          <a:lnTo>
                            <a:pt x="55" y="553"/>
                          </a:lnTo>
                          <a:lnTo>
                            <a:pt x="53" y="553"/>
                          </a:lnTo>
                          <a:lnTo>
                            <a:pt x="51" y="553"/>
                          </a:lnTo>
                          <a:lnTo>
                            <a:pt x="49" y="553"/>
                          </a:lnTo>
                          <a:lnTo>
                            <a:pt x="49" y="551"/>
                          </a:lnTo>
                          <a:lnTo>
                            <a:pt x="48" y="551"/>
                          </a:lnTo>
                          <a:lnTo>
                            <a:pt x="46" y="549"/>
                          </a:lnTo>
                          <a:lnTo>
                            <a:pt x="44" y="547"/>
                          </a:lnTo>
                          <a:lnTo>
                            <a:pt x="42" y="546"/>
                          </a:lnTo>
                          <a:lnTo>
                            <a:pt x="40" y="544"/>
                          </a:lnTo>
                          <a:lnTo>
                            <a:pt x="38" y="542"/>
                          </a:lnTo>
                          <a:lnTo>
                            <a:pt x="36" y="540"/>
                          </a:lnTo>
                          <a:lnTo>
                            <a:pt x="34" y="538"/>
                          </a:lnTo>
                          <a:lnTo>
                            <a:pt x="32" y="538"/>
                          </a:lnTo>
                          <a:lnTo>
                            <a:pt x="32" y="536"/>
                          </a:lnTo>
                          <a:lnTo>
                            <a:pt x="30" y="534"/>
                          </a:lnTo>
                          <a:lnTo>
                            <a:pt x="28" y="532"/>
                          </a:lnTo>
                          <a:lnTo>
                            <a:pt x="26" y="532"/>
                          </a:lnTo>
                          <a:lnTo>
                            <a:pt x="25" y="532"/>
                          </a:lnTo>
                          <a:lnTo>
                            <a:pt x="23" y="532"/>
                          </a:lnTo>
                          <a:lnTo>
                            <a:pt x="23" y="530"/>
                          </a:lnTo>
                          <a:lnTo>
                            <a:pt x="21" y="530"/>
                          </a:lnTo>
                          <a:lnTo>
                            <a:pt x="19" y="530"/>
                          </a:lnTo>
                          <a:lnTo>
                            <a:pt x="17" y="530"/>
                          </a:lnTo>
                          <a:lnTo>
                            <a:pt x="15" y="530"/>
                          </a:lnTo>
                          <a:lnTo>
                            <a:pt x="13" y="530"/>
                          </a:lnTo>
                          <a:lnTo>
                            <a:pt x="11" y="528"/>
                          </a:lnTo>
                          <a:lnTo>
                            <a:pt x="9" y="528"/>
                          </a:lnTo>
                          <a:lnTo>
                            <a:pt x="7" y="528"/>
                          </a:lnTo>
                          <a:lnTo>
                            <a:pt x="5" y="528"/>
                          </a:lnTo>
                          <a:lnTo>
                            <a:pt x="3" y="528"/>
                          </a:lnTo>
                          <a:lnTo>
                            <a:pt x="1" y="526"/>
                          </a:lnTo>
                          <a:lnTo>
                            <a:pt x="0" y="526"/>
                          </a:lnTo>
                          <a:close/>
                          <a:moveTo>
                            <a:pt x="385" y="486"/>
                          </a:moveTo>
                          <a:lnTo>
                            <a:pt x="382" y="490"/>
                          </a:lnTo>
                          <a:lnTo>
                            <a:pt x="384" y="492"/>
                          </a:lnTo>
                          <a:lnTo>
                            <a:pt x="384" y="488"/>
                          </a:lnTo>
                          <a:lnTo>
                            <a:pt x="385" y="486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29" name="Freeform 4866"/>
                    <p:cNvSpPr>
                      <a:spLocks/>
                    </p:cNvSpPr>
                    <p:nvPr/>
                  </p:nvSpPr>
                  <p:spPr bwMode="auto">
                    <a:xfrm>
                      <a:off x="562" y="2834"/>
                      <a:ext cx="584" cy="619"/>
                    </a:xfrm>
                    <a:custGeom>
                      <a:avLst/>
                      <a:gdLst>
                        <a:gd name="T0" fmla="*/ 104 w 584"/>
                        <a:gd name="T1" fmla="*/ 83 h 619"/>
                        <a:gd name="T2" fmla="*/ 135 w 584"/>
                        <a:gd name="T3" fmla="*/ 42 h 619"/>
                        <a:gd name="T4" fmla="*/ 169 w 584"/>
                        <a:gd name="T5" fmla="*/ 16 h 619"/>
                        <a:gd name="T6" fmla="*/ 223 w 584"/>
                        <a:gd name="T7" fmla="*/ 2 h 619"/>
                        <a:gd name="T8" fmla="*/ 260 w 584"/>
                        <a:gd name="T9" fmla="*/ 14 h 619"/>
                        <a:gd name="T10" fmla="*/ 300 w 584"/>
                        <a:gd name="T11" fmla="*/ 19 h 619"/>
                        <a:gd name="T12" fmla="*/ 296 w 584"/>
                        <a:gd name="T13" fmla="*/ 60 h 619"/>
                        <a:gd name="T14" fmla="*/ 306 w 584"/>
                        <a:gd name="T15" fmla="*/ 98 h 619"/>
                        <a:gd name="T16" fmla="*/ 311 w 584"/>
                        <a:gd name="T17" fmla="*/ 129 h 619"/>
                        <a:gd name="T18" fmla="*/ 344 w 584"/>
                        <a:gd name="T19" fmla="*/ 148 h 619"/>
                        <a:gd name="T20" fmla="*/ 390 w 584"/>
                        <a:gd name="T21" fmla="*/ 137 h 619"/>
                        <a:gd name="T22" fmla="*/ 431 w 584"/>
                        <a:gd name="T23" fmla="*/ 121 h 619"/>
                        <a:gd name="T24" fmla="*/ 459 w 584"/>
                        <a:gd name="T25" fmla="*/ 144 h 619"/>
                        <a:gd name="T26" fmla="*/ 467 w 584"/>
                        <a:gd name="T27" fmla="*/ 179 h 619"/>
                        <a:gd name="T28" fmla="*/ 479 w 584"/>
                        <a:gd name="T29" fmla="*/ 204 h 619"/>
                        <a:gd name="T30" fmla="*/ 459 w 584"/>
                        <a:gd name="T31" fmla="*/ 236 h 619"/>
                        <a:gd name="T32" fmla="*/ 459 w 584"/>
                        <a:gd name="T33" fmla="*/ 271 h 619"/>
                        <a:gd name="T34" fmla="*/ 486 w 584"/>
                        <a:gd name="T35" fmla="*/ 269 h 619"/>
                        <a:gd name="T36" fmla="*/ 521 w 584"/>
                        <a:gd name="T37" fmla="*/ 269 h 619"/>
                        <a:gd name="T38" fmla="*/ 553 w 584"/>
                        <a:gd name="T39" fmla="*/ 256 h 619"/>
                        <a:gd name="T40" fmla="*/ 580 w 584"/>
                        <a:gd name="T41" fmla="*/ 283 h 619"/>
                        <a:gd name="T42" fmla="*/ 569 w 584"/>
                        <a:gd name="T43" fmla="*/ 311 h 619"/>
                        <a:gd name="T44" fmla="*/ 559 w 584"/>
                        <a:gd name="T45" fmla="*/ 346 h 619"/>
                        <a:gd name="T46" fmla="*/ 551 w 584"/>
                        <a:gd name="T47" fmla="*/ 377 h 619"/>
                        <a:gd name="T48" fmla="*/ 528 w 584"/>
                        <a:gd name="T49" fmla="*/ 394 h 619"/>
                        <a:gd name="T50" fmla="*/ 515 w 584"/>
                        <a:gd name="T51" fmla="*/ 430 h 619"/>
                        <a:gd name="T52" fmla="*/ 525 w 584"/>
                        <a:gd name="T53" fmla="*/ 463 h 619"/>
                        <a:gd name="T54" fmla="*/ 505 w 584"/>
                        <a:gd name="T55" fmla="*/ 511 h 619"/>
                        <a:gd name="T56" fmla="*/ 503 w 584"/>
                        <a:gd name="T57" fmla="*/ 557 h 619"/>
                        <a:gd name="T58" fmla="*/ 507 w 584"/>
                        <a:gd name="T59" fmla="*/ 584 h 619"/>
                        <a:gd name="T60" fmla="*/ 515 w 584"/>
                        <a:gd name="T61" fmla="*/ 613 h 619"/>
                        <a:gd name="T62" fmla="*/ 480 w 584"/>
                        <a:gd name="T63" fmla="*/ 619 h 619"/>
                        <a:gd name="T64" fmla="*/ 438 w 584"/>
                        <a:gd name="T65" fmla="*/ 611 h 619"/>
                        <a:gd name="T66" fmla="*/ 400 w 584"/>
                        <a:gd name="T67" fmla="*/ 613 h 619"/>
                        <a:gd name="T68" fmla="*/ 400 w 584"/>
                        <a:gd name="T69" fmla="*/ 576 h 619"/>
                        <a:gd name="T70" fmla="*/ 409 w 584"/>
                        <a:gd name="T71" fmla="*/ 540 h 619"/>
                        <a:gd name="T72" fmla="*/ 381 w 584"/>
                        <a:gd name="T73" fmla="*/ 536 h 619"/>
                        <a:gd name="T74" fmla="*/ 356 w 584"/>
                        <a:gd name="T75" fmla="*/ 511 h 619"/>
                        <a:gd name="T76" fmla="*/ 344 w 584"/>
                        <a:gd name="T77" fmla="*/ 490 h 619"/>
                        <a:gd name="T78" fmla="*/ 313 w 584"/>
                        <a:gd name="T79" fmla="*/ 503 h 619"/>
                        <a:gd name="T80" fmla="*/ 267 w 584"/>
                        <a:gd name="T81" fmla="*/ 492 h 619"/>
                        <a:gd name="T82" fmla="*/ 239 w 584"/>
                        <a:gd name="T83" fmla="*/ 461 h 619"/>
                        <a:gd name="T84" fmla="*/ 214 w 584"/>
                        <a:gd name="T85" fmla="*/ 448 h 619"/>
                        <a:gd name="T86" fmla="*/ 202 w 584"/>
                        <a:gd name="T87" fmla="*/ 425 h 619"/>
                        <a:gd name="T88" fmla="*/ 192 w 584"/>
                        <a:gd name="T89" fmla="*/ 407 h 619"/>
                        <a:gd name="T90" fmla="*/ 177 w 584"/>
                        <a:gd name="T91" fmla="*/ 400 h 619"/>
                        <a:gd name="T92" fmla="*/ 154 w 584"/>
                        <a:gd name="T93" fmla="*/ 407 h 619"/>
                        <a:gd name="T94" fmla="*/ 135 w 584"/>
                        <a:gd name="T95" fmla="*/ 398 h 619"/>
                        <a:gd name="T96" fmla="*/ 114 w 584"/>
                        <a:gd name="T97" fmla="*/ 386 h 619"/>
                        <a:gd name="T98" fmla="*/ 91 w 584"/>
                        <a:gd name="T99" fmla="*/ 363 h 619"/>
                        <a:gd name="T100" fmla="*/ 66 w 584"/>
                        <a:gd name="T101" fmla="*/ 344 h 619"/>
                        <a:gd name="T102" fmla="*/ 45 w 584"/>
                        <a:gd name="T103" fmla="*/ 321 h 619"/>
                        <a:gd name="T104" fmla="*/ 24 w 584"/>
                        <a:gd name="T105" fmla="*/ 296 h 619"/>
                        <a:gd name="T106" fmla="*/ 2 w 584"/>
                        <a:gd name="T107" fmla="*/ 271 h 619"/>
                        <a:gd name="T108" fmla="*/ 33 w 584"/>
                        <a:gd name="T109" fmla="*/ 242 h 619"/>
                        <a:gd name="T110" fmla="*/ 62 w 584"/>
                        <a:gd name="T111" fmla="*/ 229 h 619"/>
                        <a:gd name="T112" fmla="*/ 85 w 584"/>
                        <a:gd name="T113" fmla="*/ 242 h 619"/>
                        <a:gd name="T114" fmla="*/ 121 w 584"/>
                        <a:gd name="T115" fmla="*/ 240 h 619"/>
                        <a:gd name="T116" fmla="*/ 118 w 584"/>
                        <a:gd name="T117" fmla="*/ 210 h 619"/>
                        <a:gd name="T118" fmla="*/ 110 w 584"/>
                        <a:gd name="T119" fmla="*/ 185 h 619"/>
                        <a:gd name="T120" fmla="*/ 91 w 584"/>
                        <a:gd name="T121" fmla="*/ 173 h 619"/>
                        <a:gd name="T122" fmla="*/ 83 w 584"/>
                        <a:gd name="T123" fmla="*/ 129 h 619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584" h="619">
                          <a:moveTo>
                            <a:pt x="83" y="129"/>
                          </a:moveTo>
                          <a:lnTo>
                            <a:pt x="83" y="127"/>
                          </a:lnTo>
                          <a:lnTo>
                            <a:pt x="83" y="125"/>
                          </a:lnTo>
                          <a:lnTo>
                            <a:pt x="83" y="123"/>
                          </a:lnTo>
                          <a:lnTo>
                            <a:pt x="85" y="123"/>
                          </a:lnTo>
                          <a:lnTo>
                            <a:pt x="85" y="121"/>
                          </a:lnTo>
                          <a:lnTo>
                            <a:pt x="87" y="119"/>
                          </a:lnTo>
                          <a:lnTo>
                            <a:pt x="87" y="117"/>
                          </a:lnTo>
                          <a:lnTo>
                            <a:pt x="89" y="117"/>
                          </a:lnTo>
                          <a:lnTo>
                            <a:pt x="89" y="115"/>
                          </a:lnTo>
                          <a:lnTo>
                            <a:pt x="89" y="114"/>
                          </a:lnTo>
                          <a:lnTo>
                            <a:pt x="89" y="112"/>
                          </a:lnTo>
                          <a:lnTo>
                            <a:pt x="89" y="110"/>
                          </a:lnTo>
                          <a:lnTo>
                            <a:pt x="91" y="108"/>
                          </a:lnTo>
                          <a:lnTo>
                            <a:pt x="93" y="106"/>
                          </a:lnTo>
                          <a:lnTo>
                            <a:pt x="95" y="106"/>
                          </a:lnTo>
                          <a:lnTo>
                            <a:pt x="95" y="104"/>
                          </a:lnTo>
                          <a:lnTo>
                            <a:pt x="96" y="104"/>
                          </a:lnTo>
                          <a:lnTo>
                            <a:pt x="98" y="102"/>
                          </a:lnTo>
                          <a:lnTo>
                            <a:pt x="98" y="100"/>
                          </a:lnTo>
                          <a:lnTo>
                            <a:pt x="100" y="98"/>
                          </a:lnTo>
                          <a:lnTo>
                            <a:pt x="100" y="96"/>
                          </a:lnTo>
                          <a:lnTo>
                            <a:pt x="102" y="94"/>
                          </a:lnTo>
                          <a:lnTo>
                            <a:pt x="102" y="92"/>
                          </a:lnTo>
                          <a:lnTo>
                            <a:pt x="102" y="90"/>
                          </a:lnTo>
                          <a:lnTo>
                            <a:pt x="104" y="89"/>
                          </a:lnTo>
                          <a:lnTo>
                            <a:pt x="104" y="87"/>
                          </a:lnTo>
                          <a:lnTo>
                            <a:pt x="104" y="85"/>
                          </a:lnTo>
                          <a:lnTo>
                            <a:pt x="104" y="83"/>
                          </a:lnTo>
                          <a:lnTo>
                            <a:pt x="106" y="81"/>
                          </a:lnTo>
                          <a:lnTo>
                            <a:pt x="104" y="81"/>
                          </a:lnTo>
                          <a:lnTo>
                            <a:pt x="106" y="81"/>
                          </a:lnTo>
                          <a:lnTo>
                            <a:pt x="108" y="79"/>
                          </a:lnTo>
                          <a:lnTo>
                            <a:pt x="108" y="77"/>
                          </a:lnTo>
                          <a:lnTo>
                            <a:pt x="110" y="77"/>
                          </a:lnTo>
                          <a:lnTo>
                            <a:pt x="110" y="75"/>
                          </a:lnTo>
                          <a:lnTo>
                            <a:pt x="112" y="75"/>
                          </a:lnTo>
                          <a:lnTo>
                            <a:pt x="112" y="73"/>
                          </a:lnTo>
                          <a:lnTo>
                            <a:pt x="114" y="71"/>
                          </a:lnTo>
                          <a:lnTo>
                            <a:pt x="114" y="69"/>
                          </a:lnTo>
                          <a:lnTo>
                            <a:pt x="116" y="67"/>
                          </a:lnTo>
                          <a:lnTo>
                            <a:pt x="116" y="66"/>
                          </a:lnTo>
                          <a:lnTo>
                            <a:pt x="118" y="64"/>
                          </a:lnTo>
                          <a:lnTo>
                            <a:pt x="118" y="62"/>
                          </a:lnTo>
                          <a:lnTo>
                            <a:pt x="119" y="62"/>
                          </a:lnTo>
                          <a:lnTo>
                            <a:pt x="119" y="60"/>
                          </a:lnTo>
                          <a:lnTo>
                            <a:pt x="123" y="56"/>
                          </a:lnTo>
                          <a:lnTo>
                            <a:pt x="123" y="54"/>
                          </a:lnTo>
                          <a:lnTo>
                            <a:pt x="123" y="52"/>
                          </a:lnTo>
                          <a:lnTo>
                            <a:pt x="125" y="50"/>
                          </a:lnTo>
                          <a:lnTo>
                            <a:pt x="127" y="48"/>
                          </a:lnTo>
                          <a:lnTo>
                            <a:pt x="129" y="48"/>
                          </a:lnTo>
                          <a:lnTo>
                            <a:pt x="131" y="48"/>
                          </a:lnTo>
                          <a:lnTo>
                            <a:pt x="133" y="48"/>
                          </a:lnTo>
                          <a:lnTo>
                            <a:pt x="135" y="48"/>
                          </a:lnTo>
                          <a:lnTo>
                            <a:pt x="135" y="46"/>
                          </a:lnTo>
                          <a:lnTo>
                            <a:pt x="135" y="44"/>
                          </a:lnTo>
                          <a:lnTo>
                            <a:pt x="135" y="42"/>
                          </a:lnTo>
                          <a:lnTo>
                            <a:pt x="137" y="42"/>
                          </a:lnTo>
                          <a:lnTo>
                            <a:pt x="137" y="41"/>
                          </a:lnTo>
                          <a:lnTo>
                            <a:pt x="137" y="39"/>
                          </a:lnTo>
                          <a:lnTo>
                            <a:pt x="139" y="39"/>
                          </a:lnTo>
                          <a:lnTo>
                            <a:pt x="141" y="37"/>
                          </a:lnTo>
                          <a:lnTo>
                            <a:pt x="143" y="35"/>
                          </a:lnTo>
                          <a:lnTo>
                            <a:pt x="144" y="33"/>
                          </a:lnTo>
                          <a:lnTo>
                            <a:pt x="146" y="31"/>
                          </a:lnTo>
                          <a:lnTo>
                            <a:pt x="148" y="31"/>
                          </a:lnTo>
                          <a:lnTo>
                            <a:pt x="148" y="29"/>
                          </a:lnTo>
                          <a:lnTo>
                            <a:pt x="148" y="27"/>
                          </a:lnTo>
                          <a:lnTo>
                            <a:pt x="150" y="27"/>
                          </a:lnTo>
                          <a:lnTo>
                            <a:pt x="150" y="25"/>
                          </a:lnTo>
                          <a:lnTo>
                            <a:pt x="150" y="23"/>
                          </a:lnTo>
                          <a:lnTo>
                            <a:pt x="152" y="23"/>
                          </a:lnTo>
                          <a:lnTo>
                            <a:pt x="150" y="21"/>
                          </a:lnTo>
                          <a:lnTo>
                            <a:pt x="152" y="21"/>
                          </a:lnTo>
                          <a:lnTo>
                            <a:pt x="154" y="21"/>
                          </a:lnTo>
                          <a:lnTo>
                            <a:pt x="156" y="21"/>
                          </a:lnTo>
                          <a:lnTo>
                            <a:pt x="158" y="21"/>
                          </a:lnTo>
                          <a:lnTo>
                            <a:pt x="158" y="19"/>
                          </a:lnTo>
                          <a:lnTo>
                            <a:pt x="160" y="19"/>
                          </a:lnTo>
                          <a:lnTo>
                            <a:pt x="162" y="19"/>
                          </a:lnTo>
                          <a:lnTo>
                            <a:pt x="166" y="21"/>
                          </a:lnTo>
                          <a:lnTo>
                            <a:pt x="166" y="19"/>
                          </a:lnTo>
                          <a:lnTo>
                            <a:pt x="167" y="19"/>
                          </a:lnTo>
                          <a:lnTo>
                            <a:pt x="167" y="18"/>
                          </a:lnTo>
                          <a:lnTo>
                            <a:pt x="167" y="16"/>
                          </a:lnTo>
                          <a:lnTo>
                            <a:pt x="169" y="16"/>
                          </a:lnTo>
                          <a:lnTo>
                            <a:pt x="169" y="14"/>
                          </a:lnTo>
                          <a:lnTo>
                            <a:pt x="171" y="12"/>
                          </a:lnTo>
                          <a:lnTo>
                            <a:pt x="175" y="12"/>
                          </a:lnTo>
                          <a:lnTo>
                            <a:pt x="177" y="10"/>
                          </a:lnTo>
                          <a:lnTo>
                            <a:pt x="179" y="8"/>
                          </a:lnTo>
                          <a:lnTo>
                            <a:pt x="181" y="8"/>
                          </a:lnTo>
                          <a:lnTo>
                            <a:pt x="183" y="6"/>
                          </a:lnTo>
                          <a:lnTo>
                            <a:pt x="183" y="8"/>
                          </a:lnTo>
                          <a:lnTo>
                            <a:pt x="185" y="6"/>
                          </a:lnTo>
                          <a:lnTo>
                            <a:pt x="187" y="6"/>
                          </a:lnTo>
                          <a:lnTo>
                            <a:pt x="189" y="6"/>
                          </a:lnTo>
                          <a:lnTo>
                            <a:pt x="191" y="6"/>
                          </a:lnTo>
                          <a:lnTo>
                            <a:pt x="192" y="6"/>
                          </a:lnTo>
                          <a:lnTo>
                            <a:pt x="194" y="8"/>
                          </a:lnTo>
                          <a:lnTo>
                            <a:pt x="196" y="6"/>
                          </a:lnTo>
                          <a:lnTo>
                            <a:pt x="198" y="8"/>
                          </a:lnTo>
                          <a:lnTo>
                            <a:pt x="198" y="6"/>
                          </a:lnTo>
                          <a:lnTo>
                            <a:pt x="200" y="6"/>
                          </a:lnTo>
                          <a:lnTo>
                            <a:pt x="202" y="6"/>
                          </a:lnTo>
                          <a:lnTo>
                            <a:pt x="204" y="4"/>
                          </a:lnTo>
                          <a:lnTo>
                            <a:pt x="206" y="4"/>
                          </a:lnTo>
                          <a:lnTo>
                            <a:pt x="208" y="4"/>
                          </a:lnTo>
                          <a:lnTo>
                            <a:pt x="212" y="4"/>
                          </a:lnTo>
                          <a:lnTo>
                            <a:pt x="214" y="4"/>
                          </a:lnTo>
                          <a:lnTo>
                            <a:pt x="215" y="4"/>
                          </a:lnTo>
                          <a:lnTo>
                            <a:pt x="217" y="4"/>
                          </a:lnTo>
                          <a:lnTo>
                            <a:pt x="219" y="2"/>
                          </a:lnTo>
                          <a:lnTo>
                            <a:pt x="221" y="2"/>
                          </a:lnTo>
                          <a:lnTo>
                            <a:pt x="223" y="2"/>
                          </a:lnTo>
                          <a:lnTo>
                            <a:pt x="225" y="2"/>
                          </a:lnTo>
                          <a:lnTo>
                            <a:pt x="227" y="2"/>
                          </a:lnTo>
                          <a:lnTo>
                            <a:pt x="227" y="0"/>
                          </a:lnTo>
                          <a:lnTo>
                            <a:pt x="229" y="0"/>
                          </a:lnTo>
                          <a:lnTo>
                            <a:pt x="231" y="0"/>
                          </a:lnTo>
                          <a:lnTo>
                            <a:pt x="233" y="0"/>
                          </a:lnTo>
                          <a:lnTo>
                            <a:pt x="235" y="0"/>
                          </a:lnTo>
                          <a:lnTo>
                            <a:pt x="235" y="2"/>
                          </a:lnTo>
                          <a:lnTo>
                            <a:pt x="235" y="4"/>
                          </a:lnTo>
                          <a:lnTo>
                            <a:pt x="237" y="4"/>
                          </a:lnTo>
                          <a:lnTo>
                            <a:pt x="237" y="6"/>
                          </a:lnTo>
                          <a:lnTo>
                            <a:pt x="237" y="8"/>
                          </a:lnTo>
                          <a:lnTo>
                            <a:pt x="239" y="10"/>
                          </a:lnTo>
                          <a:lnTo>
                            <a:pt x="239" y="12"/>
                          </a:lnTo>
                          <a:lnTo>
                            <a:pt x="240" y="12"/>
                          </a:lnTo>
                          <a:lnTo>
                            <a:pt x="240" y="10"/>
                          </a:lnTo>
                          <a:lnTo>
                            <a:pt x="242" y="10"/>
                          </a:lnTo>
                          <a:lnTo>
                            <a:pt x="244" y="10"/>
                          </a:lnTo>
                          <a:lnTo>
                            <a:pt x="246" y="10"/>
                          </a:lnTo>
                          <a:lnTo>
                            <a:pt x="248" y="10"/>
                          </a:lnTo>
                          <a:lnTo>
                            <a:pt x="248" y="12"/>
                          </a:lnTo>
                          <a:lnTo>
                            <a:pt x="250" y="12"/>
                          </a:lnTo>
                          <a:lnTo>
                            <a:pt x="250" y="14"/>
                          </a:lnTo>
                          <a:lnTo>
                            <a:pt x="252" y="14"/>
                          </a:lnTo>
                          <a:lnTo>
                            <a:pt x="254" y="14"/>
                          </a:lnTo>
                          <a:lnTo>
                            <a:pt x="254" y="16"/>
                          </a:lnTo>
                          <a:lnTo>
                            <a:pt x="256" y="16"/>
                          </a:lnTo>
                          <a:lnTo>
                            <a:pt x="258" y="16"/>
                          </a:lnTo>
                          <a:lnTo>
                            <a:pt x="260" y="14"/>
                          </a:lnTo>
                          <a:lnTo>
                            <a:pt x="260" y="12"/>
                          </a:lnTo>
                          <a:lnTo>
                            <a:pt x="262" y="10"/>
                          </a:lnTo>
                          <a:lnTo>
                            <a:pt x="263" y="10"/>
                          </a:lnTo>
                          <a:lnTo>
                            <a:pt x="263" y="8"/>
                          </a:lnTo>
                          <a:lnTo>
                            <a:pt x="263" y="10"/>
                          </a:lnTo>
                          <a:lnTo>
                            <a:pt x="265" y="10"/>
                          </a:lnTo>
                          <a:lnTo>
                            <a:pt x="267" y="10"/>
                          </a:lnTo>
                          <a:lnTo>
                            <a:pt x="269" y="8"/>
                          </a:lnTo>
                          <a:lnTo>
                            <a:pt x="271" y="8"/>
                          </a:lnTo>
                          <a:lnTo>
                            <a:pt x="273" y="8"/>
                          </a:lnTo>
                          <a:lnTo>
                            <a:pt x="275" y="6"/>
                          </a:lnTo>
                          <a:lnTo>
                            <a:pt x="277" y="6"/>
                          </a:lnTo>
                          <a:lnTo>
                            <a:pt x="279" y="6"/>
                          </a:lnTo>
                          <a:lnTo>
                            <a:pt x="281" y="6"/>
                          </a:lnTo>
                          <a:lnTo>
                            <a:pt x="283" y="8"/>
                          </a:lnTo>
                          <a:lnTo>
                            <a:pt x="285" y="8"/>
                          </a:lnTo>
                          <a:lnTo>
                            <a:pt x="287" y="8"/>
                          </a:lnTo>
                          <a:lnTo>
                            <a:pt x="290" y="8"/>
                          </a:lnTo>
                          <a:lnTo>
                            <a:pt x="292" y="8"/>
                          </a:lnTo>
                          <a:lnTo>
                            <a:pt x="292" y="6"/>
                          </a:lnTo>
                          <a:lnTo>
                            <a:pt x="294" y="6"/>
                          </a:lnTo>
                          <a:lnTo>
                            <a:pt x="294" y="8"/>
                          </a:lnTo>
                          <a:lnTo>
                            <a:pt x="296" y="10"/>
                          </a:lnTo>
                          <a:lnTo>
                            <a:pt x="296" y="14"/>
                          </a:lnTo>
                          <a:lnTo>
                            <a:pt x="298" y="14"/>
                          </a:lnTo>
                          <a:lnTo>
                            <a:pt x="298" y="16"/>
                          </a:lnTo>
                          <a:lnTo>
                            <a:pt x="298" y="18"/>
                          </a:lnTo>
                          <a:lnTo>
                            <a:pt x="300" y="18"/>
                          </a:lnTo>
                          <a:lnTo>
                            <a:pt x="300" y="19"/>
                          </a:lnTo>
                          <a:lnTo>
                            <a:pt x="300" y="21"/>
                          </a:lnTo>
                          <a:lnTo>
                            <a:pt x="298" y="21"/>
                          </a:lnTo>
                          <a:lnTo>
                            <a:pt x="298" y="23"/>
                          </a:lnTo>
                          <a:lnTo>
                            <a:pt x="296" y="23"/>
                          </a:lnTo>
                          <a:lnTo>
                            <a:pt x="296" y="25"/>
                          </a:lnTo>
                          <a:lnTo>
                            <a:pt x="298" y="27"/>
                          </a:lnTo>
                          <a:lnTo>
                            <a:pt x="298" y="29"/>
                          </a:lnTo>
                          <a:lnTo>
                            <a:pt x="296" y="29"/>
                          </a:lnTo>
                          <a:lnTo>
                            <a:pt x="294" y="29"/>
                          </a:lnTo>
                          <a:lnTo>
                            <a:pt x="294" y="31"/>
                          </a:lnTo>
                          <a:lnTo>
                            <a:pt x="294" y="33"/>
                          </a:lnTo>
                          <a:lnTo>
                            <a:pt x="294" y="35"/>
                          </a:lnTo>
                          <a:lnTo>
                            <a:pt x="294" y="37"/>
                          </a:lnTo>
                          <a:lnTo>
                            <a:pt x="294" y="39"/>
                          </a:lnTo>
                          <a:lnTo>
                            <a:pt x="294" y="41"/>
                          </a:lnTo>
                          <a:lnTo>
                            <a:pt x="296" y="41"/>
                          </a:lnTo>
                          <a:lnTo>
                            <a:pt x="296" y="42"/>
                          </a:lnTo>
                          <a:lnTo>
                            <a:pt x="294" y="42"/>
                          </a:lnTo>
                          <a:lnTo>
                            <a:pt x="294" y="44"/>
                          </a:lnTo>
                          <a:lnTo>
                            <a:pt x="294" y="46"/>
                          </a:lnTo>
                          <a:lnTo>
                            <a:pt x="294" y="48"/>
                          </a:lnTo>
                          <a:lnTo>
                            <a:pt x="294" y="50"/>
                          </a:lnTo>
                          <a:lnTo>
                            <a:pt x="296" y="50"/>
                          </a:lnTo>
                          <a:lnTo>
                            <a:pt x="296" y="52"/>
                          </a:lnTo>
                          <a:lnTo>
                            <a:pt x="294" y="52"/>
                          </a:lnTo>
                          <a:lnTo>
                            <a:pt x="294" y="54"/>
                          </a:lnTo>
                          <a:lnTo>
                            <a:pt x="294" y="56"/>
                          </a:lnTo>
                          <a:lnTo>
                            <a:pt x="294" y="58"/>
                          </a:lnTo>
                          <a:lnTo>
                            <a:pt x="296" y="60"/>
                          </a:lnTo>
                          <a:lnTo>
                            <a:pt x="296" y="62"/>
                          </a:lnTo>
                          <a:lnTo>
                            <a:pt x="298" y="62"/>
                          </a:lnTo>
                          <a:lnTo>
                            <a:pt x="298" y="64"/>
                          </a:lnTo>
                          <a:lnTo>
                            <a:pt x="300" y="64"/>
                          </a:lnTo>
                          <a:lnTo>
                            <a:pt x="300" y="66"/>
                          </a:lnTo>
                          <a:lnTo>
                            <a:pt x="300" y="67"/>
                          </a:lnTo>
                          <a:lnTo>
                            <a:pt x="300" y="69"/>
                          </a:lnTo>
                          <a:lnTo>
                            <a:pt x="300" y="71"/>
                          </a:lnTo>
                          <a:lnTo>
                            <a:pt x="298" y="71"/>
                          </a:lnTo>
                          <a:lnTo>
                            <a:pt x="298" y="73"/>
                          </a:lnTo>
                          <a:lnTo>
                            <a:pt x="298" y="75"/>
                          </a:lnTo>
                          <a:lnTo>
                            <a:pt x="298" y="77"/>
                          </a:lnTo>
                          <a:lnTo>
                            <a:pt x="300" y="77"/>
                          </a:lnTo>
                          <a:lnTo>
                            <a:pt x="300" y="79"/>
                          </a:lnTo>
                          <a:lnTo>
                            <a:pt x="302" y="79"/>
                          </a:lnTo>
                          <a:lnTo>
                            <a:pt x="302" y="81"/>
                          </a:lnTo>
                          <a:lnTo>
                            <a:pt x="304" y="81"/>
                          </a:lnTo>
                          <a:lnTo>
                            <a:pt x="304" y="83"/>
                          </a:lnTo>
                          <a:lnTo>
                            <a:pt x="306" y="83"/>
                          </a:lnTo>
                          <a:lnTo>
                            <a:pt x="306" y="85"/>
                          </a:lnTo>
                          <a:lnTo>
                            <a:pt x="306" y="87"/>
                          </a:lnTo>
                          <a:lnTo>
                            <a:pt x="304" y="87"/>
                          </a:lnTo>
                          <a:lnTo>
                            <a:pt x="304" y="89"/>
                          </a:lnTo>
                          <a:lnTo>
                            <a:pt x="304" y="90"/>
                          </a:lnTo>
                          <a:lnTo>
                            <a:pt x="304" y="92"/>
                          </a:lnTo>
                          <a:lnTo>
                            <a:pt x="304" y="94"/>
                          </a:lnTo>
                          <a:lnTo>
                            <a:pt x="306" y="94"/>
                          </a:lnTo>
                          <a:lnTo>
                            <a:pt x="306" y="96"/>
                          </a:lnTo>
                          <a:lnTo>
                            <a:pt x="306" y="98"/>
                          </a:lnTo>
                          <a:lnTo>
                            <a:pt x="306" y="100"/>
                          </a:lnTo>
                          <a:lnTo>
                            <a:pt x="308" y="100"/>
                          </a:lnTo>
                          <a:lnTo>
                            <a:pt x="306" y="100"/>
                          </a:lnTo>
                          <a:lnTo>
                            <a:pt x="306" y="102"/>
                          </a:lnTo>
                          <a:lnTo>
                            <a:pt x="306" y="104"/>
                          </a:lnTo>
                          <a:lnTo>
                            <a:pt x="306" y="106"/>
                          </a:lnTo>
                          <a:lnTo>
                            <a:pt x="308" y="106"/>
                          </a:lnTo>
                          <a:lnTo>
                            <a:pt x="308" y="108"/>
                          </a:lnTo>
                          <a:lnTo>
                            <a:pt x="306" y="108"/>
                          </a:lnTo>
                          <a:lnTo>
                            <a:pt x="308" y="108"/>
                          </a:lnTo>
                          <a:lnTo>
                            <a:pt x="306" y="108"/>
                          </a:lnTo>
                          <a:lnTo>
                            <a:pt x="306" y="110"/>
                          </a:lnTo>
                          <a:lnTo>
                            <a:pt x="308" y="110"/>
                          </a:lnTo>
                          <a:lnTo>
                            <a:pt x="310" y="110"/>
                          </a:lnTo>
                          <a:lnTo>
                            <a:pt x="310" y="112"/>
                          </a:lnTo>
                          <a:lnTo>
                            <a:pt x="310" y="114"/>
                          </a:lnTo>
                          <a:lnTo>
                            <a:pt x="310" y="115"/>
                          </a:lnTo>
                          <a:lnTo>
                            <a:pt x="311" y="115"/>
                          </a:lnTo>
                          <a:lnTo>
                            <a:pt x="311" y="117"/>
                          </a:lnTo>
                          <a:lnTo>
                            <a:pt x="313" y="117"/>
                          </a:lnTo>
                          <a:lnTo>
                            <a:pt x="313" y="119"/>
                          </a:lnTo>
                          <a:lnTo>
                            <a:pt x="313" y="121"/>
                          </a:lnTo>
                          <a:lnTo>
                            <a:pt x="313" y="123"/>
                          </a:lnTo>
                          <a:lnTo>
                            <a:pt x="311" y="123"/>
                          </a:lnTo>
                          <a:lnTo>
                            <a:pt x="311" y="125"/>
                          </a:lnTo>
                          <a:lnTo>
                            <a:pt x="313" y="125"/>
                          </a:lnTo>
                          <a:lnTo>
                            <a:pt x="311" y="125"/>
                          </a:lnTo>
                          <a:lnTo>
                            <a:pt x="311" y="127"/>
                          </a:lnTo>
                          <a:lnTo>
                            <a:pt x="311" y="129"/>
                          </a:lnTo>
                          <a:lnTo>
                            <a:pt x="313" y="129"/>
                          </a:lnTo>
                          <a:lnTo>
                            <a:pt x="313" y="131"/>
                          </a:lnTo>
                          <a:lnTo>
                            <a:pt x="313" y="133"/>
                          </a:lnTo>
                          <a:lnTo>
                            <a:pt x="313" y="135"/>
                          </a:lnTo>
                          <a:lnTo>
                            <a:pt x="315" y="135"/>
                          </a:lnTo>
                          <a:lnTo>
                            <a:pt x="315" y="137"/>
                          </a:lnTo>
                          <a:lnTo>
                            <a:pt x="317" y="137"/>
                          </a:lnTo>
                          <a:lnTo>
                            <a:pt x="319" y="137"/>
                          </a:lnTo>
                          <a:lnTo>
                            <a:pt x="321" y="137"/>
                          </a:lnTo>
                          <a:lnTo>
                            <a:pt x="323" y="137"/>
                          </a:lnTo>
                          <a:lnTo>
                            <a:pt x="325" y="137"/>
                          </a:lnTo>
                          <a:lnTo>
                            <a:pt x="325" y="138"/>
                          </a:lnTo>
                          <a:lnTo>
                            <a:pt x="327" y="138"/>
                          </a:lnTo>
                          <a:lnTo>
                            <a:pt x="327" y="140"/>
                          </a:lnTo>
                          <a:lnTo>
                            <a:pt x="327" y="142"/>
                          </a:lnTo>
                          <a:lnTo>
                            <a:pt x="329" y="142"/>
                          </a:lnTo>
                          <a:lnTo>
                            <a:pt x="329" y="144"/>
                          </a:lnTo>
                          <a:lnTo>
                            <a:pt x="331" y="144"/>
                          </a:lnTo>
                          <a:lnTo>
                            <a:pt x="333" y="144"/>
                          </a:lnTo>
                          <a:lnTo>
                            <a:pt x="335" y="144"/>
                          </a:lnTo>
                          <a:lnTo>
                            <a:pt x="335" y="146"/>
                          </a:lnTo>
                          <a:lnTo>
                            <a:pt x="336" y="146"/>
                          </a:lnTo>
                          <a:lnTo>
                            <a:pt x="336" y="148"/>
                          </a:lnTo>
                          <a:lnTo>
                            <a:pt x="338" y="148"/>
                          </a:lnTo>
                          <a:lnTo>
                            <a:pt x="340" y="148"/>
                          </a:lnTo>
                          <a:lnTo>
                            <a:pt x="340" y="146"/>
                          </a:lnTo>
                          <a:lnTo>
                            <a:pt x="342" y="146"/>
                          </a:lnTo>
                          <a:lnTo>
                            <a:pt x="342" y="148"/>
                          </a:lnTo>
                          <a:lnTo>
                            <a:pt x="344" y="148"/>
                          </a:lnTo>
                          <a:lnTo>
                            <a:pt x="344" y="146"/>
                          </a:lnTo>
                          <a:lnTo>
                            <a:pt x="346" y="146"/>
                          </a:lnTo>
                          <a:lnTo>
                            <a:pt x="346" y="144"/>
                          </a:lnTo>
                          <a:lnTo>
                            <a:pt x="348" y="144"/>
                          </a:lnTo>
                          <a:lnTo>
                            <a:pt x="350" y="144"/>
                          </a:lnTo>
                          <a:lnTo>
                            <a:pt x="352" y="144"/>
                          </a:lnTo>
                          <a:lnTo>
                            <a:pt x="352" y="142"/>
                          </a:lnTo>
                          <a:lnTo>
                            <a:pt x="354" y="142"/>
                          </a:lnTo>
                          <a:lnTo>
                            <a:pt x="354" y="140"/>
                          </a:lnTo>
                          <a:lnTo>
                            <a:pt x="356" y="140"/>
                          </a:lnTo>
                          <a:lnTo>
                            <a:pt x="358" y="140"/>
                          </a:lnTo>
                          <a:lnTo>
                            <a:pt x="359" y="140"/>
                          </a:lnTo>
                          <a:lnTo>
                            <a:pt x="361" y="140"/>
                          </a:lnTo>
                          <a:lnTo>
                            <a:pt x="363" y="140"/>
                          </a:lnTo>
                          <a:lnTo>
                            <a:pt x="365" y="140"/>
                          </a:lnTo>
                          <a:lnTo>
                            <a:pt x="365" y="138"/>
                          </a:lnTo>
                          <a:lnTo>
                            <a:pt x="367" y="138"/>
                          </a:lnTo>
                          <a:lnTo>
                            <a:pt x="369" y="138"/>
                          </a:lnTo>
                          <a:lnTo>
                            <a:pt x="371" y="138"/>
                          </a:lnTo>
                          <a:lnTo>
                            <a:pt x="373" y="138"/>
                          </a:lnTo>
                          <a:lnTo>
                            <a:pt x="375" y="138"/>
                          </a:lnTo>
                          <a:lnTo>
                            <a:pt x="377" y="138"/>
                          </a:lnTo>
                          <a:lnTo>
                            <a:pt x="379" y="138"/>
                          </a:lnTo>
                          <a:lnTo>
                            <a:pt x="381" y="137"/>
                          </a:lnTo>
                          <a:lnTo>
                            <a:pt x="383" y="137"/>
                          </a:lnTo>
                          <a:lnTo>
                            <a:pt x="384" y="137"/>
                          </a:lnTo>
                          <a:lnTo>
                            <a:pt x="386" y="137"/>
                          </a:lnTo>
                          <a:lnTo>
                            <a:pt x="388" y="137"/>
                          </a:lnTo>
                          <a:lnTo>
                            <a:pt x="390" y="137"/>
                          </a:lnTo>
                          <a:lnTo>
                            <a:pt x="392" y="138"/>
                          </a:lnTo>
                          <a:lnTo>
                            <a:pt x="394" y="138"/>
                          </a:lnTo>
                          <a:lnTo>
                            <a:pt x="396" y="138"/>
                          </a:lnTo>
                          <a:lnTo>
                            <a:pt x="398" y="138"/>
                          </a:lnTo>
                          <a:lnTo>
                            <a:pt x="400" y="138"/>
                          </a:lnTo>
                          <a:lnTo>
                            <a:pt x="402" y="138"/>
                          </a:lnTo>
                          <a:lnTo>
                            <a:pt x="404" y="137"/>
                          </a:lnTo>
                          <a:lnTo>
                            <a:pt x="406" y="137"/>
                          </a:lnTo>
                          <a:lnTo>
                            <a:pt x="406" y="135"/>
                          </a:lnTo>
                          <a:lnTo>
                            <a:pt x="407" y="135"/>
                          </a:lnTo>
                          <a:lnTo>
                            <a:pt x="409" y="133"/>
                          </a:lnTo>
                          <a:lnTo>
                            <a:pt x="409" y="131"/>
                          </a:lnTo>
                          <a:lnTo>
                            <a:pt x="411" y="131"/>
                          </a:lnTo>
                          <a:lnTo>
                            <a:pt x="411" y="129"/>
                          </a:lnTo>
                          <a:lnTo>
                            <a:pt x="413" y="129"/>
                          </a:lnTo>
                          <a:lnTo>
                            <a:pt x="413" y="127"/>
                          </a:lnTo>
                          <a:lnTo>
                            <a:pt x="415" y="127"/>
                          </a:lnTo>
                          <a:lnTo>
                            <a:pt x="415" y="125"/>
                          </a:lnTo>
                          <a:lnTo>
                            <a:pt x="417" y="125"/>
                          </a:lnTo>
                          <a:lnTo>
                            <a:pt x="417" y="123"/>
                          </a:lnTo>
                          <a:lnTo>
                            <a:pt x="419" y="123"/>
                          </a:lnTo>
                          <a:lnTo>
                            <a:pt x="419" y="121"/>
                          </a:lnTo>
                          <a:lnTo>
                            <a:pt x="421" y="121"/>
                          </a:lnTo>
                          <a:lnTo>
                            <a:pt x="423" y="121"/>
                          </a:lnTo>
                          <a:lnTo>
                            <a:pt x="425" y="121"/>
                          </a:lnTo>
                          <a:lnTo>
                            <a:pt x="425" y="119"/>
                          </a:lnTo>
                          <a:lnTo>
                            <a:pt x="427" y="119"/>
                          </a:lnTo>
                          <a:lnTo>
                            <a:pt x="427" y="121"/>
                          </a:lnTo>
                          <a:lnTo>
                            <a:pt x="431" y="121"/>
                          </a:lnTo>
                          <a:lnTo>
                            <a:pt x="432" y="121"/>
                          </a:lnTo>
                          <a:lnTo>
                            <a:pt x="434" y="121"/>
                          </a:lnTo>
                          <a:lnTo>
                            <a:pt x="436" y="121"/>
                          </a:lnTo>
                          <a:lnTo>
                            <a:pt x="438" y="121"/>
                          </a:lnTo>
                          <a:lnTo>
                            <a:pt x="440" y="121"/>
                          </a:lnTo>
                          <a:lnTo>
                            <a:pt x="442" y="121"/>
                          </a:lnTo>
                          <a:lnTo>
                            <a:pt x="444" y="121"/>
                          </a:lnTo>
                          <a:lnTo>
                            <a:pt x="446" y="121"/>
                          </a:lnTo>
                          <a:lnTo>
                            <a:pt x="448" y="121"/>
                          </a:lnTo>
                          <a:lnTo>
                            <a:pt x="450" y="121"/>
                          </a:lnTo>
                          <a:lnTo>
                            <a:pt x="450" y="123"/>
                          </a:lnTo>
                          <a:lnTo>
                            <a:pt x="452" y="123"/>
                          </a:lnTo>
                          <a:lnTo>
                            <a:pt x="454" y="123"/>
                          </a:lnTo>
                          <a:lnTo>
                            <a:pt x="454" y="125"/>
                          </a:lnTo>
                          <a:lnTo>
                            <a:pt x="455" y="125"/>
                          </a:lnTo>
                          <a:lnTo>
                            <a:pt x="455" y="127"/>
                          </a:lnTo>
                          <a:lnTo>
                            <a:pt x="455" y="129"/>
                          </a:lnTo>
                          <a:lnTo>
                            <a:pt x="457" y="129"/>
                          </a:lnTo>
                          <a:lnTo>
                            <a:pt x="457" y="131"/>
                          </a:lnTo>
                          <a:lnTo>
                            <a:pt x="459" y="131"/>
                          </a:lnTo>
                          <a:lnTo>
                            <a:pt x="457" y="131"/>
                          </a:lnTo>
                          <a:lnTo>
                            <a:pt x="457" y="133"/>
                          </a:lnTo>
                          <a:lnTo>
                            <a:pt x="457" y="135"/>
                          </a:lnTo>
                          <a:lnTo>
                            <a:pt x="457" y="137"/>
                          </a:lnTo>
                          <a:lnTo>
                            <a:pt x="457" y="138"/>
                          </a:lnTo>
                          <a:lnTo>
                            <a:pt x="457" y="140"/>
                          </a:lnTo>
                          <a:lnTo>
                            <a:pt x="459" y="140"/>
                          </a:lnTo>
                          <a:lnTo>
                            <a:pt x="459" y="142"/>
                          </a:lnTo>
                          <a:lnTo>
                            <a:pt x="459" y="144"/>
                          </a:lnTo>
                          <a:lnTo>
                            <a:pt x="459" y="146"/>
                          </a:lnTo>
                          <a:lnTo>
                            <a:pt x="459" y="148"/>
                          </a:lnTo>
                          <a:lnTo>
                            <a:pt x="459" y="150"/>
                          </a:lnTo>
                          <a:lnTo>
                            <a:pt x="459" y="152"/>
                          </a:lnTo>
                          <a:lnTo>
                            <a:pt x="459" y="154"/>
                          </a:lnTo>
                          <a:lnTo>
                            <a:pt x="459" y="156"/>
                          </a:lnTo>
                          <a:lnTo>
                            <a:pt x="459" y="158"/>
                          </a:lnTo>
                          <a:lnTo>
                            <a:pt x="457" y="158"/>
                          </a:lnTo>
                          <a:lnTo>
                            <a:pt x="457" y="160"/>
                          </a:lnTo>
                          <a:lnTo>
                            <a:pt x="455" y="160"/>
                          </a:lnTo>
                          <a:lnTo>
                            <a:pt x="455" y="162"/>
                          </a:lnTo>
                          <a:lnTo>
                            <a:pt x="455" y="163"/>
                          </a:lnTo>
                          <a:lnTo>
                            <a:pt x="455" y="165"/>
                          </a:lnTo>
                          <a:lnTo>
                            <a:pt x="454" y="165"/>
                          </a:lnTo>
                          <a:lnTo>
                            <a:pt x="452" y="167"/>
                          </a:lnTo>
                          <a:lnTo>
                            <a:pt x="452" y="169"/>
                          </a:lnTo>
                          <a:lnTo>
                            <a:pt x="454" y="169"/>
                          </a:lnTo>
                          <a:lnTo>
                            <a:pt x="454" y="171"/>
                          </a:lnTo>
                          <a:lnTo>
                            <a:pt x="455" y="171"/>
                          </a:lnTo>
                          <a:lnTo>
                            <a:pt x="457" y="171"/>
                          </a:lnTo>
                          <a:lnTo>
                            <a:pt x="457" y="173"/>
                          </a:lnTo>
                          <a:lnTo>
                            <a:pt x="457" y="175"/>
                          </a:lnTo>
                          <a:lnTo>
                            <a:pt x="459" y="175"/>
                          </a:lnTo>
                          <a:lnTo>
                            <a:pt x="461" y="175"/>
                          </a:lnTo>
                          <a:lnTo>
                            <a:pt x="463" y="175"/>
                          </a:lnTo>
                          <a:lnTo>
                            <a:pt x="463" y="177"/>
                          </a:lnTo>
                          <a:lnTo>
                            <a:pt x="465" y="177"/>
                          </a:lnTo>
                          <a:lnTo>
                            <a:pt x="465" y="179"/>
                          </a:lnTo>
                          <a:lnTo>
                            <a:pt x="467" y="179"/>
                          </a:lnTo>
                          <a:lnTo>
                            <a:pt x="467" y="181"/>
                          </a:lnTo>
                          <a:lnTo>
                            <a:pt x="469" y="181"/>
                          </a:lnTo>
                          <a:lnTo>
                            <a:pt x="469" y="183"/>
                          </a:lnTo>
                          <a:lnTo>
                            <a:pt x="471" y="183"/>
                          </a:lnTo>
                          <a:lnTo>
                            <a:pt x="471" y="185"/>
                          </a:lnTo>
                          <a:lnTo>
                            <a:pt x="473" y="185"/>
                          </a:lnTo>
                          <a:lnTo>
                            <a:pt x="475" y="185"/>
                          </a:lnTo>
                          <a:lnTo>
                            <a:pt x="477" y="185"/>
                          </a:lnTo>
                          <a:lnTo>
                            <a:pt x="479" y="185"/>
                          </a:lnTo>
                          <a:lnTo>
                            <a:pt x="480" y="185"/>
                          </a:lnTo>
                          <a:lnTo>
                            <a:pt x="480" y="187"/>
                          </a:lnTo>
                          <a:lnTo>
                            <a:pt x="482" y="187"/>
                          </a:lnTo>
                          <a:lnTo>
                            <a:pt x="482" y="188"/>
                          </a:lnTo>
                          <a:lnTo>
                            <a:pt x="484" y="188"/>
                          </a:lnTo>
                          <a:lnTo>
                            <a:pt x="484" y="190"/>
                          </a:lnTo>
                          <a:lnTo>
                            <a:pt x="484" y="192"/>
                          </a:lnTo>
                          <a:lnTo>
                            <a:pt x="484" y="194"/>
                          </a:lnTo>
                          <a:lnTo>
                            <a:pt x="486" y="194"/>
                          </a:lnTo>
                          <a:lnTo>
                            <a:pt x="486" y="196"/>
                          </a:lnTo>
                          <a:lnTo>
                            <a:pt x="484" y="196"/>
                          </a:lnTo>
                          <a:lnTo>
                            <a:pt x="484" y="198"/>
                          </a:lnTo>
                          <a:lnTo>
                            <a:pt x="484" y="200"/>
                          </a:lnTo>
                          <a:lnTo>
                            <a:pt x="482" y="200"/>
                          </a:lnTo>
                          <a:lnTo>
                            <a:pt x="480" y="200"/>
                          </a:lnTo>
                          <a:lnTo>
                            <a:pt x="480" y="202"/>
                          </a:lnTo>
                          <a:lnTo>
                            <a:pt x="482" y="202"/>
                          </a:lnTo>
                          <a:lnTo>
                            <a:pt x="482" y="204"/>
                          </a:lnTo>
                          <a:lnTo>
                            <a:pt x="480" y="204"/>
                          </a:lnTo>
                          <a:lnTo>
                            <a:pt x="479" y="204"/>
                          </a:lnTo>
                          <a:lnTo>
                            <a:pt x="477" y="204"/>
                          </a:lnTo>
                          <a:lnTo>
                            <a:pt x="477" y="206"/>
                          </a:lnTo>
                          <a:lnTo>
                            <a:pt x="475" y="206"/>
                          </a:lnTo>
                          <a:lnTo>
                            <a:pt x="475" y="208"/>
                          </a:lnTo>
                          <a:lnTo>
                            <a:pt x="475" y="210"/>
                          </a:lnTo>
                          <a:lnTo>
                            <a:pt x="475" y="211"/>
                          </a:lnTo>
                          <a:lnTo>
                            <a:pt x="475" y="213"/>
                          </a:lnTo>
                          <a:lnTo>
                            <a:pt x="475" y="215"/>
                          </a:lnTo>
                          <a:lnTo>
                            <a:pt x="473" y="215"/>
                          </a:lnTo>
                          <a:lnTo>
                            <a:pt x="473" y="217"/>
                          </a:lnTo>
                          <a:lnTo>
                            <a:pt x="471" y="217"/>
                          </a:lnTo>
                          <a:lnTo>
                            <a:pt x="469" y="217"/>
                          </a:lnTo>
                          <a:lnTo>
                            <a:pt x="469" y="219"/>
                          </a:lnTo>
                          <a:lnTo>
                            <a:pt x="467" y="219"/>
                          </a:lnTo>
                          <a:lnTo>
                            <a:pt x="465" y="219"/>
                          </a:lnTo>
                          <a:lnTo>
                            <a:pt x="465" y="221"/>
                          </a:lnTo>
                          <a:lnTo>
                            <a:pt x="465" y="223"/>
                          </a:lnTo>
                          <a:lnTo>
                            <a:pt x="463" y="223"/>
                          </a:lnTo>
                          <a:lnTo>
                            <a:pt x="463" y="225"/>
                          </a:lnTo>
                          <a:lnTo>
                            <a:pt x="461" y="225"/>
                          </a:lnTo>
                          <a:lnTo>
                            <a:pt x="461" y="227"/>
                          </a:lnTo>
                          <a:lnTo>
                            <a:pt x="461" y="229"/>
                          </a:lnTo>
                          <a:lnTo>
                            <a:pt x="461" y="231"/>
                          </a:lnTo>
                          <a:lnTo>
                            <a:pt x="459" y="231"/>
                          </a:lnTo>
                          <a:lnTo>
                            <a:pt x="459" y="233"/>
                          </a:lnTo>
                          <a:lnTo>
                            <a:pt x="459" y="235"/>
                          </a:lnTo>
                          <a:lnTo>
                            <a:pt x="457" y="235"/>
                          </a:lnTo>
                          <a:lnTo>
                            <a:pt x="457" y="236"/>
                          </a:lnTo>
                          <a:lnTo>
                            <a:pt x="459" y="236"/>
                          </a:lnTo>
                          <a:lnTo>
                            <a:pt x="457" y="238"/>
                          </a:lnTo>
                          <a:lnTo>
                            <a:pt x="457" y="240"/>
                          </a:lnTo>
                          <a:lnTo>
                            <a:pt x="457" y="238"/>
                          </a:lnTo>
                          <a:lnTo>
                            <a:pt x="459" y="240"/>
                          </a:lnTo>
                          <a:lnTo>
                            <a:pt x="459" y="242"/>
                          </a:lnTo>
                          <a:lnTo>
                            <a:pt x="461" y="242"/>
                          </a:lnTo>
                          <a:lnTo>
                            <a:pt x="461" y="244"/>
                          </a:lnTo>
                          <a:lnTo>
                            <a:pt x="461" y="246"/>
                          </a:lnTo>
                          <a:lnTo>
                            <a:pt x="459" y="246"/>
                          </a:lnTo>
                          <a:lnTo>
                            <a:pt x="459" y="248"/>
                          </a:lnTo>
                          <a:lnTo>
                            <a:pt x="459" y="250"/>
                          </a:lnTo>
                          <a:lnTo>
                            <a:pt x="459" y="252"/>
                          </a:lnTo>
                          <a:lnTo>
                            <a:pt x="457" y="252"/>
                          </a:lnTo>
                          <a:lnTo>
                            <a:pt x="457" y="254"/>
                          </a:lnTo>
                          <a:lnTo>
                            <a:pt x="457" y="256"/>
                          </a:lnTo>
                          <a:lnTo>
                            <a:pt x="457" y="258"/>
                          </a:lnTo>
                          <a:lnTo>
                            <a:pt x="455" y="258"/>
                          </a:lnTo>
                          <a:lnTo>
                            <a:pt x="455" y="259"/>
                          </a:lnTo>
                          <a:lnTo>
                            <a:pt x="454" y="261"/>
                          </a:lnTo>
                          <a:lnTo>
                            <a:pt x="454" y="263"/>
                          </a:lnTo>
                          <a:lnTo>
                            <a:pt x="452" y="265"/>
                          </a:lnTo>
                          <a:lnTo>
                            <a:pt x="452" y="267"/>
                          </a:lnTo>
                          <a:lnTo>
                            <a:pt x="454" y="267"/>
                          </a:lnTo>
                          <a:lnTo>
                            <a:pt x="454" y="269"/>
                          </a:lnTo>
                          <a:lnTo>
                            <a:pt x="455" y="267"/>
                          </a:lnTo>
                          <a:lnTo>
                            <a:pt x="455" y="269"/>
                          </a:lnTo>
                          <a:lnTo>
                            <a:pt x="457" y="269"/>
                          </a:lnTo>
                          <a:lnTo>
                            <a:pt x="459" y="269"/>
                          </a:lnTo>
                          <a:lnTo>
                            <a:pt x="459" y="271"/>
                          </a:lnTo>
                          <a:lnTo>
                            <a:pt x="461" y="271"/>
                          </a:lnTo>
                          <a:lnTo>
                            <a:pt x="461" y="269"/>
                          </a:lnTo>
                          <a:lnTo>
                            <a:pt x="461" y="271"/>
                          </a:lnTo>
                          <a:lnTo>
                            <a:pt x="463" y="271"/>
                          </a:lnTo>
                          <a:lnTo>
                            <a:pt x="463" y="269"/>
                          </a:lnTo>
                          <a:lnTo>
                            <a:pt x="465" y="269"/>
                          </a:lnTo>
                          <a:lnTo>
                            <a:pt x="465" y="271"/>
                          </a:lnTo>
                          <a:lnTo>
                            <a:pt x="465" y="273"/>
                          </a:lnTo>
                          <a:lnTo>
                            <a:pt x="467" y="273"/>
                          </a:lnTo>
                          <a:lnTo>
                            <a:pt x="467" y="271"/>
                          </a:lnTo>
                          <a:lnTo>
                            <a:pt x="469" y="271"/>
                          </a:lnTo>
                          <a:lnTo>
                            <a:pt x="471" y="271"/>
                          </a:lnTo>
                          <a:lnTo>
                            <a:pt x="473" y="271"/>
                          </a:lnTo>
                          <a:lnTo>
                            <a:pt x="473" y="273"/>
                          </a:lnTo>
                          <a:lnTo>
                            <a:pt x="473" y="271"/>
                          </a:lnTo>
                          <a:lnTo>
                            <a:pt x="473" y="273"/>
                          </a:lnTo>
                          <a:lnTo>
                            <a:pt x="475" y="273"/>
                          </a:lnTo>
                          <a:lnTo>
                            <a:pt x="475" y="275"/>
                          </a:lnTo>
                          <a:lnTo>
                            <a:pt x="475" y="273"/>
                          </a:lnTo>
                          <a:lnTo>
                            <a:pt x="477" y="273"/>
                          </a:lnTo>
                          <a:lnTo>
                            <a:pt x="479" y="273"/>
                          </a:lnTo>
                          <a:lnTo>
                            <a:pt x="480" y="273"/>
                          </a:lnTo>
                          <a:lnTo>
                            <a:pt x="480" y="271"/>
                          </a:lnTo>
                          <a:lnTo>
                            <a:pt x="482" y="271"/>
                          </a:lnTo>
                          <a:lnTo>
                            <a:pt x="484" y="271"/>
                          </a:lnTo>
                          <a:lnTo>
                            <a:pt x="484" y="269"/>
                          </a:lnTo>
                          <a:lnTo>
                            <a:pt x="484" y="271"/>
                          </a:lnTo>
                          <a:lnTo>
                            <a:pt x="484" y="269"/>
                          </a:lnTo>
                          <a:lnTo>
                            <a:pt x="486" y="269"/>
                          </a:lnTo>
                          <a:lnTo>
                            <a:pt x="486" y="271"/>
                          </a:lnTo>
                          <a:lnTo>
                            <a:pt x="486" y="269"/>
                          </a:lnTo>
                          <a:lnTo>
                            <a:pt x="488" y="269"/>
                          </a:lnTo>
                          <a:lnTo>
                            <a:pt x="490" y="269"/>
                          </a:lnTo>
                          <a:lnTo>
                            <a:pt x="492" y="269"/>
                          </a:lnTo>
                          <a:lnTo>
                            <a:pt x="494" y="269"/>
                          </a:lnTo>
                          <a:lnTo>
                            <a:pt x="496" y="269"/>
                          </a:lnTo>
                          <a:lnTo>
                            <a:pt x="498" y="269"/>
                          </a:lnTo>
                          <a:lnTo>
                            <a:pt x="498" y="267"/>
                          </a:lnTo>
                          <a:lnTo>
                            <a:pt x="500" y="267"/>
                          </a:lnTo>
                          <a:lnTo>
                            <a:pt x="500" y="265"/>
                          </a:lnTo>
                          <a:lnTo>
                            <a:pt x="500" y="267"/>
                          </a:lnTo>
                          <a:lnTo>
                            <a:pt x="502" y="267"/>
                          </a:lnTo>
                          <a:lnTo>
                            <a:pt x="502" y="269"/>
                          </a:lnTo>
                          <a:lnTo>
                            <a:pt x="502" y="271"/>
                          </a:lnTo>
                          <a:lnTo>
                            <a:pt x="502" y="273"/>
                          </a:lnTo>
                          <a:lnTo>
                            <a:pt x="503" y="273"/>
                          </a:lnTo>
                          <a:lnTo>
                            <a:pt x="503" y="275"/>
                          </a:lnTo>
                          <a:lnTo>
                            <a:pt x="503" y="273"/>
                          </a:lnTo>
                          <a:lnTo>
                            <a:pt x="505" y="273"/>
                          </a:lnTo>
                          <a:lnTo>
                            <a:pt x="507" y="273"/>
                          </a:lnTo>
                          <a:lnTo>
                            <a:pt x="509" y="273"/>
                          </a:lnTo>
                          <a:lnTo>
                            <a:pt x="511" y="273"/>
                          </a:lnTo>
                          <a:lnTo>
                            <a:pt x="513" y="273"/>
                          </a:lnTo>
                          <a:lnTo>
                            <a:pt x="515" y="273"/>
                          </a:lnTo>
                          <a:lnTo>
                            <a:pt x="517" y="271"/>
                          </a:lnTo>
                          <a:lnTo>
                            <a:pt x="519" y="271"/>
                          </a:lnTo>
                          <a:lnTo>
                            <a:pt x="521" y="271"/>
                          </a:lnTo>
                          <a:lnTo>
                            <a:pt x="521" y="269"/>
                          </a:lnTo>
                          <a:lnTo>
                            <a:pt x="523" y="267"/>
                          </a:lnTo>
                          <a:lnTo>
                            <a:pt x="523" y="265"/>
                          </a:lnTo>
                          <a:lnTo>
                            <a:pt x="525" y="265"/>
                          </a:lnTo>
                          <a:lnTo>
                            <a:pt x="525" y="263"/>
                          </a:lnTo>
                          <a:lnTo>
                            <a:pt x="525" y="261"/>
                          </a:lnTo>
                          <a:lnTo>
                            <a:pt x="527" y="261"/>
                          </a:lnTo>
                          <a:lnTo>
                            <a:pt x="527" y="263"/>
                          </a:lnTo>
                          <a:lnTo>
                            <a:pt x="528" y="263"/>
                          </a:lnTo>
                          <a:lnTo>
                            <a:pt x="528" y="261"/>
                          </a:lnTo>
                          <a:lnTo>
                            <a:pt x="528" y="259"/>
                          </a:lnTo>
                          <a:lnTo>
                            <a:pt x="530" y="259"/>
                          </a:lnTo>
                          <a:lnTo>
                            <a:pt x="532" y="259"/>
                          </a:lnTo>
                          <a:lnTo>
                            <a:pt x="534" y="259"/>
                          </a:lnTo>
                          <a:lnTo>
                            <a:pt x="536" y="259"/>
                          </a:lnTo>
                          <a:lnTo>
                            <a:pt x="538" y="259"/>
                          </a:lnTo>
                          <a:lnTo>
                            <a:pt x="540" y="259"/>
                          </a:lnTo>
                          <a:lnTo>
                            <a:pt x="540" y="261"/>
                          </a:lnTo>
                          <a:lnTo>
                            <a:pt x="540" y="259"/>
                          </a:lnTo>
                          <a:lnTo>
                            <a:pt x="542" y="259"/>
                          </a:lnTo>
                          <a:lnTo>
                            <a:pt x="544" y="259"/>
                          </a:lnTo>
                          <a:lnTo>
                            <a:pt x="546" y="259"/>
                          </a:lnTo>
                          <a:lnTo>
                            <a:pt x="548" y="259"/>
                          </a:lnTo>
                          <a:lnTo>
                            <a:pt x="550" y="259"/>
                          </a:lnTo>
                          <a:lnTo>
                            <a:pt x="550" y="258"/>
                          </a:lnTo>
                          <a:lnTo>
                            <a:pt x="550" y="256"/>
                          </a:lnTo>
                          <a:lnTo>
                            <a:pt x="551" y="256"/>
                          </a:lnTo>
                          <a:lnTo>
                            <a:pt x="551" y="258"/>
                          </a:lnTo>
                          <a:lnTo>
                            <a:pt x="551" y="256"/>
                          </a:lnTo>
                          <a:lnTo>
                            <a:pt x="553" y="256"/>
                          </a:lnTo>
                          <a:lnTo>
                            <a:pt x="555" y="256"/>
                          </a:lnTo>
                          <a:lnTo>
                            <a:pt x="557" y="256"/>
                          </a:lnTo>
                          <a:lnTo>
                            <a:pt x="557" y="254"/>
                          </a:lnTo>
                          <a:lnTo>
                            <a:pt x="557" y="256"/>
                          </a:lnTo>
                          <a:lnTo>
                            <a:pt x="559" y="256"/>
                          </a:lnTo>
                          <a:lnTo>
                            <a:pt x="559" y="258"/>
                          </a:lnTo>
                          <a:lnTo>
                            <a:pt x="559" y="259"/>
                          </a:lnTo>
                          <a:lnTo>
                            <a:pt x="561" y="259"/>
                          </a:lnTo>
                          <a:lnTo>
                            <a:pt x="561" y="261"/>
                          </a:lnTo>
                          <a:lnTo>
                            <a:pt x="563" y="261"/>
                          </a:lnTo>
                          <a:lnTo>
                            <a:pt x="563" y="263"/>
                          </a:lnTo>
                          <a:lnTo>
                            <a:pt x="563" y="265"/>
                          </a:lnTo>
                          <a:lnTo>
                            <a:pt x="563" y="267"/>
                          </a:lnTo>
                          <a:lnTo>
                            <a:pt x="563" y="269"/>
                          </a:lnTo>
                          <a:lnTo>
                            <a:pt x="565" y="269"/>
                          </a:lnTo>
                          <a:lnTo>
                            <a:pt x="565" y="271"/>
                          </a:lnTo>
                          <a:lnTo>
                            <a:pt x="565" y="273"/>
                          </a:lnTo>
                          <a:lnTo>
                            <a:pt x="567" y="273"/>
                          </a:lnTo>
                          <a:lnTo>
                            <a:pt x="569" y="273"/>
                          </a:lnTo>
                          <a:lnTo>
                            <a:pt x="569" y="275"/>
                          </a:lnTo>
                          <a:lnTo>
                            <a:pt x="571" y="275"/>
                          </a:lnTo>
                          <a:lnTo>
                            <a:pt x="573" y="277"/>
                          </a:lnTo>
                          <a:lnTo>
                            <a:pt x="575" y="277"/>
                          </a:lnTo>
                          <a:lnTo>
                            <a:pt x="575" y="279"/>
                          </a:lnTo>
                          <a:lnTo>
                            <a:pt x="576" y="279"/>
                          </a:lnTo>
                          <a:lnTo>
                            <a:pt x="578" y="279"/>
                          </a:lnTo>
                          <a:lnTo>
                            <a:pt x="578" y="281"/>
                          </a:lnTo>
                          <a:lnTo>
                            <a:pt x="580" y="281"/>
                          </a:lnTo>
                          <a:lnTo>
                            <a:pt x="580" y="283"/>
                          </a:lnTo>
                          <a:lnTo>
                            <a:pt x="582" y="283"/>
                          </a:lnTo>
                          <a:lnTo>
                            <a:pt x="582" y="284"/>
                          </a:lnTo>
                          <a:lnTo>
                            <a:pt x="584" y="284"/>
                          </a:lnTo>
                          <a:lnTo>
                            <a:pt x="584" y="286"/>
                          </a:lnTo>
                          <a:lnTo>
                            <a:pt x="584" y="288"/>
                          </a:lnTo>
                          <a:lnTo>
                            <a:pt x="584" y="290"/>
                          </a:lnTo>
                          <a:lnTo>
                            <a:pt x="582" y="290"/>
                          </a:lnTo>
                          <a:lnTo>
                            <a:pt x="582" y="292"/>
                          </a:lnTo>
                          <a:lnTo>
                            <a:pt x="582" y="294"/>
                          </a:lnTo>
                          <a:lnTo>
                            <a:pt x="580" y="294"/>
                          </a:lnTo>
                          <a:lnTo>
                            <a:pt x="580" y="296"/>
                          </a:lnTo>
                          <a:lnTo>
                            <a:pt x="578" y="296"/>
                          </a:lnTo>
                          <a:lnTo>
                            <a:pt x="578" y="298"/>
                          </a:lnTo>
                          <a:lnTo>
                            <a:pt x="578" y="300"/>
                          </a:lnTo>
                          <a:lnTo>
                            <a:pt x="578" y="302"/>
                          </a:lnTo>
                          <a:lnTo>
                            <a:pt x="578" y="304"/>
                          </a:lnTo>
                          <a:lnTo>
                            <a:pt x="578" y="306"/>
                          </a:lnTo>
                          <a:lnTo>
                            <a:pt x="580" y="306"/>
                          </a:lnTo>
                          <a:lnTo>
                            <a:pt x="580" y="307"/>
                          </a:lnTo>
                          <a:lnTo>
                            <a:pt x="578" y="307"/>
                          </a:lnTo>
                          <a:lnTo>
                            <a:pt x="578" y="309"/>
                          </a:lnTo>
                          <a:lnTo>
                            <a:pt x="576" y="309"/>
                          </a:lnTo>
                          <a:lnTo>
                            <a:pt x="575" y="309"/>
                          </a:lnTo>
                          <a:lnTo>
                            <a:pt x="575" y="311"/>
                          </a:lnTo>
                          <a:lnTo>
                            <a:pt x="573" y="311"/>
                          </a:lnTo>
                          <a:lnTo>
                            <a:pt x="573" y="309"/>
                          </a:lnTo>
                          <a:lnTo>
                            <a:pt x="571" y="309"/>
                          </a:lnTo>
                          <a:lnTo>
                            <a:pt x="569" y="309"/>
                          </a:lnTo>
                          <a:lnTo>
                            <a:pt x="569" y="311"/>
                          </a:lnTo>
                          <a:lnTo>
                            <a:pt x="567" y="311"/>
                          </a:lnTo>
                          <a:lnTo>
                            <a:pt x="567" y="313"/>
                          </a:lnTo>
                          <a:lnTo>
                            <a:pt x="565" y="313"/>
                          </a:lnTo>
                          <a:lnTo>
                            <a:pt x="565" y="315"/>
                          </a:lnTo>
                          <a:lnTo>
                            <a:pt x="563" y="315"/>
                          </a:lnTo>
                          <a:lnTo>
                            <a:pt x="561" y="315"/>
                          </a:lnTo>
                          <a:lnTo>
                            <a:pt x="559" y="315"/>
                          </a:lnTo>
                          <a:lnTo>
                            <a:pt x="559" y="317"/>
                          </a:lnTo>
                          <a:lnTo>
                            <a:pt x="559" y="319"/>
                          </a:lnTo>
                          <a:lnTo>
                            <a:pt x="559" y="321"/>
                          </a:lnTo>
                          <a:lnTo>
                            <a:pt x="559" y="323"/>
                          </a:lnTo>
                          <a:lnTo>
                            <a:pt x="561" y="323"/>
                          </a:lnTo>
                          <a:lnTo>
                            <a:pt x="561" y="325"/>
                          </a:lnTo>
                          <a:lnTo>
                            <a:pt x="559" y="325"/>
                          </a:lnTo>
                          <a:lnTo>
                            <a:pt x="559" y="327"/>
                          </a:lnTo>
                          <a:lnTo>
                            <a:pt x="561" y="327"/>
                          </a:lnTo>
                          <a:lnTo>
                            <a:pt x="561" y="329"/>
                          </a:lnTo>
                          <a:lnTo>
                            <a:pt x="561" y="331"/>
                          </a:lnTo>
                          <a:lnTo>
                            <a:pt x="561" y="332"/>
                          </a:lnTo>
                          <a:lnTo>
                            <a:pt x="561" y="334"/>
                          </a:lnTo>
                          <a:lnTo>
                            <a:pt x="563" y="334"/>
                          </a:lnTo>
                          <a:lnTo>
                            <a:pt x="563" y="336"/>
                          </a:lnTo>
                          <a:lnTo>
                            <a:pt x="561" y="336"/>
                          </a:lnTo>
                          <a:lnTo>
                            <a:pt x="561" y="338"/>
                          </a:lnTo>
                          <a:lnTo>
                            <a:pt x="561" y="340"/>
                          </a:lnTo>
                          <a:lnTo>
                            <a:pt x="561" y="342"/>
                          </a:lnTo>
                          <a:lnTo>
                            <a:pt x="559" y="342"/>
                          </a:lnTo>
                          <a:lnTo>
                            <a:pt x="559" y="344"/>
                          </a:lnTo>
                          <a:lnTo>
                            <a:pt x="559" y="346"/>
                          </a:lnTo>
                          <a:lnTo>
                            <a:pt x="559" y="348"/>
                          </a:lnTo>
                          <a:lnTo>
                            <a:pt x="559" y="350"/>
                          </a:lnTo>
                          <a:lnTo>
                            <a:pt x="559" y="352"/>
                          </a:lnTo>
                          <a:lnTo>
                            <a:pt x="561" y="352"/>
                          </a:lnTo>
                          <a:lnTo>
                            <a:pt x="561" y="354"/>
                          </a:lnTo>
                          <a:lnTo>
                            <a:pt x="559" y="354"/>
                          </a:lnTo>
                          <a:lnTo>
                            <a:pt x="561" y="354"/>
                          </a:lnTo>
                          <a:lnTo>
                            <a:pt x="561" y="355"/>
                          </a:lnTo>
                          <a:lnTo>
                            <a:pt x="561" y="357"/>
                          </a:lnTo>
                          <a:lnTo>
                            <a:pt x="563" y="357"/>
                          </a:lnTo>
                          <a:lnTo>
                            <a:pt x="563" y="359"/>
                          </a:lnTo>
                          <a:lnTo>
                            <a:pt x="563" y="361"/>
                          </a:lnTo>
                          <a:lnTo>
                            <a:pt x="565" y="361"/>
                          </a:lnTo>
                          <a:lnTo>
                            <a:pt x="565" y="363"/>
                          </a:lnTo>
                          <a:lnTo>
                            <a:pt x="565" y="365"/>
                          </a:lnTo>
                          <a:lnTo>
                            <a:pt x="563" y="365"/>
                          </a:lnTo>
                          <a:lnTo>
                            <a:pt x="563" y="367"/>
                          </a:lnTo>
                          <a:lnTo>
                            <a:pt x="561" y="367"/>
                          </a:lnTo>
                          <a:lnTo>
                            <a:pt x="561" y="369"/>
                          </a:lnTo>
                          <a:lnTo>
                            <a:pt x="559" y="369"/>
                          </a:lnTo>
                          <a:lnTo>
                            <a:pt x="559" y="371"/>
                          </a:lnTo>
                          <a:lnTo>
                            <a:pt x="557" y="373"/>
                          </a:lnTo>
                          <a:lnTo>
                            <a:pt x="557" y="375"/>
                          </a:lnTo>
                          <a:lnTo>
                            <a:pt x="557" y="377"/>
                          </a:lnTo>
                          <a:lnTo>
                            <a:pt x="555" y="377"/>
                          </a:lnTo>
                          <a:lnTo>
                            <a:pt x="553" y="377"/>
                          </a:lnTo>
                          <a:lnTo>
                            <a:pt x="553" y="375"/>
                          </a:lnTo>
                          <a:lnTo>
                            <a:pt x="551" y="375"/>
                          </a:lnTo>
                          <a:lnTo>
                            <a:pt x="551" y="377"/>
                          </a:lnTo>
                          <a:lnTo>
                            <a:pt x="550" y="377"/>
                          </a:lnTo>
                          <a:lnTo>
                            <a:pt x="550" y="375"/>
                          </a:lnTo>
                          <a:lnTo>
                            <a:pt x="550" y="373"/>
                          </a:lnTo>
                          <a:lnTo>
                            <a:pt x="548" y="373"/>
                          </a:lnTo>
                          <a:lnTo>
                            <a:pt x="548" y="371"/>
                          </a:lnTo>
                          <a:lnTo>
                            <a:pt x="546" y="371"/>
                          </a:lnTo>
                          <a:lnTo>
                            <a:pt x="546" y="373"/>
                          </a:lnTo>
                          <a:lnTo>
                            <a:pt x="546" y="375"/>
                          </a:lnTo>
                          <a:lnTo>
                            <a:pt x="546" y="377"/>
                          </a:lnTo>
                          <a:lnTo>
                            <a:pt x="544" y="377"/>
                          </a:lnTo>
                          <a:lnTo>
                            <a:pt x="544" y="379"/>
                          </a:lnTo>
                          <a:lnTo>
                            <a:pt x="546" y="379"/>
                          </a:lnTo>
                          <a:lnTo>
                            <a:pt x="546" y="380"/>
                          </a:lnTo>
                          <a:lnTo>
                            <a:pt x="548" y="380"/>
                          </a:lnTo>
                          <a:lnTo>
                            <a:pt x="548" y="382"/>
                          </a:lnTo>
                          <a:lnTo>
                            <a:pt x="548" y="384"/>
                          </a:lnTo>
                          <a:lnTo>
                            <a:pt x="546" y="386"/>
                          </a:lnTo>
                          <a:lnTo>
                            <a:pt x="544" y="386"/>
                          </a:lnTo>
                          <a:lnTo>
                            <a:pt x="542" y="386"/>
                          </a:lnTo>
                          <a:lnTo>
                            <a:pt x="542" y="388"/>
                          </a:lnTo>
                          <a:lnTo>
                            <a:pt x="540" y="388"/>
                          </a:lnTo>
                          <a:lnTo>
                            <a:pt x="538" y="388"/>
                          </a:lnTo>
                          <a:lnTo>
                            <a:pt x="536" y="388"/>
                          </a:lnTo>
                          <a:lnTo>
                            <a:pt x="534" y="388"/>
                          </a:lnTo>
                          <a:lnTo>
                            <a:pt x="534" y="390"/>
                          </a:lnTo>
                          <a:lnTo>
                            <a:pt x="532" y="390"/>
                          </a:lnTo>
                          <a:lnTo>
                            <a:pt x="532" y="392"/>
                          </a:lnTo>
                          <a:lnTo>
                            <a:pt x="530" y="394"/>
                          </a:lnTo>
                          <a:lnTo>
                            <a:pt x="528" y="394"/>
                          </a:lnTo>
                          <a:lnTo>
                            <a:pt x="528" y="396"/>
                          </a:lnTo>
                          <a:lnTo>
                            <a:pt x="527" y="396"/>
                          </a:lnTo>
                          <a:lnTo>
                            <a:pt x="527" y="398"/>
                          </a:lnTo>
                          <a:lnTo>
                            <a:pt x="525" y="398"/>
                          </a:lnTo>
                          <a:lnTo>
                            <a:pt x="523" y="398"/>
                          </a:lnTo>
                          <a:lnTo>
                            <a:pt x="523" y="400"/>
                          </a:lnTo>
                          <a:lnTo>
                            <a:pt x="521" y="400"/>
                          </a:lnTo>
                          <a:lnTo>
                            <a:pt x="519" y="400"/>
                          </a:lnTo>
                          <a:lnTo>
                            <a:pt x="517" y="400"/>
                          </a:lnTo>
                          <a:lnTo>
                            <a:pt x="515" y="400"/>
                          </a:lnTo>
                          <a:lnTo>
                            <a:pt x="515" y="402"/>
                          </a:lnTo>
                          <a:lnTo>
                            <a:pt x="517" y="402"/>
                          </a:lnTo>
                          <a:lnTo>
                            <a:pt x="517" y="403"/>
                          </a:lnTo>
                          <a:lnTo>
                            <a:pt x="515" y="403"/>
                          </a:lnTo>
                          <a:lnTo>
                            <a:pt x="515" y="405"/>
                          </a:lnTo>
                          <a:lnTo>
                            <a:pt x="515" y="407"/>
                          </a:lnTo>
                          <a:lnTo>
                            <a:pt x="513" y="407"/>
                          </a:lnTo>
                          <a:lnTo>
                            <a:pt x="513" y="409"/>
                          </a:lnTo>
                          <a:lnTo>
                            <a:pt x="513" y="411"/>
                          </a:lnTo>
                          <a:lnTo>
                            <a:pt x="513" y="413"/>
                          </a:lnTo>
                          <a:lnTo>
                            <a:pt x="515" y="415"/>
                          </a:lnTo>
                          <a:lnTo>
                            <a:pt x="515" y="417"/>
                          </a:lnTo>
                          <a:lnTo>
                            <a:pt x="515" y="419"/>
                          </a:lnTo>
                          <a:lnTo>
                            <a:pt x="515" y="421"/>
                          </a:lnTo>
                          <a:lnTo>
                            <a:pt x="515" y="423"/>
                          </a:lnTo>
                          <a:lnTo>
                            <a:pt x="515" y="425"/>
                          </a:lnTo>
                          <a:lnTo>
                            <a:pt x="515" y="427"/>
                          </a:lnTo>
                          <a:lnTo>
                            <a:pt x="515" y="428"/>
                          </a:lnTo>
                          <a:lnTo>
                            <a:pt x="515" y="430"/>
                          </a:lnTo>
                          <a:lnTo>
                            <a:pt x="515" y="432"/>
                          </a:lnTo>
                          <a:lnTo>
                            <a:pt x="515" y="434"/>
                          </a:lnTo>
                          <a:lnTo>
                            <a:pt x="517" y="434"/>
                          </a:lnTo>
                          <a:lnTo>
                            <a:pt x="517" y="432"/>
                          </a:lnTo>
                          <a:lnTo>
                            <a:pt x="519" y="432"/>
                          </a:lnTo>
                          <a:lnTo>
                            <a:pt x="519" y="430"/>
                          </a:lnTo>
                          <a:lnTo>
                            <a:pt x="521" y="430"/>
                          </a:lnTo>
                          <a:lnTo>
                            <a:pt x="521" y="432"/>
                          </a:lnTo>
                          <a:lnTo>
                            <a:pt x="523" y="434"/>
                          </a:lnTo>
                          <a:lnTo>
                            <a:pt x="523" y="436"/>
                          </a:lnTo>
                          <a:lnTo>
                            <a:pt x="525" y="440"/>
                          </a:lnTo>
                          <a:lnTo>
                            <a:pt x="527" y="440"/>
                          </a:lnTo>
                          <a:lnTo>
                            <a:pt x="528" y="438"/>
                          </a:lnTo>
                          <a:lnTo>
                            <a:pt x="530" y="438"/>
                          </a:lnTo>
                          <a:lnTo>
                            <a:pt x="530" y="440"/>
                          </a:lnTo>
                          <a:lnTo>
                            <a:pt x="532" y="442"/>
                          </a:lnTo>
                          <a:lnTo>
                            <a:pt x="532" y="444"/>
                          </a:lnTo>
                          <a:lnTo>
                            <a:pt x="530" y="446"/>
                          </a:lnTo>
                          <a:lnTo>
                            <a:pt x="530" y="448"/>
                          </a:lnTo>
                          <a:lnTo>
                            <a:pt x="530" y="450"/>
                          </a:lnTo>
                          <a:lnTo>
                            <a:pt x="528" y="451"/>
                          </a:lnTo>
                          <a:lnTo>
                            <a:pt x="528" y="453"/>
                          </a:lnTo>
                          <a:lnTo>
                            <a:pt x="528" y="455"/>
                          </a:lnTo>
                          <a:lnTo>
                            <a:pt x="527" y="455"/>
                          </a:lnTo>
                          <a:lnTo>
                            <a:pt x="527" y="457"/>
                          </a:lnTo>
                          <a:lnTo>
                            <a:pt x="525" y="457"/>
                          </a:lnTo>
                          <a:lnTo>
                            <a:pt x="525" y="459"/>
                          </a:lnTo>
                          <a:lnTo>
                            <a:pt x="525" y="461"/>
                          </a:lnTo>
                          <a:lnTo>
                            <a:pt x="525" y="463"/>
                          </a:lnTo>
                          <a:lnTo>
                            <a:pt x="525" y="465"/>
                          </a:lnTo>
                          <a:lnTo>
                            <a:pt x="523" y="465"/>
                          </a:lnTo>
                          <a:lnTo>
                            <a:pt x="523" y="467"/>
                          </a:lnTo>
                          <a:lnTo>
                            <a:pt x="523" y="469"/>
                          </a:lnTo>
                          <a:lnTo>
                            <a:pt x="523" y="471"/>
                          </a:lnTo>
                          <a:lnTo>
                            <a:pt x="523" y="473"/>
                          </a:lnTo>
                          <a:lnTo>
                            <a:pt x="523" y="475"/>
                          </a:lnTo>
                          <a:lnTo>
                            <a:pt x="523" y="476"/>
                          </a:lnTo>
                          <a:lnTo>
                            <a:pt x="523" y="478"/>
                          </a:lnTo>
                          <a:lnTo>
                            <a:pt x="523" y="480"/>
                          </a:lnTo>
                          <a:lnTo>
                            <a:pt x="523" y="482"/>
                          </a:lnTo>
                          <a:lnTo>
                            <a:pt x="523" y="484"/>
                          </a:lnTo>
                          <a:lnTo>
                            <a:pt x="523" y="486"/>
                          </a:lnTo>
                          <a:lnTo>
                            <a:pt x="523" y="488"/>
                          </a:lnTo>
                          <a:lnTo>
                            <a:pt x="523" y="490"/>
                          </a:lnTo>
                          <a:lnTo>
                            <a:pt x="521" y="490"/>
                          </a:lnTo>
                          <a:lnTo>
                            <a:pt x="521" y="492"/>
                          </a:lnTo>
                          <a:lnTo>
                            <a:pt x="519" y="494"/>
                          </a:lnTo>
                          <a:lnTo>
                            <a:pt x="517" y="496"/>
                          </a:lnTo>
                          <a:lnTo>
                            <a:pt x="515" y="496"/>
                          </a:lnTo>
                          <a:lnTo>
                            <a:pt x="515" y="498"/>
                          </a:lnTo>
                          <a:lnTo>
                            <a:pt x="513" y="499"/>
                          </a:lnTo>
                          <a:lnTo>
                            <a:pt x="511" y="501"/>
                          </a:lnTo>
                          <a:lnTo>
                            <a:pt x="509" y="503"/>
                          </a:lnTo>
                          <a:lnTo>
                            <a:pt x="509" y="505"/>
                          </a:lnTo>
                          <a:lnTo>
                            <a:pt x="507" y="507"/>
                          </a:lnTo>
                          <a:lnTo>
                            <a:pt x="507" y="509"/>
                          </a:lnTo>
                          <a:lnTo>
                            <a:pt x="507" y="511"/>
                          </a:lnTo>
                          <a:lnTo>
                            <a:pt x="505" y="511"/>
                          </a:lnTo>
                          <a:lnTo>
                            <a:pt x="505" y="513"/>
                          </a:lnTo>
                          <a:lnTo>
                            <a:pt x="492" y="521"/>
                          </a:lnTo>
                          <a:lnTo>
                            <a:pt x="482" y="526"/>
                          </a:lnTo>
                          <a:lnTo>
                            <a:pt x="475" y="532"/>
                          </a:lnTo>
                          <a:lnTo>
                            <a:pt x="475" y="534"/>
                          </a:lnTo>
                          <a:lnTo>
                            <a:pt x="477" y="534"/>
                          </a:lnTo>
                          <a:lnTo>
                            <a:pt x="479" y="536"/>
                          </a:lnTo>
                          <a:lnTo>
                            <a:pt x="479" y="538"/>
                          </a:lnTo>
                          <a:lnTo>
                            <a:pt x="480" y="538"/>
                          </a:lnTo>
                          <a:lnTo>
                            <a:pt x="480" y="540"/>
                          </a:lnTo>
                          <a:lnTo>
                            <a:pt x="482" y="540"/>
                          </a:lnTo>
                          <a:lnTo>
                            <a:pt x="482" y="542"/>
                          </a:lnTo>
                          <a:lnTo>
                            <a:pt x="484" y="542"/>
                          </a:lnTo>
                          <a:lnTo>
                            <a:pt x="486" y="544"/>
                          </a:lnTo>
                          <a:lnTo>
                            <a:pt x="488" y="544"/>
                          </a:lnTo>
                          <a:lnTo>
                            <a:pt x="490" y="548"/>
                          </a:lnTo>
                          <a:lnTo>
                            <a:pt x="490" y="549"/>
                          </a:lnTo>
                          <a:lnTo>
                            <a:pt x="492" y="549"/>
                          </a:lnTo>
                          <a:lnTo>
                            <a:pt x="492" y="551"/>
                          </a:lnTo>
                          <a:lnTo>
                            <a:pt x="494" y="551"/>
                          </a:lnTo>
                          <a:lnTo>
                            <a:pt x="494" y="553"/>
                          </a:lnTo>
                          <a:lnTo>
                            <a:pt x="496" y="553"/>
                          </a:lnTo>
                          <a:lnTo>
                            <a:pt x="498" y="553"/>
                          </a:lnTo>
                          <a:lnTo>
                            <a:pt x="498" y="555"/>
                          </a:lnTo>
                          <a:lnTo>
                            <a:pt x="500" y="555"/>
                          </a:lnTo>
                          <a:lnTo>
                            <a:pt x="500" y="553"/>
                          </a:lnTo>
                          <a:lnTo>
                            <a:pt x="502" y="555"/>
                          </a:lnTo>
                          <a:lnTo>
                            <a:pt x="503" y="555"/>
                          </a:lnTo>
                          <a:lnTo>
                            <a:pt x="503" y="557"/>
                          </a:lnTo>
                          <a:lnTo>
                            <a:pt x="505" y="557"/>
                          </a:lnTo>
                          <a:lnTo>
                            <a:pt x="505" y="555"/>
                          </a:lnTo>
                          <a:lnTo>
                            <a:pt x="507" y="555"/>
                          </a:lnTo>
                          <a:lnTo>
                            <a:pt x="507" y="557"/>
                          </a:lnTo>
                          <a:lnTo>
                            <a:pt x="509" y="557"/>
                          </a:lnTo>
                          <a:lnTo>
                            <a:pt x="507" y="557"/>
                          </a:lnTo>
                          <a:lnTo>
                            <a:pt x="509" y="559"/>
                          </a:lnTo>
                          <a:lnTo>
                            <a:pt x="507" y="559"/>
                          </a:lnTo>
                          <a:lnTo>
                            <a:pt x="509" y="559"/>
                          </a:lnTo>
                          <a:lnTo>
                            <a:pt x="509" y="561"/>
                          </a:lnTo>
                          <a:lnTo>
                            <a:pt x="507" y="561"/>
                          </a:lnTo>
                          <a:lnTo>
                            <a:pt x="507" y="563"/>
                          </a:lnTo>
                          <a:lnTo>
                            <a:pt x="507" y="565"/>
                          </a:lnTo>
                          <a:lnTo>
                            <a:pt x="509" y="565"/>
                          </a:lnTo>
                          <a:lnTo>
                            <a:pt x="509" y="567"/>
                          </a:lnTo>
                          <a:lnTo>
                            <a:pt x="507" y="567"/>
                          </a:lnTo>
                          <a:lnTo>
                            <a:pt x="505" y="567"/>
                          </a:lnTo>
                          <a:lnTo>
                            <a:pt x="505" y="569"/>
                          </a:lnTo>
                          <a:lnTo>
                            <a:pt x="505" y="571"/>
                          </a:lnTo>
                          <a:lnTo>
                            <a:pt x="505" y="572"/>
                          </a:lnTo>
                          <a:lnTo>
                            <a:pt x="505" y="574"/>
                          </a:lnTo>
                          <a:lnTo>
                            <a:pt x="505" y="576"/>
                          </a:lnTo>
                          <a:lnTo>
                            <a:pt x="505" y="578"/>
                          </a:lnTo>
                          <a:lnTo>
                            <a:pt x="507" y="578"/>
                          </a:lnTo>
                          <a:lnTo>
                            <a:pt x="507" y="580"/>
                          </a:lnTo>
                          <a:lnTo>
                            <a:pt x="507" y="582"/>
                          </a:lnTo>
                          <a:lnTo>
                            <a:pt x="507" y="584"/>
                          </a:lnTo>
                          <a:lnTo>
                            <a:pt x="509" y="584"/>
                          </a:lnTo>
                          <a:lnTo>
                            <a:pt x="507" y="584"/>
                          </a:lnTo>
                          <a:lnTo>
                            <a:pt x="507" y="586"/>
                          </a:lnTo>
                          <a:lnTo>
                            <a:pt x="509" y="586"/>
                          </a:lnTo>
                          <a:lnTo>
                            <a:pt x="509" y="588"/>
                          </a:lnTo>
                          <a:lnTo>
                            <a:pt x="511" y="588"/>
                          </a:lnTo>
                          <a:lnTo>
                            <a:pt x="511" y="590"/>
                          </a:lnTo>
                          <a:lnTo>
                            <a:pt x="513" y="590"/>
                          </a:lnTo>
                          <a:lnTo>
                            <a:pt x="513" y="592"/>
                          </a:lnTo>
                          <a:lnTo>
                            <a:pt x="513" y="594"/>
                          </a:lnTo>
                          <a:lnTo>
                            <a:pt x="511" y="594"/>
                          </a:lnTo>
                          <a:lnTo>
                            <a:pt x="511" y="596"/>
                          </a:lnTo>
                          <a:lnTo>
                            <a:pt x="511" y="597"/>
                          </a:lnTo>
                          <a:lnTo>
                            <a:pt x="511" y="599"/>
                          </a:lnTo>
                          <a:lnTo>
                            <a:pt x="511" y="601"/>
                          </a:lnTo>
                          <a:lnTo>
                            <a:pt x="513" y="601"/>
                          </a:lnTo>
                          <a:lnTo>
                            <a:pt x="515" y="601"/>
                          </a:lnTo>
                          <a:lnTo>
                            <a:pt x="515" y="603"/>
                          </a:lnTo>
                          <a:lnTo>
                            <a:pt x="517" y="603"/>
                          </a:lnTo>
                          <a:lnTo>
                            <a:pt x="515" y="603"/>
                          </a:lnTo>
                          <a:lnTo>
                            <a:pt x="515" y="605"/>
                          </a:lnTo>
                          <a:lnTo>
                            <a:pt x="513" y="605"/>
                          </a:lnTo>
                          <a:lnTo>
                            <a:pt x="513" y="607"/>
                          </a:lnTo>
                          <a:lnTo>
                            <a:pt x="515" y="607"/>
                          </a:lnTo>
                          <a:lnTo>
                            <a:pt x="515" y="609"/>
                          </a:lnTo>
                          <a:lnTo>
                            <a:pt x="517" y="609"/>
                          </a:lnTo>
                          <a:lnTo>
                            <a:pt x="517" y="611"/>
                          </a:lnTo>
                          <a:lnTo>
                            <a:pt x="515" y="611"/>
                          </a:lnTo>
                          <a:lnTo>
                            <a:pt x="513" y="611"/>
                          </a:lnTo>
                          <a:lnTo>
                            <a:pt x="515" y="611"/>
                          </a:lnTo>
                          <a:lnTo>
                            <a:pt x="515" y="613"/>
                          </a:lnTo>
                          <a:lnTo>
                            <a:pt x="513" y="613"/>
                          </a:lnTo>
                          <a:lnTo>
                            <a:pt x="513" y="615"/>
                          </a:lnTo>
                          <a:lnTo>
                            <a:pt x="511" y="615"/>
                          </a:lnTo>
                          <a:lnTo>
                            <a:pt x="511" y="613"/>
                          </a:lnTo>
                          <a:lnTo>
                            <a:pt x="509" y="613"/>
                          </a:lnTo>
                          <a:lnTo>
                            <a:pt x="509" y="615"/>
                          </a:lnTo>
                          <a:lnTo>
                            <a:pt x="509" y="617"/>
                          </a:lnTo>
                          <a:lnTo>
                            <a:pt x="507" y="617"/>
                          </a:lnTo>
                          <a:lnTo>
                            <a:pt x="507" y="615"/>
                          </a:lnTo>
                          <a:lnTo>
                            <a:pt x="505" y="615"/>
                          </a:lnTo>
                          <a:lnTo>
                            <a:pt x="503" y="615"/>
                          </a:lnTo>
                          <a:lnTo>
                            <a:pt x="503" y="617"/>
                          </a:lnTo>
                          <a:lnTo>
                            <a:pt x="502" y="617"/>
                          </a:lnTo>
                          <a:lnTo>
                            <a:pt x="502" y="615"/>
                          </a:lnTo>
                          <a:lnTo>
                            <a:pt x="500" y="615"/>
                          </a:lnTo>
                          <a:lnTo>
                            <a:pt x="498" y="615"/>
                          </a:lnTo>
                          <a:lnTo>
                            <a:pt x="498" y="613"/>
                          </a:lnTo>
                          <a:lnTo>
                            <a:pt x="496" y="613"/>
                          </a:lnTo>
                          <a:lnTo>
                            <a:pt x="494" y="613"/>
                          </a:lnTo>
                          <a:lnTo>
                            <a:pt x="492" y="613"/>
                          </a:lnTo>
                          <a:lnTo>
                            <a:pt x="490" y="613"/>
                          </a:lnTo>
                          <a:lnTo>
                            <a:pt x="490" y="615"/>
                          </a:lnTo>
                          <a:lnTo>
                            <a:pt x="488" y="615"/>
                          </a:lnTo>
                          <a:lnTo>
                            <a:pt x="488" y="617"/>
                          </a:lnTo>
                          <a:lnTo>
                            <a:pt x="486" y="617"/>
                          </a:lnTo>
                          <a:lnTo>
                            <a:pt x="486" y="619"/>
                          </a:lnTo>
                          <a:lnTo>
                            <a:pt x="484" y="619"/>
                          </a:lnTo>
                          <a:lnTo>
                            <a:pt x="482" y="619"/>
                          </a:lnTo>
                          <a:lnTo>
                            <a:pt x="480" y="619"/>
                          </a:lnTo>
                          <a:lnTo>
                            <a:pt x="479" y="619"/>
                          </a:lnTo>
                          <a:lnTo>
                            <a:pt x="477" y="619"/>
                          </a:lnTo>
                          <a:lnTo>
                            <a:pt x="475" y="619"/>
                          </a:lnTo>
                          <a:lnTo>
                            <a:pt x="473" y="619"/>
                          </a:lnTo>
                          <a:lnTo>
                            <a:pt x="471" y="619"/>
                          </a:lnTo>
                          <a:lnTo>
                            <a:pt x="471" y="617"/>
                          </a:lnTo>
                          <a:lnTo>
                            <a:pt x="469" y="617"/>
                          </a:lnTo>
                          <a:lnTo>
                            <a:pt x="467" y="619"/>
                          </a:lnTo>
                          <a:lnTo>
                            <a:pt x="465" y="619"/>
                          </a:lnTo>
                          <a:lnTo>
                            <a:pt x="463" y="619"/>
                          </a:lnTo>
                          <a:lnTo>
                            <a:pt x="461" y="619"/>
                          </a:lnTo>
                          <a:lnTo>
                            <a:pt x="459" y="619"/>
                          </a:lnTo>
                          <a:lnTo>
                            <a:pt x="459" y="617"/>
                          </a:lnTo>
                          <a:lnTo>
                            <a:pt x="457" y="617"/>
                          </a:lnTo>
                          <a:lnTo>
                            <a:pt x="457" y="615"/>
                          </a:lnTo>
                          <a:lnTo>
                            <a:pt x="455" y="615"/>
                          </a:lnTo>
                          <a:lnTo>
                            <a:pt x="454" y="615"/>
                          </a:lnTo>
                          <a:lnTo>
                            <a:pt x="454" y="613"/>
                          </a:lnTo>
                          <a:lnTo>
                            <a:pt x="452" y="613"/>
                          </a:lnTo>
                          <a:lnTo>
                            <a:pt x="450" y="613"/>
                          </a:lnTo>
                          <a:lnTo>
                            <a:pt x="448" y="611"/>
                          </a:lnTo>
                          <a:lnTo>
                            <a:pt x="446" y="611"/>
                          </a:lnTo>
                          <a:lnTo>
                            <a:pt x="444" y="611"/>
                          </a:lnTo>
                          <a:lnTo>
                            <a:pt x="442" y="611"/>
                          </a:lnTo>
                          <a:lnTo>
                            <a:pt x="442" y="609"/>
                          </a:lnTo>
                          <a:lnTo>
                            <a:pt x="440" y="609"/>
                          </a:lnTo>
                          <a:lnTo>
                            <a:pt x="438" y="611"/>
                          </a:lnTo>
                          <a:lnTo>
                            <a:pt x="436" y="611"/>
                          </a:lnTo>
                          <a:lnTo>
                            <a:pt x="438" y="611"/>
                          </a:lnTo>
                          <a:lnTo>
                            <a:pt x="438" y="613"/>
                          </a:lnTo>
                          <a:lnTo>
                            <a:pt x="436" y="613"/>
                          </a:lnTo>
                          <a:lnTo>
                            <a:pt x="434" y="613"/>
                          </a:lnTo>
                          <a:lnTo>
                            <a:pt x="434" y="611"/>
                          </a:lnTo>
                          <a:lnTo>
                            <a:pt x="434" y="609"/>
                          </a:lnTo>
                          <a:lnTo>
                            <a:pt x="432" y="609"/>
                          </a:lnTo>
                          <a:lnTo>
                            <a:pt x="431" y="609"/>
                          </a:lnTo>
                          <a:lnTo>
                            <a:pt x="429" y="609"/>
                          </a:lnTo>
                          <a:lnTo>
                            <a:pt x="429" y="611"/>
                          </a:lnTo>
                          <a:lnTo>
                            <a:pt x="427" y="611"/>
                          </a:lnTo>
                          <a:lnTo>
                            <a:pt x="425" y="611"/>
                          </a:lnTo>
                          <a:lnTo>
                            <a:pt x="423" y="611"/>
                          </a:lnTo>
                          <a:lnTo>
                            <a:pt x="421" y="611"/>
                          </a:lnTo>
                          <a:lnTo>
                            <a:pt x="421" y="613"/>
                          </a:lnTo>
                          <a:lnTo>
                            <a:pt x="419" y="613"/>
                          </a:lnTo>
                          <a:lnTo>
                            <a:pt x="417" y="613"/>
                          </a:lnTo>
                          <a:lnTo>
                            <a:pt x="415" y="613"/>
                          </a:lnTo>
                          <a:lnTo>
                            <a:pt x="413" y="613"/>
                          </a:lnTo>
                          <a:lnTo>
                            <a:pt x="413" y="615"/>
                          </a:lnTo>
                          <a:lnTo>
                            <a:pt x="411" y="615"/>
                          </a:lnTo>
                          <a:lnTo>
                            <a:pt x="411" y="617"/>
                          </a:lnTo>
                          <a:lnTo>
                            <a:pt x="409" y="617"/>
                          </a:lnTo>
                          <a:lnTo>
                            <a:pt x="407" y="617"/>
                          </a:lnTo>
                          <a:lnTo>
                            <a:pt x="406" y="617"/>
                          </a:lnTo>
                          <a:lnTo>
                            <a:pt x="404" y="617"/>
                          </a:lnTo>
                          <a:lnTo>
                            <a:pt x="404" y="615"/>
                          </a:lnTo>
                          <a:lnTo>
                            <a:pt x="402" y="615"/>
                          </a:lnTo>
                          <a:lnTo>
                            <a:pt x="400" y="615"/>
                          </a:lnTo>
                          <a:lnTo>
                            <a:pt x="400" y="613"/>
                          </a:lnTo>
                          <a:lnTo>
                            <a:pt x="400" y="611"/>
                          </a:lnTo>
                          <a:lnTo>
                            <a:pt x="398" y="611"/>
                          </a:lnTo>
                          <a:lnTo>
                            <a:pt x="398" y="609"/>
                          </a:lnTo>
                          <a:lnTo>
                            <a:pt x="398" y="607"/>
                          </a:lnTo>
                          <a:lnTo>
                            <a:pt x="398" y="605"/>
                          </a:lnTo>
                          <a:lnTo>
                            <a:pt x="400" y="605"/>
                          </a:lnTo>
                          <a:lnTo>
                            <a:pt x="400" y="603"/>
                          </a:lnTo>
                          <a:lnTo>
                            <a:pt x="400" y="601"/>
                          </a:lnTo>
                          <a:lnTo>
                            <a:pt x="400" y="599"/>
                          </a:lnTo>
                          <a:lnTo>
                            <a:pt x="400" y="597"/>
                          </a:lnTo>
                          <a:lnTo>
                            <a:pt x="402" y="597"/>
                          </a:lnTo>
                          <a:lnTo>
                            <a:pt x="402" y="596"/>
                          </a:lnTo>
                          <a:lnTo>
                            <a:pt x="402" y="594"/>
                          </a:lnTo>
                          <a:lnTo>
                            <a:pt x="400" y="594"/>
                          </a:lnTo>
                          <a:lnTo>
                            <a:pt x="400" y="592"/>
                          </a:lnTo>
                          <a:lnTo>
                            <a:pt x="398" y="592"/>
                          </a:lnTo>
                          <a:lnTo>
                            <a:pt x="400" y="592"/>
                          </a:lnTo>
                          <a:lnTo>
                            <a:pt x="400" y="590"/>
                          </a:lnTo>
                          <a:lnTo>
                            <a:pt x="400" y="588"/>
                          </a:lnTo>
                          <a:lnTo>
                            <a:pt x="400" y="586"/>
                          </a:lnTo>
                          <a:lnTo>
                            <a:pt x="400" y="584"/>
                          </a:lnTo>
                          <a:lnTo>
                            <a:pt x="402" y="584"/>
                          </a:lnTo>
                          <a:lnTo>
                            <a:pt x="402" y="582"/>
                          </a:lnTo>
                          <a:lnTo>
                            <a:pt x="402" y="580"/>
                          </a:lnTo>
                          <a:lnTo>
                            <a:pt x="400" y="580"/>
                          </a:lnTo>
                          <a:lnTo>
                            <a:pt x="402" y="580"/>
                          </a:lnTo>
                          <a:lnTo>
                            <a:pt x="402" y="578"/>
                          </a:lnTo>
                          <a:lnTo>
                            <a:pt x="400" y="578"/>
                          </a:lnTo>
                          <a:lnTo>
                            <a:pt x="400" y="576"/>
                          </a:lnTo>
                          <a:lnTo>
                            <a:pt x="400" y="574"/>
                          </a:lnTo>
                          <a:lnTo>
                            <a:pt x="402" y="574"/>
                          </a:lnTo>
                          <a:lnTo>
                            <a:pt x="402" y="572"/>
                          </a:lnTo>
                          <a:lnTo>
                            <a:pt x="402" y="571"/>
                          </a:lnTo>
                          <a:lnTo>
                            <a:pt x="402" y="569"/>
                          </a:lnTo>
                          <a:lnTo>
                            <a:pt x="404" y="569"/>
                          </a:lnTo>
                          <a:lnTo>
                            <a:pt x="404" y="567"/>
                          </a:lnTo>
                          <a:lnTo>
                            <a:pt x="404" y="565"/>
                          </a:lnTo>
                          <a:lnTo>
                            <a:pt x="406" y="565"/>
                          </a:lnTo>
                          <a:lnTo>
                            <a:pt x="406" y="563"/>
                          </a:lnTo>
                          <a:lnTo>
                            <a:pt x="406" y="561"/>
                          </a:lnTo>
                          <a:lnTo>
                            <a:pt x="407" y="561"/>
                          </a:lnTo>
                          <a:lnTo>
                            <a:pt x="409" y="561"/>
                          </a:lnTo>
                          <a:lnTo>
                            <a:pt x="409" y="559"/>
                          </a:lnTo>
                          <a:lnTo>
                            <a:pt x="409" y="557"/>
                          </a:lnTo>
                          <a:lnTo>
                            <a:pt x="409" y="555"/>
                          </a:lnTo>
                          <a:lnTo>
                            <a:pt x="411" y="555"/>
                          </a:lnTo>
                          <a:lnTo>
                            <a:pt x="411" y="553"/>
                          </a:lnTo>
                          <a:lnTo>
                            <a:pt x="411" y="551"/>
                          </a:lnTo>
                          <a:lnTo>
                            <a:pt x="411" y="549"/>
                          </a:lnTo>
                          <a:lnTo>
                            <a:pt x="411" y="548"/>
                          </a:lnTo>
                          <a:lnTo>
                            <a:pt x="411" y="546"/>
                          </a:lnTo>
                          <a:lnTo>
                            <a:pt x="411" y="544"/>
                          </a:lnTo>
                          <a:lnTo>
                            <a:pt x="409" y="544"/>
                          </a:lnTo>
                          <a:lnTo>
                            <a:pt x="409" y="542"/>
                          </a:lnTo>
                          <a:lnTo>
                            <a:pt x="411" y="542"/>
                          </a:lnTo>
                          <a:lnTo>
                            <a:pt x="411" y="540"/>
                          </a:lnTo>
                          <a:lnTo>
                            <a:pt x="409" y="542"/>
                          </a:lnTo>
                          <a:lnTo>
                            <a:pt x="409" y="540"/>
                          </a:lnTo>
                          <a:lnTo>
                            <a:pt x="407" y="540"/>
                          </a:lnTo>
                          <a:lnTo>
                            <a:pt x="406" y="540"/>
                          </a:lnTo>
                          <a:lnTo>
                            <a:pt x="404" y="540"/>
                          </a:lnTo>
                          <a:lnTo>
                            <a:pt x="406" y="540"/>
                          </a:lnTo>
                          <a:lnTo>
                            <a:pt x="404" y="540"/>
                          </a:lnTo>
                          <a:lnTo>
                            <a:pt x="404" y="542"/>
                          </a:lnTo>
                          <a:lnTo>
                            <a:pt x="404" y="540"/>
                          </a:lnTo>
                          <a:lnTo>
                            <a:pt x="404" y="542"/>
                          </a:lnTo>
                          <a:lnTo>
                            <a:pt x="404" y="540"/>
                          </a:lnTo>
                          <a:lnTo>
                            <a:pt x="402" y="540"/>
                          </a:lnTo>
                          <a:lnTo>
                            <a:pt x="400" y="540"/>
                          </a:lnTo>
                          <a:lnTo>
                            <a:pt x="400" y="542"/>
                          </a:lnTo>
                          <a:lnTo>
                            <a:pt x="400" y="540"/>
                          </a:lnTo>
                          <a:lnTo>
                            <a:pt x="398" y="540"/>
                          </a:lnTo>
                          <a:lnTo>
                            <a:pt x="398" y="542"/>
                          </a:lnTo>
                          <a:lnTo>
                            <a:pt x="396" y="542"/>
                          </a:lnTo>
                          <a:lnTo>
                            <a:pt x="394" y="542"/>
                          </a:lnTo>
                          <a:lnTo>
                            <a:pt x="392" y="542"/>
                          </a:lnTo>
                          <a:lnTo>
                            <a:pt x="390" y="542"/>
                          </a:lnTo>
                          <a:lnTo>
                            <a:pt x="390" y="544"/>
                          </a:lnTo>
                          <a:lnTo>
                            <a:pt x="390" y="542"/>
                          </a:lnTo>
                          <a:lnTo>
                            <a:pt x="388" y="542"/>
                          </a:lnTo>
                          <a:lnTo>
                            <a:pt x="388" y="540"/>
                          </a:lnTo>
                          <a:lnTo>
                            <a:pt x="386" y="540"/>
                          </a:lnTo>
                          <a:lnTo>
                            <a:pt x="384" y="540"/>
                          </a:lnTo>
                          <a:lnTo>
                            <a:pt x="384" y="538"/>
                          </a:lnTo>
                          <a:lnTo>
                            <a:pt x="383" y="538"/>
                          </a:lnTo>
                          <a:lnTo>
                            <a:pt x="383" y="536"/>
                          </a:lnTo>
                          <a:lnTo>
                            <a:pt x="381" y="536"/>
                          </a:lnTo>
                          <a:lnTo>
                            <a:pt x="379" y="536"/>
                          </a:lnTo>
                          <a:lnTo>
                            <a:pt x="379" y="534"/>
                          </a:lnTo>
                          <a:lnTo>
                            <a:pt x="377" y="534"/>
                          </a:lnTo>
                          <a:lnTo>
                            <a:pt x="377" y="532"/>
                          </a:lnTo>
                          <a:lnTo>
                            <a:pt x="375" y="532"/>
                          </a:lnTo>
                          <a:lnTo>
                            <a:pt x="373" y="532"/>
                          </a:lnTo>
                          <a:lnTo>
                            <a:pt x="373" y="530"/>
                          </a:lnTo>
                          <a:lnTo>
                            <a:pt x="371" y="530"/>
                          </a:lnTo>
                          <a:lnTo>
                            <a:pt x="369" y="530"/>
                          </a:lnTo>
                          <a:lnTo>
                            <a:pt x="369" y="528"/>
                          </a:lnTo>
                          <a:lnTo>
                            <a:pt x="367" y="528"/>
                          </a:lnTo>
                          <a:lnTo>
                            <a:pt x="365" y="528"/>
                          </a:lnTo>
                          <a:lnTo>
                            <a:pt x="363" y="528"/>
                          </a:lnTo>
                          <a:lnTo>
                            <a:pt x="363" y="526"/>
                          </a:lnTo>
                          <a:lnTo>
                            <a:pt x="361" y="526"/>
                          </a:lnTo>
                          <a:lnTo>
                            <a:pt x="363" y="524"/>
                          </a:lnTo>
                          <a:lnTo>
                            <a:pt x="363" y="523"/>
                          </a:lnTo>
                          <a:lnTo>
                            <a:pt x="361" y="523"/>
                          </a:lnTo>
                          <a:lnTo>
                            <a:pt x="361" y="521"/>
                          </a:lnTo>
                          <a:lnTo>
                            <a:pt x="359" y="519"/>
                          </a:lnTo>
                          <a:lnTo>
                            <a:pt x="358" y="519"/>
                          </a:lnTo>
                          <a:lnTo>
                            <a:pt x="356" y="517"/>
                          </a:lnTo>
                          <a:lnTo>
                            <a:pt x="354" y="517"/>
                          </a:lnTo>
                          <a:lnTo>
                            <a:pt x="352" y="517"/>
                          </a:lnTo>
                          <a:lnTo>
                            <a:pt x="354" y="517"/>
                          </a:lnTo>
                          <a:lnTo>
                            <a:pt x="354" y="515"/>
                          </a:lnTo>
                          <a:lnTo>
                            <a:pt x="354" y="513"/>
                          </a:lnTo>
                          <a:lnTo>
                            <a:pt x="354" y="511"/>
                          </a:lnTo>
                          <a:lnTo>
                            <a:pt x="356" y="511"/>
                          </a:lnTo>
                          <a:lnTo>
                            <a:pt x="356" y="509"/>
                          </a:lnTo>
                          <a:lnTo>
                            <a:pt x="358" y="509"/>
                          </a:lnTo>
                          <a:lnTo>
                            <a:pt x="359" y="507"/>
                          </a:lnTo>
                          <a:lnTo>
                            <a:pt x="361" y="507"/>
                          </a:lnTo>
                          <a:lnTo>
                            <a:pt x="361" y="505"/>
                          </a:lnTo>
                          <a:lnTo>
                            <a:pt x="359" y="505"/>
                          </a:lnTo>
                          <a:lnTo>
                            <a:pt x="359" y="503"/>
                          </a:lnTo>
                          <a:lnTo>
                            <a:pt x="359" y="501"/>
                          </a:lnTo>
                          <a:lnTo>
                            <a:pt x="361" y="501"/>
                          </a:lnTo>
                          <a:lnTo>
                            <a:pt x="361" y="499"/>
                          </a:lnTo>
                          <a:lnTo>
                            <a:pt x="361" y="498"/>
                          </a:lnTo>
                          <a:lnTo>
                            <a:pt x="359" y="498"/>
                          </a:lnTo>
                          <a:lnTo>
                            <a:pt x="359" y="496"/>
                          </a:lnTo>
                          <a:lnTo>
                            <a:pt x="358" y="496"/>
                          </a:lnTo>
                          <a:lnTo>
                            <a:pt x="356" y="496"/>
                          </a:lnTo>
                          <a:lnTo>
                            <a:pt x="356" y="494"/>
                          </a:lnTo>
                          <a:lnTo>
                            <a:pt x="356" y="496"/>
                          </a:lnTo>
                          <a:lnTo>
                            <a:pt x="356" y="494"/>
                          </a:lnTo>
                          <a:lnTo>
                            <a:pt x="354" y="494"/>
                          </a:lnTo>
                          <a:lnTo>
                            <a:pt x="354" y="492"/>
                          </a:lnTo>
                          <a:lnTo>
                            <a:pt x="352" y="492"/>
                          </a:lnTo>
                          <a:lnTo>
                            <a:pt x="350" y="492"/>
                          </a:lnTo>
                          <a:lnTo>
                            <a:pt x="350" y="490"/>
                          </a:lnTo>
                          <a:lnTo>
                            <a:pt x="348" y="490"/>
                          </a:lnTo>
                          <a:lnTo>
                            <a:pt x="348" y="488"/>
                          </a:lnTo>
                          <a:lnTo>
                            <a:pt x="348" y="490"/>
                          </a:lnTo>
                          <a:lnTo>
                            <a:pt x="348" y="488"/>
                          </a:lnTo>
                          <a:lnTo>
                            <a:pt x="346" y="490"/>
                          </a:lnTo>
                          <a:lnTo>
                            <a:pt x="344" y="490"/>
                          </a:lnTo>
                          <a:lnTo>
                            <a:pt x="344" y="492"/>
                          </a:lnTo>
                          <a:lnTo>
                            <a:pt x="342" y="492"/>
                          </a:lnTo>
                          <a:lnTo>
                            <a:pt x="340" y="492"/>
                          </a:lnTo>
                          <a:lnTo>
                            <a:pt x="340" y="494"/>
                          </a:lnTo>
                          <a:lnTo>
                            <a:pt x="338" y="494"/>
                          </a:lnTo>
                          <a:lnTo>
                            <a:pt x="338" y="492"/>
                          </a:lnTo>
                          <a:lnTo>
                            <a:pt x="336" y="492"/>
                          </a:lnTo>
                          <a:lnTo>
                            <a:pt x="335" y="492"/>
                          </a:lnTo>
                          <a:lnTo>
                            <a:pt x="333" y="492"/>
                          </a:lnTo>
                          <a:lnTo>
                            <a:pt x="331" y="492"/>
                          </a:lnTo>
                          <a:lnTo>
                            <a:pt x="331" y="494"/>
                          </a:lnTo>
                          <a:lnTo>
                            <a:pt x="329" y="494"/>
                          </a:lnTo>
                          <a:lnTo>
                            <a:pt x="329" y="492"/>
                          </a:lnTo>
                          <a:lnTo>
                            <a:pt x="329" y="494"/>
                          </a:lnTo>
                          <a:lnTo>
                            <a:pt x="327" y="494"/>
                          </a:lnTo>
                          <a:lnTo>
                            <a:pt x="325" y="494"/>
                          </a:lnTo>
                          <a:lnTo>
                            <a:pt x="323" y="494"/>
                          </a:lnTo>
                          <a:lnTo>
                            <a:pt x="323" y="496"/>
                          </a:lnTo>
                          <a:lnTo>
                            <a:pt x="323" y="498"/>
                          </a:lnTo>
                          <a:lnTo>
                            <a:pt x="321" y="498"/>
                          </a:lnTo>
                          <a:lnTo>
                            <a:pt x="321" y="499"/>
                          </a:lnTo>
                          <a:lnTo>
                            <a:pt x="319" y="499"/>
                          </a:lnTo>
                          <a:lnTo>
                            <a:pt x="319" y="501"/>
                          </a:lnTo>
                          <a:lnTo>
                            <a:pt x="319" y="499"/>
                          </a:lnTo>
                          <a:lnTo>
                            <a:pt x="317" y="501"/>
                          </a:lnTo>
                          <a:lnTo>
                            <a:pt x="317" y="499"/>
                          </a:lnTo>
                          <a:lnTo>
                            <a:pt x="317" y="501"/>
                          </a:lnTo>
                          <a:lnTo>
                            <a:pt x="315" y="501"/>
                          </a:lnTo>
                          <a:lnTo>
                            <a:pt x="313" y="503"/>
                          </a:lnTo>
                          <a:lnTo>
                            <a:pt x="311" y="501"/>
                          </a:lnTo>
                          <a:lnTo>
                            <a:pt x="310" y="501"/>
                          </a:lnTo>
                          <a:lnTo>
                            <a:pt x="308" y="501"/>
                          </a:lnTo>
                          <a:lnTo>
                            <a:pt x="306" y="501"/>
                          </a:lnTo>
                          <a:lnTo>
                            <a:pt x="304" y="501"/>
                          </a:lnTo>
                          <a:lnTo>
                            <a:pt x="304" y="499"/>
                          </a:lnTo>
                          <a:lnTo>
                            <a:pt x="302" y="499"/>
                          </a:lnTo>
                          <a:lnTo>
                            <a:pt x="298" y="499"/>
                          </a:lnTo>
                          <a:lnTo>
                            <a:pt x="296" y="499"/>
                          </a:lnTo>
                          <a:lnTo>
                            <a:pt x="294" y="499"/>
                          </a:lnTo>
                          <a:lnTo>
                            <a:pt x="292" y="499"/>
                          </a:lnTo>
                          <a:lnTo>
                            <a:pt x="290" y="499"/>
                          </a:lnTo>
                          <a:lnTo>
                            <a:pt x="288" y="501"/>
                          </a:lnTo>
                          <a:lnTo>
                            <a:pt x="287" y="501"/>
                          </a:lnTo>
                          <a:lnTo>
                            <a:pt x="285" y="503"/>
                          </a:lnTo>
                          <a:lnTo>
                            <a:pt x="283" y="503"/>
                          </a:lnTo>
                          <a:lnTo>
                            <a:pt x="281" y="503"/>
                          </a:lnTo>
                          <a:lnTo>
                            <a:pt x="281" y="501"/>
                          </a:lnTo>
                          <a:lnTo>
                            <a:pt x="279" y="499"/>
                          </a:lnTo>
                          <a:lnTo>
                            <a:pt x="277" y="499"/>
                          </a:lnTo>
                          <a:lnTo>
                            <a:pt x="277" y="498"/>
                          </a:lnTo>
                          <a:lnTo>
                            <a:pt x="275" y="498"/>
                          </a:lnTo>
                          <a:lnTo>
                            <a:pt x="275" y="496"/>
                          </a:lnTo>
                          <a:lnTo>
                            <a:pt x="275" y="494"/>
                          </a:lnTo>
                          <a:lnTo>
                            <a:pt x="273" y="494"/>
                          </a:lnTo>
                          <a:lnTo>
                            <a:pt x="271" y="494"/>
                          </a:lnTo>
                          <a:lnTo>
                            <a:pt x="271" y="492"/>
                          </a:lnTo>
                          <a:lnTo>
                            <a:pt x="269" y="492"/>
                          </a:lnTo>
                          <a:lnTo>
                            <a:pt x="267" y="492"/>
                          </a:lnTo>
                          <a:lnTo>
                            <a:pt x="265" y="492"/>
                          </a:lnTo>
                          <a:lnTo>
                            <a:pt x="265" y="490"/>
                          </a:lnTo>
                          <a:lnTo>
                            <a:pt x="265" y="488"/>
                          </a:lnTo>
                          <a:lnTo>
                            <a:pt x="263" y="488"/>
                          </a:lnTo>
                          <a:lnTo>
                            <a:pt x="263" y="486"/>
                          </a:lnTo>
                          <a:lnTo>
                            <a:pt x="263" y="484"/>
                          </a:lnTo>
                          <a:lnTo>
                            <a:pt x="262" y="484"/>
                          </a:lnTo>
                          <a:lnTo>
                            <a:pt x="262" y="482"/>
                          </a:lnTo>
                          <a:lnTo>
                            <a:pt x="260" y="482"/>
                          </a:lnTo>
                          <a:lnTo>
                            <a:pt x="260" y="480"/>
                          </a:lnTo>
                          <a:lnTo>
                            <a:pt x="258" y="480"/>
                          </a:lnTo>
                          <a:lnTo>
                            <a:pt x="256" y="478"/>
                          </a:lnTo>
                          <a:lnTo>
                            <a:pt x="256" y="476"/>
                          </a:lnTo>
                          <a:lnTo>
                            <a:pt x="254" y="476"/>
                          </a:lnTo>
                          <a:lnTo>
                            <a:pt x="252" y="476"/>
                          </a:lnTo>
                          <a:lnTo>
                            <a:pt x="252" y="475"/>
                          </a:lnTo>
                          <a:lnTo>
                            <a:pt x="250" y="475"/>
                          </a:lnTo>
                          <a:lnTo>
                            <a:pt x="250" y="473"/>
                          </a:lnTo>
                          <a:lnTo>
                            <a:pt x="248" y="473"/>
                          </a:lnTo>
                          <a:lnTo>
                            <a:pt x="246" y="473"/>
                          </a:lnTo>
                          <a:lnTo>
                            <a:pt x="246" y="471"/>
                          </a:lnTo>
                          <a:lnTo>
                            <a:pt x="244" y="471"/>
                          </a:lnTo>
                          <a:lnTo>
                            <a:pt x="244" y="469"/>
                          </a:lnTo>
                          <a:lnTo>
                            <a:pt x="242" y="469"/>
                          </a:lnTo>
                          <a:lnTo>
                            <a:pt x="242" y="467"/>
                          </a:lnTo>
                          <a:lnTo>
                            <a:pt x="240" y="467"/>
                          </a:lnTo>
                          <a:lnTo>
                            <a:pt x="240" y="465"/>
                          </a:lnTo>
                          <a:lnTo>
                            <a:pt x="239" y="463"/>
                          </a:lnTo>
                          <a:lnTo>
                            <a:pt x="239" y="461"/>
                          </a:lnTo>
                          <a:lnTo>
                            <a:pt x="237" y="461"/>
                          </a:lnTo>
                          <a:lnTo>
                            <a:pt x="237" y="459"/>
                          </a:lnTo>
                          <a:lnTo>
                            <a:pt x="235" y="459"/>
                          </a:lnTo>
                          <a:lnTo>
                            <a:pt x="235" y="457"/>
                          </a:lnTo>
                          <a:lnTo>
                            <a:pt x="233" y="457"/>
                          </a:lnTo>
                          <a:lnTo>
                            <a:pt x="233" y="455"/>
                          </a:lnTo>
                          <a:lnTo>
                            <a:pt x="231" y="455"/>
                          </a:lnTo>
                          <a:lnTo>
                            <a:pt x="231" y="453"/>
                          </a:lnTo>
                          <a:lnTo>
                            <a:pt x="229" y="453"/>
                          </a:lnTo>
                          <a:lnTo>
                            <a:pt x="229" y="451"/>
                          </a:lnTo>
                          <a:lnTo>
                            <a:pt x="227" y="451"/>
                          </a:lnTo>
                          <a:lnTo>
                            <a:pt x="227" y="450"/>
                          </a:lnTo>
                          <a:lnTo>
                            <a:pt x="227" y="448"/>
                          </a:lnTo>
                          <a:lnTo>
                            <a:pt x="225" y="448"/>
                          </a:lnTo>
                          <a:lnTo>
                            <a:pt x="225" y="446"/>
                          </a:lnTo>
                          <a:lnTo>
                            <a:pt x="223" y="444"/>
                          </a:lnTo>
                          <a:lnTo>
                            <a:pt x="223" y="442"/>
                          </a:lnTo>
                          <a:lnTo>
                            <a:pt x="221" y="442"/>
                          </a:lnTo>
                          <a:lnTo>
                            <a:pt x="221" y="444"/>
                          </a:lnTo>
                          <a:lnTo>
                            <a:pt x="221" y="446"/>
                          </a:lnTo>
                          <a:lnTo>
                            <a:pt x="221" y="448"/>
                          </a:lnTo>
                          <a:lnTo>
                            <a:pt x="223" y="448"/>
                          </a:lnTo>
                          <a:lnTo>
                            <a:pt x="223" y="450"/>
                          </a:lnTo>
                          <a:lnTo>
                            <a:pt x="221" y="450"/>
                          </a:lnTo>
                          <a:lnTo>
                            <a:pt x="219" y="450"/>
                          </a:lnTo>
                          <a:lnTo>
                            <a:pt x="217" y="450"/>
                          </a:lnTo>
                          <a:lnTo>
                            <a:pt x="217" y="448"/>
                          </a:lnTo>
                          <a:lnTo>
                            <a:pt x="215" y="448"/>
                          </a:lnTo>
                          <a:lnTo>
                            <a:pt x="214" y="448"/>
                          </a:lnTo>
                          <a:lnTo>
                            <a:pt x="212" y="446"/>
                          </a:lnTo>
                          <a:lnTo>
                            <a:pt x="210" y="446"/>
                          </a:lnTo>
                          <a:lnTo>
                            <a:pt x="208" y="446"/>
                          </a:lnTo>
                          <a:lnTo>
                            <a:pt x="208" y="444"/>
                          </a:lnTo>
                          <a:lnTo>
                            <a:pt x="208" y="442"/>
                          </a:lnTo>
                          <a:lnTo>
                            <a:pt x="206" y="442"/>
                          </a:lnTo>
                          <a:lnTo>
                            <a:pt x="204" y="442"/>
                          </a:lnTo>
                          <a:lnTo>
                            <a:pt x="204" y="440"/>
                          </a:lnTo>
                          <a:lnTo>
                            <a:pt x="202" y="440"/>
                          </a:lnTo>
                          <a:lnTo>
                            <a:pt x="204" y="440"/>
                          </a:lnTo>
                          <a:lnTo>
                            <a:pt x="202" y="438"/>
                          </a:lnTo>
                          <a:lnTo>
                            <a:pt x="202" y="440"/>
                          </a:lnTo>
                          <a:lnTo>
                            <a:pt x="202" y="438"/>
                          </a:lnTo>
                          <a:lnTo>
                            <a:pt x="200" y="438"/>
                          </a:lnTo>
                          <a:lnTo>
                            <a:pt x="200" y="436"/>
                          </a:lnTo>
                          <a:lnTo>
                            <a:pt x="198" y="436"/>
                          </a:lnTo>
                          <a:lnTo>
                            <a:pt x="198" y="434"/>
                          </a:lnTo>
                          <a:lnTo>
                            <a:pt x="196" y="434"/>
                          </a:lnTo>
                          <a:lnTo>
                            <a:pt x="196" y="432"/>
                          </a:lnTo>
                          <a:lnTo>
                            <a:pt x="196" y="430"/>
                          </a:lnTo>
                          <a:lnTo>
                            <a:pt x="198" y="428"/>
                          </a:lnTo>
                          <a:lnTo>
                            <a:pt x="200" y="428"/>
                          </a:lnTo>
                          <a:lnTo>
                            <a:pt x="200" y="427"/>
                          </a:lnTo>
                          <a:lnTo>
                            <a:pt x="202" y="427"/>
                          </a:lnTo>
                          <a:lnTo>
                            <a:pt x="202" y="428"/>
                          </a:lnTo>
                          <a:lnTo>
                            <a:pt x="204" y="428"/>
                          </a:lnTo>
                          <a:lnTo>
                            <a:pt x="204" y="427"/>
                          </a:lnTo>
                          <a:lnTo>
                            <a:pt x="204" y="425"/>
                          </a:lnTo>
                          <a:lnTo>
                            <a:pt x="202" y="425"/>
                          </a:lnTo>
                          <a:lnTo>
                            <a:pt x="202" y="427"/>
                          </a:lnTo>
                          <a:lnTo>
                            <a:pt x="202" y="425"/>
                          </a:lnTo>
                          <a:lnTo>
                            <a:pt x="204" y="425"/>
                          </a:lnTo>
                          <a:lnTo>
                            <a:pt x="204" y="423"/>
                          </a:lnTo>
                          <a:lnTo>
                            <a:pt x="204" y="421"/>
                          </a:lnTo>
                          <a:lnTo>
                            <a:pt x="202" y="423"/>
                          </a:lnTo>
                          <a:lnTo>
                            <a:pt x="200" y="423"/>
                          </a:lnTo>
                          <a:lnTo>
                            <a:pt x="200" y="421"/>
                          </a:lnTo>
                          <a:lnTo>
                            <a:pt x="200" y="419"/>
                          </a:lnTo>
                          <a:lnTo>
                            <a:pt x="198" y="419"/>
                          </a:lnTo>
                          <a:lnTo>
                            <a:pt x="196" y="419"/>
                          </a:lnTo>
                          <a:lnTo>
                            <a:pt x="196" y="421"/>
                          </a:lnTo>
                          <a:lnTo>
                            <a:pt x="196" y="419"/>
                          </a:lnTo>
                          <a:lnTo>
                            <a:pt x="194" y="419"/>
                          </a:lnTo>
                          <a:lnTo>
                            <a:pt x="196" y="419"/>
                          </a:lnTo>
                          <a:lnTo>
                            <a:pt x="196" y="417"/>
                          </a:lnTo>
                          <a:lnTo>
                            <a:pt x="194" y="417"/>
                          </a:lnTo>
                          <a:lnTo>
                            <a:pt x="194" y="415"/>
                          </a:lnTo>
                          <a:lnTo>
                            <a:pt x="194" y="417"/>
                          </a:lnTo>
                          <a:lnTo>
                            <a:pt x="194" y="415"/>
                          </a:lnTo>
                          <a:lnTo>
                            <a:pt x="194" y="413"/>
                          </a:lnTo>
                          <a:lnTo>
                            <a:pt x="192" y="413"/>
                          </a:lnTo>
                          <a:lnTo>
                            <a:pt x="192" y="411"/>
                          </a:lnTo>
                          <a:lnTo>
                            <a:pt x="192" y="409"/>
                          </a:lnTo>
                          <a:lnTo>
                            <a:pt x="191" y="409"/>
                          </a:lnTo>
                          <a:lnTo>
                            <a:pt x="192" y="409"/>
                          </a:lnTo>
                          <a:lnTo>
                            <a:pt x="191" y="409"/>
                          </a:lnTo>
                          <a:lnTo>
                            <a:pt x="191" y="407"/>
                          </a:lnTo>
                          <a:lnTo>
                            <a:pt x="192" y="407"/>
                          </a:lnTo>
                          <a:lnTo>
                            <a:pt x="192" y="405"/>
                          </a:lnTo>
                          <a:lnTo>
                            <a:pt x="191" y="407"/>
                          </a:lnTo>
                          <a:lnTo>
                            <a:pt x="191" y="405"/>
                          </a:lnTo>
                          <a:lnTo>
                            <a:pt x="192" y="405"/>
                          </a:lnTo>
                          <a:lnTo>
                            <a:pt x="191" y="405"/>
                          </a:lnTo>
                          <a:lnTo>
                            <a:pt x="192" y="405"/>
                          </a:lnTo>
                          <a:lnTo>
                            <a:pt x="192" y="403"/>
                          </a:lnTo>
                          <a:lnTo>
                            <a:pt x="191" y="403"/>
                          </a:lnTo>
                          <a:lnTo>
                            <a:pt x="189" y="403"/>
                          </a:lnTo>
                          <a:lnTo>
                            <a:pt x="189" y="402"/>
                          </a:lnTo>
                          <a:lnTo>
                            <a:pt x="191" y="402"/>
                          </a:lnTo>
                          <a:lnTo>
                            <a:pt x="189" y="402"/>
                          </a:lnTo>
                          <a:lnTo>
                            <a:pt x="189" y="400"/>
                          </a:lnTo>
                          <a:lnTo>
                            <a:pt x="187" y="400"/>
                          </a:lnTo>
                          <a:lnTo>
                            <a:pt x="189" y="400"/>
                          </a:lnTo>
                          <a:lnTo>
                            <a:pt x="187" y="400"/>
                          </a:lnTo>
                          <a:lnTo>
                            <a:pt x="187" y="398"/>
                          </a:lnTo>
                          <a:lnTo>
                            <a:pt x="189" y="398"/>
                          </a:lnTo>
                          <a:lnTo>
                            <a:pt x="187" y="398"/>
                          </a:lnTo>
                          <a:lnTo>
                            <a:pt x="185" y="398"/>
                          </a:lnTo>
                          <a:lnTo>
                            <a:pt x="185" y="396"/>
                          </a:lnTo>
                          <a:lnTo>
                            <a:pt x="183" y="396"/>
                          </a:lnTo>
                          <a:lnTo>
                            <a:pt x="183" y="398"/>
                          </a:lnTo>
                          <a:lnTo>
                            <a:pt x="183" y="400"/>
                          </a:lnTo>
                          <a:lnTo>
                            <a:pt x="181" y="400"/>
                          </a:lnTo>
                          <a:lnTo>
                            <a:pt x="181" y="402"/>
                          </a:lnTo>
                          <a:lnTo>
                            <a:pt x="179" y="402"/>
                          </a:lnTo>
                          <a:lnTo>
                            <a:pt x="179" y="400"/>
                          </a:lnTo>
                          <a:lnTo>
                            <a:pt x="177" y="400"/>
                          </a:lnTo>
                          <a:lnTo>
                            <a:pt x="175" y="402"/>
                          </a:lnTo>
                          <a:lnTo>
                            <a:pt x="175" y="400"/>
                          </a:lnTo>
                          <a:lnTo>
                            <a:pt x="175" y="402"/>
                          </a:lnTo>
                          <a:lnTo>
                            <a:pt x="173" y="402"/>
                          </a:lnTo>
                          <a:lnTo>
                            <a:pt x="171" y="402"/>
                          </a:lnTo>
                          <a:lnTo>
                            <a:pt x="169" y="402"/>
                          </a:lnTo>
                          <a:lnTo>
                            <a:pt x="169" y="403"/>
                          </a:lnTo>
                          <a:lnTo>
                            <a:pt x="169" y="405"/>
                          </a:lnTo>
                          <a:lnTo>
                            <a:pt x="167" y="405"/>
                          </a:lnTo>
                          <a:lnTo>
                            <a:pt x="167" y="407"/>
                          </a:lnTo>
                          <a:lnTo>
                            <a:pt x="167" y="405"/>
                          </a:lnTo>
                          <a:lnTo>
                            <a:pt x="167" y="407"/>
                          </a:lnTo>
                          <a:lnTo>
                            <a:pt x="166" y="407"/>
                          </a:lnTo>
                          <a:lnTo>
                            <a:pt x="164" y="407"/>
                          </a:lnTo>
                          <a:lnTo>
                            <a:pt x="162" y="407"/>
                          </a:lnTo>
                          <a:lnTo>
                            <a:pt x="162" y="405"/>
                          </a:lnTo>
                          <a:lnTo>
                            <a:pt x="160" y="405"/>
                          </a:lnTo>
                          <a:lnTo>
                            <a:pt x="158" y="405"/>
                          </a:lnTo>
                          <a:lnTo>
                            <a:pt x="158" y="407"/>
                          </a:lnTo>
                          <a:lnTo>
                            <a:pt x="156" y="407"/>
                          </a:lnTo>
                          <a:lnTo>
                            <a:pt x="158" y="407"/>
                          </a:lnTo>
                          <a:lnTo>
                            <a:pt x="158" y="409"/>
                          </a:lnTo>
                          <a:lnTo>
                            <a:pt x="160" y="409"/>
                          </a:lnTo>
                          <a:lnTo>
                            <a:pt x="160" y="411"/>
                          </a:lnTo>
                          <a:lnTo>
                            <a:pt x="158" y="411"/>
                          </a:lnTo>
                          <a:lnTo>
                            <a:pt x="156" y="411"/>
                          </a:lnTo>
                          <a:lnTo>
                            <a:pt x="154" y="411"/>
                          </a:lnTo>
                          <a:lnTo>
                            <a:pt x="154" y="409"/>
                          </a:lnTo>
                          <a:lnTo>
                            <a:pt x="154" y="407"/>
                          </a:lnTo>
                          <a:lnTo>
                            <a:pt x="154" y="405"/>
                          </a:lnTo>
                          <a:lnTo>
                            <a:pt x="154" y="407"/>
                          </a:lnTo>
                          <a:lnTo>
                            <a:pt x="154" y="405"/>
                          </a:lnTo>
                          <a:lnTo>
                            <a:pt x="154" y="403"/>
                          </a:lnTo>
                          <a:lnTo>
                            <a:pt x="156" y="403"/>
                          </a:lnTo>
                          <a:lnTo>
                            <a:pt x="156" y="402"/>
                          </a:lnTo>
                          <a:lnTo>
                            <a:pt x="156" y="400"/>
                          </a:lnTo>
                          <a:lnTo>
                            <a:pt x="156" y="398"/>
                          </a:lnTo>
                          <a:lnTo>
                            <a:pt x="154" y="398"/>
                          </a:lnTo>
                          <a:lnTo>
                            <a:pt x="152" y="398"/>
                          </a:lnTo>
                          <a:lnTo>
                            <a:pt x="152" y="400"/>
                          </a:lnTo>
                          <a:lnTo>
                            <a:pt x="150" y="400"/>
                          </a:lnTo>
                          <a:lnTo>
                            <a:pt x="150" y="402"/>
                          </a:lnTo>
                          <a:lnTo>
                            <a:pt x="148" y="402"/>
                          </a:lnTo>
                          <a:lnTo>
                            <a:pt x="146" y="402"/>
                          </a:lnTo>
                          <a:lnTo>
                            <a:pt x="146" y="400"/>
                          </a:lnTo>
                          <a:lnTo>
                            <a:pt x="146" y="402"/>
                          </a:lnTo>
                          <a:lnTo>
                            <a:pt x="144" y="402"/>
                          </a:lnTo>
                          <a:lnTo>
                            <a:pt x="144" y="400"/>
                          </a:lnTo>
                          <a:lnTo>
                            <a:pt x="144" y="398"/>
                          </a:lnTo>
                          <a:lnTo>
                            <a:pt x="143" y="398"/>
                          </a:lnTo>
                          <a:lnTo>
                            <a:pt x="141" y="398"/>
                          </a:lnTo>
                          <a:lnTo>
                            <a:pt x="141" y="400"/>
                          </a:lnTo>
                          <a:lnTo>
                            <a:pt x="139" y="400"/>
                          </a:lnTo>
                          <a:lnTo>
                            <a:pt x="139" y="398"/>
                          </a:lnTo>
                          <a:lnTo>
                            <a:pt x="139" y="396"/>
                          </a:lnTo>
                          <a:lnTo>
                            <a:pt x="137" y="396"/>
                          </a:lnTo>
                          <a:lnTo>
                            <a:pt x="135" y="396"/>
                          </a:lnTo>
                          <a:lnTo>
                            <a:pt x="135" y="398"/>
                          </a:lnTo>
                          <a:lnTo>
                            <a:pt x="135" y="400"/>
                          </a:lnTo>
                          <a:lnTo>
                            <a:pt x="137" y="400"/>
                          </a:lnTo>
                          <a:lnTo>
                            <a:pt x="139" y="400"/>
                          </a:lnTo>
                          <a:lnTo>
                            <a:pt x="137" y="400"/>
                          </a:lnTo>
                          <a:lnTo>
                            <a:pt x="137" y="402"/>
                          </a:lnTo>
                          <a:lnTo>
                            <a:pt x="135" y="402"/>
                          </a:lnTo>
                          <a:lnTo>
                            <a:pt x="133" y="402"/>
                          </a:lnTo>
                          <a:lnTo>
                            <a:pt x="131" y="402"/>
                          </a:lnTo>
                          <a:lnTo>
                            <a:pt x="131" y="400"/>
                          </a:lnTo>
                          <a:lnTo>
                            <a:pt x="129" y="400"/>
                          </a:lnTo>
                          <a:lnTo>
                            <a:pt x="129" y="398"/>
                          </a:lnTo>
                          <a:lnTo>
                            <a:pt x="127" y="400"/>
                          </a:lnTo>
                          <a:lnTo>
                            <a:pt x="127" y="398"/>
                          </a:lnTo>
                          <a:lnTo>
                            <a:pt x="125" y="398"/>
                          </a:lnTo>
                          <a:lnTo>
                            <a:pt x="127" y="396"/>
                          </a:lnTo>
                          <a:lnTo>
                            <a:pt x="125" y="396"/>
                          </a:lnTo>
                          <a:lnTo>
                            <a:pt x="125" y="394"/>
                          </a:lnTo>
                          <a:lnTo>
                            <a:pt x="123" y="394"/>
                          </a:lnTo>
                          <a:lnTo>
                            <a:pt x="125" y="394"/>
                          </a:lnTo>
                          <a:lnTo>
                            <a:pt x="123" y="394"/>
                          </a:lnTo>
                          <a:lnTo>
                            <a:pt x="121" y="394"/>
                          </a:lnTo>
                          <a:lnTo>
                            <a:pt x="119" y="394"/>
                          </a:lnTo>
                          <a:lnTo>
                            <a:pt x="119" y="392"/>
                          </a:lnTo>
                          <a:lnTo>
                            <a:pt x="118" y="392"/>
                          </a:lnTo>
                          <a:lnTo>
                            <a:pt x="118" y="390"/>
                          </a:lnTo>
                          <a:lnTo>
                            <a:pt x="116" y="390"/>
                          </a:lnTo>
                          <a:lnTo>
                            <a:pt x="116" y="388"/>
                          </a:lnTo>
                          <a:lnTo>
                            <a:pt x="114" y="388"/>
                          </a:lnTo>
                          <a:lnTo>
                            <a:pt x="114" y="386"/>
                          </a:lnTo>
                          <a:lnTo>
                            <a:pt x="116" y="384"/>
                          </a:lnTo>
                          <a:lnTo>
                            <a:pt x="114" y="384"/>
                          </a:lnTo>
                          <a:lnTo>
                            <a:pt x="112" y="384"/>
                          </a:lnTo>
                          <a:lnTo>
                            <a:pt x="110" y="384"/>
                          </a:lnTo>
                          <a:lnTo>
                            <a:pt x="110" y="382"/>
                          </a:lnTo>
                          <a:lnTo>
                            <a:pt x="108" y="382"/>
                          </a:lnTo>
                          <a:lnTo>
                            <a:pt x="106" y="382"/>
                          </a:lnTo>
                          <a:lnTo>
                            <a:pt x="104" y="382"/>
                          </a:lnTo>
                          <a:lnTo>
                            <a:pt x="104" y="380"/>
                          </a:lnTo>
                          <a:lnTo>
                            <a:pt x="102" y="379"/>
                          </a:lnTo>
                          <a:lnTo>
                            <a:pt x="102" y="377"/>
                          </a:lnTo>
                          <a:lnTo>
                            <a:pt x="100" y="377"/>
                          </a:lnTo>
                          <a:lnTo>
                            <a:pt x="100" y="379"/>
                          </a:lnTo>
                          <a:lnTo>
                            <a:pt x="98" y="379"/>
                          </a:lnTo>
                          <a:lnTo>
                            <a:pt x="98" y="377"/>
                          </a:lnTo>
                          <a:lnTo>
                            <a:pt x="96" y="375"/>
                          </a:lnTo>
                          <a:lnTo>
                            <a:pt x="96" y="373"/>
                          </a:lnTo>
                          <a:lnTo>
                            <a:pt x="98" y="373"/>
                          </a:lnTo>
                          <a:lnTo>
                            <a:pt x="98" y="371"/>
                          </a:lnTo>
                          <a:lnTo>
                            <a:pt x="96" y="371"/>
                          </a:lnTo>
                          <a:lnTo>
                            <a:pt x="96" y="369"/>
                          </a:lnTo>
                          <a:lnTo>
                            <a:pt x="95" y="369"/>
                          </a:lnTo>
                          <a:lnTo>
                            <a:pt x="95" y="367"/>
                          </a:lnTo>
                          <a:lnTo>
                            <a:pt x="95" y="365"/>
                          </a:lnTo>
                          <a:lnTo>
                            <a:pt x="93" y="365"/>
                          </a:lnTo>
                          <a:lnTo>
                            <a:pt x="95" y="365"/>
                          </a:lnTo>
                          <a:lnTo>
                            <a:pt x="95" y="363"/>
                          </a:lnTo>
                          <a:lnTo>
                            <a:pt x="93" y="363"/>
                          </a:lnTo>
                          <a:lnTo>
                            <a:pt x="91" y="363"/>
                          </a:lnTo>
                          <a:lnTo>
                            <a:pt x="89" y="361"/>
                          </a:lnTo>
                          <a:lnTo>
                            <a:pt x="89" y="359"/>
                          </a:lnTo>
                          <a:lnTo>
                            <a:pt x="87" y="359"/>
                          </a:lnTo>
                          <a:lnTo>
                            <a:pt x="85" y="359"/>
                          </a:lnTo>
                          <a:lnTo>
                            <a:pt x="87" y="359"/>
                          </a:lnTo>
                          <a:lnTo>
                            <a:pt x="85" y="359"/>
                          </a:lnTo>
                          <a:lnTo>
                            <a:pt x="85" y="361"/>
                          </a:lnTo>
                          <a:lnTo>
                            <a:pt x="85" y="359"/>
                          </a:lnTo>
                          <a:lnTo>
                            <a:pt x="83" y="359"/>
                          </a:lnTo>
                          <a:lnTo>
                            <a:pt x="83" y="357"/>
                          </a:lnTo>
                          <a:lnTo>
                            <a:pt x="83" y="359"/>
                          </a:lnTo>
                          <a:lnTo>
                            <a:pt x="83" y="357"/>
                          </a:lnTo>
                          <a:lnTo>
                            <a:pt x="83" y="355"/>
                          </a:lnTo>
                          <a:lnTo>
                            <a:pt x="81" y="355"/>
                          </a:lnTo>
                          <a:lnTo>
                            <a:pt x="83" y="355"/>
                          </a:lnTo>
                          <a:lnTo>
                            <a:pt x="81" y="355"/>
                          </a:lnTo>
                          <a:lnTo>
                            <a:pt x="81" y="354"/>
                          </a:lnTo>
                          <a:lnTo>
                            <a:pt x="81" y="352"/>
                          </a:lnTo>
                          <a:lnTo>
                            <a:pt x="79" y="352"/>
                          </a:lnTo>
                          <a:lnTo>
                            <a:pt x="77" y="352"/>
                          </a:lnTo>
                          <a:lnTo>
                            <a:pt x="77" y="350"/>
                          </a:lnTo>
                          <a:lnTo>
                            <a:pt x="75" y="350"/>
                          </a:lnTo>
                          <a:lnTo>
                            <a:pt x="73" y="350"/>
                          </a:lnTo>
                          <a:lnTo>
                            <a:pt x="73" y="348"/>
                          </a:lnTo>
                          <a:lnTo>
                            <a:pt x="72" y="348"/>
                          </a:lnTo>
                          <a:lnTo>
                            <a:pt x="70" y="346"/>
                          </a:lnTo>
                          <a:lnTo>
                            <a:pt x="70" y="344"/>
                          </a:lnTo>
                          <a:lnTo>
                            <a:pt x="68" y="344"/>
                          </a:lnTo>
                          <a:lnTo>
                            <a:pt x="66" y="344"/>
                          </a:lnTo>
                          <a:lnTo>
                            <a:pt x="64" y="344"/>
                          </a:lnTo>
                          <a:lnTo>
                            <a:pt x="62" y="344"/>
                          </a:lnTo>
                          <a:lnTo>
                            <a:pt x="62" y="342"/>
                          </a:lnTo>
                          <a:lnTo>
                            <a:pt x="62" y="340"/>
                          </a:lnTo>
                          <a:lnTo>
                            <a:pt x="60" y="340"/>
                          </a:lnTo>
                          <a:lnTo>
                            <a:pt x="58" y="340"/>
                          </a:lnTo>
                          <a:lnTo>
                            <a:pt x="58" y="338"/>
                          </a:lnTo>
                          <a:lnTo>
                            <a:pt x="58" y="336"/>
                          </a:lnTo>
                          <a:lnTo>
                            <a:pt x="56" y="336"/>
                          </a:lnTo>
                          <a:lnTo>
                            <a:pt x="56" y="334"/>
                          </a:lnTo>
                          <a:lnTo>
                            <a:pt x="54" y="334"/>
                          </a:lnTo>
                          <a:lnTo>
                            <a:pt x="52" y="334"/>
                          </a:lnTo>
                          <a:lnTo>
                            <a:pt x="52" y="332"/>
                          </a:lnTo>
                          <a:lnTo>
                            <a:pt x="52" y="331"/>
                          </a:lnTo>
                          <a:lnTo>
                            <a:pt x="50" y="331"/>
                          </a:lnTo>
                          <a:lnTo>
                            <a:pt x="50" y="329"/>
                          </a:lnTo>
                          <a:lnTo>
                            <a:pt x="48" y="329"/>
                          </a:lnTo>
                          <a:lnTo>
                            <a:pt x="47" y="329"/>
                          </a:lnTo>
                          <a:lnTo>
                            <a:pt x="47" y="327"/>
                          </a:lnTo>
                          <a:lnTo>
                            <a:pt x="48" y="327"/>
                          </a:lnTo>
                          <a:lnTo>
                            <a:pt x="48" y="325"/>
                          </a:lnTo>
                          <a:lnTo>
                            <a:pt x="50" y="325"/>
                          </a:lnTo>
                          <a:lnTo>
                            <a:pt x="52" y="325"/>
                          </a:lnTo>
                          <a:lnTo>
                            <a:pt x="52" y="323"/>
                          </a:lnTo>
                          <a:lnTo>
                            <a:pt x="50" y="323"/>
                          </a:lnTo>
                          <a:lnTo>
                            <a:pt x="50" y="321"/>
                          </a:lnTo>
                          <a:lnTo>
                            <a:pt x="48" y="321"/>
                          </a:lnTo>
                          <a:lnTo>
                            <a:pt x="47" y="321"/>
                          </a:lnTo>
                          <a:lnTo>
                            <a:pt x="45" y="321"/>
                          </a:lnTo>
                          <a:lnTo>
                            <a:pt x="43" y="321"/>
                          </a:lnTo>
                          <a:lnTo>
                            <a:pt x="41" y="321"/>
                          </a:lnTo>
                          <a:lnTo>
                            <a:pt x="41" y="319"/>
                          </a:lnTo>
                          <a:lnTo>
                            <a:pt x="41" y="317"/>
                          </a:lnTo>
                          <a:lnTo>
                            <a:pt x="39" y="317"/>
                          </a:lnTo>
                          <a:lnTo>
                            <a:pt x="39" y="315"/>
                          </a:lnTo>
                          <a:lnTo>
                            <a:pt x="37" y="315"/>
                          </a:lnTo>
                          <a:lnTo>
                            <a:pt x="37" y="313"/>
                          </a:lnTo>
                          <a:lnTo>
                            <a:pt x="37" y="311"/>
                          </a:lnTo>
                          <a:lnTo>
                            <a:pt x="37" y="309"/>
                          </a:lnTo>
                          <a:lnTo>
                            <a:pt x="39" y="307"/>
                          </a:lnTo>
                          <a:lnTo>
                            <a:pt x="39" y="306"/>
                          </a:lnTo>
                          <a:lnTo>
                            <a:pt x="37" y="306"/>
                          </a:lnTo>
                          <a:lnTo>
                            <a:pt x="39" y="306"/>
                          </a:lnTo>
                          <a:lnTo>
                            <a:pt x="37" y="306"/>
                          </a:lnTo>
                          <a:lnTo>
                            <a:pt x="37" y="304"/>
                          </a:lnTo>
                          <a:lnTo>
                            <a:pt x="37" y="302"/>
                          </a:lnTo>
                          <a:lnTo>
                            <a:pt x="37" y="300"/>
                          </a:lnTo>
                          <a:lnTo>
                            <a:pt x="35" y="300"/>
                          </a:lnTo>
                          <a:lnTo>
                            <a:pt x="35" y="302"/>
                          </a:lnTo>
                          <a:lnTo>
                            <a:pt x="33" y="302"/>
                          </a:lnTo>
                          <a:lnTo>
                            <a:pt x="33" y="304"/>
                          </a:lnTo>
                          <a:lnTo>
                            <a:pt x="31" y="304"/>
                          </a:lnTo>
                          <a:lnTo>
                            <a:pt x="29" y="304"/>
                          </a:lnTo>
                          <a:lnTo>
                            <a:pt x="27" y="304"/>
                          </a:lnTo>
                          <a:lnTo>
                            <a:pt x="27" y="302"/>
                          </a:lnTo>
                          <a:lnTo>
                            <a:pt x="27" y="300"/>
                          </a:lnTo>
                          <a:lnTo>
                            <a:pt x="25" y="298"/>
                          </a:lnTo>
                          <a:lnTo>
                            <a:pt x="24" y="296"/>
                          </a:lnTo>
                          <a:lnTo>
                            <a:pt x="24" y="298"/>
                          </a:lnTo>
                          <a:lnTo>
                            <a:pt x="24" y="300"/>
                          </a:lnTo>
                          <a:lnTo>
                            <a:pt x="22" y="298"/>
                          </a:lnTo>
                          <a:lnTo>
                            <a:pt x="20" y="296"/>
                          </a:lnTo>
                          <a:lnTo>
                            <a:pt x="20" y="294"/>
                          </a:lnTo>
                          <a:lnTo>
                            <a:pt x="18" y="294"/>
                          </a:lnTo>
                          <a:lnTo>
                            <a:pt x="16" y="292"/>
                          </a:lnTo>
                          <a:lnTo>
                            <a:pt x="14" y="290"/>
                          </a:lnTo>
                          <a:lnTo>
                            <a:pt x="12" y="290"/>
                          </a:lnTo>
                          <a:lnTo>
                            <a:pt x="12" y="288"/>
                          </a:lnTo>
                          <a:lnTo>
                            <a:pt x="10" y="288"/>
                          </a:lnTo>
                          <a:lnTo>
                            <a:pt x="8" y="290"/>
                          </a:lnTo>
                          <a:lnTo>
                            <a:pt x="6" y="290"/>
                          </a:lnTo>
                          <a:lnTo>
                            <a:pt x="6" y="288"/>
                          </a:lnTo>
                          <a:lnTo>
                            <a:pt x="4" y="288"/>
                          </a:lnTo>
                          <a:lnTo>
                            <a:pt x="4" y="286"/>
                          </a:lnTo>
                          <a:lnTo>
                            <a:pt x="4" y="284"/>
                          </a:lnTo>
                          <a:lnTo>
                            <a:pt x="2" y="284"/>
                          </a:lnTo>
                          <a:lnTo>
                            <a:pt x="2" y="283"/>
                          </a:lnTo>
                          <a:lnTo>
                            <a:pt x="2" y="281"/>
                          </a:lnTo>
                          <a:lnTo>
                            <a:pt x="2" y="279"/>
                          </a:lnTo>
                          <a:lnTo>
                            <a:pt x="0" y="279"/>
                          </a:lnTo>
                          <a:lnTo>
                            <a:pt x="2" y="279"/>
                          </a:lnTo>
                          <a:lnTo>
                            <a:pt x="0" y="279"/>
                          </a:lnTo>
                          <a:lnTo>
                            <a:pt x="0" y="277"/>
                          </a:lnTo>
                          <a:lnTo>
                            <a:pt x="0" y="275"/>
                          </a:lnTo>
                          <a:lnTo>
                            <a:pt x="0" y="273"/>
                          </a:lnTo>
                          <a:lnTo>
                            <a:pt x="2" y="273"/>
                          </a:lnTo>
                          <a:lnTo>
                            <a:pt x="2" y="271"/>
                          </a:lnTo>
                          <a:lnTo>
                            <a:pt x="4" y="271"/>
                          </a:lnTo>
                          <a:lnTo>
                            <a:pt x="4" y="269"/>
                          </a:lnTo>
                          <a:lnTo>
                            <a:pt x="6" y="269"/>
                          </a:lnTo>
                          <a:lnTo>
                            <a:pt x="8" y="269"/>
                          </a:lnTo>
                          <a:lnTo>
                            <a:pt x="10" y="269"/>
                          </a:lnTo>
                          <a:lnTo>
                            <a:pt x="10" y="267"/>
                          </a:lnTo>
                          <a:lnTo>
                            <a:pt x="12" y="267"/>
                          </a:lnTo>
                          <a:lnTo>
                            <a:pt x="12" y="265"/>
                          </a:lnTo>
                          <a:lnTo>
                            <a:pt x="14" y="265"/>
                          </a:lnTo>
                          <a:lnTo>
                            <a:pt x="14" y="263"/>
                          </a:lnTo>
                          <a:lnTo>
                            <a:pt x="16" y="263"/>
                          </a:lnTo>
                          <a:lnTo>
                            <a:pt x="16" y="261"/>
                          </a:lnTo>
                          <a:lnTo>
                            <a:pt x="16" y="259"/>
                          </a:lnTo>
                          <a:lnTo>
                            <a:pt x="18" y="259"/>
                          </a:lnTo>
                          <a:lnTo>
                            <a:pt x="18" y="258"/>
                          </a:lnTo>
                          <a:lnTo>
                            <a:pt x="20" y="256"/>
                          </a:lnTo>
                          <a:lnTo>
                            <a:pt x="20" y="254"/>
                          </a:lnTo>
                          <a:lnTo>
                            <a:pt x="22" y="254"/>
                          </a:lnTo>
                          <a:lnTo>
                            <a:pt x="22" y="252"/>
                          </a:lnTo>
                          <a:lnTo>
                            <a:pt x="24" y="252"/>
                          </a:lnTo>
                          <a:lnTo>
                            <a:pt x="24" y="250"/>
                          </a:lnTo>
                          <a:lnTo>
                            <a:pt x="25" y="250"/>
                          </a:lnTo>
                          <a:lnTo>
                            <a:pt x="25" y="248"/>
                          </a:lnTo>
                          <a:lnTo>
                            <a:pt x="27" y="248"/>
                          </a:lnTo>
                          <a:lnTo>
                            <a:pt x="27" y="246"/>
                          </a:lnTo>
                          <a:lnTo>
                            <a:pt x="29" y="246"/>
                          </a:lnTo>
                          <a:lnTo>
                            <a:pt x="29" y="244"/>
                          </a:lnTo>
                          <a:lnTo>
                            <a:pt x="31" y="244"/>
                          </a:lnTo>
                          <a:lnTo>
                            <a:pt x="33" y="242"/>
                          </a:lnTo>
                          <a:lnTo>
                            <a:pt x="35" y="240"/>
                          </a:lnTo>
                          <a:lnTo>
                            <a:pt x="35" y="238"/>
                          </a:lnTo>
                          <a:lnTo>
                            <a:pt x="37" y="238"/>
                          </a:lnTo>
                          <a:lnTo>
                            <a:pt x="37" y="236"/>
                          </a:lnTo>
                          <a:lnTo>
                            <a:pt x="39" y="235"/>
                          </a:lnTo>
                          <a:lnTo>
                            <a:pt x="41" y="235"/>
                          </a:lnTo>
                          <a:lnTo>
                            <a:pt x="41" y="233"/>
                          </a:lnTo>
                          <a:lnTo>
                            <a:pt x="43" y="233"/>
                          </a:lnTo>
                          <a:lnTo>
                            <a:pt x="45" y="231"/>
                          </a:lnTo>
                          <a:lnTo>
                            <a:pt x="47" y="231"/>
                          </a:lnTo>
                          <a:lnTo>
                            <a:pt x="47" y="229"/>
                          </a:lnTo>
                          <a:lnTo>
                            <a:pt x="48" y="229"/>
                          </a:lnTo>
                          <a:lnTo>
                            <a:pt x="50" y="229"/>
                          </a:lnTo>
                          <a:lnTo>
                            <a:pt x="52" y="227"/>
                          </a:lnTo>
                          <a:lnTo>
                            <a:pt x="54" y="227"/>
                          </a:lnTo>
                          <a:lnTo>
                            <a:pt x="56" y="227"/>
                          </a:lnTo>
                          <a:lnTo>
                            <a:pt x="58" y="227"/>
                          </a:lnTo>
                          <a:lnTo>
                            <a:pt x="60" y="227"/>
                          </a:lnTo>
                          <a:lnTo>
                            <a:pt x="62" y="225"/>
                          </a:lnTo>
                          <a:lnTo>
                            <a:pt x="64" y="227"/>
                          </a:lnTo>
                          <a:lnTo>
                            <a:pt x="62" y="227"/>
                          </a:lnTo>
                          <a:lnTo>
                            <a:pt x="62" y="229"/>
                          </a:lnTo>
                          <a:lnTo>
                            <a:pt x="60" y="231"/>
                          </a:lnTo>
                          <a:lnTo>
                            <a:pt x="58" y="231"/>
                          </a:lnTo>
                          <a:lnTo>
                            <a:pt x="58" y="233"/>
                          </a:lnTo>
                          <a:lnTo>
                            <a:pt x="60" y="233"/>
                          </a:lnTo>
                          <a:lnTo>
                            <a:pt x="60" y="231"/>
                          </a:lnTo>
                          <a:lnTo>
                            <a:pt x="62" y="231"/>
                          </a:lnTo>
                          <a:lnTo>
                            <a:pt x="62" y="229"/>
                          </a:lnTo>
                          <a:lnTo>
                            <a:pt x="64" y="229"/>
                          </a:lnTo>
                          <a:lnTo>
                            <a:pt x="64" y="227"/>
                          </a:lnTo>
                          <a:lnTo>
                            <a:pt x="66" y="227"/>
                          </a:lnTo>
                          <a:lnTo>
                            <a:pt x="66" y="225"/>
                          </a:lnTo>
                          <a:lnTo>
                            <a:pt x="66" y="227"/>
                          </a:lnTo>
                          <a:lnTo>
                            <a:pt x="68" y="227"/>
                          </a:lnTo>
                          <a:lnTo>
                            <a:pt x="68" y="229"/>
                          </a:lnTo>
                          <a:lnTo>
                            <a:pt x="70" y="229"/>
                          </a:lnTo>
                          <a:lnTo>
                            <a:pt x="72" y="229"/>
                          </a:lnTo>
                          <a:lnTo>
                            <a:pt x="73" y="229"/>
                          </a:lnTo>
                          <a:lnTo>
                            <a:pt x="73" y="227"/>
                          </a:lnTo>
                          <a:lnTo>
                            <a:pt x="75" y="227"/>
                          </a:lnTo>
                          <a:lnTo>
                            <a:pt x="77" y="227"/>
                          </a:lnTo>
                          <a:lnTo>
                            <a:pt x="77" y="229"/>
                          </a:lnTo>
                          <a:lnTo>
                            <a:pt x="75" y="229"/>
                          </a:lnTo>
                          <a:lnTo>
                            <a:pt x="75" y="231"/>
                          </a:lnTo>
                          <a:lnTo>
                            <a:pt x="73" y="231"/>
                          </a:lnTo>
                          <a:lnTo>
                            <a:pt x="73" y="233"/>
                          </a:lnTo>
                          <a:lnTo>
                            <a:pt x="73" y="235"/>
                          </a:lnTo>
                          <a:lnTo>
                            <a:pt x="73" y="236"/>
                          </a:lnTo>
                          <a:lnTo>
                            <a:pt x="75" y="236"/>
                          </a:lnTo>
                          <a:lnTo>
                            <a:pt x="77" y="236"/>
                          </a:lnTo>
                          <a:lnTo>
                            <a:pt x="79" y="236"/>
                          </a:lnTo>
                          <a:lnTo>
                            <a:pt x="81" y="236"/>
                          </a:lnTo>
                          <a:lnTo>
                            <a:pt x="81" y="238"/>
                          </a:lnTo>
                          <a:lnTo>
                            <a:pt x="81" y="240"/>
                          </a:lnTo>
                          <a:lnTo>
                            <a:pt x="83" y="240"/>
                          </a:lnTo>
                          <a:lnTo>
                            <a:pt x="83" y="242"/>
                          </a:lnTo>
                          <a:lnTo>
                            <a:pt x="85" y="242"/>
                          </a:lnTo>
                          <a:lnTo>
                            <a:pt x="85" y="240"/>
                          </a:lnTo>
                          <a:lnTo>
                            <a:pt x="85" y="238"/>
                          </a:lnTo>
                          <a:lnTo>
                            <a:pt x="85" y="240"/>
                          </a:lnTo>
                          <a:lnTo>
                            <a:pt x="87" y="240"/>
                          </a:lnTo>
                          <a:lnTo>
                            <a:pt x="89" y="238"/>
                          </a:lnTo>
                          <a:lnTo>
                            <a:pt x="91" y="238"/>
                          </a:lnTo>
                          <a:lnTo>
                            <a:pt x="93" y="238"/>
                          </a:lnTo>
                          <a:lnTo>
                            <a:pt x="95" y="238"/>
                          </a:lnTo>
                          <a:lnTo>
                            <a:pt x="96" y="238"/>
                          </a:lnTo>
                          <a:lnTo>
                            <a:pt x="96" y="236"/>
                          </a:lnTo>
                          <a:lnTo>
                            <a:pt x="98" y="236"/>
                          </a:lnTo>
                          <a:lnTo>
                            <a:pt x="98" y="238"/>
                          </a:lnTo>
                          <a:lnTo>
                            <a:pt x="100" y="238"/>
                          </a:lnTo>
                          <a:lnTo>
                            <a:pt x="102" y="238"/>
                          </a:lnTo>
                          <a:lnTo>
                            <a:pt x="102" y="236"/>
                          </a:lnTo>
                          <a:lnTo>
                            <a:pt x="104" y="236"/>
                          </a:lnTo>
                          <a:lnTo>
                            <a:pt x="106" y="236"/>
                          </a:lnTo>
                          <a:lnTo>
                            <a:pt x="108" y="236"/>
                          </a:lnTo>
                          <a:lnTo>
                            <a:pt x="110" y="236"/>
                          </a:lnTo>
                          <a:lnTo>
                            <a:pt x="110" y="238"/>
                          </a:lnTo>
                          <a:lnTo>
                            <a:pt x="112" y="238"/>
                          </a:lnTo>
                          <a:lnTo>
                            <a:pt x="112" y="240"/>
                          </a:lnTo>
                          <a:lnTo>
                            <a:pt x="114" y="240"/>
                          </a:lnTo>
                          <a:lnTo>
                            <a:pt x="116" y="240"/>
                          </a:lnTo>
                          <a:lnTo>
                            <a:pt x="118" y="240"/>
                          </a:lnTo>
                          <a:lnTo>
                            <a:pt x="119" y="240"/>
                          </a:lnTo>
                          <a:lnTo>
                            <a:pt x="119" y="242"/>
                          </a:lnTo>
                          <a:lnTo>
                            <a:pt x="121" y="242"/>
                          </a:lnTo>
                          <a:lnTo>
                            <a:pt x="121" y="240"/>
                          </a:lnTo>
                          <a:lnTo>
                            <a:pt x="121" y="238"/>
                          </a:lnTo>
                          <a:lnTo>
                            <a:pt x="121" y="236"/>
                          </a:lnTo>
                          <a:lnTo>
                            <a:pt x="123" y="236"/>
                          </a:lnTo>
                          <a:lnTo>
                            <a:pt x="125" y="235"/>
                          </a:lnTo>
                          <a:lnTo>
                            <a:pt x="125" y="233"/>
                          </a:lnTo>
                          <a:lnTo>
                            <a:pt x="125" y="235"/>
                          </a:lnTo>
                          <a:lnTo>
                            <a:pt x="125" y="233"/>
                          </a:lnTo>
                          <a:lnTo>
                            <a:pt x="125" y="231"/>
                          </a:lnTo>
                          <a:lnTo>
                            <a:pt x="123" y="231"/>
                          </a:lnTo>
                          <a:lnTo>
                            <a:pt x="123" y="229"/>
                          </a:lnTo>
                          <a:lnTo>
                            <a:pt x="125" y="229"/>
                          </a:lnTo>
                          <a:lnTo>
                            <a:pt x="123" y="229"/>
                          </a:lnTo>
                          <a:lnTo>
                            <a:pt x="123" y="227"/>
                          </a:lnTo>
                          <a:lnTo>
                            <a:pt x="125" y="227"/>
                          </a:lnTo>
                          <a:lnTo>
                            <a:pt x="125" y="225"/>
                          </a:lnTo>
                          <a:lnTo>
                            <a:pt x="127" y="223"/>
                          </a:lnTo>
                          <a:lnTo>
                            <a:pt x="127" y="221"/>
                          </a:lnTo>
                          <a:lnTo>
                            <a:pt x="127" y="219"/>
                          </a:lnTo>
                          <a:lnTo>
                            <a:pt x="125" y="219"/>
                          </a:lnTo>
                          <a:lnTo>
                            <a:pt x="125" y="217"/>
                          </a:lnTo>
                          <a:lnTo>
                            <a:pt x="125" y="215"/>
                          </a:lnTo>
                          <a:lnTo>
                            <a:pt x="125" y="213"/>
                          </a:lnTo>
                          <a:lnTo>
                            <a:pt x="125" y="211"/>
                          </a:lnTo>
                          <a:lnTo>
                            <a:pt x="123" y="211"/>
                          </a:lnTo>
                          <a:lnTo>
                            <a:pt x="123" y="210"/>
                          </a:lnTo>
                          <a:lnTo>
                            <a:pt x="121" y="208"/>
                          </a:lnTo>
                          <a:lnTo>
                            <a:pt x="119" y="208"/>
                          </a:lnTo>
                          <a:lnTo>
                            <a:pt x="118" y="208"/>
                          </a:lnTo>
                          <a:lnTo>
                            <a:pt x="118" y="210"/>
                          </a:lnTo>
                          <a:lnTo>
                            <a:pt x="116" y="210"/>
                          </a:lnTo>
                          <a:lnTo>
                            <a:pt x="116" y="208"/>
                          </a:lnTo>
                          <a:lnTo>
                            <a:pt x="116" y="210"/>
                          </a:lnTo>
                          <a:lnTo>
                            <a:pt x="114" y="210"/>
                          </a:lnTo>
                          <a:lnTo>
                            <a:pt x="112" y="210"/>
                          </a:lnTo>
                          <a:lnTo>
                            <a:pt x="112" y="208"/>
                          </a:lnTo>
                          <a:lnTo>
                            <a:pt x="110" y="208"/>
                          </a:lnTo>
                          <a:lnTo>
                            <a:pt x="110" y="206"/>
                          </a:lnTo>
                          <a:lnTo>
                            <a:pt x="112" y="206"/>
                          </a:lnTo>
                          <a:lnTo>
                            <a:pt x="112" y="204"/>
                          </a:lnTo>
                          <a:lnTo>
                            <a:pt x="110" y="204"/>
                          </a:lnTo>
                          <a:lnTo>
                            <a:pt x="110" y="202"/>
                          </a:lnTo>
                          <a:lnTo>
                            <a:pt x="112" y="202"/>
                          </a:lnTo>
                          <a:lnTo>
                            <a:pt x="110" y="202"/>
                          </a:lnTo>
                          <a:lnTo>
                            <a:pt x="110" y="200"/>
                          </a:lnTo>
                          <a:lnTo>
                            <a:pt x="110" y="198"/>
                          </a:lnTo>
                          <a:lnTo>
                            <a:pt x="110" y="196"/>
                          </a:lnTo>
                          <a:lnTo>
                            <a:pt x="110" y="194"/>
                          </a:lnTo>
                          <a:lnTo>
                            <a:pt x="112" y="194"/>
                          </a:lnTo>
                          <a:lnTo>
                            <a:pt x="112" y="192"/>
                          </a:lnTo>
                          <a:lnTo>
                            <a:pt x="114" y="192"/>
                          </a:lnTo>
                          <a:lnTo>
                            <a:pt x="114" y="190"/>
                          </a:lnTo>
                          <a:lnTo>
                            <a:pt x="114" y="192"/>
                          </a:lnTo>
                          <a:lnTo>
                            <a:pt x="114" y="190"/>
                          </a:lnTo>
                          <a:lnTo>
                            <a:pt x="114" y="188"/>
                          </a:lnTo>
                          <a:lnTo>
                            <a:pt x="112" y="188"/>
                          </a:lnTo>
                          <a:lnTo>
                            <a:pt x="112" y="187"/>
                          </a:lnTo>
                          <a:lnTo>
                            <a:pt x="112" y="185"/>
                          </a:lnTo>
                          <a:lnTo>
                            <a:pt x="110" y="185"/>
                          </a:lnTo>
                          <a:lnTo>
                            <a:pt x="110" y="183"/>
                          </a:lnTo>
                          <a:lnTo>
                            <a:pt x="108" y="183"/>
                          </a:lnTo>
                          <a:lnTo>
                            <a:pt x="106" y="183"/>
                          </a:lnTo>
                          <a:lnTo>
                            <a:pt x="104" y="183"/>
                          </a:lnTo>
                          <a:lnTo>
                            <a:pt x="104" y="181"/>
                          </a:lnTo>
                          <a:lnTo>
                            <a:pt x="104" y="179"/>
                          </a:lnTo>
                          <a:lnTo>
                            <a:pt x="102" y="179"/>
                          </a:lnTo>
                          <a:lnTo>
                            <a:pt x="102" y="181"/>
                          </a:lnTo>
                          <a:lnTo>
                            <a:pt x="100" y="181"/>
                          </a:lnTo>
                          <a:lnTo>
                            <a:pt x="100" y="183"/>
                          </a:lnTo>
                          <a:lnTo>
                            <a:pt x="100" y="185"/>
                          </a:lnTo>
                          <a:lnTo>
                            <a:pt x="98" y="185"/>
                          </a:lnTo>
                          <a:lnTo>
                            <a:pt x="98" y="187"/>
                          </a:lnTo>
                          <a:lnTo>
                            <a:pt x="96" y="188"/>
                          </a:lnTo>
                          <a:lnTo>
                            <a:pt x="96" y="187"/>
                          </a:lnTo>
                          <a:lnTo>
                            <a:pt x="95" y="187"/>
                          </a:lnTo>
                          <a:lnTo>
                            <a:pt x="95" y="188"/>
                          </a:lnTo>
                          <a:lnTo>
                            <a:pt x="93" y="188"/>
                          </a:lnTo>
                          <a:lnTo>
                            <a:pt x="91" y="188"/>
                          </a:lnTo>
                          <a:lnTo>
                            <a:pt x="91" y="187"/>
                          </a:lnTo>
                          <a:lnTo>
                            <a:pt x="91" y="185"/>
                          </a:lnTo>
                          <a:lnTo>
                            <a:pt x="93" y="185"/>
                          </a:lnTo>
                          <a:lnTo>
                            <a:pt x="93" y="183"/>
                          </a:lnTo>
                          <a:lnTo>
                            <a:pt x="93" y="181"/>
                          </a:lnTo>
                          <a:lnTo>
                            <a:pt x="93" y="179"/>
                          </a:lnTo>
                          <a:lnTo>
                            <a:pt x="93" y="177"/>
                          </a:lnTo>
                          <a:lnTo>
                            <a:pt x="93" y="175"/>
                          </a:lnTo>
                          <a:lnTo>
                            <a:pt x="93" y="173"/>
                          </a:lnTo>
                          <a:lnTo>
                            <a:pt x="91" y="173"/>
                          </a:lnTo>
                          <a:lnTo>
                            <a:pt x="91" y="171"/>
                          </a:lnTo>
                          <a:lnTo>
                            <a:pt x="91" y="169"/>
                          </a:lnTo>
                          <a:lnTo>
                            <a:pt x="93" y="167"/>
                          </a:lnTo>
                          <a:lnTo>
                            <a:pt x="91" y="167"/>
                          </a:lnTo>
                          <a:lnTo>
                            <a:pt x="89" y="167"/>
                          </a:lnTo>
                          <a:lnTo>
                            <a:pt x="89" y="165"/>
                          </a:lnTo>
                          <a:lnTo>
                            <a:pt x="89" y="163"/>
                          </a:lnTo>
                          <a:lnTo>
                            <a:pt x="89" y="162"/>
                          </a:lnTo>
                          <a:lnTo>
                            <a:pt x="87" y="160"/>
                          </a:lnTo>
                          <a:lnTo>
                            <a:pt x="87" y="158"/>
                          </a:lnTo>
                          <a:lnTo>
                            <a:pt x="87" y="156"/>
                          </a:lnTo>
                          <a:lnTo>
                            <a:pt x="87" y="154"/>
                          </a:lnTo>
                          <a:lnTo>
                            <a:pt x="85" y="152"/>
                          </a:lnTo>
                          <a:lnTo>
                            <a:pt x="83" y="152"/>
                          </a:lnTo>
                          <a:lnTo>
                            <a:pt x="83" y="150"/>
                          </a:lnTo>
                          <a:lnTo>
                            <a:pt x="83" y="148"/>
                          </a:lnTo>
                          <a:lnTo>
                            <a:pt x="81" y="146"/>
                          </a:lnTo>
                          <a:lnTo>
                            <a:pt x="81" y="144"/>
                          </a:lnTo>
                          <a:lnTo>
                            <a:pt x="81" y="142"/>
                          </a:lnTo>
                          <a:lnTo>
                            <a:pt x="81" y="140"/>
                          </a:lnTo>
                          <a:lnTo>
                            <a:pt x="81" y="138"/>
                          </a:lnTo>
                          <a:lnTo>
                            <a:pt x="79" y="138"/>
                          </a:lnTo>
                          <a:lnTo>
                            <a:pt x="79" y="137"/>
                          </a:lnTo>
                          <a:lnTo>
                            <a:pt x="81" y="137"/>
                          </a:lnTo>
                          <a:lnTo>
                            <a:pt x="81" y="135"/>
                          </a:lnTo>
                          <a:lnTo>
                            <a:pt x="81" y="133"/>
                          </a:lnTo>
                          <a:lnTo>
                            <a:pt x="81" y="131"/>
                          </a:lnTo>
                          <a:lnTo>
                            <a:pt x="83" y="131"/>
                          </a:lnTo>
                          <a:lnTo>
                            <a:pt x="83" y="129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0" name="Freeform 4867"/>
                    <p:cNvSpPr>
                      <a:spLocks/>
                    </p:cNvSpPr>
                    <p:nvPr/>
                  </p:nvSpPr>
                  <p:spPr bwMode="auto">
                    <a:xfrm>
                      <a:off x="2434" y="2996"/>
                      <a:ext cx="787" cy="883"/>
                    </a:xfrm>
                    <a:custGeom>
                      <a:avLst/>
                      <a:gdLst>
                        <a:gd name="T0" fmla="*/ 106 w 787"/>
                        <a:gd name="T1" fmla="*/ 288 h 883"/>
                        <a:gd name="T2" fmla="*/ 125 w 787"/>
                        <a:gd name="T3" fmla="*/ 261 h 883"/>
                        <a:gd name="T4" fmla="*/ 135 w 787"/>
                        <a:gd name="T5" fmla="*/ 249 h 883"/>
                        <a:gd name="T6" fmla="*/ 131 w 787"/>
                        <a:gd name="T7" fmla="*/ 232 h 883"/>
                        <a:gd name="T8" fmla="*/ 139 w 787"/>
                        <a:gd name="T9" fmla="*/ 203 h 883"/>
                        <a:gd name="T10" fmla="*/ 154 w 787"/>
                        <a:gd name="T11" fmla="*/ 165 h 883"/>
                        <a:gd name="T12" fmla="*/ 175 w 787"/>
                        <a:gd name="T13" fmla="*/ 107 h 883"/>
                        <a:gd name="T14" fmla="*/ 210 w 787"/>
                        <a:gd name="T15" fmla="*/ 107 h 883"/>
                        <a:gd name="T16" fmla="*/ 248 w 787"/>
                        <a:gd name="T17" fmla="*/ 78 h 883"/>
                        <a:gd name="T18" fmla="*/ 281 w 787"/>
                        <a:gd name="T19" fmla="*/ 65 h 883"/>
                        <a:gd name="T20" fmla="*/ 308 w 787"/>
                        <a:gd name="T21" fmla="*/ 42 h 883"/>
                        <a:gd name="T22" fmla="*/ 338 w 787"/>
                        <a:gd name="T23" fmla="*/ 40 h 883"/>
                        <a:gd name="T24" fmla="*/ 367 w 787"/>
                        <a:gd name="T25" fmla="*/ 44 h 883"/>
                        <a:gd name="T26" fmla="*/ 402 w 787"/>
                        <a:gd name="T27" fmla="*/ 34 h 883"/>
                        <a:gd name="T28" fmla="*/ 427 w 787"/>
                        <a:gd name="T29" fmla="*/ 23 h 883"/>
                        <a:gd name="T30" fmla="*/ 461 w 787"/>
                        <a:gd name="T31" fmla="*/ 19 h 883"/>
                        <a:gd name="T32" fmla="*/ 498 w 787"/>
                        <a:gd name="T33" fmla="*/ 13 h 883"/>
                        <a:gd name="T34" fmla="*/ 505 w 787"/>
                        <a:gd name="T35" fmla="*/ 30 h 883"/>
                        <a:gd name="T36" fmla="*/ 524 w 787"/>
                        <a:gd name="T37" fmla="*/ 71 h 883"/>
                        <a:gd name="T38" fmla="*/ 563 w 787"/>
                        <a:gd name="T39" fmla="*/ 88 h 883"/>
                        <a:gd name="T40" fmla="*/ 590 w 787"/>
                        <a:gd name="T41" fmla="*/ 263 h 883"/>
                        <a:gd name="T42" fmla="*/ 638 w 787"/>
                        <a:gd name="T43" fmla="*/ 265 h 883"/>
                        <a:gd name="T44" fmla="*/ 707 w 787"/>
                        <a:gd name="T45" fmla="*/ 272 h 883"/>
                        <a:gd name="T46" fmla="*/ 761 w 787"/>
                        <a:gd name="T47" fmla="*/ 282 h 883"/>
                        <a:gd name="T48" fmla="*/ 778 w 787"/>
                        <a:gd name="T49" fmla="*/ 326 h 883"/>
                        <a:gd name="T50" fmla="*/ 787 w 787"/>
                        <a:gd name="T51" fmla="*/ 380 h 883"/>
                        <a:gd name="T52" fmla="*/ 739 w 787"/>
                        <a:gd name="T53" fmla="*/ 380 h 883"/>
                        <a:gd name="T54" fmla="*/ 686 w 787"/>
                        <a:gd name="T55" fmla="*/ 359 h 883"/>
                        <a:gd name="T56" fmla="*/ 645 w 787"/>
                        <a:gd name="T57" fmla="*/ 384 h 883"/>
                        <a:gd name="T58" fmla="*/ 601 w 787"/>
                        <a:gd name="T59" fmla="*/ 399 h 883"/>
                        <a:gd name="T60" fmla="*/ 555 w 787"/>
                        <a:gd name="T61" fmla="*/ 399 h 883"/>
                        <a:gd name="T62" fmla="*/ 544 w 787"/>
                        <a:gd name="T63" fmla="*/ 608 h 883"/>
                        <a:gd name="T64" fmla="*/ 592 w 787"/>
                        <a:gd name="T65" fmla="*/ 649 h 883"/>
                        <a:gd name="T66" fmla="*/ 636 w 787"/>
                        <a:gd name="T67" fmla="*/ 679 h 883"/>
                        <a:gd name="T68" fmla="*/ 667 w 787"/>
                        <a:gd name="T69" fmla="*/ 725 h 883"/>
                        <a:gd name="T70" fmla="*/ 655 w 787"/>
                        <a:gd name="T71" fmla="*/ 760 h 883"/>
                        <a:gd name="T72" fmla="*/ 676 w 787"/>
                        <a:gd name="T73" fmla="*/ 795 h 883"/>
                        <a:gd name="T74" fmla="*/ 705 w 787"/>
                        <a:gd name="T75" fmla="*/ 825 h 883"/>
                        <a:gd name="T76" fmla="*/ 690 w 787"/>
                        <a:gd name="T77" fmla="*/ 866 h 883"/>
                        <a:gd name="T78" fmla="*/ 647 w 787"/>
                        <a:gd name="T79" fmla="*/ 879 h 883"/>
                        <a:gd name="T80" fmla="*/ 619 w 787"/>
                        <a:gd name="T81" fmla="*/ 831 h 883"/>
                        <a:gd name="T82" fmla="*/ 578 w 787"/>
                        <a:gd name="T83" fmla="*/ 844 h 883"/>
                        <a:gd name="T84" fmla="*/ 559 w 787"/>
                        <a:gd name="T85" fmla="*/ 814 h 883"/>
                        <a:gd name="T86" fmla="*/ 519 w 787"/>
                        <a:gd name="T87" fmla="*/ 825 h 883"/>
                        <a:gd name="T88" fmla="*/ 496 w 787"/>
                        <a:gd name="T89" fmla="*/ 823 h 883"/>
                        <a:gd name="T90" fmla="*/ 482 w 787"/>
                        <a:gd name="T91" fmla="*/ 781 h 883"/>
                        <a:gd name="T92" fmla="*/ 480 w 787"/>
                        <a:gd name="T93" fmla="*/ 712 h 883"/>
                        <a:gd name="T94" fmla="*/ 492 w 787"/>
                        <a:gd name="T95" fmla="*/ 681 h 883"/>
                        <a:gd name="T96" fmla="*/ 465 w 787"/>
                        <a:gd name="T97" fmla="*/ 679 h 883"/>
                        <a:gd name="T98" fmla="*/ 415 w 787"/>
                        <a:gd name="T99" fmla="*/ 658 h 883"/>
                        <a:gd name="T100" fmla="*/ 373 w 787"/>
                        <a:gd name="T101" fmla="*/ 643 h 883"/>
                        <a:gd name="T102" fmla="*/ 327 w 787"/>
                        <a:gd name="T103" fmla="*/ 649 h 883"/>
                        <a:gd name="T104" fmla="*/ 290 w 787"/>
                        <a:gd name="T105" fmla="*/ 591 h 883"/>
                        <a:gd name="T106" fmla="*/ 271 w 787"/>
                        <a:gd name="T107" fmla="*/ 556 h 883"/>
                        <a:gd name="T108" fmla="*/ 240 w 787"/>
                        <a:gd name="T109" fmla="*/ 537 h 883"/>
                        <a:gd name="T110" fmla="*/ 190 w 787"/>
                        <a:gd name="T111" fmla="*/ 522 h 883"/>
                        <a:gd name="T112" fmla="*/ 156 w 787"/>
                        <a:gd name="T113" fmla="*/ 506 h 883"/>
                        <a:gd name="T114" fmla="*/ 123 w 787"/>
                        <a:gd name="T115" fmla="*/ 506 h 883"/>
                        <a:gd name="T116" fmla="*/ 85 w 787"/>
                        <a:gd name="T117" fmla="*/ 482 h 883"/>
                        <a:gd name="T118" fmla="*/ 69 w 787"/>
                        <a:gd name="T119" fmla="*/ 457 h 883"/>
                        <a:gd name="T120" fmla="*/ 46 w 787"/>
                        <a:gd name="T121" fmla="*/ 432 h 883"/>
                        <a:gd name="T122" fmla="*/ 21 w 787"/>
                        <a:gd name="T123" fmla="*/ 409 h 883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787" h="883">
                          <a:moveTo>
                            <a:pt x="60" y="314"/>
                          </a:moveTo>
                          <a:lnTo>
                            <a:pt x="62" y="314"/>
                          </a:lnTo>
                          <a:lnTo>
                            <a:pt x="64" y="314"/>
                          </a:lnTo>
                          <a:lnTo>
                            <a:pt x="66" y="314"/>
                          </a:lnTo>
                          <a:lnTo>
                            <a:pt x="68" y="314"/>
                          </a:lnTo>
                          <a:lnTo>
                            <a:pt x="69" y="313"/>
                          </a:lnTo>
                          <a:lnTo>
                            <a:pt x="69" y="311"/>
                          </a:lnTo>
                          <a:lnTo>
                            <a:pt x="71" y="311"/>
                          </a:lnTo>
                          <a:lnTo>
                            <a:pt x="71" y="309"/>
                          </a:lnTo>
                          <a:lnTo>
                            <a:pt x="71" y="307"/>
                          </a:lnTo>
                          <a:lnTo>
                            <a:pt x="71" y="305"/>
                          </a:lnTo>
                          <a:lnTo>
                            <a:pt x="71" y="303"/>
                          </a:lnTo>
                          <a:lnTo>
                            <a:pt x="71" y="299"/>
                          </a:lnTo>
                          <a:lnTo>
                            <a:pt x="73" y="297"/>
                          </a:lnTo>
                          <a:lnTo>
                            <a:pt x="75" y="295"/>
                          </a:lnTo>
                          <a:lnTo>
                            <a:pt x="77" y="295"/>
                          </a:lnTo>
                          <a:lnTo>
                            <a:pt x="77" y="293"/>
                          </a:lnTo>
                          <a:lnTo>
                            <a:pt x="79" y="291"/>
                          </a:lnTo>
                          <a:lnTo>
                            <a:pt x="79" y="289"/>
                          </a:lnTo>
                          <a:lnTo>
                            <a:pt x="79" y="291"/>
                          </a:lnTo>
                          <a:lnTo>
                            <a:pt x="81" y="291"/>
                          </a:lnTo>
                          <a:lnTo>
                            <a:pt x="83" y="291"/>
                          </a:lnTo>
                          <a:lnTo>
                            <a:pt x="85" y="289"/>
                          </a:lnTo>
                          <a:lnTo>
                            <a:pt x="87" y="289"/>
                          </a:lnTo>
                          <a:lnTo>
                            <a:pt x="89" y="289"/>
                          </a:lnTo>
                          <a:lnTo>
                            <a:pt x="89" y="291"/>
                          </a:lnTo>
                          <a:lnTo>
                            <a:pt x="91" y="289"/>
                          </a:lnTo>
                          <a:lnTo>
                            <a:pt x="91" y="291"/>
                          </a:lnTo>
                          <a:lnTo>
                            <a:pt x="92" y="291"/>
                          </a:lnTo>
                          <a:lnTo>
                            <a:pt x="92" y="293"/>
                          </a:lnTo>
                          <a:lnTo>
                            <a:pt x="94" y="293"/>
                          </a:lnTo>
                          <a:lnTo>
                            <a:pt x="94" y="295"/>
                          </a:lnTo>
                          <a:lnTo>
                            <a:pt x="96" y="295"/>
                          </a:lnTo>
                          <a:lnTo>
                            <a:pt x="96" y="293"/>
                          </a:lnTo>
                          <a:lnTo>
                            <a:pt x="98" y="293"/>
                          </a:lnTo>
                          <a:lnTo>
                            <a:pt x="100" y="293"/>
                          </a:lnTo>
                          <a:lnTo>
                            <a:pt x="102" y="293"/>
                          </a:lnTo>
                          <a:lnTo>
                            <a:pt x="102" y="291"/>
                          </a:lnTo>
                          <a:lnTo>
                            <a:pt x="104" y="291"/>
                          </a:lnTo>
                          <a:lnTo>
                            <a:pt x="102" y="291"/>
                          </a:lnTo>
                          <a:lnTo>
                            <a:pt x="104" y="289"/>
                          </a:lnTo>
                          <a:lnTo>
                            <a:pt x="104" y="291"/>
                          </a:lnTo>
                          <a:lnTo>
                            <a:pt x="104" y="289"/>
                          </a:lnTo>
                          <a:lnTo>
                            <a:pt x="106" y="289"/>
                          </a:lnTo>
                          <a:lnTo>
                            <a:pt x="106" y="288"/>
                          </a:lnTo>
                          <a:lnTo>
                            <a:pt x="108" y="288"/>
                          </a:lnTo>
                          <a:lnTo>
                            <a:pt x="106" y="288"/>
                          </a:lnTo>
                          <a:lnTo>
                            <a:pt x="108" y="288"/>
                          </a:lnTo>
                          <a:lnTo>
                            <a:pt x="108" y="286"/>
                          </a:lnTo>
                          <a:lnTo>
                            <a:pt x="108" y="284"/>
                          </a:lnTo>
                          <a:lnTo>
                            <a:pt x="110" y="284"/>
                          </a:lnTo>
                          <a:lnTo>
                            <a:pt x="110" y="282"/>
                          </a:lnTo>
                          <a:lnTo>
                            <a:pt x="108" y="284"/>
                          </a:lnTo>
                          <a:lnTo>
                            <a:pt x="108" y="282"/>
                          </a:lnTo>
                          <a:lnTo>
                            <a:pt x="110" y="282"/>
                          </a:lnTo>
                          <a:lnTo>
                            <a:pt x="110" y="280"/>
                          </a:lnTo>
                          <a:lnTo>
                            <a:pt x="112" y="280"/>
                          </a:lnTo>
                          <a:lnTo>
                            <a:pt x="112" y="278"/>
                          </a:lnTo>
                          <a:lnTo>
                            <a:pt x="114" y="278"/>
                          </a:lnTo>
                          <a:lnTo>
                            <a:pt x="114" y="276"/>
                          </a:lnTo>
                          <a:lnTo>
                            <a:pt x="114" y="278"/>
                          </a:lnTo>
                          <a:lnTo>
                            <a:pt x="114" y="276"/>
                          </a:lnTo>
                          <a:lnTo>
                            <a:pt x="116" y="276"/>
                          </a:lnTo>
                          <a:lnTo>
                            <a:pt x="117" y="276"/>
                          </a:lnTo>
                          <a:lnTo>
                            <a:pt x="117" y="274"/>
                          </a:lnTo>
                          <a:lnTo>
                            <a:pt x="116" y="274"/>
                          </a:lnTo>
                          <a:lnTo>
                            <a:pt x="117" y="274"/>
                          </a:lnTo>
                          <a:lnTo>
                            <a:pt x="119" y="274"/>
                          </a:lnTo>
                          <a:lnTo>
                            <a:pt x="119" y="272"/>
                          </a:lnTo>
                          <a:lnTo>
                            <a:pt x="119" y="270"/>
                          </a:lnTo>
                          <a:lnTo>
                            <a:pt x="121" y="270"/>
                          </a:lnTo>
                          <a:lnTo>
                            <a:pt x="123" y="270"/>
                          </a:lnTo>
                          <a:lnTo>
                            <a:pt x="121" y="270"/>
                          </a:lnTo>
                          <a:lnTo>
                            <a:pt x="121" y="268"/>
                          </a:lnTo>
                          <a:lnTo>
                            <a:pt x="119" y="268"/>
                          </a:lnTo>
                          <a:lnTo>
                            <a:pt x="121" y="268"/>
                          </a:lnTo>
                          <a:lnTo>
                            <a:pt x="121" y="266"/>
                          </a:lnTo>
                          <a:lnTo>
                            <a:pt x="123" y="266"/>
                          </a:lnTo>
                          <a:lnTo>
                            <a:pt x="123" y="268"/>
                          </a:lnTo>
                          <a:lnTo>
                            <a:pt x="123" y="266"/>
                          </a:lnTo>
                          <a:lnTo>
                            <a:pt x="123" y="265"/>
                          </a:lnTo>
                          <a:lnTo>
                            <a:pt x="123" y="266"/>
                          </a:lnTo>
                          <a:lnTo>
                            <a:pt x="123" y="265"/>
                          </a:lnTo>
                          <a:lnTo>
                            <a:pt x="123" y="263"/>
                          </a:lnTo>
                          <a:lnTo>
                            <a:pt x="123" y="265"/>
                          </a:lnTo>
                          <a:lnTo>
                            <a:pt x="125" y="265"/>
                          </a:lnTo>
                          <a:lnTo>
                            <a:pt x="125" y="263"/>
                          </a:lnTo>
                          <a:lnTo>
                            <a:pt x="123" y="263"/>
                          </a:lnTo>
                          <a:lnTo>
                            <a:pt x="125" y="263"/>
                          </a:lnTo>
                          <a:lnTo>
                            <a:pt x="125" y="261"/>
                          </a:lnTo>
                          <a:lnTo>
                            <a:pt x="123" y="261"/>
                          </a:lnTo>
                          <a:lnTo>
                            <a:pt x="123" y="263"/>
                          </a:lnTo>
                          <a:lnTo>
                            <a:pt x="121" y="263"/>
                          </a:lnTo>
                          <a:lnTo>
                            <a:pt x="121" y="261"/>
                          </a:lnTo>
                          <a:lnTo>
                            <a:pt x="123" y="261"/>
                          </a:lnTo>
                          <a:lnTo>
                            <a:pt x="121" y="261"/>
                          </a:lnTo>
                          <a:lnTo>
                            <a:pt x="121" y="259"/>
                          </a:lnTo>
                          <a:lnTo>
                            <a:pt x="123" y="259"/>
                          </a:lnTo>
                          <a:lnTo>
                            <a:pt x="121" y="259"/>
                          </a:lnTo>
                          <a:lnTo>
                            <a:pt x="121" y="257"/>
                          </a:lnTo>
                          <a:lnTo>
                            <a:pt x="123" y="257"/>
                          </a:lnTo>
                          <a:lnTo>
                            <a:pt x="123" y="259"/>
                          </a:lnTo>
                          <a:lnTo>
                            <a:pt x="123" y="257"/>
                          </a:lnTo>
                          <a:lnTo>
                            <a:pt x="125" y="257"/>
                          </a:lnTo>
                          <a:lnTo>
                            <a:pt x="125" y="255"/>
                          </a:lnTo>
                          <a:lnTo>
                            <a:pt x="123" y="255"/>
                          </a:lnTo>
                          <a:lnTo>
                            <a:pt x="121" y="255"/>
                          </a:lnTo>
                          <a:lnTo>
                            <a:pt x="123" y="255"/>
                          </a:lnTo>
                          <a:lnTo>
                            <a:pt x="125" y="255"/>
                          </a:lnTo>
                          <a:lnTo>
                            <a:pt x="125" y="253"/>
                          </a:lnTo>
                          <a:lnTo>
                            <a:pt x="123" y="253"/>
                          </a:lnTo>
                          <a:lnTo>
                            <a:pt x="121" y="253"/>
                          </a:lnTo>
                          <a:lnTo>
                            <a:pt x="123" y="253"/>
                          </a:lnTo>
                          <a:lnTo>
                            <a:pt x="125" y="253"/>
                          </a:lnTo>
                          <a:lnTo>
                            <a:pt x="127" y="253"/>
                          </a:lnTo>
                          <a:lnTo>
                            <a:pt x="127" y="251"/>
                          </a:lnTo>
                          <a:lnTo>
                            <a:pt x="127" y="253"/>
                          </a:lnTo>
                          <a:lnTo>
                            <a:pt x="129" y="255"/>
                          </a:lnTo>
                          <a:lnTo>
                            <a:pt x="129" y="257"/>
                          </a:lnTo>
                          <a:lnTo>
                            <a:pt x="131" y="257"/>
                          </a:lnTo>
                          <a:lnTo>
                            <a:pt x="133" y="257"/>
                          </a:lnTo>
                          <a:lnTo>
                            <a:pt x="133" y="255"/>
                          </a:lnTo>
                          <a:lnTo>
                            <a:pt x="133" y="253"/>
                          </a:lnTo>
                          <a:lnTo>
                            <a:pt x="131" y="253"/>
                          </a:lnTo>
                          <a:lnTo>
                            <a:pt x="131" y="251"/>
                          </a:lnTo>
                          <a:lnTo>
                            <a:pt x="129" y="249"/>
                          </a:lnTo>
                          <a:lnTo>
                            <a:pt x="129" y="247"/>
                          </a:lnTo>
                          <a:lnTo>
                            <a:pt x="129" y="245"/>
                          </a:lnTo>
                          <a:lnTo>
                            <a:pt x="131" y="243"/>
                          </a:lnTo>
                          <a:lnTo>
                            <a:pt x="133" y="243"/>
                          </a:lnTo>
                          <a:lnTo>
                            <a:pt x="135" y="243"/>
                          </a:lnTo>
                          <a:lnTo>
                            <a:pt x="137" y="243"/>
                          </a:lnTo>
                          <a:lnTo>
                            <a:pt x="137" y="245"/>
                          </a:lnTo>
                          <a:lnTo>
                            <a:pt x="137" y="247"/>
                          </a:lnTo>
                          <a:lnTo>
                            <a:pt x="135" y="249"/>
                          </a:lnTo>
                          <a:lnTo>
                            <a:pt x="135" y="251"/>
                          </a:lnTo>
                          <a:lnTo>
                            <a:pt x="135" y="253"/>
                          </a:lnTo>
                          <a:lnTo>
                            <a:pt x="137" y="255"/>
                          </a:lnTo>
                          <a:lnTo>
                            <a:pt x="137" y="257"/>
                          </a:lnTo>
                          <a:lnTo>
                            <a:pt x="139" y="257"/>
                          </a:lnTo>
                          <a:lnTo>
                            <a:pt x="140" y="259"/>
                          </a:lnTo>
                          <a:lnTo>
                            <a:pt x="142" y="259"/>
                          </a:lnTo>
                          <a:lnTo>
                            <a:pt x="144" y="259"/>
                          </a:lnTo>
                          <a:lnTo>
                            <a:pt x="146" y="259"/>
                          </a:lnTo>
                          <a:lnTo>
                            <a:pt x="148" y="257"/>
                          </a:lnTo>
                          <a:lnTo>
                            <a:pt x="148" y="255"/>
                          </a:lnTo>
                          <a:lnTo>
                            <a:pt x="146" y="255"/>
                          </a:lnTo>
                          <a:lnTo>
                            <a:pt x="146" y="253"/>
                          </a:lnTo>
                          <a:lnTo>
                            <a:pt x="146" y="251"/>
                          </a:lnTo>
                          <a:lnTo>
                            <a:pt x="144" y="251"/>
                          </a:lnTo>
                          <a:lnTo>
                            <a:pt x="142" y="251"/>
                          </a:lnTo>
                          <a:lnTo>
                            <a:pt x="142" y="249"/>
                          </a:lnTo>
                          <a:lnTo>
                            <a:pt x="142" y="247"/>
                          </a:lnTo>
                          <a:lnTo>
                            <a:pt x="144" y="247"/>
                          </a:lnTo>
                          <a:lnTo>
                            <a:pt x="142" y="247"/>
                          </a:lnTo>
                          <a:lnTo>
                            <a:pt x="140" y="247"/>
                          </a:lnTo>
                          <a:lnTo>
                            <a:pt x="142" y="247"/>
                          </a:lnTo>
                          <a:lnTo>
                            <a:pt x="142" y="245"/>
                          </a:lnTo>
                          <a:lnTo>
                            <a:pt x="140" y="245"/>
                          </a:lnTo>
                          <a:lnTo>
                            <a:pt x="140" y="243"/>
                          </a:lnTo>
                          <a:lnTo>
                            <a:pt x="139" y="243"/>
                          </a:lnTo>
                          <a:lnTo>
                            <a:pt x="139" y="241"/>
                          </a:lnTo>
                          <a:lnTo>
                            <a:pt x="140" y="241"/>
                          </a:lnTo>
                          <a:lnTo>
                            <a:pt x="139" y="241"/>
                          </a:lnTo>
                          <a:lnTo>
                            <a:pt x="139" y="240"/>
                          </a:lnTo>
                          <a:lnTo>
                            <a:pt x="137" y="240"/>
                          </a:lnTo>
                          <a:lnTo>
                            <a:pt x="135" y="240"/>
                          </a:lnTo>
                          <a:lnTo>
                            <a:pt x="137" y="238"/>
                          </a:lnTo>
                          <a:lnTo>
                            <a:pt x="137" y="236"/>
                          </a:lnTo>
                          <a:lnTo>
                            <a:pt x="135" y="236"/>
                          </a:lnTo>
                          <a:lnTo>
                            <a:pt x="135" y="234"/>
                          </a:lnTo>
                          <a:lnTo>
                            <a:pt x="137" y="234"/>
                          </a:lnTo>
                          <a:lnTo>
                            <a:pt x="135" y="234"/>
                          </a:lnTo>
                          <a:lnTo>
                            <a:pt x="135" y="232"/>
                          </a:lnTo>
                          <a:lnTo>
                            <a:pt x="133" y="232"/>
                          </a:lnTo>
                          <a:lnTo>
                            <a:pt x="135" y="232"/>
                          </a:lnTo>
                          <a:lnTo>
                            <a:pt x="133" y="232"/>
                          </a:lnTo>
                          <a:lnTo>
                            <a:pt x="133" y="234"/>
                          </a:lnTo>
                          <a:lnTo>
                            <a:pt x="133" y="232"/>
                          </a:lnTo>
                          <a:lnTo>
                            <a:pt x="131" y="232"/>
                          </a:lnTo>
                          <a:lnTo>
                            <a:pt x="129" y="232"/>
                          </a:lnTo>
                          <a:lnTo>
                            <a:pt x="131" y="230"/>
                          </a:lnTo>
                          <a:lnTo>
                            <a:pt x="129" y="230"/>
                          </a:lnTo>
                          <a:lnTo>
                            <a:pt x="131" y="230"/>
                          </a:lnTo>
                          <a:lnTo>
                            <a:pt x="131" y="228"/>
                          </a:lnTo>
                          <a:lnTo>
                            <a:pt x="133" y="228"/>
                          </a:lnTo>
                          <a:lnTo>
                            <a:pt x="133" y="226"/>
                          </a:lnTo>
                          <a:lnTo>
                            <a:pt x="133" y="224"/>
                          </a:lnTo>
                          <a:lnTo>
                            <a:pt x="133" y="226"/>
                          </a:lnTo>
                          <a:lnTo>
                            <a:pt x="133" y="224"/>
                          </a:lnTo>
                          <a:lnTo>
                            <a:pt x="133" y="222"/>
                          </a:lnTo>
                          <a:lnTo>
                            <a:pt x="133" y="220"/>
                          </a:lnTo>
                          <a:lnTo>
                            <a:pt x="131" y="220"/>
                          </a:lnTo>
                          <a:lnTo>
                            <a:pt x="131" y="218"/>
                          </a:lnTo>
                          <a:lnTo>
                            <a:pt x="133" y="218"/>
                          </a:lnTo>
                          <a:lnTo>
                            <a:pt x="133" y="217"/>
                          </a:lnTo>
                          <a:lnTo>
                            <a:pt x="131" y="218"/>
                          </a:lnTo>
                          <a:lnTo>
                            <a:pt x="131" y="217"/>
                          </a:lnTo>
                          <a:lnTo>
                            <a:pt x="131" y="215"/>
                          </a:lnTo>
                          <a:lnTo>
                            <a:pt x="129" y="213"/>
                          </a:lnTo>
                          <a:lnTo>
                            <a:pt x="131" y="213"/>
                          </a:lnTo>
                          <a:lnTo>
                            <a:pt x="133" y="213"/>
                          </a:lnTo>
                          <a:lnTo>
                            <a:pt x="135" y="213"/>
                          </a:lnTo>
                          <a:lnTo>
                            <a:pt x="137" y="213"/>
                          </a:lnTo>
                          <a:lnTo>
                            <a:pt x="137" y="211"/>
                          </a:lnTo>
                          <a:lnTo>
                            <a:pt x="135" y="211"/>
                          </a:lnTo>
                          <a:lnTo>
                            <a:pt x="135" y="209"/>
                          </a:lnTo>
                          <a:lnTo>
                            <a:pt x="137" y="209"/>
                          </a:lnTo>
                          <a:lnTo>
                            <a:pt x="135" y="207"/>
                          </a:lnTo>
                          <a:lnTo>
                            <a:pt x="137" y="207"/>
                          </a:lnTo>
                          <a:lnTo>
                            <a:pt x="137" y="209"/>
                          </a:lnTo>
                          <a:lnTo>
                            <a:pt x="139" y="209"/>
                          </a:lnTo>
                          <a:lnTo>
                            <a:pt x="139" y="207"/>
                          </a:lnTo>
                          <a:lnTo>
                            <a:pt x="137" y="207"/>
                          </a:lnTo>
                          <a:lnTo>
                            <a:pt x="137" y="209"/>
                          </a:lnTo>
                          <a:lnTo>
                            <a:pt x="137" y="207"/>
                          </a:lnTo>
                          <a:lnTo>
                            <a:pt x="137" y="205"/>
                          </a:lnTo>
                          <a:lnTo>
                            <a:pt x="137" y="207"/>
                          </a:lnTo>
                          <a:lnTo>
                            <a:pt x="139" y="207"/>
                          </a:lnTo>
                          <a:lnTo>
                            <a:pt x="139" y="205"/>
                          </a:lnTo>
                          <a:lnTo>
                            <a:pt x="139" y="203"/>
                          </a:lnTo>
                          <a:lnTo>
                            <a:pt x="139" y="205"/>
                          </a:lnTo>
                          <a:lnTo>
                            <a:pt x="139" y="203"/>
                          </a:lnTo>
                          <a:lnTo>
                            <a:pt x="139" y="201"/>
                          </a:lnTo>
                          <a:lnTo>
                            <a:pt x="139" y="203"/>
                          </a:lnTo>
                          <a:lnTo>
                            <a:pt x="140" y="203"/>
                          </a:lnTo>
                          <a:lnTo>
                            <a:pt x="140" y="201"/>
                          </a:lnTo>
                          <a:lnTo>
                            <a:pt x="139" y="201"/>
                          </a:lnTo>
                          <a:lnTo>
                            <a:pt x="140" y="199"/>
                          </a:lnTo>
                          <a:lnTo>
                            <a:pt x="140" y="197"/>
                          </a:lnTo>
                          <a:lnTo>
                            <a:pt x="142" y="197"/>
                          </a:lnTo>
                          <a:lnTo>
                            <a:pt x="140" y="195"/>
                          </a:lnTo>
                          <a:lnTo>
                            <a:pt x="142" y="195"/>
                          </a:lnTo>
                          <a:lnTo>
                            <a:pt x="142" y="193"/>
                          </a:lnTo>
                          <a:lnTo>
                            <a:pt x="142" y="192"/>
                          </a:lnTo>
                          <a:lnTo>
                            <a:pt x="142" y="190"/>
                          </a:lnTo>
                          <a:lnTo>
                            <a:pt x="144" y="190"/>
                          </a:lnTo>
                          <a:lnTo>
                            <a:pt x="146" y="190"/>
                          </a:lnTo>
                          <a:lnTo>
                            <a:pt x="146" y="188"/>
                          </a:lnTo>
                          <a:lnTo>
                            <a:pt x="144" y="188"/>
                          </a:lnTo>
                          <a:lnTo>
                            <a:pt x="146" y="188"/>
                          </a:lnTo>
                          <a:lnTo>
                            <a:pt x="146" y="186"/>
                          </a:lnTo>
                          <a:lnTo>
                            <a:pt x="146" y="184"/>
                          </a:lnTo>
                          <a:lnTo>
                            <a:pt x="148" y="184"/>
                          </a:lnTo>
                          <a:lnTo>
                            <a:pt x="146" y="184"/>
                          </a:lnTo>
                          <a:lnTo>
                            <a:pt x="148" y="184"/>
                          </a:lnTo>
                          <a:lnTo>
                            <a:pt x="148" y="182"/>
                          </a:lnTo>
                          <a:lnTo>
                            <a:pt x="148" y="180"/>
                          </a:lnTo>
                          <a:lnTo>
                            <a:pt x="150" y="180"/>
                          </a:lnTo>
                          <a:lnTo>
                            <a:pt x="148" y="180"/>
                          </a:lnTo>
                          <a:lnTo>
                            <a:pt x="150" y="180"/>
                          </a:lnTo>
                          <a:lnTo>
                            <a:pt x="150" y="178"/>
                          </a:lnTo>
                          <a:lnTo>
                            <a:pt x="150" y="176"/>
                          </a:lnTo>
                          <a:lnTo>
                            <a:pt x="150" y="178"/>
                          </a:lnTo>
                          <a:lnTo>
                            <a:pt x="150" y="176"/>
                          </a:lnTo>
                          <a:lnTo>
                            <a:pt x="150" y="174"/>
                          </a:lnTo>
                          <a:lnTo>
                            <a:pt x="148" y="172"/>
                          </a:lnTo>
                          <a:lnTo>
                            <a:pt x="150" y="172"/>
                          </a:lnTo>
                          <a:lnTo>
                            <a:pt x="148" y="172"/>
                          </a:lnTo>
                          <a:lnTo>
                            <a:pt x="148" y="170"/>
                          </a:lnTo>
                          <a:lnTo>
                            <a:pt x="150" y="170"/>
                          </a:lnTo>
                          <a:lnTo>
                            <a:pt x="148" y="170"/>
                          </a:lnTo>
                          <a:lnTo>
                            <a:pt x="148" y="169"/>
                          </a:lnTo>
                          <a:lnTo>
                            <a:pt x="146" y="169"/>
                          </a:lnTo>
                          <a:lnTo>
                            <a:pt x="148" y="169"/>
                          </a:lnTo>
                          <a:lnTo>
                            <a:pt x="148" y="167"/>
                          </a:lnTo>
                          <a:lnTo>
                            <a:pt x="150" y="167"/>
                          </a:lnTo>
                          <a:lnTo>
                            <a:pt x="152" y="167"/>
                          </a:lnTo>
                          <a:lnTo>
                            <a:pt x="152" y="165"/>
                          </a:lnTo>
                          <a:lnTo>
                            <a:pt x="154" y="165"/>
                          </a:lnTo>
                          <a:lnTo>
                            <a:pt x="154" y="163"/>
                          </a:lnTo>
                          <a:lnTo>
                            <a:pt x="156" y="163"/>
                          </a:lnTo>
                          <a:lnTo>
                            <a:pt x="156" y="161"/>
                          </a:lnTo>
                          <a:lnTo>
                            <a:pt x="156" y="159"/>
                          </a:lnTo>
                          <a:lnTo>
                            <a:pt x="156" y="157"/>
                          </a:lnTo>
                          <a:lnTo>
                            <a:pt x="156" y="155"/>
                          </a:lnTo>
                          <a:lnTo>
                            <a:pt x="158" y="155"/>
                          </a:lnTo>
                          <a:lnTo>
                            <a:pt x="158" y="153"/>
                          </a:lnTo>
                          <a:lnTo>
                            <a:pt x="158" y="151"/>
                          </a:lnTo>
                          <a:lnTo>
                            <a:pt x="158" y="149"/>
                          </a:lnTo>
                          <a:lnTo>
                            <a:pt x="160" y="149"/>
                          </a:lnTo>
                          <a:lnTo>
                            <a:pt x="160" y="147"/>
                          </a:lnTo>
                          <a:lnTo>
                            <a:pt x="160" y="145"/>
                          </a:lnTo>
                          <a:lnTo>
                            <a:pt x="160" y="144"/>
                          </a:lnTo>
                          <a:lnTo>
                            <a:pt x="160" y="142"/>
                          </a:lnTo>
                          <a:lnTo>
                            <a:pt x="160" y="140"/>
                          </a:lnTo>
                          <a:lnTo>
                            <a:pt x="160" y="138"/>
                          </a:lnTo>
                          <a:lnTo>
                            <a:pt x="160" y="136"/>
                          </a:lnTo>
                          <a:lnTo>
                            <a:pt x="162" y="136"/>
                          </a:lnTo>
                          <a:lnTo>
                            <a:pt x="160" y="134"/>
                          </a:lnTo>
                          <a:lnTo>
                            <a:pt x="162" y="134"/>
                          </a:lnTo>
                          <a:lnTo>
                            <a:pt x="162" y="136"/>
                          </a:lnTo>
                          <a:lnTo>
                            <a:pt x="164" y="136"/>
                          </a:lnTo>
                          <a:lnTo>
                            <a:pt x="164" y="138"/>
                          </a:lnTo>
                          <a:lnTo>
                            <a:pt x="165" y="136"/>
                          </a:lnTo>
                          <a:lnTo>
                            <a:pt x="167" y="136"/>
                          </a:lnTo>
                          <a:lnTo>
                            <a:pt x="167" y="134"/>
                          </a:lnTo>
                          <a:lnTo>
                            <a:pt x="169" y="134"/>
                          </a:lnTo>
                          <a:lnTo>
                            <a:pt x="169" y="132"/>
                          </a:lnTo>
                          <a:lnTo>
                            <a:pt x="171" y="132"/>
                          </a:lnTo>
                          <a:lnTo>
                            <a:pt x="171" y="130"/>
                          </a:lnTo>
                          <a:lnTo>
                            <a:pt x="173" y="130"/>
                          </a:lnTo>
                          <a:lnTo>
                            <a:pt x="173" y="128"/>
                          </a:lnTo>
                          <a:lnTo>
                            <a:pt x="173" y="126"/>
                          </a:lnTo>
                          <a:lnTo>
                            <a:pt x="171" y="126"/>
                          </a:lnTo>
                          <a:lnTo>
                            <a:pt x="171" y="124"/>
                          </a:lnTo>
                          <a:lnTo>
                            <a:pt x="173" y="122"/>
                          </a:lnTo>
                          <a:lnTo>
                            <a:pt x="173" y="121"/>
                          </a:lnTo>
                          <a:lnTo>
                            <a:pt x="173" y="119"/>
                          </a:lnTo>
                          <a:lnTo>
                            <a:pt x="173" y="117"/>
                          </a:lnTo>
                          <a:lnTo>
                            <a:pt x="173" y="115"/>
                          </a:lnTo>
                          <a:lnTo>
                            <a:pt x="173" y="113"/>
                          </a:lnTo>
                          <a:lnTo>
                            <a:pt x="175" y="111"/>
                          </a:lnTo>
                          <a:lnTo>
                            <a:pt x="175" y="109"/>
                          </a:lnTo>
                          <a:lnTo>
                            <a:pt x="175" y="107"/>
                          </a:lnTo>
                          <a:lnTo>
                            <a:pt x="173" y="107"/>
                          </a:lnTo>
                          <a:lnTo>
                            <a:pt x="173" y="105"/>
                          </a:lnTo>
                          <a:lnTo>
                            <a:pt x="173" y="103"/>
                          </a:lnTo>
                          <a:lnTo>
                            <a:pt x="173" y="101"/>
                          </a:lnTo>
                          <a:lnTo>
                            <a:pt x="173" y="99"/>
                          </a:lnTo>
                          <a:lnTo>
                            <a:pt x="173" y="97"/>
                          </a:lnTo>
                          <a:lnTo>
                            <a:pt x="173" y="96"/>
                          </a:lnTo>
                          <a:lnTo>
                            <a:pt x="175" y="94"/>
                          </a:lnTo>
                          <a:lnTo>
                            <a:pt x="175" y="92"/>
                          </a:lnTo>
                          <a:lnTo>
                            <a:pt x="177" y="90"/>
                          </a:lnTo>
                          <a:lnTo>
                            <a:pt x="175" y="90"/>
                          </a:lnTo>
                          <a:lnTo>
                            <a:pt x="175" y="88"/>
                          </a:lnTo>
                          <a:lnTo>
                            <a:pt x="177" y="88"/>
                          </a:lnTo>
                          <a:lnTo>
                            <a:pt x="179" y="88"/>
                          </a:lnTo>
                          <a:lnTo>
                            <a:pt x="181" y="88"/>
                          </a:lnTo>
                          <a:lnTo>
                            <a:pt x="181" y="90"/>
                          </a:lnTo>
                          <a:lnTo>
                            <a:pt x="181" y="92"/>
                          </a:lnTo>
                          <a:lnTo>
                            <a:pt x="183" y="92"/>
                          </a:lnTo>
                          <a:lnTo>
                            <a:pt x="185" y="92"/>
                          </a:lnTo>
                          <a:lnTo>
                            <a:pt x="185" y="94"/>
                          </a:lnTo>
                          <a:lnTo>
                            <a:pt x="187" y="96"/>
                          </a:lnTo>
                          <a:lnTo>
                            <a:pt x="187" y="97"/>
                          </a:lnTo>
                          <a:lnTo>
                            <a:pt x="188" y="97"/>
                          </a:lnTo>
                          <a:lnTo>
                            <a:pt x="190" y="97"/>
                          </a:lnTo>
                          <a:lnTo>
                            <a:pt x="190" y="96"/>
                          </a:lnTo>
                          <a:lnTo>
                            <a:pt x="192" y="96"/>
                          </a:lnTo>
                          <a:lnTo>
                            <a:pt x="194" y="97"/>
                          </a:lnTo>
                          <a:lnTo>
                            <a:pt x="194" y="96"/>
                          </a:lnTo>
                          <a:lnTo>
                            <a:pt x="196" y="96"/>
                          </a:lnTo>
                          <a:lnTo>
                            <a:pt x="196" y="97"/>
                          </a:lnTo>
                          <a:lnTo>
                            <a:pt x="196" y="99"/>
                          </a:lnTo>
                          <a:lnTo>
                            <a:pt x="198" y="99"/>
                          </a:lnTo>
                          <a:lnTo>
                            <a:pt x="198" y="101"/>
                          </a:lnTo>
                          <a:lnTo>
                            <a:pt x="200" y="101"/>
                          </a:lnTo>
                          <a:lnTo>
                            <a:pt x="200" y="103"/>
                          </a:lnTo>
                          <a:lnTo>
                            <a:pt x="202" y="103"/>
                          </a:lnTo>
                          <a:lnTo>
                            <a:pt x="202" y="105"/>
                          </a:lnTo>
                          <a:lnTo>
                            <a:pt x="204" y="103"/>
                          </a:lnTo>
                          <a:lnTo>
                            <a:pt x="204" y="105"/>
                          </a:lnTo>
                          <a:lnTo>
                            <a:pt x="206" y="105"/>
                          </a:lnTo>
                          <a:lnTo>
                            <a:pt x="208" y="105"/>
                          </a:lnTo>
                          <a:lnTo>
                            <a:pt x="208" y="107"/>
                          </a:lnTo>
                          <a:lnTo>
                            <a:pt x="208" y="109"/>
                          </a:lnTo>
                          <a:lnTo>
                            <a:pt x="210" y="109"/>
                          </a:lnTo>
                          <a:lnTo>
                            <a:pt x="210" y="107"/>
                          </a:lnTo>
                          <a:lnTo>
                            <a:pt x="212" y="107"/>
                          </a:lnTo>
                          <a:lnTo>
                            <a:pt x="213" y="107"/>
                          </a:lnTo>
                          <a:lnTo>
                            <a:pt x="213" y="105"/>
                          </a:lnTo>
                          <a:lnTo>
                            <a:pt x="213" y="103"/>
                          </a:lnTo>
                          <a:lnTo>
                            <a:pt x="215" y="103"/>
                          </a:lnTo>
                          <a:lnTo>
                            <a:pt x="217" y="103"/>
                          </a:lnTo>
                          <a:lnTo>
                            <a:pt x="217" y="101"/>
                          </a:lnTo>
                          <a:lnTo>
                            <a:pt x="217" y="99"/>
                          </a:lnTo>
                          <a:lnTo>
                            <a:pt x="219" y="99"/>
                          </a:lnTo>
                          <a:lnTo>
                            <a:pt x="221" y="99"/>
                          </a:lnTo>
                          <a:lnTo>
                            <a:pt x="221" y="97"/>
                          </a:lnTo>
                          <a:lnTo>
                            <a:pt x="223" y="97"/>
                          </a:lnTo>
                          <a:lnTo>
                            <a:pt x="223" y="96"/>
                          </a:lnTo>
                          <a:lnTo>
                            <a:pt x="225" y="96"/>
                          </a:lnTo>
                          <a:lnTo>
                            <a:pt x="225" y="94"/>
                          </a:lnTo>
                          <a:lnTo>
                            <a:pt x="225" y="92"/>
                          </a:lnTo>
                          <a:lnTo>
                            <a:pt x="227" y="92"/>
                          </a:lnTo>
                          <a:lnTo>
                            <a:pt x="227" y="90"/>
                          </a:lnTo>
                          <a:lnTo>
                            <a:pt x="229" y="90"/>
                          </a:lnTo>
                          <a:lnTo>
                            <a:pt x="229" y="88"/>
                          </a:lnTo>
                          <a:lnTo>
                            <a:pt x="231" y="88"/>
                          </a:lnTo>
                          <a:lnTo>
                            <a:pt x="231" y="86"/>
                          </a:lnTo>
                          <a:lnTo>
                            <a:pt x="233" y="86"/>
                          </a:lnTo>
                          <a:lnTo>
                            <a:pt x="235" y="84"/>
                          </a:lnTo>
                          <a:lnTo>
                            <a:pt x="235" y="86"/>
                          </a:lnTo>
                          <a:lnTo>
                            <a:pt x="235" y="84"/>
                          </a:lnTo>
                          <a:lnTo>
                            <a:pt x="236" y="84"/>
                          </a:lnTo>
                          <a:lnTo>
                            <a:pt x="238" y="82"/>
                          </a:lnTo>
                          <a:lnTo>
                            <a:pt x="238" y="84"/>
                          </a:lnTo>
                          <a:lnTo>
                            <a:pt x="238" y="82"/>
                          </a:lnTo>
                          <a:lnTo>
                            <a:pt x="240" y="82"/>
                          </a:lnTo>
                          <a:lnTo>
                            <a:pt x="242" y="82"/>
                          </a:lnTo>
                          <a:lnTo>
                            <a:pt x="242" y="80"/>
                          </a:lnTo>
                          <a:lnTo>
                            <a:pt x="242" y="82"/>
                          </a:lnTo>
                          <a:lnTo>
                            <a:pt x="242" y="80"/>
                          </a:lnTo>
                          <a:lnTo>
                            <a:pt x="242" y="82"/>
                          </a:lnTo>
                          <a:lnTo>
                            <a:pt x="242" y="80"/>
                          </a:lnTo>
                          <a:lnTo>
                            <a:pt x="244" y="80"/>
                          </a:lnTo>
                          <a:lnTo>
                            <a:pt x="244" y="78"/>
                          </a:lnTo>
                          <a:lnTo>
                            <a:pt x="246" y="78"/>
                          </a:lnTo>
                          <a:lnTo>
                            <a:pt x="248" y="78"/>
                          </a:lnTo>
                          <a:lnTo>
                            <a:pt x="248" y="76"/>
                          </a:lnTo>
                          <a:lnTo>
                            <a:pt x="248" y="78"/>
                          </a:lnTo>
                          <a:lnTo>
                            <a:pt x="248" y="76"/>
                          </a:lnTo>
                          <a:lnTo>
                            <a:pt x="248" y="78"/>
                          </a:lnTo>
                          <a:lnTo>
                            <a:pt x="250" y="78"/>
                          </a:lnTo>
                          <a:lnTo>
                            <a:pt x="252" y="78"/>
                          </a:lnTo>
                          <a:lnTo>
                            <a:pt x="254" y="78"/>
                          </a:lnTo>
                          <a:lnTo>
                            <a:pt x="252" y="78"/>
                          </a:lnTo>
                          <a:lnTo>
                            <a:pt x="254" y="78"/>
                          </a:lnTo>
                          <a:lnTo>
                            <a:pt x="254" y="76"/>
                          </a:lnTo>
                          <a:lnTo>
                            <a:pt x="252" y="76"/>
                          </a:lnTo>
                          <a:lnTo>
                            <a:pt x="254" y="76"/>
                          </a:lnTo>
                          <a:lnTo>
                            <a:pt x="254" y="74"/>
                          </a:lnTo>
                          <a:lnTo>
                            <a:pt x="254" y="73"/>
                          </a:lnTo>
                          <a:lnTo>
                            <a:pt x="252" y="73"/>
                          </a:lnTo>
                          <a:lnTo>
                            <a:pt x="254" y="73"/>
                          </a:lnTo>
                          <a:lnTo>
                            <a:pt x="256" y="73"/>
                          </a:lnTo>
                          <a:lnTo>
                            <a:pt x="256" y="74"/>
                          </a:lnTo>
                          <a:lnTo>
                            <a:pt x="258" y="73"/>
                          </a:lnTo>
                          <a:lnTo>
                            <a:pt x="260" y="73"/>
                          </a:lnTo>
                          <a:lnTo>
                            <a:pt x="260" y="71"/>
                          </a:lnTo>
                          <a:lnTo>
                            <a:pt x="260" y="73"/>
                          </a:lnTo>
                          <a:lnTo>
                            <a:pt x="261" y="73"/>
                          </a:lnTo>
                          <a:lnTo>
                            <a:pt x="261" y="71"/>
                          </a:lnTo>
                          <a:lnTo>
                            <a:pt x="263" y="71"/>
                          </a:lnTo>
                          <a:lnTo>
                            <a:pt x="263" y="73"/>
                          </a:lnTo>
                          <a:lnTo>
                            <a:pt x="263" y="71"/>
                          </a:lnTo>
                          <a:lnTo>
                            <a:pt x="263" y="73"/>
                          </a:lnTo>
                          <a:lnTo>
                            <a:pt x="265" y="73"/>
                          </a:lnTo>
                          <a:lnTo>
                            <a:pt x="265" y="71"/>
                          </a:lnTo>
                          <a:lnTo>
                            <a:pt x="267" y="71"/>
                          </a:lnTo>
                          <a:lnTo>
                            <a:pt x="267" y="69"/>
                          </a:lnTo>
                          <a:lnTo>
                            <a:pt x="267" y="71"/>
                          </a:lnTo>
                          <a:lnTo>
                            <a:pt x="269" y="71"/>
                          </a:lnTo>
                          <a:lnTo>
                            <a:pt x="271" y="71"/>
                          </a:lnTo>
                          <a:lnTo>
                            <a:pt x="273" y="71"/>
                          </a:lnTo>
                          <a:lnTo>
                            <a:pt x="273" y="69"/>
                          </a:lnTo>
                          <a:lnTo>
                            <a:pt x="273" y="67"/>
                          </a:lnTo>
                          <a:lnTo>
                            <a:pt x="273" y="69"/>
                          </a:lnTo>
                          <a:lnTo>
                            <a:pt x="275" y="69"/>
                          </a:lnTo>
                          <a:lnTo>
                            <a:pt x="275" y="67"/>
                          </a:lnTo>
                          <a:lnTo>
                            <a:pt x="277" y="67"/>
                          </a:lnTo>
                          <a:lnTo>
                            <a:pt x="277" y="69"/>
                          </a:lnTo>
                          <a:lnTo>
                            <a:pt x="279" y="69"/>
                          </a:lnTo>
                          <a:lnTo>
                            <a:pt x="279" y="67"/>
                          </a:lnTo>
                          <a:lnTo>
                            <a:pt x="281" y="67"/>
                          </a:lnTo>
                          <a:lnTo>
                            <a:pt x="283" y="67"/>
                          </a:lnTo>
                          <a:lnTo>
                            <a:pt x="283" y="65"/>
                          </a:lnTo>
                          <a:lnTo>
                            <a:pt x="281" y="65"/>
                          </a:lnTo>
                          <a:lnTo>
                            <a:pt x="281" y="63"/>
                          </a:lnTo>
                          <a:lnTo>
                            <a:pt x="281" y="65"/>
                          </a:lnTo>
                          <a:lnTo>
                            <a:pt x="283" y="65"/>
                          </a:lnTo>
                          <a:lnTo>
                            <a:pt x="283" y="63"/>
                          </a:lnTo>
                          <a:lnTo>
                            <a:pt x="284" y="63"/>
                          </a:lnTo>
                          <a:lnTo>
                            <a:pt x="286" y="63"/>
                          </a:lnTo>
                          <a:lnTo>
                            <a:pt x="284" y="63"/>
                          </a:lnTo>
                          <a:lnTo>
                            <a:pt x="284" y="61"/>
                          </a:lnTo>
                          <a:lnTo>
                            <a:pt x="286" y="61"/>
                          </a:lnTo>
                          <a:lnTo>
                            <a:pt x="286" y="63"/>
                          </a:lnTo>
                          <a:lnTo>
                            <a:pt x="286" y="61"/>
                          </a:lnTo>
                          <a:lnTo>
                            <a:pt x="286" y="63"/>
                          </a:lnTo>
                          <a:lnTo>
                            <a:pt x="288" y="63"/>
                          </a:lnTo>
                          <a:lnTo>
                            <a:pt x="288" y="61"/>
                          </a:lnTo>
                          <a:lnTo>
                            <a:pt x="290" y="61"/>
                          </a:lnTo>
                          <a:lnTo>
                            <a:pt x="290" y="59"/>
                          </a:lnTo>
                          <a:lnTo>
                            <a:pt x="292" y="59"/>
                          </a:lnTo>
                          <a:lnTo>
                            <a:pt x="292" y="57"/>
                          </a:lnTo>
                          <a:lnTo>
                            <a:pt x="294" y="57"/>
                          </a:lnTo>
                          <a:lnTo>
                            <a:pt x="292" y="55"/>
                          </a:lnTo>
                          <a:lnTo>
                            <a:pt x="294" y="55"/>
                          </a:lnTo>
                          <a:lnTo>
                            <a:pt x="296" y="55"/>
                          </a:lnTo>
                          <a:lnTo>
                            <a:pt x="296" y="53"/>
                          </a:lnTo>
                          <a:lnTo>
                            <a:pt x="298" y="53"/>
                          </a:lnTo>
                          <a:lnTo>
                            <a:pt x="298" y="51"/>
                          </a:lnTo>
                          <a:lnTo>
                            <a:pt x="300" y="51"/>
                          </a:lnTo>
                          <a:lnTo>
                            <a:pt x="300" y="49"/>
                          </a:lnTo>
                          <a:lnTo>
                            <a:pt x="302" y="49"/>
                          </a:lnTo>
                          <a:lnTo>
                            <a:pt x="302" y="51"/>
                          </a:lnTo>
                          <a:lnTo>
                            <a:pt x="302" y="49"/>
                          </a:lnTo>
                          <a:lnTo>
                            <a:pt x="304" y="49"/>
                          </a:lnTo>
                          <a:lnTo>
                            <a:pt x="304" y="48"/>
                          </a:lnTo>
                          <a:lnTo>
                            <a:pt x="302" y="48"/>
                          </a:lnTo>
                          <a:lnTo>
                            <a:pt x="304" y="48"/>
                          </a:lnTo>
                          <a:lnTo>
                            <a:pt x="304" y="46"/>
                          </a:lnTo>
                          <a:lnTo>
                            <a:pt x="304" y="48"/>
                          </a:lnTo>
                          <a:lnTo>
                            <a:pt x="304" y="46"/>
                          </a:lnTo>
                          <a:lnTo>
                            <a:pt x="306" y="46"/>
                          </a:lnTo>
                          <a:lnTo>
                            <a:pt x="306" y="44"/>
                          </a:lnTo>
                          <a:lnTo>
                            <a:pt x="306" y="42"/>
                          </a:lnTo>
                          <a:lnTo>
                            <a:pt x="306" y="44"/>
                          </a:lnTo>
                          <a:lnTo>
                            <a:pt x="306" y="42"/>
                          </a:lnTo>
                          <a:lnTo>
                            <a:pt x="308" y="42"/>
                          </a:lnTo>
                          <a:lnTo>
                            <a:pt x="306" y="42"/>
                          </a:lnTo>
                          <a:lnTo>
                            <a:pt x="308" y="42"/>
                          </a:lnTo>
                          <a:lnTo>
                            <a:pt x="308" y="40"/>
                          </a:lnTo>
                          <a:lnTo>
                            <a:pt x="306" y="40"/>
                          </a:lnTo>
                          <a:lnTo>
                            <a:pt x="306" y="38"/>
                          </a:lnTo>
                          <a:lnTo>
                            <a:pt x="308" y="38"/>
                          </a:lnTo>
                          <a:lnTo>
                            <a:pt x="308" y="40"/>
                          </a:lnTo>
                          <a:lnTo>
                            <a:pt x="309" y="40"/>
                          </a:lnTo>
                          <a:lnTo>
                            <a:pt x="309" y="38"/>
                          </a:lnTo>
                          <a:lnTo>
                            <a:pt x="311" y="38"/>
                          </a:lnTo>
                          <a:lnTo>
                            <a:pt x="311" y="40"/>
                          </a:lnTo>
                          <a:lnTo>
                            <a:pt x="313" y="40"/>
                          </a:lnTo>
                          <a:lnTo>
                            <a:pt x="313" y="42"/>
                          </a:lnTo>
                          <a:lnTo>
                            <a:pt x="313" y="44"/>
                          </a:lnTo>
                          <a:lnTo>
                            <a:pt x="315" y="44"/>
                          </a:lnTo>
                          <a:lnTo>
                            <a:pt x="315" y="42"/>
                          </a:lnTo>
                          <a:lnTo>
                            <a:pt x="317" y="44"/>
                          </a:lnTo>
                          <a:lnTo>
                            <a:pt x="317" y="42"/>
                          </a:lnTo>
                          <a:lnTo>
                            <a:pt x="319" y="42"/>
                          </a:lnTo>
                          <a:lnTo>
                            <a:pt x="319" y="40"/>
                          </a:lnTo>
                          <a:lnTo>
                            <a:pt x="319" y="42"/>
                          </a:lnTo>
                          <a:lnTo>
                            <a:pt x="321" y="42"/>
                          </a:lnTo>
                          <a:lnTo>
                            <a:pt x="323" y="42"/>
                          </a:lnTo>
                          <a:lnTo>
                            <a:pt x="323" y="44"/>
                          </a:lnTo>
                          <a:lnTo>
                            <a:pt x="323" y="42"/>
                          </a:lnTo>
                          <a:lnTo>
                            <a:pt x="325" y="42"/>
                          </a:lnTo>
                          <a:lnTo>
                            <a:pt x="325" y="44"/>
                          </a:lnTo>
                          <a:lnTo>
                            <a:pt x="327" y="44"/>
                          </a:lnTo>
                          <a:lnTo>
                            <a:pt x="329" y="44"/>
                          </a:lnTo>
                          <a:lnTo>
                            <a:pt x="329" y="42"/>
                          </a:lnTo>
                          <a:lnTo>
                            <a:pt x="329" y="44"/>
                          </a:lnTo>
                          <a:lnTo>
                            <a:pt x="331" y="44"/>
                          </a:lnTo>
                          <a:lnTo>
                            <a:pt x="331" y="46"/>
                          </a:lnTo>
                          <a:lnTo>
                            <a:pt x="332" y="46"/>
                          </a:lnTo>
                          <a:lnTo>
                            <a:pt x="332" y="44"/>
                          </a:lnTo>
                          <a:lnTo>
                            <a:pt x="332" y="42"/>
                          </a:lnTo>
                          <a:lnTo>
                            <a:pt x="334" y="42"/>
                          </a:lnTo>
                          <a:lnTo>
                            <a:pt x="336" y="42"/>
                          </a:lnTo>
                          <a:lnTo>
                            <a:pt x="336" y="44"/>
                          </a:lnTo>
                          <a:lnTo>
                            <a:pt x="338" y="42"/>
                          </a:lnTo>
                          <a:lnTo>
                            <a:pt x="338" y="40"/>
                          </a:lnTo>
                          <a:lnTo>
                            <a:pt x="336" y="40"/>
                          </a:lnTo>
                          <a:lnTo>
                            <a:pt x="338" y="40"/>
                          </a:lnTo>
                          <a:lnTo>
                            <a:pt x="338" y="42"/>
                          </a:lnTo>
                          <a:lnTo>
                            <a:pt x="338" y="40"/>
                          </a:lnTo>
                          <a:lnTo>
                            <a:pt x="340" y="40"/>
                          </a:lnTo>
                          <a:lnTo>
                            <a:pt x="338" y="40"/>
                          </a:lnTo>
                          <a:lnTo>
                            <a:pt x="340" y="38"/>
                          </a:lnTo>
                          <a:lnTo>
                            <a:pt x="340" y="40"/>
                          </a:lnTo>
                          <a:lnTo>
                            <a:pt x="342" y="40"/>
                          </a:lnTo>
                          <a:lnTo>
                            <a:pt x="342" y="42"/>
                          </a:lnTo>
                          <a:lnTo>
                            <a:pt x="342" y="44"/>
                          </a:lnTo>
                          <a:lnTo>
                            <a:pt x="344" y="44"/>
                          </a:lnTo>
                          <a:lnTo>
                            <a:pt x="344" y="42"/>
                          </a:lnTo>
                          <a:lnTo>
                            <a:pt x="344" y="44"/>
                          </a:lnTo>
                          <a:lnTo>
                            <a:pt x="346" y="44"/>
                          </a:lnTo>
                          <a:lnTo>
                            <a:pt x="346" y="42"/>
                          </a:lnTo>
                          <a:lnTo>
                            <a:pt x="346" y="44"/>
                          </a:lnTo>
                          <a:lnTo>
                            <a:pt x="348" y="44"/>
                          </a:lnTo>
                          <a:lnTo>
                            <a:pt x="348" y="42"/>
                          </a:lnTo>
                          <a:lnTo>
                            <a:pt x="346" y="42"/>
                          </a:lnTo>
                          <a:lnTo>
                            <a:pt x="346" y="40"/>
                          </a:lnTo>
                          <a:lnTo>
                            <a:pt x="348" y="40"/>
                          </a:lnTo>
                          <a:lnTo>
                            <a:pt x="350" y="40"/>
                          </a:lnTo>
                          <a:lnTo>
                            <a:pt x="352" y="40"/>
                          </a:lnTo>
                          <a:lnTo>
                            <a:pt x="354" y="42"/>
                          </a:lnTo>
                          <a:lnTo>
                            <a:pt x="352" y="42"/>
                          </a:lnTo>
                          <a:lnTo>
                            <a:pt x="354" y="42"/>
                          </a:lnTo>
                          <a:lnTo>
                            <a:pt x="354" y="44"/>
                          </a:lnTo>
                          <a:lnTo>
                            <a:pt x="354" y="42"/>
                          </a:lnTo>
                          <a:lnTo>
                            <a:pt x="356" y="42"/>
                          </a:lnTo>
                          <a:lnTo>
                            <a:pt x="357" y="42"/>
                          </a:lnTo>
                          <a:lnTo>
                            <a:pt x="359" y="42"/>
                          </a:lnTo>
                          <a:lnTo>
                            <a:pt x="359" y="44"/>
                          </a:lnTo>
                          <a:lnTo>
                            <a:pt x="357" y="44"/>
                          </a:lnTo>
                          <a:lnTo>
                            <a:pt x="359" y="44"/>
                          </a:lnTo>
                          <a:lnTo>
                            <a:pt x="359" y="46"/>
                          </a:lnTo>
                          <a:lnTo>
                            <a:pt x="359" y="44"/>
                          </a:lnTo>
                          <a:lnTo>
                            <a:pt x="361" y="44"/>
                          </a:lnTo>
                          <a:lnTo>
                            <a:pt x="361" y="46"/>
                          </a:lnTo>
                          <a:lnTo>
                            <a:pt x="359" y="46"/>
                          </a:lnTo>
                          <a:lnTo>
                            <a:pt x="361" y="46"/>
                          </a:lnTo>
                          <a:lnTo>
                            <a:pt x="361" y="48"/>
                          </a:lnTo>
                          <a:lnTo>
                            <a:pt x="361" y="46"/>
                          </a:lnTo>
                          <a:lnTo>
                            <a:pt x="363" y="46"/>
                          </a:lnTo>
                          <a:lnTo>
                            <a:pt x="363" y="44"/>
                          </a:lnTo>
                          <a:lnTo>
                            <a:pt x="363" y="46"/>
                          </a:lnTo>
                          <a:lnTo>
                            <a:pt x="365" y="46"/>
                          </a:lnTo>
                          <a:lnTo>
                            <a:pt x="365" y="44"/>
                          </a:lnTo>
                          <a:lnTo>
                            <a:pt x="367" y="44"/>
                          </a:lnTo>
                          <a:lnTo>
                            <a:pt x="367" y="46"/>
                          </a:lnTo>
                          <a:lnTo>
                            <a:pt x="367" y="44"/>
                          </a:lnTo>
                          <a:lnTo>
                            <a:pt x="369" y="44"/>
                          </a:lnTo>
                          <a:lnTo>
                            <a:pt x="369" y="42"/>
                          </a:lnTo>
                          <a:lnTo>
                            <a:pt x="369" y="44"/>
                          </a:lnTo>
                          <a:lnTo>
                            <a:pt x="371" y="44"/>
                          </a:lnTo>
                          <a:lnTo>
                            <a:pt x="373" y="44"/>
                          </a:lnTo>
                          <a:lnTo>
                            <a:pt x="373" y="46"/>
                          </a:lnTo>
                          <a:lnTo>
                            <a:pt x="373" y="44"/>
                          </a:lnTo>
                          <a:lnTo>
                            <a:pt x="375" y="44"/>
                          </a:lnTo>
                          <a:lnTo>
                            <a:pt x="375" y="46"/>
                          </a:lnTo>
                          <a:lnTo>
                            <a:pt x="377" y="46"/>
                          </a:lnTo>
                          <a:lnTo>
                            <a:pt x="377" y="44"/>
                          </a:lnTo>
                          <a:lnTo>
                            <a:pt x="375" y="44"/>
                          </a:lnTo>
                          <a:lnTo>
                            <a:pt x="377" y="44"/>
                          </a:lnTo>
                          <a:lnTo>
                            <a:pt x="377" y="42"/>
                          </a:lnTo>
                          <a:lnTo>
                            <a:pt x="377" y="40"/>
                          </a:lnTo>
                          <a:lnTo>
                            <a:pt x="379" y="40"/>
                          </a:lnTo>
                          <a:lnTo>
                            <a:pt x="379" y="42"/>
                          </a:lnTo>
                          <a:lnTo>
                            <a:pt x="379" y="40"/>
                          </a:lnTo>
                          <a:lnTo>
                            <a:pt x="380" y="40"/>
                          </a:lnTo>
                          <a:lnTo>
                            <a:pt x="380" y="38"/>
                          </a:lnTo>
                          <a:lnTo>
                            <a:pt x="382" y="38"/>
                          </a:lnTo>
                          <a:lnTo>
                            <a:pt x="382" y="40"/>
                          </a:lnTo>
                          <a:lnTo>
                            <a:pt x="384" y="40"/>
                          </a:lnTo>
                          <a:lnTo>
                            <a:pt x="382" y="38"/>
                          </a:lnTo>
                          <a:lnTo>
                            <a:pt x="384" y="38"/>
                          </a:lnTo>
                          <a:lnTo>
                            <a:pt x="384" y="40"/>
                          </a:lnTo>
                          <a:lnTo>
                            <a:pt x="384" y="38"/>
                          </a:lnTo>
                          <a:lnTo>
                            <a:pt x="386" y="36"/>
                          </a:lnTo>
                          <a:lnTo>
                            <a:pt x="386" y="38"/>
                          </a:lnTo>
                          <a:lnTo>
                            <a:pt x="386" y="36"/>
                          </a:lnTo>
                          <a:lnTo>
                            <a:pt x="388" y="36"/>
                          </a:lnTo>
                          <a:lnTo>
                            <a:pt x="390" y="36"/>
                          </a:lnTo>
                          <a:lnTo>
                            <a:pt x="390" y="38"/>
                          </a:lnTo>
                          <a:lnTo>
                            <a:pt x="392" y="38"/>
                          </a:lnTo>
                          <a:lnTo>
                            <a:pt x="392" y="36"/>
                          </a:lnTo>
                          <a:lnTo>
                            <a:pt x="394" y="36"/>
                          </a:lnTo>
                          <a:lnTo>
                            <a:pt x="394" y="38"/>
                          </a:lnTo>
                          <a:lnTo>
                            <a:pt x="396" y="36"/>
                          </a:lnTo>
                          <a:lnTo>
                            <a:pt x="396" y="34"/>
                          </a:lnTo>
                          <a:lnTo>
                            <a:pt x="396" y="36"/>
                          </a:lnTo>
                          <a:lnTo>
                            <a:pt x="398" y="34"/>
                          </a:lnTo>
                          <a:lnTo>
                            <a:pt x="398" y="36"/>
                          </a:lnTo>
                          <a:lnTo>
                            <a:pt x="400" y="36"/>
                          </a:lnTo>
                          <a:lnTo>
                            <a:pt x="400" y="34"/>
                          </a:lnTo>
                          <a:lnTo>
                            <a:pt x="402" y="34"/>
                          </a:lnTo>
                          <a:lnTo>
                            <a:pt x="402" y="32"/>
                          </a:lnTo>
                          <a:lnTo>
                            <a:pt x="404" y="32"/>
                          </a:lnTo>
                          <a:lnTo>
                            <a:pt x="404" y="30"/>
                          </a:lnTo>
                          <a:lnTo>
                            <a:pt x="405" y="30"/>
                          </a:lnTo>
                          <a:lnTo>
                            <a:pt x="405" y="32"/>
                          </a:lnTo>
                          <a:lnTo>
                            <a:pt x="405" y="34"/>
                          </a:lnTo>
                          <a:lnTo>
                            <a:pt x="407" y="32"/>
                          </a:lnTo>
                          <a:lnTo>
                            <a:pt x="405" y="32"/>
                          </a:lnTo>
                          <a:lnTo>
                            <a:pt x="407" y="30"/>
                          </a:lnTo>
                          <a:lnTo>
                            <a:pt x="407" y="32"/>
                          </a:lnTo>
                          <a:lnTo>
                            <a:pt x="407" y="30"/>
                          </a:lnTo>
                          <a:lnTo>
                            <a:pt x="409" y="30"/>
                          </a:lnTo>
                          <a:lnTo>
                            <a:pt x="409" y="32"/>
                          </a:lnTo>
                          <a:lnTo>
                            <a:pt x="409" y="34"/>
                          </a:lnTo>
                          <a:lnTo>
                            <a:pt x="409" y="36"/>
                          </a:lnTo>
                          <a:lnTo>
                            <a:pt x="409" y="34"/>
                          </a:lnTo>
                          <a:lnTo>
                            <a:pt x="411" y="34"/>
                          </a:lnTo>
                          <a:lnTo>
                            <a:pt x="411" y="32"/>
                          </a:lnTo>
                          <a:lnTo>
                            <a:pt x="413" y="32"/>
                          </a:lnTo>
                          <a:lnTo>
                            <a:pt x="415" y="32"/>
                          </a:lnTo>
                          <a:lnTo>
                            <a:pt x="415" y="34"/>
                          </a:lnTo>
                          <a:lnTo>
                            <a:pt x="417" y="34"/>
                          </a:lnTo>
                          <a:lnTo>
                            <a:pt x="417" y="32"/>
                          </a:lnTo>
                          <a:lnTo>
                            <a:pt x="415" y="32"/>
                          </a:lnTo>
                          <a:lnTo>
                            <a:pt x="417" y="32"/>
                          </a:lnTo>
                          <a:lnTo>
                            <a:pt x="417" y="30"/>
                          </a:lnTo>
                          <a:lnTo>
                            <a:pt x="419" y="30"/>
                          </a:lnTo>
                          <a:lnTo>
                            <a:pt x="417" y="28"/>
                          </a:lnTo>
                          <a:lnTo>
                            <a:pt x="417" y="30"/>
                          </a:lnTo>
                          <a:lnTo>
                            <a:pt x="417" y="28"/>
                          </a:lnTo>
                          <a:lnTo>
                            <a:pt x="419" y="28"/>
                          </a:lnTo>
                          <a:lnTo>
                            <a:pt x="421" y="28"/>
                          </a:lnTo>
                          <a:lnTo>
                            <a:pt x="423" y="28"/>
                          </a:lnTo>
                          <a:lnTo>
                            <a:pt x="421" y="28"/>
                          </a:lnTo>
                          <a:lnTo>
                            <a:pt x="421" y="26"/>
                          </a:lnTo>
                          <a:lnTo>
                            <a:pt x="423" y="26"/>
                          </a:lnTo>
                          <a:lnTo>
                            <a:pt x="423" y="28"/>
                          </a:lnTo>
                          <a:lnTo>
                            <a:pt x="425" y="26"/>
                          </a:lnTo>
                          <a:lnTo>
                            <a:pt x="423" y="26"/>
                          </a:lnTo>
                          <a:lnTo>
                            <a:pt x="423" y="25"/>
                          </a:lnTo>
                          <a:lnTo>
                            <a:pt x="421" y="25"/>
                          </a:lnTo>
                          <a:lnTo>
                            <a:pt x="423" y="25"/>
                          </a:lnTo>
                          <a:lnTo>
                            <a:pt x="423" y="23"/>
                          </a:lnTo>
                          <a:lnTo>
                            <a:pt x="425" y="23"/>
                          </a:lnTo>
                          <a:lnTo>
                            <a:pt x="427" y="23"/>
                          </a:lnTo>
                          <a:lnTo>
                            <a:pt x="428" y="23"/>
                          </a:lnTo>
                          <a:lnTo>
                            <a:pt x="428" y="21"/>
                          </a:lnTo>
                          <a:lnTo>
                            <a:pt x="430" y="19"/>
                          </a:lnTo>
                          <a:lnTo>
                            <a:pt x="430" y="21"/>
                          </a:lnTo>
                          <a:lnTo>
                            <a:pt x="432" y="23"/>
                          </a:lnTo>
                          <a:lnTo>
                            <a:pt x="432" y="21"/>
                          </a:lnTo>
                          <a:lnTo>
                            <a:pt x="432" y="23"/>
                          </a:lnTo>
                          <a:lnTo>
                            <a:pt x="434" y="23"/>
                          </a:lnTo>
                          <a:lnTo>
                            <a:pt x="436" y="23"/>
                          </a:lnTo>
                          <a:lnTo>
                            <a:pt x="436" y="21"/>
                          </a:lnTo>
                          <a:lnTo>
                            <a:pt x="438" y="21"/>
                          </a:lnTo>
                          <a:lnTo>
                            <a:pt x="438" y="23"/>
                          </a:lnTo>
                          <a:lnTo>
                            <a:pt x="438" y="21"/>
                          </a:lnTo>
                          <a:lnTo>
                            <a:pt x="440" y="19"/>
                          </a:lnTo>
                          <a:lnTo>
                            <a:pt x="440" y="21"/>
                          </a:lnTo>
                          <a:lnTo>
                            <a:pt x="442" y="21"/>
                          </a:lnTo>
                          <a:lnTo>
                            <a:pt x="442" y="23"/>
                          </a:lnTo>
                          <a:lnTo>
                            <a:pt x="444" y="23"/>
                          </a:lnTo>
                          <a:lnTo>
                            <a:pt x="446" y="23"/>
                          </a:lnTo>
                          <a:lnTo>
                            <a:pt x="446" y="21"/>
                          </a:lnTo>
                          <a:lnTo>
                            <a:pt x="444" y="21"/>
                          </a:lnTo>
                          <a:lnTo>
                            <a:pt x="444" y="19"/>
                          </a:lnTo>
                          <a:lnTo>
                            <a:pt x="446" y="19"/>
                          </a:lnTo>
                          <a:lnTo>
                            <a:pt x="448" y="19"/>
                          </a:lnTo>
                          <a:lnTo>
                            <a:pt x="450" y="21"/>
                          </a:lnTo>
                          <a:lnTo>
                            <a:pt x="450" y="23"/>
                          </a:lnTo>
                          <a:lnTo>
                            <a:pt x="452" y="23"/>
                          </a:lnTo>
                          <a:lnTo>
                            <a:pt x="453" y="25"/>
                          </a:lnTo>
                          <a:lnTo>
                            <a:pt x="453" y="23"/>
                          </a:lnTo>
                          <a:lnTo>
                            <a:pt x="453" y="21"/>
                          </a:lnTo>
                          <a:lnTo>
                            <a:pt x="453" y="23"/>
                          </a:lnTo>
                          <a:lnTo>
                            <a:pt x="455" y="23"/>
                          </a:lnTo>
                          <a:lnTo>
                            <a:pt x="455" y="21"/>
                          </a:lnTo>
                          <a:lnTo>
                            <a:pt x="455" y="19"/>
                          </a:lnTo>
                          <a:lnTo>
                            <a:pt x="455" y="21"/>
                          </a:lnTo>
                          <a:lnTo>
                            <a:pt x="457" y="21"/>
                          </a:lnTo>
                          <a:lnTo>
                            <a:pt x="459" y="21"/>
                          </a:lnTo>
                          <a:lnTo>
                            <a:pt x="457" y="21"/>
                          </a:lnTo>
                          <a:lnTo>
                            <a:pt x="457" y="19"/>
                          </a:lnTo>
                          <a:lnTo>
                            <a:pt x="459" y="19"/>
                          </a:lnTo>
                          <a:lnTo>
                            <a:pt x="461" y="19"/>
                          </a:lnTo>
                          <a:lnTo>
                            <a:pt x="459" y="19"/>
                          </a:lnTo>
                          <a:lnTo>
                            <a:pt x="461" y="19"/>
                          </a:lnTo>
                          <a:lnTo>
                            <a:pt x="461" y="17"/>
                          </a:lnTo>
                          <a:lnTo>
                            <a:pt x="461" y="19"/>
                          </a:lnTo>
                          <a:lnTo>
                            <a:pt x="461" y="17"/>
                          </a:lnTo>
                          <a:lnTo>
                            <a:pt x="461" y="15"/>
                          </a:lnTo>
                          <a:lnTo>
                            <a:pt x="463" y="15"/>
                          </a:lnTo>
                          <a:lnTo>
                            <a:pt x="463" y="17"/>
                          </a:lnTo>
                          <a:lnTo>
                            <a:pt x="465" y="17"/>
                          </a:lnTo>
                          <a:lnTo>
                            <a:pt x="465" y="15"/>
                          </a:lnTo>
                          <a:lnTo>
                            <a:pt x="467" y="15"/>
                          </a:lnTo>
                          <a:lnTo>
                            <a:pt x="469" y="15"/>
                          </a:lnTo>
                          <a:lnTo>
                            <a:pt x="471" y="15"/>
                          </a:lnTo>
                          <a:lnTo>
                            <a:pt x="473" y="15"/>
                          </a:lnTo>
                          <a:lnTo>
                            <a:pt x="473" y="13"/>
                          </a:lnTo>
                          <a:lnTo>
                            <a:pt x="473" y="15"/>
                          </a:lnTo>
                          <a:lnTo>
                            <a:pt x="475" y="13"/>
                          </a:lnTo>
                          <a:lnTo>
                            <a:pt x="476" y="13"/>
                          </a:lnTo>
                          <a:lnTo>
                            <a:pt x="476" y="15"/>
                          </a:lnTo>
                          <a:lnTo>
                            <a:pt x="478" y="15"/>
                          </a:lnTo>
                          <a:lnTo>
                            <a:pt x="478" y="13"/>
                          </a:lnTo>
                          <a:lnTo>
                            <a:pt x="478" y="11"/>
                          </a:lnTo>
                          <a:lnTo>
                            <a:pt x="480" y="11"/>
                          </a:lnTo>
                          <a:lnTo>
                            <a:pt x="480" y="13"/>
                          </a:lnTo>
                          <a:lnTo>
                            <a:pt x="482" y="13"/>
                          </a:lnTo>
                          <a:lnTo>
                            <a:pt x="482" y="11"/>
                          </a:lnTo>
                          <a:lnTo>
                            <a:pt x="484" y="11"/>
                          </a:lnTo>
                          <a:lnTo>
                            <a:pt x="484" y="9"/>
                          </a:lnTo>
                          <a:lnTo>
                            <a:pt x="486" y="9"/>
                          </a:lnTo>
                          <a:lnTo>
                            <a:pt x="486" y="11"/>
                          </a:lnTo>
                          <a:lnTo>
                            <a:pt x="488" y="11"/>
                          </a:lnTo>
                          <a:lnTo>
                            <a:pt x="488" y="13"/>
                          </a:lnTo>
                          <a:lnTo>
                            <a:pt x="490" y="13"/>
                          </a:lnTo>
                          <a:lnTo>
                            <a:pt x="488" y="13"/>
                          </a:lnTo>
                          <a:lnTo>
                            <a:pt x="490" y="13"/>
                          </a:lnTo>
                          <a:lnTo>
                            <a:pt x="490" y="11"/>
                          </a:lnTo>
                          <a:lnTo>
                            <a:pt x="490" y="13"/>
                          </a:lnTo>
                          <a:lnTo>
                            <a:pt x="492" y="13"/>
                          </a:lnTo>
                          <a:lnTo>
                            <a:pt x="490" y="13"/>
                          </a:lnTo>
                          <a:lnTo>
                            <a:pt x="492" y="13"/>
                          </a:lnTo>
                          <a:lnTo>
                            <a:pt x="492" y="11"/>
                          </a:lnTo>
                          <a:lnTo>
                            <a:pt x="494" y="11"/>
                          </a:lnTo>
                          <a:lnTo>
                            <a:pt x="494" y="13"/>
                          </a:lnTo>
                          <a:lnTo>
                            <a:pt x="496" y="13"/>
                          </a:lnTo>
                          <a:lnTo>
                            <a:pt x="496" y="11"/>
                          </a:lnTo>
                          <a:lnTo>
                            <a:pt x="496" y="13"/>
                          </a:lnTo>
                          <a:lnTo>
                            <a:pt x="498" y="13"/>
                          </a:lnTo>
                          <a:lnTo>
                            <a:pt x="498" y="11"/>
                          </a:lnTo>
                          <a:lnTo>
                            <a:pt x="498" y="13"/>
                          </a:lnTo>
                          <a:lnTo>
                            <a:pt x="500" y="11"/>
                          </a:lnTo>
                          <a:lnTo>
                            <a:pt x="498" y="11"/>
                          </a:lnTo>
                          <a:lnTo>
                            <a:pt x="500" y="11"/>
                          </a:lnTo>
                          <a:lnTo>
                            <a:pt x="500" y="9"/>
                          </a:lnTo>
                          <a:lnTo>
                            <a:pt x="500" y="7"/>
                          </a:lnTo>
                          <a:lnTo>
                            <a:pt x="501" y="7"/>
                          </a:lnTo>
                          <a:lnTo>
                            <a:pt x="501" y="9"/>
                          </a:lnTo>
                          <a:lnTo>
                            <a:pt x="501" y="7"/>
                          </a:lnTo>
                          <a:lnTo>
                            <a:pt x="503" y="7"/>
                          </a:lnTo>
                          <a:lnTo>
                            <a:pt x="503" y="5"/>
                          </a:lnTo>
                          <a:lnTo>
                            <a:pt x="503" y="3"/>
                          </a:lnTo>
                          <a:lnTo>
                            <a:pt x="503" y="1"/>
                          </a:lnTo>
                          <a:lnTo>
                            <a:pt x="505" y="1"/>
                          </a:lnTo>
                          <a:lnTo>
                            <a:pt x="505" y="0"/>
                          </a:lnTo>
                          <a:lnTo>
                            <a:pt x="507" y="0"/>
                          </a:lnTo>
                          <a:lnTo>
                            <a:pt x="507" y="1"/>
                          </a:lnTo>
                          <a:lnTo>
                            <a:pt x="509" y="1"/>
                          </a:lnTo>
                          <a:lnTo>
                            <a:pt x="511" y="1"/>
                          </a:lnTo>
                          <a:lnTo>
                            <a:pt x="511" y="0"/>
                          </a:lnTo>
                          <a:lnTo>
                            <a:pt x="513" y="0"/>
                          </a:lnTo>
                          <a:lnTo>
                            <a:pt x="515" y="0"/>
                          </a:lnTo>
                          <a:lnTo>
                            <a:pt x="517" y="5"/>
                          </a:lnTo>
                          <a:lnTo>
                            <a:pt x="515" y="5"/>
                          </a:lnTo>
                          <a:lnTo>
                            <a:pt x="515" y="7"/>
                          </a:lnTo>
                          <a:lnTo>
                            <a:pt x="515" y="9"/>
                          </a:lnTo>
                          <a:lnTo>
                            <a:pt x="515" y="7"/>
                          </a:lnTo>
                          <a:lnTo>
                            <a:pt x="515" y="9"/>
                          </a:lnTo>
                          <a:lnTo>
                            <a:pt x="513" y="9"/>
                          </a:lnTo>
                          <a:lnTo>
                            <a:pt x="515" y="9"/>
                          </a:lnTo>
                          <a:lnTo>
                            <a:pt x="515" y="11"/>
                          </a:lnTo>
                          <a:lnTo>
                            <a:pt x="515" y="13"/>
                          </a:lnTo>
                          <a:lnTo>
                            <a:pt x="513" y="13"/>
                          </a:lnTo>
                          <a:lnTo>
                            <a:pt x="513" y="15"/>
                          </a:lnTo>
                          <a:lnTo>
                            <a:pt x="513" y="17"/>
                          </a:lnTo>
                          <a:lnTo>
                            <a:pt x="513" y="19"/>
                          </a:lnTo>
                          <a:lnTo>
                            <a:pt x="511" y="19"/>
                          </a:lnTo>
                          <a:lnTo>
                            <a:pt x="511" y="21"/>
                          </a:lnTo>
                          <a:lnTo>
                            <a:pt x="511" y="23"/>
                          </a:lnTo>
                          <a:lnTo>
                            <a:pt x="509" y="23"/>
                          </a:lnTo>
                          <a:lnTo>
                            <a:pt x="509" y="25"/>
                          </a:lnTo>
                          <a:lnTo>
                            <a:pt x="509" y="26"/>
                          </a:lnTo>
                          <a:lnTo>
                            <a:pt x="509" y="28"/>
                          </a:lnTo>
                          <a:lnTo>
                            <a:pt x="507" y="28"/>
                          </a:lnTo>
                          <a:lnTo>
                            <a:pt x="507" y="30"/>
                          </a:lnTo>
                          <a:lnTo>
                            <a:pt x="505" y="30"/>
                          </a:lnTo>
                          <a:lnTo>
                            <a:pt x="505" y="32"/>
                          </a:lnTo>
                          <a:lnTo>
                            <a:pt x="505" y="34"/>
                          </a:lnTo>
                          <a:lnTo>
                            <a:pt x="503" y="36"/>
                          </a:lnTo>
                          <a:lnTo>
                            <a:pt x="503" y="38"/>
                          </a:lnTo>
                          <a:lnTo>
                            <a:pt x="505" y="40"/>
                          </a:lnTo>
                          <a:lnTo>
                            <a:pt x="503" y="40"/>
                          </a:lnTo>
                          <a:lnTo>
                            <a:pt x="503" y="42"/>
                          </a:lnTo>
                          <a:lnTo>
                            <a:pt x="503" y="44"/>
                          </a:lnTo>
                          <a:lnTo>
                            <a:pt x="501" y="44"/>
                          </a:lnTo>
                          <a:lnTo>
                            <a:pt x="501" y="46"/>
                          </a:lnTo>
                          <a:lnTo>
                            <a:pt x="501" y="48"/>
                          </a:lnTo>
                          <a:lnTo>
                            <a:pt x="500" y="48"/>
                          </a:lnTo>
                          <a:lnTo>
                            <a:pt x="500" y="49"/>
                          </a:lnTo>
                          <a:lnTo>
                            <a:pt x="500" y="51"/>
                          </a:lnTo>
                          <a:lnTo>
                            <a:pt x="500" y="53"/>
                          </a:lnTo>
                          <a:lnTo>
                            <a:pt x="500" y="55"/>
                          </a:lnTo>
                          <a:lnTo>
                            <a:pt x="500" y="53"/>
                          </a:lnTo>
                          <a:lnTo>
                            <a:pt x="501" y="53"/>
                          </a:lnTo>
                          <a:lnTo>
                            <a:pt x="501" y="55"/>
                          </a:lnTo>
                          <a:lnTo>
                            <a:pt x="501" y="53"/>
                          </a:lnTo>
                          <a:lnTo>
                            <a:pt x="503" y="53"/>
                          </a:lnTo>
                          <a:lnTo>
                            <a:pt x="505" y="53"/>
                          </a:lnTo>
                          <a:lnTo>
                            <a:pt x="507" y="53"/>
                          </a:lnTo>
                          <a:lnTo>
                            <a:pt x="507" y="55"/>
                          </a:lnTo>
                          <a:lnTo>
                            <a:pt x="509" y="55"/>
                          </a:lnTo>
                          <a:lnTo>
                            <a:pt x="507" y="55"/>
                          </a:lnTo>
                          <a:lnTo>
                            <a:pt x="509" y="55"/>
                          </a:lnTo>
                          <a:lnTo>
                            <a:pt x="509" y="57"/>
                          </a:lnTo>
                          <a:lnTo>
                            <a:pt x="511" y="57"/>
                          </a:lnTo>
                          <a:lnTo>
                            <a:pt x="511" y="59"/>
                          </a:lnTo>
                          <a:lnTo>
                            <a:pt x="513" y="59"/>
                          </a:lnTo>
                          <a:lnTo>
                            <a:pt x="513" y="61"/>
                          </a:lnTo>
                          <a:lnTo>
                            <a:pt x="513" y="63"/>
                          </a:lnTo>
                          <a:lnTo>
                            <a:pt x="515" y="63"/>
                          </a:lnTo>
                          <a:lnTo>
                            <a:pt x="517" y="63"/>
                          </a:lnTo>
                          <a:lnTo>
                            <a:pt x="517" y="65"/>
                          </a:lnTo>
                          <a:lnTo>
                            <a:pt x="519" y="65"/>
                          </a:lnTo>
                          <a:lnTo>
                            <a:pt x="519" y="67"/>
                          </a:lnTo>
                          <a:lnTo>
                            <a:pt x="521" y="67"/>
                          </a:lnTo>
                          <a:lnTo>
                            <a:pt x="521" y="69"/>
                          </a:lnTo>
                          <a:lnTo>
                            <a:pt x="523" y="69"/>
                          </a:lnTo>
                          <a:lnTo>
                            <a:pt x="523" y="71"/>
                          </a:lnTo>
                          <a:lnTo>
                            <a:pt x="523" y="69"/>
                          </a:lnTo>
                          <a:lnTo>
                            <a:pt x="523" y="71"/>
                          </a:lnTo>
                          <a:lnTo>
                            <a:pt x="524" y="71"/>
                          </a:lnTo>
                          <a:lnTo>
                            <a:pt x="524" y="73"/>
                          </a:lnTo>
                          <a:lnTo>
                            <a:pt x="526" y="73"/>
                          </a:lnTo>
                          <a:lnTo>
                            <a:pt x="528" y="73"/>
                          </a:lnTo>
                          <a:lnTo>
                            <a:pt x="530" y="73"/>
                          </a:lnTo>
                          <a:lnTo>
                            <a:pt x="530" y="74"/>
                          </a:lnTo>
                          <a:lnTo>
                            <a:pt x="530" y="76"/>
                          </a:lnTo>
                          <a:lnTo>
                            <a:pt x="532" y="76"/>
                          </a:lnTo>
                          <a:lnTo>
                            <a:pt x="532" y="78"/>
                          </a:lnTo>
                          <a:lnTo>
                            <a:pt x="532" y="76"/>
                          </a:lnTo>
                          <a:lnTo>
                            <a:pt x="532" y="78"/>
                          </a:lnTo>
                          <a:lnTo>
                            <a:pt x="534" y="78"/>
                          </a:lnTo>
                          <a:lnTo>
                            <a:pt x="532" y="78"/>
                          </a:lnTo>
                          <a:lnTo>
                            <a:pt x="534" y="78"/>
                          </a:lnTo>
                          <a:lnTo>
                            <a:pt x="534" y="80"/>
                          </a:lnTo>
                          <a:lnTo>
                            <a:pt x="536" y="80"/>
                          </a:lnTo>
                          <a:lnTo>
                            <a:pt x="538" y="80"/>
                          </a:lnTo>
                          <a:lnTo>
                            <a:pt x="538" y="82"/>
                          </a:lnTo>
                          <a:lnTo>
                            <a:pt x="538" y="80"/>
                          </a:lnTo>
                          <a:lnTo>
                            <a:pt x="538" y="82"/>
                          </a:lnTo>
                          <a:lnTo>
                            <a:pt x="538" y="80"/>
                          </a:lnTo>
                          <a:lnTo>
                            <a:pt x="538" y="82"/>
                          </a:lnTo>
                          <a:lnTo>
                            <a:pt x="540" y="82"/>
                          </a:lnTo>
                          <a:lnTo>
                            <a:pt x="540" y="80"/>
                          </a:lnTo>
                          <a:lnTo>
                            <a:pt x="540" y="82"/>
                          </a:lnTo>
                          <a:lnTo>
                            <a:pt x="542" y="82"/>
                          </a:lnTo>
                          <a:lnTo>
                            <a:pt x="542" y="84"/>
                          </a:lnTo>
                          <a:lnTo>
                            <a:pt x="542" y="82"/>
                          </a:lnTo>
                          <a:lnTo>
                            <a:pt x="542" y="84"/>
                          </a:lnTo>
                          <a:lnTo>
                            <a:pt x="544" y="84"/>
                          </a:lnTo>
                          <a:lnTo>
                            <a:pt x="546" y="84"/>
                          </a:lnTo>
                          <a:lnTo>
                            <a:pt x="548" y="84"/>
                          </a:lnTo>
                          <a:lnTo>
                            <a:pt x="548" y="82"/>
                          </a:lnTo>
                          <a:lnTo>
                            <a:pt x="548" y="84"/>
                          </a:lnTo>
                          <a:lnTo>
                            <a:pt x="549" y="84"/>
                          </a:lnTo>
                          <a:lnTo>
                            <a:pt x="548" y="84"/>
                          </a:lnTo>
                          <a:lnTo>
                            <a:pt x="549" y="84"/>
                          </a:lnTo>
                          <a:lnTo>
                            <a:pt x="549" y="86"/>
                          </a:lnTo>
                          <a:lnTo>
                            <a:pt x="551" y="86"/>
                          </a:lnTo>
                          <a:lnTo>
                            <a:pt x="553" y="86"/>
                          </a:lnTo>
                          <a:lnTo>
                            <a:pt x="553" y="88"/>
                          </a:lnTo>
                          <a:lnTo>
                            <a:pt x="555" y="88"/>
                          </a:lnTo>
                          <a:lnTo>
                            <a:pt x="557" y="88"/>
                          </a:lnTo>
                          <a:lnTo>
                            <a:pt x="559" y="88"/>
                          </a:lnTo>
                          <a:lnTo>
                            <a:pt x="561" y="88"/>
                          </a:lnTo>
                          <a:lnTo>
                            <a:pt x="563" y="88"/>
                          </a:lnTo>
                          <a:lnTo>
                            <a:pt x="565" y="88"/>
                          </a:lnTo>
                          <a:lnTo>
                            <a:pt x="567" y="88"/>
                          </a:lnTo>
                          <a:lnTo>
                            <a:pt x="569" y="88"/>
                          </a:lnTo>
                          <a:lnTo>
                            <a:pt x="569" y="86"/>
                          </a:lnTo>
                          <a:lnTo>
                            <a:pt x="569" y="88"/>
                          </a:lnTo>
                          <a:lnTo>
                            <a:pt x="569" y="86"/>
                          </a:lnTo>
                          <a:lnTo>
                            <a:pt x="571" y="86"/>
                          </a:lnTo>
                          <a:lnTo>
                            <a:pt x="571" y="88"/>
                          </a:lnTo>
                          <a:lnTo>
                            <a:pt x="569" y="88"/>
                          </a:lnTo>
                          <a:lnTo>
                            <a:pt x="571" y="88"/>
                          </a:lnTo>
                          <a:lnTo>
                            <a:pt x="571" y="86"/>
                          </a:lnTo>
                          <a:lnTo>
                            <a:pt x="571" y="88"/>
                          </a:lnTo>
                          <a:lnTo>
                            <a:pt x="572" y="88"/>
                          </a:lnTo>
                          <a:lnTo>
                            <a:pt x="574" y="88"/>
                          </a:lnTo>
                          <a:lnTo>
                            <a:pt x="574" y="90"/>
                          </a:lnTo>
                          <a:lnTo>
                            <a:pt x="574" y="88"/>
                          </a:lnTo>
                          <a:lnTo>
                            <a:pt x="574" y="90"/>
                          </a:lnTo>
                          <a:lnTo>
                            <a:pt x="576" y="90"/>
                          </a:lnTo>
                          <a:lnTo>
                            <a:pt x="578" y="90"/>
                          </a:lnTo>
                          <a:lnTo>
                            <a:pt x="576" y="90"/>
                          </a:lnTo>
                          <a:lnTo>
                            <a:pt x="576" y="92"/>
                          </a:lnTo>
                          <a:lnTo>
                            <a:pt x="578" y="92"/>
                          </a:lnTo>
                          <a:lnTo>
                            <a:pt x="578" y="90"/>
                          </a:lnTo>
                          <a:lnTo>
                            <a:pt x="578" y="92"/>
                          </a:lnTo>
                          <a:lnTo>
                            <a:pt x="578" y="90"/>
                          </a:lnTo>
                          <a:lnTo>
                            <a:pt x="578" y="92"/>
                          </a:lnTo>
                          <a:lnTo>
                            <a:pt x="578" y="90"/>
                          </a:lnTo>
                          <a:lnTo>
                            <a:pt x="578" y="92"/>
                          </a:lnTo>
                          <a:lnTo>
                            <a:pt x="580" y="92"/>
                          </a:lnTo>
                          <a:lnTo>
                            <a:pt x="580" y="94"/>
                          </a:lnTo>
                          <a:lnTo>
                            <a:pt x="580" y="92"/>
                          </a:lnTo>
                          <a:lnTo>
                            <a:pt x="582" y="92"/>
                          </a:lnTo>
                          <a:lnTo>
                            <a:pt x="582" y="94"/>
                          </a:lnTo>
                          <a:lnTo>
                            <a:pt x="584" y="94"/>
                          </a:lnTo>
                          <a:lnTo>
                            <a:pt x="582" y="94"/>
                          </a:lnTo>
                          <a:lnTo>
                            <a:pt x="582" y="96"/>
                          </a:lnTo>
                          <a:lnTo>
                            <a:pt x="584" y="96"/>
                          </a:lnTo>
                          <a:lnTo>
                            <a:pt x="584" y="94"/>
                          </a:lnTo>
                          <a:lnTo>
                            <a:pt x="588" y="94"/>
                          </a:lnTo>
                          <a:lnTo>
                            <a:pt x="588" y="96"/>
                          </a:lnTo>
                          <a:lnTo>
                            <a:pt x="588" y="97"/>
                          </a:lnTo>
                          <a:lnTo>
                            <a:pt x="588" y="149"/>
                          </a:lnTo>
                          <a:lnTo>
                            <a:pt x="588" y="203"/>
                          </a:lnTo>
                          <a:lnTo>
                            <a:pt x="590" y="261"/>
                          </a:lnTo>
                          <a:lnTo>
                            <a:pt x="590" y="263"/>
                          </a:lnTo>
                          <a:lnTo>
                            <a:pt x="588" y="263"/>
                          </a:lnTo>
                          <a:lnTo>
                            <a:pt x="588" y="265"/>
                          </a:lnTo>
                          <a:lnTo>
                            <a:pt x="588" y="266"/>
                          </a:lnTo>
                          <a:lnTo>
                            <a:pt x="590" y="266"/>
                          </a:lnTo>
                          <a:lnTo>
                            <a:pt x="590" y="265"/>
                          </a:lnTo>
                          <a:lnTo>
                            <a:pt x="592" y="265"/>
                          </a:lnTo>
                          <a:lnTo>
                            <a:pt x="592" y="266"/>
                          </a:lnTo>
                          <a:lnTo>
                            <a:pt x="594" y="266"/>
                          </a:lnTo>
                          <a:lnTo>
                            <a:pt x="594" y="268"/>
                          </a:lnTo>
                          <a:lnTo>
                            <a:pt x="596" y="268"/>
                          </a:lnTo>
                          <a:lnTo>
                            <a:pt x="597" y="268"/>
                          </a:lnTo>
                          <a:lnTo>
                            <a:pt x="599" y="268"/>
                          </a:lnTo>
                          <a:lnTo>
                            <a:pt x="601" y="268"/>
                          </a:lnTo>
                          <a:lnTo>
                            <a:pt x="601" y="266"/>
                          </a:lnTo>
                          <a:lnTo>
                            <a:pt x="603" y="266"/>
                          </a:lnTo>
                          <a:lnTo>
                            <a:pt x="603" y="265"/>
                          </a:lnTo>
                          <a:lnTo>
                            <a:pt x="603" y="263"/>
                          </a:lnTo>
                          <a:lnTo>
                            <a:pt x="605" y="263"/>
                          </a:lnTo>
                          <a:lnTo>
                            <a:pt x="605" y="261"/>
                          </a:lnTo>
                          <a:lnTo>
                            <a:pt x="607" y="261"/>
                          </a:lnTo>
                          <a:lnTo>
                            <a:pt x="607" y="259"/>
                          </a:lnTo>
                          <a:lnTo>
                            <a:pt x="609" y="259"/>
                          </a:lnTo>
                          <a:lnTo>
                            <a:pt x="611" y="257"/>
                          </a:lnTo>
                          <a:lnTo>
                            <a:pt x="613" y="257"/>
                          </a:lnTo>
                          <a:lnTo>
                            <a:pt x="615" y="255"/>
                          </a:lnTo>
                          <a:lnTo>
                            <a:pt x="619" y="255"/>
                          </a:lnTo>
                          <a:lnTo>
                            <a:pt x="619" y="257"/>
                          </a:lnTo>
                          <a:lnTo>
                            <a:pt x="620" y="257"/>
                          </a:lnTo>
                          <a:lnTo>
                            <a:pt x="622" y="257"/>
                          </a:lnTo>
                          <a:lnTo>
                            <a:pt x="624" y="255"/>
                          </a:lnTo>
                          <a:lnTo>
                            <a:pt x="626" y="255"/>
                          </a:lnTo>
                          <a:lnTo>
                            <a:pt x="628" y="255"/>
                          </a:lnTo>
                          <a:lnTo>
                            <a:pt x="628" y="257"/>
                          </a:lnTo>
                          <a:lnTo>
                            <a:pt x="626" y="257"/>
                          </a:lnTo>
                          <a:lnTo>
                            <a:pt x="626" y="259"/>
                          </a:lnTo>
                          <a:lnTo>
                            <a:pt x="626" y="261"/>
                          </a:lnTo>
                          <a:lnTo>
                            <a:pt x="626" y="263"/>
                          </a:lnTo>
                          <a:lnTo>
                            <a:pt x="626" y="265"/>
                          </a:lnTo>
                          <a:lnTo>
                            <a:pt x="628" y="266"/>
                          </a:lnTo>
                          <a:lnTo>
                            <a:pt x="630" y="266"/>
                          </a:lnTo>
                          <a:lnTo>
                            <a:pt x="632" y="266"/>
                          </a:lnTo>
                          <a:lnTo>
                            <a:pt x="634" y="268"/>
                          </a:lnTo>
                          <a:lnTo>
                            <a:pt x="636" y="266"/>
                          </a:lnTo>
                          <a:lnTo>
                            <a:pt x="636" y="265"/>
                          </a:lnTo>
                          <a:lnTo>
                            <a:pt x="638" y="265"/>
                          </a:lnTo>
                          <a:lnTo>
                            <a:pt x="640" y="265"/>
                          </a:lnTo>
                          <a:lnTo>
                            <a:pt x="642" y="263"/>
                          </a:lnTo>
                          <a:lnTo>
                            <a:pt x="644" y="263"/>
                          </a:lnTo>
                          <a:lnTo>
                            <a:pt x="645" y="263"/>
                          </a:lnTo>
                          <a:lnTo>
                            <a:pt x="647" y="263"/>
                          </a:lnTo>
                          <a:lnTo>
                            <a:pt x="647" y="261"/>
                          </a:lnTo>
                          <a:lnTo>
                            <a:pt x="649" y="261"/>
                          </a:lnTo>
                          <a:lnTo>
                            <a:pt x="651" y="259"/>
                          </a:lnTo>
                          <a:lnTo>
                            <a:pt x="653" y="261"/>
                          </a:lnTo>
                          <a:lnTo>
                            <a:pt x="655" y="261"/>
                          </a:lnTo>
                          <a:lnTo>
                            <a:pt x="657" y="263"/>
                          </a:lnTo>
                          <a:lnTo>
                            <a:pt x="659" y="265"/>
                          </a:lnTo>
                          <a:lnTo>
                            <a:pt x="661" y="266"/>
                          </a:lnTo>
                          <a:lnTo>
                            <a:pt x="663" y="266"/>
                          </a:lnTo>
                          <a:lnTo>
                            <a:pt x="665" y="266"/>
                          </a:lnTo>
                          <a:lnTo>
                            <a:pt x="667" y="266"/>
                          </a:lnTo>
                          <a:lnTo>
                            <a:pt x="668" y="266"/>
                          </a:lnTo>
                          <a:lnTo>
                            <a:pt x="670" y="266"/>
                          </a:lnTo>
                          <a:lnTo>
                            <a:pt x="672" y="266"/>
                          </a:lnTo>
                          <a:lnTo>
                            <a:pt x="674" y="266"/>
                          </a:lnTo>
                          <a:lnTo>
                            <a:pt x="676" y="266"/>
                          </a:lnTo>
                          <a:lnTo>
                            <a:pt x="678" y="266"/>
                          </a:lnTo>
                          <a:lnTo>
                            <a:pt x="680" y="266"/>
                          </a:lnTo>
                          <a:lnTo>
                            <a:pt x="682" y="266"/>
                          </a:lnTo>
                          <a:lnTo>
                            <a:pt x="684" y="265"/>
                          </a:lnTo>
                          <a:lnTo>
                            <a:pt x="686" y="265"/>
                          </a:lnTo>
                          <a:lnTo>
                            <a:pt x="688" y="265"/>
                          </a:lnTo>
                          <a:lnTo>
                            <a:pt x="688" y="266"/>
                          </a:lnTo>
                          <a:lnTo>
                            <a:pt x="690" y="266"/>
                          </a:lnTo>
                          <a:lnTo>
                            <a:pt x="691" y="266"/>
                          </a:lnTo>
                          <a:lnTo>
                            <a:pt x="693" y="266"/>
                          </a:lnTo>
                          <a:lnTo>
                            <a:pt x="695" y="266"/>
                          </a:lnTo>
                          <a:lnTo>
                            <a:pt x="697" y="266"/>
                          </a:lnTo>
                          <a:lnTo>
                            <a:pt x="699" y="266"/>
                          </a:lnTo>
                          <a:lnTo>
                            <a:pt x="699" y="268"/>
                          </a:lnTo>
                          <a:lnTo>
                            <a:pt x="701" y="268"/>
                          </a:lnTo>
                          <a:lnTo>
                            <a:pt x="699" y="268"/>
                          </a:lnTo>
                          <a:lnTo>
                            <a:pt x="699" y="270"/>
                          </a:lnTo>
                          <a:lnTo>
                            <a:pt x="701" y="272"/>
                          </a:lnTo>
                          <a:lnTo>
                            <a:pt x="701" y="274"/>
                          </a:lnTo>
                          <a:lnTo>
                            <a:pt x="703" y="274"/>
                          </a:lnTo>
                          <a:lnTo>
                            <a:pt x="705" y="274"/>
                          </a:lnTo>
                          <a:lnTo>
                            <a:pt x="705" y="276"/>
                          </a:lnTo>
                          <a:lnTo>
                            <a:pt x="707" y="274"/>
                          </a:lnTo>
                          <a:lnTo>
                            <a:pt x="707" y="272"/>
                          </a:lnTo>
                          <a:lnTo>
                            <a:pt x="709" y="272"/>
                          </a:lnTo>
                          <a:lnTo>
                            <a:pt x="709" y="270"/>
                          </a:lnTo>
                          <a:lnTo>
                            <a:pt x="711" y="270"/>
                          </a:lnTo>
                          <a:lnTo>
                            <a:pt x="711" y="268"/>
                          </a:lnTo>
                          <a:lnTo>
                            <a:pt x="713" y="268"/>
                          </a:lnTo>
                          <a:lnTo>
                            <a:pt x="715" y="266"/>
                          </a:lnTo>
                          <a:lnTo>
                            <a:pt x="715" y="265"/>
                          </a:lnTo>
                          <a:lnTo>
                            <a:pt x="716" y="265"/>
                          </a:lnTo>
                          <a:lnTo>
                            <a:pt x="716" y="263"/>
                          </a:lnTo>
                          <a:lnTo>
                            <a:pt x="716" y="265"/>
                          </a:lnTo>
                          <a:lnTo>
                            <a:pt x="718" y="265"/>
                          </a:lnTo>
                          <a:lnTo>
                            <a:pt x="720" y="265"/>
                          </a:lnTo>
                          <a:lnTo>
                            <a:pt x="722" y="265"/>
                          </a:lnTo>
                          <a:lnTo>
                            <a:pt x="724" y="265"/>
                          </a:lnTo>
                          <a:lnTo>
                            <a:pt x="726" y="265"/>
                          </a:lnTo>
                          <a:lnTo>
                            <a:pt x="728" y="265"/>
                          </a:lnTo>
                          <a:lnTo>
                            <a:pt x="728" y="263"/>
                          </a:lnTo>
                          <a:lnTo>
                            <a:pt x="730" y="263"/>
                          </a:lnTo>
                          <a:lnTo>
                            <a:pt x="732" y="263"/>
                          </a:lnTo>
                          <a:lnTo>
                            <a:pt x="732" y="265"/>
                          </a:lnTo>
                          <a:lnTo>
                            <a:pt x="734" y="265"/>
                          </a:lnTo>
                          <a:lnTo>
                            <a:pt x="734" y="266"/>
                          </a:lnTo>
                          <a:lnTo>
                            <a:pt x="736" y="266"/>
                          </a:lnTo>
                          <a:lnTo>
                            <a:pt x="736" y="268"/>
                          </a:lnTo>
                          <a:lnTo>
                            <a:pt x="734" y="268"/>
                          </a:lnTo>
                          <a:lnTo>
                            <a:pt x="736" y="268"/>
                          </a:lnTo>
                          <a:lnTo>
                            <a:pt x="736" y="270"/>
                          </a:lnTo>
                          <a:lnTo>
                            <a:pt x="738" y="270"/>
                          </a:lnTo>
                          <a:lnTo>
                            <a:pt x="739" y="270"/>
                          </a:lnTo>
                          <a:lnTo>
                            <a:pt x="739" y="272"/>
                          </a:lnTo>
                          <a:lnTo>
                            <a:pt x="741" y="272"/>
                          </a:lnTo>
                          <a:lnTo>
                            <a:pt x="743" y="272"/>
                          </a:lnTo>
                          <a:lnTo>
                            <a:pt x="745" y="272"/>
                          </a:lnTo>
                          <a:lnTo>
                            <a:pt x="747" y="272"/>
                          </a:lnTo>
                          <a:lnTo>
                            <a:pt x="749" y="270"/>
                          </a:lnTo>
                          <a:lnTo>
                            <a:pt x="751" y="270"/>
                          </a:lnTo>
                          <a:lnTo>
                            <a:pt x="751" y="272"/>
                          </a:lnTo>
                          <a:lnTo>
                            <a:pt x="751" y="274"/>
                          </a:lnTo>
                          <a:lnTo>
                            <a:pt x="753" y="276"/>
                          </a:lnTo>
                          <a:lnTo>
                            <a:pt x="755" y="276"/>
                          </a:lnTo>
                          <a:lnTo>
                            <a:pt x="755" y="278"/>
                          </a:lnTo>
                          <a:lnTo>
                            <a:pt x="757" y="278"/>
                          </a:lnTo>
                          <a:lnTo>
                            <a:pt x="757" y="280"/>
                          </a:lnTo>
                          <a:lnTo>
                            <a:pt x="759" y="280"/>
                          </a:lnTo>
                          <a:lnTo>
                            <a:pt x="761" y="282"/>
                          </a:lnTo>
                          <a:lnTo>
                            <a:pt x="763" y="282"/>
                          </a:lnTo>
                          <a:lnTo>
                            <a:pt x="763" y="284"/>
                          </a:lnTo>
                          <a:lnTo>
                            <a:pt x="763" y="286"/>
                          </a:lnTo>
                          <a:lnTo>
                            <a:pt x="763" y="288"/>
                          </a:lnTo>
                          <a:lnTo>
                            <a:pt x="761" y="289"/>
                          </a:lnTo>
                          <a:lnTo>
                            <a:pt x="759" y="289"/>
                          </a:lnTo>
                          <a:lnTo>
                            <a:pt x="759" y="291"/>
                          </a:lnTo>
                          <a:lnTo>
                            <a:pt x="759" y="293"/>
                          </a:lnTo>
                          <a:lnTo>
                            <a:pt x="761" y="293"/>
                          </a:lnTo>
                          <a:lnTo>
                            <a:pt x="763" y="293"/>
                          </a:lnTo>
                          <a:lnTo>
                            <a:pt x="763" y="295"/>
                          </a:lnTo>
                          <a:lnTo>
                            <a:pt x="764" y="295"/>
                          </a:lnTo>
                          <a:lnTo>
                            <a:pt x="766" y="297"/>
                          </a:lnTo>
                          <a:lnTo>
                            <a:pt x="770" y="297"/>
                          </a:lnTo>
                          <a:lnTo>
                            <a:pt x="770" y="299"/>
                          </a:lnTo>
                          <a:lnTo>
                            <a:pt x="772" y="299"/>
                          </a:lnTo>
                          <a:lnTo>
                            <a:pt x="772" y="301"/>
                          </a:lnTo>
                          <a:lnTo>
                            <a:pt x="774" y="301"/>
                          </a:lnTo>
                          <a:lnTo>
                            <a:pt x="774" y="303"/>
                          </a:lnTo>
                          <a:lnTo>
                            <a:pt x="772" y="303"/>
                          </a:lnTo>
                          <a:lnTo>
                            <a:pt x="770" y="303"/>
                          </a:lnTo>
                          <a:lnTo>
                            <a:pt x="768" y="303"/>
                          </a:lnTo>
                          <a:lnTo>
                            <a:pt x="768" y="305"/>
                          </a:lnTo>
                          <a:lnTo>
                            <a:pt x="768" y="307"/>
                          </a:lnTo>
                          <a:lnTo>
                            <a:pt x="768" y="309"/>
                          </a:lnTo>
                          <a:lnTo>
                            <a:pt x="768" y="311"/>
                          </a:lnTo>
                          <a:lnTo>
                            <a:pt x="770" y="311"/>
                          </a:lnTo>
                          <a:lnTo>
                            <a:pt x="770" y="313"/>
                          </a:lnTo>
                          <a:lnTo>
                            <a:pt x="772" y="313"/>
                          </a:lnTo>
                          <a:lnTo>
                            <a:pt x="774" y="313"/>
                          </a:lnTo>
                          <a:lnTo>
                            <a:pt x="774" y="314"/>
                          </a:lnTo>
                          <a:lnTo>
                            <a:pt x="776" y="314"/>
                          </a:lnTo>
                          <a:lnTo>
                            <a:pt x="776" y="316"/>
                          </a:lnTo>
                          <a:lnTo>
                            <a:pt x="778" y="316"/>
                          </a:lnTo>
                          <a:lnTo>
                            <a:pt x="778" y="318"/>
                          </a:lnTo>
                          <a:lnTo>
                            <a:pt x="780" y="318"/>
                          </a:lnTo>
                          <a:lnTo>
                            <a:pt x="780" y="316"/>
                          </a:lnTo>
                          <a:lnTo>
                            <a:pt x="782" y="316"/>
                          </a:lnTo>
                          <a:lnTo>
                            <a:pt x="782" y="318"/>
                          </a:lnTo>
                          <a:lnTo>
                            <a:pt x="782" y="320"/>
                          </a:lnTo>
                          <a:lnTo>
                            <a:pt x="782" y="322"/>
                          </a:lnTo>
                          <a:lnTo>
                            <a:pt x="782" y="324"/>
                          </a:lnTo>
                          <a:lnTo>
                            <a:pt x="782" y="326"/>
                          </a:lnTo>
                          <a:lnTo>
                            <a:pt x="780" y="326"/>
                          </a:lnTo>
                          <a:lnTo>
                            <a:pt x="778" y="326"/>
                          </a:lnTo>
                          <a:lnTo>
                            <a:pt x="776" y="326"/>
                          </a:lnTo>
                          <a:lnTo>
                            <a:pt x="774" y="326"/>
                          </a:lnTo>
                          <a:lnTo>
                            <a:pt x="774" y="328"/>
                          </a:lnTo>
                          <a:lnTo>
                            <a:pt x="774" y="330"/>
                          </a:lnTo>
                          <a:lnTo>
                            <a:pt x="774" y="334"/>
                          </a:lnTo>
                          <a:lnTo>
                            <a:pt x="774" y="336"/>
                          </a:lnTo>
                          <a:lnTo>
                            <a:pt x="776" y="336"/>
                          </a:lnTo>
                          <a:lnTo>
                            <a:pt x="778" y="337"/>
                          </a:lnTo>
                          <a:lnTo>
                            <a:pt x="778" y="339"/>
                          </a:lnTo>
                          <a:lnTo>
                            <a:pt x="778" y="341"/>
                          </a:lnTo>
                          <a:lnTo>
                            <a:pt x="778" y="343"/>
                          </a:lnTo>
                          <a:lnTo>
                            <a:pt x="780" y="343"/>
                          </a:lnTo>
                          <a:lnTo>
                            <a:pt x="780" y="345"/>
                          </a:lnTo>
                          <a:lnTo>
                            <a:pt x="780" y="347"/>
                          </a:lnTo>
                          <a:lnTo>
                            <a:pt x="778" y="347"/>
                          </a:lnTo>
                          <a:lnTo>
                            <a:pt x="778" y="349"/>
                          </a:lnTo>
                          <a:lnTo>
                            <a:pt x="776" y="349"/>
                          </a:lnTo>
                          <a:lnTo>
                            <a:pt x="776" y="351"/>
                          </a:lnTo>
                          <a:lnTo>
                            <a:pt x="774" y="351"/>
                          </a:lnTo>
                          <a:lnTo>
                            <a:pt x="774" y="349"/>
                          </a:lnTo>
                          <a:lnTo>
                            <a:pt x="772" y="349"/>
                          </a:lnTo>
                          <a:lnTo>
                            <a:pt x="772" y="351"/>
                          </a:lnTo>
                          <a:lnTo>
                            <a:pt x="770" y="351"/>
                          </a:lnTo>
                          <a:lnTo>
                            <a:pt x="770" y="353"/>
                          </a:lnTo>
                          <a:lnTo>
                            <a:pt x="768" y="353"/>
                          </a:lnTo>
                          <a:lnTo>
                            <a:pt x="768" y="355"/>
                          </a:lnTo>
                          <a:lnTo>
                            <a:pt x="768" y="357"/>
                          </a:lnTo>
                          <a:lnTo>
                            <a:pt x="768" y="359"/>
                          </a:lnTo>
                          <a:lnTo>
                            <a:pt x="770" y="359"/>
                          </a:lnTo>
                          <a:lnTo>
                            <a:pt x="770" y="361"/>
                          </a:lnTo>
                          <a:lnTo>
                            <a:pt x="772" y="362"/>
                          </a:lnTo>
                          <a:lnTo>
                            <a:pt x="774" y="362"/>
                          </a:lnTo>
                          <a:lnTo>
                            <a:pt x="776" y="362"/>
                          </a:lnTo>
                          <a:lnTo>
                            <a:pt x="778" y="362"/>
                          </a:lnTo>
                          <a:lnTo>
                            <a:pt x="780" y="364"/>
                          </a:lnTo>
                          <a:lnTo>
                            <a:pt x="782" y="366"/>
                          </a:lnTo>
                          <a:lnTo>
                            <a:pt x="782" y="368"/>
                          </a:lnTo>
                          <a:lnTo>
                            <a:pt x="784" y="368"/>
                          </a:lnTo>
                          <a:lnTo>
                            <a:pt x="784" y="370"/>
                          </a:lnTo>
                          <a:lnTo>
                            <a:pt x="786" y="372"/>
                          </a:lnTo>
                          <a:lnTo>
                            <a:pt x="786" y="374"/>
                          </a:lnTo>
                          <a:lnTo>
                            <a:pt x="786" y="376"/>
                          </a:lnTo>
                          <a:lnTo>
                            <a:pt x="787" y="376"/>
                          </a:lnTo>
                          <a:lnTo>
                            <a:pt x="787" y="378"/>
                          </a:lnTo>
                          <a:lnTo>
                            <a:pt x="787" y="380"/>
                          </a:lnTo>
                          <a:lnTo>
                            <a:pt x="787" y="382"/>
                          </a:lnTo>
                          <a:lnTo>
                            <a:pt x="786" y="382"/>
                          </a:lnTo>
                          <a:lnTo>
                            <a:pt x="784" y="382"/>
                          </a:lnTo>
                          <a:lnTo>
                            <a:pt x="784" y="380"/>
                          </a:lnTo>
                          <a:lnTo>
                            <a:pt x="782" y="380"/>
                          </a:lnTo>
                          <a:lnTo>
                            <a:pt x="780" y="380"/>
                          </a:lnTo>
                          <a:lnTo>
                            <a:pt x="778" y="380"/>
                          </a:lnTo>
                          <a:lnTo>
                            <a:pt x="776" y="380"/>
                          </a:lnTo>
                          <a:lnTo>
                            <a:pt x="776" y="378"/>
                          </a:lnTo>
                          <a:lnTo>
                            <a:pt x="774" y="378"/>
                          </a:lnTo>
                          <a:lnTo>
                            <a:pt x="772" y="378"/>
                          </a:lnTo>
                          <a:lnTo>
                            <a:pt x="770" y="378"/>
                          </a:lnTo>
                          <a:lnTo>
                            <a:pt x="768" y="378"/>
                          </a:lnTo>
                          <a:lnTo>
                            <a:pt x="768" y="380"/>
                          </a:lnTo>
                          <a:lnTo>
                            <a:pt x="766" y="380"/>
                          </a:lnTo>
                          <a:lnTo>
                            <a:pt x="766" y="382"/>
                          </a:lnTo>
                          <a:lnTo>
                            <a:pt x="766" y="384"/>
                          </a:lnTo>
                          <a:lnTo>
                            <a:pt x="764" y="384"/>
                          </a:lnTo>
                          <a:lnTo>
                            <a:pt x="764" y="386"/>
                          </a:lnTo>
                          <a:lnTo>
                            <a:pt x="764" y="387"/>
                          </a:lnTo>
                          <a:lnTo>
                            <a:pt x="764" y="389"/>
                          </a:lnTo>
                          <a:lnTo>
                            <a:pt x="763" y="391"/>
                          </a:lnTo>
                          <a:lnTo>
                            <a:pt x="761" y="391"/>
                          </a:lnTo>
                          <a:lnTo>
                            <a:pt x="759" y="391"/>
                          </a:lnTo>
                          <a:lnTo>
                            <a:pt x="757" y="391"/>
                          </a:lnTo>
                          <a:lnTo>
                            <a:pt x="755" y="391"/>
                          </a:lnTo>
                          <a:lnTo>
                            <a:pt x="755" y="393"/>
                          </a:lnTo>
                          <a:lnTo>
                            <a:pt x="753" y="393"/>
                          </a:lnTo>
                          <a:lnTo>
                            <a:pt x="753" y="391"/>
                          </a:lnTo>
                          <a:lnTo>
                            <a:pt x="751" y="391"/>
                          </a:lnTo>
                          <a:lnTo>
                            <a:pt x="749" y="391"/>
                          </a:lnTo>
                          <a:lnTo>
                            <a:pt x="747" y="391"/>
                          </a:lnTo>
                          <a:lnTo>
                            <a:pt x="745" y="391"/>
                          </a:lnTo>
                          <a:lnTo>
                            <a:pt x="743" y="393"/>
                          </a:lnTo>
                          <a:lnTo>
                            <a:pt x="741" y="393"/>
                          </a:lnTo>
                          <a:lnTo>
                            <a:pt x="741" y="391"/>
                          </a:lnTo>
                          <a:lnTo>
                            <a:pt x="739" y="391"/>
                          </a:lnTo>
                          <a:lnTo>
                            <a:pt x="738" y="391"/>
                          </a:lnTo>
                          <a:lnTo>
                            <a:pt x="738" y="389"/>
                          </a:lnTo>
                          <a:lnTo>
                            <a:pt x="739" y="389"/>
                          </a:lnTo>
                          <a:lnTo>
                            <a:pt x="739" y="387"/>
                          </a:lnTo>
                          <a:lnTo>
                            <a:pt x="739" y="386"/>
                          </a:lnTo>
                          <a:lnTo>
                            <a:pt x="739" y="384"/>
                          </a:lnTo>
                          <a:lnTo>
                            <a:pt x="739" y="382"/>
                          </a:lnTo>
                          <a:lnTo>
                            <a:pt x="739" y="380"/>
                          </a:lnTo>
                          <a:lnTo>
                            <a:pt x="738" y="380"/>
                          </a:lnTo>
                          <a:lnTo>
                            <a:pt x="736" y="382"/>
                          </a:lnTo>
                          <a:lnTo>
                            <a:pt x="734" y="384"/>
                          </a:lnTo>
                          <a:lnTo>
                            <a:pt x="732" y="384"/>
                          </a:lnTo>
                          <a:lnTo>
                            <a:pt x="732" y="386"/>
                          </a:lnTo>
                          <a:lnTo>
                            <a:pt x="730" y="386"/>
                          </a:lnTo>
                          <a:lnTo>
                            <a:pt x="730" y="384"/>
                          </a:lnTo>
                          <a:lnTo>
                            <a:pt x="730" y="382"/>
                          </a:lnTo>
                          <a:lnTo>
                            <a:pt x="730" y="384"/>
                          </a:lnTo>
                          <a:lnTo>
                            <a:pt x="728" y="382"/>
                          </a:lnTo>
                          <a:lnTo>
                            <a:pt x="726" y="382"/>
                          </a:lnTo>
                          <a:lnTo>
                            <a:pt x="726" y="384"/>
                          </a:lnTo>
                          <a:lnTo>
                            <a:pt x="726" y="386"/>
                          </a:lnTo>
                          <a:lnTo>
                            <a:pt x="724" y="386"/>
                          </a:lnTo>
                          <a:lnTo>
                            <a:pt x="724" y="387"/>
                          </a:lnTo>
                          <a:lnTo>
                            <a:pt x="722" y="389"/>
                          </a:lnTo>
                          <a:lnTo>
                            <a:pt x="720" y="389"/>
                          </a:lnTo>
                          <a:lnTo>
                            <a:pt x="720" y="387"/>
                          </a:lnTo>
                          <a:lnTo>
                            <a:pt x="718" y="386"/>
                          </a:lnTo>
                          <a:lnTo>
                            <a:pt x="716" y="384"/>
                          </a:lnTo>
                          <a:lnTo>
                            <a:pt x="715" y="382"/>
                          </a:lnTo>
                          <a:lnTo>
                            <a:pt x="713" y="380"/>
                          </a:lnTo>
                          <a:lnTo>
                            <a:pt x="711" y="378"/>
                          </a:lnTo>
                          <a:lnTo>
                            <a:pt x="709" y="376"/>
                          </a:lnTo>
                          <a:lnTo>
                            <a:pt x="709" y="374"/>
                          </a:lnTo>
                          <a:lnTo>
                            <a:pt x="707" y="374"/>
                          </a:lnTo>
                          <a:lnTo>
                            <a:pt x="707" y="372"/>
                          </a:lnTo>
                          <a:lnTo>
                            <a:pt x="707" y="370"/>
                          </a:lnTo>
                          <a:lnTo>
                            <a:pt x="705" y="370"/>
                          </a:lnTo>
                          <a:lnTo>
                            <a:pt x="703" y="368"/>
                          </a:lnTo>
                          <a:lnTo>
                            <a:pt x="701" y="368"/>
                          </a:lnTo>
                          <a:lnTo>
                            <a:pt x="699" y="366"/>
                          </a:lnTo>
                          <a:lnTo>
                            <a:pt x="699" y="364"/>
                          </a:lnTo>
                          <a:lnTo>
                            <a:pt x="701" y="364"/>
                          </a:lnTo>
                          <a:lnTo>
                            <a:pt x="701" y="362"/>
                          </a:lnTo>
                          <a:lnTo>
                            <a:pt x="699" y="362"/>
                          </a:lnTo>
                          <a:lnTo>
                            <a:pt x="697" y="362"/>
                          </a:lnTo>
                          <a:lnTo>
                            <a:pt x="695" y="362"/>
                          </a:lnTo>
                          <a:lnTo>
                            <a:pt x="693" y="361"/>
                          </a:lnTo>
                          <a:lnTo>
                            <a:pt x="693" y="359"/>
                          </a:lnTo>
                          <a:lnTo>
                            <a:pt x="693" y="357"/>
                          </a:lnTo>
                          <a:lnTo>
                            <a:pt x="691" y="357"/>
                          </a:lnTo>
                          <a:lnTo>
                            <a:pt x="690" y="357"/>
                          </a:lnTo>
                          <a:lnTo>
                            <a:pt x="688" y="357"/>
                          </a:lnTo>
                          <a:lnTo>
                            <a:pt x="686" y="359"/>
                          </a:lnTo>
                          <a:lnTo>
                            <a:pt x="684" y="359"/>
                          </a:lnTo>
                          <a:lnTo>
                            <a:pt x="682" y="361"/>
                          </a:lnTo>
                          <a:lnTo>
                            <a:pt x="682" y="362"/>
                          </a:lnTo>
                          <a:lnTo>
                            <a:pt x="680" y="362"/>
                          </a:lnTo>
                          <a:lnTo>
                            <a:pt x="678" y="362"/>
                          </a:lnTo>
                          <a:lnTo>
                            <a:pt x="676" y="364"/>
                          </a:lnTo>
                          <a:lnTo>
                            <a:pt x="674" y="366"/>
                          </a:lnTo>
                          <a:lnTo>
                            <a:pt x="674" y="368"/>
                          </a:lnTo>
                          <a:lnTo>
                            <a:pt x="674" y="370"/>
                          </a:lnTo>
                          <a:lnTo>
                            <a:pt x="672" y="372"/>
                          </a:lnTo>
                          <a:lnTo>
                            <a:pt x="670" y="372"/>
                          </a:lnTo>
                          <a:lnTo>
                            <a:pt x="668" y="372"/>
                          </a:lnTo>
                          <a:lnTo>
                            <a:pt x="667" y="372"/>
                          </a:lnTo>
                          <a:lnTo>
                            <a:pt x="667" y="370"/>
                          </a:lnTo>
                          <a:lnTo>
                            <a:pt x="665" y="370"/>
                          </a:lnTo>
                          <a:lnTo>
                            <a:pt x="665" y="372"/>
                          </a:lnTo>
                          <a:lnTo>
                            <a:pt x="665" y="374"/>
                          </a:lnTo>
                          <a:lnTo>
                            <a:pt x="663" y="374"/>
                          </a:lnTo>
                          <a:lnTo>
                            <a:pt x="663" y="376"/>
                          </a:lnTo>
                          <a:lnTo>
                            <a:pt x="661" y="376"/>
                          </a:lnTo>
                          <a:lnTo>
                            <a:pt x="659" y="376"/>
                          </a:lnTo>
                          <a:lnTo>
                            <a:pt x="659" y="378"/>
                          </a:lnTo>
                          <a:lnTo>
                            <a:pt x="659" y="380"/>
                          </a:lnTo>
                          <a:lnTo>
                            <a:pt x="657" y="380"/>
                          </a:lnTo>
                          <a:lnTo>
                            <a:pt x="659" y="380"/>
                          </a:lnTo>
                          <a:lnTo>
                            <a:pt x="657" y="382"/>
                          </a:lnTo>
                          <a:lnTo>
                            <a:pt x="659" y="382"/>
                          </a:lnTo>
                          <a:lnTo>
                            <a:pt x="659" y="384"/>
                          </a:lnTo>
                          <a:lnTo>
                            <a:pt x="657" y="384"/>
                          </a:lnTo>
                          <a:lnTo>
                            <a:pt x="655" y="384"/>
                          </a:lnTo>
                          <a:lnTo>
                            <a:pt x="653" y="384"/>
                          </a:lnTo>
                          <a:lnTo>
                            <a:pt x="653" y="386"/>
                          </a:lnTo>
                          <a:lnTo>
                            <a:pt x="653" y="387"/>
                          </a:lnTo>
                          <a:lnTo>
                            <a:pt x="653" y="389"/>
                          </a:lnTo>
                          <a:lnTo>
                            <a:pt x="655" y="389"/>
                          </a:lnTo>
                          <a:lnTo>
                            <a:pt x="653" y="389"/>
                          </a:lnTo>
                          <a:lnTo>
                            <a:pt x="653" y="387"/>
                          </a:lnTo>
                          <a:lnTo>
                            <a:pt x="651" y="387"/>
                          </a:lnTo>
                          <a:lnTo>
                            <a:pt x="651" y="386"/>
                          </a:lnTo>
                          <a:lnTo>
                            <a:pt x="651" y="384"/>
                          </a:lnTo>
                          <a:lnTo>
                            <a:pt x="649" y="384"/>
                          </a:lnTo>
                          <a:lnTo>
                            <a:pt x="647" y="384"/>
                          </a:lnTo>
                          <a:lnTo>
                            <a:pt x="647" y="386"/>
                          </a:lnTo>
                          <a:lnTo>
                            <a:pt x="647" y="384"/>
                          </a:lnTo>
                          <a:lnTo>
                            <a:pt x="645" y="384"/>
                          </a:lnTo>
                          <a:lnTo>
                            <a:pt x="645" y="382"/>
                          </a:lnTo>
                          <a:lnTo>
                            <a:pt x="645" y="380"/>
                          </a:lnTo>
                          <a:lnTo>
                            <a:pt x="644" y="380"/>
                          </a:lnTo>
                          <a:lnTo>
                            <a:pt x="644" y="378"/>
                          </a:lnTo>
                          <a:lnTo>
                            <a:pt x="642" y="378"/>
                          </a:lnTo>
                          <a:lnTo>
                            <a:pt x="642" y="376"/>
                          </a:lnTo>
                          <a:lnTo>
                            <a:pt x="640" y="376"/>
                          </a:lnTo>
                          <a:lnTo>
                            <a:pt x="638" y="376"/>
                          </a:lnTo>
                          <a:lnTo>
                            <a:pt x="636" y="376"/>
                          </a:lnTo>
                          <a:lnTo>
                            <a:pt x="634" y="376"/>
                          </a:lnTo>
                          <a:lnTo>
                            <a:pt x="632" y="376"/>
                          </a:lnTo>
                          <a:lnTo>
                            <a:pt x="632" y="378"/>
                          </a:lnTo>
                          <a:lnTo>
                            <a:pt x="632" y="380"/>
                          </a:lnTo>
                          <a:lnTo>
                            <a:pt x="630" y="380"/>
                          </a:lnTo>
                          <a:lnTo>
                            <a:pt x="630" y="378"/>
                          </a:lnTo>
                          <a:lnTo>
                            <a:pt x="630" y="380"/>
                          </a:lnTo>
                          <a:lnTo>
                            <a:pt x="628" y="380"/>
                          </a:lnTo>
                          <a:lnTo>
                            <a:pt x="626" y="380"/>
                          </a:lnTo>
                          <a:lnTo>
                            <a:pt x="626" y="382"/>
                          </a:lnTo>
                          <a:lnTo>
                            <a:pt x="624" y="384"/>
                          </a:lnTo>
                          <a:lnTo>
                            <a:pt x="624" y="382"/>
                          </a:lnTo>
                          <a:lnTo>
                            <a:pt x="624" y="384"/>
                          </a:lnTo>
                          <a:lnTo>
                            <a:pt x="624" y="386"/>
                          </a:lnTo>
                          <a:lnTo>
                            <a:pt x="622" y="387"/>
                          </a:lnTo>
                          <a:lnTo>
                            <a:pt x="622" y="389"/>
                          </a:lnTo>
                          <a:lnTo>
                            <a:pt x="620" y="389"/>
                          </a:lnTo>
                          <a:lnTo>
                            <a:pt x="619" y="389"/>
                          </a:lnTo>
                          <a:lnTo>
                            <a:pt x="619" y="391"/>
                          </a:lnTo>
                          <a:lnTo>
                            <a:pt x="617" y="391"/>
                          </a:lnTo>
                          <a:lnTo>
                            <a:pt x="617" y="389"/>
                          </a:lnTo>
                          <a:lnTo>
                            <a:pt x="617" y="387"/>
                          </a:lnTo>
                          <a:lnTo>
                            <a:pt x="615" y="387"/>
                          </a:lnTo>
                          <a:lnTo>
                            <a:pt x="615" y="389"/>
                          </a:lnTo>
                          <a:lnTo>
                            <a:pt x="613" y="389"/>
                          </a:lnTo>
                          <a:lnTo>
                            <a:pt x="613" y="391"/>
                          </a:lnTo>
                          <a:lnTo>
                            <a:pt x="611" y="391"/>
                          </a:lnTo>
                          <a:lnTo>
                            <a:pt x="611" y="393"/>
                          </a:lnTo>
                          <a:lnTo>
                            <a:pt x="609" y="393"/>
                          </a:lnTo>
                          <a:lnTo>
                            <a:pt x="607" y="393"/>
                          </a:lnTo>
                          <a:lnTo>
                            <a:pt x="607" y="395"/>
                          </a:lnTo>
                          <a:lnTo>
                            <a:pt x="605" y="395"/>
                          </a:lnTo>
                          <a:lnTo>
                            <a:pt x="605" y="397"/>
                          </a:lnTo>
                          <a:lnTo>
                            <a:pt x="603" y="397"/>
                          </a:lnTo>
                          <a:lnTo>
                            <a:pt x="603" y="399"/>
                          </a:lnTo>
                          <a:lnTo>
                            <a:pt x="601" y="399"/>
                          </a:lnTo>
                          <a:lnTo>
                            <a:pt x="601" y="401"/>
                          </a:lnTo>
                          <a:lnTo>
                            <a:pt x="599" y="401"/>
                          </a:lnTo>
                          <a:lnTo>
                            <a:pt x="599" y="399"/>
                          </a:lnTo>
                          <a:lnTo>
                            <a:pt x="597" y="397"/>
                          </a:lnTo>
                          <a:lnTo>
                            <a:pt x="596" y="397"/>
                          </a:lnTo>
                          <a:lnTo>
                            <a:pt x="596" y="395"/>
                          </a:lnTo>
                          <a:lnTo>
                            <a:pt x="594" y="395"/>
                          </a:lnTo>
                          <a:lnTo>
                            <a:pt x="592" y="395"/>
                          </a:lnTo>
                          <a:lnTo>
                            <a:pt x="592" y="397"/>
                          </a:lnTo>
                          <a:lnTo>
                            <a:pt x="590" y="397"/>
                          </a:lnTo>
                          <a:lnTo>
                            <a:pt x="588" y="397"/>
                          </a:lnTo>
                          <a:lnTo>
                            <a:pt x="586" y="397"/>
                          </a:lnTo>
                          <a:lnTo>
                            <a:pt x="586" y="399"/>
                          </a:lnTo>
                          <a:lnTo>
                            <a:pt x="584" y="399"/>
                          </a:lnTo>
                          <a:lnTo>
                            <a:pt x="584" y="397"/>
                          </a:lnTo>
                          <a:lnTo>
                            <a:pt x="582" y="397"/>
                          </a:lnTo>
                          <a:lnTo>
                            <a:pt x="582" y="399"/>
                          </a:lnTo>
                          <a:lnTo>
                            <a:pt x="580" y="399"/>
                          </a:lnTo>
                          <a:lnTo>
                            <a:pt x="578" y="399"/>
                          </a:lnTo>
                          <a:lnTo>
                            <a:pt x="576" y="399"/>
                          </a:lnTo>
                          <a:lnTo>
                            <a:pt x="576" y="397"/>
                          </a:lnTo>
                          <a:lnTo>
                            <a:pt x="574" y="397"/>
                          </a:lnTo>
                          <a:lnTo>
                            <a:pt x="574" y="399"/>
                          </a:lnTo>
                          <a:lnTo>
                            <a:pt x="572" y="399"/>
                          </a:lnTo>
                          <a:lnTo>
                            <a:pt x="572" y="397"/>
                          </a:lnTo>
                          <a:lnTo>
                            <a:pt x="571" y="397"/>
                          </a:lnTo>
                          <a:lnTo>
                            <a:pt x="571" y="395"/>
                          </a:lnTo>
                          <a:lnTo>
                            <a:pt x="571" y="397"/>
                          </a:lnTo>
                          <a:lnTo>
                            <a:pt x="571" y="399"/>
                          </a:lnTo>
                          <a:lnTo>
                            <a:pt x="571" y="401"/>
                          </a:lnTo>
                          <a:lnTo>
                            <a:pt x="569" y="401"/>
                          </a:lnTo>
                          <a:lnTo>
                            <a:pt x="569" y="403"/>
                          </a:lnTo>
                          <a:lnTo>
                            <a:pt x="567" y="403"/>
                          </a:lnTo>
                          <a:lnTo>
                            <a:pt x="567" y="405"/>
                          </a:lnTo>
                          <a:lnTo>
                            <a:pt x="565" y="405"/>
                          </a:lnTo>
                          <a:lnTo>
                            <a:pt x="565" y="407"/>
                          </a:lnTo>
                          <a:lnTo>
                            <a:pt x="565" y="405"/>
                          </a:lnTo>
                          <a:lnTo>
                            <a:pt x="563" y="405"/>
                          </a:lnTo>
                          <a:lnTo>
                            <a:pt x="561" y="405"/>
                          </a:lnTo>
                          <a:lnTo>
                            <a:pt x="559" y="405"/>
                          </a:lnTo>
                          <a:lnTo>
                            <a:pt x="559" y="403"/>
                          </a:lnTo>
                          <a:lnTo>
                            <a:pt x="557" y="403"/>
                          </a:lnTo>
                          <a:lnTo>
                            <a:pt x="557" y="401"/>
                          </a:lnTo>
                          <a:lnTo>
                            <a:pt x="555" y="401"/>
                          </a:lnTo>
                          <a:lnTo>
                            <a:pt x="555" y="399"/>
                          </a:lnTo>
                          <a:lnTo>
                            <a:pt x="553" y="399"/>
                          </a:lnTo>
                          <a:lnTo>
                            <a:pt x="551" y="401"/>
                          </a:lnTo>
                          <a:lnTo>
                            <a:pt x="551" y="399"/>
                          </a:lnTo>
                          <a:lnTo>
                            <a:pt x="551" y="401"/>
                          </a:lnTo>
                          <a:lnTo>
                            <a:pt x="551" y="403"/>
                          </a:lnTo>
                          <a:lnTo>
                            <a:pt x="551" y="401"/>
                          </a:lnTo>
                          <a:lnTo>
                            <a:pt x="549" y="401"/>
                          </a:lnTo>
                          <a:lnTo>
                            <a:pt x="548" y="401"/>
                          </a:lnTo>
                          <a:lnTo>
                            <a:pt x="549" y="401"/>
                          </a:lnTo>
                          <a:lnTo>
                            <a:pt x="549" y="403"/>
                          </a:lnTo>
                          <a:lnTo>
                            <a:pt x="549" y="405"/>
                          </a:lnTo>
                          <a:lnTo>
                            <a:pt x="549" y="407"/>
                          </a:lnTo>
                          <a:lnTo>
                            <a:pt x="548" y="409"/>
                          </a:lnTo>
                          <a:lnTo>
                            <a:pt x="546" y="409"/>
                          </a:lnTo>
                          <a:lnTo>
                            <a:pt x="546" y="407"/>
                          </a:lnTo>
                          <a:lnTo>
                            <a:pt x="544" y="409"/>
                          </a:lnTo>
                          <a:lnTo>
                            <a:pt x="542" y="409"/>
                          </a:lnTo>
                          <a:lnTo>
                            <a:pt x="542" y="407"/>
                          </a:lnTo>
                          <a:lnTo>
                            <a:pt x="542" y="405"/>
                          </a:lnTo>
                          <a:lnTo>
                            <a:pt x="540" y="403"/>
                          </a:lnTo>
                          <a:lnTo>
                            <a:pt x="538" y="403"/>
                          </a:lnTo>
                          <a:lnTo>
                            <a:pt x="536" y="403"/>
                          </a:lnTo>
                          <a:lnTo>
                            <a:pt x="536" y="483"/>
                          </a:lnTo>
                          <a:lnTo>
                            <a:pt x="536" y="482"/>
                          </a:lnTo>
                          <a:lnTo>
                            <a:pt x="534" y="482"/>
                          </a:lnTo>
                          <a:lnTo>
                            <a:pt x="534" y="483"/>
                          </a:lnTo>
                          <a:lnTo>
                            <a:pt x="536" y="485"/>
                          </a:lnTo>
                          <a:lnTo>
                            <a:pt x="538" y="581"/>
                          </a:lnTo>
                          <a:lnTo>
                            <a:pt x="538" y="583"/>
                          </a:lnTo>
                          <a:lnTo>
                            <a:pt x="538" y="585"/>
                          </a:lnTo>
                          <a:lnTo>
                            <a:pt x="538" y="587"/>
                          </a:lnTo>
                          <a:lnTo>
                            <a:pt x="538" y="589"/>
                          </a:lnTo>
                          <a:lnTo>
                            <a:pt x="540" y="589"/>
                          </a:lnTo>
                          <a:lnTo>
                            <a:pt x="540" y="591"/>
                          </a:lnTo>
                          <a:lnTo>
                            <a:pt x="540" y="593"/>
                          </a:lnTo>
                          <a:lnTo>
                            <a:pt x="542" y="593"/>
                          </a:lnTo>
                          <a:lnTo>
                            <a:pt x="544" y="595"/>
                          </a:lnTo>
                          <a:lnTo>
                            <a:pt x="546" y="597"/>
                          </a:lnTo>
                          <a:lnTo>
                            <a:pt x="546" y="599"/>
                          </a:lnTo>
                          <a:lnTo>
                            <a:pt x="546" y="601"/>
                          </a:lnTo>
                          <a:lnTo>
                            <a:pt x="546" y="602"/>
                          </a:lnTo>
                          <a:lnTo>
                            <a:pt x="544" y="604"/>
                          </a:lnTo>
                          <a:lnTo>
                            <a:pt x="544" y="606"/>
                          </a:lnTo>
                          <a:lnTo>
                            <a:pt x="542" y="608"/>
                          </a:lnTo>
                          <a:lnTo>
                            <a:pt x="544" y="608"/>
                          </a:lnTo>
                          <a:lnTo>
                            <a:pt x="544" y="610"/>
                          </a:lnTo>
                          <a:lnTo>
                            <a:pt x="546" y="612"/>
                          </a:lnTo>
                          <a:lnTo>
                            <a:pt x="546" y="614"/>
                          </a:lnTo>
                          <a:lnTo>
                            <a:pt x="548" y="614"/>
                          </a:lnTo>
                          <a:lnTo>
                            <a:pt x="548" y="616"/>
                          </a:lnTo>
                          <a:lnTo>
                            <a:pt x="548" y="618"/>
                          </a:lnTo>
                          <a:lnTo>
                            <a:pt x="549" y="618"/>
                          </a:lnTo>
                          <a:lnTo>
                            <a:pt x="549" y="620"/>
                          </a:lnTo>
                          <a:lnTo>
                            <a:pt x="551" y="620"/>
                          </a:lnTo>
                          <a:lnTo>
                            <a:pt x="551" y="622"/>
                          </a:lnTo>
                          <a:lnTo>
                            <a:pt x="551" y="624"/>
                          </a:lnTo>
                          <a:lnTo>
                            <a:pt x="553" y="624"/>
                          </a:lnTo>
                          <a:lnTo>
                            <a:pt x="553" y="626"/>
                          </a:lnTo>
                          <a:lnTo>
                            <a:pt x="555" y="626"/>
                          </a:lnTo>
                          <a:lnTo>
                            <a:pt x="555" y="627"/>
                          </a:lnTo>
                          <a:lnTo>
                            <a:pt x="557" y="627"/>
                          </a:lnTo>
                          <a:lnTo>
                            <a:pt x="559" y="629"/>
                          </a:lnTo>
                          <a:lnTo>
                            <a:pt x="561" y="629"/>
                          </a:lnTo>
                          <a:lnTo>
                            <a:pt x="561" y="631"/>
                          </a:lnTo>
                          <a:lnTo>
                            <a:pt x="561" y="633"/>
                          </a:lnTo>
                          <a:lnTo>
                            <a:pt x="563" y="633"/>
                          </a:lnTo>
                          <a:lnTo>
                            <a:pt x="565" y="633"/>
                          </a:lnTo>
                          <a:lnTo>
                            <a:pt x="565" y="635"/>
                          </a:lnTo>
                          <a:lnTo>
                            <a:pt x="565" y="637"/>
                          </a:lnTo>
                          <a:lnTo>
                            <a:pt x="567" y="637"/>
                          </a:lnTo>
                          <a:lnTo>
                            <a:pt x="567" y="639"/>
                          </a:lnTo>
                          <a:lnTo>
                            <a:pt x="569" y="639"/>
                          </a:lnTo>
                          <a:lnTo>
                            <a:pt x="569" y="641"/>
                          </a:lnTo>
                          <a:lnTo>
                            <a:pt x="571" y="641"/>
                          </a:lnTo>
                          <a:lnTo>
                            <a:pt x="571" y="643"/>
                          </a:lnTo>
                          <a:lnTo>
                            <a:pt x="572" y="643"/>
                          </a:lnTo>
                          <a:lnTo>
                            <a:pt x="572" y="645"/>
                          </a:lnTo>
                          <a:lnTo>
                            <a:pt x="574" y="645"/>
                          </a:lnTo>
                          <a:lnTo>
                            <a:pt x="576" y="645"/>
                          </a:lnTo>
                          <a:lnTo>
                            <a:pt x="578" y="645"/>
                          </a:lnTo>
                          <a:lnTo>
                            <a:pt x="578" y="643"/>
                          </a:lnTo>
                          <a:lnTo>
                            <a:pt x="580" y="643"/>
                          </a:lnTo>
                          <a:lnTo>
                            <a:pt x="580" y="645"/>
                          </a:lnTo>
                          <a:lnTo>
                            <a:pt x="582" y="645"/>
                          </a:lnTo>
                          <a:lnTo>
                            <a:pt x="584" y="645"/>
                          </a:lnTo>
                          <a:lnTo>
                            <a:pt x="586" y="645"/>
                          </a:lnTo>
                          <a:lnTo>
                            <a:pt x="588" y="645"/>
                          </a:lnTo>
                          <a:lnTo>
                            <a:pt x="590" y="645"/>
                          </a:lnTo>
                          <a:lnTo>
                            <a:pt x="592" y="647"/>
                          </a:lnTo>
                          <a:lnTo>
                            <a:pt x="592" y="649"/>
                          </a:lnTo>
                          <a:lnTo>
                            <a:pt x="594" y="649"/>
                          </a:lnTo>
                          <a:lnTo>
                            <a:pt x="594" y="650"/>
                          </a:lnTo>
                          <a:lnTo>
                            <a:pt x="594" y="652"/>
                          </a:lnTo>
                          <a:lnTo>
                            <a:pt x="594" y="654"/>
                          </a:lnTo>
                          <a:lnTo>
                            <a:pt x="596" y="654"/>
                          </a:lnTo>
                          <a:lnTo>
                            <a:pt x="597" y="654"/>
                          </a:lnTo>
                          <a:lnTo>
                            <a:pt x="599" y="654"/>
                          </a:lnTo>
                          <a:lnTo>
                            <a:pt x="601" y="654"/>
                          </a:lnTo>
                          <a:lnTo>
                            <a:pt x="601" y="656"/>
                          </a:lnTo>
                          <a:lnTo>
                            <a:pt x="603" y="656"/>
                          </a:lnTo>
                          <a:lnTo>
                            <a:pt x="605" y="656"/>
                          </a:lnTo>
                          <a:lnTo>
                            <a:pt x="605" y="658"/>
                          </a:lnTo>
                          <a:lnTo>
                            <a:pt x="607" y="660"/>
                          </a:lnTo>
                          <a:lnTo>
                            <a:pt x="607" y="658"/>
                          </a:lnTo>
                          <a:lnTo>
                            <a:pt x="607" y="660"/>
                          </a:lnTo>
                          <a:lnTo>
                            <a:pt x="609" y="660"/>
                          </a:lnTo>
                          <a:lnTo>
                            <a:pt x="609" y="658"/>
                          </a:lnTo>
                          <a:lnTo>
                            <a:pt x="609" y="660"/>
                          </a:lnTo>
                          <a:lnTo>
                            <a:pt x="611" y="660"/>
                          </a:lnTo>
                          <a:lnTo>
                            <a:pt x="613" y="660"/>
                          </a:lnTo>
                          <a:lnTo>
                            <a:pt x="613" y="662"/>
                          </a:lnTo>
                          <a:lnTo>
                            <a:pt x="615" y="662"/>
                          </a:lnTo>
                          <a:lnTo>
                            <a:pt x="617" y="664"/>
                          </a:lnTo>
                          <a:lnTo>
                            <a:pt x="615" y="664"/>
                          </a:lnTo>
                          <a:lnTo>
                            <a:pt x="617" y="666"/>
                          </a:lnTo>
                          <a:lnTo>
                            <a:pt x="617" y="664"/>
                          </a:lnTo>
                          <a:lnTo>
                            <a:pt x="617" y="666"/>
                          </a:lnTo>
                          <a:lnTo>
                            <a:pt x="619" y="666"/>
                          </a:lnTo>
                          <a:lnTo>
                            <a:pt x="619" y="668"/>
                          </a:lnTo>
                          <a:lnTo>
                            <a:pt x="619" y="670"/>
                          </a:lnTo>
                          <a:lnTo>
                            <a:pt x="620" y="670"/>
                          </a:lnTo>
                          <a:lnTo>
                            <a:pt x="620" y="672"/>
                          </a:lnTo>
                          <a:lnTo>
                            <a:pt x="622" y="672"/>
                          </a:lnTo>
                          <a:lnTo>
                            <a:pt x="622" y="674"/>
                          </a:lnTo>
                          <a:lnTo>
                            <a:pt x="624" y="674"/>
                          </a:lnTo>
                          <a:lnTo>
                            <a:pt x="626" y="674"/>
                          </a:lnTo>
                          <a:lnTo>
                            <a:pt x="626" y="675"/>
                          </a:lnTo>
                          <a:lnTo>
                            <a:pt x="626" y="674"/>
                          </a:lnTo>
                          <a:lnTo>
                            <a:pt x="628" y="675"/>
                          </a:lnTo>
                          <a:lnTo>
                            <a:pt x="630" y="675"/>
                          </a:lnTo>
                          <a:lnTo>
                            <a:pt x="632" y="675"/>
                          </a:lnTo>
                          <a:lnTo>
                            <a:pt x="632" y="677"/>
                          </a:lnTo>
                          <a:lnTo>
                            <a:pt x="634" y="677"/>
                          </a:lnTo>
                          <a:lnTo>
                            <a:pt x="636" y="677"/>
                          </a:lnTo>
                          <a:lnTo>
                            <a:pt x="636" y="679"/>
                          </a:lnTo>
                          <a:lnTo>
                            <a:pt x="638" y="679"/>
                          </a:lnTo>
                          <a:lnTo>
                            <a:pt x="640" y="679"/>
                          </a:lnTo>
                          <a:lnTo>
                            <a:pt x="642" y="679"/>
                          </a:lnTo>
                          <a:lnTo>
                            <a:pt x="642" y="681"/>
                          </a:lnTo>
                          <a:lnTo>
                            <a:pt x="644" y="681"/>
                          </a:lnTo>
                          <a:lnTo>
                            <a:pt x="645" y="683"/>
                          </a:lnTo>
                          <a:lnTo>
                            <a:pt x="645" y="685"/>
                          </a:lnTo>
                          <a:lnTo>
                            <a:pt x="645" y="687"/>
                          </a:lnTo>
                          <a:lnTo>
                            <a:pt x="647" y="687"/>
                          </a:lnTo>
                          <a:lnTo>
                            <a:pt x="649" y="687"/>
                          </a:lnTo>
                          <a:lnTo>
                            <a:pt x="651" y="689"/>
                          </a:lnTo>
                          <a:lnTo>
                            <a:pt x="651" y="687"/>
                          </a:lnTo>
                          <a:lnTo>
                            <a:pt x="653" y="689"/>
                          </a:lnTo>
                          <a:lnTo>
                            <a:pt x="655" y="689"/>
                          </a:lnTo>
                          <a:lnTo>
                            <a:pt x="655" y="691"/>
                          </a:lnTo>
                          <a:lnTo>
                            <a:pt x="655" y="693"/>
                          </a:lnTo>
                          <a:lnTo>
                            <a:pt x="653" y="693"/>
                          </a:lnTo>
                          <a:lnTo>
                            <a:pt x="653" y="695"/>
                          </a:lnTo>
                          <a:lnTo>
                            <a:pt x="653" y="698"/>
                          </a:lnTo>
                          <a:lnTo>
                            <a:pt x="655" y="698"/>
                          </a:lnTo>
                          <a:lnTo>
                            <a:pt x="655" y="700"/>
                          </a:lnTo>
                          <a:lnTo>
                            <a:pt x="657" y="700"/>
                          </a:lnTo>
                          <a:lnTo>
                            <a:pt x="657" y="702"/>
                          </a:lnTo>
                          <a:lnTo>
                            <a:pt x="659" y="702"/>
                          </a:lnTo>
                          <a:lnTo>
                            <a:pt x="659" y="704"/>
                          </a:lnTo>
                          <a:lnTo>
                            <a:pt x="659" y="706"/>
                          </a:lnTo>
                          <a:lnTo>
                            <a:pt x="659" y="708"/>
                          </a:lnTo>
                          <a:lnTo>
                            <a:pt x="657" y="710"/>
                          </a:lnTo>
                          <a:lnTo>
                            <a:pt x="659" y="710"/>
                          </a:lnTo>
                          <a:lnTo>
                            <a:pt x="657" y="712"/>
                          </a:lnTo>
                          <a:lnTo>
                            <a:pt x="655" y="712"/>
                          </a:lnTo>
                          <a:lnTo>
                            <a:pt x="655" y="714"/>
                          </a:lnTo>
                          <a:lnTo>
                            <a:pt x="657" y="714"/>
                          </a:lnTo>
                          <a:lnTo>
                            <a:pt x="657" y="716"/>
                          </a:lnTo>
                          <a:lnTo>
                            <a:pt x="659" y="716"/>
                          </a:lnTo>
                          <a:lnTo>
                            <a:pt x="659" y="718"/>
                          </a:lnTo>
                          <a:lnTo>
                            <a:pt x="661" y="718"/>
                          </a:lnTo>
                          <a:lnTo>
                            <a:pt x="661" y="720"/>
                          </a:lnTo>
                          <a:lnTo>
                            <a:pt x="661" y="722"/>
                          </a:lnTo>
                          <a:lnTo>
                            <a:pt x="663" y="720"/>
                          </a:lnTo>
                          <a:lnTo>
                            <a:pt x="665" y="722"/>
                          </a:lnTo>
                          <a:lnTo>
                            <a:pt x="665" y="723"/>
                          </a:lnTo>
                          <a:lnTo>
                            <a:pt x="663" y="723"/>
                          </a:lnTo>
                          <a:lnTo>
                            <a:pt x="665" y="723"/>
                          </a:lnTo>
                          <a:lnTo>
                            <a:pt x="667" y="725"/>
                          </a:lnTo>
                          <a:lnTo>
                            <a:pt x="667" y="727"/>
                          </a:lnTo>
                          <a:lnTo>
                            <a:pt x="665" y="727"/>
                          </a:lnTo>
                          <a:lnTo>
                            <a:pt x="665" y="729"/>
                          </a:lnTo>
                          <a:lnTo>
                            <a:pt x="663" y="729"/>
                          </a:lnTo>
                          <a:lnTo>
                            <a:pt x="663" y="731"/>
                          </a:lnTo>
                          <a:lnTo>
                            <a:pt x="663" y="733"/>
                          </a:lnTo>
                          <a:lnTo>
                            <a:pt x="661" y="731"/>
                          </a:lnTo>
                          <a:lnTo>
                            <a:pt x="661" y="733"/>
                          </a:lnTo>
                          <a:lnTo>
                            <a:pt x="663" y="733"/>
                          </a:lnTo>
                          <a:lnTo>
                            <a:pt x="663" y="735"/>
                          </a:lnTo>
                          <a:lnTo>
                            <a:pt x="661" y="735"/>
                          </a:lnTo>
                          <a:lnTo>
                            <a:pt x="661" y="737"/>
                          </a:lnTo>
                          <a:lnTo>
                            <a:pt x="659" y="737"/>
                          </a:lnTo>
                          <a:lnTo>
                            <a:pt x="659" y="739"/>
                          </a:lnTo>
                          <a:lnTo>
                            <a:pt x="657" y="739"/>
                          </a:lnTo>
                          <a:lnTo>
                            <a:pt x="659" y="739"/>
                          </a:lnTo>
                          <a:lnTo>
                            <a:pt x="659" y="741"/>
                          </a:lnTo>
                          <a:lnTo>
                            <a:pt x="657" y="741"/>
                          </a:lnTo>
                          <a:lnTo>
                            <a:pt x="657" y="739"/>
                          </a:lnTo>
                          <a:lnTo>
                            <a:pt x="657" y="741"/>
                          </a:lnTo>
                          <a:lnTo>
                            <a:pt x="655" y="741"/>
                          </a:lnTo>
                          <a:lnTo>
                            <a:pt x="657" y="741"/>
                          </a:lnTo>
                          <a:lnTo>
                            <a:pt x="657" y="743"/>
                          </a:lnTo>
                          <a:lnTo>
                            <a:pt x="655" y="743"/>
                          </a:lnTo>
                          <a:lnTo>
                            <a:pt x="657" y="743"/>
                          </a:lnTo>
                          <a:lnTo>
                            <a:pt x="655" y="745"/>
                          </a:lnTo>
                          <a:lnTo>
                            <a:pt x="655" y="747"/>
                          </a:lnTo>
                          <a:lnTo>
                            <a:pt x="655" y="748"/>
                          </a:lnTo>
                          <a:lnTo>
                            <a:pt x="653" y="747"/>
                          </a:lnTo>
                          <a:lnTo>
                            <a:pt x="651" y="747"/>
                          </a:lnTo>
                          <a:lnTo>
                            <a:pt x="653" y="748"/>
                          </a:lnTo>
                          <a:lnTo>
                            <a:pt x="653" y="750"/>
                          </a:lnTo>
                          <a:lnTo>
                            <a:pt x="651" y="750"/>
                          </a:lnTo>
                          <a:lnTo>
                            <a:pt x="651" y="752"/>
                          </a:lnTo>
                          <a:lnTo>
                            <a:pt x="651" y="754"/>
                          </a:lnTo>
                          <a:lnTo>
                            <a:pt x="649" y="754"/>
                          </a:lnTo>
                          <a:lnTo>
                            <a:pt x="651" y="756"/>
                          </a:lnTo>
                          <a:lnTo>
                            <a:pt x="651" y="754"/>
                          </a:lnTo>
                          <a:lnTo>
                            <a:pt x="653" y="754"/>
                          </a:lnTo>
                          <a:lnTo>
                            <a:pt x="653" y="756"/>
                          </a:lnTo>
                          <a:lnTo>
                            <a:pt x="651" y="758"/>
                          </a:lnTo>
                          <a:lnTo>
                            <a:pt x="653" y="758"/>
                          </a:lnTo>
                          <a:lnTo>
                            <a:pt x="655" y="758"/>
                          </a:lnTo>
                          <a:lnTo>
                            <a:pt x="653" y="760"/>
                          </a:lnTo>
                          <a:lnTo>
                            <a:pt x="655" y="760"/>
                          </a:lnTo>
                          <a:lnTo>
                            <a:pt x="655" y="762"/>
                          </a:lnTo>
                          <a:lnTo>
                            <a:pt x="657" y="762"/>
                          </a:lnTo>
                          <a:lnTo>
                            <a:pt x="655" y="762"/>
                          </a:lnTo>
                          <a:lnTo>
                            <a:pt x="655" y="764"/>
                          </a:lnTo>
                          <a:lnTo>
                            <a:pt x="657" y="764"/>
                          </a:lnTo>
                          <a:lnTo>
                            <a:pt x="657" y="766"/>
                          </a:lnTo>
                          <a:lnTo>
                            <a:pt x="659" y="766"/>
                          </a:lnTo>
                          <a:lnTo>
                            <a:pt x="659" y="764"/>
                          </a:lnTo>
                          <a:lnTo>
                            <a:pt x="661" y="764"/>
                          </a:lnTo>
                          <a:lnTo>
                            <a:pt x="661" y="766"/>
                          </a:lnTo>
                          <a:lnTo>
                            <a:pt x="659" y="766"/>
                          </a:lnTo>
                          <a:lnTo>
                            <a:pt x="659" y="768"/>
                          </a:lnTo>
                          <a:lnTo>
                            <a:pt x="661" y="768"/>
                          </a:lnTo>
                          <a:lnTo>
                            <a:pt x="661" y="770"/>
                          </a:lnTo>
                          <a:lnTo>
                            <a:pt x="663" y="770"/>
                          </a:lnTo>
                          <a:lnTo>
                            <a:pt x="663" y="771"/>
                          </a:lnTo>
                          <a:lnTo>
                            <a:pt x="665" y="773"/>
                          </a:lnTo>
                          <a:lnTo>
                            <a:pt x="665" y="771"/>
                          </a:lnTo>
                          <a:lnTo>
                            <a:pt x="667" y="771"/>
                          </a:lnTo>
                          <a:lnTo>
                            <a:pt x="667" y="773"/>
                          </a:lnTo>
                          <a:lnTo>
                            <a:pt x="667" y="775"/>
                          </a:lnTo>
                          <a:lnTo>
                            <a:pt x="667" y="777"/>
                          </a:lnTo>
                          <a:lnTo>
                            <a:pt x="665" y="779"/>
                          </a:lnTo>
                          <a:lnTo>
                            <a:pt x="665" y="781"/>
                          </a:lnTo>
                          <a:lnTo>
                            <a:pt x="667" y="781"/>
                          </a:lnTo>
                          <a:lnTo>
                            <a:pt x="667" y="783"/>
                          </a:lnTo>
                          <a:lnTo>
                            <a:pt x="667" y="781"/>
                          </a:lnTo>
                          <a:lnTo>
                            <a:pt x="668" y="781"/>
                          </a:lnTo>
                          <a:lnTo>
                            <a:pt x="668" y="783"/>
                          </a:lnTo>
                          <a:lnTo>
                            <a:pt x="670" y="783"/>
                          </a:lnTo>
                          <a:lnTo>
                            <a:pt x="670" y="785"/>
                          </a:lnTo>
                          <a:lnTo>
                            <a:pt x="672" y="785"/>
                          </a:lnTo>
                          <a:lnTo>
                            <a:pt x="672" y="787"/>
                          </a:lnTo>
                          <a:lnTo>
                            <a:pt x="674" y="787"/>
                          </a:lnTo>
                          <a:lnTo>
                            <a:pt x="674" y="785"/>
                          </a:lnTo>
                          <a:lnTo>
                            <a:pt x="674" y="787"/>
                          </a:lnTo>
                          <a:lnTo>
                            <a:pt x="676" y="787"/>
                          </a:lnTo>
                          <a:lnTo>
                            <a:pt x="676" y="789"/>
                          </a:lnTo>
                          <a:lnTo>
                            <a:pt x="674" y="789"/>
                          </a:lnTo>
                          <a:lnTo>
                            <a:pt x="676" y="789"/>
                          </a:lnTo>
                          <a:lnTo>
                            <a:pt x="676" y="791"/>
                          </a:lnTo>
                          <a:lnTo>
                            <a:pt x="676" y="793"/>
                          </a:lnTo>
                          <a:lnTo>
                            <a:pt x="676" y="795"/>
                          </a:lnTo>
                          <a:lnTo>
                            <a:pt x="674" y="795"/>
                          </a:lnTo>
                          <a:lnTo>
                            <a:pt x="676" y="795"/>
                          </a:lnTo>
                          <a:lnTo>
                            <a:pt x="676" y="796"/>
                          </a:lnTo>
                          <a:lnTo>
                            <a:pt x="678" y="796"/>
                          </a:lnTo>
                          <a:lnTo>
                            <a:pt x="676" y="796"/>
                          </a:lnTo>
                          <a:lnTo>
                            <a:pt x="674" y="796"/>
                          </a:lnTo>
                          <a:lnTo>
                            <a:pt x="674" y="798"/>
                          </a:lnTo>
                          <a:lnTo>
                            <a:pt x="676" y="798"/>
                          </a:lnTo>
                          <a:lnTo>
                            <a:pt x="676" y="800"/>
                          </a:lnTo>
                          <a:lnTo>
                            <a:pt x="676" y="802"/>
                          </a:lnTo>
                          <a:lnTo>
                            <a:pt x="676" y="804"/>
                          </a:lnTo>
                          <a:lnTo>
                            <a:pt x="678" y="804"/>
                          </a:lnTo>
                          <a:lnTo>
                            <a:pt x="680" y="804"/>
                          </a:lnTo>
                          <a:lnTo>
                            <a:pt x="680" y="806"/>
                          </a:lnTo>
                          <a:lnTo>
                            <a:pt x="682" y="806"/>
                          </a:lnTo>
                          <a:lnTo>
                            <a:pt x="682" y="808"/>
                          </a:lnTo>
                          <a:lnTo>
                            <a:pt x="684" y="808"/>
                          </a:lnTo>
                          <a:lnTo>
                            <a:pt x="684" y="810"/>
                          </a:lnTo>
                          <a:lnTo>
                            <a:pt x="686" y="808"/>
                          </a:lnTo>
                          <a:lnTo>
                            <a:pt x="686" y="810"/>
                          </a:lnTo>
                          <a:lnTo>
                            <a:pt x="688" y="810"/>
                          </a:lnTo>
                          <a:lnTo>
                            <a:pt x="690" y="810"/>
                          </a:lnTo>
                          <a:lnTo>
                            <a:pt x="690" y="812"/>
                          </a:lnTo>
                          <a:lnTo>
                            <a:pt x="691" y="812"/>
                          </a:lnTo>
                          <a:lnTo>
                            <a:pt x="691" y="814"/>
                          </a:lnTo>
                          <a:lnTo>
                            <a:pt x="693" y="814"/>
                          </a:lnTo>
                          <a:lnTo>
                            <a:pt x="693" y="816"/>
                          </a:lnTo>
                          <a:lnTo>
                            <a:pt x="693" y="818"/>
                          </a:lnTo>
                          <a:lnTo>
                            <a:pt x="693" y="819"/>
                          </a:lnTo>
                          <a:lnTo>
                            <a:pt x="695" y="819"/>
                          </a:lnTo>
                          <a:lnTo>
                            <a:pt x="695" y="821"/>
                          </a:lnTo>
                          <a:lnTo>
                            <a:pt x="697" y="821"/>
                          </a:lnTo>
                          <a:lnTo>
                            <a:pt x="699" y="821"/>
                          </a:lnTo>
                          <a:lnTo>
                            <a:pt x="701" y="821"/>
                          </a:lnTo>
                          <a:lnTo>
                            <a:pt x="701" y="823"/>
                          </a:lnTo>
                          <a:lnTo>
                            <a:pt x="703" y="823"/>
                          </a:lnTo>
                          <a:lnTo>
                            <a:pt x="705" y="823"/>
                          </a:lnTo>
                          <a:lnTo>
                            <a:pt x="705" y="821"/>
                          </a:lnTo>
                          <a:lnTo>
                            <a:pt x="705" y="823"/>
                          </a:lnTo>
                          <a:lnTo>
                            <a:pt x="705" y="825"/>
                          </a:lnTo>
                          <a:lnTo>
                            <a:pt x="703" y="825"/>
                          </a:lnTo>
                          <a:lnTo>
                            <a:pt x="703" y="823"/>
                          </a:lnTo>
                          <a:lnTo>
                            <a:pt x="703" y="825"/>
                          </a:lnTo>
                          <a:lnTo>
                            <a:pt x="701" y="825"/>
                          </a:lnTo>
                          <a:lnTo>
                            <a:pt x="703" y="825"/>
                          </a:lnTo>
                          <a:lnTo>
                            <a:pt x="703" y="827"/>
                          </a:lnTo>
                          <a:lnTo>
                            <a:pt x="705" y="825"/>
                          </a:lnTo>
                          <a:lnTo>
                            <a:pt x="705" y="827"/>
                          </a:lnTo>
                          <a:lnTo>
                            <a:pt x="703" y="827"/>
                          </a:lnTo>
                          <a:lnTo>
                            <a:pt x="701" y="827"/>
                          </a:lnTo>
                          <a:lnTo>
                            <a:pt x="701" y="829"/>
                          </a:lnTo>
                          <a:lnTo>
                            <a:pt x="701" y="831"/>
                          </a:lnTo>
                          <a:lnTo>
                            <a:pt x="699" y="831"/>
                          </a:lnTo>
                          <a:lnTo>
                            <a:pt x="699" y="829"/>
                          </a:lnTo>
                          <a:lnTo>
                            <a:pt x="699" y="831"/>
                          </a:lnTo>
                          <a:lnTo>
                            <a:pt x="699" y="833"/>
                          </a:lnTo>
                          <a:lnTo>
                            <a:pt x="701" y="833"/>
                          </a:lnTo>
                          <a:lnTo>
                            <a:pt x="703" y="833"/>
                          </a:lnTo>
                          <a:lnTo>
                            <a:pt x="703" y="835"/>
                          </a:lnTo>
                          <a:lnTo>
                            <a:pt x="705" y="835"/>
                          </a:lnTo>
                          <a:lnTo>
                            <a:pt x="705" y="837"/>
                          </a:lnTo>
                          <a:lnTo>
                            <a:pt x="703" y="839"/>
                          </a:lnTo>
                          <a:lnTo>
                            <a:pt x="703" y="841"/>
                          </a:lnTo>
                          <a:lnTo>
                            <a:pt x="705" y="841"/>
                          </a:lnTo>
                          <a:lnTo>
                            <a:pt x="705" y="843"/>
                          </a:lnTo>
                          <a:lnTo>
                            <a:pt x="703" y="843"/>
                          </a:lnTo>
                          <a:lnTo>
                            <a:pt x="703" y="841"/>
                          </a:lnTo>
                          <a:lnTo>
                            <a:pt x="701" y="841"/>
                          </a:lnTo>
                          <a:lnTo>
                            <a:pt x="701" y="843"/>
                          </a:lnTo>
                          <a:lnTo>
                            <a:pt x="699" y="843"/>
                          </a:lnTo>
                          <a:lnTo>
                            <a:pt x="697" y="843"/>
                          </a:lnTo>
                          <a:lnTo>
                            <a:pt x="695" y="843"/>
                          </a:lnTo>
                          <a:lnTo>
                            <a:pt x="693" y="843"/>
                          </a:lnTo>
                          <a:lnTo>
                            <a:pt x="693" y="844"/>
                          </a:lnTo>
                          <a:lnTo>
                            <a:pt x="693" y="846"/>
                          </a:lnTo>
                          <a:lnTo>
                            <a:pt x="691" y="846"/>
                          </a:lnTo>
                          <a:lnTo>
                            <a:pt x="691" y="848"/>
                          </a:lnTo>
                          <a:lnTo>
                            <a:pt x="691" y="850"/>
                          </a:lnTo>
                          <a:lnTo>
                            <a:pt x="693" y="852"/>
                          </a:lnTo>
                          <a:lnTo>
                            <a:pt x="693" y="854"/>
                          </a:lnTo>
                          <a:lnTo>
                            <a:pt x="693" y="856"/>
                          </a:lnTo>
                          <a:lnTo>
                            <a:pt x="695" y="858"/>
                          </a:lnTo>
                          <a:lnTo>
                            <a:pt x="695" y="860"/>
                          </a:lnTo>
                          <a:lnTo>
                            <a:pt x="693" y="860"/>
                          </a:lnTo>
                          <a:lnTo>
                            <a:pt x="693" y="862"/>
                          </a:lnTo>
                          <a:lnTo>
                            <a:pt x="691" y="862"/>
                          </a:lnTo>
                          <a:lnTo>
                            <a:pt x="690" y="862"/>
                          </a:lnTo>
                          <a:lnTo>
                            <a:pt x="688" y="862"/>
                          </a:lnTo>
                          <a:lnTo>
                            <a:pt x="686" y="864"/>
                          </a:lnTo>
                          <a:lnTo>
                            <a:pt x="688" y="864"/>
                          </a:lnTo>
                          <a:lnTo>
                            <a:pt x="688" y="866"/>
                          </a:lnTo>
                          <a:lnTo>
                            <a:pt x="690" y="866"/>
                          </a:lnTo>
                          <a:lnTo>
                            <a:pt x="691" y="866"/>
                          </a:lnTo>
                          <a:lnTo>
                            <a:pt x="691" y="867"/>
                          </a:lnTo>
                          <a:lnTo>
                            <a:pt x="693" y="869"/>
                          </a:lnTo>
                          <a:lnTo>
                            <a:pt x="693" y="871"/>
                          </a:lnTo>
                          <a:lnTo>
                            <a:pt x="693" y="873"/>
                          </a:lnTo>
                          <a:lnTo>
                            <a:pt x="693" y="875"/>
                          </a:lnTo>
                          <a:lnTo>
                            <a:pt x="691" y="875"/>
                          </a:lnTo>
                          <a:lnTo>
                            <a:pt x="691" y="877"/>
                          </a:lnTo>
                          <a:lnTo>
                            <a:pt x="691" y="879"/>
                          </a:lnTo>
                          <a:lnTo>
                            <a:pt x="690" y="879"/>
                          </a:lnTo>
                          <a:lnTo>
                            <a:pt x="688" y="881"/>
                          </a:lnTo>
                          <a:lnTo>
                            <a:pt x="686" y="881"/>
                          </a:lnTo>
                          <a:lnTo>
                            <a:pt x="684" y="881"/>
                          </a:lnTo>
                          <a:lnTo>
                            <a:pt x="682" y="881"/>
                          </a:lnTo>
                          <a:lnTo>
                            <a:pt x="680" y="881"/>
                          </a:lnTo>
                          <a:lnTo>
                            <a:pt x="680" y="879"/>
                          </a:lnTo>
                          <a:lnTo>
                            <a:pt x="678" y="879"/>
                          </a:lnTo>
                          <a:lnTo>
                            <a:pt x="678" y="877"/>
                          </a:lnTo>
                          <a:lnTo>
                            <a:pt x="676" y="877"/>
                          </a:lnTo>
                          <a:lnTo>
                            <a:pt x="676" y="875"/>
                          </a:lnTo>
                          <a:lnTo>
                            <a:pt x="674" y="875"/>
                          </a:lnTo>
                          <a:lnTo>
                            <a:pt x="674" y="873"/>
                          </a:lnTo>
                          <a:lnTo>
                            <a:pt x="672" y="873"/>
                          </a:lnTo>
                          <a:lnTo>
                            <a:pt x="670" y="873"/>
                          </a:lnTo>
                          <a:lnTo>
                            <a:pt x="668" y="873"/>
                          </a:lnTo>
                          <a:lnTo>
                            <a:pt x="667" y="873"/>
                          </a:lnTo>
                          <a:lnTo>
                            <a:pt x="667" y="871"/>
                          </a:lnTo>
                          <a:lnTo>
                            <a:pt x="665" y="869"/>
                          </a:lnTo>
                          <a:lnTo>
                            <a:pt x="665" y="867"/>
                          </a:lnTo>
                          <a:lnTo>
                            <a:pt x="663" y="866"/>
                          </a:lnTo>
                          <a:lnTo>
                            <a:pt x="663" y="864"/>
                          </a:lnTo>
                          <a:lnTo>
                            <a:pt x="661" y="862"/>
                          </a:lnTo>
                          <a:lnTo>
                            <a:pt x="659" y="862"/>
                          </a:lnTo>
                          <a:lnTo>
                            <a:pt x="657" y="862"/>
                          </a:lnTo>
                          <a:lnTo>
                            <a:pt x="655" y="864"/>
                          </a:lnTo>
                          <a:lnTo>
                            <a:pt x="655" y="866"/>
                          </a:lnTo>
                          <a:lnTo>
                            <a:pt x="653" y="866"/>
                          </a:lnTo>
                          <a:lnTo>
                            <a:pt x="651" y="867"/>
                          </a:lnTo>
                          <a:lnTo>
                            <a:pt x="649" y="867"/>
                          </a:lnTo>
                          <a:lnTo>
                            <a:pt x="647" y="869"/>
                          </a:lnTo>
                          <a:lnTo>
                            <a:pt x="647" y="871"/>
                          </a:lnTo>
                          <a:lnTo>
                            <a:pt x="647" y="873"/>
                          </a:lnTo>
                          <a:lnTo>
                            <a:pt x="647" y="875"/>
                          </a:lnTo>
                          <a:lnTo>
                            <a:pt x="647" y="877"/>
                          </a:lnTo>
                          <a:lnTo>
                            <a:pt x="647" y="879"/>
                          </a:lnTo>
                          <a:lnTo>
                            <a:pt x="647" y="881"/>
                          </a:lnTo>
                          <a:lnTo>
                            <a:pt x="645" y="881"/>
                          </a:lnTo>
                          <a:lnTo>
                            <a:pt x="645" y="883"/>
                          </a:lnTo>
                          <a:lnTo>
                            <a:pt x="644" y="883"/>
                          </a:lnTo>
                          <a:lnTo>
                            <a:pt x="642" y="883"/>
                          </a:lnTo>
                          <a:lnTo>
                            <a:pt x="640" y="883"/>
                          </a:lnTo>
                          <a:lnTo>
                            <a:pt x="638" y="881"/>
                          </a:lnTo>
                          <a:lnTo>
                            <a:pt x="636" y="879"/>
                          </a:lnTo>
                          <a:lnTo>
                            <a:pt x="636" y="877"/>
                          </a:lnTo>
                          <a:lnTo>
                            <a:pt x="636" y="875"/>
                          </a:lnTo>
                          <a:lnTo>
                            <a:pt x="636" y="871"/>
                          </a:lnTo>
                          <a:lnTo>
                            <a:pt x="636" y="869"/>
                          </a:lnTo>
                          <a:lnTo>
                            <a:pt x="636" y="867"/>
                          </a:lnTo>
                          <a:lnTo>
                            <a:pt x="636" y="864"/>
                          </a:lnTo>
                          <a:lnTo>
                            <a:pt x="636" y="862"/>
                          </a:lnTo>
                          <a:lnTo>
                            <a:pt x="636" y="858"/>
                          </a:lnTo>
                          <a:lnTo>
                            <a:pt x="636" y="856"/>
                          </a:lnTo>
                          <a:lnTo>
                            <a:pt x="636" y="854"/>
                          </a:lnTo>
                          <a:lnTo>
                            <a:pt x="638" y="854"/>
                          </a:lnTo>
                          <a:lnTo>
                            <a:pt x="640" y="854"/>
                          </a:lnTo>
                          <a:lnTo>
                            <a:pt x="642" y="854"/>
                          </a:lnTo>
                          <a:lnTo>
                            <a:pt x="642" y="856"/>
                          </a:lnTo>
                          <a:lnTo>
                            <a:pt x="642" y="858"/>
                          </a:lnTo>
                          <a:lnTo>
                            <a:pt x="644" y="858"/>
                          </a:lnTo>
                          <a:lnTo>
                            <a:pt x="645" y="858"/>
                          </a:lnTo>
                          <a:lnTo>
                            <a:pt x="645" y="856"/>
                          </a:lnTo>
                          <a:lnTo>
                            <a:pt x="644" y="854"/>
                          </a:lnTo>
                          <a:lnTo>
                            <a:pt x="644" y="852"/>
                          </a:lnTo>
                          <a:lnTo>
                            <a:pt x="642" y="850"/>
                          </a:lnTo>
                          <a:lnTo>
                            <a:pt x="640" y="848"/>
                          </a:lnTo>
                          <a:lnTo>
                            <a:pt x="638" y="846"/>
                          </a:lnTo>
                          <a:lnTo>
                            <a:pt x="636" y="846"/>
                          </a:lnTo>
                          <a:lnTo>
                            <a:pt x="636" y="844"/>
                          </a:lnTo>
                          <a:lnTo>
                            <a:pt x="634" y="843"/>
                          </a:lnTo>
                          <a:lnTo>
                            <a:pt x="634" y="841"/>
                          </a:lnTo>
                          <a:lnTo>
                            <a:pt x="632" y="839"/>
                          </a:lnTo>
                          <a:lnTo>
                            <a:pt x="630" y="837"/>
                          </a:lnTo>
                          <a:lnTo>
                            <a:pt x="630" y="835"/>
                          </a:lnTo>
                          <a:lnTo>
                            <a:pt x="628" y="835"/>
                          </a:lnTo>
                          <a:lnTo>
                            <a:pt x="626" y="833"/>
                          </a:lnTo>
                          <a:lnTo>
                            <a:pt x="624" y="833"/>
                          </a:lnTo>
                          <a:lnTo>
                            <a:pt x="622" y="833"/>
                          </a:lnTo>
                          <a:lnTo>
                            <a:pt x="620" y="833"/>
                          </a:lnTo>
                          <a:lnTo>
                            <a:pt x="619" y="833"/>
                          </a:lnTo>
                          <a:lnTo>
                            <a:pt x="619" y="831"/>
                          </a:lnTo>
                          <a:lnTo>
                            <a:pt x="619" y="829"/>
                          </a:lnTo>
                          <a:lnTo>
                            <a:pt x="617" y="829"/>
                          </a:lnTo>
                          <a:lnTo>
                            <a:pt x="617" y="831"/>
                          </a:lnTo>
                          <a:lnTo>
                            <a:pt x="615" y="831"/>
                          </a:lnTo>
                          <a:lnTo>
                            <a:pt x="613" y="831"/>
                          </a:lnTo>
                          <a:lnTo>
                            <a:pt x="611" y="833"/>
                          </a:lnTo>
                          <a:lnTo>
                            <a:pt x="611" y="835"/>
                          </a:lnTo>
                          <a:lnTo>
                            <a:pt x="613" y="835"/>
                          </a:lnTo>
                          <a:lnTo>
                            <a:pt x="613" y="837"/>
                          </a:lnTo>
                          <a:lnTo>
                            <a:pt x="613" y="839"/>
                          </a:lnTo>
                          <a:lnTo>
                            <a:pt x="613" y="841"/>
                          </a:lnTo>
                          <a:lnTo>
                            <a:pt x="615" y="843"/>
                          </a:lnTo>
                          <a:lnTo>
                            <a:pt x="617" y="843"/>
                          </a:lnTo>
                          <a:lnTo>
                            <a:pt x="619" y="843"/>
                          </a:lnTo>
                          <a:lnTo>
                            <a:pt x="620" y="843"/>
                          </a:lnTo>
                          <a:lnTo>
                            <a:pt x="620" y="844"/>
                          </a:lnTo>
                          <a:lnTo>
                            <a:pt x="622" y="844"/>
                          </a:lnTo>
                          <a:lnTo>
                            <a:pt x="620" y="846"/>
                          </a:lnTo>
                          <a:lnTo>
                            <a:pt x="620" y="848"/>
                          </a:lnTo>
                          <a:lnTo>
                            <a:pt x="619" y="848"/>
                          </a:lnTo>
                          <a:lnTo>
                            <a:pt x="617" y="848"/>
                          </a:lnTo>
                          <a:lnTo>
                            <a:pt x="615" y="848"/>
                          </a:lnTo>
                          <a:lnTo>
                            <a:pt x="613" y="848"/>
                          </a:lnTo>
                          <a:lnTo>
                            <a:pt x="611" y="848"/>
                          </a:lnTo>
                          <a:lnTo>
                            <a:pt x="609" y="846"/>
                          </a:lnTo>
                          <a:lnTo>
                            <a:pt x="607" y="844"/>
                          </a:lnTo>
                          <a:lnTo>
                            <a:pt x="605" y="841"/>
                          </a:lnTo>
                          <a:lnTo>
                            <a:pt x="603" y="839"/>
                          </a:lnTo>
                          <a:lnTo>
                            <a:pt x="603" y="837"/>
                          </a:lnTo>
                          <a:lnTo>
                            <a:pt x="601" y="835"/>
                          </a:lnTo>
                          <a:lnTo>
                            <a:pt x="601" y="833"/>
                          </a:lnTo>
                          <a:lnTo>
                            <a:pt x="599" y="831"/>
                          </a:lnTo>
                          <a:lnTo>
                            <a:pt x="597" y="829"/>
                          </a:lnTo>
                          <a:lnTo>
                            <a:pt x="596" y="829"/>
                          </a:lnTo>
                          <a:lnTo>
                            <a:pt x="594" y="831"/>
                          </a:lnTo>
                          <a:lnTo>
                            <a:pt x="592" y="831"/>
                          </a:lnTo>
                          <a:lnTo>
                            <a:pt x="590" y="831"/>
                          </a:lnTo>
                          <a:lnTo>
                            <a:pt x="590" y="833"/>
                          </a:lnTo>
                          <a:lnTo>
                            <a:pt x="588" y="835"/>
                          </a:lnTo>
                          <a:lnTo>
                            <a:pt x="588" y="837"/>
                          </a:lnTo>
                          <a:lnTo>
                            <a:pt x="586" y="841"/>
                          </a:lnTo>
                          <a:lnTo>
                            <a:pt x="584" y="843"/>
                          </a:lnTo>
                          <a:lnTo>
                            <a:pt x="582" y="844"/>
                          </a:lnTo>
                          <a:lnTo>
                            <a:pt x="580" y="844"/>
                          </a:lnTo>
                          <a:lnTo>
                            <a:pt x="578" y="844"/>
                          </a:lnTo>
                          <a:lnTo>
                            <a:pt x="576" y="844"/>
                          </a:lnTo>
                          <a:lnTo>
                            <a:pt x="574" y="844"/>
                          </a:lnTo>
                          <a:lnTo>
                            <a:pt x="572" y="844"/>
                          </a:lnTo>
                          <a:lnTo>
                            <a:pt x="571" y="846"/>
                          </a:lnTo>
                          <a:lnTo>
                            <a:pt x="569" y="846"/>
                          </a:lnTo>
                          <a:lnTo>
                            <a:pt x="567" y="848"/>
                          </a:lnTo>
                          <a:lnTo>
                            <a:pt x="565" y="848"/>
                          </a:lnTo>
                          <a:lnTo>
                            <a:pt x="563" y="848"/>
                          </a:lnTo>
                          <a:lnTo>
                            <a:pt x="561" y="848"/>
                          </a:lnTo>
                          <a:lnTo>
                            <a:pt x="559" y="846"/>
                          </a:lnTo>
                          <a:lnTo>
                            <a:pt x="557" y="844"/>
                          </a:lnTo>
                          <a:lnTo>
                            <a:pt x="557" y="843"/>
                          </a:lnTo>
                          <a:lnTo>
                            <a:pt x="557" y="841"/>
                          </a:lnTo>
                          <a:lnTo>
                            <a:pt x="559" y="839"/>
                          </a:lnTo>
                          <a:lnTo>
                            <a:pt x="561" y="837"/>
                          </a:lnTo>
                          <a:lnTo>
                            <a:pt x="561" y="835"/>
                          </a:lnTo>
                          <a:lnTo>
                            <a:pt x="563" y="835"/>
                          </a:lnTo>
                          <a:lnTo>
                            <a:pt x="565" y="833"/>
                          </a:lnTo>
                          <a:lnTo>
                            <a:pt x="567" y="831"/>
                          </a:lnTo>
                          <a:lnTo>
                            <a:pt x="567" y="829"/>
                          </a:lnTo>
                          <a:lnTo>
                            <a:pt x="565" y="829"/>
                          </a:lnTo>
                          <a:lnTo>
                            <a:pt x="565" y="827"/>
                          </a:lnTo>
                          <a:lnTo>
                            <a:pt x="563" y="825"/>
                          </a:lnTo>
                          <a:lnTo>
                            <a:pt x="563" y="823"/>
                          </a:lnTo>
                          <a:lnTo>
                            <a:pt x="563" y="821"/>
                          </a:lnTo>
                          <a:lnTo>
                            <a:pt x="563" y="819"/>
                          </a:lnTo>
                          <a:lnTo>
                            <a:pt x="565" y="819"/>
                          </a:lnTo>
                          <a:lnTo>
                            <a:pt x="567" y="819"/>
                          </a:lnTo>
                          <a:lnTo>
                            <a:pt x="569" y="818"/>
                          </a:lnTo>
                          <a:lnTo>
                            <a:pt x="571" y="816"/>
                          </a:lnTo>
                          <a:lnTo>
                            <a:pt x="572" y="816"/>
                          </a:lnTo>
                          <a:lnTo>
                            <a:pt x="574" y="816"/>
                          </a:lnTo>
                          <a:lnTo>
                            <a:pt x="576" y="816"/>
                          </a:lnTo>
                          <a:lnTo>
                            <a:pt x="576" y="814"/>
                          </a:lnTo>
                          <a:lnTo>
                            <a:pt x="574" y="812"/>
                          </a:lnTo>
                          <a:lnTo>
                            <a:pt x="572" y="810"/>
                          </a:lnTo>
                          <a:lnTo>
                            <a:pt x="571" y="810"/>
                          </a:lnTo>
                          <a:lnTo>
                            <a:pt x="569" y="808"/>
                          </a:lnTo>
                          <a:lnTo>
                            <a:pt x="567" y="808"/>
                          </a:lnTo>
                          <a:lnTo>
                            <a:pt x="565" y="808"/>
                          </a:lnTo>
                          <a:lnTo>
                            <a:pt x="565" y="810"/>
                          </a:lnTo>
                          <a:lnTo>
                            <a:pt x="563" y="810"/>
                          </a:lnTo>
                          <a:lnTo>
                            <a:pt x="563" y="812"/>
                          </a:lnTo>
                          <a:lnTo>
                            <a:pt x="561" y="814"/>
                          </a:lnTo>
                          <a:lnTo>
                            <a:pt x="559" y="814"/>
                          </a:lnTo>
                          <a:lnTo>
                            <a:pt x="555" y="816"/>
                          </a:lnTo>
                          <a:lnTo>
                            <a:pt x="553" y="816"/>
                          </a:lnTo>
                          <a:lnTo>
                            <a:pt x="551" y="816"/>
                          </a:lnTo>
                          <a:lnTo>
                            <a:pt x="549" y="816"/>
                          </a:lnTo>
                          <a:lnTo>
                            <a:pt x="548" y="814"/>
                          </a:lnTo>
                          <a:lnTo>
                            <a:pt x="548" y="812"/>
                          </a:lnTo>
                          <a:lnTo>
                            <a:pt x="549" y="810"/>
                          </a:lnTo>
                          <a:lnTo>
                            <a:pt x="549" y="808"/>
                          </a:lnTo>
                          <a:lnTo>
                            <a:pt x="549" y="806"/>
                          </a:lnTo>
                          <a:lnTo>
                            <a:pt x="548" y="806"/>
                          </a:lnTo>
                          <a:lnTo>
                            <a:pt x="546" y="804"/>
                          </a:lnTo>
                          <a:lnTo>
                            <a:pt x="544" y="806"/>
                          </a:lnTo>
                          <a:lnTo>
                            <a:pt x="544" y="808"/>
                          </a:lnTo>
                          <a:lnTo>
                            <a:pt x="544" y="810"/>
                          </a:lnTo>
                          <a:lnTo>
                            <a:pt x="544" y="812"/>
                          </a:lnTo>
                          <a:lnTo>
                            <a:pt x="544" y="814"/>
                          </a:lnTo>
                          <a:lnTo>
                            <a:pt x="544" y="816"/>
                          </a:lnTo>
                          <a:lnTo>
                            <a:pt x="542" y="816"/>
                          </a:lnTo>
                          <a:lnTo>
                            <a:pt x="542" y="818"/>
                          </a:lnTo>
                          <a:lnTo>
                            <a:pt x="540" y="818"/>
                          </a:lnTo>
                          <a:lnTo>
                            <a:pt x="538" y="818"/>
                          </a:lnTo>
                          <a:lnTo>
                            <a:pt x="536" y="816"/>
                          </a:lnTo>
                          <a:lnTo>
                            <a:pt x="536" y="814"/>
                          </a:lnTo>
                          <a:lnTo>
                            <a:pt x="534" y="812"/>
                          </a:lnTo>
                          <a:lnTo>
                            <a:pt x="532" y="810"/>
                          </a:lnTo>
                          <a:lnTo>
                            <a:pt x="532" y="808"/>
                          </a:lnTo>
                          <a:lnTo>
                            <a:pt x="530" y="808"/>
                          </a:lnTo>
                          <a:lnTo>
                            <a:pt x="528" y="808"/>
                          </a:lnTo>
                          <a:lnTo>
                            <a:pt x="526" y="808"/>
                          </a:lnTo>
                          <a:lnTo>
                            <a:pt x="524" y="808"/>
                          </a:lnTo>
                          <a:lnTo>
                            <a:pt x="523" y="810"/>
                          </a:lnTo>
                          <a:lnTo>
                            <a:pt x="521" y="812"/>
                          </a:lnTo>
                          <a:lnTo>
                            <a:pt x="519" y="814"/>
                          </a:lnTo>
                          <a:lnTo>
                            <a:pt x="517" y="816"/>
                          </a:lnTo>
                          <a:lnTo>
                            <a:pt x="515" y="818"/>
                          </a:lnTo>
                          <a:lnTo>
                            <a:pt x="513" y="818"/>
                          </a:lnTo>
                          <a:lnTo>
                            <a:pt x="513" y="819"/>
                          </a:lnTo>
                          <a:lnTo>
                            <a:pt x="513" y="821"/>
                          </a:lnTo>
                          <a:lnTo>
                            <a:pt x="513" y="823"/>
                          </a:lnTo>
                          <a:lnTo>
                            <a:pt x="513" y="825"/>
                          </a:lnTo>
                          <a:lnTo>
                            <a:pt x="513" y="827"/>
                          </a:lnTo>
                          <a:lnTo>
                            <a:pt x="515" y="827"/>
                          </a:lnTo>
                          <a:lnTo>
                            <a:pt x="517" y="827"/>
                          </a:lnTo>
                          <a:lnTo>
                            <a:pt x="519" y="827"/>
                          </a:lnTo>
                          <a:lnTo>
                            <a:pt x="519" y="825"/>
                          </a:lnTo>
                          <a:lnTo>
                            <a:pt x="521" y="825"/>
                          </a:lnTo>
                          <a:lnTo>
                            <a:pt x="523" y="825"/>
                          </a:lnTo>
                          <a:lnTo>
                            <a:pt x="524" y="825"/>
                          </a:lnTo>
                          <a:lnTo>
                            <a:pt x="526" y="825"/>
                          </a:lnTo>
                          <a:lnTo>
                            <a:pt x="528" y="827"/>
                          </a:lnTo>
                          <a:lnTo>
                            <a:pt x="528" y="829"/>
                          </a:lnTo>
                          <a:lnTo>
                            <a:pt x="528" y="831"/>
                          </a:lnTo>
                          <a:lnTo>
                            <a:pt x="528" y="833"/>
                          </a:lnTo>
                          <a:lnTo>
                            <a:pt x="526" y="835"/>
                          </a:lnTo>
                          <a:lnTo>
                            <a:pt x="526" y="837"/>
                          </a:lnTo>
                          <a:lnTo>
                            <a:pt x="524" y="837"/>
                          </a:lnTo>
                          <a:lnTo>
                            <a:pt x="523" y="839"/>
                          </a:lnTo>
                          <a:lnTo>
                            <a:pt x="523" y="841"/>
                          </a:lnTo>
                          <a:lnTo>
                            <a:pt x="521" y="841"/>
                          </a:lnTo>
                          <a:lnTo>
                            <a:pt x="519" y="843"/>
                          </a:lnTo>
                          <a:lnTo>
                            <a:pt x="519" y="844"/>
                          </a:lnTo>
                          <a:lnTo>
                            <a:pt x="517" y="844"/>
                          </a:lnTo>
                          <a:lnTo>
                            <a:pt x="517" y="846"/>
                          </a:lnTo>
                          <a:lnTo>
                            <a:pt x="517" y="848"/>
                          </a:lnTo>
                          <a:lnTo>
                            <a:pt x="517" y="850"/>
                          </a:lnTo>
                          <a:lnTo>
                            <a:pt x="515" y="852"/>
                          </a:lnTo>
                          <a:lnTo>
                            <a:pt x="513" y="852"/>
                          </a:lnTo>
                          <a:lnTo>
                            <a:pt x="511" y="852"/>
                          </a:lnTo>
                          <a:lnTo>
                            <a:pt x="509" y="854"/>
                          </a:lnTo>
                          <a:lnTo>
                            <a:pt x="507" y="854"/>
                          </a:lnTo>
                          <a:lnTo>
                            <a:pt x="505" y="852"/>
                          </a:lnTo>
                          <a:lnTo>
                            <a:pt x="503" y="850"/>
                          </a:lnTo>
                          <a:lnTo>
                            <a:pt x="503" y="848"/>
                          </a:lnTo>
                          <a:lnTo>
                            <a:pt x="503" y="846"/>
                          </a:lnTo>
                          <a:lnTo>
                            <a:pt x="503" y="844"/>
                          </a:lnTo>
                          <a:lnTo>
                            <a:pt x="503" y="843"/>
                          </a:lnTo>
                          <a:lnTo>
                            <a:pt x="501" y="841"/>
                          </a:lnTo>
                          <a:lnTo>
                            <a:pt x="498" y="841"/>
                          </a:lnTo>
                          <a:lnTo>
                            <a:pt x="494" y="841"/>
                          </a:lnTo>
                          <a:lnTo>
                            <a:pt x="492" y="839"/>
                          </a:lnTo>
                          <a:lnTo>
                            <a:pt x="490" y="837"/>
                          </a:lnTo>
                          <a:lnTo>
                            <a:pt x="490" y="835"/>
                          </a:lnTo>
                          <a:lnTo>
                            <a:pt x="488" y="835"/>
                          </a:lnTo>
                          <a:lnTo>
                            <a:pt x="488" y="833"/>
                          </a:lnTo>
                          <a:lnTo>
                            <a:pt x="490" y="831"/>
                          </a:lnTo>
                          <a:lnTo>
                            <a:pt x="490" y="829"/>
                          </a:lnTo>
                          <a:lnTo>
                            <a:pt x="492" y="827"/>
                          </a:lnTo>
                          <a:lnTo>
                            <a:pt x="494" y="827"/>
                          </a:lnTo>
                          <a:lnTo>
                            <a:pt x="496" y="825"/>
                          </a:lnTo>
                          <a:lnTo>
                            <a:pt x="496" y="823"/>
                          </a:lnTo>
                          <a:lnTo>
                            <a:pt x="498" y="819"/>
                          </a:lnTo>
                          <a:lnTo>
                            <a:pt x="498" y="818"/>
                          </a:lnTo>
                          <a:lnTo>
                            <a:pt x="496" y="818"/>
                          </a:lnTo>
                          <a:lnTo>
                            <a:pt x="494" y="818"/>
                          </a:lnTo>
                          <a:lnTo>
                            <a:pt x="492" y="818"/>
                          </a:lnTo>
                          <a:lnTo>
                            <a:pt x="490" y="818"/>
                          </a:lnTo>
                          <a:lnTo>
                            <a:pt x="490" y="819"/>
                          </a:lnTo>
                          <a:lnTo>
                            <a:pt x="488" y="821"/>
                          </a:lnTo>
                          <a:lnTo>
                            <a:pt x="488" y="823"/>
                          </a:lnTo>
                          <a:lnTo>
                            <a:pt x="488" y="825"/>
                          </a:lnTo>
                          <a:lnTo>
                            <a:pt x="486" y="827"/>
                          </a:lnTo>
                          <a:lnTo>
                            <a:pt x="482" y="827"/>
                          </a:lnTo>
                          <a:lnTo>
                            <a:pt x="480" y="827"/>
                          </a:lnTo>
                          <a:lnTo>
                            <a:pt x="478" y="825"/>
                          </a:lnTo>
                          <a:lnTo>
                            <a:pt x="476" y="825"/>
                          </a:lnTo>
                          <a:lnTo>
                            <a:pt x="476" y="823"/>
                          </a:lnTo>
                          <a:lnTo>
                            <a:pt x="475" y="821"/>
                          </a:lnTo>
                          <a:lnTo>
                            <a:pt x="473" y="819"/>
                          </a:lnTo>
                          <a:lnTo>
                            <a:pt x="469" y="818"/>
                          </a:lnTo>
                          <a:lnTo>
                            <a:pt x="469" y="816"/>
                          </a:lnTo>
                          <a:lnTo>
                            <a:pt x="467" y="814"/>
                          </a:lnTo>
                          <a:lnTo>
                            <a:pt x="467" y="812"/>
                          </a:lnTo>
                          <a:lnTo>
                            <a:pt x="467" y="810"/>
                          </a:lnTo>
                          <a:lnTo>
                            <a:pt x="469" y="808"/>
                          </a:lnTo>
                          <a:lnTo>
                            <a:pt x="469" y="806"/>
                          </a:lnTo>
                          <a:lnTo>
                            <a:pt x="471" y="806"/>
                          </a:lnTo>
                          <a:lnTo>
                            <a:pt x="471" y="804"/>
                          </a:lnTo>
                          <a:lnTo>
                            <a:pt x="473" y="804"/>
                          </a:lnTo>
                          <a:lnTo>
                            <a:pt x="475" y="804"/>
                          </a:lnTo>
                          <a:lnTo>
                            <a:pt x="476" y="806"/>
                          </a:lnTo>
                          <a:lnTo>
                            <a:pt x="478" y="806"/>
                          </a:lnTo>
                          <a:lnTo>
                            <a:pt x="480" y="804"/>
                          </a:lnTo>
                          <a:lnTo>
                            <a:pt x="482" y="802"/>
                          </a:lnTo>
                          <a:lnTo>
                            <a:pt x="482" y="800"/>
                          </a:lnTo>
                          <a:lnTo>
                            <a:pt x="482" y="798"/>
                          </a:lnTo>
                          <a:lnTo>
                            <a:pt x="484" y="796"/>
                          </a:lnTo>
                          <a:lnTo>
                            <a:pt x="486" y="795"/>
                          </a:lnTo>
                          <a:lnTo>
                            <a:pt x="488" y="795"/>
                          </a:lnTo>
                          <a:lnTo>
                            <a:pt x="490" y="793"/>
                          </a:lnTo>
                          <a:lnTo>
                            <a:pt x="490" y="791"/>
                          </a:lnTo>
                          <a:lnTo>
                            <a:pt x="490" y="789"/>
                          </a:lnTo>
                          <a:lnTo>
                            <a:pt x="488" y="789"/>
                          </a:lnTo>
                          <a:lnTo>
                            <a:pt x="486" y="785"/>
                          </a:lnTo>
                          <a:lnTo>
                            <a:pt x="484" y="783"/>
                          </a:lnTo>
                          <a:lnTo>
                            <a:pt x="482" y="781"/>
                          </a:lnTo>
                          <a:lnTo>
                            <a:pt x="482" y="779"/>
                          </a:lnTo>
                          <a:lnTo>
                            <a:pt x="480" y="777"/>
                          </a:lnTo>
                          <a:lnTo>
                            <a:pt x="478" y="775"/>
                          </a:lnTo>
                          <a:lnTo>
                            <a:pt x="476" y="775"/>
                          </a:lnTo>
                          <a:lnTo>
                            <a:pt x="475" y="773"/>
                          </a:lnTo>
                          <a:lnTo>
                            <a:pt x="473" y="773"/>
                          </a:lnTo>
                          <a:lnTo>
                            <a:pt x="473" y="771"/>
                          </a:lnTo>
                          <a:lnTo>
                            <a:pt x="471" y="771"/>
                          </a:lnTo>
                          <a:lnTo>
                            <a:pt x="471" y="770"/>
                          </a:lnTo>
                          <a:lnTo>
                            <a:pt x="469" y="768"/>
                          </a:lnTo>
                          <a:lnTo>
                            <a:pt x="469" y="766"/>
                          </a:lnTo>
                          <a:lnTo>
                            <a:pt x="469" y="764"/>
                          </a:lnTo>
                          <a:lnTo>
                            <a:pt x="469" y="762"/>
                          </a:lnTo>
                          <a:lnTo>
                            <a:pt x="469" y="760"/>
                          </a:lnTo>
                          <a:lnTo>
                            <a:pt x="471" y="758"/>
                          </a:lnTo>
                          <a:lnTo>
                            <a:pt x="471" y="756"/>
                          </a:lnTo>
                          <a:lnTo>
                            <a:pt x="471" y="754"/>
                          </a:lnTo>
                          <a:lnTo>
                            <a:pt x="473" y="754"/>
                          </a:lnTo>
                          <a:lnTo>
                            <a:pt x="475" y="754"/>
                          </a:lnTo>
                          <a:lnTo>
                            <a:pt x="476" y="754"/>
                          </a:lnTo>
                          <a:lnTo>
                            <a:pt x="478" y="754"/>
                          </a:lnTo>
                          <a:lnTo>
                            <a:pt x="480" y="754"/>
                          </a:lnTo>
                          <a:lnTo>
                            <a:pt x="482" y="752"/>
                          </a:lnTo>
                          <a:lnTo>
                            <a:pt x="482" y="750"/>
                          </a:lnTo>
                          <a:lnTo>
                            <a:pt x="480" y="748"/>
                          </a:lnTo>
                          <a:lnTo>
                            <a:pt x="480" y="747"/>
                          </a:lnTo>
                          <a:lnTo>
                            <a:pt x="478" y="745"/>
                          </a:lnTo>
                          <a:lnTo>
                            <a:pt x="478" y="743"/>
                          </a:lnTo>
                          <a:lnTo>
                            <a:pt x="478" y="741"/>
                          </a:lnTo>
                          <a:lnTo>
                            <a:pt x="478" y="739"/>
                          </a:lnTo>
                          <a:lnTo>
                            <a:pt x="480" y="737"/>
                          </a:lnTo>
                          <a:lnTo>
                            <a:pt x="480" y="735"/>
                          </a:lnTo>
                          <a:lnTo>
                            <a:pt x="482" y="735"/>
                          </a:lnTo>
                          <a:lnTo>
                            <a:pt x="482" y="733"/>
                          </a:lnTo>
                          <a:lnTo>
                            <a:pt x="480" y="731"/>
                          </a:lnTo>
                          <a:lnTo>
                            <a:pt x="480" y="729"/>
                          </a:lnTo>
                          <a:lnTo>
                            <a:pt x="480" y="727"/>
                          </a:lnTo>
                          <a:lnTo>
                            <a:pt x="480" y="725"/>
                          </a:lnTo>
                          <a:lnTo>
                            <a:pt x="480" y="722"/>
                          </a:lnTo>
                          <a:lnTo>
                            <a:pt x="482" y="722"/>
                          </a:lnTo>
                          <a:lnTo>
                            <a:pt x="480" y="720"/>
                          </a:lnTo>
                          <a:lnTo>
                            <a:pt x="480" y="718"/>
                          </a:lnTo>
                          <a:lnTo>
                            <a:pt x="480" y="716"/>
                          </a:lnTo>
                          <a:lnTo>
                            <a:pt x="480" y="714"/>
                          </a:lnTo>
                          <a:lnTo>
                            <a:pt x="480" y="712"/>
                          </a:lnTo>
                          <a:lnTo>
                            <a:pt x="478" y="710"/>
                          </a:lnTo>
                          <a:lnTo>
                            <a:pt x="478" y="708"/>
                          </a:lnTo>
                          <a:lnTo>
                            <a:pt x="478" y="706"/>
                          </a:lnTo>
                          <a:lnTo>
                            <a:pt x="476" y="706"/>
                          </a:lnTo>
                          <a:lnTo>
                            <a:pt x="476" y="704"/>
                          </a:lnTo>
                          <a:lnTo>
                            <a:pt x="475" y="704"/>
                          </a:lnTo>
                          <a:lnTo>
                            <a:pt x="475" y="702"/>
                          </a:lnTo>
                          <a:lnTo>
                            <a:pt x="473" y="702"/>
                          </a:lnTo>
                          <a:lnTo>
                            <a:pt x="471" y="702"/>
                          </a:lnTo>
                          <a:lnTo>
                            <a:pt x="471" y="704"/>
                          </a:lnTo>
                          <a:lnTo>
                            <a:pt x="469" y="704"/>
                          </a:lnTo>
                          <a:lnTo>
                            <a:pt x="469" y="706"/>
                          </a:lnTo>
                          <a:lnTo>
                            <a:pt x="469" y="708"/>
                          </a:lnTo>
                          <a:lnTo>
                            <a:pt x="469" y="710"/>
                          </a:lnTo>
                          <a:lnTo>
                            <a:pt x="469" y="712"/>
                          </a:lnTo>
                          <a:lnTo>
                            <a:pt x="467" y="712"/>
                          </a:lnTo>
                          <a:lnTo>
                            <a:pt x="465" y="712"/>
                          </a:lnTo>
                          <a:lnTo>
                            <a:pt x="465" y="710"/>
                          </a:lnTo>
                          <a:lnTo>
                            <a:pt x="463" y="710"/>
                          </a:lnTo>
                          <a:lnTo>
                            <a:pt x="463" y="708"/>
                          </a:lnTo>
                          <a:lnTo>
                            <a:pt x="463" y="706"/>
                          </a:lnTo>
                          <a:lnTo>
                            <a:pt x="463" y="704"/>
                          </a:lnTo>
                          <a:lnTo>
                            <a:pt x="463" y="702"/>
                          </a:lnTo>
                          <a:lnTo>
                            <a:pt x="465" y="702"/>
                          </a:lnTo>
                          <a:lnTo>
                            <a:pt x="465" y="700"/>
                          </a:lnTo>
                          <a:lnTo>
                            <a:pt x="467" y="698"/>
                          </a:lnTo>
                          <a:lnTo>
                            <a:pt x="469" y="697"/>
                          </a:lnTo>
                          <a:lnTo>
                            <a:pt x="469" y="695"/>
                          </a:lnTo>
                          <a:lnTo>
                            <a:pt x="471" y="695"/>
                          </a:lnTo>
                          <a:lnTo>
                            <a:pt x="471" y="693"/>
                          </a:lnTo>
                          <a:lnTo>
                            <a:pt x="473" y="691"/>
                          </a:lnTo>
                          <a:lnTo>
                            <a:pt x="475" y="689"/>
                          </a:lnTo>
                          <a:lnTo>
                            <a:pt x="476" y="689"/>
                          </a:lnTo>
                          <a:lnTo>
                            <a:pt x="478" y="687"/>
                          </a:lnTo>
                          <a:lnTo>
                            <a:pt x="480" y="687"/>
                          </a:lnTo>
                          <a:lnTo>
                            <a:pt x="480" y="685"/>
                          </a:lnTo>
                          <a:lnTo>
                            <a:pt x="482" y="685"/>
                          </a:lnTo>
                          <a:lnTo>
                            <a:pt x="482" y="683"/>
                          </a:lnTo>
                          <a:lnTo>
                            <a:pt x="484" y="683"/>
                          </a:lnTo>
                          <a:lnTo>
                            <a:pt x="484" y="681"/>
                          </a:lnTo>
                          <a:lnTo>
                            <a:pt x="484" y="679"/>
                          </a:lnTo>
                          <a:lnTo>
                            <a:pt x="486" y="679"/>
                          </a:lnTo>
                          <a:lnTo>
                            <a:pt x="488" y="679"/>
                          </a:lnTo>
                          <a:lnTo>
                            <a:pt x="490" y="679"/>
                          </a:lnTo>
                          <a:lnTo>
                            <a:pt x="492" y="681"/>
                          </a:lnTo>
                          <a:lnTo>
                            <a:pt x="494" y="681"/>
                          </a:lnTo>
                          <a:lnTo>
                            <a:pt x="496" y="681"/>
                          </a:lnTo>
                          <a:lnTo>
                            <a:pt x="498" y="681"/>
                          </a:lnTo>
                          <a:lnTo>
                            <a:pt x="498" y="679"/>
                          </a:lnTo>
                          <a:lnTo>
                            <a:pt x="498" y="677"/>
                          </a:lnTo>
                          <a:lnTo>
                            <a:pt x="496" y="675"/>
                          </a:lnTo>
                          <a:lnTo>
                            <a:pt x="496" y="672"/>
                          </a:lnTo>
                          <a:lnTo>
                            <a:pt x="494" y="672"/>
                          </a:lnTo>
                          <a:lnTo>
                            <a:pt x="492" y="670"/>
                          </a:lnTo>
                          <a:lnTo>
                            <a:pt x="490" y="672"/>
                          </a:lnTo>
                          <a:lnTo>
                            <a:pt x="488" y="672"/>
                          </a:lnTo>
                          <a:lnTo>
                            <a:pt x="486" y="674"/>
                          </a:lnTo>
                          <a:lnTo>
                            <a:pt x="484" y="672"/>
                          </a:lnTo>
                          <a:lnTo>
                            <a:pt x="482" y="670"/>
                          </a:lnTo>
                          <a:lnTo>
                            <a:pt x="480" y="668"/>
                          </a:lnTo>
                          <a:lnTo>
                            <a:pt x="480" y="666"/>
                          </a:lnTo>
                          <a:lnTo>
                            <a:pt x="478" y="666"/>
                          </a:lnTo>
                          <a:lnTo>
                            <a:pt x="476" y="664"/>
                          </a:lnTo>
                          <a:lnTo>
                            <a:pt x="475" y="664"/>
                          </a:lnTo>
                          <a:lnTo>
                            <a:pt x="473" y="664"/>
                          </a:lnTo>
                          <a:lnTo>
                            <a:pt x="473" y="666"/>
                          </a:lnTo>
                          <a:lnTo>
                            <a:pt x="471" y="666"/>
                          </a:lnTo>
                          <a:lnTo>
                            <a:pt x="471" y="668"/>
                          </a:lnTo>
                          <a:lnTo>
                            <a:pt x="469" y="670"/>
                          </a:lnTo>
                          <a:lnTo>
                            <a:pt x="469" y="672"/>
                          </a:lnTo>
                          <a:lnTo>
                            <a:pt x="467" y="672"/>
                          </a:lnTo>
                          <a:lnTo>
                            <a:pt x="465" y="672"/>
                          </a:lnTo>
                          <a:lnTo>
                            <a:pt x="463" y="672"/>
                          </a:lnTo>
                          <a:lnTo>
                            <a:pt x="461" y="672"/>
                          </a:lnTo>
                          <a:lnTo>
                            <a:pt x="459" y="672"/>
                          </a:lnTo>
                          <a:lnTo>
                            <a:pt x="459" y="674"/>
                          </a:lnTo>
                          <a:lnTo>
                            <a:pt x="457" y="674"/>
                          </a:lnTo>
                          <a:lnTo>
                            <a:pt x="455" y="674"/>
                          </a:lnTo>
                          <a:lnTo>
                            <a:pt x="453" y="674"/>
                          </a:lnTo>
                          <a:lnTo>
                            <a:pt x="453" y="675"/>
                          </a:lnTo>
                          <a:lnTo>
                            <a:pt x="452" y="675"/>
                          </a:lnTo>
                          <a:lnTo>
                            <a:pt x="452" y="677"/>
                          </a:lnTo>
                          <a:lnTo>
                            <a:pt x="453" y="677"/>
                          </a:lnTo>
                          <a:lnTo>
                            <a:pt x="453" y="679"/>
                          </a:lnTo>
                          <a:lnTo>
                            <a:pt x="455" y="679"/>
                          </a:lnTo>
                          <a:lnTo>
                            <a:pt x="459" y="681"/>
                          </a:lnTo>
                          <a:lnTo>
                            <a:pt x="459" y="679"/>
                          </a:lnTo>
                          <a:lnTo>
                            <a:pt x="461" y="679"/>
                          </a:lnTo>
                          <a:lnTo>
                            <a:pt x="463" y="679"/>
                          </a:lnTo>
                          <a:lnTo>
                            <a:pt x="465" y="679"/>
                          </a:lnTo>
                          <a:lnTo>
                            <a:pt x="465" y="681"/>
                          </a:lnTo>
                          <a:lnTo>
                            <a:pt x="465" y="683"/>
                          </a:lnTo>
                          <a:lnTo>
                            <a:pt x="465" y="685"/>
                          </a:lnTo>
                          <a:lnTo>
                            <a:pt x="463" y="685"/>
                          </a:lnTo>
                          <a:lnTo>
                            <a:pt x="461" y="687"/>
                          </a:lnTo>
                          <a:lnTo>
                            <a:pt x="457" y="687"/>
                          </a:lnTo>
                          <a:lnTo>
                            <a:pt x="453" y="687"/>
                          </a:lnTo>
                          <a:lnTo>
                            <a:pt x="452" y="687"/>
                          </a:lnTo>
                          <a:lnTo>
                            <a:pt x="450" y="687"/>
                          </a:lnTo>
                          <a:lnTo>
                            <a:pt x="448" y="687"/>
                          </a:lnTo>
                          <a:lnTo>
                            <a:pt x="448" y="685"/>
                          </a:lnTo>
                          <a:lnTo>
                            <a:pt x="448" y="681"/>
                          </a:lnTo>
                          <a:lnTo>
                            <a:pt x="446" y="679"/>
                          </a:lnTo>
                          <a:lnTo>
                            <a:pt x="446" y="677"/>
                          </a:lnTo>
                          <a:lnTo>
                            <a:pt x="444" y="677"/>
                          </a:lnTo>
                          <a:lnTo>
                            <a:pt x="442" y="677"/>
                          </a:lnTo>
                          <a:lnTo>
                            <a:pt x="440" y="677"/>
                          </a:lnTo>
                          <a:lnTo>
                            <a:pt x="438" y="679"/>
                          </a:lnTo>
                          <a:lnTo>
                            <a:pt x="436" y="679"/>
                          </a:lnTo>
                          <a:lnTo>
                            <a:pt x="434" y="679"/>
                          </a:lnTo>
                          <a:lnTo>
                            <a:pt x="434" y="681"/>
                          </a:lnTo>
                          <a:lnTo>
                            <a:pt x="432" y="681"/>
                          </a:lnTo>
                          <a:lnTo>
                            <a:pt x="430" y="681"/>
                          </a:lnTo>
                          <a:lnTo>
                            <a:pt x="430" y="683"/>
                          </a:lnTo>
                          <a:lnTo>
                            <a:pt x="428" y="685"/>
                          </a:lnTo>
                          <a:lnTo>
                            <a:pt x="428" y="687"/>
                          </a:lnTo>
                          <a:lnTo>
                            <a:pt x="427" y="687"/>
                          </a:lnTo>
                          <a:lnTo>
                            <a:pt x="425" y="685"/>
                          </a:lnTo>
                          <a:lnTo>
                            <a:pt x="425" y="683"/>
                          </a:lnTo>
                          <a:lnTo>
                            <a:pt x="425" y="681"/>
                          </a:lnTo>
                          <a:lnTo>
                            <a:pt x="425" y="679"/>
                          </a:lnTo>
                          <a:lnTo>
                            <a:pt x="427" y="679"/>
                          </a:lnTo>
                          <a:lnTo>
                            <a:pt x="428" y="677"/>
                          </a:lnTo>
                          <a:lnTo>
                            <a:pt x="428" y="675"/>
                          </a:lnTo>
                          <a:lnTo>
                            <a:pt x="428" y="674"/>
                          </a:lnTo>
                          <a:lnTo>
                            <a:pt x="427" y="672"/>
                          </a:lnTo>
                          <a:lnTo>
                            <a:pt x="427" y="670"/>
                          </a:lnTo>
                          <a:lnTo>
                            <a:pt x="425" y="668"/>
                          </a:lnTo>
                          <a:lnTo>
                            <a:pt x="423" y="666"/>
                          </a:lnTo>
                          <a:lnTo>
                            <a:pt x="423" y="664"/>
                          </a:lnTo>
                          <a:lnTo>
                            <a:pt x="421" y="662"/>
                          </a:lnTo>
                          <a:lnTo>
                            <a:pt x="421" y="660"/>
                          </a:lnTo>
                          <a:lnTo>
                            <a:pt x="419" y="660"/>
                          </a:lnTo>
                          <a:lnTo>
                            <a:pt x="417" y="658"/>
                          </a:lnTo>
                          <a:lnTo>
                            <a:pt x="415" y="658"/>
                          </a:lnTo>
                          <a:lnTo>
                            <a:pt x="415" y="656"/>
                          </a:lnTo>
                          <a:lnTo>
                            <a:pt x="413" y="656"/>
                          </a:lnTo>
                          <a:lnTo>
                            <a:pt x="411" y="654"/>
                          </a:lnTo>
                          <a:lnTo>
                            <a:pt x="411" y="652"/>
                          </a:lnTo>
                          <a:lnTo>
                            <a:pt x="411" y="650"/>
                          </a:lnTo>
                          <a:lnTo>
                            <a:pt x="409" y="650"/>
                          </a:lnTo>
                          <a:lnTo>
                            <a:pt x="409" y="649"/>
                          </a:lnTo>
                          <a:lnTo>
                            <a:pt x="407" y="649"/>
                          </a:lnTo>
                          <a:lnTo>
                            <a:pt x="407" y="650"/>
                          </a:lnTo>
                          <a:lnTo>
                            <a:pt x="405" y="650"/>
                          </a:lnTo>
                          <a:lnTo>
                            <a:pt x="405" y="652"/>
                          </a:lnTo>
                          <a:lnTo>
                            <a:pt x="407" y="654"/>
                          </a:lnTo>
                          <a:lnTo>
                            <a:pt x="405" y="654"/>
                          </a:lnTo>
                          <a:lnTo>
                            <a:pt x="404" y="652"/>
                          </a:lnTo>
                          <a:lnTo>
                            <a:pt x="402" y="650"/>
                          </a:lnTo>
                          <a:lnTo>
                            <a:pt x="400" y="650"/>
                          </a:lnTo>
                          <a:lnTo>
                            <a:pt x="400" y="652"/>
                          </a:lnTo>
                          <a:lnTo>
                            <a:pt x="398" y="652"/>
                          </a:lnTo>
                          <a:lnTo>
                            <a:pt x="398" y="654"/>
                          </a:lnTo>
                          <a:lnTo>
                            <a:pt x="396" y="654"/>
                          </a:lnTo>
                          <a:lnTo>
                            <a:pt x="396" y="656"/>
                          </a:lnTo>
                          <a:lnTo>
                            <a:pt x="396" y="658"/>
                          </a:lnTo>
                          <a:lnTo>
                            <a:pt x="394" y="660"/>
                          </a:lnTo>
                          <a:lnTo>
                            <a:pt x="394" y="658"/>
                          </a:lnTo>
                          <a:lnTo>
                            <a:pt x="392" y="658"/>
                          </a:lnTo>
                          <a:lnTo>
                            <a:pt x="390" y="658"/>
                          </a:lnTo>
                          <a:lnTo>
                            <a:pt x="390" y="656"/>
                          </a:lnTo>
                          <a:lnTo>
                            <a:pt x="390" y="654"/>
                          </a:lnTo>
                          <a:lnTo>
                            <a:pt x="388" y="654"/>
                          </a:lnTo>
                          <a:lnTo>
                            <a:pt x="388" y="652"/>
                          </a:lnTo>
                          <a:lnTo>
                            <a:pt x="386" y="650"/>
                          </a:lnTo>
                          <a:lnTo>
                            <a:pt x="386" y="649"/>
                          </a:lnTo>
                          <a:lnTo>
                            <a:pt x="386" y="647"/>
                          </a:lnTo>
                          <a:lnTo>
                            <a:pt x="384" y="647"/>
                          </a:lnTo>
                          <a:lnTo>
                            <a:pt x="384" y="645"/>
                          </a:lnTo>
                          <a:lnTo>
                            <a:pt x="382" y="645"/>
                          </a:lnTo>
                          <a:lnTo>
                            <a:pt x="382" y="643"/>
                          </a:lnTo>
                          <a:lnTo>
                            <a:pt x="380" y="641"/>
                          </a:lnTo>
                          <a:lnTo>
                            <a:pt x="380" y="639"/>
                          </a:lnTo>
                          <a:lnTo>
                            <a:pt x="379" y="639"/>
                          </a:lnTo>
                          <a:lnTo>
                            <a:pt x="377" y="639"/>
                          </a:lnTo>
                          <a:lnTo>
                            <a:pt x="375" y="639"/>
                          </a:lnTo>
                          <a:lnTo>
                            <a:pt x="375" y="641"/>
                          </a:lnTo>
                          <a:lnTo>
                            <a:pt x="373" y="641"/>
                          </a:lnTo>
                          <a:lnTo>
                            <a:pt x="373" y="643"/>
                          </a:lnTo>
                          <a:lnTo>
                            <a:pt x="371" y="643"/>
                          </a:lnTo>
                          <a:lnTo>
                            <a:pt x="371" y="647"/>
                          </a:lnTo>
                          <a:lnTo>
                            <a:pt x="369" y="647"/>
                          </a:lnTo>
                          <a:lnTo>
                            <a:pt x="367" y="649"/>
                          </a:lnTo>
                          <a:lnTo>
                            <a:pt x="365" y="647"/>
                          </a:lnTo>
                          <a:lnTo>
                            <a:pt x="365" y="645"/>
                          </a:lnTo>
                          <a:lnTo>
                            <a:pt x="363" y="645"/>
                          </a:lnTo>
                          <a:lnTo>
                            <a:pt x="363" y="643"/>
                          </a:lnTo>
                          <a:lnTo>
                            <a:pt x="361" y="641"/>
                          </a:lnTo>
                          <a:lnTo>
                            <a:pt x="359" y="639"/>
                          </a:lnTo>
                          <a:lnTo>
                            <a:pt x="357" y="639"/>
                          </a:lnTo>
                          <a:lnTo>
                            <a:pt x="357" y="637"/>
                          </a:lnTo>
                          <a:lnTo>
                            <a:pt x="356" y="637"/>
                          </a:lnTo>
                          <a:lnTo>
                            <a:pt x="356" y="635"/>
                          </a:lnTo>
                          <a:lnTo>
                            <a:pt x="354" y="635"/>
                          </a:lnTo>
                          <a:lnTo>
                            <a:pt x="354" y="633"/>
                          </a:lnTo>
                          <a:lnTo>
                            <a:pt x="352" y="633"/>
                          </a:lnTo>
                          <a:lnTo>
                            <a:pt x="352" y="631"/>
                          </a:lnTo>
                          <a:lnTo>
                            <a:pt x="350" y="629"/>
                          </a:lnTo>
                          <a:lnTo>
                            <a:pt x="348" y="629"/>
                          </a:lnTo>
                          <a:lnTo>
                            <a:pt x="346" y="629"/>
                          </a:lnTo>
                          <a:lnTo>
                            <a:pt x="346" y="631"/>
                          </a:lnTo>
                          <a:lnTo>
                            <a:pt x="344" y="631"/>
                          </a:lnTo>
                          <a:lnTo>
                            <a:pt x="342" y="631"/>
                          </a:lnTo>
                          <a:lnTo>
                            <a:pt x="340" y="631"/>
                          </a:lnTo>
                          <a:lnTo>
                            <a:pt x="338" y="633"/>
                          </a:lnTo>
                          <a:lnTo>
                            <a:pt x="336" y="633"/>
                          </a:lnTo>
                          <a:lnTo>
                            <a:pt x="336" y="635"/>
                          </a:lnTo>
                          <a:lnTo>
                            <a:pt x="336" y="637"/>
                          </a:lnTo>
                          <a:lnTo>
                            <a:pt x="338" y="637"/>
                          </a:lnTo>
                          <a:lnTo>
                            <a:pt x="340" y="637"/>
                          </a:lnTo>
                          <a:lnTo>
                            <a:pt x="342" y="637"/>
                          </a:lnTo>
                          <a:lnTo>
                            <a:pt x="342" y="639"/>
                          </a:lnTo>
                          <a:lnTo>
                            <a:pt x="342" y="641"/>
                          </a:lnTo>
                          <a:lnTo>
                            <a:pt x="340" y="641"/>
                          </a:lnTo>
                          <a:lnTo>
                            <a:pt x="338" y="643"/>
                          </a:lnTo>
                          <a:lnTo>
                            <a:pt x="336" y="643"/>
                          </a:lnTo>
                          <a:lnTo>
                            <a:pt x="334" y="643"/>
                          </a:lnTo>
                          <a:lnTo>
                            <a:pt x="332" y="643"/>
                          </a:lnTo>
                          <a:lnTo>
                            <a:pt x="332" y="645"/>
                          </a:lnTo>
                          <a:lnTo>
                            <a:pt x="331" y="645"/>
                          </a:lnTo>
                          <a:lnTo>
                            <a:pt x="329" y="645"/>
                          </a:lnTo>
                          <a:lnTo>
                            <a:pt x="327" y="645"/>
                          </a:lnTo>
                          <a:lnTo>
                            <a:pt x="327" y="647"/>
                          </a:lnTo>
                          <a:lnTo>
                            <a:pt x="327" y="649"/>
                          </a:lnTo>
                          <a:lnTo>
                            <a:pt x="327" y="650"/>
                          </a:lnTo>
                          <a:lnTo>
                            <a:pt x="325" y="650"/>
                          </a:lnTo>
                          <a:lnTo>
                            <a:pt x="323" y="650"/>
                          </a:lnTo>
                          <a:lnTo>
                            <a:pt x="321" y="650"/>
                          </a:lnTo>
                          <a:lnTo>
                            <a:pt x="321" y="649"/>
                          </a:lnTo>
                          <a:lnTo>
                            <a:pt x="321" y="647"/>
                          </a:lnTo>
                          <a:lnTo>
                            <a:pt x="321" y="645"/>
                          </a:lnTo>
                          <a:lnTo>
                            <a:pt x="319" y="645"/>
                          </a:lnTo>
                          <a:lnTo>
                            <a:pt x="317" y="643"/>
                          </a:lnTo>
                          <a:lnTo>
                            <a:pt x="317" y="641"/>
                          </a:lnTo>
                          <a:lnTo>
                            <a:pt x="317" y="639"/>
                          </a:lnTo>
                          <a:lnTo>
                            <a:pt x="315" y="637"/>
                          </a:lnTo>
                          <a:lnTo>
                            <a:pt x="313" y="637"/>
                          </a:lnTo>
                          <a:lnTo>
                            <a:pt x="311" y="635"/>
                          </a:lnTo>
                          <a:lnTo>
                            <a:pt x="311" y="633"/>
                          </a:lnTo>
                          <a:lnTo>
                            <a:pt x="311" y="631"/>
                          </a:lnTo>
                          <a:lnTo>
                            <a:pt x="311" y="629"/>
                          </a:lnTo>
                          <a:lnTo>
                            <a:pt x="309" y="629"/>
                          </a:lnTo>
                          <a:lnTo>
                            <a:pt x="308" y="627"/>
                          </a:lnTo>
                          <a:lnTo>
                            <a:pt x="308" y="626"/>
                          </a:lnTo>
                          <a:lnTo>
                            <a:pt x="309" y="624"/>
                          </a:lnTo>
                          <a:lnTo>
                            <a:pt x="309" y="622"/>
                          </a:lnTo>
                          <a:lnTo>
                            <a:pt x="309" y="620"/>
                          </a:lnTo>
                          <a:lnTo>
                            <a:pt x="309" y="618"/>
                          </a:lnTo>
                          <a:lnTo>
                            <a:pt x="308" y="616"/>
                          </a:lnTo>
                          <a:lnTo>
                            <a:pt x="308" y="614"/>
                          </a:lnTo>
                          <a:lnTo>
                            <a:pt x="306" y="614"/>
                          </a:lnTo>
                          <a:lnTo>
                            <a:pt x="306" y="612"/>
                          </a:lnTo>
                          <a:lnTo>
                            <a:pt x="306" y="610"/>
                          </a:lnTo>
                          <a:lnTo>
                            <a:pt x="306" y="608"/>
                          </a:lnTo>
                          <a:lnTo>
                            <a:pt x="304" y="608"/>
                          </a:lnTo>
                          <a:lnTo>
                            <a:pt x="302" y="608"/>
                          </a:lnTo>
                          <a:lnTo>
                            <a:pt x="300" y="608"/>
                          </a:lnTo>
                          <a:lnTo>
                            <a:pt x="298" y="608"/>
                          </a:lnTo>
                          <a:lnTo>
                            <a:pt x="298" y="606"/>
                          </a:lnTo>
                          <a:lnTo>
                            <a:pt x="296" y="604"/>
                          </a:lnTo>
                          <a:lnTo>
                            <a:pt x="298" y="602"/>
                          </a:lnTo>
                          <a:lnTo>
                            <a:pt x="296" y="601"/>
                          </a:lnTo>
                          <a:lnTo>
                            <a:pt x="294" y="601"/>
                          </a:lnTo>
                          <a:lnTo>
                            <a:pt x="292" y="599"/>
                          </a:lnTo>
                          <a:lnTo>
                            <a:pt x="290" y="597"/>
                          </a:lnTo>
                          <a:lnTo>
                            <a:pt x="290" y="595"/>
                          </a:lnTo>
                          <a:lnTo>
                            <a:pt x="288" y="595"/>
                          </a:lnTo>
                          <a:lnTo>
                            <a:pt x="288" y="593"/>
                          </a:lnTo>
                          <a:lnTo>
                            <a:pt x="290" y="591"/>
                          </a:lnTo>
                          <a:lnTo>
                            <a:pt x="292" y="589"/>
                          </a:lnTo>
                          <a:lnTo>
                            <a:pt x="294" y="587"/>
                          </a:lnTo>
                          <a:lnTo>
                            <a:pt x="296" y="587"/>
                          </a:lnTo>
                          <a:lnTo>
                            <a:pt x="296" y="585"/>
                          </a:lnTo>
                          <a:lnTo>
                            <a:pt x="298" y="585"/>
                          </a:lnTo>
                          <a:lnTo>
                            <a:pt x="298" y="587"/>
                          </a:lnTo>
                          <a:lnTo>
                            <a:pt x="300" y="587"/>
                          </a:lnTo>
                          <a:lnTo>
                            <a:pt x="300" y="589"/>
                          </a:lnTo>
                          <a:lnTo>
                            <a:pt x="302" y="589"/>
                          </a:lnTo>
                          <a:lnTo>
                            <a:pt x="302" y="587"/>
                          </a:lnTo>
                          <a:lnTo>
                            <a:pt x="302" y="585"/>
                          </a:lnTo>
                          <a:lnTo>
                            <a:pt x="304" y="585"/>
                          </a:lnTo>
                          <a:lnTo>
                            <a:pt x="304" y="583"/>
                          </a:lnTo>
                          <a:lnTo>
                            <a:pt x="304" y="581"/>
                          </a:lnTo>
                          <a:lnTo>
                            <a:pt x="302" y="581"/>
                          </a:lnTo>
                          <a:lnTo>
                            <a:pt x="302" y="579"/>
                          </a:lnTo>
                          <a:lnTo>
                            <a:pt x="300" y="579"/>
                          </a:lnTo>
                          <a:lnTo>
                            <a:pt x="298" y="579"/>
                          </a:lnTo>
                          <a:lnTo>
                            <a:pt x="296" y="579"/>
                          </a:lnTo>
                          <a:lnTo>
                            <a:pt x="294" y="578"/>
                          </a:lnTo>
                          <a:lnTo>
                            <a:pt x="294" y="576"/>
                          </a:lnTo>
                          <a:lnTo>
                            <a:pt x="294" y="574"/>
                          </a:lnTo>
                          <a:lnTo>
                            <a:pt x="294" y="572"/>
                          </a:lnTo>
                          <a:lnTo>
                            <a:pt x="294" y="570"/>
                          </a:lnTo>
                          <a:lnTo>
                            <a:pt x="294" y="568"/>
                          </a:lnTo>
                          <a:lnTo>
                            <a:pt x="294" y="566"/>
                          </a:lnTo>
                          <a:lnTo>
                            <a:pt x="294" y="568"/>
                          </a:lnTo>
                          <a:lnTo>
                            <a:pt x="292" y="568"/>
                          </a:lnTo>
                          <a:lnTo>
                            <a:pt x="292" y="566"/>
                          </a:lnTo>
                          <a:lnTo>
                            <a:pt x="290" y="566"/>
                          </a:lnTo>
                          <a:lnTo>
                            <a:pt x="290" y="564"/>
                          </a:lnTo>
                          <a:lnTo>
                            <a:pt x="288" y="564"/>
                          </a:lnTo>
                          <a:lnTo>
                            <a:pt x="286" y="564"/>
                          </a:lnTo>
                          <a:lnTo>
                            <a:pt x="284" y="562"/>
                          </a:lnTo>
                          <a:lnTo>
                            <a:pt x="283" y="562"/>
                          </a:lnTo>
                          <a:lnTo>
                            <a:pt x="283" y="560"/>
                          </a:lnTo>
                          <a:lnTo>
                            <a:pt x="283" y="558"/>
                          </a:lnTo>
                          <a:lnTo>
                            <a:pt x="283" y="556"/>
                          </a:lnTo>
                          <a:lnTo>
                            <a:pt x="283" y="554"/>
                          </a:lnTo>
                          <a:lnTo>
                            <a:pt x="281" y="554"/>
                          </a:lnTo>
                          <a:lnTo>
                            <a:pt x="279" y="554"/>
                          </a:lnTo>
                          <a:lnTo>
                            <a:pt x="277" y="554"/>
                          </a:lnTo>
                          <a:lnTo>
                            <a:pt x="275" y="554"/>
                          </a:lnTo>
                          <a:lnTo>
                            <a:pt x="273" y="556"/>
                          </a:lnTo>
                          <a:lnTo>
                            <a:pt x="271" y="556"/>
                          </a:lnTo>
                          <a:lnTo>
                            <a:pt x="271" y="558"/>
                          </a:lnTo>
                          <a:lnTo>
                            <a:pt x="269" y="558"/>
                          </a:lnTo>
                          <a:lnTo>
                            <a:pt x="271" y="560"/>
                          </a:lnTo>
                          <a:lnTo>
                            <a:pt x="271" y="562"/>
                          </a:lnTo>
                          <a:lnTo>
                            <a:pt x="271" y="564"/>
                          </a:lnTo>
                          <a:lnTo>
                            <a:pt x="271" y="566"/>
                          </a:lnTo>
                          <a:lnTo>
                            <a:pt x="269" y="566"/>
                          </a:lnTo>
                          <a:lnTo>
                            <a:pt x="267" y="566"/>
                          </a:lnTo>
                          <a:lnTo>
                            <a:pt x="265" y="566"/>
                          </a:lnTo>
                          <a:lnTo>
                            <a:pt x="265" y="564"/>
                          </a:lnTo>
                          <a:lnTo>
                            <a:pt x="263" y="564"/>
                          </a:lnTo>
                          <a:lnTo>
                            <a:pt x="261" y="562"/>
                          </a:lnTo>
                          <a:lnTo>
                            <a:pt x="261" y="560"/>
                          </a:lnTo>
                          <a:lnTo>
                            <a:pt x="263" y="560"/>
                          </a:lnTo>
                          <a:lnTo>
                            <a:pt x="265" y="558"/>
                          </a:lnTo>
                          <a:lnTo>
                            <a:pt x="265" y="556"/>
                          </a:lnTo>
                          <a:lnTo>
                            <a:pt x="265" y="554"/>
                          </a:lnTo>
                          <a:lnTo>
                            <a:pt x="263" y="554"/>
                          </a:lnTo>
                          <a:lnTo>
                            <a:pt x="261" y="554"/>
                          </a:lnTo>
                          <a:lnTo>
                            <a:pt x="261" y="556"/>
                          </a:lnTo>
                          <a:lnTo>
                            <a:pt x="260" y="556"/>
                          </a:lnTo>
                          <a:lnTo>
                            <a:pt x="258" y="556"/>
                          </a:lnTo>
                          <a:lnTo>
                            <a:pt x="258" y="554"/>
                          </a:lnTo>
                          <a:lnTo>
                            <a:pt x="256" y="554"/>
                          </a:lnTo>
                          <a:lnTo>
                            <a:pt x="256" y="553"/>
                          </a:lnTo>
                          <a:lnTo>
                            <a:pt x="254" y="553"/>
                          </a:lnTo>
                          <a:lnTo>
                            <a:pt x="254" y="551"/>
                          </a:lnTo>
                          <a:lnTo>
                            <a:pt x="254" y="549"/>
                          </a:lnTo>
                          <a:lnTo>
                            <a:pt x="252" y="549"/>
                          </a:lnTo>
                          <a:lnTo>
                            <a:pt x="252" y="547"/>
                          </a:lnTo>
                          <a:lnTo>
                            <a:pt x="250" y="547"/>
                          </a:lnTo>
                          <a:lnTo>
                            <a:pt x="248" y="547"/>
                          </a:lnTo>
                          <a:lnTo>
                            <a:pt x="248" y="549"/>
                          </a:lnTo>
                          <a:lnTo>
                            <a:pt x="248" y="551"/>
                          </a:lnTo>
                          <a:lnTo>
                            <a:pt x="246" y="553"/>
                          </a:lnTo>
                          <a:lnTo>
                            <a:pt x="244" y="553"/>
                          </a:lnTo>
                          <a:lnTo>
                            <a:pt x="242" y="553"/>
                          </a:lnTo>
                          <a:lnTo>
                            <a:pt x="242" y="551"/>
                          </a:lnTo>
                          <a:lnTo>
                            <a:pt x="240" y="549"/>
                          </a:lnTo>
                          <a:lnTo>
                            <a:pt x="240" y="547"/>
                          </a:lnTo>
                          <a:lnTo>
                            <a:pt x="238" y="545"/>
                          </a:lnTo>
                          <a:lnTo>
                            <a:pt x="238" y="543"/>
                          </a:lnTo>
                          <a:lnTo>
                            <a:pt x="238" y="541"/>
                          </a:lnTo>
                          <a:lnTo>
                            <a:pt x="240" y="539"/>
                          </a:lnTo>
                          <a:lnTo>
                            <a:pt x="240" y="537"/>
                          </a:lnTo>
                          <a:lnTo>
                            <a:pt x="238" y="535"/>
                          </a:lnTo>
                          <a:lnTo>
                            <a:pt x="236" y="535"/>
                          </a:lnTo>
                          <a:lnTo>
                            <a:pt x="236" y="533"/>
                          </a:lnTo>
                          <a:lnTo>
                            <a:pt x="235" y="533"/>
                          </a:lnTo>
                          <a:lnTo>
                            <a:pt x="235" y="531"/>
                          </a:lnTo>
                          <a:lnTo>
                            <a:pt x="233" y="530"/>
                          </a:lnTo>
                          <a:lnTo>
                            <a:pt x="231" y="528"/>
                          </a:lnTo>
                          <a:lnTo>
                            <a:pt x="229" y="528"/>
                          </a:lnTo>
                          <a:lnTo>
                            <a:pt x="227" y="528"/>
                          </a:lnTo>
                          <a:lnTo>
                            <a:pt x="227" y="530"/>
                          </a:lnTo>
                          <a:lnTo>
                            <a:pt x="229" y="530"/>
                          </a:lnTo>
                          <a:lnTo>
                            <a:pt x="229" y="531"/>
                          </a:lnTo>
                          <a:lnTo>
                            <a:pt x="227" y="533"/>
                          </a:lnTo>
                          <a:lnTo>
                            <a:pt x="225" y="533"/>
                          </a:lnTo>
                          <a:lnTo>
                            <a:pt x="223" y="535"/>
                          </a:lnTo>
                          <a:lnTo>
                            <a:pt x="221" y="535"/>
                          </a:lnTo>
                          <a:lnTo>
                            <a:pt x="219" y="537"/>
                          </a:lnTo>
                          <a:lnTo>
                            <a:pt x="219" y="539"/>
                          </a:lnTo>
                          <a:lnTo>
                            <a:pt x="217" y="539"/>
                          </a:lnTo>
                          <a:lnTo>
                            <a:pt x="217" y="537"/>
                          </a:lnTo>
                          <a:lnTo>
                            <a:pt x="215" y="535"/>
                          </a:lnTo>
                          <a:lnTo>
                            <a:pt x="213" y="535"/>
                          </a:lnTo>
                          <a:lnTo>
                            <a:pt x="213" y="537"/>
                          </a:lnTo>
                          <a:lnTo>
                            <a:pt x="212" y="537"/>
                          </a:lnTo>
                          <a:lnTo>
                            <a:pt x="212" y="539"/>
                          </a:lnTo>
                          <a:lnTo>
                            <a:pt x="212" y="537"/>
                          </a:lnTo>
                          <a:lnTo>
                            <a:pt x="210" y="537"/>
                          </a:lnTo>
                          <a:lnTo>
                            <a:pt x="210" y="535"/>
                          </a:lnTo>
                          <a:lnTo>
                            <a:pt x="208" y="535"/>
                          </a:lnTo>
                          <a:lnTo>
                            <a:pt x="206" y="535"/>
                          </a:lnTo>
                          <a:lnTo>
                            <a:pt x="204" y="535"/>
                          </a:lnTo>
                          <a:lnTo>
                            <a:pt x="202" y="535"/>
                          </a:lnTo>
                          <a:lnTo>
                            <a:pt x="200" y="535"/>
                          </a:lnTo>
                          <a:lnTo>
                            <a:pt x="198" y="535"/>
                          </a:lnTo>
                          <a:lnTo>
                            <a:pt x="200" y="533"/>
                          </a:lnTo>
                          <a:lnTo>
                            <a:pt x="200" y="531"/>
                          </a:lnTo>
                          <a:lnTo>
                            <a:pt x="200" y="530"/>
                          </a:lnTo>
                          <a:lnTo>
                            <a:pt x="200" y="528"/>
                          </a:lnTo>
                          <a:lnTo>
                            <a:pt x="198" y="526"/>
                          </a:lnTo>
                          <a:lnTo>
                            <a:pt x="196" y="526"/>
                          </a:lnTo>
                          <a:lnTo>
                            <a:pt x="194" y="526"/>
                          </a:lnTo>
                          <a:lnTo>
                            <a:pt x="194" y="524"/>
                          </a:lnTo>
                          <a:lnTo>
                            <a:pt x="192" y="524"/>
                          </a:lnTo>
                          <a:lnTo>
                            <a:pt x="190" y="524"/>
                          </a:lnTo>
                          <a:lnTo>
                            <a:pt x="190" y="522"/>
                          </a:lnTo>
                          <a:lnTo>
                            <a:pt x="192" y="520"/>
                          </a:lnTo>
                          <a:lnTo>
                            <a:pt x="192" y="518"/>
                          </a:lnTo>
                          <a:lnTo>
                            <a:pt x="192" y="516"/>
                          </a:lnTo>
                          <a:lnTo>
                            <a:pt x="190" y="516"/>
                          </a:lnTo>
                          <a:lnTo>
                            <a:pt x="190" y="514"/>
                          </a:lnTo>
                          <a:lnTo>
                            <a:pt x="188" y="514"/>
                          </a:lnTo>
                          <a:lnTo>
                            <a:pt x="188" y="512"/>
                          </a:lnTo>
                          <a:lnTo>
                            <a:pt x="187" y="512"/>
                          </a:lnTo>
                          <a:lnTo>
                            <a:pt x="187" y="514"/>
                          </a:lnTo>
                          <a:lnTo>
                            <a:pt x="188" y="516"/>
                          </a:lnTo>
                          <a:lnTo>
                            <a:pt x="187" y="516"/>
                          </a:lnTo>
                          <a:lnTo>
                            <a:pt x="185" y="516"/>
                          </a:lnTo>
                          <a:lnTo>
                            <a:pt x="183" y="516"/>
                          </a:lnTo>
                          <a:lnTo>
                            <a:pt x="181" y="516"/>
                          </a:lnTo>
                          <a:lnTo>
                            <a:pt x="181" y="514"/>
                          </a:lnTo>
                          <a:lnTo>
                            <a:pt x="179" y="514"/>
                          </a:lnTo>
                          <a:lnTo>
                            <a:pt x="179" y="512"/>
                          </a:lnTo>
                          <a:lnTo>
                            <a:pt x="179" y="510"/>
                          </a:lnTo>
                          <a:lnTo>
                            <a:pt x="179" y="508"/>
                          </a:lnTo>
                          <a:lnTo>
                            <a:pt x="179" y="506"/>
                          </a:lnTo>
                          <a:lnTo>
                            <a:pt x="177" y="506"/>
                          </a:lnTo>
                          <a:lnTo>
                            <a:pt x="175" y="506"/>
                          </a:lnTo>
                          <a:lnTo>
                            <a:pt x="173" y="506"/>
                          </a:lnTo>
                          <a:lnTo>
                            <a:pt x="173" y="505"/>
                          </a:lnTo>
                          <a:lnTo>
                            <a:pt x="171" y="505"/>
                          </a:lnTo>
                          <a:lnTo>
                            <a:pt x="171" y="506"/>
                          </a:lnTo>
                          <a:lnTo>
                            <a:pt x="171" y="508"/>
                          </a:lnTo>
                          <a:lnTo>
                            <a:pt x="171" y="510"/>
                          </a:lnTo>
                          <a:lnTo>
                            <a:pt x="171" y="512"/>
                          </a:lnTo>
                          <a:lnTo>
                            <a:pt x="169" y="512"/>
                          </a:lnTo>
                          <a:lnTo>
                            <a:pt x="169" y="514"/>
                          </a:lnTo>
                          <a:lnTo>
                            <a:pt x="167" y="514"/>
                          </a:lnTo>
                          <a:lnTo>
                            <a:pt x="165" y="516"/>
                          </a:lnTo>
                          <a:lnTo>
                            <a:pt x="164" y="516"/>
                          </a:lnTo>
                          <a:lnTo>
                            <a:pt x="162" y="516"/>
                          </a:lnTo>
                          <a:lnTo>
                            <a:pt x="160" y="516"/>
                          </a:lnTo>
                          <a:lnTo>
                            <a:pt x="158" y="516"/>
                          </a:lnTo>
                          <a:lnTo>
                            <a:pt x="156" y="516"/>
                          </a:lnTo>
                          <a:lnTo>
                            <a:pt x="156" y="514"/>
                          </a:lnTo>
                          <a:lnTo>
                            <a:pt x="154" y="514"/>
                          </a:lnTo>
                          <a:lnTo>
                            <a:pt x="152" y="512"/>
                          </a:lnTo>
                          <a:lnTo>
                            <a:pt x="154" y="510"/>
                          </a:lnTo>
                          <a:lnTo>
                            <a:pt x="156" y="510"/>
                          </a:lnTo>
                          <a:lnTo>
                            <a:pt x="156" y="508"/>
                          </a:lnTo>
                          <a:lnTo>
                            <a:pt x="156" y="506"/>
                          </a:lnTo>
                          <a:lnTo>
                            <a:pt x="154" y="506"/>
                          </a:lnTo>
                          <a:lnTo>
                            <a:pt x="154" y="505"/>
                          </a:lnTo>
                          <a:lnTo>
                            <a:pt x="152" y="505"/>
                          </a:lnTo>
                          <a:lnTo>
                            <a:pt x="150" y="505"/>
                          </a:lnTo>
                          <a:lnTo>
                            <a:pt x="150" y="506"/>
                          </a:lnTo>
                          <a:lnTo>
                            <a:pt x="150" y="508"/>
                          </a:lnTo>
                          <a:lnTo>
                            <a:pt x="148" y="510"/>
                          </a:lnTo>
                          <a:lnTo>
                            <a:pt x="150" y="512"/>
                          </a:lnTo>
                          <a:lnTo>
                            <a:pt x="148" y="512"/>
                          </a:lnTo>
                          <a:lnTo>
                            <a:pt x="150" y="514"/>
                          </a:lnTo>
                          <a:lnTo>
                            <a:pt x="148" y="514"/>
                          </a:lnTo>
                          <a:lnTo>
                            <a:pt x="146" y="514"/>
                          </a:lnTo>
                          <a:lnTo>
                            <a:pt x="146" y="516"/>
                          </a:lnTo>
                          <a:lnTo>
                            <a:pt x="146" y="518"/>
                          </a:lnTo>
                          <a:lnTo>
                            <a:pt x="144" y="518"/>
                          </a:lnTo>
                          <a:lnTo>
                            <a:pt x="144" y="520"/>
                          </a:lnTo>
                          <a:lnTo>
                            <a:pt x="142" y="518"/>
                          </a:lnTo>
                          <a:lnTo>
                            <a:pt x="140" y="518"/>
                          </a:lnTo>
                          <a:lnTo>
                            <a:pt x="139" y="520"/>
                          </a:lnTo>
                          <a:lnTo>
                            <a:pt x="139" y="522"/>
                          </a:lnTo>
                          <a:lnTo>
                            <a:pt x="137" y="522"/>
                          </a:lnTo>
                          <a:lnTo>
                            <a:pt x="135" y="522"/>
                          </a:lnTo>
                          <a:lnTo>
                            <a:pt x="135" y="520"/>
                          </a:lnTo>
                          <a:lnTo>
                            <a:pt x="133" y="520"/>
                          </a:lnTo>
                          <a:lnTo>
                            <a:pt x="133" y="518"/>
                          </a:lnTo>
                          <a:lnTo>
                            <a:pt x="135" y="516"/>
                          </a:lnTo>
                          <a:lnTo>
                            <a:pt x="137" y="516"/>
                          </a:lnTo>
                          <a:lnTo>
                            <a:pt x="137" y="514"/>
                          </a:lnTo>
                          <a:lnTo>
                            <a:pt x="137" y="512"/>
                          </a:lnTo>
                          <a:lnTo>
                            <a:pt x="139" y="512"/>
                          </a:lnTo>
                          <a:lnTo>
                            <a:pt x="137" y="512"/>
                          </a:lnTo>
                          <a:lnTo>
                            <a:pt x="137" y="510"/>
                          </a:lnTo>
                          <a:lnTo>
                            <a:pt x="135" y="508"/>
                          </a:lnTo>
                          <a:lnTo>
                            <a:pt x="133" y="508"/>
                          </a:lnTo>
                          <a:lnTo>
                            <a:pt x="133" y="506"/>
                          </a:lnTo>
                          <a:lnTo>
                            <a:pt x="131" y="506"/>
                          </a:lnTo>
                          <a:lnTo>
                            <a:pt x="131" y="508"/>
                          </a:lnTo>
                          <a:lnTo>
                            <a:pt x="129" y="508"/>
                          </a:lnTo>
                          <a:lnTo>
                            <a:pt x="127" y="508"/>
                          </a:lnTo>
                          <a:lnTo>
                            <a:pt x="125" y="508"/>
                          </a:lnTo>
                          <a:lnTo>
                            <a:pt x="125" y="510"/>
                          </a:lnTo>
                          <a:lnTo>
                            <a:pt x="123" y="510"/>
                          </a:lnTo>
                          <a:lnTo>
                            <a:pt x="121" y="510"/>
                          </a:lnTo>
                          <a:lnTo>
                            <a:pt x="121" y="508"/>
                          </a:lnTo>
                          <a:lnTo>
                            <a:pt x="123" y="506"/>
                          </a:lnTo>
                          <a:lnTo>
                            <a:pt x="123" y="505"/>
                          </a:lnTo>
                          <a:lnTo>
                            <a:pt x="123" y="503"/>
                          </a:lnTo>
                          <a:lnTo>
                            <a:pt x="123" y="501"/>
                          </a:lnTo>
                          <a:lnTo>
                            <a:pt x="125" y="501"/>
                          </a:lnTo>
                          <a:lnTo>
                            <a:pt x="125" y="499"/>
                          </a:lnTo>
                          <a:lnTo>
                            <a:pt x="127" y="499"/>
                          </a:lnTo>
                          <a:lnTo>
                            <a:pt x="129" y="499"/>
                          </a:lnTo>
                          <a:lnTo>
                            <a:pt x="129" y="497"/>
                          </a:lnTo>
                          <a:lnTo>
                            <a:pt x="127" y="495"/>
                          </a:lnTo>
                          <a:lnTo>
                            <a:pt x="125" y="497"/>
                          </a:lnTo>
                          <a:lnTo>
                            <a:pt x="123" y="499"/>
                          </a:lnTo>
                          <a:lnTo>
                            <a:pt x="121" y="501"/>
                          </a:lnTo>
                          <a:lnTo>
                            <a:pt x="119" y="501"/>
                          </a:lnTo>
                          <a:lnTo>
                            <a:pt x="117" y="503"/>
                          </a:lnTo>
                          <a:lnTo>
                            <a:pt x="117" y="505"/>
                          </a:lnTo>
                          <a:lnTo>
                            <a:pt x="116" y="505"/>
                          </a:lnTo>
                          <a:lnTo>
                            <a:pt x="114" y="505"/>
                          </a:lnTo>
                          <a:lnTo>
                            <a:pt x="112" y="505"/>
                          </a:lnTo>
                          <a:lnTo>
                            <a:pt x="110" y="505"/>
                          </a:lnTo>
                          <a:lnTo>
                            <a:pt x="108" y="505"/>
                          </a:lnTo>
                          <a:lnTo>
                            <a:pt x="108" y="503"/>
                          </a:lnTo>
                          <a:lnTo>
                            <a:pt x="110" y="503"/>
                          </a:lnTo>
                          <a:lnTo>
                            <a:pt x="112" y="503"/>
                          </a:lnTo>
                          <a:lnTo>
                            <a:pt x="114" y="503"/>
                          </a:lnTo>
                          <a:lnTo>
                            <a:pt x="114" y="501"/>
                          </a:lnTo>
                          <a:lnTo>
                            <a:pt x="112" y="501"/>
                          </a:lnTo>
                          <a:lnTo>
                            <a:pt x="110" y="499"/>
                          </a:lnTo>
                          <a:lnTo>
                            <a:pt x="112" y="497"/>
                          </a:lnTo>
                          <a:lnTo>
                            <a:pt x="110" y="497"/>
                          </a:lnTo>
                          <a:lnTo>
                            <a:pt x="108" y="497"/>
                          </a:lnTo>
                          <a:lnTo>
                            <a:pt x="108" y="499"/>
                          </a:lnTo>
                          <a:lnTo>
                            <a:pt x="106" y="499"/>
                          </a:lnTo>
                          <a:lnTo>
                            <a:pt x="104" y="497"/>
                          </a:lnTo>
                          <a:lnTo>
                            <a:pt x="102" y="495"/>
                          </a:lnTo>
                          <a:lnTo>
                            <a:pt x="100" y="495"/>
                          </a:lnTo>
                          <a:lnTo>
                            <a:pt x="98" y="495"/>
                          </a:lnTo>
                          <a:lnTo>
                            <a:pt x="96" y="493"/>
                          </a:lnTo>
                          <a:lnTo>
                            <a:pt x="94" y="491"/>
                          </a:lnTo>
                          <a:lnTo>
                            <a:pt x="92" y="491"/>
                          </a:lnTo>
                          <a:lnTo>
                            <a:pt x="91" y="491"/>
                          </a:lnTo>
                          <a:lnTo>
                            <a:pt x="91" y="489"/>
                          </a:lnTo>
                          <a:lnTo>
                            <a:pt x="89" y="487"/>
                          </a:lnTo>
                          <a:lnTo>
                            <a:pt x="87" y="485"/>
                          </a:lnTo>
                          <a:lnTo>
                            <a:pt x="87" y="483"/>
                          </a:lnTo>
                          <a:lnTo>
                            <a:pt x="85" y="482"/>
                          </a:lnTo>
                          <a:lnTo>
                            <a:pt x="85" y="480"/>
                          </a:lnTo>
                          <a:lnTo>
                            <a:pt x="83" y="480"/>
                          </a:lnTo>
                          <a:lnTo>
                            <a:pt x="83" y="478"/>
                          </a:lnTo>
                          <a:lnTo>
                            <a:pt x="85" y="478"/>
                          </a:lnTo>
                          <a:lnTo>
                            <a:pt x="85" y="476"/>
                          </a:lnTo>
                          <a:lnTo>
                            <a:pt x="87" y="476"/>
                          </a:lnTo>
                          <a:lnTo>
                            <a:pt x="89" y="476"/>
                          </a:lnTo>
                          <a:lnTo>
                            <a:pt x="91" y="476"/>
                          </a:lnTo>
                          <a:lnTo>
                            <a:pt x="91" y="474"/>
                          </a:lnTo>
                          <a:lnTo>
                            <a:pt x="91" y="472"/>
                          </a:lnTo>
                          <a:lnTo>
                            <a:pt x="91" y="470"/>
                          </a:lnTo>
                          <a:lnTo>
                            <a:pt x="89" y="468"/>
                          </a:lnTo>
                          <a:lnTo>
                            <a:pt x="89" y="470"/>
                          </a:lnTo>
                          <a:lnTo>
                            <a:pt x="87" y="470"/>
                          </a:lnTo>
                          <a:lnTo>
                            <a:pt x="85" y="470"/>
                          </a:lnTo>
                          <a:lnTo>
                            <a:pt x="83" y="472"/>
                          </a:lnTo>
                          <a:lnTo>
                            <a:pt x="83" y="474"/>
                          </a:lnTo>
                          <a:lnTo>
                            <a:pt x="81" y="474"/>
                          </a:lnTo>
                          <a:lnTo>
                            <a:pt x="81" y="476"/>
                          </a:lnTo>
                          <a:lnTo>
                            <a:pt x="81" y="478"/>
                          </a:lnTo>
                          <a:lnTo>
                            <a:pt x="79" y="478"/>
                          </a:lnTo>
                          <a:lnTo>
                            <a:pt x="77" y="476"/>
                          </a:lnTo>
                          <a:lnTo>
                            <a:pt x="77" y="474"/>
                          </a:lnTo>
                          <a:lnTo>
                            <a:pt x="77" y="472"/>
                          </a:lnTo>
                          <a:lnTo>
                            <a:pt x="77" y="470"/>
                          </a:lnTo>
                          <a:lnTo>
                            <a:pt x="75" y="470"/>
                          </a:lnTo>
                          <a:lnTo>
                            <a:pt x="75" y="468"/>
                          </a:lnTo>
                          <a:lnTo>
                            <a:pt x="77" y="466"/>
                          </a:lnTo>
                          <a:lnTo>
                            <a:pt x="75" y="464"/>
                          </a:lnTo>
                          <a:lnTo>
                            <a:pt x="75" y="466"/>
                          </a:lnTo>
                          <a:lnTo>
                            <a:pt x="73" y="466"/>
                          </a:lnTo>
                          <a:lnTo>
                            <a:pt x="71" y="466"/>
                          </a:lnTo>
                          <a:lnTo>
                            <a:pt x="69" y="466"/>
                          </a:lnTo>
                          <a:lnTo>
                            <a:pt x="68" y="466"/>
                          </a:lnTo>
                          <a:lnTo>
                            <a:pt x="68" y="464"/>
                          </a:lnTo>
                          <a:lnTo>
                            <a:pt x="68" y="462"/>
                          </a:lnTo>
                          <a:lnTo>
                            <a:pt x="69" y="462"/>
                          </a:lnTo>
                          <a:lnTo>
                            <a:pt x="71" y="460"/>
                          </a:lnTo>
                          <a:lnTo>
                            <a:pt x="71" y="458"/>
                          </a:lnTo>
                          <a:lnTo>
                            <a:pt x="71" y="457"/>
                          </a:lnTo>
                          <a:lnTo>
                            <a:pt x="73" y="457"/>
                          </a:lnTo>
                          <a:lnTo>
                            <a:pt x="73" y="455"/>
                          </a:lnTo>
                          <a:lnTo>
                            <a:pt x="71" y="455"/>
                          </a:lnTo>
                          <a:lnTo>
                            <a:pt x="71" y="457"/>
                          </a:lnTo>
                          <a:lnTo>
                            <a:pt x="69" y="457"/>
                          </a:lnTo>
                          <a:lnTo>
                            <a:pt x="68" y="457"/>
                          </a:lnTo>
                          <a:lnTo>
                            <a:pt x="66" y="457"/>
                          </a:lnTo>
                          <a:lnTo>
                            <a:pt x="64" y="457"/>
                          </a:lnTo>
                          <a:lnTo>
                            <a:pt x="62" y="455"/>
                          </a:lnTo>
                          <a:lnTo>
                            <a:pt x="60" y="455"/>
                          </a:lnTo>
                          <a:lnTo>
                            <a:pt x="60" y="457"/>
                          </a:lnTo>
                          <a:lnTo>
                            <a:pt x="62" y="457"/>
                          </a:lnTo>
                          <a:lnTo>
                            <a:pt x="64" y="457"/>
                          </a:lnTo>
                          <a:lnTo>
                            <a:pt x="64" y="458"/>
                          </a:lnTo>
                          <a:lnTo>
                            <a:pt x="64" y="460"/>
                          </a:lnTo>
                          <a:lnTo>
                            <a:pt x="62" y="460"/>
                          </a:lnTo>
                          <a:lnTo>
                            <a:pt x="62" y="462"/>
                          </a:lnTo>
                          <a:lnTo>
                            <a:pt x="60" y="462"/>
                          </a:lnTo>
                          <a:lnTo>
                            <a:pt x="58" y="462"/>
                          </a:lnTo>
                          <a:lnTo>
                            <a:pt x="56" y="464"/>
                          </a:lnTo>
                          <a:lnTo>
                            <a:pt x="54" y="464"/>
                          </a:lnTo>
                          <a:lnTo>
                            <a:pt x="54" y="462"/>
                          </a:lnTo>
                          <a:lnTo>
                            <a:pt x="52" y="462"/>
                          </a:lnTo>
                          <a:lnTo>
                            <a:pt x="50" y="460"/>
                          </a:lnTo>
                          <a:lnTo>
                            <a:pt x="48" y="460"/>
                          </a:lnTo>
                          <a:lnTo>
                            <a:pt x="48" y="458"/>
                          </a:lnTo>
                          <a:lnTo>
                            <a:pt x="50" y="458"/>
                          </a:lnTo>
                          <a:lnTo>
                            <a:pt x="52" y="458"/>
                          </a:lnTo>
                          <a:lnTo>
                            <a:pt x="54" y="457"/>
                          </a:lnTo>
                          <a:lnTo>
                            <a:pt x="54" y="455"/>
                          </a:lnTo>
                          <a:lnTo>
                            <a:pt x="54" y="453"/>
                          </a:lnTo>
                          <a:lnTo>
                            <a:pt x="54" y="451"/>
                          </a:lnTo>
                          <a:lnTo>
                            <a:pt x="54" y="449"/>
                          </a:lnTo>
                          <a:lnTo>
                            <a:pt x="54" y="447"/>
                          </a:lnTo>
                          <a:lnTo>
                            <a:pt x="56" y="447"/>
                          </a:lnTo>
                          <a:lnTo>
                            <a:pt x="58" y="447"/>
                          </a:lnTo>
                          <a:lnTo>
                            <a:pt x="58" y="445"/>
                          </a:lnTo>
                          <a:lnTo>
                            <a:pt x="56" y="445"/>
                          </a:lnTo>
                          <a:lnTo>
                            <a:pt x="54" y="445"/>
                          </a:lnTo>
                          <a:lnTo>
                            <a:pt x="52" y="445"/>
                          </a:lnTo>
                          <a:lnTo>
                            <a:pt x="52" y="443"/>
                          </a:lnTo>
                          <a:lnTo>
                            <a:pt x="50" y="443"/>
                          </a:lnTo>
                          <a:lnTo>
                            <a:pt x="50" y="441"/>
                          </a:lnTo>
                          <a:lnTo>
                            <a:pt x="52" y="441"/>
                          </a:lnTo>
                          <a:lnTo>
                            <a:pt x="52" y="439"/>
                          </a:lnTo>
                          <a:lnTo>
                            <a:pt x="50" y="437"/>
                          </a:lnTo>
                          <a:lnTo>
                            <a:pt x="50" y="435"/>
                          </a:lnTo>
                          <a:lnTo>
                            <a:pt x="48" y="434"/>
                          </a:lnTo>
                          <a:lnTo>
                            <a:pt x="48" y="432"/>
                          </a:lnTo>
                          <a:lnTo>
                            <a:pt x="46" y="432"/>
                          </a:lnTo>
                          <a:lnTo>
                            <a:pt x="45" y="432"/>
                          </a:lnTo>
                          <a:lnTo>
                            <a:pt x="43" y="430"/>
                          </a:lnTo>
                          <a:lnTo>
                            <a:pt x="41" y="430"/>
                          </a:lnTo>
                          <a:lnTo>
                            <a:pt x="41" y="428"/>
                          </a:lnTo>
                          <a:lnTo>
                            <a:pt x="41" y="430"/>
                          </a:lnTo>
                          <a:lnTo>
                            <a:pt x="41" y="432"/>
                          </a:lnTo>
                          <a:lnTo>
                            <a:pt x="41" y="434"/>
                          </a:lnTo>
                          <a:lnTo>
                            <a:pt x="39" y="435"/>
                          </a:lnTo>
                          <a:lnTo>
                            <a:pt x="37" y="435"/>
                          </a:lnTo>
                          <a:lnTo>
                            <a:pt x="35" y="435"/>
                          </a:lnTo>
                          <a:lnTo>
                            <a:pt x="33" y="435"/>
                          </a:lnTo>
                          <a:lnTo>
                            <a:pt x="31" y="434"/>
                          </a:lnTo>
                          <a:lnTo>
                            <a:pt x="31" y="432"/>
                          </a:lnTo>
                          <a:lnTo>
                            <a:pt x="33" y="430"/>
                          </a:lnTo>
                          <a:lnTo>
                            <a:pt x="35" y="430"/>
                          </a:lnTo>
                          <a:lnTo>
                            <a:pt x="37" y="428"/>
                          </a:lnTo>
                          <a:lnTo>
                            <a:pt x="35" y="428"/>
                          </a:lnTo>
                          <a:lnTo>
                            <a:pt x="35" y="426"/>
                          </a:lnTo>
                          <a:lnTo>
                            <a:pt x="33" y="426"/>
                          </a:lnTo>
                          <a:lnTo>
                            <a:pt x="31" y="426"/>
                          </a:lnTo>
                          <a:lnTo>
                            <a:pt x="29" y="426"/>
                          </a:lnTo>
                          <a:lnTo>
                            <a:pt x="29" y="424"/>
                          </a:lnTo>
                          <a:lnTo>
                            <a:pt x="29" y="422"/>
                          </a:lnTo>
                          <a:lnTo>
                            <a:pt x="29" y="420"/>
                          </a:lnTo>
                          <a:lnTo>
                            <a:pt x="31" y="420"/>
                          </a:lnTo>
                          <a:lnTo>
                            <a:pt x="31" y="418"/>
                          </a:lnTo>
                          <a:lnTo>
                            <a:pt x="33" y="418"/>
                          </a:lnTo>
                          <a:lnTo>
                            <a:pt x="33" y="416"/>
                          </a:lnTo>
                          <a:lnTo>
                            <a:pt x="33" y="414"/>
                          </a:lnTo>
                          <a:lnTo>
                            <a:pt x="31" y="412"/>
                          </a:lnTo>
                          <a:lnTo>
                            <a:pt x="29" y="410"/>
                          </a:lnTo>
                          <a:lnTo>
                            <a:pt x="29" y="409"/>
                          </a:lnTo>
                          <a:lnTo>
                            <a:pt x="29" y="407"/>
                          </a:lnTo>
                          <a:lnTo>
                            <a:pt x="29" y="405"/>
                          </a:lnTo>
                          <a:lnTo>
                            <a:pt x="27" y="405"/>
                          </a:lnTo>
                          <a:lnTo>
                            <a:pt x="27" y="403"/>
                          </a:lnTo>
                          <a:lnTo>
                            <a:pt x="27" y="401"/>
                          </a:lnTo>
                          <a:lnTo>
                            <a:pt x="25" y="401"/>
                          </a:lnTo>
                          <a:lnTo>
                            <a:pt x="25" y="403"/>
                          </a:lnTo>
                          <a:lnTo>
                            <a:pt x="25" y="405"/>
                          </a:lnTo>
                          <a:lnTo>
                            <a:pt x="25" y="407"/>
                          </a:lnTo>
                          <a:lnTo>
                            <a:pt x="23" y="409"/>
                          </a:lnTo>
                          <a:lnTo>
                            <a:pt x="23" y="410"/>
                          </a:lnTo>
                          <a:lnTo>
                            <a:pt x="21" y="410"/>
                          </a:lnTo>
                          <a:lnTo>
                            <a:pt x="21" y="409"/>
                          </a:lnTo>
                          <a:lnTo>
                            <a:pt x="21" y="407"/>
                          </a:lnTo>
                          <a:lnTo>
                            <a:pt x="20" y="405"/>
                          </a:lnTo>
                          <a:lnTo>
                            <a:pt x="18" y="405"/>
                          </a:lnTo>
                          <a:lnTo>
                            <a:pt x="16" y="405"/>
                          </a:lnTo>
                          <a:lnTo>
                            <a:pt x="14" y="405"/>
                          </a:lnTo>
                          <a:lnTo>
                            <a:pt x="12" y="403"/>
                          </a:lnTo>
                          <a:lnTo>
                            <a:pt x="12" y="401"/>
                          </a:lnTo>
                          <a:lnTo>
                            <a:pt x="12" y="399"/>
                          </a:lnTo>
                          <a:lnTo>
                            <a:pt x="14" y="397"/>
                          </a:lnTo>
                          <a:lnTo>
                            <a:pt x="12" y="397"/>
                          </a:lnTo>
                          <a:lnTo>
                            <a:pt x="10" y="395"/>
                          </a:lnTo>
                          <a:lnTo>
                            <a:pt x="8" y="395"/>
                          </a:lnTo>
                          <a:lnTo>
                            <a:pt x="6" y="395"/>
                          </a:lnTo>
                          <a:lnTo>
                            <a:pt x="8" y="393"/>
                          </a:lnTo>
                          <a:lnTo>
                            <a:pt x="10" y="393"/>
                          </a:lnTo>
                          <a:lnTo>
                            <a:pt x="12" y="391"/>
                          </a:lnTo>
                          <a:lnTo>
                            <a:pt x="12" y="389"/>
                          </a:lnTo>
                          <a:lnTo>
                            <a:pt x="14" y="387"/>
                          </a:lnTo>
                          <a:lnTo>
                            <a:pt x="16" y="386"/>
                          </a:lnTo>
                          <a:lnTo>
                            <a:pt x="14" y="386"/>
                          </a:lnTo>
                          <a:lnTo>
                            <a:pt x="12" y="386"/>
                          </a:lnTo>
                          <a:lnTo>
                            <a:pt x="12" y="384"/>
                          </a:lnTo>
                          <a:lnTo>
                            <a:pt x="12" y="382"/>
                          </a:lnTo>
                          <a:lnTo>
                            <a:pt x="10" y="380"/>
                          </a:lnTo>
                          <a:lnTo>
                            <a:pt x="10" y="378"/>
                          </a:lnTo>
                          <a:lnTo>
                            <a:pt x="8" y="378"/>
                          </a:lnTo>
                          <a:lnTo>
                            <a:pt x="8" y="380"/>
                          </a:lnTo>
                          <a:lnTo>
                            <a:pt x="6" y="380"/>
                          </a:lnTo>
                          <a:lnTo>
                            <a:pt x="4" y="380"/>
                          </a:lnTo>
                          <a:lnTo>
                            <a:pt x="4" y="378"/>
                          </a:lnTo>
                          <a:lnTo>
                            <a:pt x="4" y="376"/>
                          </a:lnTo>
                          <a:lnTo>
                            <a:pt x="2" y="376"/>
                          </a:lnTo>
                          <a:lnTo>
                            <a:pt x="0" y="376"/>
                          </a:lnTo>
                          <a:lnTo>
                            <a:pt x="2" y="376"/>
                          </a:lnTo>
                          <a:lnTo>
                            <a:pt x="60" y="316"/>
                          </a:lnTo>
                          <a:lnTo>
                            <a:pt x="60" y="314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1" name="Freeform 4868"/>
                    <p:cNvSpPr>
                      <a:spLocks/>
                    </p:cNvSpPr>
                    <p:nvPr/>
                  </p:nvSpPr>
                  <p:spPr bwMode="auto">
                    <a:xfrm>
                      <a:off x="1037" y="3145"/>
                      <a:ext cx="910" cy="551"/>
                    </a:xfrm>
                    <a:custGeom>
                      <a:avLst/>
                      <a:gdLst>
                        <a:gd name="T0" fmla="*/ 34 w 910"/>
                        <a:gd name="T1" fmla="*/ 248 h 551"/>
                        <a:gd name="T2" fmla="*/ 4 w 910"/>
                        <a:gd name="T3" fmla="*/ 225 h 551"/>
                        <a:gd name="T4" fmla="*/ 48 w 910"/>
                        <a:gd name="T5" fmla="*/ 164 h 551"/>
                        <a:gd name="T6" fmla="*/ 46 w 910"/>
                        <a:gd name="T7" fmla="*/ 119 h 551"/>
                        <a:gd name="T8" fmla="*/ 46 w 910"/>
                        <a:gd name="T9" fmla="*/ 89 h 551"/>
                        <a:gd name="T10" fmla="*/ 71 w 910"/>
                        <a:gd name="T11" fmla="*/ 62 h 551"/>
                        <a:gd name="T12" fmla="*/ 86 w 910"/>
                        <a:gd name="T13" fmla="*/ 43 h 551"/>
                        <a:gd name="T14" fmla="*/ 84 w 910"/>
                        <a:gd name="T15" fmla="*/ 4 h 551"/>
                        <a:gd name="T16" fmla="*/ 115 w 910"/>
                        <a:gd name="T17" fmla="*/ 20 h 551"/>
                        <a:gd name="T18" fmla="*/ 149 w 910"/>
                        <a:gd name="T19" fmla="*/ 18 h 551"/>
                        <a:gd name="T20" fmla="*/ 174 w 910"/>
                        <a:gd name="T21" fmla="*/ 35 h 551"/>
                        <a:gd name="T22" fmla="*/ 180 w 910"/>
                        <a:gd name="T23" fmla="*/ 69 h 551"/>
                        <a:gd name="T24" fmla="*/ 184 w 910"/>
                        <a:gd name="T25" fmla="*/ 110 h 551"/>
                        <a:gd name="T26" fmla="*/ 201 w 910"/>
                        <a:gd name="T27" fmla="*/ 131 h 551"/>
                        <a:gd name="T28" fmla="*/ 234 w 910"/>
                        <a:gd name="T29" fmla="*/ 142 h 551"/>
                        <a:gd name="T30" fmla="*/ 267 w 910"/>
                        <a:gd name="T31" fmla="*/ 146 h 551"/>
                        <a:gd name="T32" fmla="*/ 286 w 910"/>
                        <a:gd name="T33" fmla="*/ 137 h 551"/>
                        <a:gd name="T34" fmla="*/ 311 w 910"/>
                        <a:gd name="T35" fmla="*/ 125 h 551"/>
                        <a:gd name="T36" fmla="*/ 338 w 910"/>
                        <a:gd name="T37" fmla="*/ 125 h 551"/>
                        <a:gd name="T38" fmla="*/ 351 w 910"/>
                        <a:gd name="T39" fmla="*/ 142 h 551"/>
                        <a:gd name="T40" fmla="*/ 374 w 910"/>
                        <a:gd name="T41" fmla="*/ 171 h 551"/>
                        <a:gd name="T42" fmla="*/ 407 w 910"/>
                        <a:gd name="T43" fmla="*/ 175 h 551"/>
                        <a:gd name="T44" fmla="*/ 449 w 910"/>
                        <a:gd name="T45" fmla="*/ 183 h 551"/>
                        <a:gd name="T46" fmla="*/ 476 w 910"/>
                        <a:gd name="T47" fmla="*/ 200 h 551"/>
                        <a:gd name="T48" fmla="*/ 512 w 910"/>
                        <a:gd name="T49" fmla="*/ 202 h 551"/>
                        <a:gd name="T50" fmla="*/ 530 w 910"/>
                        <a:gd name="T51" fmla="*/ 229 h 551"/>
                        <a:gd name="T52" fmla="*/ 541 w 910"/>
                        <a:gd name="T53" fmla="*/ 260 h 551"/>
                        <a:gd name="T54" fmla="*/ 568 w 910"/>
                        <a:gd name="T55" fmla="*/ 269 h 551"/>
                        <a:gd name="T56" fmla="*/ 599 w 910"/>
                        <a:gd name="T57" fmla="*/ 286 h 551"/>
                        <a:gd name="T58" fmla="*/ 599 w 910"/>
                        <a:gd name="T59" fmla="*/ 327 h 551"/>
                        <a:gd name="T60" fmla="*/ 651 w 910"/>
                        <a:gd name="T61" fmla="*/ 348 h 551"/>
                        <a:gd name="T62" fmla="*/ 685 w 910"/>
                        <a:gd name="T63" fmla="*/ 381 h 551"/>
                        <a:gd name="T64" fmla="*/ 681 w 910"/>
                        <a:gd name="T65" fmla="*/ 396 h 551"/>
                        <a:gd name="T66" fmla="*/ 702 w 910"/>
                        <a:gd name="T67" fmla="*/ 417 h 551"/>
                        <a:gd name="T68" fmla="*/ 731 w 910"/>
                        <a:gd name="T69" fmla="*/ 429 h 551"/>
                        <a:gd name="T70" fmla="*/ 756 w 910"/>
                        <a:gd name="T71" fmla="*/ 434 h 551"/>
                        <a:gd name="T72" fmla="*/ 796 w 910"/>
                        <a:gd name="T73" fmla="*/ 442 h 551"/>
                        <a:gd name="T74" fmla="*/ 818 w 910"/>
                        <a:gd name="T75" fmla="*/ 463 h 551"/>
                        <a:gd name="T76" fmla="*/ 852 w 910"/>
                        <a:gd name="T77" fmla="*/ 480 h 551"/>
                        <a:gd name="T78" fmla="*/ 906 w 910"/>
                        <a:gd name="T79" fmla="*/ 505 h 551"/>
                        <a:gd name="T80" fmla="*/ 747 w 910"/>
                        <a:gd name="T81" fmla="*/ 536 h 551"/>
                        <a:gd name="T82" fmla="*/ 714 w 910"/>
                        <a:gd name="T83" fmla="*/ 507 h 551"/>
                        <a:gd name="T84" fmla="*/ 683 w 910"/>
                        <a:gd name="T85" fmla="*/ 494 h 551"/>
                        <a:gd name="T86" fmla="*/ 658 w 910"/>
                        <a:gd name="T87" fmla="*/ 455 h 551"/>
                        <a:gd name="T88" fmla="*/ 622 w 910"/>
                        <a:gd name="T89" fmla="*/ 465 h 551"/>
                        <a:gd name="T90" fmla="*/ 587 w 910"/>
                        <a:gd name="T91" fmla="*/ 434 h 551"/>
                        <a:gd name="T92" fmla="*/ 539 w 910"/>
                        <a:gd name="T93" fmla="*/ 429 h 551"/>
                        <a:gd name="T94" fmla="*/ 485 w 910"/>
                        <a:gd name="T95" fmla="*/ 427 h 551"/>
                        <a:gd name="T96" fmla="*/ 445 w 910"/>
                        <a:gd name="T97" fmla="*/ 405 h 551"/>
                        <a:gd name="T98" fmla="*/ 409 w 910"/>
                        <a:gd name="T99" fmla="*/ 394 h 551"/>
                        <a:gd name="T100" fmla="*/ 368 w 910"/>
                        <a:gd name="T101" fmla="*/ 369 h 551"/>
                        <a:gd name="T102" fmla="*/ 347 w 910"/>
                        <a:gd name="T103" fmla="*/ 348 h 551"/>
                        <a:gd name="T104" fmla="*/ 334 w 910"/>
                        <a:gd name="T105" fmla="*/ 327 h 551"/>
                        <a:gd name="T106" fmla="*/ 301 w 910"/>
                        <a:gd name="T107" fmla="*/ 311 h 551"/>
                        <a:gd name="T108" fmla="*/ 267 w 910"/>
                        <a:gd name="T109" fmla="*/ 298 h 551"/>
                        <a:gd name="T110" fmla="*/ 242 w 910"/>
                        <a:gd name="T111" fmla="*/ 302 h 551"/>
                        <a:gd name="T112" fmla="*/ 215 w 910"/>
                        <a:gd name="T113" fmla="*/ 340 h 551"/>
                        <a:gd name="T114" fmla="*/ 171 w 910"/>
                        <a:gd name="T115" fmla="*/ 344 h 551"/>
                        <a:gd name="T116" fmla="*/ 134 w 910"/>
                        <a:gd name="T117" fmla="*/ 331 h 551"/>
                        <a:gd name="T118" fmla="*/ 103 w 910"/>
                        <a:gd name="T119" fmla="*/ 340 h 551"/>
                        <a:gd name="T120" fmla="*/ 67 w 910"/>
                        <a:gd name="T121" fmla="*/ 333 h 551"/>
                        <a:gd name="T122" fmla="*/ 38 w 910"/>
                        <a:gd name="T123" fmla="*/ 315 h 551"/>
                        <a:gd name="T124" fmla="*/ 38 w 910"/>
                        <a:gd name="T125" fmla="*/ 290 h 551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910" h="551">
                          <a:moveTo>
                            <a:pt x="38" y="279"/>
                          </a:moveTo>
                          <a:lnTo>
                            <a:pt x="36" y="279"/>
                          </a:lnTo>
                          <a:lnTo>
                            <a:pt x="36" y="277"/>
                          </a:lnTo>
                          <a:lnTo>
                            <a:pt x="34" y="277"/>
                          </a:lnTo>
                          <a:lnTo>
                            <a:pt x="34" y="275"/>
                          </a:lnTo>
                          <a:lnTo>
                            <a:pt x="32" y="275"/>
                          </a:lnTo>
                          <a:lnTo>
                            <a:pt x="32" y="273"/>
                          </a:lnTo>
                          <a:lnTo>
                            <a:pt x="34" y="273"/>
                          </a:lnTo>
                          <a:lnTo>
                            <a:pt x="32" y="273"/>
                          </a:lnTo>
                          <a:lnTo>
                            <a:pt x="32" y="271"/>
                          </a:lnTo>
                          <a:lnTo>
                            <a:pt x="32" y="269"/>
                          </a:lnTo>
                          <a:lnTo>
                            <a:pt x="32" y="267"/>
                          </a:lnTo>
                          <a:lnTo>
                            <a:pt x="30" y="267"/>
                          </a:lnTo>
                          <a:lnTo>
                            <a:pt x="30" y="265"/>
                          </a:lnTo>
                          <a:lnTo>
                            <a:pt x="30" y="263"/>
                          </a:lnTo>
                          <a:lnTo>
                            <a:pt x="30" y="261"/>
                          </a:lnTo>
                          <a:lnTo>
                            <a:pt x="30" y="260"/>
                          </a:lnTo>
                          <a:lnTo>
                            <a:pt x="30" y="258"/>
                          </a:lnTo>
                          <a:lnTo>
                            <a:pt x="30" y="256"/>
                          </a:lnTo>
                          <a:lnTo>
                            <a:pt x="32" y="256"/>
                          </a:lnTo>
                          <a:lnTo>
                            <a:pt x="34" y="256"/>
                          </a:lnTo>
                          <a:lnTo>
                            <a:pt x="34" y="254"/>
                          </a:lnTo>
                          <a:lnTo>
                            <a:pt x="32" y="254"/>
                          </a:lnTo>
                          <a:lnTo>
                            <a:pt x="32" y="252"/>
                          </a:lnTo>
                          <a:lnTo>
                            <a:pt x="32" y="250"/>
                          </a:lnTo>
                          <a:lnTo>
                            <a:pt x="34" y="250"/>
                          </a:lnTo>
                          <a:lnTo>
                            <a:pt x="34" y="248"/>
                          </a:lnTo>
                          <a:lnTo>
                            <a:pt x="32" y="248"/>
                          </a:lnTo>
                          <a:lnTo>
                            <a:pt x="34" y="248"/>
                          </a:lnTo>
                          <a:lnTo>
                            <a:pt x="32" y="246"/>
                          </a:lnTo>
                          <a:lnTo>
                            <a:pt x="34" y="246"/>
                          </a:lnTo>
                          <a:lnTo>
                            <a:pt x="32" y="246"/>
                          </a:lnTo>
                          <a:lnTo>
                            <a:pt x="32" y="244"/>
                          </a:lnTo>
                          <a:lnTo>
                            <a:pt x="30" y="244"/>
                          </a:lnTo>
                          <a:lnTo>
                            <a:pt x="30" y="246"/>
                          </a:lnTo>
                          <a:lnTo>
                            <a:pt x="28" y="246"/>
                          </a:lnTo>
                          <a:lnTo>
                            <a:pt x="28" y="244"/>
                          </a:lnTo>
                          <a:lnTo>
                            <a:pt x="27" y="244"/>
                          </a:lnTo>
                          <a:lnTo>
                            <a:pt x="25" y="242"/>
                          </a:lnTo>
                          <a:lnTo>
                            <a:pt x="25" y="244"/>
                          </a:lnTo>
                          <a:lnTo>
                            <a:pt x="23" y="244"/>
                          </a:lnTo>
                          <a:lnTo>
                            <a:pt x="23" y="242"/>
                          </a:lnTo>
                          <a:lnTo>
                            <a:pt x="21" y="242"/>
                          </a:lnTo>
                          <a:lnTo>
                            <a:pt x="19" y="242"/>
                          </a:lnTo>
                          <a:lnTo>
                            <a:pt x="19" y="240"/>
                          </a:lnTo>
                          <a:lnTo>
                            <a:pt x="17" y="240"/>
                          </a:lnTo>
                          <a:lnTo>
                            <a:pt x="17" y="238"/>
                          </a:lnTo>
                          <a:lnTo>
                            <a:pt x="15" y="238"/>
                          </a:lnTo>
                          <a:lnTo>
                            <a:pt x="15" y="237"/>
                          </a:lnTo>
                          <a:lnTo>
                            <a:pt x="13" y="233"/>
                          </a:lnTo>
                          <a:lnTo>
                            <a:pt x="11" y="233"/>
                          </a:lnTo>
                          <a:lnTo>
                            <a:pt x="9" y="231"/>
                          </a:lnTo>
                          <a:lnTo>
                            <a:pt x="7" y="231"/>
                          </a:lnTo>
                          <a:lnTo>
                            <a:pt x="7" y="229"/>
                          </a:lnTo>
                          <a:lnTo>
                            <a:pt x="5" y="229"/>
                          </a:lnTo>
                          <a:lnTo>
                            <a:pt x="5" y="227"/>
                          </a:lnTo>
                          <a:lnTo>
                            <a:pt x="4" y="227"/>
                          </a:lnTo>
                          <a:lnTo>
                            <a:pt x="4" y="225"/>
                          </a:lnTo>
                          <a:lnTo>
                            <a:pt x="2" y="223"/>
                          </a:lnTo>
                          <a:lnTo>
                            <a:pt x="0" y="223"/>
                          </a:lnTo>
                          <a:lnTo>
                            <a:pt x="0" y="221"/>
                          </a:lnTo>
                          <a:lnTo>
                            <a:pt x="7" y="215"/>
                          </a:lnTo>
                          <a:lnTo>
                            <a:pt x="17" y="210"/>
                          </a:lnTo>
                          <a:lnTo>
                            <a:pt x="30" y="202"/>
                          </a:lnTo>
                          <a:lnTo>
                            <a:pt x="30" y="200"/>
                          </a:lnTo>
                          <a:lnTo>
                            <a:pt x="32" y="200"/>
                          </a:lnTo>
                          <a:lnTo>
                            <a:pt x="32" y="198"/>
                          </a:lnTo>
                          <a:lnTo>
                            <a:pt x="32" y="196"/>
                          </a:lnTo>
                          <a:lnTo>
                            <a:pt x="34" y="194"/>
                          </a:lnTo>
                          <a:lnTo>
                            <a:pt x="34" y="192"/>
                          </a:lnTo>
                          <a:lnTo>
                            <a:pt x="36" y="190"/>
                          </a:lnTo>
                          <a:lnTo>
                            <a:pt x="38" y="188"/>
                          </a:lnTo>
                          <a:lnTo>
                            <a:pt x="40" y="187"/>
                          </a:lnTo>
                          <a:lnTo>
                            <a:pt x="40" y="185"/>
                          </a:lnTo>
                          <a:lnTo>
                            <a:pt x="42" y="185"/>
                          </a:lnTo>
                          <a:lnTo>
                            <a:pt x="44" y="183"/>
                          </a:lnTo>
                          <a:lnTo>
                            <a:pt x="46" y="181"/>
                          </a:lnTo>
                          <a:lnTo>
                            <a:pt x="46" y="179"/>
                          </a:lnTo>
                          <a:lnTo>
                            <a:pt x="48" y="179"/>
                          </a:lnTo>
                          <a:lnTo>
                            <a:pt x="48" y="177"/>
                          </a:lnTo>
                          <a:lnTo>
                            <a:pt x="48" y="175"/>
                          </a:lnTo>
                          <a:lnTo>
                            <a:pt x="48" y="173"/>
                          </a:lnTo>
                          <a:lnTo>
                            <a:pt x="48" y="171"/>
                          </a:lnTo>
                          <a:lnTo>
                            <a:pt x="48" y="169"/>
                          </a:lnTo>
                          <a:lnTo>
                            <a:pt x="48" y="167"/>
                          </a:lnTo>
                          <a:lnTo>
                            <a:pt x="48" y="165"/>
                          </a:lnTo>
                          <a:lnTo>
                            <a:pt x="48" y="164"/>
                          </a:lnTo>
                          <a:lnTo>
                            <a:pt x="48" y="162"/>
                          </a:lnTo>
                          <a:lnTo>
                            <a:pt x="48" y="160"/>
                          </a:lnTo>
                          <a:lnTo>
                            <a:pt x="48" y="158"/>
                          </a:lnTo>
                          <a:lnTo>
                            <a:pt x="48" y="156"/>
                          </a:lnTo>
                          <a:lnTo>
                            <a:pt x="48" y="154"/>
                          </a:lnTo>
                          <a:lnTo>
                            <a:pt x="50" y="154"/>
                          </a:lnTo>
                          <a:lnTo>
                            <a:pt x="50" y="152"/>
                          </a:lnTo>
                          <a:lnTo>
                            <a:pt x="50" y="150"/>
                          </a:lnTo>
                          <a:lnTo>
                            <a:pt x="50" y="148"/>
                          </a:lnTo>
                          <a:lnTo>
                            <a:pt x="50" y="146"/>
                          </a:lnTo>
                          <a:lnTo>
                            <a:pt x="52" y="146"/>
                          </a:lnTo>
                          <a:lnTo>
                            <a:pt x="52" y="144"/>
                          </a:lnTo>
                          <a:lnTo>
                            <a:pt x="53" y="144"/>
                          </a:lnTo>
                          <a:lnTo>
                            <a:pt x="53" y="142"/>
                          </a:lnTo>
                          <a:lnTo>
                            <a:pt x="53" y="140"/>
                          </a:lnTo>
                          <a:lnTo>
                            <a:pt x="55" y="139"/>
                          </a:lnTo>
                          <a:lnTo>
                            <a:pt x="55" y="137"/>
                          </a:lnTo>
                          <a:lnTo>
                            <a:pt x="55" y="135"/>
                          </a:lnTo>
                          <a:lnTo>
                            <a:pt x="57" y="133"/>
                          </a:lnTo>
                          <a:lnTo>
                            <a:pt x="57" y="131"/>
                          </a:lnTo>
                          <a:lnTo>
                            <a:pt x="55" y="129"/>
                          </a:lnTo>
                          <a:lnTo>
                            <a:pt x="55" y="127"/>
                          </a:lnTo>
                          <a:lnTo>
                            <a:pt x="53" y="127"/>
                          </a:lnTo>
                          <a:lnTo>
                            <a:pt x="52" y="129"/>
                          </a:lnTo>
                          <a:lnTo>
                            <a:pt x="50" y="129"/>
                          </a:lnTo>
                          <a:lnTo>
                            <a:pt x="48" y="125"/>
                          </a:lnTo>
                          <a:lnTo>
                            <a:pt x="48" y="123"/>
                          </a:lnTo>
                          <a:lnTo>
                            <a:pt x="46" y="121"/>
                          </a:lnTo>
                          <a:lnTo>
                            <a:pt x="46" y="119"/>
                          </a:lnTo>
                          <a:lnTo>
                            <a:pt x="44" y="119"/>
                          </a:lnTo>
                          <a:lnTo>
                            <a:pt x="44" y="121"/>
                          </a:lnTo>
                          <a:lnTo>
                            <a:pt x="42" y="121"/>
                          </a:lnTo>
                          <a:lnTo>
                            <a:pt x="42" y="123"/>
                          </a:lnTo>
                          <a:lnTo>
                            <a:pt x="40" y="123"/>
                          </a:lnTo>
                          <a:lnTo>
                            <a:pt x="40" y="121"/>
                          </a:lnTo>
                          <a:lnTo>
                            <a:pt x="40" y="119"/>
                          </a:lnTo>
                          <a:lnTo>
                            <a:pt x="40" y="117"/>
                          </a:lnTo>
                          <a:lnTo>
                            <a:pt x="40" y="116"/>
                          </a:lnTo>
                          <a:lnTo>
                            <a:pt x="40" y="114"/>
                          </a:lnTo>
                          <a:lnTo>
                            <a:pt x="40" y="112"/>
                          </a:lnTo>
                          <a:lnTo>
                            <a:pt x="40" y="110"/>
                          </a:lnTo>
                          <a:lnTo>
                            <a:pt x="40" y="108"/>
                          </a:lnTo>
                          <a:lnTo>
                            <a:pt x="40" y="106"/>
                          </a:lnTo>
                          <a:lnTo>
                            <a:pt x="40" y="104"/>
                          </a:lnTo>
                          <a:lnTo>
                            <a:pt x="38" y="102"/>
                          </a:lnTo>
                          <a:lnTo>
                            <a:pt x="38" y="100"/>
                          </a:lnTo>
                          <a:lnTo>
                            <a:pt x="38" y="98"/>
                          </a:lnTo>
                          <a:lnTo>
                            <a:pt x="38" y="96"/>
                          </a:lnTo>
                          <a:lnTo>
                            <a:pt x="40" y="96"/>
                          </a:lnTo>
                          <a:lnTo>
                            <a:pt x="40" y="94"/>
                          </a:lnTo>
                          <a:lnTo>
                            <a:pt x="40" y="92"/>
                          </a:lnTo>
                          <a:lnTo>
                            <a:pt x="42" y="92"/>
                          </a:lnTo>
                          <a:lnTo>
                            <a:pt x="42" y="91"/>
                          </a:lnTo>
                          <a:lnTo>
                            <a:pt x="40" y="91"/>
                          </a:lnTo>
                          <a:lnTo>
                            <a:pt x="40" y="89"/>
                          </a:lnTo>
                          <a:lnTo>
                            <a:pt x="42" y="89"/>
                          </a:lnTo>
                          <a:lnTo>
                            <a:pt x="44" y="89"/>
                          </a:lnTo>
                          <a:lnTo>
                            <a:pt x="46" y="89"/>
                          </a:lnTo>
                          <a:lnTo>
                            <a:pt x="48" y="89"/>
                          </a:lnTo>
                          <a:lnTo>
                            <a:pt x="48" y="87"/>
                          </a:lnTo>
                          <a:lnTo>
                            <a:pt x="50" y="87"/>
                          </a:lnTo>
                          <a:lnTo>
                            <a:pt x="52" y="87"/>
                          </a:lnTo>
                          <a:lnTo>
                            <a:pt x="52" y="85"/>
                          </a:lnTo>
                          <a:lnTo>
                            <a:pt x="53" y="85"/>
                          </a:lnTo>
                          <a:lnTo>
                            <a:pt x="53" y="83"/>
                          </a:lnTo>
                          <a:lnTo>
                            <a:pt x="55" y="83"/>
                          </a:lnTo>
                          <a:lnTo>
                            <a:pt x="57" y="81"/>
                          </a:lnTo>
                          <a:lnTo>
                            <a:pt x="57" y="79"/>
                          </a:lnTo>
                          <a:lnTo>
                            <a:pt x="59" y="79"/>
                          </a:lnTo>
                          <a:lnTo>
                            <a:pt x="59" y="77"/>
                          </a:lnTo>
                          <a:lnTo>
                            <a:pt x="61" y="77"/>
                          </a:lnTo>
                          <a:lnTo>
                            <a:pt x="63" y="77"/>
                          </a:lnTo>
                          <a:lnTo>
                            <a:pt x="65" y="77"/>
                          </a:lnTo>
                          <a:lnTo>
                            <a:pt x="67" y="77"/>
                          </a:lnTo>
                          <a:lnTo>
                            <a:pt x="67" y="75"/>
                          </a:lnTo>
                          <a:lnTo>
                            <a:pt x="69" y="75"/>
                          </a:lnTo>
                          <a:lnTo>
                            <a:pt x="71" y="75"/>
                          </a:lnTo>
                          <a:lnTo>
                            <a:pt x="73" y="73"/>
                          </a:lnTo>
                          <a:lnTo>
                            <a:pt x="73" y="71"/>
                          </a:lnTo>
                          <a:lnTo>
                            <a:pt x="73" y="69"/>
                          </a:lnTo>
                          <a:lnTo>
                            <a:pt x="71" y="69"/>
                          </a:lnTo>
                          <a:lnTo>
                            <a:pt x="71" y="68"/>
                          </a:lnTo>
                          <a:lnTo>
                            <a:pt x="69" y="68"/>
                          </a:lnTo>
                          <a:lnTo>
                            <a:pt x="69" y="66"/>
                          </a:lnTo>
                          <a:lnTo>
                            <a:pt x="71" y="66"/>
                          </a:lnTo>
                          <a:lnTo>
                            <a:pt x="71" y="64"/>
                          </a:lnTo>
                          <a:lnTo>
                            <a:pt x="71" y="62"/>
                          </a:lnTo>
                          <a:lnTo>
                            <a:pt x="71" y="60"/>
                          </a:lnTo>
                          <a:lnTo>
                            <a:pt x="73" y="60"/>
                          </a:lnTo>
                          <a:lnTo>
                            <a:pt x="73" y="62"/>
                          </a:lnTo>
                          <a:lnTo>
                            <a:pt x="75" y="62"/>
                          </a:lnTo>
                          <a:lnTo>
                            <a:pt x="75" y="64"/>
                          </a:lnTo>
                          <a:lnTo>
                            <a:pt x="75" y="66"/>
                          </a:lnTo>
                          <a:lnTo>
                            <a:pt x="76" y="66"/>
                          </a:lnTo>
                          <a:lnTo>
                            <a:pt x="76" y="64"/>
                          </a:lnTo>
                          <a:lnTo>
                            <a:pt x="78" y="64"/>
                          </a:lnTo>
                          <a:lnTo>
                            <a:pt x="78" y="66"/>
                          </a:lnTo>
                          <a:lnTo>
                            <a:pt x="80" y="66"/>
                          </a:lnTo>
                          <a:lnTo>
                            <a:pt x="82" y="66"/>
                          </a:lnTo>
                          <a:lnTo>
                            <a:pt x="82" y="64"/>
                          </a:lnTo>
                          <a:lnTo>
                            <a:pt x="82" y="62"/>
                          </a:lnTo>
                          <a:lnTo>
                            <a:pt x="84" y="60"/>
                          </a:lnTo>
                          <a:lnTo>
                            <a:pt x="84" y="58"/>
                          </a:lnTo>
                          <a:lnTo>
                            <a:pt x="86" y="58"/>
                          </a:lnTo>
                          <a:lnTo>
                            <a:pt x="86" y="56"/>
                          </a:lnTo>
                          <a:lnTo>
                            <a:pt x="88" y="56"/>
                          </a:lnTo>
                          <a:lnTo>
                            <a:pt x="88" y="54"/>
                          </a:lnTo>
                          <a:lnTo>
                            <a:pt x="90" y="54"/>
                          </a:lnTo>
                          <a:lnTo>
                            <a:pt x="90" y="52"/>
                          </a:lnTo>
                          <a:lnTo>
                            <a:pt x="90" y="50"/>
                          </a:lnTo>
                          <a:lnTo>
                            <a:pt x="88" y="50"/>
                          </a:lnTo>
                          <a:lnTo>
                            <a:pt x="88" y="48"/>
                          </a:lnTo>
                          <a:lnTo>
                            <a:pt x="88" y="46"/>
                          </a:lnTo>
                          <a:lnTo>
                            <a:pt x="86" y="46"/>
                          </a:lnTo>
                          <a:lnTo>
                            <a:pt x="86" y="44"/>
                          </a:lnTo>
                          <a:lnTo>
                            <a:pt x="86" y="43"/>
                          </a:lnTo>
                          <a:lnTo>
                            <a:pt x="84" y="43"/>
                          </a:lnTo>
                          <a:lnTo>
                            <a:pt x="86" y="43"/>
                          </a:lnTo>
                          <a:lnTo>
                            <a:pt x="86" y="41"/>
                          </a:lnTo>
                          <a:lnTo>
                            <a:pt x="84" y="41"/>
                          </a:lnTo>
                          <a:lnTo>
                            <a:pt x="84" y="39"/>
                          </a:lnTo>
                          <a:lnTo>
                            <a:pt x="84" y="37"/>
                          </a:lnTo>
                          <a:lnTo>
                            <a:pt x="84" y="35"/>
                          </a:lnTo>
                          <a:lnTo>
                            <a:pt x="84" y="33"/>
                          </a:lnTo>
                          <a:lnTo>
                            <a:pt x="84" y="31"/>
                          </a:lnTo>
                          <a:lnTo>
                            <a:pt x="86" y="31"/>
                          </a:lnTo>
                          <a:lnTo>
                            <a:pt x="86" y="29"/>
                          </a:lnTo>
                          <a:lnTo>
                            <a:pt x="86" y="27"/>
                          </a:lnTo>
                          <a:lnTo>
                            <a:pt x="86" y="25"/>
                          </a:lnTo>
                          <a:lnTo>
                            <a:pt x="88" y="25"/>
                          </a:lnTo>
                          <a:lnTo>
                            <a:pt x="88" y="23"/>
                          </a:lnTo>
                          <a:lnTo>
                            <a:pt x="86" y="23"/>
                          </a:lnTo>
                          <a:lnTo>
                            <a:pt x="86" y="21"/>
                          </a:lnTo>
                          <a:lnTo>
                            <a:pt x="86" y="20"/>
                          </a:lnTo>
                          <a:lnTo>
                            <a:pt x="86" y="18"/>
                          </a:lnTo>
                          <a:lnTo>
                            <a:pt x="86" y="16"/>
                          </a:lnTo>
                          <a:lnTo>
                            <a:pt x="84" y="16"/>
                          </a:lnTo>
                          <a:lnTo>
                            <a:pt x="84" y="14"/>
                          </a:lnTo>
                          <a:lnTo>
                            <a:pt x="86" y="14"/>
                          </a:lnTo>
                          <a:lnTo>
                            <a:pt x="86" y="12"/>
                          </a:lnTo>
                          <a:lnTo>
                            <a:pt x="84" y="12"/>
                          </a:lnTo>
                          <a:lnTo>
                            <a:pt x="84" y="10"/>
                          </a:lnTo>
                          <a:lnTo>
                            <a:pt x="84" y="8"/>
                          </a:lnTo>
                          <a:lnTo>
                            <a:pt x="84" y="6"/>
                          </a:lnTo>
                          <a:lnTo>
                            <a:pt x="84" y="4"/>
                          </a:lnTo>
                          <a:lnTo>
                            <a:pt x="86" y="4"/>
                          </a:lnTo>
                          <a:lnTo>
                            <a:pt x="88" y="4"/>
                          </a:lnTo>
                          <a:lnTo>
                            <a:pt x="90" y="4"/>
                          </a:lnTo>
                          <a:lnTo>
                            <a:pt x="90" y="2"/>
                          </a:lnTo>
                          <a:lnTo>
                            <a:pt x="92" y="2"/>
                          </a:lnTo>
                          <a:lnTo>
                            <a:pt x="92" y="0"/>
                          </a:lnTo>
                          <a:lnTo>
                            <a:pt x="94" y="0"/>
                          </a:lnTo>
                          <a:lnTo>
                            <a:pt x="94" y="2"/>
                          </a:lnTo>
                          <a:lnTo>
                            <a:pt x="92" y="2"/>
                          </a:lnTo>
                          <a:lnTo>
                            <a:pt x="92" y="4"/>
                          </a:lnTo>
                          <a:lnTo>
                            <a:pt x="94" y="6"/>
                          </a:lnTo>
                          <a:lnTo>
                            <a:pt x="96" y="6"/>
                          </a:lnTo>
                          <a:lnTo>
                            <a:pt x="96" y="8"/>
                          </a:lnTo>
                          <a:lnTo>
                            <a:pt x="96" y="10"/>
                          </a:lnTo>
                          <a:lnTo>
                            <a:pt x="98" y="10"/>
                          </a:lnTo>
                          <a:lnTo>
                            <a:pt x="98" y="12"/>
                          </a:lnTo>
                          <a:lnTo>
                            <a:pt x="100" y="12"/>
                          </a:lnTo>
                          <a:lnTo>
                            <a:pt x="100" y="14"/>
                          </a:lnTo>
                          <a:lnTo>
                            <a:pt x="101" y="14"/>
                          </a:lnTo>
                          <a:lnTo>
                            <a:pt x="101" y="16"/>
                          </a:lnTo>
                          <a:lnTo>
                            <a:pt x="103" y="16"/>
                          </a:lnTo>
                          <a:lnTo>
                            <a:pt x="105" y="16"/>
                          </a:lnTo>
                          <a:lnTo>
                            <a:pt x="105" y="18"/>
                          </a:lnTo>
                          <a:lnTo>
                            <a:pt x="107" y="18"/>
                          </a:lnTo>
                          <a:lnTo>
                            <a:pt x="107" y="20"/>
                          </a:lnTo>
                          <a:lnTo>
                            <a:pt x="109" y="20"/>
                          </a:lnTo>
                          <a:lnTo>
                            <a:pt x="111" y="20"/>
                          </a:lnTo>
                          <a:lnTo>
                            <a:pt x="113" y="20"/>
                          </a:lnTo>
                          <a:lnTo>
                            <a:pt x="115" y="20"/>
                          </a:lnTo>
                          <a:lnTo>
                            <a:pt x="117" y="20"/>
                          </a:lnTo>
                          <a:lnTo>
                            <a:pt x="117" y="21"/>
                          </a:lnTo>
                          <a:lnTo>
                            <a:pt x="119" y="21"/>
                          </a:lnTo>
                          <a:lnTo>
                            <a:pt x="121" y="21"/>
                          </a:lnTo>
                          <a:lnTo>
                            <a:pt x="121" y="23"/>
                          </a:lnTo>
                          <a:lnTo>
                            <a:pt x="123" y="23"/>
                          </a:lnTo>
                          <a:lnTo>
                            <a:pt x="124" y="23"/>
                          </a:lnTo>
                          <a:lnTo>
                            <a:pt x="126" y="23"/>
                          </a:lnTo>
                          <a:lnTo>
                            <a:pt x="126" y="25"/>
                          </a:lnTo>
                          <a:lnTo>
                            <a:pt x="128" y="25"/>
                          </a:lnTo>
                          <a:lnTo>
                            <a:pt x="130" y="25"/>
                          </a:lnTo>
                          <a:lnTo>
                            <a:pt x="130" y="27"/>
                          </a:lnTo>
                          <a:lnTo>
                            <a:pt x="130" y="25"/>
                          </a:lnTo>
                          <a:lnTo>
                            <a:pt x="132" y="25"/>
                          </a:lnTo>
                          <a:lnTo>
                            <a:pt x="132" y="27"/>
                          </a:lnTo>
                          <a:lnTo>
                            <a:pt x="132" y="25"/>
                          </a:lnTo>
                          <a:lnTo>
                            <a:pt x="134" y="25"/>
                          </a:lnTo>
                          <a:lnTo>
                            <a:pt x="134" y="23"/>
                          </a:lnTo>
                          <a:lnTo>
                            <a:pt x="136" y="23"/>
                          </a:lnTo>
                          <a:lnTo>
                            <a:pt x="138" y="23"/>
                          </a:lnTo>
                          <a:lnTo>
                            <a:pt x="140" y="23"/>
                          </a:lnTo>
                          <a:lnTo>
                            <a:pt x="140" y="21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4" y="20"/>
                          </a:lnTo>
                          <a:lnTo>
                            <a:pt x="146" y="20"/>
                          </a:lnTo>
                          <a:lnTo>
                            <a:pt x="148" y="20"/>
                          </a:lnTo>
                          <a:lnTo>
                            <a:pt x="148" y="18"/>
                          </a:lnTo>
                          <a:lnTo>
                            <a:pt x="149" y="18"/>
                          </a:lnTo>
                          <a:lnTo>
                            <a:pt x="149" y="16"/>
                          </a:lnTo>
                          <a:lnTo>
                            <a:pt x="151" y="16"/>
                          </a:lnTo>
                          <a:lnTo>
                            <a:pt x="151" y="14"/>
                          </a:lnTo>
                          <a:lnTo>
                            <a:pt x="153" y="14"/>
                          </a:lnTo>
                          <a:lnTo>
                            <a:pt x="155" y="14"/>
                          </a:lnTo>
                          <a:lnTo>
                            <a:pt x="155" y="16"/>
                          </a:lnTo>
                          <a:lnTo>
                            <a:pt x="157" y="16"/>
                          </a:lnTo>
                          <a:lnTo>
                            <a:pt x="159" y="16"/>
                          </a:lnTo>
                          <a:lnTo>
                            <a:pt x="159" y="18"/>
                          </a:lnTo>
                          <a:lnTo>
                            <a:pt x="159" y="16"/>
                          </a:lnTo>
                          <a:lnTo>
                            <a:pt x="161" y="18"/>
                          </a:lnTo>
                          <a:lnTo>
                            <a:pt x="159" y="18"/>
                          </a:lnTo>
                          <a:lnTo>
                            <a:pt x="161" y="18"/>
                          </a:lnTo>
                          <a:lnTo>
                            <a:pt x="161" y="20"/>
                          </a:lnTo>
                          <a:lnTo>
                            <a:pt x="163" y="20"/>
                          </a:lnTo>
                          <a:lnTo>
                            <a:pt x="163" y="21"/>
                          </a:lnTo>
                          <a:lnTo>
                            <a:pt x="163" y="23"/>
                          </a:lnTo>
                          <a:lnTo>
                            <a:pt x="165" y="23"/>
                          </a:lnTo>
                          <a:lnTo>
                            <a:pt x="165" y="25"/>
                          </a:lnTo>
                          <a:lnTo>
                            <a:pt x="167" y="25"/>
                          </a:lnTo>
                          <a:lnTo>
                            <a:pt x="169" y="25"/>
                          </a:lnTo>
                          <a:lnTo>
                            <a:pt x="169" y="27"/>
                          </a:lnTo>
                          <a:lnTo>
                            <a:pt x="171" y="27"/>
                          </a:lnTo>
                          <a:lnTo>
                            <a:pt x="172" y="27"/>
                          </a:lnTo>
                          <a:lnTo>
                            <a:pt x="172" y="29"/>
                          </a:lnTo>
                          <a:lnTo>
                            <a:pt x="172" y="31"/>
                          </a:lnTo>
                          <a:lnTo>
                            <a:pt x="174" y="31"/>
                          </a:lnTo>
                          <a:lnTo>
                            <a:pt x="174" y="33"/>
                          </a:lnTo>
                          <a:lnTo>
                            <a:pt x="174" y="35"/>
                          </a:lnTo>
                          <a:lnTo>
                            <a:pt x="176" y="35"/>
                          </a:lnTo>
                          <a:lnTo>
                            <a:pt x="178" y="33"/>
                          </a:lnTo>
                          <a:lnTo>
                            <a:pt x="178" y="35"/>
                          </a:lnTo>
                          <a:lnTo>
                            <a:pt x="180" y="35"/>
                          </a:lnTo>
                          <a:lnTo>
                            <a:pt x="180" y="37"/>
                          </a:lnTo>
                          <a:lnTo>
                            <a:pt x="178" y="37"/>
                          </a:lnTo>
                          <a:lnTo>
                            <a:pt x="178" y="39"/>
                          </a:lnTo>
                          <a:lnTo>
                            <a:pt x="178" y="41"/>
                          </a:lnTo>
                          <a:lnTo>
                            <a:pt x="178" y="43"/>
                          </a:lnTo>
                          <a:lnTo>
                            <a:pt x="178" y="44"/>
                          </a:lnTo>
                          <a:lnTo>
                            <a:pt x="178" y="46"/>
                          </a:lnTo>
                          <a:lnTo>
                            <a:pt x="176" y="46"/>
                          </a:lnTo>
                          <a:lnTo>
                            <a:pt x="176" y="48"/>
                          </a:lnTo>
                          <a:lnTo>
                            <a:pt x="178" y="48"/>
                          </a:lnTo>
                          <a:lnTo>
                            <a:pt x="178" y="50"/>
                          </a:lnTo>
                          <a:lnTo>
                            <a:pt x="180" y="50"/>
                          </a:lnTo>
                          <a:lnTo>
                            <a:pt x="180" y="52"/>
                          </a:lnTo>
                          <a:lnTo>
                            <a:pt x="178" y="52"/>
                          </a:lnTo>
                          <a:lnTo>
                            <a:pt x="178" y="54"/>
                          </a:lnTo>
                          <a:lnTo>
                            <a:pt x="178" y="56"/>
                          </a:lnTo>
                          <a:lnTo>
                            <a:pt x="176" y="56"/>
                          </a:lnTo>
                          <a:lnTo>
                            <a:pt x="176" y="58"/>
                          </a:lnTo>
                          <a:lnTo>
                            <a:pt x="176" y="60"/>
                          </a:lnTo>
                          <a:lnTo>
                            <a:pt x="178" y="60"/>
                          </a:lnTo>
                          <a:lnTo>
                            <a:pt x="178" y="62"/>
                          </a:lnTo>
                          <a:lnTo>
                            <a:pt x="178" y="64"/>
                          </a:lnTo>
                          <a:lnTo>
                            <a:pt x="180" y="66"/>
                          </a:lnTo>
                          <a:lnTo>
                            <a:pt x="180" y="68"/>
                          </a:lnTo>
                          <a:lnTo>
                            <a:pt x="180" y="69"/>
                          </a:lnTo>
                          <a:lnTo>
                            <a:pt x="180" y="71"/>
                          </a:lnTo>
                          <a:lnTo>
                            <a:pt x="182" y="71"/>
                          </a:lnTo>
                          <a:lnTo>
                            <a:pt x="182" y="73"/>
                          </a:lnTo>
                          <a:lnTo>
                            <a:pt x="182" y="75"/>
                          </a:lnTo>
                          <a:lnTo>
                            <a:pt x="184" y="75"/>
                          </a:lnTo>
                          <a:lnTo>
                            <a:pt x="184" y="77"/>
                          </a:lnTo>
                          <a:lnTo>
                            <a:pt x="186" y="77"/>
                          </a:lnTo>
                          <a:lnTo>
                            <a:pt x="186" y="79"/>
                          </a:lnTo>
                          <a:lnTo>
                            <a:pt x="188" y="79"/>
                          </a:lnTo>
                          <a:lnTo>
                            <a:pt x="188" y="81"/>
                          </a:lnTo>
                          <a:lnTo>
                            <a:pt x="190" y="81"/>
                          </a:lnTo>
                          <a:lnTo>
                            <a:pt x="190" y="83"/>
                          </a:lnTo>
                          <a:lnTo>
                            <a:pt x="188" y="83"/>
                          </a:lnTo>
                          <a:lnTo>
                            <a:pt x="188" y="85"/>
                          </a:lnTo>
                          <a:lnTo>
                            <a:pt x="188" y="87"/>
                          </a:lnTo>
                          <a:lnTo>
                            <a:pt x="188" y="89"/>
                          </a:lnTo>
                          <a:lnTo>
                            <a:pt x="188" y="91"/>
                          </a:lnTo>
                          <a:lnTo>
                            <a:pt x="188" y="92"/>
                          </a:lnTo>
                          <a:lnTo>
                            <a:pt x="188" y="94"/>
                          </a:lnTo>
                          <a:lnTo>
                            <a:pt x="188" y="96"/>
                          </a:lnTo>
                          <a:lnTo>
                            <a:pt x="186" y="96"/>
                          </a:lnTo>
                          <a:lnTo>
                            <a:pt x="186" y="98"/>
                          </a:lnTo>
                          <a:lnTo>
                            <a:pt x="186" y="100"/>
                          </a:lnTo>
                          <a:lnTo>
                            <a:pt x="186" y="102"/>
                          </a:lnTo>
                          <a:lnTo>
                            <a:pt x="186" y="104"/>
                          </a:lnTo>
                          <a:lnTo>
                            <a:pt x="186" y="106"/>
                          </a:lnTo>
                          <a:lnTo>
                            <a:pt x="184" y="106"/>
                          </a:lnTo>
                          <a:lnTo>
                            <a:pt x="184" y="108"/>
                          </a:lnTo>
                          <a:lnTo>
                            <a:pt x="184" y="110"/>
                          </a:lnTo>
                          <a:lnTo>
                            <a:pt x="182" y="110"/>
                          </a:lnTo>
                          <a:lnTo>
                            <a:pt x="180" y="110"/>
                          </a:lnTo>
                          <a:lnTo>
                            <a:pt x="180" y="112"/>
                          </a:lnTo>
                          <a:lnTo>
                            <a:pt x="182" y="112"/>
                          </a:lnTo>
                          <a:lnTo>
                            <a:pt x="182" y="114"/>
                          </a:lnTo>
                          <a:lnTo>
                            <a:pt x="180" y="114"/>
                          </a:lnTo>
                          <a:lnTo>
                            <a:pt x="180" y="116"/>
                          </a:lnTo>
                          <a:lnTo>
                            <a:pt x="182" y="116"/>
                          </a:lnTo>
                          <a:lnTo>
                            <a:pt x="182" y="117"/>
                          </a:lnTo>
                          <a:lnTo>
                            <a:pt x="182" y="119"/>
                          </a:lnTo>
                          <a:lnTo>
                            <a:pt x="184" y="119"/>
                          </a:lnTo>
                          <a:lnTo>
                            <a:pt x="184" y="121"/>
                          </a:lnTo>
                          <a:lnTo>
                            <a:pt x="184" y="123"/>
                          </a:lnTo>
                          <a:lnTo>
                            <a:pt x="186" y="123"/>
                          </a:lnTo>
                          <a:lnTo>
                            <a:pt x="186" y="125"/>
                          </a:lnTo>
                          <a:lnTo>
                            <a:pt x="186" y="127"/>
                          </a:lnTo>
                          <a:lnTo>
                            <a:pt x="188" y="129"/>
                          </a:lnTo>
                          <a:lnTo>
                            <a:pt x="190" y="129"/>
                          </a:lnTo>
                          <a:lnTo>
                            <a:pt x="190" y="131"/>
                          </a:lnTo>
                          <a:lnTo>
                            <a:pt x="190" y="133"/>
                          </a:lnTo>
                          <a:lnTo>
                            <a:pt x="192" y="133"/>
                          </a:lnTo>
                          <a:lnTo>
                            <a:pt x="192" y="131"/>
                          </a:lnTo>
                          <a:lnTo>
                            <a:pt x="194" y="131"/>
                          </a:lnTo>
                          <a:lnTo>
                            <a:pt x="194" y="133"/>
                          </a:lnTo>
                          <a:lnTo>
                            <a:pt x="194" y="131"/>
                          </a:lnTo>
                          <a:lnTo>
                            <a:pt x="196" y="131"/>
                          </a:lnTo>
                          <a:lnTo>
                            <a:pt x="197" y="131"/>
                          </a:lnTo>
                          <a:lnTo>
                            <a:pt x="199" y="131"/>
                          </a:lnTo>
                          <a:lnTo>
                            <a:pt x="201" y="131"/>
                          </a:lnTo>
                          <a:lnTo>
                            <a:pt x="201" y="133"/>
                          </a:lnTo>
                          <a:lnTo>
                            <a:pt x="203" y="133"/>
                          </a:lnTo>
                          <a:lnTo>
                            <a:pt x="203" y="135"/>
                          </a:lnTo>
                          <a:lnTo>
                            <a:pt x="203" y="137"/>
                          </a:lnTo>
                          <a:lnTo>
                            <a:pt x="205" y="137"/>
                          </a:lnTo>
                          <a:lnTo>
                            <a:pt x="205" y="139"/>
                          </a:lnTo>
                          <a:lnTo>
                            <a:pt x="207" y="139"/>
                          </a:lnTo>
                          <a:lnTo>
                            <a:pt x="209" y="139"/>
                          </a:lnTo>
                          <a:lnTo>
                            <a:pt x="209" y="140"/>
                          </a:lnTo>
                          <a:lnTo>
                            <a:pt x="209" y="142"/>
                          </a:lnTo>
                          <a:lnTo>
                            <a:pt x="211" y="142"/>
                          </a:lnTo>
                          <a:lnTo>
                            <a:pt x="211" y="144"/>
                          </a:lnTo>
                          <a:lnTo>
                            <a:pt x="213" y="144"/>
                          </a:lnTo>
                          <a:lnTo>
                            <a:pt x="215" y="144"/>
                          </a:lnTo>
                          <a:lnTo>
                            <a:pt x="215" y="146"/>
                          </a:lnTo>
                          <a:lnTo>
                            <a:pt x="217" y="146"/>
                          </a:lnTo>
                          <a:lnTo>
                            <a:pt x="217" y="148"/>
                          </a:lnTo>
                          <a:lnTo>
                            <a:pt x="219" y="148"/>
                          </a:lnTo>
                          <a:lnTo>
                            <a:pt x="220" y="148"/>
                          </a:lnTo>
                          <a:lnTo>
                            <a:pt x="222" y="148"/>
                          </a:lnTo>
                          <a:lnTo>
                            <a:pt x="224" y="148"/>
                          </a:lnTo>
                          <a:lnTo>
                            <a:pt x="224" y="146"/>
                          </a:lnTo>
                          <a:lnTo>
                            <a:pt x="224" y="144"/>
                          </a:lnTo>
                          <a:lnTo>
                            <a:pt x="226" y="144"/>
                          </a:lnTo>
                          <a:lnTo>
                            <a:pt x="228" y="144"/>
                          </a:lnTo>
                          <a:lnTo>
                            <a:pt x="230" y="144"/>
                          </a:lnTo>
                          <a:lnTo>
                            <a:pt x="232" y="144"/>
                          </a:lnTo>
                          <a:lnTo>
                            <a:pt x="232" y="142"/>
                          </a:lnTo>
                          <a:lnTo>
                            <a:pt x="234" y="142"/>
                          </a:lnTo>
                          <a:lnTo>
                            <a:pt x="236" y="142"/>
                          </a:lnTo>
                          <a:lnTo>
                            <a:pt x="238" y="142"/>
                          </a:lnTo>
                          <a:lnTo>
                            <a:pt x="240" y="144"/>
                          </a:lnTo>
                          <a:lnTo>
                            <a:pt x="242" y="144"/>
                          </a:lnTo>
                          <a:lnTo>
                            <a:pt x="244" y="144"/>
                          </a:lnTo>
                          <a:lnTo>
                            <a:pt x="245" y="146"/>
                          </a:lnTo>
                          <a:lnTo>
                            <a:pt x="245" y="148"/>
                          </a:lnTo>
                          <a:lnTo>
                            <a:pt x="244" y="148"/>
                          </a:lnTo>
                          <a:lnTo>
                            <a:pt x="245" y="148"/>
                          </a:lnTo>
                          <a:lnTo>
                            <a:pt x="245" y="150"/>
                          </a:lnTo>
                          <a:lnTo>
                            <a:pt x="245" y="148"/>
                          </a:lnTo>
                          <a:lnTo>
                            <a:pt x="247" y="148"/>
                          </a:lnTo>
                          <a:lnTo>
                            <a:pt x="249" y="148"/>
                          </a:lnTo>
                          <a:lnTo>
                            <a:pt x="251" y="148"/>
                          </a:lnTo>
                          <a:lnTo>
                            <a:pt x="253" y="148"/>
                          </a:lnTo>
                          <a:lnTo>
                            <a:pt x="255" y="148"/>
                          </a:lnTo>
                          <a:lnTo>
                            <a:pt x="255" y="146"/>
                          </a:lnTo>
                          <a:lnTo>
                            <a:pt x="257" y="146"/>
                          </a:lnTo>
                          <a:lnTo>
                            <a:pt x="257" y="144"/>
                          </a:lnTo>
                          <a:lnTo>
                            <a:pt x="259" y="144"/>
                          </a:lnTo>
                          <a:lnTo>
                            <a:pt x="259" y="142"/>
                          </a:lnTo>
                          <a:lnTo>
                            <a:pt x="261" y="142"/>
                          </a:lnTo>
                          <a:lnTo>
                            <a:pt x="261" y="144"/>
                          </a:lnTo>
                          <a:lnTo>
                            <a:pt x="261" y="146"/>
                          </a:lnTo>
                          <a:lnTo>
                            <a:pt x="263" y="146"/>
                          </a:lnTo>
                          <a:lnTo>
                            <a:pt x="265" y="146"/>
                          </a:lnTo>
                          <a:lnTo>
                            <a:pt x="265" y="144"/>
                          </a:lnTo>
                          <a:lnTo>
                            <a:pt x="267" y="144"/>
                          </a:lnTo>
                          <a:lnTo>
                            <a:pt x="267" y="146"/>
                          </a:lnTo>
                          <a:lnTo>
                            <a:pt x="268" y="146"/>
                          </a:lnTo>
                          <a:lnTo>
                            <a:pt x="268" y="148"/>
                          </a:lnTo>
                          <a:lnTo>
                            <a:pt x="270" y="148"/>
                          </a:lnTo>
                          <a:lnTo>
                            <a:pt x="270" y="146"/>
                          </a:lnTo>
                          <a:lnTo>
                            <a:pt x="270" y="144"/>
                          </a:lnTo>
                          <a:lnTo>
                            <a:pt x="270" y="142"/>
                          </a:lnTo>
                          <a:lnTo>
                            <a:pt x="272" y="142"/>
                          </a:lnTo>
                          <a:lnTo>
                            <a:pt x="272" y="144"/>
                          </a:lnTo>
                          <a:lnTo>
                            <a:pt x="274" y="144"/>
                          </a:lnTo>
                          <a:lnTo>
                            <a:pt x="276" y="144"/>
                          </a:lnTo>
                          <a:lnTo>
                            <a:pt x="278" y="144"/>
                          </a:lnTo>
                          <a:lnTo>
                            <a:pt x="278" y="142"/>
                          </a:lnTo>
                          <a:lnTo>
                            <a:pt x="280" y="142"/>
                          </a:lnTo>
                          <a:lnTo>
                            <a:pt x="280" y="140"/>
                          </a:lnTo>
                          <a:lnTo>
                            <a:pt x="282" y="140"/>
                          </a:lnTo>
                          <a:lnTo>
                            <a:pt x="282" y="139"/>
                          </a:lnTo>
                          <a:lnTo>
                            <a:pt x="282" y="137"/>
                          </a:lnTo>
                          <a:lnTo>
                            <a:pt x="280" y="137"/>
                          </a:lnTo>
                          <a:lnTo>
                            <a:pt x="280" y="139"/>
                          </a:lnTo>
                          <a:lnTo>
                            <a:pt x="278" y="139"/>
                          </a:lnTo>
                          <a:lnTo>
                            <a:pt x="278" y="137"/>
                          </a:lnTo>
                          <a:lnTo>
                            <a:pt x="278" y="135"/>
                          </a:lnTo>
                          <a:lnTo>
                            <a:pt x="278" y="133"/>
                          </a:lnTo>
                          <a:lnTo>
                            <a:pt x="280" y="133"/>
                          </a:lnTo>
                          <a:lnTo>
                            <a:pt x="280" y="135"/>
                          </a:lnTo>
                          <a:lnTo>
                            <a:pt x="282" y="135"/>
                          </a:lnTo>
                          <a:lnTo>
                            <a:pt x="284" y="135"/>
                          </a:lnTo>
                          <a:lnTo>
                            <a:pt x="284" y="137"/>
                          </a:lnTo>
                          <a:lnTo>
                            <a:pt x="286" y="137"/>
                          </a:lnTo>
                          <a:lnTo>
                            <a:pt x="288" y="137"/>
                          </a:lnTo>
                          <a:lnTo>
                            <a:pt x="288" y="135"/>
                          </a:lnTo>
                          <a:lnTo>
                            <a:pt x="288" y="133"/>
                          </a:lnTo>
                          <a:lnTo>
                            <a:pt x="288" y="131"/>
                          </a:lnTo>
                          <a:lnTo>
                            <a:pt x="286" y="131"/>
                          </a:lnTo>
                          <a:lnTo>
                            <a:pt x="288" y="131"/>
                          </a:lnTo>
                          <a:lnTo>
                            <a:pt x="290" y="131"/>
                          </a:lnTo>
                          <a:lnTo>
                            <a:pt x="291" y="133"/>
                          </a:lnTo>
                          <a:lnTo>
                            <a:pt x="293" y="133"/>
                          </a:lnTo>
                          <a:lnTo>
                            <a:pt x="295" y="133"/>
                          </a:lnTo>
                          <a:lnTo>
                            <a:pt x="295" y="135"/>
                          </a:lnTo>
                          <a:lnTo>
                            <a:pt x="297" y="135"/>
                          </a:lnTo>
                          <a:lnTo>
                            <a:pt x="297" y="137"/>
                          </a:lnTo>
                          <a:lnTo>
                            <a:pt x="299" y="137"/>
                          </a:lnTo>
                          <a:lnTo>
                            <a:pt x="301" y="137"/>
                          </a:lnTo>
                          <a:lnTo>
                            <a:pt x="301" y="135"/>
                          </a:lnTo>
                          <a:lnTo>
                            <a:pt x="303" y="135"/>
                          </a:lnTo>
                          <a:lnTo>
                            <a:pt x="303" y="133"/>
                          </a:lnTo>
                          <a:lnTo>
                            <a:pt x="305" y="133"/>
                          </a:lnTo>
                          <a:lnTo>
                            <a:pt x="305" y="131"/>
                          </a:lnTo>
                          <a:lnTo>
                            <a:pt x="307" y="131"/>
                          </a:lnTo>
                          <a:lnTo>
                            <a:pt x="307" y="133"/>
                          </a:lnTo>
                          <a:lnTo>
                            <a:pt x="309" y="133"/>
                          </a:lnTo>
                          <a:lnTo>
                            <a:pt x="311" y="133"/>
                          </a:lnTo>
                          <a:lnTo>
                            <a:pt x="313" y="133"/>
                          </a:lnTo>
                          <a:lnTo>
                            <a:pt x="313" y="131"/>
                          </a:lnTo>
                          <a:lnTo>
                            <a:pt x="313" y="129"/>
                          </a:lnTo>
                          <a:lnTo>
                            <a:pt x="313" y="127"/>
                          </a:lnTo>
                          <a:lnTo>
                            <a:pt x="311" y="125"/>
                          </a:lnTo>
                          <a:lnTo>
                            <a:pt x="309" y="125"/>
                          </a:lnTo>
                          <a:lnTo>
                            <a:pt x="309" y="123"/>
                          </a:lnTo>
                          <a:lnTo>
                            <a:pt x="311" y="123"/>
                          </a:lnTo>
                          <a:lnTo>
                            <a:pt x="313" y="123"/>
                          </a:lnTo>
                          <a:lnTo>
                            <a:pt x="315" y="123"/>
                          </a:lnTo>
                          <a:lnTo>
                            <a:pt x="316" y="123"/>
                          </a:lnTo>
                          <a:lnTo>
                            <a:pt x="316" y="125"/>
                          </a:lnTo>
                          <a:lnTo>
                            <a:pt x="318" y="125"/>
                          </a:lnTo>
                          <a:lnTo>
                            <a:pt x="320" y="125"/>
                          </a:lnTo>
                          <a:lnTo>
                            <a:pt x="322" y="125"/>
                          </a:lnTo>
                          <a:lnTo>
                            <a:pt x="322" y="123"/>
                          </a:lnTo>
                          <a:lnTo>
                            <a:pt x="324" y="125"/>
                          </a:lnTo>
                          <a:lnTo>
                            <a:pt x="326" y="125"/>
                          </a:lnTo>
                          <a:lnTo>
                            <a:pt x="328" y="125"/>
                          </a:lnTo>
                          <a:lnTo>
                            <a:pt x="330" y="125"/>
                          </a:lnTo>
                          <a:lnTo>
                            <a:pt x="330" y="123"/>
                          </a:lnTo>
                          <a:lnTo>
                            <a:pt x="332" y="123"/>
                          </a:lnTo>
                          <a:lnTo>
                            <a:pt x="334" y="123"/>
                          </a:lnTo>
                          <a:lnTo>
                            <a:pt x="334" y="125"/>
                          </a:lnTo>
                          <a:lnTo>
                            <a:pt x="334" y="127"/>
                          </a:lnTo>
                          <a:lnTo>
                            <a:pt x="332" y="127"/>
                          </a:lnTo>
                          <a:lnTo>
                            <a:pt x="332" y="129"/>
                          </a:lnTo>
                          <a:lnTo>
                            <a:pt x="334" y="129"/>
                          </a:lnTo>
                          <a:lnTo>
                            <a:pt x="334" y="131"/>
                          </a:lnTo>
                          <a:lnTo>
                            <a:pt x="336" y="131"/>
                          </a:lnTo>
                          <a:lnTo>
                            <a:pt x="336" y="129"/>
                          </a:lnTo>
                          <a:lnTo>
                            <a:pt x="336" y="127"/>
                          </a:lnTo>
                          <a:lnTo>
                            <a:pt x="338" y="127"/>
                          </a:lnTo>
                          <a:lnTo>
                            <a:pt x="338" y="125"/>
                          </a:lnTo>
                          <a:lnTo>
                            <a:pt x="336" y="123"/>
                          </a:lnTo>
                          <a:lnTo>
                            <a:pt x="336" y="121"/>
                          </a:lnTo>
                          <a:lnTo>
                            <a:pt x="334" y="121"/>
                          </a:lnTo>
                          <a:lnTo>
                            <a:pt x="334" y="119"/>
                          </a:lnTo>
                          <a:lnTo>
                            <a:pt x="336" y="119"/>
                          </a:lnTo>
                          <a:lnTo>
                            <a:pt x="338" y="119"/>
                          </a:lnTo>
                          <a:lnTo>
                            <a:pt x="338" y="121"/>
                          </a:lnTo>
                          <a:lnTo>
                            <a:pt x="339" y="121"/>
                          </a:lnTo>
                          <a:lnTo>
                            <a:pt x="341" y="123"/>
                          </a:lnTo>
                          <a:lnTo>
                            <a:pt x="341" y="125"/>
                          </a:lnTo>
                          <a:lnTo>
                            <a:pt x="343" y="125"/>
                          </a:lnTo>
                          <a:lnTo>
                            <a:pt x="343" y="127"/>
                          </a:lnTo>
                          <a:lnTo>
                            <a:pt x="345" y="127"/>
                          </a:lnTo>
                          <a:lnTo>
                            <a:pt x="345" y="129"/>
                          </a:lnTo>
                          <a:lnTo>
                            <a:pt x="347" y="129"/>
                          </a:lnTo>
                          <a:lnTo>
                            <a:pt x="347" y="131"/>
                          </a:lnTo>
                          <a:lnTo>
                            <a:pt x="349" y="131"/>
                          </a:lnTo>
                          <a:lnTo>
                            <a:pt x="351" y="131"/>
                          </a:lnTo>
                          <a:lnTo>
                            <a:pt x="353" y="131"/>
                          </a:lnTo>
                          <a:lnTo>
                            <a:pt x="353" y="129"/>
                          </a:lnTo>
                          <a:lnTo>
                            <a:pt x="355" y="129"/>
                          </a:lnTo>
                          <a:lnTo>
                            <a:pt x="355" y="131"/>
                          </a:lnTo>
                          <a:lnTo>
                            <a:pt x="355" y="133"/>
                          </a:lnTo>
                          <a:lnTo>
                            <a:pt x="355" y="135"/>
                          </a:lnTo>
                          <a:lnTo>
                            <a:pt x="353" y="135"/>
                          </a:lnTo>
                          <a:lnTo>
                            <a:pt x="351" y="137"/>
                          </a:lnTo>
                          <a:lnTo>
                            <a:pt x="351" y="139"/>
                          </a:lnTo>
                          <a:lnTo>
                            <a:pt x="351" y="140"/>
                          </a:lnTo>
                          <a:lnTo>
                            <a:pt x="351" y="142"/>
                          </a:lnTo>
                          <a:lnTo>
                            <a:pt x="349" y="142"/>
                          </a:lnTo>
                          <a:lnTo>
                            <a:pt x="347" y="142"/>
                          </a:lnTo>
                          <a:lnTo>
                            <a:pt x="347" y="144"/>
                          </a:lnTo>
                          <a:lnTo>
                            <a:pt x="349" y="144"/>
                          </a:lnTo>
                          <a:lnTo>
                            <a:pt x="351" y="144"/>
                          </a:lnTo>
                          <a:lnTo>
                            <a:pt x="353" y="144"/>
                          </a:lnTo>
                          <a:lnTo>
                            <a:pt x="355" y="144"/>
                          </a:lnTo>
                          <a:lnTo>
                            <a:pt x="357" y="144"/>
                          </a:lnTo>
                          <a:lnTo>
                            <a:pt x="359" y="146"/>
                          </a:lnTo>
                          <a:lnTo>
                            <a:pt x="359" y="148"/>
                          </a:lnTo>
                          <a:lnTo>
                            <a:pt x="359" y="150"/>
                          </a:lnTo>
                          <a:lnTo>
                            <a:pt x="359" y="152"/>
                          </a:lnTo>
                          <a:lnTo>
                            <a:pt x="361" y="154"/>
                          </a:lnTo>
                          <a:lnTo>
                            <a:pt x="363" y="154"/>
                          </a:lnTo>
                          <a:lnTo>
                            <a:pt x="363" y="156"/>
                          </a:lnTo>
                          <a:lnTo>
                            <a:pt x="364" y="156"/>
                          </a:lnTo>
                          <a:lnTo>
                            <a:pt x="364" y="158"/>
                          </a:lnTo>
                          <a:lnTo>
                            <a:pt x="366" y="158"/>
                          </a:lnTo>
                          <a:lnTo>
                            <a:pt x="368" y="158"/>
                          </a:lnTo>
                          <a:lnTo>
                            <a:pt x="370" y="158"/>
                          </a:lnTo>
                          <a:lnTo>
                            <a:pt x="370" y="160"/>
                          </a:lnTo>
                          <a:lnTo>
                            <a:pt x="370" y="162"/>
                          </a:lnTo>
                          <a:lnTo>
                            <a:pt x="370" y="164"/>
                          </a:lnTo>
                          <a:lnTo>
                            <a:pt x="368" y="164"/>
                          </a:lnTo>
                          <a:lnTo>
                            <a:pt x="368" y="165"/>
                          </a:lnTo>
                          <a:lnTo>
                            <a:pt x="370" y="167"/>
                          </a:lnTo>
                          <a:lnTo>
                            <a:pt x="370" y="169"/>
                          </a:lnTo>
                          <a:lnTo>
                            <a:pt x="372" y="169"/>
                          </a:lnTo>
                          <a:lnTo>
                            <a:pt x="374" y="171"/>
                          </a:lnTo>
                          <a:lnTo>
                            <a:pt x="376" y="171"/>
                          </a:lnTo>
                          <a:lnTo>
                            <a:pt x="378" y="171"/>
                          </a:lnTo>
                          <a:lnTo>
                            <a:pt x="380" y="171"/>
                          </a:lnTo>
                          <a:lnTo>
                            <a:pt x="380" y="169"/>
                          </a:lnTo>
                          <a:lnTo>
                            <a:pt x="382" y="169"/>
                          </a:lnTo>
                          <a:lnTo>
                            <a:pt x="382" y="167"/>
                          </a:lnTo>
                          <a:lnTo>
                            <a:pt x="384" y="167"/>
                          </a:lnTo>
                          <a:lnTo>
                            <a:pt x="384" y="165"/>
                          </a:lnTo>
                          <a:lnTo>
                            <a:pt x="386" y="165"/>
                          </a:lnTo>
                          <a:lnTo>
                            <a:pt x="387" y="165"/>
                          </a:lnTo>
                          <a:lnTo>
                            <a:pt x="387" y="167"/>
                          </a:lnTo>
                          <a:lnTo>
                            <a:pt x="389" y="169"/>
                          </a:lnTo>
                          <a:lnTo>
                            <a:pt x="391" y="171"/>
                          </a:lnTo>
                          <a:lnTo>
                            <a:pt x="393" y="171"/>
                          </a:lnTo>
                          <a:lnTo>
                            <a:pt x="393" y="173"/>
                          </a:lnTo>
                          <a:lnTo>
                            <a:pt x="395" y="175"/>
                          </a:lnTo>
                          <a:lnTo>
                            <a:pt x="395" y="177"/>
                          </a:lnTo>
                          <a:lnTo>
                            <a:pt x="397" y="177"/>
                          </a:lnTo>
                          <a:lnTo>
                            <a:pt x="397" y="179"/>
                          </a:lnTo>
                          <a:lnTo>
                            <a:pt x="397" y="181"/>
                          </a:lnTo>
                          <a:lnTo>
                            <a:pt x="397" y="183"/>
                          </a:lnTo>
                          <a:lnTo>
                            <a:pt x="399" y="183"/>
                          </a:lnTo>
                          <a:lnTo>
                            <a:pt x="399" y="181"/>
                          </a:lnTo>
                          <a:lnTo>
                            <a:pt x="401" y="181"/>
                          </a:lnTo>
                          <a:lnTo>
                            <a:pt x="401" y="179"/>
                          </a:lnTo>
                          <a:lnTo>
                            <a:pt x="401" y="177"/>
                          </a:lnTo>
                          <a:lnTo>
                            <a:pt x="403" y="177"/>
                          </a:lnTo>
                          <a:lnTo>
                            <a:pt x="405" y="175"/>
                          </a:lnTo>
                          <a:lnTo>
                            <a:pt x="407" y="175"/>
                          </a:lnTo>
                          <a:lnTo>
                            <a:pt x="409" y="175"/>
                          </a:lnTo>
                          <a:lnTo>
                            <a:pt x="411" y="175"/>
                          </a:lnTo>
                          <a:lnTo>
                            <a:pt x="412" y="175"/>
                          </a:lnTo>
                          <a:lnTo>
                            <a:pt x="414" y="175"/>
                          </a:lnTo>
                          <a:lnTo>
                            <a:pt x="416" y="175"/>
                          </a:lnTo>
                          <a:lnTo>
                            <a:pt x="418" y="175"/>
                          </a:lnTo>
                          <a:lnTo>
                            <a:pt x="420" y="175"/>
                          </a:lnTo>
                          <a:lnTo>
                            <a:pt x="422" y="175"/>
                          </a:lnTo>
                          <a:lnTo>
                            <a:pt x="422" y="173"/>
                          </a:lnTo>
                          <a:lnTo>
                            <a:pt x="422" y="171"/>
                          </a:lnTo>
                          <a:lnTo>
                            <a:pt x="424" y="171"/>
                          </a:lnTo>
                          <a:lnTo>
                            <a:pt x="426" y="171"/>
                          </a:lnTo>
                          <a:lnTo>
                            <a:pt x="428" y="171"/>
                          </a:lnTo>
                          <a:lnTo>
                            <a:pt x="430" y="171"/>
                          </a:lnTo>
                          <a:lnTo>
                            <a:pt x="432" y="171"/>
                          </a:lnTo>
                          <a:lnTo>
                            <a:pt x="434" y="171"/>
                          </a:lnTo>
                          <a:lnTo>
                            <a:pt x="434" y="173"/>
                          </a:lnTo>
                          <a:lnTo>
                            <a:pt x="435" y="173"/>
                          </a:lnTo>
                          <a:lnTo>
                            <a:pt x="437" y="175"/>
                          </a:lnTo>
                          <a:lnTo>
                            <a:pt x="437" y="177"/>
                          </a:lnTo>
                          <a:lnTo>
                            <a:pt x="437" y="179"/>
                          </a:lnTo>
                          <a:lnTo>
                            <a:pt x="437" y="181"/>
                          </a:lnTo>
                          <a:lnTo>
                            <a:pt x="439" y="181"/>
                          </a:lnTo>
                          <a:lnTo>
                            <a:pt x="439" y="183"/>
                          </a:lnTo>
                          <a:lnTo>
                            <a:pt x="441" y="183"/>
                          </a:lnTo>
                          <a:lnTo>
                            <a:pt x="443" y="183"/>
                          </a:lnTo>
                          <a:lnTo>
                            <a:pt x="445" y="183"/>
                          </a:lnTo>
                          <a:lnTo>
                            <a:pt x="447" y="183"/>
                          </a:lnTo>
                          <a:lnTo>
                            <a:pt x="449" y="183"/>
                          </a:lnTo>
                          <a:lnTo>
                            <a:pt x="451" y="183"/>
                          </a:lnTo>
                          <a:lnTo>
                            <a:pt x="451" y="185"/>
                          </a:lnTo>
                          <a:lnTo>
                            <a:pt x="453" y="185"/>
                          </a:lnTo>
                          <a:lnTo>
                            <a:pt x="453" y="183"/>
                          </a:lnTo>
                          <a:lnTo>
                            <a:pt x="455" y="183"/>
                          </a:lnTo>
                          <a:lnTo>
                            <a:pt x="457" y="183"/>
                          </a:lnTo>
                          <a:lnTo>
                            <a:pt x="457" y="185"/>
                          </a:lnTo>
                          <a:lnTo>
                            <a:pt x="459" y="185"/>
                          </a:lnTo>
                          <a:lnTo>
                            <a:pt x="459" y="187"/>
                          </a:lnTo>
                          <a:lnTo>
                            <a:pt x="457" y="187"/>
                          </a:lnTo>
                          <a:lnTo>
                            <a:pt x="457" y="188"/>
                          </a:lnTo>
                          <a:lnTo>
                            <a:pt x="457" y="190"/>
                          </a:lnTo>
                          <a:lnTo>
                            <a:pt x="457" y="192"/>
                          </a:lnTo>
                          <a:lnTo>
                            <a:pt x="457" y="194"/>
                          </a:lnTo>
                          <a:lnTo>
                            <a:pt x="457" y="196"/>
                          </a:lnTo>
                          <a:lnTo>
                            <a:pt x="459" y="196"/>
                          </a:lnTo>
                          <a:lnTo>
                            <a:pt x="460" y="198"/>
                          </a:lnTo>
                          <a:lnTo>
                            <a:pt x="462" y="198"/>
                          </a:lnTo>
                          <a:lnTo>
                            <a:pt x="464" y="198"/>
                          </a:lnTo>
                          <a:lnTo>
                            <a:pt x="464" y="200"/>
                          </a:lnTo>
                          <a:lnTo>
                            <a:pt x="466" y="200"/>
                          </a:lnTo>
                          <a:lnTo>
                            <a:pt x="468" y="200"/>
                          </a:lnTo>
                          <a:lnTo>
                            <a:pt x="468" y="198"/>
                          </a:lnTo>
                          <a:lnTo>
                            <a:pt x="470" y="198"/>
                          </a:lnTo>
                          <a:lnTo>
                            <a:pt x="470" y="196"/>
                          </a:lnTo>
                          <a:lnTo>
                            <a:pt x="472" y="196"/>
                          </a:lnTo>
                          <a:lnTo>
                            <a:pt x="474" y="196"/>
                          </a:lnTo>
                          <a:lnTo>
                            <a:pt x="474" y="198"/>
                          </a:lnTo>
                          <a:lnTo>
                            <a:pt x="476" y="200"/>
                          </a:lnTo>
                          <a:lnTo>
                            <a:pt x="478" y="200"/>
                          </a:lnTo>
                          <a:lnTo>
                            <a:pt x="478" y="202"/>
                          </a:lnTo>
                          <a:lnTo>
                            <a:pt x="480" y="202"/>
                          </a:lnTo>
                          <a:lnTo>
                            <a:pt x="480" y="204"/>
                          </a:lnTo>
                          <a:lnTo>
                            <a:pt x="482" y="204"/>
                          </a:lnTo>
                          <a:lnTo>
                            <a:pt x="482" y="206"/>
                          </a:lnTo>
                          <a:lnTo>
                            <a:pt x="483" y="206"/>
                          </a:lnTo>
                          <a:lnTo>
                            <a:pt x="485" y="206"/>
                          </a:lnTo>
                          <a:lnTo>
                            <a:pt x="487" y="206"/>
                          </a:lnTo>
                          <a:lnTo>
                            <a:pt x="487" y="208"/>
                          </a:lnTo>
                          <a:lnTo>
                            <a:pt x="489" y="208"/>
                          </a:lnTo>
                          <a:lnTo>
                            <a:pt x="491" y="208"/>
                          </a:lnTo>
                          <a:lnTo>
                            <a:pt x="493" y="208"/>
                          </a:lnTo>
                          <a:lnTo>
                            <a:pt x="495" y="208"/>
                          </a:lnTo>
                          <a:lnTo>
                            <a:pt x="495" y="206"/>
                          </a:lnTo>
                          <a:lnTo>
                            <a:pt x="497" y="206"/>
                          </a:lnTo>
                          <a:lnTo>
                            <a:pt x="497" y="204"/>
                          </a:lnTo>
                          <a:lnTo>
                            <a:pt x="499" y="204"/>
                          </a:lnTo>
                          <a:lnTo>
                            <a:pt x="501" y="204"/>
                          </a:lnTo>
                          <a:lnTo>
                            <a:pt x="503" y="204"/>
                          </a:lnTo>
                          <a:lnTo>
                            <a:pt x="505" y="204"/>
                          </a:lnTo>
                          <a:lnTo>
                            <a:pt x="507" y="204"/>
                          </a:lnTo>
                          <a:lnTo>
                            <a:pt x="507" y="202"/>
                          </a:lnTo>
                          <a:lnTo>
                            <a:pt x="508" y="202"/>
                          </a:lnTo>
                          <a:lnTo>
                            <a:pt x="508" y="200"/>
                          </a:lnTo>
                          <a:lnTo>
                            <a:pt x="510" y="200"/>
                          </a:lnTo>
                          <a:lnTo>
                            <a:pt x="510" y="198"/>
                          </a:lnTo>
                          <a:lnTo>
                            <a:pt x="512" y="200"/>
                          </a:lnTo>
                          <a:lnTo>
                            <a:pt x="512" y="202"/>
                          </a:lnTo>
                          <a:lnTo>
                            <a:pt x="512" y="204"/>
                          </a:lnTo>
                          <a:lnTo>
                            <a:pt x="512" y="206"/>
                          </a:lnTo>
                          <a:lnTo>
                            <a:pt x="514" y="206"/>
                          </a:lnTo>
                          <a:lnTo>
                            <a:pt x="516" y="206"/>
                          </a:lnTo>
                          <a:lnTo>
                            <a:pt x="518" y="206"/>
                          </a:lnTo>
                          <a:lnTo>
                            <a:pt x="520" y="206"/>
                          </a:lnTo>
                          <a:lnTo>
                            <a:pt x="520" y="208"/>
                          </a:lnTo>
                          <a:lnTo>
                            <a:pt x="522" y="208"/>
                          </a:lnTo>
                          <a:lnTo>
                            <a:pt x="522" y="210"/>
                          </a:lnTo>
                          <a:lnTo>
                            <a:pt x="522" y="212"/>
                          </a:lnTo>
                          <a:lnTo>
                            <a:pt x="524" y="212"/>
                          </a:lnTo>
                          <a:lnTo>
                            <a:pt x="524" y="210"/>
                          </a:lnTo>
                          <a:lnTo>
                            <a:pt x="526" y="210"/>
                          </a:lnTo>
                          <a:lnTo>
                            <a:pt x="528" y="210"/>
                          </a:lnTo>
                          <a:lnTo>
                            <a:pt x="528" y="212"/>
                          </a:lnTo>
                          <a:lnTo>
                            <a:pt x="530" y="212"/>
                          </a:lnTo>
                          <a:lnTo>
                            <a:pt x="531" y="213"/>
                          </a:lnTo>
                          <a:lnTo>
                            <a:pt x="531" y="215"/>
                          </a:lnTo>
                          <a:lnTo>
                            <a:pt x="533" y="215"/>
                          </a:lnTo>
                          <a:lnTo>
                            <a:pt x="533" y="217"/>
                          </a:lnTo>
                          <a:lnTo>
                            <a:pt x="531" y="217"/>
                          </a:lnTo>
                          <a:lnTo>
                            <a:pt x="531" y="219"/>
                          </a:lnTo>
                          <a:lnTo>
                            <a:pt x="531" y="221"/>
                          </a:lnTo>
                          <a:lnTo>
                            <a:pt x="530" y="223"/>
                          </a:lnTo>
                          <a:lnTo>
                            <a:pt x="528" y="223"/>
                          </a:lnTo>
                          <a:lnTo>
                            <a:pt x="528" y="225"/>
                          </a:lnTo>
                          <a:lnTo>
                            <a:pt x="528" y="227"/>
                          </a:lnTo>
                          <a:lnTo>
                            <a:pt x="528" y="229"/>
                          </a:lnTo>
                          <a:lnTo>
                            <a:pt x="530" y="229"/>
                          </a:lnTo>
                          <a:lnTo>
                            <a:pt x="531" y="229"/>
                          </a:lnTo>
                          <a:lnTo>
                            <a:pt x="533" y="229"/>
                          </a:lnTo>
                          <a:lnTo>
                            <a:pt x="533" y="231"/>
                          </a:lnTo>
                          <a:lnTo>
                            <a:pt x="535" y="231"/>
                          </a:lnTo>
                          <a:lnTo>
                            <a:pt x="537" y="231"/>
                          </a:lnTo>
                          <a:lnTo>
                            <a:pt x="539" y="233"/>
                          </a:lnTo>
                          <a:lnTo>
                            <a:pt x="541" y="233"/>
                          </a:lnTo>
                          <a:lnTo>
                            <a:pt x="541" y="235"/>
                          </a:lnTo>
                          <a:lnTo>
                            <a:pt x="543" y="235"/>
                          </a:lnTo>
                          <a:lnTo>
                            <a:pt x="543" y="237"/>
                          </a:lnTo>
                          <a:lnTo>
                            <a:pt x="543" y="238"/>
                          </a:lnTo>
                          <a:lnTo>
                            <a:pt x="543" y="240"/>
                          </a:lnTo>
                          <a:lnTo>
                            <a:pt x="545" y="242"/>
                          </a:lnTo>
                          <a:lnTo>
                            <a:pt x="545" y="244"/>
                          </a:lnTo>
                          <a:lnTo>
                            <a:pt x="545" y="246"/>
                          </a:lnTo>
                          <a:lnTo>
                            <a:pt x="545" y="248"/>
                          </a:lnTo>
                          <a:lnTo>
                            <a:pt x="545" y="250"/>
                          </a:lnTo>
                          <a:lnTo>
                            <a:pt x="543" y="250"/>
                          </a:lnTo>
                          <a:lnTo>
                            <a:pt x="541" y="250"/>
                          </a:lnTo>
                          <a:lnTo>
                            <a:pt x="539" y="250"/>
                          </a:lnTo>
                          <a:lnTo>
                            <a:pt x="537" y="250"/>
                          </a:lnTo>
                          <a:lnTo>
                            <a:pt x="537" y="252"/>
                          </a:lnTo>
                          <a:lnTo>
                            <a:pt x="535" y="252"/>
                          </a:lnTo>
                          <a:lnTo>
                            <a:pt x="535" y="254"/>
                          </a:lnTo>
                          <a:lnTo>
                            <a:pt x="537" y="256"/>
                          </a:lnTo>
                          <a:lnTo>
                            <a:pt x="537" y="258"/>
                          </a:lnTo>
                          <a:lnTo>
                            <a:pt x="539" y="258"/>
                          </a:lnTo>
                          <a:lnTo>
                            <a:pt x="539" y="260"/>
                          </a:lnTo>
                          <a:lnTo>
                            <a:pt x="541" y="260"/>
                          </a:lnTo>
                          <a:lnTo>
                            <a:pt x="541" y="261"/>
                          </a:lnTo>
                          <a:lnTo>
                            <a:pt x="541" y="263"/>
                          </a:lnTo>
                          <a:lnTo>
                            <a:pt x="543" y="263"/>
                          </a:lnTo>
                          <a:lnTo>
                            <a:pt x="543" y="265"/>
                          </a:lnTo>
                          <a:lnTo>
                            <a:pt x="545" y="265"/>
                          </a:lnTo>
                          <a:lnTo>
                            <a:pt x="545" y="267"/>
                          </a:lnTo>
                          <a:lnTo>
                            <a:pt x="547" y="269"/>
                          </a:lnTo>
                          <a:lnTo>
                            <a:pt x="549" y="269"/>
                          </a:lnTo>
                          <a:lnTo>
                            <a:pt x="549" y="271"/>
                          </a:lnTo>
                          <a:lnTo>
                            <a:pt x="547" y="273"/>
                          </a:lnTo>
                          <a:lnTo>
                            <a:pt x="545" y="273"/>
                          </a:lnTo>
                          <a:lnTo>
                            <a:pt x="543" y="273"/>
                          </a:lnTo>
                          <a:lnTo>
                            <a:pt x="543" y="275"/>
                          </a:lnTo>
                          <a:lnTo>
                            <a:pt x="543" y="277"/>
                          </a:lnTo>
                          <a:lnTo>
                            <a:pt x="545" y="277"/>
                          </a:lnTo>
                          <a:lnTo>
                            <a:pt x="547" y="277"/>
                          </a:lnTo>
                          <a:lnTo>
                            <a:pt x="549" y="275"/>
                          </a:lnTo>
                          <a:lnTo>
                            <a:pt x="551" y="275"/>
                          </a:lnTo>
                          <a:lnTo>
                            <a:pt x="553" y="275"/>
                          </a:lnTo>
                          <a:lnTo>
                            <a:pt x="555" y="275"/>
                          </a:lnTo>
                          <a:lnTo>
                            <a:pt x="556" y="275"/>
                          </a:lnTo>
                          <a:lnTo>
                            <a:pt x="558" y="277"/>
                          </a:lnTo>
                          <a:lnTo>
                            <a:pt x="560" y="277"/>
                          </a:lnTo>
                          <a:lnTo>
                            <a:pt x="562" y="275"/>
                          </a:lnTo>
                          <a:lnTo>
                            <a:pt x="564" y="275"/>
                          </a:lnTo>
                          <a:lnTo>
                            <a:pt x="566" y="273"/>
                          </a:lnTo>
                          <a:lnTo>
                            <a:pt x="566" y="271"/>
                          </a:lnTo>
                          <a:lnTo>
                            <a:pt x="568" y="271"/>
                          </a:lnTo>
                          <a:lnTo>
                            <a:pt x="568" y="269"/>
                          </a:lnTo>
                          <a:lnTo>
                            <a:pt x="570" y="269"/>
                          </a:lnTo>
                          <a:lnTo>
                            <a:pt x="572" y="267"/>
                          </a:lnTo>
                          <a:lnTo>
                            <a:pt x="574" y="267"/>
                          </a:lnTo>
                          <a:lnTo>
                            <a:pt x="574" y="269"/>
                          </a:lnTo>
                          <a:lnTo>
                            <a:pt x="576" y="269"/>
                          </a:lnTo>
                          <a:lnTo>
                            <a:pt x="576" y="271"/>
                          </a:lnTo>
                          <a:lnTo>
                            <a:pt x="576" y="273"/>
                          </a:lnTo>
                          <a:lnTo>
                            <a:pt x="576" y="275"/>
                          </a:lnTo>
                          <a:lnTo>
                            <a:pt x="576" y="277"/>
                          </a:lnTo>
                          <a:lnTo>
                            <a:pt x="574" y="277"/>
                          </a:lnTo>
                          <a:lnTo>
                            <a:pt x="574" y="279"/>
                          </a:lnTo>
                          <a:lnTo>
                            <a:pt x="576" y="279"/>
                          </a:lnTo>
                          <a:lnTo>
                            <a:pt x="578" y="279"/>
                          </a:lnTo>
                          <a:lnTo>
                            <a:pt x="579" y="279"/>
                          </a:lnTo>
                          <a:lnTo>
                            <a:pt x="579" y="277"/>
                          </a:lnTo>
                          <a:lnTo>
                            <a:pt x="581" y="277"/>
                          </a:lnTo>
                          <a:lnTo>
                            <a:pt x="581" y="275"/>
                          </a:lnTo>
                          <a:lnTo>
                            <a:pt x="583" y="275"/>
                          </a:lnTo>
                          <a:lnTo>
                            <a:pt x="585" y="275"/>
                          </a:lnTo>
                          <a:lnTo>
                            <a:pt x="587" y="277"/>
                          </a:lnTo>
                          <a:lnTo>
                            <a:pt x="589" y="277"/>
                          </a:lnTo>
                          <a:lnTo>
                            <a:pt x="591" y="277"/>
                          </a:lnTo>
                          <a:lnTo>
                            <a:pt x="593" y="277"/>
                          </a:lnTo>
                          <a:lnTo>
                            <a:pt x="595" y="277"/>
                          </a:lnTo>
                          <a:lnTo>
                            <a:pt x="597" y="279"/>
                          </a:lnTo>
                          <a:lnTo>
                            <a:pt x="597" y="281"/>
                          </a:lnTo>
                          <a:lnTo>
                            <a:pt x="599" y="283"/>
                          </a:lnTo>
                          <a:lnTo>
                            <a:pt x="599" y="285"/>
                          </a:lnTo>
                          <a:lnTo>
                            <a:pt x="599" y="286"/>
                          </a:lnTo>
                          <a:lnTo>
                            <a:pt x="601" y="288"/>
                          </a:lnTo>
                          <a:lnTo>
                            <a:pt x="603" y="290"/>
                          </a:lnTo>
                          <a:lnTo>
                            <a:pt x="604" y="292"/>
                          </a:lnTo>
                          <a:lnTo>
                            <a:pt x="606" y="294"/>
                          </a:lnTo>
                          <a:lnTo>
                            <a:pt x="606" y="296"/>
                          </a:lnTo>
                          <a:lnTo>
                            <a:pt x="606" y="298"/>
                          </a:lnTo>
                          <a:lnTo>
                            <a:pt x="604" y="300"/>
                          </a:lnTo>
                          <a:lnTo>
                            <a:pt x="603" y="300"/>
                          </a:lnTo>
                          <a:lnTo>
                            <a:pt x="601" y="300"/>
                          </a:lnTo>
                          <a:lnTo>
                            <a:pt x="599" y="300"/>
                          </a:lnTo>
                          <a:lnTo>
                            <a:pt x="597" y="302"/>
                          </a:lnTo>
                          <a:lnTo>
                            <a:pt x="597" y="304"/>
                          </a:lnTo>
                          <a:lnTo>
                            <a:pt x="599" y="306"/>
                          </a:lnTo>
                          <a:lnTo>
                            <a:pt x="599" y="308"/>
                          </a:lnTo>
                          <a:lnTo>
                            <a:pt x="599" y="309"/>
                          </a:lnTo>
                          <a:lnTo>
                            <a:pt x="599" y="311"/>
                          </a:lnTo>
                          <a:lnTo>
                            <a:pt x="599" y="313"/>
                          </a:lnTo>
                          <a:lnTo>
                            <a:pt x="601" y="315"/>
                          </a:lnTo>
                          <a:lnTo>
                            <a:pt x="603" y="315"/>
                          </a:lnTo>
                          <a:lnTo>
                            <a:pt x="603" y="317"/>
                          </a:lnTo>
                          <a:lnTo>
                            <a:pt x="604" y="317"/>
                          </a:lnTo>
                          <a:lnTo>
                            <a:pt x="606" y="319"/>
                          </a:lnTo>
                          <a:lnTo>
                            <a:pt x="606" y="321"/>
                          </a:lnTo>
                          <a:lnTo>
                            <a:pt x="606" y="323"/>
                          </a:lnTo>
                          <a:lnTo>
                            <a:pt x="606" y="325"/>
                          </a:lnTo>
                          <a:lnTo>
                            <a:pt x="604" y="325"/>
                          </a:lnTo>
                          <a:lnTo>
                            <a:pt x="603" y="325"/>
                          </a:lnTo>
                          <a:lnTo>
                            <a:pt x="601" y="325"/>
                          </a:lnTo>
                          <a:lnTo>
                            <a:pt x="599" y="327"/>
                          </a:lnTo>
                          <a:lnTo>
                            <a:pt x="599" y="329"/>
                          </a:lnTo>
                          <a:lnTo>
                            <a:pt x="599" y="331"/>
                          </a:lnTo>
                          <a:lnTo>
                            <a:pt x="601" y="331"/>
                          </a:lnTo>
                          <a:lnTo>
                            <a:pt x="601" y="333"/>
                          </a:lnTo>
                          <a:lnTo>
                            <a:pt x="603" y="333"/>
                          </a:lnTo>
                          <a:lnTo>
                            <a:pt x="604" y="334"/>
                          </a:lnTo>
                          <a:lnTo>
                            <a:pt x="606" y="334"/>
                          </a:lnTo>
                          <a:lnTo>
                            <a:pt x="608" y="336"/>
                          </a:lnTo>
                          <a:lnTo>
                            <a:pt x="610" y="338"/>
                          </a:lnTo>
                          <a:lnTo>
                            <a:pt x="612" y="340"/>
                          </a:lnTo>
                          <a:lnTo>
                            <a:pt x="614" y="340"/>
                          </a:lnTo>
                          <a:lnTo>
                            <a:pt x="616" y="340"/>
                          </a:lnTo>
                          <a:lnTo>
                            <a:pt x="618" y="340"/>
                          </a:lnTo>
                          <a:lnTo>
                            <a:pt x="618" y="338"/>
                          </a:lnTo>
                          <a:lnTo>
                            <a:pt x="620" y="338"/>
                          </a:lnTo>
                          <a:lnTo>
                            <a:pt x="622" y="338"/>
                          </a:lnTo>
                          <a:lnTo>
                            <a:pt x="626" y="338"/>
                          </a:lnTo>
                          <a:lnTo>
                            <a:pt x="629" y="338"/>
                          </a:lnTo>
                          <a:lnTo>
                            <a:pt x="631" y="338"/>
                          </a:lnTo>
                          <a:lnTo>
                            <a:pt x="633" y="340"/>
                          </a:lnTo>
                          <a:lnTo>
                            <a:pt x="635" y="342"/>
                          </a:lnTo>
                          <a:lnTo>
                            <a:pt x="635" y="344"/>
                          </a:lnTo>
                          <a:lnTo>
                            <a:pt x="637" y="344"/>
                          </a:lnTo>
                          <a:lnTo>
                            <a:pt x="641" y="346"/>
                          </a:lnTo>
                          <a:lnTo>
                            <a:pt x="643" y="348"/>
                          </a:lnTo>
                          <a:lnTo>
                            <a:pt x="645" y="348"/>
                          </a:lnTo>
                          <a:lnTo>
                            <a:pt x="647" y="348"/>
                          </a:lnTo>
                          <a:lnTo>
                            <a:pt x="649" y="348"/>
                          </a:lnTo>
                          <a:lnTo>
                            <a:pt x="651" y="348"/>
                          </a:lnTo>
                          <a:lnTo>
                            <a:pt x="652" y="348"/>
                          </a:lnTo>
                          <a:lnTo>
                            <a:pt x="654" y="348"/>
                          </a:lnTo>
                          <a:lnTo>
                            <a:pt x="656" y="350"/>
                          </a:lnTo>
                          <a:lnTo>
                            <a:pt x="660" y="350"/>
                          </a:lnTo>
                          <a:lnTo>
                            <a:pt x="662" y="350"/>
                          </a:lnTo>
                          <a:lnTo>
                            <a:pt x="664" y="348"/>
                          </a:lnTo>
                          <a:lnTo>
                            <a:pt x="666" y="348"/>
                          </a:lnTo>
                          <a:lnTo>
                            <a:pt x="668" y="348"/>
                          </a:lnTo>
                          <a:lnTo>
                            <a:pt x="672" y="350"/>
                          </a:lnTo>
                          <a:lnTo>
                            <a:pt x="674" y="350"/>
                          </a:lnTo>
                          <a:lnTo>
                            <a:pt x="675" y="350"/>
                          </a:lnTo>
                          <a:lnTo>
                            <a:pt x="677" y="352"/>
                          </a:lnTo>
                          <a:lnTo>
                            <a:pt x="679" y="352"/>
                          </a:lnTo>
                          <a:lnTo>
                            <a:pt x="679" y="354"/>
                          </a:lnTo>
                          <a:lnTo>
                            <a:pt x="681" y="356"/>
                          </a:lnTo>
                          <a:lnTo>
                            <a:pt x="683" y="357"/>
                          </a:lnTo>
                          <a:lnTo>
                            <a:pt x="685" y="359"/>
                          </a:lnTo>
                          <a:lnTo>
                            <a:pt x="687" y="359"/>
                          </a:lnTo>
                          <a:lnTo>
                            <a:pt x="687" y="361"/>
                          </a:lnTo>
                          <a:lnTo>
                            <a:pt x="689" y="363"/>
                          </a:lnTo>
                          <a:lnTo>
                            <a:pt x="689" y="365"/>
                          </a:lnTo>
                          <a:lnTo>
                            <a:pt x="689" y="369"/>
                          </a:lnTo>
                          <a:lnTo>
                            <a:pt x="689" y="373"/>
                          </a:lnTo>
                          <a:lnTo>
                            <a:pt x="689" y="375"/>
                          </a:lnTo>
                          <a:lnTo>
                            <a:pt x="689" y="377"/>
                          </a:lnTo>
                          <a:lnTo>
                            <a:pt x="689" y="379"/>
                          </a:lnTo>
                          <a:lnTo>
                            <a:pt x="689" y="381"/>
                          </a:lnTo>
                          <a:lnTo>
                            <a:pt x="687" y="381"/>
                          </a:lnTo>
                          <a:lnTo>
                            <a:pt x="685" y="381"/>
                          </a:lnTo>
                          <a:lnTo>
                            <a:pt x="685" y="382"/>
                          </a:lnTo>
                          <a:lnTo>
                            <a:pt x="683" y="382"/>
                          </a:lnTo>
                          <a:lnTo>
                            <a:pt x="683" y="381"/>
                          </a:lnTo>
                          <a:lnTo>
                            <a:pt x="681" y="381"/>
                          </a:lnTo>
                          <a:lnTo>
                            <a:pt x="681" y="379"/>
                          </a:lnTo>
                          <a:lnTo>
                            <a:pt x="679" y="379"/>
                          </a:lnTo>
                          <a:lnTo>
                            <a:pt x="677" y="381"/>
                          </a:lnTo>
                          <a:lnTo>
                            <a:pt x="679" y="381"/>
                          </a:lnTo>
                          <a:lnTo>
                            <a:pt x="681" y="382"/>
                          </a:lnTo>
                          <a:lnTo>
                            <a:pt x="681" y="384"/>
                          </a:lnTo>
                          <a:lnTo>
                            <a:pt x="683" y="384"/>
                          </a:lnTo>
                          <a:lnTo>
                            <a:pt x="685" y="384"/>
                          </a:lnTo>
                          <a:lnTo>
                            <a:pt x="687" y="382"/>
                          </a:lnTo>
                          <a:lnTo>
                            <a:pt x="689" y="382"/>
                          </a:lnTo>
                          <a:lnTo>
                            <a:pt x="691" y="384"/>
                          </a:lnTo>
                          <a:lnTo>
                            <a:pt x="693" y="384"/>
                          </a:lnTo>
                          <a:lnTo>
                            <a:pt x="695" y="384"/>
                          </a:lnTo>
                          <a:lnTo>
                            <a:pt x="695" y="386"/>
                          </a:lnTo>
                          <a:lnTo>
                            <a:pt x="695" y="388"/>
                          </a:lnTo>
                          <a:lnTo>
                            <a:pt x="693" y="388"/>
                          </a:lnTo>
                          <a:lnTo>
                            <a:pt x="693" y="390"/>
                          </a:lnTo>
                          <a:lnTo>
                            <a:pt x="691" y="392"/>
                          </a:lnTo>
                          <a:lnTo>
                            <a:pt x="689" y="392"/>
                          </a:lnTo>
                          <a:lnTo>
                            <a:pt x="687" y="394"/>
                          </a:lnTo>
                          <a:lnTo>
                            <a:pt x="685" y="394"/>
                          </a:lnTo>
                          <a:lnTo>
                            <a:pt x="683" y="392"/>
                          </a:lnTo>
                          <a:lnTo>
                            <a:pt x="681" y="392"/>
                          </a:lnTo>
                          <a:lnTo>
                            <a:pt x="681" y="394"/>
                          </a:lnTo>
                          <a:lnTo>
                            <a:pt x="681" y="396"/>
                          </a:lnTo>
                          <a:lnTo>
                            <a:pt x="683" y="398"/>
                          </a:lnTo>
                          <a:lnTo>
                            <a:pt x="683" y="400"/>
                          </a:lnTo>
                          <a:lnTo>
                            <a:pt x="685" y="400"/>
                          </a:lnTo>
                          <a:lnTo>
                            <a:pt x="687" y="400"/>
                          </a:lnTo>
                          <a:lnTo>
                            <a:pt x="687" y="402"/>
                          </a:lnTo>
                          <a:lnTo>
                            <a:pt x="689" y="402"/>
                          </a:lnTo>
                          <a:lnTo>
                            <a:pt x="691" y="404"/>
                          </a:lnTo>
                          <a:lnTo>
                            <a:pt x="693" y="405"/>
                          </a:lnTo>
                          <a:lnTo>
                            <a:pt x="693" y="407"/>
                          </a:lnTo>
                          <a:lnTo>
                            <a:pt x="695" y="409"/>
                          </a:lnTo>
                          <a:lnTo>
                            <a:pt x="695" y="411"/>
                          </a:lnTo>
                          <a:lnTo>
                            <a:pt x="695" y="413"/>
                          </a:lnTo>
                          <a:lnTo>
                            <a:pt x="693" y="413"/>
                          </a:lnTo>
                          <a:lnTo>
                            <a:pt x="693" y="415"/>
                          </a:lnTo>
                          <a:lnTo>
                            <a:pt x="691" y="415"/>
                          </a:lnTo>
                          <a:lnTo>
                            <a:pt x="689" y="417"/>
                          </a:lnTo>
                          <a:lnTo>
                            <a:pt x="687" y="417"/>
                          </a:lnTo>
                          <a:lnTo>
                            <a:pt x="687" y="419"/>
                          </a:lnTo>
                          <a:lnTo>
                            <a:pt x="687" y="421"/>
                          </a:lnTo>
                          <a:lnTo>
                            <a:pt x="689" y="421"/>
                          </a:lnTo>
                          <a:lnTo>
                            <a:pt x="691" y="421"/>
                          </a:lnTo>
                          <a:lnTo>
                            <a:pt x="693" y="419"/>
                          </a:lnTo>
                          <a:lnTo>
                            <a:pt x="695" y="417"/>
                          </a:lnTo>
                          <a:lnTo>
                            <a:pt x="695" y="415"/>
                          </a:lnTo>
                          <a:lnTo>
                            <a:pt x="697" y="415"/>
                          </a:lnTo>
                          <a:lnTo>
                            <a:pt x="699" y="415"/>
                          </a:lnTo>
                          <a:lnTo>
                            <a:pt x="699" y="417"/>
                          </a:lnTo>
                          <a:lnTo>
                            <a:pt x="700" y="417"/>
                          </a:lnTo>
                          <a:lnTo>
                            <a:pt x="702" y="417"/>
                          </a:lnTo>
                          <a:lnTo>
                            <a:pt x="704" y="419"/>
                          </a:lnTo>
                          <a:lnTo>
                            <a:pt x="704" y="421"/>
                          </a:lnTo>
                          <a:lnTo>
                            <a:pt x="704" y="423"/>
                          </a:lnTo>
                          <a:lnTo>
                            <a:pt x="704" y="425"/>
                          </a:lnTo>
                          <a:lnTo>
                            <a:pt x="702" y="427"/>
                          </a:lnTo>
                          <a:lnTo>
                            <a:pt x="700" y="427"/>
                          </a:lnTo>
                          <a:lnTo>
                            <a:pt x="700" y="429"/>
                          </a:lnTo>
                          <a:lnTo>
                            <a:pt x="702" y="429"/>
                          </a:lnTo>
                          <a:lnTo>
                            <a:pt x="704" y="430"/>
                          </a:lnTo>
                          <a:lnTo>
                            <a:pt x="706" y="430"/>
                          </a:lnTo>
                          <a:lnTo>
                            <a:pt x="708" y="430"/>
                          </a:lnTo>
                          <a:lnTo>
                            <a:pt x="710" y="432"/>
                          </a:lnTo>
                          <a:lnTo>
                            <a:pt x="712" y="434"/>
                          </a:lnTo>
                          <a:lnTo>
                            <a:pt x="714" y="434"/>
                          </a:lnTo>
                          <a:lnTo>
                            <a:pt x="716" y="434"/>
                          </a:lnTo>
                          <a:lnTo>
                            <a:pt x="720" y="436"/>
                          </a:lnTo>
                          <a:lnTo>
                            <a:pt x="722" y="436"/>
                          </a:lnTo>
                          <a:lnTo>
                            <a:pt x="723" y="436"/>
                          </a:lnTo>
                          <a:lnTo>
                            <a:pt x="725" y="438"/>
                          </a:lnTo>
                          <a:lnTo>
                            <a:pt x="727" y="438"/>
                          </a:lnTo>
                          <a:lnTo>
                            <a:pt x="729" y="438"/>
                          </a:lnTo>
                          <a:lnTo>
                            <a:pt x="729" y="436"/>
                          </a:lnTo>
                          <a:lnTo>
                            <a:pt x="729" y="434"/>
                          </a:lnTo>
                          <a:lnTo>
                            <a:pt x="727" y="434"/>
                          </a:lnTo>
                          <a:lnTo>
                            <a:pt x="727" y="432"/>
                          </a:lnTo>
                          <a:lnTo>
                            <a:pt x="727" y="430"/>
                          </a:lnTo>
                          <a:lnTo>
                            <a:pt x="727" y="429"/>
                          </a:lnTo>
                          <a:lnTo>
                            <a:pt x="729" y="429"/>
                          </a:lnTo>
                          <a:lnTo>
                            <a:pt x="731" y="429"/>
                          </a:lnTo>
                          <a:lnTo>
                            <a:pt x="733" y="430"/>
                          </a:lnTo>
                          <a:lnTo>
                            <a:pt x="733" y="432"/>
                          </a:lnTo>
                          <a:lnTo>
                            <a:pt x="735" y="434"/>
                          </a:lnTo>
                          <a:lnTo>
                            <a:pt x="733" y="434"/>
                          </a:lnTo>
                          <a:lnTo>
                            <a:pt x="733" y="436"/>
                          </a:lnTo>
                          <a:lnTo>
                            <a:pt x="733" y="438"/>
                          </a:lnTo>
                          <a:lnTo>
                            <a:pt x="735" y="440"/>
                          </a:lnTo>
                          <a:lnTo>
                            <a:pt x="735" y="442"/>
                          </a:lnTo>
                          <a:lnTo>
                            <a:pt x="737" y="442"/>
                          </a:lnTo>
                          <a:lnTo>
                            <a:pt x="739" y="442"/>
                          </a:lnTo>
                          <a:lnTo>
                            <a:pt x="741" y="442"/>
                          </a:lnTo>
                          <a:lnTo>
                            <a:pt x="743" y="440"/>
                          </a:lnTo>
                          <a:lnTo>
                            <a:pt x="745" y="436"/>
                          </a:lnTo>
                          <a:lnTo>
                            <a:pt x="745" y="434"/>
                          </a:lnTo>
                          <a:lnTo>
                            <a:pt x="747" y="432"/>
                          </a:lnTo>
                          <a:lnTo>
                            <a:pt x="747" y="430"/>
                          </a:lnTo>
                          <a:lnTo>
                            <a:pt x="745" y="430"/>
                          </a:lnTo>
                          <a:lnTo>
                            <a:pt x="747" y="429"/>
                          </a:lnTo>
                          <a:lnTo>
                            <a:pt x="747" y="427"/>
                          </a:lnTo>
                          <a:lnTo>
                            <a:pt x="747" y="425"/>
                          </a:lnTo>
                          <a:lnTo>
                            <a:pt x="748" y="425"/>
                          </a:lnTo>
                          <a:lnTo>
                            <a:pt x="748" y="423"/>
                          </a:lnTo>
                          <a:lnTo>
                            <a:pt x="750" y="425"/>
                          </a:lnTo>
                          <a:lnTo>
                            <a:pt x="752" y="425"/>
                          </a:lnTo>
                          <a:lnTo>
                            <a:pt x="754" y="427"/>
                          </a:lnTo>
                          <a:lnTo>
                            <a:pt x="756" y="429"/>
                          </a:lnTo>
                          <a:lnTo>
                            <a:pt x="756" y="430"/>
                          </a:lnTo>
                          <a:lnTo>
                            <a:pt x="756" y="432"/>
                          </a:lnTo>
                          <a:lnTo>
                            <a:pt x="756" y="434"/>
                          </a:lnTo>
                          <a:lnTo>
                            <a:pt x="754" y="436"/>
                          </a:lnTo>
                          <a:lnTo>
                            <a:pt x="752" y="438"/>
                          </a:lnTo>
                          <a:lnTo>
                            <a:pt x="750" y="438"/>
                          </a:lnTo>
                          <a:lnTo>
                            <a:pt x="750" y="440"/>
                          </a:lnTo>
                          <a:lnTo>
                            <a:pt x="748" y="440"/>
                          </a:lnTo>
                          <a:lnTo>
                            <a:pt x="750" y="442"/>
                          </a:lnTo>
                          <a:lnTo>
                            <a:pt x="752" y="442"/>
                          </a:lnTo>
                          <a:lnTo>
                            <a:pt x="754" y="440"/>
                          </a:lnTo>
                          <a:lnTo>
                            <a:pt x="756" y="440"/>
                          </a:lnTo>
                          <a:lnTo>
                            <a:pt x="758" y="438"/>
                          </a:lnTo>
                          <a:lnTo>
                            <a:pt x="760" y="436"/>
                          </a:lnTo>
                          <a:lnTo>
                            <a:pt x="762" y="436"/>
                          </a:lnTo>
                          <a:lnTo>
                            <a:pt x="766" y="434"/>
                          </a:lnTo>
                          <a:lnTo>
                            <a:pt x="770" y="434"/>
                          </a:lnTo>
                          <a:lnTo>
                            <a:pt x="771" y="434"/>
                          </a:lnTo>
                          <a:lnTo>
                            <a:pt x="773" y="434"/>
                          </a:lnTo>
                          <a:lnTo>
                            <a:pt x="775" y="434"/>
                          </a:lnTo>
                          <a:lnTo>
                            <a:pt x="777" y="434"/>
                          </a:lnTo>
                          <a:lnTo>
                            <a:pt x="781" y="434"/>
                          </a:lnTo>
                          <a:lnTo>
                            <a:pt x="781" y="436"/>
                          </a:lnTo>
                          <a:lnTo>
                            <a:pt x="783" y="438"/>
                          </a:lnTo>
                          <a:lnTo>
                            <a:pt x="785" y="440"/>
                          </a:lnTo>
                          <a:lnTo>
                            <a:pt x="785" y="442"/>
                          </a:lnTo>
                          <a:lnTo>
                            <a:pt x="787" y="444"/>
                          </a:lnTo>
                          <a:lnTo>
                            <a:pt x="789" y="444"/>
                          </a:lnTo>
                          <a:lnTo>
                            <a:pt x="791" y="444"/>
                          </a:lnTo>
                          <a:lnTo>
                            <a:pt x="793" y="444"/>
                          </a:lnTo>
                          <a:lnTo>
                            <a:pt x="795" y="442"/>
                          </a:lnTo>
                          <a:lnTo>
                            <a:pt x="796" y="442"/>
                          </a:lnTo>
                          <a:lnTo>
                            <a:pt x="798" y="444"/>
                          </a:lnTo>
                          <a:lnTo>
                            <a:pt x="798" y="446"/>
                          </a:lnTo>
                          <a:lnTo>
                            <a:pt x="798" y="448"/>
                          </a:lnTo>
                          <a:lnTo>
                            <a:pt x="796" y="450"/>
                          </a:lnTo>
                          <a:lnTo>
                            <a:pt x="795" y="450"/>
                          </a:lnTo>
                          <a:lnTo>
                            <a:pt x="793" y="452"/>
                          </a:lnTo>
                          <a:lnTo>
                            <a:pt x="793" y="453"/>
                          </a:lnTo>
                          <a:lnTo>
                            <a:pt x="793" y="455"/>
                          </a:lnTo>
                          <a:lnTo>
                            <a:pt x="793" y="457"/>
                          </a:lnTo>
                          <a:lnTo>
                            <a:pt x="793" y="459"/>
                          </a:lnTo>
                          <a:lnTo>
                            <a:pt x="795" y="459"/>
                          </a:lnTo>
                          <a:lnTo>
                            <a:pt x="796" y="461"/>
                          </a:lnTo>
                          <a:lnTo>
                            <a:pt x="798" y="463"/>
                          </a:lnTo>
                          <a:lnTo>
                            <a:pt x="800" y="465"/>
                          </a:lnTo>
                          <a:lnTo>
                            <a:pt x="800" y="463"/>
                          </a:lnTo>
                          <a:lnTo>
                            <a:pt x="802" y="465"/>
                          </a:lnTo>
                          <a:lnTo>
                            <a:pt x="804" y="465"/>
                          </a:lnTo>
                          <a:lnTo>
                            <a:pt x="804" y="467"/>
                          </a:lnTo>
                          <a:lnTo>
                            <a:pt x="806" y="469"/>
                          </a:lnTo>
                          <a:lnTo>
                            <a:pt x="808" y="469"/>
                          </a:lnTo>
                          <a:lnTo>
                            <a:pt x="810" y="469"/>
                          </a:lnTo>
                          <a:lnTo>
                            <a:pt x="810" y="467"/>
                          </a:lnTo>
                          <a:lnTo>
                            <a:pt x="810" y="465"/>
                          </a:lnTo>
                          <a:lnTo>
                            <a:pt x="812" y="463"/>
                          </a:lnTo>
                          <a:lnTo>
                            <a:pt x="812" y="461"/>
                          </a:lnTo>
                          <a:lnTo>
                            <a:pt x="814" y="461"/>
                          </a:lnTo>
                          <a:lnTo>
                            <a:pt x="816" y="461"/>
                          </a:lnTo>
                          <a:lnTo>
                            <a:pt x="818" y="461"/>
                          </a:lnTo>
                          <a:lnTo>
                            <a:pt x="818" y="463"/>
                          </a:lnTo>
                          <a:lnTo>
                            <a:pt x="818" y="465"/>
                          </a:lnTo>
                          <a:lnTo>
                            <a:pt x="819" y="465"/>
                          </a:lnTo>
                          <a:lnTo>
                            <a:pt x="819" y="469"/>
                          </a:lnTo>
                          <a:lnTo>
                            <a:pt x="819" y="471"/>
                          </a:lnTo>
                          <a:lnTo>
                            <a:pt x="819" y="473"/>
                          </a:lnTo>
                          <a:lnTo>
                            <a:pt x="819" y="475"/>
                          </a:lnTo>
                          <a:lnTo>
                            <a:pt x="821" y="475"/>
                          </a:lnTo>
                          <a:lnTo>
                            <a:pt x="823" y="477"/>
                          </a:lnTo>
                          <a:lnTo>
                            <a:pt x="825" y="477"/>
                          </a:lnTo>
                          <a:lnTo>
                            <a:pt x="827" y="477"/>
                          </a:lnTo>
                          <a:lnTo>
                            <a:pt x="827" y="475"/>
                          </a:lnTo>
                          <a:lnTo>
                            <a:pt x="829" y="475"/>
                          </a:lnTo>
                          <a:lnTo>
                            <a:pt x="829" y="471"/>
                          </a:lnTo>
                          <a:lnTo>
                            <a:pt x="831" y="469"/>
                          </a:lnTo>
                          <a:lnTo>
                            <a:pt x="833" y="469"/>
                          </a:lnTo>
                          <a:lnTo>
                            <a:pt x="835" y="467"/>
                          </a:lnTo>
                          <a:lnTo>
                            <a:pt x="837" y="467"/>
                          </a:lnTo>
                          <a:lnTo>
                            <a:pt x="839" y="467"/>
                          </a:lnTo>
                          <a:lnTo>
                            <a:pt x="841" y="467"/>
                          </a:lnTo>
                          <a:lnTo>
                            <a:pt x="841" y="469"/>
                          </a:lnTo>
                          <a:lnTo>
                            <a:pt x="843" y="471"/>
                          </a:lnTo>
                          <a:lnTo>
                            <a:pt x="843" y="473"/>
                          </a:lnTo>
                          <a:lnTo>
                            <a:pt x="844" y="473"/>
                          </a:lnTo>
                          <a:lnTo>
                            <a:pt x="844" y="475"/>
                          </a:lnTo>
                          <a:lnTo>
                            <a:pt x="846" y="477"/>
                          </a:lnTo>
                          <a:lnTo>
                            <a:pt x="846" y="478"/>
                          </a:lnTo>
                          <a:lnTo>
                            <a:pt x="848" y="480"/>
                          </a:lnTo>
                          <a:lnTo>
                            <a:pt x="850" y="480"/>
                          </a:lnTo>
                          <a:lnTo>
                            <a:pt x="852" y="480"/>
                          </a:lnTo>
                          <a:lnTo>
                            <a:pt x="852" y="478"/>
                          </a:lnTo>
                          <a:lnTo>
                            <a:pt x="854" y="478"/>
                          </a:lnTo>
                          <a:lnTo>
                            <a:pt x="856" y="477"/>
                          </a:lnTo>
                          <a:lnTo>
                            <a:pt x="858" y="478"/>
                          </a:lnTo>
                          <a:lnTo>
                            <a:pt x="860" y="480"/>
                          </a:lnTo>
                          <a:lnTo>
                            <a:pt x="860" y="482"/>
                          </a:lnTo>
                          <a:lnTo>
                            <a:pt x="860" y="484"/>
                          </a:lnTo>
                          <a:lnTo>
                            <a:pt x="860" y="486"/>
                          </a:lnTo>
                          <a:lnTo>
                            <a:pt x="862" y="488"/>
                          </a:lnTo>
                          <a:lnTo>
                            <a:pt x="864" y="490"/>
                          </a:lnTo>
                          <a:lnTo>
                            <a:pt x="864" y="492"/>
                          </a:lnTo>
                          <a:lnTo>
                            <a:pt x="866" y="492"/>
                          </a:lnTo>
                          <a:lnTo>
                            <a:pt x="866" y="494"/>
                          </a:lnTo>
                          <a:lnTo>
                            <a:pt x="867" y="496"/>
                          </a:lnTo>
                          <a:lnTo>
                            <a:pt x="869" y="496"/>
                          </a:lnTo>
                          <a:lnTo>
                            <a:pt x="873" y="498"/>
                          </a:lnTo>
                          <a:lnTo>
                            <a:pt x="879" y="498"/>
                          </a:lnTo>
                          <a:lnTo>
                            <a:pt x="881" y="498"/>
                          </a:lnTo>
                          <a:lnTo>
                            <a:pt x="883" y="500"/>
                          </a:lnTo>
                          <a:lnTo>
                            <a:pt x="890" y="501"/>
                          </a:lnTo>
                          <a:lnTo>
                            <a:pt x="892" y="501"/>
                          </a:lnTo>
                          <a:lnTo>
                            <a:pt x="894" y="501"/>
                          </a:lnTo>
                          <a:lnTo>
                            <a:pt x="894" y="503"/>
                          </a:lnTo>
                          <a:lnTo>
                            <a:pt x="896" y="503"/>
                          </a:lnTo>
                          <a:lnTo>
                            <a:pt x="898" y="503"/>
                          </a:lnTo>
                          <a:lnTo>
                            <a:pt x="900" y="503"/>
                          </a:lnTo>
                          <a:lnTo>
                            <a:pt x="902" y="503"/>
                          </a:lnTo>
                          <a:lnTo>
                            <a:pt x="904" y="505"/>
                          </a:lnTo>
                          <a:lnTo>
                            <a:pt x="906" y="505"/>
                          </a:lnTo>
                          <a:lnTo>
                            <a:pt x="908" y="507"/>
                          </a:lnTo>
                          <a:lnTo>
                            <a:pt x="910" y="509"/>
                          </a:lnTo>
                          <a:lnTo>
                            <a:pt x="894" y="515"/>
                          </a:lnTo>
                          <a:lnTo>
                            <a:pt x="871" y="521"/>
                          </a:lnTo>
                          <a:lnTo>
                            <a:pt x="848" y="528"/>
                          </a:lnTo>
                          <a:lnTo>
                            <a:pt x="825" y="536"/>
                          </a:lnTo>
                          <a:lnTo>
                            <a:pt x="802" y="542"/>
                          </a:lnTo>
                          <a:lnTo>
                            <a:pt x="777" y="549"/>
                          </a:lnTo>
                          <a:lnTo>
                            <a:pt x="766" y="551"/>
                          </a:lnTo>
                          <a:lnTo>
                            <a:pt x="766" y="549"/>
                          </a:lnTo>
                          <a:lnTo>
                            <a:pt x="764" y="549"/>
                          </a:lnTo>
                          <a:lnTo>
                            <a:pt x="762" y="549"/>
                          </a:lnTo>
                          <a:lnTo>
                            <a:pt x="762" y="551"/>
                          </a:lnTo>
                          <a:lnTo>
                            <a:pt x="760" y="551"/>
                          </a:lnTo>
                          <a:lnTo>
                            <a:pt x="758" y="551"/>
                          </a:lnTo>
                          <a:lnTo>
                            <a:pt x="756" y="551"/>
                          </a:lnTo>
                          <a:lnTo>
                            <a:pt x="756" y="549"/>
                          </a:lnTo>
                          <a:lnTo>
                            <a:pt x="756" y="546"/>
                          </a:lnTo>
                          <a:lnTo>
                            <a:pt x="756" y="544"/>
                          </a:lnTo>
                          <a:lnTo>
                            <a:pt x="756" y="542"/>
                          </a:lnTo>
                          <a:lnTo>
                            <a:pt x="756" y="540"/>
                          </a:lnTo>
                          <a:lnTo>
                            <a:pt x="758" y="540"/>
                          </a:lnTo>
                          <a:lnTo>
                            <a:pt x="756" y="540"/>
                          </a:lnTo>
                          <a:lnTo>
                            <a:pt x="756" y="538"/>
                          </a:lnTo>
                          <a:lnTo>
                            <a:pt x="754" y="538"/>
                          </a:lnTo>
                          <a:lnTo>
                            <a:pt x="752" y="538"/>
                          </a:lnTo>
                          <a:lnTo>
                            <a:pt x="750" y="536"/>
                          </a:lnTo>
                          <a:lnTo>
                            <a:pt x="748" y="536"/>
                          </a:lnTo>
                          <a:lnTo>
                            <a:pt x="747" y="536"/>
                          </a:lnTo>
                          <a:lnTo>
                            <a:pt x="745" y="534"/>
                          </a:lnTo>
                          <a:lnTo>
                            <a:pt x="745" y="532"/>
                          </a:lnTo>
                          <a:lnTo>
                            <a:pt x="743" y="532"/>
                          </a:lnTo>
                          <a:lnTo>
                            <a:pt x="743" y="530"/>
                          </a:lnTo>
                          <a:lnTo>
                            <a:pt x="741" y="532"/>
                          </a:lnTo>
                          <a:lnTo>
                            <a:pt x="739" y="534"/>
                          </a:lnTo>
                          <a:lnTo>
                            <a:pt x="737" y="534"/>
                          </a:lnTo>
                          <a:lnTo>
                            <a:pt x="735" y="534"/>
                          </a:lnTo>
                          <a:lnTo>
                            <a:pt x="735" y="532"/>
                          </a:lnTo>
                          <a:lnTo>
                            <a:pt x="737" y="532"/>
                          </a:lnTo>
                          <a:lnTo>
                            <a:pt x="737" y="530"/>
                          </a:lnTo>
                          <a:lnTo>
                            <a:pt x="737" y="528"/>
                          </a:lnTo>
                          <a:lnTo>
                            <a:pt x="735" y="528"/>
                          </a:lnTo>
                          <a:lnTo>
                            <a:pt x="733" y="528"/>
                          </a:lnTo>
                          <a:lnTo>
                            <a:pt x="731" y="530"/>
                          </a:lnTo>
                          <a:lnTo>
                            <a:pt x="729" y="530"/>
                          </a:lnTo>
                          <a:lnTo>
                            <a:pt x="727" y="528"/>
                          </a:lnTo>
                          <a:lnTo>
                            <a:pt x="725" y="526"/>
                          </a:lnTo>
                          <a:lnTo>
                            <a:pt x="725" y="525"/>
                          </a:lnTo>
                          <a:lnTo>
                            <a:pt x="723" y="523"/>
                          </a:lnTo>
                          <a:lnTo>
                            <a:pt x="723" y="521"/>
                          </a:lnTo>
                          <a:lnTo>
                            <a:pt x="723" y="519"/>
                          </a:lnTo>
                          <a:lnTo>
                            <a:pt x="723" y="517"/>
                          </a:lnTo>
                          <a:lnTo>
                            <a:pt x="723" y="515"/>
                          </a:lnTo>
                          <a:lnTo>
                            <a:pt x="722" y="515"/>
                          </a:lnTo>
                          <a:lnTo>
                            <a:pt x="720" y="513"/>
                          </a:lnTo>
                          <a:lnTo>
                            <a:pt x="718" y="511"/>
                          </a:lnTo>
                          <a:lnTo>
                            <a:pt x="716" y="509"/>
                          </a:lnTo>
                          <a:lnTo>
                            <a:pt x="714" y="507"/>
                          </a:lnTo>
                          <a:lnTo>
                            <a:pt x="712" y="507"/>
                          </a:lnTo>
                          <a:lnTo>
                            <a:pt x="710" y="507"/>
                          </a:lnTo>
                          <a:lnTo>
                            <a:pt x="710" y="505"/>
                          </a:lnTo>
                          <a:lnTo>
                            <a:pt x="708" y="505"/>
                          </a:lnTo>
                          <a:lnTo>
                            <a:pt x="708" y="503"/>
                          </a:lnTo>
                          <a:lnTo>
                            <a:pt x="706" y="503"/>
                          </a:lnTo>
                          <a:lnTo>
                            <a:pt x="706" y="501"/>
                          </a:lnTo>
                          <a:lnTo>
                            <a:pt x="706" y="500"/>
                          </a:lnTo>
                          <a:lnTo>
                            <a:pt x="706" y="498"/>
                          </a:lnTo>
                          <a:lnTo>
                            <a:pt x="704" y="498"/>
                          </a:lnTo>
                          <a:lnTo>
                            <a:pt x="702" y="500"/>
                          </a:lnTo>
                          <a:lnTo>
                            <a:pt x="700" y="500"/>
                          </a:lnTo>
                          <a:lnTo>
                            <a:pt x="699" y="501"/>
                          </a:lnTo>
                          <a:lnTo>
                            <a:pt x="697" y="501"/>
                          </a:lnTo>
                          <a:lnTo>
                            <a:pt x="695" y="501"/>
                          </a:lnTo>
                          <a:lnTo>
                            <a:pt x="695" y="503"/>
                          </a:lnTo>
                          <a:lnTo>
                            <a:pt x="693" y="505"/>
                          </a:lnTo>
                          <a:lnTo>
                            <a:pt x="691" y="505"/>
                          </a:lnTo>
                          <a:lnTo>
                            <a:pt x="691" y="503"/>
                          </a:lnTo>
                          <a:lnTo>
                            <a:pt x="689" y="503"/>
                          </a:lnTo>
                          <a:lnTo>
                            <a:pt x="689" y="501"/>
                          </a:lnTo>
                          <a:lnTo>
                            <a:pt x="687" y="500"/>
                          </a:lnTo>
                          <a:lnTo>
                            <a:pt x="687" y="498"/>
                          </a:lnTo>
                          <a:lnTo>
                            <a:pt x="687" y="496"/>
                          </a:lnTo>
                          <a:lnTo>
                            <a:pt x="689" y="494"/>
                          </a:lnTo>
                          <a:lnTo>
                            <a:pt x="689" y="492"/>
                          </a:lnTo>
                          <a:lnTo>
                            <a:pt x="687" y="492"/>
                          </a:lnTo>
                          <a:lnTo>
                            <a:pt x="685" y="492"/>
                          </a:lnTo>
                          <a:lnTo>
                            <a:pt x="683" y="494"/>
                          </a:lnTo>
                          <a:lnTo>
                            <a:pt x="681" y="496"/>
                          </a:lnTo>
                          <a:lnTo>
                            <a:pt x="681" y="498"/>
                          </a:lnTo>
                          <a:lnTo>
                            <a:pt x="679" y="498"/>
                          </a:lnTo>
                          <a:lnTo>
                            <a:pt x="677" y="498"/>
                          </a:lnTo>
                          <a:lnTo>
                            <a:pt x="675" y="498"/>
                          </a:lnTo>
                          <a:lnTo>
                            <a:pt x="674" y="496"/>
                          </a:lnTo>
                          <a:lnTo>
                            <a:pt x="674" y="494"/>
                          </a:lnTo>
                          <a:lnTo>
                            <a:pt x="674" y="492"/>
                          </a:lnTo>
                          <a:lnTo>
                            <a:pt x="674" y="490"/>
                          </a:lnTo>
                          <a:lnTo>
                            <a:pt x="674" y="488"/>
                          </a:lnTo>
                          <a:lnTo>
                            <a:pt x="674" y="486"/>
                          </a:lnTo>
                          <a:lnTo>
                            <a:pt x="674" y="484"/>
                          </a:lnTo>
                          <a:lnTo>
                            <a:pt x="674" y="482"/>
                          </a:lnTo>
                          <a:lnTo>
                            <a:pt x="674" y="480"/>
                          </a:lnTo>
                          <a:lnTo>
                            <a:pt x="672" y="478"/>
                          </a:lnTo>
                          <a:lnTo>
                            <a:pt x="670" y="478"/>
                          </a:lnTo>
                          <a:lnTo>
                            <a:pt x="670" y="477"/>
                          </a:lnTo>
                          <a:lnTo>
                            <a:pt x="670" y="475"/>
                          </a:lnTo>
                          <a:lnTo>
                            <a:pt x="668" y="473"/>
                          </a:lnTo>
                          <a:lnTo>
                            <a:pt x="668" y="471"/>
                          </a:lnTo>
                          <a:lnTo>
                            <a:pt x="666" y="467"/>
                          </a:lnTo>
                          <a:lnTo>
                            <a:pt x="666" y="465"/>
                          </a:lnTo>
                          <a:lnTo>
                            <a:pt x="664" y="463"/>
                          </a:lnTo>
                          <a:lnTo>
                            <a:pt x="662" y="461"/>
                          </a:lnTo>
                          <a:lnTo>
                            <a:pt x="662" y="459"/>
                          </a:lnTo>
                          <a:lnTo>
                            <a:pt x="660" y="459"/>
                          </a:lnTo>
                          <a:lnTo>
                            <a:pt x="660" y="457"/>
                          </a:lnTo>
                          <a:lnTo>
                            <a:pt x="658" y="457"/>
                          </a:lnTo>
                          <a:lnTo>
                            <a:pt x="658" y="455"/>
                          </a:lnTo>
                          <a:lnTo>
                            <a:pt x="656" y="455"/>
                          </a:lnTo>
                          <a:lnTo>
                            <a:pt x="654" y="455"/>
                          </a:lnTo>
                          <a:lnTo>
                            <a:pt x="652" y="455"/>
                          </a:lnTo>
                          <a:lnTo>
                            <a:pt x="651" y="457"/>
                          </a:lnTo>
                          <a:lnTo>
                            <a:pt x="649" y="457"/>
                          </a:lnTo>
                          <a:lnTo>
                            <a:pt x="649" y="459"/>
                          </a:lnTo>
                          <a:lnTo>
                            <a:pt x="647" y="459"/>
                          </a:lnTo>
                          <a:lnTo>
                            <a:pt x="645" y="461"/>
                          </a:lnTo>
                          <a:lnTo>
                            <a:pt x="645" y="463"/>
                          </a:lnTo>
                          <a:lnTo>
                            <a:pt x="645" y="465"/>
                          </a:lnTo>
                          <a:lnTo>
                            <a:pt x="643" y="465"/>
                          </a:lnTo>
                          <a:lnTo>
                            <a:pt x="643" y="467"/>
                          </a:lnTo>
                          <a:lnTo>
                            <a:pt x="641" y="469"/>
                          </a:lnTo>
                          <a:lnTo>
                            <a:pt x="639" y="469"/>
                          </a:lnTo>
                          <a:lnTo>
                            <a:pt x="635" y="469"/>
                          </a:lnTo>
                          <a:lnTo>
                            <a:pt x="633" y="469"/>
                          </a:lnTo>
                          <a:lnTo>
                            <a:pt x="631" y="469"/>
                          </a:lnTo>
                          <a:lnTo>
                            <a:pt x="629" y="469"/>
                          </a:lnTo>
                          <a:lnTo>
                            <a:pt x="629" y="467"/>
                          </a:lnTo>
                          <a:lnTo>
                            <a:pt x="629" y="465"/>
                          </a:lnTo>
                          <a:lnTo>
                            <a:pt x="627" y="463"/>
                          </a:lnTo>
                          <a:lnTo>
                            <a:pt x="627" y="461"/>
                          </a:lnTo>
                          <a:lnTo>
                            <a:pt x="627" y="459"/>
                          </a:lnTo>
                          <a:lnTo>
                            <a:pt x="626" y="459"/>
                          </a:lnTo>
                          <a:lnTo>
                            <a:pt x="624" y="459"/>
                          </a:lnTo>
                          <a:lnTo>
                            <a:pt x="624" y="461"/>
                          </a:lnTo>
                          <a:lnTo>
                            <a:pt x="624" y="463"/>
                          </a:lnTo>
                          <a:lnTo>
                            <a:pt x="624" y="465"/>
                          </a:lnTo>
                          <a:lnTo>
                            <a:pt x="622" y="465"/>
                          </a:lnTo>
                          <a:lnTo>
                            <a:pt x="620" y="465"/>
                          </a:lnTo>
                          <a:lnTo>
                            <a:pt x="620" y="463"/>
                          </a:lnTo>
                          <a:lnTo>
                            <a:pt x="620" y="461"/>
                          </a:lnTo>
                          <a:lnTo>
                            <a:pt x="620" y="459"/>
                          </a:lnTo>
                          <a:lnTo>
                            <a:pt x="618" y="459"/>
                          </a:lnTo>
                          <a:lnTo>
                            <a:pt x="616" y="459"/>
                          </a:lnTo>
                          <a:lnTo>
                            <a:pt x="614" y="459"/>
                          </a:lnTo>
                          <a:lnTo>
                            <a:pt x="614" y="457"/>
                          </a:lnTo>
                          <a:lnTo>
                            <a:pt x="612" y="457"/>
                          </a:lnTo>
                          <a:lnTo>
                            <a:pt x="612" y="455"/>
                          </a:lnTo>
                          <a:lnTo>
                            <a:pt x="612" y="453"/>
                          </a:lnTo>
                          <a:lnTo>
                            <a:pt x="612" y="452"/>
                          </a:lnTo>
                          <a:lnTo>
                            <a:pt x="610" y="450"/>
                          </a:lnTo>
                          <a:lnTo>
                            <a:pt x="610" y="448"/>
                          </a:lnTo>
                          <a:lnTo>
                            <a:pt x="608" y="448"/>
                          </a:lnTo>
                          <a:lnTo>
                            <a:pt x="608" y="446"/>
                          </a:lnTo>
                          <a:lnTo>
                            <a:pt x="606" y="444"/>
                          </a:lnTo>
                          <a:lnTo>
                            <a:pt x="604" y="444"/>
                          </a:lnTo>
                          <a:lnTo>
                            <a:pt x="603" y="444"/>
                          </a:lnTo>
                          <a:lnTo>
                            <a:pt x="601" y="444"/>
                          </a:lnTo>
                          <a:lnTo>
                            <a:pt x="599" y="444"/>
                          </a:lnTo>
                          <a:lnTo>
                            <a:pt x="595" y="442"/>
                          </a:lnTo>
                          <a:lnTo>
                            <a:pt x="595" y="440"/>
                          </a:lnTo>
                          <a:lnTo>
                            <a:pt x="595" y="438"/>
                          </a:lnTo>
                          <a:lnTo>
                            <a:pt x="593" y="438"/>
                          </a:lnTo>
                          <a:lnTo>
                            <a:pt x="591" y="436"/>
                          </a:lnTo>
                          <a:lnTo>
                            <a:pt x="591" y="434"/>
                          </a:lnTo>
                          <a:lnTo>
                            <a:pt x="589" y="434"/>
                          </a:lnTo>
                          <a:lnTo>
                            <a:pt x="587" y="434"/>
                          </a:lnTo>
                          <a:lnTo>
                            <a:pt x="585" y="432"/>
                          </a:lnTo>
                          <a:lnTo>
                            <a:pt x="583" y="430"/>
                          </a:lnTo>
                          <a:lnTo>
                            <a:pt x="581" y="429"/>
                          </a:lnTo>
                          <a:lnTo>
                            <a:pt x="581" y="427"/>
                          </a:lnTo>
                          <a:lnTo>
                            <a:pt x="579" y="427"/>
                          </a:lnTo>
                          <a:lnTo>
                            <a:pt x="578" y="427"/>
                          </a:lnTo>
                          <a:lnTo>
                            <a:pt x="576" y="427"/>
                          </a:lnTo>
                          <a:lnTo>
                            <a:pt x="574" y="425"/>
                          </a:lnTo>
                          <a:lnTo>
                            <a:pt x="572" y="425"/>
                          </a:lnTo>
                          <a:lnTo>
                            <a:pt x="570" y="425"/>
                          </a:lnTo>
                          <a:lnTo>
                            <a:pt x="566" y="423"/>
                          </a:lnTo>
                          <a:lnTo>
                            <a:pt x="564" y="423"/>
                          </a:lnTo>
                          <a:lnTo>
                            <a:pt x="562" y="423"/>
                          </a:lnTo>
                          <a:lnTo>
                            <a:pt x="562" y="421"/>
                          </a:lnTo>
                          <a:lnTo>
                            <a:pt x="560" y="419"/>
                          </a:lnTo>
                          <a:lnTo>
                            <a:pt x="558" y="417"/>
                          </a:lnTo>
                          <a:lnTo>
                            <a:pt x="556" y="415"/>
                          </a:lnTo>
                          <a:lnTo>
                            <a:pt x="555" y="415"/>
                          </a:lnTo>
                          <a:lnTo>
                            <a:pt x="553" y="415"/>
                          </a:lnTo>
                          <a:lnTo>
                            <a:pt x="551" y="415"/>
                          </a:lnTo>
                          <a:lnTo>
                            <a:pt x="549" y="417"/>
                          </a:lnTo>
                          <a:lnTo>
                            <a:pt x="547" y="417"/>
                          </a:lnTo>
                          <a:lnTo>
                            <a:pt x="545" y="417"/>
                          </a:lnTo>
                          <a:lnTo>
                            <a:pt x="543" y="419"/>
                          </a:lnTo>
                          <a:lnTo>
                            <a:pt x="543" y="421"/>
                          </a:lnTo>
                          <a:lnTo>
                            <a:pt x="543" y="423"/>
                          </a:lnTo>
                          <a:lnTo>
                            <a:pt x="543" y="425"/>
                          </a:lnTo>
                          <a:lnTo>
                            <a:pt x="541" y="427"/>
                          </a:lnTo>
                          <a:lnTo>
                            <a:pt x="539" y="429"/>
                          </a:lnTo>
                          <a:lnTo>
                            <a:pt x="537" y="430"/>
                          </a:lnTo>
                          <a:lnTo>
                            <a:pt x="535" y="434"/>
                          </a:lnTo>
                          <a:lnTo>
                            <a:pt x="531" y="436"/>
                          </a:lnTo>
                          <a:lnTo>
                            <a:pt x="530" y="438"/>
                          </a:lnTo>
                          <a:lnTo>
                            <a:pt x="528" y="438"/>
                          </a:lnTo>
                          <a:lnTo>
                            <a:pt x="526" y="436"/>
                          </a:lnTo>
                          <a:lnTo>
                            <a:pt x="524" y="436"/>
                          </a:lnTo>
                          <a:lnTo>
                            <a:pt x="524" y="434"/>
                          </a:lnTo>
                          <a:lnTo>
                            <a:pt x="522" y="434"/>
                          </a:lnTo>
                          <a:lnTo>
                            <a:pt x="522" y="432"/>
                          </a:lnTo>
                          <a:lnTo>
                            <a:pt x="520" y="432"/>
                          </a:lnTo>
                          <a:lnTo>
                            <a:pt x="518" y="432"/>
                          </a:lnTo>
                          <a:lnTo>
                            <a:pt x="516" y="432"/>
                          </a:lnTo>
                          <a:lnTo>
                            <a:pt x="514" y="432"/>
                          </a:lnTo>
                          <a:lnTo>
                            <a:pt x="512" y="432"/>
                          </a:lnTo>
                          <a:lnTo>
                            <a:pt x="510" y="432"/>
                          </a:lnTo>
                          <a:lnTo>
                            <a:pt x="508" y="430"/>
                          </a:lnTo>
                          <a:lnTo>
                            <a:pt x="507" y="429"/>
                          </a:lnTo>
                          <a:lnTo>
                            <a:pt x="505" y="429"/>
                          </a:lnTo>
                          <a:lnTo>
                            <a:pt x="503" y="429"/>
                          </a:lnTo>
                          <a:lnTo>
                            <a:pt x="501" y="430"/>
                          </a:lnTo>
                          <a:lnTo>
                            <a:pt x="499" y="430"/>
                          </a:lnTo>
                          <a:lnTo>
                            <a:pt x="497" y="430"/>
                          </a:lnTo>
                          <a:lnTo>
                            <a:pt x="495" y="430"/>
                          </a:lnTo>
                          <a:lnTo>
                            <a:pt x="493" y="430"/>
                          </a:lnTo>
                          <a:lnTo>
                            <a:pt x="491" y="429"/>
                          </a:lnTo>
                          <a:lnTo>
                            <a:pt x="489" y="429"/>
                          </a:lnTo>
                          <a:lnTo>
                            <a:pt x="487" y="429"/>
                          </a:lnTo>
                          <a:lnTo>
                            <a:pt x="485" y="427"/>
                          </a:lnTo>
                          <a:lnTo>
                            <a:pt x="483" y="427"/>
                          </a:lnTo>
                          <a:lnTo>
                            <a:pt x="482" y="425"/>
                          </a:lnTo>
                          <a:lnTo>
                            <a:pt x="480" y="423"/>
                          </a:lnTo>
                          <a:lnTo>
                            <a:pt x="480" y="421"/>
                          </a:lnTo>
                          <a:lnTo>
                            <a:pt x="478" y="421"/>
                          </a:lnTo>
                          <a:lnTo>
                            <a:pt x="478" y="419"/>
                          </a:lnTo>
                          <a:lnTo>
                            <a:pt x="476" y="419"/>
                          </a:lnTo>
                          <a:lnTo>
                            <a:pt x="474" y="417"/>
                          </a:lnTo>
                          <a:lnTo>
                            <a:pt x="472" y="417"/>
                          </a:lnTo>
                          <a:lnTo>
                            <a:pt x="470" y="419"/>
                          </a:lnTo>
                          <a:lnTo>
                            <a:pt x="468" y="419"/>
                          </a:lnTo>
                          <a:lnTo>
                            <a:pt x="466" y="419"/>
                          </a:lnTo>
                          <a:lnTo>
                            <a:pt x="466" y="417"/>
                          </a:lnTo>
                          <a:lnTo>
                            <a:pt x="464" y="415"/>
                          </a:lnTo>
                          <a:lnTo>
                            <a:pt x="464" y="413"/>
                          </a:lnTo>
                          <a:lnTo>
                            <a:pt x="462" y="413"/>
                          </a:lnTo>
                          <a:lnTo>
                            <a:pt x="460" y="411"/>
                          </a:lnTo>
                          <a:lnTo>
                            <a:pt x="459" y="409"/>
                          </a:lnTo>
                          <a:lnTo>
                            <a:pt x="457" y="409"/>
                          </a:lnTo>
                          <a:lnTo>
                            <a:pt x="455" y="409"/>
                          </a:lnTo>
                          <a:lnTo>
                            <a:pt x="455" y="411"/>
                          </a:lnTo>
                          <a:lnTo>
                            <a:pt x="453" y="411"/>
                          </a:lnTo>
                          <a:lnTo>
                            <a:pt x="451" y="411"/>
                          </a:lnTo>
                          <a:lnTo>
                            <a:pt x="449" y="411"/>
                          </a:lnTo>
                          <a:lnTo>
                            <a:pt x="447" y="411"/>
                          </a:lnTo>
                          <a:lnTo>
                            <a:pt x="445" y="411"/>
                          </a:lnTo>
                          <a:lnTo>
                            <a:pt x="445" y="409"/>
                          </a:lnTo>
                          <a:lnTo>
                            <a:pt x="445" y="407"/>
                          </a:lnTo>
                          <a:lnTo>
                            <a:pt x="445" y="405"/>
                          </a:lnTo>
                          <a:lnTo>
                            <a:pt x="445" y="404"/>
                          </a:lnTo>
                          <a:lnTo>
                            <a:pt x="447" y="404"/>
                          </a:lnTo>
                          <a:lnTo>
                            <a:pt x="445" y="404"/>
                          </a:lnTo>
                          <a:lnTo>
                            <a:pt x="445" y="402"/>
                          </a:lnTo>
                          <a:lnTo>
                            <a:pt x="445" y="400"/>
                          </a:lnTo>
                          <a:lnTo>
                            <a:pt x="443" y="400"/>
                          </a:lnTo>
                          <a:lnTo>
                            <a:pt x="441" y="402"/>
                          </a:lnTo>
                          <a:lnTo>
                            <a:pt x="439" y="402"/>
                          </a:lnTo>
                          <a:lnTo>
                            <a:pt x="437" y="400"/>
                          </a:lnTo>
                          <a:lnTo>
                            <a:pt x="435" y="400"/>
                          </a:lnTo>
                          <a:lnTo>
                            <a:pt x="435" y="398"/>
                          </a:lnTo>
                          <a:lnTo>
                            <a:pt x="434" y="398"/>
                          </a:lnTo>
                          <a:lnTo>
                            <a:pt x="432" y="398"/>
                          </a:lnTo>
                          <a:lnTo>
                            <a:pt x="432" y="396"/>
                          </a:lnTo>
                          <a:lnTo>
                            <a:pt x="432" y="394"/>
                          </a:lnTo>
                          <a:lnTo>
                            <a:pt x="432" y="392"/>
                          </a:lnTo>
                          <a:lnTo>
                            <a:pt x="430" y="392"/>
                          </a:lnTo>
                          <a:lnTo>
                            <a:pt x="430" y="394"/>
                          </a:lnTo>
                          <a:lnTo>
                            <a:pt x="430" y="396"/>
                          </a:lnTo>
                          <a:lnTo>
                            <a:pt x="428" y="396"/>
                          </a:lnTo>
                          <a:lnTo>
                            <a:pt x="426" y="396"/>
                          </a:lnTo>
                          <a:lnTo>
                            <a:pt x="424" y="394"/>
                          </a:lnTo>
                          <a:lnTo>
                            <a:pt x="422" y="394"/>
                          </a:lnTo>
                          <a:lnTo>
                            <a:pt x="418" y="394"/>
                          </a:lnTo>
                          <a:lnTo>
                            <a:pt x="416" y="394"/>
                          </a:lnTo>
                          <a:lnTo>
                            <a:pt x="414" y="394"/>
                          </a:lnTo>
                          <a:lnTo>
                            <a:pt x="412" y="394"/>
                          </a:lnTo>
                          <a:lnTo>
                            <a:pt x="411" y="394"/>
                          </a:lnTo>
                          <a:lnTo>
                            <a:pt x="409" y="394"/>
                          </a:lnTo>
                          <a:lnTo>
                            <a:pt x="407" y="394"/>
                          </a:lnTo>
                          <a:lnTo>
                            <a:pt x="405" y="396"/>
                          </a:lnTo>
                          <a:lnTo>
                            <a:pt x="403" y="396"/>
                          </a:lnTo>
                          <a:lnTo>
                            <a:pt x="401" y="396"/>
                          </a:lnTo>
                          <a:lnTo>
                            <a:pt x="399" y="394"/>
                          </a:lnTo>
                          <a:lnTo>
                            <a:pt x="397" y="394"/>
                          </a:lnTo>
                          <a:lnTo>
                            <a:pt x="395" y="392"/>
                          </a:lnTo>
                          <a:lnTo>
                            <a:pt x="393" y="390"/>
                          </a:lnTo>
                          <a:lnTo>
                            <a:pt x="391" y="390"/>
                          </a:lnTo>
                          <a:lnTo>
                            <a:pt x="389" y="390"/>
                          </a:lnTo>
                          <a:lnTo>
                            <a:pt x="387" y="390"/>
                          </a:lnTo>
                          <a:lnTo>
                            <a:pt x="387" y="392"/>
                          </a:lnTo>
                          <a:lnTo>
                            <a:pt x="386" y="392"/>
                          </a:lnTo>
                          <a:lnTo>
                            <a:pt x="384" y="390"/>
                          </a:lnTo>
                          <a:lnTo>
                            <a:pt x="384" y="388"/>
                          </a:lnTo>
                          <a:lnTo>
                            <a:pt x="384" y="386"/>
                          </a:lnTo>
                          <a:lnTo>
                            <a:pt x="384" y="384"/>
                          </a:lnTo>
                          <a:lnTo>
                            <a:pt x="382" y="384"/>
                          </a:lnTo>
                          <a:lnTo>
                            <a:pt x="382" y="382"/>
                          </a:lnTo>
                          <a:lnTo>
                            <a:pt x="380" y="381"/>
                          </a:lnTo>
                          <a:lnTo>
                            <a:pt x="378" y="379"/>
                          </a:lnTo>
                          <a:lnTo>
                            <a:pt x="376" y="377"/>
                          </a:lnTo>
                          <a:lnTo>
                            <a:pt x="374" y="375"/>
                          </a:lnTo>
                          <a:lnTo>
                            <a:pt x="374" y="373"/>
                          </a:lnTo>
                          <a:lnTo>
                            <a:pt x="374" y="371"/>
                          </a:lnTo>
                          <a:lnTo>
                            <a:pt x="372" y="371"/>
                          </a:lnTo>
                          <a:lnTo>
                            <a:pt x="372" y="369"/>
                          </a:lnTo>
                          <a:lnTo>
                            <a:pt x="370" y="369"/>
                          </a:lnTo>
                          <a:lnTo>
                            <a:pt x="368" y="369"/>
                          </a:lnTo>
                          <a:lnTo>
                            <a:pt x="368" y="371"/>
                          </a:lnTo>
                          <a:lnTo>
                            <a:pt x="368" y="373"/>
                          </a:lnTo>
                          <a:lnTo>
                            <a:pt x="366" y="373"/>
                          </a:lnTo>
                          <a:lnTo>
                            <a:pt x="364" y="373"/>
                          </a:lnTo>
                          <a:lnTo>
                            <a:pt x="364" y="371"/>
                          </a:lnTo>
                          <a:lnTo>
                            <a:pt x="364" y="369"/>
                          </a:lnTo>
                          <a:lnTo>
                            <a:pt x="364" y="367"/>
                          </a:lnTo>
                          <a:lnTo>
                            <a:pt x="363" y="367"/>
                          </a:lnTo>
                          <a:lnTo>
                            <a:pt x="361" y="367"/>
                          </a:lnTo>
                          <a:lnTo>
                            <a:pt x="361" y="369"/>
                          </a:lnTo>
                          <a:lnTo>
                            <a:pt x="359" y="369"/>
                          </a:lnTo>
                          <a:lnTo>
                            <a:pt x="359" y="367"/>
                          </a:lnTo>
                          <a:lnTo>
                            <a:pt x="359" y="365"/>
                          </a:lnTo>
                          <a:lnTo>
                            <a:pt x="361" y="365"/>
                          </a:lnTo>
                          <a:lnTo>
                            <a:pt x="361" y="363"/>
                          </a:lnTo>
                          <a:lnTo>
                            <a:pt x="361" y="361"/>
                          </a:lnTo>
                          <a:lnTo>
                            <a:pt x="359" y="361"/>
                          </a:lnTo>
                          <a:lnTo>
                            <a:pt x="357" y="359"/>
                          </a:lnTo>
                          <a:lnTo>
                            <a:pt x="355" y="359"/>
                          </a:lnTo>
                          <a:lnTo>
                            <a:pt x="355" y="357"/>
                          </a:lnTo>
                          <a:lnTo>
                            <a:pt x="355" y="356"/>
                          </a:lnTo>
                          <a:lnTo>
                            <a:pt x="353" y="354"/>
                          </a:lnTo>
                          <a:lnTo>
                            <a:pt x="351" y="352"/>
                          </a:lnTo>
                          <a:lnTo>
                            <a:pt x="349" y="352"/>
                          </a:lnTo>
                          <a:lnTo>
                            <a:pt x="347" y="352"/>
                          </a:lnTo>
                          <a:lnTo>
                            <a:pt x="345" y="350"/>
                          </a:lnTo>
                          <a:lnTo>
                            <a:pt x="343" y="348"/>
                          </a:lnTo>
                          <a:lnTo>
                            <a:pt x="345" y="348"/>
                          </a:lnTo>
                          <a:lnTo>
                            <a:pt x="347" y="348"/>
                          </a:lnTo>
                          <a:lnTo>
                            <a:pt x="347" y="346"/>
                          </a:lnTo>
                          <a:lnTo>
                            <a:pt x="349" y="344"/>
                          </a:lnTo>
                          <a:lnTo>
                            <a:pt x="347" y="344"/>
                          </a:lnTo>
                          <a:lnTo>
                            <a:pt x="347" y="346"/>
                          </a:lnTo>
                          <a:lnTo>
                            <a:pt x="345" y="346"/>
                          </a:lnTo>
                          <a:lnTo>
                            <a:pt x="345" y="344"/>
                          </a:lnTo>
                          <a:lnTo>
                            <a:pt x="343" y="344"/>
                          </a:lnTo>
                          <a:lnTo>
                            <a:pt x="345" y="344"/>
                          </a:lnTo>
                          <a:lnTo>
                            <a:pt x="345" y="342"/>
                          </a:lnTo>
                          <a:lnTo>
                            <a:pt x="343" y="342"/>
                          </a:lnTo>
                          <a:lnTo>
                            <a:pt x="343" y="340"/>
                          </a:lnTo>
                          <a:lnTo>
                            <a:pt x="341" y="340"/>
                          </a:lnTo>
                          <a:lnTo>
                            <a:pt x="339" y="340"/>
                          </a:lnTo>
                          <a:lnTo>
                            <a:pt x="338" y="340"/>
                          </a:lnTo>
                          <a:lnTo>
                            <a:pt x="336" y="340"/>
                          </a:lnTo>
                          <a:lnTo>
                            <a:pt x="334" y="338"/>
                          </a:lnTo>
                          <a:lnTo>
                            <a:pt x="332" y="338"/>
                          </a:lnTo>
                          <a:lnTo>
                            <a:pt x="332" y="336"/>
                          </a:lnTo>
                          <a:lnTo>
                            <a:pt x="334" y="336"/>
                          </a:lnTo>
                          <a:lnTo>
                            <a:pt x="336" y="336"/>
                          </a:lnTo>
                          <a:lnTo>
                            <a:pt x="338" y="338"/>
                          </a:lnTo>
                          <a:lnTo>
                            <a:pt x="338" y="336"/>
                          </a:lnTo>
                          <a:lnTo>
                            <a:pt x="338" y="334"/>
                          </a:lnTo>
                          <a:lnTo>
                            <a:pt x="336" y="334"/>
                          </a:lnTo>
                          <a:lnTo>
                            <a:pt x="334" y="334"/>
                          </a:lnTo>
                          <a:lnTo>
                            <a:pt x="334" y="333"/>
                          </a:lnTo>
                          <a:lnTo>
                            <a:pt x="334" y="331"/>
                          </a:lnTo>
                          <a:lnTo>
                            <a:pt x="334" y="329"/>
                          </a:lnTo>
                          <a:lnTo>
                            <a:pt x="334" y="327"/>
                          </a:lnTo>
                          <a:lnTo>
                            <a:pt x="332" y="327"/>
                          </a:lnTo>
                          <a:lnTo>
                            <a:pt x="332" y="325"/>
                          </a:lnTo>
                          <a:lnTo>
                            <a:pt x="330" y="325"/>
                          </a:lnTo>
                          <a:lnTo>
                            <a:pt x="328" y="325"/>
                          </a:lnTo>
                          <a:lnTo>
                            <a:pt x="326" y="323"/>
                          </a:lnTo>
                          <a:lnTo>
                            <a:pt x="324" y="323"/>
                          </a:lnTo>
                          <a:lnTo>
                            <a:pt x="322" y="323"/>
                          </a:lnTo>
                          <a:lnTo>
                            <a:pt x="320" y="323"/>
                          </a:lnTo>
                          <a:lnTo>
                            <a:pt x="320" y="321"/>
                          </a:lnTo>
                          <a:lnTo>
                            <a:pt x="320" y="319"/>
                          </a:lnTo>
                          <a:lnTo>
                            <a:pt x="320" y="317"/>
                          </a:lnTo>
                          <a:lnTo>
                            <a:pt x="318" y="317"/>
                          </a:lnTo>
                          <a:lnTo>
                            <a:pt x="318" y="315"/>
                          </a:lnTo>
                          <a:lnTo>
                            <a:pt x="316" y="315"/>
                          </a:lnTo>
                          <a:lnTo>
                            <a:pt x="315" y="315"/>
                          </a:lnTo>
                          <a:lnTo>
                            <a:pt x="313" y="315"/>
                          </a:lnTo>
                          <a:lnTo>
                            <a:pt x="311" y="315"/>
                          </a:lnTo>
                          <a:lnTo>
                            <a:pt x="309" y="315"/>
                          </a:lnTo>
                          <a:lnTo>
                            <a:pt x="309" y="317"/>
                          </a:lnTo>
                          <a:lnTo>
                            <a:pt x="309" y="319"/>
                          </a:lnTo>
                          <a:lnTo>
                            <a:pt x="307" y="319"/>
                          </a:lnTo>
                          <a:lnTo>
                            <a:pt x="307" y="321"/>
                          </a:lnTo>
                          <a:lnTo>
                            <a:pt x="305" y="321"/>
                          </a:lnTo>
                          <a:lnTo>
                            <a:pt x="303" y="321"/>
                          </a:lnTo>
                          <a:lnTo>
                            <a:pt x="301" y="319"/>
                          </a:lnTo>
                          <a:lnTo>
                            <a:pt x="301" y="317"/>
                          </a:lnTo>
                          <a:lnTo>
                            <a:pt x="301" y="315"/>
                          </a:lnTo>
                          <a:lnTo>
                            <a:pt x="301" y="313"/>
                          </a:lnTo>
                          <a:lnTo>
                            <a:pt x="301" y="311"/>
                          </a:lnTo>
                          <a:lnTo>
                            <a:pt x="299" y="309"/>
                          </a:lnTo>
                          <a:lnTo>
                            <a:pt x="299" y="308"/>
                          </a:lnTo>
                          <a:lnTo>
                            <a:pt x="299" y="306"/>
                          </a:lnTo>
                          <a:lnTo>
                            <a:pt x="297" y="306"/>
                          </a:lnTo>
                          <a:lnTo>
                            <a:pt x="295" y="306"/>
                          </a:lnTo>
                          <a:lnTo>
                            <a:pt x="295" y="304"/>
                          </a:lnTo>
                          <a:lnTo>
                            <a:pt x="293" y="304"/>
                          </a:lnTo>
                          <a:lnTo>
                            <a:pt x="291" y="302"/>
                          </a:lnTo>
                          <a:lnTo>
                            <a:pt x="290" y="302"/>
                          </a:lnTo>
                          <a:lnTo>
                            <a:pt x="290" y="304"/>
                          </a:lnTo>
                          <a:lnTo>
                            <a:pt x="288" y="304"/>
                          </a:lnTo>
                          <a:lnTo>
                            <a:pt x="286" y="306"/>
                          </a:lnTo>
                          <a:lnTo>
                            <a:pt x="284" y="306"/>
                          </a:lnTo>
                          <a:lnTo>
                            <a:pt x="282" y="306"/>
                          </a:lnTo>
                          <a:lnTo>
                            <a:pt x="280" y="306"/>
                          </a:lnTo>
                          <a:lnTo>
                            <a:pt x="280" y="304"/>
                          </a:lnTo>
                          <a:lnTo>
                            <a:pt x="278" y="302"/>
                          </a:lnTo>
                          <a:lnTo>
                            <a:pt x="276" y="302"/>
                          </a:lnTo>
                          <a:lnTo>
                            <a:pt x="276" y="304"/>
                          </a:lnTo>
                          <a:lnTo>
                            <a:pt x="274" y="304"/>
                          </a:lnTo>
                          <a:lnTo>
                            <a:pt x="272" y="304"/>
                          </a:lnTo>
                          <a:lnTo>
                            <a:pt x="272" y="302"/>
                          </a:lnTo>
                          <a:lnTo>
                            <a:pt x="272" y="300"/>
                          </a:lnTo>
                          <a:lnTo>
                            <a:pt x="272" y="298"/>
                          </a:lnTo>
                          <a:lnTo>
                            <a:pt x="270" y="298"/>
                          </a:lnTo>
                          <a:lnTo>
                            <a:pt x="270" y="296"/>
                          </a:lnTo>
                          <a:lnTo>
                            <a:pt x="268" y="296"/>
                          </a:lnTo>
                          <a:lnTo>
                            <a:pt x="268" y="298"/>
                          </a:lnTo>
                          <a:lnTo>
                            <a:pt x="267" y="298"/>
                          </a:lnTo>
                          <a:lnTo>
                            <a:pt x="265" y="298"/>
                          </a:lnTo>
                          <a:lnTo>
                            <a:pt x="263" y="298"/>
                          </a:lnTo>
                          <a:lnTo>
                            <a:pt x="263" y="296"/>
                          </a:lnTo>
                          <a:lnTo>
                            <a:pt x="263" y="294"/>
                          </a:lnTo>
                          <a:lnTo>
                            <a:pt x="265" y="294"/>
                          </a:lnTo>
                          <a:lnTo>
                            <a:pt x="265" y="292"/>
                          </a:lnTo>
                          <a:lnTo>
                            <a:pt x="263" y="290"/>
                          </a:lnTo>
                          <a:lnTo>
                            <a:pt x="261" y="290"/>
                          </a:lnTo>
                          <a:lnTo>
                            <a:pt x="261" y="288"/>
                          </a:lnTo>
                          <a:lnTo>
                            <a:pt x="259" y="288"/>
                          </a:lnTo>
                          <a:lnTo>
                            <a:pt x="257" y="288"/>
                          </a:lnTo>
                          <a:lnTo>
                            <a:pt x="257" y="290"/>
                          </a:lnTo>
                          <a:lnTo>
                            <a:pt x="255" y="290"/>
                          </a:lnTo>
                          <a:lnTo>
                            <a:pt x="255" y="292"/>
                          </a:lnTo>
                          <a:lnTo>
                            <a:pt x="253" y="292"/>
                          </a:lnTo>
                          <a:lnTo>
                            <a:pt x="251" y="292"/>
                          </a:lnTo>
                          <a:lnTo>
                            <a:pt x="251" y="290"/>
                          </a:lnTo>
                          <a:lnTo>
                            <a:pt x="249" y="288"/>
                          </a:lnTo>
                          <a:lnTo>
                            <a:pt x="249" y="290"/>
                          </a:lnTo>
                          <a:lnTo>
                            <a:pt x="247" y="290"/>
                          </a:lnTo>
                          <a:lnTo>
                            <a:pt x="247" y="292"/>
                          </a:lnTo>
                          <a:lnTo>
                            <a:pt x="245" y="292"/>
                          </a:lnTo>
                          <a:lnTo>
                            <a:pt x="245" y="294"/>
                          </a:lnTo>
                          <a:lnTo>
                            <a:pt x="244" y="294"/>
                          </a:lnTo>
                          <a:lnTo>
                            <a:pt x="244" y="296"/>
                          </a:lnTo>
                          <a:lnTo>
                            <a:pt x="244" y="298"/>
                          </a:lnTo>
                          <a:lnTo>
                            <a:pt x="244" y="300"/>
                          </a:lnTo>
                          <a:lnTo>
                            <a:pt x="244" y="302"/>
                          </a:lnTo>
                          <a:lnTo>
                            <a:pt x="242" y="302"/>
                          </a:lnTo>
                          <a:lnTo>
                            <a:pt x="242" y="304"/>
                          </a:lnTo>
                          <a:lnTo>
                            <a:pt x="240" y="304"/>
                          </a:lnTo>
                          <a:lnTo>
                            <a:pt x="238" y="304"/>
                          </a:lnTo>
                          <a:lnTo>
                            <a:pt x="238" y="302"/>
                          </a:lnTo>
                          <a:lnTo>
                            <a:pt x="236" y="302"/>
                          </a:lnTo>
                          <a:lnTo>
                            <a:pt x="236" y="300"/>
                          </a:lnTo>
                          <a:lnTo>
                            <a:pt x="234" y="300"/>
                          </a:lnTo>
                          <a:lnTo>
                            <a:pt x="232" y="300"/>
                          </a:lnTo>
                          <a:lnTo>
                            <a:pt x="230" y="300"/>
                          </a:lnTo>
                          <a:lnTo>
                            <a:pt x="230" y="302"/>
                          </a:lnTo>
                          <a:lnTo>
                            <a:pt x="228" y="302"/>
                          </a:lnTo>
                          <a:lnTo>
                            <a:pt x="226" y="304"/>
                          </a:lnTo>
                          <a:lnTo>
                            <a:pt x="224" y="304"/>
                          </a:lnTo>
                          <a:lnTo>
                            <a:pt x="222" y="304"/>
                          </a:lnTo>
                          <a:lnTo>
                            <a:pt x="222" y="311"/>
                          </a:lnTo>
                          <a:lnTo>
                            <a:pt x="222" y="321"/>
                          </a:lnTo>
                          <a:lnTo>
                            <a:pt x="222" y="331"/>
                          </a:lnTo>
                          <a:lnTo>
                            <a:pt x="222" y="336"/>
                          </a:lnTo>
                          <a:lnTo>
                            <a:pt x="222" y="340"/>
                          </a:lnTo>
                          <a:lnTo>
                            <a:pt x="220" y="342"/>
                          </a:lnTo>
                          <a:lnTo>
                            <a:pt x="219" y="342"/>
                          </a:lnTo>
                          <a:lnTo>
                            <a:pt x="219" y="340"/>
                          </a:lnTo>
                          <a:lnTo>
                            <a:pt x="219" y="338"/>
                          </a:lnTo>
                          <a:lnTo>
                            <a:pt x="219" y="336"/>
                          </a:lnTo>
                          <a:lnTo>
                            <a:pt x="217" y="336"/>
                          </a:lnTo>
                          <a:lnTo>
                            <a:pt x="215" y="336"/>
                          </a:lnTo>
                          <a:lnTo>
                            <a:pt x="213" y="336"/>
                          </a:lnTo>
                          <a:lnTo>
                            <a:pt x="215" y="338"/>
                          </a:lnTo>
                          <a:lnTo>
                            <a:pt x="215" y="340"/>
                          </a:lnTo>
                          <a:lnTo>
                            <a:pt x="213" y="340"/>
                          </a:lnTo>
                          <a:lnTo>
                            <a:pt x="211" y="340"/>
                          </a:lnTo>
                          <a:lnTo>
                            <a:pt x="209" y="340"/>
                          </a:lnTo>
                          <a:lnTo>
                            <a:pt x="207" y="340"/>
                          </a:lnTo>
                          <a:lnTo>
                            <a:pt x="205" y="340"/>
                          </a:lnTo>
                          <a:lnTo>
                            <a:pt x="203" y="340"/>
                          </a:lnTo>
                          <a:lnTo>
                            <a:pt x="201" y="340"/>
                          </a:lnTo>
                          <a:lnTo>
                            <a:pt x="199" y="340"/>
                          </a:lnTo>
                          <a:lnTo>
                            <a:pt x="199" y="342"/>
                          </a:lnTo>
                          <a:lnTo>
                            <a:pt x="197" y="342"/>
                          </a:lnTo>
                          <a:lnTo>
                            <a:pt x="196" y="340"/>
                          </a:lnTo>
                          <a:lnTo>
                            <a:pt x="194" y="338"/>
                          </a:lnTo>
                          <a:lnTo>
                            <a:pt x="192" y="338"/>
                          </a:lnTo>
                          <a:lnTo>
                            <a:pt x="192" y="336"/>
                          </a:lnTo>
                          <a:lnTo>
                            <a:pt x="190" y="336"/>
                          </a:lnTo>
                          <a:lnTo>
                            <a:pt x="188" y="336"/>
                          </a:lnTo>
                          <a:lnTo>
                            <a:pt x="186" y="338"/>
                          </a:lnTo>
                          <a:lnTo>
                            <a:pt x="184" y="338"/>
                          </a:lnTo>
                          <a:lnTo>
                            <a:pt x="182" y="340"/>
                          </a:lnTo>
                          <a:lnTo>
                            <a:pt x="180" y="340"/>
                          </a:lnTo>
                          <a:lnTo>
                            <a:pt x="180" y="342"/>
                          </a:lnTo>
                          <a:lnTo>
                            <a:pt x="178" y="342"/>
                          </a:lnTo>
                          <a:lnTo>
                            <a:pt x="178" y="344"/>
                          </a:lnTo>
                          <a:lnTo>
                            <a:pt x="178" y="346"/>
                          </a:lnTo>
                          <a:lnTo>
                            <a:pt x="176" y="346"/>
                          </a:lnTo>
                          <a:lnTo>
                            <a:pt x="174" y="346"/>
                          </a:lnTo>
                          <a:lnTo>
                            <a:pt x="174" y="344"/>
                          </a:lnTo>
                          <a:lnTo>
                            <a:pt x="172" y="344"/>
                          </a:lnTo>
                          <a:lnTo>
                            <a:pt x="171" y="344"/>
                          </a:lnTo>
                          <a:lnTo>
                            <a:pt x="171" y="342"/>
                          </a:lnTo>
                          <a:lnTo>
                            <a:pt x="171" y="340"/>
                          </a:lnTo>
                          <a:lnTo>
                            <a:pt x="169" y="340"/>
                          </a:lnTo>
                          <a:lnTo>
                            <a:pt x="169" y="338"/>
                          </a:lnTo>
                          <a:lnTo>
                            <a:pt x="167" y="336"/>
                          </a:lnTo>
                          <a:lnTo>
                            <a:pt x="165" y="334"/>
                          </a:lnTo>
                          <a:lnTo>
                            <a:pt x="163" y="334"/>
                          </a:lnTo>
                          <a:lnTo>
                            <a:pt x="161" y="336"/>
                          </a:lnTo>
                          <a:lnTo>
                            <a:pt x="159" y="336"/>
                          </a:lnTo>
                          <a:lnTo>
                            <a:pt x="159" y="338"/>
                          </a:lnTo>
                          <a:lnTo>
                            <a:pt x="157" y="338"/>
                          </a:lnTo>
                          <a:lnTo>
                            <a:pt x="157" y="336"/>
                          </a:lnTo>
                          <a:lnTo>
                            <a:pt x="157" y="334"/>
                          </a:lnTo>
                          <a:lnTo>
                            <a:pt x="157" y="333"/>
                          </a:lnTo>
                          <a:lnTo>
                            <a:pt x="155" y="333"/>
                          </a:lnTo>
                          <a:lnTo>
                            <a:pt x="153" y="333"/>
                          </a:lnTo>
                          <a:lnTo>
                            <a:pt x="151" y="333"/>
                          </a:lnTo>
                          <a:lnTo>
                            <a:pt x="149" y="333"/>
                          </a:lnTo>
                          <a:lnTo>
                            <a:pt x="148" y="331"/>
                          </a:lnTo>
                          <a:lnTo>
                            <a:pt x="146" y="331"/>
                          </a:lnTo>
                          <a:lnTo>
                            <a:pt x="144" y="331"/>
                          </a:lnTo>
                          <a:lnTo>
                            <a:pt x="144" y="333"/>
                          </a:lnTo>
                          <a:lnTo>
                            <a:pt x="142" y="333"/>
                          </a:lnTo>
                          <a:lnTo>
                            <a:pt x="140" y="333"/>
                          </a:lnTo>
                          <a:lnTo>
                            <a:pt x="140" y="331"/>
                          </a:lnTo>
                          <a:lnTo>
                            <a:pt x="138" y="329"/>
                          </a:lnTo>
                          <a:lnTo>
                            <a:pt x="136" y="329"/>
                          </a:lnTo>
                          <a:lnTo>
                            <a:pt x="136" y="331"/>
                          </a:lnTo>
                          <a:lnTo>
                            <a:pt x="134" y="331"/>
                          </a:lnTo>
                          <a:lnTo>
                            <a:pt x="132" y="331"/>
                          </a:lnTo>
                          <a:lnTo>
                            <a:pt x="130" y="333"/>
                          </a:lnTo>
                          <a:lnTo>
                            <a:pt x="128" y="333"/>
                          </a:lnTo>
                          <a:lnTo>
                            <a:pt x="128" y="334"/>
                          </a:lnTo>
                          <a:lnTo>
                            <a:pt x="128" y="336"/>
                          </a:lnTo>
                          <a:lnTo>
                            <a:pt x="130" y="336"/>
                          </a:lnTo>
                          <a:lnTo>
                            <a:pt x="132" y="336"/>
                          </a:lnTo>
                          <a:lnTo>
                            <a:pt x="132" y="338"/>
                          </a:lnTo>
                          <a:lnTo>
                            <a:pt x="130" y="338"/>
                          </a:lnTo>
                          <a:lnTo>
                            <a:pt x="128" y="338"/>
                          </a:lnTo>
                          <a:lnTo>
                            <a:pt x="128" y="340"/>
                          </a:lnTo>
                          <a:lnTo>
                            <a:pt x="126" y="340"/>
                          </a:lnTo>
                          <a:lnTo>
                            <a:pt x="126" y="338"/>
                          </a:lnTo>
                          <a:lnTo>
                            <a:pt x="124" y="338"/>
                          </a:lnTo>
                          <a:lnTo>
                            <a:pt x="124" y="336"/>
                          </a:lnTo>
                          <a:lnTo>
                            <a:pt x="123" y="334"/>
                          </a:lnTo>
                          <a:lnTo>
                            <a:pt x="121" y="334"/>
                          </a:lnTo>
                          <a:lnTo>
                            <a:pt x="119" y="334"/>
                          </a:lnTo>
                          <a:lnTo>
                            <a:pt x="117" y="334"/>
                          </a:lnTo>
                          <a:lnTo>
                            <a:pt x="117" y="336"/>
                          </a:lnTo>
                          <a:lnTo>
                            <a:pt x="115" y="336"/>
                          </a:lnTo>
                          <a:lnTo>
                            <a:pt x="113" y="336"/>
                          </a:lnTo>
                          <a:lnTo>
                            <a:pt x="111" y="336"/>
                          </a:lnTo>
                          <a:lnTo>
                            <a:pt x="111" y="338"/>
                          </a:lnTo>
                          <a:lnTo>
                            <a:pt x="109" y="338"/>
                          </a:lnTo>
                          <a:lnTo>
                            <a:pt x="109" y="340"/>
                          </a:lnTo>
                          <a:lnTo>
                            <a:pt x="107" y="340"/>
                          </a:lnTo>
                          <a:lnTo>
                            <a:pt x="105" y="340"/>
                          </a:lnTo>
                          <a:lnTo>
                            <a:pt x="103" y="340"/>
                          </a:lnTo>
                          <a:lnTo>
                            <a:pt x="103" y="338"/>
                          </a:lnTo>
                          <a:lnTo>
                            <a:pt x="101" y="338"/>
                          </a:lnTo>
                          <a:lnTo>
                            <a:pt x="100" y="338"/>
                          </a:lnTo>
                          <a:lnTo>
                            <a:pt x="98" y="338"/>
                          </a:lnTo>
                          <a:lnTo>
                            <a:pt x="96" y="338"/>
                          </a:lnTo>
                          <a:lnTo>
                            <a:pt x="98" y="338"/>
                          </a:lnTo>
                          <a:lnTo>
                            <a:pt x="96" y="338"/>
                          </a:lnTo>
                          <a:lnTo>
                            <a:pt x="94" y="338"/>
                          </a:lnTo>
                          <a:lnTo>
                            <a:pt x="92" y="338"/>
                          </a:lnTo>
                          <a:lnTo>
                            <a:pt x="90" y="340"/>
                          </a:lnTo>
                          <a:lnTo>
                            <a:pt x="90" y="338"/>
                          </a:lnTo>
                          <a:lnTo>
                            <a:pt x="88" y="338"/>
                          </a:lnTo>
                          <a:lnTo>
                            <a:pt x="86" y="336"/>
                          </a:lnTo>
                          <a:lnTo>
                            <a:pt x="84" y="336"/>
                          </a:lnTo>
                          <a:lnTo>
                            <a:pt x="82" y="334"/>
                          </a:lnTo>
                          <a:lnTo>
                            <a:pt x="84" y="334"/>
                          </a:lnTo>
                          <a:lnTo>
                            <a:pt x="84" y="333"/>
                          </a:lnTo>
                          <a:lnTo>
                            <a:pt x="84" y="331"/>
                          </a:lnTo>
                          <a:lnTo>
                            <a:pt x="82" y="331"/>
                          </a:lnTo>
                          <a:lnTo>
                            <a:pt x="80" y="333"/>
                          </a:lnTo>
                          <a:lnTo>
                            <a:pt x="78" y="333"/>
                          </a:lnTo>
                          <a:lnTo>
                            <a:pt x="76" y="333"/>
                          </a:lnTo>
                          <a:lnTo>
                            <a:pt x="75" y="333"/>
                          </a:lnTo>
                          <a:lnTo>
                            <a:pt x="73" y="333"/>
                          </a:lnTo>
                          <a:lnTo>
                            <a:pt x="71" y="333"/>
                          </a:lnTo>
                          <a:lnTo>
                            <a:pt x="71" y="334"/>
                          </a:lnTo>
                          <a:lnTo>
                            <a:pt x="69" y="334"/>
                          </a:lnTo>
                          <a:lnTo>
                            <a:pt x="69" y="333"/>
                          </a:lnTo>
                          <a:lnTo>
                            <a:pt x="67" y="333"/>
                          </a:lnTo>
                          <a:lnTo>
                            <a:pt x="67" y="331"/>
                          </a:lnTo>
                          <a:lnTo>
                            <a:pt x="65" y="331"/>
                          </a:lnTo>
                          <a:lnTo>
                            <a:pt x="65" y="329"/>
                          </a:lnTo>
                          <a:lnTo>
                            <a:pt x="65" y="327"/>
                          </a:lnTo>
                          <a:lnTo>
                            <a:pt x="63" y="327"/>
                          </a:lnTo>
                          <a:lnTo>
                            <a:pt x="61" y="327"/>
                          </a:lnTo>
                          <a:lnTo>
                            <a:pt x="59" y="329"/>
                          </a:lnTo>
                          <a:lnTo>
                            <a:pt x="59" y="331"/>
                          </a:lnTo>
                          <a:lnTo>
                            <a:pt x="57" y="331"/>
                          </a:lnTo>
                          <a:lnTo>
                            <a:pt x="55" y="331"/>
                          </a:lnTo>
                          <a:lnTo>
                            <a:pt x="55" y="329"/>
                          </a:lnTo>
                          <a:lnTo>
                            <a:pt x="53" y="329"/>
                          </a:lnTo>
                          <a:lnTo>
                            <a:pt x="53" y="327"/>
                          </a:lnTo>
                          <a:lnTo>
                            <a:pt x="52" y="327"/>
                          </a:lnTo>
                          <a:lnTo>
                            <a:pt x="52" y="329"/>
                          </a:lnTo>
                          <a:lnTo>
                            <a:pt x="50" y="329"/>
                          </a:lnTo>
                          <a:lnTo>
                            <a:pt x="48" y="329"/>
                          </a:lnTo>
                          <a:lnTo>
                            <a:pt x="46" y="329"/>
                          </a:lnTo>
                          <a:lnTo>
                            <a:pt x="44" y="329"/>
                          </a:lnTo>
                          <a:lnTo>
                            <a:pt x="44" y="327"/>
                          </a:lnTo>
                          <a:lnTo>
                            <a:pt x="42" y="325"/>
                          </a:lnTo>
                          <a:lnTo>
                            <a:pt x="42" y="323"/>
                          </a:lnTo>
                          <a:lnTo>
                            <a:pt x="44" y="323"/>
                          </a:lnTo>
                          <a:lnTo>
                            <a:pt x="44" y="321"/>
                          </a:lnTo>
                          <a:lnTo>
                            <a:pt x="42" y="319"/>
                          </a:lnTo>
                          <a:lnTo>
                            <a:pt x="40" y="319"/>
                          </a:lnTo>
                          <a:lnTo>
                            <a:pt x="40" y="317"/>
                          </a:lnTo>
                          <a:lnTo>
                            <a:pt x="38" y="317"/>
                          </a:lnTo>
                          <a:lnTo>
                            <a:pt x="38" y="315"/>
                          </a:lnTo>
                          <a:lnTo>
                            <a:pt x="38" y="313"/>
                          </a:lnTo>
                          <a:lnTo>
                            <a:pt x="36" y="313"/>
                          </a:lnTo>
                          <a:lnTo>
                            <a:pt x="36" y="311"/>
                          </a:lnTo>
                          <a:lnTo>
                            <a:pt x="36" y="309"/>
                          </a:lnTo>
                          <a:lnTo>
                            <a:pt x="36" y="308"/>
                          </a:lnTo>
                          <a:lnTo>
                            <a:pt x="34" y="308"/>
                          </a:lnTo>
                          <a:lnTo>
                            <a:pt x="34" y="306"/>
                          </a:lnTo>
                          <a:lnTo>
                            <a:pt x="34" y="304"/>
                          </a:lnTo>
                          <a:lnTo>
                            <a:pt x="34" y="302"/>
                          </a:lnTo>
                          <a:lnTo>
                            <a:pt x="36" y="302"/>
                          </a:lnTo>
                          <a:lnTo>
                            <a:pt x="36" y="304"/>
                          </a:lnTo>
                          <a:lnTo>
                            <a:pt x="38" y="304"/>
                          </a:lnTo>
                          <a:lnTo>
                            <a:pt x="38" y="302"/>
                          </a:lnTo>
                          <a:lnTo>
                            <a:pt x="40" y="302"/>
                          </a:lnTo>
                          <a:lnTo>
                            <a:pt x="40" y="300"/>
                          </a:lnTo>
                          <a:lnTo>
                            <a:pt x="38" y="300"/>
                          </a:lnTo>
                          <a:lnTo>
                            <a:pt x="40" y="300"/>
                          </a:lnTo>
                          <a:lnTo>
                            <a:pt x="42" y="300"/>
                          </a:lnTo>
                          <a:lnTo>
                            <a:pt x="42" y="298"/>
                          </a:lnTo>
                          <a:lnTo>
                            <a:pt x="40" y="298"/>
                          </a:lnTo>
                          <a:lnTo>
                            <a:pt x="40" y="296"/>
                          </a:lnTo>
                          <a:lnTo>
                            <a:pt x="38" y="296"/>
                          </a:lnTo>
                          <a:lnTo>
                            <a:pt x="38" y="294"/>
                          </a:lnTo>
                          <a:lnTo>
                            <a:pt x="40" y="294"/>
                          </a:lnTo>
                          <a:lnTo>
                            <a:pt x="40" y="292"/>
                          </a:lnTo>
                          <a:lnTo>
                            <a:pt x="42" y="292"/>
                          </a:lnTo>
                          <a:lnTo>
                            <a:pt x="40" y="292"/>
                          </a:lnTo>
                          <a:lnTo>
                            <a:pt x="40" y="290"/>
                          </a:lnTo>
                          <a:lnTo>
                            <a:pt x="38" y="290"/>
                          </a:lnTo>
                          <a:lnTo>
                            <a:pt x="36" y="290"/>
                          </a:lnTo>
                          <a:lnTo>
                            <a:pt x="36" y="288"/>
                          </a:lnTo>
                          <a:lnTo>
                            <a:pt x="36" y="286"/>
                          </a:lnTo>
                          <a:lnTo>
                            <a:pt x="36" y="285"/>
                          </a:lnTo>
                          <a:lnTo>
                            <a:pt x="36" y="283"/>
                          </a:lnTo>
                          <a:lnTo>
                            <a:pt x="38" y="283"/>
                          </a:lnTo>
                          <a:lnTo>
                            <a:pt x="38" y="281"/>
                          </a:lnTo>
                          <a:lnTo>
                            <a:pt x="38" y="279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2" name="Freeform 4869"/>
                    <p:cNvSpPr>
                      <a:spLocks/>
                    </p:cNvSpPr>
                    <p:nvPr/>
                  </p:nvSpPr>
                  <p:spPr bwMode="auto">
                    <a:xfrm>
                      <a:off x="1803" y="3520"/>
                      <a:ext cx="1344" cy="1161"/>
                    </a:xfrm>
                    <a:custGeom>
                      <a:avLst/>
                      <a:gdLst>
                        <a:gd name="T0" fmla="*/ 201 w 1344"/>
                        <a:gd name="T1" fmla="*/ 146 h 1161"/>
                        <a:gd name="T2" fmla="*/ 245 w 1344"/>
                        <a:gd name="T3" fmla="*/ 169 h 1161"/>
                        <a:gd name="T4" fmla="*/ 320 w 1344"/>
                        <a:gd name="T5" fmla="*/ 198 h 1161"/>
                        <a:gd name="T6" fmla="*/ 391 w 1344"/>
                        <a:gd name="T7" fmla="*/ 194 h 1161"/>
                        <a:gd name="T8" fmla="*/ 470 w 1344"/>
                        <a:gd name="T9" fmla="*/ 205 h 1161"/>
                        <a:gd name="T10" fmla="*/ 543 w 1344"/>
                        <a:gd name="T11" fmla="*/ 199 h 1161"/>
                        <a:gd name="T12" fmla="*/ 589 w 1344"/>
                        <a:gd name="T13" fmla="*/ 146 h 1161"/>
                        <a:gd name="T14" fmla="*/ 647 w 1344"/>
                        <a:gd name="T15" fmla="*/ 100 h 1161"/>
                        <a:gd name="T16" fmla="*/ 712 w 1344"/>
                        <a:gd name="T17" fmla="*/ 69 h 1161"/>
                        <a:gd name="T18" fmla="*/ 777 w 1344"/>
                        <a:gd name="T19" fmla="*/ 27 h 1161"/>
                        <a:gd name="T20" fmla="*/ 837 w 1344"/>
                        <a:gd name="T21" fmla="*/ 11 h 1161"/>
                        <a:gd name="T22" fmla="*/ 881 w 1344"/>
                        <a:gd name="T23" fmla="*/ 23 h 1161"/>
                        <a:gd name="T24" fmla="*/ 919 w 1344"/>
                        <a:gd name="T25" fmla="*/ 40 h 1161"/>
                        <a:gd name="T26" fmla="*/ 931 w 1344"/>
                        <a:gd name="T27" fmla="*/ 84 h 1161"/>
                        <a:gd name="T28" fmla="*/ 973 w 1344"/>
                        <a:gd name="T29" fmla="*/ 117 h 1161"/>
                        <a:gd name="T30" fmla="*/ 1015 w 1344"/>
                        <a:gd name="T31" fmla="*/ 121 h 1161"/>
                        <a:gd name="T32" fmla="*/ 1058 w 1344"/>
                        <a:gd name="T33" fmla="*/ 148 h 1161"/>
                        <a:gd name="T34" fmla="*/ 1083 w 1344"/>
                        <a:gd name="T35" fmla="*/ 153 h 1161"/>
                        <a:gd name="T36" fmla="*/ 1113 w 1344"/>
                        <a:gd name="T37" fmla="*/ 159 h 1161"/>
                        <a:gd name="T38" fmla="*/ 1111 w 1344"/>
                        <a:gd name="T39" fmla="*/ 198 h 1161"/>
                        <a:gd name="T40" fmla="*/ 1121 w 1344"/>
                        <a:gd name="T41" fmla="*/ 267 h 1161"/>
                        <a:gd name="T42" fmla="*/ 1121 w 1344"/>
                        <a:gd name="T43" fmla="*/ 305 h 1161"/>
                        <a:gd name="T44" fmla="*/ 1146 w 1344"/>
                        <a:gd name="T45" fmla="*/ 303 h 1161"/>
                        <a:gd name="T46" fmla="*/ 1194 w 1344"/>
                        <a:gd name="T47" fmla="*/ 288 h 1161"/>
                        <a:gd name="T48" fmla="*/ 1211 w 1344"/>
                        <a:gd name="T49" fmla="*/ 320 h 1161"/>
                        <a:gd name="T50" fmla="*/ 1250 w 1344"/>
                        <a:gd name="T51" fmla="*/ 307 h 1161"/>
                        <a:gd name="T52" fmla="*/ 1278 w 1344"/>
                        <a:gd name="T53" fmla="*/ 357 h 1161"/>
                        <a:gd name="T54" fmla="*/ 1322 w 1344"/>
                        <a:gd name="T55" fmla="*/ 343 h 1161"/>
                        <a:gd name="T56" fmla="*/ 1338 w 1344"/>
                        <a:gd name="T57" fmla="*/ 345 h 1161"/>
                        <a:gd name="T58" fmla="*/ 1332 w 1344"/>
                        <a:gd name="T59" fmla="*/ 418 h 1161"/>
                        <a:gd name="T60" fmla="*/ 1186 w 1344"/>
                        <a:gd name="T61" fmla="*/ 1158 h 1161"/>
                        <a:gd name="T62" fmla="*/ 1131 w 1344"/>
                        <a:gd name="T63" fmla="*/ 1104 h 1161"/>
                        <a:gd name="T64" fmla="*/ 1090 w 1344"/>
                        <a:gd name="T65" fmla="*/ 1050 h 1161"/>
                        <a:gd name="T66" fmla="*/ 1015 w 1344"/>
                        <a:gd name="T67" fmla="*/ 1056 h 1161"/>
                        <a:gd name="T68" fmla="*/ 1159 w 1344"/>
                        <a:gd name="T69" fmla="*/ 754 h 1161"/>
                        <a:gd name="T70" fmla="*/ 1123 w 1344"/>
                        <a:gd name="T71" fmla="*/ 741 h 1161"/>
                        <a:gd name="T72" fmla="*/ 1098 w 1344"/>
                        <a:gd name="T73" fmla="*/ 704 h 1161"/>
                        <a:gd name="T74" fmla="*/ 1038 w 1344"/>
                        <a:gd name="T75" fmla="*/ 687 h 1161"/>
                        <a:gd name="T76" fmla="*/ 1010 w 1344"/>
                        <a:gd name="T77" fmla="*/ 672 h 1161"/>
                        <a:gd name="T78" fmla="*/ 956 w 1344"/>
                        <a:gd name="T79" fmla="*/ 641 h 1161"/>
                        <a:gd name="T80" fmla="*/ 914 w 1344"/>
                        <a:gd name="T81" fmla="*/ 637 h 1161"/>
                        <a:gd name="T82" fmla="*/ 864 w 1344"/>
                        <a:gd name="T83" fmla="*/ 656 h 1161"/>
                        <a:gd name="T84" fmla="*/ 812 w 1344"/>
                        <a:gd name="T85" fmla="*/ 666 h 1161"/>
                        <a:gd name="T86" fmla="*/ 771 w 1344"/>
                        <a:gd name="T87" fmla="*/ 651 h 1161"/>
                        <a:gd name="T88" fmla="*/ 716 w 1344"/>
                        <a:gd name="T89" fmla="*/ 605 h 1161"/>
                        <a:gd name="T90" fmla="*/ 660 w 1344"/>
                        <a:gd name="T91" fmla="*/ 656 h 1161"/>
                        <a:gd name="T92" fmla="*/ 604 w 1344"/>
                        <a:gd name="T93" fmla="*/ 676 h 1161"/>
                        <a:gd name="T94" fmla="*/ 560 w 1344"/>
                        <a:gd name="T95" fmla="*/ 691 h 1161"/>
                        <a:gd name="T96" fmla="*/ 495 w 1344"/>
                        <a:gd name="T97" fmla="*/ 672 h 1161"/>
                        <a:gd name="T98" fmla="*/ 445 w 1344"/>
                        <a:gd name="T99" fmla="*/ 668 h 1161"/>
                        <a:gd name="T100" fmla="*/ 389 w 1344"/>
                        <a:gd name="T101" fmla="*/ 678 h 1161"/>
                        <a:gd name="T102" fmla="*/ 340 w 1344"/>
                        <a:gd name="T103" fmla="*/ 651 h 1161"/>
                        <a:gd name="T104" fmla="*/ 341 w 1344"/>
                        <a:gd name="T105" fmla="*/ 582 h 1161"/>
                        <a:gd name="T106" fmla="*/ 316 w 1344"/>
                        <a:gd name="T107" fmla="*/ 499 h 1161"/>
                        <a:gd name="T108" fmla="*/ 255 w 1344"/>
                        <a:gd name="T109" fmla="*/ 507 h 1161"/>
                        <a:gd name="T110" fmla="*/ 244 w 1344"/>
                        <a:gd name="T111" fmla="*/ 436 h 1161"/>
                        <a:gd name="T112" fmla="*/ 213 w 1344"/>
                        <a:gd name="T113" fmla="*/ 384 h 1161"/>
                        <a:gd name="T114" fmla="*/ 167 w 1344"/>
                        <a:gd name="T115" fmla="*/ 367 h 1161"/>
                        <a:gd name="T116" fmla="*/ 117 w 1344"/>
                        <a:gd name="T117" fmla="*/ 320 h 1161"/>
                        <a:gd name="T118" fmla="*/ 61 w 1344"/>
                        <a:gd name="T119" fmla="*/ 299 h 1161"/>
                        <a:gd name="T120" fmla="*/ 32 w 1344"/>
                        <a:gd name="T121" fmla="*/ 261 h 1161"/>
                        <a:gd name="T122" fmla="*/ 9 w 1344"/>
                        <a:gd name="T123" fmla="*/ 230 h 1161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1344" h="1161">
                          <a:moveTo>
                            <a:pt x="0" y="182"/>
                          </a:moveTo>
                          <a:lnTo>
                            <a:pt x="0" y="180"/>
                          </a:lnTo>
                          <a:lnTo>
                            <a:pt x="0" y="178"/>
                          </a:lnTo>
                          <a:lnTo>
                            <a:pt x="0" y="176"/>
                          </a:lnTo>
                          <a:lnTo>
                            <a:pt x="11" y="174"/>
                          </a:lnTo>
                          <a:lnTo>
                            <a:pt x="36" y="167"/>
                          </a:lnTo>
                          <a:lnTo>
                            <a:pt x="59" y="161"/>
                          </a:lnTo>
                          <a:lnTo>
                            <a:pt x="82" y="153"/>
                          </a:lnTo>
                          <a:lnTo>
                            <a:pt x="105" y="146"/>
                          </a:lnTo>
                          <a:lnTo>
                            <a:pt x="128" y="140"/>
                          </a:lnTo>
                          <a:lnTo>
                            <a:pt x="144" y="134"/>
                          </a:lnTo>
                          <a:lnTo>
                            <a:pt x="148" y="136"/>
                          </a:lnTo>
                          <a:lnTo>
                            <a:pt x="149" y="138"/>
                          </a:lnTo>
                          <a:lnTo>
                            <a:pt x="151" y="140"/>
                          </a:lnTo>
                          <a:lnTo>
                            <a:pt x="153" y="140"/>
                          </a:lnTo>
                          <a:lnTo>
                            <a:pt x="155" y="140"/>
                          </a:lnTo>
                          <a:lnTo>
                            <a:pt x="157" y="140"/>
                          </a:lnTo>
                          <a:lnTo>
                            <a:pt x="159" y="140"/>
                          </a:lnTo>
                          <a:lnTo>
                            <a:pt x="161" y="138"/>
                          </a:lnTo>
                          <a:lnTo>
                            <a:pt x="163" y="138"/>
                          </a:lnTo>
                          <a:lnTo>
                            <a:pt x="165" y="138"/>
                          </a:lnTo>
                          <a:lnTo>
                            <a:pt x="165" y="140"/>
                          </a:lnTo>
                          <a:lnTo>
                            <a:pt x="167" y="140"/>
                          </a:lnTo>
                          <a:lnTo>
                            <a:pt x="169" y="138"/>
                          </a:lnTo>
                          <a:lnTo>
                            <a:pt x="171" y="138"/>
                          </a:lnTo>
                          <a:lnTo>
                            <a:pt x="171" y="136"/>
                          </a:lnTo>
                          <a:lnTo>
                            <a:pt x="172" y="134"/>
                          </a:lnTo>
                          <a:lnTo>
                            <a:pt x="174" y="132"/>
                          </a:lnTo>
                          <a:lnTo>
                            <a:pt x="176" y="132"/>
                          </a:lnTo>
                          <a:lnTo>
                            <a:pt x="178" y="130"/>
                          </a:lnTo>
                          <a:lnTo>
                            <a:pt x="180" y="132"/>
                          </a:lnTo>
                          <a:lnTo>
                            <a:pt x="182" y="132"/>
                          </a:lnTo>
                          <a:lnTo>
                            <a:pt x="184" y="134"/>
                          </a:lnTo>
                          <a:lnTo>
                            <a:pt x="184" y="136"/>
                          </a:lnTo>
                          <a:lnTo>
                            <a:pt x="186" y="138"/>
                          </a:lnTo>
                          <a:lnTo>
                            <a:pt x="188" y="140"/>
                          </a:lnTo>
                          <a:lnTo>
                            <a:pt x="190" y="142"/>
                          </a:lnTo>
                          <a:lnTo>
                            <a:pt x="192" y="142"/>
                          </a:lnTo>
                          <a:lnTo>
                            <a:pt x="194" y="142"/>
                          </a:lnTo>
                          <a:lnTo>
                            <a:pt x="197" y="142"/>
                          </a:lnTo>
                          <a:lnTo>
                            <a:pt x="199" y="140"/>
                          </a:lnTo>
                          <a:lnTo>
                            <a:pt x="201" y="142"/>
                          </a:lnTo>
                          <a:lnTo>
                            <a:pt x="201" y="144"/>
                          </a:lnTo>
                          <a:lnTo>
                            <a:pt x="201" y="146"/>
                          </a:lnTo>
                          <a:lnTo>
                            <a:pt x="199" y="148"/>
                          </a:lnTo>
                          <a:lnTo>
                            <a:pt x="197" y="150"/>
                          </a:lnTo>
                          <a:lnTo>
                            <a:pt x="197" y="151"/>
                          </a:lnTo>
                          <a:lnTo>
                            <a:pt x="199" y="151"/>
                          </a:lnTo>
                          <a:lnTo>
                            <a:pt x="201" y="150"/>
                          </a:lnTo>
                          <a:lnTo>
                            <a:pt x="203" y="150"/>
                          </a:lnTo>
                          <a:lnTo>
                            <a:pt x="205" y="148"/>
                          </a:lnTo>
                          <a:lnTo>
                            <a:pt x="207" y="148"/>
                          </a:lnTo>
                          <a:lnTo>
                            <a:pt x="209" y="148"/>
                          </a:lnTo>
                          <a:lnTo>
                            <a:pt x="211" y="148"/>
                          </a:lnTo>
                          <a:lnTo>
                            <a:pt x="213" y="148"/>
                          </a:lnTo>
                          <a:lnTo>
                            <a:pt x="215" y="150"/>
                          </a:lnTo>
                          <a:lnTo>
                            <a:pt x="217" y="150"/>
                          </a:lnTo>
                          <a:lnTo>
                            <a:pt x="217" y="151"/>
                          </a:lnTo>
                          <a:lnTo>
                            <a:pt x="217" y="153"/>
                          </a:lnTo>
                          <a:lnTo>
                            <a:pt x="217" y="157"/>
                          </a:lnTo>
                          <a:lnTo>
                            <a:pt x="217" y="159"/>
                          </a:lnTo>
                          <a:lnTo>
                            <a:pt x="215" y="159"/>
                          </a:lnTo>
                          <a:lnTo>
                            <a:pt x="215" y="161"/>
                          </a:lnTo>
                          <a:lnTo>
                            <a:pt x="215" y="163"/>
                          </a:lnTo>
                          <a:lnTo>
                            <a:pt x="215" y="165"/>
                          </a:lnTo>
                          <a:lnTo>
                            <a:pt x="217" y="165"/>
                          </a:lnTo>
                          <a:lnTo>
                            <a:pt x="219" y="167"/>
                          </a:lnTo>
                          <a:lnTo>
                            <a:pt x="220" y="169"/>
                          </a:lnTo>
                          <a:lnTo>
                            <a:pt x="222" y="169"/>
                          </a:lnTo>
                          <a:lnTo>
                            <a:pt x="224" y="167"/>
                          </a:lnTo>
                          <a:lnTo>
                            <a:pt x="226" y="165"/>
                          </a:lnTo>
                          <a:lnTo>
                            <a:pt x="228" y="163"/>
                          </a:lnTo>
                          <a:lnTo>
                            <a:pt x="228" y="161"/>
                          </a:lnTo>
                          <a:lnTo>
                            <a:pt x="228" y="159"/>
                          </a:lnTo>
                          <a:lnTo>
                            <a:pt x="230" y="159"/>
                          </a:lnTo>
                          <a:lnTo>
                            <a:pt x="230" y="161"/>
                          </a:lnTo>
                          <a:lnTo>
                            <a:pt x="230" y="163"/>
                          </a:lnTo>
                          <a:lnTo>
                            <a:pt x="230" y="165"/>
                          </a:lnTo>
                          <a:lnTo>
                            <a:pt x="232" y="165"/>
                          </a:lnTo>
                          <a:lnTo>
                            <a:pt x="232" y="167"/>
                          </a:lnTo>
                          <a:lnTo>
                            <a:pt x="232" y="169"/>
                          </a:lnTo>
                          <a:lnTo>
                            <a:pt x="234" y="169"/>
                          </a:lnTo>
                          <a:lnTo>
                            <a:pt x="236" y="169"/>
                          </a:lnTo>
                          <a:lnTo>
                            <a:pt x="238" y="171"/>
                          </a:lnTo>
                          <a:lnTo>
                            <a:pt x="240" y="171"/>
                          </a:lnTo>
                          <a:lnTo>
                            <a:pt x="242" y="171"/>
                          </a:lnTo>
                          <a:lnTo>
                            <a:pt x="244" y="171"/>
                          </a:lnTo>
                          <a:lnTo>
                            <a:pt x="245" y="169"/>
                          </a:lnTo>
                          <a:lnTo>
                            <a:pt x="247" y="169"/>
                          </a:lnTo>
                          <a:lnTo>
                            <a:pt x="249" y="169"/>
                          </a:lnTo>
                          <a:lnTo>
                            <a:pt x="251" y="167"/>
                          </a:lnTo>
                          <a:lnTo>
                            <a:pt x="253" y="167"/>
                          </a:lnTo>
                          <a:lnTo>
                            <a:pt x="255" y="167"/>
                          </a:lnTo>
                          <a:lnTo>
                            <a:pt x="257" y="167"/>
                          </a:lnTo>
                          <a:lnTo>
                            <a:pt x="259" y="167"/>
                          </a:lnTo>
                          <a:lnTo>
                            <a:pt x="261" y="167"/>
                          </a:lnTo>
                          <a:lnTo>
                            <a:pt x="263" y="169"/>
                          </a:lnTo>
                          <a:lnTo>
                            <a:pt x="265" y="171"/>
                          </a:lnTo>
                          <a:lnTo>
                            <a:pt x="267" y="171"/>
                          </a:lnTo>
                          <a:lnTo>
                            <a:pt x="267" y="173"/>
                          </a:lnTo>
                          <a:lnTo>
                            <a:pt x="268" y="173"/>
                          </a:lnTo>
                          <a:lnTo>
                            <a:pt x="270" y="173"/>
                          </a:lnTo>
                          <a:lnTo>
                            <a:pt x="272" y="173"/>
                          </a:lnTo>
                          <a:lnTo>
                            <a:pt x="272" y="171"/>
                          </a:lnTo>
                          <a:lnTo>
                            <a:pt x="274" y="169"/>
                          </a:lnTo>
                          <a:lnTo>
                            <a:pt x="278" y="165"/>
                          </a:lnTo>
                          <a:lnTo>
                            <a:pt x="280" y="165"/>
                          </a:lnTo>
                          <a:lnTo>
                            <a:pt x="282" y="165"/>
                          </a:lnTo>
                          <a:lnTo>
                            <a:pt x="284" y="165"/>
                          </a:lnTo>
                          <a:lnTo>
                            <a:pt x="284" y="167"/>
                          </a:lnTo>
                          <a:lnTo>
                            <a:pt x="286" y="169"/>
                          </a:lnTo>
                          <a:lnTo>
                            <a:pt x="286" y="171"/>
                          </a:lnTo>
                          <a:lnTo>
                            <a:pt x="288" y="171"/>
                          </a:lnTo>
                          <a:lnTo>
                            <a:pt x="293" y="174"/>
                          </a:lnTo>
                          <a:lnTo>
                            <a:pt x="297" y="174"/>
                          </a:lnTo>
                          <a:lnTo>
                            <a:pt x="299" y="176"/>
                          </a:lnTo>
                          <a:lnTo>
                            <a:pt x="301" y="178"/>
                          </a:lnTo>
                          <a:lnTo>
                            <a:pt x="303" y="180"/>
                          </a:lnTo>
                          <a:lnTo>
                            <a:pt x="303" y="182"/>
                          </a:lnTo>
                          <a:lnTo>
                            <a:pt x="303" y="184"/>
                          </a:lnTo>
                          <a:lnTo>
                            <a:pt x="305" y="184"/>
                          </a:lnTo>
                          <a:lnTo>
                            <a:pt x="307" y="186"/>
                          </a:lnTo>
                          <a:lnTo>
                            <a:pt x="309" y="186"/>
                          </a:lnTo>
                          <a:lnTo>
                            <a:pt x="309" y="188"/>
                          </a:lnTo>
                          <a:lnTo>
                            <a:pt x="311" y="192"/>
                          </a:lnTo>
                          <a:lnTo>
                            <a:pt x="313" y="192"/>
                          </a:lnTo>
                          <a:lnTo>
                            <a:pt x="315" y="194"/>
                          </a:lnTo>
                          <a:lnTo>
                            <a:pt x="315" y="196"/>
                          </a:lnTo>
                          <a:lnTo>
                            <a:pt x="316" y="196"/>
                          </a:lnTo>
                          <a:lnTo>
                            <a:pt x="316" y="198"/>
                          </a:lnTo>
                          <a:lnTo>
                            <a:pt x="318" y="198"/>
                          </a:lnTo>
                          <a:lnTo>
                            <a:pt x="320" y="198"/>
                          </a:lnTo>
                          <a:lnTo>
                            <a:pt x="322" y="196"/>
                          </a:lnTo>
                          <a:lnTo>
                            <a:pt x="324" y="196"/>
                          </a:lnTo>
                          <a:lnTo>
                            <a:pt x="328" y="196"/>
                          </a:lnTo>
                          <a:lnTo>
                            <a:pt x="330" y="194"/>
                          </a:lnTo>
                          <a:lnTo>
                            <a:pt x="332" y="194"/>
                          </a:lnTo>
                          <a:lnTo>
                            <a:pt x="334" y="194"/>
                          </a:lnTo>
                          <a:lnTo>
                            <a:pt x="338" y="192"/>
                          </a:lnTo>
                          <a:lnTo>
                            <a:pt x="340" y="192"/>
                          </a:lnTo>
                          <a:lnTo>
                            <a:pt x="341" y="192"/>
                          </a:lnTo>
                          <a:lnTo>
                            <a:pt x="343" y="192"/>
                          </a:lnTo>
                          <a:lnTo>
                            <a:pt x="345" y="194"/>
                          </a:lnTo>
                          <a:lnTo>
                            <a:pt x="347" y="194"/>
                          </a:lnTo>
                          <a:lnTo>
                            <a:pt x="347" y="196"/>
                          </a:lnTo>
                          <a:lnTo>
                            <a:pt x="349" y="196"/>
                          </a:lnTo>
                          <a:lnTo>
                            <a:pt x="351" y="196"/>
                          </a:lnTo>
                          <a:lnTo>
                            <a:pt x="353" y="196"/>
                          </a:lnTo>
                          <a:lnTo>
                            <a:pt x="353" y="194"/>
                          </a:lnTo>
                          <a:lnTo>
                            <a:pt x="353" y="192"/>
                          </a:lnTo>
                          <a:lnTo>
                            <a:pt x="353" y="190"/>
                          </a:lnTo>
                          <a:lnTo>
                            <a:pt x="353" y="188"/>
                          </a:lnTo>
                          <a:lnTo>
                            <a:pt x="353" y="186"/>
                          </a:lnTo>
                          <a:lnTo>
                            <a:pt x="353" y="184"/>
                          </a:lnTo>
                          <a:lnTo>
                            <a:pt x="353" y="182"/>
                          </a:lnTo>
                          <a:lnTo>
                            <a:pt x="355" y="180"/>
                          </a:lnTo>
                          <a:lnTo>
                            <a:pt x="357" y="178"/>
                          </a:lnTo>
                          <a:lnTo>
                            <a:pt x="357" y="176"/>
                          </a:lnTo>
                          <a:lnTo>
                            <a:pt x="359" y="174"/>
                          </a:lnTo>
                          <a:lnTo>
                            <a:pt x="361" y="173"/>
                          </a:lnTo>
                          <a:lnTo>
                            <a:pt x="363" y="173"/>
                          </a:lnTo>
                          <a:lnTo>
                            <a:pt x="364" y="171"/>
                          </a:lnTo>
                          <a:lnTo>
                            <a:pt x="366" y="171"/>
                          </a:lnTo>
                          <a:lnTo>
                            <a:pt x="368" y="171"/>
                          </a:lnTo>
                          <a:lnTo>
                            <a:pt x="372" y="173"/>
                          </a:lnTo>
                          <a:lnTo>
                            <a:pt x="374" y="173"/>
                          </a:lnTo>
                          <a:lnTo>
                            <a:pt x="376" y="173"/>
                          </a:lnTo>
                          <a:lnTo>
                            <a:pt x="380" y="176"/>
                          </a:lnTo>
                          <a:lnTo>
                            <a:pt x="384" y="178"/>
                          </a:lnTo>
                          <a:lnTo>
                            <a:pt x="384" y="180"/>
                          </a:lnTo>
                          <a:lnTo>
                            <a:pt x="386" y="184"/>
                          </a:lnTo>
                          <a:lnTo>
                            <a:pt x="388" y="186"/>
                          </a:lnTo>
                          <a:lnTo>
                            <a:pt x="388" y="188"/>
                          </a:lnTo>
                          <a:lnTo>
                            <a:pt x="388" y="190"/>
                          </a:lnTo>
                          <a:lnTo>
                            <a:pt x="389" y="192"/>
                          </a:lnTo>
                          <a:lnTo>
                            <a:pt x="391" y="194"/>
                          </a:lnTo>
                          <a:lnTo>
                            <a:pt x="393" y="194"/>
                          </a:lnTo>
                          <a:lnTo>
                            <a:pt x="397" y="194"/>
                          </a:lnTo>
                          <a:lnTo>
                            <a:pt x="405" y="194"/>
                          </a:lnTo>
                          <a:lnTo>
                            <a:pt x="409" y="194"/>
                          </a:lnTo>
                          <a:lnTo>
                            <a:pt x="412" y="192"/>
                          </a:lnTo>
                          <a:lnTo>
                            <a:pt x="416" y="190"/>
                          </a:lnTo>
                          <a:lnTo>
                            <a:pt x="418" y="190"/>
                          </a:lnTo>
                          <a:lnTo>
                            <a:pt x="420" y="190"/>
                          </a:lnTo>
                          <a:lnTo>
                            <a:pt x="422" y="190"/>
                          </a:lnTo>
                          <a:lnTo>
                            <a:pt x="424" y="190"/>
                          </a:lnTo>
                          <a:lnTo>
                            <a:pt x="424" y="188"/>
                          </a:lnTo>
                          <a:lnTo>
                            <a:pt x="424" y="186"/>
                          </a:lnTo>
                          <a:lnTo>
                            <a:pt x="426" y="184"/>
                          </a:lnTo>
                          <a:lnTo>
                            <a:pt x="428" y="184"/>
                          </a:lnTo>
                          <a:lnTo>
                            <a:pt x="430" y="184"/>
                          </a:lnTo>
                          <a:lnTo>
                            <a:pt x="432" y="184"/>
                          </a:lnTo>
                          <a:lnTo>
                            <a:pt x="434" y="184"/>
                          </a:lnTo>
                          <a:lnTo>
                            <a:pt x="434" y="182"/>
                          </a:lnTo>
                          <a:lnTo>
                            <a:pt x="436" y="180"/>
                          </a:lnTo>
                          <a:lnTo>
                            <a:pt x="437" y="178"/>
                          </a:lnTo>
                          <a:lnTo>
                            <a:pt x="439" y="178"/>
                          </a:lnTo>
                          <a:lnTo>
                            <a:pt x="441" y="180"/>
                          </a:lnTo>
                          <a:lnTo>
                            <a:pt x="441" y="182"/>
                          </a:lnTo>
                          <a:lnTo>
                            <a:pt x="441" y="184"/>
                          </a:lnTo>
                          <a:lnTo>
                            <a:pt x="443" y="186"/>
                          </a:lnTo>
                          <a:lnTo>
                            <a:pt x="445" y="186"/>
                          </a:lnTo>
                          <a:lnTo>
                            <a:pt x="447" y="186"/>
                          </a:lnTo>
                          <a:lnTo>
                            <a:pt x="447" y="188"/>
                          </a:lnTo>
                          <a:lnTo>
                            <a:pt x="449" y="188"/>
                          </a:lnTo>
                          <a:lnTo>
                            <a:pt x="451" y="190"/>
                          </a:lnTo>
                          <a:lnTo>
                            <a:pt x="453" y="192"/>
                          </a:lnTo>
                          <a:lnTo>
                            <a:pt x="455" y="194"/>
                          </a:lnTo>
                          <a:lnTo>
                            <a:pt x="457" y="194"/>
                          </a:lnTo>
                          <a:lnTo>
                            <a:pt x="459" y="194"/>
                          </a:lnTo>
                          <a:lnTo>
                            <a:pt x="459" y="196"/>
                          </a:lnTo>
                          <a:lnTo>
                            <a:pt x="459" y="198"/>
                          </a:lnTo>
                          <a:lnTo>
                            <a:pt x="459" y="199"/>
                          </a:lnTo>
                          <a:lnTo>
                            <a:pt x="460" y="199"/>
                          </a:lnTo>
                          <a:lnTo>
                            <a:pt x="462" y="201"/>
                          </a:lnTo>
                          <a:lnTo>
                            <a:pt x="464" y="201"/>
                          </a:lnTo>
                          <a:lnTo>
                            <a:pt x="464" y="203"/>
                          </a:lnTo>
                          <a:lnTo>
                            <a:pt x="466" y="203"/>
                          </a:lnTo>
                          <a:lnTo>
                            <a:pt x="468" y="205"/>
                          </a:lnTo>
                          <a:lnTo>
                            <a:pt x="470" y="205"/>
                          </a:lnTo>
                          <a:lnTo>
                            <a:pt x="472" y="207"/>
                          </a:lnTo>
                          <a:lnTo>
                            <a:pt x="474" y="209"/>
                          </a:lnTo>
                          <a:lnTo>
                            <a:pt x="476" y="211"/>
                          </a:lnTo>
                          <a:lnTo>
                            <a:pt x="478" y="211"/>
                          </a:lnTo>
                          <a:lnTo>
                            <a:pt x="478" y="213"/>
                          </a:lnTo>
                          <a:lnTo>
                            <a:pt x="480" y="213"/>
                          </a:lnTo>
                          <a:lnTo>
                            <a:pt x="487" y="217"/>
                          </a:lnTo>
                          <a:lnTo>
                            <a:pt x="489" y="217"/>
                          </a:lnTo>
                          <a:lnTo>
                            <a:pt x="489" y="219"/>
                          </a:lnTo>
                          <a:lnTo>
                            <a:pt x="491" y="219"/>
                          </a:lnTo>
                          <a:lnTo>
                            <a:pt x="493" y="217"/>
                          </a:lnTo>
                          <a:lnTo>
                            <a:pt x="493" y="215"/>
                          </a:lnTo>
                          <a:lnTo>
                            <a:pt x="495" y="213"/>
                          </a:lnTo>
                          <a:lnTo>
                            <a:pt x="497" y="211"/>
                          </a:lnTo>
                          <a:lnTo>
                            <a:pt x="499" y="209"/>
                          </a:lnTo>
                          <a:lnTo>
                            <a:pt x="499" y="207"/>
                          </a:lnTo>
                          <a:lnTo>
                            <a:pt x="501" y="207"/>
                          </a:lnTo>
                          <a:lnTo>
                            <a:pt x="503" y="205"/>
                          </a:lnTo>
                          <a:lnTo>
                            <a:pt x="505" y="201"/>
                          </a:lnTo>
                          <a:lnTo>
                            <a:pt x="508" y="198"/>
                          </a:lnTo>
                          <a:lnTo>
                            <a:pt x="510" y="196"/>
                          </a:lnTo>
                          <a:lnTo>
                            <a:pt x="514" y="192"/>
                          </a:lnTo>
                          <a:lnTo>
                            <a:pt x="514" y="190"/>
                          </a:lnTo>
                          <a:lnTo>
                            <a:pt x="516" y="188"/>
                          </a:lnTo>
                          <a:lnTo>
                            <a:pt x="522" y="184"/>
                          </a:lnTo>
                          <a:lnTo>
                            <a:pt x="524" y="182"/>
                          </a:lnTo>
                          <a:lnTo>
                            <a:pt x="524" y="180"/>
                          </a:lnTo>
                          <a:lnTo>
                            <a:pt x="526" y="180"/>
                          </a:lnTo>
                          <a:lnTo>
                            <a:pt x="528" y="180"/>
                          </a:lnTo>
                          <a:lnTo>
                            <a:pt x="530" y="180"/>
                          </a:lnTo>
                          <a:lnTo>
                            <a:pt x="532" y="180"/>
                          </a:lnTo>
                          <a:lnTo>
                            <a:pt x="532" y="182"/>
                          </a:lnTo>
                          <a:lnTo>
                            <a:pt x="532" y="184"/>
                          </a:lnTo>
                          <a:lnTo>
                            <a:pt x="532" y="186"/>
                          </a:lnTo>
                          <a:lnTo>
                            <a:pt x="532" y="188"/>
                          </a:lnTo>
                          <a:lnTo>
                            <a:pt x="532" y="190"/>
                          </a:lnTo>
                          <a:lnTo>
                            <a:pt x="532" y="192"/>
                          </a:lnTo>
                          <a:lnTo>
                            <a:pt x="533" y="192"/>
                          </a:lnTo>
                          <a:lnTo>
                            <a:pt x="535" y="194"/>
                          </a:lnTo>
                          <a:lnTo>
                            <a:pt x="537" y="196"/>
                          </a:lnTo>
                          <a:lnTo>
                            <a:pt x="539" y="196"/>
                          </a:lnTo>
                          <a:lnTo>
                            <a:pt x="541" y="196"/>
                          </a:lnTo>
                          <a:lnTo>
                            <a:pt x="543" y="198"/>
                          </a:lnTo>
                          <a:lnTo>
                            <a:pt x="543" y="199"/>
                          </a:lnTo>
                          <a:lnTo>
                            <a:pt x="545" y="199"/>
                          </a:lnTo>
                          <a:lnTo>
                            <a:pt x="547" y="199"/>
                          </a:lnTo>
                          <a:lnTo>
                            <a:pt x="547" y="201"/>
                          </a:lnTo>
                          <a:lnTo>
                            <a:pt x="551" y="201"/>
                          </a:lnTo>
                          <a:lnTo>
                            <a:pt x="553" y="203"/>
                          </a:lnTo>
                          <a:lnTo>
                            <a:pt x="553" y="201"/>
                          </a:lnTo>
                          <a:lnTo>
                            <a:pt x="555" y="201"/>
                          </a:lnTo>
                          <a:lnTo>
                            <a:pt x="556" y="201"/>
                          </a:lnTo>
                          <a:lnTo>
                            <a:pt x="558" y="199"/>
                          </a:lnTo>
                          <a:lnTo>
                            <a:pt x="562" y="199"/>
                          </a:lnTo>
                          <a:lnTo>
                            <a:pt x="564" y="198"/>
                          </a:lnTo>
                          <a:lnTo>
                            <a:pt x="566" y="198"/>
                          </a:lnTo>
                          <a:lnTo>
                            <a:pt x="568" y="196"/>
                          </a:lnTo>
                          <a:lnTo>
                            <a:pt x="570" y="196"/>
                          </a:lnTo>
                          <a:lnTo>
                            <a:pt x="572" y="196"/>
                          </a:lnTo>
                          <a:lnTo>
                            <a:pt x="572" y="194"/>
                          </a:lnTo>
                          <a:lnTo>
                            <a:pt x="574" y="194"/>
                          </a:lnTo>
                          <a:lnTo>
                            <a:pt x="576" y="194"/>
                          </a:lnTo>
                          <a:lnTo>
                            <a:pt x="576" y="192"/>
                          </a:lnTo>
                          <a:lnTo>
                            <a:pt x="578" y="190"/>
                          </a:lnTo>
                          <a:lnTo>
                            <a:pt x="578" y="188"/>
                          </a:lnTo>
                          <a:lnTo>
                            <a:pt x="580" y="186"/>
                          </a:lnTo>
                          <a:lnTo>
                            <a:pt x="578" y="186"/>
                          </a:lnTo>
                          <a:lnTo>
                            <a:pt x="578" y="184"/>
                          </a:lnTo>
                          <a:lnTo>
                            <a:pt x="578" y="182"/>
                          </a:lnTo>
                          <a:lnTo>
                            <a:pt x="576" y="182"/>
                          </a:lnTo>
                          <a:lnTo>
                            <a:pt x="576" y="180"/>
                          </a:lnTo>
                          <a:lnTo>
                            <a:pt x="576" y="176"/>
                          </a:lnTo>
                          <a:lnTo>
                            <a:pt x="574" y="174"/>
                          </a:lnTo>
                          <a:lnTo>
                            <a:pt x="574" y="173"/>
                          </a:lnTo>
                          <a:lnTo>
                            <a:pt x="574" y="171"/>
                          </a:lnTo>
                          <a:lnTo>
                            <a:pt x="574" y="169"/>
                          </a:lnTo>
                          <a:lnTo>
                            <a:pt x="574" y="167"/>
                          </a:lnTo>
                          <a:lnTo>
                            <a:pt x="576" y="163"/>
                          </a:lnTo>
                          <a:lnTo>
                            <a:pt x="576" y="161"/>
                          </a:lnTo>
                          <a:lnTo>
                            <a:pt x="576" y="159"/>
                          </a:lnTo>
                          <a:lnTo>
                            <a:pt x="576" y="157"/>
                          </a:lnTo>
                          <a:lnTo>
                            <a:pt x="576" y="155"/>
                          </a:lnTo>
                          <a:lnTo>
                            <a:pt x="578" y="155"/>
                          </a:lnTo>
                          <a:lnTo>
                            <a:pt x="580" y="153"/>
                          </a:lnTo>
                          <a:lnTo>
                            <a:pt x="583" y="150"/>
                          </a:lnTo>
                          <a:lnTo>
                            <a:pt x="587" y="148"/>
                          </a:lnTo>
                          <a:lnTo>
                            <a:pt x="587" y="146"/>
                          </a:lnTo>
                          <a:lnTo>
                            <a:pt x="589" y="146"/>
                          </a:lnTo>
                          <a:lnTo>
                            <a:pt x="589" y="144"/>
                          </a:lnTo>
                          <a:lnTo>
                            <a:pt x="591" y="142"/>
                          </a:lnTo>
                          <a:lnTo>
                            <a:pt x="593" y="140"/>
                          </a:lnTo>
                          <a:lnTo>
                            <a:pt x="593" y="138"/>
                          </a:lnTo>
                          <a:lnTo>
                            <a:pt x="595" y="134"/>
                          </a:lnTo>
                          <a:lnTo>
                            <a:pt x="595" y="132"/>
                          </a:lnTo>
                          <a:lnTo>
                            <a:pt x="597" y="130"/>
                          </a:lnTo>
                          <a:lnTo>
                            <a:pt x="597" y="128"/>
                          </a:lnTo>
                          <a:lnTo>
                            <a:pt x="599" y="126"/>
                          </a:lnTo>
                          <a:lnTo>
                            <a:pt x="599" y="125"/>
                          </a:lnTo>
                          <a:lnTo>
                            <a:pt x="601" y="125"/>
                          </a:lnTo>
                          <a:lnTo>
                            <a:pt x="601" y="123"/>
                          </a:lnTo>
                          <a:lnTo>
                            <a:pt x="603" y="121"/>
                          </a:lnTo>
                          <a:lnTo>
                            <a:pt x="604" y="121"/>
                          </a:lnTo>
                          <a:lnTo>
                            <a:pt x="604" y="119"/>
                          </a:lnTo>
                          <a:lnTo>
                            <a:pt x="606" y="119"/>
                          </a:lnTo>
                          <a:lnTo>
                            <a:pt x="608" y="117"/>
                          </a:lnTo>
                          <a:lnTo>
                            <a:pt x="610" y="117"/>
                          </a:lnTo>
                          <a:lnTo>
                            <a:pt x="612" y="117"/>
                          </a:lnTo>
                          <a:lnTo>
                            <a:pt x="614" y="117"/>
                          </a:lnTo>
                          <a:lnTo>
                            <a:pt x="616" y="117"/>
                          </a:lnTo>
                          <a:lnTo>
                            <a:pt x="618" y="117"/>
                          </a:lnTo>
                          <a:lnTo>
                            <a:pt x="620" y="117"/>
                          </a:lnTo>
                          <a:lnTo>
                            <a:pt x="620" y="115"/>
                          </a:lnTo>
                          <a:lnTo>
                            <a:pt x="622" y="115"/>
                          </a:lnTo>
                          <a:lnTo>
                            <a:pt x="622" y="113"/>
                          </a:lnTo>
                          <a:lnTo>
                            <a:pt x="624" y="113"/>
                          </a:lnTo>
                          <a:lnTo>
                            <a:pt x="624" y="111"/>
                          </a:lnTo>
                          <a:lnTo>
                            <a:pt x="626" y="109"/>
                          </a:lnTo>
                          <a:lnTo>
                            <a:pt x="626" y="107"/>
                          </a:lnTo>
                          <a:lnTo>
                            <a:pt x="628" y="105"/>
                          </a:lnTo>
                          <a:lnTo>
                            <a:pt x="628" y="103"/>
                          </a:lnTo>
                          <a:lnTo>
                            <a:pt x="628" y="102"/>
                          </a:lnTo>
                          <a:lnTo>
                            <a:pt x="629" y="102"/>
                          </a:lnTo>
                          <a:lnTo>
                            <a:pt x="629" y="100"/>
                          </a:lnTo>
                          <a:lnTo>
                            <a:pt x="631" y="98"/>
                          </a:lnTo>
                          <a:lnTo>
                            <a:pt x="633" y="98"/>
                          </a:lnTo>
                          <a:lnTo>
                            <a:pt x="635" y="98"/>
                          </a:lnTo>
                          <a:lnTo>
                            <a:pt x="637" y="100"/>
                          </a:lnTo>
                          <a:lnTo>
                            <a:pt x="639" y="100"/>
                          </a:lnTo>
                          <a:lnTo>
                            <a:pt x="641" y="100"/>
                          </a:lnTo>
                          <a:lnTo>
                            <a:pt x="643" y="100"/>
                          </a:lnTo>
                          <a:lnTo>
                            <a:pt x="645" y="100"/>
                          </a:lnTo>
                          <a:lnTo>
                            <a:pt x="647" y="100"/>
                          </a:lnTo>
                          <a:lnTo>
                            <a:pt x="649" y="100"/>
                          </a:lnTo>
                          <a:lnTo>
                            <a:pt x="651" y="100"/>
                          </a:lnTo>
                          <a:lnTo>
                            <a:pt x="652" y="98"/>
                          </a:lnTo>
                          <a:lnTo>
                            <a:pt x="654" y="98"/>
                          </a:lnTo>
                          <a:lnTo>
                            <a:pt x="656" y="98"/>
                          </a:lnTo>
                          <a:lnTo>
                            <a:pt x="658" y="98"/>
                          </a:lnTo>
                          <a:lnTo>
                            <a:pt x="660" y="98"/>
                          </a:lnTo>
                          <a:lnTo>
                            <a:pt x="662" y="100"/>
                          </a:lnTo>
                          <a:lnTo>
                            <a:pt x="664" y="100"/>
                          </a:lnTo>
                          <a:lnTo>
                            <a:pt x="666" y="100"/>
                          </a:lnTo>
                          <a:lnTo>
                            <a:pt x="668" y="100"/>
                          </a:lnTo>
                          <a:lnTo>
                            <a:pt x="670" y="100"/>
                          </a:lnTo>
                          <a:lnTo>
                            <a:pt x="672" y="100"/>
                          </a:lnTo>
                          <a:lnTo>
                            <a:pt x="674" y="100"/>
                          </a:lnTo>
                          <a:lnTo>
                            <a:pt x="676" y="100"/>
                          </a:lnTo>
                          <a:lnTo>
                            <a:pt x="677" y="102"/>
                          </a:lnTo>
                          <a:lnTo>
                            <a:pt x="679" y="102"/>
                          </a:lnTo>
                          <a:lnTo>
                            <a:pt x="681" y="102"/>
                          </a:lnTo>
                          <a:lnTo>
                            <a:pt x="683" y="102"/>
                          </a:lnTo>
                          <a:lnTo>
                            <a:pt x="685" y="102"/>
                          </a:lnTo>
                          <a:lnTo>
                            <a:pt x="687" y="102"/>
                          </a:lnTo>
                          <a:lnTo>
                            <a:pt x="687" y="100"/>
                          </a:lnTo>
                          <a:lnTo>
                            <a:pt x="689" y="100"/>
                          </a:lnTo>
                          <a:lnTo>
                            <a:pt x="691" y="100"/>
                          </a:lnTo>
                          <a:lnTo>
                            <a:pt x="691" y="98"/>
                          </a:lnTo>
                          <a:lnTo>
                            <a:pt x="693" y="96"/>
                          </a:lnTo>
                          <a:lnTo>
                            <a:pt x="695" y="96"/>
                          </a:lnTo>
                          <a:lnTo>
                            <a:pt x="697" y="94"/>
                          </a:lnTo>
                          <a:lnTo>
                            <a:pt x="699" y="94"/>
                          </a:lnTo>
                          <a:lnTo>
                            <a:pt x="700" y="94"/>
                          </a:lnTo>
                          <a:lnTo>
                            <a:pt x="702" y="94"/>
                          </a:lnTo>
                          <a:lnTo>
                            <a:pt x="704" y="94"/>
                          </a:lnTo>
                          <a:lnTo>
                            <a:pt x="706" y="92"/>
                          </a:lnTo>
                          <a:lnTo>
                            <a:pt x="708" y="92"/>
                          </a:lnTo>
                          <a:lnTo>
                            <a:pt x="708" y="90"/>
                          </a:lnTo>
                          <a:lnTo>
                            <a:pt x="710" y="88"/>
                          </a:lnTo>
                          <a:lnTo>
                            <a:pt x="710" y="86"/>
                          </a:lnTo>
                          <a:lnTo>
                            <a:pt x="710" y="84"/>
                          </a:lnTo>
                          <a:lnTo>
                            <a:pt x="712" y="80"/>
                          </a:lnTo>
                          <a:lnTo>
                            <a:pt x="712" y="78"/>
                          </a:lnTo>
                          <a:lnTo>
                            <a:pt x="712" y="75"/>
                          </a:lnTo>
                          <a:lnTo>
                            <a:pt x="712" y="73"/>
                          </a:lnTo>
                          <a:lnTo>
                            <a:pt x="712" y="71"/>
                          </a:lnTo>
                          <a:lnTo>
                            <a:pt x="712" y="69"/>
                          </a:lnTo>
                          <a:lnTo>
                            <a:pt x="712" y="67"/>
                          </a:lnTo>
                          <a:lnTo>
                            <a:pt x="712" y="65"/>
                          </a:lnTo>
                          <a:lnTo>
                            <a:pt x="712" y="63"/>
                          </a:lnTo>
                          <a:lnTo>
                            <a:pt x="714" y="61"/>
                          </a:lnTo>
                          <a:lnTo>
                            <a:pt x="714" y="59"/>
                          </a:lnTo>
                          <a:lnTo>
                            <a:pt x="716" y="59"/>
                          </a:lnTo>
                          <a:lnTo>
                            <a:pt x="718" y="57"/>
                          </a:lnTo>
                          <a:lnTo>
                            <a:pt x="718" y="55"/>
                          </a:lnTo>
                          <a:lnTo>
                            <a:pt x="720" y="55"/>
                          </a:lnTo>
                          <a:lnTo>
                            <a:pt x="722" y="54"/>
                          </a:lnTo>
                          <a:lnTo>
                            <a:pt x="723" y="52"/>
                          </a:lnTo>
                          <a:lnTo>
                            <a:pt x="725" y="52"/>
                          </a:lnTo>
                          <a:lnTo>
                            <a:pt x="727" y="50"/>
                          </a:lnTo>
                          <a:lnTo>
                            <a:pt x="729" y="50"/>
                          </a:lnTo>
                          <a:lnTo>
                            <a:pt x="731" y="48"/>
                          </a:lnTo>
                          <a:lnTo>
                            <a:pt x="733" y="46"/>
                          </a:lnTo>
                          <a:lnTo>
                            <a:pt x="735" y="46"/>
                          </a:lnTo>
                          <a:lnTo>
                            <a:pt x="737" y="44"/>
                          </a:lnTo>
                          <a:lnTo>
                            <a:pt x="739" y="42"/>
                          </a:lnTo>
                          <a:lnTo>
                            <a:pt x="741" y="40"/>
                          </a:lnTo>
                          <a:lnTo>
                            <a:pt x="743" y="38"/>
                          </a:lnTo>
                          <a:lnTo>
                            <a:pt x="743" y="36"/>
                          </a:lnTo>
                          <a:lnTo>
                            <a:pt x="745" y="34"/>
                          </a:lnTo>
                          <a:lnTo>
                            <a:pt x="747" y="34"/>
                          </a:lnTo>
                          <a:lnTo>
                            <a:pt x="747" y="32"/>
                          </a:lnTo>
                          <a:lnTo>
                            <a:pt x="748" y="32"/>
                          </a:lnTo>
                          <a:lnTo>
                            <a:pt x="750" y="32"/>
                          </a:lnTo>
                          <a:lnTo>
                            <a:pt x="752" y="32"/>
                          </a:lnTo>
                          <a:lnTo>
                            <a:pt x="752" y="30"/>
                          </a:lnTo>
                          <a:lnTo>
                            <a:pt x="754" y="30"/>
                          </a:lnTo>
                          <a:lnTo>
                            <a:pt x="756" y="30"/>
                          </a:lnTo>
                          <a:lnTo>
                            <a:pt x="758" y="30"/>
                          </a:lnTo>
                          <a:lnTo>
                            <a:pt x="760" y="30"/>
                          </a:lnTo>
                          <a:lnTo>
                            <a:pt x="762" y="30"/>
                          </a:lnTo>
                          <a:lnTo>
                            <a:pt x="764" y="30"/>
                          </a:lnTo>
                          <a:lnTo>
                            <a:pt x="766" y="30"/>
                          </a:lnTo>
                          <a:lnTo>
                            <a:pt x="768" y="30"/>
                          </a:lnTo>
                          <a:lnTo>
                            <a:pt x="770" y="30"/>
                          </a:lnTo>
                          <a:lnTo>
                            <a:pt x="770" y="29"/>
                          </a:lnTo>
                          <a:lnTo>
                            <a:pt x="771" y="29"/>
                          </a:lnTo>
                          <a:lnTo>
                            <a:pt x="773" y="29"/>
                          </a:lnTo>
                          <a:lnTo>
                            <a:pt x="775" y="29"/>
                          </a:lnTo>
                          <a:lnTo>
                            <a:pt x="775" y="27"/>
                          </a:lnTo>
                          <a:lnTo>
                            <a:pt x="777" y="27"/>
                          </a:lnTo>
                          <a:lnTo>
                            <a:pt x="779" y="27"/>
                          </a:lnTo>
                          <a:lnTo>
                            <a:pt x="781" y="25"/>
                          </a:lnTo>
                          <a:lnTo>
                            <a:pt x="783" y="25"/>
                          </a:lnTo>
                          <a:lnTo>
                            <a:pt x="785" y="25"/>
                          </a:lnTo>
                          <a:lnTo>
                            <a:pt x="787" y="25"/>
                          </a:lnTo>
                          <a:lnTo>
                            <a:pt x="789" y="25"/>
                          </a:lnTo>
                          <a:lnTo>
                            <a:pt x="791" y="25"/>
                          </a:lnTo>
                          <a:lnTo>
                            <a:pt x="793" y="25"/>
                          </a:lnTo>
                          <a:lnTo>
                            <a:pt x="795" y="25"/>
                          </a:lnTo>
                          <a:lnTo>
                            <a:pt x="796" y="25"/>
                          </a:lnTo>
                          <a:lnTo>
                            <a:pt x="798" y="25"/>
                          </a:lnTo>
                          <a:lnTo>
                            <a:pt x="798" y="23"/>
                          </a:lnTo>
                          <a:lnTo>
                            <a:pt x="800" y="23"/>
                          </a:lnTo>
                          <a:lnTo>
                            <a:pt x="802" y="23"/>
                          </a:lnTo>
                          <a:lnTo>
                            <a:pt x="804" y="23"/>
                          </a:lnTo>
                          <a:lnTo>
                            <a:pt x="804" y="21"/>
                          </a:lnTo>
                          <a:lnTo>
                            <a:pt x="806" y="21"/>
                          </a:lnTo>
                          <a:lnTo>
                            <a:pt x="808" y="19"/>
                          </a:lnTo>
                          <a:lnTo>
                            <a:pt x="810" y="19"/>
                          </a:lnTo>
                          <a:lnTo>
                            <a:pt x="812" y="17"/>
                          </a:lnTo>
                          <a:lnTo>
                            <a:pt x="814" y="15"/>
                          </a:lnTo>
                          <a:lnTo>
                            <a:pt x="816" y="15"/>
                          </a:lnTo>
                          <a:lnTo>
                            <a:pt x="816" y="13"/>
                          </a:lnTo>
                          <a:lnTo>
                            <a:pt x="818" y="11"/>
                          </a:lnTo>
                          <a:lnTo>
                            <a:pt x="819" y="9"/>
                          </a:lnTo>
                          <a:lnTo>
                            <a:pt x="819" y="7"/>
                          </a:lnTo>
                          <a:lnTo>
                            <a:pt x="821" y="7"/>
                          </a:lnTo>
                          <a:lnTo>
                            <a:pt x="821" y="6"/>
                          </a:lnTo>
                          <a:lnTo>
                            <a:pt x="821" y="4"/>
                          </a:lnTo>
                          <a:lnTo>
                            <a:pt x="823" y="4"/>
                          </a:lnTo>
                          <a:lnTo>
                            <a:pt x="823" y="2"/>
                          </a:lnTo>
                          <a:lnTo>
                            <a:pt x="825" y="0"/>
                          </a:lnTo>
                          <a:lnTo>
                            <a:pt x="825" y="2"/>
                          </a:lnTo>
                          <a:lnTo>
                            <a:pt x="827" y="2"/>
                          </a:lnTo>
                          <a:lnTo>
                            <a:pt x="829" y="2"/>
                          </a:lnTo>
                          <a:lnTo>
                            <a:pt x="831" y="4"/>
                          </a:lnTo>
                          <a:lnTo>
                            <a:pt x="831" y="6"/>
                          </a:lnTo>
                          <a:lnTo>
                            <a:pt x="831" y="7"/>
                          </a:lnTo>
                          <a:lnTo>
                            <a:pt x="831" y="9"/>
                          </a:lnTo>
                          <a:lnTo>
                            <a:pt x="829" y="11"/>
                          </a:lnTo>
                          <a:lnTo>
                            <a:pt x="831" y="11"/>
                          </a:lnTo>
                          <a:lnTo>
                            <a:pt x="833" y="11"/>
                          </a:lnTo>
                          <a:lnTo>
                            <a:pt x="835" y="11"/>
                          </a:lnTo>
                          <a:lnTo>
                            <a:pt x="837" y="11"/>
                          </a:lnTo>
                          <a:lnTo>
                            <a:pt x="839" y="11"/>
                          </a:lnTo>
                          <a:lnTo>
                            <a:pt x="841" y="11"/>
                          </a:lnTo>
                          <a:lnTo>
                            <a:pt x="841" y="13"/>
                          </a:lnTo>
                          <a:lnTo>
                            <a:pt x="843" y="13"/>
                          </a:lnTo>
                          <a:lnTo>
                            <a:pt x="843" y="15"/>
                          </a:lnTo>
                          <a:lnTo>
                            <a:pt x="843" y="13"/>
                          </a:lnTo>
                          <a:lnTo>
                            <a:pt x="844" y="13"/>
                          </a:lnTo>
                          <a:lnTo>
                            <a:pt x="844" y="11"/>
                          </a:lnTo>
                          <a:lnTo>
                            <a:pt x="846" y="11"/>
                          </a:lnTo>
                          <a:lnTo>
                            <a:pt x="848" y="13"/>
                          </a:lnTo>
                          <a:lnTo>
                            <a:pt x="848" y="15"/>
                          </a:lnTo>
                          <a:lnTo>
                            <a:pt x="850" y="15"/>
                          </a:lnTo>
                          <a:lnTo>
                            <a:pt x="850" y="13"/>
                          </a:lnTo>
                          <a:lnTo>
                            <a:pt x="852" y="11"/>
                          </a:lnTo>
                          <a:lnTo>
                            <a:pt x="854" y="11"/>
                          </a:lnTo>
                          <a:lnTo>
                            <a:pt x="856" y="9"/>
                          </a:lnTo>
                          <a:lnTo>
                            <a:pt x="858" y="9"/>
                          </a:lnTo>
                          <a:lnTo>
                            <a:pt x="860" y="7"/>
                          </a:lnTo>
                          <a:lnTo>
                            <a:pt x="860" y="6"/>
                          </a:lnTo>
                          <a:lnTo>
                            <a:pt x="858" y="6"/>
                          </a:lnTo>
                          <a:lnTo>
                            <a:pt x="858" y="4"/>
                          </a:lnTo>
                          <a:lnTo>
                            <a:pt x="860" y="4"/>
                          </a:lnTo>
                          <a:lnTo>
                            <a:pt x="862" y="4"/>
                          </a:lnTo>
                          <a:lnTo>
                            <a:pt x="864" y="6"/>
                          </a:lnTo>
                          <a:lnTo>
                            <a:pt x="866" y="7"/>
                          </a:lnTo>
                          <a:lnTo>
                            <a:pt x="866" y="9"/>
                          </a:lnTo>
                          <a:lnTo>
                            <a:pt x="867" y="9"/>
                          </a:lnTo>
                          <a:lnTo>
                            <a:pt x="867" y="11"/>
                          </a:lnTo>
                          <a:lnTo>
                            <a:pt x="869" y="11"/>
                          </a:lnTo>
                          <a:lnTo>
                            <a:pt x="871" y="13"/>
                          </a:lnTo>
                          <a:lnTo>
                            <a:pt x="871" y="15"/>
                          </a:lnTo>
                          <a:lnTo>
                            <a:pt x="869" y="17"/>
                          </a:lnTo>
                          <a:lnTo>
                            <a:pt x="869" y="19"/>
                          </a:lnTo>
                          <a:lnTo>
                            <a:pt x="869" y="21"/>
                          </a:lnTo>
                          <a:lnTo>
                            <a:pt x="871" y="23"/>
                          </a:lnTo>
                          <a:lnTo>
                            <a:pt x="871" y="25"/>
                          </a:lnTo>
                          <a:lnTo>
                            <a:pt x="873" y="27"/>
                          </a:lnTo>
                          <a:lnTo>
                            <a:pt x="873" y="29"/>
                          </a:lnTo>
                          <a:lnTo>
                            <a:pt x="875" y="29"/>
                          </a:lnTo>
                          <a:lnTo>
                            <a:pt x="877" y="29"/>
                          </a:lnTo>
                          <a:lnTo>
                            <a:pt x="879" y="27"/>
                          </a:lnTo>
                          <a:lnTo>
                            <a:pt x="879" y="25"/>
                          </a:lnTo>
                          <a:lnTo>
                            <a:pt x="879" y="23"/>
                          </a:lnTo>
                          <a:lnTo>
                            <a:pt x="881" y="23"/>
                          </a:lnTo>
                          <a:lnTo>
                            <a:pt x="883" y="23"/>
                          </a:lnTo>
                          <a:lnTo>
                            <a:pt x="883" y="25"/>
                          </a:lnTo>
                          <a:lnTo>
                            <a:pt x="885" y="25"/>
                          </a:lnTo>
                          <a:lnTo>
                            <a:pt x="885" y="27"/>
                          </a:lnTo>
                          <a:lnTo>
                            <a:pt x="885" y="29"/>
                          </a:lnTo>
                          <a:lnTo>
                            <a:pt x="887" y="29"/>
                          </a:lnTo>
                          <a:lnTo>
                            <a:pt x="887" y="30"/>
                          </a:lnTo>
                          <a:lnTo>
                            <a:pt x="889" y="30"/>
                          </a:lnTo>
                          <a:lnTo>
                            <a:pt x="889" y="32"/>
                          </a:lnTo>
                          <a:lnTo>
                            <a:pt x="891" y="32"/>
                          </a:lnTo>
                          <a:lnTo>
                            <a:pt x="892" y="32"/>
                          </a:lnTo>
                          <a:lnTo>
                            <a:pt x="892" y="30"/>
                          </a:lnTo>
                          <a:lnTo>
                            <a:pt x="894" y="30"/>
                          </a:lnTo>
                          <a:lnTo>
                            <a:pt x="896" y="30"/>
                          </a:lnTo>
                          <a:lnTo>
                            <a:pt x="896" y="32"/>
                          </a:lnTo>
                          <a:lnTo>
                            <a:pt x="896" y="34"/>
                          </a:lnTo>
                          <a:lnTo>
                            <a:pt x="894" y="36"/>
                          </a:lnTo>
                          <a:lnTo>
                            <a:pt x="892" y="36"/>
                          </a:lnTo>
                          <a:lnTo>
                            <a:pt x="892" y="38"/>
                          </a:lnTo>
                          <a:lnTo>
                            <a:pt x="894" y="40"/>
                          </a:lnTo>
                          <a:lnTo>
                            <a:pt x="896" y="40"/>
                          </a:lnTo>
                          <a:lnTo>
                            <a:pt x="896" y="42"/>
                          </a:lnTo>
                          <a:lnTo>
                            <a:pt x="898" y="42"/>
                          </a:lnTo>
                          <a:lnTo>
                            <a:pt x="900" y="42"/>
                          </a:lnTo>
                          <a:lnTo>
                            <a:pt x="902" y="42"/>
                          </a:lnTo>
                          <a:lnTo>
                            <a:pt x="902" y="40"/>
                          </a:lnTo>
                          <a:lnTo>
                            <a:pt x="902" y="38"/>
                          </a:lnTo>
                          <a:lnTo>
                            <a:pt x="902" y="36"/>
                          </a:lnTo>
                          <a:lnTo>
                            <a:pt x="900" y="34"/>
                          </a:lnTo>
                          <a:lnTo>
                            <a:pt x="902" y="34"/>
                          </a:lnTo>
                          <a:lnTo>
                            <a:pt x="902" y="32"/>
                          </a:lnTo>
                          <a:lnTo>
                            <a:pt x="904" y="32"/>
                          </a:lnTo>
                          <a:lnTo>
                            <a:pt x="906" y="30"/>
                          </a:lnTo>
                          <a:lnTo>
                            <a:pt x="908" y="30"/>
                          </a:lnTo>
                          <a:lnTo>
                            <a:pt x="910" y="30"/>
                          </a:lnTo>
                          <a:lnTo>
                            <a:pt x="912" y="30"/>
                          </a:lnTo>
                          <a:lnTo>
                            <a:pt x="914" y="30"/>
                          </a:lnTo>
                          <a:lnTo>
                            <a:pt x="914" y="32"/>
                          </a:lnTo>
                          <a:lnTo>
                            <a:pt x="914" y="34"/>
                          </a:lnTo>
                          <a:lnTo>
                            <a:pt x="914" y="36"/>
                          </a:lnTo>
                          <a:lnTo>
                            <a:pt x="914" y="38"/>
                          </a:lnTo>
                          <a:lnTo>
                            <a:pt x="915" y="38"/>
                          </a:lnTo>
                          <a:lnTo>
                            <a:pt x="917" y="40"/>
                          </a:lnTo>
                          <a:lnTo>
                            <a:pt x="919" y="40"/>
                          </a:lnTo>
                          <a:lnTo>
                            <a:pt x="921" y="40"/>
                          </a:lnTo>
                          <a:lnTo>
                            <a:pt x="921" y="42"/>
                          </a:lnTo>
                          <a:lnTo>
                            <a:pt x="923" y="42"/>
                          </a:lnTo>
                          <a:lnTo>
                            <a:pt x="923" y="44"/>
                          </a:lnTo>
                          <a:lnTo>
                            <a:pt x="925" y="44"/>
                          </a:lnTo>
                          <a:lnTo>
                            <a:pt x="925" y="42"/>
                          </a:lnTo>
                          <a:lnTo>
                            <a:pt x="925" y="44"/>
                          </a:lnTo>
                          <a:lnTo>
                            <a:pt x="925" y="46"/>
                          </a:lnTo>
                          <a:lnTo>
                            <a:pt x="925" y="48"/>
                          </a:lnTo>
                          <a:lnTo>
                            <a:pt x="925" y="50"/>
                          </a:lnTo>
                          <a:lnTo>
                            <a:pt x="925" y="52"/>
                          </a:lnTo>
                          <a:lnTo>
                            <a:pt x="925" y="54"/>
                          </a:lnTo>
                          <a:lnTo>
                            <a:pt x="927" y="55"/>
                          </a:lnTo>
                          <a:lnTo>
                            <a:pt x="929" y="55"/>
                          </a:lnTo>
                          <a:lnTo>
                            <a:pt x="931" y="55"/>
                          </a:lnTo>
                          <a:lnTo>
                            <a:pt x="933" y="55"/>
                          </a:lnTo>
                          <a:lnTo>
                            <a:pt x="933" y="57"/>
                          </a:lnTo>
                          <a:lnTo>
                            <a:pt x="935" y="57"/>
                          </a:lnTo>
                          <a:lnTo>
                            <a:pt x="935" y="59"/>
                          </a:lnTo>
                          <a:lnTo>
                            <a:pt x="935" y="61"/>
                          </a:lnTo>
                          <a:lnTo>
                            <a:pt x="933" y="61"/>
                          </a:lnTo>
                          <a:lnTo>
                            <a:pt x="933" y="63"/>
                          </a:lnTo>
                          <a:lnTo>
                            <a:pt x="933" y="65"/>
                          </a:lnTo>
                          <a:lnTo>
                            <a:pt x="931" y="65"/>
                          </a:lnTo>
                          <a:lnTo>
                            <a:pt x="931" y="63"/>
                          </a:lnTo>
                          <a:lnTo>
                            <a:pt x="929" y="63"/>
                          </a:lnTo>
                          <a:lnTo>
                            <a:pt x="929" y="61"/>
                          </a:lnTo>
                          <a:lnTo>
                            <a:pt x="927" y="61"/>
                          </a:lnTo>
                          <a:lnTo>
                            <a:pt x="927" y="63"/>
                          </a:lnTo>
                          <a:lnTo>
                            <a:pt x="925" y="63"/>
                          </a:lnTo>
                          <a:lnTo>
                            <a:pt x="923" y="65"/>
                          </a:lnTo>
                          <a:lnTo>
                            <a:pt x="921" y="67"/>
                          </a:lnTo>
                          <a:lnTo>
                            <a:pt x="919" y="69"/>
                          </a:lnTo>
                          <a:lnTo>
                            <a:pt x="919" y="71"/>
                          </a:lnTo>
                          <a:lnTo>
                            <a:pt x="921" y="71"/>
                          </a:lnTo>
                          <a:lnTo>
                            <a:pt x="921" y="73"/>
                          </a:lnTo>
                          <a:lnTo>
                            <a:pt x="923" y="75"/>
                          </a:lnTo>
                          <a:lnTo>
                            <a:pt x="925" y="77"/>
                          </a:lnTo>
                          <a:lnTo>
                            <a:pt x="927" y="77"/>
                          </a:lnTo>
                          <a:lnTo>
                            <a:pt x="929" y="78"/>
                          </a:lnTo>
                          <a:lnTo>
                            <a:pt x="927" y="80"/>
                          </a:lnTo>
                          <a:lnTo>
                            <a:pt x="929" y="82"/>
                          </a:lnTo>
                          <a:lnTo>
                            <a:pt x="929" y="84"/>
                          </a:lnTo>
                          <a:lnTo>
                            <a:pt x="931" y="84"/>
                          </a:lnTo>
                          <a:lnTo>
                            <a:pt x="933" y="84"/>
                          </a:lnTo>
                          <a:lnTo>
                            <a:pt x="935" y="84"/>
                          </a:lnTo>
                          <a:lnTo>
                            <a:pt x="937" y="84"/>
                          </a:lnTo>
                          <a:lnTo>
                            <a:pt x="937" y="86"/>
                          </a:lnTo>
                          <a:lnTo>
                            <a:pt x="937" y="88"/>
                          </a:lnTo>
                          <a:lnTo>
                            <a:pt x="937" y="90"/>
                          </a:lnTo>
                          <a:lnTo>
                            <a:pt x="939" y="90"/>
                          </a:lnTo>
                          <a:lnTo>
                            <a:pt x="939" y="92"/>
                          </a:lnTo>
                          <a:lnTo>
                            <a:pt x="940" y="94"/>
                          </a:lnTo>
                          <a:lnTo>
                            <a:pt x="940" y="96"/>
                          </a:lnTo>
                          <a:lnTo>
                            <a:pt x="940" y="98"/>
                          </a:lnTo>
                          <a:lnTo>
                            <a:pt x="940" y="100"/>
                          </a:lnTo>
                          <a:lnTo>
                            <a:pt x="939" y="102"/>
                          </a:lnTo>
                          <a:lnTo>
                            <a:pt x="939" y="103"/>
                          </a:lnTo>
                          <a:lnTo>
                            <a:pt x="940" y="105"/>
                          </a:lnTo>
                          <a:lnTo>
                            <a:pt x="942" y="105"/>
                          </a:lnTo>
                          <a:lnTo>
                            <a:pt x="942" y="107"/>
                          </a:lnTo>
                          <a:lnTo>
                            <a:pt x="942" y="109"/>
                          </a:lnTo>
                          <a:lnTo>
                            <a:pt x="942" y="111"/>
                          </a:lnTo>
                          <a:lnTo>
                            <a:pt x="944" y="113"/>
                          </a:lnTo>
                          <a:lnTo>
                            <a:pt x="946" y="113"/>
                          </a:lnTo>
                          <a:lnTo>
                            <a:pt x="948" y="115"/>
                          </a:lnTo>
                          <a:lnTo>
                            <a:pt x="948" y="117"/>
                          </a:lnTo>
                          <a:lnTo>
                            <a:pt x="948" y="119"/>
                          </a:lnTo>
                          <a:lnTo>
                            <a:pt x="950" y="121"/>
                          </a:lnTo>
                          <a:lnTo>
                            <a:pt x="952" y="121"/>
                          </a:lnTo>
                          <a:lnTo>
                            <a:pt x="952" y="123"/>
                          </a:lnTo>
                          <a:lnTo>
                            <a:pt x="952" y="125"/>
                          </a:lnTo>
                          <a:lnTo>
                            <a:pt x="952" y="126"/>
                          </a:lnTo>
                          <a:lnTo>
                            <a:pt x="954" y="126"/>
                          </a:lnTo>
                          <a:lnTo>
                            <a:pt x="956" y="126"/>
                          </a:lnTo>
                          <a:lnTo>
                            <a:pt x="958" y="126"/>
                          </a:lnTo>
                          <a:lnTo>
                            <a:pt x="958" y="125"/>
                          </a:lnTo>
                          <a:lnTo>
                            <a:pt x="958" y="123"/>
                          </a:lnTo>
                          <a:lnTo>
                            <a:pt x="958" y="121"/>
                          </a:lnTo>
                          <a:lnTo>
                            <a:pt x="960" y="121"/>
                          </a:lnTo>
                          <a:lnTo>
                            <a:pt x="962" y="121"/>
                          </a:lnTo>
                          <a:lnTo>
                            <a:pt x="963" y="121"/>
                          </a:lnTo>
                          <a:lnTo>
                            <a:pt x="963" y="119"/>
                          </a:lnTo>
                          <a:lnTo>
                            <a:pt x="965" y="119"/>
                          </a:lnTo>
                          <a:lnTo>
                            <a:pt x="967" y="119"/>
                          </a:lnTo>
                          <a:lnTo>
                            <a:pt x="969" y="119"/>
                          </a:lnTo>
                          <a:lnTo>
                            <a:pt x="971" y="117"/>
                          </a:lnTo>
                          <a:lnTo>
                            <a:pt x="973" y="117"/>
                          </a:lnTo>
                          <a:lnTo>
                            <a:pt x="973" y="115"/>
                          </a:lnTo>
                          <a:lnTo>
                            <a:pt x="973" y="113"/>
                          </a:lnTo>
                          <a:lnTo>
                            <a:pt x="971" y="113"/>
                          </a:lnTo>
                          <a:lnTo>
                            <a:pt x="969" y="113"/>
                          </a:lnTo>
                          <a:lnTo>
                            <a:pt x="967" y="113"/>
                          </a:lnTo>
                          <a:lnTo>
                            <a:pt x="967" y="111"/>
                          </a:lnTo>
                          <a:lnTo>
                            <a:pt x="967" y="109"/>
                          </a:lnTo>
                          <a:lnTo>
                            <a:pt x="969" y="109"/>
                          </a:lnTo>
                          <a:lnTo>
                            <a:pt x="971" y="107"/>
                          </a:lnTo>
                          <a:lnTo>
                            <a:pt x="973" y="107"/>
                          </a:lnTo>
                          <a:lnTo>
                            <a:pt x="975" y="107"/>
                          </a:lnTo>
                          <a:lnTo>
                            <a:pt x="977" y="107"/>
                          </a:lnTo>
                          <a:lnTo>
                            <a:pt x="977" y="105"/>
                          </a:lnTo>
                          <a:lnTo>
                            <a:pt x="979" y="105"/>
                          </a:lnTo>
                          <a:lnTo>
                            <a:pt x="981" y="105"/>
                          </a:lnTo>
                          <a:lnTo>
                            <a:pt x="983" y="107"/>
                          </a:lnTo>
                          <a:lnTo>
                            <a:pt x="983" y="109"/>
                          </a:lnTo>
                          <a:lnTo>
                            <a:pt x="985" y="109"/>
                          </a:lnTo>
                          <a:lnTo>
                            <a:pt x="985" y="111"/>
                          </a:lnTo>
                          <a:lnTo>
                            <a:pt x="987" y="111"/>
                          </a:lnTo>
                          <a:lnTo>
                            <a:pt x="987" y="113"/>
                          </a:lnTo>
                          <a:lnTo>
                            <a:pt x="988" y="113"/>
                          </a:lnTo>
                          <a:lnTo>
                            <a:pt x="988" y="115"/>
                          </a:lnTo>
                          <a:lnTo>
                            <a:pt x="990" y="115"/>
                          </a:lnTo>
                          <a:lnTo>
                            <a:pt x="992" y="117"/>
                          </a:lnTo>
                          <a:lnTo>
                            <a:pt x="994" y="119"/>
                          </a:lnTo>
                          <a:lnTo>
                            <a:pt x="994" y="121"/>
                          </a:lnTo>
                          <a:lnTo>
                            <a:pt x="996" y="121"/>
                          </a:lnTo>
                          <a:lnTo>
                            <a:pt x="996" y="123"/>
                          </a:lnTo>
                          <a:lnTo>
                            <a:pt x="998" y="125"/>
                          </a:lnTo>
                          <a:lnTo>
                            <a:pt x="1000" y="123"/>
                          </a:lnTo>
                          <a:lnTo>
                            <a:pt x="1002" y="123"/>
                          </a:lnTo>
                          <a:lnTo>
                            <a:pt x="1002" y="119"/>
                          </a:lnTo>
                          <a:lnTo>
                            <a:pt x="1004" y="119"/>
                          </a:lnTo>
                          <a:lnTo>
                            <a:pt x="1004" y="117"/>
                          </a:lnTo>
                          <a:lnTo>
                            <a:pt x="1006" y="117"/>
                          </a:lnTo>
                          <a:lnTo>
                            <a:pt x="1006" y="115"/>
                          </a:lnTo>
                          <a:lnTo>
                            <a:pt x="1008" y="115"/>
                          </a:lnTo>
                          <a:lnTo>
                            <a:pt x="1010" y="115"/>
                          </a:lnTo>
                          <a:lnTo>
                            <a:pt x="1011" y="115"/>
                          </a:lnTo>
                          <a:lnTo>
                            <a:pt x="1011" y="117"/>
                          </a:lnTo>
                          <a:lnTo>
                            <a:pt x="1013" y="119"/>
                          </a:lnTo>
                          <a:lnTo>
                            <a:pt x="1013" y="121"/>
                          </a:lnTo>
                          <a:lnTo>
                            <a:pt x="1015" y="121"/>
                          </a:lnTo>
                          <a:lnTo>
                            <a:pt x="1015" y="123"/>
                          </a:lnTo>
                          <a:lnTo>
                            <a:pt x="1017" y="123"/>
                          </a:lnTo>
                          <a:lnTo>
                            <a:pt x="1017" y="125"/>
                          </a:lnTo>
                          <a:lnTo>
                            <a:pt x="1017" y="126"/>
                          </a:lnTo>
                          <a:lnTo>
                            <a:pt x="1019" y="128"/>
                          </a:lnTo>
                          <a:lnTo>
                            <a:pt x="1019" y="130"/>
                          </a:lnTo>
                          <a:lnTo>
                            <a:pt x="1021" y="130"/>
                          </a:lnTo>
                          <a:lnTo>
                            <a:pt x="1021" y="132"/>
                          </a:lnTo>
                          <a:lnTo>
                            <a:pt x="1021" y="134"/>
                          </a:lnTo>
                          <a:lnTo>
                            <a:pt x="1023" y="134"/>
                          </a:lnTo>
                          <a:lnTo>
                            <a:pt x="1025" y="134"/>
                          </a:lnTo>
                          <a:lnTo>
                            <a:pt x="1025" y="136"/>
                          </a:lnTo>
                          <a:lnTo>
                            <a:pt x="1027" y="134"/>
                          </a:lnTo>
                          <a:lnTo>
                            <a:pt x="1027" y="132"/>
                          </a:lnTo>
                          <a:lnTo>
                            <a:pt x="1027" y="130"/>
                          </a:lnTo>
                          <a:lnTo>
                            <a:pt x="1029" y="130"/>
                          </a:lnTo>
                          <a:lnTo>
                            <a:pt x="1029" y="128"/>
                          </a:lnTo>
                          <a:lnTo>
                            <a:pt x="1031" y="128"/>
                          </a:lnTo>
                          <a:lnTo>
                            <a:pt x="1031" y="126"/>
                          </a:lnTo>
                          <a:lnTo>
                            <a:pt x="1033" y="126"/>
                          </a:lnTo>
                          <a:lnTo>
                            <a:pt x="1035" y="128"/>
                          </a:lnTo>
                          <a:lnTo>
                            <a:pt x="1036" y="130"/>
                          </a:lnTo>
                          <a:lnTo>
                            <a:pt x="1038" y="130"/>
                          </a:lnTo>
                          <a:lnTo>
                            <a:pt x="1036" y="128"/>
                          </a:lnTo>
                          <a:lnTo>
                            <a:pt x="1036" y="126"/>
                          </a:lnTo>
                          <a:lnTo>
                            <a:pt x="1038" y="126"/>
                          </a:lnTo>
                          <a:lnTo>
                            <a:pt x="1038" y="125"/>
                          </a:lnTo>
                          <a:lnTo>
                            <a:pt x="1040" y="125"/>
                          </a:lnTo>
                          <a:lnTo>
                            <a:pt x="1040" y="126"/>
                          </a:lnTo>
                          <a:lnTo>
                            <a:pt x="1042" y="126"/>
                          </a:lnTo>
                          <a:lnTo>
                            <a:pt x="1042" y="128"/>
                          </a:lnTo>
                          <a:lnTo>
                            <a:pt x="1042" y="130"/>
                          </a:lnTo>
                          <a:lnTo>
                            <a:pt x="1044" y="132"/>
                          </a:lnTo>
                          <a:lnTo>
                            <a:pt x="1046" y="132"/>
                          </a:lnTo>
                          <a:lnTo>
                            <a:pt x="1046" y="134"/>
                          </a:lnTo>
                          <a:lnTo>
                            <a:pt x="1048" y="134"/>
                          </a:lnTo>
                          <a:lnTo>
                            <a:pt x="1050" y="136"/>
                          </a:lnTo>
                          <a:lnTo>
                            <a:pt x="1052" y="136"/>
                          </a:lnTo>
                          <a:lnTo>
                            <a:pt x="1052" y="138"/>
                          </a:lnTo>
                          <a:lnTo>
                            <a:pt x="1054" y="140"/>
                          </a:lnTo>
                          <a:lnTo>
                            <a:pt x="1054" y="142"/>
                          </a:lnTo>
                          <a:lnTo>
                            <a:pt x="1056" y="144"/>
                          </a:lnTo>
                          <a:lnTo>
                            <a:pt x="1058" y="146"/>
                          </a:lnTo>
                          <a:lnTo>
                            <a:pt x="1058" y="148"/>
                          </a:lnTo>
                          <a:lnTo>
                            <a:pt x="1059" y="150"/>
                          </a:lnTo>
                          <a:lnTo>
                            <a:pt x="1059" y="151"/>
                          </a:lnTo>
                          <a:lnTo>
                            <a:pt x="1059" y="153"/>
                          </a:lnTo>
                          <a:lnTo>
                            <a:pt x="1058" y="155"/>
                          </a:lnTo>
                          <a:lnTo>
                            <a:pt x="1056" y="155"/>
                          </a:lnTo>
                          <a:lnTo>
                            <a:pt x="1056" y="157"/>
                          </a:lnTo>
                          <a:lnTo>
                            <a:pt x="1056" y="159"/>
                          </a:lnTo>
                          <a:lnTo>
                            <a:pt x="1056" y="161"/>
                          </a:lnTo>
                          <a:lnTo>
                            <a:pt x="1058" y="163"/>
                          </a:lnTo>
                          <a:lnTo>
                            <a:pt x="1059" y="163"/>
                          </a:lnTo>
                          <a:lnTo>
                            <a:pt x="1059" y="161"/>
                          </a:lnTo>
                          <a:lnTo>
                            <a:pt x="1061" y="159"/>
                          </a:lnTo>
                          <a:lnTo>
                            <a:pt x="1061" y="157"/>
                          </a:lnTo>
                          <a:lnTo>
                            <a:pt x="1063" y="157"/>
                          </a:lnTo>
                          <a:lnTo>
                            <a:pt x="1065" y="157"/>
                          </a:lnTo>
                          <a:lnTo>
                            <a:pt x="1065" y="155"/>
                          </a:lnTo>
                          <a:lnTo>
                            <a:pt x="1067" y="155"/>
                          </a:lnTo>
                          <a:lnTo>
                            <a:pt x="1069" y="155"/>
                          </a:lnTo>
                          <a:lnTo>
                            <a:pt x="1071" y="153"/>
                          </a:lnTo>
                          <a:lnTo>
                            <a:pt x="1073" y="153"/>
                          </a:lnTo>
                          <a:lnTo>
                            <a:pt x="1075" y="153"/>
                          </a:lnTo>
                          <a:lnTo>
                            <a:pt x="1077" y="153"/>
                          </a:lnTo>
                          <a:lnTo>
                            <a:pt x="1077" y="155"/>
                          </a:lnTo>
                          <a:lnTo>
                            <a:pt x="1079" y="157"/>
                          </a:lnTo>
                          <a:lnTo>
                            <a:pt x="1079" y="161"/>
                          </a:lnTo>
                          <a:lnTo>
                            <a:pt x="1079" y="163"/>
                          </a:lnTo>
                          <a:lnTo>
                            <a:pt x="1081" y="163"/>
                          </a:lnTo>
                          <a:lnTo>
                            <a:pt x="1083" y="163"/>
                          </a:lnTo>
                          <a:lnTo>
                            <a:pt x="1084" y="163"/>
                          </a:lnTo>
                          <a:lnTo>
                            <a:pt x="1088" y="163"/>
                          </a:lnTo>
                          <a:lnTo>
                            <a:pt x="1092" y="163"/>
                          </a:lnTo>
                          <a:lnTo>
                            <a:pt x="1094" y="161"/>
                          </a:lnTo>
                          <a:lnTo>
                            <a:pt x="1096" y="161"/>
                          </a:lnTo>
                          <a:lnTo>
                            <a:pt x="1096" y="159"/>
                          </a:lnTo>
                          <a:lnTo>
                            <a:pt x="1096" y="157"/>
                          </a:lnTo>
                          <a:lnTo>
                            <a:pt x="1096" y="155"/>
                          </a:lnTo>
                          <a:lnTo>
                            <a:pt x="1094" y="155"/>
                          </a:lnTo>
                          <a:lnTo>
                            <a:pt x="1092" y="155"/>
                          </a:lnTo>
                          <a:lnTo>
                            <a:pt x="1090" y="155"/>
                          </a:lnTo>
                          <a:lnTo>
                            <a:pt x="1090" y="157"/>
                          </a:lnTo>
                          <a:lnTo>
                            <a:pt x="1086" y="155"/>
                          </a:lnTo>
                          <a:lnTo>
                            <a:pt x="1084" y="155"/>
                          </a:lnTo>
                          <a:lnTo>
                            <a:pt x="1084" y="153"/>
                          </a:lnTo>
                          <a:lnTo>
                            <a:pt x="1083" y="153"/>
                          </a:lnTo>
                          <a:lnTo>
                            <a:pt x="1083" y="151"/>
                          </a:lnTo>
                          <a:lnTo>
                            <a:pt x="1084" y="151"/>
                          </a:lnTo>
                          <a:lnTo>
                            <a:pt x="1084" y="150"/>
                          </a:lnTo>
                          <a:lnTo>
                            <a:pt x="1086" y="150"/>
                          </a:lnTo>
                          <a:lnTo>
                            <a:pt x="1088" y="150"/>
                          </a:lnTo>
                          <a:lnTo>
                            <a:pt x="1090" y="150"/>
                          </a:lnTo>
                          <a:lnTo>
                            <a:pt x="1090" y="148"/>
                          </a:lnTo>
                          <a:lnTo>
                            <a:pt x="1092" y="148"/>
                          </a:lnTo>
                          <a:lnTo>
                            <a:pt x="1094" y="148"/>
                          </a:lnTo>
                          <a:lnTo>
                            <a:pt x="1096" y="148"/>
                          </a:lnTo>
                          <a:lnTo>
                            <a:pt x="1098" y="148"/>
                          </a:lnTo>
                          <a:lnTo>
                            <a:pt x="1100" y="148"/>
                          </a:lnTo>
                          <a:lnTo>
                            <a:pt x="1100" y="146"/>
                          </a:lnTo>
                          <a:lnTo>
                            <a:pt x="1102" y="144"/>
                          </a:lnTo>
                          <a:lnTo>
                            <a:pt x="1102" y="142"/>
                          </a:lnTo>
                          <a:lnTo>
                            <a:pt x="1104" y="142"/>
                          </a:lnTo>
                          <a:lnTo>
                            <a:pt x="1104" y="140"/>
                          </a:lnTo>
                          <a:lnTo>
                            <a:pt x="1106" y="140"/>
                          </a:lnTo>
                          <a:lnTo>
                            <a:pt x="1107" y="140"/>
                          </a:lnTo>
                          <a:lnTo>
                            <a:pt x="1109" y="142"/>
                          </a:lnTo>
                          <a:lnTo>
                            <a:pt x="1111" y="142"/>
                          </a:lnTo>
                          <a:lnTo>
                            <a:pt x="1111" y="144"/>
                          </a:lnTo>
                          <a:lnTo>
                            <a:pt x="1113" y="146"/>
                          </a:lnTo>
                          <a:lnTo>
                            <a:pt x="1115" y="148"/>
                          </a:lnTo>
                          <a:lnTo>
                            <a:pt x="1117" y="150"/>
                          </a:lnTo>
                          <a:lnTo>
                            <a:pt x="1119" y="148"/>
                          </a:lnTo>
                          <a:lnTo>
                            <a:pt x="1121" y="148"/>
                          </a:lnTo>
                          <a:lnTo>
                            <a:pt x="1123" y="146"/>
                          </a:lnTo>
                          <a:lnTo>
                            <a:pt x="1125" y="148"/>
                          </a:lnTo>
                          <a:lnTo>
                            <a:pt x="1127" y="148"/>
                          </a:lnTo>
                          <a:lnTo>
                            <a:pt x="1127" y="151"/>
                          </a:lnTo>
                          <a:lnTo>
                            <a:pt x="1129" y="153"/>
                          </a:lnTo>
                          <a:lnTo>
                            <a:pt x="1129" y="155"/>
                          </a:lnTo>
                          <a:lnTo>
                            <a:pt x="1129" y="157"/>
                          </a:lnTo>
                          <a:lnTo>
                            <a:pt x="1127" y="157"/>
                          </a:lnTo>
                          <a:lnTo>
                            <a:pt x="1125" y="157"/>
                          </a:lnTo>
                          <a:lnTo>
                            <a:pt x="1123" y="157"/>
                          </a:lnTo>
                          <a:lnTo>
                            <a:pt x="1121" y="155"/>
                          </a:lnTo>
                          <a:lnTo>
                            <a:pt x="1119" y="155"/>
                          </a:lnTo>
                          <a:lnTo>
                            <a:pt x="1117" y="155"/>
                          </a:lnTo>
                          <a:lnTo>
                            <a:pt x="1115" y="155"/>
                          </a:lnTo>
                          <a:lnTo>
                            <a:pt x="1115" y="157"/>
                          </a:lnTo>
                          <a:lnTo>
                            <a:pt x="1115" y="159"/>
                          </a:lnTo>
                          <a:lnTo>
                            <a:pt x="1113" y="159"/>
                          </a:lnTo>
                          <a:lnTo>
                            <a:pt x="1113" y="161"/>
                          </a:lnTo>
                          <a:lnTo>
                            <a:pt x="1111" y="161"/>
                          </a:lnTo>
                          <a:lnTo>
                            <a:pt x="1111" y="163"/>
                          </a:lnTo>
                          <a:lnTo>
                            <a:pt x="1109" y="163"/>
                          </a:lnTo>
                          <a:lnTo>
                            <a:pt x="1107" y="165"/>
                          </a:lnTo>
                          <a:lnTo>
                            <a:pt x="1106" y="165"/>
                          </a:lnTo>
                          <a:lnTo>
                            <a:pt x="1104" y="167"/>
                          </a:lnTo>
                          <a:lnTo>
                            <a:pt x="1102" y="169"/>
                          </a:lnTo>
                          <a:lnTo>
                            <a:pt x="1102" y="171"/>
                          </a:lnTo>
                          <a:lnTo>
                            <a:pt x="1100" y="171"/>
                          </a:lnTo>
                          <a:lnTo>
                            <a:pt x="1100" y="173"/>
                          </a:lnTo>
                          <a:lnTo>
                            <a:pt x="1098" y="174"/>
                          </a:lnTo>
                          <a:lnTo>
                            <a:pt x="1096" y="176"/>
                          </a:lnTo>
                          <a:lnTo>
                            <a:pt x="1096" y="178"/>
                          </a:lnTo>
                          <a:lnTo>
                            <a:pt x="1094" y="178"/>
                          </a:lnTo>
                          <a:lnTo>
                            <a:pt x="1094" y="180"/>
                          </a:lnTo>
                          <a:lnTo>
                            <a:pt x="1094" y="182"/>
                          </a:lnTo>
                          <a:lnTo>
                            <a:pt x="1094" y="184"/>
                          </a:lnTo>
                          <a:lnTo>
                            <a:pt x="1094" y="186"/>
                          </a:lnTo>
                          <a:lnTo>
                            <a:pt x="1096" y="186"/>
                          </a:lnTo>
                          <a:lnTo>
                            <a:pt x="1096" y="188"/>
                          </a:lnTo>
                          <a:lnTo>
                            <a:pt x="1098" y="188"/>
                          </a:lnTo>
                          <a:lnTo>
                            <a:pt x="1100" y="188"/>
                          </a:lnTo>
                          <a:lnTo>
                            <a:pt x="1100" y="186"/>
                          </a:lnTo>
                          <a:lnTo>
                            <a:pt x="1100" y="184"/>
                          </a:lnTo>
                          <a:lnTo>
                            <a:pt x="1100" y="182"/>
                          </a:lnTo>
                          <a:lnTo>
                            <a:pt x="1100" y="180"/>
                          </a:lnTo>
                          <a:lnTo>
                            <a:pt x="1102" y="180"/>
                          </a:lnTo>
                          <a:lnTo>
                            <a:pt x="1102" y="178"/>
                          </a:lnTo>
                          <a:lnTo>
                            <a:pt x="1104" y="178"/>
                          </a:lnTo>
                          <a:lnTo>
                            <a:pt x="1106" y="178"/>
                          </a:lnTo>
                          <a:lnTo>
                            <a:pt x="1106" y="180"/>
                          </a:lnTo>
                          <a:lnTo>
                            <a:pt x="1107" y="180"/>
                          </a:lnTo>
                          <a:lnTo>
                            <a:pt x="1107" y="182"/>
                          </a:lnTo>
                          <a:lnTo>
                            <a:pt x="1109" y="182"/>
                          </a:lnTo>
                          <a:lnTo>
                            <a:pt x="1109" y="184"/>
                          </a:lnTo>
                          <a:lnTo>
                            <a:pt x="1109" y="186"/>
                          </a:lnTo>
                          <a:lnTo>
                            <a:pt x="1111" y="188"/>
                          </a:lnTo>
                          <a:lnTo>
                            <a:pt x="1111" y="190"/>
                          </a:lnTo>
                          <a:lnTo>
                            <a:pt x="1111" y="192"/>
                          </a:lnTo>
                          <a:lnTo>
                            <a:pt x="1111" y="194"/>
                          </a:lnTo>
                          <a:lnTo>
                            <a:pt x="1111" y="196"/>
                          </a:lnTo>
                          <a:lnTo>
                            <a:pt x="1113" y="198"/>
                          </a:lnTo>
                          <a:lnTo>
                            <a:pt x="1111" y="198"/>
                          </a:lnTo>
                          <a:lnTo>
                            <a:pt x="1111" y="201"/>
                          </a:lnTo>
                          <a:lnTo>
                            <a:pt x="1111" y="203"/>
                          </a:lnTo>
                          <a:lnTo>
                            <a:pt x="1111" y="205"/>
                          </a:lnTo>
                          <a:lnTo>
                            <a:pt x="1111" y="207"/>
                          </a:lnTo>
                          <a:lnTo>
                            <a:pt x="1113" y="209"/>
                          </a:lnTo>
                          <a:lnTo>
                            <a:pt x="1113" y="211"/>
                          </a:lnTo>
                          <a:lnTo>
                            <a:pt x="1111" y="211"/>
                          </a:lnTo>
                          <a:lnTo>
                            <a:pt x="1111" y="213"/>
                          </a:lnTo>
                          <a:lnTo>
                            <a:pt x="1109" y="215"/>
                          </a:lnTo>
                          <a:lnTo>
                            <a:pt x="1109" y="217"/>
                          </a:lnTo>
                          <a:lnTo>
                            <a:pt x="1109" y="219"/>
                          </a:lnTo>
                          <a:lnTo>
                            <a:pt x="1109" y="221"/>
                          </a:lnTo>
                          <a:lnTo>
                            <a:pt x="1111" y="223"/>
                          </a:lnTo>
                          <a:lnTo>
                            <a:pt x="1111" y="224"/>
                          </a:lnTo>
                          <a:lnTo>
                            <a:pt x="1113" y="226"/>
                          </a:lnTo>
                          <a:lnTo>
                            <a:pt x="1113" y="228"/>
                          </a:lnTo>
                          <a:lnTo>
                            <a:pt x="1111" y="230"/>
                          </a:lnTo>
                          <a:lnTo>
                            <a:pt x="1109" y="230"/>
                          </a:lnTo>
                          <a:lnTo>
                            <a:pt x="1107" y="230"/>
                          </a:lnTo>
                          <a:lnTo>
                            <a:pt x="1106" y="230"/>
                          </a:lnTo>
                          <a:lnTo>
                            <a:pt x="1104" y="230"/>
                          </a:lnTo>
                          <a:lnTo>
                            <a:pt x="1102" y="230"/>
                          </a:lnTo>
                          <a:lnTo>
                            <a:pt x="1102" y="232"/>
                          </a:lnTo>
                          <a:lnTo>
                            <a:pt x="1102" y="234"/>
                          </a:lnTo>
                          <a:lnTo>
                            <a:pt x="1100" y="236"/>
                          </a:lnTo>
                          <a:lnTo>
                            <a:pt x="1100" y="238"/>
                          </a:lnTo>
                          <a:lnTo>
                            <a:pt x="1100" y="240"/>
                          </a:lnTo>
                          <a:lnTo>
                            <a:pt x="1100" y="242"/>
                          </a:lnTo>
                          <a:lnTo>
                            <a:pt x="1100" y="244"/>
                          </a:lnTo>
                          <a:lnTo>
                            <a:pt x="1102" y="246"/>
                          </a:lnTo>
                          <a:lnTo>
                            <a:pt x="1102" y="247"/>
                          </a:lnTo>
                          <a:lnTo>
                            <a:pt x="1104" y="247"/>
                          </a:lnTo>
                          <a:lnTo>
                            <a:pt x="1104" y="249"/>
                          </a:lnTo>
                          <a:lnTo>
                            <a:pt x="1106" y="249"/>
                          </a:lnTo>
                          <a:lnTo>
                            <a:pt x="1107" y="251"/>
                          </a:lnTo>
                          <a:lnTo>
                            <a:pt x="1109" y="251"/>
                          </a:lnTo>
                          <a:lnTo>
                            <a:pt x="1111" y="253"/>
                          </a:lnTo>
                          <a:lnTo>
                            <a:pt x="1113" y="255"/>
                          </a:lnTo>
                          <a:lnTo>
                            <a:pt x="1113" y="257"/>
                          </a:lnTo>
                          <a:lnTo>
                            <a:pt x="1115" y="259"/>
                          </a:lnTo>
                          <a:lnTo>
                            <a:pt x="1117" y="261"/>
                          </a:lnTo>
                          <a:lnTo>
                            <a:pt x="1119" y="265"/>
                          </a:lnTo>
                          <a:lnTo>
                            <a:pt x="1121" y="265"/>
                          </a:lnTo>
                          <a:lnTo>
                            <a:pt x="1121" y="267"/>
                          </a:lnTo>
                          <a:lnTo>
                            <a:pt x="1121" y="269"/>
                          </a:lnTo>
                          <a:lnTo>
                            <a:pt x="1119" y="271"/>
                          </a:lnTo>
                          <a:lnTo>
                            <a:pt x="1117" y="271"/>
                          </a:lnTo>
                          <a:lnTo>
                            <a:pt x="1115" y="272"/>
                          </a:lnTo>
                          <a:lnTo>
                            <a:pt x="1113" y="274"/>
                          </a:lnTo>
                          <a:lnTo>
                            <a:pt x="1113" y="276"/>
                          </a:lnTo>
                          <a:lnTo>
                            <a:pt x="1113" y="278"/>
                          </a:lnTo>
                          <a:lnTo>
                            <a:pt x="1111" y="280"/>
                          </a:lnTo>
                          <a:lnTo>
                            <a:pt x="1109" y="282"/>
                          </a:lnTo>
                          <a:lnTo>
                            <a:pt x="1107" y="282"/>
                          </a:lnTo>
                          <a:lnTo>
                            <a:pt x="1106" y="280"/>
                          </a:lnTo>
                          <a:lnTo>
                            <a:pt x="1104" y="280"/>
                          </a:lnTo>
                          <a:lnTo>
                            <a:pt x="1102" y="280"/>
                          </a:lnTo>
                          <a:lnTo>
                            <a:pt x="1102" y="282"/>
                          </a:lnTo>
                          <a:lnTo>
                            <a:pt x="1100" y="282"/>
                          </a:lnTo>
                          <a:lnTo>
                            <a:pt x="1100" y="284"/>
                          </a:lnTo>
                          <a:lnTo>
                            <a:pt x="1098" y="286"/>
                          </a:lnTo>
                          <a:lnTo>
                            <a:pt x="1098" y="288"/>
                          </a:lnTo>
                          <a:lnTo>
                            <a:pt x="1098" y="290"/>
                          </a:lnTo>
                          <a:lnTo>
                            <a:pt x="1100" y="292"/>
                          </a:lnTo>
                          <a:lnTo>
                            <a:pt x="1100" y="294"/>
                          </a:lnTo>
                          <a:lnTo>
                            <a:pt x="1104" y="295"/>
                          </a:lnTo>
                          <a:lnTo>
                            <a:pt x="1106" y="297"/>
                          </a:lnTo>
                          <a:lnTo>
                            <a:pt x="1107" y="299"/>
                          </a:lnTo>
                          <a:lnTo>
                            <a:pt x="1107" y="301"/>
                          </a:lnTo>
                          <a:lnTo>
                            <a:pt x="1109" y="301"/>
                          </a:lnTo>
                          <a:lnTo>
                            <a:pt x="1111" y="303"/>
                          </a:lnTo>
                          <a:lnTo>
                            <a:pt x="1113" y="303"/>
                          </a:lnTo>
                          <a:lnTo>
                            <a:pt x="1117" y="303"/>
                          </a:lnTo>
                          <a:lnTo>
                            <a:pt x="1119" y="301"/>
                          </a:lnTo>
                          <a:lnTo>
                            <a:pt x="1119" y="299"/>
                          </a:lnTo>
                          <a:lnTo>
                            <a:pt x="1119" y="297"/>
                          </a:lnTo>
                          <a:lnTo>
                            <a:pt x="1121" y="295"/>
                          </a:lnTo>
                          <a:lnTo>
                            <a:pt x="1121" y="294"/>
                          </a:lnTo>
                          <a:lnTo>
                            <a:pt x="1123" y="294"/>
                          </a:lnTo>
                          <a:lnTo>
                            <a:pt x="1125" y="294"/>
                          </a:lnTo>
                          <a:lnTo>
                            <a:pt x="1127" y="294"/>
                          </a:lnTo>
                          <a:lnTo>
                            <a:pt x="1129" y="294"/>
                          </a:lnTo>
                          <a:lnTo>
                            <a:pt x="1129" y="295"/>
                          </a:lnTo>
                          <a:lnTo>
                            <a:pt x="1127" y="299"/>
                          </a:lnTo>
                          <a:lnTo>
                            <a:pt x="1127" y="301"/>
                          </a:lnTo>
                          <a:lnTo>
                            <a:pt x="1125" y="303"/>
                          </a:lnTo>
                          <a:lnTo>
                            <a:pt x="1123" y="303"/>
                          </a:lnTo>
                          <a:lnTo>
                            <a:pt x="1121" y="305"/>
                          </a:lnTo>
                          <a:lnTo>
                            <a:pt x="1121" y="307"/>
                          </a:lnTo>
                          <a:lnTo>
                            <a:pt x="1119" y="309"/>
                          </a:lnTo>
                          <a:lnTo>
                            <a:pt x="1119" y="311"/>
                          </a:lnTo>
                          <a:lnTo>
                            <a:pt x="1121" y="311"/>
                          </a:lnTo>
                          <a:lnTo>
                            <a:pt x="1121" y="313"/>
                          </a:lnTo>
                          <a:lnTo>
                            <a:pt x="1123" y="315"/>
                          </a:lnTo>
                          <a:lnTo>
                            <a:pt x="1125" y="317"/>
                          </a:lnTo>
                          <a:lnTo>
                            <a:pt x="1129" y="317"/>
                          </a:lnTo>
                          <a:lnTo>
                            <a:pt x="1132" y="317"/>
                          </a:lnTo>
                          <a:lnTo>
                            <a:pt x="1134" y="319"/>
                          </a:lnTo>
                          <a:lnTo>
                            <a:pt x="1134" y="320"/>
                          </a:lnTo>
                          <a:lnTo>
                            <a:pt x="1134" y="322"/>
                          </a:lnTo>
                          <a:lnTo>
                            <a:pt x="1134" y="324"/>
                          </a:lnTo>
                          <a:lnTo>
                            <a:pt x="1134" y="326"/>
                          </a:lnTo>
                          <a:lnTo>
                            <a:pt x="1136" y="328"/>
                          </a:lnTo>
                          <a:lnTo>
                            <a:pt x="1138" y="330"/>
                          </a:lnTo>
                          <a:lnTo>
                            <a:pt x="1140" y="330"/>
                          </a:lnTo>
                          <a:lnTo>
                            <a:pt x="1142" y="328"/>
                          </a:lnTo>
                          <a:lnTo>
                            <a:pt x="1144" y="328"/>
                          </a:lnTo>
                          <a:lnTo>
                            <a:pt x="1146" y="328"/>
                          </a:lnTo>
                          <a:lnTo>
                            <a:pt x="1148" y="326"/>
                          </a:lnTo>
                          <a:lnTo>
                            <a:pt x="1148" y="324"/>
                          </a:lnTo>
                          <a:lnTo>
                            <a:pt x="1148" y="322"/>
                          </a:lnTo>
                          <a:lnTo>
                            <a:pt x="1148" y="320"/>
                          </a:lnTo>
                          <a:lnTo>
                            <a:pt x="1150" y="320"/>
                          </a:lnTo>
                          <a:lnTo>
                            <a:pt x="1150" y="319"/>
                          </a:lnTo>
                          <a:lnTo>
                            <a:pt x="1152" y="317"/>
                          </a:lnTo>
                          <a:lnTo>
                            <a:pt x="1154" y="317"/>
                          </a:lnTo>
                          <a:lnTo>
                            <a:pt x="1154" y="315"/>
                          </a:lnTo>
                          <a:lnTo>
                            <a:pt x="1155" y="313"/>
                          </a:lnTo>
                          <a:lnTo>
                            <a:pt x="1157" y="313"/>
                          </a:lnTo>
                          <a:lnTo>
                            <a:pt x="1157" y="311"/>
                          </a:lnTo>
                          <a:lnTo>
                            <a:pt x="1159" y="309"/>
                          </a:lnTo>
                          <a:lnTo>
                            <a:pt x="1159" y="307"/>
                          </a:lnTo>
                          <a:lnTo>
                            <a:pt x="1159" y="305"/>
                          </a:lnTo>
                          <a:lnTo>
                            <a:pt x="1159" y="303"/>
                          </a:lnTo>
                          <a:lnTo>
                            <a:pt x="1157" y="301"/>
                          </a:lnTo>
                          <a:lnTo>
                            <a:pt x="1155" y="301"/>
                          </a:lnTo>
                          <a:lnTo>
                            <a:pt x="1154" y="301"/>
                          </a:lnTo>
                          <a:lnTo>
                            <a:pt x="1152" y="301"/>
                          </a:lnTo>
                          <a:lnTo>
                            <a:pt x="1150" y="301"/>
                          </a:lnTo>
                          <a:lnTo>
                            <a:pt x="1150" y="303"/>
                          </a:lnTo>
                          <a:lnTo>
                            <a:pt x="1148" y="303"/>
                          </a:lnTo>
                          <a:lnTo>
                            <a:pt x="1146" y="303"/>
                          </a:lnTo>
                          <a:lnTo>
                            <a:pt x="1144" y="303"/>
                          </a:lnTo>
                          <a:lnTo>
                            <a:pt x="1144" y="301"/>
                          </a:lnTo>
                          <a:lnTo>
                            <a:pt x="1144" y="299"/>
                          </a:lnTo>
                          <a:lnTo>
                            <a:pt x="1144" y="297"/>
                          </a:lnTo>
                          <a:lnTo>
                            <a:pt x="1144" y="295"/>
                          </a:lnTo>
                          <a:lnTo>
                            <a:pt x="1144" y="294"/>
                          </a:lnTo>
                          <a:lnTo>
                            <a:pt x="1146" y="294"/>
                          </a:lnTo>
                          <a:lnTo>
                            <a:pt x="1148" y="292"/>
                          </a:lnTo>
                          <a:lnTo>
                            <a:pt x="1150" y="290"/>
                          </a:lnTo>
                          <a:lnTo>
                            <a:pt x="1152" y="288"/>
                          </a:lnTo>
                          <a:lnTo>
                            <a:pt x="1154" y="286"/>
                          </a:lnTo>
                          <a:lnTo>
                            <a:pt x="1155" y="284"/>
                          </a:lnTo>
                          <a:lnTo>
                            <a:pt x="1157" y="284"/>
                          </a:lnTo>
                          <a:lnTo>
                            <a:pt x="1159" y="284"/>
                          </a:lnTo>
                          <a:lnTo>
                            <a:pt x="1161" y="284"/>
                          </a:lnTo>
                          <a:lnTo>
                            <a:pt x="1163" y="284"/>
                          </a:lnTo>
                          <a:lnTo>
                            <a:pt x="1163" y="286"/>
                          </a:lnTo>
                          <a:lnTo>
                            <a:pt x="1165" y="288"/>
                          </a:lnTo>
                          <a:lnTo>
                            <a:pt x="1167" y="290"/>
                          </a:lnTo>
                          <a:lnTo>
                            <a:pt x="1167" y="292"/>
                          </a:lnTo>
                          <a:lnTo>
                            <a:pt x="1169" y="294"/>
                          </a:lnTo>
                          <a:lnTo>
                            <a:pt x="1171" y="294"/>
                          </a:lnTo>
                          <a:lnTo>
                            <a:pt x="1173" y="294"/>
                          </a:lnTo>
                          <a:lnTo>
                            <a:pt x="1173" y="292"/>
                          </a:lnTo>
                          <a:lnTo>
                            <a:pt x="1175" y="292"/>
                          </a:lnTo>
                          <a:lnTo>
                            <a:pt x="1175" y="290"/>
                          </a:lnTo>
                          <a:lnTo>
                            <a:pt x="1175" y="288"/>
                          </a:lnTo>
                          <a:lnTo>
                            <a:pt x="1175" y="286"/>
                          </a:lnTo>
                          <a:lnTo>
                            <a:pt x="1175" y="284"/>
                          </a:lnTo>
                          <a:lnTo>
                            <a:pt x="1175" y="282"/>
                          </a:lnTo>
                          <a:lnTo>
                            <a:pt x="1177" y="280"/>
                          </a:lnTo>
                          <a:lnTo>
                            <a:pt x="1179" y="282"/>
                          </a:lnTo>
                          <a:lnTo>
                            <a:pt x="1180" y="282"/>
                          </a:lnTo>
                          <a:lnTo>
                            <a:pt x="1180" y="284"/>
                          </a:lnTo>
                          <a:lnTo>
                            <a:pt x="1180" y="286"/>
                          </a:lnTo>
                          <a:lnTo>
                            <a:pt x="1179" y="288"/>
                          </a:lnTo>
                          <a:lnTo>
                            <a:pt x="1179" y="290"/>
                          </a:lnTo>
                          <a:lnTo>
                            <a:pt x="1180" y="292"/>
                          </a:lnTo>
                          <a:lnTo>
                            <a:pt x="1182" y="292"/>
                          </a:lnTo>
                          <a:lnTo>
                            <a:pt x="1184" y="292"/>
                          </a:lnTo>
                          <a:lnTo>
                            <a:pt x="1186" y="292"/>
                          </a:lnTo>
                          <a:lnTo>
                            <a:pt x="1190" y="290"/>
                          </a:lnTo>
                          <a:lnTo>
                            <a:pt x="1192" y="290"/>
                          </a:lnTo>
                          <a:lnTo>
                            <a:pt x="1194" y="288"/>
                          </a:lnTo>
                          <a:lnTo>
                            <a:pt x="1194" y="286"/>
                          </a:lnTo>
                          <a:lnTo>
                            <a:pt x="1196" y="286"/>
                          </a:lnTo>
                          <a:lnTo>
                            <a:pt x="1196" y="284"/>
                          </a:lnTo>
                          <a:lnTo>
                            <a:pt x="1198" y="284"/>
                          </a:lnTo>
                          <a:lnTo>
                            <a:pt x="1200" y="284"/>
                          </a:lnTo>
                          <a:lnTo>
                            <a:pt x="1202" y="286"/>
                          </a:lnTo>
                          <a:lnTo>
                            <a:pt x="1203" y="286"/>
                          </a:lnTo>
                          <a:lnTo>
                            <a:pt x="1205" y="288"/>
                          </a:lnTo>
                          <a:lnTo>
                            <a:pt x="1207" y="290"/>
                          </a:lnTo>
                          <a:lnTo>
                            <a:pt x="1207" y="292"/>
                          </a:lnTo>
                          <a:lnTo>
                            <a:pt x="1205" y="292"/>
                          </a:lnTo>
                          <a:lnTo>
                            <a:pt x="1203" y="292"/>
                          </a:lnTo>
                          <a:lnTo>
                            <a:pt x="1202" y="292"/>
                          </a:lnTo>
                          <a:lnTo>
                            <a:pt x="1200" y="294"/>
                          </a:lnTo>
                          <a:lnTo>
                            <a:pt x="1198" y="295"/>
                          </a:lnTo>
                          <a:lnTo>
                            <a:pt x="1196" y="295"/>
                          </a:lnTo>
                          <a:lnTo>
                            <a:pt x="1194" y="295"/>
                          </a:lnTo>
                          <a:lnTo>
                            <a:pt x="1194" y="297"/>
                          </a:lnTo>
                          <a:lnTo>
                            <a:pt x="1194" y="299"/>
                          </a:lnTo>
                          <a:lnTo>
                            <a:pt x="1194" y="301"/>
                          </a:lnTo>
                          <a:lnTo>
                            <a:pt x="1196" y="303"/>
                          </a:lnTo>
                          <a:lnTo>
                            <a:pt x="1196" y="305"/>
                          </a:lnTo>
                          <a:lnTo>
                            <a:pt x="1198" y="305"/>
                          </a:lnTo>
                          <a:lnTo>
                            <a:pt x="1198" y="307"/>
                          </a:lnTo>
                          <a:lnTo>
                            <a:pt x="1196" y="309"/>
                          </a:lnTo>
                          <a:lnTo>
                            <a:pt x="1194" y="311"/>
                          </a:lnTo>
                          <a:lnTo>
                            <a:pt x="1192" y="311"/>
                          </a:lnTo>
                          <a:lnTo>
                            <a:pt x="1192" y="313"/>
                          </a:lnTo>
                          <a:lnTo>
                            <a:pt x="1190" y="315"/>
                          </a:lnTo>
                          <a:lnTo>
                            <a:pt x="1188" y="317"/>
                          </a:lnTo>
                          <a:lnTo>
                            <a:pt x="1188" y="319"/>
                          </a:lnTo>
                          <a:lnTo>
                            <a:pt x="1188" y="320"/>
                          </a:lnTo>
                          <a:lnTo>
                            <a:pt x="1190" y="322"/>
                          </a:lnTo>
                          <a:lnTo>
                            <a:pt x="1192" y="324"/>
                          </a:lnTo>
                          <a:lnTo>
                            <a:pt x="1194" y="324"/>
                          </a:lnTo>
                          <a:lnTo>
                            <a:pt x="1196" y="324"/>
                          </a:lnTo>
                          <a:lnTo>
                            <a:pt x="1198" y="324"/>
                          </a:lnTo>
                          <a:lnTo>
                            <a:pt x="1200" y="322"/>
                          </a:lnTo>
                          <a:lnTo>
                            <a:pt x="1202" y="322"/>
                          </a:lnTo>
                          <a:lnTo>
                            <a:pt x="1203" y="320"/>
                          </a:lnTo>
                          <a:lnTo>
                            <a:pt x="1205" y="320"/>
                          </a:lnTo>
                          <a:lnTo>
                            <a:pt x="1207" y="320"/>
                          </a:lnTo>
                          <a:lnTo>
                            <a:pt x="1209" y="320"/>
                          </a:lnTo>
                          <a:lnTo>
                            <a:pt x="1211" y="320"/>
                          </a:lnTo>
                          <a:lnTo>
                            <a:pt x="1213" y="320"/>
                          </a:lnTo>
                          <a:lnTo>
                            <a:pt x="1215" y="319"/>
                          </a:lnTo>
                          <a:lnTo>
                            <a:pt x="1217" y="317"/>
                          </a:lnTo>
                          <a:lnTo>
                            <a:pt x="1219" y="313"/>
                          </a:lnTo>
                          <a:lnTo>
                            <a:pt x="1219" y="311"/>
                          </a:lnTo>
                          <a:lnTo>
                            <a:pt x="1221" y="309"/>
                          </a:lnTo>
                          <a:lnTo>
                            <a:pt x="1221" y="307"/>
                          </a:lnTo>
                          <a:lnTo>
                            <a:pt x="1223" y="307"/>
                          </a:lnTo>
                          <a:lnTo>
                            <a:pt x="1225" y="307"/>
                          </a:lnTo>
                          <a:lnTo>
                            <a:pt x="1227" y="305"/>
                          </a:lnTo>
                          <a:lnTo>
                            <a:pt x="1228" y="305"/>
                          </a:lnTo>
                          <a:lnTo>
                            <a:pt x="1230" y="307"/>
                          </a:lnTo>
                          <a:lnTo>
                            <a:pt x="1232" y="309"/>
                          </a:lnTo>
                          <a:lnTo>
                            <a:pt x="1232" y="311"/>
                          </a:lnTo>
                          <a:lnTo>
                            <a:pt x="1234" y="313"/>
                          </a:lnTo>
                          <a:lnTo>
                            <a:pt x="1234" y="315"/>
                          </a:lnTo>
                          <a:lnTo>
                            <a:pt x="1236" y="317"/>
                          </a:lnTo>
                          <a:lnTo>
                            <a:pt x="1238" y="320"/>
                          </a:lnTo>
                          <a:lnTo>
                            <a:pt x="1240" y="322"/>
                          </a:lnTo>
                          <a:lnTo>
                            <a:pt x="1242" y="324"/>
                          </a:lnTo>
                          <a:lnTo>
                            <a:pt x="1244" y="324"/>
                          </a:lnTo>
                          <a:lnTo>
                            <a:pt x="1246" y="324"/>
                          </a:lnTo>
                          <a:lnTo>
                            <a:pt x="1248" y="324"/>
                          </a:lnTo>
                          <a:lnTo>
                            <a:pt x="1250" y="324"/>
                          </a:lnTo>
                          <a:lnTo>
                            <a:pt x="1251" y="324"/>
                          </a:lnTo>
                          <a:lnTo>
                            <a:pt x="1251" y="322"/>
                          </a:lnTo>
                          <a:lnTo>
                            <a:pt x="1253" y="320"/>
                          </a:lnTo>
                          <a:lnTo>
                            <a:pt x="1251" y="320"/>
                          </a:lnTo>
                          <a:lnTo>
                            <a:pt x="1251" y="319"/>
                          </a:lnTo>
                          <a:lnTo>
                            <a:pt x="1250" y="319"/>
                          </a:lnTo>
                          <a:lnTo>
                            <a:pt x="1248" y="319"/>
                          </a:lnTo>
                          <a:lnTo>
                            <a:pt x="1246" y="319"/>
                          </a:lnTo>
                          <a:lnTo>
                            <a:pt x="1244" y="317"/>
                          </a:lnTo>
                          <a:lnTo>
                            <a:pt x="1244" y="315"/>
                          </a:lnTo>
                          <a:lnTo>
                            <a:pt x="1244" y="313"/>
                          </a:lnTo>
                          <a:lnTo>
                            <a:pt x="1244" y="311"/>
                          </a:lnTo>
                          <a:lnTo>
                            <a:pt x="1242" y="311"/>
                          </a:lnTo>
                          <a:lnTo>
                            <a:pt x="1242" y="309"/>
                          </a:lnTo>
                          <a:lnTo>
                            <a:pt x="1244" y="307"/>
                          </a:lnTo>
                          <a:lnTo>
                            <a:pt x="1246" y="307"/>
                          </a:lnTo>
                          <a:lnTo>
                            <a:pt x="1248" y="307"/>
                          </a:lnTo>
                          <a:lnTo>
                            <a:pt x="1248" y="305"/>
                          </a:lnTo>
                          <a:lnTo>
                            <a:pt x="1250" y="305"/>
                          </a:lnTo>
                          <a:lnTo>
                            <a:pt x="1250" y="307"/>
                          </a:lnTo>
                          <a:lnTo>
                            <a:pt x="1250" y="309"/>
                          </a:lnTo>
                          <a:lnTo>
                            <a:pt x="1251" y="309"/>
                          </a:lnTo>
                          <a:lnTo>
                            <a:pt x="1253" y="309"/>
                          </a:lnTo>
                          <a:lnTo>
                            <a:pt x="1255" y="309"/>
                          </a:lnTo>
                          <a:lnTo>
                            <a:pt x="1257" y="309"/>
                          </a:lnTo>
                          <a:lnTo>
                            <a:pt x="1259" y="311"/>
                          </a:lnTo>
                          <a:lnTo>
                            <a:pt x="1261" y="311"/>
                          </a:lnTo>
                          <a:lnTo>
                            <a:pt x="1261" y="313"/>
                          </a:lnTo>
                          <a:lnTo>
                            <a:pt x="1263" y="315"/>
                          </a:lnTo>
                          <a:lnTo>
                            <a:pt x="1265" y="317"/>
                          </a:lnTo>
                          <a:lnTo>
                            <a:pt x="1265" y="319"/>
                          </a:lnTo>
                          <a:lnTo>
                            <a:pt x="1267" y="320"/>
                          </a:lnTo>
                          <a:lnTo>
                            <a:pt x="1267" y="322"/>
                          </a:lnTo>
                          <a:lnTo>
                            <a:pt x="1269" y="322"/>
                          </a:lnTo>
                          <a:lnTo>
                            <a:pt x="1271" y="324"/>
                          </a:lnTo>
                          <a:lnTo>
                            <a:pt x="1273" y="326"/>
                          </a:lnTo>
                          <a:lnTo>
                            <a:pt x="1275" y="328"/>
                          </a:lnTo>
                          <a:lnTo>
                            <a:pt x="1275" y="330"/>
                          </a:lnTo>
                          <a:lnTo>
                            <a:pt x="1276" y="332"/>
                          </a:lnTo>
                          <a:lnTo>
                            <a:pt x="1276" y="334"/>
                          </a:lnTo>
                          <a:lnTo>
                            <a:pt x="1275" y="334"/>
                          </a:lnTo>
                          <a:lnTo>
                            <a:pt x="1273" y="334"/>
                          </a:lnTo>
                          <a:lnTo>
                            <a:pt x="1273" y="332"/>
                          </a:lnTo>
                          <a:lnTo>
                            <a:pt x="1273" y="330"/>
                          </a:lnTo>
                          <a:lnTo>
                            <a:pt x="1271" y="330"/>
                          </a:lnTo>
                          <a:lnTo>
                            <a:pt x="1269" y="330"/>
                          </a:lnTo>
                          <a:lnTo>
                            <a:pt x="1267" y="330"/>
                          </a:lnTo>
                          <a:lnTo>
                            <a:pt x="1267" y="332"/>
                          </a:lnTo>
                          <a:lnTo>
                            <a:pt x="1267" y="334"/>
                          </a:lnTo>
                          <a:lnTo>
                            <a:pt x="1267" y="338"/>
                          </a:lnTo>
                          <a:lnTo>
                            <a:pt x="1267" y="340"/>
                          </a:lnTo>
                          <a:lnTo>
                            <a:pt x="1267" y="343"/>
                          </a:lnTo>
                          <a:lnTo>
                            <a:pt x="1267" y="345"/>
                          </a:lnTo>
                          <a:lnTo>
                            <a:pt x="1267" y="347"/>
                          </a:lnTo>
                          <a:lnTo>
                            <a:pt x="1267" y="351"/>
                          </a:lnTo>
                          <a:lnTo>
                            <a:pt x="1267" y="353"/>
                          </a:lnTo>
                          <a:lnTo>
                            <a:pt x="1267" y="355"/>
                          </a:lnTo>
                          <a:lnTo>
                            <a:pt x="1269" y="357"/>
                          </a:lnTo>
                          <a:lnTo>
                            <a:pt x="1271" y="359"/>
                          </a:lnTo>
                          <a:lnTo>
                            <a:pt x="1273" y="359"/>
                          </a:lnTo>
                          <a:lnTo>
                            <a:pt x="1275" y="359"/>
                          </a:lnTo>
                          <a:lnTo>
                            <a:pt x="1276" y="359"/>
                          </a:lnTo>
                          <a:lnTo>
                            <a:pt x="1276" y="357"/>
                          </a:lnTo>
                          <a:lnTo>
                            <a:pt x="1278" y="357"/>
                          </a:lnTo>
                          <a:lnTo>
                            <a:pt x="1278" y="355"/>
                          </a:lnTo>
                          <a:lnTo>
                            <a:pt x="1278" y="353"/>
                          </a:lnTo>
                          <a:lnTo>
                            <a:pt x="1278" y="351"/>
                          </a:lnTo>
                          <a:lnTo>
                            <a:pt x="1278" y="349"/>
                          </a:lnTo>
                          <a:lnTo>
                            <a:pt x="1278" y="347"/>
                          </a:lnTo>
                          <a:lnTo>
                            <a:pt x="1278" y="345"/>
                          </a:lnTo>
                          <a:lnTo>
                            <a:pt x="1280" y="343"/>
                          </a:lnTo>
                          <a:lnTo>
                            <a:pt x="1282" y="343"/>
                          </a:lnTo>
                          <a:lnTo>
                            <a:pt x="1284" y="342"/>
                          </a:lnTo>
                          <a:lnTo>
                            <a:pt x="1286" y="342"/>
                          </a:lnTo>
                          <a:lnTo>
                            <a:pt x="1286" y="340"/>
                          </a:lnTo>
                          <a:lnTo>
                            <a:pt x="1288" y="338"/>
                          </a:lnTo>
                          <a:lnTo>
                            <a:pt x="1290" y="338"/>
                          </a:lnTo>
                          <a:lnTo>
                            <a:pt x="1292" y="338"/>
                          </a:lnTo>
                          <a:lnTo>
                            <a:pt x="1294" y="340"/>
                          </a:lnTo>
                          <a:lnTo>
                            <a:pt x="1294" y="342"/>
                          </a:lnTo>
                          <a:lnTo>
                            <a:pt x="1296" y="343"/>
                          </a:lnTo>
                          <a:lnTo>
                            <a:pt x="1296" y="345"/>
                          </a:lnTo>
                          <a:lnTo>
                            <a:pt x="1298" y="347"/>
                          </a:lnTo>
                          <a:lnTo>
                            <a:pt x="1298" y="349"/>
                          </a:lnTo>
                          <a:lnTo>
                            <a:pt x="1299" y="349"/>
                          </a:lnTo>
                          <a:lnTo>
                            <a:pt x="1301" y="349"/>
                          </a:lnTo>
                          <a:lnTo>
                            <a:pt x="1303" y="349"/>
                          </a:lnTo>
                          <a:lnTo>
                            <a:pt x="1305" y="349"/>
                          </a:lnTo>
                          <a:lnTo>
                            <a:pt x="1305" y="351"/>
                          </a:lnTo>
                          <a:lnTo>
                            <a:pt x="1307" y="351"/>
                          </a:lnTo>
                          <a:lnTo>
                            <a:pt x="1307" y="353"/>
                          </a:lnTo>
                          <a:lnTo>
                            <a:pt x="1309" y="353"/>
                          </a:lnTo>
                          <a:lnTo>
                            <a:pt x="1309" y="355"/>
                          </a:lnTo>
                          <a:lnTo>
                            <a:pt x="1311" y="355"/>
                          </a:lnTo>
                          <a:lnTo>
                            <a:pt x="1311" y="357"/>
                          </a:lnTo>
                          <a:lnTo>
                            <a:pt x="1313" y="357"/>
                          </a:lnTo>
                          <a:lnTo>
                            <a:pt x="1315" y="357"/>
                          </a:lnTo>
                          <a:lnTo>
                            <a:pt x="1317" y="357"/>
                          </a:lnTo>
                          <a:lnTo>
                            <a:pt x="1319" y="357"/>
                          </a:lnTo>
                          <a:lnTo>
                            <a:pt x="1321" y="355"/>
                          </a:lnTo>
                          <a:lnTo>
                            <a:pt x="1322" y="355"/>
                          </a:lnTo>
                          <a:lnTo>
                            <a:pt x="1322" y="353"/>
                          </a:lnTo>
                          <a:lnTo>
                            <a:pt x="1322" y="351"/>
                          </a:lnTo>
                          <a:lnTo>
                            <a:pt x="1324" y="351"/>
                          </a:lnTo>
                          <a:lnTo>
                            <a:pt x="1324" y="349"/>
                          </a:lnTo>
                          <a:lnTo>
                            <a:pt x="1324" y="347"/>
                          </a:lnTo>
                          <a:lnTo>
                            <a:pt x="1324" y="345"/>
                          </a:lnTo>
                          <a:lnTo>
                            <a:pt x="1322" y="343"/>
                          </a:lnTo>
                          <a:lnTo>
                            <a:pt x="1322" y="342"/>
                          </a:lnTo>
                          <a:lnTo>
                            <a:pt x="1321" y="342"/>
                          </a:lnTo>
                          <a:lnTo>
                            <a:pt x="1319" y="342"/>
                          </a:lnTo>
                          <a:lnTo>
                            <a:pt x="1319" y="340"/>
                          </a:lnTo>
                          <a:lnTo>
                            <a:pt x="1317" y="340"/>
                          </a:lnTo>
                          <a:lnTo>
                            <a:pt x="1319" y="338"/>
                          </a:lnTo>
                          <a:lnTo>
                            <a:pt x="1321" y="338"/>
                          </a:lnTo>
                          <a:lnTo>
                            <a:pt x="1322" y="338"/>
                          </a:lnTo>
                          <a:lnTo>
                            <a:pt x="1324" y="338"/>
                          </a:lnTo>
                          <a:lnTo>
                            <a:pt x="1324" y="336"/>
                          </a:lnTo>
                          <a:lnTo>
                            <a:pt x="1326" y="336"/>
                          </a:lnTo>
                          <a:lnTo>
                            <a:pt x="1326" y="334"/>
                          </a:lnTo>
                          <a:lnTo>
                            <a:pt x="1324" y="332"/>
                          </a:lnTo>
                          <a:lnTo>
                            <a:pt x="1324" y="330"/>
                          </a:lnTo>
                          <a:lnTo>
                            <a:pt x="1324" y="328"/>
                          </a:lnTo>
                          <a:lnTo>
                            <a:pt x="1322" y="326"/>
                          </a:lnTo>
                          <a:lnTo>
                            <a:pt x="1322" y="324"/>
                          </a:lnTo>
                          <a:lnTo>
                            <a:pt x="1322" y="322"/>
                          </a:lnTo>
                          <a:lnTo>
                            <a:pt x="1324" y="322"/>
                          </a:lnTo>
                          <a:lnTo>
                            <a:pt x="1324" y="320"/>
                          </a:lnTo>
                          <a:lnTo>
                            <a:pt x="1324" y="319"/>
                          </a:lnTo>
                          <a:lnTo>
                            <a:pt x="1326" y="319"/>
                          </a:lnTo>
                          <a:lnTo>
                            <a:pt x="1328" y="319"/>
                          </a:lnTo>
                          <a:lnTo>
                            <a:pt x="1330" y="319"/>
                          </a:lnTo>
                          <a:lnTo>
                            <a:pt x="1332" y="319"/>
                          </a:lnTo>
                          <a:lnTo>
                            <a:pt x="1334" y="319"/>
                          </a:lnTo>
                          <a:lnTo>
                            <a:pt x="1334" y="320"/>
                          </a:lnTo>
                          <a:lnTo>
                            <a:pt x="1336" y="320"/>
                          </a:lnTo>
                          <a:lnTo>
                            <a:pt x="1338" y="324"/>
                          </a:lnTo>
                          <a:lnTo>
                            <a:pt x="1340" y="326"/>
                          </a:lnTo>
                          <a:lnTo>
                            <a:pt x="1342" y="328"/>
                          </a:lnTo>
                          <a:lnTo>
                            <a:pt x="1342" y="330"/>
                          </a:lnTo>
                          <a:lnTo>
                            <a:pt x="1342" y="332"/>
                          </a:lnTo>
                          <a:lnTo>
                            <a:pt x="1344" y="332"/>
                          </a:lnTo>
                          <a:lnTo>
                            <a:pt x="1342" y="332"/>
                          </a:lnTo>
                          <a:lnTo>
                            <a:pt x="1344" y="334"/>
                          </a:lnTo>
                          <a:lnTo>
                            <a:pt x="1342" y="334"/>
                          </a:lnTo>
                          <a:lnTo>
                            <a:pt x="1342" y="336"/>
                          </a:lnTo>
                          <a:lnTo>
                            <a:pt x="1342" y="338"/>
                          </a:lnTo>
                          <a:lnTo>
                            <a:pt x="1340" y="338"/>
                          </a:lnTo>
                          <a:lnTo>
                            <a:pt x="1338" y="340"/>
                          </a:lnTo>
                          <a:lnTo>
                            <a:pt x="1338" y="342"/>
                          </a:lnTo>
                          <a:lnTo>
                            <a:pt x="1338" y="343"/>
                          </a:lnTo>
                          <a:lnTo>
                            <a:pt x="1338" y="345"/>
                          </a:lnTo>
                          <a:lnTo>
                            <a:pt x="1338" y="347"/>
                          </a:lnTo>
                          <a:lnTo>
                            <a:pt x="1338" y="349"/>
                          </a:lnTo>
                          <a:lnTo>
                            <a:pt x="1336" y="349"/>
                          </a:lnTo>
                          <a:lnTo>
                            <a:pt x="1336" y="351"/>
                          </a:lnTo>
                          <a:lnTo>
                            <a:pt x="1334" y="353"/>
                          </a:lnTo>
                          <a:lnTo>
                            <a:pt x="1334" y="355"/>
                          </a:lnTo>
                          <a:lnTo>
                            <a:pt x="1334" y="357"/>
                          </a:lnTo>
                          <a:lnTo>
                            <a:pt x="1332" y="359"/>
                          </a:lnTo>
                          <a:lnTo>
                            <a:pt x="1332" y="361"/>
                          </a:lnTo>
                          <a:lnTo>
                            <a:pt x="1332" y="363"/>
                          </a:lnTo>
                          <a:lnTo>
                            <a:pt x="1334" y="363"/>
                          </a:lnTo>
                          <a:lnTo>
                            <a:pt x="1334" y="365"/>
                          </a:lnTo>
                          <a:lnTo>
                            <a:pt x="1334" y="367"/>
                          </a:lnTo>
                          <a:lnTo>
                            <a:pt x="1336" y="368"/>
                          </a:lnTo>
                          <a:lnTo>
                            <a:pt x="1336" y="370"/>
                          </a:lnTo>
                          <a:lnTo>
                            <a:pt x="1338" y="372"/>
                          </a:lnTo>
                          <a:lnTo>
                            <a:pt x="1338" y="374"/>
                          </a:lnTo>
                          <a:lnTo>
                            <a:pt x="1338" y="376"/>
                          </a:lnTo>
                          <a:lnTo>
                            <a:pt x="1338" y="378"/>
                          </a:lnTo>
                          <a:lnTo>
                            <a:pt x="1338" y="380"/>
                          </a:lnTo>
                          <a:lnTo>
                            <a:pt x="1338" y="382"/>
                          </a:lnTo>
                          <a:lnTo>
                            <a:pt x="1338" y="384"/>
                          </a:lnTo>
                          <a:lnTo>
                            <a:pt x="1338" y="386"/>
                          </a:lnTo>
                          <a:lnTo>
                            <a:pt x="1338" y="388"/>
                          </a:lnTo>
                          <a:lnTo>
                            <a:pt x="1340" y="390"/>
                          </a:lnTo>
                          <a:lnTo>
                            <a:pt x="1340" y="391"/>
                          </a:lnTo>
                          <a:lnTo>
                            <a:pt x="1340" y="393"/>
                          </a:lnTo>
                          <a:lnTo>
                            <a:pt x="1340" y="395"/>
                          </a:lnTo>
                          <a:lnTo>
                            <a:pt x="1340" y="397"/>
                          </a:lnTo>
                          <a:lnTo>
                            <a:pt x="1338" y="397"/>
                          </a:lnTo>
                          <a:lnTo>
                            <a:pt x="1336" y="397"/>
                          </a:lnTo>
                          <a:lnTo>
                            <a:pt x="1336" y="399"/>
                          </a:lnTo>
                          <a:lnTo>
                            <a:pt x="1334" y="399"/>
                          </a:lnTo>
                          <a:lnTo>
                            <a:pt x="1332" y="401"/>
                          </a:lnTo>
                          <a:lnTo>
                            <a:pt x="1332" y="403"/>
                          </a:lnTo>
                          <a:lnTo>
                            <a:pt x="1332" y="405"/>
                          </a:lnTo>
                          <a:lnTo>
                            <a:pt x="1332" y="407"/>
                          </a:lnTo>
                          <a:lnTo>
                            <a:pt x="1330" y="407"/>
                          </a:lnTo>
                          <a:lnTo>
                            <a:pt x="1330" y="409"/>
                          </a:lnTo>
                          <a:lnTo>
                            <a:pt x="1332" y="411"/>
                          </a:lnTo>
                          <a:lnTo>
                            <a:pt x="1332" y="413"/>
                          </a:lnTo>
                          <a:lnTo>
                            <a:pt x="1332" y="415"/>
                          </a:lnTo>
                          <a:lnTo>
                            <a:pt x="1332" y="416"/>
                          </a:lnTo>
                          <a:lnTo>
                            <a:pt x="1332" y="418"/>
                          </a:lnTo>
                          <a:lnTo>
                            <a:pt x="1332" y="420"/>
                          </a:lnTo>
                          <a:lnTo>
                            <a:pt x="1332" y="422"/>
                          </a:lnTo>
                          <a:lnTo>
                            <a:pt x="1330" y="424"/>
                          </a:lnTo>
                          <a:lnTo>
                            <a:pt x="1328" y="426"/>
                          </a:lnTo>
                          <a:lnTo>
                            <a:pt x="1328" y="428"/>
                          </a:lnTo>
                          <a:lnTo>
                            <a:pt x="1326" y="428"/>
                          </a:lnTo>
                          <a:lnTo>
                            <a:pt x="1326" y="430"/>
                          </a:lnTo>
                          <a:lnTo>
                            <a:pt x="1326" y="432"/>
                          </a:lnTo>
                          <a:lnTo>
                            <a:pt x="1326" y="434"/>
                          </a:lnTo>
                          <a:lnTo>
                            <a:pt x="1326" y="436"/>
                          </a:lnTo>
                          <a:lnTo>
                            <a:pt x="1326" y="438"/>
                          </a:lnTo>
                          <a:lnTo>
                            <a:pt x="1326" y="439"/>
                          </a:lnTo>
                          <a:lnTo>
                            <a:pt x="1328" y="441"/>
                          </a:lnTo>
                          <a:lnTo>
                            <a:pt x="1326" y="445"/>
                          </a:lnTo>
                          <a:lnTo>
                            <a:pt x="1303" y="570"/>
                          </a:lnTo>
                          <a:lnTo>
                            <a:pt x="1296" y="610"/>
                          </a:lnTo>
                          <a:lnTo>
                            <a:pt x="1296" y="612"/>
                          </a:lnTo>
                          <a:lnTo>
                            <a:pt x="1296" y="614"/>
                          </a:lnTo>
                          <a:lnTo>
                            <a:pt x="1290" y="639"/>
                          </a:lnTo>
                          <a:lnTo>
                            <a:pt x="1286" y="662"/>
                          </a:lnTo>
                          <a:lnTo>
                            <a:pt x="1278" y="704"/>
                          </a:lnTo>
                          <a:lnTo>
                            <a:pt x="1273" y="729"/>
                          </a:lnTo>
                          <a:lnTo>
                            <a:pt x="1271" y="749"/>
                          </a:lnTo>
                          <a:lnTo>
                            <a:pt x="1265" y="777"/>
                          </a:lnTo>
                          <a:lnTo>
                            <a:pt x="1261" y="795"/>
                          </a:lnTo>
                          <a:lnTo>
                            <a:pt x="1255" y="833"/>
                          </a:lnTo>
                          <a:lnTo>
                            <a:pt x="1255" y="835"/>
                          </a:lnTo>
                          <a:lnTo>
                            <a:pt x="1232" y="962"/>
                          </a:lnTo>
                          <a:lnTo>
                            <a:pt x="1219" y="1027"/>
                          </a:lnTo>
                          <a:lnTo>
                            <a:pt x="1217" y="1039"/>
                          </a:lnTo>
                          <a:lnTo>
                            <a:pt x="1213" y="1062"/>
                          </a:lnTo>
                          <a:lnTo>
                            <a:pt x="1202" y="1117"/>
                          </a:lnTo>
                          <a:lnTo>
                            <a:pt x="1200" y="1131"/>
                          </a:lnTo>
                          <a:lnTo>
                            <a:pt x="1196" y="1152"/>
                          </a:lnTo>
                          <a:lnTo>
                            <a:pt x="1194" y="1160"/>
                          </a:lnTo>
                          <a:lnTo>
                            <a:pt x="1192" y="1160"/>
                          </a:lnTo>
                          <a:lnTo>
                            <a:pt x="1192" y="1161"/>
                          </a:lnTo>
                          <a:lnTo>
                            <a:pt x="1190" y="1161"/>
                          </a:lnTo>
                          <a:lnTo>
                            <a:pt x="1190" y="1160"/>
                          </a:lnTo>
                          <a:lnTo>
                            <a:pt x="1190" y="1161"/>
                          </a:lnTo>
                          <a:lnTo>
                            <a:pt x="1188" y="1161"/>
                          </a:lnTo>
                          <a:lnTo>
                            <a:pt x="1188" y="1160"/>
                          </a:lnTo>
                          <a:lnTo>
                            <a:pt x="1188" y="1158"/>
                          </a:lnTo>
                          <a:lnTo>
                            <a:pt x="1186" y="1158"/>
                          </a:lnTo>
                          <a:lnTo>
                            <a:pt x="1186" y="1156"/>
                          </a:lnTo>
                          <a:lnTo>
                            <a:pt x="1184" y="1154"/>
                          </a:lnTo>
                          <a:lnTo>
                            <a:pt x="1182" y="1152"/>
                          </a:lnTo>
                          <a:lnTo>
                            <a:pt x="1180" y="1152"/>
                          </a:lnTo>
                          <a:lnTo>
                            <a:pt x="1180" y="1150"/>
                          </a:lnTo>
                          <a:lnTo>
                            <a:pt x="1179" y="1150"/>
                          </a:lnTo>
                          <a:lnTo>
                            <a:pt x="1179" y="1148"/>
                          </a:lnTo>
                          <a:lnTo>
                            <a:pt x="1177" y="1148"/>
                          </a:lnTo>
                          <a:lnTo>
                            <a:pt x="1177" y="1146"/>
                          </a:lnTo>
                          <a:lnTo>
                            <a:pt x="1177" y="1144"/>
                          </a:lnTo>
                          <a:lnTo>
                            <a:pt x="1175" y="1144"/>
                          </a:lnTo>
                          <a:lnTo>
                            <a:pt x="1173" y="1144"/>
                          </a:lnTo>
                          <a:lnTo>
                            <a:pt x="1173" y="1142"/>
                          </a:lnTo>
                          <a:lnTo>
                            <a:pt x="1171" y="1142"/>
                          </a:lnTo>
                          <a:lnTo>
                            <a:pt x="1169" y="1140"/>
                          </a:lnTo>
                          <a:lnTo>
                            <a:pt x="1167" y="1138"/>
                          </a:lnTo>
                          <a:lnTo>
                            <a:pt x="1167" y="1137"/>
                          </a:lnTo>
                          <a:lnTo>
                            <a:pt x="1165" y="1137"/>
                          </a:lnTo>
                          <a:lnTo>
                            <a:pt x="1165" y="1135"/>
                          </a:lnTo>
                          <a:lnTo>
                            <a:pt x="1163" y="1133"/>
                          </a:lnTo>
                          <a:lnTo>
                            <a:pt x="1163" y="1131"/>
                          </a:lnTo>
                          <a:lnTo>
                            <a:pt x="1161" y="1129"/>
                          </a:lnTo>
                          <a:lnTo>
                            <a:pt x="1161" y="1127"/>
                          </a:lnTo>
                          <a:lnTo>
                            <a:pt x="1161" y="1125"/>
                          </a:lnTo>
                          <a:lnTo>
                            <a:pt x="1159" y="1123"/>
                          </a:lnTo>
                          <a:lnTo>
                            <a:pt x="1157" y="1121"/>
                          </a:lnTo>
                          <a:lnTo>
                            <a:pt x="1155" y="1119"/>
                          </a:lnTo>
                          <a:lnTo>
                            <a:pt x="1154" y="1119"/>
                          </a:lnTo>
                          <a:lnTo>
                            <a:pt x="1152" y="1119"/>
                          </a:lnTo>
                          <a:lnTo>
                            <a:pt x="1152" y="1117"/>
                          </a:lnTo>
                          <a:lnTo>
                            <a:pt x="1150" y="1117"/>
                          </a:lnTo>
                          <a:lnTo>
                            <a:pt x="1148" y="1117"/>
                          </a:lnTo>
                          <a:lnTo>
                            <a:pt x="1146" y="1117"/>
                          </a:lnTo>
                          <a:lnTo>
                            <a:pt x="1144" y="1117"/>
                          </a:lnTo>
                          <a:lnTo>
                            <a:pt x="1140" y="1115"/>
                          </a:lnTo>
                          <a:lnTo>
                            <a:pt x="1138" y="1115"/>
                          </a:lnTo>
                          <a:lnTo>
                            <a:pt x="1136" y="1113"/>
                          </a:lnTo>
                          <a:lnTo>
                            <a:pt x="1134" y="1113"/>
                          </a:lnTo>
                          <a:lnTo>
                            <a:pt x="1134" y="1112"/>
                          </a:lnTo>
                          <a:lnTo>
                            <a:pt x="1132" y="1112"/>
                          </a:lnTo>
                          <a:lnTo>
                            <a:pt x="1132" y="1110"/>
                          </a:lnTo>
                          <a:lnTo>
                            <a:pt x="1131" y="1108"/>
                          </a:lnTo>
                          <a:lnTo>
                            <a:pt x="1131" y="1106"/>
                          </a:lnTo>
                          <a:lnTo>
                            <a:pt x="1131" y="1104"/>
                          </a:lnTo>
                          <a:lnTo>
                            <a:pt x="1131" y="1102"/>
                          </a:lnTo>
                          <a:lnTo>
                            <a:pt x="1131" y="1100"/>
                          </a:lnTo>
                          <a:lnTo>
                            <a:pt x="1131" y="1098"/>
                          </a:lnTo>
                          <a:lnTo>
                            <a:pt x="1131" y="1096"/>
                          </a:lnTo>
                          <a:lnTo>
                            <a:pt x="1131" y="1094"/>
                          </a:lnTo>
                          <a:lnTo>
                            <a:pt x="1131" y="1092"/>
                          </a:lnTo>
                          <a:lnTo>
                            <a:pt x="1129" y="1090"/>
                          </a:lnTo>
                          <a:lnTo>
                            <a:pt x="1129" y="1089"/>
                          </a:lnTo>
                          <a:lnTo>
                            <a:pt x="1129" y="1087"/>
                          </a:lnTo>
                          <a:lnTo>
                            <a:pt x="1129" y="1085"/>
                          </a:lnTo>
                          <a:lnTo>
                            <a:pt x="1129" y="1083"/>
                          </a:lnTo>
                          <a:lnTo>
                            <a:pt x="1127" y="1083"/>
                          </a:lnTo>
                          <a:lnTo>
                            <a:pt x="1127" y="1081"/>
                          </a:lnTo>
                          <a:lnTo>
                            <a:pt x="1127" y="1079"/>
                          </a:lnTo>
                          <a:lnTo>
                            <a:pt x="1127" y="1077"/>
                          </a:lnTo>
                          <a:lnTo>
                            <a:pt x="1125" y="1077"/>
                          </a:lnTo>
                          <a:lnTo>
                            <a:pt x="1125" y="1075"/>
                          </a:lnTo>
                          <a:lnTo>
                            <a:pt x="1123" y="1075"/>
                          </a:lnTo>
                          <a:lnTo>
                            <a:pt x="1121" y="1075"/>
                          </a:lnTo>
                          <a:lnTo>
                            <a:pt x="1119" y="1075"/>
                          </a:lnTo>
                          <a:lnTo>
                            <a:pt x="1117" y="1075"/>
                          </a:lnTo>
                          <a:lnTo>
                            <a:pt x="1115" y="1075"/>
                          </a:lnTo>
                          <a:lnTo>
                            <a:pt x="1113" y="1073"/>
                          </a:lnTo>
                          <a:lnTo>
                            <a:pt x="1111" y="1073"/>
                          </a:lnTo>
                          <a:lnTo>
                            <a:pt x="1109" y="1073"/>
                          </a:lnTo>
                          <a:lnTo>
                            <a:pt x="1109" y="1071"/>
                          </a:lnTo>
                          <a:lnTo>
                            <a:pt x="1107" y="1071"/>
                          </a:lnTo>
                          <a:lnTo>
                            <a:pt x="1107" y="1069"/>
                          </a:lnTo>
                          <a:lnTo>
                            <a:pt x="1106" y="1069"/>
                          </a:lnTo>
                          <a:lnTo>
                            <a:pt x="1106" y="1067"/>
                          </a:lnTo>
                          <a:lnTo>
                            <a:pt x="1106" y="1065"/>
                          </a:lnTo>
                          <a:lnTo>
                            <a:pt x="1104" y="1065"/>
                          </a:lnTo>
                          <a:lnTo>
                            <a:pt x="1104" y="1064"/>
                          </a:lnTo>
                          <a:lnTo>
                            <a:pt x="1102" y="1062"/>
                          </a:lnTo>
                          <a:lnTo>
                            <a:pt x="1102" y="1060"/>
                          </a:lnTo>
                          <a:lnTo>
                            <a:pt x="1100" y="1058"/>
                          </a:lnTo>
                          <a:lnTo>
                            <a:pt x="1098" y="1056"/>
                          </a:lnTo>
                          <a:lnTo>
                            <a:pt x="1098" y="1054"/>
                          </a:lnTo>
                          <a:lnTo>
                            <a:pt x="1096" y="1054"/>
                          </a:lnTo>
                          <a:lnTo>
                            <a:pt x="1094" y="1054"/>
                          </a:lnTo>
                          <a:lnTo>
                            <a:pt x="1094" y="1052"/>
                          </a:lnTo>
                          <a:lnTo>
                            <a:pt x="1092" y="1052"/>
                          </a:lnTo>
                          <a:lnTo>
                            <a:pt x="1090" y="1052"/>
                          </a:lnTo>
                          <a:lnTo>
                            <a:pt x="1090" y="1050"/>
                          </a:lnTo>
                          <a:lnTo>
                            <a:pt x="1088" y="1050"/>
                          </a:lnTo>
                          <a:lnTo>
                            <a:pt x="1086" y="1050"/>
                          </a:lnTo>
                          <a:lnTo>
                            <a:pt x="1084" y="1048"/>
                          </a:lnTo>
                          <a:lnTo>
                            <a:pt x="1083" y="1048"/>
                          </a:lnTo>
                          <a:lnTo>
                            <a:pt x="1081" y="1050"/>
                          </a:lnTo>
                          <a:lnTo>
                            <a:pt x="1079" y="1050"/>
                          </a:lnTo>
                          <a:lnTo>
                            <a:pt x="1077" y="1052"/>
                          </a:lnTo>
                          <a:lnTo>
                            <a:pt x="1075" y="1052"/>
                          </a:lnTo>
                          <a:lnTo>
                            <a:pt x="1075" y="1054"/>
                          </a:lnTo>
                          <a:lnTo>
                            <a:pt x="1073" y="1054"/>
                          </a:lnTo>
                          <a:lnTo>
                            <a:pt x="1073" y="1056"/>
                          </a:lnTo>
                          <a:lnTo>
                            <a:pt x="1071" y="1056"/>
                          </a:lnTo>
                          <a:lnTo>
                            <a:pt x="1071" y="1058"/>
                          </a:lnTo>
                          <a:lnTo>
                            <a:pt x="1069" y="1060"/>
                          </a:lnTo>
                          <a:lnTo>
                            <a:pt x="1067" y="1062"/>
                          </a:lnTo>
                          <a:lnTo>
                            <a:pt x="1065" y="1064"/>
                          </a:lnTo>
                          <a:lnTo>
                            <a:pt x="1063" y="1064"/>
                          </a:lnTo>
                          <a:lnTo>
                            <a:pt x="1061" y="1065"/>
                          </a:lnTo>
                          <a:lnTo>
                            <a:pt x="1059" y="1065"/>
                          </a:lnTo>
                          <a:lnTo>
                            <a:pt x="1058" y="1065"/>
                          </a:lnTo>
                          <a:lnTo>
                            <a:pt x="1056" y="1067"/>
                          </a:lnTo>
                          <a:lnTo>
                            <a:pt x="1054" y="1067"/>
                          </a:lnTo>
                          <a:lnTo>
                            <a:pt x="1052" y="1067"/>
                          </a:lnTo>
                          <a:lnTo>
                            <a:pt x="1050" y="1067"/>
                          </a:lnTo>
                          <a:lnTo>
                            <a:pt x="1048" y="1069"/>
                          </a:lnTo>
                          <a:lnTo>
                            <a:pt x="1044" y="1069"/>
                          </a:lnTo>
                          <a:lnTo>
                            <a:pt x="1042" y="1069"/>
                          </a:lnTo>
                          <a:lnTo>
                            <a:pt x="1040" y="1069"/>
                          </a:lnTo>
                          <a:lnTo>
                            <a:pt x="1038" y="1067"/>
                          </a:lnTo>
                          <a:lnTo>
                            <a:pt x="1036" y="1067"/>
                          </a:lnTo>
                          <a:lnTo>
                            <a:pt x="1035" y="1067"/>
                          </a:lnTo>
                          <a:lnTo>
                            <a:pt x="1031" y="1065"/>
                          </a:lnTo>
                          <a:lnTo>
                            <a:pt x="1029" y="1065"/>
                          </a:lnTo>
                          <a:lnTo>
                            <a:pt x="1029" y="1064"/>
                          </a:lnTo>
                          <a:lnTo>
                            <a:pt x="1027" y="1064"/>
                          </a:lnTo>
                          <a:lnTo>
                            <a:pt x="1027" y="1062"/>
                          </a:lnTo>
                          <a:lnTo>
                            <a:pt x="1027" y="1060"/>
                          </a:lnTo>
                          <a:lnTo>
                            <a:pt x="1025" y="1060"/>
                          </a:lnTo>
                          <a:lnTo>
                            <a:pt x="1025" y="1058"/>
                          </a:lnTo>
                          <a:lnTo>
                            <a:pt x="1023" y="1058"/>
                          </a:lnTo>
                          <a:lnTo>
                            <a:pt x="1021" y="1056"/>
                          </a:lnTo>
                          <a:lnTo>
                            <a:pt x="1019" y="1056"/>
                          </a:lnTo>
                          <a:lnTo>
                            <a:pt x="1017" y="1056"/>
                          </a:lnTo>
                          <a:lnTo>
                            <a:pt x="1015" y="1056"/>
                          </a:lnTo>
                          <a:lnTo>
                            <a:pt x="1015" y="1058"/>
                          </a:lnTo>
                          <a:lnTo>
                            <a:pt x="1013" y="1058"/>
                          </a:lnTo>
                          <a:lnTo>
                            <a:pt x="1011" y="1058"/>
                          </a:lnTo>
                          <a:lnTo>
                            <a:pt x="1010" y="1058"/>
                          </a:lnTo>
                          <a:lnTo>
                            <a:pt x="1008" y="1058"/>
                          </a:lnTo>
                          <a:lnTo>
                            <a:pt x="1006" y="1058"/>
                          </a:lnTo>
                          <a:lnTo>
                            <a:pt x="1004" y="1058"/>
                          </a:lnTo>
                          <a:lnTo>
                            <a:pt x="1002" y="1058"/>
                          </a:lnTo>
                          <a:lnTo>
                            <a:pt x="1000" y="1056"/>
                          </a:lnTo>
                          <a:lnTo>
                            <a:pt x="998" y="1056"/>
                          </a:lnTo>
                          <a:lnTo>
                            <a:pt x="998" y="1054"/>
                          </a:lnTo>
                          <a:lnTo>
                            <a:pt x="998" y="1052"/>
                          </a:lnTo>
                          <a:lnTo>
                            <a:pt x="998" y="1050"/>
                          </a:lnTo>
                          <a:lnTo>
                            <a:pt x="996" y="1050"/>
                          </a:lnTo>
                          <a:lnTo>
                            <a:pt x="996" y="1048"/>
                          </a:lnTo>
                          <a:lnTo>
                            <a:pt x="996" y="1046"/>
                          </a:lnTo>
                          <a:lnTo>
                            <a:pt x="994" y="1046"/>
                          </a:lnTo>
                          <a:lnTo>
                            <a:pt x="994" y="1044"/>
                          </a:lnTo>
                          <a:lnTo>
                            <a:pt x="992" y="1044"/>
                          </a:lnTo>
                          <a:lnTo>
                            <a:pt x="990" y="1042"/>
                          </a:lnTo>
                          <a:lnTo>
                            <a:pt x="988" y="1044"/>
                          </a:lnTo>
                          <a:lnTo>
                            <a:pt x="987" y="1044"/>
                          </a:lnTo>
                          <a:lnTo>
                            <a:pt x="987" y="1042"/>
                          </a:lnTo>
                          <a:lnTo>
                            <a:pt x="988" y="1041"/>
                          </a:lnTo>
                          <a:lnTo>
                            <a:pt x="990" y="1037"/>
                          </a:lnTo>
                          <a:lnTo>
                            <a:pt x="992" y="1035"/>
                          </a:lnTo>
                          <a:lnTo>
                            <a:pt x="998" y="1025"/>
                          </a:lnTo>
                          <a:lnTo>
                            <a:pt x="1033" y="973"/>
                          </a:lnTo>
                          <a:lnTo>
                            <a:pt x="1088" y="887"/>
                          </a:lnTo>
                          <a:lnTo>
                            <a:pt x="1123" y="833"/>
                          </a:lnTo>
                          <a:lnTo>
                            <a:pt x="1140" y="806"/>
                          </a:lnTo>
                          <a:lnTo>
                            <a:pt x="1157" y="779"/>
                          </a:lnTo>
                          <a:lnTo>
                            <a:pt x="1157" y="777"/>
                          </a:lnTo>
                          <a:lnTo>
                            <a:pt x="1159" y="777"/>
                          </a:lnTo>
                          <a:lnTo>
                            <a:pt x="1159" y="776"/>
                          </a:lnTo>
                          <a:lnTo>
                            <a:pt x="1163" y="770"/>
                          </a:lnTo>
                          <a:lnTo>
                            <a:pt x="1163" y="768"/>
                          </a:lnTo>
                          <a:lnTo>
                            <a:pt x="1161" y="768"/>
                          </a:lnTo>
                          <a:lnTo>
                            <a:pt x="1161" y="766"/>
                          </a:lnTo>
                          <a:lnTo>
                            <a:pt x="1159" y="764"/>
                          </a:lnTo>
                          <a:lnTo>
                            <a:pt x="1159" y="762"/>
                          </a:lnTo>
                          <a:lnTo>
                            <a:pt x="1159" y="758"/>
                          </a:lnTo>
                          <a:lnTo>
                            <a:pt x="1159" y="756"/>
                          </a:lnTo>
                          <a:lnTo>
                            <a:pt x="1159" y="754"/>
                          </a:lnTo>
                          <a:lnTo>
                            <a:pt x="1161" y="754"/>
                          </a:lnTo>
                          <a:lnTo>
                            <a:pt x="1161" y="752"/>
                          </a:lnTo>
                          <a:lnTo>
                            <a:pt x="1161" y="751"/>
                          </a:lnTo>
                          <a:lnTo>
                            <a:pt x="1161" y="749"/>
                          </a:lnTo>
                          <a:lnTo>
                            <a:pt x="1161" y="747"/>
                          </a:lnTo>
                          <a:lnTo>
                            <a:pt x="1159" y="747"/>
                          </a:lnTo>
                          <a:lnTo>
                            <a:pt x="1159" y="745"/>
                          </a:lnTo>
                          <a:lnTo>
                            <a:pt x="1159" y="743"/>
                          </a:lnTo>
                          <a:lnTo>
                            <a:pt x="1157" y="743"/>
                          </a:lnTo>
                          <a:lnTo>
                            <a:pt x="1157" y="741"/>
                          </a:lnTo>
                          <a:lnTo>
                            <a:pt x="1155" y="739"/>
                          </a:lnTo>
                          <a:lnTo>
                            <a:pt x="1154" y="739"/>
                          </a:lnTo>
                          <a:lnTo>
                            <a:pt x="1152" y="739"/>
                          </a:lnTo>
                          <a:lnTo>
                            <a:pt x="1150" y="741"/>
                          </a:lnTo>
                          <a:lnTo>
                            <a:pt x="1150" y="743"/>
                          </a:lnTo>
                          <a:lnTo>
                            <a:pt x="1150" y="745"/>
                          </a:lnTo>
                          <a:lnTo>
                            <a:pt x="1148" y="747"/>
                          </a:lnTo>
                          <a:lnTo>
                            <a:pt x="1148" y="749"/>
                          </a:lnTo>
                          <a:lnTo>
                            <a:pt x="1148" y="751"/>
                          </a:lnTo>
                          <a:lnTo>
                            <a:pt x="1146" y="752"/>
                          </a:lnTo>
                          <a:lnTo>
                            <a:pt x="1144" y="752"/>
                          </a:lnTo>
                          <a:lnTo>
                            <a:pt x="1144" y="754"/>
                          </a:lnTo>
                          <a:lnTo>
                            <a:pt x="1142" y="752"/>
                          </a:lnTo>
                          <a:lnTo>
                            <a:pt x="1140" y="752"/>
                          </a:lnTo>
                          <a:lnTo>
                            <a:pt x="1138" y="751"/>
                          </a:lnTo>
                          <a:lnTo>
                            <a:pt x="1136" y="751"/>
                          </a:lnTo>
                          <a:lnTo>
                            <a:pt x="1134" y="751"/>
                          </a:lnTo>
                          <a:lnTo>
                            <a:pt x="1134" y="749"/>
                          </a:lnTo>
                          <a:lnTo>
                            <a:pt x="1134" y="747"/>
                          </a:lnTo>
                          <a:lnTo>
                            <a:pt x="1136" y="745"/>
                          </a:lnTo>
                          <a:lnTo>
                            <a:pt x="1136" y="743"/>
                          </a:lnTo>
                          <a:lnTo>
                            <a:pt x="1136" y="741"/>
                          </a:lnTo>
                          <a:lnTo>
                            <a:pt x="1136" y="739"/>
                          </a:lnTo>
                          <a:lnTo>
                            <a:pt x="1136" y="737"/>
                          </a:lnTo>
                          <a:lnTo>
                            <a:pt x="1134" y="737"/>
                          </a:lnTo>
                          <a:lnTo>
                            <a:pt x="1134" y="735"/>
                          </a:lnTo>
                          <a:lnTo>
                            <a:pt x="1132" y="735"/>
                          </a:lnTo>
                          <a:lnTo>
                            <a:pt x="1131" y="735"/>
                          </a:lnTo>
                          <a:lnTo>
                            <a:pt x="1129" y="735"/>
                          </a:lnTo>
                          <a:lnTo>
                            <a:pt x="1129" y="737"/>
                          </a:lnTo>
                          <a:lnTo>
                            <a:pt x="1129" y="739"/>
                          </a:lnTo>
                          <a:lnTo>
                            <a:pt x="1127" y="741"/>
                          </a:lnTo>
                          <a:lnTo>
                            <a:pt x="1125" y="743"/>
                          </a:lnTo>
                          <a:lnTo>
                            <a:pt x="1123" y="741"/>
                          </a:lnTo>
                          <a:lnTo>
                            <a:pt x="1121" y="741"/>
                          </a:lnTo>
                          <a:lnTo>
                            <a:pt x="1121" y="739"/>
                          </a:lnTo>
                          <a:lnTo>
                            <a:pt x="1119" y="739"/>
                          </a:lnTo>
                          <a:lnTo>
                            <a:pt x="1119" y="737"/>
                          </a:lnTo>
                          <a:lnTo>
                            <a:pt x="1119" y="735"/>
                          </a:lnTo>
                          <a:lnTo>
                            <a:pt x="1117" y="733"/>
                          </a:lnTo>
                          <a:lnTo>
                            <a:pt x="1117" y="731"/>
                          </a:lnTo>
                          <a:lnTo>
                            <a:pt x="1117" y="729"/>
                          </a:lnTo>
                          <a:lnTo>
                            <a:pt x="1117" y="726"/>
                          </a:lnTo>
                          <a:lnTo>
                            <a:pt x="1117" y="724"/>
                          </a:lnTo>
                          <a:lnTo>
                            <a:pt x="1117" y="720"/>
                          </a:lnTo>
                          <a:lnTo>
                            <a:pt x="1117" y="718"/>
                          </a:lnTo>
                          <a:lnTo>
                            <a:pt x="1117" y="716"/>
                          </a:lnTo>
                          <a:lnTo>
                            <a:pt x="1115" y="716"/>
                          </a:lnTo>
                          <a:lnTo>
                            <a:pt x="1115" y="714"/>
                          </a:lnTo>
                          <a:lnTo>
                            <a:pt x="1113" y="714"/>
                          </a:lnTo>
                          <a:lnTo>
                            <a:pt x="1111" y="712"/>
                          </a:lnTo>
                          <a:lnTo>
                            <a:pt x="1109" y="712"/>
                          </a:lnTo>
                          <a:lnTo>
                            <a:pt x="1107" y="710"/>
                          </a:lnTo>
                          <a:lnTo>
                            <a:pt x="1106" y="710"/>
                          </a:lnTo>
                          <a:lnTo>
                            <a:pt x="1106" y="712"/>
                          </a:lnTo>
                          <a:lnTo>
                            <a:pt x="1104" y="712"/>
                          </a:lnTo>
                          <a:lnTo>
                            <a:pt x="1104" y="714"/>
                          </a:lnTo>
                          <a:lnTo>
                            <a:pt x="1100" y="716"/>
                          </a:lnTo>
                          <a:lnTo>
                            <a:pt x="1098" y="718"/>
                          </a:lnTo>
                          <a:lnTo>
                            <a:pt x="1096" y="720"/>
                          </a:lnTo>
                          <a:lnTo>
                            <a:pt x="1092" y="720"/>
                          </a:lnTo>
                          <a:lnTo>
                            <a:pt x="1090" y="720"/>
                          </a:lnTo>
                          <a:lnTo>
                            <a:pt x="1088" y="720"/>
                          </a:lnTo>
                          <a:lnTo>
                            <a:pt x="1086" y="720"/>
                          </a:lnTo>
                          <a:lnTo>
                            <a:pt x="1084" y="718"/>
                          </a:lnTo>
                          <a:lnTo>
                            <a:pt x="1083" y="718"/>
                          </a:lnTo>
                          <a:lnTo>
                            <a:pt x="1083" y="716"/>
                          </a:lnTo>
                          <a:lnTo>
                            <a:pt x="1081" y="716"/>
                          </a:lnTo>
                          <a:lnTo>
                            <a:pt x="1081" y="714"/>
                          </a:lnTo>
                          <a:lnTo>
                            <a:pt x="1083" y="712"/>
                          </a:lnTo>
                          <a:lnTo>
                            <a:pt x="1084" y="710"/>
                          </a:lnTo>
                          <a:lnTo>
                            <a:pt x="1086" y="710"/>
                          </a:lnTo>
                          <a:lnTo>
                            <a:pt x="1088" y="710"/>
                          </a:lnTo>
                          <a:lnTo>
                            <a:pt x="1090" y="710"/>
                          </a:lnTo>
                          <a:lnTo>
                            <a:pt x="1094" y="708"/>
                          </a:lnTo>
                          <a:lnTo>
                            <a:pt x="1096" y="708"/>
                          </a:lnTo>
                          <a:lnTo>
                            <a:pt x="1098" y="706"/>
                          </a:lnTo>
                          <a:lnTo>
                            <a:pt x="1098" y="704"/>
                          </a:lnTo>
                          <a:lnTo>
                            <a:pt x="1098" y="703"/>
                          </a:lnTo>
                          <a:lnTo>
                            <a:pt x="1098" y="701"/>
                          </a:lnTo>
                          <a:lnTo>
                            <a:pt x="1096" y="701"/>
                          </a:lnTo>
                          <a:lnTo>
                            <a:pt x="1094" y="701"/>
                          </a:lnTo>
                          <a:lnTo>
                            <a:pt x="1092" y="701"/>
                          </a:lnTo>
                          <a:lnTo>
                            <a:pt x="1090" y="701"/>
                          </a:lnTo>
                          <a:lnTo>
                            <a:pt x="1088" y="699"/>
                          </a:lnTo>
                          <a:lnTo>
                            <a:pt x="1086" y="699"/>
                          </a:lnTo>
                          <a:lnTo>
                            <a:pt x="1084" y="697"/>
                          </a:lnTo>
                          <a:lnTo>
                            <a:pt x="1083" y="697"/>
                          </a:lnTo>
                          <a:lnTo>
                            <a:pt x="1081" y="697"/>
                          </a:lnTo>
                          <a:lnTo>
                            <a:pt x="1079" y="697"/>
                          </a:lnTo>
                          <a:lnTo>
                            <a:pt x="1077" y="699"/>
                          </a:lnTo>
                          <a:lnTo>
                            <a:pt x="1075" y="699"/>
                          </a:lnTo>
                          <a:lnTo>
                            <a:pt x="1073" y="701"/>
                          </a:lnTo>
                          <a:lnTo>
                            <a:pt x="1071" y="703"/>
                          </a:lnTo>
                          <a:lnTo>
                            <a:pt x="1071" y="704"/>
                          </a:lnTo>
                          <a:lnTo>
                            <a:pt x="1069" y="704"/>
                          </a:lnTo>
                          <a:lnTo>
                            <a:pt x="1069" y="706"/>
                          </a:lnTo>
                          <a:lnTo>
                            <a:pt x="1067" y="706"/>
                          </a:lnTo>
                          <a:lnTo>
                            <a:pt x="1065" y="706"/>
                          </a:lnTo>
                          <a:lnTo>
                            <a:pt x="1063" y="706"/>
                          </a:lnTo>
                          <a:lnTo>
                            <a:pt x="1061" y="704"/>
                          </a:lnTo>
                          <a:lnTo>
                            <a:pt x="1059" y="703"/>
                          </a:lnTo>
                          <a:lnTo>
                            <a:pt x="1059" y="701"/>
                          </a:lnTo>
                          <a:lnTo>
                            <a:pt x="1059" y="699"/>
                          </a:lnTo>
                          <a:lnTo>
                            <a:pt x="1059" y="697"/>
                          </a:lnTo>
                          <a:lnTo>
                            <a:pt x="1059" y="695"/>
                          </a:lnTo>
                          <a:lnTo>
                            <a:pt x="1058" y="695"/>
                          </a:lnTo>
                          <a:lnTo>
                            <a:pt x="1058" y="693"/>
                          </a:lnTo>
                          <a:lnTo>
                            <a:pt x="1056" y="691"/>
                          </a:lnTo>
                          <a:lnTo>
                            <a:pt x="1056" y="689"/>
                          </a:lnTo>
                          <a:lnTo>
                            <a:pt x="1054" y="687"/>
                          </a:lnTo>
                          <a:lnTo>
                            <a:pt x="1052" y="687"/>
                          </a:lnTo>
                          <a:lnTo>
                            <a:pt x="1052" y="689"/>
                          </a:lnTo>
                          <a:lnTo>
                            <a:pt x="1050" y="689"/>
                          </a:lnTo>
                          <a:lnTo>
                            <a:pt x="1048" y="691"/>
                          </a:lnTo>
                          <a:lnTo>
                            <a:pt x="1046" y="693"/>
                          </a:lnTo>
                          <a:lnTo>
                            <a:pt x="1044" y="693"/>
                          </a:lnTo>
                          <a:lnTo>
                            <a:pt x="1042" y="693"/>
                          </a:lnTo>
                          <a:lnTo>
                            <a:pt x="1042" y="691"/>
                          </a:lnTo>
                          <a:lnTo>
                            <a:pt x="1040" y="691"/>
                          </a:lnTo>
                          <a:lnTo>
                            <a:pt x="1038" y="689"/>
                          </a:lnTo>
                          <a:lnTo>
                            <a:pt x="1038" y="687"/>
                          </a:lnTo>
                          <a:lnTo>
                            <a:pt x="1036" y="685"/>
                          </a:lnTo>
                          <a:lnTo>
                            <a:pt x="1036" y="683"/>
                          </a:lnTo>
                          <a:lnTo>
                            <a:pt x="1035" y="681"/>
                          </a:lnTo>
                          <a:lnTo>
                            <a:pt x="1033" y="680"/>
                          </a:lnTo>
                          <a:lnTo>
                            <a:pt x="1031" y="678"/>
                          </a:lnTo>
                          <a:lnTo>
                            <a:pt x="1029" y="678"/>
                          </a:lnTo>
                          <a:lnTo>
                            <a:pt x="1027" y="678"/>
                          </a:lnTo>
                          <a:lnTo>
                            <a:pt x="1025" y="678"/>
                          </a:lnTo>
                          <a:lnTo>
                            <a:pt x="1023" y="678"/>
                          </a:lnTo>
                          <a:lnTo>
                            <a:pt x="1021" y="678"/>
                          </a:lnTo>
                          <a:lnTo>
                            <a:pt x="1021" y="680"/>
                          </a:lnTo>
                          <a:lnTo>
                            <a:pt x="1023" y="681"/>
                          </a:lnTo>
                          <a:lnTo>
                            <a:pt x="1025" y="681"/>
                          </a:lnTo>
                          <a:lnTo>
                            <a:pt x="1027" y="683"/>
                          </a:lnTo>
                          <a:lnTo>
                            <a:pt x="1029" y="683"/>
                          </a:lnTo>
                          <a:lnTo>
                            <a:pt x="1031" y="683"/>
                          </a:lnTo>
                          <a:lnTo>
                            <a:pt x="1031" y="685"/>
                          </a:lnTo>
                          <a:lnTo>
                            <a:pt x="1033" y="685"/>
                          </a:lnTo>
                          <a:lnTo>
                            <a:pt x="1033" y="687"/>
                          </a:lnTo>
                          <a:lnTo>
                            <a:pt x="1033" y="689"/>
                          </a:lnTo>
                          <a:lnTo>
                            <a:pt x="1031" y="691"/>
                          </a:lnTo>
                          <a:lnTo>
                            <a:pt x="1029" y="693"/>
                          </a:lnTo>
                          <a:lnTo>
                            <a:pt x="1027" y="693"/>
                          </a:lnTo>
                          <a:lnTo>
                            <a:pt x="1025" y="693"/>
                          </a:lnTo>
                          <a:lnTo>
                            <a:pt x="1023" y="695"/>
                          </a:lnTo>
                          <a:lnTo>
                            <a:pt x="1021" y="695"/>
                          </a:lnTo>
                          <a:lnTo>
                            <a:pt x="1019" y="695"/>
                          </a:lnTo>
                          <a:lnTo>
                            <a:pt x="1017" y="695"/>
                          </a:lnTo>
                          <a:lnTo>
                            <a:pt x="1015" y="693"/>
                          </a:lnTo>
                          <a:lnTo>
                            <a:pt x="1013" y="693"/>
                          </a:lnTo>
                          <a:lnTo>
                            <a:pt x="1011" y="693"/>
                          </a:lnTo>
                          <a:lnTo>
                            <a:pt x="1010" y="691"/>
                          </a:lnTo>
                          <a:lnTo>
                            <a:pt x="1010" y="689"/>
                          </a:lnTo>
                          <a:lnTo>
                            <a:pt x="1008" y="687"/>
                          </a:lnTo>
                          <a:lnTo>
                            <a:pt x="1008" y="685"/>
                          </a:lnTo>
                          <a:lnTo>
                            <a:pt x="1010" y="685"/>
                          </a:lnTo>
                          <a:lnTo>
                            <a:pt x="1010" y="683"/>
                          </a:lnTo>
                          <a:lnTo>
                            <a:pt x="1010" y="681"/>
                          </a:lnTo>
                          <a:lnTo>
                            <a:pt x="1011" y="680"/>
                          </a:lnTo>
                          <a:lnTo>
                            <a:pt x="1011" y="678"/>
                          </a:lnTo>
                          <a:lnTo>
                            <a:pt x="1011" y="676"/>
                          </a:lnTo>
                          <a:lnTo>
                            <a:pt x="1011" y="674"/>
                          </a:lnTo>
                          <a:lnTo>
                            <a:pt x="1011" y="672"/>
                          </a:lnTo>
                          <a:lnTo>
                            <a:pt x="1010" y="672"/>
                          </a:lnTo>
                          <a:lnTo>
                            <a:pt x="1008" y="674"/>
                          </a:lnTo>
                          <a:lnTo>
                            <a:pt x="1006" y="674"/>
                          </a:lnTo>
                          <a:lnTo>
                            <a:pt x="1002" y="674"/>
                          </a:lnTo>
                          <a:lnTo>
                            <a:pt x="1000" y="674"/>
                          </a:lnTo>
                          <a:lnTo>
                            <a:pt x="998" y="674"/>
                          </a:lnTo>
                          <a:lnTo>
                            <a:pt x="998" y="672"/>
                          </a:lnTo>
                          <a:lnTo>
                            <a:pt x="998" y="670"/>
                          </a:lnTo>
                          <a:lnTo>
                            <a:pt x="998" y="668"/>
                          </a:lnTo>
                          <a:lnTo>
                            <a:pt x="1000" y="668"/>
                          </a:lnTo>
                          <a:lnTo>
                            <a:pt x="1000" y="666"/>
                          </a:lnTo>
                          <a:lnTo>
                            <a:pt x="1002" y="664"/>
                          </a:lnTo>
                          <a:lnTo>
                            <a:pt x="1002" y="662"/>
                          </a:lnTo>
                          <a:lnTo>
                            <a:pt x="1004" y="662"/>
                          </a:lnTo>
                          <a:lnTo>
                            <a:pt x="1004" y="660"/>
                          </a:lnTo>
                          <a:lnTo>
                            <a:pt x="1002" y="660"/>
                          </a:lnTo>
                          <a:lnTo>
                            <a:pt x="1002" y="658"/>
                          </a:lnTo>
                          <a:lnTo>
                            <a:pt x="1000" y="658"/>
                          </a:lnTo>
                          <a:lnTo>
                            <a:pt x="998" y="656"/>
                          </a:lnTo>
                          <a:lnTo>
                            <a:pt x="996" y="656"/>
                          </a:lnTo>
                          <a:lnTo>
                            <a:pt x="994" y="656"/>
                          </a:lnTo>
                          <a:lnTo>
                            <a:pt x="992" y="655"/>
                          </a:lnTo>
                          <a:lnTo>
                            <a:pt x="990" y="655"/>
                          </a:lnTo>
                          <a:lnTo>
                            <a:pt x="988" y="655"/>
                          </a:lnTo>
                          <a:lnTo>
                            <a:pt x="987" y="655"/>
                          </a:lnTo>
                          <a:lnTo>
                            <a:pt x="985" y="655"/>
                          </a:lnTo>
                          <a:lnTo>
                            <a:pt x="983" y="653"/>
                          </a:lnTo>
                          <a:lnTo>
                            <a:pt x="981" y="653"/>
                          </a:lnTo>
                          <a:lnTo>
                            <a:pt x="979" y="653"/>
                          </a:lnTo>
                          <a:lnTo>
                            <a:pt x="979" y="651"/>
                          </a:lnTo>
                          <a:lnTo>
                            <a:pt x="977" y="651"/>
                          </a:lnTo>
                          <a:lnTo>
                            <a:pt x="977" y="649"/>
                          </a:lnTo>
                          <a:lnTo>
                            <a:pt x="977" y="647"/>
                          </a:lnTo>
                          <a:lnTo>
                            <a:pt x="975" y="647"/>
                          </a:lnTo>
                          <a:lnTo>
                            <a:pt x="975" y="645"/>
                          </a:lnTo>
                          <a:lnTo>
                            <a:pt x="973" y="643"/>
                          </a:lnTo>
                          <a:lnTo>
                            <a:pt x="971" y="643"/>
                          </a:lnTo>
                          <a:lnTo>
                            <a:pt x="969" y="643"/>
                          </a:lnTo>
                          <a:lnTo>
                            <a:pt x="967" y="643"/>
                          </a:lnTo>
                          <a:lnTo>
                            <a:pt x="965" y="643"/>
                          </a:lnTo>
                          <a:lnTo>
                            <a:pt x="963" y="643"/>
                          </a:lnTo>
                          <a:lnTo>
                            <a:pt x="962" y="643"/>
                          </a:lnTo>
                          <a:lnTo>
                            <a:pt x="960" y="643"/>
                          </a:lnTo>
                          <a:lnTo>
                            <a:pt x="958" y="641"/>
                          </a:lnTo>
                          <a:lnTo>
                            <a:pt x="956" y="641"/>
                          </a:lnTo>
                          <a:lnTo>
                            <a:pt x="956" y="639"/>
                          </a:lnTo>
                          <a:lnTo>
                            <a:pt x="956" y="637"/>
                          </a:lnTo>
                          <a:lnTo>
                            <a:pt x="954" y="635"/>
                          </a:lnTo>
                          <a:lnTo>
                            <a:pt x="954" y="632"/>
                          </a:lnTo>
                          <a:lnTo>
                            <a:pt x="952" y="630"/>
                          </a:lnTo>
                          <a:lnTo>
                            <a:pt x="952" y="628"/>
                          </a:lnTo>
                          <a:lnTo>
                            <a:pt x="952" y="626"/>
                          </a:lnTo>
                          <a:lnTo>
                            <a:pt x="950" y="626"/>
                          </a:lnTo>
                          <a:lnTo>
                            <a:pt x="948" y="626"/>
                          </a:lnTo>
                          <a:lnTo>
                            <a:pt x="948" y="624"/>
                          </a:lnTo>
                          <a:lnTo>
                            <a:pt x="946" y="624"/>
                          </a:lnTo>
                          <a:lnTo>
                            <a:pt x="944" y="624"/>
                          </a:lnTo>
                          <a:lnTo>
                            <a:pt x="942" y="624"/>
                          </a:lnTo>
                          <a:lnTo>
                            <a:pt x="940" y="624"/>
                          </a:lnTo>
                          <a:lnTo>
                            <a:pt x="939" y="624"/>
                          </a:lnTo>
                          <a:lnTo>
                            <a:pt x="939" y="626"/>
                          </a:lnTo>
                          <a:lnTo>
                            <a:pt x="939" y="628"/>
                          </a:lnTo>
                          <a:lnTo>
                            <a:pt x="935" y="632"/>
                          </a:lnTo>
                          <a:lnTo>
                            <a:pt x="933" y="632"/>
                          </a:lnTo>
                          <a:lnTo>
                            <a:pt x="931" y="632"/>
                          </a:lnTo>
                          <a:lnTo>
                            <a:pt x="929" y="632"/>
                          </a:lnTo>
                          <a:lnTo>
                            <a:pt x="927" y="632"/>
                          </a:lnTo>
                          <a:lnTo>
                            <a:pt x="925" y="630"/>
                          </a:lnTo>
                          <a:lnTo>
                            <a:pt x="923" y="628"/>
                          </a:lnTo>
                          <a:lnTo>
                            <a:pt x="923" y="626"/>
                          </a:lnTo>
                          <a:lnTo>
                            <a:pt x="923" y="624"/>
                          </a:lnTo>
                          <a:lnTo>
                            <a:pt x="921" y="624"/>
                          </a:lnTo>
                          <a:lnTo>
                            <a:pt x="921" y="622"/>
                          </a:lnTo>
                          <a:lnTo>
                            <a:pt x="919" y="622"/>
                          </a:lnTo>
                          <a:lnTo>
                            <a:pt x="917" y="620"/>
                          </a:lnTo>
                          <a:lnTo>
                            <a:pt x="915" y="620"/>
                          </a:lnTo>
                          <a:lnTo>
                            <a:pt x="914" y="620"/>
                          </a:lnTo>
                          <a:lnTo>
                            <a:pt x="912" y="620"/>
                          </a:lnTo>
                          <a:lnTo>
                            <a:pt x="910" y="620"/>
                          </a:lnTo>
                          <a:lnTo>
                            <a:pt x="910" y="622"/>
                          </a:lnTo>
                          <a:lnTo>
                            <a:pt x="908" y="622"/>
                          </a:lnTo>
                          <a:lnTo>
                            <a:pt x="908" y="624"/>
                          </a:lnTo>
                          <a:lnTo>
                            <a:pt x="908" y="626"/>
                          </a:lnTo>
                          <a:lnTo>
                            <a:pt x="908" y="628"/>
                          </a:lnTo>
                          <a:lnTo>
                            <a:pt x="908" y="630"/>
                          </a:lnTo>
                          <a:lnTo>
                            <a:pt x="910" y="632"/>
                          </a:lnTo>
                          <a:lnTo>
                            <a:pt x="910" y="633"/>
                          </a:lnTo>
                          <a:lnTo>
                            <a:pt x="912" y="635"/>
                          </a:lnTo>
                          <a:lnTo>
                            <a:pt x="914" y="637"/>
                          </a:lnTo>
                          <a:lnTo>
                            <a:pt x="914" y="639"/>
                          </a:lnTo>
                          <a:lnTo>
                            <a:pt x="914" y="641"/>
                          </a:lnTo>
                          <a:lnTo>
                            <a:pt x="915" y="641"/>
                          </a:lnTo>
                          <a:lnTo>
                            <a:pt x="915" y="643"/>
                          </a:lnTo>
                          <a:lnTo>
                            <a:pt x="914" y="645"/>
                          </a:lnTo>
                          <a:lnTo>
                            <a:pt x="912" y="645"/>
                          </a:lnTo>
                          <a:lnTo>
                            <a:pt x="910" y="645"/>
                          </a:lnTo>
                          <a:lnTo>
                            <a:pt x="908" y="645"/>
                          </a:lnTo>
                          <a:lnTo>
                            <a:pt x="908" y="643"/>
                          </a:lnTo>
                          <a:lnTo>
                            <a:pt x="908" y="641"/>
                          </a:lnTo>
                          <a:lnTo>
                            <a:pt x="906" y="641"/>
                          </a:lnTo>
                          <a:lnTo>
                            <a:pt x="906" y="639"/>
                          </a:lnTo>
                          <a:lnTo>
                            <a:pt x="904" y="639"/>
                          </a:lnTo>
                          <a:lnTo>
                            <a:pt x="904" y="637"/>
                          </a:lnTo>
                          <a:lnTo>
                            <a:pt x="902" y="637"/>
                          </a:lnTo>
                          <a:lnTo>
                            <a:pt x="902" y="635"/>
                          </a:lnTo>
                          <a:lnTo>
                            <a:pt x="900" y="635"/>
                          </a:lnTo>
                          <a:lnTo>
                            <a:pt x="898" y="635"/>
                          </a:lnTo>
                          <a:lnTo>
                            <a:pt x="896" y="635"/>
                          </a:lnTo>
                          <a:lnTo>
                            <a:pt x="896" y="637"/>
                          </a:lnTo>
                          <a:lnTo>
                            <a:pt x="894" y="637"/>
                          </a:lnTo>
                          <a:lnTo>
                            <a:pt x="892" y="637"/>
                          </a:lnTo>
                          <a:lnTo>
                            <a:pt x="889" y="637"/>
                          </a:lnTo>
                          <a:lnTo>
                            <a:pt x="887" y="637"/>
                          </a:lnTo>
                          <a:lnTo>
                            <a:pt x="887" y="639"/>
                          </a:lnTo>
                          <a:lnTo>
                            <a:pt x="885" y="639"/>
                          </a:lnTo>
                          <a:lnTo>
                            <a:pt x="883" y="639"/>
                          </a:lnTo>
                          <a:lnTo>
                            <a:pt x="881" y="639"/>
                          </a:lnTo>
                          <a:lnTo>
                            <a:pt x="879" y="639"/>
                          </a:lnTo>
                          <a:lnTo>
                            <a:pt x="877" y="639"/>
                          </a:lnTo>
                          <a:lnTo>
                            <a:pt x="873" y="641"/>
                          </a:lnTo>
                          <a:lnTo>
                            <a:pt x="871" y="643"/>
                          </a:lnTo>
                          <a:lnTo>
                            <a:pt x="871" y="645"/>
                          </a:lnTo>
                          <a:lnTo>
                            <a:pt x="871" y="647"/>
                          </a:lnTo>
                          <a:lnTo>
                            <a:pt x="873" y="649"/>
                          </a:lnTo>
                          <a:lnTo>
                            <a:pt x="873" y="651"/>
                          </a:lnTo>
                          <a:lnTo>
                            <a:pt x="873" y="653"/>
                          </a:lnTo>
                          <a:lnTo>
                            <a:pt x="873" y="655"/>
                          </a:lnTo>
                          <a:lnTo>
                            <a:pt x="873" y="656"/>
                          </a:lnTo>
                          <a:lnTo>
                            <a:pt x="871" y="656"/>
                          </a:lnTo>
                          <a:lnTo>
                            <a:pt x="869" y="655"/>
                          </a:lnTo>
                          <a:lnTo>
                            <a:pt x="867" y="655"/>
                          </a:lnTo>
                          <a:lnTo>
                            <a:pt x="866" y="655"/>
                          </a:lnTo>
                          <a:lnTo>
                            <a:pt x="864" y="656"/>
                          </a:lnTo>
                          <a:lnTo>
                            <a:pt x="864" y="658"/>
                          </a:lnTo>
                          <a:lnTo>
                            <a:pt x="864" y="660"/>
                          </a:lnTo>
                          <a:lnTo>
                            <a:pt x="864" y="662"/>
                          </a:lnTo>
                          <a:lnTo>
                            <a:pt x="862" y="666"/>
                          </a:lnTo>
                          <a:lnTo>
                            <a:pt x="860" y="666"/>
                          </a:lnTo>
                          <a:lnTo>
                            <a:pt x="858" y="666"/>
                          </a:lnTo>
                          <a:lnTo>
                            <a:pt x="856" y="666"/>
                          </a:lnTo>
                          <a:lnTo>
                            <a:pt x="854" y="664"/>
                          </a:lnTo>
                          <a:lnTo>
                            <a:pt x="854" y="662"/>
                          </a:lnTo>
                          <a:lnTo>
                            <a:pt x="852" y="660"/>
                          </a:lnTo>
                          <a:lnTo>
                            <a:pt x="850" y="658"/>
                          </a:lnTo>
                          <a:lnTo>
                            <a:pt x="850" y="656"/>
                          </a:lnTo>
                          <a:lnTo>
                            <a:pt x="848" y="656"/>
                          </a:lnTo>
                          <a:lnTo>
                            <a:pt x="846" y="655"/>
                          </a:lnTo>
                          <a:lnTo>
                            <a:pt x="844" y="655"/>
                          </a:lnTo>
                          <a:lnTo>
                            <a:pt x="843" y="655"/>
                          </a:lnTo>
                          <a:lnTo>
                            <a:pt x="843" y="656"/>
                          </a:lnTo>
                          <a:lnTo>
                            <a:pt x="841" y="656"/>
                          </a:lnTo>
                          <a:lnTo>
                            <a:pt x="841" y="660"/>
                          </a:lnTo>
                          <a:lnTo>
                            <a:pt x="839" y="660"/>
                          </a:lnTo>
                          <a:lnTo>
                            <a:pt x="837" y="664"/>
                          </a:lnTo>
                          <a:lnTo>
                            <a:pt x="837" y="666"/>
                          </a:lnTo>
                          <a:lnTo>
                            <a:pt x="835" y="668"/>
                          </a:lnTo>
                          <a:lnTo>
                            <a:pt x="833" y="668"/>
                          </a:lnTo>
                          <a:lnTo>
                            <a:pt x="831" y="666"/>
                          </a:lnTo>
                          <a:lnTo>
                            <a:pt x="831" y="664"/>
                          </a:lnTo>
                          <a:lnTo>
                            <a:pt x="833" y="662"/>
                          </a:lnTo>
                          <a:lnTo>
                            <a:pt x="835" y="660"/>
                          </a:lnTo>
                          <a:lnTo>
                            <a:pt x="835" y="658"/>
                          </a:lnTo>
                          <a:lnTo>
                            <a:pt x="835" y="656"/>
                          </a:lnTo>
                          <a:lnTo>
                            <a:pt x="833" y="655"/>
                          </a:lnTo>
                          <a:lnTo>
                            <a:pt x="831" y="655"/>
                          </a:lnTo>
                          <a:lnTo>
                            <a:pt x="829" y="655"/>
                          </a:lnTo>
                          <a:lnTo>
                            <a:pt x="827" y="656"/>
                          </a:lnTo>
                          <a:lnTo>
                            <a:pt x="827" y="658"/>
                          </a:lnTo>
                          <a:lnTo>
                            <a:pt x="825" y="660"/>
                          </a:lnTo>
                          <a:lnTo>
                            <a:pt x="825" y="662"/>
                          </a:lnTo>
                          <a:lnTo>
                            <a:pt x="823" y="666"/>
                          </a:lnTo>
                          <a:lnTo>
                            <a:pt x="821" y="666"/>
                          </a:lnTo>
                          <a:lnTo>
                            <a:pt x="819" y="666"/>
                          </a:lnTo>
                          <a:lnTo>
                            <a:pt x="818" y="666"/>
                          </a:lnTo>
                          <a:lnTo>
                            <a:pt x="816" y="666"/>
                          </a:lnTo>
                          <a:lnTo>
                            <a:pt x="814" y="666"/>
                          </a:lnTo>
                          <a:lnTo>
                            <a:pt x="812" y="666"/>
                          </a:lnTo>
                          <a:lnTo>
                            <a:pt x="810" y="668"/>
                          </a:lnTo>
                          <a:lnTo>
                            <a:pt x="808" y="670"/>
                          </a:lnTo>
                          <a:lnTo>
                            <a:pt x="808" y="672"/>
                          </a:lnTo>
                          <a:lnTo>
                            <a:pt x="806" y="672"/>
                          </a:lnTo>
                          <a:lnTo>
                            <a:pt x="804" y="674"/>
                          </a:lnTo>
                          <a:lnTo>
                            <a:pt x="802" y="674"/>
                          </a:lnTo>
                          <a:lnTo>
                            <a:pt x="800" y="672"/>
                          </a:lnTo>
                          <a:lnTo>
                            <a:pt x="800" y="670"/>
                          </a:lnTo>
                          <a:lnTo>
                            <a:pt x="800" y="668"/>
                          </a:lnTo>
                          <a:lnTo>
                            <a:pt x="800" y="666"/>
                          </a:lnTo>
                          <a:lnTo>
                            <a:pt x="800" y="664"/>
                          </a:lnTo>
                          <a:lnTo>
                            <a:pt x="802" y="662"/>
                          </a:lnTo>
                          <a:lnTo>
                            <a:pt x="802" y="658"/>
                          </a:lnTo>
                          <a:lnTo>
                            <a:pt x="802" y="656"/>
                          </a:lnTo>
                          <a:lnTo>
                            <a:pt x="800" y="655"/>
                          </a:lnTo>
                          <a:lnTo>
                            <a:pt x="796" y="653"/>
                          </a:lnTo>
                          <a:lnTo>
                            <a:pt x="795" y="651"/>
                          </a:lnTo>
                          <a:lnTo>
                            <a:pt x="793" y="649"/>
                          </a:lnTo>
                          <a:lnTo>
                            <a:pt x="793" y="647"/>
                          </a:lnTo>
                          <a:lnTo>
                            <a:pt x="791" y="643"/>
                          </a:lnTo>
                          <a:lnTo>
                            <a:pt x="789" y="641"/>
                          </a:lnTo>
                          <a:lnTo>
                            <a:pt x="789" y="639"/>
                          </a:lnTo>
                          <a:lnTo>
                            <a:pt x="787" y="637"/>
                          </a:lnTo>
                          <a:lnTo>
                            <a:pt x="785" y="637"/>
                          </a:lnTo>
                          <a:lnTo>
                            <a:pt x="783" y="637"/>
                          </a:lnTo>
                          <a:lnTo>
                            <a:pt x="781" y="635"/>
                          </a:lnTo>
                          <a:lnTo>
                            <a:pt x="779" y="635"/>
                          </a:lnTo>
                          <a:lnTo>
                            <a:pt x="777" y="637"/>
                          </a:lnTo>
                          <a:lnTo>
                            <a:pt x="775" y="639"/>
                          </a:lnTo>
                          <a:lnTo>
                            <a:pt x="775" y="641"/>
                          </a:lnTo>
                          <a:lnTo>
                            <a:pt x="775" y="643"/>
                          </a:lnTo>
                          <a:lnTo>
                            <a:pt x="777" y="645"/>
                          </a:lnTo>
                          <a:lnTo>
                            <a:pt x="777" y="647"/>
                          </a:lnTo>
                          <a:lnTo>
                            <a:pt x="777" y="649"/>
                          </a:lnTo>
                          <a:lnTo>
                            <a:pt x="779" y="651"/>
                          </a:lnTo>
                          <a:lnTo>
                            <a:pt x="779" y="653"/>
                          </a:lnTo>
                          <a:lnTo>
                            <a:pt x="781" y="655"/>
                          </a:lnTo>
                          <a:lnTo>
                            <a:pt x="779" y="656"/>
                          </a:lnTo>
                          <a:lnTo>
                            <a:pt x="779" y="658"/>
                          </a:lnTo>
                          <a:lnTo>
                            <a:pt x="777" y="658"/>
                          </a:lnTo>
                          <a:lnTo>
                            <a:pt x="775" y="658"/>
                          </a:lnTo>
                          <a:lnTo>
                            <a:pt x="773" y="656"/>
                          </a:lnTo>
                          <a:lnTo>
                            <a:pt x="771" y="655"/>
                          </a:lnTo>
                          <a:lnTo>
                            <a:pt x="771" y="651"/>
                          </a:lnTo>
                          <a:lnTo>
                            <a:pt x="771" y="649"/>
                          </a:lnTo>
                          <a:lnTo>
                            <a:pt x="770" y="647"/>
                          </a:lnTo>
                          <a:lnTo>
                            <a:pt x="770" y="645"/>
                          </a:lnTo>
                          <a:lnTo>
                            <a:pt x="770" y="641"/>
                          </a:lnTo>
                          <a:lnTo>
                            <a:pt x="770" y="639"/>
                          </a:lnTo>
                          <a:lnTo>
                            <a:pt x="770" y="635"/>
                          </a:lnTo>
                          <a:lnTo>
                            <a:pt x="770" y="632"/>
                          </a:lnTo>
                          <a:lnTo>
                            <a:pt x="768" y="630"/>
                          </a:lnTo>
                          <a:lnTo>
                            <a:pt x="766" y="630"/>
                          </a:lnTo>
                          <a:lnTo>
                            <a:pt x="764" y="630"/>
                          </a:lnTo>
                          <a:lnTo>
                            <a:pt x="760" y="630"/>
                          </a:lnTo>
                          <a:lnTo>
                            <a:pt x="756" y="630"/>
                          </a:lnTo>
                          <a:lnTo>
                            <a:pt x="752" y="628"/>
                          </a:lnTo>
                          <a:lnTo>
                            <a:pt x="750" y="626"/>
                          </a:lnTo>
                          <a:lnTo>
                            <a:pt x="748" y="626"/>
                          </a:lnTo>
                          <a:lnTo>
                            <a:pt x="745" y="624"/>
                          </a:lnTo>
                          <a:lnTo>
                            <a:pt x="743" y="624"/>
                          </a:lnTo>
                          <a:lnTo>
                            <a:pt x="741" y="620"/>
                          </a:lnTo>
                          <a:lnTo>
                            <a:pt x="739" y="618"/>
                          </a:lnTo>
                          <a:lnTo>
                            <a:pt x="737" y="618"/>
                          </a:lnTo>
                          <a:lnTo>
                            <a:pt x="735" y="618"/>
                          </a:lnTo>
                          <a:lnTo>
                            <a:pt x="733" y="618"/>
                          </a:lnTo>
                          <a:lnTo>
                            <a:pt x="731" y="618"/>
                          </a:lnTo>
                          <a:lnTo>
                            <a:pt x="729" y="618"/>
                          </a:lnTo>
                          <a:lnTo>
                            <a:pt x="727" y="618"/>
                          </a:lnTo>
                          <a:lnTo>
                            <a:pt x="727" y="620"/>
                          </a:lnTo>
                          <a:lnTo>
                            <a:pt x="725" y="620"/>
                          </a:lnTo>
                          <a:lnTo>
                            <a:pt x="723" y="622"/>
                          </a:lnTo>
                          <a:lnTo>
                            <a:pt x="722" y="624"/>
                          </a:lnTo>
                          <a:lnTo>
                            <a:pt x="720" y="624"/>
                          </a:lnTo>
                          <a:lnTo>
                            <a:pt x="718" y="624"/>
                          </a:lnTo>
                          <a:lnTo>
                            <a:pt x="716" y="624"/>
                          </a:lnTo>
                          <a:lnTo>
                            <a:pt x="714" y="624"/>
                          </a:lnTo>
                          <a:lnTo>
                            <a:pt x="712" y="622"/>
                          </a:lnTo>
                          <a:lnTo>
                            <a:pt x="712" y="620"/>
                          </a:lnTo>
                          <a:lnTo>
                            <a:pt x="714" y="618"/>
                          </a:lnTo>
                          <a:lnTo>
                            <a:pt x="714" y="616"/>
                          </a:lnTo>
                          <a:lnTo>
                            <a:pt x="714" y="614"/>
                          </a:lnTo>
                          <a:lnTo>
                            <a:pt x="714" y="612"/>
                          </a:lnTo>
                          <a:lnTo>
                            <a:pt x="716" y="612"/>
                          </a:lnTo>
                          <a:lnTo>
                            <a:pt x="716" y="610"/>
                          </a:lnTo>
                          <a:lnTo>
                            <a:pt x="716" y="608"/>
                          </a:lnTo>
                          <a:lnTo>
                            <a:pt x="716" y="607"/>
                          </a:lnTo>
                          <a:lnTo>
                            <a:pt x="716" y="605"/>
                          </a:lnTo>
                          <a:lnTo>
                            <a:pt x="716" y="603"/>
                          </a:lnTo>
                          <a:lnTo>
                            <a:pt x="714" y="603"/>
                          </a:lnTo>
                          <a:lnTo>
                            <a:pt x="714" y="601"/>
                          </a:lnTo>
                          <a:lnTo>
                            <a:pt x="712" y="601"/>
                          </a:lnTo>
                          <a:lnTo>
                            <a:pt x="710" y="603"/>
                          </a:lnTo>
                          <a:lnTo>
                            <a:pt x="708" y="603"/>
                          </a:lnTo>
                          <a:lnTo>
                            <a:pt x="708" y="605"/>
                          </a:lnTo>
                          <a:lnTo>
                            <a:pt x="708" y="607"/>
                          </a:lnTo>
                          <a:lnTo>
                            <a:pt x="708" y="608"/>
                          </a:lnTo>
                          <a:lnTo>
                            <a:pt x="708" y="610"/>
                          </a:lnTo>
                          <a:lnTo>
                            <a:pt x="706" y="610"/>
                          </a:lnTo>
                          <a:lnTo>
                            <a:pt x="704" y="610"/>
                          </a:lnTo>
                          <a:lnTo>
                            <a:pt x="702" y="610"/>
                          </a:lnTo>
                          <a:lnTo>
                            <a:pt x="700" y="612"/>
                          </a:lnTo>
                          <a:lnTo>
                            <a:pt x="699" y="612"/>
                          </a:lnTo>
                          <a:lnTo>
                            <a:pt x="697" y="614"/>
                          </a:lnTo>
                          <a:lnTo>
                            <a:pt x="695" y="616"/>
                          </a:lnTo>
                          <a:lnTo>
                            <a:pt x="695" y="618"/>
                          </a:lnTo>
                          <a:lnTo>
                            <a:pt x="693" y="618"/>
                          </a:lnTo>
                          <a:lnTo>
                            <a:pt x="691" y="618"/>
                          </a:lnTo>
                          <a:lnTo>
                            <a:pt x="691" y="616"/>
                          </a:lnTo>
                          <a:lnTo>
                            <a:pt x="689" y="614"/>
                          </a:lnTo>
                          <a:lnTo>
                            <a:pt x="687" y="614"/>
                          </a:lnTo>
                          <a:lnTo>
                            <a:pt x="685" y="614"/>
                          </a:lnTo>
                          <a:lnTo>
                            <a:pt x="683" y="616"/>
                          </a:lnTo>
                          <a:lnTo>
                            <a:pt x="681" y="620"/>
                          </a:lnTo>
                          <a:lnTo>
                            <a:pt x="679" y="626"/>
                          </a:lnTo>
                          <a:lnTo>
                            <a:pt x="677" y="630"/>
                          </a:lnTo>
                          <a:lnTo>
                            <a:pt x="676" y="635"/>
                          </a:lnTo>
                          <a:lnTo>
                            <a:pt x="676" y="643"/>
                          </a:lnTo>
                          <a:lnTo>
                            <a:pt x="672" y="645"/>
                          </a:lnTo>
                          <a:lnTo>
                            <a:pt x="672" y="647"/>
                          </a:lnTo>
                          <a:lnTo>
                            <a:pt x="670" y="647"/>
                          </a:lnTo>
                          <a:lnTo>
                            <a:pt x="668" y="647"/>
                          </a:lnTo>
                          <a:lnTo>
                            <a:pt x="666" y="647"/>
                          </a:lnTo>
                          <a:lnTo>
                            <a:pt x="664" y="647"/>
                          </a:lnTo>
                          <a:lnTo>
                            <a:pt x="662" y="647"/>
                          </a:lnTo>
                          <a:lnTo>
                            <a:pt x="660" y="647"/>
                          </a:lnTo>
                          <a:lnTo>
                            <a:pt x="658" y="647"/>
                          </a:lnTo>
                          <a:lnTo>
                            <a:pt x="656" y="649"/>
                          </a:lnTo>
                          <a:lnTo>
                            <a:pt x="656" y="651"/>
                          </a:lnTo>
                          <a:lnTo>
                            <a:pt x="656" y="653"/>
                          </a:lnTo>
                          <a:lnTo>
                            <a:pt x="658" y="655"/>
                          </a:lnTo>
                          <a:lnTo>
                            <a:pt x="660" y="656"/>
                          </a:lnTo>
                          <a:lnTo>
                            <a:pt x="660" y="658"/>
                          </a:lnTo>
                          <a:lnTo>
                            <a:pt x="662" y="660"/>
                          </a:lnTo>
                          <a:lnTo>
                            <a:pt x="662" y="662"/>
                          </a:lnTo>
                          <a:lnTo>
                            <a:pt x="662" y="664"/>
                          </a:lnTo>
                          <a:lnTo>
                            <a:pt x="660" y="664"/>
                          </a:lnTo>
                          <a:lnTo>
                            <a:pt x="660" y="666"/>
                          </a:lnTo>
                          <a:lnTo>
                            <a:pt x="658" y="666"/>
                          </a:lnTo>
                          <a:lnTo>
                            <a:pt x="658" y="664"/>
                          </a:lnTo>
                          <a:lnTo>
                            <a:pt x="656" y="664"/>
                          </a:lnTo>
                          <a:lnTo>
                            <a:pt x="656" y="662"/>
                          </a:lnTo>
                          <a:lnTo>
                            <a:pt x="656" y="660"/>
                          </a:lnTo>
                          <a:lnTo>
                            <a:pt x="654" y="660"/>
                          </a:lnTo>
                          <a:lnTo>
                            <a:pt x="654" y="658"/>
                          </a:lnTo>
                          <a:lnTo>
                            <a:pt x="652" y="658"/>
                          </a:lnTo>
                          <a:lnTo>
                            <a:pt x="651" y="660"/>
                          </a:lnTo>
                          <a:lnTo>
                            <a:pt x="649" y="660"/>
                          </a:lnTo>
                          <a:lnTo>
                            <a:pt x="647" y="662"/>
                          </a:lnTo>
                          <a:lnTo>
                            <a:pt x="645" y="662"/>
                          </a:lnTo>
                          <a:lnTo>
                            <a:pt x="643" y="662"/>
                          </a:lnTo>
                          <a:lnTo>
                            <a:pt x="641" y="662"/>
                          </a:lnTo>
                          <a:lnTo>
                            <a:pt x="637" y="662"/>
                          </a:lnTo>
                          <a:lnTo>
                            <a:pt x="637" y="660"/>
                          </a:lnTo>
                          <a:lnTo>
                            <a:pt x="635" y="660"/>
                          </a:lnTo>
                          <a:lnTo>
                            <a:pt x="635" y="658"/>
                          </a:lnTo>
                          <a:lnTo>
                            <a:pt x="633" y="656"/>
                          </a:lnTo>
                          <a:lnTo>
                            <a:pt x="631" y="655"/>
                          </a:lnTo>
                          <a:lnTo>
                            <a:pt x="629" y="655"/>
                          </a:lnTo>
                          <a:lnTo>
                            <a:pt x="629" y="653"/>
                          </a:lnTo>
                          <a:lnTo>
                            <a:pt x="628" y="653"/>
                          </a:lnTo>
                          <a:lnTo>
                            <a:pt x="626" y="653"/>
                          </a:lnTo>
                          <a:lnTo>
                            <a:pt x="624" y="655"/>
                          </a:lnTo>
                          <a:lnTo>
                            <a:pt x="622" y="656"/>
                          </a:lnTo>
                          <a:lnTo>
                            <a:pt x="620" y="660"/>
                          </a:lnTo>
                          <a:lnTo>
                            <a:pt x="618" y="660"/>
                          </a:lnTo>
                          <a:lnTo>
                            <a:pt x="618" y="662"/>
                          </a:lnTo>
                          <a:lnTo>
                            <a:pt x="616" y="664"/>
                          </a:lnTo>
                          <a:lnTo>
                            <a:pt x="614" y="666"/>
                          </a:lnTo>
                          <a:lnTo>
                            <a:pt x="612" y="668"/>
                          </a:lnTo>
                          <a:lnTo>
                            <a:pt x="610" y="668"/>
                          </a:lnTo>
                          <a:lnTo>
                            <a:pt x="608" y="670"/>
                          </a:lnTo>
                          <a:lnTo>
                            <a:pt x="608" y="672"/>
                          </a:lnTo>
                          <a:lnTo>
                            <a:pt x="606" y="672"/>
                          </a:lnTo>
                          <a:lnTo>
                            <a:pt x="604" y="674"/>
                          </a:lnTo>
                          <a:lnTo>
                            <a:pt x="604" y="676"/>
                          </a:lnTo>
                          <a:lnTo>
                            <a:pt x="604" y="678"/>
                          </a:lnTo>
                          <a:lnTo>
                            <a:pt x="604" y="680"/>
                          </a:lnTo>
                          <a:lnTo>
                            <a:pt x="604" y="681"/>
                          </a:lnTo>
                          <a:lnTo>
                            <a:pt x="604" y="683"/>
                          </a:lnTo>
                          <a:lnTo>
                            <a:pt x="603" y="685"/>
                          </a:lnTo>
                          <a:lnTo>
                            <a:pt x="603" y="687"/>
                          </a:lnTo>
                          <a:lnTo>
                            <a:pt x="601" y="689"/>
                          </a:lnTo>
                          <a:lnTo>
                            <a:pt x="599" y="691"/>
                          </a:lnTo>
                          <a:lnTo>
                            <a:pt x="597" y="691"/>
                          </a:lnTo>
                          <a:lnTo>
                            <a:pt x="595" y="691"/>
                          </a:lnTo>
                          <a:lnTo>
                            <a:pt x="595" y="689"/>
                          </a:lnTo>
                          <a:lnTo>
                            <a:pt x="595" y="687"/>
                          </a:lnTo>
                          <a:lnTo>
                            <a:pt x="595" y="685"/>
                          </a:lnTo>
                          <a:lnTo>
                            <a:pt x="595" y="683"/>
                          </a:lnTo>
                          <a:lnTo>
                            <a:pt x="597" y="681"/>
                          </a:lnTo>
                          <a:lnTo>
                            <a:pt x="597" y="680"/>
                          </a:lnTo>
                          <a:lnTo>
                            <a:pt x="595" y="678"/>
                          </a:lnTo>
                          <a:lnTo>
                            <a:pt x="593" y="678"/>
                          </a:lnTo>
                          <a:lnTo>
                            <a:pt x="591" y="678"/>
                          </a:lnTo>
                          <a:lnTo>
                            <a:pt x="589" y="680"/>
                          </a:lnTo>
                          <a:lnTo>
                            <a:pt x="587" y="680"/>
                          </a:lnTo>
                          <a:lnTo>
                            <a:pt x="587" y="681"/>
                          </a:lnTo>
                          <a:lnTo>
                            <a:pt x="585" y="681"/>
                          </a:lnTo>
                          <a:lnTo>
                            <a:pt x="583" y="683"/>
                          </a:lnTo>
                          <a:lnTo>
                            <a:pt x="581" y="683"/>
                          </a:lnTo>
                          <a:lnTo>
                            <a:pt x="581" y="681"/>
                          </a:lnTo>
                          <a:lnTo>
                            <a:pt x="580" y="680"/>
                          </a:lnTo>
                          <a:lnTo>
                            <a:pt x="578" y="680"/>
                          </a:lnTo>
                          <a:lnTo>
                            <a:pt x="576" y="678"/>
                          </a:lnTo>
                          <a:lnTo>
                            <a:pt x="574" y="678"/>
                          </a:lnTo>
                          <a:lnTo>
                            <a:pt x="572" y="680"/>
                          </a:lnTo>
                          <a:lnTo>
                            <a:pt x="570" y="680"/>
                          </a:lnTo>
                          <a:lnTo>
                            <a:pt x="570" y="681"/>
                          </a:lnTo>
                          <a:lnTo>
                            <a:pt x="572" y="681"/>
                          </a:lnTo>
                          <a:lnTo>
                            <a:pt x="572" y="683"/>
                          </a:lnTo>
                          <a:lnTo>
                            <a:pt x="572" y="685"/>
                          </a:lnTo>
                          <a:lnTo>
                            <a:pt x="570" y="685"/>
                          </a:lnTo>
                          <a:lnTo>
                            <a:pt x="568" y="685"/>
                          </a:lnTo>
                          <a:lnTo>
                            <a:pt x="566" y="685"/>
                          </a:lnTo>
                          <a:lnTo>
                            <a:pt x="564" y="685"/>
                          </a:lnTo>
                          <a:lnTo>
                            <a:pt x="562" y="685"/>
                          </a:lnTo>
                          <a:lnTo>
                            <a:pt x="562" y="687"/>
                          </a:lnTo>
                          <a:lnTo>
                            <a:pt x="562" y="689"/>
                          </a:lnTo>
                          <a:lnTo>
                            <a:pt x="560" y="691"/>
                          </a:lnTo>
                          <a:lnTo>
                            <a:pt x="558" y="691"/>
                          </a:lnTo>
                          <a:lnTo>
                            <a:pt x="556" y="691"/>
                          </a:lnTo>
                          <a:lnTo>
                            <a:pt x="556" y="689"/>
                          </a:lnTo>
                          <a:lnTo>
                            <a:pt x="553" y="689"/>
                          </a:lnTo>
                          <a:lnTo>
                            <a:pt x="551" y="691"/>
                          </a:lnTo>
                          <a:lnTo>
                            <a:pt x="549" y="691"/>
                          </a:lnTo>
                          <a:lnTo>
                            <a:pt x="547" y="691"/>
                          </a:lnTo>
                          <a:lnTo>
                            <a:pt x="545" y="693"/>
                          </a:lnTo>
                          <a:lnTo>
                            <a:pt x="543" y="693"/>
                          </a:lnTo>
                          <a:lnTo>
                            <a:pt x="541" y="695"/>
                          </a:lnTo>
                          <a:lnTo>
                            <a:pt x="539" y="693"/>
                          </a:lnTo>
                          <a:lnTo>
                            <a:pt x="537" y="691"/>
                          </a:lnTo>
                          <a:lnTo>
                            <a:pt x="537" y="689"/>
                          </a:lnTo>
                          <a:lnTo>
                            <a:pt x="539" y="687"/>
                          </a:lnTo>
                          <a:lnTo>
                            <a:pt x="539" y="685"/>
                          </a:lnTo>
                          <a:lnTo>
                            <a:pt x="537" y="683"/>
                          </a:lnTo>
                          <a:lnTo>
                            <a:pt x="535" y="681"/>
                          </a:lnTo>
                          <a:lnTo>
                            <a:pt x="533" y="681"/>
                          </a:lnTo>
                          <a:lnTo>
                            <a:pt x="533" y="680"/>
                          </a:lnTo>
                          <a:lnTo>
                            <a:pt x="532" y="678"/>
                          </a:lnTo>
                          <a:lnTo>
                            <a:pt x="532" y="676"/>
                          </a:lnTo>
                          <a:lnTo>
                            <a:pt x="532" y="674"/>
                          </a:lnTo>
                          <a:lnTo>
                            <a:pt x="530" y="674"/>
                          </a:lnTo>
                          <a:lnTo>
                            <a:pt x="530" y="676"/>
                          </a:lnTo>
                          <a:lnTo>
                            <a:pt x="528" y="678"/>
                          </a:lnTo>
                          <a:lnTo>
                            <a:pt x="528" y="680"/>
                          </a:lnTo>
                          <a:lnTo>
                            <a:pt x="526" y="680"/>
                          </a:lnTo>
                          <a:lnTo>
                            <a:pt x="524" y="680"/>
                          </a:lnTo>
                          <a:lnTo>
                            <a:pt x="522" y="680"/>
                          </a:lnTo>
                          <a:lnTo>
                            <a:pt x="520" y="680"/>
                          </a:lnTo>
                          <a:lnTo>
                            <a:pt x="518" y="678"/>
                          </a:lnTo>
                          <a:lnTo>
                            <a:pt x="516" y="678"/>
                          </a:lnTo>
                          <a:lnTo>
                            <a:pt x="516" y="676"/>
                          </a:lnTo>
                          <a:lnTo>
                            <a:pt x="514" y="676"/>
                          </a:lnTo>
                          <a:lnTo>
                            <a:pt x="512" y="676"/>
                          </a:lnTo>
                          <a:lnTo>
                            <a:pt x="510" y="676"/>
                          </a:lnTo>
                          <a:lnTo>
                            <a:pt x="508" y="676"/>
                          </a:lnTo>
                          <a:lnTo>
                            <a:pt x="507" y="674"/>
                          </a:lnTo>
                          <a:lnTo>
                            <a:pt x="505" y="674"/>
                          </a:lnTo>
                          <a:lnTo>
                            <a:pt x="503" y="674"/>
                          </a:lnTo>
                          <a:lnTo>
                            <a:pt x="501" y="674"/>
                          </a:lnTo>
                          <a:lnTo>
                            <a:pt x="499" y="672"/>
                          </a:lnTo>
                          <a:lnTo>
                            <a:pt x="497" y="672"/>
                          </a:lnTo>
                          <a:lnTo>
                            <a:pt x="495" y="672"/>
                          </a:lnTo>
                          <a:lnTo>
                            <a:pt x="493" y="670"/>
                          </a:lnTo>
                          <a:lnTo>
                            <a:pt x="491" y="670"/>
                          </a:lnTo>
                          <a:lnTo>
                            <a:pt x="489" y="670"/>
                          </a:lnTo>
                          <a:lnTo>
                            <a:pt x="487" y="670"/>
                          </a:lnTo>
                          <a:lnTo>
                            <a:pt x="485" y="666"/>
                          </a:lnTo>
                          <a:lnTo>
                            <a:pt x="484" y="666"/>
                          </a:lnTo>
                          <a:lnTo>
                            <a:pt x="484" y="664"/>
                          </a:lnTo>
                          <a:lnTo>
                            <a:pt x="482" y="662"/>
                          </a:lnTo>
                          <a:lnTo>
                            <a:pt x="480" y="662"/>
                          </a:lnTo>
                          <a:lnTo>
                            <a:pt x="478" y="660"/>
                          </a:lnTo>
                          <a:lnTo>
                            <a:pt x="476" y="660"/>
                          </a:lnTo>
                          <a:lnTo>
                            <a:pt x="474" y="660"/>
                          </a:lnTo>
                          <a:lnTo>
                            <a:pt x="472" y="658"/>
                          </a:lnTo>
                          <a:lnTo>
                            <a:pt x="470" y="658"/>
                          </a:lnTo>
                          <a:lnTo>
                            <a:pt x="468" y="658"/>
                          </a:lnTo>
                          <a:lnTo>
                            <a:pt x="468" y="660"/>
                          </a:lnTo>
                          <a:lnTo>
                            <a:pt x="468" y="662"/>
                          </a:lnTo>
                          <a:lnTo>
                            <a:pt x="470" y="664"/>
                          </a:lnTo>
                          <a:lnTo>
                            <a:pt x="470" y="666"/>
                          </a:lnTo>
                          <a:lnTo>
                            <a:pt x="468" y="668"/>
                          </a:lnTo>
                          <a:lnTo>
                            <a:pt x="466" y="670"/>
                          </a:lnTo>
                          <a:lnTo>
                            <a:pt x="464" y="672"/>
                          </a:lnTo>
                          <a:lnTo>
                            <a:pt x="462" y="672"/>
                          </a:lnTo>
                          <a:lnTo>
                            <a:pt x="462" y="674"/>
                          </a:lnTo>
                          <a:lnTo>
                            <a:pt x="462" y="676"/>
                          </a:lnTo>
                          <a:lnTo>
                            <a:pt x="462" y="678"/>
                          </a:lnTo>
                          <a:lnTo>
                            <a:pt x="462" y="680"/>
                          </a:lnTo>
                          <a:lnTo>
                            <a:pt x="462" y="681"/>
                          </a:lnTo>
                          <a:lnTo>
                            <a:pt x="460" y="681"/>
                          </a:lnTo>
                          <a:lnTo>
                            <a:pt x="459" y="683"/>
                          </a:lnTo>
                          <a:lnTo>
                            <a:pt x="457" y="683"/>
                          </a:lnTo>
                          <a:lnTo>
                            <a:pt x="455" y="683"/>
                          </a:lnTo>
                          <a:lnTo>
                            <a:pt x="455" y="681"/>
                          </a:lnTo>
                          <a:lnTo>
                            <a:pt x="455" y="680"/>
                          </a:lnTo>
                          <a:lnTo>
                            <a:pt x="455" y="678"/>
                          </a:lnTo>
                          <a:lnTo>
                            <a:pt x="457" y="678"/>
                          </a:lnTo>
                          <a:lnTo>
                            <a:pt x="455" y="674"/>
                          </a:lnTo>
                          <a:lnTo>
                            <a:pt x="455" y="672"/>
                          </a:lnTo>
                          <a:lnTo>
                            <a:pt x="453" y="670"/>
                          </a:lnTo>
                          <a:lnTo>
                            <a:pt x="451" y="670"/>
                          </a:lnTo>
                          <a:lnTo>
                            <a:pt x="449" y="668"/>
                          </a:lnTo>
                          <a:lnTo>
                            <a:pt x="449" y="666"/>
                          </a:lnTo>
                          <a:lnTo>
                            <a:pt x="447" y="666"/>
                          </a:lnTo>
                          <a:lnTo>
                            <a:pt x="445" y="668"/>
                          </a:lnTo>
                          <a:lnTo>
                            <a:pt x="443" y="670"/>
                          </a:lnTo>
                          <a:lnTo>
                            <a:pt x="443" y="672"/>
                          </a:lnTo>
                          <a:lnTo>
                            <a:pt x="443" y="674"/>
                          </a:lnTo>
                          <a:lnTo>
                            <a:pt x="443" y="676"/>
                          </a:lnTo>
                          <a:lnTo>
                            <a:pt x="441" y="676"/>
                          </a:lnTo>
                          <a:lnTo>
                            <a:pt x="441" y="678"/>
                          </a:lnTo>
                          <a:lnTo>
                            <a:pt x="439" y="678"/>
                          </a:lnTo>
                          <a:lnTo>
                            <a:pt x="437" y="676"/>
                          </a:lnTo>
                          <a:lnTo>
                            <a:pt x="437" y="674"/>
                          </a:lnTo>
                          <a:lnTo>
                            <a:pt x="437" y="672"/>
                          </a:lnTo>
                          <a:lnTo>
                            <a:pt x="436" y="670"/>
                          </a:lnTo>
                          <a:lnTo>
                            <a:pt x="434" y="670"/>
                          </a:lnTo>
                          <a:lnTo>
                            <a:pt x="434" y="668"/>
                          </a:lnTo>
                          <a:lnTo>
                            <a:pt x="432" y="668"/>
                          </a:lnTo>
                          <a:lnTo>
                            <a:pt x="432" y="670"/>
                          </a:lnTo>
                          <a:lnTo>
                            <a:pt x="430" y="670"/>
                          </a:lnTo>
                          <a:lnTo>
                            <a:pt x="430" y="668"/>
                          </a:lnTo>
                          <a:lnTo>
                            <a:pt x="428" y="670"/>
                          </a:lnTo>
                          <a:lnTo>
                            <a:pt x="428" y="672"/>
                          </a:lnTo>
                          <a:lnTo>
                            <a:pt x="426" y="672"/>
                          </a:lnTo>
                          <a:lnTo>
                            <a:pt x="424" y="674"/>
                          </a:lnTo>
                          <a:lnTo>
                            <a:pt x="422" y="674"/>
                          </a:lnTo>
                          <a:lnTo>
                            <a:pt x="418" y="676"/>
                          </a:lnTo>
                          <a:lnTo>
                            <a:pt x="418" y="678"/>
                          </a:lnTo>
                          <a:lnTo>
                            <a:pt x="416" y="678"/>
                          </a:lnTo>
                          <a:lnTo>
                            <a:pt x="414" y="680"/>
                          </a:lnTo>
                          <a:lnTo>
                            <a:pt x="412" y="680"/>
                          </a:lnTo>
                          <a:lnTo>
                            <a:pt x="411" y="680"/>
                          </a:lnTo>
                          <a:lnTo>
                            <a:pt x="409" y="681"/>
                          </a:lnTo>
                          <a:lnTo>
                            <a:pt x="407" y="681"/>
                          </a:lnTo>
                          <a:lnTo>
                            <a:pt x="405" y="680"/>
                          </a:lnTo>
                          <a:lnTo>
                            <a:pt x="403" y="680"/>
                          </a:lnTo>
                          <a:lnTo>
                            <a:pt x="403" y="681"/>
                          </a:lnTo>
                          <a:lnTo>
                            <a:pt x="401" y="681"/>
                          </a:lnTo>
                          <a:lnTo>
                            <a:pt x="399" y="681"/>
                          </a:lnTo>
                          <a:lnTo>
                            <a:pt x="397" y="681"/>
                          </a:lnTo>
                          <a:lnTo>
                            <a:pt x="395" y="681"/>
                          </a:lnTo>
                          <a:lnTo>
                            <a:pt x="393" y="683"/>
                          </a:lnTo>
                          <a:lnTo>
                            <a:pt x="391" y="685"/>
                          </a:lnTo>
                          <a:lnTo>
                            <a:pt x="389" y="685"/>
                          </a:lnTo>
                          <a:lnTo>
                            <a:pt x="388" y="683"/>
                          </a:lnTo>
                          <a:lnTo>
                            <a:pt x="389" y="681"/>
                          </a:lnTo>
                          <a:lnTo>
                            <a:pt x="389" y="680"/>
                          </a:lnTo>
                          <a:lnTo>
                            <a:pt x="389" y="678"/>
                          </a:lnTo>
                          <a:lnTo>
                            <a:pt x="391" y="676"/>
                          </a:lnTo>
                          <a:lnTo>
                            <a:pt x="389" y="674"/>
                          </a:lnTo>
                          <a:lnTo>
                            <a:pt x="388" y="674"/>
                          </a:lnTo>
                          <a:lnTo>
                            <a:pt x="386" y="672"/>
                          </a:lnTo>
                          <a:lnTo>
                            <a:pt x="384" y="670"/>
                          </a:lnTo>
                          <a:lnTo>
                            <a:pt x="384" y="664"/>
                          </a:lnTo>
                          <a:lnTo>
                            <a:pt x="382" y="662"/>
                          </a:lnTo>
                          <a:lnTo>
                            <a:pt x="380" y="660"/>
                          </a:lnTo>
                          <a:lnTo>
                            <a:pt x="380" y="658"/>
                          </a:lnTo>
                          <a:lnTo>
                            <a:pt x="380" y="656"/>
                          </a:lnTo>
                          <a:lnTo>
                            <a:pt x="378" y="656"/>
                          </a:lnTo>
                          <a:lnTo>
                            <a:pt x="378" y="655"/>
                          </a:lnTo>
                          <a:lnTo>
                            <a:pt x="376" y="655"/>
                          </a:lnTo>
                          <a:lnTo>
                            <a:pt x="376" y="656"/>
                          </a:lnTo>
                          <a:lnTo>
                            <a:pt x="374" y="658"/>
                          </a:lnTo>
                          <a:lnTo>
                            <a:pt x="372" y="660"/>
                          </a:lnTo>
                          <a:lnTo>
                            <a:pt x="370" y="660"/>
                          </a:lnTo>
                          <a:lnTo>
                            <a:pt x="370" y="658"/>
                          </a:lnTo>
                          <a:lnTo>
                            <a:pt x="368" y="658"/>
                          </a:lnTo>
                          <a:lnTo>
                            <a:pt x="368" y="656"/>
                          </a:lnTo>
                          <a:lnTo>
                            <a:pt x="366" y="655"/>
                          </a:lnTo>
                          <a:lnTo>
                            <a:pt x="366" y="653"/>
                          </a:lnTo>
                          <a:lnTo>
                            <a:pt x="366" y="651"/>
                          </a:lnTo>
                          <a:lnTo>
                            <a:pt x="364" y="651"/>
                          </a:lnTo>
                          <a:lnTo>
                            <a:pt x="363" y="651"/>
                          </a:lnTo>
                          <a:lnTo>
                            <a:pt x="361" y="651"/>
                          </a:lnTo>
                          <a:lnTo>
                            <a:pt x="361" y="653"/>
                          </a:lnTo>
                          <a:lnTo>
                            <a:pt x="361" y="655"/>
                          </a:lnTo>
                          <a:lnTo>
                            <a:pt x="361" y="656"/>
                          </a:lnTo>
                          <a:lnTo>
                            <a:pt x="361" y="658"/>
                          </a:lnTo>
                          <a:lnTo>
                            <a:pt x="359" y="660"/>
                          </a:lnTo>
                          <a:lnTo>
                            <a:pt x="357" y="660"/>
                          </a:lnTo>
                          <a:lnTo>
                            <a:pt x="355" y="660"/>
                          </a:lnTo>
                          <a:lnTo>
                            <a:pt x="353" y="658"/>
                          </a:lnTo>
                          <a:lnTo>
                            <a:pt x="353" y="656"/>
                          </a:lnTo>
                          <a:lnTo>
                            <a:pt x="353" y="655"/>
                          </a:lnTo>
                          <a:lnTo>
                            <a:pt x="351" y="653"/>
                          </a:lnTo>
                          <a:lnTo>
                            <a:pt x="349" y="653"/>
                          </a:lnTo>
                          <a:lnTo>
                            <a:pt x="347" y="653"/>
                          </a:lnTo>
                          <a:lnTo>
                            <a:pt x="347" y="651"/>
                          </a:lnTo>
                          <a:lnTo>
                            <a:pt x="345" y="651"/>
                          </a:lnTo>
                          <a:lnTo>
                            <a:pt x="343" y="651"/>
                          </a:lnTo>
                          <a:lnTo>
                            <a:pt x="341" y="651"/>
                          </a:lnTo>
                          <a:lnTo>
                            <a:pt x="340" y="651"/>
                          </a:lnTo>
                          <a:lnTo>
                            <a:pt x="338" y="649"/>
                          </a:lnTo>
                          <a:lnTo>
                            <a:pt x="338" y="647"/>
                          </a:lnTo>
                          <a:lnTo>
                            <a:pt x="340" y="645"/>
                          </a:lnTo>
                          <a:lnTo>
                            <a:pt x="338" y="641"/>
                          </a:lnTo>
                          <a:lnTo>
                            <a:pt x="340" y="639"/>
                          </a:lnTo>
                          <a:lnTo>
                            <a:pt x="338" y="637"/>
                          </a:lnTo>
                          <a:lnTo>
                            <a:pt x="336" y="637"/>
                          </a:lnTo>
                          <a:lnTo>
                            <a:pt x="332" y="633"/>
                          </a:lnTo>
                          <a:lnTo>
                            <a:pt x="330" y="632"/>
                          </a:lnTo>
                          <a:lnTo>
                            <a:pt x="328" y="630"/>
                          </a:lnTo>
                          <a:lnTo>
                            <a:pt x="328" y="626"/>
                          </a:lnTo>
                          <a:lnTo>
                            <a:pt x="326" y="624"/>
                          </a:lnTo>
                          <a:lnTo>
                            <a:pt x="326" y="622"/>
                          </a:lnTo>
                          <a:lnTo>
                            <a:pt x="326" y="620"/>
                          </a:lnTo>
                          <a:lnTo>
                            <a:pt x="326" y="616"/>
                          </a:lnTo>
                          <a:lnTo>
                            <a:pt x="326" y="614"/>
                          </a:lnTo>
                          <a:lnTo>
                            <a:pt x="328" y="612"/>
                          </a:lnTo>
                          <a:lnTo>
                            <a:pt x="330" y="612"/>
                          </a:lnTo>
                          <a:lnTo>
                            <a:pt x="332" y="612"/>
                          </a:lnTo>
                          <a:lnTo>
                            <a:pt x="334" y="612"/>
                          </a:lnTo>
                          <a:lnTo>
                            <a:pt x="336" y="612"/>
                          </a:lnTo>
                          <a:lnTo>
                            <a:pt x="338" y="610"/>
                          </a:lnTo>
                          <a:lnTo>
                            <a:pt x="338" y="608"/>
                          </a:lnTo>
                          <a:lnTo>
                            <a:pt x="340" y="607"/>
                          </a:lnTo>
                          <a:lnTo>
                            <a:pt x="340" y="605"/>
                          </a:lnTo>
                          <a:lnTo>
                            <a:pt x="340" y="603"/>
                          </a:lnTo>
                          <a:lnTo>
                            <a:pt x="340" y="601"/>
                          </a:lnTo>
                          <a:lnTo>
                            <a:pt x="341" y="599"/>
                          </a:lnTo>
                          <a:lnTo>
                            <a:pt x="341" y="597"/>
                          </a:lnTo>
                          <a:lnTo>
                            <a:pt x="343" y="597"/>
                          </a:lnTo>
                          <a:lnTo>
                            <a:pt x="345" y="595"/>
                          </a:lnTo>
                          <a:lnTo>
                            <a:pt x="349" y="593"/>
                          </a:lnTo>
                          <a:lnTo>
                            <a:pt x="351" y="591"/>
                          </a:lnTo>
                          <a:lnTo>
                            <a:pt x="353" y="591"/>
                          </a:lnTo>
                          <a:lnTo>
                            <a:pt x="353" y="587"/>
                          </a:lnTo>
                          <a:lnTo>
                            <a:pt x="353" y="585"/>
                          </a:lnTo>
                          <a:lnTo>
                            <a:pt x="351" y="585"/>
                          </a:lnTo>
                          <a:lnTo>
                            <a:pt x="349" y="585"/>
                          </a:lnTo>
                          <a:lnTo>
                            <a:pt x="347" y="585"/>
                          </a:lnTo>
                          <a:lnTo>
                            <a:pt x="345" y="585"/>
                          </a:lnTo>
                          <a:lnTo>
                            <a:pt x="343" y="585"/>
                          </a:lnTo>
                          <a:lnTo>
                            <a:pt x="341" y="585"/>
                          </a:lnTo>
                          <a:lnTo>
                            <a:pt x="341" y="584"/>
                          </a:lnTo>
                          <a:lnTo>
                            <a:pt x="341" y="582"/>
                          </a:lnTo>
                          <a:lnTo>
                            <a:pt x="341" y="580"/>
                          </a:lnTo>
                          <a:lnTo>
                            <a:pt x="343" y="578"/>
                          </a:lnTo>
                          <a:lnTo>
                            <a:pt x="345" y="578"/>
                          </a:lnTo>
                          <a:lnTo>
                            <a:pt x="345" y="576"/>
                          </a:lnTo>
                          <a:lnTo>
                            <a:pt x="347" y="576"/>
                          </a:lnTo>
                          <a:lnTo>
                            <a:pt x="347" y="574"/>
                          </a:lnTo>
                          <a:lnTo>
                            <a:pt x="347" y="572"/>
                          </a:lnTo>
                          <a:lnTo>
                            <a:pt x="345" y="572"/>
                          </a:lnTo>
                          <a:lnTo>
                            <a:pt x="345" y="570"/>
                          </a:lnTo>
                          <a:lnTo>
                            <a:pt x="343" y="570"/>
                          </a:lnTo>
                          <a:lnTo>
                            <a:pt x="341" y="570"/>
                          </a:lnTo>
                          <a:lnTo>
                            <a:pt x="341" y="568"/>
                          </a:lnTo>
                          <a:lnTo>
                            <a:pt x="340" y="566"/>
                          </a:lnTo>
                          <a:lnTo>
                            <a:pt x="340" y="562"/>
                          </a:lnTo>
                          <a:lnTo>
                            <a:pt x="340" y="559"/>
                          </a:lnTo>
                          <a:lnTo>
                            <a:pt x="341" y="557"/>
                          </a:lnTo>
                          <a:lnTo>
                            <a:pt x="341" y="555"/>
                          </a:lnTo>
                          <a:lnTo>
                            <a:pt x="341" y="551"/>
                          </a:lnTo>
                          <a:lnTo>
                            <a:pt x="341" y="547"/>
                          </a:lnTo>
                          <a:lnTo>
                            <a:pt x="341" y="545"/>
                          </a:lnTo>
                          <a:lnTo>
                            <a:pt x="340" y="541"/>
                          </a:lnTo>
                          <a:lnTo>
                            <a:pt x="340" y="539"/>
                          </a:lnTo>
                          <a:lnTo>
                            <a:pt x="341" y="535"/>
                          </a:lnTo>
                          <a:lnTo>
                            <a:pt x="343" y="535"/>
                          </a:lnTo>
                          <a:lnTo>
                            <a:pt x="343" y="532"/>
                          </a:lnTo>
                          <a:lnTo>
                            <a:pt x="341" y="530"/>
                          </a:lnTo>
                          <a:lnTo>
                            <a:pt x="340" y="530"/>
                          </a:lnTo>
                          <a:lnTo>
                            <a:pt x="336" y="530"/>
                          </a:lnTo>
                          <a:lnTo>
                            <a:pt x="334" y="528"/>
                          </a:lnTo>
                          <a:lnTo>
                            <a:pt x="332" y="528"/>
                          </a:lnTo>
                          <a:lnTo>
                            <a:pt x="330" y="526"/>
                          </a:lnTo>
                          <a:lnTo>
                            <a:pt x="330" y="522"/>
                          </a:lnTo>
                          <a:lnTo>
                            <a:pt x="332" y="518"/>
                          </a:lnTo>
                          <a:lnTo>
                            <a:pt x="334" y="516"/>
                          </a:lnTo>
                          <a:lnTo>
                            <a:pt x="334" y="512"/>
                          </a:lnTo>
                          <a:lnTo>
                            <a:pt x="332" y="511"/>
                          </a:lnTo>
                          <a:lnTo>
                            <a:pt x="330" y="511"/>
                          </a:lnTo>
                          <a:lnTo>
                            <a:pt x="326" y="511"/>
                          </a:lnTo>
                          <a:lnTo>
                            <a:pt x="324" y="511"/>
                          </a:lnTo>
                          <a:lnTo>
                            <a:pt x="322" y="509"/>
                          </a:lnTo>
                          <a:lnTo>
                            <a:pt x="320" y="507"/>
                          </a:lnTo>
                          <a:lnTo>
                            <a:pt x="320" y="505"/>
                          </a:lnTo>
                          <a:lnTo>
                            <a:pt x="318" y="501"/>
                          </a:lnTo>
                          <a:lnTo>
                            <a:pt x="316" y="499"/>
                          </a:lnTo>
                          <a:lnTo>
                            <a:pt x="315" y="497"/>
                          </a:lnTo>
                          <a:lnTo>
                            <a:pt x="313" y="497"/>
                          </a:lnTo>
                          <a:lnTo>
                            <a:pt x="311" y="497"/>
                          </a:lnTo>
                          <a:lnTo>
                            <a:pt x="311" y="499"/>
                          </a:lnTo>
                          <a:lnTo>
                            <a:pt x="311" y="501"/>
                          </a:lnTo>
                          <a:lnTo>
                            <a:pt x="311" y="505"/>
                          </a:lnTo>
                          <a:lnTo>
                            <a:pt x="311" y="507"/>
                          </a:lnTo>
                          <a:lnTo>
                            <a:pt x="311" y="509"/>
                          </a:lnTo>
                          <a:lnTo>
                            <a:pt x="309" y="511"/>
                          </a:lnTo>
                          <a:lnTo>
                            <a:pt x="307" y="512"/>
                          </a:lnTo>
                          <a:lnTo>
                            <a:pt x="305" y="512"/>
                          </a:lnTo>
                          <a:lnTo>
                            <a:pt x="303" y="512"/>
                          </a:lnTo>
                          <a:lnTo>
                            <a:pt x="303" y="511"/>
                          </a:lnTo>
                          <a:lnTo>
                            <a:pt x="303" y="509"/>
                          </a:lnTo>
                          <a:lnTo>
                            <a:pt x="305" y="509"/>
                          </a:lnTo>
                          <a:lnTo>
                            <a:pt x="307" y="507"/>
                          </a:lnTo>
                          <a:lnTo>
                            <a:pt x="305" y="505"/>
                          </a:lnTo>
                          <a:lnTo>
                            <a:pt x="303" y="505"/>
                          </a:lnTo>
                          <a:lnTo>
                            <a:pt x="301" y="505"/>
                          </a:lnTo>
                          <a:lnTo>
                            <a:pt x="297" y="505"/>
                          </a:lnTo>
                          <a:lnTo>
                            <a:pt x="295" y="503"/>
                          </a:lnTo>
                          <a:lnTo>
                            <a:pt x="292" y="503"/>
                          </a:lnTo>
                          <a:lnTo>
                            <a:pt x="290" y="505"/>
                          </a:lnTo>
                          <a:lnTo>
                            <a:pt x="290" y="507"/>
                          </a:lnTo>
                          <a:lnTo>
                            <a:pt x="290" y="509"/>
                          </a:lnTo>
                          <a:lnTo>
                            <a:pt x="290" y="512"/>
                          </a:lnTo>
                          <a:lnTo>
                            <a:pt x="292" y="514"/>
                          </a:lnTo>
                          <a:lnTo>
                            <a:pt x="292" y="516"/>
                          </a:lnTo>
                          <a:lnTo>
                            <a:pt x="290" y="516"/>
                          </a:lnTo>
                          <a:lnTo>
                            <a:pt x="288" y="516"/>
                          </a:lnTo>
                          <a:lnTo>
                            <a:pt x="286" y="516"/>
                          </a:lnTo>
                          <a:lnTo>
                            <a:pt x="284" y="514"/>
                          </a:lnTo>
                          <a:lnTo>
                            <a:pt x="284" y="511"/>
                          </a:lnTo>
                          <a:lnTo>
                            <a:pt x="280" y="511"/>
                          </a:lnTo>
                          <a:lnTo>
                            <a:pt x="278" y="509"/>
                          </a:lnTo>
                          <a:lnTo>
                            <a:pt x="276" y="509"/>
                          </a:lnTo>
                          <a:lnTo>
                            <a:pt x="272" y="505"/>
                          </a:lnTo>
                          <a:lnTo>
                            <a:pt x="268" y="503"/>
                          </a:lnTo>
                          <a:lnTo>
                            <a:pt x="267" y="503"/>
                          </a:lnTo>
                          <a:lnTo>
                            <a:pt x="263" y="505"/>
                          </a:lnTo>
                          <a:lnTo>
                            <a:pt x="261" y="507"/>
                          </a:lnTo>
                          <a:lnTo>
                            <a:pt x="259" y="507"/>
                          </a:lnTo>
                          <a:lnTo>
                            <a:pt x="257" y="507"/>
                          </a:lnTo>
                          <a:lnTo>
                            <a:pt x="255" y="507"/>
                          </a:lnTo>
                          <a:lnTo>
                            <a:pt x="255" y="505"/>
                          </a:lnTo>
                          <a:lnTo>
                            <a:pt x="255" y="503"/>
                          </a:lnTo>
                          <a:lnTo>
                            <a:pt x="253" y="499"/>
                          </a:lnTo>
                          <a:lnTo>
                            <a:pt x="253" y="497"/>
                          </a:lnTo>
                          <a:lnTo>
                            <a:pt x="249" y="493"/>
                          </a:lnTo>
                          <a:lnTo>
                            <a:pt x="247" y="493"/>
                          </a:lnTo>
                          <a:lnTo>
                            <a:pt x="244" y="491"/>
                          </a:lnTo>
                          <a:lnTo>
                            <a:pt x="240" y="491"/>
                          </a:lnTo>
                          <a:lnTo>
                            <a:pt x="238" y="491"/>
                          </a:lnTo>
                          <a:lnTo>
                            <a:pt x="236" y="489"/>
                          </a:lnTo>
                          <a:lnTo>
                            <a:pt x="234" y="487"/>
                          </a:lnTo>
                          <a:lnTo>
                            <a:pt x="232" y="487"/>
                          </a:lnTo>
                          <a:lnTo>
                            <a:pt x="230" y="486"/>
                          </a:lnTo>
                          <a:lnTo>
                            <a:pt x="228" y="484"/>
                          </a:lnTo>
                          <a:lnTo>
                            <a:pt x="226" y="482"/>
                          </a:lnTo>
                          <a:lnTo>
                            <a:pt x="228" y="478"/>
                          </a:lnTo>
                          <a:lnTo>
                            <a:pt x="230" y="478"/>
                          </a:lnTo>
                          <a:lnTo>
                            <a:pt x="232" y="476"/>
                          </a:lnTo>
                          <a:lnTo>
                            <a:pt x="232" y="474"/>
                          </a:lnTo>
                          <a:lnTo>
                            <a:pt x="234" y="474"/>
                          </a:lnTo>
                          <a:lnTo>
                            <a:pt x="234" y="472"/>
                          </a:lnTo>
                          <a:lnTo>
                            <a:pt x="234" y="468"/>
                          </a:lnTo>
                          <a:lnTo>
                            <a:pt x="234" y="466"/>
                          </a:lnTo>
                          <a:lnTo>
                            <a:pt x="236" y="464"/>
                          </a:lnTo>
                          <a:lnTo>
                            <a:pt x="238" y="463"/>
                          </a:lnTo>
                          <a:lnTo>
                            <a:pt x="242" y="459"/>
                          </a:lnTo>
                          <a:lnTo>
                            <a:pt x="245" y="457"/>
                          </a:lnTo>
                          <a:lnTo>
                            <a:pt x="247" y="453"/>
                          </a:lnTo>
                          <a:lnTo>
                            <a:pt x="249" y="451"/>
                          </a:lnTo>
                          <a:lnTo>
                            <a:pt x="249" y="449"/>
                          </a:lnTo>
                          <a:lnTo>
                            <a:pt x="247" y="447"/>
                          </a:lnTo>
                          <a:lnTo>
                            <a:pt x="245" y="449"/>
                          </a:lnTo>
                          <a:lnTo>
                            <a:pt x="244" y="451"/>
                          </a:lnTo>
                          <a:lnTo>
                            <a:pt x="242" y="449"/>
                          </a:lnTo>
                          <a:lnTo>
                            <a:pt x="240" y="449"/>
                          </a:lnTo>
                          <a:lnTo>
                            <a:pt x="240" y="447"/>
                          </a:lnTo>
                          <a:lnTo>
                            <a:pt x="238" y="447"/>
                          </a:lnTo>
                          <a:lnTo>
                            <a:pt x="238" y="445"/>
                          </a:lnTo>
                          <a:lnTo>
                            <a:pt x="238" y="443"/>
                          </a:lnTo>
                          <a:lnTo>
                            <a:pt x="240" y="441"/>
                          </a:lnTo>
                          <a:lnTo>
                            <a:pt x="242" y="441"/>
                          </a:lnTo>
                          <a:lnTo>
                            <a:pt x="244" y="439"/>
                          </a:lnTo>
                          <a:lnTo>
                            <a:pt x="244" y="438"/>
                          </a:lnTo>
                          <a:lnTo>
                            <a:pt x="244" y="436"/>
                          </a:lnTo>
                          <a:lnTo>
                            <a:pt x="242" y="436"/>
                          </a:lnTo>
                          <a:lnTo>
                            <a:pt x="240" y="434"/>
                          </a:lnTo>
                          <a:lnTo>
                            <a:pt x="240" y="432"/>
                          </a:lnTo>
                          <a:lnTo>
                            <a:pt x="242" y="428"/>
                          </a:lnTo>
                          <a:lnTo>
                            <a:pt x="242" y="426"/>
                          </a:lnTo>
                          <a:lnTo>
                            <a:pt x="240" y="426"/>
                          </a:lnTo>
                          <a:lnTo>
                            <a:pt x="238" y="426"/>
                          </a:lnTo>
                          <a:lnTo>
                            <a:pt x="236" y="426"/>
                          </a:lnTo>
                          <a:lnTo>
                            <a:pt x="234" y="424"/>
                          </a:lnTo>
                          <a:lnTo>
                            <a:pt x="232" y="422"/>
                          </a:lnTo>
                          <a:lnTo>
                            <a:pt x="230" y="420"/>
                          </a:lnTo>
                          <a:lnTo>
                            <a:pt x="230" y="416"/>
                          </a:lnTo>
                          <a:lnTo>
                            <a:pt x="230" y="415"/>
                          </a:lnTo>
                          <a:lnTo>
                            <a:pt x="228" y="413"/>
                          </a:lnTo>
                          <a:lnTo>
                            <a:pt x="226" y="411"/>
                          </a:lnTo>
                          <a:lnTo>
                            <a:pt x="224" y="411"/>
                          </a:lnTo>
                          <a:lnTo>
                            <a:pt x="222" y="411"/>
                          </a:lnTo>
                          <a:lnTo>
                            <a:pt x="219" y="411"/>
                          </a:lnTo>
                          <a:lnTo>
                            <a:pt x="217" y="411"/>
                          </a:lnTo>
                          <a:lnTo>
                            <a:pt x="215" y="411"/>
                          </a:lnTo>
                          <a:lnTo>
                            <a:pt x="215" y="409"/>
                          </a:lnTo>
                          <a:lnTo>
                            <a:pt x="215" y="407"/>
                          </a:lnTo>
                          <a:lnTo>
                            <a:pt x="217" y="407"/>
                          </a:lnTo>
                          <a:lnTo>
                            <a:pt x="219" y="407"/>
                          </a:lnTo>
                          <a:lnTo>
                            <a:pt x="220" y="409"/>
                          </a:lnTo>
                          <a:lnTo>
                            <a:pt x="222" y="409"/>
                          </a:lnTo>
                          <a:lnTo>
                            <a:pt x="224" y="407"/>
                          </a:lnTo>
                          <a:lnTo>
                            <a:pt x="224" y="405"/>
                          </a:lnTo>
                          <a:lnTo>
                            <a:pt x="224" y="403"/>
                          </a:lnTo>
                          <a:lnTo>
                            <a:pt x="222" y="399"/>
                          </a:lnTo>
                          <a:lnTo>
                            <a:pt x="220" y="397"/>
                          </a:lnTo>
                          <a:lnTo>
                            <a:pt x="219" y="395"/>
                          </a:lnTo>
                          <a:lnTo>
                            <a:pt x="217" y="393"/>
                          </a:lnTo>
                          <a:lnTo>
                            <a:pt x="217" y="391"/>
                          </a:lnTo>
                          <a:lnTo>
                            <a:pt x="217" y="390"/>
                          </a:lnTo>
                          <a:lnTo>
                            <a:pt x="217" y="388"/>
                          </a:lnTo>
                          <a:lnTo>
                            <a:pt x="219" y="386"/>
                          </a:lnTo>
                          <a:lnTo>
                            <a:pt x="219" y="384"/>
                          </a:lnTo>
                          <a:lnTo>
                            <a:pt x="220" y="384"/>
                          </a:lnTo>
                          <a:lnTo>
                            <a:pt x="220" y="382"/>
                          </a:lnTo>
                          <a:lnTo>
                            <a:pt x="219" y="382"/>
                          </a:lnTo>
                          <a:lnTo>
                            <a:pt x="217" y="382"/>
                          </a:lnTo>
                          <a:lnTo>
                            <a:pt x="215" y="384"/>
                          </a:lnTo>
                          <a:lnTo>
                            <a:pt x="213" y="384"/>
                          </a:lnTo>
                          <a:lnTo>
                            <a:pt x="211" y="384"/>
                          </a:lnTo>
                          <a:lnTo>
                            <a:pt x="209" y="384"/>
                          </a:lnTo>
                          <a:lnTo>
                            <a:pt x="209" y="382"/>
                          </a:lnTo>
                          <a:lnTo>
                            <a:pt x="207" y="382"/>
                          </a:lnTo>
                          <a:lnTo>
                            <a:pt x="207" y="378"/>
                          </a:lnTo>
                          <a:lnTo>
                            <a:pt x="207" y="374"/>
                          </a:lnTo>
                          <a:lnTo>
                            <a:pt x="207" y="372"/>
                          </a:lnTo>
                          <a:lnTo>
                            <a:pt x="207" y="370"/>
                          </a:lnTo>
                          <a:lnTo>
                            <a:pt x="207" y="368"/>
                          </a:lnTo>
                          <a:lnTo>
                            <a:pt x="207" y="367"/>
                          </a:lnTo>
                          <a:lnTo>
                            <a:pt x="205" y="367"/>
                          </a:lnTo>
                          <a:lnTo>
                            <a:pt x="203" y="368"/>
                          </a:lnTo>
                          <a:lnTo>
                            <a:pt x="201" y="368"/>
                          </a:lnTo>
                          <a:lnTo>
                            <a:pt x="199" y="368"/>
                          </a:lnTo>
                          <a:lnTo>
                            <a:pt x="197" y="368"/>
                          </a:lnTo>
                          <a:lnTo>
                            <a:pt x="196" y="367"/>
                          </a:lnTo>
                          <a:lnTo>
                            <a:pt x="194" y="365"/>
                          </a:lnTo>
                          <a:lnTo>
                            <a:pt x="194" y="363"/>
                          </a:lnTo>
                          <a:lnTo>
                            <a:pt x="192" y="361"/>
                          </a:lnTo>
                          <a:lnTo>
                            <a:pt x="190" y="361"/>
                          </a:lnTo>
                          <a:lnTo>
                            <a:pt x="188" y="361"/>
                          </a:lnTo>
                          <a:lnTo>
                            <a:pt x="186" y="363"/>
                          </a:lnTo>
                          <a:lnTo>
                            <a:pt x="184" y="365"/>
                          </a:lnTo>
                          <a:lnTo>
                            <a:pt x="182" y="365"/>
                          </a:lnTo>
                          <a:lnTo>
                            <a:pt x="180" y="365"/>
                          </a:lnTo>
                          <a:lnTo>
                            <a:pt x="178" y="365"/>
                          </a:lnTo>
                          <a:lnTo>
                            <a:pt x="176" y="363"/>
                          </a:lnTo>
                          <a:lnTo>
                            <a:pt x="174" y="363"/>
                          </a:lnTo>
                          <a:lnTo>
                            <a:pt x="174" y="361"/>
                          </a:lnTo>
                          <a:lnTo>
                            <a:pt x="172" y="359"/>
                          </a:lnTo>
                          <a:lnTo>
                            <a:pt x="172" y="357"/>
                          </a:lnTo>
                          <a:lnTo>
                            <a:pt x="172" y="355"/>
                          </a:lnTo>
                          <a:lnTo>
                            <a:pt x="172" y="351"/>
                          </a:lnTo>
                          <a:lnTo>
                            <a:pt x="172" y="349"/>
                          </a:lnTo>
                          <a:lnTo>
                            <a:pt x="171" y="349"/>
                          </a:lnTo>
                          <a:lnTo>
                            <a:pt x="171" y="351"/>
                          </a:lnTo>
                          <a:lnTo>
                            <a:pt x="171" y="353"/>
                          </a:lnTo>
                          <a:lnTo>
                            <a:pt x="171" y="355"/>
                          </a:lnTo>
                          <a:lnTo>
                            <a:pt x="171" y="357"/>
                          </a:lnTo>
                          <a:lnTo>
                            <a:pt x="171" y="359"/>
                          </a:lnTo>
                          <a:lnTo>
                            <a:pt x="169" y="361"/>
                          </a:lnTo>
                          <a:lnTo>
                            <a:pt x="169" y="363"/>
                          </a:lnTo>
                          <a:lnTo>
                            <a:pt x="167" y="365"/>
                          </a:lnTo>
                          <a:lnTo>
                            <a:pt x="167" y="367"/>
                          </a:lnTo>
                          <a:lnTo>
                            <a:pt x="165" y="367"/>
                          </a:lnTo>
                          <a:lnTo>
                            <a:pt x="163" y="367"/>
                          </a:lnTo>
                          <a:lnTo>
                            <a:pt x="163" y="365"/>
                          </a:lnTo>
                          <a:lnTo>
                            <a:pt x="163" y="363"/>
                          </a:lnTo>
                          <a:lnTo>
                            <a:pt x="163" y="361"/>
                          </a:lnTo>
                          <a:lnTo>
                            <a:pt x="161" y="361"/>
                          </a:lnTo>
                          <a:lnTo>
                            <a:pt x="159" y="361"/>
                          </a:lnTo>
                          <a:lnTo>
                            <a:pt x="159" y="363"/>
                          </a:lnTo>
                          <a:lnTo>
                            <a:pt x="157" y="363"/>
                          </a:lnTo>
                          <a:lnTo>
                            <a:pt x="155" y="363"/>
                          </a:lnTo>
                          <a:lnTo>
                            <a:pt x="153" y="363"/>
                          </a:lnTo>
                          <a:lnTo>
                            <a:pt x="151" y="361"/>
                          </a:lnTo>
                          <a:lnTo>
                            <a:pt x="149" y="359"/>
                          </a:lnTo>
                          <a:lnTo>
                            <a:pt x="148" y="359"/>
                          </a:lnTo>
                          <a:lnTo>
                            <a:pt x="146" y="359"/>
                          </a:lnTo>
                          <a:lnTo>
                            <a:pt x="144" y="359"/>
                          </a:lnTo>
                          <a:lnTo>
                            <a:pt x="140" y="357"/>
                          </a:lnTo>
                          <a:lnTo>
                            <a:pt x="140" y="355"/>
                          </a:lnTo>
                          <a:lnTo>
                            <a:pt x="140" y="353"/>
                          </a:lnTo>
                          <a:lnTo>
                            <a:pt x="140" y="351"/>
                          </a:lnTo>
                          <a:lnTo>
                            <a:pt x="138" y="347"/>
                          </a:lnTo>
                          <a:lnTo>
                            <a:pt x="136" y="347"/>
                          </a:lnTo>
                          <a:lnTo>
                            <a:pt x="134" y="345"/>
                          </a:lnTo>
                          <a:lnTo>
                            <a:pt x="132" y="343"/>
                          </a:lnTo>
                          <a:lnTo>
                            <a:pt x="132" y="340"/>
                          </a:lnTo>
                          <a:lnTo>
                            <a:pt x="132" y="338"/>
                          </a:lnTo>
                          <a:lnTo>
                            <a:pt x="130" y="334"/>
                          </a:lnTo>
                          <a:lnTo>
                            <a:pt x="130" y="332"/>
                          </a:lnTo>
                          <a:lnTo>
                            <a:pt x="130" y="330"/>
                          </a:lnTo>
                          <a:lnTo>
                            <a:pt x="128" y="330"/>
                          </a:lnTo>
                          <a:lnTo>
                            <a:pt x="128" y="328"/>
                          </a:lnTo>
                          <a:lnTo>
                            <a:pt x="126" y="328"/>
                          </a:lnTo>
                          <a:lnTo>
                            <a:pt x="124" y="328"/>
                          </a:lnTo>
                          <a:lnTo>
                            <a:pt x="123" y="330"/>
                          </a:lnTo>
                          <a:lnTo>
                            <a:pt x="121" y="332"/>
                          </a:lnTo>
                          <a:lnTo>
                            <a:pt x="119" y="332"/>
                          </a:lnTo>
                          <a:lnTo>
                            <a:pt x="117" y="332"/>
                          </a:lnTo>
                          <a:lnTo>
                            <a:pt x="115" y="330"/>
                          </a:lnTo>
                          <a:lnTo>
                            <a:pt x="113" y="330"/>
                          </a:lnTo>
                          <a:lnTo>
                            <a:pt x="113" y="328"/>
                          </a:lnTo>
                          <a:lnTo>
                            <a:pt x="113" y="326"/>
                          </a:lnTo>
                          <a:lnTo>
                            <a:pt x="117" y="324"/>
                          </a:lnTo>
                          <a:lnTo>
                            <a:pt x="117" y="322"/>
                          </a:lnTo>
                          <a:lnTo>
                            <a:pt x="117" y="320"/>
                          </a:lnTo>
                          <a:lnTo>
                            <a:pt x="115" y="319"/>
                          </a:lnTo>
                          <a:lnTo>
                            <a:pt x="113" y="319"/>
                          </a:lnTo>
                          <a:lnTo>
                            <a:pt x="111" y="320"/>
                          </a:lnTo>
                          <a:lnTo>
                            <a:pt x="109" y="324"/>
                          </a:lnTo>
                          <a:lnTo>
                            <a:pt x="107" y="324"/>
                          </a:lnTo>
                          <a:lnTo>
                            <a:pt x="105" y="324"/>
                          </a:lnTo>
                          <a:lnTo>
                            <a:pt x="103" y="324"/>
                          </a:lnTo>
                          <a:lnTo>
                            <a:pt x="101" y="322"/>
                          </a:lnTo>
                          <a:lnTo>
                            <a:pt x="101" y="320"/>
                          </a:lnTo>
                          <a:lnTo>
                            <a:pt x="100" y="319"/>
                          </a:lnTo>
                          <a:lnTo>
                            <a:pt x="100" y="317"/>
                          </a:lnTo>
                          <a:lnTo>
                            <a:pt x="100" y="315"/>
                          </a:lnTo>
                          <a:lnTo>
                            <a:pt x="100" y="313"/>
                          </a:lnTo>
                          <a:lnTo>
                            <a:pt x="98" y="311"/>
                          </a:lnTo>
                          <a:lnTo>
                            <a:pt x="98" y="309"/>
                          </a:lnTo>
                          <a:lnTo>
                            <a:pt x="98" y="307"/>
                          </a:lnTo>
                          <a:lnTo>
                            <a:pt x="100" y="305"/>
                          </a:lnTo>
                          <a:lnTo>
                            <a:pt x="100" y="301"/>
                          </a:lnTo>
                          <a:lnTo>
                            <a:pt x="100" y="299"/>
                          </a:lnTo>
                          <a:lnTo>
                            <a:pt x="100" y="297"/>
                          </a:lnTo>
                          <a:lnTo>
                            <a:pt x="98" y="297"/>
                          </a:lnTo>
                          <a:lnTo>
                            <a:pt x="96" y="297"/>
                          </a:lnTo>
                          <a:lnTo>
                            <a:pt x="94" y="299"/>
                          </a:lnTo>
                          <a:lnTo>
                            <a:pt x="94" y="301"/>
                          </a:lnTo>
                          <a:lnTo>
                            <a:pt x="94" y="303"/>
                          </a:lnTo>
                          <a:lnTo>
                            <a:pt x="94" y="305"/>
                          </a:lnTo>
                          <a:lnTo>
                            <a:pt x="94" y="307"/>
                          </a:lnTo>
                          <a:lnTo>
                            <a:pt x="92" y="309"/>
                          </a:lnTo>
                          <a:lnTo>
                            <a:pt x="90" y="311"/>
                          </a:lnTo>
                          <a:lnTo>
                            <a:pt x="88" y="311"/>
                          </a:lnTo>
                          <a:lnTo>
                            <a:pt x="86" y="311"/>
                          </a:lnTo>
                          <a:lnTo>
                            <a:pt x="84" y="309"/>
                          </a:lnTo>
                          <a:lnTo>
                            <a:pt x="82" y="309"/>
                          </a:lnTo>
                          <a:lnTo>
                            <a:pt x="80" y="309"/>
                          </a:lnTo>
                          <a:lnTo>
                            <a:pt x="78" y="307"/>
                          </a:lnTo>
                          <a:lnTo>
                            <a:pt x="77" y="307"/>
                          </a:lnTo>
                          <a:lnTo>
                            <a:pt x="75" y="307"/>
                          </a:lnTo>
                          <a:lnTo>
                            <a:pt x="73" y="307"/>
                          </a:lnTo>
                          <a:lnTo>
                            <a:pt x="71" y="305"/>
                          </a:lnTo>
                          <a:lnTo>
                            <a:pt x="67" y="305"/>
                          </a:lnTo>
                          <a:lnTo>
                            <a:pt x="65" y="303"/>
                          </a:lnTo>
                          <a:lnTo>
                            <a:pt x="65" y="301"/>
                          </a:lnTo>
                          <a:lnTo>
                            <a:pt x="63" y="299"/>
                          </a:lnTo>
                          <a:lnTo>
                            <a:pt x="61" y="299"/>
                          </a:lnTo>
                          <a:lnTo>
                            <a:pt x="59" y="299"/>
                          </a:lnTo>
                          <a:lnTo>
                            <a:pt x="57" y="297"/>
                          </a:lnTo>
                          <a:lnTo>
                            <a:pt x="55" y="297"/>
                          </a:lnTo>
                          <a:lnTo>
                            <a:pt x="53" y="297"/>
                          </a:lnTo>
                          <a:lnTo>
                            <a:pt x="53" y="299"/>
                          </a:lnTo>
                          <a:lnTo>
                            <a:pt x="50" y="299"/>
                          </a:lnTo>
                          <a:lnTo>
                            <a:pt x="48" y="299"/>
                          </a:lnTo>
                          <a:lnTo>
                            <a:pt x="46" y="299"/>
                          </a:lnTo>
                          <a:lnTo>
                            <a:pt x="44" y="297"/>
                          </a:lnTo>
                          <a:lnTo>
                            <a:pt x="42" y="295"/>
                          </a:lnTo>
                          <a:lnTo>
                            <a:pt x="40" y="295"/>
                          </a:lnTo>
                          <a:lnTo>
                            <a:pt x="38" y="294"/>
                          </a:lnTo>
                          <a:lnTo>
                            <a:pt x="34" y="294"/>
                          </a:lnTo>
                          <a:lnTo>
                            <a:pt x="32" y="292"/>
                          </a:lnTo>
                          <a:lnTo>
                            <a:pt x="30" y="292"/>
                          </a:lnTo>
                          <a:lnTo>
                            <a:pt x="30" y="290"/>
                          </a:lnTo>
                          <a:lnTo>
                            <a:pt x="30" y="288"/>
                          </a:lnTo>
                          <a:lnTo>
                            <a:pt x="30" y="286"/>
                          </a:lnTo>
                          <a:lnTo>
                            <a:pt x="32" y="286"/>
                          </a:lnTo>
                          <a:lnTo>
                            <a:pt x="32" y="284"/>
                          </a:lnTo>
                          <a:lnTo>
                            <a:pt x="34" y="282"/>
                          </a:lnTo>
                          <a:lnTo>
                            <a:pt x="32" y="280"/>
                          </a:lnTo>
                          <a:lnTo>
                            <a:pt x="32" y="278"/>
                          </a:lnTo>
                          <a:lnTo>
                            <a:pt x="30" y="276"/>
                          </a:lnTo>
                          <a:lnTo>
                            <a:pt x="30" y="274"/>
                          </a:lnTo>
                          <a:lnTo>
                            <a:pt x="30" y="272"/>
                          </a:lnTo>
                          <a:lnTo>
                            <a:pt x="29" y="271"/>
                          </a:lnTo>
                          <a:lnTo>
                            <a:pt x="27" y="271"/>
                          </a:lnTo>
                          <a:lnTo>
                            <a:pt x="25" y="269"/>
                          </a:lnTo>
                          <a:lnTo>
                            <a:pt x="23" y="269"/>
                          </a:lnTo>
                          <a:lnTo>
                            <a:pt x="21" y="269"/>
                          </a:lnTo>
                          <a:lnTo>
                            <a:pt x="19" y="269"/>
                          </a:lnTo>
                          <a:lnTo>
                            <a:pt x="19" y="267"/>
                          </a:lnTo>
                          <a:lnTo>
                            <a:pt x="19" y="263"/>
                          </a:lnTo>
                          <a:lnTo>
                            <a:pt x="21" y="261"/>
                          </a:lnTo>
                          <a:lnTo>
                            <a:pt x="23" y="261"/>
                          </a:lnTo>
                          <a:lnTo>
                            <a:pt x="25" y="261"/>
                          </a:lnTo>
                          <a:lnTo>
                            <a:pt x="27" y="261"/>
                          </a:lnTo>
                          <a:lnTo>
                            <a:pt x="29" y="263"/>
                          </a:lnTo>
                          <a:lnTo>
                            <a:pt x="29" y="265"/>
                          </a:lnTo>
                          <a:lnTo>
                            <a:pt x="30" y="265"/>
                          </a:lnTo>
                          <a:lnTo>
                            <a:pt x="32" y="265"/>
                          </a:lnTo>
                          <a:lnTo>
                            <a:pt x="32" y="263"/>
                          </a:lnTo>
                          <a:lnTo>
                            <a:pt x="32" y="261"/>
                          </a:lnTo>
                          <a:lnTo>
                            <a:pt x="32" y="259"/>
                          </a:lnTo>
                          <a:lnTo>
                            <a:pt x="32" y="257"/>
                          </a:lnTo>
                          <a:lnTo>
                            <a:pt x="32" y="255"/>
                          </a:lnTo>
                          <a:lnTo>
                            <a:pt x="32" y="253"/>
                          </a:lnTo>
                          <a:lnTo>
                            <a:pt x="34" y="253"/>
                          </a:lnTo>
                          <a:lnTo>
                            <a:pt x="34" y="251"/>
                          </a:lnTo>
                          <a:lnTo>
                            <a:pt x="36" y="251"/>
                          </a:lnTo>
                          <a:lnTo>
                            <a:pt x="38" y="251"/>
                          </a:lnTo>
                          <a:lnTo>
                            <a:pt x="38" y="249"/>
                          </a:lnTo>
                          <a:lnTo>
                            <a:pt x="36" y="249"/>
                          </a:lnTo>
                          <a:lnTo>
                            <a:pt x="36" y="247"/>
                          </a:lnTo>
                          <a:lnTo>
                            <a:pt x="34" y="247"/>
                          </a:lnTo>
                          <a:lnTo>
                            <a:pt x="32" y="249"/>
                          </a:lnTo>
                          <a:lnTo>
                            <a:pt x="30" y="251"/>
                          </a:lnTo>
                          <a:lnTo>
                            <a:pt x="29" y="251"/>
                          </a:lnTo>
                          <a:lnTo>
                            <a:pt x="29" y="249"/>
                          </a:lnTo>
                          <a:lnTo>
                            <a:pt x="27" y="249"/>
                          </a:lnTo>
                          <a:lnTo>
                            <a:pt x="27" y="247"/>
                          </a:lnTo>
                          <a:lnTo>
                            <a:pt x="27" y="246"/>
                          </a:lnTo>
                          <a:lnTo>
                            <a:pt x="27" y="244"/>
                          </a:lnTo>
                          <a:lnTo>
                            <a:pt x="27" y="242"/>
                          </a:lnTo>
                          <a:lnTo>
                            <a:pt x="29" y="240"/>
                          </a:lnTo>
                          <a:lnTo>
                            <a:pt x="29" y="238"/>
                          </a:lnTo>
                          <a:lnTo>
                            <a:pt x="29" y="236"/>
                          </a:lnTo>
                          <a:lnTo>
                            <a:pt x="27" y="236"/>
                          </a:lnTo>
                          <a:lnTo>
                            <a:pt x="25" y="238"/>
                          </a:lnTo>
                          <a:lnTo>
                            <a:pt x="25" y="240"/>
                          </a:lnTo>
                          <a:lnTo>
                            <a:pt x="23" y="242"/>
                          </a:lnTo>
                          <a:lnTo>
                            <a:pt x="21" y="242"/>
                          </a:lnTo>
                          <a:lnTo>
                            <a:pt x="19" y="242"/>
                          </a:lnTo>
                          <a:lnTo>
                            <a:pt x="19" y="240"/>
                          </a:lnTo>
                          <a:lnTo>
                            <a:pt x="19" y="238"/>
                          </a:lnTo>
                          <a:lnTo>
                            <a:pt x="19" y="236"/>
                          </a:lnTo>
                          <a:lnTo>
                            <a:pt x="21" y="236"/>
                          </a:lnTo>
                          <a:lnTo>
                            <a:pt x="21" y="234"/>
                          </a:lnTo>
                          <a:lnTo>
                            <a:pt x="21" y="232"/>
                          </a:lnTo>
                          <a:lnTo>
                            <a:pt x="19" y="232"/>
                          </a:lnTo>
                          <a:lnTo>
                            <a:pt x="19" y="230"/>
                          </a:lnTo>
                          <a:lnTo>
                            <a:pt x="17" y="230"/>
                          </a:lnTo>
                          <a:lnTo>
                            <a:pt x="17" y="232"/>
                          </a:lnTo>
                          <a:lnTo>
                            <a:pt x="15" y="232"/>
                          </a:lnTo>
                          <a:lnTo>
                            <a:pt x="13" y="232"/>
                          </a:lnTo>
                          <a:lnTo>
                            <a:pt x="11" y="232"/>
                          </a:lnTo>
                          <a:lnTo>
                            <a:pt x="9" y="230"/>
                          </a:lnTo>
                          <a:lnTo>
                            <a:pt x="9" y="228"/>
                          </a:lnTo>
                          <a:lnTo>
                            <a:pt x="7" y="228"/>
                          </a:lnTo>
                          <a:lnTo>
                            <a:pt x="5" y="228"/>
                          </a:lnTo>
                          <a:lnTo>
                            <a:pt x="4" y="226"/>
                          </a:lnTo>
                          <a:lnTo>
                            <a:pt x="4" y="224"/>
                          </a:lnTo>
                          <a:lnTo>
                            <a:pt x="4" y="223"/>
                          </a:lnTo>
                          <a:lnTo>
                            <a:pt x="4" y="221"/>
                          </a:lnTo>
                          <a:lnTo>
                            <a:pt x="5" y="221"/>
                          </a:lnTo>
                          <a:lnTo>
                            <a:pt x="7" y="221"/>
                          </a:lnTo>
                          <a:lnTo>
                            <a:pt x="9" y="219"/>
                          </a:lnTo>
                          <a:lnTo>
                            <a:pt x="11" y="219"/>
                          </a:lnTo>
                          <a:lnTo>
                            <a:pt x="11" y="217"/>
                          </a:lnTo>
                          <a:lnTo>
                            <a:pt x="13" y="215"/>
                          </a:lnTo>
                          <a:lnTo>
                            <a:pt x="13" y="213"/>
                          </a:lnTo>
                          <a:lnTo>
                            <a:pt x="13" y="211"/>
                          </a:lnTo>
                          <a:lnTo>
                            <a:pt x="11" y="209"/>
                          </a:lnTo>
                          <a:lnTo>
                            <a:pt x="9" y="209"/>
                          </a:lnTo>
                          <a:lnTo>
                            <a:pt x="7" y="207"/>
                          </a:lnTo>
                          <a:lnTo>
                            <a:pt x="5" y="207"/>
                          </a:lnTo>
                          <a:lnTo>
                            <a:pt x="4" y="205"/>
                          </a:lnTo>
                          <a:lnTo>
                            <a:pt x="4" y="203"/>
                          </a:lnTo>
                          <a:lnTo>
                            <a:pt x="4" y="201"/>
                          </a:lnTo>
                          <a:lnTo>
                            <a:pt x="7" y="199"/>
                          </a:lnTo>
                          <a:lnTo>
                            <a:pt x="7" y="198"/>
                          </a:lnTo>
                          <a:lnTo>
                            <a:pt x="5" y="194"/>
                          </a:lnTo>
                          <a:lnTo>
                            <a:pt x="4" y="192"/>
                          </a:lnTo>
                          <a:lnTo>
                            <a:pt x="2" y="192"/>
                          </a:lnTo>
                          <a:lnTo>
                            <a:pt x="2" y="190"/>
                          </a:lnTo>
                          <a:lnTo>
                            <a:pt x="2" y="188"/>
                          </a:lnTo>
                          <a:lnTo>
                            <a:pt x="2" y="186"/>
                          </a:lnTo>
                          <a:lnTo>
                            <a:pt x="0" y="184"/>
                          </a:lnTo>
                          <a:lnTo>
                            <a:pt x="0" y="182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3" name="Freeform 4876"/>
                    <p:cNvSpPr>
                      <a:spLocks/>
                    </p:cNvSpPr>
                    <p:nvPr/>
                  </p:nvSpPr>
                  <p:spPr bwMode="auto">
                    <a:xfrm>
                      <a:off x="2688" y="1851"/>
                      <a:ext cx="983" cy="968"/>
                    </a:xfrm>
                    <a:custGeom>
                      <a:avLst/>
                      <a:gdLst>
                        <a:gd name="T0" fmla="*/ 29 w 983"/>
                        <a:gd name="T1" fmla="*/ 348 h 968"/>
                        <a:gd name="T2" fmla="*/ 82 w 983"/>
                        <a:gd name="T3" fmla="*/ 303 h 968"/>
                        <a:gd name="T4" fmla="*/ 113 w 983"/>
                        <a:gd name="T5" fmla="*/ 259 h 968"/>
                        <a:gd name="T6" fmla="*/ 161 w 983"/>
                        <a:gd name="T7" fmla="*/ 225 h 968"/>
                        <a:gd name="T8" fmla="*/ 211 w 983"/>
                        <a:gd name="T9" fmla="*/ 211 h 968"/>
                        <a:gd name="T10" fmla="*/ 267 w 983"/>
                        <a:gd name="T11" fmla="*/ 179 h 968"/>
                        <a:gd name="T12" fmla="*/ 295 w 983"/>
                        <a:gd name="T13" fmla="*/ 133 h 968"/>
                        <a:gd name="T14" fmla="*/ 330 w 983"/>
                        <a:gd name="T15" fmla="*/ 85 h 968"/>
                        <a:gd name="T16" fmla="*/ 391 w 983"/>
                        <a:gd name="T17" fmla="*/ 81 h 968"/>
                        <a:gd name="T18" fmla="*/ 464 w 983"/>
                        <a:gd name="T19" fmla="*/ 56 h 968"/>
                        <a:gd name="T20" fmla="*/ 516 w 983"/>
                        <a:gd name="T21" fmla="*/ 48 h 968"/>
                        <a:gd name="T22" fmla="*/ 570 w 983"/>
                        <a:gd name="T23" fmla="*/ 44 h 968"/>
                        <a:gd name="T24" fmla="*/ 633 w 983"/>
                        <a:gd name="T25" fmla="*/ 48 h 968"/>
                        <a:gd name="T26" fmla="*/ 687 w 983"/>
                        <a:gd name="T27" fmla="*/ 44 h 968"/>
                        <a:gd name="T28" fmla="*/ 741 w 983"/>
                        <a:gd name="T29" fmla="*/ 42 h 968"/>
                        <a:gd name="T30" fmla="*/ 797 w 983"/>
                        <a:gd name="T31" fmla="*/ 27 h 968"/>
                        <a:gd name="T32" fmla="*/ 850 w 983"/>
                        <a:gd name="T33" fmla="*/ 23 h 968"/>
                        <a:gd name="T34" fmla="*/ 894 w 983"/>
                        <a:gd name="T35" fmla="*/ 8 h 968"/>
                        <a:gd name="T36" fmla="*/ 948 w 983"/>
                        <a:gd name="T37" fmla="*/ 19 h 968"/>
                        <a:gd name="T38" fmla="*/ 967 w 983"/>
                        <a:gd name="T39" fmla="*/ 63 h 968"/>
                        <a:gd name="T40" fmla="*/ 962 w 983"/>
                        <a:gd name="T41" fmla="*/ 102 h 968"/>
                        <a:gd name="T42" fmla="*/ 925 w 983"/>
                        <a:gd name="T43" fmla="*/ 158 h 968"/>
                        <a:gd name="T44" fmla="*/ 927 w 983"/>
                        <a:gd name="T45" fmla="*/ 221 h 968"/>
                        <a:gd name="T46" fmla="*/ 871 w 983"/>
                        <a:gd name="T47" fmla="*/ 280 h 968"/>
                        <a:gd name="T48" fmla="*/ 873 w 983"/>
                        <a:gd name="T49" fmla="*/ 332 h 968"/>
                        <a:gd name="T50" fmla="*/ 871 w 983"/>
                        <a:gd name="T51" fmla="*/ 390 h 968"/>
                        <a:gd name="T52" fmla="*/ 869 w 983"/>
                        <a:gd name="T53" fmla="*/ 476 h 968"/>
                        <a:gd name="T54" fmla="*/ 887 w 983"/>
                        <a:gd name="T55" fmla="*/ 522 h 968"/>
                        <a:gd name="T56" fmla="*/ 887 w 983"/>
                        <a:gd name="T57" fmla="*/ 574 h 968"/>
                        <a:gd name="T58" fmla="*/ 881 w 983"/>
                        <a:gd name="T59" fmla="*/ 628 h 968"/>
                        <a:gd name="T60" fmla="*/ 825 w 983"/>
                        <a:gd name="T61" fmla="*/ 632 h 968"/>
                        <a:gd name="T62" fmla="*/ 797 w 983"/>
                        <a:gd name="T63" fmla="*/ 641 h 968"/>
                        <a:gd name="T64" fmla="*/ 768 w 983"/>
                        <a:gd name="T65" fmla="*/ 632 h 968"/>
                        <a:gd name="T66" fmla="*/ 725 w 983"/>
                        <a:gd name="T67" fmla="*/ 649 h 968"/>
                        <a:gd name="T68" fmla="*/ 710 w 983"/>
                        <a:gd name="T69" fmla="*/ 657 h 968"/>
                        <a:gd name="T70" fmla="*/ 691 w 983"/>
                        <a:gd name="T71" fmla="*/ 686 h 968"/>
                        <a:gd name="T72" fmla="*/ 660 w 983"/>
                        <a:gd name="T73" fmla="*/ 688 h 968"/>
                        <a:gd name="T74" fmla="*/ 639 w 983"/>
                        <a:gd name="T75" fmla="*/ 689 h 968"/>
                        <a:gd name="T76" fmla="*/ 603 w 983"/>
                        <a:gd name="T77" fmla="*/ 707 h 968"/>
                        <a:gd name="T78" fmla="*/ 576 w 983"/>
                        <a:gd name="T79" fmla="*/ 695 h 968"/>
                        <a:gd name="T80" fmla="*/ 543 w 983"/>
                        <a:gd name="T81" fmla="*/ 724 h 968"/>
                        <a:gd name="T82" fmla="*/ 514 w 983"/>
                        <a:gd name="T83" fmla="*/ 716 h 968"/>
                        <a:gd name="T84" fmla="*/ 484 w 983"/>
                        <a:gd name="T85" fmla="*/ 707 h 968"/>
                        <a:gd name="T86" fmla="*/ 470 w 983"/>
                        <a:gd name="T87" fmla="*/ 712 h 968"/>
                        <a:gd name="T88" fmla="*/ 432 w 983"/>
                        <a:gd name="T89" fmla="*/ 711 h 968"/>
                        <a:gd name="T90" fmla="*/ 407 w 983"/>
                        <a:gd name="T91" fmla="*/ 716 h 968"/>
                        <a:gd name="T92" fmla="*/ 376 w 983"/>
                        <a:gd name="T93" fmla="*/ 747 h 968"/>
                        <a:gd name="T94" fmla="*/ 347 w 983"/>
                        <a:gd name="T95" fmla="*/ 759 h 968"/>
                        <a:gd name="T96" fmla="*/ 318 w 983"/>
                        <a:gd name="T97" fmla="*/ 757 h 968"/>
                        <a:gd name="T98" fmla="*/ 307 w 983"/>
                        <a:gd name="T99" fmla="*/ 789 h 968"/>
                        <a:gd name="T100" fmla="*/ 255 w 983"/>
                        <a:gd name="T101" fmla="*/ 799 h 968"/>
                        <a:gd name="T102" fmla="*/ 257 w 983"/>
                        <a:gd name="T103" fmla="*/ 837 h 968"/>
                        <a:gd name="T104" fmla="*/ 236 w 983"/>
                        <a:gd name="T105" fmla="*/ 841 h 968"/>
                        <a:gd name="T106" fmla="*/ 209 w 983"/>
                        <a:gd name="T107" fmla="*/ 872 h 968"/>
                        <a:gd name="T108" fmla="*/ 215 w 983"/>
                        <a:gd name="T109" fmla="*/ 914 h 968"/>
                        <a:gd name="T110" fmla="*/ 171 w 983"/>
                        <a:gd name="T111" fmla="*/ 945 h 968"/>
                        <a:gd name="T112" fmla="*/ 123 w 983"/>
                        <a:gd name="T113" fmla="*/ 949 h 968"/>
                        <a:gd name="T114" fmla="*/ 100 w 983"/>
                        <a:gd name="T115" fmla="*/ 960 h 968"/>
                        <a:gd name="T116" fmla="*/ 65 w 983"/>
                        <a:gd name="T117" fmla="*/ 949 h 968"/>
                        <a:gd name="T118" fmla="*/ 50 w 983"/>
                        <a:gd name="T119" fmla="*/ 949 h 968"/>
                        <a:gd name="T120" fmla="*/ 30 w 983"/>
                        <a:gd name="T121" fmla="*/ 943 h 968"/>
                        <a:gd name="T122" fmla="*/ 6 w 983"/>
                        <a:gd name="T123" fmla="*/ 931 h 968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983" h="968">
                          <a:moveTo>
                            <a:pt x="0" y="436"/>
                          </a:moveTo>
                          <a:lnTo>
                            <a:pt x="0" y="434"/>
                          </a:lnTo>
                          <a:lnTo>
                            <a:pt x="0" y="428"/>
                          </a:lnTo>
                          <a:lnTo>
                            <a:pt x="0" y="423"/>
                          </a:lnTo>
                          <a:lnTo>
                            <a:pt x="0" y="417"/>
                          </a:lnTo>
                          <a:lnTo>
                            <a:pt x="0" y="396"/>
                          </a:lnTo>
                          <a:lnTo>
                            <a:pt x="0" y="382"/>
                          </a:lnTo>
                          <a:lnTo>
                            <a:pt x="2" y="382"/>
                          </a:lnTo>
                          <a:lnTo>
                            <a:pt x="2" y="384"/>
                          </a:lnTo>
                          <a:lnTo>
                            <a:pt x="4" y="384"/>
                          </a:lnTo>
                          <a:lnTo>
                            <a:pt x="6" y="384"/>
                          </a:lnTo>
                          <a:lnTo>
                            <a:pt x="6" y="382"/>
                          </a:lnTo>
                          <a:lnTo>
                            <a:pt x="4" y="382"/>
                          </a:lnTo>
                          <a:lnTo>
                            <a:pt x="6" y="380"/>
                          </a:lnTo>
                          <a:lnTo>
                            <a:pt x="7" y="380"/>
                          </a:lnTo>
                          <a:lnTo>
                            <a:pt x="9" y="378"/>
                          </a:lnTo>
                          <a:lnTo>
                            <a:pt x="11" y="378"/>
                          </a:lnTo>
                          <a:lnTo>
                            <a:pt x="13" y="376"/>
                          </a:lnTo>
                          <a:lnTo>
                            <a:pt x="15" y="375"/>
                          </a:lnTo>
                          <a:lnTo>
                            <a:pt x="17" y="373"/>
                          </a:lnTo>
                          <a:lnTo>
                            <a:pt x="19" y="371"/>
                          </a:lnTo>
                          <a:lnTo>
                            <a:pt x="19" y="369"/>
                          </a:lnTo>
                          <a:lnTo>
                            <a:pt x="21" y="365"/>
                          </a:lnTo>
                          <a:lnTo>
                            <a:pt x="21" y="363"/>
                          </a:lnTo>
                          <a:lnTo>
                            <a:pt x="23" y="361"/>
                          </a:lnTo>
                          <a:lnTo>
                            <a:pt x="23" y="359"/>
                          </a:lnTo>
                          <a:lnTo>
                            <a:pt x="23" y="357"/>
                          </a:lnTo>
                          <a:lnTo>
                            <a:pt x="25" y="357"/>
                          </a:lnTo>
                          <a:lnTo>
                            <a:pt x="25" y="355"/>
                          </a:lnTo>
                          <a:lnTo>
                            <a:pt x="23" y="355"/>
                          </a:lnTo>
                          <a:lnTo>
                            <a:pt x="23" y="353"/>
                          </a:lnTo>
                          <a:lnTo>
                            <a:pt x="25" y="353"/>
                          </a:lnTo>
                          <a:lnTo>
                            <a:pt x="25" y="351"/>
                          </a:lnTo>
                          <a:lnTo>
                            <a:pt x="25" y="350"/>
                          </a:lnTo>
                          <a:lnTo>
                            <a:pt x="27" y="350"/>
                          </a:lnTo>
                          <a:lnTo>
                            <a:pt x="27" y="348"/>
                          </a:lnTo>
                          <a:lnTo>
                            <a:pt x="29" y="348"/>
                          </a:lnTo>
                          <a:lnTo>
                            <a:pt x="29" y="346"/>
                          </a:lnTo>
                          <a:lnTo>
                            <a:pt x="29" y="344"/>
                          </a:lnTo>
                          <a:lnTo>
                            <a:pt x="27" y="344"/>
                          </a:lnTo>
                          <a:lnTo>
                            <a:pt x="27" y="342"/>
                          </a:lnTo>
                          <a:lnTo>
                            <a:pt x="29" y="342"/>
                          </a:lnTo>
                          <a:lnTo>
                            <a:pt x="29" y="340"/>
                          </a:lnTo>
                          <a:lnTo>
                            <a:pt x="30" y="340"/>
                          </a:lnTo>
                          <a:lnTo>
                            <a:pt x="30" y="338"/>
                          </a:lnTo>
                          <a:lnTo>
                            <a:pt x="32" y="338"/>
                          </a:lnTo>
                          <a:lnTo>
                            <a:pt x="32" y="336"/>
                          </a:lnTo>
                          <a:lnTo>
                            <a:pt x="34" y="334"/>
                          </a:lnTo>
                          <a:lnTo>
                            <a:pt x="34" y="332"/>
                          </a:lnTo>
                          <a:lnTo>
                            <a:pt x="36" y="332"/>
                          </a:lnTo>
                          <a:lnTo>
                            <a:pt x="36" y="330"/>
                          </a:lnTo>
                          <a:lnTo>
                            <a:pt x="38" y="330"/>
                          </a:lnTo>
                          <a:lnTo>
                            <a:pt x="40" y="328"/>
                          </a:lnTo>
                          <a:lnTo>
                            <a:pt x="42" y="327"/>
                          </a:lnTo>
                          <a:lnTo>
                            <a:pt x="42" y="325"/>
                          </a:lnTo>
                          <a:lnTo>
                            <a:pt x="44" y="325"/>
                          </a:lnTo>
                          <a:lnTo>
                            <a:pt x="46" y="325"/>
                          </a:lnTo>
                          <a:lnTo>
                            <a:pt x="50" y="323"/>
                          </a:lnTo>
                          <a:lnTo>
                            <a:pt x="54" y="323"/>
                          </a:lnTo>
                          <a:lnTo>
                            <a:pt x="57" y="323"/>
                          </a:lnTo>
                          <a:lnTo>
                            <a:pt x="59" y="321"/>
                          </a:lnTo>
                          <a:lnTo>
                            <a:pt x="61" y="321"/>
                          </a:lnTo>
                          <a:lnTo>
                            <a:pt x="61" y="319"/>
                          </a:lnTo>
                          <a:lnTo>
                            <a:pt x="63" y="319"/>
                          </a:lnTo>
                          <a:lnTo>
                            <a:pt x="65" y="319"/>
                          </a:lnTo>
                          <a:lnTo>
                            <a:pt x="65" y="317"/>
                          </a:lnTo>
                          <a:lnTo>
                            <a:pt x="67" y="315"/>
                          </a:lnTo>
                          <a:lnTo>
                            <a:pt x="69" y="313"/>
                          </a:lnTo>
                          <a:lnTo>
                            <a:pt x="71" y="311"/>
                          </a:lnTo>
                          <a:lnTo>
                            <a:pt x="73" y="309"/>
                          </a:lnTo>
                          <a:lnTo>
                            <a:pt x="75" y="309"/>
                          </a:lnTo>
                          <a:lnTo>
                            <a:pt x="77" y="307"/>
                          </a:lnTo>
                          <a:lnTo>
                            <a:pt x="80" y="305"/>
                          </a:lnTo>
                          <a:lnTo>
                            <a:pt x="82" y="303"/>
                          </a:lnTo>
                          <a:lnTo>
                            <a:pt x="84" y="302"/>
                          </a:lnTo>
                          <a:lnTo>
                            <a:pt x="86" y="300"/>
                          </a:lnTo>
                          <a:lnTo>
                            <a:pt x="88" y="298"/>
                          </a:lnTo>
                          <a:lnTo>
                            <a:pt x="90" y="296"/>
                          </a:lnTo>
                          <a:lnTo>
                            <a:pt x="92" y="296"/>
                          </a:lnTo>
                          <a:lnTo>
                            <a:pt x="92" y="294"/>
                          </a:lnTo>
                          <a:lnTo>
                            <a:pt x="94" y="294"/>
                          </a:lnTo>
                          <a:lnTo>
                            <a:pt x="94" y="292"/>
                          </a:lnTo>
                          <a:lnTo>
                            <a:pt x="96" y="292"/>
                          </a:lnTo>
                          <a:lnTo>
                            <a:pt x="98" y="290"/>
                          </a:lnTo>
                          <a:lnTo>
                            <a:pt x="100" y="290"/>
                          </a:lnTo>
                          <a:lnTo>
                            <a:pt x="100" y="288"/>
                          </a:lnTo>
                          <a:lnTo>
                            <a:pt x="102" y="288"/>
                          </a:lnTo>
                          <a:lnTo>
                            <a:pt x="102" y="286"/>
                          </a:lnTo>
                          <a:lnTo>
                            <a:pt x="102" y="284"/>
                          </a:lnTo>
                          <a:lnTo>
                            <a:pt x="103" y="284"/>
                          </a:lnTo>
                          <a:lnTo>
                            <a:pt x="103" y="282"/>
                          </a:lnTo>
                          <a:lnTo>
                            <a:pt x="105" y="280"/>
                          </a:lnTo>
                          <a:lnTo>
                            <a:pt x="105" y="279"/>
                          </a:lnTo>
                          <a:lnTo>
                            <a:pt x="105" y="277"/>
                          </a:lnTo>
                          <a:lnTo>
                            <a:pt x="107" y="277"/>
                          </a:lnTo>
                          <a:lnTo>
                            <a:pt x="107" y="275"/>
                          </a:lnTo>
                          <a:lnTo>
                            <a:pt x="107" y="273"/>
                          </a:lnTo>
                          <a:lnTo>
                            <a:pt x="107" y="271"/>
                          </a:lnTo>
                          <a:lnTo>
                            <a:pt x="105" y="271"/>
                          </a:lnTo>
                          <a:lnTo>
                            <a:pt x="105" y="269"/>
                          </a:lnTo>
                          <a:lnTo>
                            <a:pt x="105" y="267"/>
                          </a:lnTo>
                          <a:lnTo>
                            <a:pt x="103" y="267"/>
                          </a:lnTo>
                          <a:lnTo>
                            <a:pt x="103" y="265"/>
                          </a:lnTo>
                          <a:lnTo>
                            <a:pt x="103" y="263"/>
                          </a:lnTo>
                          <a:lnTo>
                            <a:pt x="103" y="261"/>
                          </a:lnTo>
                          <a:lnTo>
                            <a:pt x="103" y="259"/>
                          </a:lnTo>
                          <a:lnTo>
                            <a:pt x="105" y="259"/>
                          </a:lnTo>
                          <a:lnTo>
                            <a:pt x="107" y="259"/>
                          </a:lnTo>
                          <a:lnTo>
                            <a:pt x="109" y="259"/>
                          </a:lnTo>
                          <a:lnTo>
                            <a:pt x="111" y="259"/>
                          </a:lnTo>
                          <a:lnTo>
                            <a:pt x="113" y="259"/>
                          </a:lnTo>
                          <a:lnTo>
                            <a:pt x="113" y="257"/>
                          </a:lnTo>
                          <a:lnTo>
                            <a:pt x="115" y="257"/>
                          </a:lnTo>
                          <a:lnTo>
                            <a:pt x="115" y="255"/>
                          </a:lnTo>
                          <a:lnTo>
                            <a:pt x="117" y="255"/>
                          </a:lnTo>
                          <a:lnTo>
                            <a:pt x="119" y="255"/>
                          </a:lnTo>
                          <a:lnTo>
                            <a:pt x="121" y="255"/>
                          </a:lnTo>
                          <a:lnTo>
                            <a:pt x="121" y="254"/>
                          </a:lnTo>
                          <a:lnTo>
                            <a:pt x="123" y="254"/>
                          </a:lnTo>
                          <a:lnTo>
                            <a:pt x="125" y="254"/>
                          </a:lnTo>
                          <a:lnTo>
                            <a:pt x="125" y="252"/>
                          </a:lnTo>
                          <a:lnTo>
                            <a:pt x="126" y="252"/>
                          </a:lnTo>
                          <a:lnTo>
                            <a:pt x="128" y="252"/>
                          </a:lnTo>
                          <a:lnTo>
                            <a:pt x="128" y="250"/>
                          </a:lnTo>
                          <a:lnTo>
                            <a:pt x="130" y="250"/>
                          </a:lnTo>
                          <a:lnTo>
                            <a:pt x="130" y="248"/>
                          </a:lnTo>
                          <a:lnTo>
                            <a:pt x="130" y="246"/>
                          </a:lnTo>
                          <a:lnTo>
                            <a:pt x="130" y="244"/>
                          </a:lnTo>
                          <a:lnTo>
                            <a:pt x="132" y="244"/>
                          </a:lnTo>
                          <a:lnTo>
                            <a:pt x="132" y="242"/>
                          </a:lnTo>
                          <a:lnTo>
                            <a:pt x="134" y="242"/>
                          </a:lnTo>
                          <a:lnTo>
                            <a:pt x="136" y="242"/>
                          </a:lnTo>
                          <a:lnTo>
                            <a:pt x="138" y="240"/>
                          </a:lnTo>
                          <a:lnTo>
                            <a:pt x="140" y="240"/>
                          </a:lnTo>
                          <a:lnTo>
                            <a:pt x="142" y="238"/>
                          </a:lnTo>
                          <a:lnTo>
                            <a:pt x="144" y="238"/>
                          </a:lnTo>
                          <a:lnTo>
                            <a:pt x="144" y="236"/>
                          </a:lnTo>
                          <a:lnTo>
                            <a:pt x="146" y="236"/>
                          </a:lnTo>
                          <a:lnTo>
                            <a:pt x="148" y="234"/>
                          </a:lnTo>
                          <a:lnTo>
                            <a:pt x="150" y="234"/>
                          </a:lnTo>
                          <a:lnTo>
                            <a:pt x="150" y="232"/>
                          </a:lnTo>
                          <a:lnTo>
                            <a:pt x="151" y="232"/>
                          </a:lnTo>
                          <a:lnTo>
                            <a:pt x="151" y="231"/>
                          </a:lnTo>
                          <a:lnTo>
                            <a:pt x="153" y="229"/>
                          </a:lnTo>
                          <a:lnTo>
                            <a:pt x="155" y="229"/>
                          </a:lnTo>
                          <a:lnTo>
                            <a:pt x="157" y="227"/>
                          </a:lnTo>
                          <a:lnTo>
                            <a:pt x="159" y="225"/>
                          </a:lnTo>
                          <a:lnTo>
                            <a:pt x="161" y="225"/>
                          </a:lnTo>
                          <a:lnTo>
                            <a:pt x="163" y="225"/>
                          </a:lnTo>
                          <a:lnTo>
                            <a:pt x="163" y="223"/>
                          </a:lnTo>
                          <a:lnTo>
                            <a:pt x="165" y="223"/>
                          </a:lnTo>
                          <a:lnTo>
                            <a:pt x="167" y="223"/>
                          </a:lnTo>
                          <a:lnTo>
                            <a:pt x="167" y="221"/>
                          </a:lnTo>
                          <a:lnTo>
                            <a:pt x="169" y="221"/>
                          </a:lnTo>
                          <a:lnTo>
                            <a:pt x="171" y="221"/>
                          </a:lnTo>
                          <a:lnTo>
                            <a:pt x="171" y="219"/>
                          </a:lnTo>
                          <a:lnTo>
                            <a:pt x="173" y="219"/>
                          </a:lnTo>
                          <a:lnTo>
                            <a:pt x="174" y="219"/>
                          </a:lnTo>
                          <a:lnTo>
                            <a:pt x="176" y="219"/>
                          </a:lnTo>
                          <a:lnTo>
                            <a:pt x="178" y="219"/>
                          </a:lnTo>
                          <a:lnTo>
                            <a:pt x="180" y="219"/>
                          </a:lnTo>
                          <a:lnTo>
                            <a:pt x="180" y="217"/>
                          </a:lnTo>
                          <a:lnTo>
                            <a:pt x="180" y="215"/>
                          </a:lnTo>
                          <a:lnTo>
                            <a:pt x="182" y="213"/>
                          </a:lnTo>
                          <a:lnTo>
                            <a:pt x="184" y="213"/>
                          </a:lnTo>
                          <a:lnTo>
                            <a:pt x="184" y="215"/>
                          </a:lnTo>
                          <a:lnTo>
                            <a:pt x="186" y="215"/>
                          </a:lnTo>
                          <a:lnTo>
                            <a:pt x="186" y="213"/>
                          </a:lnTo>
                          <a:lnTo>
                            <a:pt x="188" y="213"/>
                          </a:lnTo>
                          <a:lnTo>
                            <a:pt x="188" y="211"/>
                          </a:lnTo>
                          <a:lnTo>
                            <a:pt x="188" y="209"/>
                          </a:lnTo>
                          <a:lnTo>
                            <a:pt x="190" y="209"/>
                          </a:lnTo>
                          <a:lnTo>
                            <a:pt x="190" y="207"/>
                          </a:lnTo>
                          <a:lnTo>
                            <a:pt x="190" y="206"/>
                          </a:lnTo>
                          <a:lnTo>
                            <a:pt x="192" y="204"/>
                          </a:lnTo>
                          <a:lnTo>
                            <a:pt x="194" y="204"/>
                          </a:lnTo>
                          <a:lnTo>
                            <a:pt x="196" y="206"/>
                          </a:lnTo>
                          <a:lnTo>
                            <a:pt x="198" y="206"/>
                          </a:lnTo>
                          <a:lnTo>
                            <a:pt x="199" y="207"/>
                          </a:lnTo>
                          <a:lnTo>
                            <a:pt x="201" y="209"/>
                          </a:lnTo>
                          <a:lnTo>
                            <a:pt x="203" y="209"/>
                          </a:lnTo>
                          <a:lnTo>
                            <a:pt x="205" y="209"/>
                          </a:lnTo>
                          <a:lnTo>
                            <a:pt x="207" y="211"/>
                          </a:lnTo>
                          <a:lnTo>
                            <a:pt x="209" y="211"/>
                          </a:lnTo>
                          <a:lnTo>
                            <a:pt x="211" y="211"/>
                          </a:lnTo>
                          <a:lnTo>
                            <a:pt x="213" y="211"/>
                          </a:lnTo>
                          <a:lnTo>
                            <a:pt x="215" y="211"/>
                          </a:lnTo>
                          <a:lnTo>
                            <a:pt x="219" y="211"/>
                          </a:lnTo>
                          <a:lnTo>
                            <a:pt x="222" y="209"/>
                          </a:lnTo>
                          <a:lnTo>
                            <a:pt x="224" y="209"/>
                          </a:lnTo>
                          <a:lnTo>
                            <a:pt x="226" y="209"/>
                          </a:lnTo>
                          <a:lnTo>
                            <a:pt x="228" y="207"/>
                          </a:lnTo>
                          <a:lnTo>
                            <a:pt x="230" y="207"/>
                          </a:lnTo>
                          <a:lnTo>
                            <a:pt x="230" y="206"/>
                          </a:lnTo>
                          <a:lnTo>
                            <a:pt x="230" y="204"/>
                          </a:lnTo>
                          <a:lnTo>
                            <a:pt x="232" y="204"/>
                          </a:lnTo>
                          <a:lnTo>
                            <a:pt x="234" y="202"/>
                          </a:lnTo>
                          <a:lnTo>
                            <a:pt x="236" y="202"/>
                          </a:lnTo>
                          <a:lnTo>
                            <a:pt x="238" y="202"/>
                          </a:lnTo>
                          <a:lnTo>
                            <a:pt x="238" y="200"/>
                          </a:lnTo>
                          <a:lnTo>
                            <a:pt x="240" y="200"/>
                          </a:lnTo>
                          <a:lnTo>
                            <a:pt x="242" y="200"/>
                          </a:lnTo>
                          <a:lnTo>
                            <a:pt x="244" y="200"/>
                          </a:lnTo>
                          <a:lnTo>
                            <a:pt x="246" y="198"/>
                          </a:lnTo>
                          <a:lnTo>
                            <a:pt x="247" y="198"/>
                          </a:lnTo>
                          <a:lnTo>
                            <a:pt x="249" y="198"/>
                          </a:lnTo>
                          <a:lnTo>
                            <a:pt x="251" y="196"/>
                          </a:lnTo>
                          <a:lnTo>
                            <a:pt x="253" y="196"/>
                          </a:lnTo>
                          <a:lnTo>
                            <a:pt x="253" y="194"/>
                          </a:lnTo>
                          <a:lnTo>
                            <a:pt x="253" y="192"/>
                          </a:lnTo>
                          <a:lnTo>
                            <a:pt x="255" y="190"/>
                          </a:lnTo>
                          <a:lnTo>
                            <a:pt x="255" y="188"/>
                          </a:lnTo>
                          <a:lnTo>
                            <a:pt x="257" y="188"/>
                          </a:lnTo>
                          <a:lnTo>
                            <a:pt x="257" y="186"/>
                          </a:lnTo>
                          <a:lnTo>
                            <a:pt x="259" y="186"/>
                          </a:lnTo>
                          <a:lnTo>
                            <a:pt x="261" y="186"/>
                          </a:lnTo>
                          <a:lnTo>
                            <a:pt x="261" y="184"/>
                          </a:lnTo>
                          <a:lnTo>
                            <a:pt x="263" y="183"/>
                          </a:lnTo>
                          <a:lnTo>
                            <a:pt x="263" y="181"/>
                          </a:lnTo>
                          <a:lnTo>
                            <a:pt x="265" y="181"/>
                          </a:lnTo>
                          <a:lnTo>
                            <a:pt x="265" y="179"/>
                          </a:lnTo>
                          <a:lnTo>
                            <a:pt x="267" y="179"/>
                          </a:lnTo>
                          <a:lnTo>
                            <a:pt x="267" y="177"/>
                          </a:lnTo>
                          <a:lnTo>
                            <a:pt x="269" y="177"/>
                          </a:lnTo>
                          <a:lnTo>
                            <a:pt x="269" y="175"/>
                          </a:lnTo>
                          <a:lnTo>
                            <a:pt x="270" y="175"/>
                          </a:lnTo>
                          <a:lnTo>
                            <a:pt x="270" y="173"/>
                          </a:lnTo>
                          <a:lnTo>
                            <a:pt x="272" y="173"/>
                          </a:lnTo>
                          <a:lnTo>
                            <a:pt x="272" y="171"/>
                          </a:lnTo>
                          <a:lnTo>
                            <a:pt x="274" y="171"/>
                          </a:lnTo>
                          <a:lnTo>
                            <a:pt x="274" y="169"/>
                          </a:lnTo>
                          <a:lnTo>
                            <a:pt x="274" y="167"/>
                          </a:lnTo>
                          <a:lnTo>
                            <a:pt x="276" y="167"/>
                          </a:lnTo>
                          <a:lnTo>
                            <a:pt x="276" y="165"/>
                          </a:lnTo>
                          <a:lnTo>
                            <a:pt x="278" y="163"/>
                          </a:lnTo>
                          <a:lnTo>
                            <a:pt x="278" y="161"/>
                          </a:lnTo>
                          <a:lnTo>
                            <a:pt x="280" y="161"/>
                          </a:lnTo>
                          <a:lnTo>
                            <a:pt x="280" y="159"/>
                          </a:lnTo>
                          <a:lnTo>
                            <a:pt x="280" y="158"/>
                          </a:lnTo>
                          <a:lnTo>
                            <a:pt x="282" y="158"/>
                          </a:lnTo>
                          <a:lnTo>
                            <a:pt x="282" y="156"/>
                          </a:lnTo>
                          <a:lnTo>
                            <a:pt x="284" y="156"/>
                          </a:lnTo>
                          <a:lnTo>
                            <a:pt x="284" y="154"/>
                          </a:lnTo>
                          <a:lnTo>
                            <a:pt x="286" y="154"/>
                          </a:lnTo>
                          <a:lnTo>
                            <a:pt x="286" y="152"/>
                          </a:lnTo>
                          <a:lnTo>
                            <a:pt x="288" y="152"/>
                          </a:lnTo>
                          <a:lnTo>
                            <a:pt x="288" y="150"/>
                          </a:lnTo>
                          <a:lnTo>
                            <a:pt x="290" y="150"/>
                          </a:lnTo>
                          <a:lnTo>
                            <a:pt x="290" y="148"/>
                          </a:lnTo>
                          <a:lnTo>
                            <a:pt x="290" y="146"/>
                          </a:lnTo>
                          <a:lnTo>
                            <a:pt x="292" y="146"/>
                          </a:lnTo>
                          <a:lnTo>
                            <a:pt x="292" y="144"/>
                          </a:lnTo>
                          <a:lnTo>
                            <a:pt x="294" y="144"/>
                          </a:lnTo>
                          <a:lnTo>
                            <a:pt x="294" y="142"/>
                          </a:lnTo>
                          <a:lnTo>
                            <a:pt x="294" y="140"/>
                          </a:lnTo>
                          <a:lnTo>
                            <a:pt x="295" y="138"/>
                          </a:lnTo>
                          <a:lnTo>
                            <a:pt x="295" y="136"/>
                          </a:lnTo>
                          <a:lnTo>
                            <a:pt x="295" y="135"/>
                          </a:lnTo>
                          <a:lnTo>
                            <a:pt x="295" y="133"/>
                          </a:lnTo>
                          <a:lnTo>
                            <a:pt x="295" y="131"/>
                          </a:lnTo>
                          <a:lnTo>
                            <a:pt x="295" y="129"/>
                          </a:lnTo>
                          <a:lnTo>
                            <a:pt x="297" y="127"/>
                          </a:lnTo>
                          <a:lnTo>
                            <a:pt x="299" y="127"/>
                          </a:lnTo>
                          <a:lnTo>
                            <a:pt x="301" y="125"/>
                          </a:lnTo>
                          <a:lnTo>
                            <a:pt x="301" y="123"/>
                          </a:lnTo>
                          <a:lnTo>
                            <a:pt x="303" y="123"/>
                          </a:lnTo>
                          <a:lnTo>
                            <a:pt x="303" y="121"/>
                          </a:lnTo>
                          <a:lnTo>
                            <a:pt x="305" y="119"/>
                          </a:lnTo>
                          <a:lnTo>
                            <a:pt x="307" y="117"/>
                          </a:lnTo>
                          <a:lnTo>
                            <a:pt x="309" y="115"/>
                          </a:lnTo>
                          <a:lnTo>
                            <a:pt x="309" y="113"/>
                          </a:lnTo>
                          <a:lnTo>
                            <a:pt x="311" y="111"/>
                          </a:lnTo>
                          <a:lnTo>
                            <a:pt x="313" y="111"/>
                          </a:lnTo>
                          <a:lnTo>
                            <a:pt x="313" y="110"/>
                          </a:lnTo>
                          <a:lnTo>
                            <a:pt x="315" y="108"/>
                          </a:lnTo>
                          <a:lnTo>
                            <a:pt x="315" y="106"/>
                          </a:lnTo>
                          <a:lnTo>
                            <a:pt x="317" y="106"/>
                          </a:lnTo>
                          <a:lnTo>
                            <a:pt x="317" y="104"/>
                          </a:lnTo>
                          <a:lnTo>
                            <a:pt x="318" y="102"/>
                          </a:lnTo>
                          <a:lnTo>
                            <a:pt x="318" y="100"/>
                          </a:lnTo>
                          <a:lnTo>
                            <a:pt x="320" y="100"/>
                          </a:lnTo>
                          <a:lnTo>
                            <a:pt x="320" y="98"/>
                          </a:lnTo>
                          <a:lnTo>
                            <a:pt x="320" y="96"/>
                          </a:lnTo>
                          <a:lnTo>
                            <a:pt x="320" y="94"/>
                          </a:lnTo>
                          <a:lnTo>
                            <a:pt x="320" y="92"/>
                          </a:lnTo>
                          <a:lnTo>
                            <a:pt x="322" y="92"/>
                          </a:lnTo>
                          <a:lnTo>
                            <a:pt x="322" y="90"/>
                          </a:lnTo>
                          <a:lnTo>
                            <a:pt x="324" y="90"/>
                          </a:lnTo>
                          <a:lnTo>
                            <a:pt x="326" y="90"/>
                          </a:lnTo>
                          <a:lnTo>
                            <a:pt x="326" y="88"/>
                          </a:lnTo>
                          <a:lnTo>
                            <a:pt x="328" y="88"/>
                          </a:lnTo>
                          <a:lnTo>
                            <a:pt x="330" y="88"/>
                          </a:lnTo>
                          <a:lnTo>
                            <a:pt x="330" y="86"/>
                          </a:lnTo>
                          <a:lnTo>
                            <a:pt x="332" y="86"/>
                          </a:lnTo>
                          <a:lnTo>
                            <a:pt x="332" y="85"/>
                          </a:lnTo>
                          <a:lnTo>
                            <a:pt x="330" y="85"/>
                          </a:lnTo>
                          <a:lnTo>
                            <a:pt x="330" y="83"/>
                          </a:lnTo>
                          <a:lnTo>
                            <a:pt x="332" y="83"/>
                          </a:lnTo>
                          <a:lnTo>
                            <a:pt x="332" y="81"/>
                          </a:lnTo>
                          <a:lnTo>
                            <a:pt x="334" y="81"/>
                          </a:lnTo>
                          <a:lnTo>
                            <a:pt x="336" y="81"/>
                          </a:lnTo>
                          <a:lnTo>
                            <a:pt x="338" y="81"/>
                          </a:lnTo>
                          <a:lnTo>
                            <a:pt x="338" y="79"/>
                          </a:lnTo>
                          <a:lnTo>
                            <a:pt x="340" y="79"/>
                          </a:lnTo>
                          <a:lnTo>
                            <a:pt x="342" y="77"/>
                          </a:lnTo>
                          <a:lnTo>
                            <a:pt x="343" y="77"/>
                          </a:lnTo>
                          <a:lnTo>
                            <a:pt x="345" y="77"/>
                          </a:lnTo>
                          <a:lnTo>
                            <a:pt x="345" y="79"/>
                          </a:lnTo>
                          <a:lnTo>
                            <a:pt x="347" y="79"/>
                          </a:lnTo>
                          <a:lnTo>
                            <a:pt x="349" y="79"/>
                          </a:lnTo>
                          <a:lnTo>
                            <a:pt x="349" y="81"/>
                          </a:lnTo>
                          <a:lnTo>
                            <a:pt x="351" y="81"/>
                          </a:lnTo>
                          <a:lnTo>
                            <a:pt x="353" y="81"/>
                          </a:lnTo>
                          <a:lnTo>
                            <a:pt x="355" y="81"/>
                          </a:lnTo>
                          <a:lnTo>
                            <a:pt x="357" y="81"/>
                          </a:lnTo>
                          <a:lnTo>
                            <a:pt x="359" y="81"/>
                          </a:lnTo>
                          <a:lnTo>
                            <a:pt x="361" y="81"/>
                          </a:lnTo>
                          <a:lnTo>
                            <a:pt x="363" y="81"/>
                          </a:lnTo>
                          <a:lnTo>
                            <a:pt x="365" y="81"/>
                          </a:lnTo>
                          <a:lnTo>
                            <a:pt x="366" y="81"/>
                          </a:lnTo>
                          <a:lnTo>
                            <a:pt x="368" y="81"/>
                          </a:lnTo>
                          <a:lnTo>
                            <a:pt x="370" y="81"/>
                          </a:lnTo>
                          <a:lnTo>
                            <a:pt x="372" y="81"/>
                          </a:lnTo>
                          <a:lnTo>
                            <a:pt x="374" y="81"/>
                          </a:lnTo>
                          <a:lnTo>
                            <a:pt x="376" y="81"/>
                          </a:lnTo>
                          <a:lnTo>
                            <a:pt x="378" y="81"/>
                          </a:lnTo>
                          <a:lnTo>
                            <a:pt x="380" y="81"/>
                          </a:lnTo>
                          <a:lnTo>
                            <a:pt x="382" y="81"/>
                          </a:lnTo>
                          <a:lnTo>
                            <a:pt x="384" y="81"/>
                          </a:lnTo>
                          <a:lnTo>
                            <a:pt x="386" y="81"/>
                          </a:lnTo>
                          <a:lnTo>
                            <a:pt x="388" y="81"/>
                          </a:lnTo>
                          <a:lnTo>
                            <a:pt x="390" y="81"/>
                          </a:lnTo>
                          <a:lnTo>
                            <a:pt x="391" y="81"/>
                          </a:lnTo>
                          <a:lnTo>
                            <a:pt x="393" y="81"/>
                          </a:lnTo>
                          <a:lnTo>
                            <a:pt x="395" y="81"/>
                          </a:lnTo>
                          <a:lnTo>
                            <a:pt x="397" y="81"/>
                          </a:lnTo>
                          <a:lnTo>
                            <a:pt x="399" y="81"/>
                          </a:lnTo>
                          <a:lnTo>
                            <a:pt x="401" y="81"/>
                          </a:lnTo>
                          <a:lnTo>
                            <a:pt x="403" y="81"/>
                          </a:lnTo>
                          <a:lnTo>
                            <a:pt x="405" y="81"/>
                          </a:lnTo>
                          <a:lnTo>
                            <a:pt x="407" y="79"/>
                          </a:lnTo>
                          <a:lnTo>
                            <a:pt x="409" y="79"/>
                          </a:lnTo>
                          <a:lnTo>
                            <a:pt x="411" y="79"/>
                          </a:lnTo>
                          <a:lnTo>
                            <a:pt x="413" y="79"/>
                          </a:lnTo>
                          <a:lnTo>
                            <a:pt x="414" y="79"/>
                          </a:lnTo>
                          <a:lnTo>
                            <a:pt x="416" y="77"/>
                          </a:lnTo>
                          <a:lnTo>
                            <a:pt x="420" y="77"/>
                          </a:lnTo>
                          <a:lnTo>
                            <a:pt x="422" y="75"/>
                          </a:lnTo>
                          <a:lnTo>
                            <a:pt x="424" y="73"/>
                          </a:lnTo>
                          <a:lnTo>
                            <a:pt x="426" y="71"/>
                          </a:lnTo>
                          <a:lnTo>
                            <a:pt x="428" y="71"/>
                          </a:lnTo>
                          <a:lnTo>
                            <a:pt x="430" y="69"/>
                          </a:lnTo>
                          <a:lnTo>
                            <a:pt x="432" y="69"/>
                          </a:lnTo>
                          <a:lnTo>
                            <a:pt x="434" y="69"/>
                          </a:lnTo>
                          <a:lnTo>
                            <a:pt x="434" y="67"/>
                          </a:lnTo>
                          <a:lnTo>
                            <a:pt x="436" y="67"/>
                          </a:lnTo>
                          <a:lnTo>
                            <a:pt x="437" y="65"/>
                          </a:lnTo>
                          <a:lnTo>
                            <a:pt x="439" y="65"/>
                          </a:lnTo>
                          <a:lnTo>
                            <a:pt x="439" y="63"/>
                          </a:lnTo>
                          <a:lnTo>
                            <a:pt x="441" y="63"/>
                          </a:lnTo>
                          <a:lnTo>
                            <a:pt x="445" y="62"/>
                          </a:lnTo>
                          <a:lnTo>
                            <a:pt x="449" y="60"/>
                          </a:lnTo>
                          <a:lnTo>
                            <a:pt x="451" y="60"/>
                          </a:lnTo>
                          <a:lnTo>
                            <a:pt x="453" y="58"/>
                          </a:lnTo>
                          <a:lnTo>
                            <a:pt x="455" y="56"/>
                          </a:lnTo>
                          <a:lnTo>
                            <a:pt x="457" y="56"/>
                          </a:lnTo>
                          <a:lnTo>
                            <a:pt x="459" y="54"/>
                          </a:lnTo>
                          <a:lnTo>
                            <a:pt x="461" y="54"/>
                          </a:lnTo>
                          <a:lnTo>
                            <a:pt x="462" y="56"/>
                          </a:lnTo>
                          <a:lnTo>
                            <a:pt x="464" y="56"/>
                          </a:lnTo>
                          <a:lnTo>
                            <a:pt x="466" y="58"/>
                          </a:lnTo>
                          <a:lnTo>
                            <a:pt x="468" y="60"/>
                          </a:lnTo>
                          <a:lnTo>
                            <a:pt x="468" y="63"/>
                          </a:lnTo>
                          <a:lnTo>
                            <a:pt x="470" y="65"/>
                          </a:lnTo>
                          <a:lnTo>
                            <a:pt x="470" y="67"/>
                          </a:lnTo>
                          <a:lnTo>
                            <a:pt x="472" y="69"/>
                          </a:lnTo>
                          <a:lnTo>
                            <a:pt x="472" y="71"/>
                          </a:lnTo>
                          <a:lnTo>
                            <a:pt x="474" y="71"/>
                          </a:lnTo>
                          <a:lnTo>
                            <a:pt x="476" y="73"/>
                          </a:lnTo>
                          <a:lnTo>
                            <a:pt x="480" y="75"/>
                          </a:lnTo>
                          <a:lnTo>
                            <a:pt x="482" y="75"/>
                          </a:lnTo>
                          <a:lnTo>
                            <a:pt x="484" y="75"/>
                          </a:lnTo>
                          <a:lnTo>
                            <a:pt x="485" y="75"/>
                          </a:lnTo>
                          <a:lnTo>
                            <a:pt x="485" y="73"/>
                          </a:lnTo>
                          <a:lnTo>
                            <a:pt x="487" y="73"/>
                          </a:lnTo>
                          <a:lnTo>
                            <a:pt x="489" y="71"/>
                          </a:lnTo>
                          <a:lnTo>
                            <a:pt x="491" y="71"/>
                          </a:lnTo>
                          <a:lnTo>
                            <a:pt x="493" y="69"/>
                          </a:lnTo>
                          <a:lnTo>
                            <a:pt x="495" y="69"/>
                          </a:lnTo>
                          <a:lnTo>
                            <a:pt x="497" y="69"/>
                          </a:lnTo>
                          <a:lnTo>
                            <a:pt x="497" y="67"/>
                          </a:lnTo>
                          <a:lnTo>
                            <a:pt x="497" y="65"/>
                          </a:lnTo>
                          <a:lnTo>
                            <a:pt x="499" y="63"/>
                          </a:lnTo>
                          <a:lnTo>
                            <a:pt x="499" y="62"/>
                          </a:lnTo>
                          <a:lnTo>
                            <a:pt x="499" y="60"/>
                          </a:lnTo>
                          <a:lnTo>
                            <a:pt x="501" y="56"/>
                          </a:lnTo>
                          <a:lnTo>
                            <a:pt x="503" y="56"/>
                          </a:lnTo>
                          <a:lnTo>
                            <a:pt x="503" y="54"/>
                          </a:lnTo>
                          <a:lnTo>
                            <a:pt x="505" y="54"/>
                          </a:lnTo>
                          <a:lnTo>
                            <a:pt x="507" y="54"/>
                          </a:lnTo>
                          <a:lnTo>
                            <a:pt x="509" y="54"/>
                          </a:lnTo>
                          <a:lnTo>
                            <a:pt x="510" y="52"/>
                          </a:lnTo>
                          <a:lnTo>
                            <a:pt x="512" y="52"/>
                          </a:lnTo>
                          <a:lnTo>
                            <a:pt x="514" y="52"/>
                          </a:lnTo>
                          <a:lnTo>
                            <a:pt x="514" y="50"/>
                          </a:lnTo>
                          <a:lnTo>
                            <a:pt x="514" y="48"/>
                          </a:lnTo>
                          <a:lnTo>
                            <a:pt x="516" y="48"/>
                          </a:lnTo>
                          <a:lnTo>
                            <a:pt x="516" y="46"/>
                          </a:lnTo>
                          <a:lnTo>
                            <a:pt x="516" y="44"/>
                          </a:lnTo>
                          <a:lnTo>
                            <a:pt x="518" y="44"/>
                          </a:lnTo>
                          <a:lnTo>
                            <a:pt x="518" y="42"/>
                          </a:lnTo>
                          <a:lnTo>
                            <a:pt x="518" y="40"/>
                          </a:lnTo>
                          <a:lnTo>
                            <a:pt x="518" y="38"/>
                          </a:lnTo>
                          <a:lnTo>
                            <a:pt x="520" y="37"/>
                          </a:lnTo>
                          <a:lnTo>
                            <a:pt x="522" y="35"/>
                          </a:lnTo>
                          <a:lnTo>
                            <a:pt x="524" y="33"/>
                          </a:lnTo>
                          <a:lnTo>
                            <a:pt x="526" y="33"/>
                          </a:lnTo>
                          <a:lnTo>
                            <a:pt x="528" y="33"/>
                          </a:lnTo>
                          <a:lnTo>
                            <a:pt x="530" y="33"/>
                          </a:lnTo>
                          <a:lnTo>
                            <a:pt x="532" y="33"/>
                          </a:lnTo>
                          <a:lnTo>
                            <a:pt x="533" y="35"/>
                          </a:lnTo>
                          <a:lnTo>
                            <a:pt x="535" y="35"/>
                          </a:lnTo>
                          <a:lnTo>
                            <a:pt x="537" y="35"/>
                          </a:lnTo>
                          <a:lnTo>
                            <a:pt x="539" y="37"/>
                          </a:lnTo>
                          <a:lnTo>
                            <a:pt x="541" y="37"/>
                          </a:lnTo>
                          <a:lnTo>
                            <a:pt x="543" y="37"/>
                          </a:lnTo>
                          <a:lnTo>
                            <a:pt x="543" y="38"/>
                          </a:lnTo>
                          <a:lnTo>
                            <a:pt x="545" y="38"/>
                          </a:lnTo>
                          <a:lnTo>
                            <a:pt x="547" y="38"/>
                          </a:lnTo>
                          <a:lnTo>
                            <a:pt x="549" y="38"/>
                          </a:lnTo>
                          <a:lnTo>
                            <a:pt x="551" y="38"/>
                          </a:lnTo>
                          <a:lnTo>
                            <a:pt x="553" y="37"/>
                          </a:lnTo>
                          <a:lnTo>
                            <a:pt x="555" y="37"/>
                          </a:lnTo>
                          <a:lnTo>
                            <a:pt x="557" y="37"/>
                          </a:lnTo>
                          <a:lnTo>
                            <a:pt x="557" y="35"/>
                          </a:lnTo>
                          <a:lnTo>
                            <a:pt x="558" y="37"/>
                          </a:lnTo>
                          <a:lnTo>
                            <a:pt x="560" y="37"/>
                          </a:lnTo>
                          <a:lnTo>
                            <a:pt x="562" y="38"/>
                          </a:lnTo>
                          <a:lnTo>
                            <a:pt x="564" y="38"/>
                          </a:lnTo>
                          <a:lnTo>
                            <a:pt x="564" y="40"/>
                          </a:lnTo>
                          <a:lnTo>
                            <a:pt x="566" y="40"/>
                          </a:lnTo>
                          <a:lnTo>
                            <a:pt x="568" y="42"/>
                          </a:lnTo>
                          <a:lnTo>
                            <a:pt x="570" y="42"/>
                          </a:lnTo>
                          <a:lnTo>
                            <a:pt x="570" y="44"/>
                          </a:lnTo>
                          <a:lnTo>
                            <a:pt x="572" y="46"/>
                          </a:lnTo>
                          <a:lnTo>
                            <a:pt x="574" y="46"/>
                          </a:lnTo>
                          <a:lnTo>
                            <a:pt x="574" y="44"/>
                          </a:lnTo>
                          <a:lnTo>
                            <a:pt x="576" y="44"/>
                          </a:lnTo>
                          <a:lnTo>
                            <a:pt x="576" y="42"/>
                          </a:lnTo>
                          <a:lnTo>
                            <a:pt x="578" y="42"/>
                          </a:lnTo>
                          <a:lnTo>
                            <a:pt x="578" y="44"/>
                          </a:lnTo>
                          <a:lnTo>
                            <a:pt x="580" y="44"/>
                          </a:lnTo>
                          <a:lnTo>
                            <a:pt x="581" y="44"/>
                          </a:lnTo>
                          <a:lnTo>
                            <a:pt x="583" y="44"/>
                          </a:lnTo>
                          <a:lnTo>
                            <a:pt x="585" y="42"/>
                          </a:lnTo>
                          <a:lnTo>
                            <a:pt x="587" y="42"/>
                          </a:lnTo>
                          <a:lnTo>
                            <a:pt x="589" y="42"/>
                          </a:lnTo>
                          <a:lnTo>
                            <a:pt x="591" y="42"/>
                          </a:lnTo>
                          <a:lnTo>
                            <a:pt x="595" y="42"/>
                          </a:lnTo>
                          <a:lnTo>
                            <a:pt x="597" y="42"/>
                          </a:lnTo>
                          <a:lnTo>
                            <a:pt x="599" y="40"/>
                          </a:lnTo>
                          <a:lnTo>
                            <a:pt x="599" y="42"/>
                          </a:lnTo>
                          <a:lnTo>
                            <a:pt x="603" y="42"/>
                          </a:lnTo>
                          <a:lnTo>
                            <a:pt x="605" y="42"/>
                          </a:lnTo>
                          <a:lnTo>
                            <a:pt x="605" y="44"/>
                          </a:lnTo>
                          <a:lnTo>
                            <a:pt x="606" y="46"/>
                          </a:lnTo>
                          <a:lnTo>
                            <a:pt x="608" y="46"/>
                          </a:lnTo>
                          <a:lnTo>
                            <a:pt x="608" y="48"/>
                          </a:lnTo>
                          <a:lnTo>
                            <a:pt x="610" y="48"/>
                          </a:lnTo>
                          <a:lnTo>
                            <a:pt x="612" y="48"/>
                          </a:lnTo>
                          <a:lnTo>
                            <a:pt x="614" y="46"/>
                          </a:lnTo>
                          <a:lnTo>
                            <a:pt x="616" y="46"/>
                          </a:lnTo>
                          <a:lnTo>
                            <a:pt x="618" y="46"/>
                          </a:lnTo>
                          <a:lnTo>
                            <a:pt x="620" y="44"/>
                          </a:lnTo>
                          <a:lnTo>
                            <a:pt x="622" y="44"/>
                          </a:lnTo>
                          <a:lnTo>
                            <a:pt x="624" y="46"/>
                          </a:lnTo>
                          <a:lnTo>
                            <a:pt x="626" y="46"/>
                          </a:lnTo>
                          <a:lnTo>
                            <a:pt x="628" y="48"/>
                          </a:lnTo>
                          <a:lnTo>
                            <a:pt x="629" y="48"/>
                          </a:lnTo>
                          <a:lnTo>
                            <a:pt x="631" y="48"/>
                          </a:lnTo>
                          <a:lnTo>
                            <a:pt x="633" y="48"/>
                          </a:lnTo>
                          <a:lnTo>
                            <a:pt x="635" y="48"/>
                          </a:lnTo>
                          <a:lnTo>
                            <a:pt x="635" y="50"/>
                          </a:lnTo>
                          <a:lnTo>
                            <a:pt x="637" y="52"/>
                          </a:lnTo>
                          <a:lnTo>
                            <a:pt x="637" y="54"/>
                          </a:lnTo>
                          <a:lnTo>
                            <a:pt x="639" y="54"/>
                          </a:lnTo>
                          <a:lnTo>
                            <a:pt x="641" y="54"/>
                          </a:lnTo>
                          <a:lnTo>
                            <a:pt x="643" y="54"/>
                          </a:lnTo>
                          <a:lnTo>
                            <a:pt x="645" y="54"/>
                          </a:lnTo>
                          <a:lnTo>
                            <a:pt x="647" y="54"/>
                          </a:lnTo>
                          <a:lnTo>
                            <a:pt x="649" y="56"/>
                          </a:lnTo>
                          <a:lnTo>
                            <a:pt x="651" y="56"/>
                          </a:lnTo>
                          <a:lnTo>
                            <a:pt x="651" y="54"/>
                          </a:lnTo>
                          <a:lnTo>
                            <a:pt x="653" y="52"/>
                          </a:lnTo>
                          <a:lnTo>
                            <a:pt x="654" y="52"/>
                          </a:lnTo>
                          <a:lnTo>
                            <a:pt x="656" y="50"/>
                          </a:lnTo>
                          <a:lnTo>
                            <a:pt x="656" y="48"/>
                          </a:lnTo>
                          <a:lnTo>
                            <a:pt x="658" y="48"/>
                          </a:lnTo>
                          <a:lnTo>
                            <a:pt x="660" y="46"/>
                          </a:lnTo>
                          <a:lnTo>
                            <a:pt x="662" y="46"/>
                          </a:lnTo>
                          <a:lnTo>
                            <a:pt x="664" y="46"/>
                          </a:lnTo>
                          <a:lnTo>
                            <a:pt x="664" y="44"/>
                          </a:lnTo>
                          <a:lnTo>
                            <a:pt x="666" y="44"/>
                          </a:lnTo>
                          <a:lnTo>
                            <a:pt x="668" y="44"/>
                          </a:lnTo>
                          <a:lnTo>
                            <a:pt x="668" y="46"/>
                          </a:lnTo>
                          <a:lnTo>
                            <a:pt x="670" y="46"/>
                          </a:lnTo>
                          <a:lnTo>
                            <a:pt x="672" y="48"/>
                          </a:lnTo>
                          <a:lnTo>
                            <a:pt x="674" y="48"/>
                          </a:lnTo>
                          <a:lnTo>
                            <a:pt x="674" y="50"/>
                          </a:lnTo>
                          <a:lnTo>
                            <a:pt x="676" y="50"/>
                          </a:lnTo>
                          <a:lnTo>
                            <a:pt x="677" y="50"/>
                          </a:lnTo>
                          <a:lnTo>
                            <a:pt x="679" y="48"/>
                          </a:lnTo>
                          <a:lnTo>
                            <a:pt x="681" y="48"/>
                          </a:lnTo>
                          <a:lnTo>
                            <a:pt x="681" y="46"/>
                          </a:lnTo>
                          <a:lnTo>
                            <a:pt x="683" y="46"/>
                          </a:lnTo>
                          <a:lnTo>
                            <a:pt x="685" y="46"/>
                          </a:lnTo>
                          <a:lnTo>
                            <a:pt x="687" y="46"/>
                          </a:lnTo>
                          <a:lnTo>
                            <a:pt x="687" y="44"/>
                          </a:lnTo>
                          <a:lnTo>
                            <a:pt x="689" y="44"/>
                          </a:lnTo>
                          <a:lnTo>
                            <a:pt x="691" y="44"/>
                          </a:lnTo>
                          <a:lnTo>
                            <a:pt x="691" y="42"/>
                          </a:lnTo>
                          <a:lnTo>
                            <a:pt x="693" y="42"/>
                          </a:lnTo>
                          <a:lnTo>
                            <a:pt x="695" y="42"/>
                          </a:lnTo>
                          <a:lnTo>
                            <a:pt x="695" y="40"/>
                          </a:lnTo>
                          <a:lnTo>
                            <a:pt x="697" y="40"/>
                          </a:lnTo>
                          <a:lnTo>
                            <a:pt x="699" y="40"/>
                          </a:lnTo>
                          <a:lnTo>
                            <a:pt x="701" y="38"/>
                          </a:lnTo>
                          <a:lnTo>
                            <a:pt x="702" y="38"/>
                          </a:lnTo>
                          <a:lnTo>
                            <a:pt x="704" y="38"/>
                          </a:lnTo>
                          <a:lnTo>
                            <a:pt x="706" y="38"/>
                          </a:lnTo>
                          <a:lnTo>
                            <a:pt x="706" y="40"/>
                          </a:lnTo>
                          <a:lnTo>
                            <a:pt x="708" y="40"/>
                          </a:lnTo>
                          <a:lnTo>
                            <a:pt x="710" y="40"/>
                          </a:lnTo>
                          <a:lnTo>
                            <a:pt x="712" y="40"/>
                          </a:lnTo>
                          <a:lnTo>
                            <a:pt x="712" y="38"/>
                          </a:lnTo>
                          <a:lnTo>
                            <a:pt x="712" y="40"/>
                          </a:lnTo>
                          <a:lnTo>
                            <a:pt x="714" y="40"/>
                          </a:lnTo>
                          <a:lnTo>
                            <a:pt x="716" y="40"/>
                          </a:lnTo>
                          <a:lnTo>
                            <a:pt x="718" y="40"/>
                          </a:lnTo>
                          <a:lnTo>
                            <a:pt x="718" y="42"/>
                          </a:lnTo>
                          <a:lnTo>
                            <a:pt x="720" y="42"/>
                          </a:lnTo>
                          <a:lnTo>
                            <a:pt x="722" y="42"/>
                          </a:lnTo>
                          <a:lnTo>
                            <a:pt x="724" y="42"/>
                          </a:lnTo>
                          <a:lnTo>
                            <a:pt x="725" y="42"/>
                          </a:lnTo>
                          <a:lnTo>
                            <a:pt x="727" y="44"/>
                          </a:lnTo>
                          <a:lnTo>
                            <a:pt x="729" y="44"/>
                          </a:lnTo>
                          <a:lnTo>
                            <a:pt x="731" y="44"/>
                          </a:lnTo>
                          <a:lnTo>
                            <a:pt x="733" y="44"/>
                          </a:lnTo>
                          <a:lnTo>
                            <a:pt x="733" y="42"/>
                          </a:lnTo>
                          <a:lnTo>
                            <a:pt x="735" y="42"/>
                          </a:lnTo>
                          <a:lnTo>
                            <a:pt x="735" y="44"/>
                          </a:lnTo>
                          <a:lnTo>
                            <a:pt x="737" y="44"/>
                          </a:lnTo>
                          <a:lnTo>
                            <a:pt x="739" y="44"/>
                          </a:lnTo>
                          <a:lnTo>
                            <a:pt x="739" y="42"/>
                          </a:lnTo>
                          <a:lnTo>
                            <a:pt x="741" y="42"/>
                          </a:lnTo>
                          <a:lnTo>
                            <a:pt x="743" y="42"/>
                          </a:lnTo>
                          <a:lnTo>
                            <a:pt x="745" y="42"/>
                          </a:lnTo>
                          <a:lnTo>
                            <a:pt x="747" y="44"/>
                          </a:lnTo>
                          <a:lnTo>
                            <a:pt x="747" y="42"/>
                          </a:lnTo>
                          <a:lnTo>
                            <a:pt x="749" y="42"/>
                          </a:lnTo>
                          <a:lnTo>
                            <a:pt x="750" y="42"/>
                          </a:lnTo>
                          <a:lnTo>
                            <a:pt x="752" y="42"/>
                          </a:lnTo>
                          <a:lnTo>
                            <a:pt x="752" y="40"/>
                          </a:lnTo>
                          <a:lnTo>
                            <a:pt x="752" y="38"/>
                          </a:lnTo>
                          <a:lnTo>
                            <a:pt x="754" y="38"/>
                          </a:lnTo>
                          <a:lnTo>
                            <a:pt x="754" y="37"/>
                          </a:lnTo>
                          <a:lnTo>
                            <a:pt x="756" y="37"/>
                          </a:lnTo>
                          <a:lnTo>
                            <a:pt x="756" y="35"/>
                          </a:lnTo>
                          <a:lnTo>
                            <a:pt x="758" y="35"/>
                          </a:lnTo>
                          <a:lnTo>
                            <a:pt x="760" y="35"/>
                          </a:lnTo>
                          <a:lnTo>
                            <a:pt x="760" y="33"/>
                          </a:lnTo>
                          <a:lnTo>
                            <a:pt x="762" y="33"/>
                          </a:lnTo>
                          <a:lnTo>
                            <a:pt x="764" y="33"/>
                          </a:lnTo>
                          <a:lnTo>
                            <a:pt x="766" y="31"/>
                          </a:lnTo>
                          <a:lnTo>
                            <a:pt x="768" y="31"/>
                          </a:lnTo>
                          <a:lnTo>
                            <a:pt x="770" y="31"/>
                          </a:lnTo>
                          <a:lnTo>
                            <a:pt x="772" y="31"/>
                          </a:lnTo>
                          <a:lnTo>
                            <a:pt x="773" y="31"/>
                          </a:lnTo>
                          <a:lnTo>
                            <a:pt x="775" y="31"/>
                          </a:lnTo>
                          <a:lnTo>
                            <a:pt x="777" y="31"/>
                          </a:lnTo>
                          <a:lnTo>
                            <a:pt x="779" y="31"/>
                          </a:lnTo>
                          <a:lnTo>
                            <a:pt x="781" y="29"/>
                          </a:lnTo>
                          <a:lnTo>
                            <a:pt x="783" y="29"/>
                          </a:lnTo>
                          <a:lnTo>
                            <a:pt x="785" y="27"/>
                          </a:lnTo>
                          <a:lnTo>
                            <a:pt x="785" y="25"/>
                          </a:lnTo>
                          <a:lnTo>
                            <a:pt x="787" y="25"/>
                          </a:lnTo>
                          <a:lnTo>
                            <a:pt x="789" y="25"/>
                          </a:lnTo>
                          <a:lnTo>
                            <a:pt x="791" y="25"/>
                          </a:lnTo>
                          <a:lnTo>
                            <a:pt x="793" y="25"/>
                          </a:lnTo>
                          <a:lnTo>
                            <a:pt x="795" y="25"/>
                          </a:lnTo>
                          <a:lnTo>
                            <a:pt x="795" y="27"/>
                          </a:lnTo>
                          <a:lnTo>
                            <a:pt x="797" y="27"/>
                          </a:lnTo>
                          <a:lnTo>
                            <a:pt x="798" y="27"/>
                          </a:lnTo>
                          <a:lnTo>
                            <a:pt x="798" y="29"/>
                          </a:lnTo>
                          <a:lnTo>
                            <a:pt x="800" y="29"/>
                          </a:lnTo>
                          <a:lnTo>
                            <a:pt x="802" y="29"/>
                          </a:lnTo>
                          <a:lnTo>
                            <a:pt x="802" y="31"/>
                          </a:lnTo>
                          <a:lnTo>
                            <a:pt x="804" y="31"/>
                          </a:lnTo>
                          <a:lnTo>
                            <a:pt x="806" y="31"/>
                          </a:lnTo>
                          <a:lnTo>
                            <a:pt x="808" y="31"/>
                          </a:lnTo>
                          <a:lnTo>
                            <a:pt x="810" y="31"/>
                          </a:lnTo>
                          <a:lnTo>
                            <a:pt x="812" y="31"/>
                          </a:lnTo>
                          <a:lnTo>
                            <a:pt x="814" y="31"/>
                          </a:lnTo>
                          <a:lnTo>
                            <a:pt x="816" y="31"/>
                          </a:lnTo>
                          <a:lnTo>
                            <a:pt x="818" y="31"/>
                          </a:lnTo>
                          <a:lnTo>
                            <a:pt x="820" y="31"/>
                          </a:lnTo>
                          <a:lnTo>
                            <a:pt x="820" y="33"/>
                          </a:lnTo>
                          <a:lnTo>
                            <a:pt x="821" y="33"/>
                          </a:lnTo>
                          <a:lnTo>
                            <a:pt x="821" y="35"/>
                          </a:lnTo>
                          <a:lnTo>
                            <a:pt x="823" y="35"/>
                          </a:lnTo>
                          <a:lnTo>
                            <a:pt x="825" y="35"/>
                          </a:lnTo>
                          <a:lnTo>
                            <a:pt x="827" y="35"/>
                          </a:lnTo>
                          <a:lnTo>
                            <a:pt x="829" y="35"/>
                          </a:lnTo>
                          <a:lnTo>
                            <a:pt x="829" y="33"/>
                          </a:lnTo>
                          <a:lnTo>
                            <a:pt x="831" y="33"/>
                          </a:lnTo>
                          <a:lnTo>
                            <a:pt x="833" y="33"/>
                          </a:lnTo>
                          <a:lnTo>
                            <a:pt x="833" y="31"/>
                          </a:lnTo>
                          <a:lnTo>
                            <a:pt x="835" y="31"/>
                          </a:lnTo>
                          <a:lnTo>
                            <a:pt x="837" y="31"/>
                          </a:lnTo>
                          <a:lnTo>
                            <a:pt x="837" y="29"/>
                          </a:lnTo>
                          <a:lnTo>
                            <a:pt x="839" y="29"/>
                          </a:lnTo>
                          <a:lnTo>
                            <a:pt x="841" y="29"/>
                          </a:lnTo>
                          <a:lnTo>
                            <a:pt x="841" y="27"/>
                          </a:lnTo>
                          <a:lnTo>
                            <a:pt x="843" y="27"/>
                          </a:lnTo>
                          <a:lnTo>
                            <a:pt x="845" y="27"/>
                          </a:lnTo>
                          <a:lnTo>
                            <a:pt x="846" y="27"/>
                          </a:lnTo>
                          <a:lnTo>
                            <a:pt x="846" y="25"/>
                          </a:lnTo>
                          <a:lnTo>
                            <a:pt x="848" y="25"/>
                          </a:lnTo>
                          <a:lnTo>
                            <a:pt x="850" y="23"/>
                          </a:lnTo>
                          <a:lnTo>
                            <a:pt x="852" y="21"/>
                          </a:lnTo>
                          <a:lnTo>
                            <a:pt x="852" y="19"/>
                          </a:lnTo>
                          <a:lnTo>
                            <a:pt x="852" y="17"/>
                          </a:lnTo>
                          <a:lnTo>
                            <a:pt x="852" y="15"/>
                          </a:lnTo>
                          <a:lnTo>
                            <a:pt x="854" y="15"/>
                          </a:lnTo>
                          <a:lnTo>
                            <a:pt x="856" y="15"/>
                          </a:lnTo>
                          <a:lnTo>
                            <a:pt x="856" y="14"/>
                          </a:lnTo>
                          <a:lnTo>
                            <a:pt x="858" y="14"/>
                          </a:lnTo>
                          <a:lnTo>
                            <a:pt x="860" y="14"/>
                          </a:lnTo>
                          <a:lnTo>
                            <a:pt x="862" y="14"/>
                          </a:lnTo>
                          <a:lnTo>
                            <a:pt x="862" y="12"/>
                          </a:lnTo>
                          <a:lnTo>
                            <a:pt x="864" y="12"/>
                          </a:lnTo>
                          <a:lnTo>
                            <a:pt x="866" y="12"/>
                          </a:lnTo>
                          <a:lnTo>
                            <a:pt x="866" y="10"/>
                          </a:lnTo>
                          <a:lnTo>
                            <a:pt x="866" y="8"/>
                          </a:lnTo>
                          <a:lnTo>
                            <a:pt x="868" y="8"/>
                          </a:lnTo>
                          <a:lnTo>
                            <a:pt x="868" y="6"/>
                          </a:lnTo>
                          <a:lnTo>
                            <a:pt x="869" y="6"/>
                          </a:lnTo>
                          <a:lnTo>
                            <a:pt x="869" y="4"/>
                          </a:lnTo>
                          <a:lnTo>
                            <a:pt x="871" y="4"/>
                          </a:lnTo>
                          <a:lnTo>
                            <a:pt x="873" y="4"/>
                          </a:lnTo>
                          <a:lnTo>
                            <a:pt x="875" y="4"/>
                          </a:lnTo>
                          <a:lnTo>
                            <a:pt x="875" y="2"/>
                          </a:lnTo>
                          <a:lnTo>
                            <a:pt x="877" y="2"/>
                          </a:lnTo>
                          <a:lnTo>
                            <a:pt x="879" y="2"/>
                          </a:lnTo>
                          <a:lnTo>
                            <a:pt x="879" y="0"/>
                          </a:lnTo>
                          <a:lnTo>
                            <a:pt x="881" y="0"/>
                          </a:lnTo>
                          <a:lnTo>
                            <a:pt x="883" y="0"/>
                          </a:lnTo>
                          <a:lnTo>
                            <a:pt x="883" y="2"/>
                          </a:lnTo>
                          <a:lnTo>
                            <a:pt x="883" y="4"/>
                          </a:lnTo>
                          <a:lnTo>
                            <a:pt x="883" y="6"/>
                          </a:lnTo>
                          <a:lnTo>
                            <a:pt x="885" y="8"/>
                          </a:lnTo>
                          <a:lnTo>
                            <a:pt x="887" y="8"/>
                          </a:lnTo>
                          <a:lnTo>
                            <a:pt x="889" y="8"/>
                          </a:lnTo>
                          <a:lnTo>
                            <a:pt x="891" y="8"/>
                          </a:lnTo>
                          <a:lnTo>
                            <a:pt x="893" y="8"/>
                          </a:lnTo>
                          <a:lnTo>
                            <a:pt x="894" y="8"/>
                          </a:lnTo>
                          <a:lnTo>
                            <a:pt x="896" y="8"/>
                          </a:lnTo>
                          <a:lnTo>
                            <a:pt x="896" y="10"/>
                          </a:lnTo>
                          <a:lnTo>
                            <a:pt x="898" y="10"/>
                          </a:lnTo>
                          <a:lnTo>
                            <a:pt x="900" y="8"/>
                          </a:lnTo>
                          <a:lnTo>
                            <a:pt x="902" y="8"/>
                          </a:lnTo>
                          <a:lnTo>
                            <a:pt x="904" y="8"/>
                          </a:lnTo>
                          <a:lnTo>
                            <a:pt x="906" y="8"/>
                          </a:lnTo>
                          <a:lnTo>
                            <a:pt x="908" y="6"/>
                          </a:lnTo>
                          <a:lnTo>
                            <a:pt x="912" y="6"/>
                          </a:lnTo>
                          <a:lnTo>
                            <a:pt x="914" y="6"/>
                          </a:lnTo>
                          <a:lnTo>
                            <a:pt x="916" y="6"/>
                          </a:lnTo>
                          <a:lnTo>
                            <a:pt x="917" y="6"/>
                          </a:lnTo>
                          <a:lnTo>
                            <a:pt x="917" y="8"/>
                          </a:lnTo>
                          <a:lnTo>
                            <a:pt x="919" y="8"/>
                          </a:lnTo>
                          <a:lnTo>
                            <a:pt x="921" y="8"/>
                          </a:lnTo>
                          <a:lnTo>
                            <a:pt x="923" y="8"/>
                          </a:lnTo>
                          <a:lnTo>
                            <a:pt x="925" y="8"/>
                          </a:lnTo>
                          <a:lnTo>
                            <a:pt x="925" y="10"/>
                          </a:lnTo>
                          <a:lnTo>
                            <a:pt x="927" y="10"/>
                          </a:lnTo>
                          <a:lnTo>
                            <a:pt x="927" y="12"/>
                          </a:lnTo>
                          <a:lnTo>
                            <a:pt x="929" y="12"/>
                          </a:lnTo>
                          <a:lnTo>
                            <a:pt x="929" y="10"/>
                          </a:lnTo>
                          <a:lnTo>
                            <a:pt x="931" y="10"/>
                          </a:lnTo>
                          <a:lnTo>
                            <a:pt x="933" y="10"/>
                          </a:lnTo>
                          <a:lnTo>
                            <a:pt x="933" y="12"/>
                          </a:lnTo>
                          <a:lnTo>
                            <a:pt x="935" y="12"/>
                          </a:lnTo>
                          <a:lnTo>
                            <a:pt x="937" y="12"/>
                          </a:lnTo>
                          <a:lnTo>
                            <a:pt x="939" y="12"/>
                          </a:lnTo>
                          <a:lnTo>
                            <a:pt x="942" y="10"/>
                          </a:lnTo>
                          <a:lnTo>
                            <a:pt x="944" y="10"/>
                          </a:lnTo>
                          <a:lnTo>
                            <a:pt x="944" y="12"/>
                          </a:lnTo>
                          <a:lnTo>
                            <a:pt x="944" y="14"/>
                          </a:lnTo>
                          <a:lnTo>
                            <a:pt x="946" y="14"/>
                          </a:lnTo>
                          <a:lnTo>
                            <a:pt x="946" y="15"/>
                          </a:lnTo>
                          <a:lnTo>
                            <a:pt x="946" y="17"/>
                          </a:lnTo>
                          <a:lnTo>
                            <a:pt x="948" y="17"/>
                          </a:lnTo>
                          <a:lnTo>
                            <a:pt x="948" y="19"/>
                          </a:lnTo>
                          <a:lnTo>
                            <a:pt x="950" y="19"/>
                          </a:lnTo>
                          <a:lnTo>
                            <a:pt x="950" y="21"/>
                          </a:lnTo>
                          <a:lnTo>
                            <a:pt x="952" y="21"/>
                          </a:lnTo>
                          <a:lnTo>
                            <a:pt x="954" y="23"/>
                          </a:lnTo>
                          <a:lnTo>
                            <a:pt x="956" y="23"/>
                          </a:lnTo>
                          <a:lnTo>
                            <a:pt x="956" y="25"/>
                          </a:lnTo>
                          <a:lnTo>
                            <a:pt x="958" y="25"/>
                          </a:lnTo>
                          <a:lnTo>
                            <a:pt x="958" y="27"/>
                          </a:lnTo>
                          <a:lnTo>
                            <a:pt x="960" y="27"/>
                          </a:lnTo>
                          <a:lnTo>
                            <a:pt x="962" y="27"/>
                          </a:lnTo>
                          <a:lnTo>
                            <a:pt x="962" y="29"/>
                          </a:lnTo>
                          <a:lnTo>
                            <a:pt x="964" y="29"/>
                          </a:lnTo>
                          <a:lnTo>
                            <a:pt x="964" y="31"/>
                          </a:lnTo>
                          <a:lnTo>
                            <a:pt x="964" y="33"/>
                          </a:lnTo>
                          <a:lnTo>
                            <a:pt x="965" y="33"/>
                          </a:lnTo>
                          <a:lnTo>
                            <a:pt x="967" y="33"/>
                          </a:lnTo>
                          <a:lnTo>
                            <a:pt x="967" y="35"/>
                          </a:lnTo>
                          <a:lnTo>
                            <a:pt x="965" y="37"/>
                          </a:lnTo>
                          <a:lnTo>
                            <a:pt x="964" y="37"/>
                          </a:lnTo>
                          <a:lnTo>
                            <a:pt x="964" y="38"/>
                          </a:lnTo>
                          <a:lnTo>
                            <a:pt x="962" y="40"/>
                          </a:lnTo>
                          <a:lnTo>
                            <a:pt x="960" y="40"/>
                          </a:lnTo>
                          <a:lnTo>
                            <a:pt x="960" y="42"/>
                          </a:lnTo>
                          <a:lnTo>
                            <a:pt x="960" y="44"/>
                          </a:lnTo>
                          <a:lnTo>
                            <a:pt x="958" y="44"/>
                          </a:lnTo>
                          <a:lnTo>
                            <a:pt x="958" y="46"/>
                          </a:lnTo>
                          <a:lnTo>
                            <a:pt x="958" y="48"/>
                          </a:lnTo>
                          <a:lnTo>
                            <a:pt x="958" y="50"/>
                          </a:lnTo>
                          <a:lnTo>
                            <a:pt x="960" y="50"/>
                          </a:lnTo>
                          <a:lnTo>
                            <a:pt x="960" y="52"/>
                          </a:lnTo>
                          <a:lnTo>
                            <a:pt x="962" y="54"/>
                          </a:lnTo>
                          <a:lnTo>
                            <a:pt x="962" y="56"/>
                          </a:lnTo>
                          <a:lnTo>
                            <a:pt x="964" y="58"/>
                          </a:lnTo>
                          <a:lnTo>
                            <a:pt x="964" y="60"/>
                          </a:lnTo>
                          <a:lnTo>
                            <a:pt x="965" y="60"/>
                          </a:lnTo>
                          <a:lnTo>
                            <a:pt x="965" y="62"/>
                          </a:lnTo>
                          <a:lnTo>
                            <a:pt x="967" y="63"/>
                          </a:lnTo>
                          <a:lnTo>
                            <a:pt x="967" y="65"/>
                          </a:lnTo>
                          <a:lnTo>
                            <a:pt x="967" y="67"/>
                          </a:lnTo>
                          <a:lnTo>
                            <a:pt x="969" y="69"/>
                          </a:lnTo>
                          <a:lnTo>
                            <a:pt x="971" y="71"/>
                          </a:lnTo>
                          <a:lnTo>
                            <a:pt x="973" y="71"/>
                          </a:lnTo>
                          <a:lnTo>
                            <a:pt x="973" y="73"/>
                          </a:lnTo>
                          <a:lnTo>
                            <a:pt x="975" y="73"/>
                          </a:lnTo>
                          <a:lnTo>
                            <a:pt x="975" y="75"/>
                          </a:lnTo>
                          <a:lnTo>
                            <a:pt x="977" y="75"/>
                          </a:lnTo>
                          <a:lnTo>
                            <a:pt x="977" y="77"/>
                          </a:lnTo>
                          <a:lnTo>
                            <a:pt x="977" y="79"/>
                          </a:lnTo>
                          <a:lnTo>
                            <a:pt x="979" y="79"/>
                          </a:lnTo>
                          <a:lnTo>
                            <a:pt x="979" y="81"/>
                          </a:lnTo>
                          <a:lnTo>
                            <a:pt x="981" y="81"/>
                          </a:lnTo>
                          <a:lnTo>
                            <a:pt x="981" y="83"/>
                          </a:lnTo>
                          <a:lnTo>
                            <a:pt x="983" y="83"/>
                          </a:lnTo>
                          <a:lnTo>
                            <a:pt x="983" y="85"/>
                          </a:lnTo>
                          <a:lnTo>
                            <a:pt x="983" y="86"/>
                          </a:lnTo>
                          <a:lnTo>
                            <a:pt x="981" y="86"/>
                          </a:lnTo>
                          <a:lnTo>
                            <a:pt x="981" y="88"/>
                          </a:lnTo>
                          <a:lnTo>
                            <a:pt x="979" y="88"/>
                          </a:lnTo>
                          <a:lnTo>
                            <a:pt x="979" y="90"/>
                          </a:lnTo>
                          <a:lnTo>
                            <a:pt x="977" y="90"/>
                          </a:lnTo>
                          <a:lnTo>
                            <a:pt x="977" y="92"/>
                          </a:lnTo>
                          <a:lnTo>
                            <a:pt x="977" y="94"/>
                          </a:lnTo>
                          <a:lnTo>
                            <a:pt x="975" y="94"/>
                          </a:lnTo>
                          <a:lnTo>
                            <a:pt x="973" y="94"/>
                          </a:lnTo>
                          <a:lnTo>
                            <a:pt x="973" y="96"/>
                          </a:lnTo>
                          <a:lnTo>
                            <a:pt x="971" y="96"/>
                          </a:lnTo>
                          <a:lnTo>
                            <a:pt x="969" y="96"/>
                          </a:lnTo>
                          <a:lnTo>
                            <a:pt x="969" y="98"/>
                          </a:lnTo>
                          <a:lnTo>
                            <a:pt x="967" y="98"/>
                          </a:lnTo>
                          <a:lnTo>
                            <a:pt x="965" y="98"/>
                          </a:lnTo>
                          <a:lnTo>
                            <a:pt x="965" y="100"/>
                          </a:lnTo>
                          <a:lnTo>
                            <a:pt x="964" y="100"/>
                          </a:lnTo>
                          <a:lnTo>
                            <a:pt x="964" y="102"/>
                          </a:lnTo>
                          <a:lnTo>
                            <a:pt x="962" y="102"/>
                          </a:lnTo>
                          <a:lnTo>
                            <a:pt x="962" y="104"/>
                          </a:lnTo>
                          <a:lnTo>
                            <a:pt x="962" y="106"/>
                          </a:lnTo>
                          <a:lnTo>
                            <a:pt x="962" y="108"/>
                          </a:lnTo>
                          <a:lnTo>
                            <a:pt x="960" y="108"/>
                          </a:lnTo>
                          <a:lnTo>
                            <a:pt x="958" y="110"/>
                          </a:lnTo>
                          <a:lnTo>
                            <a:pt x="956" y="110"/>
                          </a:lnTo>
                          <a:lnTo>
                            <a:pt x="954" y="110"/>
                          </a:lnTo>
                          <a:lnTo>
                            <a:pt x="954" y="111"/>
                          </a:lnTo>
                          <a:lnTo>
                            <a:pt x="952" y="111"/>
                          </a:lnTo>
                          <a:lnTo>
                            <a:pt x="950" y="111"/>
                          </a:lnTo>
                          <a:lnTo>
                            <a:pt x="950" y="113"/>
                          </a:lnTo>
                          <a:lnTo>
                            <a:pt x="948" y="113"/>
                          </a:lnTo>
                          <a:lnTo>
                            <a:pt x="948" y="115"/>
                          </a:lnTo>
                          <a:lnTo>
                            <a:pt x="946" y="115"/>
                          </a:lnTo>
                          <a:lnTo>
                            <a:pt x="946" y="117"/>
                          </a:lnTo>
                          <a:lnTo>
                            <a:pt x="944" y="117"/>
                          </a:lnTo>
                          <a:lnTo>
                            <a:pt x="944" y="119"/>
                          </a:lnTo>
                          <a:lnTo>
                            <a:pt x="942" y="121"/>
                          </a:lnTo>
                          <a:lnTo>
                            <a:pt x="941" y="123"/>
                          </a:lnTo>
                          <a:lnTo>
                            <a:pt x="939" y="125"/>
                          </a:lnTo>
                          <a:lnTo>
                            <a:pt x="937" y="125"/>
                          </a:lnTo>
                          <a:lnTo>
                            <a:pt x="935" y="127"/>
                          </a:lnTo>
                          <a:lnTo>
                            <a:pt x="933" y="129"/>
                          </a:lnTo>
                          <a:lnTo>
                            <a:pt x="933" y="131"/>
                          </a:lnTo>
                          <a:lnTo>
                            <a:pt x="933" y="133"/>
                          </a:lnTo>
                          <a:lnTo>
                            <a:pt x="931" y="135"/>
                          </a:lnTo>
                          <a:lnTo>
                            <a:pt x="931" y="136"/>
                          </a:lnTo>
                          <a:lnTo>
                            <a:pt x="931" y="138"/>
                          </a:lnTo>
                          <a:lnTo>
                            <a:pt x="931" y="142"/>
                          </a:lnTo>
                          <a:lnTo>
                            <a:pt x="929" y="144"/>
                          </a:lnTo>
                          <a:lnTo>
                            <a:pt x="929" y="146"/>
                          </a:lnTo>
                          <a:lnTo>
                            <a:pt x="927" y="148"/>
                          </a:lnTo>
                          <a:lnTo>
                            <a:pt x="927" y="152"/>
                          </a:lnTo>
                          <a:lnTo>
                            <a:pt x="927" y="154"/>
                          </a:lnTo>
                          <a:lnTo>
                            <a:pt x="925" y="154"/>
                          </a:lnTo>
                          <a:lnTo>
                            <a:pt x="925" y="156"/>
                          </a:lnTo>
                          <a:lnTo>
                            <a:pt x="925" y="158"/>
                          </a:lnTo>
                          <a:lnTo>
                            <a:pt x="923" y="158"/>
                          </a:lnTo>
                          <a:lnTo>
                            <a:pt x="923" y="159"/>
                          </a:lnTo>
                          <a:lnTo>
                            <a:pt x="923" y="161"/>
                          </a:lnTo>
                          <a:lnTo>
                            <a:pt x="923" y="163"/>
                          </a:lnTo>
                          <a:lnTo>
                            <a:pt x="923" y="165"/>
                          </a:lnTo>
                          <a:lnTo>
                            <a:pt x="923" y="167"/>
                          </a:lnTo>
                          <a:lnTo>
                            <a:pt x="923" y="169"/>
                          </a:lnTo>
                          <a:lnTo>
                            <a:pt x="923" y="171"/>
                          </a:lnTo>
                          <a:lnTo>
                            <a:pt x="921" y="173"/>
                          </a:lnTo>
                          <a:lnTo>
                            <a:pt x="921" y="177"/>
                          </a:lnTo>
                          <a:lnTo>
                            <a:pt x="921" y="179"/>
                          </a:lnTo>
                          <a:lnTo>
                            <a:pt x="921" y="181"/>
                          </a:lnTo>
                          <a:lnTo>
                            <a:pt x="921" y="183"/>
                          </a:lnTo>
                          <a:lnTo>
                            <a:pt x="923" y="183"/>
                          </a:lnTo>
                          <a:lnTo>
                            <a:pt x="923" y="184"/>
                          </a:lnTo>
                          <a:lnTo>
                            <a:pt x="923" y="186"/>
                          </a:lnTo>
                          <a:lnTo>
                            <a:pt x="923" y="188"/>
                          </a:lnTo>
                          <a:lnTo>
                            <a:pt x="925" y="190"/>
                          </a:lnTo>
                          <a:lnTo>
                            <a:pt x="925" y="192"/>
                          </a:lnTo>
                          <a:lnTo>
                            <a:pt x="925" y="194"/>
                          </a:lnTo>
                          <a:lnTo>
                            <a:pt x="927" y="196"/>
                          </a:lnTo>
                          <a:lnTo>
                            <a:pt x="927" y="198"/>
                          </a:lnTo>
                          <a:lnTo>
                            <a:pt x="925" y="198"/>
                          </a:lnTo>
                          <a:lnTo>
                            <a:pt x="925" y="200"/>
                          </a:lnTo>
                          <a:lnTo>
                            <a:pt x="927" y="200"/>
                          </a:lnTo>
                          <a:lnTo>
                            <a:pt x="927" y="202"/>
                          </a:lnTo>
                          <a:lnTo>
                            <a:pt x="929" y="202"/>
                          </a:lnTo>
                          <a:lnTo>
                            <a:pt x="929" y="204"/>
                          </a:lnTo>
                          <a:lnTo>
                            <a:pt x="931" y="207"/>
                          </a:lnTo>
                          <a:lnTo>
                            <a:pt x="933" y="209"/>
                          </a:lnTo>
                          <a:lnTo>
                            <a:pt x="931" y="211"/>
                          </a:lnTo>
                          <a:lnTo>
                            <a:pt x="931" y="213"/>
                          </a:lnTo>
                          <a:lnTo>
                            <a:pt x="929" y="215"/>
                          </a:lnTo>
                          <a:lnTo>
                            <a:pt x="929" y="217"/>
                          </a:lnTo>
                          <a:lnTo>
                            <a:pt x="927" y="217"/>
                          </a:lnTo>
                          <a:lnTo>
                            <a:pt x="927" y="219"/>
                          </a:lnTo>
                          <a:lnTo>
                            <a:pt x="927" y="221"/>
                          </a:lnTo>
                          <a:lnTo>
                            <a:pt x="925" y="221"/>
                          </a:lnTo>
                          <a:lnTo>
                            <a:pt x="927" y="221"/>
                          </a:lnTo>
                          <a:lnTo>
                            <a:pt x="927" y="223"/>
                          </a:lnTo>
                          <a:lnTo>
                            <a:pt x="925" y="227"/>
                          </a:lnTo>
                          <a:lnTo>
                            <a:pt x="925" y="229"/>
                          </a:lnTo>
                          <a:lnTo>
                            <a:pt x="923" y="229"/>
                          </a:lnTo>
                          <a:lnTo>
                            <a:pt x="921" y="232"/>
                          </a:lnTo>
                          <a:lnTo>
                            <a:pt x="919" y="232"/>
                          </a:lnTo>
                          <a:lnTo>
                            <a:pt x="917" y="234"/>
                          </a:lnTo>
                          <a:lnTo>
                            <a:pt x="916" y="236"/>
                          </a:lnTo>
                          <a:lnTo>
                            <a:pt x="910" y="240"/>
                          </a:lnTo>
                          <a:lnTo>
                            <a:pt x="908" y="240"/>
                          </a:lnTo>
                          <a:lnTo>
                            <a:pt x="904" y="242"/>
                          </a:lnTo>
                          <a:lnTo>
                            <a:pt x="902" y="244"/>
                          </a:lnTo>
                          <a:lnTo>
                            <a:pt x="900" y="248"/>
                          </a:lnTo>
                          <a:lnTo>
                            <a:pt x="898" y="248"/>
                          </a:lnTo>
                          <a:lnTo>
                            <a:pt x="896" y="250"/>
                          </a:lnTo>
                          <a:lnTo>
                            <a:pt x="896" y="252"/>
                          </a:lnTo>
                          <a:lnTo>
                            <a:pt x="894" y="252"/>
                          </a:lnTo>
                          <a:lnTo>
                            <a:pt x="893" y="252"/>
                          </a:lnTo>
                          <a:lnTo>
                            <a:pt x="889" y="254"/>
                          </a:lnTo>
                          <a:lnTo>
                            <a:pt x="883" y="257"/>
                          </a:lnTo>
                          <a:lnTo>
                            <a:pt x="881" y="257"/>
                          </a:lnTo>
                          <a:lnTo>
                            <a:pt x="879" y="259"/>
                          </a:lnTo>
                          <a:lnTo>
                            <a:pt x="877" y="261"/>
                          </a:lnTo>
                          <a:lnTo>
                            <a:pt x="875" y="263"/>
                          </a:lnTo>
                          <a:lnTo>
                            <a:pt x="873" y="263"/>
                          </a:lnTo>
                          <a:lnTo>
                            <a:pt x="869" y="267"/>
                          </a:lnTo>
                          <a:lnTo>
                            <a:pt x="868" y="269"/>
                          </a:lnTo>
                          <a:lnTo>
                            <a:pt x="866" y="273"/>
                          </a:lnTo>
                          <a:lnTo>
                            <a:pt x="866" y="275"/>
                          </a:lnTo>
                          <a:lnTo>
                            <a:pt x="866" y="279"/>
                          </a:lnTo>
                          <a:lnTo>
                            <a:pt x="868" y="280"/>
                          </a:lnTo>
                          <a:lnTo>
                            <a:pt x="869" y="280"/>
                          </a:lnTo>
                          <a:lnTo>
                            <a:pt x="869" y="282"/>
                          </a:lnTo>
                          <a:lnTo>
                            <a:pt x="871" y="282"/>
                          </a:lnTo>
                          <a:lnTo>
                            <a:pt x="871" y="280"/>
                          </a:lnTo>
                          <a:lnTo>
                            <a:pt x="873" y="282"/>
                          </a:lnTo>
                          <a:lnTo>
                            <a:pt x="875" y="282"/>
                          </a:lnTo>
                          <a:lnTo>
                            <a:pt x="875" y="284"/>
                          </a:lnTo>
                          <a:lnTo>
                            <a:pt x="875" y="286"/>
                          </a:lnTo>
                          <a:lnTo>
                            <a:pt x="877" y="286"/>
                          </a:lnTo>
                          <a:lnTo>
                            <a:pt x="877" y="288"/>
                          </a:lnTo>
                          <a:lnTo>
                            <a:pt x="877" y="290"/>
                          </a:lnTo>
                          <a:lnTo>
                            <a:pt x="877" y="292"/>
                          </a:lnTo>
                          <a:lnTo>
                            <a:pt x="877" y="294"/>
                          </a:lnTo>
                          <a:lnTo>
                            <a:pt x="875" y="294"/>
                          </a:lnTo>
                          <a:lnTo>
                            <a:pt x="877" y="296"/>
                          </a:lnTo>
                          <a:lnTo>
                            <a:pt x="875" y="296"/>
                          </a:lnTo>
                          <a:lnTo>
                            <a:pt x="877" y="300"/>
                          </a:lnTo>
                          <a:lnTo>
                            <a:pt x="877" y="302"/>
                          </a:lnTo>
                          <a:lnTo>
                            <a:pt x="877" y="303"/>
                          </a:lnTo>
                          <a:lnTo>
                            <a:pt x="875" y="305"/>
                          </a:lnTo>
                          <a:lnTo>
                            <a:pt x="875" y="303"/>
                          </a:lnTo>
                          <a:lnTo>
                            <a:pt x="873" y="303"/>
                          </a:lnTo>
                          <a:lnTo>
                            <a:pt x="873" y="302"/>
                          </a:lnTo>
                          <a:lnTo>
                            <a:pt x="873" y="303"/>
                          </a:lnTo>
                          <a:lnTo>
                            <a:pt x="871" y="303"/>
                          </a:lnTo>
                          <a:lnTo>
                            <a:pt x="869" y="305"/>
                          </a:lnTo>
                          <a:lnTo>
                            <a:pt x="869" y="307"/>
                          </a:lnTo>
                          <a:lnTo>
                            <a:pt x="869" y="309"/>
                          </a:lnTo>
                          <a:lnTo>
                            <a:pt x="869" y="311"/>
                          </a:lnTo>
                          <a:lnTo>
                            <a:pt x="869" y="313"/>
                          </a:lnTo>
                          <a:lnTo>
                            <a:pt x="871" y="315"/>
                          </a:lnTo>
                          <a:lnTo>
                            <a:pt x="871" y="317"/>
                          </a:lnTo>
                          <a:lnTo>
                            <a:pt x="871" y="319"/>
                          </a:lnTo>
                          <a:lnTo>
                            <a:pt x="869" y="321"/>
                          </a:lnTo>
                          <a:lnTo>
                            <a:pt x="869" y="323"/>
                          </a:lnTo>
                          <a:lnTo>
                            <a:pt x="869" y="325"/>
                          </a:lnTo>
                          <a:lnTo>
                            <a:pt x="869" y="328"/>
                          </a:lnTo>
                          <a:lnTo>
                            <a:pt x="871" y="328"/>
                          </a:lnTo>
                          <a:lnTo>
                            <a:pt x="871" y="330"/>
                          </a:lnTo>
                          <a:lnTo>
                            <a:pt x="871" y="332"/>
                          </a:lnTo>
                          <a:lnTo>
                            <a:pt x="873" y="332"/>
                          </a:lnTo>
                          <a:lnTo>
                            <a:pt x="873" y="334"/>
                          </a:lnTo>
                          <a:lnTo>
                            <a:pt x="871" y="334"/>
                          </a:lnTo>
                          <a:lnTo>
                            <a:pt x="871" y="336"/>
                          </a:lnTo>
                          <a:lnTo>
                            <a:pt x="869" y="336"/>
                          </a:lnTo>
                          <a:lnTo>
                            <a:pt x="869" y="338"/>
                          </a:lnTo>
                          <a:lnTo>
                            <a:pt x="871" y="338"/>
                          </a:lnTo>
                          <a:lnTo>
                            <a:pt x="873" y="338"/>
                          </a:lnTo>
                          <a:lnTo>
                            <a:pt x="873" y="340"/>
                          </a:lnTo>
                          <a:lnTo>
                            <a:pt x="875" y="340"/>
                          </a:lnTo>
                          <a:lnTo>
                            <a:pt x="877" y="340"/>
                          </a:lnTo>
                          <a:lnTo>
                            <a:pt x="877" y="342"/>
                          </a:lnTo>
                          <a:lnTo>
                            <a:pt x="877" y="344"/>
                          </a:lnTo>
                          <a:lnTo>
                            <a:pt x="877" y="346"/>
                          </a:lnTo>
                          <a:lnTo>
                            <a:pt x="875" y="348"/>
                          </a:lnTo>
                          <a:lnTo>
                            <a:pt x="875" y="350"/>
                          </a:lnTo>
                          <a:lnTo>
                            <a:pt x="873" y="350"/>
                          </a:lnTo>
                          <a:lnTo>
                            <a:pt x="873" y="351"/>
                          </a:lnTo>
                          <a:lnTo>
                            <a:pt x="873" y="353"/>
                          </a:lnTo>
                          <a:lnTo>
                            <a:pt x="873" y="357"/>
                          </a:lnTo>
                          <a:lnTo>
                            <a:pt x="873" y="361"/>
                          </a:lnTo>
                          <a:lnTo>
                            <a:pt x="873" y="363"/>
                          </a:lnTo>
                          <a:lnTo>
                            <a:pt x="873" y="365"/>
                          </a:lnTo>
                          <a:lnTo>
                            <a:pt x="871" y="365"/>
                          </a:lnTo>
                          <a:lnTo>
                            <a:pt x="871" y="367"/>
                          </a:lnTo>
                          <a:lnTo>
                            <a:pt x="871" y="369"/>
                          </a:lnTo>
                          <a:lnTo>
                            <a:pt x="869" y="369"/>
                          </a:lnTo>
                          <a:lnTo>
                            <a:pt x="869" y="371"/>
                          </a:lnTo>
                          <a:lnTo>
                            <a:pt x="869" y="373"/>
                          </a:lnTo>
                          <a:lnTo>
                            <a:pt x="869" y="375"/>
                          </a:lnTo>
                          <a:lnTo>
                            <a:pt x="869" y="376"/>
                          </a:lnTo>
                          <a:lnTo>
                            <a:pt x="869" y="378"/>
                          </a:lnTo>
                          <a:lnTo>
                            <a:pt x="869" y="380"/>
                          </a:lnTo>
                          <a:lnTo>
                            <a:pt x="869" y="382"/>
                          </a:lnTo>
                          <a:lnTo>
                            <a:pt x="869" y="384"/>
                          </a:lnTo>
                          <a:lnTo>
                            <a:pt x="869" y="386"/>
                          </a:lnTo>
                          <a:lnTo>
                            <a:pt x="869" y="388"/>
                          </a:lnTo>
                          <a:lnTo>
                            <a:pt x="871" y="390"/>
                          </a:lnTo>
                          <a:lnTo>
                            <a:pt x="871" y="392"/>
                          </a:lnTo>
                          <a:lnTo>
                            <a:pt x="873" y="392"/>
                          </a:lnTo>
                          <a:lnTo>
                            <a:pt x="873" y="394"/>
                          </a:lnTo>
                          <a:lnTo>
                            <a:pt x="873" y="396"/>
                          </a:lnTo>
                          <a:lnTo>
                            <a:pt x="873" y="398"/>
                          </a:lnTo>
                          <a:lnTo>
                            <a:pt x="873" y="399"/>
                          </a:lnTo>
                          <a:lnTo>
                            <a:pt x="873" y="401"/>
                          </a:lnTo>
                          <a:lnTo>
                            <a:pt x="873" y="403"/>
                          </a:lnTo>
                          <a:lnTo>
                            <a:pt x="873" y="405"/>
                          </a:lnTo>
                          <a:lnTo>
                            <a:pt x="873" y="407"/>
                          </a:lnTo>
                          <a:lnTo>
                            <a:pt x="873" y="409"/>
                          </a:lnTo>
                          <a:lnTo>
                            <a:pt x="873" y="411"/>
                          </a:lnTo>
                          <a:lnTo>
                            <a:pt x="873" y="413"/>
                          </a:lnTo>
                          <a:lnTo>
                            <a:pt x="873" y="415"/>
                          </a:lnTo>
                          <a:lnTo>
                            <a:pt x="873" y="424"/>
                          </a:lnTo>
                          <a:lnTo>
                            <a:pt x="875" y="432"/>
                          </a:lnTo>
                          <a:lnTo>
                            <a:pt x="875" y="434"/>
                          </a:lnTo>
                          <a:lnTo>
                            <a:pt x="875" y="436"/>
                          </a:lnTo>
                          <a:lnTo>
                            <a:pt x="875" y="438"/>
                          </a:lnTo>
                          <a:lnTo>
                            <a:pt x="873" y="438"/>
                          </a:lnTo>
                          <a:lnTo>
                            <a:pt x="873" y="440"/>
                          </a:lnTo>
                          <a:lnTo>
                            <a:pt x="871" y="442"/>
                          </a:lnTo>
                          <a:lnTo>
                            <a:pt x="869" y="444"/>
                          </a:lnTo>
                          <a:lnTo>
                            <a:pt x="869" y="446"/>
                          </a:lnTo>
                          <a:lnTo>
                            <a:pt x="869" y="448"/>
                          </a:lnTo>
                          <a:lnTo>
                            <a:pt x="869" y="449"/>
                          </a:lnTo>
                          <a:lnTo>
                            <a:pt x="869" y="451"/>
                          </a:lnTo>
                          <a:lnTo>
                            <a:pt x="868" y="451"/>
                          </a:lnTo>
                          <a:lnTo>
                            <a:pt x="868" y="453"/>
                          </a:lnTo>
                          <a:lnTo>
                            <a:pt x="869" y="459"/>
                          </a:lnTo>
                          <a:lnTo>
                            <a:pt x="869" y="461"/>
                          </a:lnTo>
                          <a:lnTo>
                            <a:pt x="868" y="463"/>
                          </a:lnTo>
                          <a:lnTo>
                            <a:pt x="869" y="465"/>
                          </a:lnTo>
                          <a:lnTo>
                            <a:pt x="869" y="469"/>
                          </a:lnTo>
                          <a:lnTo>
                            <a:pt x="869" y="472"/>
                          </a:lnTo>
                          <a:lnTo>
                            <a:pt x="869" y="474"/>
                          </a:lnTo>
                          <a:lnTo>
                            <a:pt x="869" y="476"/>
                          </a:lnTo>
                          <a:lnTo>
                            <a:pt x="868" y="476"/>
                          </a:lnTo>
                          <a:lnTo>
                            <a:pt x="868" y="478"/>
                          </a:lnTo>
                          <a:lnTo>
                            <a:pt x="866" y="478"/>
                          </a:lnTo>
                          <a:lnTo>
                            <a:pt x="866" y="480"/>
                          </a:lnTo>
                          <a:lnTo>
                            <a:pt x="866" y="482"/>
                          </a:lnTo>
                          <a:lnTo>
                            <a:pt x="866" y="484"/>
                          </a:lnTo>
                          <a:lnTo>
                            <a:pt x="866" y="486"/>
                          </a:lnTo>
                          <a:lnTo>
                            <a:pt x="868" y="486"/>
                          </a:lnTo>
                          <a:lnTo>
                            <a:pt x="868" y="488"/>
                          </a:lnTo>
                          <a:lnTo>
                            <a:pt x="869" y="488"/>
                          </a:lnTo>
                          <a:lnTo>
                            <a:pt x="871" y="490"/>
                          </a:lnTo>
                          <a:lnTo>
                            <a:pt x="873" y="490"/>
                          </a:lnTo>
                          <a:lnTo>
                            <a:pt x="875" y="492"/>
                          </a:lnTo>
                          <a:lnTo>
                            <a:pt x="879" y="494"/>
                          </a:lnTo>
                          <a:lnTo>
                            <a:pt x="881" y="496"/>
                          </a:lnTo>
                          <a:lnTo>
                            <a:pt x="881" y="497"/>
                          </a:lnTo>
                          <a:lnTo>
                            <a:pt x="883" y="497"/>
                          </a:lnTo>
                          <a:lnTo>
                            <a:pt x="883" y="499"/>
                          </a:lnTo>
                          <a:lnTo>
                            <a:pt x="883" y="501"/>
                          </a:lnTo>
                          <a:lnTo>
                            <a:pt x="883" y="503"/>
                          </a:lnTo>
                          <a:lnTo>
                            <a:pt x="883" y="505"/>
                          </a:lnTo>
                          <a:lnTo>
                            <a:pt x="881" y="505"/>
                          </a:lnTo>
                          <a:lnTo>
                            <a:pt x="881" y="507"/>
                          </a:lnTo>
                          <a:lnTo>
                            <a:pt x="883" y="507"/>
                          </a:lnTo>
                          <a:lnTo>
                            <a:pt x="883" y="509"/>
                          </a:lnTo>
                          <a:lnTo>
                            <a:pt x="885" y="509"/>
                          </a:lnTo>
                          <a:lnTo>
                            <a:pt x="885" y="511"/>
                          </a:lnTo>
                          <a:lnTo>
                            <a:pt x="887" y="511"/>
                          </a:lnTo>
                          <a:lnTo>
                            <a:pt x="889" y="511"/>
                          </a:lnTo>
                          <a:lnTo>
                            <a:pt x="889" y="513"/>
                          </a:lnTo>
                          <a:lnTo>
                            <a:pt x="889" y="515"/>
                          </a:lnTo>
                          <a:lnTo>
                            <a:pt x="887" y="515"/>
                          </a:lnTo>
                          <a:lnTo>
                            <a:pt x="885" y="517"/>
                          </a:lnTo>
                          <a:lnTo>
                            <a:pt x="885" y="519"/>
                          </a:lnTo>
                          <a:lnTo>
                            <a:pt x="885" y="520"/>
                          </a:lnTo>
                          <a:lnTo>
                            <a:pt x="887" y="520"/>
                          </a:lnTo>
                          <a:lnTo>
                            <a:pt x="887" y="522"/>
                          </a:lnTo>
                          <a:lnTo>
                            <a:pt x="889" y="524"/>
                          </a:lnTo>
                          <a:lnTo>
                            <a:pt x="891" y="526"/>
                          </a:lnTo>
                          <a:lnTo>
                            <a:pt x="891" y="528"/>
                          </a:lnTo>
                          <a:lnTo>
                            <a:pt x="891" y="530"/>
                          </a:lnTo>
                          <a:lnTo>
                            <a:pt x="891" y="532"/>
                          </a:lnTo>
                          <a:lnTo>
                            <a:pt x="891" y="534"/>
                          </a:lnTo>
                          <a:lnTo>
                            <a:pt x="889" y="534"/>
                          </a:lnTo>
                          <a:lnTo>
                            <a:pt x="887" y="534"/>
                          </a:lnTo>
                          <a:lnTo>
                            <a:pt x="887" y="532"/>
                          </a:lnTo>
                          <a:lnTo>
                            <a:pt x="885" y="532"/>
                          </a:lnTo>
                          <a:lnTo>
                            <a:pt x="883" y="532"/>
                          </a:lnTo>
                          <a:lnTo>
                            <a:pt x="883" y="534"/>
                          </a:lnTo>
                          <a:lnTo>
                            <a:pt x="881" y="534"/>
                          </a:lnTo>
                          <a:lnTo>
                            <a:pt x="881" y="536"/>
                          </a:lnTo>
                          <a:lnTo>
                            <a:pt x="881" y="538"/>
                          </a:lnTo>
                          <a:lnTo>
                            <a:pt x="881" y="540"/>
                          </a:lnTo>
                          <a:lnTo>
                            <a:pt x="881" y="542"/>
                          </a:lnTo>
                          <a:lnTo>
                            <a:pt x="881" y="544"/>
                          </a:lnTo>
                          <a:lnTo>
                            <a:pt x="883" y="545"/>
                          </a:lnTo>
                          <a:lnTo>
                            <a:pt x="883" y="547"/>
                          </a:lnTo>
                          <a:lnTo>
                            <a:pt x="883" y="549"/>
                          </a:lnTo>
                          <a:lnTo>
                            <a:pt x="885" y="549"/>
                          </a:lnTo>
                          <a:lnTo>
                            <a:pt x="885" y="551"/>
                          </a:lnTo>
                          <a:lnTo>
                            <a:pt x="883" y="551"/>
                          </a:lnTo>
                          <a:lnTo>
                            <a:pt x="883" y="553"/>
                          </a:lnTo>
                          <a:lnTo>
                            <a:pt x="881" y="555"/>
                          </a:lnTo>
                          <a:lnTo>
                            <a:pt x="881" y="557"/>
                          </a:lnTo>
                          <a:lnTo>
                            <a:pt x="881" y="559"/>
                          </a:lnTo>
                          <a:lnTo>
                            <a:pt x="881" y="561"/>
                          </a:lnTo>
                          <a:lnTo>
                            <a:pt x="881" y="563"/>
                          </a:lnTo>
                          <a:lnTo>
                            <a:pt x="883" y="563"/>
                          </a:lnTo>
                          <a:lnTo>
                            <a:pt x="883" y="565"/>
                          </a:lnTo>
                          <a:lnTo>
                            <a:pt x="885" y="565"/>
                          </a:lnTo>
                          <a:lnTo>
                            <a:pt x="885" y="567"/>
                          </a:lnTo>
                          <a:lnTo>
                            <a:pt x="885" y="568"/>
                          </a:lnTo>
                          <a:lnTo>
                            <a:pt x="887" y="570"/>
                          </a:lnTo>
                          <a:lnTo>
                            <a:pt x="887" y="574"/>
                          </a:lnTo>
                          <a:lnTo>
                            <a:pt x="889" y="576"/>
                          </a:lnTo>
                          <a:lnTo>
                            <a:pt x="889" y="578"/>
                          </a:lnTo>
                          <a:lnTo>
                            <a:pt x="889" y="580"/>
                          </a:lnTo>
                          <a:lnTo>
                            <a:pt x="891" y="580"/>
                          </a:lnTo>
                          <a:lnTo>
                            <a:pt x="893" y="582"/>
                          </a:lnTo>
                          <a:lnTo>
                            <a:pt x="896" y="584"/>
                          </a:lnTo>
                          <a:lnTo>
                            <a:pt x="896" y="586"/>
                          </a:lnTo>
                          <a:lnTo>
                            <a:pt x="898" y="586"/>
                          </a:lnTo>
                          <a:lnTo>
                            <a:pt x="898" y="588"/>
                          </a:lnTo>
                          <a:lnTo>
                            <a:pt x="900" y="592"/>
                          </a:lnTo>
                          <a:lnTo>
                            <a:pt x="900" y="593"/>
                          </a:lnTo>
                          <a:lnTo>
                            <a:pt x="902" y="593"/>
                          </a:lnTo>
                          <a:lnTo>
                            <a:pt x="902" y="595"/>
                          </a:lnTo>
                          <a:lnTo>
                            <a:pt x="902" y="597"/>
                          </a:lnTo>
                          <a:lnTo>
                            <a:pt x="902" y="599"/>
                          </a:lnTo>
                          <a:lnTo>
                            <a:pt x="904" y="599"/>
                          </a:lnTo>
                          <a:lnTo>
                            <a:pt x="904" y="605"/>
                          </a:lnTo>
                          <a:lnTo>
                            <a:pt x="904" y="607"/>
                          </a:lnTo>
                          <a:lnTo>
                            <a:pt x="904" y="609"/>
                          </a:lnTo>
                          <a:lnTo>
                            <a:pt x="906" y="609"/>
                          </a:lnTo>
                          <a:lnTo>
                            <a:pt x="906" y="611"/>
                          </a:lnTo>
                          <a:lnTo>
                            <a:pt x="906" y="613"/>
                          </a:lnTo>
                          <a:lnTo>
                            <a:pt x="906" y="615"/>
                          </a:lnTo>
                          <a:lnTo>
                            <a:pt x="904" y="615"/>
                          </a:lnTo>
                          <a:lnTo>
                            <a:pt x="902" y="615"/>
                          </a:lnTo>
                          <a:lnTo>
                            <a:pt x="900" y="615"/>
                          </a:lnTo>
                          <a:lnTo>
                            <a:pt x="900" y="616"/>
                          </a:lnTo>
                          <a:lnTo>
                            <a:pt x="898" y="616"/>
                          </a:lnTo>
                          <a:lnTo>
                            <a:pt x="896" y="618"/>
                          </a:lnTo>
                          <a:lnTo>
                            <a:pt x="894" y="618"/>
                          </a:lnTo>
                          <a:lnTo>
                            <a:pt x="891" y="622"/>
                          </a:lnTo>
                          <a:lnTo>
                            <a:pt x="889" y="622"/>
                          </a:lnTo>
                          <a:lnTo>
                            <a:pt x="889" y="624"/>
                          </a:lnTo>
                          <a:lnTo>
                            <a:pt x="887" y="624"/>
                          </a:lnTo>
                          <a:lnTo>
                            <a:pt x="885" y="626"/>
                          </a:lnTo>
                          <a:lnTo>
                            <a:pt x="883" y="626"/>
                          </a:lnTo>
                          <a:lnTo>
                            <a:pt x="881" y="628"/>
                          </a:lnTo>
                          <a:lnTo>
                            <a:pt x="879" y="628"/>
                          </a:lnTo>
                          <a:lnTo>
                            <a:pt x="879" y="630"/>
                          </a:lnTo>
                          <a:lnTo>
                            <a:pt x="877" y="630"/>
                          </a:lnTo>
                          <a:lnTo>
                            <a:pt x="877" y="632"/>
                          </a:lnTo>
                          <a:lnTo>
                            <a:pt x="875" y="632"/>
                          </a:lnTo>
                          <a:lnTo>
                            <a:pt x="873" y="634"/>
                          </a:lnTo>
                          <a:lnTo>
                            <a:pt x="868" y="641"/>
                          </a:lnTo>
                          <a:lnTo>
                            <a:pt x="866" y="643"/>
                          </a:lnTo>
                          <a:lnTo>
                            <a:pt x="864" y="645"/>
                          </a:lnTo>
                          <a:lnTo>
                            <a:pt x="862" y="645"/>
                          </a:lnTo>
                          <a:lnTo>
                            <a:pt x="862" y="647"/>
                          </a:lnTo>
                          <a:lnTo>
                            <a:pt x="860" y="647"/>
                          </a:lnTo>
                          <a:lnTo>
                            <a:pt x="856" y="647"/>
                          </a:lnTo>
                          <a:lnTo>
                            <a:pt x="854" y="649"/>
                          </a:lnTo>
                          <a:lnTo>
                            <a:pt x="852" y="649"/>
                          </a:lnTo>
                          <a:lnTo>
                            <a:pt x="850" y="647"/>
                          </a:lnTo>
                          <a:lnTo>
                            <a:pt x="850" y="645"/>
                          </a:lnTo>
                          <a:lnTo>
                            <a:pt x="850" y="643"/>
                          </a:lnTo>
                          <a:lnTo>
                            <a:pt x="850" y="641"/>
                          </a:lnTo>
                          <a:lnTo>
                            <a:pt x="848" y="640"/>
                          </a:lnTo>
                          <a:lnTo>
                            <a:pt x="848" y="638"/>
                          </a:lnTo>
                          <a:lnTo>
                            <a:pt x="848" y="636"/>
                          </a:lnTo>
                          <a:lnTo>
                            <a:pt x="846" y="634"/>
                          </a:lnTo>
                          <a:lnTo>
                            <a:pt x="845" y="634"/>
                          </a:lnTo>
                          <a:lnTo>
                            <a:pt x="843" y="634"/>
                          </a:lnTo>
                          <a:lnTo>
                            <a:pt x="841" y="634"/>
                          </a:lnTo>
                          <a:lnTo>
                            <a:pt x="839" y="634"/>
                          </a:lnTo>
                          <a:lnTo>
                            <a:pt x="837" y="634"/>
                          </a:lnTo>
                          <a:lnTo>
                            <a:pt x="835" y="634"/>
                          </a:lnTo>
                          <a:lnTo>
                            <a:pt x="833" y="634"/>
                          </a:lnTo>
                          <a:lnTo>
                            <a:pt x="833" y="632"/>
                          </a:lnTo>
                          <a:lnTo>
                            <a:pt x="833" y="630"/>
                          </a:lnTo>
                          <a:lnTo>
                            <a:pt x="831" y="630"/>
                          </a:lnTo>
                          <a:lnTo>
                            <a:pt x="829" y="630"/>
                          </a:lnTo>
                          <a:lnTo>
                            <a:pt x="827" y="630"/>
                          </a:lnTo>
                          <a:lnTo>
                            <a:pt x="827" y="632"/>
                          </a:lnTo>
                          <a:lnTo>
                            <a:pt x="825" y="632"/>
                          </a:lnTo>
                          <a:lnTo>
                            <a:pt x="823" y="632"/>
                          </a:lnTo>
                          <a:lnTo>
                            <a:pt x="821" y="632"/>
                          </a:lnTo>
                          <a:lnTo>
                            <a:pt x="821" y="630"/>
                          </a:lnTo>
                          <a:lnTo>
                            <a:pt x="821" y="628"/>
                          </a:lnTo>
                          <a:lnTo>
                            <a:pt x="821" y="626"/>
                          </a:lnTo>
                          <a:lnTo>
                            <a:pt x="821" y="624"/>
                          </a:lnTo>
                          <a:lnTo>
                            <a:pt x="821" y="622"/>
                          </a:lnTo>
                          <a:lnTo>
                            <a:pt x="820" y="622"/>
                          </a:lnTo>
                          <a:lnTo>
                            <a:pt x="818" y="622"/>
                          </a:lnTo>
                          <a:lnTo>
                            <a:pt x="816" y="622"/>
                          </a:lnTo>
                          <a:lnTo>
                            <a:pt x="816" y="624"/>
                          </a:lnTo>
                          <a:lnTo>
                            <a:pt x="816" y="626"/>
                          </a:lnTo>
                          <a:lnTo>
                            <a:pt x="814" y="628"/>
                          </a:lnTo>
                          <a:lnTo>
                            <a:pt x="812" y="636"/>
                          </a:lnTo>
                          <a:lnTo>
                            <a:pt x="810" y="640"/>
                          </a:lnTo>
                          <a:lnTo>
                            <a:pt x="810" y="641"/>
                          </a:lnTo>
                          <a:lnTo>
                            <a:pt x="808" y="641"/>
                          </a:lnTo>
                          <a:lnTo>
                            <a:pt x="806" y="641"/>
                          </a:lnTo>
                          <a:lnTo>
                            <a:pt x="806" y="640"/>
                          </a:lnTo>
                          <a:lnTo>
                            <a:pt x="808" y="638"/>
                          </a:lnTo>
                          <a:lnTo>
                            <a:pt x="810" y="636"/>
                          </a:lnTo>
                          <a:lnTo>
                            <a:pt x="810" y="634"/>
                          </a:lnTo>
                          <a:lnTo>
                            <a:pt x="810" y="632"/>
                          </a:lnTo>
                          <a:lnTo>
                            <a:pt x="810" y="630"/>
                          </a:lnTo>
                          <a:lnTo>
                            <a:pt x="808" y="630"/>
                          </a:lnTo>
                          <a:lnTo>
                            <a:pt x="806" y="630"/>
                          </a:lnTo>
                          <a:lnTo>
                            <a:pt x="804" y="630"/>
                          </a:lnTo>
                          <a:lnTo>
                            <a:pt x="802" y="630"/>
                          </a:lnTo>
                          <a:lnTo>
                            <a:pt x="802" y="632"/>
                          </a:lnTo>
                          <a:lnTo>
                            <a:pt x="802" y="634"/>
                          </a:lnTo>
                          <a:lnTo>
                            <a:pt x="802" y="636"/>
                          </a:lnTo>
                          <a:lnTo>
                            <a:pt x="802" y="638"/>
                          </a:lnTo>
                          <a:lnTo>
                            <a:pt x="800" y="638"/>
                          </a:lnTo>
                          <a:lnTo>
                            <a:pt x="800" y="640"/>
                          </a:lnTo>
                          <a:lnTo>
                            <a:pt x="798" y="640"/>
                          </a:lnTo>
                          <a:lnTo>
                            <a:pt x="798" y="641"/>
                          </a:lnTo>
                          <a:lnTo>
                            <a:pt x="797" y="641"/>
                          </a:lnTo>
                          <a:lnTo>
                            <a:pt x="795" y="641"/>
                          </a:lnTo>
                          <a:lnTo>
                            <a:pt x="795" y="640"/>
                          </a:lnTo>
                          <a:lnTo>
                            <a:pt x="793" y="640"/>
                          </a:lnTo>
                          <a:lnTo>
                            <a:pt x="793" y="638"/>
                          </a:lnTo>
                          <a:lnTo>
                            <a:pt x="793" y="636"/>
                          </a:lnTo>
                          <a:lnTo>
                            <a:pt x="795" y="636"/>
                          </a:lnTo>
                          <a:lnTo>
                            <a:pt x="795" y="634"/>
                          </a:lnTo>
                          <a:lnTo>
                            <a:pt x="797" y="632"/>
                          </a:lnTo>
                          <a:lnTo>
                            <a:pt x="797" y="630"/>
                          </a:lnTo>
                          <a:lnTo>
                            <a:pt x="797" y="628"/>
                          </a:lnTo>
                          <a:lnTo>
                            <a:pt x="797" y="626"/>
                          </a:lnTo>
                          <a:lnTo>
                            <a:pt x="795" y="626"/>
                          </a:lnTo>
                          <a:lnTo>
                            <a:pt x="793" y="624"/>
                          </a:lnTo>
                          <a:lnTo>
                            <a:pt x="791" y="624"/>
                          </a:lnTo>
                          <a:lnTo>
                            <a:pt x="791" y="626"/>
                          </a:lnTo>
                          <a:lnTo>
                            <a:pt x="789" y="626"/>
                          </a:lnTo>
                          <a:lnTo>
                            <a:pt x="787" y="626"/>
                          </a:lnTo>
                          <a:lnTo>
                            <a:pt x="787" y="628"/>
                          </a:lnTo>
                          <a:lnTo>
                            <a:pt x="785" y="628"/>
                          </a:lnTo>
                          <a:lnTo>
                            <a:pt x="783" y="628"/>
                          </a:lnTo>
                          <a:lnTo>
                            <a:pt x="783" y="630"/>
                          </a:lnTo>
                          <a:lnTo>
                            <a:pt x="781" y="630"/>
                          </a:lnTo>
                          <a:lnTo>
                            <a:pt x="779" y="630"/>
                          </a:lnTo>
                          <a:lnTo>
                            <a:pt x="779" y="628"/>
                          </a:lnTo>
                          <a:lnTo>
                            <a:pt x="777" y="628"/>
                          </a:lnTo>
                          <a:lnTo>
                            <a:pt x="775" y="626"/>
                          </a:lnTo>
                          <a:lnTo>
                            <a:pt x="773" y="626"/>
                          </a:lnTo>
                          <a:lnTo>
                            <a:pt x="773" y="628"/>
                          </a:lnTo>
                          <a:lnTo>
                            <a:pt x="775" y="630"/>
                          </a:lnTo>
                          <a:lnTo>
                            <a:pt x="775" y="634"/>
                          </a:lnTo>
                          <a:lnTo>
                            <a:pt x="775" y="636"/>
                          </a:lnTo>
                          <a:lnTo>
                            <a:pt x="775" y="638"/>
                          </a:lnTo>
                          <a:lnTo>
                            <a:pt x="773" y="638"/>
                          </a:lnTo>
                          <a:lnTo>
                            <a:pt x="772" y="636"/>
                          </a:lnTo>
                          <a:lnTo>
                            <a:pt x="770" y="636"/>
                          </a:lnTo>
                          <a:lnTo>
                            <a:pt x="768" y="634"/>
                          </a:lnTo>
                          <a:lnTo>
                            <a:pt x="768" y="632"/>
                          </a:lnTo>
                          <a:lnTo>
                            <a:pt x="766" y="632"/>
                          </a:lnTo>
                          <a:lnTo>
                            <a:pt x="764" y="632"/>
                          </a:lnTo>
                          <a:lnTo>
                            <a:pt x="762" y="632"/>
                          </a:lnTo>
                          <a:lnTo>
                            <a:pt x="760" y="632"/>
                          </a:lnTo>
                          <a:lnTo>
                            <a:pt x="758" y="632"/>
                          </a:lnTo>
                          <a:lnTo>
                            <a:pt x="756" y="632"/>
                          </a:lnTo>
                          <a:lnTo>
                            <a:pt x="754" y="632"/>
                          </a:lnTo>
                          <a:lnTo>
                            <a:pt x="752" y="632"/>
                          </a:lnTo>
                          <a:lnTo>
                            <a:pt x="750" y="632"/>
                          </a:lnTo>
                          <a:lnTo>
                            <a:pt x="749" y="632"/>
                          </a:lnTo>
                          <a:lnTo>
                            <a:pt x="747" y="632"/>
                          </a:lnTo>
                          <a:lnTo>
                            <a:pt x="745" y="632"/>
                          </a:lnTo>
                          <a:lnTo>
                            <a:pt x="743" y="630"/>
                          </a:lnTo>
                          <a:lnTo>
                            <a:pt x="741" y="630"/>
                          </a:lnTo>
                          <a:lnTo>
                            <a:pt x="739" y="628"/>
                          </a:lnTo>
                          <a:lnTo>
                            <a:pt x="737" y="628"/>
                          </a:lnTo>
                          <a:lnTo>
                            <a:pt x="735" y="628"/>
                          </a:lnTo>
                          <a:lnTo>
                            <a:pt x="735" y="630"/>
                          </a:lnTo>
                          <a:lnTo>
                            <a:pt x="735" y="632"/>
                          </a:lnTo>
                          <a:lnTo>
                            <a:pt x="735" y="634"/>
                          </a:lnTo>
                          <a:lnTo>
                            <a:pt x="735" y="636"/>
                          </a:lnTo>
                          <a:lnTo>
                            <a:pt x="733" y="636"/>
                          </a:lnTo>
                          <a:lnTo>
                            <a:pt x="733" y="638"/>
                          </a:lnTo>
                          <a:lnTo>
                            <a:pt x="733" y="640"/>
                          </a:lnTo>
                          <a:lnTo>
                            <a:pt x="735" y="640"/>
                          </a:lnTo>
                          <a:lnTo>
                            <a:pt x="735" y="641"/>
                          </a:lnTo>
                          <a:lnTo>
                            <a:pt x="737" y="641"/>
                          </a:lnTo>
                          <a:lnTo>
                            <a:pt x="737" y="643"/>
                          </a:lnTo>
                          <a:lnTo>
                            <a:pt x="737" y="645"/>
                          </a:lnTo>
                          <a:lnTo>
                            <a:pt x="735" y="645"/>
                          </a:lnTo>
                          <a:lnTo>
                            <a:pt x="735" y="647"/>
                          </a:lnTo>
                          <a:lnTo>
                            <a:pt x="733" y="647"/>
                          </a:lnTo>
                          <a:lnTo>
                            <a:pt x="731" y="647"/>
                          </a:lnTo>
                          <a:lnTo>
                            <a:pt x="729" y="647"/>
                          </a:lnTo>
                          <a:lnTo>
                            <a:pt x="729" y="649"/>
                          </a:lnTo>
                          <a:lnTo>
                            <a:pt x="727" y="649"/>
                          </a:lnTo>
                          <a:lnTo>
                            <a:pt x="725" y="649"/>
                          </a:lnTo>
                          <a:lnTo>
                            <a:pt x="724" y="649"/>
                          </a:lnTo>
                          <a:lnTo>
                            <a:pt x="724" y="647"/>
                          </a:lnTo>
                          <a:lnTo>
                            <a:pt x="722" y="647"/>
                          </a:lnTo>
                          <a:lnTo>
                            <a:pt x="722" y="645"/>
                          </a:lnTo>
                          <a:lnTo>
                            <a:pt x="720" y="645"/>
                          </a:lnTo>
                          <a:lnTo>
                            <a:pt x="718" y="645"/>
                          </a:lnTo>
                          <a:lnTo>
                            <a:pt x="716" y="645"/>
                          </a:lnTo>
                          <a:lnTo>
                            <a:pt x="714" y="645"/>
                          </a:lnTo>
                          <a:lnTo>
                            <a:pt x="714" y="647"/>
                          </a:lnTo>
                          <a:lnTo>
                            <a:pt x="712" y="647"/>
                          </a:lnTo>
                          <a:lnTo>
                            <a:pt x="712" y="649"/>
                          </a:lnTo>
                          <a:lnTo>
                            <a:pt x="712" y="651"/>
                          </a:lnTo>
                          <a:lnTo>
                            <a:pt x="712" y="653"/>
                          </a:lnTo>
                          <a:lnTo>
                            <a:pt x="714" y="653"/>
                          </a:lnTo>
                          <a:lnTo>
                            <a:pt x="714" y="655"/>
                          </a:lnTo>
                          <a:lnTo>
                            <a:pt x="716" y="655"/>
                          </a:lnTo>
                          <a:lnTo>
                            <a:pt x="718" y="655"/>
                          </a:lnTo>
                          <a:lnTo>
                            <a:pt x="718" y="657"/>
                          </a:lnTo>
                          <a:lnTo>
                            <a:pt x="720" y="657"/>
                          </a:lnTo>
                          <a:lnTo>
                            <a:pt x="722" y="657"/>
                          </a:lnTo>
                          <a:lnTo>
                            <a:pt x="722" y="659"/>
                          </a:lnTo>
                          <a:lnTo>
                            <a:pt x="724" y="659"/>
                          </a:lnTo>
                          <a:lnTo>
                            <a:pt x="724" y="661"/>
                          </a:lnTo>
                          <a:lnTo>
                            <a:pt x="724" y="663"/>
                          </a:lnTo>
                          <a:lnTo>
                            <a:pt x="724" y="664"/>
                          </a:lnTo>
                          <a:lnTo>
                            <a:pt x="724" y="666"/>
                          </a:lnTo>
                          <a:lnTo>
                            <a:pt x="722" y="666"/>
                          </a:lnTo>
                          <a:lnTo>
                            <a:pt x="720" y="666"/>
                          </a:lnTo>
                          <a:lnTo>
                            <a:pt x="718" y="666"/>
                          </a:lnTo>
                          <a:lnTo>
                            <a:pt x="718" y="664"/>
                          </a:lnTo>
                          <a:lnTo>
                            <a:pt x="716" y="663"/>
                          </a:lnTo>
                          <a:lnTo>
                            <a:pt x="716" y="661"/>
                          </a:lnTo>
                          <a:lnTo>
                            <a:pt x="714" y="661"/>
                          </a:lnTo>
                          <a:lnTo>
                            <a:pt x="714" y="659"/>
                          </a:lnTo>
                          <a:lnTo>
                            <a:pt x="714" y="657"/>
                          </a:lnTo>
                          <a:lnTo>
                            <a:pt x="712" y="657"/>
                          </a:lnTo>
                          <a:lnTo>
                            <a:pt x="710" y="657"/>
                          </a:lnTo>
                          <a:lnTo>
                            <a:pt x="708" y="657"/>
                          </a:lnTo>
                          <a:lnTo>
                            <a:pt x="708" y="659"/>
                          </a:lnTo>
                          <a:lnTo>
                            <a:pt x="708" y="661"/>
                          </a:lnTo>
                          <a:lnTo>
                            <a:pt x="708" y="663"/>
                          </a:lnTo>
                          <a:lnTo>
                            <a:pt x="710" y="663"/>
                          </a:lnTo>
                          <a:lnTo>
                            <a:pt x="710" y="664"/>
                          </a:lnTo>
                          <a:lnTo>
                            <a:pt x="710" y="666"/>
                          </a:lnTo>
                          <a:lnTo>
                            <a:pt x="710" y="668"/>
                          </a:lnTo>
                          <a:lnTo>
                            <a:pt x="710" y="670"/>
                          </a:lnTo>
                          <a:lnTo>
                            <a:pt x="708" y="670"/>
                          </a:lnTo>
                          <a:lnTo>
                            <a:pt x="706" y="668"/>
                          </a:lnTo>
                          <a:lnTo>
                            <a:pt x="706" y="666"/>
                          </a:lnTo>
                          <a:lnTo>
                            <a:pt x="704" y="666"/>
                          </a:lnTo>
                          <a:lnTo>
                            <a:pt x="704" y="664"/>
                          </a:lnTo>
                          <a:lnTo>
                            <a:pt x="702" y="664"/>
                          </a:lnTo>
                          <a:lnTo>
                            <a:pt x="701" y="664"/>
                          </a:lnTo>
                          <a:lnTo>
                            <a:pt x="701" y="666"/>
                          </a:lnTo>
                          <a:lnTo>
                            <a:pt x="699" y="666"/>
                          </a:lnTo>
                          <a:lnTo>
                            <a:pt x="697" y="668"/>
                          </a:lnTo>
                          <a:lnTo>
                            <a:pt x="695" y="668"/>
                          </a:lnTo>
                          <a:lnTo>
                            <a:pt x="695" y="670"/>
                          </a:lnTo>
                          <a:lnTo>
                            <a:pt x="693" y="670"/>
                          </a:lnTo>
                          <a:lnTo>
                            <a:pt x="693" y="672"/>
                          </a:lnTo>
                          <a:lnTo>
                            <a:pt x="691" y="672"/>
                          </a:lnTo>
                          <a:lnTo>
                            <a:pt x="691" y="674"/>
                          </a:lnTo>
                          <a:lnTo>
                            <a:pt x="689" y="674"/>
                          </a:lnTo>
                          <a:lnTo>
                            <a:pt x="689" y="676"/>
                          </a:lnTo>
                          <a:lnTo>
                            <a:pt x="691" y="676"/>
                          </a:lnTo>
                          <a:lnTo>
                            <a:pt x="691" y="678"/>
                          </a:lnTo>
                          <a:lnTo>
                            <a:pt x="693" y="678"/>
                          </a:lnTo>
                          <a:lnTo>
                            <a:pt x="693" y="680"/>
                          </a:lnTo>
                          <a:lnTo>
                            <a:pt x="693" y="682"/>
                          </a:lnTo>
                          <a:lnTo>
                            <a:pt x="695" y="682"/>
                          </a:lnTo>
                          <a:lnTo>
                            <a:pt x="695" y="684"/>
                          </a:lnTo>
                          <a:lnTo>
                            <a:pt x="693" y="684"/>
                          </a:lnTo>
                          <a:lnTo>
                            <a:pt x="693" y="686"/>
                          </a:lnTo>
                          <a:lnTo>
                            <a:pt x="691" y="686"/>
                          </a:lnTo>
                          <a:lnTo>
                            <a:pt x="689" y="686"/>
                          </a:lnTo>
                          <a:lnTo>
                            <a:pt x="689" y="684"/>
                          </a:lnTo>
                          <a:lnTo>
                            <a:pt x="687" y="684"/>
                          </a:lnTo>
                          <a:lnTo>
                            <a:pt x="687" y="682"/>
                          </a:lnTo>
                          <a:lnTo>
                            <a:pt x="685" y="682"/>
                          </a:lnTo>
                          <a:lnTo>
                            <a:pt x="683" y="678"/>
                          </a:lnTo>
                          <a:lnTo>
                            <a:pt x="681" y="676"/>
                          </a:lnTo>
                          <a:lnTo>
                            <a:pt x="679" y="674"/>
                          </a:lnTo>
                          <a:lnTo>
                            <a:pt x="677" y="674"/>
                          </a:lnTo>
                          <a:lnTo>
                            <a:pt x="676" y="674"/>
                          </a:lnTo>
                          <a:lnTo>
                            <a:pt x="674" y="676"/>
                          </a:lnTo>
                          <a:lnTo>
                            <a:pt x="674" y="678"/>
                          </a:lnTo>
                          <a:lnTo>
                            <a:pt x="674" y="680"/>
                          </a:lnTo>
                          <a:lnTo>
                            <a:pt x="676" y="680"/>
                          </a:lnTo>
                          <a:lnTo>
                            <a:pt x="679" y="684"/>
                          </a:lnTo>
                          <a:lnTo>
                            <a:pt x="681" y="686"/>
                          </a:lnTo>
                          <a:lnTo>
                            <a:pt x="681" y="688"/>
                          </a:lnTo>
                          <a:lnTo>
                            <a:pt x="681" y="689"/>
                          </a:lnTo>
                          <a:lnTo>
                            <a:pt x="679" y="689"/>
                          </a:lnTo>
                          <a:lnTo>
                            <a:pt x="679" y="688"/>
                          </a:lnTo>
                          <a:lnTo>
                            <a:pt x="677" y="688"/>
                          </a:lnTo>
                          <a:lnTo>
                            <a:pt x="677" y="686"/>
                          </a:lnTo>
                          <a:lnTo>
                            <a:pt x="677" y="684"/>
                          </a:lnTo>
                          <a:lnTo>
                            <a:pt x="676" y="684"/>
                          </a:lnTo>
                          <a:lnTo>
                            <a:pt x="676" y="682"/>
                          </a:lnTo>
                          <a:lnTo>
                            <a:pt x="674" y="682"/>
                          </a:lnTo>
                          <a:lnTo>
                            <a:pt x="672" y="682"/>
                          </a:lnTo>
                          <a:lnTo>
                            <a:pt x="672" y="684"/>
                          </a:lnTo>
                          <a:lnTo>
                            <a:pt x="672" y="686"/>
                          </a:lnTo>
                          <a:lnTo>
                            <a:pt x="670" y="686"/>
                          </a:lnTo>
                          <a:lnTo>
                            <a:pt x="668" y="684"/>
                          </a:lnTo>
                          <a:lnTo>
                            <a:pt x="666" y="684"/>
                          </a:lnTo>
                          <a:lnTo>
                            <a:pt x="664" y="684"/>
                          </a:lnTo>
                          <a:lnTo>
                            <a:pt x="664" y="686"/>
                          </a:lnTo>
                          <a:lnTo>
                            <a:pt x="662" y="686"/>
                          </a:lnTo>
                          <a:lnTo>
                            <a:pt x="662" y="688"/>
                          </a:lnTo>
                          <a:lnTo>
                            <a:pt x="660" y="688"/>
                          </a:lnTo>
                          <a:lnTo>
                            <a:pt x="658" y="688"/>
                          </a:lnTo>
                          <a:lnTo>
                            <a:pt x="658" y="686"/>
                          </a:lnTo>
                          <a:lnTo>
                            <a:pt x="656" y="686"/>
                          </a:lnTo>
                          <a:lnTo>
                            <a:pt x="656" y="684"/>
                          </a:lnTo>
                          <a:lnTo>
                            <a:pt x="654" y="682"/>
                          </a:lnTo>
                          <a:lnTo>
                            <a:pt x="654" y="680"/>
                          </a:lnTo>
                          <a:lnTo>
                            <a:pt x="653" y="678"/>
                          </a:lnTo>
                          <a:lnTo>
                            <a:pt x="651" y="678"/>
                          </a:lnTo>
                          <a:lnTo>
                            <a:pt x="649" y="676"/>
                          </a:lnTo>
                          <a:lnTo>
                            <a:pt x="647" y="676"/>
                          </a:lnTo>
                          <a:lnTo>
                            <a:pt x="647" y="678"/>
                          </a:lnTo>
                          <a:lnTo>
                            <a:pt x="645" y="678"/>
                          </a:lnTo>
                          <a:lnTo>
                            <a:pt x="645" y="680"/>
                          </a:lnTo>
                          <a:lnTo>
                            <a:pt x="645" y="682"/>
                          </a:lnTo>
                          <a:lnTo>
                            <a:pt x="647" y="682"/>
                          </a:lnTo>
                          <a:lnTo>
                            <a:pt x="647" y="684"/>
                          </a:lnTo>
                          <a:lnTo>
                            <a:pt x="649" y="684"/>
                          </a:lnTo>
                          <a:lnTo>
                            <a:pt x="651" y="684"/>
                          </a:lnTo>
                          <a:lnTo>
                            <a:pt x="653" y="684"/>
                          </a:lnTo>
                          <a:lnTo>
                            <a:pt x="654" y="686"/>
                          </a:lnTo>
                          <a:lnTo>
                            <a:pt x="654" y="688"/>
                          </a:lnTo>
                          <a:lnTo>
                            <a:pt x="656" y="688"/>
                          </a:lnTo>
                          <a:lnTo>
                            <a:pt x="656" y="689"/>
                          </a:lnTo>
                          <a:lnTo>
                            <a:pt x="654" y="689"/>
                          </a:lnTo>
                          <a:lnTo>
                            <a:pt x="654" y="691"/>
                          </a:lnTo>
                          <a:lnTo>
                            <a:pt x="653" y="689"/>
                          </a:lnTo>
                          <a:lnTo>
                            <a:pt x="653" y="688"/>
                          </a:lnTo>
                          <a:lnTo>
                            <a:pt x="651" y="688"/>
                          </a:lnTo>
                          <a:lnTo>
                            <a:pt x="651" y="686"/>
                          </a:lnTo>
                          <a:lnTo>
                            <a:pt x="649" y="686"/>
                          </a:lnTo>
                          <a:lnTo>
                            <a:pt x="647" y="686"/>
                          </a:lnTo>
                          <a:lnTo>
                            <a:pt x="645" y="686"/>
                          </a:lnTo>
                          <a:lnTo>
                            <a:pt x="645" y="688"/>
                          </a:lnTo>
                          <a:lnTo>
                            <a:pt x="643" y="688"/>
                          </a:lnTo>
                          <a:lnTo>
                            <a:pt x="641" y="688"/>
                          </a:lnTo>
                          <a:lnTo>
                            <a:pt x="641" y="689"/>
                          </a:lnTo>
                          <a:lnTo>
                            <a:pt x="639" y="689"/>
                          </a:lnTo>
                          <a:lnTo>
                            <a:pt x="635" y="689"/>
                          </a:lnTo>
                          <a:lnTo>
                            <a:pt x="635" y="688"/>
                          </a:lnTo>
                          <a:lnTo>
                            <a:pt x="633" y="688"/>
                          </a:lnTo>
                          <a:lnTo>
                            <a:pt x="631" y="688"/>
                          </a:lnTo>
                          <a:lnTo>
                            <a:pt x="631" y="686"/>
                          </a:lnTo>
                          <a:lnTo>
                            <a:pt x="629" y="686"/>
                          </a:lnTo>
                          <a:lnTo>
                            <a:pt x="629" y="684"/>
                          </a:lnTo>
                          <a:lnTo>
                            <a:pt x="628" y="684"/>
                          </a:lnTo>
                          <a:lnTo>
                            <a:pt x="626" y="684"/>
                          </a:lnTo>
                          <a:lnTo>
                            <a:pt x="624" y="686"/>
                          </a:lnTo>
                          <a:lnTo>
                            <a:pt x="622" y="686"/>
                          </a:lnTo>
                          <a:lnTo>
                            <a:pt x="622" y="688"/>
                          </a:lnTo>
                          <a:lnTo>
                            <a:pt x="622" y="689"/>
                          </a:lnTo>
                          <a:lnTo>
                            <a:pt x="622" y="691"/>
                          </a:lnTo>
                          <a:lnTo>
                            <a:pt x="622" y="693"/>
                          </a:lnTo>
                          <a:lnTo>
                            <a:pt x="622" y="695"/>
                          </a:lnTo>
                          <a:lnTo>
                            <a:pt x="622" y="697"/>
                          </a:lnTo>
                          <a:lnTo>
                            <a:pt x="620" y="697"/>
                          </a:lnTo>
                          <a:lnTo>
                            <a:pt x="620" y="699"/>
                          </a:lnTo>
                          <a:lnTo>
                            <a:pt x="618" y="699"/>
                          </a:lnTo>
                          <a:lnTo>
                            <a:pt x="616" y="701"/>
                          </a:lnTo>
                          <a:lnTo>
                            <a:pt x="614" y="701"/>
                          </a:lnTo>
                          <a:lnTo>
                            <a:pt x="612" y="703"/>
                          </a:lnTo>
                          <a:lnTo>
                            <a:pt x="610" y="701"/>
                          </a:lnTo>
                          <a:lnTo>
                            <a:pt x="608" y="701"/>
                          </a:lnTo>
                          <a:lnTo>
                            <a:pt x="608" y="699"/>
                          </a:lnTo>
                          <a:lnTo>
                            <a:pt x="606" y="697"/>
                          </a:lnTo>
                          <a:lnTo>
                            <a:pt x="605" y="695"/>
                          </a:lnTo>
                          <a:lnTo>
                            <a:pt x="603" y="695"/>
                          </a:lnTo>
                          <a:lnTo>
                            <a:pt x="601" y="695"/>
                          </a:lnTo>
                          <a:lnTo>
                            <a:pt x="601" y="697"/>
                          </a:lnTo>
                          <a:lnTo>
                            <a:pt x="599" y="697"/>
                          </a:lnTo>
                          <a:lnTo>
                            <a:pt x="599" y="699"/>
                          </a:lnTo>
                          <a:lnTo>
                            <a:pt x="599" y="701"/>
                          </a:lnTo>
                          <a:lnTo>
                            <a:pt x="601" y="703"/>
                          </a:lnTo>
                          <a:lnTo>
                            <a:pt x="603" y="705"/>
                          </a:lnTo>
                          <a:lnTo>
                            <a:pt x="603" y="707"/>
                          </a:lnTo>
                          <a:lnTo>
                            <a:pt x="605" y="709"/>
                          </a:lnTo>
                          <a:lnTo>
                            <a:pt x="605" y="711"/>
                          </a:lnTo>
                          <a:lnTo>
                            <a:pt x="606" y="711"/>
                          </a:lnTo>
                          <a:lnTo>
                            <a:pt x="606" y="712"/>
                          </a:lnTo>
                          <a:lnTo>
                            <a:pt x="606" y="714"/>
                          </a:lnTo>
                          <a:lnTo>
                            <a:pt x="605" y="714"/>
                          </a:lnTo>
                          <a:lnTo>
                            <a:pt x="603" y="714"/>
                          </a:lnTo>
                          <a:lnTo>
                            <a:pt x="603" y="712"/>
                          </a:lnTo>
                          <a:lnTo>
                            <a:pt x="603" y="711"/>
                          </a:lnTo>
                          <a:lnTo>
                            <a:pt x="601" y="709"/>
                          </a:lnTo>
                          <a:lnTo>
                            <a:pt x="601" y="707"/>
                          </a:lnTo>
                          <a:lnTo>
                            <a:pt x="599" y="707"/>
                          </a:lnTo>
                          <a:lnTo>
                            <a:pt x="599" y="705"/>
                          </a:lnTo>
                          <a:lnTo>
                            <a:pt x="597" y="705"/>
                          </a:lnTo>
                          <a:lnTo>
                            <a:pt x="595" y="705"/>
                          </a:lnTo>
                          <a:lnTo>
                            <a:pt x="593" y="705"/>
                          </a:lnTo>
                          <a:lnTo>
                            <a:pt x="593" y="707"/>
                          </a:lnTo>
                          <a:lnTo>
                            <a:pt x="591" y="707"/>
                          </a:lnTo>
                          <a:lnTo>
                            <a:pt x="589" y="709"/>
                          </a:lnTo>
                          <a:lnTo>
                            <a:pt x="589" y="711"/>
                          </a:lnTo>
                          <a:lnTo>
                            <a:pt x="587" y="711"/>
                          </a:lnTo>
                          <a:lnTo>
                            <a:pt x="585" y="711"/>
                          </a:lnTo>
                          <a:lnTo>
                            <a:pt x="585" y="712"/>
                          </a:lnTo>
                          <a:lnTo>
                            <a:pt x="583" y="712"/>
                          </a:lnTo>
                          <a:lnTo>
                            <a:pt x="581" y="712"/>
                          </a:lnTo>
                          <a:lnTo>
                            <a:pt x="581" y="711"/>
                          </a:lnTo>
                          <a:lnTo>
                            <a:pt x="580" y="711"/>
                          </a:lnTo>
                          <a:lnTo>
                            <a:pt x="580" y="709"/>
                          </a:lnTo>
                          <a:lnTo>
                            <a:pt x="580" y="707"/>
                          </a:lnTo>
                          <a:lnTo>
                            <a:pt x="580" y="705"/>
                          </a:lnTo>
                          <a:lnTo>
                            <a:pt x="580" y="703"/>
                          </a:lnTo>
                          <a:lnTo>
                            <a:pt x="580" y="701"/>
                          </a:lnTo>
                          <a:lnTo>
                            <a:pt x="580" y="699"/>
                          </a:lnTo>
                          <a:lnTo>
                            <a:pt x="580" y="697"/>
                          </a:lnTo>
                          <a:lnTo>
                            <a:pt x="578" y="697"/>
                          </a:lnTo>
                          <a:lnTo>
                            <a:pt x="578" y="695"/>
                          </a:lnTo>
                          <a:lnTo>
                            <a:pt x="576" y="695"/>
                          </a:lnTo>
                          <a:lnTo>
                            <a:pt x="576" y="697"/>
                          </a:lnTo>
                          <a:lnTo>
                            <a:pt x="574" y="697"/>
                          </a:lnTo>
                          <a:lnTo>
                            <a:pt x="574" y="699"/>
                          </a:lnTo>
                          <a:lnTo>
                            <a:pt x="576" y="701"/>
                          </a:lnTo>
                          <a:lnTo>
                            <a:pt x="576" y="703"/>
                          </a:lnTo>
                          <a:lnTo>
                            <a:pt x="578" y="705"/>
                          </a:lnTo>
                          <a:lnTo>
                            <a:pt x="578" y="707"/>
                          </a:lnTo>
                          <a:lnTo>
                            <a:pt x="578" y="709"/>
                          </a:lnTo>
                          <a:lnTo>
                            <a:pt x="578" y="711"/>
                          </a:lnTo>
                          <a:lnTo>
                            <a:pt x="576" y="711"/>
                          </a:lnTo>
                          <a:lnTo>
                            <a:pt x="576" y="712"/>
                          </a:lnTo>
                          <a:lnTo>
                            <a:pt x="574" y="712"/>
                          </a:lnTo>
                          <a:lnTo>
                            <a:pt x="572" y="712"/>
                          </a:lnTo>
                          <a:lnTo>
                            <a:pt x="570" y="712"/>
                          </a:lnTo>
                          <a:lnTo>
                            <a:pt x="570" y="711"/>
                          </a:lnTo>
                          <a:lnTo>
                            <a:pt x="568" y="711"/>
                          </a:lnTo>
                          <a:lnTo>
                            <a:pt x="568" y="709"/>
                          </a:lnTo>
                          <a:lnTo>
                            <a:pt x="566" y="709"/>
                          </a:lnTo>
                          <a:lnTo>
                            <a:pt x="564" y="709"/>
                          </a:lnTo>
                          <a:lnTo>
                            <a:pt x="562" y="709"/>
                          </a:lnTo>
                          <a:lnTo>
                            <a:pt x="560" y="709"/>
                          </a:lnTo>
                          <a:lnTo>
                            <a:pt x="560" y="711"/>
                          </a:lnTo>
                          <a:lnTo>
                            <a:pt x="558" y="711"/>
                          </a:lnTo>
                          <a:lnTo>
                            <a:pt x="557" y="712"/>
                          </a:lnTo>
                          <a:lnTo>
                            <a:pt x="557" y="714"/>
                          </a:lnTo>
                          <a:lnTo>
                            <a:pt x="555" y="714"/>
                          </a:lnTo>
                          <a:lnTo>
                            <a:pt x="555" y="716"/>
                          </a:lnTo>
                          <a:lnTo>
                            <a:pt x="553" y="716"/>
                          </a:lnTo>
                          <a:lnTo>
                            <a:pt x="551" y="716"/>
                          </a:lnTo>
                          <a:lnTo>
                            <a:pt x="551" y="718"/>
                          </a:lnTo>
                          <a:lnTo>
                            <a:pt x="551" y="720"/>
                          </a:lnTo>
                          <a:lnTo>
                            <a:pt x="549" y="720"/>
                          </a:lnTo>
                          <a:lnTo>
                            <a:pt x="549" y="722"/>
                          </a:lnTo>
                          <a:lnTo>
                            <a:pt x="547" y="722"/>
                          </a:lnTo>
                          <a:lnTo>
                            <a:pt x="547" y="724"/>
                          </a:lnTo>
                          <a:lnTo>
                            <a:pt x="545" y="724"/>
                          </a:lnTo>
                          <a:lnTo>
                            <a:pt x="543" y="724"/>
                          </a:lnTo>
                          <a:lnTo>
                            <a:pt x="543" y="722"/>
                          </a:lnTo>
                          <a:lnTo>
                            <a:pt x="541" y="720"/>
                          </a:lnTo>
                          <a:lnTo>
                            <a:pt x="539" y="718"/>
                          </a:lnTo>
                          <a:lnTo>
                            <a:pt x="537" y="720"/>
                          </a:lnTo>
                          <a:lnTo>
                            <a:pt x="537" y="722"/>
                          </a:lnTo>
                          <a:lnTo>
                            <a:pt x="537" y="724"/>
                          </a:lnTo>
                          <a:lnTo>
                            <a:pt x="535" y="724"/>
                          </a:lnTo>
                          <a:lnTo>
                            <a:pt x="533" y="724"/>
                          </a:lnTo>
                          <a:lnTo>
                            <a:pt x="532" y="724"/>
                          </a:lnTo>
                          <a:lnTo>
                            <a:pt x="532" y="722"/>
                          </a:lnTo>
                          <a:lnTo>
                            <a:pt x="532" y="720"/>
                          </a:lnTo>
                          <a:lnTo>
                            <a:pt x="532" y="718"/>
                          </a:lnTo>
                          <a:lnTo>
                            <a:pt x="532" y="716"/>
                          </a:lnTo>
                          <a:lnTo>
                            <a:pt x="530" y="716"/>
                          </a:lnTo>
                          <a:lnTo>
                            <a:pt x="530" y="714"/>
                          </a:lnTo>
                          <a:lnTo>
                            <a:pt x="528" y="712"/>
                          </a:lnTo>
                          <a:lnTo>
                            <a:pt x="528" y="714"/>
                          </a:lnTo>
                          <a:lnTo>
                            <a:pt x="526" y="714"/>
                          </a:lnTo>
                          <a:lnTo>
                            <a:pt x="524" y="716"/>
                          </a:lnTo>
                          <a:lnTo>
                            <a:pt x="524" y="718"/>
                          </a:lnTo>
                          <a:lnTo>
                            <a:pt x="522" y="720"/>
                          </a:lnTo>
                          <a:lnTo>
                            <a:pt x="520" y="722"/>
                          </a:lnTo>
                          <a:lnTo>
                            <a:pt x="518" y="722"/>
                          </a:lnTo>
                          <a:lnTo>
                            <a:pt x="518" y="724"/>
                          </a:lnTo>
                          <a:lnTo>
                            <a:pt x="516" y="724"/>
                          </a:lnTo>
                          <a:lnTo>
                            <a:pt x="514" y="726"/>
                          </a:lnTo>
                          <a:lnTo>
                            <a:pt x="512" y="726"/>
                          </a:lnTo>
                          <a:lnTo>
                            <a:pt x="510" y="726"/>
                          </a:lnTo>
                          <a:lnTo>
                            <a:pt x="509" y="726"/>
                          </a:lnTo>
                          <a:lnTo>
                            <a:pt x="509" y="724"/>
                          </a:lnTo>
                          <a:lnTo>
                            <a:pt x="510" y="724"/>
                          </a:lnTo>
                          <a:lnTo>
                            <a:pt x="510" y="722"/>
                          </a:lnTo>
                          <a:lnTo>
                            <a:pt x="512" y="722"/>
                          </a:lnTo>
                          <a:lnTo>
                            <a:pt x="512" y="720"/>
                          </a:lnTo>
                          <a:lnTo>
                            <a:pt x="514" y="720"/>
                          </a:lnTo>
                          <a:lnTo>
                            <a:pt x="514" y="718"/>
                          </a:lnTo>
                          <a:lnTo>
                            <a:pt x="514" y="716"/>
                          </a:lnTo>
                          <a:lnTo>
                            <a:pt x="514" y="714"/>
                          </a:lnTo>
                          <a:lnTo>
                            <a:pt x="512" y="714"/>
                          </a:lnTo>
                          <a:lnTo>
                            <a:pt x="510" y="714"/>
                          </a:lnTo>
                          <a:lnTo>
                            <a:pt x="510" y="716"/>
                          </a:lnTo>
                          <a:lnTo>
                            <a:pt x="509" y="716"/>
                          </a:lnTo>
                          <a:lnTo>
                            <a:pt x="507" y="716"/>
                          </a:lnTo>
                          <a:lnTo>
                            <a:pt x="505" y="714"/>
                          </a:lnTo>
                          <a:lnTo>
                            <a:pt x="505" y="712"/>
                          </a:lnTo>
                          <a:lnTo>
                            <a:pt x="507" y="712"/>
                          </a:lnTo>
                          <a:lnTo>
                            <a:pt x="507" y="711"/>
                          </a:lnTo>
                          <a:lnTo>
                            <a:pt x="507" y="709"/>
                          </a:lnTo>
                          <a:lnTo>
                            <a:pt x="507" y="707"/>
                          </a:lnTo>
                          <a:lnTo>
                            <a:pt x="505" y="707"/>
                          </a:lnTo>
                          <a:lnTo>
                            <a:pt x="503" y="707"/>
                          </a:lnTo>
                          <a:lnTo>
                            <a:pt x="503" y="709"/>
                          </a:lnTo>
                          <a:lnTo>
                            <a:pt x="501" y="711"/>
                          </a:lnTo>
                          <a:lnTo>
                            <a:pt x="501" y="712"/>
                          </a:lnTo>
                          <a:lnTo>
                            <a:pt x="501" y="714"/>
                          </a:lnTo>
                          <a:lnTo>
                            <a:pt x="499" y="714"/>
                          </a:lnTo>
                          <a:lnTo>
                            <a:pt x="497" y="714"/>
                          </a:lnTo>
                          <a:lnTo>
                            <a:pt x="495" y="714"/>
                          </a:lnTo>
                          <a:lnTo>
                            <a:pt x="495" y="712"/>
                          </a:lnTo>
                          <a:lnTo>
                            <a:pt x="495" y="711"/>
                          </a:lnTo>
                          <a:lnTo>
                            <a:pt x="495" y="709"/>
                          </a:lnTo>
                          <a:lnTo>
                            <a:pt x="495" y="707"/>
                          </a:lnTo>
                          <a:lnTo>
                            <a:pt x="493" y="705"/>
                          </a:lnTo>
                          <a:lnTo>
                            <a:pt x="493" y="703"/>
                          </a:lnTo>
                          <a:lnTo>
                            <a:pt x="491" y="701"/>
                          </a:lnTo>
                          <a:lnTo>
                            <a:pt x="489" y="701"/>
                          </a:lnTo>
                          <a:lnTo>
                            <a:pt x="487" y="701"/>
                          </a:lnTo>
                          <a:lnTo>
                            <a:pt x="485" y="701"/>
                          </a:lnTo>
                          <a:lnTo>
                            <a:pt x="484" y="701"/>
                          </a:lnTo>
                          <a:lnTo>
                            <a:pt x="482" y="701"/>
                          </a:lnTo>
                          <a:lnTo>
                            <a:pt x="482" y="703"/>
                          </a:lnTo>
                          <a:lnTo>
                            <a:pt x="482" y="705"/>
                          </a:lnTo>
                          <a:lnTo>
                            <a:pt x="484" y="705"/>
                          </a:lnTo>
                          <a:lnTo>
                            <a:pt x="484" y="707"/>
                          </a:lnTo>
                          <a:lnTo>
                            <a:pt x="485" y="707"/>
                          </a:lnTo>
                          <a:lnTo>
                            <a:pt x="485" y="709"/>
                          </a:lnTo>
                          <a:lnTo>
                            <a:pt x="487" y="709"/>
                          </a:lnTo>
                          <a:lnTo>
                            <a:pt x="487" y="711"/>
                          </a:lnTo>
                          <a:lnTo>
                            <a:pt x="487" y="712"/>
                          </a:lnTo>
                          <a:lnTo>
                            <a:pt x="487" y="714"/>
                          </a:lnTo>
                          <a:lnTo>
                            <a:pt x="487" y="716"/>
                          </a:lnTo>
                          <a:lnTo>
                            <a:pt x="485" y="718"/>
                          </a:lnTo>
                          <a:lnTo>
                            <a:pt x="485" y="720"/>
                          </a:lnTo>
                          <a:lnTo>
                            <a:pt x="484" y="720"/>
                          </a:lnTo>
                          <a:lnTo>
                            <a:pt x="484" y="722"/>
                          </a:lnTo>
                          <a:lnTo>
                            <a:pt x="482" y="722"/>
                          </a:lnTo>
                          <a:lnTo>
                            <a:pt x="480" y="722"/>
                          </a:lnTo>
                          <a:lnTo>
                            <a:pt x="478" y="722"/>
                          </a:lnTo>
                          <a:lnTo>
                            <a:pt x="478" y="720"/>
                          </a:lnTo>
                          <a:lnTo>
                            <a:pt x="478" y="718"/>
                          </a:lnTo>
                          <a:lnTo>
                            <a:pt x="478" y="716"/>
                          </a:lnTo>
                          <a:lnTo>
                            <a:pt x="478" y="714"/>
                          </a:lnTo>
                          <a:lnTo>
                            <a:pt x="480" y="714"/>
                          </a:lnTo>
                          <a:lnTo>
                            <a:pt x="480" y="712"/>
                          </a:lnTo>
                          <a:lnTo>
                            <a:pt x="482" y="712"/>
                          </a:lnTo>
                          <a:lnTo>
                            <a:pt x="482" y="711"/>
                          </a:lnTo>
                          <a:lnTo>
                            <a:pt x="482" y="709"/>
                          </a:lnTo>
                          <a:lnTo>
                            <a:pt x="482" y="707"/>
                          </a:lnTo>
                          <a:lnTo>
                            <a:pt x="482" y="705"/>
                          </a:lnTo>
                          <a:lnTo>
                            <a:pt x="480" y="705"/>
                          </a:lnTo>
                          <a:lnTo>
                            <a:pt x="480" y="703"/>
                          </a:lnTo>
                          <a:lnTo>
                            <a:pt x="478" y="703"/>
                          </a:lnTo>
                          <a:lnTo>
                            <a:pt x="476" y="703"/>
                          </a:lnTo>
                          <a:lnTo>
                            <a:pt x="476" y="705"/>
                          </a:lnTo>
                          <a:lnTo>
                            <a:pt x="476" y="707"/>
                          </a:lnTo>
                          <a:lnTo>
                            <a:pt x="476" y="709"/>
                          </a:lnTo>
                          <a:lnTo>
                            <a:pt x="474" y="709"/>
                          </a:lnTo>
                          <a:lnTo>
                            <a:pt x="472" y="709"/>
                          </a:lnTo>
                          <a:lnTo>
                            <a:pt x="472" y="711"/>
                          </a:lnTo>
                          <a:lnTo>
                            <a:pt x="470" y="711"/>
                          </a:lnTo>
                          <a:lnTo>
                            <a:pt x="470" y="712"/>
                          </a:lnTo>
                          <a:lnTo>
                            <a:pt x="468" y="712"/>
                          </a:lnTo>
                          <a:lnTo>
                            <a:pt x="466" y="712"/>
                          </a:lnTo>
                          <a:lnTo>
                            <a:pt x="466" y="714"/>
                          </a:lnTo>
                          <a:lnTo>
                            <a:pt x="464" y="714"/>
                          </a:lnTo>
                          <a:lnTo>
                            <a:pt x="462" y="714"/>
                          </a:lnTo>
                          <a:lnTo>
                            <a:pt x="462" y="716"/>
                          </a:lnTo>
                          <a:lnTo>
                            <a:pt x="461" y="716"/>
                          </a:lnTo>
                          <a:lnTo>
                            <a:pt x="461" y="718"/>
                          </a:lnTo>
                          <a:lnTo>
                            <a:pt x="459" y="716"/>
                          </a:lnTo>
                          <a:lnTo>
                            <a:pt x="459" y="714"/>
                          </a:lnTo>
                          <a:lnTo>
                            <a:pt x="459" y="712"/>
                          </a:lnTo>
                          <a:lnTo>
                            <a:pt x="457" y="712"/>
                          </a:lnTo>
                          <a:lnTo>
                            <a:pt x="455" y="712"/>
                          </a:lnTo>
                          <a:lnTo>
                            <a:pt x="453" y="712"/>
                          </a:lnTo>
                          <a:lnTo>
                            <a:pt x="453" y="714"/>
                          </a:lnTo>
                          <a:lnTo>
                            <a:pt x="453" y="716"/>
                          </a:lnTo>
                          <a:lnTo>
                            <a:pt x="453" y="718"/>
                          </a:lnTo>
                          <a:lnTo>
                            <a:pt x="451" y="718"/>
                          </a:lnTo>
                          <a:lnTo>
                            <a:pt x="449" y="718"/>
                          </a:lnTo>
                          <a:lnTo>
                            <a:pt x="447" y="718"/>
                          </a:lnTo>
                          <a:lnTo>
                            <a:pt x="445" y="716"/>
                          </a:lnTo>
                          <a:lnTo>
                            <a:pt x="445" y="714"/>
                          </a:lnTo>
                          <a:lnTo>
                            <a:pt x="445" y="712"/>
                          </a:lnTo>
                          <a:lnTo>
                            <a:pt x="443" y="712"/>
                          </a:lnTo>
                          <a:lnTo>
                            <a:pt x="443" y="711"/>
                          </a:lnTo>
                          <a:lnTo>
                            <a:pt x="443" y="709"/>
                          </a:lnTo>
                          <a:lnTo>
                            <a:pt x="441" y="709"/>
                          </a:lnTo>
                          <a:lnTo>
                            <a:pt x="441" y="707"/>
                          </a:lnTo>
                          <a:lnTo>
                            <a:pt x="439" y="707"/>
                          </a:lnTo>
                          <a:lnTo>
                            <a:pt x="439" y="705"/>
                          </a:lnTo>
                          <a:lnTo>
                            <a:pt x="437" y="705"/>
                          </a:lnTo>
                          <a:lnTo>
                            <a:pt x="436" y="705"/>
                          </a:lnTo>
                          <a:lnTo>
                            <a:pt x="436" y="707"/>
                          </a:lnTo>
                          <a:lnTo>
                            <a:pt x="434" y="707"/>
                          </a:lnTo>
                          <a:lnTo>
                            <a:pt x="432" y="707"/>
                          </a:lnTo>
                          <a:lnTo>
                            <a:pt x="432" y="709"/>
                          </a:lnTo>
                          <a:lnTo>
                            <a:pt x="432" y="711"/>
                          </a:lnTo>
                          <a:lnTo>
                            <a:pt x="430" y="711"/>
                          </a:lnTo>
                          <a:lnTo>
                            <a:pt x="430" y="712"/>
                          </a:lnTo>
                          <a:lnTo>
                            <a:pt x="430" y="714"/>
                          </a:lnTo>
                          <a:lnTo>
                            <a:pt x="428" y="714"/>
                          </a:lnTo>
                          <a:lnTo>
                            <a:pt x="428" y="716"/>
                          </a:lnTo>
                          <a:lnTo>
                            <a:pt x="430" y="716"/>
                          </a:lnTo>
                          <a:lnTo>
                            <a:pt x="430" y="718"/>
                          </a:lnTo>
                          <a:lnTo>
                            <a:pt x="430" y="720"/>
                          </a:lnTo>
                          <a:lnTo>
                            <a:pt x="428" y="720"/>
                          </a:lnTo>
                          <a:lnTo>
                            <a:pt x="428" y="722"/>
                          </a:lnTo>
                          <a:lnTo>
                            <a:pt x="426" y="722"/>
                          </a:lnTo>
                          <a:lnTo>
                            <a:pt x="426" y="720"/>
                          </a:lnTo>
                          <a:lnTo>
                            <a:pt x="426" y="718"/>
                          </a:lnTo>
                          <a:lnTo>
                            <a:pt x="426" y="716"/>
                          </a:lnTo>
                          <a:lnTo>
                            <a:pt x="426" y="714"/>
                          </a:lnTo>
                          <a:lnTo>
                            <a:pt x="424" y="714"/>
                          </a:lnTo>
                          <a:lnTo>
                            <a:pt x="422" y="714"/>
                          </a:lnTo>
                          <a:lnTo>
                            <a:pt x="420" y="714"/>
                          </a:lnTo>
                          <a:lnTo>
                            <a:pt x="418" y="714"/>
                          </a:lnTo>
                          <a:lnTo>
                            <a:pt x="416" y="714"/>
                          </a:lnTo>
                          <a:lnTo>
                            <a:pt x="414" y="714"/>
                          </a:lnTo>
                          <a:lnTo>
                            <a:pt x="413" y="714"/>
                          </a:lnTo>
                          <a:lnTo>
                            <a:pt x="411" y="714"/>
                          </a:lnTo>
                          <a:lnTo>
                            <a:pt x="409" y="714"/>
                          </a:lnTo>
                          <a:lnTo>
                            <a:pt x="407" y="712"/>
                          </a:lnTo>
                          <a:lnTo>
                            <a:pt x="405" y="712"/>
                          </a:lnTo>
                          <a:lnTo>
                            <a:pt x="403" y="712"/>
                          </a:lnTo>
                          <a:lnTo>
                            <a:pt x="401" y="712"/>
                          </a:lnTo>
                          <a:lnTo>
                            <a:pt x="401" y="714"/>
                          </a:lnTo>
                          <a:lnTo>
                            <a:pt x="399" y="714"/>
                          </a:lnTo>
                          <a:lnTo>
                            <a:pt x="399" y="716"/>
                          </a:lnTo>
                          <a:lnTo>
                            <a:pt x="401" y="716"/>
                          </a:lnTo>
                          <a:lnTo>
                            <a:pt x="401" y="714"/>
                          </a:lnTo>
                          <a:lnTo>
                            <a:pt x="403" y="714"/>
                          </a:lnTo>
                          <a:lnTo>
                            <a:pt x="405" y="714"/>
                          </a:lnTo>
                          <a:lnTo>
                            <a:pt x="407" y="714"/>
                          </a:lnTo>
                          <a:lnTo>
                            <a:pt x="407" y="716"/>
                          </a:lnTo>
                          <a:lnTo>
                            <a:pt x="407" y="718"/>
                          </a:lnTo>
                          <a:lnTo>
                            <a:pt x="405" y="718"/>
                          </a:lnTo>
                          <a:lnTo>
                            <a:pt x="403" y="720"/>
                          </a:lnTo>
                          <a:lnTo>
                            <a:pt x="403" y="722"/>
                          </a:lnTo>
                          <a:lnTo>
                            <a:pt x="403" y="724"/>
                          </a:lnTo>
                          <a:lnTo>
                            <a:pt x="405" y="726"/>
                          </a:lnTo>
                          <a:lnTo>
                            <a:pt x="405" y="728"/>
                          </a:lnTo>
                          <a:lnTo>
                            <a:pt x="405" y="730"/>
                          </a:lnTo>
                          <a:lnTo>
                            <a:pt x="405" y="734"/>
                          </a:lnTo>
                          <a:lnTo>
                            <a:pt x="403" y="736"/>
                          </a:lnTo>
                          <a:lnTo>
                            <a:pt x="403" y="739"/>
                          </a:lnTo>
                          <a:lnTo>
                            <a:pt x="403" y="741"/>
                          </a:lnTo>
                          <a:lnTo>
                            <a:pt x="401" y="741"/>
                          </a:lnTo>
                          <a:lnTo>
                            <a:pt x="401" y="743"/>
                          </a:lnTo>
                          <a:lnTo>
                            <a:pt x="399" y="743"/>
                          </a:lnTo>
                          <a:lnTo>
                            <a:pt x="399" y="741"/>
                          </a:lnTo>
                          <a:lnTo>
                            <a:pt x="399" y="739"/>
                          </a:lnTo>
                          <a:lnTo>
                            <a:pt x="397" y="737"/>
                          </a:lnTo>
                          <a:lnTo>
                            <a:pt x="397" y="736"/>
                          </a:lnTo>
                          <a:lnTo>
                            <a:pt x="395" y="736"/>
                          </a:lnTo>
                          <a:lnTo>
                            <a:pt x="393" y="737"/>
                          </a:lnTo>
                          <a:lnTo>
                            <a:pt x="393" y="739"/>
                          </a:lnTo>
                          <a:lnTo>
                            <a:pt x="393" y="741"/>
                          </a:lnTo>
                          <a:lnTo>
                            <a:pt x="391" y="743"/>
                          </a:lnTo>
                          <a:lnTo>
                            <a:pt x="390" y="743"/>
                          </a:lnTo>
                          <a:lnTo>
                            <a:pt x="388" y="743"/>
                          </a:lnTo>
                          <a:lnTo>
                            <a:pt x="388" y="741"/>
                          </a:lnTo>
                          <a:lnTo>
                            <a:pt x="386" y="741"/>
                          </a:lnTo>
                          <a:lnTo>
                            <a:pt x="386" y="739"/>
                          </a:lnTo>
                          <a:lnTo>
                            <a:pt x="384" y="739"/>
                          </a:lnTo>
                          <a:lnTo>
                            <a:pt x="382" y="737"/>
                          </a:lnTo>
                          <a:lnTo>
                            <a:pt x="382" y="739"/>
                          </a:lnTo>
                          <a:lnTo>
                            <a:pt x="380" y="739"/>
                          </a:lnTo>
                          <a:lnTo>
                            <a:pt x="380" y="741"/>
                          </a:lnTo>
                          <a:lnTo>
                            <a:pt x="378" y="743"/>
                          </a:lnTo>
                          <a:lnTo>
                            <a:pt x="378" y="745"/>
                          </a:lnTo>
                          <a:lnTo>
                            <a:pt x="376" y="747"/>
                          </a:lnTo>
                          <a:lnTo>
                            <a:pt x="376" y="749"/>
                          </a:lnTo>
                          <a:lnTo>
                            <a:pt x="374" y="751"/>
                          </a:lnTo>
                          <a:lnTo>
                            <a:pt x="372" y="751"/>
                          </a:lnTo>
                          <a:lnTo>
                            <a:pt x="372" y="747"/>
                          </a:lnTo>
                          <a:lnTo>
                            <a:pt x="372" y="745"/>
                          </a:lnTo>
                          <a:lnTo>
                            <a:pt x="370" y="743"/>
                          </a:lnTo>
                          <a:lnTo>
                            <a:pt x="370" y="741"/>
                          </a:lnTo>
                          <a:lnTo>
                            <a:pt x="368" y="741"/>
                          </a:lnTo>
                          <a:lnTo>
                            <a:pt x="366" y="739"/>
                          </a:lnTo>
                          <a:lnTo>
                            <a:pt x="365" y="737"/>
                          </a:lnTo>
                          <a:lnTo>
                            <a:pt x="363" y="737"/>
                          </a:lnTo>
                          <a:lnTo>
                            <a:pt x="361" y="737"/>
                          </a:lnTo>
                          <a:lnTo>
                            <a:pt x="361" y="739"/>
                          </a:lnTo>
                          <a:lnTo>
                            <a:pt x="359" y="739"/>
                          </a:lnTo>
                          <a:lnTo>
                            <a:pt x="361" y="741"/>
                          </a:lnTo>
                          <a:lnTo>
                            <a:pt x="363" y="743"/>
                          </a:lnTo>
                          <a:lnTo>
                            <a:pt x="366" y="743"/>
                          </a:lnTo>
                          <a:lnTo>
                            <a:pt x="368" y="745"/>
                          </a:lnTo>
                          <a:lnTo>
                            <a:pt x="368" y="747"/>
                          </a:lnTo>
                          <a:lnTo>
                            <a:pt x="368" y="749"/>
                          </a:lnTo>
                          <a:lnTo>
                            <a:pt x="366" y="751"/>
                          </a:lnTo>
                          <a:lnTo>
                            <a:pt x="365" y="751"/>
                          </a:lnTo>
                          <a:lnTo>
                            <a:pt x="363" y="751"/>
                          </a:lnTo>
                          <a:lnTo>
                            <a:pt x="363" y="749"/>
                          </a:lnTo>
                          <a:lnTo>
                            <a:pt x="361" y="747"/>
                          </a:lnTo>
                          <a:lnTo>
                            <a:pt x="359" y="747"/>
                          </a:lnTo>
                          <a:lnTo>
                            <a:pt x="357" y="745"/>
                          </a:lnTo>
                          <a:lnTo>
                            <a:pt x="355" y="745"/>
                          </a:lnTo>
                          <a:lnTo>
                            <a:pt x="353" y="745"/>
                          </a:lnTo>
                          <a:lnTo>
                            <a:pt x="351" y="745"/>
                          </a:lnTo>
                          <a:lnTo>
                            <a:pt x="349" y="745"/>
                          </a:lnTo>
                          <a:lnTo>
                            <a:pt x="349" y="747"/>
                          </a:lnTo>
                          <a:lnTo>
                            <a:pt x="347" y="749"/>
                          </a:lnTo>
                          <a:lnTo>
                            <a:pt x="347" y="751"/>
                          </a:lnTo>
                          <a:lnTo>
                            <a:pt x="349" y="753"/>
                          </a:lnTo>
                          <a:lnTo>
                            <a:pt x="349" y="757"/>
                          </a:lnTo>
                          <a:lnTo>
                            <a:pt x="347" y="759"/>
                          </a:lnTo>
                          <a:lnTo>
                            <a:pt x="345" y="760"/>
                          </a:lnTo>
                          <a:lnTo>
                            <a:pt x="343" y="760"/>
                          </a:lnTo>
                          <a:lnTo>
                            <a:pt x="342" y="760"/>
                          </a:lnTo>
                          <a:lnTo>
                            <a:pt x="342" y="759"/>
                          </a:lnTo>
                          <a:lnTo>
                            <a:pt x="342" y="757"/>
                          </a:lnTo>
                          <a:lnTo>
                            <a:pt x="342" y="755"/>
                          </a:lnTo>
                          <a:lnTo>
                            <a:pt x="342" y="751"/>
                          </a:lnTo>
                          <a:lnTo>
                            <a:pt x="342" y="749"/>
                          </a:lnTo>
                          <a:lnTo>
                            <a:pt x="340" y="747"/>
                          </a:lnTo>
                          <a:lnTo>
                            <a:pt x="338" y="747"/>
                          </a:lnTo>
                          <a:lnTo>
                            <a:pt x="336" y="747"/>
                          </a:lnTo>
                          <a:lnTo>
                            <a:pt x="334" y="747"/>
                          </a:lnTo>
                          <a:lnTo>
                            <a:pt x="334" y="749"/>
                          </a:lnTo>
                          <a:lnTo>
                            <a:pt x="332" y="751"/>
                          </a:lnTo>
                          <a:lnTo>
                            <a:pt x="334" y="755"/>
                          </a:lnTo>
                          <a:lnTo>
                            <a:pt x="334" y="757"/>
                          </a:lnTo>
                          <a:lnTo>
                            <a:pt x="336" y="760"/>
                          </a:lnTo>
                          <a:lnTo>
                            <a:pt x="338" y="762"/>
                          </a:lnTo>
                          <a:lnTo>
                            <a:pt x="340" y="764"/>
                          </a:lnTo>
                          <a:lnTo>
                            <a:pt x="342" y="766"/>
                          </a:lnTo>
                          <a:lnTo>
                            <a:pt x="342" y="768"/>
                          </a:lnTo>
                          <a:lnTo>
                            <a:pt x="340" y="768"/>
                          </a:lnTo>
                          <a:lnTo>
                            <a:pt x="338" y="768"/>
                          </a:lnTo>
                          <a:lnTo>
                            <a:pt x="336" y="766"/>
                          </a:lnTo>
                          <a:lnTo>
                            <a:pt x="334" y="766"/>
                          </a:lnTo>
                          <a:lnTo>
                            <a:pt x="330" y="764"/>
                          </a:lnTo>
                          <a:lnTo>
                            <a:pt x="330" y="762"/>
                          </a:lnTo>
                          <a:lnTo>
                            <a:pt x="330" y="760"/>
                          </a:lnTo>
                          <a:lnTo>
                            <a:pt x="328" y="759"/>
                          </a:lnTo>
                          <a:lnTo>
                            <a:pt x="328" y="757"/>
                          </a:lnTo>
                          <a:lnTo>
                            <a:pt x="326" y="753"/>
                          </a:lnTo>
                          <a:lnTo>
                            <a:pt x="324" y="751"/>
                          </a:lnTo>
                          <a:lnTo>
                            <a:pt x="322" y="751"/>
                          </a:lnTo>
                          <a:lnTo>
                            <a:pt x="320" y="751"/>
                          </a:lnTo>
                          <a:lnTo>
                            <a:pt x="320" y="753"/>
                          </a:lnTo>
                          <a:lnTo>
                            <a:pt x="318" y="755"/>
                          </a:lnTo>
                          <a:lnTo>
                            <a:pt x="318" y="757"/>
                          </a:lnTo>
                          <a:lnTo>
                            <a:pt x="320" y="759"/>
                          </a:lnTo>
                          <a:lnTo>
                            <a:pt x="322" y="759"/>
                          </a:lnTo>
                          <a:lnTo>
                            <a:pt x="322" y="760"/>
                          </a:lnTo>
                          <a:lnTo>
                            <a:pt x="324" y="760"/>
                          </a:lnTo>
                          <a:lnTo>
                            <a:pt x="324" y="762"/>
                          </a:lnTo>
                          <a:lnTo>
                            <a:pt x="326" y="764"/>
                          </a:lnTo>
                          <a:lnTo>
                            <a:pt x="326" y="766"/>
                          </a:lnTo>
                          <a:lnTo>
                            <a:pt x="328" y="766"/>
                          </a:lnTo>
                          <a:lnTo>
                            <a:pt x="328" y="768"/>
                          </a:lnTo>
                          <a:lnTo>
                            <a:pt x="326" y="770"/>
                          </a:lnTo>
                          <a:lnTo>
                            <a:pt x="326" y="772"/>
                          </a:lnTo>
                          <a:lnTo>
                            <a:pt x="326" y="774"/>
                          </a:lnTo>
                          <a:lnTo>
                            <a:pt x="326" y="776"/>
                          </a:lnTo>
                          <a:lnTo>
                            <a:pt x="326" y="780"/>
                          </a:lnTo>
                          <a:lnTo>
                            <a:pt x="324" y="782"/>
                          </a:lnTo>
                          <a:lnTo>
                            <a:pt x="322" y="782"/>
                          </a:lnTo>
                          <a:lnTo>
                            <a:pt x="318" y="782"/>
                          </a:lnTo>
                          <a:lnTo>
                            <a:pt x="317" y="782"/>
                          </a:lnTo>
                          <a:lnTo>
                            <a:pt x="317" y="780"/>
                          </a:lnTo>
                          <a:lnTo>
                            <a:pt x="317" y="778"/>
                          </a:lnTo>
                          <a:lnTo>
                            <a:pt x="315" y="778"/>
                          </a:lnTo>
                          <a:lnTo>
                            <a:pt x="313" y="776"/>
                          </a:lnTo>
                          <a:lnTo>
                            <a:pt x="311" y="776"/>
                          </a:lnTo>
                          <a:lnTo>
                            <a:pt x="309" y="774"/>
                          </a:lnTo>
                          <a:lnTo>
                            <a:pt x="307" y="774"/>
                          </a:lnTo>
                          <a:lnTo>
                            <a:pt x="305" y="772"/>
                          </a:lnTo>
                          <a:lnTo>
                            <a:pt x="303" y="774"/>
                          </a:lnTo>
                          <a:lnTo>
                            <a:pt x="301" y="774"/>
                          </a:lnTo>
                          <a:lnTo>
                            <a:pt x="301" y="776"/>
                          </a:lnTo>
                          <a:lnTo>
                            <a:pt x="301" y="778"/>
                          </a:lnTo>
                          <a:lnTo>
                            <a:pt x="303" y="780"/>
                          </a:lnTo>
                          <a:lnTo>
                            <a:pt x="303" y="782"/>
                          </a:lnTo>
                          <a:lnTo>
                            <a:pt x="305" y="782"/>
                          </a:lnTo>
                          <a:lnTo>
                            <a:pt x="307" y="784"/>
                          </a:lnTo>
                          <a:lnTo>
                            <a:pt x="307" y="785"/>
                          </a:lnTo>
                          <a:lnTo>
                            <a:pt x="307" y="787"/>
                          </a:lnTo>
                          <a:lnTo>
                            <a:pt x="307" y="789"/>
                          </a:lnTo>
                          <a:lnTo>
                            <a:pt x="307" y="791"/>
                          </a:lnTo>
                          <a:lnTo>
                            <a:pt x="305" y="791"/>
                          </a:lnTo>
                          <a:lnTo>
                            <a:pt x="301" y="791"/>
                          </a:lnTo>
                          <a:lnTo>
                            <a:pt x="297" y="793"/>
                          </a:lnTo>
                          <a:lnTo>
                            <a:pt x="294" y="795"/>
                          </a:lnTo>
                          <a:lnTo>
                            <a:pt x="294" y="797"/>
                          </a:lnTo>
                          <a:lnTo>
                            <a:pt x="292" y="797"/>
                          </a:lnTo>
                          <a:lnTo>
                            <a:pt x="290" y="797"/>
                          </a:lnTo>
                          <a:lnTo>
                            <a:pt x="288" y="795"/>
                          </a:lnTo>
                          <a:lnTo>
                            <a:pt x="286" y="793"/>
                          </a:lnTo>
                          <a:lnTo>
                            <a:pt x="288" y="791"/>
                          </a:lnTo>
                          <a:lnTo>
                            <a:pt x="288" y="789"/>
                          </a:lnTo>
                          <a:lnTo>
                            <a:pt x="288" y="787"/>
                          </a:lnTo>
                          <a:lnTo>
                            <a:pt x="288" y="785"/>
                          </a:lnTo>
                          <a:lnTo>
                            <a:pt x="286" y="785"/>
                          </a:lnTo>
                          <a:lnTo>
                            <a:pt x="284" y="784"/>
                          </a:lnTo>
                          <a:lnTo>
                            <a:pt x="282" y="784"/>
                          </a:lnTo>
                          <a:lnTo>
                            <a:pt x="280" y="785"/>
                          </a:lnTo>
                          <a:lnTo>
                            <a:pt x="280" y="787"/>
                          </a:lnTo>
                          <a:lnTo>
                            <a:pt x="278" y="789"/>
                          </a:lnTo>
                          <a:lnTo>
                            <a:pt x="276" y="789"/>
                          </a:lnTo>
                          <a:lnTo>
                            <a:pt x="274" y="791"/>
                          </a:lnTo>
                          <a:lnTo>
                            <a:pt x="270" y="791"/>
                          </a:lnTo>
                          <a:lnTo>
                            <a:pt x="269" y="793"/>
                          </a:lnTo>
                          <a:lnTo>
                            <a:pt x="265" y="793"/>
                          </a:lnTo>
                          <a:lnTo>
                            <a:pt x="263" y="793"/>
                          </a:lnTo>
                          <a:lnTo>
                            <a:pt x="261" y="793"/>
                          </a:lnTo>
                          <a:lnTo>
                            <a:pt x="261" y="791"/>
                          </a:lnTo>
                          <a:lnTo>
                            <a:pt x="261" y="789"/>
                          </a:lnTo>
                          <a:lnTo>
                            <a:pt x="261" y="787"/>
                          </a:lnTo>
                          <a:lnTo>
                            <a:pt x="259" y="787"/>
                          </a:lnTo>
                          <a:lnTo>
                            <a:pt x="257" y="789"/>
                          </a:lnTo>
                          <a:lnTo>
                            <a:pt x="257" y="791"/>
                          </a:lnTo>
                          <a:lnTo>
                            <a:pt x="257" y="793"/>
                          </a:lnTo>
                          <a:lnTo>
                            <a:pt x="257" y="795"/>
                          </a:lnTo>
                          <a:lnTo>
                            <a:pt x="257" y="797"/>
                          </a:lnTo>
                          <a:lnTo>
                            <a:pt x="255" y="799"/>
                          </a:lnTo>
                          <a:lnTo>
                            <a:pt x="251" y="801"/>
                          </a:lnTo>
                          <a:lnTo>
                            <a:pt x="249" y="801"/>
                          </a:lnTo>
                          <a:lnTo>
                            <a:pt x="246" y="801"/>
                          </a:lnTo>
                          <a:lnTo>
                            <a:pt x="246" y="803"/>
                          </a:lnTo>
                          <a:lnTo>
                            <a:pt x="246" y="805"/>
                          </a:lnTo>
                          <a:lnTo>
                            <a:pt x="247" y="805"/>
                          </a:lnTo>
                          <a:lnTo>
                            <a:pt x="247" y="807"/>
                          </a:lnTo>
                          <a:lnTo>
                            <a:pt x="249" y="807"/>
                          </a:lnTo>
                          <a:lnTo>
                            <a:pt x="249" y="809"/>
                          </a:lnTo>
                          <a:lnTo>
                            <a:pt x="251" y="810"/>
                          </a:lnTo>
                          <a:lnTo>
                            <a:pt x="253" y="810"/>
                          </a:lnTo>
                          <a:lnTo>
                            <a:pt x="253" y="812"/>
                          </a:lnTo>
                          <a:lnTo>
                            <a:pt x="255" y="812"/>
                          </a:lnTo>
                          <a:lnTo>
                            <a:pt x="257" y="812"/>
                          </a:lnTo>
                          <a:lnTo>
                            <a:pt x="257" y="814"/>
                          </a:lnTo>
                          <a:lnTo>
                            <a:pt x="259" y="814"/>
                          </a:lnTo>
                          <a:lnTo>
                            <a:pt x="261" y="816"/>
                          </a:lnTo>
                          <a:lnTo>
                            <a:pt x="263" y="818"/>
                          </a:lnTo>
                          <a:lnTo>
                            <a:pt x="263" y="820"/>
                          </a:lnTo>
                          <a:lnTo>
                            <a:pt x="261" y="822"/>
                          </a:lnTo>
                          <a:lnTo>
                            <a:pt x="259" y="822"/>
                          </a:lnTo>
                          <a:lnTo>
                            <a:pt x="259" y="820"/>
                          </a:lnTo>
                          <a:lnTo>
                            <a:pt x="257" y="818"/>
                          </a:lnTo>
                          <a:lnTo>
                            <a:pt x="255" y="818"/>
                          </a:lnTo>
                          <a:lnTo>
                            <a:pt x="253" y="818"/>
                          </a:lnTo>
                          <a:lnTo>
                            <a:pt x="251" y="818"/>
                          </a:lnTo>
                          <a:lnTo>
                            <a:pt x="251" y="820"/>
                          </a:lnTo>
                          <a:lnTo>
                            <a:pt x="249" y="820"/>
                          </a:lnTo>
                          <a:lnTo>
                            <a:pt x="249" y="822"/>
                          </a:lnTo>
                          <a:lnTo>
                            <a:pt x="249" y="826"/>
                          </a:lnTo>
                          <a:lnTo>
                            <a:pt x="251" y="828"/>
                          </a:lnTo>
                          <a:lnTo>
                            <a:pt x="253" y="830"/>
                          </a:lnTo>
                          <a:lnTo>
                            <a:pt x="255" y="830"/>
                          </a:lnTo>
                          <a:lnTo>
                            <a:pt x="257" y="832"/>
                          </a:lnTo>
                          <a:lnTo>
                            <a:pt x="257" y="833"/>
                          </a:lnTo>
                          <a:lnTo>
                            <a:pt x="257" y="835"/>
                          </a:lnTo>
                          <a:lnTo>
                            <a:pt x="257" y="837"/>
                          </a:lnTo>
                          <a:lnTo>
                            <a:pt x="257" y="839"/>
                          </a:lnTo>
                          <a:lnTo>
                            <a:pt x="257" y="841"/>
                          </a:lnTo>
                          <a:lnTo>
                            <a:pt x="257" y="843"/>
                          </a:lnTo>
                          <a:lnTo>
                            <a:pt x="255" y="845"/>
                          </a:lnTo>
                          <a:lnTo>
                            <a:pt x="253" y="845"/>
                          </a:lnTo>
                          <a:lnTo>
                            <a:pt x="251" y="845"/>
                          </a:lnTo>
                          <a:lnTo>
                            <a:pt x="251" y="843"/>
                          </a:lnTo>
                          <a:lnTo>
                            <a:pt x="251" y="841"/>
                          </a:lnTo>
                          <a:lnTo>
                            <a:pt x="251" y="839"/>
                          </a:lnTo>
                          <a:lnTo>
                            <a:pt x="251" y="837"/>
                          </a:lnTo>
                          <a:lnTo>
                            <a:pt x="249" y="835"/>
                          </a:lnTo>
                          <a:lnTo>
                            <a:pt x="249" y="833"/>
                          </a:lnTo>
                          <a:lnTo>
                            <a:pt x="247" y="833"/>
                          </a:lnTo>
                          <a:lnTo>
                            <a:pt x="246" y="833"/>
                          </a:lnTo>
                          <a:lnTo>
                            <a:pt x="244" y="833"/>
                          </a:lnTo>
                          <a:lnTo>
                            <a:pt x="244" y="835"/>
                          </a:lnTo>
                          <a:lnTo>
                            <a:pt x="244" y="837"/>
                          </a:lnTo>
                          <a:lnTo>
                            <a:pt x="244" y="839"/>
                          </a:lnTo>
                          <a:lnTo>
                            <a:pt x="246" y="839"/>
                          </a:lnTo>
                          <a:lnTo>
                            <a:pt x="246" y="841"/>
                          </a:lnTo>
                          <a:lnTo>
                            <a:pt x="247" y="841"/>
                          </a:lnTo>
                          <a:lnTo>
                            <a:pt x="247" y="843"/>
                          </a:lnTo>
                          <a:lnTo>
                            <a:pt x="249" y="843"/>
                          </a:lnTo>
                          <a:lnTo>
                            <a:pt x="249" y="845"/>
                          </a:lnTo>
                          <a:lnTo>
                            <a:pt x="247" y="847"/>
                          </a:lnTo>
                          <a:lnTo>
                            <a:pt x="247" y="849"/>
                          </a:lnTo>
                          <a:lnTo>
                            <a:pt x="246" y="849"/>
                          </a:lnTo>
                          <a:lnTo>
                            <a:pt x="244" y="849"/>
                          </a:lnTo>
                          <a:lnTo>
                            <a:pt x="244" y="851"/>
                          </a:lnTo>
                          <a:lnTo>
                            <a:pt x="242" y="851"/>
                          </a:lnTo>
                          <a:lnTo>
                            <a:pt x="240" y="851"/>
                          </a:lnTo>
                          <a:lnTo>
                            <a:pt x="240" y="849"/>
                          </a:lnTo>
                          <a:lnTo>
                            <a:pt x="238" y="849"/>
                          </a:lnTo>
                          <a:lnTo>
                            <a:pt x="238" y="847"/>
                          </a:lnTo>
                          <a:lnTo>
                            <a:pt x="238" y="845"/>
                          </a:lnTo>
                          <a:lnTo>
                            <a:pt x="238" y="843"/>
                          </a:lnTo>
                          <a:lnTo>
                            <a:pt x="236" y="841"/>
                          </a:lnTo>
                          <a:lnTo>
                            <a:pt x="234" y="841"/>
                          </a:lnTo>
                          <a:lnTo>
                            <a:pt x="232" y="841"/>
                          </a:lnTo>
                          <a:lnTo>
                            <a:pt x="232" y="843"/>
                          </a:lnTo>
                          <a:lnTo>
                            <a:pt x="232" y="845"/>
                          </a:lnTo>
                          <a:lnTo>
                            <a:pt x="234" y="845"/>
                          </a:lnTo>
                          <a:lnTo>
                            <a:pt x="236" y="847"/>
                          </a:lnTo>
                          <a:lnTo>
                            <a:pt x="236" y="849"/>
                          </a:lnTo>
                          <a:lnTo>
                            <a:pt x="236" y="851"/>
                          </a:lnTo>
                          <a:lnTo>
                            <a:pt x="234" y="851"/>
                          </a:lnTo>
                          <a:lnTo>
                            <a:pt x="232" y="851"/>
                          </a:lnTo>
                          <a:lnTo>
                            <a:pt x="232" y="849"/>
                          </a:lnTo>
                          <a:lnTo>
                            <a:pt x="230" y="849"/>
                          </a:lnTo>
                          <a:lnTo>
                            <a:pt x="230" y="847"/>
                          </a:lnTo>
                          <a:lnTo>
                            <a:pt x="228" y="847"/>
                          </a:lnTo>
                          <a:lnTo>
                            <a:pt x="226" y="849"/>
                          </a:lnTo>
                          <a:lnTo>
                            <a:pt x="224" y="849"/>
                          </a:lnTo>
                          <a:lnTo>
                            <a:pt x="224" y="851"/>
                          </a:lnTo>
                          <a:lnTo>
                            <a:pt x="224" y="853"/>
                          </a:lnTo>
                          <a:lnTo>
                            <a:pt x="224" y="855"/>
                          </a:lnTo>
                          <a:lnTo>
                            <a:pt x="224" y="857"/>
                          </a:lnTo>
                          <a:lnTo>
                            <a:pt x="222" y="858"/>
                          </a:lnTo>
                          <a:lnTo>
                            <a:pt x="221" y="858"/>
                          </a:lnTo>
                          <a:lnTo>
                            <a:pt x="221" y="860"/>
                          </a:lnTo>
                          <a:lnTo>
                            <a:pt x="219" y="860"/>
                          </a:lnTo>
                          <a:lnTo>
                            <a:pt x="217" y="860"/>
                          </a:lnTo>
                          <a:lnTo>
                            <a:pt x="217" y="862"/>
                          </a:lnTo>
                          <a:lnTo>
                            <a:pt x="215" y="862"/>
                          </a:lnTo>
                          <a:lnTo>
                            <a:pt x="215" y="864"/>
                          </a:lnTo>
                          <a:lnTo>
                            <a:pt x="215" y="866"/>
                          </a:lnTo>
                          <a:lnTo>
                            <a:pt x="217" y="866"/>
                          </a:lnTo>
                          <a:lnTo>
                            <a:pt x="217" y="868"/>
                          </a:lnTo>
                          <a:lnTo>
                            <a:pt x="217" y="870"/>
                          </a:lnTo>
                          <a:lnTo>
                            <a:pt x="217" y="872"/>
                          </a:lnTo>
                          <a:lnTo>
                            <a:pt x="215" y="872"/>
                          </a:lnTo>
                          <a:lnTo>
                            <a:pt x="213" y="872"/>
                          </a:lnTo>
                          <a:lnTo>
                            <a:pt x="211" y="872"/>
                          </a:lnTo>
                          <a:lnTo>
                            <a:pt x="209" y="872"/>
                          </a:lnTo>
                          <a:lnTo>
                            <a:pt x="207" y="872"/>
                          </a:lnTo>
                          <a:lnTo>
                            <a:pt x="205" y="874"/>
                          </a:lnTo>
                          <a:lnTo>
                            <a:pt x="205" y="876"/>
                          </a:lnTo>
                          <a:lnTo>
                            <a:pt x="207" y="876"/>
                          </a:lnTo>
                          <a:lnTo>
                            <a:pt x="207" y="878"/>
                          </a:lnTo>
                          <a:lnTo>
                            <a:pt x="209" y="878"/>
                          </a:lnTo>
                          <a:lnTo>
                            <a:pt x="211" y="878"/>
                          </a:lnTo>
                          <a:lnTo>
                            <a:pt x="213" y="878"/>
                          </a:lnTo>
                          <a:lnTo>
                            <a:pt x="215" y="878"/>
                          </a:lnTo>
                          <a:lnTo>
                            <a:pt x="217" y="878"/>
                          </a:lnTo>
                          <a:lnTo>
                            <a:pt x="219" y="878"/>
                          </a:lnTo>
                          <a:lnTo>
                            <a:pt x="219" y="880"/>
                          </a:lnTo>
                          <a:lnTo>
                            <a:pt x="221" y="880"/>
                          </a:lnTo>
                          <a:lnTo>
                            <a:pt x="221" y="881"/>
                          </a:lnTo>
                          <a:lnTo>
                            <a:pt x="222" y="883"/>
                          </a:lnTo>
                          <a:lnTo>
                            <a:pt x="222" y="885"/>
                          </a:lnTo>
                          <a:lnTo>
                            <a:pt x="222" y="887"/>
                          </a:lnTo>
                          <a:lnTo>
                            <a:pt x="221" y="887"/>
                          </a:lnTo>
                          <a:lnTo>
                            <a:pt x="219" y="887"/>
                          </a:lnTo>
                          <a:lnTo>
                            <a:pt x="217" y="887"/>
                          </a:lnTo>
                          <a:lnTo>
                            <a:pt x="215" y="887"/>
                          </a:lnTo>
                          <a:lnTo>
                            <a:pt x="213" y="887"/>
                          </a:lnTo>
                          <a:lnTo>
                            <a:pt x="211" y="887"/>
                          </a:lnTo>
                          <a:lnTo>
                            <a:pt x="211" y="889"/>
                          </a:lnTo>
                          <a:lnTo>
                            <a:pt x="211" y="891"/>
                          </a:lnTo>
                          <a:lnTo>
                            <a:pt x="213" y="891"/>
                          </a:lnTo>
                          <a:lnTo>
                            <a:pt x="213" y="893"/>
                          </a:lnTo>
                          <a:lnTo>
                            <a:pt x="215" y="895"/>
                          </a:lnTo>
                          <a:lnTo>
                            <a:pt x="215" y="897"/>
                          </a:lnTo>
                          <a:lnTo>
                            <a:pt x="217" y="901"/>
                          </a:lnTo>
                          <a:lnTo>
                            <a:pt x="217" y="903"/>
                          </a:lnTo>
                          <a:lnTo>
                            <a:pt x="217" y="905"/>
                          </a:lnTo>
                          <a:lnTo>
                            <a:pt x="217" y="908"/>
                          </a:lnTo>
                          <a:lnTo>
                            <a:pt x="217" y="910"/>
                          </a:lnTo>
                          <a:lnTo>
                            <a:pt x="217" y="912"/>
                          </a:lnTo>
                          <a:lnTo>
                            <a:pt x="217" y="914"/>
                          </a:lnTo>
                          <a:lnTo>
                            <a:pt x="215" y="914"/>
                          </a:lnTo>
                          <a:lnTo>
                            <a:pt x="213" y="914"/>
                          </a:lnTo>
                          <a:lnTo>
                            <a:pt x="211" y="914"/>
                          </a:lnTo>
                          <a:lnTo>
                            <a:pt x="211" y="916"/>
                          </a:lnTo>
                          <a:lnTo>
                            <a:pt x="209" y="916"/>
                          </a:lnTo>
                          <a:lnTo>
                            <a:pt x="209" y="918"/>
                          </a:lnTo>
                          <a:lnTo>
                            <a:pt x="207" y="918"/>
                          </a:lnTo>
                          <a:lnTo>
                            <a:pt x="205" y="920"/>
                          </a:lnTo>
                          <a:lnTo>
                            <a:pt x="203" y="920"/>
                          </a:lnTo>
                          <a:lnTo>
                            <a:pt x="201" y="920"/>
                          </a:lnTo>
                          <a:lnTo>
                            <a:pt x="199" y="918"/>
                          </a:lnTo>
                          <a:lnTo>
                            <a:pt x="198" y="918"/>
                          </a:lnTo>
                          <a:lnTo>
                            <a:pt x="198" y="920"/>
                          </a:lnTo>
                          <a:lnTo>
                            <a:pt x="196" y="920"/>
                          </a:lnTo>
                          <a:lnTo>
                            <a:pt x="196" y="922"/>
                          </a:lnTo>
                          <a:lnTo>
                            <a:pt x="196" y="924"/>
                          </a:lnTo>
                          <a:lnTo>
                            <a:pt x="198" y="924"/>
                          </a:lnTo>
                          <a:lnTo>
                            <a:pt x="198" y="926"/>
                          </a:lnTo>
                          <a:lnTo>
                            <a:pt x="198" y="928"/>
                          </a:lnTo>
                          <a:lnTo>
                            <a:pt x="198" y="929"/>
                          </a:lnTo>
                          <a:lnTo>
                            <a:pt x="198" y="931"/>
                          </a:lnTo>
                          <a:lnTo>
                            <a:pt x="198" y="933"/>
                          </a:lnTo>
                          <a:lnTo>
                            <a:pt x="198" y="935"/>
                          </a:lnTo>
                          <a:lnTo>
                            <a:pt x="196" y="935"/>
                          </a:lnTo>
                          <a:lnTo>
                            <a:pt x="196" y="937"/>
                          </a:lnTo>
                          <a:lnTo>
                            <a:pt x="194" y="937"/>
                          </a:lnTo>
                          <a:lnTo>
                            <a:pt x="192" y="937"/>
                          </a:lnTo>
                          <a:lnTo>
                            <a:pt x="190" y="937"/>
                          </a:lnTo>
                          <a:lnTo>
                            <a:pt x="188" y="939"/>
                          </a:lnTo>
                          <a:lnTo>
                            <a:pt x="186" y="939"/>
                          </a:lnTo>
                          <a:lnTo>
                            <a:pt x="186" y="941"/>
                          </a:lnTo>
                          <a:lnTo>
                            <a:pt x="184" y="941"/>
                          </a:lnTo>
                          <a:lnTo>
                            <a:pt x="182" y="943"/>
                          </a:lnTo>
                          <a:lnTo>
                            <a:pt x="180" y="943"/>
                          </a:lnTo>
                          <a:lnTo>
                            <a:pt x="178" y="943"/>
                          </a:lnTo>
                          <a:lnTo>
                            <a:pt x="176" y="943"/>
                          </a:lnTo>
                          <a:lnTo>
                            <a:pt x="174" y="945"/>
                          </a:lnTo>
                          <a:lnTo>
                            <a:pt x="171" y="945"/>
                          </a:lnTo>
                          <a:lnTo>
                            <a:pt x="169" y="945"/>
                          </a:lnTo>
                          <a:lnTo>
                            <a:pt x="167" y="945"/>
                          </a:lnTo>
                          <a:lnTo>
                            <a:pt x="165" y="947"/>
                          </a:lnTo>
                          <a:lnTo>
                            <a:pt x="163" y="947"/>
                          </a:lnTo>
                          <a:lnTo>
                            <a:pt x="161" y="947"/>
                          </a:lnTo>
                          <a:lnTo>
                            <a:pt x="159" y="947"/>
                          </a:lnTo>
                          <a:lnTo>
                            <a:pt x="159" y="949"/>
                          </a:lnTo>
                          <a:lnTo>
                            <a:pt x="159" y="951"/>
                          </a:lnTo>
                          <a:lnTo>
                            <a:pt x="159" y="953"/>
                          </a:lnTo>
                          <a:lnTo>
                            <a:pt x="157" y="954"/>
                          </a:lnTo>
                          <a:lnTo>
                            <a:pt x="155" y="953"/>
                          </a:lnTo>
                          <a:lnTo>
                            <a:pt x="150" y="949"/>
                          </a:lnTo>
                          <a:lnTo>
                            <a:pt x="148" y="947"/>
                          </a:lnTo>
                          <a:lnTo>
                            <a:pt x="146" y="947"/>
                          </a:lnTo>
                          <a:lnTo>
                            <a:pt x="144" y="947"/>
                          </a:lnTo>
                          <a:lnTo>
                            <a:pt x="144" y="945"/>
                          </a:lnTo>
                          <a:lnTo>
                            <a:pt x="142" y="945"/>
                          </a:lnTo>
                          <a:lnTo>
                            <a:pt x="142" y="943"/>
                          </a:lnTo>
                          <a:lnTo>
                            <a:pt x="140" y="943"/>
                          </a:lnTo>
                          <a:lnTo>
                            <a:pt x="140" y="941"/>
                          </a:lnTo>
                          <a:lnTo>
                            <a:pt x="138" y="941"/>
                          </a:lnTo>
                          <a:lnTo>
                            <a:pt x="136" y="939"/>
                          </a:lnTo>
                          <a:lnTo>
                            <a:pt x="134" y="939"/>
                          </a:lnTo>
                          <a:lnTo>
                            <a:pt x="132" y="939"/>
                          </a:lnTo>
                          <a:lnTo>
                            <a:pt x="132" y="941"/>
                          </a:lnTo>
                          <a:lnTo>
                            <a:pt x="130" y="941"/>
                          </a:lnTo>
                          <a:lnTo>
                            <a:pt x="130" y="943"/>
                          </a:lnTo>
                          <a:lnTo>
                            <a:pt x="130" y="945"/>
                          </a:lnTo>
                          <a:lnTo>
                            <a:pt x="130" y="947"/>
                          </a:lnTo>
                          <a:lnTo>
                            <a:pt x="128" y="949"/>
                          </a:lnTo>
                          <a:lnTo>
                            <a:pt x="128" y="951"/>
                          </a:lnTo>
                          <a:lnTo>
                            <a:pt x="126" y="951"/>
                          </a:lnTo>
                          <a:lnTo>
                            <a:pt x="126" y="953"/>
                          </a:lnTo>
                          <a:lnTo>
                            <a:pt x="125" y="953"/>
                          </a:lnTo>
                          <a:lnTo>
                            <a:pt x="125" y="951"/>
                          </a:lnTo>
                          <a:lnTo>
                            <a:pt x="123" y="951"/>
                          </a:lnTo>
                          <a:lnTo>
                            <a:pt x="123" y="949"/>
                          </a:lnTo>
                          <a:lnTo>
                            <a:pt x="123" y="947"/>
                          </a:lnTo>
                          <a:lnTo>
                            <a:pt x="123" y="945"/>
                          </a:lnTo>
                          <a:lnTo>
                            <a:pt x="123" y="943"/>
                          </a:lnTo>
                          <a:lnTo>
                            <a:pt x="123" y="941"/>
                          </a:lnTo>
                          <a:lnTo>
                            <a:pt x="123" y="939"/>
                          </a:lnTo>
                          <a:lnTo>
                            <a:pt x="121" y="937"/>
                          </a:lnTo>
                          <a:lnTo>
                            <a:pt x="119" y="935"/>
                          </a:lnTo>
                          <a:lnTo>
                            <a:pt x="117" y="935"/>
                          </a:lnTo>
                          <a:lnTo>
                            <a:pt x="115" y="935"/>
                          </a:lnTo>
                          <a:lnTo>
                            <a:pt x="113" y="935"/>
                          </a:lnTo>
                          <a:lnTo>
                            <a:pt x="113" y="937"/>
                          </a:lnTo>
                          <a:lnTo>
                            <a:pt x="115" y="939"/>
                          </a:lnTo>
                          <a:lnTo>
                            <a:pt x="117" y="941"/>
                          </a:lnTo>
                          <a:lnTo>
                            <a:pt x="119" y="943"/>
                          </a:lnTo>
                          <a:lnTo>
                            <a:pt x="121" y="945"/>
                          </a:lnTo>
                          <a:lnTo>
                            <a:pt x="121" y="947"/>
                          </a:lnTo>
                          <a:lnTo>
                            <a:pt x="121" y="949"/>
                          </a:lnTo>
                          <a:lnTo>
                            <a:pt x="119" y="951"/>
                          </a:lnTo>
                          <a:lnTo>
                            <a:pt x="117" y="953"/>
                          </a:lnTo>
                          <a:lnTo>
                            <a:pt x="117" y="954"/>
                          </a:lnTo>
                          <a:lnTo>
                            <a:pt x="115" y="954"/>
                          </a:lnTo>
                          <a:lnTo>
                            <a:pt x="115" y="956"/>
                          </a:lnTo>
                          <a:lnTo>
                            <a:pt x="109" y="954"/>
                          </a:lnTo>
                          <a:lnTo>
                            <a:pt x="109" y="956"/>
                          </a:lnTo>
                          <a:lnTo>
                            <a:pt x="107" y="958"/>
                          </a:lnTo>
                          <a:lnTo>
                            <a:pt x="107" y="960"/>
                          </a:lnTo>
                          <a:lnTo>
                            <a:pt x="107" y="962"/>
                          </a:lnTo>
                          <a:lnTo>
                            <a:pt x="105" y="962"/>
                          </a:lnTo>
                          <a:lnTo>
                            <a:pt x="105" y="964"/>
                          </a:lnTo>
                          <a:lnTo>
                            <a:pt x="103" y="966"/>
                          </a:lnTo>
                          <a:lnTo>
                            <a:pt x="102" y="968"/>
                          </a:lnTo>
                          <a:lnTo>
                            <a:pt x="102" y="966"/>
                          </a:lnTo>
                          <a:lnTo>
                            <a:pt x="100" y="966"/>
                          </a:lnTo>
                          <a:lnTo>
                            <a:pt x="100" y="964"/>
                          </a:lnTo>
                          <a:lnTo>
                            <a:pt x="98" y="964"/>
                          </a:lnTo>
                          <a:lnTo>
                            <a:pt x="98" y="962"/>
                          </a:lnTo>
                          <a:lnTo>
                            <a:pt x="100" y="960"/>
                          </a:lnTo>
                          <a:lnTo>
                            <a:pt x="100" y="958"/>
                          </a:lnTo>
                          <a:lnTo>
                            <a:pt x="100" y="956"/>
                          </a:lnTo>
                          <a:lnTo>
                            <a:pt x="100" y="954"/>
                          </a:lnTo>
                          <a:lnTo>
                            <a:pt x="98" y="953"/>
                          </a:lnTo>
                          <a:lnTo>
                            <a:pt x="96" y="953"/>
                          </a:lnTo>
                          <a:lnTo>
                            <a:pt x="94" y="953"/>
                          </a:lnTo>
                          <a:lnTo>
                            <a:pt x="94" y="954"/>
                          </a:lnTo>
                          <a:lnTo>
                            <a:pt x="92" y="956"/>
                          </a:lnTo>
                          <a:lnTo>
                            <a:pt x="90" y="958"/>
                          </a:lnTo>
                          <a:lnTo>
                            <a:pt x="88" y="958"/>
                          </a:lnTo>
                          <a:lnTo>
                            <a:pt x="86" y="958"/>
                          </a:lnTo>
                          <a:lnTo>
                            <a:pt x="84" y="958"/>
                          </a:lnTo>
                          <a:lnTo>
                            <a:pt x="82" y="958"/>
                          </a:lnTo>
                          <a:lnTo>
                            <a:pt x="82" y="960"/>
                          </a:lnTo>
                          <a:lnTo>
                            <a:pt x="80" y="960"/>
                          </a:lnTo>
                          <a:lnTo>
                            <a:pt x="78" y="960"/>
                          </a:lnTo>
                          <a:lnTo>
                            <a:pt x="77" y="960"/>
                          </a:lnTo>
                          <a:lnTo>
                            <a:pt x="77" y="962"/>
                          </a:lnTo>
                          <a:lnTo>
                            <a:pt x="75" y="962"/>
                          </a:lnTo>
                          <a:lnTo>
                            <a:pt x="75" y="960"/>
                          </a:lnTo>
                          <a:lnTo>
                            <a:pt x="73" y="960"/>
                          </a:lnTo>
                          <a:lnTo>
                            <a:pt x="73" y="958"/>
                          </a:lnTo>
                          <a:lnTo>
                            <a:pt x="75" y="958"/>
                          </a:lnTo>
                          <a:lnTo>
                            <a:pt x="77" y="956"/>
                          </a:lnTo>
                          <a:lnTo>
                            <a:pt x="78" y="956"/>
                          </a:lnTo>
                          <a:lnTo>
                            <a:pt x="78" y="954"/>
                          </a:lnTo>
                          <a:lnTo>
                            <a:pt x="78" y="953"/>
                          </a:lnTo>
                          <a:lnTo>
                            <a:pt x="77" y="951"/>
                          </a:lnTo>
                          <a:lnTo>
                            <a:pt x="77" y="949"/>
                          </a:lnTo>
                          <a:lnTo>
                            <a:pt x="75" y="949"/>
                          </a:lnTo>
                          <a:lnTo>
                            <a:pt x="75" y="947"/>
                          </a:lnTo>
                          <a:lnTo>
                            <a:pt x="73" y="947"/>
                          </a:lnTo>
                          <a:lnTo>
                            <a:pt x="71" y="947"/>
                          </a:lnTo>
                          <a:lnTo>
                            <a:pt x="69" y="947"/>
                          </a:lnTo>
                          <a:lnTo>
                            <a:pt x="69" y="949"/>
                          </a:lnTo>
                          <a:lnTo>
                            <a:pt x="67" y="949"/>
                          </a:lnTo>
                          <a:lnTo>
                            <a:pt x="65" y="949"/>
                          </a:lnTo>
                          <a:lnTo>
                            <a:pt x="65" y="951"/>
                          </a:lnTo>
                          <a:lnTo>
                            <a:pt x="63" y="951"/>
                          </a:lnTo>
                          <a:lnTo>
                            <a:pt x="63" y="953"/>
                          </a:lnTo>
                          <a:lnTo>
                            <a:pt x="63" y="954"/>
                          </a:lnTo>
                          <a:lnTo>
                            <a:pt x="61" y="954"/>
                          </a:lnTo>
                          <a:lnTo>
                            <a:pt x="61" y="956"/>
                          </a:lnTo>
                          <a:lnTo>
                            <a:pt x="59" y="956"/>
                          </a:lnTo>
                          <a:lnTo>
                            <a:pt x="57" y="956"/>
                          </a:lnTo>
                          <a:lnTo>
                            <a:pt x="57" y="954"/>
                          </a:lnTo>
                          <a:lnTo>
                            <a:pt x="59" y="953"/>
                          </a:lnTo>
                          <a:lnTo>
                            <a:pt x="59" y="951"/>
                          </a:lnTo>
                          <a:lnTo>
                            <a:pt x="59" y="949"/>
                          </a:lnTo>
                          <a:lnTo>
                            <a:pt x="59" y="947"/>
                          </a:lnTo>
                          <a:lnTo>
                            <a:pt x="61" y="947"/>
                          </a:lnTo>
                          <a:lnTo>
                            <a:pt x="61" y="945"/>
                          </a:lnTo>
                          <a:lnTo>
                            <a:pt x="63" y="945"/>
                          </a:lnTo>
                          <a:lnTo>
                            <a:pt x="63" y="943"/>
                          </a:lnTo>
                          <a:lnTo>
                            <a:pt x="61" y="943"/>
                          </a:lnTo>
                          <a:lnTo>
                            <a:pt x="61" y="941"/>
                          </a:lnTo>
                          <a:lnTo>
                            <a:pt x="59" y="941"/>
                          </a:lnTo>
                          <a:lnTo>
                            <a:pt x="59" y="939"/>
                          </a:lnTo>
                          <a:lnTo>
                            <a:pt x="57" y="939"/>
                          </a:lnTo>
                          <a:lnTo>
                            <a:pt x="57" y="937"/>
                          </a:lnTo>
                          <a:lnTo>
                            <a:pt x="55" y="937"/>
                          </a:lnTo>
                          <a:lnTo>
                            <a:pt x="55" y="939"/>
                          </a:lnTo>
                          <a:lnTo>
                            <a:pt x="54" y="941"/>
                          </a:lnTo>
                          <a:lnTo>
                            <a:pt x="55" y="941"/>
                          </a:lnTo>
                          <a:lnTo>
                            <a:pt x="55" y="943"/>
                          </a:lnTo>
                          <a:lnTo>
                            <a:pt x="57" y="945"/>
                          </a:lnTo>
                          <a:lnTo>
                            <a:pt x="57" y="947"/>
                          </a:lnTo>
                          <a:lnTo>
                            <a:pt x="57" y="949"/>
                          </a:lnTo>
                          <a:lnTo>
                            <a:pt x="57" y="951"/>
                          </a:lnTo>
                          <a:lnTo>
                            <a:pt x="55" y="951"/>
                          </a:lnTo>
                          <a:lnTo>
                            <a:pt x="54" y="953"/>
                          </a:lnTo>
                          <a:lnTo>
                            <a:pt x="52" y="951"/>
                          </a:lnTo>
                          <a:lnTo>
                            <a:pt x="52" y="949"/>
                          </a:lnTo>
                          <a:lnTo>
                            <a:pt x="50" y="949"/>
                          </a:lnTo>
                          <a:lnTo>
                            <a:pt x="50" y="947"/>
                          </a:lnTo>
                          <a:lnTo>
                            <a:pt x="50" y="945"/>
                          </a:lnTo>
                          <a:lnTo>
                            <a:pt x="50" y="943"/>
                          </a:lnTo>
                          <a:lnTo>
                            <a:pt x="48" y="941"/>
                          </a:lnTo>
                          <a:lnTo>
                            <a:pt x="48" y="939"/>
                          </a:lnTo>
                          <a:lnTo>
                            <a:pt x="48" y="937"/>
                          </a:lnTo>
                          <a:lnTo>
                            <a:pt x="46" y="937"/>
                          </a:lnTo>
                          <a:lnTo>
                            <a:pt x="44" y="935"/>
                          </a:lnTo>
                          <a:lnTo>
                            <a:pt x="40" y="935"/>
                          </a:lnTo>
                          <a:lnTo>
                            <a:pt x="38" y="937"/>
                          </a:lnTo>
                          <a:lnTo>
                            <a:pt x="38" y="939"/>
                          </a:lnTo>
                          <a:lnTo>
                            <a:pt x="40" y="941"/>
                          </a:lnTo>
                          <a:lnTo>
                            <a:pt x="40" y="943"/>
                          </a:lnTo>
                          <a:lnTo>
                            <a:pt x="42" y="943"/>
                          </a:lnTo>
                          <a:lnTo>
                            <a:pt x="42" y="945"/>
                          </a:lnTo>
                          <a:lnTo>
                            <a:pt x="42" y="947"/>
                          </a:lnTo>
                          <a:lnTo>
                            <a:pt x="42" y="949"/>
                          </a:lnTo>
                          <a:lnTo>
                            <a:pt x="42" y="951"/>
                          </a:lnTo>
                          <a:lnTo>
                            <a:pt x="42" y="953"/>
                          </a:lnTo>
                          <a:lnTo>
                            <a:pt x="40" y="953"/>
                          </a:lnTo>
                          <a:lnTo>
                            <a:pt x="38" y="954"/>
                          </a:lnTo>
                          <a:lnTo>
                            <a:pt x="36" y="954"/>
                          </a:lnTo>
                          <a:lnTo>
                            <a:pt x="34" y="953"/>
                          </a:lnTo>
                          <a:lnTo>
                            <a:pt x="34" y="951"/>
                          </a:lnTo>
                          <a:lnTo>
                            <a:pt x="32" y="951"/>
                          </a:lnTo>
                          <a:lnTo>
                            <a:pt x="34" y="951"/>
                          </a:lnTo>
                          <a:lnTo>
                            <a:pt x="34" y="949"/>
                          </a:lnTo>
                          <a:lnTo>
                            <a:pt x="36" y="947"/>
                          </a:lnTo>
                          <a:lnTo>
                            <a:pt x="36" y="945"/>
                          </a:lnTo>
                          <a:lnTo>
                            <a:pt x="36" y="943"/>
                          </a:lnTo>
                          <a:lnTo>
                            <a:pt x="36" y="941"/>
                          </a:lnTo>
                          <a:lnTo>
                            <a:pt x="36" y="939"/>
                          </a:lnTo>
                          <a:lnTo>
                            <a:pt x="34" y="939"/>
                          </a:lnTo>
                          <a:lnTo>
                            <a:pt x="32" y="939"/>
                          </a:lnTo>
                          <a:lnTo>
                            <a:pt x="32" y="941"/>
                          </a:lnTo>
                          <a:lnTo>
                            <a:pt x="30" y="941"/>
                          </a:lnTo>
                          <a:lnTo>
                            <a:pt x="30" y="943"/>
                          </a:lnTo>
                          <a:lnTo>
                            <a:pt x="29" y="943"/>
                          </a:lnTo>
                          <a:lnTo>
                            <a:pt x="27" y="943"/>
                          </a:lnTo>
                          <a:lnTo>
                            <a:pt x="25" y="943"/>
                          </a:lnTo>
                          <a:lnTo>
                            <a:pt x="25" y="941"/>
                          </a:lnTo>
                          <a:lnTo>
                            <a:pt x="23" y="939"/>
                          </a:lnTo>
                          <a:lnTo>
                            <a:pt x="23" y="937"/>
                          </a:lnTo>
                          <a:lnTo>
                            <a:pt x="21" y="937"/>
                          </a:lnTo>
                          <a:lnTo>
                            <a:pt x="21" y="935"/>
                          </a:lnTo>
                          <a:lnTo>
                            <a:pt x="19" y="935"/>
                          </a:lnTo>
                          <a:lnTo>
                            <a:pt x="17" y="935"/>
                          </a:lnTo>
                          <a:lnTo>
                            <a:pt x="17" y="937"/>
                          </a:lnTo>
                          <a:lnTo>
                            <a:pt x="15" y="939"/>
                          </a:lnTo>
                          <a:lnTo>
                            <a:pt x="13" y="939"/>
                          </a:lnTo>
                          <a:lnTo>
                            <a:pt x="13" y="941"/>
                          </a:lnTo>
                          <a:lnTo>
                            <a:pt x="13" y="943"/>
                          </a:lnTo>
                          <a:lnTo>
                            <a:pt x="13" y="945"/>
                          </a:lnTo>
                          <a:lnTo>
                            <a:pt x="13" y="947"/>
                          </a:lnTo>
                          <a:lnTo>
                            <a:pt x="13" y="949"/>
                          </a:lnTo>
                          <a:lnTo>
                            <a:pt x="11" y="949"/>
                          </a:lnTo>
                          <a:lnTo>
                            <a:pt x="11" y="947"/>
                          </a:lnTo>
                          <a:lnTo>
                            <a:pt x="9" y="947"/>
                          </a:lnTo>
                          <a:lnTo>
                            <a:pt x="9" y="945"/>
                          </a:lnTo>
                          <a:lnTo>
                            <a:pt x="7" y="945"/>
                          </a:lnTo>
                          <a:lnTo>
                            <a:pt x="7" y="943"/>
                          </a:lnTo>
                          <a:lnTo>
                            <a:pt x="7" y="941"/>
                          </a:lnTo>
                          <a:lnTo>
                            <a:pt x="9" y="941"/>
                          </a:lnTo>
                          <a:lnTo>
                            <a:pt x="11" y="941"/>
                          </a:lnTo>
                          <a:lnTo>
                            <a:pt x="13" y="941"/>
                          </a:lnTo>
                          <a:lnTo>
                            <a:pt x="13" y="939"/>
                          </a:lnTo>
                          <a:lnTo>
                            <a:pt x="13" y="937"/>
                          </a:lnTo>
                          <a:lnTo>
                            <a:pt x="11" y="937"/>
                          </a:lnTo>
                          <a:lnTo>
                            <a:pt x="9" y="937"/>
                          </a:lnTo>
                          <a:lnTo>
                            <a:pt x="7" y="937"/>
                          </a:lnTo>
                          <a:lnTo>
                            <a:pt x="7" y="935"/>
                          </a:lnTo>
                          <a:lnTo>
                            <a:pt x="6" y="935"/>
                          </a:lnTo>
                          <a:lnTo>
                            <a:pt x="6" y="933"/>
                          </a:lnTo>
                          <a:lnTo>
                            <a:pt x="6" y="931"/>
                          </a:lnTo>
                          <a:lnTo>
                            <a:pt x="4" y="929"/>
                          </a:lnTo>
                          <a:lnTo>
                            <a:pt x="2" y="929"/>
                          </a:lnTo>
                          <a:lnTo>
                            <a:pt x="2" y="903"/>
                          </a:lnTo>
                          <a:lnTo>
                            <a:pt x="2" y="883"/>
                          </a:lnTo>
                          <a:lnTo>
                            <a:pt x="2" y="857"/>
                          </a:lnTo>
                          <a:lnTo>
                            <a:pt x="2" y="833"/>
                          </a:lnTo>
                          <a:lnTo>
                            <a:pt x="2" y="809"/>
                          </a:lnTo>
                          <a:lnTo>
                            <a:pt x="2" y="803"/>
                          </a:lnTo>
                          <a:lnTo>
                            <a:pt x="2" y="787"/>
                          </a:lnTo>
                          <a:lnTo>
                            <a:pt x="2" y="724"/>
                          </a:lnTo>
                          <a:lnTo>
                            <a:pt x="2" y="661"/>
                          </a:lnTo>
                          <a:lnTo>
                            <a:pt x="2" y="624"/>
                          </a:lnTo>
                          <a:lnTo>
                            <a:pt x="2" y="622"/>
                          </a:lnTo>
                          <a:lnTo>
                            <a:pt x="2" y="615"/>
                          </a:lnTo>
                          <a:lnTo>
                            <a:pt x="2" y="582"/>
                          </a:lnTo>
                          <a:lnTo>
                            <a:pt x="2" y="567"/>
                          </a:lnTo>
                          <a:lnTo>
                            <a:pt x="2" y="555"/>
                          </a:lnTo>
                          <a:lnTo>
                            <a:pt x="0" y="532"/>
                          </a:lnTo>
                          <a:lnTo>
                            <a:pt x="0" y="519"/>
                          </a:lnTo>
                          <a:lnTo>
                            <a:pt x="0" y="507"/>
                          </a:lnTo>
                          <a:lnTo>
                            <a:pt x="0" y="486"/>
                          </a:lnTo>
                          <a:lnTo>
                            <a:pt x="0" y="471"/>
                          </a:lnTo>
                          <a:lnTo>
                            <a:pt x="0" y="467"/>
                          </a:lnTo>
                          <a:lnTo>
                            <a:pt x="0" y="440"/>
                          </a:lnTo>
                          <a:lnTo>
                            <a:pt x="0" y="436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4" name="Freeform 4877"/>
                    <p:cNvSpPr>
                      <a:spLocks/>
                    </p:cNvSpPr>
                    <p:nvPr/>
                  </p:nvSpPr>
                  <p:spPr bwMode="auto">
                    <a:xfrm>
                      <a:off x="2732" y="2464"/>
                      <a:ext cx="1104" cy="787"/>
                    </a:xfrm>
                    <a:custGeom>
                      <a:avLst/>
                      <a:gdLst>
                        <a:gd name="T0" fmla="*/ 157 w 1104"/>
                        <a:gd name="T1" fmla="*/ 307 h 787"/>
                        <a:gd name="T2" fmla="*/ 163 w 1104"/>
                        <a:gd name="T3" fmla="*/ 265 h 787"/>
                        <a:gd name="T4" fmla="*/ 190 w 1104"/>
                        <a:gd name="T5" fmla="*/ 228 h 787"/>
                        <a:gd name="T6" fmla="*/ 213 w 1104"/>
                        <a:gd name="T7" fmla="*/ 219 h 787"/>
                        <a:gd name="T8" fmla="*/ 217 w 1104"/>
                        <a:gd name="T9" fmla="*/ 174 h 787"/>
                        <a:gd name="T10" fmla="*/ 261 w 1104"/>
                        <a:gd name="T11" fmla="*/ 159 h 787"/>
                        <a:gd name="T12" fmla="*/ 296 w 1104"/>
                        <a:gd name="T13" fmla="*/ 155 h 787"/>
                        <a:gd name="T14" fmla="*/ 324 w 1104"/>
                        <a:gd name="T15" fmla="*/ 132 h 787"/>
                        <a:gd name="T16" fmla="*/ 357 w 1104"/>
                        <a:gd name="T17" fmla="*/ 130 h 787"/>
                        <a:gd name="T18" fmla="*/ 384 w 1104"/>
                        <a:gd name="T19" fmla="*/ 109 h 787"/>
                        <a:gd name="T20" fmla="*/ 418 w 1104"/>
                        <a:gd name="T21" fmla="*/ 103 h 787"/>
                        <a:gd name="T22" fmla="*/ 441 w 1104"/>
                        <a:gd name="T23" fmla="*/ 96 h 787"/>
                        <a:gd name="T24" fmla="*/ 470 w 1104"/>
                        <a:gd name="T25" fmla="*/ 107 h 787"/>
                        <a:gd name="T26" fmla="*/ 507 w 1104"/>
                        <a:gd name="T27" fmla="*/ 107 h 787"/>
                        <a:gd name="T28" fmla="*/ 536 w 1104"/>
                        <a:gd name="T29" fmla="*/ 98 h 787"/>
                        <a:gd name="T30" fmla="*/ 568 w 1104"/>
                        <a:gd name="T31" fmla="*/ 90 h 787"/>
                        <a:gd name="T32" fmla="*/ 609 w 1104"/>
                        <a:gd name="T33" fmla="*/ 71 h 787"/>
                        <a:gd name="T34" fmla="*/ 635 w 1104"/>
                        <a:gd name="T35" fmla="*/ 71 h 787"/>
                        <a:gd name="T36" fmla="*/ 662 w 1104"/>
                        <a:gd name="T37" fmla="*/ 55 h 787"/>
                        <a:gd name="T38" fmla="*/ 672 w 1104"/>
                        <a:gd name="T39" fmla="*/ 32 h 787"/>
                        <a:gd name="T40" fmla="*/ 718 w 1104"/>
                        <a:gd name="T41" fmla="*/ 19 h 787"/>
                        <a:gd name="T42" fmla="*/ 754 w 1104"/>
                        <a:gd name="T43" fmla="*/ 28 h 787"/>
                        <a:gd name="T44" fmla="*/ 789 w 1104"/>
                        <a:gd name="T45" fmla="*/ 17 h 787"/>
                        <a:gd name="T46" fmla="*/ 854 w 1104"/>
                        <a:gd name="T47" fmla="*/ 3 h 787"/>
                        <a:gd name="T48" fmla="*/ 879 w 1104"/>
                        <a:gd name="T49" fmla="*/ 48 h 787"/>
                        <a:gd name="T50" fmla="*/ 914 w 1104"/>
                        <a:gd name="T51" fmla="*/ 71 h 787"/>
                        <a:gd name="T52" fmla="*/ 945 w 1104"/>
                        <a:gd name="T53" fmla="*/ 132 h 787"/>
                        <a:gd name="T54" fmla="*/ 964 w 1104"/>
                        <a:gd name="T55" fmla="*/ 192 h 787"/>
                        <a:gd name="T56" fmla="*/ 856 w 1104"/>
                        <a:gd name="T57" fmla="*/ 324 h 787"/>
                        <a:gd name="T58" fmla="*/ 912 w 1104"/>
                        <a:gd name="T59" fmla="*/ 372 h 787"/>
                        <a:gd name="T60" fmla="*/ 968 w 1104"/>
                        <a:gd name="T61" fmla="*/ 412 h 787"/>
                        <a:gd name="T62" fmla="*/ 1000 w 1104"/>
                        <a:gd name="T63" fmla="*/ 472 h 787"/>
                        <a:gd name="T64" fmla="*/ 1031 w 1104"/>
                        <a:gd name="T65" fmla="*/ 537 h 787"/>
                        <a:gd name="T66" fmla="*/ 1069 w 1104"/>
                        <a:gd name="T67" fmla="*/ 656 h 787"/>
                        <a:gd name="T68" fmla="*/ 1092 w 1104"/>
                        <a:gd name="T69" fmla="*/ 770 h 787"/>
                        <a:gd name="T70" fmla="*/ 1035 w 1104"/>
                        <a:gd name="T71" fmla="*/ 691 h 787"/>
                        <a:gd name="T72" fmla="*/ 1012 w 1104"/>
                        <a:gd name="T73" fmla="*/ 620 h 787"/>
                        <a:gd name="T74" fmla="*/ 969 w 1104"/>
                        <a:gd name="T75" fmla="*/ 572 h 787"/>
                        <a:gd name="T76" fmla="*/ 975 w 1104"/>
                        <a:gd name="T77" fmla="*/ 491 h 787"/>
                        <a:gd name="T78" fmla="*/ 925 w 1104"/>
                        <a:gd name="T79" fmla="*/ 508 h 787"/>
                        <a:gd name="T80" fmla="*/ 870 w 1104"/>
                        <a:gd name="T81" fmla="*/ 547 h 787"/>
                        <a:gd name="T82" fmla="*/ 822 w 1104"/>
                        <a:gd name="T83" fmla="*/ 589 h 787"/>
                        <a:gd name="T84" fmla="*/ 762 w 1104"/>
                        <a:gd name="T85" fmla="*/ 570 h 787"/>
                        <a:gd name="T86" fmla="*/ 728 w 1104"/>
                        <a:gd name="T87" fmla="*/ 566 h 787"/>
                        <a:gd name="T88" fmla="*/ 724 w 1104"/>
                        <a:gd name="T89" fmla="*/ 601 h 787"/>
                        <a:gd name="T90" fmla="*/ 401 w 1104"/>
                        <a:gd name="T91" fmla="*/ 620 h 787"/>
                        <a:gd name="T92" fmla="*/ 372 w 1104"/>
                        <a:gd name="T93" fmla="*/ 610 h 787"/>
                        <a:gd name="T94" fmla="*/ 347 w 1104"/>
                        <a:gd name="T95" fmla="*/ 622 h 787"/>
                        <a:gd name="T96" fmla="*/ 311 w 1104"/>
                        <a:gd name="T97" fmla="*/ 628 h 787"/>
                        <a:gd name="T98" fmla="*/ 280 w 1104"/>
                        <a:gd name="T99" fmla="*/ 622 h 787"/>
                        <a:gd name="T100" fmla="*/ 250 w 1104"/>
                        <a:gd name="T101" fmla="*/ 616 h 787"/>
                        <a:gd name="T102" fmla="*/ 219 w 1104"/>
                        <a:gd name="T103" fmla="*/ 595 h 787"/>
                        <a:gd name="T104" fmla="*/ 211 w 1104"/>
                        <a:gd name="T105" fmla="*/ 555 h 787"/>
                        <a:gd name="T106" fmla="*/ 226 w 1104"/>
                        <a:gd name="T107" fmla="*/ 516 h 787"/>
                        <a:gd name="T108" fmla="*/ 248 w 1104"/>
                        <a:gd name="T109" fmla="*/ 497 h 787"/>
                        <a:gd name="T110" fmla="*/ 221 w 1104"/>
                        <a:gd name="T111" fmla="*/ 482 h 787"/>
                        <a:gd name="T112" fmla="*/ 194 w 1104"/>
                        <a:gd name="T113" fmla="*/ 485 h 787"/>
                        <a:gd name="T114" fmla="*/ 169 w 1104"/>
                        <a:gd name="T115" fmla="*/ 491 h 787"/>
                        <a:gd name="T116" fmla="*/ 125 w 1104"/>
                        <a:gd name="T117" fmla="*/ 484 h 787"/>
                        <a:gd name="T118" fmla="*/ 98 w 1104"/>
                        <a:gd name="T119" fmla="*/ 474 h 787"/>
                        <a:gd name="T120" fmla="*/ 69 w 1104"/>
                        <a:gd name="T121" fmla="*/ 445 h 787"/>
                        <a:gd name="T122" fmla="*/ 50 w 1104"/>
                        <a:gd name="T123" fmla="*/ 418 h 787"/>
                        <a:gd name="T124" fmla="*/ 17 w 1104"/>
                        <a:gd name="T125" fmla="*/ 399 h 787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1104" h="787">
                          <a:moveTo>
                            <a:pt x="0" y="389"/>
                          </a:moveTo>
                          <a:lnTo>
                            <a:pt x="104" y="345"/>
                          </a:lnTo>
                          <a:lnTo>
                            <a:pt x="113" y="341"/>
                          </a:lnTo>
                          <a:lnTo>
                            <a:pt x="115" y="340"/>
                          </a:lnTo>
                          <a:lnTo>
                            <a:pt x="115" y="338"/>
                          </a:lnTo>
                          <a:lnTo>
                            <a:pt x="115" y="336"/>
                          </a:lnTo>
                          <a:lnTo>
                            <a:pt x="115" y="334"/>
                          </a:lnTo>
                          <a:lnTo>
                            <a:pt x="117" y="334"/>
                          </a:lnTo>
                          <a:lnTo>
                            <a:pt x="119" y="334"/>
                          </a:lnTo>
                          <a:lnTo>
                            <a:pt x="121" y="334"/>
                          </a:lnTo>
                          <a:lnTo>
                            <a:pt x="123" y="332"/>
                          </a:lnTo>
                          <a:lnTo>
                            <a:pt x="125" y="332"/>
                          </a:lnTo>
                          <a:lnTo>
                            <a:pt x="127" y="332"/>
                          </a:lnTo>
                          <a:lnTo>
                            <a:pt x="130" y="332"/>
                          </a:lnTo>
                          <a:lnTo>
                            <a:pt x="132" y="330"/>
                          </a:lnTo>
                          <a:lnTo>
                            <a:pt x="134" y="330"/>
                          </a:lnTo>
                          <a:lnTo>
                            <a:pt x="136" y="330"/>
                          </a:lnTo>
                          <a:lnTo>
                            <a:pt x="138" y="330"/>
                          </a:lnTo>
                          <a:lnTo>
                            <a:pt x="140" y="328"/>
                          </a:lnTo>
                          <a:lnTo>
                            <a:pt x="142" y="328"/>
                          </a:lnTo>
                          <a:lnTo>
                            <a:pt x="142" y="326"/>
                          </a:lnTo>
                          <a:lnTo>
                            <a:pt x="144" y="326"/>
                          </a:lnTo>
                          <a:lnTo>
                            <a:pt x="146" y="324"/>
                          </a:lnTo>
                          <a:lnTo>
                            <a:pt x="148" y="324"/>
                          </a:lnTo>
                          <a:lnTo>
                            <a:pt x="150" y="324"/>
                          </a:lnTo>
                          <a:lnTo>
                            <a:pt x="152" y="324"/>
                          </a:lnTo>
                          <a:lnTo>
                            <a:pt x="152" y="322"/>
                          </a:lnTo>
                          <a:lnTo>
                            <a:pt x="154" y="322"/>
                          </a:lnTo>
                          <a:lnTo>
                            <a:pt x="154" y="320"/>
                          </a:lnTo>
                          <a:lnTo>
                            <a:pt x="154" y="318"/>
                          </a:lnTo>
                          <a:lnTo>
                            <a:pt x="154" y="316"/>
                          </a:lnTo>
                          <a:lnTo>
                            <a:pt x="154" y="315"/>
                          </a:lnTo>
                          <a:lnTo>
                            <a:pt x="154" y="313"/>
                          </a:lnTo>
                          <a:lnTo>
                            <a:pt x="154" y="311"/>
                          </a:lnTo>
                          <a:lnTo>
                            <a:pt x="152" y="311"/>
                          </a:lnTo>
                          <a:lnTo>
                            <a:pt x="152" y="309"/>
                          </a:lnTo>
                          <a:lnTo>
                            <a:pt x="152" y="307"/>
                          </a:lnTo>
                          <a:lnTo>
                            <a:pt x="154" y="307"/>
                          </a:lnTo>
                          <a:lnTo>
                            <a:pt x="154" y="305"/>
                          </a:lnTo>
                          <a:lnTo>
                            <a:pt x="155" y="305"/>
                          </a:lnTo>
                          <a:lnTo>
                            <a:pt x="157" y="307"/>
                          </a:lnTo>
                          <a:lnTo>
                            <a:pt x="159" y="307"/>
                          </a:lnTo>
                          <a:lnTo>
                            <a:pt x="161" y="307"/>
                          </a:lnTo>
                          <a:lnTo>
                            <a:pt x="163" y="305"/>
                          </a:lnTo>
                          <a:lnTo>
                            <a:pt x="165" y="305"/>
                          </a:lnTo>
                          <a:lnTo>
                            <a:pt x="165" y="303"/>
                          </a:lnTo>
                          <a:lnTo>
                            <a:pt x="167" y="303"/>
                          </a:lnTo>
                          <a:lnTo>
                            <a:pt x="167" y="301"/>
                          </a:lnTo>
                          <a:lnTo>
                            <a:pt x="169" y="301"/>
                          </a:lnTo>
                          <a:lnTo>
                            <a:pt x="171" y="301"/>
                          </a:lnTo>
                          <a:lnTo>
                            <a:pt x="173" y="301"/>
                          </a:lnTo>
                          <a:lnTo>
                            <a:pt x="173" y="299"/>
                          </a:lnTo>
                          <a:lnTo>
                            <a:pt x="173" y="297"/>
                          </a:lnTo>
                          <a:lnTo>
                            <a:pt x="173" y="295"/>
                          </a:lnTo>
                          <a:lnTo>
                            <a:pt x="173" y="292"/>
                          </a:lnTo>
                          <a:lnTo>
                            <a:pt x="173" y="290"/>
                          </a:lnTo>
                          <a:lnTo>
                            <a:pt x="173" y="288"/>
                          </a:lnTo>
                          <a:lnTo>
                            <a:pt x="171" y="284"/>
                          </a:lnTo>
                          <a:lnTo>
                            <a:pt x="171" y="282"/>
                          </a:lnTo>
                          <a:lnTo>
                            <a:pt x="169" y="280"/>
                          </a:lnTo>
                          <a:lnTo>
                            <a:pt x="169" y="278"/>
                          </a:lnTo>
                          <a:lnTo>
                            <a:pt x="167" y="278"/>
                          </a:lnTo>
                          <a:lnTo>
                            <a:pt x="167" y="276"/>
                          </a:lnTo>
                          <a:lnTo>
                            <a:pt x="167" y="274"/>
                          </a:lnTo>
                          <a:lnTo>
                            <a:pt x="169" y="274"/>
                          </a:lnTo>
                          <a:lnTo>
                            <a:pt x="171" y="274"/>
                          </a:lnTo>
                          <a:lnTo>
                            <a:pt x="173" y="274"/>
                          </a:lnTo>
                          <a:lnTo>
                            <a:pt x="175" y="274"/>
                          </a:lnTo>
                          <a:lnTo>
                            <a:pt x="177" y="274"/>
                          </a:lnTo>
                          <a:lnTo>
                            <a:pt x="178" y="274"/>
                          </a:lnTo>
                          <a:lnTo>
                            <a:pt x="178" y="272"/>
                          </a:lnTo>
                          <a:lnTo>
                            <a:pt x="178" y="270"/>
                          </a:lnTo>
                          <a:lnTo>
                            <a:pt x="177" y="268"/>
                          </a:lnTo>
                          <a:lnTo>
                            <a:pt x="177" y="267"/>
                          </a:lnTo>
                          <a:lnTo>
                            <a:pt x="175" y="267"/>
                          </a:lnTo>
                          <a:lnTo>
                            <a:pt x="175" y="265"/>
                          </a:lnTo>
                          <a:lnTo>
                            <a:pt x="173" y="265"/>
                          </a:lnTo>
                          <a:lnTo>
                            <a:pt x="171" y="265"/>
                          </a:lnTo>
                          <a:lnTo>
                            <a:pt x="169" y="265"/>
                          </a:lnTo>
                          <a:lnTo>
                            <a:pt x="167" y="265"/>
                          </a:lnTo>
                          <a:lnTo>
                            <a:pt x="165" y="265"/>
                          </a:lnTo>
                          <a:lnTo>
                            <a:pt x="163" y="265"/>
                          </a:lnTo>
                          <a:lnTo>
                            <a:pt x="163" y="263"/>
                          </a:lnTo>
                          <a:lnTo>
                            <a:pt x="161" y="263"/>
                          </a:lnTo>
                          <a:lnTo>
                            <a:pt x="161" y="261"/>
                          </a:lnTo>
                          <a:lnTo>
                            <a:pt x="163" y="259"/>
                          </a:lnTo>
                          <a:lnTo>
                            <a:pt x="165" y="259"/>
                          </a:lnTo>
                          <a:lnTo>
                            <a:pt x="167" y="259"/>
                          </a:lnTo>
                          <a:lnTo>
                            <a:pt x="169" y="259"/>
                          </a:lnTo>
                          <a:lnTo>
                            <a:pt x="171" y="259"/>
                          </a:lnTo>
                          <a:lnTo>
                            <a:pt x="173" y="259"/>
                          </a:lnTo>
                          <a:lnTo>
                            <a:pt x="173" y="257"/>
                          </a:lnTo>
                          <a:lnTo>
                            <a:pt x="173" y="255"/>
                          </a:lnTo>
                          <a:lnTo>
                            <a:pt x="173" y="253"/>
                          </a:lnTo>
                          <a:lnTo>
                            <a:pt x="171" y="253"/>
                          </a:lnTo>
                          <a:lnTo>
                            <a:pt x="171" y="251"/>
                          </a:lnTo>
                          <a:lnTo>
                            <a:pt x="171" y="249"/>
                          </a:lnTo>
                          <a:lnTo>
                            <a:pt x="173" y="249"/>
                          </a:lnTo>
                          <a:lnTo>
                            <a:pt x="173" y="247"/>
                          </a:lnTo>
                          <a:lnTo>
                            <a:pt x="175" y="247"/>
                          </a:lnTo>
                          <a:lnTo>
                            <a:pt x="177" y="247"/>
                          </a:lnTo>
                          <a:lnTo>
                            <a:pt x="177" y="245"/>
                          </a:lnTo>
                          <a:lnTo>
                            <a:pt x="178" y="245"/>
                          </a:lnTo>
                          <a:lnTo>
                            <a:pt x="180" y="244"/>
                          </a:lnTo>
                          <a:lnTo>
                            <a:pt x="180" y="242"/>
                          </a:lnTo>
                          <a:lnTo>
                            <a:pt x="180" y="240"/>
                          </a:lnTo>
                          <a:lnTo>
                            <a:pt x="180" y="238"/>
                          </a:lnTo>
                          <a:lnTo>
                            <a:pt x="180" y="236"/>
                          </a:lnTo>
                          <a:lnTo>
                            <a:pt x="182" y="236"/>
                          </a:lnTo>
                          <a:lnTo>
                            <a:pt x="184" y="234"/>
                          </a:lnTo>
                          <a:lnTo>
                            <a:pt x="186" y="234"/>
                          </a:lnTo>
                          <a:lnTo>
                            <a:pt x="186" y="236"/>
                          </a:lnTo>
                          <a:lnTo>
                            <a:pt x="188" y="236"/>
                          </a:lnTo>
                          <a:lnTo>
                            <a:pt x="188" y="238"/>
                          </a:lnTo>
                          <a:lnTo>
                            <a:pt x="190" y="238"/>
                          </a:lnTo>
                          <a:lnTo>
                            <a:pt x="192" y="238"/>
                          </a:lnTo>
                          <a:lnTo>
                            <a:pt x="192" y="236"/>
                          </a:lnTo>
                          <a:lnTo>
                            <a:pt x="192" y="234"/>
                          </a:lnTo>
                          <a:lnTo>
                            <a:pt x="190" y="232"/>
                          </a:lnTo>
                          <a:lnTo>
                            <a:pt x="188" y="232"/>
                          </a:lnTo>
                          <a:lnTo>
                            <a:pt x="188" y="230"/>
                          </a:lnTo>
                          <a:lnTo>
                            <a:pt x="188" y="228"/>
                          </a:lnTo>
                          <a:lnTo>
                            <a:pt x="190" y="228"/>
                          </a:lnTo>
                          <a:lnTo>
                            <a:pt x="192" y="228"/>
                          </a:lnTo>
                          <a:lnTo>
                            <a:pt x="194" y="230"/>
                          </a:lnTo>
                          <a:lnTo>
                            <a:pt x="194" y="232"/>
                          </a:lnTo>
                          <a:lnTo>
                            <a:pt x="194" y="234"/>
                          </a:lnTo>
                          <a:lnTo>
                            <a:pt x="194" y="236"/>
                          </a:lnTo>
                          <a:lnTo>
                            <a:pt x="196" y="236"/>
                          </a:lnTo>
                          <a:lnTo>
                            <a:pt x="196" y="238"/>
                          </a:lnTo>
                          <a:lnTo>
                            <a:pt x="198" y="238"/>
                          </a:lnTo>
                          <a:lnTo>
                            <a:pt x="200" y="238"/>
                          </a:lnTo>
                          <a:lnTo>
                            <a:pt x="200" y="236"/>
                          </a:lnTo>
                          <a:lnTo>
                            <a:pt x="202" y="236"/>
                          </a:lnTo>
                          <a:lnTo>
                            <a:pt x="203" y="236"/>
                          </a:lnTo>
                          <a:lnTo>
                            <a:pt x="203" y="234"/>
                          </a:lnTo>
                          <a:lnTo>
                            <a:pt x="205" y="232"/>
                          </a:lnTo>
                          <a:lnTo>
                            <a:pt x="205" y="230"/>
                          </a:lnTo>
                          <a:lnTo>
                            <a:pt x="203" y="230"/>
                          </a:lnTo>
                          <a:lnTo>
                            <a:pt x="203" y="228"/>
                          </a:lnTo>
                          <a:lnTo>
                            <a:pt x="202" y="228"/>
                          </a:lnTo>
                          <a:lnTo>
                            <a:pt x="202" y="226"/>
                          </a:lnTo>
                          <a:lnTo>
                            <a:pt x="200" y="226"/>
                          </a:lnTo>
                          <a:lnTo>
                            <a:pt x="200" y="224"/>
                          </a:lnTo>
                          <a:lnTo>
                            <a:pt x="200" y="222"/>
                          </a:lnTo>
                          <a:lnTo>
                            <a:pt x="200" y="220"/>
                          </a:lnTo>
                          <a:lnTo>
                            <a:pt x="202" y="220"/>
                          </a:lnTo>
                          <a:lnTo>
                            <a:pt x="203" y="220"/>
                          </a:lnTo>
                          <a:lnTo>
                            <a:pt x="205" y="220"/>
                          </a:lnTo>
                          <a:lnTo>
                            <a:pt x="205" y="222"/>
                          </a:lnTo>
                          <a:lnTo>
                            <a:pt x="207" y="224"/>
                          </a:lnTo>
                          <a:lnTo>
                            <a:pt x="207" y="226"/>
                          </a:lnTo>
                          <a:lnTo>
                            <a:pt x="207" y="228"/>
                          </a:lnTo>
                          <a:lnTo>
                            <a:pt x="207" y="230"/>
                          </a:lnTo>
                          <a:lnTo>
                            <a:pt x="207" y="232"/>
                          </a:lnTo>
                          <a:lnTo>
                            <a:pt x="209" y="232"/>
                          </a:lnTo>
                          <a:lnTo>
                            <a:pt x="211" y="232"/>
                          </a:lnTo>
                          <a:lnTo>
                            <a:pt x="213" y="230"/>
                          </a:lnTo>
                          <a:lnTo>
                            <a:pt x="213" y="228"/>
                          </a:lnTo>
                          <a:lnTo>
                            <a:pt x="213" y="226"/>
                          </a:lnTo>
                          <a:lnTo>
                            <a:pt x="213" y="224"/>
                          </a:lnTo>
                          <a:lnTo>
                            <a:pt x="213" y="222"/>
                          </a:lnTo>
                          <a:lnTo>
                            <a:pt x="213" y="220"/>
                          </a:lnTo>
                          <a:lnTo>
                            <a:pt x="213" y="219"/>
                          </a:lnTo>
                          <a:lnTo>
                            <a:pt x="211" y="217"/>
                          </a:lnTo>
                          <a:lnTo>
                            <a:pt x="209" y="217"/>
                          </a:lnTo>
                          <a:lnTo>
                            <a:pt x="207" y="215"/>
                          </a:lnTo>
                          <a:lnTo>
                            <a:pt x="205" y="213"/>
                          </a:lnTo>
                          <a:lnTo>
                            <a:pt x="205" y="209"/>
                          </a:lnTo>
                          <a:lnTo>
                            <a:pt x="205" y="207"/>
                          </a:lnTo>
                          <a:lnTo>
                            <a:pt x="207" y="207"/>
                          </a:lnTo>
                          <a:lnTo>
                            <a:pt x="207" y="205"/>
                          </a:lnTo>
                          <a:lnTo>
                            <a:pt x="209" y="205"/>
                          </a:lnTo>
                          <a:lnTo>
                            <a:pt x="211" y="205"/>
                          </a:lnTo>
                          <a:lnTo>
                            <a:pt x="213" y="205"/>
                          </a:lnTo>
                          <a:lnTo>
                            <a:pt x="215" y="207"/>
                          </a:lnTo>
                          <a:lnTo>
                            <a:pt x="215" y="209"/>
                          </a:lnTo>
                          <a:lnTo>
                            <a:pt x="217" y="209"/>
                          </a:lnTo>
                          <a:lnTo>
                            <a:pt x="219" y="207"/>
                          </a:lnTo>
                          <a:lnTo>
                            <a:pt x="219" y="205"/>
                          </a:lnTo>
                          <a:lnTo>
                            <a:pt x="217" y="203"/>
                          </a:lnTo>
                          <a:lnTo>
                            <a:pt x="215" y="201"/>
                          </a:lnTo>
                          <a:lnTo>
                            <a:pt x="213" y="201"/>
                          </a:lnTo>
                          <a:lnTo>
                            <a:pt x="213" y="199"/>
                          </a:lnTo>
                          <a:lnTo>
                            <a:pt x="211" y="199"/>
                          </a:lnTo>
                          <a:lnTo>
                            <a:pt x="209" y="199"/>
                          </a:lnTo>
                          <a:lnTo>
                            <a:pt x="209" y="197"/>
                          </a:lnTo>
                          <a:lnTo>
                            <a:pt x="207" y="197"/>
                          </a:lnTo>
                          <a:lnTo>
                            <a:pt x="205" y="196"/>
                          </a:lnTo>
                          <a:lnTo>
                            <a:pt x="205" y="194"/>
                          </a:lnTo>
                          <a:lnTo>
                            <a:pt x="203" y="194"/>
                          </a:lnTo>
                          <a:lnTo>
                            <a:pt x="203" y="192"/>
                          </a:lnTo>
                          <a:lnTo>
                            <a:pt x="202" y="192"/>
                          </a:lnTo>
                          <a:lnTo>
                            <a:pt x="202" y="190"/>
                          </a:lnTo>
                          <a:lnTo>
                            <a:pt x="202" y="188"/>
                          </a:lnTo>
                          <a:lnTo>
                            <a:pt x="205" y="188"/>
                          </a:lnTo>
                          <a:lnTo>
                            <a:pt x="207" y="188"/>
                          </a:lnTo>
                          <a:lnTo>
                            <a:pt x="211" y="186"/>
                          </a:lnTo>
                          <a:lnTo>
                            <a:pt x="213" y="184"/>
                          </a:lnTo>
                          <a:lnTo>
                            <a:pt x="213" y="182"/>
                          </a:lnTo>
                          <a:lnTo>
                            <a:pt x="213" y="180"/>
                          </a:lnTo>
                          <a:lnTo>
                            <a:pt x="213" y="178"/>
                          </a:lnTo>
                          <a:lnTo>
                            <a:pt x="213" y="176"/>
                          </a:lnTo>
                          <a:lnTo>
                            <a:pt x="215" y="174"/>
                          </a:lnTo>
                          <a:lnTo>
                            <a:pt x="217" y="174"/>
                          </a:lnTo>
                          <a:lnTo>
                            <a:pt x="217" y="176"/>
                          </a:lnTo>
                          <a:lnTo>
                            <a:pt x="217" y="178"/>
                          </a:lnTo>
                          <a:lnTo>
                            <a:pt x="217" y="180"/>
                          </a:lnTo>
                          <a:lnTo>
                            <a:pt x="219" y="180"/>
                          </a:lnTo>
                          <a:lnTo>
                            <a:pt x="221" y="180"/>
                          </a:lnTo>
                          <a:lnTo>
                            <a:pt x="225" y="180"/>
                          </a:lnTo>
                          <a:lnTo>
                            <a:pt x="226" y="178"/>
                          </a:lnTo>
                          <a:lnTo>
                            <a:pt x="230" y="178"/>
                          </a:lnTo>
                          <a:lnTo>
                            <a:pt x="232" y="176"/>
                          </a:lnTo>
                          <a:lnTo>
                            <a:pt x="234" y="176"/>
                          </a:lnTo>
                          <a:lnTo>
                            <a:pt x="236" y="174"/>
                          </a:lnTo>
                          <a:lnTo>
                            <a:pt x="236" y="172"/>
                          </a:lnTo>
                          <a:lnTo>
                            <a:pt x="238" y="171"/>
                          </a:lnTo>
                          <a:lnTo>
                            <a:pt x="240" y="171"/>
                          </a:lnTo>
                          <a:lnTo>
                            <a:pt x="242" y="172"/>
                          </a:lnTo>
                          <a:lnTo>
                            <a:pt x="244" y="172"/>
                          </a:lnTo>
                          <a:lnTo>
                            <a:pt x="244" y="174"/>
                          </a:lnTo>
                          <a:lnTo>
                            <a:pt x="244" y="176"/>
                          </a:lnTo>
                          <a:lnTo>
                            <a:pt x="244" y="178"/>
                          </a:lnTo>
                          <a:lnTo>
                            <a:pt x="242" y="180"/>
                          </a:lnTo>
                          <a:lnTo>
                            <a:pt x="244" y="182"/>
                          </a:lnTo>
                          <a:lnTo>
                            <a:pt x="246" y="184"/>
                          </a:lnTo>
                          <a:lnTo>
                            <a:pt x="248" y="184"/>
                          </a:lnTo>
                          <a:lnTo>
                            <a:pt x="250" y="184"/>
                          </a:lnTo>
                          <a:lnTo>
                            <a:pt x="250" y="182"/>
                          </a:lnTo>
                          <a:lnTo>
                            <a:pt x="253" y="180"/>
                          </a:lnTo>
                          <a:lnTo>
                            <a:pt x="257" y="178"/>
                          </a:lnTo>
                          <a:lnTo>
                            <a:pt x="261" y="178"/>
                          </a:lnTo>
                          <a:lnTo>
                            <a:pt x="263" y="178"/>
                          </a:lnTo>
                          <a:lnTo>
                            <a:pt x="263" y="176"/>
                          </a:lnTo>
                          <a:lnTo>
                            <a:pt x="263" y="174"/>
                          </a:lnTo>
                          <a:lnTo>
                            <a:pt x="263" y="172"/>
                          </a:lnTo>
                          <a:lnTo>
                            <a:pt x="263" y="171"/>
                          </a:lnTo>
                          <a:lnTo>
                            <a:pt x="261" y="169"/>
                          </a:lnTo>
                          <a:lnTo>
                            <a:pt x="259" y="169"/>
                          </a:lnTo>
                          <a:lnTo>
                            <a:pt x="259" y="167"/>
                          </a:lnTo>
                          <a:lnTo>
                            <a:pt x="257" y="165"/>
                          </a:lnTo>
                          <a:lnTo>
                            <a:pt x="257" y="163"/>
                          </a:lnTo>
                          <a:lnTo>
                            <a:pt x="257" y="161"/>
                          </a:lnTo>
                          <a:lnTo>
                            <a:pt x="259" y="161"/>
                          </a:lnTo>
                          <a:lnTo>
                            <a:pt x="261" y="159"/>
                          </a:lnTo>
                          <a:lnTo>
                            <a:pt x="263" y="161"/>
                          </a:lnTo>
                          <a:lnTo>
                            <a:pt x="265" y="161"/>
                          </a:lnTo>
                          <a:lnTo>
                            <a:pt x="267" y="163"/>
                          </a:lnTo>
                          <a:lnTo>
                            <a:pt x="269" y="163"/>
                          </a:lnTo>
                          <a:lnTo>
                            <a:pt x="271" y="165"/>
                          </a:lnTo>
                          <a:lnTo>
                            <a:pt x="273" y="165"/>
                          </a:lnTo>
                          <a:lnTo>
                            <a:pt x="273" y="167"/>
                          </a:lnTo>
                          <a:lnTo>
                            <a:pt x="273" y="169"/>
                          </a:lnTo>
                          <a:lnTo>
                            <a:pt x="274" y="169"/>
                          </a:lnTo>
                          <a:lnTo>
                            <a:pt x="278" y="169"/>
                          </a:lnTo>
                          <a:lnTo>
                            <a:pt x="280" y="169"/>
                          </a:lnTo>
                          <a:lnTo>
                            <a:pt x="282" y="167"/>
                          </a:lnTo>
                          <a:lnTo>
                            <a:pt x="282" y="163"/>
                          </a:lnTo>
                          <a:lnTo>
                            <a:pt x="282" y="161"/>
                          </a:lnTo>
                          <a:lnTo>
                            <a:pt x="282" y="159"/>
                          </a:lnTo>
                          <a:lnTo>
                            <a:pt x="282" y="157"/>
                          </a:lnTo>
                          <a:lnTo>
                            <a:pt x="284" y="155"/>
                          </a:lnTo>
                          <a:lnTo>
                            <a:pt x="284" y="153"/>
                          </a:lnTo>
                          <a:lnTo>
                            <a:pt x="282" y="153"/>
                          </a:lnTo>
                          <a:lnTo>
                            <a:pt x="282" y="151"/>
                          </a:lnTo>
                          <a:lnTo>
                            <a:pt x="280" y="149"/>
                          </a:lnTo>
                          <a:lnTo>
                            <a:pt x="280" y="147"/>
                          </a:lnTo>
                          <a:lnTo>
                            <a:pt x="278" y="147"/>
                          </a:lnTo>
                          <a:lnTo>
                            <a:pt x="278" y="146"/>
                          </a:lnTo>
                          <a:lnTo>
                            <a:pt x="276" y="146"/>
                          </a:lnTo>
                          <a:lnTo>
                            <a:pt x="274" y="144"/>
                          </a:lnTo>
                          <a:lnTo>
                            <a:pt x="274" y="142"/>
                          </a:lnTo>
                          <a:lnTo>
                            <a:pt x="276" y="140"/>
                          </a:lnTo>
                          <a:lnTo>
                            <a:pt x="276" y="138"/>
                          </a:lnTo>
                          <a:lnTo>
                            <a:pt x="278" y="138"/>
                          </a:lnTo>
                          <a:lnTo>
                            <a:pt x="280" y="138"/>
                          </a:lnTo>
                          <a:lnTo>
                            <a:pt x="282" y="140"/>
                          </a:lnTo>
                          <a:lnTo>
                            <a:pt x="284" y="144"/>
                          </a:lnTo>
                          <a:lnTo>
                            <a:pt x="284" y="146"/>
                          </a:lnTo>
                          <a:lnTo>
                            <a:pt x="286" y="147"/>
                          </a:lnTo>
                          <a:lnTo>
                            <a:pt x="286" y="149"/>
                          </a:lnTo>
                          <a:lnTo>
                            <a:pt x="286" y="151"/>
                          </a:lnTo>
                          <a:lnTo>
                            <a:pt x="290" y="153"/>
                          </a:lnTo>
                          <a:lnTo>
                            <a:pt x="292" y="153"/>
                          </a:lnTo>
                          <a:lnTo>
                            <a:pt x="294" y="155"/>
                          </a:lnTo>
                          <a:lnTo>
                            <a:pt x="296" y="155"/>
                          </a:lnTo>
                          <a:lnTo>
                            <a:pt x="298" y="155"/>
                          </a:lnTo>
                          <a:lnTo>
                            <a:pt x="298" y="153"/>
                          </a:lnTo>
                          <a:lnTo>
                            <a:pt x="296" y="151"/>
                          </a:lnTo>
                          <a:lnTo>
                            <a:pt x="294" y="149"/>
                          </a:lnTo>
                          <a:lnTo>
                            <a:pt x="292" y="147"/>
                          </a:lnTo>
                          <a:lnTo>
                            <a:pt x="290" y="144"/>
                          </a:lnTo>
                          <a:lnTo>
                            <a:pt x="290" y="142"/>
                          </a:lnTo>
                          <a:lnTo>
                            <a:pt x="288" y="138"/>
                          </a:lnTo>
                          <a:lnTo>
                            <a:pt x="290" y="136"/>
                          </a:lnTo>
                          <a:lnTo>
                            <a:pt x="290" y="134"/>
                          </a:lnTo>
                          <a:lnTo>
                            <a:pt x="292" y="134"/>
                          </a:lnTo>
                          <a:lnTo>
                            <a:pt x="294" y="134"/>
                          </a:lnTo>
                          <a:lnTo>
                            <a:pt x="296" y="134"/>
                          </a:lnTo>
                          <a:lnTo>
                            <a:pt x="298" y="136"/>
                          </a:lnTo>
                          <a:lnTo>
                            <a:pt x="298" y="138"/>
                          </a:lnTo>
                          <a:lnTo>
                            <a:pt x="298" y="142"/>
                          </a:lnTo>
                          <a:lnTo>
                            <a:pt x="298" y="144"/>
                          </a:lnTo>
                          <a:lnTo>
                            <a:pt x="298" y="146"/>
                          </a:lnTo>
                          <a:lnTo>
                            <a:pt x="298" y="147"/>
                          </a:lnTo>
                          <a:lnTo>
                            <a:pt x="299" y="147"/>
                          </a:lnTo>
                          <a:lnTo>
                            <a:pt x="301" y="147"/>
                          </a:lnTo>
                          <a:lnTo>
                            <a:pt x="303" y="146"/>
                          </a:lnTo>
                          <a:lnTo>
                            <a:pt x="305" y="144"/>
                          </a:lnTo>
                          <a:lnTo>
                            <a:pt x="305" y="140"/>
                          </a:lnTo>
                          <a:lnTo>
                            <a:pt x="303" y="138"/>
                          </a:lnTo>
                          <a:lnTo>
                            <a:pt x="303" y="136"/>
                          </a:lnTo>
                          <a:lnTo>
                            <a:pt x="305" y="134"/>
                          </a:lnTo>
                          <a:lnTo>
                            <a:pt x="305" y="132"/>
                          </a:lnTo>
                          <a:lnTo>
                            <a:pt x="307" y="132"/>
                          </a:lnTo>
                          <a:lnTo>
                            <a:pt x="309" y="132"/>
                          </a:lnTo>
                          <a:lnTo>
                            <a:pt x="311" y="132"/>
                          </a:lnTo>
                          <a:lnTo>
                            <a:pt x="313" y="132"/>
                          </a:lnTo>
                          <a:lnTo>
                            <a:pt x="315" y="134"/>
                          </a:lnTo>
                          <a:lnTo>
                            <a:pt x="317" y="134"/>
                          </a:lnTo>
                          <a:lnTo>
                            <a:pt x="319" y="136"/>
                          </a:lnTo>
                          <a:lnTo>
                            <a:pt x="319" y="138"/>
                          </a:lnTo>
                          <a:lnTo>
                            <a:pt x="321" y="138"/>
                          </a:lnTo>
                          <a:lnTo>
                            <a:pt x="322" y="138"/>
                          </a:lnTo>
                          <a:lnTo>
                            <a:pt x="324" y="136"/>
                          </a:lnTo>
                          <a:lnTo>
                            <a:pt x="324" y="134"/>
                          </a:lnTo>
                          <a:lnTo>
                            <a:pt x="324" y="132"/>
                          </a:lnTo>
                          <a:lnTo>
                            <a:pt x="322" y="130"/>
                          </a:lnTo>
                          <a:lnTo>
                            <a:pt x="319" y="130"/>
                          </a:lnTo>
                          <a:lnTo>
                            <a:pt x="317" y="128"/>
                          </a:lnTo>
                          <a:lnTo>
                            <a:pt x="315" y="126"/>
                          </a:lnTo>
                          <a:lnTo>
                            <a:pt x="317" y="126"/>
                          </a:lnTo>
                          <a:lnTo>
                            <a:pt x="317" y="124"/>
                          </a:lnTo>
                          <a:lnTo>
                            <a:pt x="319" y="124"/>
                          </a:lnTo>
                          <a:lnTo>
                            <a:pt x="321" y="124"/>
                          </a:lnTo>
                          <a:lnTo>
                            <a:pt x="322" y="126"/>
                          </a:lnTo>
                          <a:lnTo>
                            <a:pt x="324" y="128"/>
                          </a:lnTo>
                          <a:lnTo>
                            <a:pt x="326" y="128"/>
                          </a:lnTo>
                          <a:lnTo>
                            <a:pt x="326" y="130"/>
                          </a:lnTo>
                          <a:lnTo>
                            <a:pt x="328" y="132"/>
                          </a:lnTo>
                          <a:lnTo>
                            <a:pt x="328" y="134"/>
                          </a:lnTo>
                          <a:lnTo>
                            <a:pt x="328" y="138"/>
                          </a:lnTo>
                          <a:lnTo>
                            <a:pt x="330" y="138"/>
                          </a:lnTo>
                          <a:lnTo>
                            <a:pt x="332" y="136"/>
                          </a:lnTo>
                          <a:lnTo>
                            <a:pt x="332" y="134"/>
                          </a:lnTo>
                          <a:lnTo>
                            <a:pt x="334" y="132"/>
                          </a:lnTo>
                          <a:lnTo>
                            <a:pt x="334" y="130"/>
                          </a:lnTo>
                          <a:lnTo>
                            <a:pt x="336" y="128"/>
                          </a:lnTo>
                          <a:lnTo>
                            <a:pt x="336" y="126"/>
                          </a:lnTo>
                          <a:lnTo>
                            <a:pt x="338" y="126"/>
                          </a:lnTo>
                          <a:lnTo>
                            <a:pt x="338" y="124"/>
                          </a:lnTo>
                          <a:lnTo>
                            <a:pt x="340" y="126"/>
                          </a:lnTo>
                          <a:lnTo>
                            <a:pt x="342" y="126"/>
                          </a:lnTo>
                          <a:lnTo>
                            <a:pt x="342" y="128"/>
                          </a:lnTo>
                          <a:lnTo>
                            <a:pt x="344" y="128"/>
                          </a:lnTo>
                          <a:lnTo>
                            <a:pt x="344" y="130"/>
                          </a:lnTo>
                          <a:lnTo>
                            <a:pt x="346" y="130"/>
                          </a:lnTo>
                          <a:lnTo>
                            <a:pt x="347" y="130"/>
                          </a:lnTo>
                          <a:lnTo>
                            <a:pt x="349" y="128"/>
                          </a:lnTo>
                          <a:lnTo>
                            <a:pt x="349" y="126"/>
                          </a:lnTo>
                          <a:lnTo>
                            <a:pt x="349" y="124"/>
                          </a:lnTo>
                          <a:lnTo>
                            <a:pt x="351" y="123"/>
                          </a:lnTo>
                          <a:lnTo>
                            <a:pt x="353" y="123"/>
                          </a:lnTo>
                          <a:lnTo>
                            <a:pt x="353" y="124"/>
                          </a:lnTo>
                          <a:lnTo>
                            <a:pt x="355" y="126"/>
                          </a:lnTo>
                          <a:lnTo>
                            <a:pt x="355" y="128"/>
                          </a:lnTo>
                          <a:lnTo>
                            <a:pt x="355" y="130"/>
                          </a:lnTo>
                          <a:lnTo>
                            <a:pt x="357" y="130"/>
                          </a:lnTo>
                          <a:lnTo>
                            <a:pt x="357" y="128"/>
                          </a:lnTo>
                          <a:lnTo>
                            <a:pt x="359" y="128"/>
                          </a:lnTo>
                          <a:lnTo>
                            <a:pt x="359" y="126"/>
                          </a:lnTo>
                          <a:lnTo>
                            <a:pt x="359" y="123"/>
                          </a:lnTo>
                          <a:lnTo>
                            <a:pt x="361" y="121"/>
                          </a:lnTo>
                          <a:lnTo>
                            <a:pt x="361" y="117"/>
                          </a:lnTo>
                          <a:lnTo>
                            <a:pt x="361" y="115"/>
                          </a:lnTo>
                          <a:lnTo>
                            <a:pt x="361" y="113"/>
                          </a:lnTo>
                          <a:lnTo>
                            <a:pt x="359" y="111"/>
                          </a:lnTo>
                          <a:lnTo>
                            <a:pt x="359" y="109"/>
                          </a:lnTo>
                          <a:lnTo>
                            <a:pt x="359" y="107"/>
                          </a:lnTo>
                          <a:lnTo>
                            <a:pt x="361" y="105"/>
                          </a:lnTo>
                          <a:lnTo>
                            <a:pt x="363" y="105"/>
                          </a:lnTo>
                          <a:lnTo>
                            <a:pt x="363" y="103"/>
                          </a:lnTo>
                          <a:lnTo>
                            <a:pt x="363" y="101"/>
                          </a:lnTo>
                          <a:lnTo>
                            <a:pt x="361" y="101"/>
                          </a:lnTo>
                          <a:lnTo>
                            <a:pt x="359" y="101"/>
                          </a:lnTo>
                          <a:lnTo>
                            <a:pt x="357" y="101"/>
                          </a:lnTo>
                          <a:lnTo>
                            <a:pt x="357" y="103"/>
                          </a:lnTo>
                          <a:lnTo>
                            <a:pt x="355" y="103"/>
                          </a:lnTo>
                          <a:lnTo>
                            <a:pt x="355" y="101"/>
                          </a:lnTo>
                          <a:lnTo>
                            <a:pt x="357" y="101"/>
                          </a:lnTo>
                          <a:lnTo>
                            <a:pt x="357" y="99"/>
                          </a:lnTo>
                          <a:lnTo>
                            <a:pt x="359" y="99"/>
                          </a:lnTo>
                          <a:lnTo>
                            <a:pt x="361" y="99"/>
                          </a:lnTo>
                          <a:lnTo>
                            <a:pt x="363" y="99"/>
                          </a:lnTo>
                          <a:lnTo>
                            <a:pt x="365" y="101"/>
                          </a:lnTo>
                          <a:lnTo>
                            <a:pt x="367" y="101"/>
                          </a:lnTo>
                          <a:lnTo>
                            <a:pt x="369" y="101"/>
                          </a:lnTo>
                          <a:lnTo>
                            <a:pt x="370" y="101"/>
                          </a:lnTo>
                          <a:lnTo>
                            <a:pt x="372" y="101"/>
                          </a:lnTo>
                          <a:lnTo>
                            <a:pt x="374" y="101"/>
                          </a:lnTo>
                          <a:lnTo>
                            <a:pt x="376" y="101"/>
                          </a:lnTo>
                          <a:lnTo>
                            <a:pt x="378" y="101"/>
                          </a:lnTo>
                          <a:lnTo>
                            <a:pt x="380" y="101"/>
                          </a:lnTo>
                          <a:lnTo>
                            <a:pt x="382" y="101"/>
                          </a:lnTo>
                          <a:lnTo>
                            <a:pt x="382" y="103"/>
                          </a:lnTo>
                          <a:lnTo>
                            <a:pt x="382" y="105"/>
                          </a:lnTo>
                          <a:lnTo>
                            <a:pt x="382" y="107"/>
                          </a:lnTo>
                          <a:lnTo>
                            <a:pt x="382" y="109"/>
                          </a:lnTo>
                          <a:lnTo>
                            <a:pt x="384" y="109"/>
                          </a:lnTo>
                          <a:lnTo>
                            <a:pt x="384" y="107"/>
                          </a:lnTo>
                          <a:lnTo>
                            <a:pt x="386" y="107"/>
                          </a:lnTo>
                          <a:lnTo>
                            <a:pt x="386" y="105"/>
                          </a:lnTo>
                          <a:lnTo>
                            <a:pt x="386" y="103"/>
                          </a:lnTo>
                          <a:lnTo>
                            <a:pt x="384" y="103"/>
                          </a:lnTo>
                          <a:lnTo>
                            <a:pt x="384" y="101"/>
                          </a:lnTo>
                          <a:lnTo>
                            <a:pt x="386" y="101"/>
                          </a:lnTo>
                          <a:lnTo>
                            <a:pt x="386" y="99"/>
                          </a:lnTo>
                          <a:lnTo>
                            <a:pt x="386" y="98"/>
                          </a:lnTo>
                          <a:lnTo>
                            <a:pt x="388" y="98"/>
                          </a:lnTo>
                          <a:lnTo>
                            <a:pt x="388" y="96"/>
                          </a:lnTo>
                          <a:lnTo>
                            <a:pt x="388" y="94"/>
                          </a:lnTo>
                          <a:lnTo>
                            <a:pt x="390" y="94"/>
                          </a:lnTo>
                          <a:lnTo>
                            <a:pt x="392" y="94"/>
                          </a:lnTo>
                          <a:lnTo>
                            <a:pt x="392" y="92"/>
                          </a:lnTo>
                          <a:lnTo>
                            <a:pt x="393" y="92"/>
                          </a:lnTo>
                          <a:lnTo>
                            <a:pt x="395" y="92"/>
                          </a:lnTo>
                          <a:lnTo>
                            <a:pt x="395" y="94"/>
                          </a:lnTo>
                          <a:lnTo>
                            <a:pt x="397" y="94"/>
                          </a:lnTo>
                          <a:lnTo>
                            <a:pt x="397" y="96"/>
                          </a:lnTo>
                          <a:lnTo>
                            <a:pt x="399" y="96"/>
                          </a:lnTo>
                          <a:lnTo>
                            <a:pt x="399" y="98"/>
                          </a:lnTo>
                          <a:lnTo>
                            <a:pt x="399" y="99"/>
                          </a:lnTo>
                          <a:lnTo>
                            <a:pt x="401" y="99"/>
                          </a:lnTo>
                          <a:lnTo>
                            <a:pt x="401" y="101"/>
                          </a:lnTo>
                          <a:lnTo>
                            <a:pt x="401" y="103"/>
                          </a:lnTo>
                          <a:lnTo>
                            <a:pt x="403" y="105"/>
                          </a:lnTo>
                          <a:lnTo>
                            <a:pt x="405" y="105"/>
                          </a:lnTo>
                          <a:lnTo>
                            <a:pt x="407" y="105"/>
                          </a:lnTo>
                          <a:lnTo>
                            <a:pt x="409" y="105"/>
                          </a:lnTo>
                          <a:lnTo>
                            <a:pt x="409" y="103"/>
                          </a:lnTo>
                          <a:lnTo>
                            <a:pt x="409" y="101"/>
                          </a:lnTo>
                          <a:lnTo>
                            <a:pt x="409" y="99"/>
                          </a:lnTo>
                          <a:lnTo>
                            <a:pt x="411" y="99"/>
                          </a:lnTo>
                          <a:lnTo>
                            <a:pt x="413" y="99"/>
                          </a:lnTo>
                          <a:lnTo>
                            <a:pt x="415" y="99"/>
                          </a:lnTo>
                          <a:lnTo>
                            <a:pt x="415" y="101"/>
                          </a:lnTo>
                          <a:lnTo>
                            <a:pt x="415" y="103"/>
                          </a:lnTo>
                          <a:lnTo>
                            <a:pt x="417" y="105"/>
                          </a:lnTo>
                          <a:lnTo>
                            <a:pt x="417" y="103"/>
                          </a:lnTo>
                          <a:lnTo>
                            <a:pt x="418" y="103"/>
                          </a:lnTo>
                          <a:lnTo>
                            <a:pt x="418" y="101"/>
                          </a:lnTo>
                          <a:lnTo>
                            <a:pt x="420" y="101"/>
                          </a:lnTo>
                          <a:lnTo>
                            <a:pt x="422" y="101"/>
                          </a:lnTo>
                          <a:lnTo>
                            <a:pt x="422" y="99"/>
                          </a:lnTo>
                          <a:lnTo>
                            <a:pt x="424" y="99"/>
                          </a:lnTo>
                          <a:lnTo>
                            <a:pt x="426" y="99"/>
                          </a:lnTo>
                          <a:lnTo>
                            <a:pt x="426" y="98"/>
                          </a:lnTo>
                          <a:lnTo>
                            <a:pt x="428" y="98"/>
                          </a:lnTo>
                          <a:lnTo>
                            <a:pt x="428" y="96"/>
                          </a:lnTo>
                          <a:lnTo>
                            <a:pt x="430" y="96"/>
                          </a:lnTo>
                          <a:lnTo>
                            <a:pt x="432" y="96"/>
                          </a:lnTo>
                          <a:lnTo>
                            <a:pt x="432" y="94"/>
                          </a:lnTo>
                          <a:lnTo>
                            <a:pt x="432" y="92"/>
                          </a:lnTo>
                          <a:lnTo>
                            <a:pt x="432" y="90"/>
                          </a:lnTo>
                          <a:lnTo>
                            <a:pt x="434" y="90"/>
                          </a:lnTo>
                          <a:lnTo>
                            <a:pt x="436" y="90"/>
                          </a:lnTo>
                          <a:lnTo>
                            <a:pt x="436" y="92"/>
                          </a:lnTo>
                          <a:lnTo>
                            <a:pt x="438" y="92"/>
                          </a:lnTo>
                          <a:lnTo>
                            <a:pt x="438" y="94"/>
                          </a:lnTo>
                          <a:lnTo>
                            <a:pt x="438" y="96"/>
                          </a:lnTo>
                          <a:lnTo>
                            <a:pt x="438" y="98"/>
                          </a:lnTo>
                          <a:lnTo>
                            <a:pt x="438" y="99"/>
                          </a:lnTo>
                          <a:lnTo>
                            <a:pt x="436" y="99"/>
                          </a:lnTo>
                          <a:lnTo>
                            <a:pt x="436" y="101"/>
                          </a:lnTo>
                          <a:lnTo>
                            <a:pt x="434" y="101"/>
                          </a:lnTo>
                          <a:lnTo>
                            <a:pt x="434" y="103"/>
                          </a:lnTo>
                          <a:lnTo>
                            <a:pt x="434" y="105"/>
                          </a:lnTo>
                          <a:lnTo>
                            <a:pt x="434" y="107"/>
                          </a:lnTo>
                          <a:lnTo>
                            <a:pt x="434" y="109"/>
                          </a:lnTo>
                          <a:lnTo>
                            <a:pt x="436" y="109"/>
                          </a:lnTo>
                          <a:lnTo>
                            <a:pt x="438" y="109"/>
                          </a:lnTo>
                          <a:lnTo>
                            <a:pt x="440" y="109"/>
                          </a:lnTo>
                          <a:lnTo>
                            <a:pt x="440" y="107"/>
                          </a:lnTo>
                          <a:lnTo>
                            <a:pt x="441" y="107"/>
                          </a:lnTo>
                          <a:lnTo>
                            <a:pt x="441" y="105"/>
                          </a:lnTo>
                          <a:lnTo>
                            <a:pt x="443" y="103"/>
                          </a:lnTo>
                          <a:lnTo>
                            <a:pt x="443" y="101"/>
                          </a:lnTo>
                          <a:lnTo>
                            <a:pt x="443" y="99"/>
                          </a:lnTo>
                          <a:lnTo>
                            <a:pt x="443" y="98"/>
                          </a:lnTo>
                          <a:lnTo>
                            <a:pt x="443" y="96"/>
                          </a:lnTo>
                          <a:lnTo>
                            <a:pt x="441" y="96"/>
                          </a:lnTo>
                          <a:lnTo>
                            <a:pt x="441" y="94"/>
                          </a:lnTo>
                          <a:lnTo>
                            <a:pt x="440" y="94"/>
                          </a:lnTo>
                          <a:lnTo>
                            <a:pt x="440" y="92"/>
                          </a:lnTo>
                          <a:lnTo>
                            <a:pt x="438" y="92"/>
                          </a:lnTo>
                          <a:lnTo>
                            <a:pt x="438" y="90"/>
                          </a:lnTo>
                          <a:lnTo>
                            <a:pt x="438" y="88"/>
                          </a:lnTo>
                          <a:lnTo>
                            <a:pt x="440" y="88"/>
                          </a:lnTo>
                          <a:lnTo>
                            <a:pt x="441" y="88"/>
                          </a:lnTo>
                          <a:lnTo>
                            <a:pt x="443" y="88"/>
                          </a:lnTo>
                          <a:lnTo>
                            <a:pt x="445" y="88"/>
                          </a:lnTo>
                          <a:lnTo>
                            <a:pt x="447" y="88"/>
                          </a:lnTo>
                          <a:lnTo>
                            <a:pt x="449" y="90"/>
                          </a:lnTo>
                          <a:lnTo>
                            <a:pt x="449" y="92"/>
                          </a:lnTo>
                          <a:lnTo>
                            <a:pt x="451" y="94"/>
                          </a:lnTo>
                          <a:lnTo>
                            <a:pt x="451" y="96"/>
                          </a:lnTo>
                          <a:lnTo>
                            <a:pt x="451" y="98"/>
                          </a:lnTo>
                          <a:lnTo>
                            <a:pt x="451" y="99"/>
                          </a:lnTo>
                          <a:lnTo>
                            <a:pt x="451" y="101"/>
                          </a:lnTo>
                          <a:lnTo>
                            <a:pt x="453" y="101"/>
                          </a:lnTo>
                          <a:lnTo>
                            <a:pt x="455" y="101"/>
                          </a:lnTo>
                          <a:lnTo>
                            <a:pt x="457" y="101"/>
                          </a:lnTo>
                          <a:lnTo>
                            <a:pt x="457" y="99"/>
                          </a:lnTo>
                          <a:lnTo>
                            <a:pt x="457" y="98"/>
                          </a:lnTo>
                          <a:lnTo>
                            <a:pt x="459" y="96"/>
                          </a:lnTo>
                          <a:lnTo>
                            <a:pt x="459" y="94"/>
                          </a:lnTo>
                          <a:lnTo>
                            <a:pt x="461" y="94"/>
                          </a:lnTo>
                          <a:lnTo>
                            <a:pt x="463" y="94"/>
                          </a:lnTo>
                          <a:lnTo>
                            <a:pt x="463" y="96"/>
                          </a:lnTo>
                          <a:lnTo>
                            <a:pt x="463" y="98"/>
                          </a:lnTo>
                          <a:lnTo>
                            <a:pt x="463" y="99"/>
                          </a:lnTo>
                          <a:lnTo>
                            <a:pt x="461" y="99"/>
                          </a:lnTo>
                          <a:lnTo>
                            <a:pt x="461" y="101"/>
                          </a:lnTo>
                          <a:lnTo>
                            <a:pt x="463" y="103"/>
                          </a:lnTo>
                          <a:lnTo>
                            <a:pt x="465" y="103"/>
                          </a:lnTo>
                          <a:lnTo>
                            <a:pt x="466" y="103"/>
                          </a:lnTo>
                          <a:lnTo>
                            <a:pt x="466" y="101"/>
                          </a:lnTo>
                          <a:lnTo>
                            <a:pt x="468" y="101"/>
                          </a:lnTo>
                          <a:lnTo>
                            <a:pt x="470" y="101"/>
                          </a:lnTo>
                          <a:lnTo>
                            <a:pt x="470" y="103"/>
                          </a:lnTo>
                          <a:lnTo>
                            <a:pt x="470" y="105"/>
                          </a:lnTo>
                          <a:lnTo>
                            <a:pt x="470" y="107"/>
                          </a:lnTo>
                          <a:lnTo>
                            <a:pt x="468" y="107"/>
                          </a:lnTo>
                          <a:lnTo>
                            <a:pt x="468" y="109"/>
                          </a:lnTo>
                          <a:lnTo>
                            <a:pt x="466" y="109"/>
                          </a:lnTo>
                          <a:lnTo>
                            <a:pt x="466" y="111"/>
                          </a:lnTo>
                          <a:lnTo>
                            <a:pt x="465" y="111"/>
                          </a:lnTo>
                          <a:lnTo>
                            <a:pt x="465" y="113"/>
                          </a:lnTo>
                          <a:lnTo>
                            <a:pt x="466" y="113"/>
                          </a:lnTo>
                          <a:lnTo>
                            <a:pt x="468" y="113"/>
                          </a:lnTo>
                          <a:lnTo>
                            <a:pt x="470" y="113"/>
                          </a:lnTo>
                          <a:lnTo>
                            <a:pt x="472" y="111"/>
                          </a:lnTo>
                          <a:lnTo>
                            <a:pt x="474" y="111"/>
                          </a:lnTo>
                          <a:lnTo>
                            <a:pt x="474" y="109"/>
                          </a:lnTo>
                          <a:lnTo>
                            <a:pt x="476" y="109"/>
                          </a:lnTo>
                          <a:lnTo>
                            <a:pt x="478" y="107"/>
                          </a:lnTo>
                          <a:lnTo>
                            <a:pt x="480" y="105"/>
                          </a:lnTo>
                          <a:lnTo>
                            <a:pt x="480" y="103"/>
                          </a:lnTo>
                          <a:lnTo>
                            <a:pt x="482" y="101"/>
                          </a:lnTo>
                          <a:lnTo>
                            <a:pt x="484" y="101"/>
                          </a:lnTo>
                          <a:lnTo>
                            <a:pt x="484" y="99"/>
                          </a:lnTo>
                          <a:lnTo>
                            <a:pt x="486" y="101"/>
                          </a:lnTo>
                          <a:lnTo>
                            <a:pt x="486" y="103"/>
                          </a:lnTo>
                          <a:lnTo>
                            <a:pt x="488" y="103"/>
                          </a:lnTo>
                          <a:lnTo>
                            <a:pt x="488" y="105"/>
                          </a:lnTo>
                          <a:lnTo>
                            <a:pt x="488" y="107"/>
                          </a:lnTo>
                          <a:lnTo>
                            <a:pt x="488" y="109"/>
                          </a:lnTo>
                          <a:lnTo>
                            <a:pt x="488" y="111"/>
                          </a:lnTo>
                          <a:lnTo>
                            <a:pt x="489" y="111"/>
                          </a:lnTo>
                          <a:lnTo>
                            <a:pt x="491" y="111"/>
                          </a:lnTo>
                          <a:lnTo>
                            <a:pt x="493" y="111"/>
                          </a:lnTo>
                          <a:lnTo>
                            <a:pt x="493" y="109"/>
                          </a:lnTo>
                          <a:lnTo>
                            <a:pt x="493" y="107"/>
                          </a:lnTo>
                          <a:lnTo>
                            <a:pt x="495" y="105"/>
                          </a:lnTo>
                          <a:lnTo>
                            <a:pt x="497" y="107"/>
                          </a:lnTo>
                          <a:lnTo>
                            <a:pt x="499" y="109"/>
                          </a:lnTo>
                          <a:lnTo>
                            <a:pt x="499" y="111"/>
                          </a:lnTo>
                          <a:lnTo>
                            <a:pt x="501" y="111"/>
                          </a:lnTo>
                          <a:lnTo>
                            <a:pt x="503" y="111"/>
                          </a:lnTo>
                          <a:lnTo>
                            <a:pt x="503" y="109"/>
                          </a:lnTo>
                          <a:lnTo>
                            <a:pt x="505" y="109"/>
                          </a:lnTo>
                          <a:lnTo>
                            <a:pt x="505" y="107"/>
                          </a:lnTo>
                          <a:lnTo>
                            <a:pt x="507" y="107"/>
                          </a:lnTo>
                          <a:lnTo>
                            <a:pt x="507" y="105"/>
                          </a:lnTo>
                          <a:lnTo>
                            <a:pt x="507" y="103"/>
                          </a:lnTo>
                          <a:lnTo>
                            <a:pt x="509" y="103"/>
                          </a:lnTo>
                          <a:lnTo>
                            <a:pt x="511" y="103"/>
                          </a:lnTo>
                          <a:lnTo>
                            <a:pt x="511" y="101"/>
                          </a:lnTo>
                          <a:lnTo>
                            <a:pt x="513" y="101"/>
                          </a:lnTo>
                          <a:lnTo>
                            <a:pt x="513" y="99"/>
                          </a:lnTo>
                          <a:lnTo>
                            <a:pt x="514" y="98"/>
                          </a:lnTo>
                          <a:lnTo>
                            <a:pt x="516" y="98"/>
                          </a:lnTo>
                          <a:lnTo>
                            <a:pt x="516" y="96"/>
                          </a:lnTo>
                          <a:lnTo>
                            <a:pt x="518" y="96"/>
                          </a:lnTo>
                          <a:lnTo>
                            <a:pt x="520" y="96"/>
                          </a:lnTo>
                          <a:lnTo>
                            <a:pt x="522" y="96"/>
                          </a:lnTo>
                          <a:lnTo>
                            <a:pt x="524" y="96"/>
                          </a:lnTo>
                          <a:lnTo>
                            <a:pt x="524" y="98"/>
                          </a:lnTo>
                          <a:lnTo>
                            <a:pt x="526" y="98"/>
                          </a:lnTo>
                          <a:lnTo>
                            <a:pt x="526" y="99"/>
                          </a:lnTo>
                          <a:lnTo>
                            <a:pt x="528" y="99"/>
                          </a:lnTo>
                          <a:lnTo>
                            <a:pt x="530" y="99"/>
                          </a:lnTo>
                          <a:lnTo>
                            <a:pt x="532" y="99"/>
                          </a:lnTo>
                          <a:lnTo>
                            <a:pt x="532" y="98"/>
                          </a:lnTo>
                          <a:lnTo>
                            <a:pt x="534" y="98"/>
                          </a:lnTo>
                          <a:lnTo>
                            <a:pt x="534" y="96"/>
                          </a:lnTo>
                          <a:lnTo>
                            <a:pt x="534" y="94"/>
                          </a:lnTo>
                          <a:lnTo>
                            <a:pt x="534" y="92"/>
                          </a:lnTo>
                          <a:lnTo>
                            <a:pt x="532" y="90"/>
                          </a:lnTo>
                          <a:lnTo>
                            <a:pt x="532" y="88"/>
                          </a:lnTo>
                          <a:lnTo>
                            <a:pt x="530" y="86"/>
                          </a:lnTo>
                          <a:lnTo>
                            <a:pt x="530" y="84"/>
                          </a:lnTo>
                          <a:lnTo>
                            <a:pt x="532" y="84"/>
                          </a:lnTo>
                          <a:lnTo>
                            <a:pt x="532" y="82"/>
                          </a:lnTo>
                          <a:lnTo>
                            <a:pt x="534" y="82"/>
                          </a:lnTo>
                          <a:lnTo>
                            <a:pt x="534" y="84"/>
                          </a:lnTo>
                          <a:lnTo>
                            <a:pt x="536" y="84"/>
                          </a:lnTo>
                          <a:lnTo>
                            <a:pt x="536" y="86"/>
                          </a:lnTo>
                          <a:lnTo>
                            <a:pt x="536" y="88"/>
                          </a:lnTo>
                          <a:lnTo>
                            <a:pt x="536" y="90"/>
                          </a:lnTo>
                          <a:lnTo>
                            <a:pt x="536" y="92"/>
                          </a:lnTo>
                          <a:lnTo>
                            <a:pt x="536" y="94"/>
                          </a:lnTo>
                          <a:lnTo>
                            <a:pt x="536" y="96"/>
                          </a:lnTo>
                          <a:lnTo>
                            <a:pt x="536" y="98"/>
                          </a:lnTo>
                          <a:lnTo>
                            <a:pt x="537" y="98"/>
                          </a:lnTo>
                          <a:lnTo>
                            <a:pt x="537" y="99"/>
                          </a:lnTo>
                          <a:lnTo>
                            <a:pt x="539" y="99"/>
                          </a:lnTo>
                          <a:lnTo>
                            <a:pt x="541" y="99"/>
                          </a:lnTo>
                          <a:lnTo>
                            <a:pt x="541" y="98"/>
                          </a:lnTo>
                          <a:lnTo>
                            <a:pt x="543" y="98"/>
                          </a:lnTo>
                          <a:lnTo>
                            <a:pt x="545" y="98"/>
                          </a:lnTo>
                          <a:lnTo>
                            <a:pt x="545" y="96"/>
                          </a:lnTo>
                          <a:lnTo>
                            <a:pt x="547" y="94"/>
                          </a:lnTo>
                          <a:lnTo>
                            <a:pt x="549" y="94"/>
                          </a:lnTo>
                          <a:lnTo>
                            <a:pt x="549" y="92"/>
                          </a:lnTo>
                          <a:lnTo>
                            <a:pt x="551" y="92"/>
                          </a:lnTo>
                          <a:lnTo>
                            <a:pt x="553" y="92"/>
                          </a:lnTo>
                          <a:lnTo>
                            <a:pt x="555" y="92"/>
                          </a:lnTo>
                          <a:lnTo>
                            <a:pt x="555" y="94"/>
                          </a:lnTo>
                          <a:lnTo>
                            <a:pt x="557" y="94"/>
                          </a:lnTo>
                          <a:lnTo>
                            <a:pt x="557" y="96"/>
                          </a:lnTo>
                          <a:lnTo>
                            <a:pt x="559" y="98"/>
                          </a:lnTo>
                          <a:lnTo>
                            <a:pt x="559" y="99"/>
                          </a:lnTo>
                          <a:lnTo>
                            <a:pt x="559" y="101"/>
                          </a:lnTo>
                          <a:lnTo>
                            <a:pt x="561" y="101"/>
                          </a:lnTo>
                          <a:lnTo>
                            <a:pt x="562" y="101"/>
                          </a:lnTo>
                          <a:lnTo>
                            <a:pt x="562" y="99"/>
                          </a:lnTo>
                          <a:lnTo>
                            <a:pt x="562" y="98"/>
                          </a:lnTo>
                          <a:lnTo>
                            <a:pt x="561" y="98"/>
                          </a:lnTo>
                          <a:lnTo>
                            <a:pt x="561" y="96"/>
                          </a:lnTo>
                          <a:lnTo>
                            <a:pt x="559" y="94"/>
                          </a:lnTo>
                          <a:lnTo>
                            <a:pt x="559" y="92"/>
                          </a:lnTo>
                          <a:lnTo>
                            <a:pt x="557" y="90"/>
                          </a:lnTo>
                          <a:lnTo>
                            <a:pt x="555" y="88"/>
                          </a:lnTo>
                          <a:lnTo>
                            <a:pt x="555" y="86"/>
                          </a:lnTo>
                          <a:lnTo>
                            <a:pt x="555" y="84"/>
                          </a:lnTo>
                          <a:lnTo>
                            <a:pt x="557" y="84"/>
                          </a:lnTo>
                          <a:lnTo>
                            <a:pt x="557" y="82"/>
                          </a:lnTo>
                          <a:lnTo>
                            <a:pt x="559" y="82"/>
                          </a:lnTo>
                          <a:lnTo>
                            <a:pt x="561" y="82"/>
                          </a:lnTo>
                          <a:lnTo>
                            <a:pt x="562" y="84"/>
                          </a:lnTo>
                          <a:lnTo>
                            <a:pt x="564" y="86"/>
                          </a:lnTo>
                          <a:lnTo>
                            <a:pt x="564" y="88"/>
                          </a:lnTo>
                          <a:lnTo>
                            <a:pt x="566" y="88"/>
                          </a:lnTo>
                          <a:lnTo>
                            <a:pt x="568" y="90"/>
                          </a:lnTo>
                          <a:lnTo>
                            <a:pt x="570" y="88"/>
                          </a:lnTo>
                          <a:lnTo>
                            <a:pt x="572" y="88"/>
                          </a:lnTo>
                          <a:lnTo>
                            <a:pt x="574" y="86"/>
                          </a:lnTo>
                          <a:lnTo>
                            <a:pt x="576" y="86"/>
                          </a:lnTo>
                          <a:lnTo>
                            <a:pt x="576" y="84"/>
                          </a:lnTo>
                          <a:lnTo>
                            <a:pt x="578" y="84"/>
                          </a:lnTo>
                          <a:lnTo>
                            <a:pt x="578" y="82"/>
                          </a:lnTo>
                          <a:lnTo>
                            <a:pt x="578" y="80"/>
                          </a:lnTo>
                          <a:lnTo>
                            <a:pt x="578" y="78"/>
                          </a:lnTo>
                          <a:lnTo>
                            <a:pt x="578" y="76"/>
                          </a:lnTo>
                          <a:lnTo>
                            <a:pt x="578" y="75"/>
                          </a:lnTo>
                          <a:lnTo>
                            <a:pt x="578" y="73"/>
                          </a:lnTo>
                          <a:lnTo>
                            <a:pt x="580" y="73"/>
                          </a:lnTo>
                          <a:lnTo>
                            <a:pt x="582" y="71"/>
                          </a:lnTo>
                          <a:lnTo>
                            <a:pt x="584" y="71"/>
                          </a:lnTo>
                          <a:lnTo>
                            <a:pt x="585" y="71"/>
                          </a:lnTo>
                          <a:lnTo>
                            <a:pt x="585" y="73"/>
                          </a:lnTo>
                          <a:lnTo>
                            <a:pt x="587" y="73"/>
                          </a:lnTo>
                          <a:lnTo>
                            <a:pt x="587" y="75"/>
                          </a:lnTo>
                          <a:lnTo>
                            <a:pt x="589" y="75"/>
                          </a:lnTo>
                          <a:lnTo>
                            <a:pt x="591" y="75"/>
                          </a:lnTo>
                          <a:lnTo>
                            <a:pt x="591" y="76"/>
                          </a:lnTo>
                          <a:lnTo>
                            <a:pt x="595" y="76"/>
                          </a:lnTo>
                          <a:lnTo>
                            <a:pt x="597" y="76"/>
                          </a:lnTo>
                          <a:lnTo>
                            <a:pt x="597" y="75"/>
                          </a:lnTo>
                          <a:lnTo>
                            <a:pt x="599" y="75"/>
                          </a:lnTo>
                          <a:lnTo>
                            <a:pt x="601" y="75"/>
                          </a:lnTo>
                          <a:lnTo>
                            <a:pt x="601" y="73"/>
                          </a:lnTo>
                          <a:lnTo>
                            <a:pt x="603" y="73"/>
                          </a:lnTo>
                          <a:lnTo>
                            <a:pt x="605" y="73"/>
                          </a:lnTo>
                          <a:lnTo>
                            <a:pt x="607" y="73"/>
                          </a:lnTo>
                          <a:lnTo>
                            <a:pt x="607" y="75"/>
                          </a:lnTo>
                          <a:lnTo>
                            <a:pt x="609" y="75"/>
                          </a:lnTo>
                          <a:lnTo>
                            <a:pt x="609" y="76"/>
                          </a:lnTo>
                          <a:lnTo>
                            <a:pt x="610" y="78"/>
                          </a:lnTo>
                          <a:lnTo>
                            <a:pt x="610" y="76"/>
                          </a:lnTo>
                          <a:lnTo>
                            <a:pt x="612" y="76"/>
                          </a:lnTo>
                          <a:lnTo>
                            <a:pt x="612" y="75"/>
                          </a:lnTo>
                          <a:lnTo>
                            <a:pt x="610" y="75"/>
                          </a:lnTo>
                          <a:lnTo>
                            <a:pt x="610" y="73"/>
                          </a:lnTo>
                          <a:lnTo>
                            <a:pt x="609" y="71"/>
                          </a:lnTo>
                          <a:lnTo>
                            <a:pt x="607" y="71"/>
                          </a:lnTo>
                          <a:lnTo>
                            <a:pt x="605" y="71"/>
                          </a:lnTo>
                          <a:lnTo>
                            <a:pt x="603" y="71"/>
                          </a:lnTo>
                          <a:lnTo>
                            <a:pt x="603" y="69"/>
                          </a:lnTo>
                          <a:lnTo>
                            <a:pt x="601" y="69"/>
                          </a:lnTo>
                          <a:lnTo>
                            <a:pt x="601" y="67"/>
                          </a:lnTo>
                          <a:lnTo>
                            <a:pt x="601" y="65"/>
                          </a:lnTo>
                          <a:lnTo>
                            <a:pt x="603" y="65"/>
                          </a:lnTo>
                          <a:lnTo>
                            <a:pt x="603" y="63"/>
                          </a:lnTo>
                          <a:lnTo>
                            <a:pt x="605" y="63"/>
                          </a:lnTo>
                          <a:lnTo>
                            <a:pt x="607" y="65"/>
                          </a:lnTo>
                          <a:lnTo>
                            <a:pt x="609" y="65"/>
                          </a:lnTo>
                          <a:lnTo>
                            <a:pt x="610" y="67"/>
                          </a:lnTo>
                          <a:lnTo>
                            <a:pt x="610" y="69"/>
                          </a:lnTo>
                          <a:lnTo>
                            <a:pt x="612" y="71"/>
                          </a:lnTo>
                          <a:lnTo>
                            <a:pt x="612" y="73"/>
                          </a:lnTo>
                          <a:lnTo>
                            <a:pt x="614" y="73"/>
                          </a:lnTo>
                          <a:lnTo>
                            <a:pt x="614" y="75"/>
                          </a:lnTo>
                          <a:lnTo>
                            <a:pt x="616" y="75"/>
                          </a:lnTo>
                          <a:lnTo>
                            <a:pt x="618" y="75"/>
                          </a:lnTo>
                          <a:lnTo>
                            <a:pt x="618" y="73"/>
                          </a:lnTo>
                          <a:lnTo>
                            <a:pt x="620" y="73"/>
                          </a:lnTo>
                          <a:lnTo>
                            <a:pt x="620" y="71"/>
                          </a:lnTo>
                          <a:lnTo>
                            <a:pt x="622" y="71"/>
                          </a:lnTo>
                          <a:lnTo>
                            <a:pt x="624" y="71"/>
                          </a:lnTo>
                          <a:lnTo>
                            <a:pt x="626" y="73"/>
                          </a:lnTo>
                          <a:lnTo>
                            <a:pt x="628" y="73"/>
                          </a:lnTo>
                          <a:lnTo>
                            <a:pt x="628" y="71"/>
                          </a:lnTo>
                          <a:lnTo>
                            <a:pt x="628" y="69"/>
                          </a:lnTo>
                          <a:lnTo>
                            <a:pt x="630" y="69"/>
                          </a:lnTo>
                          <a:lnTo>
                            <a:pt x="632" y="69"/>
                          </a:lnTo>
                          <a:lnTo>
                            <a:pt x="632" y="71"/>
                          </a:lnTo>
                          <a:lnTo>
                            <a:pt x="633" y="71"/>
                          </a:lnTo>
                          <a:lnTo>
                            <a:pt x="633" y="73"/>
                          </a:lnTo>
                          <a:lnTo>
                            <a:pt x="633" y="75"/>
                          </a:lnTo>
                          <a:lnTo>
                            <a:pt x="635" y="75"/>
                          </a:lnTo>
                          <a:lnTo>
                            <a:pt x="635" y="76"/>
                          </a:lnTo>
                          <a:lnTo>
                            <a:pt x="637" y="76"/>
                          </a:lnTo>
                          <a:lnTo>
                            <a:pt x="637" y="75"/>
                          </a:lnTo>
                          <a:lnTo>
                            <a:pt x="637" y="73"/>
                          </a:lnTo>
                          <a:lnTo>
                            <a:pt x="635" y="71"/>
                          </a:lnTo>
                          <a:lnTo>
                            <a:pt x="632" y="67"/>
                          </a:lnTo>
                          <a:lnTo>
                            <a:pt x="630" y="67"/>
                          </a:lnTo>
                          <a:lnTo>
                            <a:pt x="630" y="65"/>
                          </a:lnTo>
                          <a:lnTo>
                            <a:pt x="630" y="63"/>
                          </a:lnTo>
                          <a:lnTo>
                            <a:pt x="632" y="61"/>
                          </a:lnTo>
                          <a:lnTo>
                            <a:pt x="633" y="61"/>
                          </a:lnTo>
                          <a:lnTo>
                            <a:pt x="635" y="61"/>
                          </a:lnTo>
                          <a:lnTo>
                            <a:pt x="637" y="63"/>
                          </a:lnTo>
                          <a:lnTo>
                            <a:pt x="639" y="65"/>
                          </a:lnTo>
                          <a:lnTo>
                            <a:pt x="641" y="69"/>
                          </a:lnTo>
                          <a:lnTo>
                            <a:pt x="643" y="69"/>
                          </a:lnTo>
                          <a:lnTo>
                            <a:pt x="643" y="71"/>
                          </a:lnTo>
                          <a:lnTo>
                            <a:pt x="645" y="71"/>
                          </a:lnTo>
                          <a:lnTo>
                            <a:pt x="645" y="73"/>
                          </a:lnTo>
                          <a:lnTo>
                            <a:pt x="647" y="73"/>
                          </a:lnTo>
                          <a:lnTo>
                            <a:pt x="649" y="73"/>
                          </a:lnTo>
                          <a:lnTo>
                            <a:pt x="649" y="71"/>
                          </a:lnTo>
                          <a:lnTo>
                            <a:pt x="651" y="71"/>
                          </a:lnTo>
                          <a:lnTo>
                            <a:pt x="651" y="69"/>
                          </a:lnTo>
                          <a:lnTo>
                            <a:pt x="649" y="69"/>
                          </a:lnTo>
                          <a:lnTo>
                            <a:pt x="649" y="67"/>
                          </a:lnTo>
                          <a:lnTo>
                            <a:pt x="649" y="65"/>
                          </a:lnTo>
                          <a:lnTo>
                            <a:pt x="647" y="65"/>
                          </a:lnTo>
                          <a:lnTo>
                            <a:pt x="647" y="63"/>
                          </a:lnTo>
                          <a:lnTo>
                            <a:pt x="645" y="63"/>
                          </a:lnTo>
                          <a:lnTo>
                            <a:pt x="645" y="61"/>
                          </a:lnTo>
                          <a:lnTo>
                            <a:pt x="647" y="61"/>
                          </a:lnTo>
                          <a:lnTo>
                            <a:pt x="647" y="59"/>
                          </a:lnTo>
                          <a:lnTo>
                            <a:pt x="649" y="59"/>
                          </a:lnTo>
                          <a:lnTo>
                            <a:pt x="649" y="57"/>
                          </a:lnTo>
                          <a:lnTo>
                            <a:pt x="651" y="57"/>
                          </a:lnTo>
                          <a:lnTo>
                            <a:pt x="651" y="55"/>
                          </a:lnTo>
                          <a:lnTo>
                            <a:pt x="653" y="55"/>
                          </a:lnTo>
                          <a:lnTo>
                            <a:pt x="655" y="53"/>
                          </a:lnTo>
                          <a:lnTo>
                            <a:pt x="657" y="53"/>
                          </a:lnTo>
                          <a:lnTo>
                            <a:pt x="657" y="51"/>
                          </a:lnTo>
                          <a:lnTo>
                            <a:pt x="658" y="51"/>
                          </a:lnTo>
                          <a:lnTo>
                            <a:pt x="660" y="51"/>
                          </a:lnTo>
                          <a:lnTo>
                            <a:pt x="660" y="53"/>
                          </a:lnTo>
                          <a:lnTo>
                            <a:pt x="662" y="53"/>
                          </a:lnTo>
                          <a:lnTo>
                            <a:pt x="662" y="55"/>
                          </a:lnTo>
                          <a:lnTo>
                            <a:pt x="664" y="57"/>
                          </a:lnTo>
                          <a:lnTo>
                            <a:pt x="666" y="57"/>
                          </a:lnTo>
                          <a:lnTo>
                            <a:pt x="666" y="55"/>
                          </a:lnTo>
                          <a:lnTo>
                            <a:pt x="666" y="53"/>
                          </a:lnTo>
                          <a:lnTo>
                            <a:pt x="666" y="51"/>
                          </a:lnTo>
                          <a:lnTo>
                            <a:pt x="666" y="50"/>
                          </a:lnTo>
                          <a:lnTo>
                            <a:pt x="664" y="50"/>
                          </a:lnTo>
                          <a:lnTo>
                            <a:pt x="664" y="48"/>
                          </a:lnTo>
                          <a:lnTo>
                            <a:pt x="664" y="46"/>
                          </a:lnTo>
                          <a:lnTo>
                            <a:pt x="664" y="44"/>
                          </a:lnTo>
                          <a:lnTo>
                            <a:pt x="666" y="44"/>
                          </a:lnTo>
                          <a:lnTo>
                            <a:pt x="668" y="44"/>
                          </a:lnTo>
                          <a:lnTo>
                            <a:pt x="670" y="44"/>
                          </a:lnTo>
                          <a:lnTo>
                            <a:pt x="670" y="46"/>
                          </a:lnTo>
                          <a:lnTo>
                            <a:pt x="670" y="48"/>
                          </a:lnTo>
                          <a:lnTo>
                            <a:pt x="672" y="48"/>
                          </a:lnTo>
                          <a:lnTo>
                            <a:pt x="672" y="50"/>
                          </a:lnTo>
                          <a:lnTo>
                            <a:pt x="674" y="51"/>
                          </a:lnTo>
                          <a:lnTo>
                            <a:pt x="674" y="53"/>
                          </a:lnTo>
                          <a:lnTo>
                            <a:pt x="676" y="53"/>
                          </a:lnTo>
                          <a:lnTo>
                            <a:pt x="678" y="53"/>
                          </a:lnTo>
                          <a:lnTo>
                            <a:pt x="680" y="53"/>
                          </a:lnTo>
                          <a:lnTo>
                            <a:pt x="680" y="51"/>
                          </a:lnTo>
                          <a:lnTo>
                            <a:pt x="680" y="50"/>
                          </a:lnTo>
                          <a:lnTo>
                            <a:pt x="680" y="48"/>
                          </a:lnTo>
                          <a:lnTo>
                            <a:pt x="680" y="46"/>
                          </a:lnTo>
                          <a:lnTo>
                            <a:pt x="678" y="46"/>
                          </a:lnTo>
                          <a:lnTo>
                            <a:pt x="678" y="44"/>
                          </a:lnTo>
                          <a:lnTo>
                            <a:pt x="676" y="44"/>
                          </a:lnTo>
                          <a:lnTo>
                            <a:pt x="674" y="44"/>
                          </a:lnTo>
                          <a:lnTo>
                            <a:pt x="674" y="42"/>
                          </a:lnTo>
                          <a:lnTo>
                            <a:pt x="672" y="42"/>
                          </a:lnTo>
                          <a:lnTo>
                            <a:pt x="670" y="42"/>
                          </a:lnTo>
                          <a:lnTo>
                            <a:pt x="670" y="40"/>
                          </a:lnTo>
                          <a:lnTo>
                            <a:pt x="668" y="40"/>
                          </a:lnTo>
                          <a:lnTo>
                            <a:pt x="668" y="38"/>
                          </a:lnTo>
                          <a:lnTo>
                            <a:pt x="668" y="36"/>
                          </a:lnTo>
                          <a:lnTo>
                            <a:pt x="668" y="34"/>
                          </a:lnTo>
                          <a:lnTo>
                            <a:pt x="670" y="34"/>
                          </a:lnTo>
                          <a:lnTo>
                            <a:pt x="670" y="32"/>
                          </a:lnTo>
                          <a:lnTo>
                            <a:pt x="672" y="32"/>
                          </a:lnTo>
                          <a:lnTo>
                            <a:pt x="674" y="32"/>
                          </a:lnTo>
                          <a:lnTo>
                            <a:pt x="676" y="32"/>
                          </a:lnTo>
                          <a:lnTo>
                            <a:pt x="678" y="32"/>
                          </a:lnTo>
                          <a:lnTo>
                            <a:pt x="678" y="34"/>
                          </a:lnTo>
                          <a:lnTo>
                            <a:pt x="680" y="34"/>
                          </a:lnTo>
                          <a:lnTo>
                            <a:pt x="680" y="36"/>
                          </a:lnTo>
                          <a:lnTo>
                            <a:pt x="681" y="36"/>
                          </a:lnTo>
                          <a:lnTo>
                            <a:pt x="683" y="36"/>
                          </a:lnTo>
                          <a:lnTo>
                            <a:pt x="685" y="36"/>
                          </a:lnTo>
                          <a:lnTo>
                            <a:pt x="685" y="34"/>
                          </a:lnTo>
                          <a:lnTo>
                            <a:pt x="687" y="34"/>
                          </a:lnTo>
                          <a:lnTo>
                            <a:pt x="689" y="34"/>
                          </a:lnTo>
                          <a:lnTo>
                            <a:pt x="691" y="34"/>
                          </a:lnTo>
                          <a:lnTo>
                            <a:pt x="691" y="32"/>
                          </a:lnTo>
                          <a:lnTo>
                            <a:pt x="693" y="32"/>
                          </a:lnTo>
                          <a:lnTo>
                            <a:pt x="693" y="30"/>
                          </a:lnTo>
                          <a:lnTo>
                            <a:pt x="693" y="28"/>
                          </a:lnTo>
                          <a:lnTo>
                            <a:pt x="691" y="28"/>
                          </a:lnTo>
                          <a:lnTo>
                            <a:pt x="691" y="27"/>
                          </a:lnTo>
                          <a:lnTo>
                            <a:pt x="689" y="27"/>
                          </a:lnTo>
                          <a:lnTo>
                            <a:pt x="689" y="25"/>
                          </a:lnTo>
                          <a:lnTo>
                            <a:pt x="689" y="23"/>
                          </a:lnTo>
                          <a:lnTo>
                            <a:pt x="691" y="23"/>
                          </a:lnTo>
                          <a:lnTo>
                            <a:pt x="691" y="21"/>
                          </a:lnTo>
                          <a:lnTo>
                            <a:pt x="691" y="19"/>
                          </a:lnTo>
                          <a:lnTo>
                            <a:pt x="691" y="17"/>
                          </a:lnTo>
                          <a:lnTo>
                            <a:pt x="691" y="15"/>
                          </a:lnTo>
                          <a:lnTo>
                            <a:pt x="693" y="15"/>
                          </a:lnTo>
                          <a:lnTo>
                            <a:pt x="695" y="15"/>
                          </a:lnTo>
                          <a:lnTo>
                            <a:pt x="697" y="17"/>
                          </a:lnTo>
                          <a:lnTo>
                            <a:pt x="699" y="17"/>
                          </a:lnTo>
                          <a:lnTo>
                            <a:pt x="701" y="19"/>
                          </a:lnTo>
                          <a:lnTo>
                            <a:pt x="703" y="19"/>
                          </a:lnTo>
                          <a:lnTo>
                            <a:pt x="705" y="19"/>
                          </a:lnTo>
                          <a:lnTo>
                            <a:pt x="706" y="19"/>
                          </a:lnTo>
                          <a:lnTo>
                            <a:pt x="708" y="19"/>
                          </a:lnTo>
                          <a:lnTo>
                            <a:pt x="710" y="19"/>
                          </a:lnTo>
                          <a:lnTo>
                            <a:pt x="712" y="19"/>
                          </a:lnTo>
                          <a:lnTo>
                            <a:pt x="714" y="19"/>
                          </a:lnTo>
                          <a:lnTo>
                            <a:pt x="716" y="19"/>
                          </a:lnTo>
                          <a:lnTo>
                            <a:pt x="718" y="19"/>
                          </a:lnTo>
                          <a:lnTo>
                            <a:pt x="720" y="19"/>
                          </a:lnTo>
                          <a:lnTo>
                            <a:pt x="722" y="19"/>
                          </a:lnTo>
                          <a:lnTo>
                            <a:pt x="724" y="19"/>
                          </a:lnTo>
                          <a:lnTo>
                            <a:pt x="724" y="21"/>
                          </a:lnTo>
                          <a:lnTo>
                            <a:pt x="726" y="23"/>
                          </a:lnTo>
                          <a:lnTo>
                            <a:pt x="728" y="23"/>
                          </a:lnTo>
                          <a:lnTo>
                            <a:pt x="729" y="25"/>
                          </a:lnTo>
                          <a:lnTo>
                            <a:pt x="731" y="25"/>
                          </a:lnTo>
                          <a:lnTo>
                            <a:pt x="731" y="23"/>
                          </a:lnTo>
                          <a:lnTo>
                            <a:pt x="731" y="21"/>
                          </a:lnTo>
                          <a:lnTo>
                            <a:pt x="731" y="17"/>
                          </a:lnTo>
                          <a:lnTo>
                            <a:pt x="729" y="15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3" y="15"/>
                          </a:lnTo>
                          <a:lnTo>
                            <a:pt x="735" y="15"/>
                          </a:lnTo>
                          <a:lnTo>
                            <a:pt x="735" y="17"/>
                          </a:lnTo>
                          <a:lnTo>
                            <a:pt x="737" y="17"/>
                          </a:lnTo>
                          <a:lnTo>
                            <a:pt x="739" y="17"/>
                          </a:lnTo>
                          <a:lnTo>
                            <a:pt x="739" y="15"/>
                          </a:lnTo>
                          <a:lnTo>
                            <a:pt x="741" y="15"/>
                          </a:lnTo>
                          <a:lnTo>
                            <a:pt x="743" y="15"/>
                          </a:lnTo>
                          <a:lnTo>
                            <a:pt x="743" y="13"/>
                          </a:lnTo>
                          <a:lnTo>
                            <a:pt x="745" y="13"/>
                          </a:lnTo>
                          <a:lnTo>
                            <a:pt x="747" y="13"/>
                          </a:lnTo>
                          <a:lnTo>
                            <a:pt x="747" y="11"/>
                          </a:lnTo>
                          <a:lnTo>
                            <a:pt x="749" y="11"/>
                          </a:lnTo>
                          <a:lnTo>
                            <a:pt x="751" y="13"/>
                          </a:lnTo>
                          <a:lnTo>
                            <a:pt x="753" y="13"/>
                          </a:lnTo>
                          <a:lnTo>
                            <a:pt x="753" y="15"/>
                          </a:lnTo>
                          <a:lnTo>
                            <a:pt x="753" y="17"/>
                          </a:lnTo>
                          <a:lnTo>
                            <a:pt x="753" y="19"/>
                          </a:lnTo>
                          <a:lnTo>
                            <a:pt x="751" y="21"/>
                          </a:lnTo>
                          <a:lnTo>
                            <a:pt x="751" y="23"/>
                          </a:lnTo>
                          <a:lnTo>
                            <a:pt x="749" y="23"/>
                          </a:lnTo>
                          <a:lnTo>
                            <a:pt x="749" y="25"/>
                          </a:lnTo>
                          <a:lnTo>
                            <a:pt x="749" y="27"/>
                          </a:lnTo>
                          <a:lnTo>
                            <a:pt x="751" y="27"/>
                          </a:lnTo>
                          <a:lnTo>
                            <a:pt x="751" y="28"/>
                          </a:lnTo>
                          <a:lnTo>
                            <a:pt x="753" y="28"/>
                          </a:lnTo>
                          <a:lnTo>
                            <a:pt x="754" y="28"/>
                          </a:lnTo>
                          <a:lnTo>
                            <a:pt x="754" y="27"/>
                          </a:lnTo>
                          <a:lnTo>
                            <a:pt x="756" y="27"/>
                          </a:lnTo>
                          <a:lnTo>
                            <a:pt x="756" y="25"/>
                          </a:lnTo>
                          <a:lnTo>
                            <a:pt x="758" y="25"/>
                          </a:lnTo>
                          <a:lnTo>
                            <a:pt x="758" y="23"/>
                          </a:lnTo>
                          <a:lnTo>
                            <a:pt x="758" y="21"/>
                          </a:lnTo>
                          <a:lnTo>
                            <a:pt x="758" y="19"/>
                          </a:lnTo>
                          <a:lnTo>
                            <a:pt x="758" y="17"/>
                          </a:lnTo>
                          <a:lnTo>
                            <a:pt x="760" y="17"/>
                          </a:lnTo>
                          <a:lnTo>
                            <a:pt x="762" y="17"/>
                          </a:lnTo>
                          <a:lnTo>
                            <a:pt x="764" y="17"/>
                          </a:lnTo>
                          <a:lnTo>
                            <a:pt x="766" y="17"/>
                          </a:lnTo>
                          <a:lnTo>
                            <a:pt x="766" y="19"/>
                          </a:lnTo>
                          <a:lnTo>
                            <a:pt x="766" y="21"/>
                          </a:lnTo>
                          <a:lnTo>
                            <a:pt x="766" y="23"/>
                          </a:lnTo>
                          <a:lnTo>
                            <a:pt x="764" y="25"/>
                          </a:lnTo>
                          <a:lnTo>
                            <a:pt x="762" y="27"/>
                          </a:lnTo>
                          <a:lnTo>
                            <a:pt x="762" y="28"/>
                          </a:lnTo>
                          <a:lnTo>
                            <a:pt x="764" y="28"/>
                          </a:lnTo>
                          <a:lnTo>
                            <a:pt x="766" y="28"/>
                          </a:lnTo>
                          <a:lnTo>
                            <a:pt x="766" y="27"/>
                          </a:lnTo>
                          <a:lnTo>
                            <a:pt x="768" y="23"/>
                          </a:lnTo>
                          <a:lnTo>
                            <a:pt x="770" y="15"/>
                          </a:lnTo>
                          <a:lnTo>
                            <a:pt x="772" y="13"/>
                          </a:lnTo>
                          <a:lnTo>
                            <a:pt x="772" y="11"/>
                          </a:lnTo>
                          <a:lnTo>
                            <a:pt x="772" y="9"/>
                          </a:lnTo>
                          <a:lnTo>
                            <a:pt x="774" y="9"/>
                          </a:lnTo>
                          <a:lnTo>
                            <a:pt x="776" y="9"/>
                          </a:lnTo>
                          <a:lnTo>
                            <a:pt x="777" y="9"/>
                          </a:lnTo>
                          <a:lnTo>
                            <a:pt x="777" y="11"/>
                          </a:lnTo>
                          <a:lnTo>
                            <a:pt x="777" y="13"/>
                          </a:lnTo>
                          <a:lnTo>
                            <a:pt x="777" y="15"/>
                          </a:lnTo>
                          <a:lnTo>
                            <a:pt x="777" y="17"/>
                          </a:lnTo>
                          <a:lnTo>
                            <a:pt x="777" y="19"/>
                          </a:lnTo>
                          <a:lnTo>
                            <a:pt x="779" y="19"/>
                          </a:lnTo>
                          <a:lnTo>
                            <a:pt x="781" y="19"/>
                          </a:lnTo>
                          <a:lnTo>
                            <a:pt x="783" y="19"/>
                          </a:lnTo>
                          <a:lnTo>
                            <a:pt x="783" y="17"/>
                          </a:lnTo>
                          <a:lnTo>
                            <a:pt x="785" y="17"/>
                          </a:lnTo>
                          <a:lnTo>
                            <a:pt x="787" y="17"/>
                          </a:lnTo>
                          <a:lnTo>
                            <a:pt x="789" y="17"/>
                          </a:lnTo>
                          <a:lnTo>
                            <a:pt x="789" y="19"/>
                          </a:lnTo>
                          <a:lnTo>
                            <a:pt x="789" y="21"/>
                          </a:lnTo>
                          <a:lnTo>
                            <a:pt x="791" y="21"/>
                          </a:lnTo>
                          <a:lnTo>
                            <a:pt x="793" y="21"/>
                          </a:lnTo>
                          <a:lnTo>
                            <a:pt x="795" y="21"/>
                          </a:lnTo>
                          <a:lnTo>
                            <a:pt x="797" y="21"/>
                          </a:lnTo>
                          <a:lnTo>
                            <a:pt x="799" y="21"/>
                          </a:lnTo>
                          <a:lnTo>
                            <a:pt x="801" y="21"/>
                          </a:lnTo>
                          <a:lnTo>
                            <a:pt x="802" y="21"/>
                          </a:lnTo>
                          <a:lnTo>
                            <a:pt x="804" y="23"/>
                          </a:lnTo>
                          <a:lnTo>
                            <a:pt x="804" y="25"/>
                          </a:lnTo>
                          <a:lnTo>
                            <a:pt x="804" y="27"/>
                          </a:lnTo>
                          <a:lnTo>
                            <a:pt x="806" y="28"/>
                          </a:lnTo>
                          <a:lnTo>
                            <a:pt x="806" y="30"/>
                          </a:lnTo>
                          <a:lnTo>
                            <a:pt x="806" y="32"/>
                          </a:lnTo>
                          <a:lnTo>
                            <a:pt x="806" y="34"/>
                          </a:lnTo>
                          <a:lnTo>
                            <a:pt x="808" y="36"/>
                          </a:lnTo>
                          <a:lnTo>
                            <a:pt x="810" y="36"/>
                          </a:lnTo>
                          <a:lnTo>
                            <a:pt x="812" y="34"/>
                          </a:lnTo>
                          <a:lnTo>
                            <a:pt x="816" y="34"/>
                          </a:lnTo>
                          <a:lnTo>
                            <a:pt x="818" y="34"/>
                          </a:lnTo>
                          <a:lnTo>
                            <a:pt x="818" y="32"/>
                          </a:lnTo>
                          <a:lnTo>
                            <a:pt x="820" y="32"/>
                          </a:lnTo>
                          <a:lnTo>
                            <a:pt x="822" y="30"/>
                          </a:lnTo>
                          <a:lnTo>
                            <a:pt x="824" y="28"/>
                          </a:lnTo>
                          <a:lnTo>
                            <a:pt x="829" y="21"/>
                          </a:lnTo>
                          <a:lnTo>
                            <a:pt x="831" y="19"/>
                          </a:lnTo>
                          <a:lnTo>
                            <a:pt x="833" y="19"/>
                          </a:lnTo>
                          <a:lnTo>
                            <a:pt x="833" y="17"/>
                          </a:lnTo>
                          <a:lnTo>
                            <a:pt x="835" y="17"/>
                          </a:lnTo>
                          <a:lnTo>
                            <a:pt x="835" y="15"/>
                          </a:lnTo>
                          <a:lnTo>
                            <a:pt x="837" y="15"/>
                          </a:lnTo>
                          <a:lnTo>
                            <a:pt x="839" y="13"/>
                          </a:lnTo>
                          <a:lnTo>
                            <a:pt x="841" y="13"/>
                          </a:lnTo>
                          <a:lnTo>
                            <a:pt x="843" y="11"/>
                          </a:lnTo>
                          <a:lnTo>
                            <a:pt x="845" y="11"/>
                          </a:lnTo>
                          <a:lnTo>
                            <a:pt x="845" y="9"/>
                          </a:lnTo>
                          <a:lnTo>
                            <a:pt x="847" y="9"/>
                          </a:lnTo>
                          <a:lnTo>
                            <a:pt x="850" y="5"/>
                          </a:lnTo>
                          <a:lnTo>
                            <a:pt x="852" y="5"/>
                          </a:lnTo>
                          <a:lnTo>
                            <a:pt x="854" y="3"/>
                          </a:lnTo>
                          <a:lnTo>
                            <a:pt x="856" y="3"/>
                          </a:lnTo>
                          <a:lnTo>
                            <a:pt x="856" y="2"/>
                          </a:lnTo>
                          <a:lnTo>
                            <a:pt x="858" y="2"/>
                          </a:lnTo>
                          <a:lnTo>
                            <a:pt x="860" y="2"/>
                          </a:lnTo>
                          <a:lnTo>
                            <a:pt x="862" y="2"/>
                          </a:lnTo>
                          <a:lnTo>
                            <a:pt x="862" y="0"/>
                          </a:lnTo>
                          <a:lnTo>
                            <a:pt x="864" y="0"/>
                          </a:lnTo>
                          <a:lnTo>
                            <a:pt x="866" y="0"/>
                          </a:lnTo>
                          <a:lnTo>
                            <a:pt x="866" y="2"/>
                          </a:lnTo>
                          <a:lnTo>
                            <a:pt x="866" y="3"/>
                          </a:lnTo>
                          <a:lnTo>
                            <a:pt x="866" y="5"/>
                          </a:lnTo>
                          <a:lnTo>
                            <a:pt x="866" y="7"/>
                          </a:lnTo>
                          <a:lnTo>
                            <a:pt x="866" y="9"/>
                          </a:lnTo>
                          <a:lnTo>
                            <a:pt x="866" y="11"/>
                          </a:lnTo>
                          <a:lnTo>
                            <a:pt x="866" y="13"/>
                          </a:lnTo>
                          <a:lnTo>
                            <a:pt x="868" y="13"/>
                          </a:lnTo>
                          <a:lnTo>
                            <a:pt x="868" y="15"/>
                          </a:lnTo>
                          <a:lnTo>
                            <a:pt x="866" y="15"/>
                          </a:lnTo>
                          <a:lnTo>
                            <a:pt x="866" y="17"/>
                          </a:lnTo>
                          <a:lnTo>
                            <a:pt x="866" y="19"/>
                          </a:lnTo>
                          <a:lnTo>
                            <a:pt x="868" y="19"/>
                          </a:lnTo>
                          <a:lnTo>
                            <a:pt x="868" y="21"/>
                          </a:lnTo>
                          <a:lnTo>
                            <a:pt x="868" y="23"/>
                          </a:lnTo>
                          <a:lnTo>
                            <a:pt x="870" y="23"/>
                          </a:lnTo>
                          <a:lnTo>
                            <a:pt x="870" y="25"/>
                          </a:lnTo>
                          <a:lnTo>
                            <a:pt x="868" y="25"/>
                          </a:lnTo>
                          <a:lnTo>
                            <a:pt x="868" y="27"/>
                          </a:lnTo>
                          <a:lnTo>
                            <a:pt x="868" y="28"/>
                          </a:lnTo>
                          <a:lnTo>
                            <a:pt x="870" y="28"/>
                          </a:lnTo>
                          <a:lnTo>
                            <a:pt x="870" y="30"/>
                          </a:lnTo>
                          <a:lnTo>
                            <a:pt x="872" y="32"/>
                          </a:lnTo>
                          <a:lnTo>
                            <a:pt x="872" y="34"/>
                          </a:lnTo>
                          <a:lnTo>
                            <a:pt x="872" y="36"/>
                          </a:lnTo>
                          <a:lnTo>
                            <a:pt x="873" y="36"/>
                          </a:lnTo>
                          <a:lnTo>
                            <a:pt x="875" y="38"/>
                          </a:lnTo>
                          <a:lnTo>
                            <a:pt x="875" y="40"/>
                          </a:lnTo>
                          <a:lnTo>
                            <a:pt x="875" y="42"/>
                          </a:lnTo>
                          <a:lnTo>
                            <a:pt x="877" y="42"/>
                          </a:lnTo>
                          <a:lnTo>
                            <a:pt x="877" y="44"/>
                          </a:lnTo>
                          <a:lnTo>
                            <a:pt x="879" y="46"/>
                          </a:lnTo>
                          <a:lnTo>
                            <a:pt x="879" y="48"/>
                          </a:lnTo>
                          <a:lnTo>
                            <a:pt x="879" y="50"/>
                          </a:lnTo>
                          <a:lnTo>
                            <a:pt x="881" y="50"/>
                          </a:lnTo>
                          <a:lnTo>
                            <a:pt x="881" y="51"/>
                          </a:lnTo>
                          <a:lnTo>
                            <a:pt x="879" y="51"/>
                          </a:lnTo>
                          <a:lnTo>
                            <a:pt x="881" y="51"/>
                          </a:lnTo>
                          <a:lnTo>
                            <a:pt x="881" y="53"/>
                          </a:lnTo>
                          <a:lnTo>
                            <a:pt x="881" y="55"/>
                          </a:lnTo>
                          <a:lnTo>
                            <a:pt x="881" y="57"/>
                          </a:lnTo>
                          <a:lnTo>
                            <a:pt x="879" y="57"/>
                          </a:lnTo>
                          <a:lnTo>
                            <a:pt x="879" y="59"/>
                          </a:lnTo>
                          <a:lnTo>
                            <a:pt x="881" y="59"/>
                          </a:lnTo>
                          <a:lnTo>
                            <a:pt x="881" y="61"/>
                          </a:lnTo>
                          <a:lnTo>
                            <a:pt x="881" y="63"/>
                          </a:lnTo>
                          <a:lnTo>
                            <a:pt x="883" y="63"/>
                          </a:lnTo>
                          <a:lnTo>
                            <a:pt x="883" y="65"/>
                          </a:lnTo>
                          <a:lnTo>
                            <a:pt x="883" y="67"/>
                          </a:lnTo>
                          <a:lnTo>
                            <a:pt x="883" y="69"/>
                          </a:lnTo>
                          <a:lnTo>
                            <a:pt x="885" y="69"/>
                          </a:lnTo>
                          <a:lnTo>
                            <a:pt x="887" y="69"/>
                          </a:lnTo>
                          <a:lnTo>
                            <a:pt x="887" y="71"/>
                          </a:lnTo>
                          <a:lnTo>
                            <a:pt x="887" y="73"/>
                          </a:lnTo>
                          <a:lnTo>
                            <a:pt x="889" y="73"/>
                          </a:lnTo>
                          <a:lnTo>
                            <a:pt x="889" y="75"/>
                          </a:lnTo>
                          <a:lnTo>
                            <a:pt x="889" y="76"/>
                          </a:lnTo>
                          <a:lnTo>
                            <a:pt x="891" y="76"/>
                          </a:lnTo>
                          <a:lnTo>
                            <a:pt x="893" y="76"/>
                          </a:lnTo>
                          <a:lnTo>
                            <a:pt x="893" y="78"/>
                          </a:lnTo>
                          <a:lnTo>
                            <a:pt x="895" y="78"/>
                          </a:lnTo>
                          <a:lnTo>
                            <a:pt x="897" y="78"/>
                          </a:lnTo>
                          <a:lnTo>
                            <a:pt x="897" y="76"/>
                          </a:lnTo>
                          <a:lnTo>
                            <a:pt x="898" y="76"/>
                          </a:lnTo>
                          <a:lnTo>
                            <a:pt x="900" y="76"/>
                          </a:lnTo>
                          <a:lnTo>
                            <a:pt x="902" y="76"/>
                          </a:lnTo>
                          <a:lnTo>
                            <a:pt x="904" y="76"/>
                          </a:lnTo>
                          <a:lnTo>
                            <a:pt x="906" y="75"/>
                          </a:lnTo>
                          <a:lnTo>
                            <a:pt x="906" y="76"/>
                          </a:lnTo>
                          <a:lnTo>
                            <a:pt x="908" y="76"/>
                          </a:lnTo>
                          <a:lnTo>
                            <a:pt x="910" y="75"/>
                          </a:lnTo>
                          <a:lnTo>
                            <a:pt x="912" y="75"/>
                          </a:lnTo>
                          <a:lnTo>
                            <a:pt x="912" y="73"/>
                          </a:lnTo>
                          <a:lnTo>
                            <a:pt x="914" y="71"/>
                          </a:lnTo>
                          <a:lnTo>
                            <a:pt x="916" y="71"/>
                          </a:lnTo>
                          <a:lnTo>
                            <a:pt x="918" y="71"/>
                          </a:lnTo>
                          <a:lnTo>
                            <a:pt x="920" y="71"/>
                          </a:lnTo>
                          <a:lnTo>
                            <a:pt x="921" y="73"/>
                          </a:lnTo>
                          <a:lnTo>
                            <a:pt x="923" y="75"/>
                          </a:lnTo>
                          <a:lnTo>
                            <a:pt x="923" y="76"/>
                          </a:lnTo>
                          <a:lnTo>
                            <a:pt x="925" y="78"/>
                          </a:lnTo>
                          <a:lnTo>
                            <a:pt x="925" y="80"/>
                          </a:lnTo>
                          <a:lnTo>
                            <a:pt x="925" y="82"/>
                          </a:lnTo>
                          <a:lnTo>
                            <a:pt x="925" y="84"/>
                          </a:lnTo>
                          <a:lnTo>
                            <a:pt x="925" y="86"/>
                          </a:lnTo>
                          <a:lnTo>
                            <a:pt x="927" y="88"/>
                          </a:lnTo>
                          <a:lnTo>
                            <a:pt x="927" y="90"/>
                          </a:lnTo>
                          <a:lnTo>
                            <a:pt x="929" y="92"/>
                          </a:lnTo>
                          <a:lnTo>
                            <a:pt x="929" y="94"/>
                          </a:lnTo>
                          <a:lnTo>
                            <a:pt x="931" y="96"/>
                          </a:lnTo>
                          <a:lnTo>
                            <a:pt x="933" y="96"/>
                          </a:lnTo>
                          <a:lnTo>
                            <a:pt x="935" y="96"/>
                          </a:lnTo>
                          <a:lnTo>
                            <a:pt x="937" y="96"/>
                          </a:lnTo>
                          <a:lnTo>
                            <a:pt x="937" y="98"/>
                          </a:lnTo>
                          <a:lnTo>
                            <a:pt x="935" y="99"/>
                          </a:lnTo>
                          <a:lnTo>
                            <a:pt x="935" y="101"/>
                          </a:lnTo>
                          <a:lnTo>
                            <a:pt x="935" y="103"/>
                          </a:lnTo>
                          <a:lnTo>
                            <a:pt x="937" y="105"/>
                          </a:lnTo>
                          <a:lnTo>
                            <a:pt x="939" y="107"/>
                          </a:lnTo>
                          <a:lnTo>
                            <a:pt x="939" y="109"/>
                          </a:lnTo>
                          <a:lnTo>
                            <a:pt x="937" y="111"/>
                          </a:lnTo>
                          <a:lnTo>
                            <a:pt x="937" y="113"/>
                          </a:lnTo>
                          <a:lnTo>
                            <a:pt x="937" y="115"/>
                          </a:lnTo>
                          <a:lnTo>
                            <a:pt x="937" y="117"/>
                          </a:lnTo>
                          <a:lnTo>
                            <a:pt x="937" y="119"/>
                          </a:lnTo>
                          <a:lnTo>
                            <a:pt x="937" y="121"/>
                          </a:lnTo>
                          <a:lnTo>
                            <a:pt x="939" y="121"/>
                          </a:lnTo>
                          <a:lnTo>
                            <a:pt x="939" y="123"/>
                          </a:lnTo>
                          <a:lnTo>
                            <a:pt x="941" y="123"/>
                          </a:lnTo>
                          <a:lnTo>
                            <a:pt x="941" y="124"/>
                          </a:lnTo>
                          <a:lnTo>
                            <a:pt x="941" y="126"/>
                          </a:lnTo>
                          <a:lnTo>
                            <a:pt x="941" y="128"/>
                          </a:lnTo>
                          <a:lnTo>
                            <a:pt x="943" y="128"/>
                          </a:lnTo>
                          <a:lnTo>
                            <a:pt x="945" y="130"/>
                          </a:lnTo>
                          <a:lnTo>
                            <a:pt x="945" y="132"/>
                          </a:lnTo>
                          <a:lnTo>
                            <a:pt x="946" y="132"/>
                          </a:lnTo>
                          <a:lnTo>
                            <a:pt x="946" y="134"/>
                          </a:lnTo>
                          <a:lnTo>
                            <a:pt x="946" y="136"/>
                          </a:lnTo>
                          <a:lnTo>
                            <a:pt x="946" y="138"/>
                          </a:lnTo>
                          <a:lnTo>
                            <a:pt x="948" y="140"/>
                          </a:lnTo>
                          <a:lnTo>
                            <a:pt x="946" y="142"/>
                          </a:lnTo>
                          <a:lnTo>
                            <a:pt x="946" y="144"/>
                          </a:lnTo>
                          <a:lnTo>
                            <a:pt x="946" y="146"/>
                          </a:lnTo>
                          <a:lnTo>
                            <a:pt x="946" y="147"/>
                          </a:lnTo>
                          <a:lnTo>
                            <a:pt x="948" y="149"/>
                          </a:lnTo>
                          <a:lnTo>
                            <a:pt x="948" y="151"/>
                          </a:lnTo>
                          <a:lnTo>
                            <a:pt x="950" y="151"/>
                          </a:lnTo>
                          <a:lnTo>
                            <a:pt x="952" y="151"/>
                          </a:lnTo>
                          <a:lnTo>
                            <a:pt x="954" y="151"/>
                          </a:lnTo>
                          <a:lnTo>
                            <a:pt x="956" y="153"/>
                          </a:lnTo>
                          <a:lnTo>
                            <a:pt x="958" y="153"/>
                          </a:lnTo>
                          <a:lnTo>
                            <a:pt x="960" y="155"/>
                          </a:lnTo>
                          <a:lnTo>
                            <a:pt x="964" y="155"/>
                          </a:lnTo>
                          <a:lnTo>
                            <a:pt x="966" y="157"/>
                          </a:lnTo>
                          <a:lnTo>
                            <a:pt x="966" y="159"/>
                          </a:lnTo>
                          <a:lnTo>
                            <a:pt x="968" y="161"/>
                          </a:lnTo>
                          <a:lnTo>
                            <a:pt x="968" y="163"/>
                          </a:lnTo>
                          <a:lnTo>
                            <a:pt x="969" y="165"/>
                          </a:lnTo>
                          <a:lnTo>
                            <a:pt x="969" y="167"/>
                          </a:lnTo>
                          <a:lnTo>
                            <a:pt x="971" y="169"/>
                          </a:lnTo>
                          <a:lnTo>
                            <a:pt x="971" y="171"/>
                          </a:lnTo>
                          <a:lnTo>
                            <a:pt x="973" y="172"/>
                          </a:lnTo>
                          <a:lnTo>
                            <a:pt x="973" y="174"/>
                          </a:lnTo>
                          <a:lnTo>
                            <a:pt x="973" y="176"/>
                          </a:lnTo>
                          <a:lnTo>
                            <a:pt x="973" y="178"/>
                          </a:lnTo>
                          <a:lnTo>
                            <a:pt x="971" y="178"/>
                          </a:lnTo>
                          <a:lnTo>
                            <a:pt x="971" y="180"/>
                          </a:lnTo>
                          <a:lnTo>
                            <a:pt x="969" y="180"/>
                          </a:lnTo>
                          <a:lnTo>
                            <a:pt x="969" y="182"/>
                          </a:lnTo>
                          <a:lnTo>
                            <a:pt x="969" y="184"/>
                          </a:lnTo>
                          <a:lnTo>
                            <a:pt x="968" y="186"/>
                          </a:lnTo>
                          <a:lnTo>
                            <a:pt x="968" y="188"/>
                          </a:lnTo>
                          <a:lnTo>
                            <a:pt x="968" y="190"/>
                          </a:lnTo>
                          <a:lnTo>
                            <a:pt x="966" y="190"/>
                          </a:lnTo>
                          <a:lnTo>
                            <a:pt x="966" y="192"/>
                          </a:lnTo>
                          <a:lnTo>
                            <a:pt x="964" y="192"/>
                          </a:lnTo>
                          <a:lnTo>
                            <a:pt x="964" y="194"/>
                          </a:lnTo>
                          <a:lnTo>
                            <a:pt x="962" y="196"/>
                          </a:lnTo>
                          <a:lnTo>
                            <a:pt x="960" y="197"/>
                          </a:lnTo>
                          <a:lnTo>
                            <a:pt x="958" y="197"/>
                          </a:lnTo>
                          <a:lnTo>
                            <a:pt x="956" y="199"/>
                          </a:lnTo>
                          <a:lnTo>
                            <a:pt x="954" y="201"/>
                          </a:lnTo>
                          <a:lnTo>
                            <a:pt x="956" y="203"/>
                          </a:lnTo>
                          <a:lnTo>
                            <a:pt x="956" y="205"/>
                          </a:lnTo>
                          <a:lnTo>
                            <a:pt x="954" y="207"/>
                          </a:lnTo>
                          <a:lnTo>
                            <a:pt x="956" y="209"/>
                          </a:lnTo>
                          <a:lnTo>
                            <a:pt x="956" y="211"/>
                          </a:lnTo>
                          <a:lnTo>
                            <a:pt x="954" y="211"/>
                          </a:lnTo>
                          <a:lnTo>
                            <a:pt x="943" y="211"/>
                          </a:lnTo>
                          <a:lnTo>
                            <a:pt x="923" y="226"/>
                          </a:lnTo>
                          <a:lnTo>
                            <a:pt x="916" y="234"/>
                          </a:lnTo>
                          <a:lnTo>
                            <a:pt x="858" y="288"/>
                          </a:lnTo>
                          <a:lnTo>
                            <a:pt x="825" y="316"/>
                          </a:lnTo>
                          <a:lnTo>
                            <a:pt x="825" y="338"/>
                          </a:lnTo>
                          <a:lnTo>
                            <a:pt x="825" y="336"/>
                          </a:lnTo>
                          <a:lnTo>
                            <a:pt x="827" y="336"/>
                          </a:lnTo>
                          <a:lnTo>
                            <a:pt x="829" y="336"/>
                          </a:lnTo>
                          <a:lnTo>
                            <a:pt x="831" y="336"/>
                          </a:lnTo>
                          <a:lnTo>
                            <a:pt x="831" y="332"/>
                          </a:lnTo>
                          <a:lnTo>
                            <a:pt x="833" y="332"/>
                          </a:lnTo>
                          <a:lnTo>
                            <a:pt x="833" y="330"/>
                          </a:lnTo>
                          <a:lnTo>
                            <a:pt x="835" y="328"/>
                          </a:lnTo>
                          <a:lnTo>
                            <a:pt x="835" y="326"/>
                          </a:lnTo>
                          <a:lnTo>
                            <a:pt x="837" y="326"/>
                          </a:lnTo>
                          <a:lnTo>
                            <a:pt x="837" y="324"/>
                          </a:lnTo>
                          <a:lnTo>
                            <a:pt x="839" y="324"/>
                          </a:lnTo>
                          <a:lnTo>
                            <a:pt x="839" y="326"/>
                          </a:lnTo>
                          <a:lnTo>
                            <a:pt x="841" y="326"/>
                          </a:lnTo>
                          <a:lnTo>
                            <a:pt x="843" y="326"/>
                          </a:lnTo>
                          <a:lnTo>
                            <a:pt x="845" y="326"/>
                          </a:lnTo>
                          <a:lnTo>
                            <a:pt x="847" y="326"/>
                          </a:lnTo>
                          <a:lnTo>
                            <a:pt x="849" y="326"/>
                          </a:lnTo>
                          <a:lnTo>
                            <a:pt x="850" y="326"/>
                          </a:lnTo>
                          <a:lnTo>
                            <a:pt x="850" y="324"/>
                          </a:lnTo>
                          <a:lnTo>
                            <a:pt x="852" y="324"/>
                          </a:lnTo>
                          <a:lnTo>
                            <a:pt x="854" y="324"/>
                          </a:lnTo>
                          <a:lnTo>
                            <a:pt x="856" y="324"/>
                          </a:lnTo>
                          <a:lnTo>
                            <a:pt x="858" y="322"/>
                          </a:lnTo>
                          <a:lnTo>
                            <a:pt x="858" y="324"/>
                          </a:lnTo>
                          <a:lnTo>
                            <a:pt x="858" y="326"/>
                          </a:lnTo>
                          <a:lnTo>
                            <a:pt x="858" y="328"/>
                          </a:lnTo>
                          <a:lnTo>
                            <a:pt x="860" y="330"/>
                          </a:lnTo>
                          <a:lnTo>
                            <a:pt x="864" y="330"/>
                          </a:lnTo>
                          <a:lnTo>
                            <a:pt x="866" y="330"/>
                          </a:lnTo>
                          <a:lnTo>
                            <a:pt x="870" y="332"/>
                          </a:lnTo>
                          <a:lnTo>
                            <a:pt x="872" y="332"/>
                          </a:lnTo>
                          <a:lnTo>
                            <a:pt x="877" y="334"/>
                          </a:lnTo>
                          <a:lnTo>
                            <a:pt x="879" y="334"/>
                          </a:lnTo>
                          <a:lnTo>
                            <a:pt x="881" y="334"/>
                          </a:lnTo>
                          <a:lnTo>
                            <a:pt x="883" y="334"/>
                          </a:lnTo>
                          <a:lnTo>
                            <a:pt x="883" y="332"/>
                          </a:lnTo>
                          <a:lnTo>
                            <a:pt x="885" y="330"/>
                          </a:lnTo>
                          <a:lnTo>
                            <a:pt x="887" y="330"/>
                          </a:lnTo>
                          <a:lnTo>
                            <a:pt x="891" y="330"/>
                          </a:lnTo>
                          <a:lnTo>
                            <a:pt x="893" y="332"/>
                          </a:lnTo>
                          <a:lnTo>
                            <a:pt x="895" y="334"/>
                          </a:lnTo>
                          <a:lnTo>
                            <a:pt x="897" y="334"/>
                          </a:lnTo>
                          <a:lnTo>
                            <a:pt x="898" y="336"/>
                          </a:lnTo>
                          <a:lnTo>
                            <a:pt x="900" y="338"/>
                          </a:lnTo>
                          <a:lnTo>
                            <a:pt x="904" y="341"/>
                          </a:lnTo>
                          <a:lnTo>
                            <a:pt x="904" y="343"/>
                          </a:lnTo>
                          <a:lnTo>
                            <a:pt x="904" y="345"/>
                          </a:lnTo>
                          <a:lnTo>
                            <a:pt x="904" y="347"/>
                          </a:lnTo>
                          <a:lnTo>
                            <a:pt x="904" y="349"/>
                          </a:lnTo>
                          <a:lnTo>
                            <a:pt x="906" y="349"/>
                          </a:lnTo>
                          <a:lnTo>
                            <a:pt x="908" y="353"/>
                          </a:lnTo>
                          <a:lnTo>
                            <a:pt x="910" y="353"/>
                          </a:lnTo>
                          <a:lnTo>
                            <a:pt x="910" y="355"/>
                          </a:lnTo>
                          <a:lnTo>
                            <a:pt x="910" y="357"/>
                          </a:lnTo>
                          <a:lnTo>
                            <a:pt x="910" y="359"/>
                          </a:lnTo>
                          <a:lnTo>
                            <a:pt x="910" y="361"/>
                          </a:lnTo>
                          <a:lnTo>
                            <a:pt x="908" y="366"/>
                          </a:lnTo>
                          <a:lnTo>
                            <a:pt x="908" y="368"/>
                          </a:lnTo>
                          <a:lnTo>
                            <a:pt x="908" y="370"/>
                          </a:lnTo>
                          <a:lnTo>
                            <a:pt x="910" y="372"/>
                          </a:lnTo>
                          <a:lnTo>
                            <a:pt x="910" y="374"/>
                          </a:lnTo>
                          <a:lnTo>
                            <a:pt x="912" y="374"/>
                          </a:lnTo>
                          <a:lnTo>
                            <a:pt x="912" y="372"/>
                          </a:lnTo>
                          <a:lnTo>
                            <a:pt x="914" y="372"/>
                          </a:lnTo>
                          <a:lnTo>
                            <a:pt x="914" y="370"/>
                          </a:lnTo>
                          <a:lnTo>
                            <a:pt x="916" y="370"/>
                          </a:lnTo>
                          <a:lnTo>
                            <a:pt x="918" y="370"/>
                          </a:lnTo>
                          <a:lnTo>
                            <a:pt x="920" y="368"/>
                          </a:lnTo>
                          <a:lnTo>
                            <a:pt x="921" y="368"/>
                          </a:lnTo>
                          <a:lnTo>
                            <a:pt x="923" y="370"/>
                          </a:lnTo>
                          <a:lnTo>
                            <a:pt x="925" y="370"/>
                          </a:lnTo>
                          <a:lnTo>
                            <a:pt x="929" y="370"/>
                          </a:lnTo>
                          <a:lnTo>
                            <a:pt x="929" y="372"/>
                          </a:lnTo>
                          <a:lnTo>
                            <a:pt x="931" y="372"/>
                          </a:lnTo>
                          <a:lnTo>
                            <a:pt x="931" y="374"/>
                          </a:lnTo>
                          <a:lnTo>
                            <a:pt x="933" y="378"/>
                          </a:lnTo>
                          <a:lnTo>
                            <a:pt x="935" y="382"/>
                          </a:lnTo>
                          <a:lnTo>
                            <a:pt x="935" y="384"/>
                          </a:lnTo>
                          <a:lnTo>
                            <a:pt x="937" y="384"/>
                          </a:lnTo>
                          <a:lnTo>
                            <a:pt x="939" y="384"/>
                          </a:lnTo>
                          <a:lnTo>
                            <a:pt x="941" y="384"/>
                          </a:lnTo>
                          <a:lnTo>
                            <a:pt x="941" y="386"/>
                          </a:lnTo>
                          <a:lnTo>
                            <a:pt x="943" y="388"/>
                          </a:lnTo>
                          <a:lnTo>
                            <a:pt x="945" y="388"/>
                          </a:lnTo>
                          <a:lnTo>
                            <a:pt x="945" y="389"/>
                          </a:lnTo>
                          <a:lnTo>
                            <a:pt x="946" y="391"/>
                          </a:lnTo>
                          <a:lnTo>
                            <a:pt x="948" y="391"/>
                          </a:lnTo>
                          <a:lnTo>
                            <a:pt x="948" y="393"/>
                          </a:lnTo>
                          <a:lnTo>
                            <a:pt x="950" y="393"/>
                          </a:lnTo>
                          <a:lnTo>
                            <a:pt x="952" y="395"/>
                          </a:lnTo>
                          <a:lnTo>
                            <a:pt x="954" y="395"/>
                          </a:lnTo>
                          <a:lnTo>
                            <a:pt x="954" y="397"/>
                          </a:lnTo>
                          <a:lnTo>
                            <a:pt x="954" y="399"/>
                          </a:lnTo>
                          <a:lnTo>
                            <a:pt x="954" y="401"/>
                          </a:lnTo>
                          <a:lnTo>
                            <a:pt x="954" y="403"/>
                          </a:lnTo>
                          <a:lnTo>
                            <a:pt x="956" y="403"/>
                          </a:lnTo>
                          <a:lnTo>
                            <a:pt x="956" y="405"/>
                          </a:lnTo>
                          <a:lnTo>
                            <a:pt x="958" y="405"/>
                          </a:lnTo>
                          <a:lnTo>
                            <a:pt x="960" y="407"/>
                          </a:lnTo>
                          <a:lnTo>
                            <a:pt x="962" y="407"/>
                          </a:lnTo>
                          <a:lnTo>
                            <a:pt x="964" y="407"/>
                          </a:lnTo>
                          <a:lnTo>
                            <a:pt x="966" y="409"/>
                          </a:lnTo>
                          <a:lnTo>
                            <a:pt x="968" y="411"/>
                          </a:lnTo>
                          <a:lnTo>
                            <a:pt x="968" y="412"/>
                          </a:lnTo>
                          <a:lnTo>
                            <a:pt x="968" y="414"/>
                          </a:lnTo>
                          <a:lnTo>
                            <a:pt x="968" y="416"/>
                          </a:lnTo>
                          <a:lnTo>
                            <a:pt x="969" y="418"/>
                          </a:lnTo>
                          <a:lnTo>
                            <a:pt x="969" y="420"/>
                          </a:lnTo>
                          <a:lnTo>
                            <a:pt x="971" y="420"/>
                          </a:lnTo>
                          <a:lnTo>
                            <a:pt x="973" y="422"/>
                          </a:lnTo>
                          <a:lnTo>
                            <a:pt x="973" y="424"/>
                          </a:lnTo>
                          <a:lnTo>
                            <a:pt x="975" y="424"/>
                          </a:lnTo>
                          <a:lnTo>
                            <a:pt x="975" y="426"/>
                          </a:lnTo>
                          <a:lnTo>
                            <a:pt x="977" y="426"/>
                          </a:lnTo>
                          <a:lnTo>
                            <a:pt x="977" y="428"/>
                          </a:lnTo>
                          <a:lnTo>
                            <a:pt x="979" y="432"/>
                          </a:lnTo>
                          <a:lnTo>
                            <a:pt x="981" y="434"/>
                          </a:lnTo>
                          <a:lnTo>
                            <a:pt x="983" y="434"/>
                          </a:lnTo>
                          <a:lnTo>
                            <a:pt x="985" y="436"/>
                          </a:lnTo>
                          <a:lnTo>
                            <a:pt x="987" y="436"/>
                          </a:lnTo>
                          <a:lnTo>
                            <a:pt x="989" y="436"/>
                          </a:lnTo>
                          <a:lnTo>
                            <a:pt x="991" y="437"/>
                          </a:lnTo>
                          <a:lnTo>
                            <a:pt x="993" y="439"/>
                          </a:lnTo>
                          <a:lnTo>
                            <a:pt x="994" y="439"/>
                          </a:lnTo>
                          <a:lnTo>
                            <a:pt x="996" y="441"/>
                          </a:lnTo>
                          <a:lnTo>
                            <a:pt x="998" y="443"/>
                          </a:lnTo>
                          <a:lnTo>
                            <a:pt x="1000" y="443"/>
                          </a:lnTo>
                          <a:lnTo>
                            <a:pt x="1000" y="445"/>
                          </a:lnTo>
                          <a:lnTo>
                            <a:pt x="1000" y="447"/>
                          </a:lnTo>
                          <a:lnTo>
                            <a:pt x="1002" y="449"/>
                          </a:lnTo>
                          <a:lnTo>
                            <a:pt x="1004" y="451"/>
                          </a:lnTo>
                          <a:lnTo>
                            <a:pt x="1006" y="453"/>
                          </a:lnTo>
                          <a:lnTo>
                            <a:pt x="1008" y="455"/>
                          </a:lnTo>
                          <a:lnTo>
                            <a:pt x="1008" y="457"/>
                          </a:lnTo>
                          <a:lnTo>
                            <a:pt x="1008" y="459"/>
                          </a:lnTo>
                          <a:lnTo>
                            <a:pt x="1008" y="460"/>
                          </a:lnTo>
                          <a:lnTo>
                            <a:pt x="1006" y="460"/>
                          </a:lnTo>
                          <a:lnTo>
                            <a:pt x="1006" y="462"/>
                          </a:lnTo>
                          <a:lnTo>
                            <a:pt x="1006" y="464"/>
                          </a:lnTo>
                          <a:lnTo>
                            <a:pt x="1004" y="464"/>
                          </a:lnTo>
                          <a:lnTo>
                            <a:pt x="1002" y="466"/>
                          </a:lnTo>
                          <a:lnTo>
                            <a:pt x="1000" y="466"/>
                          </a:lnTo>
                          <a:lnTo>
                            <a:pt x="1000" y="468"/>
                          </a:lnTo>
                          <a:lnTo>
                            <a:pt x="1000" y="470"/>
                          </a:lnTo>
                          <a:lnTo>
                            <a:pt x="1000" y="472"/>
                          </a:lnTo>
                          <a:lnTo>
                            <a:pt x="1000" y="474"/>
                          </a:lnTo>
                          <a:lnTo>
                            <a:pt x="1000" y="476"/>
                          </a:lnTo>
                          <a:lnTo>
                            <a:pt x="1000" y="478"/>
                          </a:lnTo>
                          <a:lnTo>
                            <a:pt x="1000" y="480"/>
                          </a:lnTo>
                          <a:lnTo>
                            <a:pt x="998" y="480"/>
                          </a:lnTo>
                          <a:lnTo>
                            <a:pt x="998" y="482"/>
                          </a:lnTo>
                          <a:lnTo>
                            <a:pt x="998" y="484"/>
                          </a:lnTo>
                          <a:lnTo>
                            <a:pt x="1000" y="485"/>
                          </a:lnTo>
                          <a:lnTo>
                            <a:pt x="1002" y="487"/>
                          </a:lnTo>
                          <a:lnTo>
                            <a:pt x="1002" y="489"/>
                          </a:lnTo>
                          <a:lnTo>
                            <a:pt x="1002" y="491"/>
                          </a:lnTo>
                          <a:lnTo>
                            <a:pt x="1004" y="493"/>
                          </a:lnTo>
                          <a:lnTo>
                            <a:pt x="1004" y="495"/>
                          </a:lnTo>
                          <a:lnTo>
                            <a:pt x="1004" y="497"/>
                          </a:lnTo>
                          <a:lnTo>
                            <a:pt x="1006" y="497"/>
                          </a:lnTo>
                          <a:lnTo>
                            <a:pt x="1006" y="501"/>
                          </a:lnTo>
                          <a:lnTo>
                            <a:pt x="1006" y="503"/>
                          </a:lnTo>
                          <a:lnTo>
                            <a:pt x="1008" y="505"/>
                          </a:lnTo>
                          <a:lnTo>
                            <a:pt x="1008" y="507"/>
                          </a:lnTo>
                          <a:lnTo>
                            <a:pt x="1010" y="508"/>
                          </a:lnTo>
                          <a:lnTo>
                            <a:pt x="1012" y="508"/>
                          </a:lnTo>
                          <a:lnTo>
                            <a:pt x="1014" y="510"/>
                          </a:lnTo>
                          <a:lnTo>
                            <a:pt x="1014" y="512"/>
                          </a:lnTo>
                          <a:lnTo>
                            <a:pt x="1016" y="516"/>
                          </a:lnTo>
                          <a:lnTo>
                            <a:pt x="1017" y="516"/>
                          </a:lnTo>
                          <a:lnTo>
                            <a:pt x="1019" y="516"/>
                          </a:lnTo>
                          <a:lnTo>
                            <a:pt x="1021" y="514"/>
                          </a:lnTo>
                          <a:lnTo>
                            <a:pt x="1023" y="514"/>
                          </a:lnTo>
                          <a:lnTo>
                            <a:pt x="1025" y="514"/>
                          </a:lnTo>
                          <a:lnTo>
                            <a:pt x="1027" y="514"/>
                          </a:lnTo>
                          <a:lnTo>
                            <a:pt x="1027" y="516"/>
                          </a:lnTo>
                          <a:lnTo>
                            <a:pt x="1029" y="516"/>
                          </a:lnTo>
                          <a:lnTo>
                            <a:pt x="1029" y="518"/>
                          </a:lnTo>
                          <a:lnTo>
                            <a:pt x="1029" y="520"/>
                          </a:lnTo>
                          <a:lnTo>
                            <a:pt x="1029" y="524"/>
                          </a:lnTo>
                          <a:lnTo>
                            <a:pt x="1029" y="526"/>
                          </a:lnTo>
                          <a:lnTo>
                            <a:pt x="1031" y="528"/>
                          </a:lnTo>
                          <a:lnTo>
                            <a:pt x="1031" y="530"/>
                          </a:lnTo>
                          <a:lnTo>
                            <a:pt x="1031" y="532"/>
                          </a:lnTo>
                          <a:lnTo>
                            <a:pt x="1033" y="535"/>
                          </a:lnTo>
                          <a:lnTo>
                            <a:pt x="1031" y="537"/>
                          </a:lnTo>
                          <a:lnTo>
                            <a:pt x="1031" y="539"/>
                          </a:lnTo>
                          <a:lnTo>
                            <a:pt x="1029" y="543"/>
                          </a:lnTo>
                          <a:lnTo>
                            <a:pt x="1027" y="545"/>
                          </a:lnTo>
                          <a:lnTo>
                            <a:pt x="1027" y="549"/>
                          </a:lnTo>
                          <a:lnTo>
                            <a:pt x="1025" y="553"/>
                          </a:lnTo>
                          <a:lnTo>
                            <a:pt x="1025" y="557"/>
                          </a:lnTo>
                          <a:lnTo>
                            <a:pt x="1027" y="558"/>
                          </a:lnTo>
                          <a:lnTo>
                            <a:pt x="1031" y="560"/>
                          </a:lnTo>
                          <a:lnTo>
                            <a:pt x="1035" y="562"/>
                          </a:lnTo>
                          <a:lnTo>
                            <a:pt x="1035" y="564"/>
                          </a:lnTo>
                          <a:lnTo>
                            <a:pt x="1037" y="566"/>
                          </a:lnTo>
                          <a:lnTo>
                            <a:pt x="1037" y="568"/>
                          </a:lnTo>
                          <a:lnTo>
                            <a:pt x="1037" y="570"/>
                          </a:lnTo>
                          <a:lnTo>
                            <a:pt x="1039" y="570"/>
                          </a:lnTo>
                          <a:lnTo>
                            <a:pt x="1040" y="572"/>
                          </a:lnTo>
                          <a:lnTo>
                            <a:pt x="1042" y="578"/>
                          </a:lnTo>
                          <a:lnTo>
                            <a:pt x="1042" y="583"/>
                          </a:lnTo>
                          <a:lnTo>
                            <a:pt x="1044" y="589"/>
                          </a:lnTo>
                          <a:lnTo>
                            <a:pt x="1048" y="591"/>
                          </a:lnTo>
                          <a:lnTo>
                            <a:pt x="1048" y="593"/>
                          </a:lnTo>
                          <a:lnTo>
                            <a:pt x="1048" y="595"/>
                          </a:lnTo>
                          <a:lnTo>
                            <a:pt x="1048" y="601"/>
                          </a:lnTo>
                          <a:lnTo>
                            <a:pt x="1048" y="606"/>
                          </a:lnTo>
                          <a:lnTo>
                            <a:pt x="1050" y="608"/>
                          </a:lnTo>
                          <a:lnTo>
                            <a:pt x="1050" y="610"/>
                          </a:lnTo>
                          <a:lnTo>
                            <a:pt x="1052" y="612"/>
                          </a:lnTo>
                          <a:lnTo>
                            <a:pt x="1054" y="612"/>
                          </a:lnTo>
                          <a:lnTo>
                            <a:pt x="1054" y="616"/>
                          </a:lnTo>
                          <a:lnTo>
                            <a:pt x="1054" y="620"/>
                          </a:lnTo>
                          <a:lnTo>
                            <a:pt x="1056" y="622"/>
                          </a:lnTo>
                          <a:lnTo>
                            <a:pt x="1060" y="628"/>
                          </a:lnTo>
                          <a:lnTo>
                            <a:pt x="1062" y="631"/>
                          </a:lnTo>
                          <a:lnTo>
                            <a:pt x="1062" y="635"/>
                          </a:lnTo>
                          <a:lnTo>
                            <a:pt x="1062" y="637"/>
                          </a:lnTo>
                          <a:lnTo>
                            <a:pt x="1064" y="639"/>
                          </a:lnTo>
                          <a:lnTo>
                            <a:pt x="1065" y="641"/>
                          </a:lnTo>
                          <a:lnTo>
                            <a:pt x="1067" y="645"/>
                          </a:lnTo>
                          <a:lnTo>
                            <a:pt x="1069" y="647"/>
                          </a:lnTo>
                          <a:lnTo>
                            <a:pt x="1069" y="649"/>
                          </a:lnTo>
                          <a:lnTo>
                            <a:pt x="1069" y="653"/>
                          </a:lnTo>
                          <a:lnTo>
                            <a:pt x="1069" y="656"/>
                          </a:lnTo>
                          <a:lnTo>
                            <a:pt x="1069" y="658"/>
                          </a:lnTo>
                          <a:lnTo>
                            <a:pt x="1069" y="660"/>
                          </a:lnTo>
                          <a:lnTo>
                            <a:pt x="1071" y="660"/>
                          </a:lnTo>
                          <a:lnTo>
                            <a:pt x="1073" y="662"/>
                          </a:lnTo>
                          <a:lnTo>
                            <a:pt x="1075" y="662"/>
                          </a:lnTo>
                          <a:lnTo>
                            <a:pt x="1077" y="666"/>
                          </a:lnTo>
                          <a:lnTo>
                            <a:pt x="1077" y="668"/>
                          </a:lnTo>
                          <a:lnTo>
                            <a:pt x="1077" y="670"/>
                          </a:lnTo>
                          <a:lnTo>
                            <a:pt x="1079" y="674"/>
                          </a:lnTo>
                          <a:lnTo>
                            <a:pt x="1081" y="676"/>
                          </a:lnTo>
                          <a:lnTo>
                            <a:pt x="1081" y="679"/>
                          </a:lnTo>
                          <a:lnTo>
                            <a:pt x="1085" y="685"/>
                          </a:lnTo>
                          <a:lnTo>
                            <a:pt x="1085" y="689"/>
                          </a:lnTo>
                          <a:lnTo>
                            <a:pt x="1083" y="693"/>
                          </a:lnTo>
                          <a:lnTo>
                            <a:pt x="1085" y="695"/>
                          </a:lnTo>
                          <a:lnTo>
                            <a:pt x="1083" y="697"/>
                          </a:lnTo>
                          <a:lnTo>
                            <a:pt x="1085" y="699"/>
                          </a:lnTo>
                          <a:lnTo>
                            <a:pt x="1085" y="701"/>
                          </a:lnTo>
                          <a:lnTo>
                            <a:pt x="1085" y="702"/>
                          </a:lnTo>
                          <a:lnTo>
                            <a:pt x="1087" y="706"/>
                          </a:lnTo>
                          <a:lnTo>
                            <a:pt x="1088" y="706"/>
                          </a:lnTo>
                          <a:lnTo>
                            <a:pt x="1094" y="708"/>
                          </a:lnTo>
                          <a:lnTo>
                            <a:pt x="1096" y="710"/>
                          </a:lnTo>
                          <a:lnTo>
                            <a:pt x="1098" y="712"/>
                          </a:lnTo>
                          <a:lnTo>
                            <a:pt x="1100" y="716"/>
                          </a:lnTo>
                          <a:lnTo>
                            <a:pt x="1102" y="720"/>
                          </a:lnTo>
                          <a:lnTo>
                            <a:pt x="1102" y="724"/>
                          </a:lnTo>
                          <a:lnTo>
                            <a:pt x="1102" y="727"/>
                          </a:lnTo>
                          <a:lnTo>
                            <a:pt x="1100" y="731"/>
                          </a:lnTo>
                          <a:lnTo>
                            <a:pt x="1100" y="733"/>
                          </a:lnTo>
                          <a:lnTo>
                            <a:pt x="1098" y="735"/>
                          </a:lnTo>
                          <a:lnTo>
                            <a:pt x="1096" y="739"/>
                          </a:lnTo>
                          <a:lnTo>
                            <a:pt x="1096" y="741"/>
                          </a:lnTo>
                          <a:lnTo>
                            <a:pt x="1094" y="745"/>
                          </a:lnTo>
                          <a:lnTo>
                            <a:pt x="1096" y="750"/>
                          </a:lnTo>
                          <a:lnTo>
                            <a:pt x="1098" y="754"/>
                          </a:lnTo>
                          <a:lnTo>
                            <a:pt x="1102" y="758"/>
                          </a:lnTo>
                          <a:lnTo>
                            <a:pt x="1104" y="764"/>
                          </a:lnTo>
                          <a:lnTo>
                            <a:pt x="1100" y="766"/>
                          </a:lnTo>
                          <a:lnTo>
                            <a:pt x="1098" y="768"/>
                          </a:lnTo>
                          <a:lnTo>
                            <a:pt x="1092" y="770"/>
                          </a:lnTo>
                          <a:lnTo>
                            <a:pt x="1090" y="770"/>
                          </a:lnTo>
                          <a:lnTo>
                            <a:pt x="1085" y="772"/>
                          </a:lnTo>
                          <a:lnTo>
                            <a:pt x="1083" y="772"/>
                          </a:lnTo>
                          <a:lnTo>
                            <a:pt x="1071" y="777"/>
                          </a:lnTo>
                          <a:lnTo>
                            <a:pt x="1067" y="779"/>
                          </a:lnTo>
                          <a:lnTo>
                            <a:pt x="1058" y="781"/>
                          </a:lnTo>
                          <a:lnTo>
                            <a:pt x="1056" y="781"/>
                          </a:lnTo>
                          <a:lnTo>
                            <a:pt x="1054" y="783"/>
                          </a:lnTo>
                          <a:lnTo>
                            <a:pt x="1046" y="785"/>
                          </a:lnTo>
                          <a:lnTo>
                            <a:pt x="1042" y="787"/>
                          </a:lnTo>
                          <a:lnTo>
                            <a:pt x="1040" y="787"/>
                          </a:lnTo>
                          <a:lnTo>
                            <a:pt x="1039" y="787"/>
                          </a:lnTo>
                          <a:lnTo>
                            <a:pt x="1039" y="785"/>
                          </a:lnTo>
                          <a:lnTo>
                            <a:pt x="1039" y="781"/>
                          </a:lnTo>
                          <a:lnTo>
                            <a:pt x="1035" y="773"/>
                          </a:lnTo>
                          <a:lnTo>
                            <a:pt x="1035" y="772"/>
                          </a:lnTo>
                          <a:lnTo>
                            <a:pt x="1033" y="768"/>
                          </a:lnTo>
                          <a:lnTo>
                            <a:pt x="1033" y="766"/>
                          </a:lnTo>
                          <a:lnTo>
                            <a:pt x="1033" y="758"/>
                          </a:lnTo>
                          <a:lnTo>
                            <a:pt x="1031" y="741"/>
                          </a:lnTo>
                          <a:lnTo>
                            <a:pt x="1031" y="735"/>
                          </a:lnTo>
                          <a:lnTo>
                            <a:pt x="1033" y="729"/>
                          </a:lnTo>
                          <a:lnTo>
                            <a:pt x="1033" y="724"/>
                          </a:lnTo>
                          <a:lnTo>
                            <a:pt x="1033" y="722"/>
                          </a:lnTo>
                          <a:lnTo>
                            <a:pt x="1033" y="720"/>
                          </a:lnTo>
                          <a:lnTo>
                            <a:pt x="1033" y="718"/>
                          </a:lnTo>
                          <a:lnTo>
                            <a:pt x="1033" y="716"/>
                          </a:lnTo>
                          <a:lnTo>
                            <a:pt x="1033" y="714"/>
                          </a:lnTo>
                          <a:lnTo>
                            <a:pt x="1033" y="712"/>
                          </a:lnTo>
                          <a:lnTo>
                            <a:pt x="1031" y="710"/>
                          </a:lnTo>
                          <a:lnTo>
                            <a:pt x="1033" y="708"/>
                          </a:lnTo>
                          <a:lnTo>
                            <a:pt x="1031" y="706"/>
                          </a:lnTo>
                          <a:lnTo>
                            <a:pt x="1031" y="704"/>
                          </a:lnTo>
                          <a:lnTo>
                            <a:pt x="1031" y="702"/>
                          </a:lnTo>
                          <a:lnTo>
                            <a:pt x="1033" y="701"/>
                          </a:lnTo>
                          <a:lnTo>
                            <a:pt x="1033" y="699"/>
                          </a:lnTo>
                          <a:lnTo>
                            <a:pt x="1033" y="697"/>
                          </a:lnTo>
                          <a:lnTo>
                            <a:pt x="1033" y="695"/>
                          </a:lnTo>
                          <a:lnTo>
                            <a:pt x="1035" y="695"/>
                          </a:lnTo>
                          <a:lnTo>
                            <a:pt x="1035" y="693"/>
                          </a:lnTo>
                          <a:lnTo>
                            <a:pt x="1035" y="691"/>
                          </a:lnTo>
                          <a:lnTo>
                            <a:pt x="1035" y="689"/>
                          </a:lnTo>
                          <a:lnTo>
                            <a:pt x="1033" y="687"/>
                          </a:lnTo>
                          <a:lnTo>
                            <a:pt x="1033" y="685"/>
                          </a:lnTo>
                          <a:lnTo>
                            <a:pt x="1033" y="683"/>
                          </a:lnTo>
                          <a:lnTo>
                            <a:pt x="1033" y="681"/>
                          </a:lnTo>
                          <a:lnTo>
                            <a:pt x="1031" y="679"/>
                          </a:lnTo>
                          <a:lnTo>
                            <a:pt x="1031" y="677"/>
                          </a:lnTo>
                          <a:lnTo>
                            <a:pt x="1031" y="676"/>
                          </a:lnTo>
                          <a:lnTo>
                            <a:pt x="1029" y="676"/>
                          </a:lnTo>
                          <a:lnTo>
                            <a:pt x="1027" y="674"/>
                          </a:lnTo>
                          <a:lnTo>
                            <a:pt x="1027" y="672"/>
                          </a:lnTo>
                          <a:lnTo>
                            <a:pt x="1027" y="670"/>
                          </a:lnTo>
                          <a:lnTo>
                            <a:pt x="1027" y="668"/>
                          </a:lnTo>
                          <a:lnTo>
                            <a:pt x="1025" y="668"/>
                          </a:lnTo>
                          <a:lnTo>
                            <a:pt x="1025" y="666"/>
                          </a:lnTo>
                          <a:lnTo>
                            <a:pt x="1025" y="664"/>
                          </a:lnTo>
                          <a:lnTo>
                            <a:pt x="1023" y="664"/>
                          </a:lnTo>
                          <a:lnTo>
                            <a:pt x="1023" y="662"/>
                          </a:lnTo>
                          <a:lnTo>
                            <a:pt x="1023" y="660"/>
                          </a:lnTo>
                          <a:lnTo>
                            <a:pt x="1023" y="658"/>
                          </a:lnTo>
                          <a:lnTo>
                            <a:pt x="1023" y="656"/>
                          </a:lnTo>
                          <a:lnTo>
                            <a:pt x="1023" y="654"/>
                          </a:lnTo>
                          <a:lnTo>
                            <a:pt x="1021" y="653"/>
                          </a:lnTo>
                          <a:lnTo>
                            <a:pt x="1021" y="651"/>
                          </a:lnTo>
                          <a:lnTo>
                            <a:pt x="1021" y="649"/>
                          </a:lnTo>
                          <a:lnTo>
                            <a:pt x="1019" y="647"/>
                          </a:lnTo>
                          <a:lnTo>
                            <a:pt x="1019" y="645"/>
                          </a:lnTo>
                          <a:lnTo>
                            <a:pt x="1019" y="643"/>
                          </a:lnTo>
                          <a:lnTo>
                            <a:pt x="1017" y="641"/>
                          </a:lnTo>
                          <a:lnTo>
                            <a:pt x="1017" y="639"/>
                          </a:lnTo>
                          <a:lnTo>
                            <a:pt x="1017" y="637"/>
                          </a:lnTo>
                          <a:lnTo>
                            <a:pt x="1016" y="635"/>
                          </a:lnTo>
                          <a:lnTo>
                            <a:pt x="1016" y="633"/>
                          </a:lnTo>
                          <a:lnTo>
                            <a:pt x="1014" y="631"/>
                          </a:lnTo>
                          <a:lnTo>
                            <a:pt x="1014" y="629"/>
                          </a:lnTo>
                          <a:lnTo>
                            <a:pt x="1014" y="628"/>
                          </a:lnTo>
                          <a:lnTo>
                            <a:pt x="1012" y="628"/>
                          </a:lnTo>
                          <a:lnTo>
                            <a:pt x="1012" y="626"/>
                          </a:lnTo>
                          <a:lnTo>
                            <a:pt x="1012" y="624"/>
                          </a:lnTo>
                          <a:lnTo>
                            <a:pt x="1012" y="622"/>
                          </a:lnTo>
                          <a:lnTo>
                            <a:pt x="1012" y="620"/>
                          </a:lnTo>
                          <a:lnTo>
                            <a:pt x="1010" y="620"/>
                          </a:lnTo>
                          <a:lnTo>
                            <a:pt x="1010" y="618"/>
                          </a:lnTo>
                          <a:lnTo>
                            <a:pt x="1010" y="616"/>
                          </a:lnTo>
                          <a:lnTo>
                            <a:pt x="1010" y="614"/>
                          </a:lnTo>
                          <a:lnTo>
                            <a:pt x="1010" y="612"/>
                          </a:lnTo>
                          <a:lnTo>
                            <a:pt x="1008" y="612"/>
                          </a:lnTo>
                          <a:lnTo>
                            <a:pt x="1008" y="610"/>
                          </a:lnTo>
                          <a:lnTo>
                            <a:pt x="1008" y="608"/>
                          </a:lnTo>
                          <a:lnTo>
                            <a:pt x="1006" y="608"/>
                          </a:lnTo>
                          <a:lnTo>
                            <a:pt x="1006" y="606"/>
                          </a:lnTo>
                          <a:lnTo>
                            <a:pt x="1004" y="605"/>
                          </a:lnTo>
                          <a:lnTo>
                            <a:pt x="1004" y="603"/>
                          </a:lnTo>
                          <a:lnTo>
                            <a:pt x="1002" y="601"/>
                          </a:lnTo>
                          <a:lnTo>
                            <a:pt x="1000" y="601"/>
                          </a:lnTo>
                          <a:lnTo>
                            <a:pt x="998" y="601"/>
                          </a:lnTo>
                          <a:lnTo>
                            <a:pt x="998" y="599"/>
                          </a:lnTo>
                          <a:lnTo>
                            <a:pt x="996" y="599"/>
                          </a:lnTo>
                          <a:lnTo>
                            <a:pt x="994" y="599"/>
                          </a:lnTo>
                          <a:lnTo>
                            <a:pt x="993" y="597"/>
                          </a:lnTo>
                          <a:lnTo>
                            <a:pt x="991" y="597"/>
                          </a:lnTo>
                          <a:lnTo>
                            <a:pt x="989" y="597"/>
                          </a:lnTo>
                          <a:lnTo>
                            <a:pt x="987" y="595"/>
                          </a:lnTo>
                          <a:lnTo>
                            <a:pt x="985" y="595"/>
                          </a:lnTo>
                          <a:lnTo>
                            <a:pt x="985" y="593"/>
                          </a:lnTo>
                          <a:lnTo>
                            <a:pt x="983" y="591"/>
                          </a:lnTo>
                          <a:lnTo>
                            <a:pt x="981" y="589"/>
                          </a:lnTo>
                          <a:lnTo>
                            <a:pt x="979" y="589"/>
                          </a:lnTo>
                          <a:lnTo>
                            <a:pt x="977" y="589"/>
                          </a:lnTo>
                          <a:lnTo>
                            <a:pt x="977" y="587"/>
                          </a:lnTo>
                          <a:lnTo>
                            <a:pt x="975" y="587"/>
                          </a:lnTo>
                          <a:lnTo>
                            <a:pt x="975" y="585"/>
                          </a:lnTo>
                          <a:lnTo>
                            <a:pt x="973" y="585"/>
                          </a:lnTo>
                          <a:lnTo>
                            <a:pt x="973" y="583"/>
                          </a:lnTo>
                          <a:lnTo>
                            <a:pt x="973" y="581"/>
                          </a:lnTo>
                          <a:lnTo>
                            <a:pt x="973" y="580"/>
                          </a:lnTo>
                          <a:lnTo>
                            <a:pt x="973" y="578"/>
                          </a:lnTo>
                          <a:lnTo>
                            <a:pt x="973" y="576"/>
                          </a:lnTo>
                          <a:lnTo>
                            <a:pt x="971" y="576"/>
                          </a:lnTo>
                          <a:lnTo>
                            <a:pt x="971" y="574"/>
                          </a:lnTo>
                          <a:lnTo>
                            <a:pt x="971" y="572"/>
                          </a:lnTo>
                          <a:lnTo>
                            <a:pt x="969" y="572"/>
                          </a:lnTo>
                          <a:lnTo>
                            <a:pt x="968" y="570"/>
                          </a:lnTo>
                          <a:lnTo>
                            <a:pt x="966" y="570"/>
                          </a:lnTo>
                          <a:lnTo>
                            <a:pt x="966" y="568"/>
                          </a:lnTo>
                          <a:lnTo>
                            <a:pt x="966" y="566"/>
                          </a:lnTo>
                          <a:lnTo>
                            <a:pt x="964" y="566"/>
                          </a:lnTo>
                          <a:lnTo>
                            <a:pt x="964" y="564"/>
                          </a:lnTo>
                          <a:lnTo>
                            <a:pt x="964" y="562"/>
                          </a:lnTo>
                          <a:lnTo>
                            <a:pt x="964" y="560"/>
                          </a:lnTo>
                          <a:lnTo>
                            <a:pt x="964" y="558"/>
                          </a:lnTo>
                          <a:lnTo>
                            <a:pt x="964" y="557"/>
                          </a:lnTo>
                          <a:lnTo>
                            <a:pt x="964" y="555"/>
                          </a:lnTo>
                          <a:lnTo>
                            <a:pt x="964" y="553"/>
                          </a:lnTo>
                          <a:lnTo>
                            <a:pt x="966" y="551"/>
                          </a:lnTo>
                          <a:lnTo>
                            <a:pt x="966" y="549"/>
                          </a:lnTo>
                          <a:lnTo>
                            <a:pt x="966" y="547"/>
                          </a:lnTo>
                          <a:lnTo>
                            <a:pt x="966" y="545"/>
                          </a:lnTo>
                          <a:lnTo>
                            <a:pt x="966" y="543"/>
                          </a:lnTo>
                          <a:lnTo>
                            <a:pt x="966" y="541"/>
                          </a:lnTo>
                          <a:lnTo>
                            <a:pt x="966" y="539"/>
                          </a:lnTo>
                          <a:lnTo>
                            <a:pt x="966" y="537"/>
                          </a:lnTo>
                          <a:lnTo>
                            <a:pt x="968" y="535"/>
                          </a:lnTo>
                          <a:lnTo>
                            <a:pt x="968" y="533"/>
                          </a:lnTo>
                          <a:lnTo>
                            <a:pt x="968" y="532"/>
                          </a:lnTo>
                          <a:lnTo>
                            <a:pt x="969" y="532"/>
                          </a:lnTo>
                          <a:lnTo>
                            <a:pt x="969" y="530"/>
                          </a:lnTo>
                          <a:lnTo>
                            <a:pt x="973" y="520"/>
                          </a:lnTo>
                          <a:lnTo>
                            <a:pt x="975" y="514"/>
                          </a:lnTo>
                          <a:lnTo>
                            <a:pt x="975" y="512"/>
                          </a:lnTo>
                          <a:lnTo>
                            <a:pt x="975" y="510"/>
                          </a:lnTo>
                          <a:lnTo>
                            <a:pt x="975" y="508"/>
                          </a:lnTo>
                          <a:lnTo>
                            <a:pt x="975" y="507"/>
                          </a:lnTo>
                          <a:lnTo>
                            <a:pt x="975" y="505"/>
                          </a:lnTo>
                          <a:lnTo>
                            <a:pt x="975" y="503"/>
                          </a:lnTo>
                          <a:lnTo>
                            <a:pt x="975" y="501"/>
                          </a:lnTo>
                          <a:lnTo>
                            <a:pt x="977" y="501"/>
                          </a:lnTo>
                          <a:lnTo>
                            <a:pt x="977" y="499"/>
                          </a:lnTo>
                          <a:lnTo>
                            <a:pt x="977" y="497"/>
                          </a:lnTo>
                          <a:lnTo>
                            <a:pt x="977" y="495"/>
                          </a:lnTo>
                          <a:lnTo>
                            <a:pt x="977" y="493"/>
                          </a:lnTo>
                          <a:lnTo>
                            <a:pt x="975" y="493"/>
                          </a:lnTo>
                          <a:lnTo>
                            <a:pt x="975" y="491"/>
                          </a:lnTo>
                          <a:lnTo>
                            <a:pt x="973" y="491"/>
                          </a:lnTo>
                          <a:lnTo>
                            <a:pt x="971" y="491"/>
                          </a:lnTo>
                          <a:lnTo>
                            <a:pt x="971" y="489"/>
                          </a:lnTo>
                          <a:lnTo>
                            <a:pt x="969" y="489"/>
                          </a:lnTo>
                          <a:lnTo>
                            <a:pt x="968" y="489"/>
                          </a:lnTo>
                          <a:lnTo>
                            <a:pt x="966" y="489"/>
                          </a:lnTo>
                          <a:lnTo>
                            <a:pt x="964" y="489"/>
                          </a:lnTo>
                          <a:lnTo>
                            <a:pt x="964" y="487"/>
                          </a:lnTo>
                          <a:lnTo>
                            <a:pt x="962" y="487"/>
                          </a:lnTo>
                          <a:lnTo>
                            <a:pt x="960" y="487"/>
                          </a:lnTo>
                          <a:lnTo>
                            <a:pt x="958" y="487"/>
                          </a:lnTo>
                          <a:lnTo>
                            <a:pt x="956" y="487"/>
                          </a:lnTo>
                          <a:lnTo>
                            <a:pt x="956" y="485"/>
                          </a:lnTo>
                          <a:lnTo>
                            <a:pt x="954" y="485"/>
                          </a:lnTo>
                          <a:lnTo>
                            <a:pt x="952" y="485"/>
                          </a:lnTo>
                          <a:lnTo>
                            <a:pt x="950" y="485"/>
                          </a:lnTo>
                          <a:lnTo>
                            <a:pt x="950" y="487"/>
                          </a:lnTo>
                          <a:lnTo>
                            <a:pt x="948" y="487"/>
                          </a:lnTo>
                          <a:lnTo>
                            <a:pt x="948" y="489"/>
                          </a:lnTo>
                          <a:lnTo>
                            <a:pt x="946" y="489"/>
                          </a:lnTo>
                          <a:lnTo>
                            <a:pt x="946" y="491"/>
                          </a:lnTo>
                          <a:lnTo>
                            <a:pt x="945" y="491"/>
                          </a:lnTo>
                          <a:lnTo>
                            <a:pt x="945" y="493"/>
                          </a:lnTo>
                          <a:lnTo>
                            <a:pt x="943" y="493"/>
                          </a:lnTo>
                          <a:lnTo>
                            <a:pt x="943" y="495"/>
                          </a:lnTo>
                          <a:lnTo>
                            <a:pt x="943" y="497"/>
                          </a:lnTo>
                          <a:lnTo>
                            <a:pt x="943" y="499"/>
                          </a:lnTo>
                          <a:lnTo>
                            <a:pt x="941" y="499"/>
                          </a:lnTo>
                          <a:lnTo>
                            <a:pt x="941" y="501"/>
                          </a:lnTo>
                          <a:lnTo>
                            <a:pt x="941" y="503"/>
                          </a:lnTo>
                          <a:lnTo>
                            <a:pt x="939" y="503"/>
                          </a:lnTo>
                          <a:lnTo>
                            <a:pt x="939" y="505"/>
                          </a:lnTo>
                          <a:lnTo>
                            <a:pt x="937" y="505"/>
                          </a:lnTo>
                          <a:lnTo>
                            <a:pt x="935" y="505"/>
                          </a:lnTo>
                          <a:lnTo>
                            <a:pt x="935" y="507"/>
                          </a:lnTo>
                          <a:lnTo>
                            <a:pt x="933" y="507"/>
                          </a:lnTo>
                          <a:lnTo>
                            <a:pt x="931" y="507"/>
                          </a:lnTo>
                          <a:lnTo>
                            <a:pt x="929" y="507"/>
                          </a:lnTo>
                          <a:lnTo>
                            <a:pt x="927" y="507"/>
                          </a:lnTo>
                          <a:lnTo>
                            <a:pt x="927" y="508"/>
                          </a:lnTo>
                          <a:lnTo>
                            <a:pt x="925" y="508"/>
                          </a:lnTo>
                          <a:lnTo>
                            <a:pt x="925" y="510"/>
                          </a:lnTo>
                          <a:lnTo>
                            <a:pt x="925" y="512"/>
                          </a:lnTo>
                          <a:lnTo>
                            <a:pt x="923" y="512"/>
                          </a:lnTo>
                          <a:lnTo>
                            <a:pt x="923" y="514"/>
                          </a:lnTo>
                          <a:lnTo>
                            <a:pt x="921" y="514"/>
                          </a:lnTo>
                          <a:lnTo>
                            <a:pt x="920" y="514"/>
                          </a:lnTo>
                          <a:lnTo>
                            <a:pt x="920" y="516"/>
                          </a:lnTo>
                          <a:lnTo>
                            <a:pt x="920" y="518"/>
                          </a:lnTo>
                          <a:lnTo>
                            <a:pt x="918" y="518"/>
                          </a:lnTo>
                          <a:lnTo>
                            <a:pt x="918" y="520"/>
                          </a:lnTo>
                          <a:lnTo>
                            <a:pt x="918" y="522"/>
                          </a:lnTo>
                          <a:lnTo>
                            <a:pt x="916" y="522"/>
                          </a:lnTo>
                          <a:lnTo>
                            <a:pt x="914" y="522"/>
                          </a:lnTo>
                          <a:lnTo>
                            <a:pt x="912" y="522"/>
                          </a:lnTo>
                          <a:lnTo>
                            <a:pt x="912" y="524"/>
                          </a:lnTo>
                          <a:lnTo>
                            <a:pt x="910" y="524"/>
                          </a:lnTo>
                          <a:lnTo>
                            <a:pt x="910" y="526"/>
                          </a:lnTo>
                          <a:lnTo>
                            <a:pt x="908" y="526"/>
                          </a:lnTo>
                          <a:lnTo>
                            <a:pt x="908" y="528"/>
                          </a:lnTo>
                          <a:lnTo>
                            <a:pt x="906" y="528"/>
                          </a:lnTo>
                          <a:lnTo>
                            <a:pt x="904" y="530"/>
                          </a:lnTo>
                          <a:lnTo>
                            <a:pt x="902" y="530"/>
                          </a:lnTo>
                          <a:lnTo>
                            <a:pt x="902" y="532"/>
                          </a:lnTo>
                          <a:lnTo>
                            <a:pt x="900" y="532"/>
                          </a:lnTo>
                          <a:lnTo>
                            <a:pt x="898" y="532"/>
                          </a:lnTo>
                          <a:lnTo>
                            <a:pt x="898" y="533"/>
                          </a:lnTo>
                          <a:lnTo>
                            <a:pt x="897" y="537"/>
                          </a:lnTo>
                          <a:lnTo>
                            <a:pt x="897" y="539"/>
                          </a:lnTo>
                          <a:lnTo>
                            <a:pt x="895" y="539"/>
                          </a:lnTo>
                          <a:lnTo>
                            <a:pt x="895" y="541"/>
                          </a:lnTo>
                          <a:lnTo>
                            <a:pt x="893" y="541"/>
                          </a:lnTo>
                          <a:lnTo>
                            <a:pt x="891" y="541"/>
                          </a:lnTo>
                          <a:lnTo>
                            <a:pt x="889" y="543"/>
                          </a:lnTo>
                          <a:lnTo>
                            <a:pt x="885" y="543"/>
                          </a:lnTo>
                          <a:lnTo>
                            <a:pt x="881" y="543"/>
                          </a:lnTo>
                          <a:lnTo>
                            <a:pt x="877" y="543"/>
                          </a:lnTo>
                          <a:lnTo>
                            <a:pt x="877" y="545"/>
                          </a:lnTo>
                          <a:lnTo>
                            <a:pt x="875" y="545"/>
                          </a:lnTo>
                          <a:lnTo>
                            <a:pt x="873" y="545"/>
                          </a:lnTo>
                          <a:lnTo>
                            <a:pt x="872" y="547"/>
                          </a:lnTo>
                          <a:lnTo>
                            <a:pt x="870" y="547"/>
                          </a:lnTo>
                          <a:lnTo>
                            <a:pt x="868" y="547"/>
                          </a:lnTo>
                          <a:lnTo>
                            <a:pt x="866" y="547"/>
                          </a:lnTo>
                          <a:lnTo>
                            <a:pt x="864" y="547"/>
                          </a:lnTo>
                          <a:lnTo>
                            <a:pt x="864" y="545"/>
                          </a:lnTo>
                          <a:lnTo>
                            <a:pt x="862" y="545"/>
                          </a:lnTo>
                          <a:lnTo>
                            <a:pt x="860" y="543"/>
                          </a:lnTo>
                          <a:lnTo>
                            <a:pt x="858" y="543"/>
                          </a:lnTo>
                          <a:lnTo>
                            <a:pt x="856" y="543"/>
                          </a:lnTo>
                          <a:lnTo>
                            <a:pt x="854" y="545"/>
                          </a:lnTo>
                          <a:lnTo>
                            <a:pt x="854" y="547"/>
                          </a:lnTo>
                          <a:lnTo>
                            <a:pt x="852" y="549"/>
                          </a:lnTo>
                          <a:lnTo>
                            <a:pt x="852" y="551"/>
                          </a:lnTo>
                          <a:lnTo>
                            <a:pt x="850" y="553"/>
                          </a:lnTo>
                          <a:lnTo>
                            <a:pt x="849" y="555"/>
                          </a:lnTo>
                          <a:lnTo>
                            <a:pt x="847" y="555"/>
                          </a:lnTo>
                          <a:lnTo>
                            <a:pt x="847" y="557"/>
                          </a:lnTo>
                          <a:lnTo>
                            <a:pt x="845" y="557"/>
                          </a:lnTo>
                          <a:lnTo>
                            <a:pt x="843" y="557"/>
                          </a:lnTo>
                          <a:lnTo>
                            <a:pt x="843" y="558"/>
                          </a:lnTo>
                          <a:lnTo>
                            <a:pt x="841" y="558"/>
                          </a:lnTo>
                          <a:lnTo>
                            <a:pt x="839" y="560"/>
                          </a:lnTo>
                          <a:lnTo>
                            <a:pt x="837" y="560"/>
                          </a:lnTo>
                          <a:lnTo>
                            <a:pt x="835" y="558"/>
                          </a:lnTo>
                          <a:lnTo>
                            <a:pt x="833" y="558"/>
                          </a:lnTo>
                          <a:lnTo>
                            <a:pt x="831" y="558"/>
                          </a:lnTo>
                          <a:lnTo>
                            <a:pt x="831" y="560"/>
                          </a:lnTo>
                          <a:lnTo>
                            <a:pt x="829" y="560"/>
                          </a:lnTo>
                          <a:lnTo>
                            <a:pt x="829" y="562"/>
                          </a:lnTo>
                          <a:lnTo>
                            <a:pt x="827" y="564"/>
                          </a:lnTo>
                          <a:lnTo>
                            <a:pt x="827" y="566"/>
                          </a:lnTo>
                          <a:lnTo>
                            <a:pt x="825" y="566"/>
                          </a:lnTo>
                          <a:lnTo>
                            <a:pt x="825" y="568"/>
                          </a:lnTo>
                          <a:lnTo>
                            <a:pt x="824" y="570"/>
                          </a:lnTo>
                          <a:lnTo>
                            <a:pt x="824" y="572"/>
                          </a:lnTo>
                          <a:lnTo>
                            <a:pt x="824" y="574"/>
                          </a:lnTo>
                          <a:lnTo>
                            <a:pt x="824" y="576"/>
                          </a:lnTo>
                          <a:lnTo>
                            <a:pt x="824" y="578"/>
                          </a:lnTo>
                          <a:lnTo>
                            <a:pt x="822" y="580"/>
                          </a:lnTo>
                          <a:lnTo>
                            <a:pt x="822" y="583"/>
                          </a:lnTo>
                          <a:lnTo>
                            <a:pt x="822" y="587"/>
                          </a:lnTo>
                          <a:lnTo>
                            <a:pt x="822" y="589"/>
                          </a:lnTo>
                          <a:lnTo>
                            <a:pt x="822" y="591"/>
                          </a:lnTo>
                          <a:lnTo>
                            <a:pt x="822" y="595"/>
                          </a:lnTo>
                          <a:lnTo>
                            <a:pt x="822" y="599"/>
                          </a:lnTo>
                          <a:lnTo>
                            <a:pt x="822" y="601"/>
                          </a:lnTo>
                          <a:lnTo>
                            <a:pt x="822" y="603"/>
                          </a:lnTo>
                          <a:lnTo>
                            <a:pt x="820" y="603"/>
                          </a:lnTo>
                          <a:lnTo>
                            <a:pt x="818" y="603"/>
                          </a:lnTo>
                          <a:lnTo>
                            <a:pt x="818" y="601"/>
                          </a:lnTo>
                          <a:lnTo>
                            <a:pt x="816" y="601"/>
                          </a:lnTo>
                          <a:lnTo>
                            <a:pt x="812" y="599"/>
                          </a:lnTo>
                          <a:lnTo>
                            <a:pt x="810" y="599"/>
                          </a:lnTo>
                          <a:lnTo>
                            <a:pt x="806" y="597"/>
                          </a:lnTo>
                          <a:lnTo>
                            <a:pt x="804" y="595"/>
                          </a:lnTo>
                          <a:lnTo>
                            <a:pt x="802" y="595"/>
                          </a:lnTo>
                          <a:lnTo>
                            <a:pt x="802" y="593"/>
                          </a:lnTo>
                          <a:lnTo>
                            <a:pt x="801" y="593"/>
                          </a:lnTo>
                          <a:lnTo>
                            <a:pt x="799" y="591"/>
                          </a:lnTo>
                          <a:lnTo>
                            <a:pt x="797" y="591"/>
                          </a:lnTo>
                          <a:lnTo>
                            <a:pt x="795" y="589"/>
                          </a:lnTo>
                          <a:lnTo>
                            <a:pt x="791" y="589"/>
                          </a:lnTo>
                          <a:lnTo>
                            <a:pt x="789" y="587"/>
                          </a:lnTo>
                          <a:lnTo>
                            <a:pt x="787" y="587"/>
                          </a:lnTo>
                          <a:lnTo>
                            <a:pt x="787" y="585"/>
                          </a:lnTo>
                          <a:lnTo>
                            <a:pt x="785" y="585"/>
                          </a:lnTo>
                          <a:lnTo>
                            <a:pt x="785" y="583"/>
                          </a:lnTo>
                          <a:lnTo>
                            <a:pt x="783" y="583"/>
                          </a:lnTo>
                          <a:lnTo>
                            <a:pt x="781" y="581"/>
                          </a:lnTo>
                          <a:lnTo>
                            <a:pt x="779" y="580"/>
                          </a:lnTo>
                          <a:lnTo>
                            <a:pt x="777" y="580"/>
                          </a:lnTo>
                          <a:lnTo>
                            <a:pt x="777" y="578"/>
                          </a:lnTo>
                          <a:lnTo>
                            <a:pt x="776" y="578"/>
                          </a:lnTo>
                          <a:lnTo>
                            <a:pt x="774" y="578"/>
                          </a:lnTo>
                          <a:lnTo>
                            <a:pt x="772" y="578"/>
                          </a:lnTo>
                          <a:lnTo>
                            <a:pt x="770" y="578"/>
                          </a:lnTo>
                          <a:lnTo>
                            <a:pt x="768" y="576"/>
                          </a:lnTo>
                          <a:lnTo>
                            <a:pt x="766" y="576"/>
                          </a:lnTo>
                          <a:lnTo>
                            <a:pt x="766" y="574"/>
                          </a:lnTo>
                          <a:lnTo>
                            <a:pt x="764" y="574"/>
                          </a:lnTo>
                          <a:lnTo>
                            <a:pt x="764" y="572"/>
                          </a:lnTo>
                          <a:lnTo>
                            <a:pt x="762" y="572"/>
                          </a:lnTo>
                          <a:lnTo>
                            <a:pt x="762" y="570"/>
                          </a:lnTo>
                          <a:lnTo>
                            <a:pt x="762" y="568"/>
                          </a:lnTo>
                          <a:lnTo>
                            <a:pt x="760" y="566"/>
                          </a:lnTo>
                          <a:lnTo>
                            <a:pt x="760" y="564"/>
                          </a:lnTo>
                          <a:lnTo>
                            <a:pt x="760" y="562"/>
                          </a:lnTo>
                          <a:lnTo>
                            <a:pt x="758" y="562"/>
                          </a:lnTo>
                          <a:lnTo>
                            <a:pt x="758" y="560"/>
                          </a:lnTo>
                          <a:lnTo>
                            <a:pt x="756" y="558"/>
                          </a:lnTo>
                          <a:lnTo>
                            <a:pt x="753" y="557"/>
                          </a:lnTo>
                          <a:lnTo>
                            <a:pt x="753" y="555"/>
                          </a:lnTo>
                          <a:lnTo>
                            <a:pt x="751" y="553"/>
                          </a:lnTo>
                          <a:lnTo>
                            <a:pt x="749" y="553"/>
                          </a:lnTo>
                          <a:lnTo>
                            <a:pt x="747" y="555"/>
                          </a:lnTo>
                          <a:lnTo>
                            <a:pt x="745" y="555"/>
                          </a:lnTo>
                          <a:lnTo>
                            <a:pt x="743" y="555"/>
                          </a:lnTo>
                          <a:lnTo>
                            <a:pt x="743" y="553"/>
                          </a:lnTo>
                          <a:lnTo>
                            <a:pt x="741" y="553"/>
                          </a:lnTo>
                          <a:lnTo>
                            <a:pt x="741" y="551"/>
                          </a:lnTo>
                          <a:lnTo>
                            <a:pt x="741" y="549"/>
                          </a:lnTo>
                          <a:lnTo>
                            <a:pt x="741" y="547"/>
                          </a:lnTo>
                          <a:lnTo>
                            <a:pt x="741" y="543"/>
                          </a:lnTo>
                          <a:lnTo>
                            <a:pt x="741" y="541"/>
                          </a:lnTo>
                          <a:lnTo>
                            <a:pt x="741" y="539"/>
                          </a:lnTo>
                          <a:lnTo>
                            <a:pt x="739" y="539"/>
                          </a:lnTo>
                          <a:lnTo>
                            <a:pt x="737" y="539"/>
                          </a:lnTo>
                          <a:lnTo>
                            <a:pt x="737" y="541"/>
                          </a:lnTo>
                          <a:lnTo>
                            <a:pt x="737" y="543"/>
                          </a:lnTo>
                          <a:lnTo>
                            <a:pt x="737" y="545"/>
                          </a:lnTo>
                          <a:lnTo>
                            <a:pt x="737" y="547"/>
                          </a:lnTo>
                          <a:lnTo>
                            <a:pt x="737" y="549"/>
                          </a:lnTo>
                          <a:lnTo>
                            <a:pt x="735" y="551"/>
                          </a:lnTo>
                          <a:lnTo>
                            <a:pt x="735" y="553"/>
                          </a:lnTo>
                          <a:lnTo>
                            <a:pt x="733" y="555"/>
                          </a:lnTo>
                          <a:lnTo>
                            <a:pt x="733" y="557"/>
                          </a:lnTo>
                          <a:lnTo>
                            <a:pt x="733" y="558"/>
                          </a:lnTo>
                          <a:lnTo>
                            <a:pt x="733" y="560"/>
                          </a:lnTo>
                          <a:lnTo>
                            <a:pt x="731" y="560"/>
                          </a:lnTo>
                          <a:lnTo>
                            <a:pt x="729" y="560"/>
                          </a:lnTo>
                          <a:lnTo>
                            <a:pt x="729" y="562"/>
                          </a:lnTo>
                          <a:lnTo>
                            <a:pt x="729" y="564"/>
                          </a:lnTo>
                          <a:lnTo>
                            <a:pt x="728" y="564"/>
                          </a:lnTo>
                          <a:lnTo>
                            <a:pt x="728" y="566"/>
                          </a:lnTo>
                          <a:lnTo>
                            <a:pt x="726" y="566"/>
                          </a:lnTo>
                          <a:lnTo>
                            <a:pt x="726" y="568"/>
                          </a:lnTo>
                          <a:lnTo>
                            <a:pt x="726" y="570"/>
                          </a:lnTo>
                          <a:lnTo>
                            <a:pt x="724" y="570"/>
                          </a:lnTo>
                          <a:lnTo>
                            <a:pt x="724" y="572"/>
                          </a:lnTo>
                          <a:lnTo>
                            <a:pt x="722" y="572"/>
                          </a:lnTo>
                          <a:lnTo>
                            <a:pt x="722" y="574"/>
                          </a:lnTo>
                          <a:lnTo>
                            <a:pt x="722" y="576"/>
                          </a:lnTo>
                          <a:lnTo>
                            <a:pt x="722" y="578"/>
                          </a:lnTo>
                          <a:lnTo>
                            <a:pt x="720" y="578"/>
                          </a:lnTo>
                          <a:lnTo>
                            <a:pt x="720" y="580"/>
                          </a:lnTo>
                          <a:lnTo>
                            <a:pt x="720" y="581"/>
                          </a:lnTo>
                          <a:lnTo>
                            <a:pt x="718" y="581"/>
                          </a:lnTo>
                          <a:lnTo>
                            <a:pt x="718" y="583"/>
                          </a:lnTo>
                          <a:lnTo>
                            <a:pt x="718" y="585"/>
                          </a:lnTo>
                          <a:lnTo>
                            <a:pt x="716" y="585"/>
                          </a:lnTo>
                          <a:lnTo>
                            <a:pt x="716" y="587"/>
                          </a:lnTo>
                          <a:lnTo>
                            <a:pt x="714" y="587"/>
                          </a:lnTo>
                          <a:lnTo>
                            <a:pt x="714" y="589"/>
                          </a:lnTo>
                          <a:lnTo>
                            <a:pt x="712" y="589"/>
                          </a:lnTo>
                          <a:lnTo>
                            <a:pt x="712" y="591"/>
                          </a:lnTo>
                          <a:lnTo>
                            <a:pt x="714" y="589"/>
                          </a:lnTo>
                          <a:lnTo>
                            <a:pt x="714" y="591"/>
                          </a:lnTo>
                          <a:lnTo>
                            <a:pt x="712" y="593"/>
                          </a:lnTo>
                          <a:lnTo>
                            <a:pt x="712" y="595"/>
                          </a:lnTo>
                          <a:lnTo>
                            <a:pt x="712" y="593"/>
                          </a:lnTo>
                          <a:lnTo>
                            <a:pt x="714" y="593"/>
                          </a:lnTo>
                          <a:lnTo>
                            <a:pt x="714" y="595"/>
                          </a:lnTo>
                          <a:lnTo>
                            <a:pt x="714" y="597"/>
                          </a:lnTo>
                          <a:lnTo>
                            <a:pt x="716" y="597"/>
                          </a:lnTo>
                          <a:lnTo>
                            <a:pt x="718" y="597"/>
                          </a:lnTo>
                          <a:lnTo>
                            <a:pt x="720" y="597"/>
                          </a:lnTo>
                          <a:lnTo>
                            <a:pt x="722" y="597"/>
                          </a:lnTo>
                          <a:lnTo>
                            <a:pt x="724" y="597"/>
                          </a:lnTo>
                          <a:lnTo>
                            <a:pt x="726" y="597"/>
                          </a:lnTo>
                          <a:lnTo>
                            <a:pt x="726" y="595"/>
                          </a:lnTo>
                          <a:lnTo>
                            <a:pt x="728" y="595"/>
                          </a:lnTo>
                          <a:lnTo>
                            <a:pt x="728" y="597"/>
                          </a:lnTo>
                          <a:lnTo>
                            <a:pt x="726" y="597"/>
                          </a:lnTo>
                          <a:lnTo>
                            <a:pt x="726" y="599"/>
                          </a:lnTo>
                          <a:lnTo>
                            <a:pt x="724" y="601"/>
                          </a:lnTo>
                          <a:lnTo>
                            <a:pt x="724" y="603"/>
                          </a:lnTo>
                          <a:lnTo>
                            <a:pt x="724" y="605"/>
                          </a:lnTo>
                          <a:lnTo>
                            <a:pt x="722" y="605"/>
                          </a:lnTo>
                          <a:lnTo>
                            <a:pt x="722" y="606"/>
                          </a:lnTo>
                          <a:lnTo>
                            <a:pt x="724" y="608"/>
                          </a:lnTo>
                          <a:lnTo>
                            <a:pt x="724" y="610"/>
                          </a:lnTo>
                          <a:lnTo>
                            <a:pt x="726" y="610"/>
                          </a:lnTo>
                          <a:lnTo>
                            <a:pt x="726" y="608"/>
                          </a:lnTo>
                          <a:lnTo>
                            <a:pt x="728" y="608"/>
                          </a:lnTo>
                          <a:lnTo>
                            <a:pt x="728" y="610"/>
                          </a:lnTo>
                          <a:lnTo>
                            <a:pt x="729" y="610"/>
                          </a:lnTo>
                          <a:lnTo>
                            <a:pt x="731" y="610"/>
                          </a:lnTo>
                          <a:lnTo>
                            <a:pt x="731" y="608"/>
                          </a:lnTo>
                          <a:lnTo>
                            <a:pt x="733" y="608"/>
                          </a:lnTo>
                          <a:lnTo>
                            <a:pt x="735" y="608"/>
                          </a:lnTo>
                          <a:lnTo>
                            <a:pt x="737" y="608"/>
                          </a:lnTo>
                          <a:lnTo>
                            <a:pt x="737" y="610"/>
                          </a:lnTo>
                          <a:lnTo>
                            <a:pt x="739" y="610"/>
                          </a:lnTo>
                          <a:lnTo>
                            <a:pt x="741" y="610"/>
                          </a:lnTo>
                          <a:lnTo>
                            <a:pt x="741" y="612"/>
                          </a:lnTo>
                          <a:lnTo>
                            <a:pt x="739" y="612"/>
                          </a:lnTo>
                          <a:lnTo>
                            <a:pt x="739" y="614"/>
                          </a:lnTo>
                          <a:lnTo>
                            <a:pt x="737" y="614"/>
                          </a:lnTo>
                          <a:lnTo>
                            <a:pt x="737" y="616"/>
                          </a:lnTo>
                          <a:lnTo>
                            <a:pt x="737" y="618"/>
                          </a:lnTo>
                          <a:lnTo>
                            <a:pt x="737" y="620"/>
                          </a:lnTo>
                          <a:lnTo>
                            <a:pt x="739" y="622"/>
                          </a:lnTo>
                          <a:lnTo>
                            <a:pt x="624" y="622"/>
                          </a:lnTo>
                          <a:lnTo>
                            <a:pt x="413" y="622"/>
                          </a:lnTo>
                          <a:lnTo>
                            <a:pt x="411" y="622"/>
                          </a:lnTo>
                          <a:lnTo>
                            <a:pt x="409" y="622"/>
                          </a:lnTo>
                          <a:lnTo>
                            <a:pt x="409" y="620"/>
                          </a:lnTo>
                          <a:lnTo>
                            <a:pt x="407" y="620"/>
                          </a:lnTo>
                          <a:lnTo>
                            <a:pt x="405" y="620"/>
                          </a:lnTo>
                          <a:lnTo>
                            <a:pt x="405" y="618"/>
                          </a:lnTo>
                          <a:lnTo>
                            <a:pt x="403" y="618"/>
                          </a:lnTo>
                          <a:lnTo>
                            <a:pt x="405" y="620"/>
                          </a:lnTo>
                          <a:lnTo>
                            <a:pt x="403" y="620"/>
                          </a:lnTo>
                          <a:lnTo>
                            <a:pt x="403" y="618"/>
                          </a:lnTo>
                          <a:lnTo>
                            <a:pt x="403" y="620"/>
                          </a:lnTo>
                          <a:lnTo>
                            <a:pt x="401" y="620"/>
                          </a:lnTo>
                          <a:lnTo>
                            <a:pt x="401" y="618"/>
                          </a:lnTo>
                          <a:lnTo>
                            <a:pt x="399" y="618"/>
                          </a:lnTo>
                          <a:lnTo>
                            <a:pt x="397" y="618"/>
                          </a:lnTo>
                          <a:lnTo>
                            <a:pt x="397" y="616"/>
                          </a:lnTo>
                          <a:lnTo>
                            <a:pt x="395" y="616"/>
                          </a:lnTo>
                          <a:lnTo>
                            <a:pt x="395" y="618"/>
                          </a:lnTo>
                          <a:lnTo>
                            <a:pt x="393" y="618"/>
                          </a:lnTo>
                          <a:lnTo>
                            <a:pt x="393" y="616"/>
                          </a:lnTo>
                          <a:lnTo>
                            <a:pt x="392" y="616"/>
                          </a:lnTo>
                          <a:lnTo>
                            <a:pt x="392" y="618"/>
                          </a:lnTo>
                          <a:lnTo>
                            <a:pt x="390" y="620"/>
                          </a:lnTo>
                          <a:lnTo>
                            <a:pt x="390" y="618"/>
                          </a:lnTo>
                          <a:lnTo>
                            <a:pt x="392" y="618"/>
                          </a:lnTo>
                          <a:lnTo>
                            <a:pt x="392" y="616"/>
                          </a:lnTo>
                          <a:lnTo>
                            <a:pt x="390" y="616"/>
                          </a:lnTo>
                          <a:lnTo>
                            <a:pt x="390" y="618"/>
                          </a:lnTo>
                          <a:lnTo>
                            <a:pt x="388" y="618"/>
                          </a:lnTo>
                          <a:lnTo>
                            <a:pt x="388" y="616"/>
                          </a:lnTo>
                          <a:lnTo>
                            <a:pt x="390" y="616"/>
                          </a:lnTo>
                          <a:lnTo>
                            <a:pt x="390" y="614"/>
                          </a:lnTo>
                          <a:lnTo>
                            <a:pt x="388" y="614"/>
                          </a:lnTo>
                          <a:lnTo>
                            <a:pt x="388" y="616"/>
                          </a:lnTo>
                          <a:lnTo>
                            <a:pt x="386" y="616"/>
                          </a:lnTo>
                          <a:lnTo>
                            <a:pt x="386" y="614"/>
                          </a:lnTo>
                          <a:lnTo>
                            <a:pt x="386" y="616"/>
                          </a:lnTo>
                          <a:lnTo>
                            <a:pt x="386" y="614"/>
                          </a:lnTo>
                          <a:lnTo>
                            <a:pt x="384" y="614"/>
                          </a:lnTo>
                          <a:lnTo>
                            <a:pt x="382" y="614"/>
                          </a:lnTo>
                          <a:lnTo>
                            <a:pt x="382" y="612"/>
                          </a:lnTo>
                          <a:lnTo>
                            <a:pt x="382" y="614"/>
                          </a:lnTo>
                          <a:lnTo>
                            <a:pt x="382" y="612"/>
                          </a:lnTo>
                          <a:lnTo>
                            <a:pt x="380" y="612"/>
                          </a:lnTo>
                          <a:lnTo>
                            <a:pt x="378" y="612"/>
                          </a:lnTo>
                          <a:lnTo>
                            <a:pt x="376" y="612"/>
                          </a:lnTo>
                          <a:lnTo>
                            <a:pt x="376" y="614"/>
                          </a:lnTo>
                          <a:lnTo>
                            <a:pt x="374" y="614"/>
                          </a:lnTo>
                          <a:lnTo>
                            <a:pt x="374" y="612"/>
                          </a:lnTo>
                          <a:lnTo>
                            <a:pt x="376" y="612"/>
                          </a:lnTo>
                          <a:lnTo>
                            <a:pt x="376" y="610"/>
                          </a:lnTo>
                          <a:lnTo>
                            <a:pt x="374" y="610"/>
                          </a:lnTo>
                          <a:lnTo>
                            <a:pt x="372" y="610"/>
                          </a:lnTo>
                          <a:lnTo>
                            <a:pt x="370" y="610"/>
                          </a:lnTo>
                          <a:lnTo>
                            <a:pt x="369" y="610"/>
                          </a:lnTo>
                          <a:lnTo>
                            <a:pt x="370" y="612"/>
                          </a:lnTo>
                          <a:lnTo>
                            <a:pt x="369" y="612"/>
                          </a:lnTo>
                          <a:lnTo>
                            <a:pt x="369" y="610"/>
                          </a:lnTo>
                          <a:lnTo>
                            <a:pt x="369" y="612"/>
                          </a:lnTo>
                          <a:lnTo>
                            <a:pt x="367" y="612"/>
                          </a:lnTo>
                          <a:lnTo>
                            <a:pt x="367" y="614"/>
                          </a:lnTo>
                          <a:lnTo>
                            <a:pt x="365" y="614"/>
                          </a:lnTo>
                          <a:lnTo>
                            <a:pt x="367" y="614"/>
                          </a:lnTo>
                          <a:lnTo>
                            <a:pt x="365" y="614"/>
                          </a:lnTo>
                          <a:lnTo>
                            <a:pt x="365" y="616"/>
                          </a:lnTo>
                          <a:lnTo>
                            <a:pt x="365" y="614"/>
                          </a:lnTo>
                          <a:lnTo>
                            <a:pt x="365" y="616"/>
                          </a:lnTo>
                          <a:lnTo>
                            <a:pt x="363" y="616"/>
                          </a:lnTo>
                          <a:lnTo>
                            <a:pt x="361" y="614"/>
                          </a:lnTo>
                          <a:lnTo>
                            <a:pt x="361" y="616"/>
                          </a:lnTo>
                          <a:lnTo>
                            <a:pt x="359" y="616"/>
                          </a:lnTo>
                          <a:lnTo>
                            <a:pt x="361" y="616"/>
                          </a:lnTo>
                          <a:lnTo>
                            <a:pt x="359" y="616"/>
                          </a:lnTo>
                          <a:lnTo>
                            <a:pt x="359" y="618"/>
                          </a:lnTo>
                          <a:lnTo>
                            <a:pt x="357" y="618"/>
                          </a:lnTo>
                          <a:lnTo>
                            <a:pt x="355" y="618"/>
                          </a:lnTo>
                          <a:lnTo>
                            <a:pt x="357" y="618"/>
                          </a:lnTo>
                          <a:lnTo>
                            <a:pt x="357" y="620"/>
                          </a:lnTo>
                          <a:lnTo>
                            <a:pt x="355" y="620"/>
                          </a:lnTo>
                          <a:lnTo>
                            <a:pt x="353" y="620"/>
                          </a:lnTo>
                          <a:lnTo>
                            <a:pt x="353" y="622"/>
                          </a:lnTo>
                          <a:lnTo>
                            <a:pt x="351" y="622"/>
                          </a:lnTo>
                          <a:lnTo>
                            <a:pt x="351" y="624"/>
                          </a:lnTo>
                          <a:lnTo>
                            <a:pt x="351" y="622"/>
                          </a:lnTo>
                          <a:lnTo>
                            <a:pt x="349" y="622"/>
                          </a:lnTo>
                          <a:lnTo>
                            <a:pt x="351" y="622"/>
                          </a:lnTo>
                          <a:lnTo>
                            <a:pt x="351" y="624"/>
                          </a:lnTo>
                          <a:lnTo>
                            <a:pt x="349" y="624"/>
                          </a:lnTo>
                          <a:lnTo>
                            <a:pt x="347" y="624"/>
                          </a:lnTo>
                          <a:lnTo>
                            <a:pt x="347" y="626"/>
                          </a:lnTo>
                          <a:lnTo>
                            <a:pt x="347" y="624"/>
                          </a:lnTo>
                          <a:lnTo>
                            <a:pt x="346" y="624"/>
                          </a:lnTo>
                          <a:lnTo>
                            <a:pt x="347" y="624"/>
                          </a:lnTo>
                          <a:lnTo>
                            <a:pt x="347" y="622"/>
                          </a:lnTo>
                          <a:lnTo>
                            <a:pt x="346" y="622"/>
                          </a:lnTo>
                          <a:lnTo>
                            <a:pt x="346" y="624"/>
                          </a:lnTo>
                          <a:lnTo>
                            <a:pt x="344" y="624"/>
                          </a:lnTo>
                          <a:lnTo>
                            <a:pt x="344" y="626"/>
                          </a:lnTo>
                          <a:lnTo>
                            <a:pt x="342" y="626"/>
                          </a:lnTo>
                          <a:lnTo>
                            <a:pt x="342" y="624"/>
                          </a:lnTo>
                          <a:lnTo>
                            <a:pt x="340" y="624"/>
                          </a:lnTo>
                          <a:lnTo>
                            <a:pt x="338" y="624"/>
                          </a:lnTo>
                          <a:lnTo>
                            <a:pt x="338" y="626"/>
                          </a:lnTo>
                          <a:lnTo>
                            <a:pt x="336" y="626"/>
                          </a:lnTo>
                          <a:lnTo>
                            <a:pt x="336" y="624"/>
                          </a:lnTo>
                          <a:lnTo>
                            <a:pt x="336" y="622"/>
                          </a:lnTo>
                          <a:lnTo>
                            <a:pt x="334" y="622"/>
                          </a:lnTo>
                          <a:lnTo>
                            <a:pt x="334" y="624"/>
                          </a:lnTo>
                          <a:lnTo>
                            <a:pt x="332" y="624"/>
                          </a:lnTo>
                          <a:lnTo>
                            <a:pt x="330" y="624"/>
                          </a:lnTo>
                          <a:lnTo>
                            <a:pt x="330" y="622"/>
                          </a:lnTo>
                          <a:lnTo>
                            <a:pt x="328" y="622"/>
                          </a:lnTo>
                          <a:lnTo>
                            <a:pt x="326" y="622"/>
                          </a:lnTo>
                          <a:lnTo>
                            <a:pt x="324" y="622"/>
                          </a:lnTo>
                          <a:lnTo>
                            <a:pt x="322" y="622"/>
                          </a:lnTo>
                          <a:lnTo>
                            <a:pt x="321" y="622"/>
                          </a:lnTo>
                          <a:lnTo>
                            <a:pt x="319" y="622"/>
                          </a:lnTo>
                          <a:lnTo>
                            <a:pt x="321" y="624"/>
                          </a:lnTo>
                          <a:lnTo>
                            <a:pt x="319" y="624"/>
                          </a:lnTo>
                          <a:lnTo>
                            <a:pt x="317" y="624"/>
                          </a:lnTo>
                          <a:lnTo>
                            <a:pt x="317" y="626"/>
                          </a:lnTo>
                          <a:lnTo>
                            <a:pt x="315" y="626"/>
                          </a:lnTo>
                          <a:lnTo>
                            <a:pt x="317" y="626"/>
                          </a:lnTo>
                          <a:lnTo>
                            <a:pt x="317" y="628"/>
                          </a:lnTo>
                          <a:lnTo>
                            <a:pt x="315" y="628"/>
                          </a:lnTo>
                          <a:lnTo>
                            <a:pt x="317" y="628"/>
                          </a:lnTo>
                          <a:lnTo>
                            <a:pt x="317" y="626"/>
                          </a:lnTo>
                          <a:lnTo>
                            <a:pt x="317" y="628"/>
                          </a:lnTo>
                          <a:lnTo>
                            <a:pt x="315" y="628"/>
                          </a:lnTo>
                          <a:lnTo>
                            <a:pt x="315" y="626"/>
                          </a:lnTo>
                          <a:lnTo>
                            <a:pt x="315" y="628"/>
                          </a:lnTo>
                          <a:lnTo>
                            <a:pt x="315" y="626"/>
                          </a:lnTo>
                          <a:lnTo>
                            <a:pt x="313" y="626"/>
                          </a:lnTo>
                          <a:lnTo>
                            <a:pt x="313" y="628"/>
                          </a:lnTo>
                          <a:lnTo>
                            <a:pt x="311" y="628"/>
                          </a:lnTo>
                          <a:lnTo>
                            <a:pt x="311" y="629"/>
                          </a:lnTo>
                          <a:lnTo>
                            <a:pt x="309" y="629"/>
                          </a:lnTo>
                          <a:lnTo>
                            <a:pt x="311" y="629"/>
                          </a:lnTo>
                          <a:lnTo>
                            <a:pt x="309" y="629"/>
                          </a:lnTo>
                          <a:lnTo>
                            <a:pt x="309" y="631"/>
                          </a:lnTo>
                          <a:lnTo>
                            <a:pt x="307" y="631"/>
                          </a:lnTo>
                          <a:lnTo>
                            <a:pt x="309" y="631"/>
                          </a:lnTo>
                          <a:lnTo>
                            <a:pt x="309" y="633"/>
                          </a:lnTo>
                          <a:lnTo>
                            <a:pt x="307" y="633"/>
                          </a:lnTo>
                          <a:lnTo>
                            <a:pt x="307" y="631"/>
                          </a:lnTo>
                          <a:lnTo>
                            <a:pt x="305" y="631"/>
                          </a:lnTo>
                          <a:lnTo>
                            <a:pt x="303" y="631"/>
                          </a:lnTo>
                          <a:lnTo>
                            <a:pt x="303" y="629"/>
                          </a:lnTo>
                          <a:lnTo>
                            <a:pt x="301" y="629"/>
                          </a:lnTo>
                          <a:lnTo>
                            <a:pt x="303" y="629"/>
                          </a:lnTo>
                          <a:lnTo>
                            <a:pt x="303" y="631"/>
                          </a:lnTo>
                          <a:lnTo>
                            <a:pt x="301" y="631"/>
                          </a:lnTo>
                          <a:lnTo>
                            <a:pt x="299" y="631"/>
                          </a:lnTo>
                          <a:lnTo>
                            <a:pt x="298" y="631"/>
                          </a:lnTo>
                          <a:lnTo>
                            <a:pt x="298" y="629"/>
                          </a:lnTo>
                          <a:lnTo>
                            <a:pt x="296" y="629"/>
                          </a:lnTo>
                          <a:lnTo>
                            <a:pt x="296" y="628"/>
                          </a:lnTo>
                          <a:lnTo>
                            <a:pt x="294" y="628"/>
                          </a:lnTo>
                          <a:lnTo>
                            <a:pt x="292" y="628"/>
                          </a:lnTo>
                          <a:lnTo>
                            <a:pt x="294" y="626"/>
                          </a:lnTo>
                          <a:lnTo>
                            <a:pt x="292" y="626"/>
                          </a:lnTo>
                          <a:lnTo>
                            <a:pt x="292" y="628"/>
                          </a:lnTo>
                          <a:lnTo>
                            <a:pt x="290" y="628"/>
                          </a:lnTo>
                          <a:lnTo>
                            <a:pt x="290" y="626"/>
                          </a:lnTo>
                          <a:lnTo>
                            <a:pt x="286" y="626"/>
                          </a:lnTo>
                          <a:lnTo>
                            <a:pt x="286" y="628"/>
                          </a:lnTo>
                          <a:lnTo>
                            <a:pt x="284" y="628"/>
                          </a:lnTo>
                          <a:lnTo>
                            <a:pt x="284" y="626"/>
                          </a:lnTo>
                          <a:lnTo>
                            <a:pt x="286" y="626"/>
                          </a:lnTo>
                          <a:lnTo>
                            <a:pt x="284" y="626"/>
                          </a:lnTo>
                          <a:lnTo>
                            <a:pt x="284" y="624"/>
                          </a:lnTo>
                          <a:lnTo>
                            <a:pt x="282" y="624"/>
                          </a:lnTo>
                          <a:lnTo>
                            <a:pt x="282" y="626"/>
                          </a:lnTo>
                          <a:lnTo>
                            <a:pt x="282" y="624"/>
                          </a:lnTo>
                          <a:lnTo>
                            <a:pt x="280" y="624"/>
                          </a:lnTo>
                          <a:lnTo>
                            <a:pt x="280" y="622"/>
                          </a:lnTo>
                          <a:lnTo>
                            <a:pt x="280" y="624"/>
                          </a:lnTo>
                          <a:lnTo>
                            <a:pt x="280" y="622"/>
                          </a:lnTo>
                          <a:lnTo>
                            <a:pt x="280" y="624"/>
                          </a:lnTo>
                          <a:lnTo>
                            <a:pt x="280" y="622"/>
                          </a:lnTo>
                          <a:lnTo>
                            <a:pt x="280" y="624"/>
                          </a:lnTo>
                          <a:lnTo>
                            <a:pt x="278" y="624"/>
                          </a:lnTo>
                          <a:lnTo>
                            <a:pt x="278" y="622"/>
                          </a:lnTo>
                          <a:lnTo>
                            <a:pt x="280" y="622"/>
                          </a:lnTo>
                          <a:lnTo>
                            <a:pt x="278" y="622"/>
                          </a:lnTo>
                          <a:lnTo>
                            <a:pt x="276" y="622"/>
                          </a:lnTo>
                          <a:lnTo>
                            <a:pt x="276" y="620"/>
                          </a:lnTo>
                          <a:lnTo>
                            <a:pt x="276" y="622"/>
                          </a:lnTo>
                          <a:lnTo>
                            <a:pt x="276" y="620"/>
                          </a:lnTo>
                          <a:lnTo>
                            <a:pt x="274" y="620"/>
                          </a:lnTo>
                          <a:lnTo>
                            <a:pt x="273" y="620"/>
                          </a:lnTo>
                          <a:lnTo>
                            <a:pt x="273" y="618"/>
                          </a:lnTo>
                          <a:lnTo>
                            <a:pt x="273" y="620"/>
                          </a:lnTo>
                          <a:lnTo>
                            <a:pt x="271" y="620"/>
                          </a:lnTo>
                          <a:lnTo>
                            <a:pt x="273" y="620"/>
                          </a:lnTo>
                          <a:lnTo>
                            <a:pt x="273" y="618"/>
                          </a:lnTo>
                          <a:lnTo>
                            <a:pt x="271" y="618"/>
                          </a:lnTo>
                          <a:lnTo>
                            <a:pt x="271" y="620"/>
                          </a:lnTo>
                          <a:lnTo>
                            <a:pt x="271" y="618"/>
                          </a:lnTo>
                          <a:lnTo>
                            <a:pt x="271" y="620"/>
                          </a:lnTo>
                          <a:lnTo>
                            <a:pt x="269" y="620"/>
                          </a:lnTo>
                          <a:lnTo>
                            <a:pt x="267" y="620"/>
                          </a:lnTo>
                          <a:lnTo>
                            <a:pt x="265" y="620"/>
                          </a:lnTo>
                          <a:lnTo>
                            <a:pt x="263" y="620"/>
                          </a:lnTo>
                          <a:lnTo>
                            <a:pt x="261" y="620"/>
                          </a:lnTo>
                          <a:lnTo>
                            <a:pt x="259" y="620"/>
                          </a:lnTo>
                          <a:lnTo>
                            <a:pt x="257" y="620"/>
                          </a:lnTo>
                          <a:lnTo>
                            <a:pt x="255" y="620"/>
                          </a:lnTo>
                          <a:lnTo>
                            <a:pt x="255" y="618"/>
                          </a:lnTo>
                          <a:lnTo>
                            <a:pt x="253" y="618"/>
                          </a:lnTo>
                          <a:lnTo>
                            <a:pt x="251" y="618"/>
                          </a:lnTo>
                          <a:lnTo>
                            <a:pt x="251" y="616"/>
                          </a:lnTo>
                          <a:lnTo>
                            <a:pt x="250" y="616"/>
                          </a:lnTo>
                          <a:lnTo>
                            <a:pt x="251" y="616"/>
                          </a:lnTo>
                          <a:lnTo>
                            <a:pt x="250" y="616"/>
                          </a:lnTo>
                          <a:lnTo>
                            <a:pt x="250" y="614"/>
                          </a:lnTo>
                          <a:lnTo>
                            <a:pt x="250" y="616"/>
                          </a:lnTo>
                          <a:lnTo>
                            <a:pt x="248" y="616"/>
                          </a:lnTo>
                          <a:lnTo>
                            <a:pt x="246" y="616"/>
                          </a:lnTo>
                          <a:lnTo>
                            <a:pt x="244" y="616"/>
                          </a:lnTo>
                          <a:lnTo>
                            <a:pt x="244" y="614"/>
                          </a:lnTo>
                          <a:lnTo>
                            <a:pt x="244" y="616"/>
                          </a:lnTo>
                          <a:lnTo>
                            <a:pt x="244" y="614"/>
                          </a:lnTo>
                          <a:lnTo>
                            <a:pt x="242" y="614"/>
                          </a:lnTo>
                          <a:lnTo>
                            <a:pt x="242" y="612"/>
                          </a:lnTo>
                          <a:lnTo>
                            <a:pt x="242" y="614"/>
                          </a:lnTo>
                          <a:lnTo>
                            <a:pt x="240" y="614"/>
                          </a:lnTo>
                          <a:lnTo>
                            <a:pt x="240" y="612"/>
                          </a:lnTo>
                          <a:lnTo>
                            <a:pt x="240" y="614"/>
                          </a:lnTo>
                          <a:lnTo>
                            <a:pt x="240" y="612"/>
                          </a:lnTo>
                          <a:lnTo>
                            <a:pt x="240" y="614"/>
                          </a:lnTo>
                          <a:lnTo>
                            <a:pt x="240" y="612"/>
                          </a:lnTo>
                          <a:lnTo>
                            <a:pt x="238" y="612"/>
                          </a:lnTo>
                          <a:lnTo>
                            <a:pt x="236" y="612"/>
                          </a:lnTo>
                          <a:lnTo>
                            <a:pt x="236" y="610"/>
                          </a:lnTo>
                          <a:lnTo>
                            <a:pt x="234" y="610"/>
                          </a:lnTo>
                          <a:lnTo>
                            <a:pt x="236" y="610"/>
                          </a:lnTo>
                          <a:lnTo>
                            <a:pt x="234" y="610"/>
                          </a:lnTo>
                          <a:lnTo>
                            <a:pt x="234" y="608"/>
                          </a:lnTo>
                          <a:lnTo>
                            <a:pt x="234" y="610"/>
                          </a:lnTo>
                          <a:lnTo>
                            <a:pt x="234" y="608"/>
                          </a:lnTo>
                          <a:lnTo>
                            <a:pt x="232" y="608"/>
                          </a:lnTo>
                          <a:lnTo>
                            <a:pt x="232" y="606"/>
                          </a:lnTo>
                          <a:lnTo>
                            <a:pt x="232" y="605"/>
                          </a:lnTo>
                          <a:lnTo>
                            <a:pt x="230" y="605"/>
                          </a:lnTo>
                          <a:lnTo>
                            <a:pt x="228" y="605"/>
                          </a:lnTo>
                          <a:lnTo>
                            <a:pt x="226" y="605"/>
                          </a:lnTo>
                          <a:lnTo>
                            <a:pt x="226" y="603"/>
                          </a:lnTo>
                          <a:lnTo>
                            <a:pt x="225" y="603"/>
                          </a:lnTo>
                          <a:lnTo>
                            <a:pt x="225" y="601"/>
                          </a:lnTo>
                          <a:lnTo>
                            <a:pt x="225" y="603"/>
                          </a:lnTo>
                          <a:lnTo>
                            <a:pt x="225" y="601"/>
                          </a:lnTo>
                          <a:lnTo>
                            <a:pt x="223" y="601"/>
                          </a:lnTo>
                          <a:lnTo>
                            <a:pt x="223" y="599"/>
                          </a:lnTo>
                          <a:lnTo>
                            <a:pt x="221" y="599"/>
                          </a:lnTo>
                          <a:lnTo>
                            <a:pt x="221" y="597"/>
                          </a:lnTo>
                          <a:lnTo>
                            <a:pt x="219" y="597"/>
                          </a:lnTo>
                          <a:lnTo>
                            <a:pt x="219" y="595"/>
                          </a:lnTo>
                          <a:lnTo>
                            <a:pt x="217" y="595"/>
                          </a:lnTo>
                          <a:lnTo>
                            <a:pt x="215" y="595"/>
                          </a:lnTo>
                          <a:lnTo>
                            <a:pt x="215" y="593"/>
                          </a:lnTo>
                          <a:lnTo>
                            <a:pt x="215" y="591"/>
                          </a:lnTo>
                          <a:lnTo>
                            <a:pt x="213" y="591"/>
                          </a:lnTo>
                          <a:lnTo>
                            <a:pt x="213" y="589"/>
                          </a:lnTo>
                          <a:lnTo>
                            <a:pt x="211" y="589"/>
                          </a:lnTo>
                          <a:lnTo>
                            <a:pt x="211" y="587"/>
                          </a:lnTo>
                          <a:lnTo>
                            <a:pt x="209" y="587"/>
                          </a:lnTo>
                          <a:lnTo>
                            <a:pt x="211" y="587"/>
                          </a:lnTo>
                          <a:lnTo>
                            <a:pt x="209" y="587"/>
                          </a:lnTo>
                          <a:lnTo>
                            <a:pt x="209" y="585"/>
                          </a:lnTo>
                          <a:lnTo>
                            <a:pt x="207" y="585"/>
                          </a:lnTo>
                          <a:lnTo>
                            <a:pt x="205" y="585"/>
                          </a:lnTo>
                          <a:lnTo>
                            <a:pt x="203" y="585"/>
                          </a:lnTo>
                          <a:lnTo>
                            <a:pt x="203" y="587"/>
                          </a:lnTo>
                          <a:lnTo>
                            <a:pt x="203" y="585"/>
                          </a:lnTo>
                          <a:lnTo>
                            <a:pt x="202" y="585"/>
                          </a:lnTo>
                          <a:lnTo>
                            <a:pt x="202" y="587"/>
                          </a:lnTo>
                          <a:lnTo>
                            <a:pt x="202" y="585"/>
                          </a:lnTo>
                          <a:lnTo>
                            <a:pt x="202" y="583"/>
                          </a:lnTo>
                          <a:lnTo>
                            <a:pt x="202" y="581"/>
                          </a:lnTo>
                          <a:lnTo>
                            <a:pt x="202" y="580"/>
                          </a:lnTo>
                          <a:lnTo>
                            <a:pt x="203" y="580"/>
                          </a:lnTo>
                          <a:lnTo>
                            <a:pt x="203" y="578"/>
                          </a:lnTo>
                          <a:lnTo>
                            <a:pt x="203" y="576"/>
                          </a:lnTo>
                          <a:lnTo>
                            <a:pt x="205" y="576"/>
                          </a:lnTo>
                          <a:lnTo>
                            <a:pt x="205" y="574"/>
                          </a:lnTo>
                          <a:lnTo>
                            <a:pt x="205" y="572"/>
                          </a:lnTo>
                          <a:lnTo>
                            <a:pt x="207" y="572"/>
                          </a:lnTo>
                          <a:lnTo>
                            <a:pt x="205" y="570"/>
                          </a:lnTo>
                          <a:lnTo>
                            <a:pt x="205" y="568"/>
                          </a:lnTo>
                          <a:lnTo>
                            <a:pt x="207" y="566"/>
                          </a:lnTo>
                          <a:lnTo>
                            <a:pt x="207" y="564"/>
                          </a:lnTo>
                          <a:lnTo>
                            <a:pt x="207" y="562"/>
                          </a:lnTo>
                          <a:lnTo>
                            <a:pt x="209" y="562"/>
                          </a:lnTo>
                          <a:lnTo>
                            <a:pt x="209" y="560"/>
                          </a:lnTo>
                          <a:lnTo>
                            <a:pt x="211" y="560"/>
                          </a:lnTo>
                          <a:lnTo>
                            <a:pt x="211" y="558"/>
                          </a:lnTo>
                          <a:lnTo>
                            <a:pt x="211" y="557"/>
                          </a:lnTo>
                          <a:lnTo>
                            <a:pt x="211" y="555"/>
                          </a:lnTo>
                          <a:lnTo>
                            <a:pt x="213" y="555"/>
                          </a:lnTo>
                          <a:lnTo>
                            <a:pt x="213" y="553"/>
                          </a:lnTo>
                          <a:lnTo>
                            <a:pt x="213" y="551"/>
                          </a:lnTo>
                          <a:lnTo>
                            <a:pt x="215" y="551"/>
                          </a:lnTo>
                          <a:lnTo>
                            <a:pt x="215" y="549"/>
                          </a:lnTo>
                          <a:lnTo>
                            <a:pt x="215" y="547"/>
                          </a:lnTo>
                          <a:lnTo>
                            <a:pt x="215" y="545"/>
                          </a:lnTo>
                          <a:lnTo>
                            <a:pt x="217" y="545"/>
                          </a:lnTo>
                          <a:lnTo>
                            <a:pt x="217" y="543"/>
                          </a:lnTo>
                          <a:lnTo>
                            <a:pt x="217" y="541"/>
                          </a:lnTo>
                          <a:lnTo>
                            <a:pt x="215" y="541"/>
                          </a:lnTo>
                          <a:lnTo>
                            <a:pt x="217" y="541"/>
                          </a:lnTo>
                          <a:lnTo>
                            <a:pt x="217" y="539"/>
                          </a:lnTo>
                          <a:lnTo>
                            <a:pt x="217" y="541"/>
                          </a:lnTo>
                          <a:lnTo>
                            <a:pt x="217" y="539"/>
                          </a:lnTo>
                          <a:lnTo>
                            <a:pt x="217" y="537"/>
                          </a:lnTo>
                          <a:lnTo>
                            <a:pt x="219" y="537"/>
                          </a:lnTo>
                          <a:lnTo>
                            <a:pt x="217" y="532"/>
                          </a:lnTo>
                          <a:lnTo>
                            <a:pt x="215" y="532"/>
                          </a:lnTo>
                          <a:lnTo>
                            <a:pt x="217" y="532"/>
                          </a:lnTo>
                          <a:lnTo>
                            <a:pt x="217" y="530"/>
                          </a:lnTo>
                          <a:lnTo>
                            <a:pt x="219" y="530"/>
                          </a:lnTo>
                          <a:lnTo>
                            <a:pt x="219" y="528"/>
                          </a:lnTo>
                          <a:lnTo>
                            <a:pt x="219" y="526"/>
                          </a:lnTo>
                          <a:lnTo>
                            <a:pt x="221" y="526"/>
                          </a:lnTo>
                          <a:lnTo>
                            <a:pt x="221" y="524"/>
                          </a:lnTo>
                          <a:lnTo>
                            <a:pt x="219" y="524"/>
                          </a:lnTo>
                          <a:lnTo>
                            <a:pt x="219" y="522"/>
                          </a:lnTo>
                          <a:lnTo>
                            <a:pt x="217" y="522"/>
                          </a:lnTo>
                          <a:lnTo>
                            <a:pt x="217" y="520"/>
                          </a:lnTo>
                          <a:lnTo>
                            <a:pt x="219" y="520"/>
                          </a:lnTo>
                          <a:lnTo>
                            <a:pt x="219" y="518"/>
                          </a:lnTo>
                          <a:lnTo>
                            <a:pt x="221" y="518"/>
                          </a:lnTo>
                          <a:lnTo>
                            <a:pt x="221" y="520"/>
                          </a:lnTo>
                          <a:lnTo>
                            <a:pt x="223" y="520"/>
                          </a:lnTo>
                          <a:lnTo>
                            <a:pt x="223" y="518"/>
                          </a:lnTo>
                          <a:lnTo>
                            <a:pt x="225" y="518"/>
                          </a:lnTo>
                          <a:lnTo>
                            <a:pt x="223" y="518"/>
                          </a:lnTo>
                          <a:lnTo>
                            <a:pt x="223" y="516"/>
                          </a:lnTo>
                          <a:lnTo>
                            <a:pt x="225" y="516"/>
                          </a:lnTo>
                          <a:lnTo>
                            <a:pt x="226" y="516"/>
                          </a:lnTo>
                          <a:lnTo>
                            <a:pt x="226" y="514"/>
                          </a:lnTo>
                          <a:lnTo>
                            <a:pt x="228" y="514"/>
                          </a:lnTo>
                          <a:lnTo>
                            <a:pt x="228" y="512"/>
                          </a:lnTo>
                          <a:lnTo>
                            <a:pt x="228" y="514"/>
                          </a:lnTo>
                          <a:lnTo>
                            <a:pt x="230" y="514"/>
                          </a:lnTo>
                          <a:lnTo>
                            <a:pt x="230" y="512"/>
                          </a:lnTo>
                          <a:lnTo>
                            <a:pt x="232" y="512"/>
                          </a:lnTo>
                          <a:lnTo>
                            <a:pt x="234" y="512"/>
                          </a:lnTo>
                          <a:lnTo>
                            <a:pt x="234" y="510"/>
                          </a:lnTo>
                          <a:lnTo>
                            <a:pt x="234" y="508"/>
                          </a:lnTo>
                          <a:lnTo>
                            <a:pt x="234" y="507"/>
                          </a:lnTo>
                          <a:lnTo>
                            <a:pt x="236" y="507"/>
                          </a:lnTo>
                          <a:lnTo>
                            <a:pt x="236" y="508"/>
                          </a:lnTo>
                          <a:lnTo>
                            <a:pt x="238" y="508"/>
                          </a:lnTo>
                          <a:lnTo>
                            <a:pt x="238" y="507"/>
                          </a:lnTo>
                          <a:lnTo>
                            <a:pt x="240" y="507"/>
                          </a:lnTo>
                          <a:lnTo>
                            <a:pt x="240" y="508"/>
                          </a:lnTo>
                          <a:lnTo>
                            <a:pt x="240" y="507"/>
                          </a:lnTo>
                          <a:lnTo>
                            <a:pt x="242" y="507"/>
                          </a:lnTo>
                          <a:lnTo>
                            <a:pt x="242" y="505"/>
                          </a:lnTo>
                          <a:lnTo>
                            <a:pt x="240" y="505"/>
                          </a:lnTo>
                          <a:lnTo>
                            <a:pt x="240" y="503"/>
                          </a:lnTo>
                          <a:lnTo>
                            <a:pt x="242" y="503"/>
                          </a:lnTo>
                          <a:lnTo>
                            <a:pt x="240" y="503"/>
                          </a:lnTo>
                          <a:lnTo>
                            <a:pt x="240" y="501"/>
                          </a:lnTo>
                          <a:lnTo>
                            <a:pt x="242" y="501"/>
                          </a:lnTo>
                          <a:lnTo>
                            <a:pt x="242" y="503"/>
                          </a:lnTo>
                          <a:lnTo>
                            <a:pt x="244" y="503"/>
                          </a:lnTo>
                          <a:lnTo>
                            <a:pt x="244" y="501"/>
                          </a:lnTo>
                          <a:lnTo>
                            <a:pt x="244" y="503"/>
                          </a:lnTo>
                          <a:lnTo>
                            <a:pt x="242" y="503"/>
                          </a:lnTo>
                          <a:lnTo>
                            <a:pt x="244" y="503"/>
                          </a:lnTo>
                          <a:lnTo>
                            <a:pt x="246" y="503"/>
                          </a:lnTo>
                          <a:lnTo>
                            <a:pt x="248" y="503"/>
                          </a:lnTo>
                          <a:lnTo>
                            <a:pt x="248" y="501"/>
                          </a:lnTo>
                          <a:lnTo>
                            <a:pt x="246" y="501"/>
                          </a:lnTo>
                          <a:lnTo>
                            <a:pt x="246" y="499"/>
                          </a:lnTo>
                          <a:lnTo>
                            <a:pt x="248" y="499"/>
                          </a:lnTo>
                          <a:lnTo>
                            <a:pt x="248" y="497"/>
                          </a:lnTo>
                          <a:lnTo>
                            <a:pt x="246" y="497"/>
                          </a:lnTo>
                          <a:lnTo>
                            <a:pt x="248" y="497"/>
                          </a:lnTo>
                          <a:lnTo>
                            <a:pt x="248" y="495"/>
                          </a:lnTo>
                          <a:lnTo>
                            <a:pt x="250" y="495"/>
                          </a:lnTo>
                          <a:lnTo>
                            <a:pt x="250" y="497"/>
                          </a:lnTo>
                          <a:lnTo>
                            <a:pt x="250" y="495"/>
                          </a:lnTo>
                          <a:lnTo>
                            <a:pt x="250" y="493"/>
                          </a:lnTo>
                          <a:lnTo>
                            <a:pt x="250" y="491"/>
                          </a:lnTo>
                          <a:lnTo>
                            <a:pt x="250" y="489"/>
                          </a:lnTo>
                          <a:lnTo>
                            <a:pt x="248" y="489"/>
                          </a:lnTo>
                          <a:lnTo>
                            <a:pt x="246" y="489"/>
                          </a:lnTo>
                          <a:lnTo>
                            <a:pt x="244" y="489"/>
                          </a:lnTo>
                          <a:lnTo>
                            <a:pt x="242" y="487"/>
                          </a:lnTo>
                          <a:lnTo>
                            <a:pt x="242" y="485"/>
                          </a:lnTo>
                          <a:lnTo>
                            <a:pt x="242" y="484"/>
                          </a:lnTo>
                          <a:lnTo>
                            <a:pt x="242" y="482"/>
                          </a:lnTo>
                          <a:lnTo>
                            <a:pt x="244" y="482"/>
                          </a:lnTo>
                          <a:lnTo>
                            <a:pt x="242" y="482"/>
                          </a:lnTo>
                          <a:lnTo>
                            <a:pt x="240" y="482"/>
                          </a:lnTo>
                          <a:lnTo>
                            <a:pt x="242" y="482"/>
                          </a:lnTo>
                          <a:lnTo>
                            <a:pt x="242" y="480"/>
                          </a:lnTo>
                          <a:lnTo>
                            <a:pt x="242" y="478"/>
                          </a:lnTo>
                          <a:lnTo>
                            <a:pt x="240" y="478"/>
                          </a:lnTo>
                          <a:lnTo>
                            <a:pt x="240" y="480"/>
                          </a:lnTo>
                          <a:lnTo>
                            <a:pt x="238" y="480"/>
                          </a:lnTo>
                          <a:lnTo>
                            <a:pt x="238" y="478"/>
                          </a:lnTo>
                          <a:lnTo>
                            <a:pt x="236" y="478"/>
                          </a:lnTo>
                          <a:lnTo>
                            <a:pt x="234" y="476"/>
                          </a:lnTo>
                          <a:lnTo>
                            <a:pt x="234" y="474"/>
                          </a:lnTo>
                          <a:lnTo>
                            <a:pt x="236" y="474"/>
                          </a:lnTo>
                          <a:lnTo>
                            <a:pt x="236" y="472"/>
                          </a:lnTo>
                          <a:lnTo>
                            <a:pt x="234" y="472"/>
                          </a:lnTo>
                          <a:lnTo>
                            <a:pt x="232" y="472"/>
                          </a:lnTo>
                          <a:lnTo>
                            <a:pt x="230" y="472"/>
                          </a:lnTo>
                          <a:lnTo>
                            <a:pt x="230" y="474"/>
                          </a:lnTo>
                          <a:lnTo>
                            <a:pt x="230" y="476"/>
                          </a:lnTo>
                          <a:lnTo>
                            <a:pt x="228" y="476"/>
                          </a:lnTo>
                          <a:lnTo>
                            <a:pt x="228" y="478"/>
                          </a:lnTo>
                          <a:lnTo>
                            <a:pt x="226" y="480"/>
                          </a:lnTo>
                          <a:lnTo>
                            <a:pt x="225" y="480"/>
                          </a:lnTo>
                          <a:lnTo>
                            <a:pt x="223" y="480"/>
                          </a:lnTo>
                          <a:lnTo>
                            <a:pt x="221" y="480"/>
                          </a:lnTo>
                          <a:lnTo>
                            <a:pt x="221" y="482"/>
                          </a:lnTo>
                          <a:lnTo>
                            <a:pt x="221" y="480"/>
                          </a:lnTo>
                          <a:lnTo>
                            <a:pt x="219" y="480"/>
                          </a:lnTo>
                          <a:lnTo>
                            <a:pt x="217" y="480"/>
                          </a:lnTo>
                          <a:lnTo>
                            <a:pt x="215" y="480"/>
                          </a:lnTo>
                          <a:lnTo>
                            <a:pt x="213" y="478"/>
                          </a:lnTo>
                          <a:lnTo>
                            <a:pt x="211" y="478"/>
                          </a:lnTo>
                          <a:lnTo>
                            <a:pt x="211" y="476"/>
                          </a:lnTo>
                          <a:lnTo>
                            <a:pt x="209" y="476"/>
                          </a:lnTo>
                          <a:lnTo>
                            <a:pt x="209" y="478"/>
                          </a:lnTo>
                          <a:lnTo>
                            <a:pt x="207" y="478"/>
                          </a:lnTo>
                          <a:lnTo>
                            <a:pt x="207" y="480"/>
                          </a:lnTo>
                          <a:lnTo>
                            <a:pt x="209" y="480"/>
                          </a:lnTo>
                          <a:lnTo>
                            <a:pt x="211" y="480"/>
                          </a:lnTo>
                          <a:lnTo>
                            <a:pt x="211" y="482"/>
                          </a:lnTo>
                          <a:lnTo>
                            <a:pt x="211" y="484"/>
                          </a:lnTo>
                          <a:lnTo>
                            <a:pt x="209" y="484"/>
                          </a:lnTo>
                          <a:lnTo>
                            <a:pt x="209" y="482"/>
                          </a:lnTo>
                          <a:lnTo>
                            <a:pt x="207" y="482"/>
                          </a:lnTo>
                          <a:lnTo>
                            <a:pt x="207" y="480"/>
                          </a:lnTo>
                          <a:lnTo>
                            <a:pt x="205" y="480"/>
                          </a:lnTo>
                          <a:lnTo>
                            <a:pt x="205" y="482"/>
                          </a:lnTo>
                          <a:lnTo>
                            <a:pt x="205" y="484"/>
                          </a:lnTo>
                          <a:lnTo>
                            <a:pt x="207" y="485"/>
                          </a:lnTo>
                          <a:lnTo>
                            <a:pt x="207" y="487"/>
                          </a:lnTo>
                          <a:lnTo>
                            <a:pt x="205" y="487"/>
                          </a:lnTo>
                          <a:lnTo>
                            <a:pt x="205" y="485"/>
                          </a:lnTo>
                          <a:lnTo>
                            <a:pt x="203" y="487"/>
                          </a:lnTo>
                          <a:lnTo>
                            <a:pt x="202" y="487"/>
                          </a:lnTo>
                          <a:lnTo>
                            <a:pt x="202" y="485"/>
                          </a:lnTo>
                          <a:lnTo>
                            <a:pt x="200" y="485"/>
                          </a:lnTo>
                          <a:lnTo>
                            <a:pt x="200" y="484"/>
                          </a:lnTo>
                          <a:lnTo>
                            <a:pt x="198" y="484"/>
                          </a:lnTo>
                          <a:lnTo>
                            <a:pt x="198" y="485"/>
                          </a:lnTo>
                          <a:lnTo>
                            <a:pt x="200" y="485"/>
                          </a:lnTo>
                          <a:lnTo>
                            <a:pt x="200" y="487"/>
                          </a:lnTo>
                          <a:lnTo>
                            <a:pt x="200" y="489"/>
                          </a:lnTo>
                          <a:lnTo>
                            <a:pt x="198" y="489"/>
                          </a:lnTo>
                          <a:lnTo>
                            <a:pt x="196" y="489"/>
                          </a:lnTo>
                          <a:lnTo>
                            <a:pt x="196" y="487"/>
                          </a:lnTo>
                          <a:lnTo>
                            <a:pt x="194" y="487"/>
                          </a:lnTo>
                          <a:lnTo>
                            <a:pt x="194" y="485"/>
                          </a:lnTo>
                          <a:lnTo>
                            <a:pt x="194" y="487"/>
                          </a:lnTo>
                          <a:lnTo>
                            <a:pt x="192" y="487"/>
                          </a:lnTo>
                          <a:lnTo>
                            <a:pt x="192" y="489"/>
                          </a:lnTo>
                          <a:lnTo>
                            <a:pt x="192" y="487"/>
                          </a:lnTo>
                          <a:lnTo>
                            <a:pt x="190" y="487"/>
                          </a:lnTo>
                          <a:lnTo>
                            <a:pt x="190" y="485"/>
                          </a:lnTo>
                          <a:lnTo>
                            <a:pt x="188" y="485"/>
                          </a:lnTo>
                          <a:lnTo>
                            <a:pt x="186" y="485"/>
                          </a:lnTo>
                          <a:lnTo>
                            <a:pt x="186" y="487"/>
                          </a:lnTo>
                          <a:lnTo>
                            <a:pt x="184" y="485"/>
                          </a:lnTo>
                          <a:lnTo>
                            <a:pt x="182" y="485"/>
                          </a:lnTo>
                          <a:lnTo>
                            <a:pt x="182" y="484"/>
                          </a:lnTo>
                          <a:lnTo>
                            <a:pt x="184" y="484"/>
                          </a:lnTo>
                          <a:lnTo>
                            <a:pt x="186" y="484"/>
                          </a:lnTo>
                          <a:lnTo>
                            <a:pt x="186" y="482"/>
                          </a:lnTo>
                          <a:lnTo>
                            <a:pt x="184" y="480"/>
                          </a:lnTo>
                          <a:lnTo>
                            <a:pt x="182" y="480"/>
                          </a:lnTo>
                          <a:lnTo>
                            <a:pt x="180" y="480"/>
                          </a:lnTo>
                          <a:lnTo>
                            <a:pt x="180" y="482"/>
                          </a:lnTo>
                          <a:lnTo>
                            <a:pt x="178" y="482"/>
                          </a:lnTo>
                          <a:lnTo>
                            <a:pt x="178" y="484"/>
                          </a:lnTo>
                          <a:lnTo>
                            <a:pt x="178" y="485"/>
                          </a:lnTo>
                          <a:lnTo>
                            <a:pt x="178" y="484"/>
                          </a:lnTo>
                          <a:lnTo>
                            <a:pt x="177" y="484"/>
                          </a:lnTo>
                          <a:lnTo>
                            <a:pt x="177" y="485"/>
                          </a:lnTo>
                          <a:lnTo>
                            <a:pt x="177" y="487"/>
                          </a:lnTo>
                          <a:lnTo>
                            <a:pt x="175" y="487"/>
                          </a:lnTo>
                          <a:lnTo>
                            <a:pt x="173" y="485"/>
                          </a:lnTo>
                          <a:lnTo>
                            <a:pt x="171" y="485"/>
                          </a:lnTo>
                          <a:lnTo>
                            <a:pt x="171" y="484"/>
                          </a:lnTo>
                          <a:lnTo>
                            <a:pt x="169" y="484"/>
                          </a:lnTo>
                          <a:lnTo>
                            <a:pt x="167" y="484"/>
                          </a:lnTo>
                          <a:lnTo>
                            <a:pt x="165" y="484"/>
                          </a:lnTo>
                          <a:lnTo>
                            <a:pt x="165" y="485"/>
                          </a:lnTo>
                          <a:lnTo>
                            <a:pt x="167" y="485"/>
                          </a:lnTo>
                          <a:lnTo>
                            <a:pt x="169" y="485"/>
                          </a:lnTo>
                          <a:lnTo>
                            <a:pt x="169" y="487"/>
                          </a:lnTo>
                          <a:lnTo>
                            <a:pt x="171" y="487"/>
                          </a:lnTo>
                          <a:lnTo>
                            <a:pt x="171" y="489"/>
                          </a:lnTo>
                          <a:lnTo>
                            <a:pt x="171" y="491"/>
                          </a:lnTo>
                          <a:lnTo>
                            <a:pt x="169" y="491"/>
                          </a:lnTo>
                          <a:lnTo>
                            <a:pt x="167" y="493"/>
                          </a:lnTo>
                          <a:lnTo>
                            <a:pt x="167" y="495"/>
                          </a:lnTo>
                          <a:lnTo>
                            <a:pt x="165" y="495"/>
                          </a:lnTo>
                          <a:lnTo>
                            <a:pt x="163" y="495"/>
                          </a:lnTo>
                          <a:lnTo>
                            <a:pt x="163" y="493"/>
                          </a:lnTo>
                          <a:lnTo>
                            <a:pt x="161" y="493"/>
                          </a:lnTo>
                          <a:lnTo>
                            <a:pt x="161" y="491"/>
                          </a:lnTo>
                          <a:lnTo>
                            <a:pt x="159" y="491"/>
                          </a:lnTo>
                          <a:lnTo>
                            <a:pt x="159" y="489"/>
                          </a:lnTo>
                          <a:lnTo>
                            <a:pt x="157" y="489"/>
                          </a:lnTo>
                          <a:lnTo>
                            <a:pt x="157" y="487"/>
                          </a:lnTo>
                          <a:lnTo>
                            <a:pt x="157" y="485"/>
                          </a:lnTo>
                          <a:lnTo>
                            <a:pt x="155" y="484"/>
                          </a:lnTo>
                          <a:lnTo>
                            <a:pt x="155" y="485"/>
                          </a:lnTo>
                          <a:lnTo>
                            <a:pt x="154" y="485"/>
                          </a:lnTo>
                          <a:lnTo>
                            <a:pt x="154" y="487"/>
                          </a:lnTo>
                          <a:lnTo>
                            <a:pt x="152" y="487"/>
                          </a:lnTo>
                          <a:lnTo>
                            <a:pt x="150" y="487"/>
                          </a:lnTo>
                          <a:lnTo>
                            <a:pt x="148" y="487"/>
                          </a:lnTo>
                          <a:lnTo>
                            <a:pt x="148" y="485"/>
                          </a:lnTo>
                          <a:lnTo>
                            <a:pt x="146" y="485"/>
                          </a:lnTo>
                          <a:lnTo>
                            <a:pt x="144" y="485"/>
                          </a:lnTo>
                          <a:lnTo>
                            <a:pt x="144" y="484"/>
                          </a:lnTo>
                          <a:lnTo>
                            <a:pt x="142" y="484"/>
                          </a:lnTo>
                          <a:lnTo>
                            <a:pt x="142" y="482"/>
                          </a:lnTo>
                          <a:lnTo>
                            <a:pt x="142" y="480"/>
                          </a:lnTo>
                          <a:lnTo>
                            <a:pt x="140" y="480"/>
                          </a:lnTo>
                          <a:lnTo>
                            <a:pt x="140" y="482"/>
                          </a:lnTo>
                          <a:lnTo>
                            <a:pt x="140" y="484"/>
                          </a:lnTo>
                          <a:lnTo>
                            <a:pt x="138" y="484"/>
                          </a:lnTo>
                          <a:lnTo>
                            <a:pt x="136" y="484"/>
                          </a:lnTo>
                          <a:lnTo>
                            <a:pt x="136" y="482"/>
                          </a:lnTo>
                          <a:lnTo>
                            <a:pt x="136" y="480"/>
                          </a:lnTo>
                          <a:lnTo>
                            <a:pt x="134" y="480"/>
                          </a:lnTo>
                          <a:lnTo>
                            <a:pt x="132" y="480"/>
                          </a:lnTo>
                          <a:lnTo>
                            <a:pt x="132" y="482"/>
                          </a:lnTo>
                          <a:lnTo>
                            <a:pt x="130" y="482"/>
                          </a:lnTo>
                          <a:lnTo>
                            <a:pt x="129" y="482"/>
                          </a:lnTo>
                          <a:lnTo>
                            <a:pt x="127" y="482"/>
                          </a:lnTo>
                          <a:lnTo>
                            <a:pt x="125" y="482"/>
                          </a:lnTo>
                          <a:lnTo>
                            <a:pt x="125" y="484"/>
                          </a:lnTo>
                          <a:lnTo>
                            <a:pt x="123" y="484"/>
                          </a:lnTo>
                          <a:lnTo>
                            <a:pt x="125" y="485"/>
                          </a:lnTo>
                          <a:lnTo>
                            <a:pt x="127" y="485"/>
                          </a:lnTo>
                          <a:lnTo>
                            <a:pt x="125" y="485"/>
                          </a:lnTo>
                          <a:lnTo>
                            <a:pt x="125" y="487"/>
                          </a:lnTo>
                          <a:lnTo>
                            <a:pt x="125" y="489"/>
                          </a:lnTo>
                          <a:lnTo>
                            <a:pt x="123" y="489"/>
                          </a:lnTo>
                          <a:lnTo>
                            <a:pt x="123" y="487"/>
                          </a:lnTo>
                          <a:lnTo>
                            <a:pt x="123" y="485"/>
                          </a:lnTo>
                          <a:lnTo>
                            <a:pt x="121" y="485"/>
                          </a:lnTo>
                          <a:lnTo>
                            <a:pt x="121" y="487"/>
                          </a:lnTo>
                          <a:lnTo>
                            <a:pt x="119" y="487"/>
                          </a:lnTo>
                          <a:lnTo>
                            <a:pt x="117" y="489"/>
                          </a:lnTo>
                          <a:lnTo>
                            <a:pt x="115" y="489"/>
                          </a:lnTo>
                          <a:lnTo>
                            <a:pt x="115" y="487"/>
                          </a:lnTo>
                          <a:lnTo>
                            <a:pt x="113" y="487"/>
                          </a:lnTo>
                          <a:lnTo>
                            <a:pt x="111" y="485"/>
                          </a:lnTo>
                          <a:lnTo>
                            <a:pt x="111" y="484"/>
                          </a:lnTo>
                          <a:lnTo>
                            <a:pt x="111" y="482"/>
                          </a:lnTo>
                          <a:lnTo>
                            <a:pt x="113" y="482"/>
                          </a:lnTo>
                          <a:lnTo>
                            <a:pt x="113" y="484"/>
                          </a:lnTo>
                          <a:lnTo>
                            <a:pt x="115" y="484"/>
                          </a:lnTo>
                          <a:lnTo>
                            <a:pt x="117" y="484"/>
                          </a:lnTo>
                          <a:lnTo>
                            <a:pt x="117" y="482"/>
                          </a:lnTo>
                          <a:lnTo>
                            <a:pt x="115" y="482"/>
                          </a:lnTo>
                          <a:lnTo>
                            <a:pt x="113" y="482"/>
                          </a:lnTo>
                          <a:lnTo>
                            <a:pt x="111" y="480"/>
                          </a:lnTo>
                          <a:lnTo>
                            <a:pt x="111" y="478"/>
                          </a:lnTo>
                          <a:lnTo>
                            <a:pt x="111" y="476"/>
                          </a:lnTo>
                          <a:lnTo>
                            <a:pt x="109" y="476"/>
                          </a:lnTo>
                          <a:lnTo>
                            <a:pt x="109" y="478"/>
                          </a:lnTo>
                          <a:lnTo>
                            <a:pt x="109" y="480"/>
                          </a:lnTo>
                          <a:lnTo>
                            <a:pt x="107" y="480"/>
                          </a:lnTo>
                          <a:lnTo>
                            <a:pt x="106" y="480"/>
                          </a:lnTo>
                          <a:lnTo>
                            <a:pt x="106" y="478"/>
                          </a:lnTo>
                          <a:lnTo>
                            <a:pt x="104" y="478"/>
                          </a:lnTo>
                          <a:lnTo>
                            <a:pt x="104" y="476"/>
                          </a:lnTo>
                          <a:lnTo>
                            <a:pt x="102" y="476"/>
                          </a:lnTo>
                          <a:lnTo>
                            <a:pt x="102" y="474"/>
                          </a:lnTo>
                          <a:lnTo>
                            <a:pt x="100" y="474"/>
                          </a:lnTo>
                          <a:lnTo>
                            <a:pt x="98" y="474"/>
                          </a:lnTo>
                          <a:lnTo>
                            <a:pt x="98" y="472"/>
                          </a:lnTo>
                          <a:lnTo>
                            <a:pt x="96" y="474"/>
                          </a:lnTo>
                          <a:lnTo>
                            <a:pt x="96" y="472"/>
                          </a:lnTo>
                          <a:lnTo>
                            <a:pt x="94" y="472"/>
                          </a:lnTo>
                          <a:lnTo>
                            <a:pt x="94" y="474"/>
                          </a:lnTo>
                          <a:lnTo>
                            <a:pt x="92" y="474"/>
                          </a:lnTo>
                          <a:lnTo>
                            <a:pt x="90" y="474"/>
                          </a:lnTo>
                          <a:lnTo>
                            <a:pt x="90" y="472"/>
                          </a:lnTo>
                          <a:lnTo>
                            <a:pt x="88" y="472"/>
                          </a:lnTo>
                          <a:lnTo>
                            <a:pt x="86" y="472"/>
                          </a:lnTo>
                          <a:lnTo>
                            <a:pt x="84" y="472"/>
                          </a:lnTo>
                          <a:lnTo>
                            <a:pt x="84" y="470"/>
                          </a:lnTo>
                          <a:lnTo>
                            <a:pt x="82" y="470"/>
                          </a:lnTo>
                          <a:lnTo>
                            <a:pt x="82" y="468"/>
                          </a:lnTo>
                          <a:lnTo>
                            <a:pt x="81" y="468"/>
                          </a:lnTo>
                          <a:lnTo>
                            <a:pt x="79" y="468"/>
                          </a:lnTo>
                          <a:lnTo>
                            <a:pt x="79" y="466"/>
                          </a:lnTo>
                          <a:lnTo>
                            <a:pt x="79" y="464"/>
                          </a:lnTo>
                          <a:lnTo>
                            <a:pt x="79" y="462"/>
                          </a:lnTo>
                          <a:lnTo>
                            <a:pt x="79" y="460"/>
                          </a:lnTo>
                          <a:lnTo>
                            <a:pt x="77" y="460"/>
                          </a:lnTo>
                          <a:lnTo>
                            <a:pt x="77" y="459"/>
                          </a:lnTo>
                          <a:lnTo>
                            <a:pt x="79" y="459"/>
                          </a:lnTo>
                          <a:lnTo>
                            <a:pt x="77" y="459"/>
                          </a:lnTo>
                          <a:lnTo>
                            <a:pt x="77" y="457"/>
                          </a:lnTo>
                          <a:lnTo>
                            <a:pt x="77" y="455"/>
                          </a:lnTo>
                          <a:lnTo>
                            <a:pt x="77" y="457"/>
                          </a:lnTo>
                          <a:lnTo>
                            <a:pt x="77" y="455"/>
                          </a:lnTo>
                          <a:lnTo>
                            <a:pt x="75" y="455"/>
                          </a:lnTo>
                          <a:lnTo>
                            <a:pt x="75" y="453"/>
                          </a:lnTo>
                          <a:lnTo>
                            <a:pt x="73" y="453"/>
                          </a:lnTo>
                          <a:lnTo>
                            <a:pt x="73" y="451"/>
                          </a:lnTo>
                          <a:lnTo>
                            <a:pt x="73" y="449"/>
                          </a:lnTo>
                          <a:lnTo>
                            <a:pt x="71" y="449"/>
                          </a:lnTo>
                          <a:lnTo>
                            <a:pt x="73" y="449"/>
                          </a:lnTo>
                          <a:lnTo>
                            <a:pt x="71" y="449"/>
                          </a:lnTo>
                          <a:lnTo>
                            <a:pt x="71" y="447"/>
                          </a:lnTo>
                          <a:lnTo>
                            <a:pt x="71" y="445"/>
                          </a:lnTo>
                          <a:lnTo>
                            <a:pt x="69" y="445"/>
                          </a:lnTo>
                          <a:lnTo>
                            <a:pt x="71" y="445"/>
                          </a:lnTo>
                          <a:lnTo>
                            <a:pt x="69" y="445"/>
                          </a:lnTo>
                          <a:lnTo>
                            <a:pt x="69" y="443"/>
                          </a:lnTo>
                          <a:lnTo>
                            <a:pt x="69" y="441"/>
                          </a:lnTo>
                          <a:lnTo>
                            <a:pt x="67" y="441"/>
                          </a:lnTo>
                          <a:lnTo>
                            <a:pt x="67" y="439"/>
                          </a:lnTo>
                          <a:lnTo>
                            <a:pt x="65" y="439"/>
                          </a:lnTo>
                          <a:lnTo>
                            <a:pt x="65" y="437"/>
                          </a:lnTo>
                          <a:lnTo>
                            <a:pt x="65" y="436"/>
                          </a:lnTo>
                          <a:lnTo>
                            <a:pt x="67" y="436"/>
                          </a:lnTo>
                          <a:lnTo>
                            <a:pt x="67" y="434"/>
                          </a:lnTo>
                          <a:lnTo>
                            <a:pt x="65" y="434"/>
                          </a:lnTo>
                          <a:lnTo>
                            <a:pt x="65" y="436"/>
                          </a:lnTo>
                          <a:lnTo>
                            <a:pt x="65" y="434"/>
                          </a:lnTo>
                          <a:lnTo>
                            <a:pt x="65" y="432"/>
                          </a:lnTo>
                          <a:lnTo>
                            <a:pt x="65" y="434"/>
                          </a:lnTo>
                          <a:lnTo>
                            <a:pt x="63" y="434"/>
                          </a:lnTo>
                          <a:lnTo>
                            <a:pt x="63" y="432"/>
                          </a:lnTo>
                          <a:lnTo>
                            <a:pt x="63" y="434"/>
                          </a:lnTo>
                          <a:lnTo>
                            <a:pt x="63" y="432"/>
                          </a:lnTo>
                          <a:lnTo>
                            <a:pt x="63" y="434"/>
                          </a:lnTo>
                          <a:lnTo>
                            <a:pt x="63" y="432"/>
                          </a:lnTo>
                          <a:lnTo>
                            <a:pt x="61" y="432"/>
                          </a:lnTo>
                          <a:lnTo>
                            <a:pt x="61" y="430"/>
                          </a:lnTo>
                          <a:lnTo>
                            <a:pt x="59" y="430"/>
                          </a:lnTo>
                          <a:lnTo>
                            <a:pt x="59" y="428"/>
                          </a:lnTo>
                          <a:lnTo>
                            <a:pt x="61" y="428"/>
                          </a:lnTo>
                          <a:lnTo>
                            <a:pt x="59" y="428"/>
                          </a:lnTo>
                          <a:lnTo>
                            <a:pt x="59" y="426"/>
                          </a:lnTo>
                          <a:lnTo>
                            <a:pt x="59" y="424"/>
                          </a:lnTo>
                          <a:lnTo>
                            <a:pt x="58" y="426"/>
                          </a:lnTo>
                          <a:lnTo>
                            <a:pt x="58" y="424"/>
                          </a:lnTo>
                          <a:lnTo>
                            <a:pt x="56" y="424"/>
                          </a:lnTo>
                          <a:lnTo>
                            <a:pt x="56" y="422"/>
                          </a:lnTo>
                          <a:lnTo>
                            <a:pt x="54" y="422"/>
                          </a:lnTo>
                          <a:lnTo>
                            <a:pt x="54" y="424"/>
                          </a:lnTo>
                          <a:lnTo>
                            <a:pt x="54" y="422"/>
                          </a:lnTo>
                          <a:lnTo>
                            <a:pt x="52" y="422"/>
                          </a:lnTo>
                          <a:lnTo>
                            <a:pt x="52" y="420"/>
                          </a:lnTo>
                          <a:lnTo>
                            <a:pt x="52" y="418"/>
                          </a:lnTo>
                          <a:lnTo>
                            <a:pt x="52" y="420"/>
                          </a:lnTo>
                          <a:lnTo>
                            <a:pt x="50" y="420"/>
                          </a:lnTo>
                          <a:lnTo>
                            <a:pt x="50" y="418"/>
                          </a:lnTo>
                          <a:lnTo>
                            <a:pt x="48" y="418"/>
                          </a:lnTo>
                          <a:lnTo>
                            <a:pt x="48" y="416"/>
                          </a:lnTo>
                          <a:lnTo>
                            <a:pt x="48" y="414"/>
                          </a:lnTo>
                          <a:lnTo>
                            <a:pt x="50" y="414"/>
                          </a:lnTo>
                          <a:lnTo>
                            <a:pt x="48" y="414"/>
                          </a:lnTo>
                          <a:lnTo>
                            <a:pt x="48" y="412"/>
                          </a:lnTo>
                          <a:lnTo>
                            <a:pt x="48" y="411"/>
                          </a:lnTo>
                          <a:lnTo>
                            <a:pt x="48" y="409"/>
                          </a:lnTo>
                          <a:lnTo>
                            <a:pt x="48" y="411"/>
                          </a:lnTo>
                          <a:lnTo>
                            <a:pt x="48" y="409"/>
                          </a:lnTo>
                          <a:lnTo>
                            <a:pt x="46" y="409"/>
                          </a:lnTo>
                          <a:lnTo>
                            <a:pt x="46" y="407"/>
                          </a:lnTo>
                          <a:lnTo>
                            <a:pt x="44" y="407"/>
                          </a:lnTo>
                          <a:lnTo>
                            <a:pt x="42" y="407"/>
                          </a:lnTo>
                          <a:lnTo>
                            <a:pt x="40" y="407"/>
                          </a:lnTo>
                          <a:lnTo>
                            <a:pt x="40" y="409"/>
                          </a:lnTo>
                          <a:lnTo>
                            <a:pt x="38" y="409"/>
                          </a:lnTo>
                          <a:lnTo>
                            <a:pt x="38" y="411"/>
                          </a:lnTo>
                          <a:lnTo>
                            <a:pt x="36" y="411"/>
                          </a:lnTo>
                          <a:lnTo>
                            <a:pt x="36" y="412"/>
                          </a:lnTo>
                          <a:lnTo>
                            <a:pt x="34" y="412"/>
                          </a:lnTo>
                          <a:lnTo>
                            <a:pt x="34" y="411"/>
                          </a:lnTo>
                          <a:lnTo>
                            <a:pt x="33" y="411"/>
                          </a:lnTo>
                          <a:lnTo>
                            <a:pt x="34" y="411"/>
                          </a:lnTo>
                          <a:lnTo>
                            <a:pt x="33" y="411"/>
                          </a:lnTo>
                          <a:lnTo>
                            <a:pt x="31" y="411"/>
                          </a:lnTo>
                          <a:lnTo>
                            <a:pt x="29" y="411"/>
                          </a:lnTo>
                          <a:lnTo>
                            <a:pt x="29" y="409"/>
                          </a:lnTo>
                          <a:lnTo>
                            <a:pt x="27" y="409"/>
                          </a:lnTo>
                          <a:lnTo>
                            <a:pt x="25" y="409"/>
                          </a:lnTo>
                          <a:lnTo>
                            <a:pt x="25" y="407"/>
                          </a:lnTo>
                          <a:lnTo>
                            <a:pt x="25" y="405"/>
                          </a:lnTo>
                          <a:lnTo>
                            <a:pt x="23" y="405"/>
                          </a:lnTo>
                          <a:lnTo>
                            <a:pt x="23" y="403"/>
                          </a:lnTo>
                          <a:lnTo>
                            <a:pt x="21" y="403"/>
                          </a:lnTo>
                          <a:lnTo>
                            <a:pt x="21" y="401"/>
                          </a:lnTo>
                          <a:lnTo>
                            <a:pt x="21" y="399"/>
                          </a:lnTo>
                          <a:lnTo>
                            <a:pt x="19" y="399"/>
                          </a:lnTo>
                          <a:lnTo>
                            <a:pt x="17" y="399"/>
                          </a:lnTo>
                          <a:lnTo>
                            <a:pt x="17" y="401"/>
                          </a:lnTo>
                          <a:lnTo>
                            <a:pt x="17" y="399"/>
                          </a:lnTo>
                          <a:lnTo>
                            <a:pt x="15" y="399"/>
                          </a:lnTo>
                          <a:lnTo>
                            <a:pt x="15" y="401"/>
                          </a:lnTo>
                          <a:lnTo>
                            <a:pt x="13" y="401"/>
                          </a:lnTo>
                          <a:lnTo>
                            <a:pt x="11" y="401"/>
                          </a:lnTo>
                          <a:lnTo>
                            <a:pt x="11" y="403"/>
                          </a:lnTo>
                          <a:lnTo>
                            <a:pt x="11" y="401"/>
                          </a:lnTo>
                          <a:lnTo>
                            <a:pt x="10" y="401"/>
                          </a:lnTo>
                          <a:lnTo>
                            <a:pt x="10" y="403"/>
                          </a:lnTo>
                          <a:lnTo>
                            <a:pt x="8" y="403"/>
                          </a:lnTo>
                          <a:lnTo>
                            <a:pt x="8" y="401"/>
                          </a:lnTo>
                          <a:lnTo>
                            <a:pt x="6" y="401"/>
                          </a:lnTo>
                          <a:lnTo>
                            <a:pt x="6" y="399"/>
                          </a:lnTo>
                          <a:lnTo>
                            <a:pt x="4" y="397"/>
                          </a:lnTo>
                          <a:lnTo>
                            <a:pt x="2" y="395"/>
                          </a:lnTo>
                          <a:lnTo>
                            <a:pt x="2" y="393"/>
                          </a:lnTo>
                          <a:lnTo>
                            <a:pt x="0" y="393"/>
                          </a:lnTo>
                          <a:lnTo>
                            <a:pt x="0" y="391"/>
                          </a:lnTo>
                          <a:lnTo>
                            <a:pt x="0" y="389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5" name="Freeform 4879"/>
                    <p:cNvSpPr>
                      <a:spLocks/>
                    </p:cNvSpPr>
                    <p:nvPr/>
                  </p:nvSpPr>
                  <p:spPr bwMode="auto">
                    <a:xfrm>
                      <a:off x="856" y="2661"/>
                      <a:ext cx="582" cy="634"/>
                    </a:xfrm>
                    <a:custGeom>
                      <a:avLst/>
                      <a:gdLst>
                        <a:gd name="T0" fmla="*/ 52 w 582"/>
                        <a:gd name="T1" fmla="*/ 146 h 634"/>
                        <a:gd name="T2" fmla="*/ 62 w 582"/>
                        <a:gd name="T3" fmla="*/ 108 h 634"/>
                        <a:gd name="T4" fmla="*/ 67 w 582"/>
                        <a:gd name="T5" fmla="*/ 79 h 634"/>
                        <a:gd name="T6" fmla="*/ 98 w 582"/>
                        <a:gd name="T7" fmla="*/ 39 h 634"/>
                        <a:gd name="T8" fmla="*/ 137 w 582"/>
                        <a:gd name="T9" fmla="*/ 29 h 634"/>
                        <a:gd name="T10" fmla="*/ 173 w 582"/>
                        <a:gd name="T11" fmla="*/ 48 h 634"/>
                        <a:gd name="T12" fmla="*/ 194 w 582"/>
                        <a:gd name="T13" fmla="*/ 50 h 634"/>
                        <a:gd name="T14" fmla="*/ 231 w 582"/>
                        <a:gd name="T15" fmla="*/ 43 h 634"/>
                        <a:gd name="T16" fmla="*/ 265 w 582"/>
                        <a:gd name="T17" fmla="*/ 62 h 634"/>
                        <a:gd name="T18" fmla="*/ 300 w 582"/>
                        <a:gd name="T19" fmla="*/ 60 h 634"/>
                        <a:gd name="T20" fmla="*/ 334 w 582"/>
                        <a:gd name="T21" fmla="*/ 62 h 634"/>
                        <a:gd name="T22" fmla="*/ 361 w 582"/>
                        <a:gd name="T23" fmla="*/ 56 h 634"/>
                        <a:gd name="T24" fmla="*/ 375 w 582"/>
                        <a:gd name="T25" fmla="*/ 52 h 634"/>
                        <a:gd name="T26" fmla="*/ 384 w 582"/>
                        <a:gd name="T27" fmla="*/ 31 h 634"/>
                        <a:gd name="T28" fmla="*/ 384 w 582"/>
                        <a:gd name="T29" fmla="*/ 14 h 634"/>
                        <a:gd name="T30" fmla="*/ 405 w 582"/>
                        <a:gd name="T31" fmla="*/ 8 h 634"/>
                        <a:gd name="T32" fmla="*/ 453 w 582"/>
                        <a:gd name="T33" fmla="*/ 16 h 634"/>
                        <a:gd name="T34" fmla="*/ 490 w 582"/>
                        <a:gd name="T35" fmla="*/ 29 h 634"/>
                        <a:gd name="T36" fmla="*/ 496 w 582"/>
                        <a:gd name="T37" fmla="*/ 52 h 634"/>
                        <a:gd name="T38" fmla="*/ 505 w 582"/>
                        <a:gd name="T39" fmla="*/ 85 h 634"/>
                        <a:gd name="T40" fmla="*/ 534 w 582"/>
                        <a:gd name="T41" fmla="*/ 133 h 634"/>
                        <a:gd name="T42" fmla="*/ 570 w 582"/>
                        <a:gd name="T43" fmla="*/ 154 h 634"/>
                        <a:gd name="T44" fmla="*/ 570 w 582"/>
                        <a:gd name="T45" fmla="*/ 189 h 634"/>
                        <a:gd name="T46" fmla="*/ 563 w 582"/>
                        <a:gd name="T47" fmla="*/ 225 h 634"/>
                        <a:gd name="T48" fmla="*/ 544 w 582"/>
                        <a:gd name="T49" fmla="*/ 240 h 634"/>
                        <a:gd name="T50" fmla="*/ 519 w 582"/>
                        <a:gd name="T51" fmla="*/ 227 h 634"/>
                        <a:gd name="T52" fmla="*/ 486 w 582"/>
                        <a:gd name="T53" fmla="*/ 252 h 634"/>
                        <a:gd name="T54" fmla="*/ 471 w 582"/>
                        <a:gd name="T55" fmla="*/ 304 h 634"/>
                        <a:gd name="T56" fmla="*/ 411 w 582"/>
                        <a:gd name="T57" fmla="*/ 285 h 634"/>
                        <a:gd name="T58" fmla="*/ 386 w 582"/>
                        <a:gd name="T59" fmla="*/ 323 h 634"/>
                        <a:gd name="T60" fmla="*/ 357 w 582"/>
                        <a:gd name="T61" fmla="*/ 346 h 634"/>
                        <a:gd name="T62" fmla="*/ 353 w 582"/>
                        <a:gd name="T63" fmla="*/ 381 h 634"/>
                        <a:gd name="T64" fmla="*/ 388 w 582"/>
                        <a:gd name="T65" fmla="*/ 386 h 634"/>
                        <a:gd name="T66" fmla="*/ 398 w 582"/>
                        <a:gd name="T67" fmla="*/ 446 h 634"/>
                        <a:gd name="T68" fmla="*/ 457 w 582"/>
                        <a:gd name="T69" fmla="*/ 471 h 634"/>
                        <a:gd name="T70" fmla="*/ 465 w 582"/>
                        <a:gd name="T71" fmla="*/ 507 h 634"/>
                        <a:gd name="T72" fmla="*/ 449 w 582"/>
                        <a:gd name="T73" fmla="*/ 542 h 634"/>
                        <a:gd name="T74" fmla="*/ 432 w 582"/>
                        <a:gd name="T75" fmla="*/ 575 h 634"/>
                        <a:gd name="T76" fmla="*/ 471 w 582"/>
                        <a:gd name="T77" fmla="*/ 594 h 634"/>
                        <a:gd name="T78" fmla="*/ 494 w 582"/>
                        <a:gd name="T79" fmla="*/ 617 h 634"/>
                        <a:gd name="T80" fmla="*/ 461 w 582"/>
                        <a:gd name="T81" fmla="*/ 623 h 634"/>
                        <a:gd name="T82" fmla="*/ 430 w 582"/>
                        <a:gd name="T83" fmla="*/ 632 h 634"/>
                        <a:gd name="T84" fmla="*/ 388 w 582"/>
                        <a:gd name="T85" fmla="*/ 623 h 634"/>
                        <a:gd name="T86" fmla="*/ 363 w 582"/>
                        <a:gd name="T87" fmla="*/ 594 h 634"/>
                        <a:gd name="T88" fmla="*/ 359 w 582"/>
                        <a:gd name="T89" fmla="*/ 544 h 634"/>
                        <a:gd name="T90" fmla="*/ 346 w 582"/>
                        <a:gd name="T91" fmla="*/ 507 h 634"/>
                        <a:gd name="T92" fmla="*/ 311 w 582"/>
                        <a:gd name="T93" fmla="*/ 511 h 634"/>
                        <a:gd name="T94" fmla="*/ 273 w 582"/>
                        <a:gd name="T95" fmla="*/ 484 h 634"/>
                        <a:gd name="T96" fmla="*/ 281 w 582"/>
                        <a:gd name="T97" fmla="*/ 452 h 634"/>
                        <a:gd name="T98" fmla="*/ 246 w 582"/>
                        <a:gd name="T99" fmla="*/ 432 h 634"/>
                        <a:gd name="T100" fmla="*/ 206 w 582"/>
                        <a:gd name="T101" fmla="*/ 440 h 634"/>
                        <a:gd name="T102" fmla="*/ 171 w 582"/>
                        <a:gd name="T103" fmla="*/ 442 h 634"/>
                        <a:gd name="T104" fmla="*/ 165 w 582"/>
                        <a:gd name="T105" fmla="*/ 409 h 634"/>
                        <a:gd name="T106" fmla="*/ 188 w 582"/>
                        <a:gd name="T107" fmla="*/ 373 h 634"/>
                        <a:gd name="T108" fmla="*/ 160 w 582"/>
                        <a:gd name="T109" fmla="*/ 342 h 634"/>
                        <a:gd name="T110" fmla="*/ 156 w 582"/>
                        <a:gd name="T111" fmla="*/ 296 h 634"/>
                        <a:gd name="T112" fmla="*/ 106 w 582"/>
                        <a:gd name="T113" fmla="*/ 311 h 634"/>
                        <a:gd name="T114" fmla="*/ 48 w 582"/>
                        <a:gd name="T115" fmla="*/ 321 h 634"/>
                        <a:gd name="T116" fmla="*/ 19 w 582"/>
                        <a:gd name="T117" fmla="*/ 294 h 634"/>
                        <a:gd name="T118" fmla="*/ 8 w 582"/>
                        <a:gd name="T119" fmla="*/ 254 h 634"/>
                        <a:gd name="T120" fmla="*/ 0 w 582"/>
                        <a:gd name="T121" fmla="*/ 204 h 634"/>
                        <a:gd name="T122" fmla="*/ 19 w 582"/>
                        <a:gd name="T123" fmla="*/ 167 h 634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582" h="634">
                          <a:moveTo>
                            <a:pt x="33" y="169"/>
                          </a:moveTo>
                          <a:lnTo>
                            <a:pt x="33" y="167"/>
                          </a:lnTo>
                          <a:lnTo>
                            <a:pt x="33" y="166"/>
                          </a:lnTo>
                          <a:lnTo>
                            <a:pt x="33" y="164"/>
                          </a:lnTo>
                          <a:lnTo>
                            <a:pt x="35" y="164"/>
                          </a:lnTo>
                          <a:lnTo>
                            <a:pt x="35" y="162"/>
                          </a:lnTo>
                          <a:lnTo>
                            <a:pt x="35" y="160"/>
                          </a:lnTo>
                          <a:lnTo>
                            <a:pt x="33" y="162"/>
                          </a:lnTo>
                          <a:lnTo>
                            <a:pt x="31" y="162"/>
                          </a:lnTo>
                          <a:lnTo>
                            <a:pt x="33" y="160"/>
                          </a:lnTo>
                          <a:lnTo>
                            <a:pt x="33" y="158"/>
                          </a:lnTo>
                          <a:lnTo>
                            <a:pt x="33" y="156"/>
                          </a:lnTo>
                          <a:lnTo>
                            <a:pt x="33" y="154"/>
                          </a:lnTo>
                          <a:lnTo>
                            <a:pt x="33" y="152"/>
                          </a:lnTo>
                          <a:lnTo>
                            <a:pt x="35" y="152"/>
                          </a:lnTo>
                          <a:lnTo>
                            <a:pt x="37" y="152"/>
                          </a:lnTo>
                          <a:lnTo>
                            <a:pt x="39" y="152"/>
                          </a:lnTo>
                          <a:lnTo>
                            <a:pt x="41" y="152"/>
                          </a:lnTo>
                          <a:lnTo>
                            <a:pt x="41" y="150"/>
                          </a:lnTo>
                          <a:lnTo>
                            <a:pt x="41" y="152"/>
                          </a:lnTo>
                          <a:lnTo>
                            <a:pt x="42" y="152"/>
                          </a:lnTo>
                          <a:lnTo>
                            <a:pt x="44" y="152"/>
                          </a:lnTo>
                          <a:lnTo>
                            <a:pt x="44" y="150"/>
                          </a:lnTo>
                          <a:lnTo>
                            <a:pt x="46" y="148"/>
                          </a:lnTo>
                          <a:lnTo>
                            <a:pt x="48" y="148"/>
                          </a:lnTo>
                          <a:lnTo>
                            <a:pt x="50" y="150"/>
                          </a:lnTo>
                          <a:lnTo>
                            <a:pt x="52" y="150"/>
                          </a:lnTo>
                          <a:lnTo>
                            <a:pt x="54" y="150"/>
                          </a:lnTo>
                          <a:lnTo>
                            <a:pt x="54" y="148"/>
                          </a:lnTo>
                          <a:lnTo>
                            <a:pt x="54" y="146"/>
                          </a:lnTo>
                          <a:lnTo>
                            <a:pt x="52" y="146"/>
                          </a:lnTo>
                          <a:lnTo>
                            <a:pt x="52" y="148"/>
                          </a:lnTo>
                          <a:lnTo>
                            <a:pt x="50" y="148"/>
                          </a:lnTo>
                          <a:lnTo>
                            <a:pt x="50" y="146"/>
                          </a:lnTo>
                          <a:lnTo>
                            <a:pt x="52" y="146"/>
                          </a:lnTo>
                          <a:lnTo>
                            <a:pt x="50" y="146"/>
                          </a:lnTo>
                          <a:lnTo>
                            <a:pt x="50" y="144"/>
                          </a:lnTo>
                          <a:lnTo>
                            <a:pt x="48" y="144"/>
                          </a:lnTo>
                          <a:lnTo>
                            <a:pt x="46" y="144"/>
                          </a:lnTo>
                          <a:lnTo>
                            <a:pt x="44" y="144"/>
                          </a:lnTo>
                          <a:lnTo>
                            <a:pt x="42" y="144"/>
                          </a:lnTo>
                          <a:lnTo>
                            <a:pt x="41" y="144"/>
                          </a:lnTo>
                          <a:lnTo>
                            <a:pt x="41" y="143"/>
                          </a:lnTo>
                          <a:lnTo>
                            <a:pt x="42" y="143"/>
                          </a:lnTo>
                          <a:lnTo>
                            <a:pt x="42" y="141"/>
                          </a:lnTo>
                          <a:lnTo>
                            <a:pt x="44" y="141"/>
                          </a:lnTo>
                          <a:lnTo>
                            <a:pt x="44" y="139"/>
                          </a:lnTo>
                          <a:lnTo>
                            <a:pt x="46" y="139"/>
                          </a:lnTo>
                          <a:lnTo>
                            <a:pt x="46" y="137"/>
                          </a:lnTo>
                          <a:lnTo>
                            <a:pt x="48" y="137"/>
                          </a:lnTo>
                          <a:lnTo>
                            <a:pt x="48" y="135"/>
                          </a:lnTo>
                          <a:lnTo>
                            <a:pt x="50" y="135"/>
                          </a:lnTo>
                          <a:lnTo>
                            <a:pt x="52" y="135"/>
                          </a:lnTo>
                          <a:lnTo>
                            <a:pt x="54" y="135"/>
                          </a:lnTo>
                          <a:lnTo>
                            <a:pt x="54" y="133"/>
                          </a:lnTo>
                          <a:lnTo>
                            <a:pt x="56" y="133"/>
                          </a:lnTo>
                          <a:lnTo>
                            <a:pt x="56" y="131"/>
                          </a:lnTo>
                          <a:lnTo>
                            <a:pt x="56" y="129"/>
                          </a:lnTo>
                          <a:lnTo>
                            <a:pt x="58" y="127"/>
                          </a:lnTo>
                          <a:lnTo>
                            <a:pt x="58" y="125"/>
                          </a:lnTo>
                          <a:lnTo>
                            <a:pt x="58" y="123"/>
                          </a:lnTo>
                          <a:lnTo>
                            <a:pt x="60" y="121"/>
                          </a:lnTo>
                          <a:lnTo>
                            <a:pt x="60" y="119"/>
                          </a:lnTo>
                          <a:lnTo>
                            <a:pt x="60" y="118"/>
                          </a:lnTo>
                          <a:lnTo>
                            <a:pt x="60" y="116"/>
                          </a:lnTo>
                          <a:lnTo>
                            <a:pt x="60" y="114"/>
                          </a:lnTo>
                          <a:lnTo>
                            <a:pt x="62" y="114"/>
                          </a:lnTo>
                          <a:lnTo>
                            <a:pt x="62" y="112"/>
                          </a:lnTo>
                          <a:lnTo>
                            <a:pt x="62" y="110"/>
                          </a:lnTo>
                          <a:lnTo>
                            <a:pt x="62" y="108"/>
                          </a:lnTo>
                          <a:lnTo>
                            <a:pt x="64" y="108"/>
                          </a:lnTo>
                          <a:lnTo>
                            <a:pt x="64" y="106"/>
                          </a:lnTo>
                          <a:lnTo>
                            <a:pt x="64" y="104"/>
                          </a:lnTo>
                          <a:lnTo>
                            <a:pt x="65" y="102"/>
                          </a:lnTo>
                          <a:lnTo>
                            <a:pt x="65" y="100"/>
                          </a:lnTo>
                          <a:lnTo>
                            <a:pt x="65" y="98"/>
                          </a:lnTo>
                          <a:lnTo>
                            <a:pt x="67" y="98"/>
                          </a:lnTo>
                          <a:lnTo>
                            <a:pt x="67" y="96"/>
                          </a:lnTo>
                          <a:lnTo>
                            <a:pt x="67" y="95"/>
                          </a:lnTo>
                          <a:lnTo>
                            <a:pt x="69" y="95"/>
                          </a:lnTo>
                          <a:lnTo>
                            <a:pt x="67" y="93"/>
                          </a:lnTo>
                          <a:lnTo>
                            <a:pt x="65" y="93"/>
                          </a:lnTo>
                          <a:lnTo>
                            <a:pt x="64" y="93"/>
                          </a:lnTo>
                          <a:lnTo>
                            <a:pt x="64" y="91"/>
                          </a:lnTo>
                          <a:lnTo>
                            <a:pt x="65" y="91"/>
                          </a:lnTo>
                          <a:lnTo>
                            <a:pt x="64" y="91"/>
                          </a:lnTo>
                          <a:lnTo>
                            <a:pt x="62" y="91"/>
                          </a:lnTo>
                          <a:lnTo>
                            <a:pt x="62" y="93"/>
                          </a:lnTo>
                          <a:lnTo>
                            <a:pt x="60" y="95"/>
                          </a:lnTo>
                          <a:lnTo>
                            <a:pt x="60" y="96"/>
                          </a:lnTo>
                          <a:lnTo>
                            <a:pt x="58" y="96"/>
                          </a:lnTo>
                          <a:lnTo>
                            <a:pt x="58" y="95"/>
                          </a:lnTo>
                          <a:lnTo>
                            <a:pt x="60" y="95"/>
                          </a:lnTo>
                          <a:lnTo>
                            <a:pt x="60" y="93"/>
                          </a:lnTo>
                          <a:lnTo>
                            <a:pt x="60" y="91"/>
                          </a:lnTo>
                          <a:lnTo>
                            <a:pt x="62" y="91"/>
                          </a:lnTo>
                          <a:lnTo>
                            <a:pt x="62" y="89"/>
                          </a:lnTo>
                          <a:lnTo>
                            <a:pt x="62" y="87"/>
                          </a:lnTo>
                          <a:lnTo>
                            <a:pt x="62" y="85"/>
                          </a:lnTo>
                          <a:lnTo>
                            <a:pt x="64" y="85"/>
                          </a:lnTo>
                          <a:lnTo>
                            <a:pt x="64" y="83"/>
                          </a:lnTo>
                          <a:lnTo>
                            <a:pt x="65" y="83"/>
                          </a:lnTo>
                          <a:lnTo>
                            <a:pt x="65" y="81"/>
                          </a:lnTo>
                          <a:lnTo>
                            <a:pt x="65" y="79"/>
                          </a:lnTo>
                          <a:lnTo>
                            <a:pt x="67" y="79"/>
                          </a:lnTo>
                          <a:lnTo>
                            <a:pt x="67" y="77"/>
                          </a:lnTo>
                          <a:lnTo>
                            <a:pt x="67" y="75"/>
                          </a:lnTo>
                          <a:lnTo>
                            <a:pt x="69" y="75"/>
                          </a:lnTo>
                          <a:lnTo>
                            <a:pt x="71" y="75"/>
                          </a:lnTo>
                          <a:lnTo>
                            <a:pt x="71" y="73"/>
                          </a:lnTo>
                          <a:lnTo>
                            <a:pt x="69" y="73"/>
                          </a:lnTo>
                          <a:lnTo>
                            <a:pt x="71" y="73"/>
                          </a:lnTo>
                          <a:lnTo>
                            <a:pt x="71" y="71"/>
                          </a:lnTo>
                          <a:lnTo>
                            <a:pt x="73" y="71"/>
                          </a:lnTo>
                          <a:lnTo>
                            <a:pt x="73" y="70"/>
                          </a:lnTo>
                          <a:lnTo>
                            <a:pt x="75" y="70"/>
                          </a:lnTo>
                          <a:lnTo>
                            <a:pt x="77" y="70"/>
                          </a:lnTo>
                          <a:lnTo>
                            <a:pt x="77" y="68"/>
                          </a:lnTo>
                          <a:lnTo>
                            <a:pt x="79" y="66"/>
                          </a:lnTo>
                          <a:lnTo>
                            <a:pt x="81" y="66"/>
                          </a:lnTo>
                          <a:lnTo>
                            <a:pt x="81" y="64"/>
                          </a:lnTo>
                          <a:lnTo>
                            <a:pt x="83" y="64"/>
                          </a:lnTo>
                          <a:lnTo>
                            <a:pt x="83" y="62"/>
                          </a:lnTo>
                          <a:lnTo>
                            <a:pt x="85" y="60"/>
                          </a:lnTo>
                          <a:lnTo>
                            <a:pt x="87" y="60"/>
                          </a:lnTo>
                          <a:lnTo>
                            <a:pt x="87" y="58"/>
                          </a:lnTo>
                          <a:lnTo>
                            <a:pt x="87" y="56"/>
                          </a:lnTo>
                          <a:lnTo>
                            <a:pt x="89" y="56"/>
                          </a:lnTo>
                          <a:lnTo>
                            <a:pt x="89" y="54"/>
                          </a:lnTo>
                          <a:lnTo>
                            <a:pt x="90" y="54"/>
                          </a:lnTo>
                          <a:lnTo>
                            <a:pt x="90" y="52"/>
                          </a:lnTo>
                          <a:lnTo>
                            <a:pt x="92" y="52"/>
                          </a:lnTo>
                          <a:lnTo>
                            <a:pt x="92" y="50"/>
                          </a:lnTo>
                          <a:lnTo>
                            <a:pt x="92" y="48"/>
                          </a:lnTo>
                          <a:lnTo>
                            <a:pt x="94" y="48"/>
                          </a:lnTo>
                          <a:lnTo>
                            <a:pt x="94" y="47"/>
                          </a:lnTo>
                          <a:lnTo>
                            <a:pt x="96" y="45"/>
                          </a:lnTo>
                          <a:lnTo>
                            <a:pt x="96" y="43"/>
                          </a:lnTo>
                          <a:lnTo>
                            <a:pt x="98" y="41"/>
                          </a:lnTo>
                          <a:lnTo>
                            <a:pt x="98" y="39"/>
                          </a:lnTo>
                          <a:lnTo>
                            <a:pt x="98" y="37"/>
                          </a:lnTo>
                          <a:lnTo>
                            <a:pt x="98" y="35"/>
                          </a:lnTo>
                          <a:lnTo>
                            <a:pt x="100" y="33"/>
                          </a:lnTo>
                          <a:lnTo>
                            <a:pt x="102" y="33"/>
                          </a:lnTo>
                          <a:lnTo>
                            <a:pt x="102" y="31"/>
                          </a:lnTo>
                          <a:lnTo>
                            <a:pt x="104" y="31"/>
                          </a:lnTo>
                          <a:lnTo>
                            <a:pt x="106" y="31"/>
                          </a:lnTo>
                          <a:lnTo>
                            <a:pt x="108" y="31"/>
                          </a:lnTo>
                          <a:lnTo>
                            <a:pt x="110" y="31"/>
                          </a:lnTo>
                          <a:lnTo>
                            <a:pt x="112" y="31"/>
                          </a:lnTo>
                          <a:lnTo>
                            <a:pt x="113" y="31"/>
                          </a:lnTo>
                          <a:lnTo>
                            <a:pt x="115" y="31"/>
                          </a:lnTo>
                          <a:lnTo>
                            <a:pt x="117" y="31"/>
                          </a:lnTo>
                          <a:lnTo>
                            <a:pt x="117" y="33"/>
                          </a:lnTo>
                          <a:lnTo>
                            <a:pt x="119" y="31"/>
                          </a:lnTo>
                          <a:lnTo>
                            <a:pt x="121" y="31"/>
                          </a:lnTo>
                          <a:lnTo>
                            <a:pt x="121" y="29"/>
                          </a:lnTo>
                          <a:lnTo>
                            <a:pt x="121" y="27"/>
                          </a:lnTo>
                          <a:lnTo>
                            <a:pt x="121" y="29"/>
                          </a:lnTo>
                          <a:lnTo>
                            <a:pt x="123" y="29"/>
                          </a:lnTo>
                          <a:lnTo>
                            <a:pt x="123" y="27"/>
                          </a:lnTo>
                          <a:lnTo>
                            <a:pt x="121" y="27"/>
                          </a:lnTo>
                          <a:lnTo>
                            <a:pt x="121" y="25"/>
                          </a:lnTo>
                          <a:lnTo>
                            <a:pt x="123" y="25"/>
                          </a:lnTo>
                          <a:lnTo>
                            <a:pt x="125" y="25"/>
                          </a:lnTo>
                          <a:lnTo>
                            <a:pt x="125" y="23"/>
                          </a:lnTo>
                          <a:lnTo>
                            <a:pt x="127" y="23"/>
                          </a:lnTo>
                          <a:lnTo>
                            <a:pt x="129" y="22"/>
                          </a:lnTo>
                          <a:lnTo>
                            <a:pt x="131" y="22"/>
                          </a:lnTo>
                          <a:lnTo>
                            <a:pt x="133" y="22"/>
                          </a:lnTo>
                          <a:lnTo>
                            <a:pt x="133" y="23"/>
                          </a:lnTo>
                          <a:lnTo>
                            <a:pt x="135" y="23"/>
                          </a:lnTo>
                          <a:lnTo>
                            <a:pt x="135" y="25"/>
                          </a:lnTo>
                          <a:lnTo>
                            <a:pt x="137" y="27"/>
                          </a:lnTo>
                          <a:lnTo>
                            <a:pt x="137" y="29"/>
                          </a:lnTo>
                          <a:lnTo>
                            <a:pt x="138" y="29"/>
                          </a:lnTo>
                          <a:lnTo>
                            <a:pt x="138" y="31"/>
                          </a:lnTo>
                          <a:lnTo>
                            <a:pt x="140" y="31"/>
                          </a:lnTo>
                          <a:lnTo>
                            <a:pt x="142" y="31"/>
                          </a:lnTo>
                          <a:lnTo>
                            <a:pt x="142" y="33"/>
                          </a:lnTo>
                          <a:lnTo>
                            <a:pt x="144" y="33"/>
                          </a:lnTo>
                          <a:lnTo>
                            <a:pt x="144" y="35"/>
                          </a:lnTo>
                          <a:lnTo>
                            <a:pt x="144" y="37"/>
                          </a:lnTo>
                          <a:lnTo>
                            <a:pt x="144" y="39"/>
                          </a:lnTo>
                          <a:lnTo>
                            <a:pt x="144" y="41"/>
                          </a:lnTo>
                          <a:lnTo>
                            <a:pt x="144" y="43"/>
                          </a:lnTo>
                          <a:lnTo>
                            <a:pt x="146" y="43"/>
                          </a:lnTo>
                          <a:lnTo>
                            <a:pt x="148" y="43"/>
                          </a:lnTo>
                          <a:lnTo>
                            <a:pt x="148" y="45"/>
                          </a:lnTo>
                          <a:lnTo>
                            <a:pt x="148" y="47"/>
                          </a:lnTo>
                          <a:lnTo>
                            <a:pt x="148" y="48"/>
                          </a:lnTo>
                          <a:lnTo>
                            <a:pt x="148" y="50"/>
                          </a:lnTo>
                          <a:lnTo>
                            <a:pt x="150" y="50"/>
                          </a:lnTo>
                          <a:lnTo>
                            <a:pt x="152" y="50"/>
                          </a:lnTo>
                          <a:lnTo>
                            <a:pt x="154" y="50"/>
                          </a:lnTo>
                          <a:lnTo>
                            <a:pt x="156" y="48"/>
                          </a:lnTo>
                          <a:lnTo>
                            <a:pt x="158" y="48"/>
                          </a:lnTo>
                          <a:lnTo>
                            <a:pt x="158" y="47"/>
                          </a:lnTo>
                          <a:lnTo>
                            <a:pt x="158" y="45"/>
                          </a:lnTo>
                          <a:lnTo>
                            <a:pt x="160" y="45"/>
                          </a:lnTo>
                          <a:lnTo>
                            <a:pt x="161" y="45"/>
                          </a:lnTo>
                          <a:lnTo>
                            <a:pt x="160" y="43"/>
                          </a:lnTo>
                          <a:lnTo>
                            <a:pt x="161" y="43"/>
                          </a:lnTo>
                          <a:lnTo>
                            <a:pt x="163" y="43"/>
                          </a:lnTo>
                          <a:lnTo>
                            <a:pt x="165" y="45"/>
                          </a:lnTo>
                          <a:lnTo>
                            <a:pt x="167" y="47"/>
                          </a:lnTo>
                          <a:lnTo>
                            <a:pt x="169" y="47"/>
                          </a:lnTo>
                          <a:lnTo>
                            <a:pt x="171" y="47"/>
                          </a:lnTo>
                          <a:lnTo>
                            <a:pt x="171" y="48"/>
                          </a:lnTo>
                          <a:lnTo>
                            <a:pt x="173" y="48"/>
                          </a:lnTo>
                          <a:lnTo>
                            <a:pt x="171" y="48"/>
                          </a:lnTo>
                          <a:lnTo>
                            <a:pt x="169" y="48"/>
                          </a:lnTo>
                          <a:lnTo>
                            <a:pt x="169" y="50"/>
                          </a:lnTo>
                          <a:lnTo>
                            <a:pt x="169" y="52"/>
                          </a:lnTo>
                          <a:lnTo>
                            <a:pt x="171" y="52"/>
                          </a:lnTo>
                          <a:lnTo>
                            <a:pt x="171" y="54"/>
                          </a:lnTo>
                          <a:lnTo>
                            <a:pt x="173" y="54"/>
                          </a:lnTo>
                          <a:lnTo>
                            <a:pt x="173" y="52"/>
                          </a:lnTo>
                          <a:lnTo>
                            <a:pt x="173" y="50"/>
                          </a:lnTo>
                          <a:lnTo>
                            <a:pt x="175" y="50"/>
                          </a:lnTo>
                          <a:lnTo>
                            <a:pt x="175" y="52"/>
                          </a:lnTo>
                          <a:lnTo>
                            <a:pt x="177" y="52"/>
                          </a:lnTo>
                          <a:lnTo>
                            <a:pt x="177" y="54"/>
                          </a:lnTo>
                          <a:lnTo>
                            <a:pt x="179" y="54"/>
                          </a:lnTo>
                          <a:lnTo>
                            <a:pt x="179" y="56"/>
                          </a:lnTo>
                          <a:lnTo>
                            <a:pt x="179" y="58"/>
                          </a:lnTo>
                          <a:lnTo>
                            <a:pt x="181" y="58"/>
                          </a:lnTo>
                          <a:lnTo>
                            <a:pt x="181" y="56"/>
                          </a:lnTo>
                          <a:lnTo>
                            <a:pt x="181" y="54"/>
                          </a:lnTo>
                          <a:lnTo>
                            <a:pt x="181" y="56"/>
                          </a:lnTo>
                          <a:lnTo>
                            <a:pt x="181" y="58"/>
                          </a:lnTo>
                          <a:lnTo>
                            <a:pt x="183" y="58"/>
                          </a:lnTo>
                          <a:lnTo>
                            <a:pt x="183" y="60"/>
                          </a:lnTo>
                          <a:lnTo>
                            <a:pt x="185" y="60"/>
                          </a:lnTo>
                          <a:lnTo>
                            <a:pt x="185" y="58"/>
                          </a:lnTo>
                          <a:lnTo>
                            <a:pt x="183" y="58"/>
                          </a:lnTo>
                          <a:lnTo>
                            <a:pt x="185" y="58"/>
                          </a:lnTo>
                          <a:lnTo>
                            <a:pt x="186" y="58"/>
                          </a:lnTo>
                          <a:lnTo>
                            <a:pt x="188" y="56"/>
                          </a:lnTo>
                          <a:lnTo>
                            <a:pt x="188" y="54"/>
                          </a:lnTo>
                          <a:lnTo>
                            <a:pt x="188" y="52"/>
                          </a:lnTo>
                          <a:lnTo>
                            <a:pt x="190" y="52"/>
                          </a:lnTo>
                          <a:lnTo>
                            <a:pt x="192" y="52"/>
                          </a:lnTo>
                          <a:lnTo>
                            <a:pt x="192" y="50"/>
                          </a:lnTo>
                          <a:lnTo>
                            <a:pt x="194" y="50"/>
                          </a:lnTo>
                          <a:lnTo>
                            <a:pt x="194" y="52"/>
                          </a:lnTo>
                          <a:lnTo>
                            <a:pt x="194" y="50"/>
                          </a:lnTo>
                          <a:lnTo>
                            <a:pt x="196" y="50"/>
                          </a:lnTo>
                          <a:lnTo>
                            <a:pt x="196" y="48"/>
                          </a:lnTo>
                          <a:lnTo>
                            <a:pt x="198" y="48"/>
                          </a:lnTo>
                          <a:lnTo>
                            <a:pt x="198" y="47"/>
                          </a:lnTo>
                          <a:lnTo>
                            <a:pt x="200" y="47"/>
                          </a:lnTo>
                          <a:lnTo>
                            <a:pt x="200" y="45"/>
                          </a:lnTo>
                          <a:lnTo>
                            <a:pt x="202" y="45"/>
                          </a:lnTo>
                          <a:lnTo>
                            <a:pt x="204" y="45"/>
                          </a:lnTo>
                          <a:lnTo>
                            <a:pt x="204" y="43"/>
                          </a:lnTo>
                          <a:lnTo>
                            <a:pt x="206" y="43"/>
                          </a:lnTo>
                          <a:lnTo>
                            <a:pt x="208" y="43"/>
                          </a:lnTo>
                          <a:lnTo>
                            <a:pt x="208" y="45"/>
                          </a:lnTo>
                          <a:lnTo>
                            <a:pt x="208" y="43"/>
                          </a:lnTo>
                          <a:lnTo>
                            <a:pt x="209" y="43"/>
                          </a:lnTo>
                          <a:lnTo>
                            <a:pt x="209" y="45"/>
                          </a:lnTo>
                          <a:lnTo>
                            <a:pt x="211" y="45"/>
                          </a:lnTo>
                          <a:lnTo>
                            <a:pt x="211" y="47"/>
                          </a:lnTo>
                          <a:lnTo>
                            <a:pt x="213" y="45"/>
                          </a:lnTo>
                          <a:lnTo>
                            <a:pt x="215" y="45"/>
                          </a:lnTo>
                          <a:lnTo>
                            <a:pt x="215" y="43"/>
                          </a:lnTo>
                          <a:lnTo>
                            <a:pt x="217" y="43"/>
                          </a:lnTo>
                          <a:lnTo>
                            <a:pt x="217" y="41"/>
                          </a:lnTo>
                          <a:lnTo>
                            <a:pt x="219" y="41"/>
                          </a:lnTo>
                          <a:lnTo>
                            <a:pt x="219" y="39"/>
                          </a:lnTo>
                          <a:lnTo>
                            <a:pt x="221" y="39"/>
                          </a:lnTo>
                          <a:lnTo>
                            <a:pt x="223" y="41"/>
                          </a:lnTo>
                          <a:lnTo>
                            <a:pt x="223" y="39"/>
                          </a:lnTo>
                          <a:lnTo>
                            <a:pt x="223" y="41"/>
                          </a:lnTo>
                          <a:lnTo>
                            <a:pt x="225" y="41"/>
                          </a:lnTo>
                          <a:lnTo>
                            <a:pt x="227" y="41"/>
                          </a:lnTo>
                          <a:lnTo>
                            <a:pt x="227" y="43"/>
                          </a:lnTo>
                          <a:lnTo>
                            <a:pt x="229" y="43"/>
                          </a:lnTo>
                          <a:lnTo>
                            <a:pt x="231" y="43"/>
                          </a:lnTo>
                          <a:lnTo>
                            <a:pt x="231" y="45"/>
                          </a:lnTo>
                          <a:lnTo>
                            <a:pt x="231" y="43"/>
                          </a:lnTo>
                          <a:lnTo>
                            <a:pt x="233" y="43"/>
                          </a:lnTo>
                          <a:lnTo>
                            <a:pt x="233" y="45"/>
                          </a:lnTo>
                          <a:lnTo>
                            <a:pt x="234" y="45"/>
                          </a:lnTo>
                          <a:lnTo>
                            <a:pt x="236" y="45"/>
                          </a:lnTo>
                          <a:lnTo>
                            <a:pt x="238" y="45"/>
                          </a:lnTo>
                          <a:lnTo>
                            <a:pt x="240" y="45"/>
                          </a:lnTo>
                          <a:lnTo>
                            <a:pt x="240" y="47"/>
                          </a:lnTo>
                          <a:lnTo>
                            <a:pt x="242" y="47"/>
                          </a:lnTo>
                          <a:lnTo>
                            <a:pt x="242" y="48"/>
                          </a:lnTo>
                          <a:lnTo>
                            <a:pt x="244" y="48"/>
                          </a:lnTo>
                          <a:lnTo>
                            <a:pt x="246" y="48"/>
                          </a:lnTo>
                          <a:lnTo>
                            <a:pt x="248" y="47"/>
                          </a:lnTo>
                          <a:lnTo>
                            <a:pt x="248" y="48"/>
                          </a:lnTo>
                          <a:lnTo>
                            <a:pt x="250" y="48"/>
                          </a:lnTo>
                          <a:lnTo>
                            <a:pt x="250" y="50"/>
                          </a:lnTo>
                          <a:lnTo>
                            <a:pt x="250" y="52"/>
                          </a:lnTo>
                          <a:lnTo>
                            <a:pt x="252" y="52"/>
                          </a:lnTo>
                          <a:lnTo>
                            <a:pt x="254" y="52"/>
                          </a:lnTo>
                          <a:lnTo>
                            <a:pt x="254" y="54"/>
                          </a:lnTo>
                          <a:lnTo>
                            <a:pt x="252" y="54"/>
                          </a:lnTo>
                          <a:lnTo>
                            <a:pt x="252" y="56"/>
                          </a:lnTo>
                          <a:lnTo>
                            <a:pt x="254" y="56"/>
                          </a:lnTo>
                          <a:lnTo>
                            <a:pt x="254" y="58"/>
                          </a:lnTo>
                          <a:lnTo>
                            <a:pt x="256" y="58"/>
                          </a:lnTo>
                          <a:lnTo>
                            <a:pt x="256" y="56"/>
                          </a:lnTo>
                          <a:lnTo>
                            <a:pt x="256" y="58"/>
                          </a:lnTo>
                          <a:lnTo>
                            <a:pt x="257" y="58"/>
                          </a:lnTo>
                          <a:lnTo>
                            <a:pt x="259" y="58"/>
                          </a:lnTo>
                          <a:lnTo>
                            <a:pt x="259" y="60"/>
                          </a:lnTo>
                          <a:lnTo>
                            <a:pt x="261" y="60"/>
                          </a:lnTo>
                          <a:lnTo>
                            <a:pt x="263" y="60"/>
                          </a:lnTo>
                          <a:lnTo>
                            <a:pt x="263" y="62"/>
                          </a:lnTo>
                          <a:lnTo>
                            <a:pt x="265" y="62"/>
                          </a:lnTo>
                          <a:lnTo>
                            <a:pt x="265" y="64"/>
                          </a:lnTo>
                          <a:lnTo>
                            <a:pt x="267" y="64"/>
                          </a:lnTo>
                          <a:lnTo>
                            <a:pt x="269" y="66"/>
                          </a:lnTo>
                          <a:lnTo>
                            <a:pt x="267" y="66"/>
                          </a:lnTo>
                          <a:lnTo>
                            <a:pt x="269" y="66"/>
                          </a:lnTo>
                          <a:lnTo>
                            <a:pt x="269" y="64"/>
                          </a:lnTo>
                          <a:lnTo>
                            <a:pt x="271" y="64"/>
                          </a:lnTo>
                          <a:lnTo>
                            <a:pt x="271" y="66"/>
                          </a:lnTo>
                          <a:lnTo>
                            <a:pt x="271" y="68"/>
                          </a:lnTo>
                          <a:lnTo>
                            <a:pt x="273" y="68"/>
                          </a:lnTo>
                          <a:lnTo>
                            <a:pt x="275" y="68"/>
                          </a:lnTo>
                          <a:lnTo>
                            <a:pt x="277" y="68"/>
                          </a:lnTo>
                          <a:lnTo>
                            <a:pt x="277" y="70"/>
                          </a:lnTo>
                          <a:lnTo>
                            <a:pt x="275" y="70"/>
                          </a:lnTo>
                          <a:lnTo>
                            <a:pt x="277" y="70"/>
                          </a:lnTo>
                          <a:lnTo>
                            <a:pt x="277" y="71"/>
                          </a:lnTo>
                          <a:lnTo>
                            <a:pt x="279" y="71"/>
                          </a:lnTo>
                          <a:lnTo>
                            <a:pt x="281" y="71"/>
                          </a:lnTo>
                          <a:lnTo>
                            <a:pt x="282" y="71"/>
                          </a:lnTo>
                          <a:lnTo>
                            <a:pt x="284" y="71"/>
                          </a:lnTo>
                          <a:lnTo>
                            <a:pt x="284" y="73"/>
                          </a:lnTo>
                          <a:lnTo>
                            <a:pt x="286" y="73"/>
                          </a:lnTo>
                          <a:lnTo>
                            <a:pt x="286" y="71"/>
                          </a:lnTo>
                          <a:lnTo>
                            <a:pt x="288" y="71"/>
                          </a:lnTo>
                          <a:lnTo>
                            <a:pt x="288" y="70"/>
                          </a:lnTo>
                          <a:lnTo>
                            <a:pt x="290" y="70"/>
                          </a:lnTo>
                          <a:lnTo>
                            <a:pt x="292" y="70"/>
                          </a:lnTo>
                          <a:lnTo>
                            <a:pt x="292" y="68"/>
                          </a:lnTo>
                          <a:lnTo>
                            <a:pt x="294" y="68"/>
                          </a:lnTo>
                          <a:lnTo>
                            <a:pt x="296" y="68"/>
                          </a:lnTo>
                          <a:lnTo>
                            <a:pt x="296" y="66"/>
                          </a:lnTo>
                          <a:lnTo>
                            <a:pt x="298" y="66"/>
                          </a:lnTo>
                          <a:lnTo>
                            <a:pt x="298" y="64"/>
                          </a:lnTo>
                          <a:lnTo>
                            <a:pt x="298" y="62"/>
                          </a:lnTo>
                          <a:lnTo>
                            <a:pt x="300" y="60"/>
                          </a:lnTo>
                          <a:lnTo>
                            <a:pt x="302" y="60"/>
                          </a:lnTo>
                          <a:lnTo>
                            <a:pt x="304" y="60"/>
                          </a:lnTo>
                          <a:lnTo>
                            <a:pt x="305" y="60"/>
                          </a:lnTo>
                          <a:lnTo>
                            <a:pt x="305" y="58"/>
                          </a:lnTo>
                          <a:lnTo>
                            <a:pt x="307" y="58"/>
                          </a:lnTo>
                          <a:lnTo>
                            <a:pt x="309" y="58"/>
                          </a:lnTo>
                          <a:lnTo>
                            <a:pt x="309" y="56"/>
                          </a:lnTo>
                          <a:lnTo>
                            <a:pt x="311" y="56"/>
                          </a:lnTo>
                          <a:lnTo>
                            <a:pt x="311" y="54"/>
                          </a:lnTo>
                          <a:lnTo>
                            <a:pt x="311" y="52"/>
                          </a:lnTo>
                          <a:lnTo>
                            <a:pt x="313" y="52"/>
                          </a:lnTo>
                          <a:lnTo>
                            <a:pt x="313" y="50"/>
                          </a:lnTo>
                          <a:lnTo>
                            <a:pt x="315" y="50"/>
                          </a:lnTo>
                          <a:lnTo>
                            <a:pt x="315" y="52"/>
                          </a:lnTo>
                          <a:lnTo>
                            <a:pt x="315" y="54"/>
                          </a:lnTo>
                          <a:lnTo>
                            <a:pt x="317" y="54"/>
                          </a:lnTo>
                          <a:lnTo>
                            <a:pt x="317" y="56"/>
                          </a:lnTo>
                          <a:lnTo>
                            <a:pt x="319" y="56"/>
                          </a:lnTo>
                          <a:lnTo>
                            <a:pt x="321" y="56"/>
                          </a:lnTo>
                          <a:lnTo>
                            <a:pt x="321" y="58"/>
                          </a:lnTo>
                          <a:lnTo>
                            <a:pt x="323" y="58"/>
                          </a:lnTo>
                          <a:lnTo>
                            <a:pt x="323" y="56"/>
                          </a:lnTo>
                          <a:lnTo>
                            <a:pt x="325" y="58"/>
                          </a:lnTo>
                          <a:lnTo>
                            <a:pt x="325" y="56"/>
                          </a:lnTo>
                          <a:lnTo>
                            <a:pt x="325" y="58"/>
                          </a:lnTo>
                          <a:lnTo>
                            <a:pt x="327" y="56"/>
                          </a:lnTo>
                          <a:lnTo>
                            <a:pt x="327" y="58"/>
                          </a:lnTo>
                          <a:lnTo>
                            <a:pt x="329" y="58"/>
                          </a:lnTo>
                          <a:lnTo>
                            <a:pt x="329" y="60"/>
                          </a:lnTo>
                          <a:lnTo>
                            <a:pt x="330" y="60"/>
                          </a:lnTo>
                          <a:lnTo>
                            <a:pt x="330" y="58"/>
                          </a:lnTo>
                          <a:lnTo>
                            <a:pt x="330" y="60"/>
                          </a:lnTo>
                          <a:lnTo>
                            <a:pt x="332" y="60"/>
                          </a:lnTo>
                          <a:lnTo>
                            <a:pt x="332" y="62"/>
                          </a:lnTo>
                          <a:lnTo>
                            <a:pt x="334" y="62"/>
                          </a:lnTo>
                          <a:lnTo>
                            <a:pt x="336" y="62"/>
                          </a:lnTo>
                          <a:lnTo>
                            <a:pt x="338" y="62"/>
                          </a:lnTo>
                          <a:lnTo>
                            <a:pt x="340" y="62"/>
                          </a:lnTo>
                          <a:lnTo>
                            <a:pt x="338" y="62"/>
                          </a:lnTo>
                          <a:lnTo>
                            <a:pt x="340" y="62"/>
                          </a:lnTo>
                          <a:lnTo>
                            <a:pt x="342" y="60"/>
                          </a:lnTo>
                          <a:lnTo>
                            <a:pt x="344" y="58"/>
                          </a:lnTo>
                          <a:lnTo>
                            <a:pt x="342" y="58"/>
                          </a:lnTo>
                          <a:lnTo>
                            <a:pt x="344" y="58"/>
                          </a:lnTo>
                          <a:lnTo>
                            <a:pt x="344" y="56"/>
                          </a:lnTo>
                          <a:lnTo>
                            <a:pt x="344" y="54"/>
                          </a:lnTo>
                          <a:lnTo>
                            <a:pt x="346" y="54"/>
                          </a:lnTo>
                          <a:lnTo>
                            <a:pt x="346" y="56"/>
                          </a:lnTo>
                          <a:lnTo>
                            <a:pt x="348" y="56"/>
                          </a:lnTo>
                          <a:lnTo>
                            <a:pt x="348" y="58"/>
                          </a:lnTo>
                          <a:lnTo>
                            <a:pt x="348" y="60"/>
                          </a:lnTo>
                          <a:lnTo>
                            <a:pt x="348" y="62"/>
                          </a:lnTo>
                          <a:lnTo>
                            <a:pt x="350" y="64"/>
                          </a:lnTo>
                          <a:lnTo>
                            <a:pt x="352" y="64"/>
                          </a:lnTo>
                          <a:lnTo>
                            <a:pt x="353" y="64"/>
                          </a:lnTo>
                          <a:lnTo>
                            <a:pt x="355" y="64"/>
                          </a:lnTo>
                          <a:lnTo>
                            <a:pt x="355" y="62"/>
                          </a:lnTo>
                          <a:lnTo>
                            <a:pt x="353" y="62"/>
                          </a:lnTo>
                          <a:lnTo>
                            <a:pt x="353" y="60"/>
                          </a:lnTo>
                          <a:lnTo>
                            <a:pt x="355" y="60"/>
                          </a:lnTo>
                          <a:lnTo>
                            <a:pt x="355" y="62"/>
                          </a:lnTo>
                          <a:lnTo>
                            <a:pt x="357" y="62"/>
                          </a:lnTo>
                          <a:lnTo>
                            <a:pt x="357" y="60"/>
                          </a:lnTo>
                          <a:lnTo>
                            <a:pt x="355" y="58"/>
                          </a:lnTo>
                          <a:lnTo>
                            <a:pt x="357" y="58"/>
                          </a:lnTo>
                          <a:lnTo>
                            <a:pt x="359" y="58"/>
                          </a:lnTo>
                          <a:lnTo>
                            <a:pt x="359" y="56"/>
                          </a:lnTo>
                          <a:lnTo>
                            <a:pt x="359" y="58"/>
                          </a:lnTo>
                          <a:lnTo>
                            <a:pt x="361" y="58"/>
                          </a:lnTo>
                          <a:lnTo>
                            <a:pt x="361" y="56"/>
                          </a:lnTo>
                          <a:lnTo>
                            <a:pt x="359" y="56"/>
                          </a:lnTo>
                          <a:lnTo>
                            <a:pt x="359" y="54"/>
                          </a:lnTo>
                          <a:lnTo>
                            <a:pt x="361" y="54"/>
                          </a:lnTo>
                          <a:lnTo>
                            <a:pt x="361" y="56"/>
                          </a:lnTo>
                          <a:lnTo>
                            <a:pt x="363" y="56"/>
                          </a:lnTo>
                          <a:lnTo>
                            <a:pt x="361" y="56"/>
                          </a:lnTo>
                          <a:lnTo>
                            <a:pt x="361" y="58"/>
                          </a:lnTo>
                          <a:lnTo>
                            <a:pt x="363" y="58"/>
                          </a:lnTo>
                          <a:lnTo>
                            <a:pt x="363" y="60"/>
                          </a:lnTo>
                          <a:lnTo>
                            <a:pt x="365" y="60"/>
                          </a:lnTo>
                          <a:lnTo>
                            <a:pt x="367" y="60"/>
                          </a:lnTo>
                          <a:lnTo>
                            <a:pt x="369" y="60"/>
                          </a:lnTo>
                          <a:lnTo>
                            <a:pt x="369" y="62"/>
                          </a:lnTo>
                          <a:lnTo>
                            <a:pt x="369" y="60"/>
                          </a:lnTo>
                          <a:lnTo>
                            <a:pt x="371" y="60"/>
                          </a:lnTo>
                          <a:lnTo>
                            <a:pt x="371" y="58"/>
                          </a:lnTo>
                          <a:lnTo>
                            <a:pt x="371" y="56"/>
                          </a:lnTo>
                          <a:lnTo>
                            <a:pt x="373" y="56"/>
                          </a:lnTo>
                          <a:lnTo>
                            <a:pt x="373" y="58"/>
                          </a:lnTo>
                          <a:lnTo>
                            <a:pt x="375" y="58"/>
                          </a:lnTo>
                          <a:lnTo>
                            <a:pt x="375" y="56"/>
                          </a:lnTo>
                          <a:lnTo>
                            <a:pt x="377" y="56"/>
                          </a:lnTo>
                          <a:lnTo>
                            <a:pt x="377" y="58"/>
                          </a:lnTo>
                          <a:lnTo>
                            <a:pt x="377" y="56"/>
                          </a:lnTo>
                          <a:lnTo>
                            <a:pt x="375" y="56"/>
                          </a:lnTo>
                          <a:lnTo>
                            <a:pt x="375" y="54"/>
                          </a:lnTo>
                          <a:lnTo>
                            <a:pt x="373" y="54"/>
                          </a:lnTo>
                          <a:lnTo>
                            <a:pt x="373" y="52"/>
                          </a:lnTo>
                          <a:lnTo>
                            <a:pt x="373" y="54"/>
                          </a:lnTo>
                          <a:lnTo>
                            <a:pt x="373" y="52"/>
                          </a:lnTo>
                          <a:lnTo>
                            <a:pt x="375" y="52"/>
                          </a:lnTo>
                          <a:lnTo>
                            <a:pt x="375" y="54"/>
                          </a:lnTo>
                          <a:lnTo>
                            <a:pt x="377" y="54"/>
                          </a:lnTo>
                          <a:lnTo>
                            <a:pt x="377" y="52"/>
                          </a:lnTo>
                          <a:lnTo>
                            <a:pt x="375" y="52"/>
                          </a:lnTo>
                          <a:lnTo>
                            <a:pt x="375" y="50"/>
                          </a:lnTo>
                          <a:lnTo>
                            <a:pt x="377" y="50"/>
                          </a:lnTo>
                          <a:lnTo>
                            <a:pt x="375" y="50"/>
                          </a:lnTo>
                          <a:lnTo>
                            <a:pt x="375" y="48"/>
                          </a:lnTo>
                          <a:lnTo>
                            <a:pt x="377" y="48"/>
                          </a:lnTo>
                          <a:lnTo>
                            <a:pt x="377" y="50"/>
                          </a:lnTo>
                          <a:lnTo>
                            <a:pt x="377" y="48"/>
                          </a:lnTo>
                          <a:lnTo>
                            <a:pt x="378" y="48"/>
                          </a:lnTo>
                          <a:lnTo>
                            <a:pt x="378" y="50"/>
                          </a:lnTo>
                          <a:lnTo>
                            <a:pt x="380" y="50"/>
                          </a:lnTo>
                          <a:lnTo>
                            <a:pt x="380" y="48"/>
                          </a:lnTo>
                          <a:lnTo>
                            <a:pt x="378" y="48"/>
                          </a:lnTo>
                          <a:lnTo>
                            <a:pt x="378" y="47"/>
                          </a:lnTo>
                          <a:lnTo>
                            <a:pt x="380" y="47"/>
                          </a:lnTo>
                          <a:lnTo>
                            <a:pt x="380" y="45"/>
                          </a:lnTo>
                          <a:lnTo>
                            <a:pt x="382" y="45"/>
                          </a:lnTo>
                          <a:lnTo>
                            <a:pt x="382" y="43"/>
                          </a:lnTo>
                          <a:lnTo>
                            <a:pt x="380" y="43"/>
                          </a:lnTo>
                          <a:lnTo>
                            <a:pt x="382" y="43"/>
                          </a:lnTo>
                          <a:lnTo>
                            <a:pt x="384" y="43"/>
                          </a:lnTo>
                          <a:lnTo>
                            <a:pt x="384" y="45"/>
                          </a:lnTo>
                          <a:lnTo>
                            <a:pt x="384" y="43"/>
                          </a:lnTo>
                          <a:lnTo>
                            <a:pt x="384" y="41"/>
                          </a:lnTo>
                          <a:lnTo>
                            <a:pt x="382" y="41"/>
                          </a:lnTo>
                          <a:lnTo>
                            <a:pt x="382" y="39"/>
                          </a:lnTo>
                          <a:lnTo>
                            <a:pt x="384" y="39"/>
                          </a:lnTo>
                          <a:lnTo>
                            <a:pt x="382" y="37"/>
                          </a:lnTo>
                          <a:lnTo>
                            <a:pt x="382" y="35"/>
                          </a:lnTo>
                          <a:lnTo>
                            <a:pt x="382" y="37"/>
                          </a:lnTo>
                          <a:lnTo>
                            <a:pt x="380" y="37"/>
                          </a:lnTo>
                          <a:lnTo>
                            <a:pt x="380" y="35"/>
                          </a:lnTo>
                          <a:lnTo>
                            <a:pt x="382" y="35"/>
                          </a:lnTo>
                          <a:lnTo>
                            <a:pt x="382" y="33"/>
                          </a:lnTo>
                          <a:lnTo>
                            <a:pt x="382" y="31"/>
                          </a:lnTo>
                          <a:lnTo>
                            <a:pt x="384" y="31"/>
                          </a:lnTo>
                          <a:lnTo>
                            <a:pt x="384" y="33"/>
                          </a:lnTo>
                          <a:lnTo>
                            <a:pt x="384" y="31"/>
                          </a:lnTo>
                          <a:lnTo>
                            <a:pt x="386" y="31"/>
                          </a:lnTo>
                          <a:lnTo>
                            <a:pt x="386" y="29"/>
                          </a:lnTo>
                          <a:lnTo>
                            <a:pt x="388" y="31"/>
                          </a:lnTo>
                          <a:lnTo>
                            <a:pt x="388" y="29"/>
                          </a:lnTo>
                          <a:lnTo>
                            <a:pt x="388" y="27"/>
                          </a:lnTo>
                          <a:lnTo>
                            <a:pt x="390" y="27"/>
                          </a:lnTo>
                          <a:lnTo>
                            <a:pt x="388" y="27"/>
                          </a:lnTo>
                          <a:lnTo>
                            <a:pt x="386" y="27"/>
                          </a:lnTo>
                          <a:lnTo>
                            <a:pt x="386" y="25"/>
                          </a:lnTo>
                          <a:lnTo>
                            <a:pt x="388" y="25"/>
                          </a:lnTo>
                          <a:lnTo>
                            <a:pt x="388" y="23"/>
                          </a:lnTo>
                          <a:lnTo>
                            <a:pt x="386" y="23"/>
                          </a:lnTo>
                          <a:lnTo>
                            <a:pt x="388" y="23"/>
                          </a:lnTo>
                          <a:lnTo>
                            <a:pt x="388" y="25"/>
                          </a:lnTo>
                          <a:lnTo>
                            <a:pt x="390" y="25"/>
                          </a:lnTo>
                          <a:lnTo>
                            <a:pt x="390" y="23"/>
                          </a:lnTo>
                          <a:lnTo>
                            <a:pt x="388" y="23"/>
                          </a:lnTo>
                          <a:lnTo>
                            <a:pt x="388" y="22"/>
                          </a:lnTo>
                          <a:lnTo>
                            <a:pt x="390" y="22"/>
                          </a:lnTo>
                          <a:lnTo>
                            <a:pt x="390" y="23"/>
                          </a:lnTo>
                          <a:lnTo>
                            <a:pt x="392" y="23"/>
                          </a:lnTo>
                          <a:lnTo>
                            <a:pt x="390" y="23"/>
                          </a:lnTo>
                          <a:lnTo>
                            <a:pt x="390" y="22"/>
                          </a:lnTo>
                          <a:lnTo>
                            <a:pt x="392" y="22"/>
                          </a:lnTo>
                          <a:lnTo>
                            <a:pt x="392" y="20"/>
                          </a:lnTo>
                          <a:lnTo>
                            <a:pt x="390" y="20"/>
                          </a:lnTo>
                          <a:lnTo>
                            <a:pt x="390" y="18"/>
                          </a:lnTo>
                          <a:lnTo>
                            <a:pt x="388" y="18"/>
                          </a:lnTo>
                          <a:lnTo>
                            <a:pt x="388" y="16"/>
                          </a:lnTo>
                          <a:lnTo>
                            <a:pt x="388" y="14"/>
                          </a:lnTo>
                          <a:lnTo>
                            <a:pt x="386" y="14"/>
                          </a:lnTo>
                          <a:lnTo>
                            <a:pt x="384" y="16"/>
                          </a:lnTo>
                          <a:lnTo>
                            <a:pt x="384" y="14"/>
                          </a:lnTo>
                          <a:lnTo>
                            <a:pt x="384" y="12"/>
                          </a:lnTo>
                          <a:lnTo>
                            <a:pt x="386" y="12"/>
                          </a:lnTo>
                          <a:lnTo>
                            <a:pt x="388" y="12"/>
                          </a:lnTo>
                          <a:lnTo>
                            <a:pt x="388" y="14"/>
                          </a:lnTo>
                          <a:lnTo>
                            <a:pt x="388" y="12"/>
                          </a:lnTo>
                          <a:lnTo>
                            <a:pt x="386" y="12"/>
                          </a:lnTo>
                          <a:lnTo>
                            <a:pt x="384" y="12"/>
                          </a:lnTo>
                          <a:lnTo>
                            <a:pt x="382" y="12"/>
                          </a:lnTo>
                          <a:lnTo>
                            <a:pt x="382" y="10"/>
                          </a:lnTo>
                          <a:lnTo>
                            <a:pt x="384" y="10"/>
                          </a:lnTo>
                          <a:lnTo>
                            <a:pt x="384" y="8"/>
                          </a:lnTo>
                          <a:lnTo>
                            <a:pt x="384" y="10"/>
                          </a:lnTo>
                          <a:lnTo>
                            <a:pt x="386" y="10"/>
                          </a:lnTo>
                          <a:lnTo>
                            <a:pt x="386" y="8"/>
                          </a:lnTo>
                          <a:lnTo>
                            <a:pt x="388" y="8"/>
                          </a:lnTo>
                          <a:lnTo>
                            <a:pt x="388" y="6"/>
                          </a:lnTo>
                          <a:lnTo>
                            <a:pt x="386" y="4"/>
                          </a:lnTo>
                          <a:lnTo>
                            <a:pt x="388" y="4"/>
                          </a:lnTo>
                          <a:lnTo>
                            <a:pt x="388" y="6"/>
                          </a:lnTo>
                          <a:lnTo>
                            <a:pt x="390" y="6"/>
                          </a:lnTo>
                          <a:lnTo>
                            <a:pt x="390" y="4"/>
                          </a:lnTo>
                          <a:lnTo>
                            <a:pt x="392" y="4"/>
                          </a:lnTo>
                          <a:lnTo>
                            <a:pt x="392" y="2"/>
                          </a:lnTo>
                          <a:lnTo>
                            <a:pt x="392" y="0"/>
                          </a:lnTo>
                          <a:lnTo>
                            <a:pt x="392" y="2"/>
                          </a:lnTo>
                          <a:lnTo>
                            <a:pt x="394" y="2"/>
                          </a:lnTo>
                          <a:lnTo>
                            <a:pt x="394" y="4"/>
                          </a:lnTo>
                          <a:lnTo>
                            <a:pt x="396" y="4"/>
                          </a:lnTo>
                          <a:lnTo>
                            <a:pt x="398" y="4"/>
                          </a:lnTo>
                          <a:lnTo>
                            <a:pt x="398" y="6"/>
                          </a:lnTo>
                          <a:lnTo>
                            <a:pt x="400" y="6"/>
                          </a:lnTo>
                          <a:lnTo>
                            <a:pt x="401" y="6"/>
                          </a:lnTo>
                          <a:lnTo>
                            <a:pt x="403" y="6"/>
                          </a:lnTo>
                          <a:lnTo>
                            <a:pt x="403" y="8"/>
                          </a:lnTo>
                          <a:lnTo>
                            <a:pt x="405" y="8"/>
                          </a:lnTo>
                          <a:lnTo>
                            <a:pt x="405" y="10"/>
                          </a:lnTo>
                          <a:lnTo>
                            <a:pt x="407" y="10"/>
                          </a:lnTo>
                          <a:lnTo>
                            <a:pt x="409" y="10"/>
                          </a:lnTo>
                          <a:lnTo>
                            <a:pt x="411" y="10"/>
                          </a:lnTo>
                          <a:lnTo>
                            <a:pt x="411" y="12"/>
                          </a:lnTo>
                          <a:lnTo>
                            <a:pt x="413" y="12"/>
                          </a:lnTo>
                          <a:lnTo>
                            <a:pt x="415" y="12"/>
                          </a:lnTo>
                          <a:lnTo>
                            <a:pt x="417" y="12"/>
                          </a:lnTo>
                          <a:lnTo>
                            <a:pt x="419" y="12"/>
                          </a:lnTo>
                          <a:lnTo>
                            <a:pt x="421" y="12"/>
                          </a:lnTo>
                          <a:lnTo>
                            <a:pt x="423" y="14"/>
                          </a:lnTo>
                          <a:lnTo>
                            <a:pt x="425" y="14"/>
                          </a:lnTo>
                          <a:lnTo>
                            <a:pt x="425" y="12"/>
                          </a:lnTo>
                          <a:lnTo>
                            <a:pt x="425" y="14"/>
                          </a:lnTo>
                          <a:lnTo>
                            <a:pt x="426" y="14"/>
                          </a:lnTo>
                          <a:lnTo>
                            <a:pt x="428" y="14"/>
                          </a:lnTo>
                          <a:lnTo>
                            <a:pt x="430" y="14"/>
                          </a:lnTo>
                          <a:lnTo>
                            <a:pt x="432" y="14"/>
                          </a:lnTo>
                          <a:lnTo>
                            <a:pt x="432" y="12"/>
                          </a:lnTo>
                          <a:lnTo>
                            <a:pt x="434" y="12"/>
                          </a:lnTo>
                          <a:lnTo>
                            <a:pt x="434" y="14"/>
                          </a:lnTo>
                          <a:lnTo>
                            <a:pt x="434" y="12"/>
                          </a:lnTo>
                          <a:lnTo>
                            <a:pt x="436" y="12"/>
                          </a:lnTo>
                          <a:lnTo>
                            <a:pt x="438" y="14"/>
                          </a:lnTo>
                          <a:lnTo>
                            <a:pt x="440" y="14"/>
                          </a:lnTo>
                          <a:lnTo>
                            <a:pt x="442" y="16"/>
                          </a:lnTo>
                          <a:lnTo>
                            <a:pt x="444" y="16"/>
                          </a:lnTo>
                          <a:lnTo>
                            <a:pt x="444" y="14"/>
                          </a:lnTo>
                          <a:lnTo>
                            <a:pt x="446" y="14"/>
                          </a:lnTo>
                          <a:lnTo>
                            <a:pt x="446" y="16"/>
                          </a:lnTo>
                          <a:lnTo>
                            <a:pt x="448" y="14"/>
                          </a:lnTo>
                          <a:lnTo>
                            <a:pt x="448" y="16"/>
                          </a:lnTo>
                          <a:lnTo>
                            <a:pt x="449" y="16"/>
                          </a:lnTo>
                          <a:lnTo>
                            <a:pt x="451" y="16"/>
                          </a:lnTo>
                          <a:lnTo>
                            <a:pt x="453" y="16"/>
                          </a:lnTo>
                          <a:lnTo>
                            <a:pt x="455" y="16"/>
                          </a:lnTo>
                          <a:lnTo>
                            <a:pt x="455" y="18"/>
                          </a:lnTo>
                          <a:lnTo>
                            <a:pt x="457" y="18"/>
                          </a:lnTo>
                          <a:lnTo>
                            <a:pt x="457" y="20"/>
                          </a:lnTo>
                          <a:lnTo>
                            <a:pt x="459" y="20"/>
                          </a:lnTo>
                          <a:lnTo>
                            <a:pt x="459" y="22"/>
                          </a:lnTo>
                          <a:lnTo>
                            <a:pt x="461" y="23"/>
                          </a:lnTo>
                          <a:lnTo>
                            <a:pt x="461" y="25"/>
                          </a:lnTo>
                          <a:lnTo>
                            <a:pt x="463" y="25"/>
                          </a:lnTo>
                          <a:lnTo>
                            <a:pt x="463" y="27"/>
                          </a:lnTo>
                          <a:lnTo>
                            <a:pt x="465" y="27"/>
                          </a:lnTo>
                          <a:lnTo>
                            <a:pt x="467" y="27"/>
                          </a:lnTo>
                          <a:lnTo>
                            <a:pt x="465" y="27"/>
                          </a:lnTo>
                          <a:lnTo>
                            <a:pt x="467" y="27"/>
                          </a:lnTo>
                          <a:lnTo>
                            <a:pt x="469" y="27"/>
                          </a:lnTo>
                          <a:lnTo>
                            <a:pt x="471" y="27"/>
                          </a:lnTo>
                          <a:lnTo>
                            <a:pt x="471" y="25"/>
                          </a:lnTo>
                          <a:lnTo>
                            <a:pt x="471" y="27"/>
                          </a:lnTo>
                          <a:lnTo>
                            <a:pt x="472" y="27"/>
                          </a:lnTo>
                          <a:lnTo>
                            <a:pt x="472" y="25"/>
                          </a:lnTo>
                          <a:lnTo>
                            <a:pt x="474" y="25"/>
                          </a:lnTo>
                          <a:lnTo>
                            <a:pt x="474" y="27"/>
                          </a:lnTo>
                          <a:lnTo>
                            <a:pt x="474" y="25"/>
                          </a:lnTo>
                          <a:lnTo>
                            <a:pt x="474" y="27"/>
                          </a:lnTo>
                          <a:lnTo>
                            <a:pt x="474" y="29"/>
                          </a:lnTo>
                          <a:lnTo>
                            <a:pt x="476" y="29"/>
                          </a:lnTo>
                          <a:lnTo>
                            <a:pt x="478" y="29"/>
                          </a:lnTo>
                          <a:lnTo>
                            <a:pt x="480" y="29"/>
                          </a:lnTo>
                          <a:lnTo>
                            <a:pt x="482" y="29"/>
                          </a:lnTo>
                          <a:lnTo>
                            <a:pt x="484" y="29"/>
                          </a:lnTo>
                          <a:lnTo>
                            <a:pt x="484" y="27"/>
                          </a:lnTo>
                          <a:lnTo>
                            <a:pt x="486" y="27"/>
                          </a:lnTo>
                          <a:lnTo>
                            <a:pt x="486" y="29"/>
                          </a:lnTo>
                          <a:lnTo>
                            <a:pt x="488" y="29"/>
                          </a:lnTo>
                          <a:lnTo>
                            <a:pt x="490" y="29"/>
                          </a:lnTo>
                          <a:lnTo>
                            <a:pt x="492" y="29"/>
                          </a:lnTo>
                          <a:lnTo>
                            <a:pt x="492" y="31"/>
                          </a:lnTo>
                          <a:lnTo>
                            <a:pt x="494" y="31"/>
                          </a:lnTo>
                          <a:lnTo>
                            <a:pt x="496" y="31"/>
                          </a:lnTo>
                          <a:lnTo>
                            <a:pt x="496" y="33"/>
                          </a:lnTo>
                          <a:lnTo>
                            <a:pt x="497" y="33"/>
                          </a:lnTo>
                          <a:lnTo>
                            <a:pt x="497" y="31"/>
                          </a:lnTo>
                          <a:lnTo>
                            <a:pt x="499" y="31"/>
                          </a:lnTo>
                          <a:lnTo>
                            <a:pt x="499" y="29"/>
                          </a:lnTo>
                          <a:lnTo>
                            <a:pt x="501" y="29"/>
                          </a:lnTo>
                          <a:lnTo>
                            <a:pt x="501" y="31"/>
                          </a:lnTo>
                          <a:lnTo>
                            <a:pt x="499" y="31"/>
                          </a:lnTo>
                          <a:lnTo>
                            <a:pt x="499" y="33"/>
                          </a:lnTo>
                          <a:lnTo>
                            <a:pt x="499" y="35"/>
                          </a:lnTo>
                          <a:lnTo>
                            <a:pt x="497" y="35"/>
                          </a:lnTo>
                          <a:lnTo>
                            <a:pt x="497" y="37"/>
                          </a:lnTo>
                          <a:lnTo>
                            <a:pt x="496" y="37"/>
                          </a:lnTo>
                          <a:lnTo>
                            <a:pt x="496" y="35"/>
                          </a:lnTo>
                          <a:lnTo>
                            <a:pt x="494" y="35"/>
                          </a:lnTo>
                          <a:lnTo>
                            <a:pt x="492" y="35"/>
                          </a:lnTo>
                          <a:lnTo>
                            <a:pt x="490" y="35"/>
                          </a:lnTo>
                          <a:lnTo>
                            <a:pt x="490" y="37"/>
                          </a:lnTo>
                          <a:lnTo>
                            <a:pt x="490" y="39"/>
                          </a:lnTo>
                          <a:lnTo>
                            <a:pt x="490" y="41"/>
                          </a:lnTo>
                          <a:lnTo>
                            <a:pt x="490" y="43"/>
                          </a:lnTo>
                          <a:lnTo>
                            <a:pt x="492" y="43"/>
                          </a:lnTo>
                          <a:lnTo>
                            <a:pt x="494" y="43"/>
                          </a:lnTo>
                          <a:lnTo>
                            <a:pt x="494" y="45"/>
                          </a:lnTo>
                          <a:lnTo>
                            <a:pt x="494" y="47"/>
                          </a:lnTo>
                          <a:lnTo>
                            <a:pt x="492" y="47"/>
                          </a:lnTo>
                          <a:lnTo>
                            <a:pt x="492" y="48"/>
                          </a:lnTo>
                          <a:lnTo>
                            <a:pt x="494" y="48"/>
                          </a:lnTo>
                          <a:lnTo>
                            <a:pt x="494" y="50"/>
                          </a:lnTo>
                          <a:lnTo>
                            <a:pt x="496" y="50"/>
                          </a:lnTo>
                          <a:lnTo>
                            <a:pt x="496" y="52"/>
                          </a:lnTo>
                          <a:lnTo>
                            <a:pt x="494" y="54"/>
                          </a:lnTo>
                          <a:lnTo>
                            <a:pt x="496" y="54"/>
                          </a:lnTo>
                          <a:lnTo>
                            <a:pt x="496" y="56"/>
                          </a:lnTo>
                          <a:lnTo>
                            <a:pt x="494" y="56"/>
                          </a:lnTo>
                          <a:lnTo>
                            <a:pt x="494" y="58"/>
                          </a:lnTo>
                          <a:lnTo>
                            <a:pt x="492" y="58"/>
                          </a:lnTo>
                          <a:lnTo>
                            <a:pt x="490" y="58"/>
                          </a:lnTo>
                          <a:lnTo>
                            <a:pt x="490" y="60"/>
                          </a:lnTo>
                          <a:lnTo>
                            <a:pt x="488" y="60"/>
                          </a:lnTo>
                          <a:lnTo>
                            <a:pt x="486" y="60"/>
                          </a:lnTo>
                          <a:lnTo>
                            <a:pt x="486" y="62"/>
                          </a:lnTo>
                          <a:lnTo>
                            <a:pt x="486" y="64"/>
                          </a:lnTo>
                          <a:lnTo>
                            <a:pt x="488" y="64"/>
                          </a:lnTo>
                          <a:lnTo>
                            <a:pt x="490" y="64"/>
                          </a:lnTo>
                          <a:lnTo>
                            <a:pt x="492" y="64"/>
                          </a:lnTo>
                          <a:lnTo>
                            <a:pt x="492" y="66"/>
                          </a:lnTo>
                          <a:lnTo>
                            <a:pt x="494" y="66"/>
                          </a:lnTo>
                          <a:lnTo>
                            <a:pt x="494" y="68"/>
                          </a:lnTo>
                          <a:lnTo>
                            <a:pt x="496" y="68"/>
                          </a:lnTo>
                          <a:lnTo>
                            <a:pt x="496" y="70"/>
                          </a:lnTo>
                          <a:lnTo>
                            <a:pt x="496" y="71"/>
                          </a:lnTo>
                          <a:lnTo>
                            <a:pt x="496" y="73"/>
                          </a:lnTo>
                          <a:lnTo>
                            <a:pt x="496" y="75"/>
                          </a:lnTo>
                          <a:lnTo>
                            <a:pt x="496" y="77"/>
                          </a:lnTo>
                          <a:lnTo>
                            <a:pt x="497" y="77"/>
                          </a:lnTo>
                          <a:lnTo>
                            <a:pt x="499" y="77"/>
                          </a:lnTo>
                          <a:lnTo>
                            <a:pt x="501" y="77"/>
                          </a:lnTo>
                          <a:lnTo>
                            <a:pt x="503" y="77"/>
                          </a:lnTo>
                          <a:lnTo>
                            <a:pt x="503" y="79"/>
                          </a:lnTo>
                          <a:lnTo>
                            <a:pt x="503" y="81"/>
                          </a:lnTo>
                          <a:lnTo>
                            <a:pt x="503" y="83"/>
                          </a:lnTo>
                          <a:lnTo>
                            <a:pt x="505" y="83"/>
                          </a:lnTo>
                          <a:lnTo>
                            <a:pt x="503" y="83"/>
                          </a:lnTo>
                          <a:lnTo>
                            <a:pt x="503" y="85"/>
                          </a:lnTo>
                          <a:lnTo>
                            <a:pt x="505" y="85"/>
                          </a:lnTo>
                          <a:lnTo>
                            <a:pt x="505" y="87"/>
                          </a:lnTo>
                          <a:lnTo>
                            <a:pt x="507" y="87"/>
                          </a:lnTo>
                          <a:lnTo>
                            <a:pt x="509" y="87"/>
                          </a:lnTo>
                          <a:lnTo>
                            <a:pt x="509" y="89"/>
                          </a:lnTo>
                          <a:lnTo>
                            <a:pt x="509" y="91"/>
                          </a:lnTo>
                          <a:lnTo>
                            <a:pt x="509" y="93"/>
                          </a:lnTo>
                          <a:lnTo>
                            <a:pt x="507" y="93"/>
                          </a:lnTo>
                          <a:lnTo>
                            <a:pt x="507" y="95"/>
                          </a:lnTo>
                          <a:lnTo>
                            <a:pt x="507" y="96"/>
                          </a:lnTo>
                          <a:lnTo>
                            <a:pt x="505" y="98"/>
                          </a:lnTo>
                          <a:lnTo>
                            <a:pt x="505" y="100"/>
                          </a:lnTo>
                          <a:lnTo>
                            <a:pt x="505" y="102"/>
                          </a:lnTo>
                          <a:lnTo>
                            <a:pt x="505" y="104"/>
                          </a:lnTo>
                          <a:lnTo>
                            <a:pt x="511" y="110"/>
                          </a:lnTo>
                          <a:lnTo>
                            <a:pt x="511" y="112"/>
                          </a:lnTo>
                          <a:lnTo>
                            <a:pt x="513" y="112"/>
                          </a:lnTo>
                          <a:lnTo>
                            <a:pt x="515" y="114"/>
                          </a:lnTo>
                          <a:lnTo>
                            <a:pt x="517" y="114"/>
                          </a:lnTo>
                          <a:lnTo>
                            <a:pt x="517" y="116"/>
                          </a:lnTo>
                          <a:lnTo>
                            <a:pt x="519" y="116"/>
                          </a:lnTo>
                          <a:lnTo>
                            <a:pt x="519" y="118"/>
                          </a:lnTo>
                          <a:lnTo>
                            <a:pt x="520" y="118"/>
                          </a:lnTo>
                          <a:lnTo>
                            <a:pt x="520" y="119"/>
                          </a:lnTo>
                          <a:lnTo>
                            <a:pt x="522" y="119"/>
                          </a:lnTo>
                          <a:lnTo>
                            <a:pt x="522" y="121"/>
                          </a:lnTo>
                          <a:lnTo>
                            <a:pt x="522" y="123"/>
                          </a:lnTo>
                          <a:lnTo>
                            <a:pt x="524" y="123"/>
                          </a:lnTo>
                          <a:lnTo>
                            <a:pt x="526" y="125"/>
                          </a:lnTo>
                          <a:lnTo>
                            <a:pt x="528" y="127"/>
                          </a:lnTo>
                          <a:lnTo>
                            <a:pt x="530" y="127"/>
                          </a:lnTo>
                          <a:lnTo>
                            <a:pt x="530" y="129"/>
                          </a:lnTo>
                          <a:lnTo>
                            <a:pt x="532" y="129"/>
                          </a:lnTo>
                          <a:lnTo>
                            <a:pt x="532" y="131"/>
                          </a:lnTo>
                          <a:lnTo>
                            <a:pt x="534" y="131"/>
                          </a:lnTo>
                          <a:lnTo>
                            <a:pt x="534" y="133"/>
                          </a:lnTo>
                          <a:lnTo>
                            <a:pt x="536" y="133"/>
                          </a:lnTo>
                          <a:lnTo>
                            <a:pt x="536" y="135"/>
                          </a:lnTo>
                          <a:lnTo>
                            <a:pt x="538" y="135"/>
                          </a:lnTo>
                          <a:lnTo>
                            <a:pt x="540" y="137"/>
                          </a:lnTo>
                          <a:lnTo>
                            <a:pt x="542" y="139"/>
                          </a:lnTo>
                          <a:lnTo>
                            <a:pt x="544" y="141"/>
                          </a:lnTo>
                          <a:lnTo>
                            <a:pt x="545" y="141"/>
                          </a:lnTo>
                          <a:lnTo>
                            <a:pt x="545" y="143"/>
                          </a:lnTo>
                          <a:lnTo>
                            <a:pt x="547" y="143"/>
                          </a:lnTo>
                          <a:lnTo>
                            <a:pt x="547" y="144"/>
                          </a:lnTo>
                          <a:lnTo>
                            <a:pt x="549" y="144"/>
                          </a:lnTo>
                          <a:lnTo>
                            <a:pt x="549" y="146"/>
                          </a:lnTo>
                          <a:lnTo>
                            <a:pt x="551" y="146"/>
                          </a:lnTo>
                          <a:lnTo>
                            <a:pt x="551" y="144"/>
                          </a:lnTo>
                          <a:lnTo>
                            <a:pt x="551" y="146"/>
                          </a:lnTo>
                          <a:lnTo>
                            <a:pt x="553" y="146"/>
                          </a:lnTo>
                          <a:lnTo>
                            <a:pt x="555" y="146"/>
                          </a:lnTo>
                          <a:lnTo>
                            <a:pt x="557" y="146"/>
                          </a:lnTo>
                          <a:lnTo>
                            <a:pt x="559" y="146"/>
                          </a:lnTo>
                          <a:lnTo>
                            <a:pt x="561" y="146"/>
                          </a:lnTo>
                          <a:lnTo>
                            <a:pt x="561" y="148"/>
                          </a:lnTo>
                          <a:lnTo>
                            <a:pt x="563" y="148"/>
                          </a:lnTo>
                          <a:lnTo>
                            <a:pt x="565" y="148"/>
                          </a:lnTo>
                          <a:lnTo>
                            <a:pt x="563" y="148"/>
                          </a:lnTo>
                          <a:lnTo>
                            <a:pt x="563" y="150"/>
                          </a:lnTo>
                          <a:lnTo>
                            <a:pt x="565" y="150"/>
                          </a:lnTo>
                          <a:lnTo>
                            <a:pt x="565" y="152"/>
                          </a:lnTo>
                          <a:lnTo>
                            <a:pt x="567" y="152"/>
                          </a:lnTo>
                          <a:lnTo>
                            <a:pt x="567" y="150"/>
                          </a:lnTo>
                          <a:lnTo>
                            <a:pt x="567" y="152"/>
                          </a:lnTo>
                          <a:lnTo>
                            <a:pt x="567" y="150"/>
                          </a:lnTo>
                          <a:lnTo>
                            <a:pt x="568" y="150"/>
                          </a:lnTo>
                          <a:lnTo>
                            <a:pt x="568" y="152"/>
                          </a:lnTo>
                          <a:lnTo>
                            <a:pt x="570" y="152"/>
                          </a:lnTo>
                          <a:lnTo>
                            <a:pt x="570" y="154"/>
                          </a:lnTo>
                          <a:lnTo>
                            <a:pt x="572" y="154"/>
                          </a:lnTo>
                          <a:lnTo>
                            <a:pt x="572" y="152"/>
                          </a:lnTo>
                          <a:lnTo>
                            <a:pt x="574" y="152"/>
                          </a:lnTo>
                          <a:lnTo>
                            <a:pt x="574" y="154"/>
                          </a:lnTo>
                          <a:lnTo>
                            <a:pt x="576" y="154"/>
                          </a:lnTo>
                          <a:lnTo>
                            <a:pt x="576" y="156"/>
                          </a:lnTo>
                          <a:lnTo>
                            <a:pt x="578" y="156"/>
                          </a:lnTo>
                          <a:lnTo>
                            <a:pt x="580" y="156"/>
                          </a:lnTo>
                          <a:lnTo>
                            <a:pt x="580" y="158"/>
                          </a:lnTo>
                          <a:lnTo>
                            <a:pt x="582" y="158"/>
                          </a:lnTo>
                          <a:lnTo>
                            <a:pt x="582" y="160"/>
                          </a:lnTo>
                          <a:lnTo>
                            <a:pt x="580" y="160"/>
                          </a:lnTo>
                          <a:lnTo>
                            <a:pt x="580" y="162"/>
                          </a:lnTo>
                          <a:lnTo>
                            <a:pt x="582" y="162"/>
                          </a:lnTo>
                          <a:lnTo>
                            <a:pt x="582" y="164"/>
                          </a:lnTo>
                          <a:lnTo>
                            <a:pt x="582" y="166"/>
                          </a:lnTo>
                          <a:lnTo>
                            <a:pt x="580" y="166"/>
                          </a:lnTo>
                          <a:lnTo>
                            <a:pt x="580" y="167"/>
                          </a:lnTo>
                          <a:lnTo>
                            <a:pt x="580" y="169"/>
                          </a:lnTo>
                          <a:lnTo>
                            <a:pt x="580" y="171"/>
                          </a:lnTo>
                          <a:lnTo>
                            <a:pt x="580" y="173"/>
                          </a:lnTo>
                          <a:lnTo>
                            <a:pt x="578" y="173"/>
                          </a:lnTo>
                          <a:lnTo>
                            <a:pt x="576" y="173"/>
                          </a:lnTo>
                          <a:lnTo>
                            <a:pt x="576" y="175"/>
                          </a:lnTo>
                          <a:lnTo>
                            <a:pt x="576" y="177"/>
                          </a:lnTo>
                          <a:lnTo>
                            <a:pt x="574" y="177"/>
                          </a:lnTo>
                          <a:lnTo>
                            <a:pt x="574" y="179"/>
                          </a:lnTo>
                          <a:lnTo>
                            <a:pt x="572" y="181"/>
                          </a:lnTo>
                          <a:lnTo>
                            <a:pt x="572" y="179"/>
                          </a:lnTo>
                          <a:lnTo>
                            <a:pt x="572" y="181"/>
                          </a:lnTo>
                          <a:lnTo>
                            <a:pt x="570" y="181"/>
                          </a:lnTo>
                          <a:lnTo>
                            <a:pt x="570" y="183"/>
                          </a:lnTo>
                          <a:lnTo>
                            <a:pt x="570" y="185"/>
                          </a:lnTo>
                          <a:lnTo>
                            <a:pt x="570" y="187"/>
                          </a:lnTo>
                          <a:lnTo>
                            <a:pt x="570" y="189"/>
                          </a:lnTo>
                          <a:lnTo>
                            <a:pt x="568" y="189"/>
                          </a:lnTo>
                          <a:lnTo>
                            <a:pt x="570" y="189"/>
                          </a:lnTo>
                          <a:lnTo>
                            <a:pt x="568" y="189"/>
                          </a:lnTo>
                          <a:lnTo>
                            <a:pt x="568" y="191"/>
                          </a:lnTo>
                          <a:lnTo>
                            <a:pt x="568" y="189"/>
                          </a:lnTo>
                          <a:lnTo>
                            <a:pt x="568" y="191"/>
                          </a:lnTo>
                          <a:lnTo>
                            <a:pt x="567" y="191"/>
                          </a:lnTo>
                          <a:lnTo>
                            <a:pt x="567" y="192"/>
                          </a:lnTo>
                          <a:lnTo>
                            <a:pt x="567" y="194"/>
                          </a:lnTo>
                          <a:lnTo>
                            <a:pt x="565" y="194"/>
                          </a:lnTo>
                          <a:lnTo>
                            <a:pt x="565" y="196"/>
                          </a:lnTo>
                          <a:lnTo>
                            <a:pt x="563" y="196"/>
                          </a:lnTo>
                          <a:lnTo>
                            <a:pt x="563" y="198"/>
                          </a:lnTo>
                          <a:lnTo>
                            <a:pt x="561" y="198"/>
                          </a:lnTo>
                          <a:lnTo>
                            <a:pt x="561" y="200"/>
                          </a:lnTo>
                          <a:lnTo>
                            <a:pt x="561" y="202"/>
                          </a:lnTo>
                          <a:lnTo>
                            <a:pt x="561" y="204"/>
                          </a:lnTo>
                          <a:lnTo>
                            <a:pt x="559" y="204"/>
                          </a:lnTo>
                          <a:lnTo>
                            <a:pt x="557" y="204"/>
                          </a:lnTo>
                          <a:lnTo>
                            <a:pt x="557" y="206"/>
                          </a:lnTo>
                          <a:lnTo>
                            <a:pt x="557" y="208"/>
                          </a:lnTo>
                          <a:lnTo>
                            <a:pt x="559" y="208"/>
                          </a:lnTo>
                          <a:lnTo>
                            <a:pt x="559" y="210"/>
                          </a:lnTo>
                          <a:lnTo>
                            <a:pt x="559" y="212"/>
                          </a:lnTo>
                          <a:lnTo>
                            <a:pt x="557" y="212"/>
                          </a:lnTo>
                          <a:lnTo>
                            <a:pt x="559" y="212"/>
                          </a:lnTo>
                          <a:lnTo>
                            <a:pt x="559" y="214"/>
                          </a:lnTo>
                          <a:lnTo>
                            <a:pt x="561" y="214"/>
                          </a:lnTo>
                          <a:lnTo>
                            <a:pt x="561" y="215"/>
                          </a:lnTo>
                          <a:lnTo>
                            <a:pt x="561" y="217"/>
                          </a:lnTo>
                          <a:lnTo>
                            <a:pt x="563" y="217"/>
                          </a:lnTo>
                          <a:lnTo>
                            <a:pt x="563" y="219"/>
                          </a:lnTo>
                          <a:lnTo>
                            <a:pt x="563" y="221"/>
                          </a:lnTo>
                          <a:lnTo>
                            <a:pt x="563" y="223"/>
                          </a:lnTo>
                          <a:lnTo>
                            <a:pt x="563" y="225"/>
                          </a:lnTo>
                          <a:lnTo>
                            <a:pt x="565" y="227"/>
                          </a:lnTo>
                          <a:lnTo>
                            <a:pt x="563" y="227"/>
                          </a:lnTo>
                          <a:lnTo>
                            <a:pt x="561" y="227"/>
                          </a:lnTo>
                          <a:lnTo>
                            <a:pt x="561" y="229"/>
                          </a:lnTo>
                          <a:lnTo>
                            <a:pt x="561" y="227"/>
                          </a:lnTo>
                          <a:lnTo>
                            <a:pt x="561" y="229"/>
                          </a:lnTo>
                          <a:lnTo>
                            <a:pt x="559" y="229"/>
                          </a:lnTo>
                          <a:lnTo>
                            <a:pt x="559" y="231"/>
                          </a:lnTo>
                          <a:lnTo>
                            <a:pt x="557" y="231"/>
                          </a:lnTo>
                          <a:lnTo>
                            <a:pt x="557" y="233"/>
                          </a:lnTo>
                          <a:lnTo>
                            <a:pt x="559" y="233"/>
                          </a:lnTo>
                          <a:lnTo>
                            <a:pt x="557" y="233"/>
                          </a:lnTo>
                          <a:lnTo>
                            <a:pt x="555" y="233"/>
                          </a:lnTo>
                          <a:lnTo>
                            <a:pt x="555" y="235"/>
                          </a:lnTo>
                          <a:lnTo>
                            <a:pt x="555" y="237"/>
                          </a:lnTo>
                          <a:lnTo>
                            <a:pt x="555" y="235"/>
                          </a:lnTo>
                          <a:lnTo>
                            <a:pt x="553" y="235"/>
                          </a:lnTo>
                          <a:lnTo>
                            <a:pt x="555" y="237"/>
                          </a:lnTo>
                          <a:lnTo>
                            <a:pt x="553" y="237"/>
                          </a:lnTo>
                          <a:lnTo>
                            <a:pt x="551" y="239"/>
                          </a:lnTo>
                          <a:lnTo>
                            <a:pt x="553" y="239"/>
                          </a:lnTo>
                          <a:lnTo>
                            <a:pt x="553" y="240"/>
                          </a:lnTo>
                          <a:lnTo>
                            <a:pt x="551" y="240"/>
                          </a:lnTo>
                          <a:lnTo>
                            <a:pt x="551" y="242"/>
                          </a:lnTo>
                          <a:lnTo>
                            <a:pt x="549" y="242"/>
                          </a:lnTo>
                          <a:lnTo>
                            <a:pt x="547" y="242"/>
                          </a:lnTo>
                          <a:lnTo>
                            <a:pt x="547" y="240"/>
                          </a:lnTo>
                          <a:lnTo>
                            <a:pt x="549" y="240"/>
                          </a:lnTo>
                          <a:lnTo>
                            <a:pt x="547" y="240"/>
                          </a:lnTo>
                          <a:lnTo>
                            <a:pt x="545" y="240"/>
                          </a:lnTo>
                          <a:lnTo>
                            <a:pt x="545" y="242"/>
                          </a:lnTo>
                          <a:lnTo>
                            <a:pt x="545" y="240"/>
                          </a:lnTo>
                          <a:lnTo>
                            <a:pt x="545" y="242"/>
                          </a:lnTo>
                          <a:lnTo>
                            <a:pt x="544" y="242"/>
                          </a:lnTo>
                          <a:lnTo>
                            <a:pt x="544" y="240"/>
                          </a:lnTo>
                          <a:lnTo>
                            <a:pt x="545" y="240"/>
                          </a:lnTo>
                          <a:lnTo>
                            <a:pt x="544" y="240"/>
                          </a:lnTo>
                          <a:lnTo>
                            <a:pt x="542" y="240"/>
                          </a:lnTo>
                          <a:lnTo>
                            <a:pt x="544" y="240"/>
                          </a:lnTo>
                          <a:lnTo>
                            <a:pt x="544" y="239"/>
                          </a:lnTo>
                          <a:lnTo>
                            <a:pt x="542" y="239"/>
                          </a:lnTo>
                          <a:lnTo>
                            <a:pt x="540" y="237"/>
                          </a:lnTo>
                          <a:lnTo>
                            <a:pt x="540" y="239"/>
                          </a:lnTo>
                          <a:lnTo>
                            <a:pt x="540" y="237"/>
                          </a:lnTo>
                          <a:lnTo>
                            <a:pt x="538" y="237"/>
                          </a:lnTo>
                          <a:lnTo>
                            <a:pt x="538" y="235"/>
                          </a:lnTo>
                          <a:lnTo>
                            <a:pt x="536" y="235"/>
                          </a:lnTo>
                          <a:lnTo>
                            <a:pt x="536" y="233"/>
                          </a:lnTo>
                          <a:lnTo>
                            <a:pt x="536" y="231"/>
                          </a:lnTo>
                          <a:lnTo>
                            <a:pt x="538" y="231"/>
                          </a:lnTo>
                          <a:lnTo>
                            <a:pt x="536" y="229"/>
                          </a:lnTo>
                          <a:lnTo>
                            <a:pt x="534" y="229"/>
                          </a:lnTo>
                          <a:lnTo>
                            <a:pt x="534" y="227"/>
                          </a:lnTo>
                          <a:lnTo>
                            <a:pt x="532" y="229"/>
                          </a:lnTo>
                          <a:lnTo>
                            <a:pt x="532" y="227"/>
                          </a:lnTo>
                          <a:lnTo>
                            <a:pt x="530" y="227"/>
                          </a:lnTo>
                          <a:lnTo>
                            <a:pt x="532" y="227"/>
                          </a:lnTo>
                          <a:lnTo>
                            <a:pt x="532" y="225"/>
                          </a:lnTo>
                          <a:lnTo>
                            <a:pt x="530" y="225"/>
                          </a:lnTo>
                          <a:lnTo>
                            <a:pt x="528" y="225"/>
                          </a:lnTo>
                          <a:lnTo>
                            <a:pt x="528" y="227"/>
                          </a:lnTo>
                          <a:lnTo>
                            <a:pt x="528" y="225"/>
                          </a:lnTo>
                          <a:lnTo>
                            <a:pt x="526" y="225"/>
                          </a:lnTo>
                          <a:lnTo>
                            <a:pt x="524" y="223"/>
                          </a:lnTo>
                          <a:lnTo>
                            <a:pt x="522" y="223"/>
                          </a:lnTo>
                          <a:lnTo>
                            <a:pt x="522" y="221"/>
                          </a:lnTo>
                          <a:lnTo>
                            <a:pt x="520" y="221"/>
                          </a:lnTo>
                          <a:lnTo>
                            <a:pt x="519" y="223"/>
                          </a:lnTo>
                          <a:lnTo>
                            <a:pt x="519" y="225"/>
                          </a:lnTo>
                          <a:lnTo>
                            <a:pt x="519" y="227"/>
                          </a:lnTo>
                          <a:lnTo>
                            <a:pt x="517" y="227"/>
                          </a:lnTo>
                          <a:lnTo>
                            <a:pt x="519" y="227"/>
                          </a:lnTo>
                          <a:lnTo>
                            <a:pt x="517" y="227"/>
                          </a:lnTo>
                          <a:lnTo>
                            <a:pt x="517" y="229"/>
                          </a:lnTo>
                          <a:lnTo>
                            <a:pt x="515" y="229"/>
                          </a:lnTo>
                          <a:lnTo>
                            <a:pt x="515" y="231"/>
                          </a:lnTo>
                          <a:lnTo>
                            <a:pt x="513" y="231"/>
                          </a:lnTo>
                          <a:lnTo>
                            <a:pt x="513" y="233"/>
                          </a:lnTo>
                          <a:lnTo>
                            <a:pt x="513" y="235"/>
                          </a:lnTo>
                          <a:lnTo>
                            <a:pt x="511" y="235"/>
                          </a:lnTo>
                          <a:lnTo>
                            <a:pt x="509" y="237"/>
                          </a:lnTo>
                          <a:lnTo>
                            <a:pt x="509" y="239"/>
                          </a:lnTo>
                          <a:lnTo>
                            <a:pt x="509" y="240"/>
                          </a:lnTo>
                          <a:lnTo>
                            <a:pt x="509" y="242"/>
                          </a:lnTo>
                          <a:lnTo>
                            <a:pt x="507" y="242"/>
                          </a:lnTo>
                          <a:lnTo>
                            <a:pt x="507" y="244"/>
                          </a:lnTo>
                          <a:lnTo>
                            <a:pt x="507" y="246"/>
                          </a:lnTo>
                          <a:lnTo>
                            <a:pt x="505" y="246"/>
                          </a:lnTo>
                          <a:lnTo>
                            <a:pt x="505" y="248"/>
                          </a:lnTo>
                          <a:lnTo>
                            <a:pt x="503" y="248"/>
                          </a:lnTo>
                          <a:lnTo>
                            <a:pt x="501" y="248"/>
                          </a:lnTo>
                          <a:lnTo>
                            <a:pt x="501" y="250"/>
                          </a:lnTo>
                          <a:lnTo>
                            <a:pt x="501" y="252"/>
                          </a:lnTo>
                          <a:lnTo>
                            <a:pt x="499" y="252"/>
                          </a:lnTo>
                          <a:lnTo>
                            <a:pt x="499" y="250"/>
                          </a:lnTo>
                          <a:lnTo>
                            <a:pt x="497" y="250"/>
                          </a:lnTo>
                          <a:lnTo>
                            <a:pt x="496" y="250"/>
                          </a:lnTo>
                          <a:lnTo>
                            <a:pt x="494" y="250"/>
                          </a:lnTo>
                          <a:lnTo>
                            <a:pt x="494" y="252"/>
                          </a:lnTo>
                          <a:lnTo>
                            <a:pt x="492" y="252"/>
                          </a:lnTo>
                          <a:lnTo>
                            <a:pt x="490" y="252"/>
                          </a:lnTo>
                          <a:lnTo>
                            <a:pt x="490" y="250"/>
                          </a:lnTo>
                          <a:lnTo>
                            <a:pt x="488" y="250"/>
                          </a:lnTo>
                          <a:lnTo>
                            <a:pt x="488" y="252"/>
                          </a:lnTo>
                          <a:lnTo>
                            <a:pt x="486" y="252"/>
                          </a:lnTo>
                          <a:lnTo>
                            <a:pt x="486" y="250"/>
                          </a:lnTo>
                          <a:lnTo>
                            <a:pt x="484" y="250"/>
                          </a:lnTo>
                          <a:lnTo>
                            <a:pt x="476" y="267"/>
                          </a:lnTo>
                          <a:lnTo>
                            <a:pt x="474" y="269"/>
                          </a:lnTo>
                          <a:lnTo>
                            <a:pt x="474" y="271"/>
                          </a:lnTo>
                          <a:lnTo>
                            <a:pt x="472" y="271"/>
                          </a:lnTo>
                          <a:lnTo>
                            <a:pt x="472" y="275"/>
                          </a:lnTo>
                          <a:lnTo>
                            <a:pt x="472" y="279"/>
                          </a:lnTo>
                          <a:lnTo>
                            <a:pt x="474" y="281"/>
                          </a:lnTo>
                          <a:lnTo>
                            <a:pt x="474" y="285"/>
                          </a:lnTo>
                          <a:lnTo>
                            <a:pt x="476" y="285"/>
                          </a:lnTo>
                          <a:lnTo>
                            <a:pt x="476" y="287"/>
                          </a:lnTo>
                          <a:lnTo>
                            <a:pt x="478" y="287"/>
                          </a:lnTo>
                          <a:lnTo>
                            <a:pt x="478" y="288"/>
                          </a:lnTo>
                          <a:lnTo>
                            <a:pt x="480" y="288"/>
                          </a:lnTo>
                          <a:lnTo>
                            <a:pt x="482" y="288"/>
                          </a:lnTo>
                          <a:lnTo>
                            <a:pt x="482" y="290"/>
                          </a:lnTo>
                          <a:lnTo>
                            <a:pt x="484" y="290"/>
                          </a:lnTo>
                          <a:lnTo>
                            <a:pt x="486" y="290"/>
                          </a:lnTo>
                          <a:lnTo>
                            <a:pt x="486" y="292"/>
                          </a:lnTo>
                          <a:lnTo>
                            <a:pt x="488" y="292"/>
                          </a:lnTo>
                          <a:lnTo>
                            <a:pt x="486" y="292"/>
                          </a:lnTo>
                          <a:lnTo>
                            <a:pt x="486" y="294"/>
                          </a:lnTo>
                          <a:lnTo>
                            <a:pt x="484" y="294"/>
                          </a:lnTo>
                          <a:lnTo>
                            <a:pt x="482" y="294"/>
                          </a:lnTo>
                          <a:lnTo>
                            <a:pt x="482" y="296"/>
                          </a:lnTo>
                          <a:lnTo>
                            <a:pt x="480" y="296"/>
                          </a:lnTo>
                          <a:lnTo>
                            <a:pt x="478" y="296"/>
                          </a:lnTo>
                          <a:lnTo>
                            <a:pt x="478" y="298"/>
                          </a:lnTo>
                          <a:lnTo>
                            <a:pt x="476" y="298"/>
                          </a:lnTo>
                          <a:lnTo>
                            <a:pt x="476" y="300"/>
                          </a:lnTo>
                          <a:lnTo>
                            <a:pt x="476" y="302"/>
                          </a:lnTo>
                          <a:lnTo>
                            <a:pt x="474" y="302"/>
                          </a:lnTo>
                          <a:lnTo>
                            <a:pt x="472" y="302"/>
                          </a:lnTo>
                          <a:lnTo>
                            <a:pt x="471" y="304"/>
                          </a:lnTo>
                          <a:lnTo>
                            <a:pt x="469" y="304"/>
                          </a:lnTo>
                          <a:lnTo>
                            <a:pt x="467" y="302"/>
                          </a:lnTo>
                          <a:lnTo>
                            <a:pt x="465" y="302"/>
                          </a:lnTo>
                          <a:lnTo>
                            <a:pt x="463" y="300"/>
                          </a:lnTo>
                          <a:lnTo>
                            <a:pt x="461" y="300"/>
                          </a:lnTo>
                          <a:lnTo>
                            <a:pt x="459" y="300"/>
                          </a:lnTo>
                          <a:lnTo>
                            <a:pt x="459" y="298"/>
                          </a:lnTo>
                          <a:lnTo>
                            <a:pt x="457" y="298"/>
                          </a:lnTo>
                          <a:lnTo>
                            <a:pt x="455" y="296"/>
                          </a:lnTo>
                          <a:lnTo>
                            <a:pt x="453" y="294"/>
                          </a:lnTo>
                          <a:lnTo>
                            <a:pt x="451" y="294"/>
                          </a:lnTo>
                          <a:lnTo>
                            <a:pt x="449" y="292"/>
                          </a:lnTo>
                          <a:lnTo>
                            <a:pt x="448" y="292"/>
                          </a:lnTo>
                          <a:lnTo>
                            <a:pt x="446" y="292"/>
                          </a:lnTo>
                          <a:lnTo>
                            <a:pt x="444" y="290"/>
                          </a:lnTo>
                          <a:lnTo>
                            <a:pt x="442" y="290"/>
                          </a:lnTo>
                          <a:lnTo>
                            <a:pt x="440" y="290"/>
                          </a:lnTo>
                          <a:lnTo>
                            <a:pt x="440" y="288"/>
                          </a:lnTo>
                          <a:lnTo>
                            <a:pt x="438" y="288"/>
                          </a:lnTo>
                          <a:lnTo>
                            <a:pt x="436" y="288"/>
                          </a:lnTo>
                          <a:lnTo>
                            <a:pt x="436" y="287"/>
                          </a:lnTo>
                          <a:lnTo>
                            <a:pt x="434" y="287"/>
                          </a:lnTo>
                          <a:lnTo>
                            <a:pt x="432" y="287"/>
                          </a:lnTo>
                          <a:lnTo>
                            <a:pt x="432" y="285"/>
                          </a:lnTo>
                          <a:lnTo>
                            <a:pt x="430" y="285"/>
                          </a:lnTo>
                          <a:lnTo>
                            <a:pt x="430" y="283"/>
                          </a:lnTo>
                          <a:lnTo>
                            <a:pt x="428" y="283"/>
                          </a:lnTo>
                          <a:lnTo>
                            <a:pt x="426" y="283"/>
                          </a:lnTo>
                          <a:lnTo>
                            <a:pt x="425" y="283"/>
                          </a:lnTo>
                          <a:lnTo>
                            <a:pt x="423" y="283"/>
                          </a:lnTo>
                          <a:lnTo>
                            <a:pt x="421" y="283"/>
                          </a:lnTo>
                          <a:lnTo>
                            <a:pt x="419" y="283"/>
                          </a:lnTo>
                          <a:lnTo>
                            <a:pt x="415" y="281"/>
                          </a:lnTo>
                          <a:lnTo>
                            <a:pt x="413" y="283"/>
                          </a:lnTo>
                          <a:lnTo>
                            <a:pt x="411" y="285"/>
                          </a:lnTo>
                          <a:lnTo>
                            <a:pt x="411" y="287"/>
                          </a:lnTo>
                          <a:lnTo>
                            <a:pt x="411" y="288"/>
                          </a:lnTo>
                          <a:lnTo>
                            <a:pt x="409" y="288"/>
                          </a:lnTo>
                          <a:lnTo>
                            <a:pt x="409" y="290"/>
                          </a:lnTo>
                          <a:lnTo>
                            <a:pt x="409" y="292"/>
                          </a:lnTo>
                          <a:lnTo>
                            <a:pt x="409" y="294"/>
                          </a:lnTo>
                          <a:lnTo>
                            <a:pt x="407" y="294"/>
                          </a:lnTo>
                          <a:lnTo>
                            <a:pt x="407" y="296"/>
                          </a:lnTo>
                          <a:lnTo>
                            <a:pt x="407" y="298"/>
                          </a:lnTo>
                          <a:lnTo>
                            <a:pt x="407" y="300"/>
                          </a:lnTo>
                          <a:lnTo>
                            <a:pt x="405" y="300"/>
                          </a:lnTo>
                          <a:lnTo>
                            <a:pt x="405" y="302"/>
                          </a:lnTo>
                          <a:lnTo>
                            <a:pt x="403" y="304"/>
                          </a:lnTo>
                          <a:lnTo>
                            <a:pt x="401" y="306"/>
                          </a:lnTo>
                          <a:lnTo>
                            <a:pt x="400" y="306"/>
                          </a:lnTo>
                          <a:lnTo>
                            <a:pt x="400" y="308"/>
                          </a:lnTo>
                          <a:lnTo>
                            <a:pt x="398" y="308"/>
                          </a:lnTo>
                          <a:lnTo>
                            <a:pt x="398" y="310"/>
                          </a:lnTo>
                          <a:lnTo>
                            <a:pt x="398" y="311"/>
                          </a:lnTo>
                          <a:lnTo>
                            <a:pt x="398" y="313"/>
                          </a:lnTo>
                          <a:lnTo>
                            <a:pt x="398" y="315"/>
                          </a:lnTo>
                          <a:lnTo>
                            <a:pt x="398" y="317"/>
                          </a:lnTo>
                          <a:lnTo>
                            <a:pt x="400" y="317"/>
                          </a:lnTo>
                          <a:lnTo>
                            <a:pt x="400" y="319"/>
                          </a:lnTo>
                          <a:lnTo>
                            <a:pt x="400" y="321"/>
                          </a:lnTo>
                          <a:lnTo>
                            <a:pt x="401" y="321"/>
                          </a:lnTo>
                          <a:lnTo>
                            <a:pt x="400" y="321"/>
                          </a:lnTo>
                          <a:lnTo>
                            <a:pt x="400" y="323"/>
                          </a:lnTo>
                          <a:lnTo>
                            <a:pt x="398" y="323"/>
                          </a:lnTo>
                          <a:lnTo>
                            <a:pt x="396" y="323"/>
                          </a:lnTo>
                          <a:lnTo>
                            <a:pt x="394" y="323"/>
                          </a:lnTo>
                          <a:lnTo>
                            <a:pt x="392" y="323"/>
                          </a:lnTo>
                          <a:lnTo>
                            <a:pt x="390" y="323"/>
                          </a:lnTo>
                          <a:lnTo>
                            <a:pt x="388" y="323"/>
                          </a:lnTo>
                          <a:lnTo>
                            <a:pt x="386" y="323"/>
                          </a:lnTo>
                          <a:lnTo>
                            <a:pt x="384" y="323"/>
                          </a:lnTo>
                          <a:lnTo>
                            <a:pt x="384" y="321"/>
                          </a:lnTo>
                          <a:lnTo>
                            <a:pt x="382" y="321"/>
                          </a:lnTo>
                          <a:lnTo>
                            <a:pt x="380" y="321"/>
                          </a:lnTo>
                          <a:lnTo>
                            <a:pt x="378" y="321"/>
                          </a:lnTo>
                          <a:lnTo>
                            <a:pt x="378" y="319"/>
                          </a:lnTo>
                          <a:lnTo>
                            <a:pt x="377" y="319"/>
                          </a:lnTo>
                          <a:lnTo>
                            <a:pt x="375" y="319"/>
                          </a:lnTo>
                          <a:lnTo>
                            <a:pt x="373" y="319"/>
                          </a:lnTo>
                          <a:lnTo>
                            <a:pt x="371" y="319"/>
                          </a:lnTo>
                          <a:lnTo>
                            <a:pt x="369" y="319"/>
                          </a:lnTo>
                          <a:lnTo>
                            <a:pt x="367" y="319"/>
                          </a:lnTo>
                          <a:lnTo>
                            <a:pt x="365" y="319"/>
                          </a:lnTo>
                          <a:lnTo>
                            <a:pt x="363" y="321"/>
                          </a:lnTo>
                          <a:lnTo>
                            <a:pt x="361" y="321"/>
                          </a:lnTo>
                          <a:lnTo>
                            <a:pt x="361" y="323"/>
                          </a:lnTo>
                          <a:lnTo>
                            <a:pt x="361" y="325"/>
                          </a:lnTo>
                          <a:lnTo>
                            <a:pt x="359" y="325"/>
                          </a:lnTo>
                          <a:lnTo>
                            <a:pt x="357" y="325"/>
                          </a:lnTo>
                          <a:lnTo>
                            <a:pt x="357" y="327"/>
                          </a:lnTo>
                          <a:lnTo>
                            <a:pt x="355" y="327"/>
                          </a:lnTo>
                          <a:lnTo>
                            <a:pt x="357" y="329"/>
                          </a:lnTo>
                          <a:lnTo>
                            <a:pt x="355" y="329"/>
                          </a:lnTo>
                          <a:lnTo>
                            <a:pt x="355" y="331"/>
                          </a:lnTo>
                          <a:lnTo>
                            <a:pt x="357" y="331"/>
                          </a:lnTo>
                          <a:lnTo>
                            <a:pt x="357" y="333"/>
                          </a:lnTo>
                          <a:lnTo>
                            <a:pt x="357" y="335"/>
                          </a:lnTo>
                          <a:lnTo>
                            <a:pt x="357" y="336"/>
                          </a:lnTo>
                          <a:lnTo>
                            <a:pt x="359" y="336"/>
                          </a:lnTo>
                          <a:lnTo>
                            <a:pt x="359" y="338"/>
                          </a:lnTo>
                          <a:lnTo>
                            <a:pt x="359" y="340"/>
                          </a:lnTo>
                          <a:lnTo>
                            <a:pt x="359" y="342"/>
                          </a:lnTo>
                          <a:lnTo>
                            <a:pt x="357" y="342"/>
                          </a:lnTo>
                          <a:lnTo>
                            <a:pt x="357" y="344"/>
                          </a:lnTo>
                          <a:lnTo>
                            <a:pt x="357" y="346"/>
                          </a:lnTo>
                          <a:lnTo>
                            <a:pt x="357" y="348"/>
                          </a:lnTo>
                          <a:lnTo>
                            <a:pt x="359" y="348"/>
                          </a:lnTo>
                          <a:lnTo>
                            <a:pt x="359" y="350"/>
                          </a:lnTo>
                          <a:lnTo>
                            <a:pt x="359" y="352"/>
                          </a:lnTo>
                          <a:lnTo>
                            <a:pt x="359" y="354"/>
                          </a:lnTo>
                          <a:lnTo>
                            <a:pt x="359" y="356"/>
                          </a:lnTo>
                          <a:lnTo>
                            <a:pt x="357" y="356"/>
                          </a:lnTo>
                          <a:lnTo>
                            <a:pt x="357" y="358"/>
                          </a:lnTo>
                          <a:lnTo>
                            <a:pt x="355" y="358"/>
                          </a:lnTo>
                          <a:lnTo>
                            <a:pt x="355" y="356"/>
                          </a:lnTo>
                          <a:lnTo>
                            <a:pt x="355" y="354"/>
                          </a:lnTo>
                          <a:lnTo>
                            <a:pt x="353" y="356"/>
                          </a:lnTo>
                          <a:lnTo>
                            <a:pt x="353" y="358"/>
                          </a:lnTo>
                          <a:lnTo>
                            <a:pt x="352" y="358"/>
                          </a:lnTo>
                          <a:lnTo>
                            <a:pt x="352" y="356"/>
                          </a:lnTo>
                          <a:lnTo>
                            <a:pt x="352" y="358"/>
                          </a:lnTo>
                          <a:lnTo>
                            <a:pt x="350" y="358"/>
                          </a:lnTo>
                          <a:lnTo>
                            <a:pt x="350" y="360"/>
                          </a:lnTo>
                          <a:lnTo>
                            <a:pt x="348" y="360"/>
                          </a:lnTo>
                          <a:lnTo>
                            <a:pt x="348" y="361"/>
                          </a:lnTo>
                          <a:lnTo>
                            <a:pt x="348" y="363"/>
                          </a:lnTo>
                          <a:lnTo>
                            <a:pt x="348" y="365"/>
                          </a:lnTo>
                          <a:lnTo>
                            <a:pt x="348" y="367"/>
                          </a:lnTo>
                          <a:lnTo>
                            <a:pt x="350" y="367"/>
                          </a:lnTo>
                          <a:lnTo>
                            <a:pt x="350" y="369"/>
                          </a:lnTo>
                          <a:lnTo>
                            <a:pt x="350" y="371"/>
                          </a:lnTo>
                          <a:lnTo>
                            <a:pt x="350" y="373"/>
                          </a:lnTo>
                          <a:lnTo>
                            <a:pt x="348" y="373"/>
                          </a:lnTo>
                          <a:lnTo>
                            <a:pt x="348" y="375"/>
                          </a:lnTo>
                          <a:lnTo>
                            <a:pt x="350" y="375"/>
                          </a:lnTo>
                          <a:lnTo>
                            <a:pt x="352" y="375"/>
                          </a:lnTo>
                          <a:lnTo>
                            <a:pt x="352" y="377"/>
                          </a:lnTo>
                          <a:lnTo>
                            <a:pt x="353" y="377"/>
                          </a:lnTo>
                          <a:lnTo>
                            <a:pt x="353" y="379"/>
                          </a:lnTo>
                          <a:lnTo>
                            <a:pt x="353" y="381"/>
                          </a:lnTo>
                          <a:lnTo>
                            <a:pt x="355" y="381"/>
                          </a:lnTo>
                          <a:lnTo>
                            <a:pt x="355" y="379"/>
                          </a:lnTo>
                          <a:lnTo>
                            <a:pt x="357" y="379"/>
                          </a:lnTo>
                          <a:lnTo>
                            <a:pt x="357" y="381"/>
                          </a:lnTo>
                          <a:lnTo>
                            <a:pt x="357" y="383"/>
                          </a:lnTo>
                          <a:lnTo>
                            <a:pt x="357" y="384"/>
                          </a:lnTo>
                          <a:lnTo>
                            <a:pt x="357" y="386"/>
                          </a:lnTo>
                          <a:lnTo>
                            <a:pt x="355" y="386"/>
                          </a:lnTo>
                          <a:lnTo>
                            <a:pt x="355" y="388"/>
                          </a:lnTo>
                          <a:lnTo>
                            <a:pt x="355" y="390"/>
                          </a:lnTo>
                          <a:lnTo>
                            <a:pt x="357" y="390"/>
                          </a:lnTo>
                          <a:lnTo>
                            <a:pt x="359" y="390"/>
                          </a:lnTo>
                          <a:lnTo>
                            <a:pt x="361" y="390"/>
                          </a:lnTo>
                          <a:lnTo>
                            <a:pt x="363" y="390"/>
                          </a:lnTo>
                          <a:lnTo>
                            <a:pt x="365" y="390"/>
                          </a:lnTo>
                          <a:lnTo>
                            <a:pt x="367" y="390"/>
                          </a:lnTo>
                          <a:lnTo>
                            <a:pt x="367" y="392"/>
                          </a:lnTo>
                          <a:lnTo>
                            <a:pt x="369" y="392"/>
                          </a:lnTo>
                          <a:lnTo>
                            <a:pt x="369" y="394"/>
                          </a:lnTo>
                          <a:lnTo>
                            <a:pt x="371" y="394"/>
                          </a:lnTo>
                          <a:lnTo>
                            <a:pt x="371" y="392"/>
                          </a:lnTo>
                          <a:lnTo>
                            <a:pt x="373" y="392"/>
                          </a:lnTo>
                          <a:lnTo>
                            <a:pt x="373" y="390"/>
                          </a:lnTo>
                          <a:lnTo>
                            <a:pt x="375" y="390"/>
                          </a:lnTo>
                          <a:lnTo>
                            <a:pt x="377" y="388"/>
                          </a:lnTo>
                          <a:lnTo>
                            <a:pt x="378" y="386"/>
                          </a:lnTo>
                          <a:lnTo>
                            <a:pt x="380" y="384"/>
                          </a:lnTo>
                          <a:lnTo>
                            <a:pt x="382" y="384"/>
                          </a:lnTo>
                          <a:lnTo>
                            <a:pt x="382" y="383"/>
                          </a:lnTo>
                          <a:lnTo>
                            <a:pt x="384" y="384"/>
                          </a:lnTo>
                          <a:lnTo>
                            <a:pt x="386" y="384"/>
                          </a:lnTo>
                          <a:lnTo>
                            <a:pt x="386" y="383"/>
                          </a:lnTo>
                          <a:lnTo>
                            <a:pt x="388" y="383"/>
                          </a:lnTo>
                          <a:lnTo>
                            <a:pt x="388" y="384"/>
                          </a:lnTo>
                          <a:lnTo>
                            <a:pt x="388" y="386"/>
                          </a:lnTo>
                          <a:lnTo>
                            <a:pt x="390" y="386"/>
                          </a:lnTo>
                          <a:lnTo>
                            <a:pt x="390" y="388"/>
                          </a:lnTo>
                          <a:lnTo>
                            <a:pt x="392" y="388"/>
                          </a:lnTo>
                          <a:lnTo>
                            <a:pt x="394" y="390"/>
                          </a:lnTo>
                          <a:lnTo>
                            <a:pt x="396" y="392"/>
                          </a:lnTo>
                          <a:lnTo>
                            <a:pt x="396" y="394"/>
                          </a:lnTo>
                          <a:lnTo>
                            <a:pt x="396" y="396"/>
                          </a:lnTo>
                          <a:lnTo>
                            <a:pt x="396" y="398"/>
                          </a:lnTo>
                          <a:lnTo>
                            <a:pt x="394" y="398"/>
                          </a:lnTo>
                          <a:lnTo>
                            <a:pt x="394" y="400"/>
                          </a:lnTo>
                          <a:lnTo>
                            <a:pt x="394" y="402"/>
                          </a:lnTo>
                          <a:lnTo>
                            <a:pt x="394" y="404"/>
                          </a:lnTo>
                          <a:lnTo>
                            <a:pt x="394" y="406"/>
                          </a:lnTo>
                          <a:lnTo>
                            <a:pt x="396" y="408"/>
                          </a:lnTo>
                          <a:lnTo>
                            <a:pt x="396" y="409"/>
                          </a:lnTo>
                          <a:lnTo>
                            <a:pt x="396" y="411"/>
                          </a:lnTo>
                          <a:lnTo>
                            <a:pt x="396" y="413"/>
                          </a:lnTo>
                          <a:lnTo>
                            <a:pt x="398" y="415"/>
                          </a:lnTo>
                          <a:lnTo>
                            <a:pt x="398" y="417"/>
                          </a:lnTo>
                          <a:lnTo>
                            <a:pt x="400" y="419"/>
                          </a:lnTo>
                          <a:lnTo>
                            <a:pt x="400" y="421"/>
                          </a:lnTo>
                          <a:lnTo>
                            <a:pt x="400" y="423"/>
                          </a:lnTo>
                          <a:lnTo>
                            <a:pt x="401" y="425"/>
                          </a:lnTo>
                          <a:lnTo>
                            <a:pt x="401" y="427"/>
                          </a:lnTo>
                          <a:lnTo>
                            <a:pt x="400" y="427"/>
                          </a:lnTo>
                          <a:lnTo>
                            <a:pt x="400" y="429"/>
                          </a:lnTo>
                          <a:lnTo>
                            <a:pt x="400" y="431"/>
                          </a:lnTo>
                          <a:lnTo>
                            <a:pt x="398" y="432"/>
                          </a:lnTo>
                          <a:lnTo>
                            <a:pt x="398" y="434"/>
                          </a:lnTo>
                          <a:lnTo>
                            <a:pt x="398" y="436"/>
                          </a:lnTo>
                          <a:lnTo>
                            <a:pt x="398" y="438"/>
                          </a:lnTo>
                          <a:lnTo>
                            <a:pt x="398" y="440"/>
                          </a:lnTo>
                          <a:lnTo>
                            <a:pt x="398" y="442"/>
                          </a:lnTo>
                          <a:lnTo>
                            <a:pt x="396" y="444"/>
                          </a:lnTo>
                          <a:lnTo>
                            <a:pt x="398" y="446"/>
                          </a:lnTo>
                          <a:lnTo>
                            <a:pt x="398" y="448"/>
                          </a:lnTo>
                          <a:lnTo>
                            <a:pt x="398" y="450"/>
                          </a:lnTo>
                          <a:lnTo>
                            <a:pt x="398" y="452"/>
                          </a:lnTo>
                          <a:lnTo>
                            <a:pt x="400" y="452"/>
                          </a:lnTo>
                          <a:lnTo>
                            <a:pt x="400" y="454"/>
                          </a:lnTo>
                          <a:lnTo>
                            <a:pt x="401" y="456"/>
                          </a:lnTo>
                          <a:lnTo>
                            <a:pt x="403" y="456"/>
                          </a:lnTo>
                          <a:lnTo>
                            <a:pt x="405" y="456"/>
                          </a:lnTo>
                          <a:lnTo>
                            <a:pt x="407" y="457"/>
                          </a:lnTo>
                          <a:lnTo>
                            <a:pt x="409" y="457"/>
                          </a:lnTo>
                          <a:lnTo>
                            <a:pt x="411" y="459"/>
                          </a:lnTo>
                          <a:lnTo>
                            <a:pt x="413" y="459"/>
                          </a:lnTo>
                          <a:lnTo>
                            <a:pt x="415" y="461"/>
                          </a:lnTo>
                          <a:lnTo>
                            <a:pt x="417" y="461"/>
                          </a:lnTo>
                          <a:lnTo>
                            <a:pt x="419" y="461"/>
                          </a:lnTo>
                          <a:lnTo>
                            <a:pt x="421" y="463"/>
                          </a:lnTo>
                          <a:lnTo>
                            <a:pt x="423" y="465"/>
                          </a:lnTo>
                          <a:lnTo>
                            <a:pt x="425" y="465"/>
                          </a:lnTo>
                          <a:lnTo>
                            <a:pt x="426" y="467"/>
                          </a:lnTo>
                          <a:lnTo>
                            <a:pt x="428" y="467"/>
                          </a:lnTo>
                          <a:lnTo>
                            <a:pt x="430" y="469"/>
                          </a:lnTo>
                          <a:lnTo>
                            <a:pt x="432" y="469"/>
                          </a:lnTo>
                          <a:lnTo>
                            <a:pt x="434" y="469"/>
                          </a:lnTo>
                          <a:lnTo>
                            <a:pt x="436" y="469"/>
                          </a:lnTo>
                          <a:lnTo>
                            <a:pt x="436" y="471"/>
                          </a:lnTo>
                          <a:lnTo>
                            <a:pt x="438" y="471"/>
                          </a:lnTo>
                          <a:lnTo>
                            <a:pt x="440" y="471"/>
                          </a:lnTo>
                          <a:lnTo>
                            <a:pt x="442" y="471"/>
                          </a:lnTo>
                          <a:lnTo>
                            <a:pt x="444" y="473"/>
                          </a:lnTo>
                          <a:lnTo>
                            <a:pt x="448" y="473"/>
                          </a:lnTo>
                          <a:lnTo>
                            <a:pt x="449" y="473"/>
                          </a:lnTo>
                          <a:lnTo>
                            <a:pt x="451" y="471"/>
                          </a:lnTo>
                          <a:lnTo>
                            <a:pt x="453" y="471"/>
                          </a:lnTo>
                          <a:lnTo>
                            <a:pt x="455" y="471"/>
                          </a:lnTo>
                          <a:lnTo>
                            <a:pt x="457" y="471"/>
                          </a:lnTo>
                          <a:lnTo>
                            <a:pt x="457" y="473"/>
                          </a:lnTo>
                          <a:lnTo>
                            <a:pt x="459" y="473"/>
                          </a:lnTo>
                          <a:lnTo>
                            <a:pt x="461" y="473"/>
                          </a:lnTo>
                          <a:lnTo>
                            <a:pt x="463" y="473"/>
                          </a:lnTo>
                          <a:lnTo>
                            <a:pt x="465" y="473"/>
                          </a:lnTo>
                          <a:lnTo>
                            <a:pt x="467" y="475"/>
                          </a:lnTo>
                          <a:lnTo>
                            <a:pt x="469" y="475"/>
                          </a:lnTo>
                          <a:lnTo>
                            <a:pt x="471" y="475"/>
                          </a:lnTo>
                          <a:lnTo>
                            <a:pt x="472" y="475"/>
                          </a:lnTo>
                          <a:lnTo>
                            <a:pt x="472" y="477"/>
                          </a:lnTo>
                          <a:lnTo>
                            <a:pt x="474" y="477"/>
                          </a:lnTo>
                          <a:lnTo>
                            <a:pt x="474" y="479"/>
                          </a:lnTo>
                          <a:lnTo>
                            <a:pt x="474" y="480"/>
                          </a:lnTo>
                          <a:lnTo>
                            <a:pt x="472" y="482"/>
                          </a:lnTo>
                          <a:lnTo>
                            <a:pt x="471" y="484"/>
                          </a:lnTo>
                          <a:lnTo>
                            <a:pt x="471" y="486"/>
                          </a:lnTo>
                          <a:lnTo>
                            <a:pt x="469" y="486"/>
                          </a:lnTo>
                          <a:lnTo>
                            <a:pt x="469" y="488"/>
                          </a:lnTo>
                          <a:lnTo>
                            <a:pt x="467" y="488"/>
                          </a:lnTo>
                          <a:lnTo>
                            <a:pt x="467" y="490"/>
                          </a:lnTo>
                          <a:lnTo>
                            <a:pt x="465" y="492"/>
                          </a:lnTo>
                          <a:lnTo>
                            <a:pt x="467" y="492"/>
                          </a:lnTo>
                          <a:lnTo>
                            <a:pt x="465" y="492"/>
                          </a:lnTo>
                          <a:lnTo>
                            <a:pt x="465" y="494"/>
                          </a:lnTo>
                          <a:lnTo>
                            <a:pt x="467" y="494"/>
                          </a:lnTo>
                          <a:lnTo>
                            <a:pt x="465" y="494"/>
                          </a:lnTo>
                          <a:lnTo>
                            <a:pt x="465" y="496"/>
                          </a:lnTo>
                          <a:lnTo>
                            <a:pt x="465" y="498"/>
                          </a:lnTo>
                          <a:lnTo>
                            <a:pt x="465" y="500"/>
                          </a:lnTo>
                          <a:lnTo>
                            <a:pt x="467" y="500"/>
                          </a:lnTo>
                          <a:lnTo>
                            <a:pt x="467" y="502"/>
                          </a:lnTo>
                          <a:lnTo>
                            <a:pt x="467" y="504"/>
                          </a:lnTo>
                          <a:lnTo>
                            <a:pt x="465" y="504"/>
                          </a:lnTo>
                          <a:lnTo>
                            <a:pt x="465" y="505"/>
                          </a:lnTo>
                          <a:lnTo>
                            <a:pt x="465" y="507"/>
                          </a:lnTo>
                          <a:lnTo>
                            <a:pt x="463" y="507"/>
                          </a:lnTo>
                          <a:lnTo>
                            <a:pt x="465" y="507"/>
                          </a:lnTo>
                          <a:lnTo>
                            <a:pt x="463" y="507"/>
                          </a:lnTo>
                          <a:lnTo>
                            <a:pt x="463" y="509"/>
                          </a:lnTo>
                          <a:lnTo>
                            <a:pt x="461" y="509"/>
                          </a:lnTo>
                          <a:lnTo>
                            <a:pt x="461" y="511"/>
                          </a:lnTo>
                          <a:lnTo>
                            <a:pt x="461" y="509"/>
                          </a:lnTo>
                          <a:lnTo>
                            <a:pt x="461" y="511"/>
                          </a:lnTo>
                          <a:lnTo>
                            <a:pt x="461" y="513"/>
                          </a:lnTo>
                          <a:lnTo>
                            <a:pt x="461" y="515"/>
                          </a:lnTo>
                          <a:lnTo>
                            <a:pt x="461" y="517"/>
                          </a:lnTo>
                          <a:lnTo>
                            <a:pt x="461" y="519"/>
                          </a:lnTo>
                          <a:lnTo>
                            <a:pt x="461" y="521"/>
                          </a:lnTo>
                          <a:lnTo>
                            <a:pt x="461" y="523"/>
                          </a:lnTo>
                          <a:lnTo>
                            <a:pt x="461" y="525"/>
                          </a:lnTo>
                          <a:lnTo>
                            <a:pt x="461" y="527"/>
                          </a:lnTo>
                          <a:lnTo>
                            <a:pt x="459" y="527"/>
                          </a:lnTo>
                          <a:lnTo>
                            <a:pt x="459" y="528"/>
                          </a:lnTo>
                          <a:lnTo>
                            <a:pt x="457" y="530"/>
                          </a:lnTo>
                          <a:lnTo>
                            <a:pt x="455" y="530"/>
                          </a:lnTo>
                          <a:lnTo>
                            <a:pt x="455" y="532"/>
                          </a:lnTo>
                          <a:lnTo>
                            <a:pt x="455" y="534"/>
                          </a:lnTo>
                          <a:lnTo>
                            <a:pt x="457" y="534"/>
                          </a:lnTo>
                          <a:lnTo>
                            <a:pt x="457" y="536"/>
                          </a:lnTo>
                          <a:lnTo>
                            <a:pt x="455" y="536"/>
                          </a:lnTo>
                          <a:lnTo>
                            <a:pt x="457" y="536"/>
                          </a:lnTo>
                          <a:lnTo>
                            <a:pt x="455" y="536"/>
                          </a:lnTo>
                          <a:lnTo>
                            <a:pt x="453" y="536"/>
                          </a:lnTo>
                          <a:lnTo>
                            <a:pt x="453" y="538"/>
                          </a:lnTo>
                          <a:lnTo>
                            <a:pt x="453" y="540"/>
                          </a:lnTo>
                          <a:lnTo>
                            <a:pt x="451" y="540"/>
                          </a:lnTo>
                          <a:lnTo>
                            <a:pt x="449" y="540"/>
                          </a:lnTo>
                          <a:lnTo>
                            <a:pt x="449" y="542"/>
                          </a:lnTo>
                          <a:lnTo>
                            <a:pt x="448" y="542"/>
                          </a:lnTo>
                          <a:lnTo>
                            <a:pt x="449" y="542"/>
                          </a:lnTo>
                          <a:lnTo>
                            <a:pt x="448" y="542"/>
                          </a:lnTo>
                          <a:lnTo>
                            <a:pt x="448" y="544"/>
                          </a:lnTo>
                          <a:lnTo>
                            <a:pt x="449" y="544"/>
                          </a:lnTo>
                          <a:lnTo>
                            <a:pt x="448" y="544"/>
                          </a:lnTo>
                          <a:lnTo>
                            <a:pt x="448" y="546"/>
                          </a:lnTo>
                          <a:lnTo>
                            <a:pt x="448" y="548"/>
                          </a:lnTo>
                          <a:lnTo>
                            <a:pt x="446" y="548"/>
                          </a:lnTo>
                          <a:lnTo>
                            <a:pt x="446" y="550"/>
                          </a:lnTo>
                          <a:lnTo>
                            <a:pt x="446" y="548"/>
                          </a:lnTo>
                          <a:lnTo>
                            <a:pt x="444" y="550"/>
                          </a:lnTo>
                          <a:lnTo>
                            <a:pt x="442" y="550"/>
                          </a:lnTo>
                          <a:lnTo>
                            <a:pt x="442" y="552"/>
                          </a:lnTo>
                          <a:lnTo>
                            <a:pt x="440" y="552"/>
                          </a:lnTo>
                          <a:lnTo>
                            <a:pt x="440" y="553"/>
                          </a:lnTo>
                          <a:lnTo>
                            <a:pt x="438" y="553"/>
                          </a:lnTo>
                          <a:lnTo>
                            <a:pt x="438" y="555"/>
                          </a:lnTo>
                          <a:lnTo>
                            <a:pt x="436" y="555"/>
                          </a:lnTo>
                          <a:lnTo>
                            <a:pt x="436" y="557"/>
                          </a:lnTo>
                          <a:lnTo>
                            <a:pt x="434" y="559"/>
                          </a:lnTo>
                          <a:lnTo>
                            <a:pt x="432" y="559"/>
                          </a:lnTo>
                          <a:lnTo>
                            <a:pt x="434" y="559"/>
                          </a:lnTo>
                          <a:lnTo>
                            <a:pt x="434" y="561"/>
                          </a:lnTo>
                          <a:lnTo>
                            <a:pt x="432" y="561"/>
                          </a:lnTo>
                          <a:lnTo>
                            <a:pt x="434" y="561"/>
                          </a:lnTo>
                          <a:lnTo>
                            <a:pt x="434" y="563"/>
                          </a:lnTo>
                          <a:lnTo>
                            <a:pt x="434" y="565"/>
                          </a:lnTo>
                          <a:lnTo>
                            <a:pt x="436" y="565"/>
                          </a:lnTo>
                          <a:lnTo>
                            <a:pt x="436" y="567"/>
                          </a:lnTo>
                          <a:lnTo>
                            <a:pt x="436" y="569"/>
                          </a:lnTo>
                          <a:lnTo>
                            <a:pt x="434" y="571"/>
                          </a:lnTo>
                          <a:lnTo>
                            <a:pt x="434" y="573"/>
                          </a:lnTo>
                          <a:lnTo>
                            <a:pt x="436" y="573"/>
                          </a:lnTo>
                          <a:lnTo>
                            <a:pt x="434" y="573"/>
                          </a:lnTo>
                          <a:lnTo>
                            <a:pt x="434" y="575"/>
                          </a:lnTo>
                          <a:lnTo>
                            <a:pt x="432" y="575"/>
                          </a:lnTo>
                          <a:lnTo>
                            <a:pt x="434" y="575"/>
                          </a:lnTo>
                          <a:lnTo>
                            <a:pt x="436" y="575"/>
                          </a:lnTo>
                          <a:lnTo>
                            <a:pt x="436" y="576"/>
                          </a:lnTo>
                          <a:lnTo>
                            <a:pt x="438" y="576"/>
                          </a:lnTo>
                          <a:lnTo>
                            <a:pt x="438" y="578"/>
                          </a:lnTo>
                          <a:lnTo>
                            <a:pt x="438" y="580"/>
                          </a:lnTo>
                          <a:lnTo>
                            <a:pt x="438" y="582"/>
                          </a:lnTo>
                          <a:lnTo>
                            <a:pt x="438" y="584"/>
                          </a:lnTo>
                          <a:lnTo>
                            <a:pt x="440" y="586"/>
                          </a:lnTo>
                          <a:lnTo>
                            <a:pt x="442" y="586"/>
                          </a:lnTo>
                          <a:lnTo>
                            <a:pt x="442" y="588"/>
                          </a:lnTo>
                          <a:lnTo>
                            <a:pt x="444" y="588"/>
                          </a:lnTo>
                          <a:lnTo>
                            <a:pt x="444" y="590"/>
                          </a:lnTo>
                          <a:lnTo>
                            <a:pt x="446" y="590"/>
                          </a:lnTo>
                          <a:lnTo>
                            <a:pt x="448" y="590"/>
                          </a:lnTo>
                          <a:lnTo>
                            <a:pt x="449" y="590"/>
                          </a:lnTo>
                          <a:lnTo>
                            <a:pt x="451" y="590"/>
                          </a:lnTo>
                          <a:lnTo>
                            <a:pt x="449" y="590"/>
                          </a:lnTo>
                          <a:lnTo>
                            <a:pt x="451" y="590"/>
                          </a:lnTo>
                          <a:lnTo>
                            <a:pt x="451" y="592"/>
                          </a:lnTo>
                          <a:lnTo>
                            <a:pt x="453" y="590"/>
                          </a:lnTo>
                          <a:lnTo>
                            <a:pt x="453" y="592"/>
                          </a:lnTo>
                          <a:lnTo>
                            <a:pt x="455" y="592"/>
                          </a:lnTo>
                          <a:lnTo>
                            <a:pt x="457" y="592"/>
                          </a:lnTo>
                          <a:lnTo>
                            <a:pt x="457" y="594"/>
                          </a:lnTo>
                          <a:lnTo>
                            <a:pt x="457" y="592"/>
                          </a:lnTo>
                          <a:lnTo>
                            <a:pt x="459" y="592"/>
                          </a:lnTo>
                          <a:lnTo>
                            <a:pt x="461" y="592"/>
                          </a:lnTo>
                          <a:lnTo>
                            <a:pt x="461" y="594"/>
                          </a:lnTo>
                          <a:lnTo>
                            <a:pt x="463" y="594"/>
                          </a:lnTo>
                          <a:lnTo>
                            <a:pt x="465" y="594"/>
                          </a:lnTo>
                          <a:lnTo>
                            <a:pt x="467" y="594"/>
                          </a:lnTo>
                          <a:lnTo>
                            <a:pt x="467" y="592"/>
                          </a:lnTo>
                          <a:lnTo>
                            <a:pt x="469" y="592"/>
                          </a:lnTo>
                          <a:lnTo>
                            <a:pt x="471" y="594"/>
                          </a:lnTo>
                          <a:lnTo>
                            <a:pt x="471" y="592"/>
                          </a:lnTo>
                          <a:lnTo>
                            <a:pt x="472" y="592"/>
                          </a:lnTo>
                          <a:lnTo>
                            <a:pt x="472" y="590"/>
                          </a:lnTo>
                          <a:lnTo>
                            <a:pt x="472" y="592"/>
                          </a:lnTo>
                          <a:lnTo>
                            <a:pt x="474" y="592"/>
                          </a:lnTo>
                          <a:lnTo>
                            <a:pt x="476" y="592"/>
                          </a:lnTo>
                          <a:lnTo>
                            <a:pt x="474" y="592"/>
                          </a:lnTo>
                          <a:lnTo>
                            <a:pt x="474" y="594"/>
                          </a:lnTo>
                          <a:lnTo>
                            <a:pt x="476" y="594"/>
                          </a:lnTo>
                          <a:lnTo>
                            <a:pt x="478" y="594"/>
                          </a:lnTo>
                          <a:lnTo>
                            <a:pt x="478" y="596"/>
                          </a:lnTo>
                          <a:lnTo>
                            <a:pt x="480" y="596"/>
                          </a:lnTo>
                          <a:lnTo>
                            <a:pt x="482" y="596"/>
                          </a:lnTo>
                          <a:lnTo>
                            <a:pt x="480" y="596"/>
                          </a:lnTo>
                          <a:lnTo>
                            <a:pt x="480" y="598"/>
                          </a:lnTo>
                          <a:lnTo>
                            <a:pt x="480" y="600"/>
                          </a:lnTo>
                          <a:lnTo>
                            <a:pt x="482" y="600"/>
                          </a:lnTo>
                          <a:lnTo>
                            <a:pt x="484" y="600"/>
                          </a:lnTo>
                          <a:lnTo>
                            <a:pt x="486" y="600"/>
                          </a:lnTo>
                          <a:lnTo>
                            <a:pt x="486" y="601"/>
                          </a:lnTo>
                          <a:lnTo>
                            <a:pt x="488" y="601"/>
                          </a:lnTo>
                          <a:lnTo>
                            <a:pt x="486" y="603"/>
                          </a:lnTo>
                          <a:lnTo>
                            <a:pt x="488" y="603"/>
                          </a:lnTo>
                          <a:lnTo>
                            <a:pt x="490" y="603"/>
                          </a:lnTo>
                          <a:lnTo>
                            <a:pt x="492" y="605"/>
                          </a:lnTo>
                          <a:lnTo>
                            <a:pt x="494" y="605"/>
                          </a:lnTo>
                          <a:lnTo>
                            <a:pt x="492" y="605"/>
                          </a:lnTo>
                          <a:lnTo>
                            <a:pt x="492" y="607"/>
                          </a:lnTo>
                          <a:lnTo>
                            <a:pt x="490" y="607"/>
                          </a:lnTo>
                          <a:lnTo>
                            <a:pt x="490" y="609"/>
                          </a:lnTo>
                          <a:lnTo>
                            <a:pt x="492" y="609"/>
                          </a:lnTo>
                          <a:lnTo>
                            <a:pt x="494" y="611"/>
                          </a:lnTo>
                          <a:lnTo>
                            <a:pt x="494" y="613"/>
                          </a:lnTo>
                          <a:lnTo>
                            <a:pt x="494" y="615"/>
                          </a:lnTo>
                          <a:lnTo>
                            <a:pt x="494" y="617"/>
                          </a:lnTo>
                          <a:lnTo>
                            <a:pt x="492" y="617"/>
                          </a:lnTo>
                          <a:lnTo>
                            <a:pt x="490" y="617"/>
                          </a:lnTo>
                          <a:lnTo>
                            <a:pt x="488" y="617"/>
                          </a:lnTo>
                          <a:lnTo>
                            <a:pt x="488" y="615"/>
                          </a:lnTo>
                          <a:lnTo>
                            <a:pt x="486" y="615"/>
                          </a:lnTo>
                          <a:lnTo>
                            <a:pt x="486" y="617"/>
                          </a:lnTo>
                          <a:lnTo>
                            <a:pt x="484" y="617"/>
                          </a:lnTo>
                          <a:lnTo>
                            <a:pt x="484" y="619"/>
                          </a:lnTo>
                          <a:lnTo>
                            <a:pt x="482" y="619"/>
                          </a:lnTo>
                          <a:lnTo>
                            <a:pt x="482" y="621"/>
                          </a:lnTo>
                          <a:lnTo>
                            <a:pt x="480" y="621"/>
                          </a:lnTo>
                          <a:lnTo>
                            <a:pt x="478" y="621"/>
                          </a:lnTo>
                          <a:lnTo>
                            <a:pt x="478" y="619"/>
                          </a:lnTo>
                          <a:lnTo>
                            <a:pt x="476" y="619"/>
                          </a:lnTo>
                          <a:lnTo>
                            <a:pt x="476" y="617"/>
                          </a:lnTo>
                          <a:lnTo>
                            <a:pt x="474" y="617"/>
                          </a:lnTo>
                          <a:lnTo>
                            <a:pt x="472" y="617"/>
                          </a:lnTo>
                          <a:lnTo>
                            <a:pt x="471" y="615"/>
                          </a:lnTo>
                          <a:lnTo>
                            <a:pt x="469" y="615"/>
                          </a:lnTo>
                          <a:lnTo>
                            <a:pt x="467" y="615"/>
                          </a:lnTo>
                          <a:lnTo>
                            <a:pt x="469" y="615"/>
                          </a:lnTo>
                          <a:lnTo>
                            <a:pt x="469" y="617"/>
                          </a:lnTo>
                          <a:lnTo>
                            <a:pt x="469" y="619"/>
                          </a:lnTo>
                          <a:lnTo>
                            <a:pt x="469" y="621"/>
                          </a:lnTo>
                          <a:lnTo>
                            <a:pt x="467" y="621"/>
                          </a:lnTo>
                          <a:lnTo>
                            <a:pt x="465" y="621"/>
                          </a:lnTo>
                          <a:lnTo>
                            <a:pt x="465" y="619"/>
                          </a:lnTo>
                          <a:lnTo>
                            <a:pt x="463" y="619"/>
                          </a:lnTo>
                          <a:lnTo>
                            <a:pt x="461" y="619"/>
                          </a:lnTo>
                          <a:lnTo>
                            <a:pt x="461" y="617"/>
                          </a:lnTo>
                          <a:lnTo>
                            <a:pt x="459" y="617"/>
                          </a:lnTo>
                          <a:lnTo>
                            <a:pt x="459" y="619"/>
                          </a:lnTo>
                          <a:lnTo>
                            <a:pt x="459" y="621"/>
                          </a:lnTo>
                          <a:lnTo>
                            <a:pt x="459" y="623"/>
                          </a:lnTo>
                          <a:lnTo>
                            <a:pt x="461" y="623"/>
                          </a:lnTo>
                          <a:lnTo>
                            <a:pt x="461" y="621"/>
                          </a:lnTo>
                          <a:lnTo>
                            <a:pt x="463" y="621"/>
                          </a:lnTo>
                          <a:lnTo>
                            <a:pt x="463" y="623"/>
                          </a:lnTo>
                          <a:lnTo>
                            <a:pt x="463" y="624"/>
                          </a:lnTo>
                          <a:lnTo>
                            <a:pt x="461" y="624"/>
                          </a:lnTo>
                          <a:lnTo>
                            <a:pt x="461" y="626"/>
                          </a:lnTo>
                          <a:lnTo>
                            <a:pt x="459" y="626"/>
                          </a:lnTo>
                          <a:lnTo>
                            <a:pt x="459" y="628"/>
                          </a:lnTo>
                          <a:lnTo>
                            <a:pt x="457" y="628"/>
                          </a:lnTo>
                          <a:lnTo>
                            <a:pt x="455" y="628"/>
                          </a:lnTo>
                          <a:lnTo>
                            <a:pt x="453" y="628"/>
                          </a:lnTo>
                          <a:lnTo>
                            <a:pt x="453" y="626"/>
                          </a:lnTo>
                          <a:lnTo>
                            <a:pt x="451" y="626"/>
                          </a:lnTo>
                          <a:lnTo>
                            <a:pt x="451" y="628"/>
                          </a:lnTo>
                          <a:lnTo>
                            <a:pt x="451" y="630"/>
                          </a:lnTo>
                          <a:lnTo>
                            <a:pt x="451" y="632"/>
                          </a:lnTo>
                          <a:lnTo>
                            <a:pt x="449" y="632"/>
                          </a:lnTo>
                          <a:lnTo>
                            <a:pt x="449" y="630"/>
                          </a:lnTo>
                          <a:lnTo>
                            <a:pt x="448" y="630"/>
                          </a:lnTo>
                          <a:lnTo>
                            <a:pt x="448" y="628"/>
                          </a:lnTo>
                          <a:lnTo>
                            <a:pt x="446" y="628"/>
                          </a:lnTo>
                          <a:lnTo>
                            <a:pt x="446" y="630"/>
                          </a:lnTo>
                          <a:lnTo>
                            <a:pt x="444" y="630"/>
                          </a:lnTo>
                          <a:lnTo>
                            <a:pt x="442" y="630"/>
                          </a:lnTo>
                          <a:lnTo>
                            <a:pt x="442" y="628"/>
                          </a:lnTo>
                          <a:lnTo>
                            <a:pt x="442" y="626"/>
                          </a:lnTo>
                          <a:lnTo>
                            <a:pt x="440" y="626"/>
                          </a:lnTo>
                          <a:lnTo>
                            <a:pt x="440" y="628"/>
                          </a:lnTo>
                          <a:lnTo>
                            <a:pt x="438" y="628"/>
                          </a:lnTo>
                          <a:lnTo>
                            <a:pt x="438" y="630"/>
                          </a:lnTo>
                          <a:lnTo>
                            <a:pt x="436" y="630"/>
                          </a:lnTo>
                          <a:lnTo>
                            <a:pt x="436" y="632"/>
                          </a:lnTo>
                          <a:lnTo>
                            <a:pt x="434" y="632"/>
                          </a:lnTo>
                          <a:lnTo>
                            <a:pt x="432" y="632"/>
                          </a:lnTo>
                          <a:lnTo>
                            <a:pt x="430" y="632"/>
                          </a:lnTo>
                          <a:lnTo>
                            <a:pt x="428" y="632"/>
                          </a:lnTo>
                          <a:lnTo>
                            <a:pt x="426" y="632"/>
                          </a:lnTo>
                          <a:lnTo>
                            <a:pt x="426" y="634"/>
                          </a:lnTo>
                          <a:lnTo>
                            <a:pt x="426" y="632"/>
                          </a:lnTo>
                          <a:lnTo>
                            <a:pt x="425" y="632"/>
                          </a:lnTo>
                          <a:lnTo>
                            <a:pt x="426" y="632"/>
                          </a:lnTo>
                          <a:lnTo>
                            <a:pt x="426" y="630"/>
                          </a:lnTo>
                          <a:lnTo>
                            <a:pt x="425" y="628"/>
                          </a:lnTo>
                          <a:lnTo>
                            <a:pt x="423" y="628"/>
                          </a:lnTo>
                          <a:lnTo>
                            <a:pt x="421" y="628"/>
                          </a:lnTo>
                          <a:lnTo>
                            <a:pt x="419" y="626"/>
                          </a:lnTo>
                          <a:lnTo>
                            <a:pt x="417" y="626"/>
                          </a:lnTo>
                          <a:lnTo>
                            <a:pt x="415" y="626"/>
                          </a:lnTo>
                          <a:lnTo>
                            <a:pt x="413" y="626"/>
                          </a:lnTo>
                          <a:lnTo>
                            <a:pt x="413" y="628"/>
                          </a:lnTo>
                          <a:lnTo>
                            <a:pt x="411" y="628"/>
                          </a:lnTo>
                          <a:lnTo>
                            <a:pt x="409" y="628"/>
                          </a:lnTo>
                          <a:lnTo>
                            <a:pt x="407" y="628"/>
                          </a:lnTo>
                          <a:lnTo>
                            <a:pt x="405" y="628"/>
                          </a:lnTo>
                          <a:lnTo>
                            <a:pt x="405" y="630"/>
                          </a:lnTo>
                          <a:lnTo>
                            <a:pt x="405" y="632"/>
                          </a:lnTo>
                          <a:lnTo>
                            <a:pt x="403" y="632"/>
                          </a:lnTo>
                          <a:lnTo>
                            <a:pt x="401" y="632"/>
                          </a:lnTo>
                          <a:lnTo>
                            <a:pt x="400" y="632"/>
                          </a:lnTo>
                          <a:lnTo>
                            <a:pt x="398" y="632"/>
                          </a:lnTo>
                          <a:lnTo>
                            <a:pt x="398" y="630"/>
                          </a:lnTo>
                          <a:lnTo>
                            <a:pt x="396" y="630"/>
                          </a:lnTo>
                          <a:lnTo>
                            <a:pt x="396" y="628"/>
                          </a:lnTo>
                          <a:lnTo>
                            <a:pt x="394" y="628"/>
                          </a:lnTo>
                          <a:lnTo>
                            <a:pt x="392" y="628"/>
                          </a:lnTo>
                          <a:lnTo>
                            <a:pt x="392" y="626"/>
                          </a:lnTo>
                          <a:lnTo>
                            <a:pt x="390" y="626"/>
                          </a:lnTo>
                          <a:lnTo>
                            <a:pt x="390" y="624"/>
                          </a:lnTo>
                          <a:lnTo>
                            <a:pt x="390" y="623"/>
                          </a:lnTo>
                          <a:lnTo>
                            <a:pt x="388" y="623"/>
                          </a:lnTo>
                          <a:lnTo>
                            <a:pt x="386" y="623"/>
                          </a:lnTo>
                          <a:lnTo>
                            <a:pt x="386" y="621"/>
                          </a:lnTo>
                          <a:lnTo>
                            <a:pt x="384" y="621"/>
                          </a:lnTo>
                          <a:lnTo>
                            <a:pt x="384" y="619"/>
                          </a:lnTo>
                          <a:lnTo>
                            <a:pt x="384" y="617"/>
                          </a:lnTo>
                          <a:lnTo>
                            <a:pt x="382" y="617"/>
                          </a:lnTo>
                          <a:lnTo>
                            <a:pt x="382" y="615"/>
                          </a:lnTo>
                          <a:lnTo>
                            <a:pt x="380" y="615"/>
                          </a:lnTo>
                          <a:lnTo>
                            <a:pt x="378" y="615"/>
                          </a:lnTo>
                          <a:lnTo>
                            <a:pt x="377" y="615"/>
                          </a:lnTo>
                          <a:lnTo>
                            <a:pt x="375" y="615"/>
                          </a:lnTo>
                          <a:lnTo>
                            <a:pt x="375" y="617"/>
                          </a:lnTo>
                          <a:lnTo>
                            <a:pt x="375" y="615"/>
                          </a:lnTo>
                          <a:lnTo>
                            <a:pt x="373" y="615"/>
                          </a:lnTo>
                          <a:lnTo>
                            <a:pt x="373" y="617"/>
                          </a:lnTo>
                          <a:lnTo>
                            <a:pt x="371" y="617"/>
                          </a:lnTo>
                          <a:lnTo>
                            <a:pt x="371" y="615"/>
                          </a:lnTo>
                          <a:lnTo>
                            <a:pt x="371" y="613"/>
                          </a:lnTo>
                          <a:lnTo>
                            <a:pt x="369" y="613"/>
                          </a:lnTo>
                          <a:lnTo>
                            <a:pt x="367" y="611"/>
                          </a:lnTo>
                          <a:lnTo>
                            <a:pt x="367" y="609"/>
                          </a:lnTo>
                          <a:lnTo>
                            <a:pt x="367" y="607"/>
                          </a:lnTo>
                          <a:lnTo>
                            <a:pt x="365" y="607"/>
                          </a:lnTo>
                          <a:lnTo>
                            <a:pt x="365" y="605"/>
                          </a:lnTo>
                          <a:lnTo>
                            <a:pt x="365" y="603"/>
                          </a:lnTo>
                          <a:lnTo>
                            <a:pt x="363" y="603"/>
                          </a:lnTo>
                          <a:lnTo>
                            <a:pt x="363" y="601"/>
                          </a:lnTo>
                          <a:lnTo>
                            <a:pt x="363" y="600"/>
                          </a:lnTo>
                          <a:lnTo>
                            <a:pt x="361" y="600"/>
                          </a:lnTo>
                          <a:lnTo>
                            <a:pt x="361" y="598"/>
                          </a:lnTo>
                          <a:lnTo>
                            <a:pt x="363" y="598"/>
                          </a:lnTo>
                          <a:lnTo>
                            <a:pt x="363" y="596"/>
                          </a:lnTo>
                          <a:lnTo>
                            <a:pt x="361" y="596"/>
                          </a:lnTo>
                          <a:lnTo>
                            <a:pt x="361" y="594"/>
                          </a:lnTo>
                          <a:lnTo>
                            <a:pt x="363" y="594"/>
                          </a:lnTo>
                          <a:lnTo>
                            <a:pt x="365" y="594"/>
                          </a:lnTo>
                          <a:lnTo>
                            <a:pt x="365" y="592"/>
                          </a:lnTo>
                          <a:lnTo>
                            <a:pt x="365" y="590"/>
                          </a:lnTo>
                          <a:lnTo>
                            <a:pt x="367" y="590"/>
                          </a:lnTo>
                          <a:lnTo>
                            <a:pt x="367" y="588"/>
                          </a:lnTo>
                          <a:lnTo>
                            <a:pt x="367" y="586"/>
                          </a:lnTo>
                          <a:lnTo>
                            <a:pt x="367" y="584"/>
                          </a:lnTo>
                          <a:lnTo>
                            <a:pt x="367" y="582"/>
                          </a:lnTo>
                          <a:lnTo>
                            <a:pt x="367" y="580"/>
                          </a:lnTo>
                          <a:lnTo>
                            <a:pt x="369" y="580"/>
                          </a:lnTo>
                          <a:lnTo>
                            <a:pt x="369" y="578"/>
                          </a:lnTo>
                          <a:lnTo>
                            <a:pt x="369" y="576"/>
                          </a:lnTo>
                          <a:lnTo>
                            <a:pt x="369" y="575"/>
                          </a:lnTo>
                          <a:lnTo>
                            <a:pt x="369" y="573"/>
                          </a:lnTo>
                          <a:lnTo>
                            <a:pt x="369" y="571"/>
                          </a:lnTo>
                          <a:lnTo>
                            <a:pt x="369" y="569"/>
                          </a:lnTo>
                          <a:lnTo>
                            <a:pt x="369" y="567"/>
                          </a:lnTo>
                          <a:lnTo>
                            <a:pt x="371" y="567"/>
                          </a:lnTo>
                          <a:lnTo>
                            <a:pt x="371" y="565"/>
                          </a:lnTo>
                          <a:lnTo>
                            <a:pt x="369" y="565"/>
                          </a:lnTo>
                          <a:lnTo>
                            <a:pt x="369" y="563"/>
                          </a:lnTo>
                          <a:lnTo>
                            <a:pt x="367" y="563"/>
                          </a:lnTo>
                          <a:lnTo>
                            <a:pt x="367" y="561"/>
                          </a:lnTo>
                          <a:lnTo>
                            <a:pt x="365" y="561"/>
                          </a:lnTo>
                          <a:lnTo>
                            <a:pt x="365" y="559"/>
                          </a:lnTo>
                          <a:lnTo>
                            <a:pt x="363" y="559"/>
                          </a:lnTo>
                          <a:lnTo>
                            <a:pt x="363" y="557"/>
                          </a:lnTo>
                          <a:lnTo>
                            <a:pt x="363" y="555"/>
                          </a:lnTo>
                          <a:lnTo>
                            <a:pt x="361" y="555"/>
                          </a:lnTo>
                          <a:lnTo>
                            <a:pt x="361" y="553"/>
                          </a:lnTo>
                          <a:lnTo>
                            <a:pt x="361" y="552"/>
                          </a:lnTo>
                          <a:lnTo>
                            <a:pt x="361" y="550"/>
                          </a:lnTo>
                          <a:lnTo>
                            <a:pt x="359" y="548"/>
                          </a:lnTo>
                          <a:lnTo>
                            <a:pt x="359" y="546"/>
                          </a:lnTo>
                          <a:lnTo>
                            <a:pt x="359" y="544"/>
                          </a:lnTo>
                          <a:lnTo>
                            <a:pt x="357" y="544"/>
                          </a:lnTo>
                          <a:lnTo>
                            <a:pt x="357" y="542"/>
                          </a:lnTo>
                          <a:lnTo>
                            <a:pt x="357" y="540"/>
                          </a:lnTo>
                          <a:lnTo>
                            <a:pt x="359" y="540"/>
                          </a:lnTo>
                          <a:lnTo>
                            <a:pt x="359" y="538"/>
                          </a:lnTo>
                          <a:lnTo>
                            <a:pt x="359" y="536"/>
                          </a:lnTo>
                          <a:lnTo>
                            <a:pt x="361" y="536"/>
                          </a:lnTo>
                          <a:lnTo>
                            <a:pt x="361" y="534"/>
                          </a:lnTo>
                          <a:lnTo>
                            <a:pt x="359" y="534"/>
                          </a:lnTo>
                          <a:lnTo>
                            <a:pt x="359" y="532"/>
                          </a:lnTo>
                          <a:lnTo>
                            <a:pt x="357" y="532"/>
                          </a:lnTo>
                          <a:lnTo>
                            <a:pt x="357" y="530"/>
                          </a:lnTo>
                          <a:lnTo>
                            <a:pt x="359" y="530"/>
                          </a:lnTo>
                          <a:lnTo>
                            <a:pt x="359" y="528"/>
                          </a:lnTo>
                          <a:lnTo>
                            <a:pt x="359" y="527"/>
                          </a:lnTo>
                          <a:lnTo>
                            <a:pt x="359" y="525"/>
                          </a:lnTo>
                          <a:lnTo>
                            <a:pt x="359" y="523"/>
                          </a:lnTo>
                          <a:lnTo>
                            <a:pt x="359" y="521"/>
                          </a:lnTo>
                          <a:lnTo>
                            <a:pt x="361" y="521"/>
                          </a:lnTo>
                          <a:lnTo>
                            <a:pt x="361" y="519"/>
                          </a:lnTo>
                          <a:lnTo>
                            <a:pt x="359" y="519"/>
                          </a:lnTo>
                          <a:lnTo>
                            <a:pt x="359" y="517"/>
                          </a:lnTo>
                          <a:lnTo>
                            <a:pt x="357" y="519"/>
                          </a:lnTo>
                          <a:lnTo>
                            <a:pt x="355" y="519"/>
                          </a:lnTo>
                          <a:lnTo>
                            <a:pt x="355" y="517"/>
                          </a:lnTo>
                          <a:lnTo>
                            <a:pt x="355" y="515"/>
                          </a:lnTo>
                          <a:lnTo>
                            <a:pt x="353" y="515"/>
                          </a:lnTo>
                          <a:lnTo>
                            <a:pt x="353" y="513"/>
                          </a:lnTo>
                          <a:lnTo>
                            <a:pt x="353" y="511"/>
                          </a:lnTo>
                          <a:lnTo>
                            <a:pt x="352" y="511"/>
                          </a:lnTo>
                          <a:lnTo>
                            <a:pt x="350" y="511"/>
                          </a:lnTo>
                          <a:lnTo>
                            <a:pt x="350" y="509"/>
                          </a:lnTo>
                          <a:lnTo>
                            <a:pt x="348" y="509"/>
                          </a:lnTo>
                          <a:lnTo>
                            <a:pt x="346" y="509"/>
                          </a:lnTo>
                          <a:lnTo>
                            <a:pt x="346" y="507"/>
                          </a:lnTo>
                          <a:lnTo>
                            <a:pt x="344" y="507"/>
                          </a:lnTo>
                          <a:lnTo>
                            <a:pt x="344" y="505"/>
                          </a:lnTo>
                          <a:lnTo>
                            <a:pt x="344" y="504"/>
                          </a:lnTo>
                          <a:lnTo>
                            <a:pt x="342" y="504"/>
                          </a:lnTo>
                          <a:lnTo>
                            <a:pt x="342" y="502"/>
                          </a:lnTo>
                          <a:lnTo>
                            <a:pt x="340" y="502"/>
                          </a:lnTo>
                          <a:lnTo>
                            <a:pt x="342" y="502"/>
                          </a:lnTo>
                          <a:lnTo>
                            <a:pt x="340" y="500"/>
                          </a:lnTo>
                          <a:lnTo>
                            <a:pt x="340" y="502"/>
                          </a:lnTo>
                          <a:lnTo>
                            <a:pt x="340" y="500"/>
                          </a:lnTo>
                          <a:lnTo>
                            <a:pt x="338" y="500"/>
                          </a:lnTo>
                          <a:lnTo>
                            <a:pt x="336" y="500"/>
                          </a:lnTo>
                          <a:lnTo>
                            <a:pt x="336" y="498"/>
                          </a:lnTo>
                          <a:lnTo>
                            <a:pt x="334" y="498"/>
                          </a:lnTo>
                          <a:lnTo>
                            <a:pt x="332" y="498"/>
                          </a:lnTo>
                          <a:lnTo>
                            <a:pt x="332" y="500"/>
                          </a:lnTo>
                          <a:lnTo>
                            <a:pt x="330" y="500"/>
                          </a:lnTo>
                          <a:lnTo>
                            <a:pt x="330" y="502"/>
                          </a:lnTo>
                          <a:lnTo>
                            <a:pt x="329" y="502"/>
                          </a:lnTo>
                          <a:lnTo>
                            <a:pt x="329" y="504"/>
                          </a:lnTo>
                          <a:lnTo>
                            <a:pt x="327" y="504"/>
                          </a:lnTo>
                          <a:lnTo>
                            <a:pt x="325" y="504"/>
                          </a:lnTo>
                          <a:lnTo>
                            <a:pt x="325" y="505"/>
                          </a:lnTo>
                          <a:lnTo>
                            <a:pt x="323" y="505"/>
                          </a:lnTo>
                          <a:lnTo>
                            <a:pt x="321" y="505"/>
                          </a:lnTo>
                          <a:lnTo>
                            <a:pt x="321" y="507"/>
                          </a:lnTo>
                          <a:lnTo>
                            <a:pt x="319" y="507"/>
                          </a:lnTo>
                          <a:lnTo>
                            <a:pt x="317" y="507"/>
                          </a:lnTo>
                          <a:lnTo>
                            <a:pt x="315" y="507"/>
                          </a:lnTo>
                          <a:lnTo>
                            <a:pt x="315" y="509"/>
                          </a:lnTo>
                          <a:lnTo>
                            <a:pt x="313" y="509"/>
                          </a:lnTo>
                          <a:lnTo>
                            <a:pt x="313" y="511"/>
                          </a:lnTo>
                          <a:lnTo>
                            <a:pt x="313" y="509"/>
                          </a:lnTo>
                          <a:lnTo>
                            <a:pt x="311" y="509"/>
                          </a:lnTo>
                          <a:lnTo>
                            <a:pt x="311" y="511"/>
                          </a:lnTo>
                          <a:lnTo>
                            <a:pt x="311" y="509"/>
                          </a:lnTo>
                          <a:lnTo>
                            <a:pt x="309" y="509"/>
                          </a:lnTo>
                          <a:lnTo>
                            <a:pt x="307" y="509"/>
                          </a:lnTo>
                          <a:lnTo>
                            <a:pt x="307" y="507"/>
                          </a:lnTo>
                          <a:lnTo>
                            <a:pt x="305" y="507"/>
                          </a:lnTo>
                          <a:lnTo>
                            <a:pt x="304" y="507"/>
                          </a:lnTo>
                          <a:lnTo>
                            <a:pt x="302" y="507"/>
                          </a:lnTo>
                          <a:lnTo>
                            <a:pt x="302" y="505"/>
                          </a:lnTo>
                          <a:lnTo>
                            <a:pt x="300" y="505"/>
                          </a:lnTo>
                          <a:lnTo>
                            <a:pt x="298" y="505"/>
                          </a:lnTo>
                          <a:lnTo>
                            <a:pt x="298" y="504"/>
                          </a:lnTo>
                          <a:lnTo>
                            <a:pt x="296" y="504"/>
                          </a:lnTo>
                          <a:lnTo>
                            <a:pt x="294" y="504"/>
                          </a:lnTo>
                          <a:lnTo>
                            <a:pt x="292" y="504"/>
                          </a:lnTo>
                          <a:lnTo>
                            <a:pt x="290" y="504"/>
                          </a:lnTo>
                          <a:lnTo>
                            <a:pt x="288" y="504"/>
                          </a:lnTo>
                          <a:lnTo>
                            <a:pt x="288" y="502"/>
                          </a:lnTo>
                          <a:lnTo>
                            <a:pt x="286" y="502"/>
                          </a:lnTo>
                          <a:lnTo>
                            <a:pt x="286" y="500"/>
                          </a:lnTo>
                          <a:lnTo>
                            <a:pt x="284" y="500"/>
                          </a:lnTo>
                          <a:lnTo>
                            <a:pt x="282" y="500"/>
                          </a:lnTo>
                          <a:lnTo>
                            <a:pt x="282" y="498"/>
                          </a:lnTo>
                          <a:lnTo>
                            <a:pt x="281" y="498"/>
                          </a:lnTo>
                          <a:lnTo>
                            <a:pt x="281" y="496"/>
                          </a:lnTo>
                          <a:lnTo>
                            <a:pt x="279" y="496"/>
                          </a:lnTo>
                          <a:lnTo>
                            <a:pt x="279" y="494"/>
                          </a:lnTo>
                          <a:lnTo>
                            <a:pt x="277" y="494"/>
                          </a:lnTo>
                          <a:lnTo>
                            <a:pt x="277" y="492"/>
                          </a:lnTo>
                          <a:lnTo>
                            <a:pt x="277" y="490"/>
                          </a:lnTo>
                          <a:lnTo>
                            <a:pt x="275" y="490"/>
                          </a:lnTo>
                          <a:lnTo>
                            <a:pt x="273" y="488"/>
                          </a:lnTo>
                          <a:lnTo>
                            <a:pt x="273" y="486"/>
                          </a:lnTo>
                          <a:lnTo>
                            <a:pt x="275" y="486"/>
                          </a:lnTo>
                          <a:lnTo>
                            <a:pt x="275" y="484"/>
                          </a:lnTo>
                          <a:lnTo>
                            <a:pt x="273" y="484"/>
                          </a:lnTo>
                          <a:lnTo>
                            <a:pt x="275" y="484"/>
                          </a:lnTo>
                          <a:lnTo>
                            <a:pt x="275" y="482"/>
                          </a:lnTo>
                          <a:lnTo>
                            <a:pt x="277" y="482"/>
                          </a:lnTo>
                          <a:lnTo>
                            <a:pt x="279" y="482"/>
                          </a:lnTo>
                          <a:lnTo>
                            <a:pt x="279" y="484"/>
                          </a:lnTo>
                          <a:lnTo>
                            <a:pt x="281" y="484"/>
                          </a:lnTo>
                          <a:lnTo>
                            <a:pt x="281" y="482"/>
                          </a:lnTo>
                          <a:lnTo>
                            <a:pt x="282" y="482"/>
                          </a:lnTo>
                          <a:lnTo>
                            <a:pt x="284" y="482"/>
                          </a:lnTo>
                          <a:lnTo>
                            <a:pt x="284" y="480"/>
                          </a:lnTo>
                          <a:lnTo>
                            <a:pt x="286" y="480"/>
                          </a:lnTo>
                          <a:lnTo>
                            <a:pt x="286" y="479"/>
                          </a:lnTo>
                          <a:lnTo>
                            <a:pt x="284" y="479"/>
                          </a:lnTo>
                          <a:lnTo>
                            <a:pt x="284" y="477"/>
                          </a:lnTo>
                          <a:lnTo>
                            <a:pt x="284" y="475"/>
                          </a:lnTo>
                          <a:lnTo>
                            <a:pt x="284" y="473"/>
                          </a:lnTo>
                          <a:lnTo>
                            <a:pt x="284" y="471"/>
                          </a:lnTo>
                          <a:lnTo>
                            <a:pt x="284" y="469"/>
                          </a:lnTo>
                          <a:lnTo>
                            <a:pt x="286" y="469"/>
                          </a:lnTo>
                          <a:lnTo>
                            <a:pt x="286" y="467"/>
                          </a:lnTo>
                          <a:lnTo>
                            <a:pt x="288" y="467"/>
                          </a:lnTo>
                          <a:lnTo>
                            <a:pt x="288" y="465"/>
                          </a:lnTo>
                          <a:lnTo>
                            <a:pt x="288" y="463"/>
                          </a:lnTo>
                          <a:lnTo>
                            <a:pt x="290" y="463"/>
                          </a:lnTo>
                          <a:lnTo>
                            <a:pt x="290" y="461"/>
                          </a:lnTo>
                          <a:lnTo>
                            <a:pt x="290" y="459"/>
                          </a:lnTo>
                          <a:lnTo>
                            <a:pt x="290" y="457"/>
                          </a:lnTo>
                          <a:lnTo>
                            <a:pt x="288" y="457"/>
                          </a:lnTo>
                          <a:lnTo>
                            <a:pt x="288" y="456"/>
                          </a:lnTo>
                          <a:lnTo>
                            <a:pt x="286" y="456"/>
                          </a:lnTo>
                          <a:lnTo>
                            <a:pt x="286" y="454"/>
                          </a:lnTo>
                          <a:lnTo>
                            <a:pt x="284" y="454"/>
                          </a:lnTo>
                          <a:lnTo>
                            <a:pt x="284" y="452"/>
                          </a:lnTo>
                          <a:lnTo>
                            <a:pt x="282" y="452"/>
                          </a:lnTo>
                          <a:lnTo>
                            <a:pt x="281" y="452"/>
                          </a:lnTo>
                          <a:lnTo>
                            <a:pt x="281" y="450"/>
                          </a:lnTo>
                          <a:lnTo>
                            <a:pt x="279" y="450"/>
                          </a:lnTo>
                          <a:lnTo>
                            <a:pt x="277" y="448"/>
                          </a:lnTo>
                          <a:lnTo>
                            <a:pt x="275" y="448"/>
                          </a:lnTo>
                          <a:lnTo>
                            <a:pt x="275" y="446"/>
                          </a:lnTo>
                          <a:lnTo>
                            <a:pt x="273" y="446"/>
                          </a:lnTo>
                          <a:lnTo>
                            <a:pt x="271" y="446"/>
                          </a:lnTo>
                          <a:lnTo>
                            <a:pt x="271" y="444"/>
                          </a:lnTo>
                          <a:lnTo>
                            <a:pt x="271" y="442"/>
                          </a:lnTo>
                          <a:lnTo>
                            <a:pt x="269" y="442"/>
                          </a:lnTo>
                          <a:lnTo>
                            <a:pt x="269" y="440"/>
                          </a:lnTo>
                          <a:lnTo>
                            <a:pt x="269" y="438"/>
                          </a:lnTo>
                          <a:lnTo>
                            <a:pt x="269" y="436"/>
                          </a:lnTo>
                          <a:lnTo>
                            <a:pt x="269" y="434"/>
                          </a:lnTo>
                          <a:lnTo>
                            <a:pt x="267" y="434"/>
                          </a:lnTo>
                          <a:lnTo>
                            <a:pt x="267" y="432"/>
                          </a:lnTo>
                          <a:lnTo>
                            <a:pt x="265" y="432"/>
                          </a:lnTo>
                          <a:lnTo>
                            <a:pt x="265" y="431"/>
                          </a:lnTo>
                          <a:lnTo>
                            <a:pt x="265" y="429"/>
                          </a:lnTo>
                          <a:lnTo>
                            <a:pt x="263" y="429"/>
                          </a:lnTo>
                          <a:lnTo>
                            <a:pt x="263" y="427"/>
                          </a:lnTo>
                          <a:lnTo>
                            <a:pt x="263" y="429"/>
                          </a:lnTo>
                          <a:lnTo>
                            <a:pt x="261" y="429"/>
                          </a:lnTo>
                          <a:lnTo>
                            <a:pt x="259" y="429"/>
                          </a:lnTo>
                          <a:lnTo>
                            <a:pt x="257" y="429"/>
                          </a:lnTo>
                          <a:lnTo>
                            <a:pt x="257" y="431"/>
                          </a:lnTo>
                          <a:lnTo>
                            <a:pt x="257" y="429"/>
                          </a:lnTo>
                          <a:lnTo>
                            <a:pt x="256" y="429"/>
                          </a:lnTo>
                          <a:lnTo>
                            <a:pt x="256" y="431"/>
                          </a:lnTo>
                          <a:lnTo>
                            <a:pt x="256" y="432"/>
                          </a:lnTo>
                          <a:lnTo>
                            <a:pt x="254" y="432"/>
                          </a:lnTo>
                          <a:lnTo>
                            <a:pt x="252" y="432"/>
                          </a:lnTo>
                          <a:lnTo>
                            <a:pt x="250" y="432"/>
                          </a:lnTo>
                          <a:lnTo>
                            <a:pt x="248" y="432"/>
                          </a:lnTo>
                          <a:lnTo>
                            <a:pt x="246" y="432"/>
                          </a:lnTo>
                          <a:lnTo>
                            <a:pt x="246" y="434"/>
                          </a:lnTo>
                          <a:lnTo>
                            <a:pt x="246" y="432"/>
                          </a:lnTo>
                          <a:lnTo>
                            <a:pt x="244" y="432"/>
                          </a:lnTo>
                          <a:lnTo>
                            <a:pt x="242" y="432"/>
                          </a:lnTo>
                          <a:lnTo>
                            <a:pt x="240" y="432"/>
                          </a:lnTo>
                          <a:lnTo>
                            <a:pt x="238" y="432"/>
                          </a:lnTo>
                          <a:lnTo>
                            <a:pt x="236" y="432"/>
                          </a:lnTo>
                          <a:lnTo>
                            <a:pt x="234" y="432"/>
                          </a:lnTo>
                          <a:lnTo>
                            <a:pt x="234" y="434"/>
                          </a:lnTo>
                          <a:lnTo>
                            <a:pt x="234" y="436"/>
                          </a:lnTo>
                          <a:lnTo>
                            <a:pt x="233" y="436"/>
                          </a:lnTo>
                          <a:lnTo>
                            <a:pt x="233" y="434"/>
                          </a:lnTo>
                          <a:lnTo>
                            <a:pt x="231" y="434"/>
                          </a:lnTo>
                          <a:lnTo>
                            <a:pt x="231" y="436"/>
                          </a:lnTo>
                          <a:lnTo>
                            <a:pt x="231" y="438"/>
                          </a:lnTo>
                          <a:lnTo>
                            <a:pt x="229" y="438"/>
                          </a:lnTo>
                          <a:lnTo>
                            <a:pt x="229" y="440"/>
                          </a:lnTo>
                          <a:lnTo>
                            <a:pt x="227" y="442"/>
                          </a:lnTo>
                          <a:lnTo>
                            <a:pt x="227" y="444"/>
                          </a:lnTo>
                          <a:lnTo>
                            <a:pt x="225" y="444"/>
                          </a:lnTo>
                          <a:lnTo>
                            <a:pt x="223" y="444"/>
                          </a:lnTo>
                          <a:lnTo>
                            <a:pt x="221" y="446"/>
                          </a:lnTo>
                          <a:lnTo>
                            <a:pt x="219" y="446"/>
                          </a:lnTo>
                          <a:lnTo>
                            <a:pt x="217" y="446"/>
                          </a:lnTo>
                          <a:lnTo>
                            <a:pt x="215" y="446"/>
                          </a:lnTo>
                          <a:lnTo>
                            <a:pt x="213" y="446"/>
                          </a:lnTo>
                          <a:lnTo>
                            <a:pt x="211" y="446"/>
                          </a:lnTo>
                          <a:lnTo>
                            <a:pt x="209" y="446"/>
                          </a:lnTo>
                          <a:lnTo>
                            <a:pt x="209" y="448"/>
                          </a:lnTo>
                          <a:lnTo>
                            <a:pt x="209" y="446"/>
                          </a:lnTo>
                          <a:lnTo>
                            <a:pt x="208" y="446"/>
                          </a:lnTo>
                          <a:lnTo>
                            <a:pt x="208" y="444"/>
                          </a:lnTo>
                          <a:lnTo>
                            <a:pt x="208" y="442"/>
                          </a:lnTo>
                          <a:lnTo>
                            <a:pt x="208" y="440"/>
                          </a:lnTo>
                          <a:lnTo>
                            <a:pt x="206" y="440"/>
                          </a:lnTo>
                          <a:lnTo>
                            <a:pt x="206" y="438"/>
                          </a:lnTo>
                          <a:lnTo>
                            <a:pt x="206" y="440"/>
                          </a:lnTo>
                          <a:lnTo>
                            <a:pt x="204" y="440"/>
                          </a:lnTo>
                          <a:lnTo>
                            <a:pt x="204" y="442"/>
                          </a:lnTo>
                          <a:lnTo>
                            <a:pt x="202" y="442"/>
                          </a:lnTo>
                          <a:lnTo>
                            <a:pt x="200" y="442"/>
                          </a:lnTo>
                          <a:lnTo>
                            <a:pt x="198" y="442"/>
                          </a:lnTo>
                          <a:lnTo>
                            <a:pt x="196" y="442"/>
                          </a:lnTo>
                          <a:lnTo>
                            <a:pt x="194" y="442"/>
                          </a:lnTo>
                          <a:lnTo>
                            <a:pt x="192" y="442"/>
                          </a:lnTo>
                          <a:lnTo>
                            <a:pt x="192" y="444"/>
                          </a:lnTo>
                          <a:lnTo>
                            <a:pt x="192" y="442"/>
                          </a:lnTo>
                          <a:lnTo>
                            <a:pt x="190" y="442"/>
                          </a:lnTo>
                          <a:lnTo>
                            <a:pt x="190" y="444"/>
                          </a:lnTo>
                          <a:lnTo>
                            <a:pt x="190" y="442"/>
                          </a:lnTo>
                          <a:lnTo>
                            <a:pt x="190" y="444"/>
                          </a:lnTo>
                          <a:lnTo>
                            <a:pt x="188" y="444"/>
                          </a:lnTo>
                          <a:lnTo>
                            <a:pt x="186" y="444"/>
                          </a:lnTo>
                          <a:lnTo>
                            <a:pt x="186" y="446"/>
                          </a:lnTo>
                          <a:lnTo>
                            <a:pt x="185" y="446"/>
                          </a:lnTo>
                          <a:lnTo>
                            <a:pt x="183" y="446"/>
                          </a:lnTo>
                          <a:lnTo>
                            <a:pt x="181" y="446"/>
                          </a:lnTo>
                          <a:lnTo>
                            <a:pt x="181" y="448"/>
                          </a:lnTo>
                          <a:lnTo>
                            <a:pt x="181" y="446"/>
                          </a:lnTo>
                          <a:lnTo>
                            <a:pt x="179" y="446"/>
                          </a:lnTo>
                          <a:lnTo>
                            <a:pt x="179" y="444"/>
                          </a:lnTo>
                          <a:lnTo>
                            <a:pt x="179" y="446"/>
                          </a:lnTo>
                          <a:lnTo>
                            <a:pt x="179" y="444"/>
                          </a:lnTo>
                          <a:lnTo>
                            <a:pt x="177" y="444"/>
                          </a:lnTo>
                          <a:lnTo>
                            <a:pt x="175" y="444"/>
                          </a:lnTo>
                          <a:lnTo>
                            <a:pt x="173" y="444"/>
                          </a:lnTo>
                          <a:lnTo>
                            <a:pt x="173" y="446"/>
                          </a:lnTo>
                          <a:lnTo>
                            <a:pt x="171" y="446"/>
                          </a:lnTo>
                          <a:lnTo>
                            <a:pt x="171" y="444"/>
                          </a:lnTo>
                          <a:lnTo>
                            <a:pt x="171" y="442"/>
                          </a:lnTo>
                          <a:lnTo>
                            <a:pt x="169" y="442"/>
                          </a:lnTo>
                          <a:lnTo>
                            <a:pt x="169" y="444"/>
                          </a:lnTo>
                          <a:lnTo>
                            <a:pt x="167" y="444"/>
                          </a:lnTo>
                          <a:lnTo>
                            <a:pt x="167" y="442"/>
                          </a:lnTo>
                          <a:lnTo>
                            <a:pt x="167" y="444"/>
                          </a:lnTo>
                          <a:lnTo>
                            <a:pt x="165" y="444"/>
                          </a:lnTo>
                          <a:lnTo>
                            <a:pt x="165" y="442"/>
                          </a:lnTo>
                          <a:lnTo>
                            <a:pt x="163" y="442"/>
                          </a:lnTo>
                          <a:lnTo>
                            <a:pt x="161" y="442"/>
                          </a:lnTo>
                          <a:lnTo>
                            <a:pt x="161" y="440"/>
                          </a:lnTo>
                          <a:lnTo>
                            <a:pt x="160" y="442"/>
                          </a:lnTo>
                          <a:lnTo>
                            <a:pt x="160" y="440"/>
                          </a:lnTo>
                          <a:lnTo>
                            <a:pt x="158" y="440"/>
                          </a:lnTo>
                          <a:lnTo>
                            <a:pt x="158" y="438"/>
                          </a:lnTo>
                          <a:lnTo>
                            <a:pt x="160" y="436"/>
                          </a:lnTo>
                          <a:lnTo>
                            <a:pt x="160" y="434"/>
                          </a:lnTo>
                          <a:lnTo>
                            <a:pt x="161" y="432"/>
                          </a:lnTo>
                          <a:lnTo>
                            <a:pt x="161" y="431"/>
                          </a:lnTo>
                          <a:lnTo>
                            <a:pt x="163" y="431"/>
                          </a:lnTo>
                          <a:lnTo>
                            <a:pt x="163" y="429"/>
                          </a:lnTo>
                          <a:lnTo>
                            <a:pt x="163" y="427"/>
                          </a:lnTo>
                          <a:lnTo>
                            <a:pt x="163" y="425"/>
                          </a:lnTo>
                          <a:lnTo>
                            <a:pt x="165" y="425"/>
                          </a:lnTo>
                          <a:lnTo>
                            <a:pt x="165" y="423"/>
                          </a:lnTo>
                          <a:lnTo>
                            <a:pt x="165" y="421"/>
                          </a:lnTo>
                          <a:lnTo>
                            <a:pt x="165" y="419"/>
                          </a:lnTo>
                          <a:lnTo>
                            <a:pt x="167" y="419"/>
                          </a:lnTo>
                          <a:lnTo>
                            <a:pt x="167" y="417"/>
                          </a:lnTo>
                          <a:lnTo>
                            <a:pt x="167" y="415"/>
                          </a:lnTo>
                          <a:lnTo>
                            <a:pt x="165" y="415"/>
                          </a:lnTo>
                          <a:lnTo>
                            <a:pt x="165" y="413"/>
                          </a:lnTo>
                          <a:lnTo>
                            <a:pt x="163" y="411"/>
                          </a:lnTo>
                          <a:lnTo>
                            <a:pt x="163" y="413"/>
                          </a:lnTo>
                          <a:lnTo>
                            <a:pt x="163" y="411"/>
                          </a:lnTo>
                          <a:lnTo>
                            <a:pt x="165" y="409"/>
                          </a:lnTo>
                          <a:lnTo>
                            <a:pt x="163" y="409"/>
                          </a:lnTo>
                          <a:lnTo>
                            <a:pt x="163" y="408"/>
                          </a:lnTo>
                          <a:lnTo>
                            <a:pt x="165" y="408"/>
                          </a:lnTo>
                          <a:lnTo>
                            <a:pt x="165" y="406"/>
                          </a:lnTo>
                          <a:lnTo>
                            <a:pt x="165" y="404"/>
                          </a:lnTo>
                          <a:lnTo>
                            <a:pt x="167" y="404"/>
                          </a:lnTo>
                          <a:lnTo>
                            <a:pt x="167" y="402"/>
                          </a:lnTo>
                          <a:lnTo>
                            <a:pt x="167" y="400"/>
                          </a:lnTo>
                          <a:lnTo>
                            <a:pt x="167" y="398"/>
                          </a:lnTo>
                          <a:lnTo>
                            <a:pt x="169" y="398"/>
                          </a:lnTo>
                          <a:lnTo>
                            <a:pt x="169" y="396"/>
                          </a:lnTo>
                          <a:lnTo>
                            <a:pt x="171" y="396"/>
                          </a:lnTo>
                          <a:lnTo>
                            <a:pt x="171" y="394"/>
                          </a:lnTo>
                          <a:lnTo>
                            <a:pt x="171" y="392"/>
                          </a:lnTo>
                          <a:lnTo>
                            <a:pt x="173" y="392"/>
                          </a:lnTo>
                          <a:lnTo>
                            <a:pt x="175" y="392"/>
                          </a:lnTo>
                          <a:lnTo>
                            <a:pt x="175" y="390"/>
                          </a:lnTo>
                          <a:lnTo>
                            <a:pt x="177" y="390"/>
                          </a:lnTo>
                          <a:lnTo>
                            <a:pt x="179" y="390"/>
                          </a:lnTo>
                          <a:lnTo>
                            <a:pt x="179" y="388"/>
                          </a:lnTo>
                          <a:lnTo>
                            <a:pt x="181" y="388"/>
                          </a:lnTo>
                          <a:lnTo>
                            <a:pt x="181" y="386"/>
                          </a:lnTo>
                          <a:lnTo>
                            <a:pt x="181" y="384"/>
                          </a:lnTo>
                          <a:lnTo>
                            <a:pt x="181" y="383"/>
                          </a:lnTo>
                          <a:lnTo>
                            <a:pt x="181" y="381"/>
                          </a:lnTo>
                          <a:lnTo>
                            <a:pt x="181" y="379"/>
                          </a:lnTo>
                          <a:lnTo>
                            <a:pt x="183" y="379"/>
                          </a:lnTo>
                          <a:lnTo>
                            <a:pt x="183" y="377"/>
                          </a:lnTo>
                          <a:lnTo>
                            <a:pt x="185" y="377"/>
                          </a:lnTo>
                          <a:lnTo>
                            <a:pt x="186" y="377"/>
                          </a:lnTo>
                          <a:lnTo>
                            <a:pt x="188" y="377"/>
                          </a:lnTo>
                          <a:lnTo>
                            <a:pt x="188" y="375"/>
                          </a:lnTo>
                          <a:lnTo>
                            <a:pt x="186" y="375"/>
                          </a:lnTo>
                          <a:lnTo>
                            <a:pt x="186" y="373"/>
                          </a:lnTo>
                          <a:lnTo>
                            <a:pt x="188" y="373"/>
                          </a:lnTo>
                          <a:lnTo>
                            <a:pt x="190" y="373"/>
                          </a:lnTo>
                          <a:lnTo>
                            <a:pt x="190" y="371"/>
                          </a:lnTo>
                          <a:lnTo>
                            <a:pt x="190" y="369"/>
                          </a:lnTo>
                          <a:lnTo>
                            <a:pt x="192" y="369"/>
                          </a:lnTo>
                          <a:lnTo>
                            <a:pt x="192" y="367"/>
                          </a:lnTo>
                          <a:lnTo>
                            <a:pt x="190" y="367"/>
                          </a:lnTo>
                          <a:lnTo>
                            <a:pt x="190" y="365"/>
                          </a:lnTo>
                          <a:lnTo>
                            <a:pt x="190" y="363"/>
                          </a:lnTo>
                          <a:lnTo>
                            <a:pt x="190" y="361"/>
                          </a:lnTo>
                          <a:lnTo>
                            <a:pt x="188" y="361"/>
                          </a:lnTo>
                          <a:lnTo>
                            <a:pt x="188" y="360"/>
                          </a:lnTo>
                          <a:lnTo>
                            <a:pt x="186" y="360"/>
                          </a:lnTo>
                          <a:lnTo>
                            <a:pt x="186" y="358"/>
                          </a:lnTo>
                          <a:lnTo>
                            <a:pt x="185" y="358"/>
                          </a:lnTo>
                          <a:lnTo>
                            <a:pt x="183" y="358"/>
                          </a:lnTo>
                          <a:lnTo>
                            <a:pt x="181" y="358"/>
                          </a:lnTo>
                          <a:lnTo>
                            <a:pt x="179" y="358"/>
                          </a:lnTo>
                          <a:lnTo>
                            <a:pt x="177" y="358"/>
                          </a:lnTo>
                          <a:lnTo>
                            <a:pt x="177" y="356"/>
                          </a:lnTo>
                          <a:lnTo>
                            <a:pt x="175" y="356"/>
                          </a:lnTo>
                          <a:lnTo>
                            <a:pt x="175" y="354"/>
                          </a:lnTo>
                          <a:lnTo>
                            <a:pt x="173" y="354"/>
                          </a:lnTo>
                          <a:lnTo>
                            <a:pt x="173" y="352"/>
                          </a:lnTo>
                          <a:lnTo>
                            <a:pt x="171" y="352"/>
                          </a:lnTo>
                          <a:lnTo>
                            <a:pt x="171" y="350"/>
                          </a:lnTo>
                          <a:lnTo>
                            <a:pt x="169" y="350"/>
                          </a:lnTo>
                          <a:lnTo>
                            <a:pt x="169" y="348"/>
                          </a:lnTo>
                          <a:lnTo>
                            <a:pt x="167" y="348"/>
                          </a:lnTo>
                          <a:lnTo>
                            <a:pt x="165" y="348"/>
                          </a:lnTo>
                          <a:lnTo>
                            <a:pt x="163" y="348"/>
                          </a:lnTo>
                          <a:lnTo>
                            <a:pt x="163" y="346"/>
                          </a:lnTo>
                          <a:lnTo>
                            <a:pt x="163" y="344"/>
                          </a:lnTo>
                          <a:lnTo>
                            <a:pt x="161" y="344"/>
                          </a:lnTo>
                          <a:lnTo>
                            <a:pt x="160" y="344"/>
                          </a:lnTo>
                          <a:lnTo>
                            <a:pt x="160" y="342"/>
                          </a:lnTo>
                          <a:lnTo>
                            <a:pt x="158" y="342"/>
                          </a:lnTo>
                          <a:lnTo>
                            <a:pt x="158" y="340"/>
                          </a:lnTo>
                          <a:lnTo>
                            <a:pt x="160" y="338"/>
                          </a:lnTo>
                          <a:lnTo>
                            <a:pt x="161" y="338"/>
                          </a:lnTo>
                          <a:lnTo>
                            <a:pt x="161" y="336"/>
                          </a:lnTo>
                          <a:lnTo>
                            <a:pt x="161" y="335"/>
                          </a:lnTo>
                          <a:lnTo>
                            <a:pt x="161" y="333"/>
                          </a:lnTo>
                          <a:lnTo>
                            <a:pt x="163" y="333"/>
                          </a:lnTo>
                          <a:lnTo>
                            <a:pt x="163" y="331"/>
                          </a:lnTo>
                          <a:lnTo>
                            <a:pt x="165" y="331"/>
                          </a:lnTo>
                          <a:lnTo>
                            <a:pt x="165" y="329"/>
                          </a:lnTo>
                          <a:lnTo>
                            <a:pt x="165" y="327"/>
                          </a:lnTo>
                          <a:lnTo>
                            <a:pt x="165" y="325"/>
                          </a:lnTo>
                          <a:lnTo>
                            <a:pt x="165" y="323"/>
                          </a:lnTo>
                          <a:lnTo>
                            <a:pt x="165" y="321"/>
                          </a:lnTo>
                          <a:lnTo>
                            <a:pt x="165" y="319"/>
                          </a:lnTo>
                          <a:lnTo>
                            <a:pt x="165" y="317"/>
                          </a:lnTo>
                          <a:lnTo>
                            <a:pt x="165" y="315"/>
                          </a:lnTo>
                          <a:lnTo>
                            <a:pt x="165" y="313"/>
                          </a:lnTo>
                          <a:lnTo>
                            <a:pt x="163" y="313"/>
                          </a:lnTo>
                          <a:lnTo>
                            <a:pt x="163" y="311"/>
                          </a:lnTo>
                          <a:lnTo>
                            <a:pt x="163" y="310"/>
                          </a:lnTo>
                          <a:lnTo>
                            <a:pt x="163" y="308"/>
                          </a:lnTo>
                          <a:lnTo>
                            <a:pt x="163" y="306"/>
                          </a:lnTo>
                          <a:lnTo>
                            <a:pt x="163" y="304"/>
                          </a:lnTo>
                          <a:lnTo>
                            <a:pt x="165" y="304"/>
                          </a:lnTo>
                          <a:lnTo>
                            <a:pt x="163" y="304"/>
                          </a:lnTo>
                          <a:lnTo>
                            <a:pt x="163" y="302"/>
                          </a:lnTo>
                          <a:lnTo>
                            <a:pt x="161" y="302"/>
                          </a:lnTo>
                          <a:lnTo>
                            <a:pt x="161" y="300"/>
                          </a:lnTo>
                          <a:lnTo>
                            <a:pt x="161" y="298"/>
                          </a:lnTo>
                          <a:lnTo>
                            <a:pt x="160" y="298"/>
                          </a:lnTo>
                          <a:lnTo>
                            <a:pt x="160" y="296"/>
                          </a:lnTo>
                          <a:lnTo>
                            <a:pt x="158" y="296"/>
                          </a:lnTo>
                          <a:lnTo>
                            <a:pt x="156" y="296"/>
                          </a:lnTo>
                          <a:lnTo>
                            <a:pt x="156" y="294"/>
                          </a:lnTo>
                          <a:lnTo>
                            <a:pt x="154" y="294"/>
                          </a:lnTo>
                          <a:lnTo>
                            <a:pt x="152" y="294"/>
                          </a:lnTo>
                          <a:lnTo>
                            <a:pt x="150" y="294"/>
                          </a:lnTo>
                          <a:lnTo>
                            <a:pt x="148" y="294"/>
                          </a:lnTo>
                          <a:lnTo>
                            <a:pt x="146" y="294"/>
                          </a:lnTo>
                          <a:lnTo>
                            <a:pt x="144" y="294"/>
                          </a:lnTo>
                          <a:lnTo>
                            <a:pt x="142" y="294"/>
                          </a:lnTo>
                          <a:lnTo>
                            <a:pt x="140" y="294"/>
                          </a:lnTo>
                          <a:lnTo>
                            <a:pt x="138" y="294"/>
                          </a:lnTo>
                          <a:lnTo>
                            <a:pt x="137" y="294"/>
                          </a:lnTo>
                          <a:lnTo>
                            <a:pt x="133" y="294"/>
                          </a:lnTo>
                          <a:lnTo>
                            <a:pt x="133" y="292"/>
                          </a:lnTo>
                          <a:lnTo>
                            <a:pt x="131" y="292"/>
                          </a:lnTo>
                          <a:lnTo>
                            <a:pt x="131" y="294"/>
                          </a:lnTo>
                          <a:lnTo>
                            <a:pt x="129" y="294"/>
                          </a:lnTo>
                          <a:lnTo>
                            <a:pt x="127" y="294"/>
                          </a:lnTo>
                          <a:lnTo>
                            <a:pt x="125" y="294"/>
                          </a:lnTo>
                          <a:lnTo>
                            <a:pt x="125" y="296"/>
                          </a:lnTo>
                          <a:lnTo>
                            <a:pt x="123" y="296"/>
                          </a:lnTo>
                          <a:lnTo>
                            <a:pt x="123" y="298"/>
                          </a:lnTo>
                          <a:lnTo>
                            <a:pt x="121" y="298"/>
                          </a:lnTo>
                          <a:lnTo>
                            <a:pt x="121" y="300"/>
                          </a:lnTo>
                          <a:lnTo>
                            <a:pt x="119" y="300"/>
                          </a:lnTo>
                          <a:lnTo>
                            <a:pt x="119" y="302"/>
                          </a:lnTo>
                          <a:lnTo>
                            <a:pt x="117" y="302"/>
                          </a:lnTo>
                          <a:lnTo>
                            <a:pt x="117" y="304"/>
                          </a:lnTo>
                          <a:lnTo>
                            <a:pt x="115" y="304"/>
                          </a:lnTo>
                          <a:lnTo>
                            <a:pt x="115" y="306"/>
                          </a:lnTo>
                          <a:lnTo>
                            <a:pt x="113" y="308"/>
                          </a:lnTo>
                          <a:lnTo>
                            <a:pt x="112" y="308"/>
                          </a:lnTo>
                          <a:lnTo>
                            <a:pt x="112" y="310"/>
                          </a:lnTo>
                          <a:lnTo>
                            <a:pt x="110" y="310"/>
                          </a:lnTo>
                          <a:lnTo>
                            <a:pt x="108" y="311"/>
                          </a:lnTo>
                          <a:lnTo>
                            <a:pt x="106" y="311"/>
                          </a:lnTo>
                          <a:lnTo>
                            <a:pt x="104" y="311"/>
                          </a:lnTo>
                          <a:lnTo>
                            <a:pt x="102" y="311"/>
                          </a:lnTo>
                          <a:lnTo>
                            <a:pt x="100" y="311"/>
                          </a:lnTo>
                          <a:lnTo>
                            <a:pt x="98" y="311"/>
                          </a:lnTo>
                          <a:lnTo>
                            <a:pt x="96" y="310"/>
                          </a:lnTo>
                          <a:lnTo>
                            <a:pt x="94" y="310"/>
                          </a:lnTo>
                          <a:lnTo>
                            <a:pt x="92" y="310"/>
                          </a:lnTo>
                          <a:lnTo>
                            <a:pt x="90" y="310"/>
                          </a:lnTo>
                          <a:lnTo>
                            <a:pt x="89" y="310"/>
                          </a:lnTo>
                          <a:lnTo>
                            <a:pt x="87" y="310"/>
                          </a:lnTo>
                          <a:lnTo>
                            <a:pt x="85" y="311"/>
                          </a:lnTo>
                          <a:lnTo>
                            <a:pt x="83" y="311"/>
                          </a:lnTo>
                          <a:lnTo>
                            <a:pt x="81" y="311"/>
                          </a:lnTo>
                          <a:lnTo>
                            <a:pt x="79" y="311"/>
                          </a:lnTo>
                          <a:lnTo>
                            <a:pt x="77" y="311"/>
                          </a:lnTo>
                          <a:lnTo>
                            <a:pt x="75" y="311"/>
                          </a:lnTo>
                          <a:lnTo>
                            <a:pt x="73" y="311"/>
                          </a:lnTo>
                          <a:lnTo>
                            <a:pt x="71" y="311"/>
                          </a:lnTo>
                          <a:lnTo>
                            <a:pt x="71" y="313"/>
                          </a:lnTo>
                          <a:lnTo>
                            <a:pt x="69" y="313"/>
                          </a:lnTo>
                          <a:lnTo>
                            <a:pt x="67" y="313"/>
                          </a:lnTo>
                          <a:lnTo>
                            <a:pt x="65" y="313"/>
                          </a:lnTo>
                          <a:lnTo>
                            <a:pt x="64" y="313"/>
                          </a:lnTo>
                          <a:lnTo>
                            <a:pt x="62" y="313"/>
                          </a:lnTo>
                          <a:lnTo>
                            <a:pt x="60" y="313"/>
                          </a:lnTo>
                          <a:lnTo>
                            <a:pt x="60" y="315"/>
                          </a:lnTo>
                          <a:lnTo>
                            <a:pt x="58" y="315"/>
                          </a:lnTo>
                          <a:lnTo>
                            <a:pt x="58" y="317"/>
                          </a:lnTo>
                          <a:lnTo>
                            <a:pt x="56" y="317"/>
                          </a:lnTo>
                          <a:lnTo>
                            <a:pt x="54" y="317"/>
                          </a:lnTo>
                          <a:lnTo>
                            <a:pt x="52" y="317"/>
                          </a:lnTo>
                          <a:lnTo>
                            <a:pt x="52" y="319"/>
                          </a:lnTo>
                          <a:lnTo>
                            <a:pt x="50" y="319"/>
                          </a:lnTo>
                          <a:lnTo>
                            <a:pt x="50" y="321"/>
                          </a:lnTo>
                          <a:lnTo>
                            <a:pt x="48" y="321"/>
                          </a:lnTo>
                          <a:lnTo>
                            <a:pt x="48" y="319"/>
                          </a:lnTo>
                          <a:lnTo>
                            <a:pt x="46" y="319"/>
                          </a:lnTo>
                          <a:lnTo>
                            <a:pt x="46" y="321"/>
                          </a:lnTo>
                          <a:lnTo>
                            <a:pt x="44" y="321"/>
                          </a:lnTo>
                          <a:lnTo>
                            <a:pt x="42" y="321"/>
                          </a:lnTo>
                          <a:lnTo>
                            <a:pt x="42" y="319"/>
                          </a:lnTo>
                          <a:lnTo>
                            <a:pt x="41" y="319"/>
                          </a:lnTo>
                          <a:lnTo>
                            <a:pt x="41" y="317"/>
                          </a:lnTo>
                          <a:lnTo>
                            <a:pt x="39" y="317"/>
                          </a:lnTo>
                          <a:lnTo>
                            <a:pt x="37" y="317"/>
                          </a:lnTo>
                          <a:lnTo>
                            <a:pt x="35" y="317"/>
                          </a:lnTo>
                          <a:lnTo>
                            <a:pt x="35" y="315"/>
                          </a:lnTo>
                          <a:lnTo>
                            <a:pt x="33" y="315"/>
                          </a:lnTo>
                          <a:lnTo>
                            <a:pt x="33" y="313"/>
                          </a:lnTo>
                          <a:lnTo>
                            <a:pt x="33" y="311"/>
                          </a:lnTo>
                          <a:lnTo>
                            <a:pt x="31" y="311"/>
                          </a:lnTo>
                          <a:lnTo>
                            <a:pt x="31" y="310"/>
                          </a:lnTo>
                          <a:lnTo>
                            <a:pt x="29" y="310"/>
                          </a:lnTo>
                          <a:lnTo>
                            <a:pt x="27" y="310"/>
                          </a:lnTo>
                          <a:lnTo>
                            <a:pt x="25" y="310"/>
                          </a:lnTo>
                          <a:lnTo>
                            <a:pt x="23" y="310"/>
                          </a:lnTo>
                          <a:lnTo>
                            <a:pt x="21" y="310"/>
                          </a:lnTo>
                          <a:lnTo>
                            <a:pt x="21" y="308"/>
                          </a:lnTo>
                          <a:lnTo>
                            <a:pt x="19" y="308"/>
                          </a:lnTo>
                          <a:lnTo>
                            <a:pt x="19" y="306"/>
                          </a:lnTo>
                          <a:lnTo>
                            <a:pt x="19" y="304"/>
                          </a:lnTo>
                          <a:lnTo>
                            <a:pt x="19" y="302"/>
                          </a:lnTo>
                          <a:lnTo>
                            <a:pt x="17" y="302"/>
                          </a:lnTo>
                          <a:lnTo>
                            <a:pt x="17" y="300"/>
                          </a:lnTo>
                          <a:lnTo>
                            <a:pt x="17" y="298"/>
                          </a:lnTo>
                          <a:lnTo>
                            <a:pt x="19" y="298"/>
                          </a:lnTo>
                          <a:lnTo>
                            <a:pt x="17" y="298"/>
                          </a:lnTo>
                          <a:lnTo>
                            <a:pt x="17" y="296"/>
                          </a:lnTo>
                          <a:lnTo>
                            <a:pt x="19" y="296"/>
                          </a:lnTo>
                          <a:lnTo>
                            <a:pt x="19" y="294"/>
                          </a:lnTo>
                          <a:lnTo>
                            <a:pt x="19" y="292"/>
                          </a:lnTo>
                          <a:lnTo>
                            <a:pt x="19" y="290"/>
                          </a:lnTo>
                          <a:lnTo>
                            <a:pt x="17" y="290"/>
                          </a:lnTo>
                          <a:lnTo>
                            <a:pt x="17" y="288"/>
                          </a:lnTo>
                          <a:lnTo>
                            <a:pt x="16" y="288"/>
                          </a:lnTo>
                          <a:lnTo>
                            <a:pt x="16" y="287"/>
                          </a:lnTo>
                          <a:lnTo>
                            <a:pt x="16" y="285"/>
                          </a:lnTo>
                          <a:lnTo>
                            <a:pt x="16" y="283"/>
                          </a:lnTo>
                          <a:lnTo>
                            <a:pt x="14" y="283"/>
                          </a:lnTo>
                          <a:lnTo>
                            <a:pt x="12" y="283"/>
                          </a:lnTo>
                          <a:lnTo>
                            <a:pt x="12" y="281"/>
                          </a:lnTo>
                          <a:lnTo>
                            <a:pt x="14" y="281"/>
                          </a:lnTo>
                          <a:lnTo>
                            <a:pt x="12" y="281"/>
                          </a:lnTo>
                          <a:lnTo>
                            <a:pt x="14" y="281"/>
                          </a:lnTo>
                          <a:lnTo>
                            <a:pt x="14" y="279"/>
                          </a:lnTo>
                          <a:lnTo>
                            <a:pt x="12" y="279"/>
                          </a:lnTo>
                          <a:lnTo>
                            <a:pt x="12" y="277"/>
                          </a:lnTo>
                          <a:lnTo>
                            <a:pt x="12" y="275"/>
                          </a:lnTo>
                          <a:lnTo>
                            <a:pt x="12" y="273"/>
                          </a:lnTo>
                          <a:lnTo>
                            <a:pt x="14" y="273"/>
                          </a:lnTo>
                          <a:lnTo>
                            <a:pt x="12" y="273"/>
                          </a:lnTo>
                          <a:lnTo>
                            <a:pt x="12" y="271"/>
                          </a:lnTo>
                          <a:lnTo>
                            <a:pt x="12" y="269"/>
                          </a:lnTo>
                          <a:lnTo>
                            <a:pt x="12" y="267"/>
                          </a:lnTo>
                          <a:lnTo>
                            <a:pt x="10" y="267"/>
                          </a:lnTo>
                          <a:lnTo>
                            <a:pt x="10" y="265"/>
                          </a:lnTo>
                          <a:lnTo>
                            <a:pt x="10" y="263"/>
                          </a:lnTo>
                          <a:lnTo>
                            <a:pt x="10" y="262"/>
                          </a:lnTo>
                          <a:lnTo>
                            <a:pt x="10" y="260"/>
                          </a:lnTo>
                          <a:lnTo>
                            <a:pt x="12" y="260"/>
                          </a:lnTo>
                          <a:lnTo>
                            <a:pt x="12" y="258"/>
                          </a:lnTo>
                          <a:lnTo>
                            <a:pt x="12" y="256"/>
                          </a:lnTo>
                          <a:lnTo>
                            <a:pt x="10" y="256"/>
                          </a:lnTo>
                          <a:lnTo>
                            <a:pt x="10" y="254"/>
                          </a:lnTo>
                          <a:lnTo>
                            <a:pt x="8" y="254"/>
                          </a:lnTo>
                          <a:lnTo>
                            <a:pt x="8" y="252"/>
                          </a:lnTo>
                          <a:lnTo>
                            <a:pt x="6" y="252"/>
                          </a:lnTo>
                          <a:lnTo>
                            <a:pt x="6" y="250"/>
                          </a:lnTo>
                          <a:lnTo>
                            <a:pt x="4" y="250"/>
                          </a:lnTo>
                          <a:lnTo>
                            <a:pt x="4" y="248"/>
                          </a:lnTo>
                          <a:lnTo>
                            <a:pt x="4" y="246"/>
                          </a:lnTo>
                          <a:lnTo>
                            <a:pt x="4" y="244"/>
                          </a:lnTo>
                          <a:lnTo>
                            <a:pt x="6" y="244"/>
                          </a:lnTo>
                          <a:lnTo>
                            <a:pt x="6" y="242"/>
                          </a:lnTo>
                          <a:lnTo>
                            <a:pt x="6" y="240"/>
                          </a:lnTo>
                          <a:lnTo>
                            <a:pt x="6" y="239"/>
                          </a:lnTo>
                          <a:lnTo>
                            <a:pt x="6" y="237"/>
                          </a:lnTo>
                          <a:lnTo>
                            <a:pt x="4" y="237"/>
                          </a:lnTo>
                          <a:lnTo>
                            <a:pt x="4" y="235"/>
                          </a:lnTo>
                          <a:lnTo>
                            <a:pt x="2" y="235"/>
                          </a:lnTo>
                          <a:lnTo>
                            <a:pt x="2" y="233"/>
                          </a:lnTo>
                          <a:lnTo>
                            <a:pt x="0" y="231"/>
                          </a:lnTo>
                          <a:lnTo>
                            <a:pt x="0" y="229"/>
                          </a:lnTo>
                          <a:lnTo>
                            <a:pt x="0" y="227"/>
                          </a:lnTo>
                          <a:lnTo>
                            <a:pt x="0" y="225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0" y="223"/>
                          </a:lnTo>
                          <a:lnTo>
                            <a:pt x="0" y="221"/>
                          </a:lnTo>
                          <a:lnTo>
                            <a:pt x="0" y="219"/>
                          </a:lnTo>
                          <a:lnTo>
                            <a:pt x="0" y="217"/>
                          </a:lnTo>
                          <a:lnTo>
                            <a:pt x="0" y="215"/>
                          </a:lnTo>
                          <a:lnTo>
                            <a:pt x="2" y="215"/>
                          </a:lnTo>
                          <a:lnTo>
                            <a:pt x="2" y="214"/>
                          </a:lnTo>
                          <a:lnTo>
                            <a:pt x="0" y="214"/>
                          </a:lnTo>
                          <a:lnTo>
                            <a:pt x="0" y="212"/>
                          </a:lnTo>
                          <a:lnTo>
                            <a:pt x="0" y="210"/>
                          </a:lnTo>
                          <a:lnTo>
                            <a:pt x="0" y="208"/>
                          </a:lnTo>
                          <a:lnTo>
                            <a:pt x="0" y="206"/>
                          </a:lnTo>
                          <a:lnTo>
                            <a:pt x="0" y="204"/>
                          </a:lnTo>
                          <a:lnTo>
                            <a:pt x="0" y="202"/>
                          </a:lnTo>
                          <a:lnTo>
                            <a:pt x="2" y="202"/>
                          </a:lnTo>
                          <a:lnTo>
                            <a:pt x="4" y="202"/>
                          </a:lnTo>
                          <a:lnTo>
                            <a:pt x="4" y="200"/>
                          </a:lnTo>
                          <a:lnTo>
                            <a:pt x="2" y="198"/>
                          </a:lnTo>
                          <a:lnTo>
                            <a:pt x="2" y="196"/>
                          </a:lnTo>
                          <a:lnTo>
                            <a:pt x="4" y="196"/>
                          </a:lnTo>
                          <a:lnTo>
                            <a:pt x="4" y="194"/>
                          </a:lnTo>
                          <a:lnTo>
                            <a:pt x="6" y="194"/>
                          </a:lnTo>
                          <a:lnTo>
                            <a:pt x="6" y="192"/>
                          </a:lnTo>
                          <a:lnTo>
                            <a:pt x="6" y="191"/>
                          </a:lnTo>
                          <a:lnTo>
                            <a:pt x="4" y="191"/>
                          </a:lnTo>
                          <a:lnTo>
                            <a:pt x="4" y="189"/>
                          </a:lnTo>
                          <a:lnTo>
                            <a:pt x="4" y="187"/>
                          </a:lnTo>
                          <a:lnTo>
                            <a:pt x="2" y="187"/>
                          </a:lnTo>
                          <a:lnTo>
                            <a:pt x="2" y="183"/>
                          </a:lnTo>
                          <a:lnTo>
                            <a:pt x="0" y="181"/>
                          </a:lnTo>
                          <a:lnTo>
                            <a:pt x="0" y="179"/>
                          </a:lnTo>
                          <a:lnTo>
                            <a:pt x="2" y="177"/>
                          </a:lnTo>
                          <a:lnTo>
                            <a:pt x="2" y="175"/>
                          </a:lnTo>
                          <a:lnTo>
                            <a:pt x="2" y="173"/>
                          </a:lnTo>
                          <a:lnTo>
                            <a:pt x="4" y="173"/>
                          </a:lnTo>
                          <a:lnTo>
                            <a:pt x="6" y="171"/>
                          </a:lnTo>
                          <a:lnTo>
                            <a:pt x="6" y="173"/>
                          </a:lnTo>
                          <a:lnTo>
                            <a:pt x="8" y="173"/>
                          </a:lnTo>
                          <a:lnTo>
                            <a:pt x="10" y="173"/>
                          </a:lnTo>
                          <a:lnTo>
                            <a:pt x="10" y="171"/>
                          </a:lnTo>
                          <a:lnTo>
                            <a:pt x="12" y="169"/>
                          </a:lnTo>
                          <a:lnTo>
                            <a:pt x="14" y="169"/>
                          </a:lnTo>
                          <a:lnTo>
                            <a:pt x="16" y="169"/>
                          </a:lnTo>
                          <a:lnTo>
                            <a:pt x="17" y="169"/>
                          </a:lnTo>
                          <a:lnTo>
                            <a:pt x="17" y="171"/>
                          </a:lnTo>
                          <a:lnTo>
                            <a:pt x="19" y="171"/>
                          </a:lnTo>
                          <a:lnTo>
                            <a:pt x="19" y="169"/>
                          </a:lnTo>
                          <a:lnTo>
                            <a:pt x="19" y="167"/>
                          </a:lnTo>
                          <a:lnTo>
                            <a:pt x="21" y="167"/>
                          </a:lnTo>
                          <a:lnTo>
                            <a:pt x="23" y="167"/>
                          </a:lnTo>
                          <a:lnTo>
                            <a:pt x="23" y="169"/>
                          </a:lnTo>
                          <a:lnTo>
                            <a:pt x="25" y="169"/>
                          </a:lnTo>
                          <a:lnTo>
                            <a:pt x="27" y="169"/>
                          </a:lnTo>
                          <a:lnTo>
                            <a:pt x="27" y="171"/>
                          </a:lnTo>
                          <a:lnTo>
                            <a:pt x="29" y="171"/>
                          </a:lnTo>
                          <a:lnTo>
                            <a:pt x="31" y="171"/>
                          </a:lnTo>
                          <a:lnTo>
                            <a:pt x="33" y="169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6" name="Freeform 4880"/>
                    <p:cNvSpPr>
                      <a:spLocks/>
                    </p:cNvSpPr>
                    <p:nvPr/>
                  </p:nvSpPr>
                  <p:spPr bwMode="auto">
                    <a:xfrm>
                      <a:off x="1288" y="2759"/>
                      <a:ext cx="1340" cy="980"/>
                    </a:xfrm>
                    <a:custGeom>
                      <a:avLst/>
                      <a:gdLst>
                        <a:gd name="T0" fmla="*/ 336 w 1340"/>
                        <a:gd name="T1" fmla="*/ 54 h 980"/>
                        <a:gd name="T2" fmla="*/ 376 w 1340"/>
                        <a:gd name="T3" fmla="*/ 0 h 980"/>
                        <a:gd name="T4" fmla="*/ 455 w 1340"/>
                        <a:gd name="T5" fmla="*/ 48 h 980"/>
                        <a:gd name="T6" fmla="*/ 440 w 1340"/>
                        <a:gd name="T7" fmla="*/ 127 h 980"/>
                        <a:gd name="T8" fmla="*/ 453 w 1340"/>
                        <a:gd name="T9" fmla="*/ 225 h 980"/>
                        <a:gd name="T10" fmla="*/ 505 w 1340"/>
                        <a:gd name="T11" fmla="*/ 313 h 980"/>
                        <a:gd name="T12" fmla="*/ 576 w 1340"/>
                        <a:gd name="T13" fmla="*/ 334 h 980"/>
                        <a:gd name="T14" fmla="*/ 622 w 1340"/>
                        <a:gd name="T15" fmla="*/ 352 h 980"/>
                        <a:gd name="T16" fmla="*/ 687 w 1340"/>
                        <a:gd name="T17" fmla="*/ 359 h 980"/>
                        <a:gd name="T18" fmla="*/ 739 w 1340"/>
                        <a:gd name="T19" fmla="*/ 407 h 980"/>
                        <a:gd name="T20" fmla="*/ 764 w 1340"/>
                        <a:gd name="T21" fmla="*/ 436 h 980"/>
                        <a:gd name="T22" fmla="*/ 776 w 1340"/>
                        <a:gd name="T23" fmla="*/ 461 h 980"/>
                        <a:gd name="T24" fmla="*/ 797 w 1340"/>
                        <a:gd name="T25" fmla="*/ 494 h 980"/>
                        <a:gd name="T26" fmla="*/ 824 w 1340"/>
                        <a:gd name="T27" fmla="*/ 521 h 980"/>
                        <a:gd name="T28" fmla="*/ 847 w 1340"/>
                        <a:gd name="T29" fmla="*/ 538 h 980"/>
                        <a:gd name="T30" fmla="*/ 879 w 1340"/>
                        <a:gd name="T31" fmla="*/ 546 h 980"/>
                        <a:gd name="T32" fmla="*/ 904 w 1340"/>
                        <a:gd name="T33" fmla="*/ 525 h 980"/>
                        <a:gd name="T34" fmla="*/ 918 w 1340"/>
                        <a:gd name="T35" fmla="*/ 505 h 980"/>
                        <a:gd name="T36" fmla="*/ 935 w 1340"/>
                        <a:gd name="T37" fmla="*/ 478 h 980"/>
                        <a:gd name="T38" fmla="*/ 977 w 1340"/>
                        <a:gd name="T39" fmla="*/ 480 h 980"/>
                        <a:gd name="T40" fmla="*/ 1023 w 1340"/>
                        <a:gd name="T41" fmla="*/ 503 h 980"/>
                        <a:gd name="T42" fmla="*/ 1058 w 1340"/>
                        <a:gd name="T43" fmla="*/ 544 h 980"/>
                        <a:gd name="T44" fmla="*/ 1077 w 1340"/>
                        <a:gd name="T45" fmla="*/ 573 h 980"/>
                        <a:gd name="T46" fmla="*/ 1108 w 1340"/>
                        <a:gd name="T47" fmla="*/ 598 h 980"/>
                        <a:gd name="T48" fmla="*/ 1150 w 1340"/>
                        <a:gd name="T49" fmla="*/ 615 h 980"/>
                        <a:gd name="T50" fmla="*/ 1179 w 1340"/>
                        <a:gd name="T51" fmla="*/ 653 h 980"/>
                        <a:gd name="T52" fmla="*/ 1200 w 1340"/>
                        <a:gd name="T53" fmla="*/ 690 h 980"/>
                        <a:gd name="T54" fmla="*/ 1223 w 1340"/>
                        <a:gd name="T55" fmla="*/ 709 h 980"/>
                        <a:gd name="T56" fmla="*/ 1256 w 1340"/>
                        <a:gd name="T57" fmla="*/ 740 h 980"/>
                        <a:gd name="T58" fmla="*/ 1285 w 1340"/>
                        <a:gd name="T59" fmla="*/ 759 h 980"/>
                        <a:gd name="T60" fmla="*/ 1325 w 1340"/>
                        <a:gd name="T61" fmla="*/ 747 h 980"/>
                        <a:gd name="T62" fmla="*/ 1304 w 1340"/>
                        <a:gd name="T63" fmla="*/ 786 h 980"/>
                        <a:gd name="T64" fmla="*/ 1227 w 1340"/>
                        <a:gd name="T65" fmla="*/ 824 h 980"/>
                        <a:gd name="T66" fmla="*/ 1162 w 1340"/>
                        <a:gd name="T67" fmla="*/ 861 h 980"/>
                        <a:gd name="T68" fmla="*/ 1098 w 1340"/>
                        <a:gd name="T69" fmla="*/ 911 h 980"/>
                        <a:gd name="T70" fmla="*/ 1048 w 1340"/>
                        <a:gd name="T71" fmla="*/ 953 h 980"/>
                        <a:gd name="T72" fmla="*/ 974 w 1340"/>
                        <a:gd name="T73" fmla="*/ 957 h 980"/>
                        <a:gd name="T74" fmla="*/ 883 w 1340"/>
                        <a:gd name="T75" fmla="*/ 932 h 980"/>
                        <a:gd name="T76" fmla="*/ 816 w 1340"/>
                        <a:gd name="T77" fmla="*/ 939 h 980"/>
                        <a:gd name="T78" fmla="*/ 739 w 1340"/>
                        <a:gd name="T79" fmla="*/ 928 h 980"/>
                        <a:gd name="T80" fmla="*/ 682 w 1340"/>
                        <a:gd name="T81" fmla="*/ 901 h 980"/>
                        <a:gd name="T82" fmla="*/ 595 w 1340"/>
                        <a:gd name="T83" fmla="*/ 863 h 980"/>
                        <a:gd name="T84" fmla="*/ 542 w 1340"/>
                        <a:gd name="T85" fmla="*/ 839 h 980"/>
                        <a:gd name="T86" fmla="*/ 496 w 1340"/>
                        <a:gd name="T87" fmla="*/ 815 h 980"/>
                        <a:gd name="T88" fmla="*/ 451 w 1340"/>
                        <a:gd name="T89" fmla="*/ 803 h 980"/>
                        <a:gd name="T90" fmla="*/ 432 w 1340"/>
                        <a:gd name="T91" fmla="*/ 770 h 980"/>
                        <a:gd name="T92" fmla="*/ 384 w 1340"/>
                        <a:gd name="T93" fmla="*/ 730 h 980"/>
                        <a:gd name="T94" fmla="*/ 355 w 1340"/>
                        <a:gd name="T95" fmla="*/ 680 h 980"/>
                        <a:gd name="T96" fmla="*/ 294 w 1340"/>
                        <a:gd name="T97" fmla="*/ 663 h 980"/>
                        <a:gd name="T98" fmla="*/ 277 w 1340"/>
                        <a:gd name="T99" fmla="*/ 611 h 980"/>
                        <a:gd name="T100" fmla="*/ 234 w 1340"/>
                        <a:gd name="T101" fmla="*/ 592 h 980"/>
                        <a:gd name="T102" fmla="*/ 186 w 1340"/>
                        <a:gd name="T103" fmla="*/ 561 h 980"/>
                        <a:gd name="T104" fmla="*/ 125 w 1340"/>
                        <a:gd name="T105" fmla="*/ 557 h 980"/>
                        <a:gd name="T106" fmla="*/ 92 w 1340"/>
                        <a:gd name="T107" fmla="*/ 513 h 980"/>
                        <a:gd name="T108" fmla="*/ 54 w 1340"/>
                        <a:gd name="T109" fmla="*/ 502 h 980"/>
                        <a:gd name="T110" fmla="*/ 6 w 1340"/>
                        <a:gd name="T111" fmla="*/ 484 h 980"/>
                        <a:gd name="T112" fmla="*/ 21 w 1340"/>
                        <a:gd name="T113" fmla="*/ 442 h 980"/>
                        <a:gd name="T114" fmla="*/ 37 w 1340"/>
                        <a:gd name="T115" fmla="*/ 390 h 980"/>
                        <a:gd name="T116" fmla="*/ 85 w 1340"/>
                        <a:gd name="T117" fmla="*/ 371 h 980"/>
                        <a:gd name="T118" fmla="*/ 131 w 1340"/>
                        <a:gd name="T119" fmla="*/ 323 h 980"/>
                        <a:gd name="T120" fmla="*/ 183 w 1340"/>
                        <a:gd name="T121" fmla="*/ 269 h 980"/>
                        <a:gd name="T122" fmla="*/ 229 w 1340"/>
                        <a:gd name="T123" fmla="*/ 223 h 980"/>
                        <a:gd name="T124" fmla="*/ 261 w 1340"/>
                        <a:gd name="T125" fmla="*/ 167 h 980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1340" h="980">
                          <a:moveTo>
                            <a:pt x="298" y="121"/>
                          </a:moveTo>
                          <a:lnTo>
                            <a:pt x="298" y="119"/>
                          </a:lnTo>
                          <a:lnTo>
                            <a:pt x="298" y="117"/>
                          </a:lnTo>
                          <a:lnTo>
                            <a:pt x="300" y="117"/>
                          </a:lnTo>
                          <a:lnTo>
                            <a:pt x="300" y="116"/>
                          </a:lnTo>
                          <a:lnTo>
                            <a:pt x="300" y="114"/>
                          </a:lnTo>
                          <a:lnTo>
                            <a:pt x="302" y="114"/>
                          </a:lnTo>
                          <a:lnTo>
                            <a:pt x="302" y="112"/>
                          </a:lnTo>
                          <a:lnTo>
                            <a:pt x="302" y="110"/>
                          </a:lnTo>
                          <a:lnTo>
                            <a:pt x="304" y="110"/>
                          </a:lnTo>
                          <a:lnTo>
                            <a:pt x="304" y="108"/>
                          </a:lnTo>
                          <a:lnTo>
                            <a:pt x="305" y="106"/>
                          </a:lnTo>
                          <a:lnTo>
                            <a:pt x="305" y="104"/>
                          </a:lnTo>
                          <a:lnTo>
                            <a:pt x="307" y="104"/>
                          </a:lnTo>
                          <a:lnTo>
                            <a:pt x="309" y="104"/>
                          </a:lnTo>
                          <a:lnTo>
                            <a:pt x="309" y="102"/>
                          </a:lnTo>
                          <a:lnTo>
                            <a:pt x="311" y="100"/>
                          </a:lnTo>
                          <a:lnTo>
                            <a:pt x="313" y="98"/>
                          </a:lnTo>
                          <a:lnTo>
                            <a:pt x="315" y="98"/>
                          </a:lnTo>
                          <a:lnTo>
                            <a:pt x="317" y="96"/>
                          </a:lnTo>
                          <a:lnTo>
                            <a:pt x="319" y="96"/>
                          </a:lnTo>
                          <a:lnTo>
                            <a:pt x="321" y="96"/>
                          </a:lnTo>
                          <a:lnTo>
                            <a:pt x="323" y="94"/>
                          </a:lnTo>
                          <a:lnTo>
                            <a:pt x="325" y="94"/>
                          </a:lnTo>
                          <a:lnTo>
                            <a:pt x="325" y="93"/>
                          </a:lnTo>
                          <a:lnTo>
                            <a:pt x="327" y="91"/>
                          </a:lnTo>
                          <a:lnTo>
                            <a:pt x="327" y="89"/>
                          </a:lnTo>
                          <a:lnTo>
                            <a:pt x="328" y="87"/>
                          </a:lnTo>
                          <a:lnTo>
                            <a:pt x="328" y="85"/>
                          </a:lnTo>
                          <a:lnTo>
                            <a:pt x="330" y="83"/>
                          </a:lnTo>
                          <a:lnTo>
                            <a:pt x="332" y="81"/>
                          </a:lnTo>
                          <a:lnTo>
                            <a:pt x="334" y="79"/>
                          </a:lnTo>
                          <a:lnTo>
                            <a:pt x="334" y="77"/>
                          </a:lnTo>
                          <a:lnTo>
                            <a:pt x="336" y="77"/>
                          </a:lnTo>
                          <a:lnTo>
                            <a:pt x="336" y="75"/>
                          </a:lnTo>
                          <a:lnTo>
                            <a:pt x="336" y="73"/>
                          </a:lnTo>
                          <a:lnTo>
                            <a:pt x="336" y="71"/>
                          </a:lnTo>
                          <a:lnTo>
                            <a:pt x="338" y="69"/>
                          </a:lnTo>
                          <a:lnTo>
                            <a:pt x="338" y="68"/>
                          </a:lnTo>
                          <a:lnTo>
                            <a:pt x="338" y="66"/>
                          </a:lnTo>
                          <a:lnTo>
                            <a:pt x="336" y="66"/>
                          </a:lnTo>
                          <a:lnTo>
                            <a:pt x="336" y="64"/>
                          </a:lnTo>
                          <a:lnTo>
                            <a:pt x="336" y="62"/>
                          </a:lnTo>
                          <a:lnTo>
                            <a:pt x="336" y="60"/>
                          </a:lnTo>
                          <a:lnTo>
                            <a:pt x="336" y="58"/>
                          </a:lnTo>
                          <a:lnTo>
                            <a:pt x="336" y="56"/>
                          </a:lnTo>
                          <a:lnTo>
                            <a:pt x="336" y="54"/>
                          </a:lnTo>
                          <a:lnTo>
                            <a:pt x="336" y="52"/>
                          </a:lnTo>
                          <a:lnTo>
                            <a:pt x="336" y="50"/>
                          </a:lnTo>
                          <a:lnTo>
                            <a:pt x="336" y="48"/>
                          </a:lnTo>
                          <a:lnTo>
                            <a:pt x="336" y="46"/>
                          </a:lnTo>
                          <a:lnTo>
                            <a:pt x="336" y="45"/>
                          </a:lnTo>
                          <a:lnTo>
                            <a:pt x="336" y="43"/>
                          </a:lnTo>
                          <a:lnTo>
                            <a:pt x="338" y="43"/>
                          </a:lnTo>
                          <a:lnTo>
                            <a:pt x="338" y="41"/>
                          </a:lnTo>
                          <a:lnTo>
                            <a:pt x="340" y="39"/>
                          </a:lnTo>
                          <a:lnTo>
                            <a:pt x="342" y="37"/>
                          </a:lnTo>
                          <a:lnTo>
                            <a:pt x="342" y="35"/>
                          </a:lnTo>
                          <a:lnTo>
                            <a:pt x="344" y="33"/>
                          </a:lnTo>
                          <a:lnTo>
                            <a:pt x="344" y="31"/>
                          </a:lnTo>
                          <a:lnTo>
                            <a:pt x="346" y="29"/>
                          </a:lnTo>
                          <a:lnTo>
                            <a:pt x="348" y="27"/>
                          </a:lnTo>
                          <a:lnTo>
                            <a:pt x="350" y="27"/>
                          </a:lnTo>
                          <a:lnTo>
                            <a:pt x="350" y="25"/>
                          </a:lnTo>
                          <a:lnTo>
                            <a:pt x="350" y="23"/>
                          </a:lnTo>
                          <a:lnTo>
                            <a:pt x="352" y="23"/>
                          </a:lnTo>
                          <a:lnTo>
                            <a:pt x="352" y="21"/>
                          </a:lnTo>
                          <a:lnTo>
                            <a:pt x="353" y="21"/>
                          </a:lnTo>
                          <a:lnTo>
                            <a:pt x="353" y="20"/>
                          </a:lnTo>
                          <a:lnTo>
                            <a:pt x="355" y="20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57" y="16"/>
                          </a:lnTo>
                          <a:lnTo>
                            <a:pt x="359" y="14"/>
                          </a:lnTo>
                          <a:lnTo>
                            <a:pt x="359" y="12"/>
                          </a:lnTo>
                          <a:lnTo>
                            <a:pt x="359" y="14"/>
                          </a:lnTo>
                          <a:lnTo>
                            <a:pt x="359" y="12"/>
                          </a:lnTo>
                          <a:lnTo>
                            <a:pt x="359" y="10"/>
                          </a:lnTo>
                          <a:lnTo>
                            <a:pt x="361" y="10"/>
                          </a:lnTo>
                          <a:lnTo>
                            <a:pt x="361" y="8"/>
                          </a:lnTo>
                          <a:lnTo>
                            <a:pt x="361" y="6"/>
                          </a:lnTo>
                          <a:lnTo>
                            <a:pt x="363" y="6"/>
                          </a:lnTo>
                          <a:lnTo>
                            <a:pt x="365" y="6"/>
                          </a:lnTo>
                          <a:lnTo>
                            <a:pt x="365" y="4"/>
                          </a:lnTo>
                          <a:lnTo>
                            <a:pt x="367" y="4"/>
                          </a:lnTo>
                          <a:lnTo>
                            <a:pt x="365" y="4"/>
                          </a:lnTo>
                          <a:lnTo>
                            <a:pt x="367" y="4"/>
                          </a:lnTo>
                          <a:lnTo>
                            <a:pt x="367" y="2"/>
                          </a:lnTo>
                          <a:lnTo>
                            <a:pt x="369" y="2"/>
                          </a:lnTo>
                          <a:lnTo>
                            <a:pt x="371" y="2"/>
                          </a:lnTo>
                          <a:lnTo>
                            <a:pt x="373" y="2"/>
                          </a:lnTo>
                          <a:lnTo>
                            <a:pt x="373" y="0"/>
                          </a:lnTo>
                          <a:lnTo>
                            <a:pt x="375" y="0"/>
                          </a:lnTo>
                          <a:lnTo>
                            <a:pt x="376" y="0"/>
                          </a:lnTo>
                          <a:lnTo>
                            <a:pt x="378" y="2"/>
                          </a:lnTo>
                          <a:lnTo>
                            <a:pt x="380" y="2"/>
                          </a:lnTo>
                          <a:lnTo>
                            <a:pt x="382" y="2"/>
                          </a:lnTo>
                          <a:lnTo>
                            <a:pt x="384" y="2"/>
                          </a:lnTo>
                          <a:lnTo>
                            <a:pt x="386" y="2"/>
                          </a:lnTo>
                          <a:lnTo>
                            <a:pt x="388" y="4"/>
                          </a:lnTo>
                          <a:lnTo>
                            <a:pt x="390" y="4"/>
                          </a:lnTo>
                          <a:lnTo>
                            <a:pt x="392" y="4"/>
                          </a:lnTo>
                          <a:lnTo>
                            <a:pt x="394" y="4"/>
                          </a:lnTo>
                          <a:lnTo>
                            <a:pt x="396" y="4"/>
                          </a:lnTo>
                          <a:lnTo>
                            <a:pt x="398" y="4"/>
                          </a:lnTo>
                          <a:lnTo>
                            <a:pt x="398" y="6"/>
                          </a:lnTo>
                          <a:lnTo>
                            <a:pt x="400" y="6"/>
                          </a:lnTo>
                          <a:lnTo>
                            <a:pt x="401" y="6"/>
                          </a:lnTo>
                          <a:lnTo>
                            <a:pt x="403" y="6"/>
                          </a:lnTo>
                          <a:lnTo>
                            <a:pt x="405" y="8"/>
                          </a:lnTo>
                          <a:lnTo>
                            <a:pt x="407" y="10"/>
                          </a:lnTo>
                          <a:lnTo>
                            <a:pt x="407" y="12"/>
                          </a:lnTo>
                          <a:lnTo>
                            <a:pt x="409" y="12"/>
                          </a:lnTo>
                          <a:lnTo>
                            <a:pt x="411" y="14"/>
                          </a:lnTo>
                          <a:lnTo>
                            <a:pt x="413" y="16"/>
                          </a:lnTo>
                          <a:lnTo>
                            <a:pt x="415" y="18"/>
                          </a:lnTo>
                          <a:lnTo>
                            <a:pt x="417" y="20"/>
                          </a:lnTo>
                          <a:lnTo>
                            <a:pt x="419" y="21"/>
                          </a:lnTo>
                          <a:lnTo>
                            <a:pt x="421" y="23"/>
                          </a:lnTo>
                          <a:lnTo>
                            <a:pt x="423" y="25"/>
                          </a:lnTo>
                          <a:lnTo>
                            <a:pt x="424" y="25"/>
                          </a:lnTo>
                          <a:lnTo>
                            <a:pt x="424" y="27"/>
                          </a:lnTo>
                          <a:lnTo>
                            <a:pt x="426" y="27"/>
                          </a:lnTo>
                          <a:lnTo>
                            <a:pt x="428" y="27"/>
                          </a:lnTo>
                          <a:lnTo>
                            <a:pt x="430" y="27"/>
                          </a:lnTo>
                          <a:lnTo>
                            <a:pt x="432" y="27"/>
                          </a:lnTo>
                          <a:lnTo>
                            <a:pt x="434" y="29"/>
                          </a:lnTo>
                          <a:lnTo>
                            <a:pt x="436" y="29"/>
                          </a:lnTo>
                          <a:lnTo>
                            <a:pt x="438" y="29"/>
                          </a:lnTo>
                          <a:lnTo>
                            <a:pt x="440" y="31"/>
                          </a:lnTo>
                          <a:lnTo>
                            <a:pt x="442" y="31"/>
                          </a:lnTo>
                          <a:lnTo>
                            <a:pt x="442" y="33"/>
                          </a:lnTo>
                          <a:lnTo>
                            <a:pt x="444" y="33"/>
                          </a:lnTo>
                          <a:lnTo>
                            <a:pt x="446" y="35"/>
                          </a:lnTo>
                          <a:lnTo>
                            <a:pt x="448" y="37"/>
                          </a:lnTo>
                          <a:lnTo>
                            <a:pt x="449" y="39"/>
                          </a:lnTo>
                          <a:lnTo>
                            <a:pt x="451" y="41"/>
                          </a:lnTo>
                          <a:lnTo>
                            <a:pt x="451" y="43"/>
                          </a:lnTo>
                          <a:lnTo>
                            <a:pt x="453" y="43"/>
                          </a:lnTo>
                          <a:lnTo>
                            <a:pt x="453" y="45"/>
                          </a:lnTo>
                          <a:lnTo>
                            <a:pt x="455" y="48"/>
                          </a:lnTo>
                          <a:lnTo>
                            <a:pt x="455" y="50"/>
                          </a:lnTo>
                          <a:lnTo>
                            <a:pt x="457" y="50"/>
                          </a:lnTo>
                          <a:lnTo>
                            <a:pt x="457" y="52"/>
                          </a:lnTo>
                          <a:lnTo>
                            <a:pt x="457" y="54"/>
                          </a:lnTo>
                          <a:lnTo>
                            <a:pt x="459" y="56"/>
                          </a:lnTo>
                          <a:lnTo>
                            <a:pt x="459" y="58"/>
                          </a:lnTo>
                          <a:lnTo>
                            <a:pt x="459" y="60"/>
                          </a:lnTo>
                          <a:lnTo>
                            <a:pt x="459" y="62"/>
                          </a:lnTo>
                          <a:lnTo>
                            <a:pt x="459" y="64"/>
                          </a:lnTo>
                          <a:lnTo>
                            <a:pt x="461" y="64"/>
                          </a:lnTo>
                          <a:lnTo>
                            <a:pt x="461" y="66"/>
                          </a:lnTo>
                          <a:lnTo>
                            <a:pt x="461" y="68"/>
                          </a:lnTo>
                          <a:lnTo>
                            <a:pt x="465" y="77"/>
                          </a:lnTo>
                          <a:lnTo>
                            <a:pt x="463" y="77"/>
                          </a:lnTo>
                          <a:lnTo>
                            <a:pt x="463" y="79"/>
                          </a:lnTo>
                          <a:lnTo>
                            <a:pt x="461" y="81"/>
                          </a:lnTo>
                          <a:lnTo>
                            <a:pt x="461" y="83"/>
                          </a:lnTo>
                          <a:lnTo>
                            <a:pt x="459" y="83"/>
                          </a:lnTo>
                          <a:lnTo>
                            <a:pt x="459" y="85"/>
                          </a:lnTo>
                          <a:lnTo>
                            <a:pt x="459" y="87"/>
                          </a:lnTo>
                          <a:lnTo>
                            <a:pt x="459" y="89"/>
                          </a:lnTo>
                          <a:lnTo>
                            <a:pt x="457" y="89"/>
                          </a:lnTo>
                          <a:lnTo>
                            <a:pt x="455" y="89"/>
                          </a:lnTo>
                          <a:lnTo>
                            <a:pt x="455" y="91"/>
                          </a:lnTo>
                          <a:lnTo>
                            <a:pt x="455" y="93"/>
                          </a:lnTo>
                          <a:lnTo>
                            <a:pt x="449" y="94"/>
                          </a:lnTo>
                          <a:lnTo>
                            <a:pt x="448" y="94"/>
                          </a:lnTo>
                          <a:lnTo>
                            <a:pt x="446" y="96"/>
                          </a:lnTo>
                          <a:lnTo>
                            <a:pt x="446" y="100"/>
                          </a:lnTo>
                          <a:lnTo>
                            <a:pt x="444" y="100"/>
                          </a:lnTo>
                          <a:lnTo>
                            <a:pt x="444" y="102"/>
                          </a:lnTo>
                          <a:lnTo>
                            <a:pt x="442" y="104"/>
                          </a:lnTo>
                          <a:lnTo>
                            <a:pt x="440" y="104"/>
                          </a:lnTo>
                          <a:lnTo>
                            <a:pt x="440" y="106"/>
                          </a:lnTo>
                          <a:lnTo>
                            <a:pt x="438" y="108"/>
                          </a:lnTo>
                          <a:lnTo>
                            <a:pt x="438" y="110"/>
                          </a:lnTo>
                          <a:lnTo>
                            <a:pt x="436" y="110"/>
                          </a:lnTo>
                          <a:lnTo>
                            <a:pt x="436" y="112"/>
                          </a:lnTo>
                          <a:lnTo>
                            <a:pt x="438" y="112"/>
                          </a:lnTo>
                          <a:lnTo>
                            <a:pt x="438" y="114"/>
                          </a:lnTo>
                          <a:lnTo>
                            <a:pt x="438" y="116"/>
                          </a:lnTo>
                          <a:lnTo>
                            <a:pt x="438" y="117"/>
                          </a:lnTo>
                          <a:lnTo>
                            <a:pt x="438" y="119"/>
                          </a:lnTo>
                          <a:lnTo>
                            <a:pt x="440" y="121"/>
                          </a:lnTo>
                          <a:lnTo>
                            <a:pt x="440" y="123"/>
                          </a:lnTo>
                          <a:lnTo>
                            <a:pt x="440" y="125"/>
                          </a:lnTo>
                          <a:lnTo>
                            <a:pt x="440" y="127"/>
                          </a:lnTo>
                          <a:lnTo>
                            <a:pt x="442" y="127"/>
                          </a:lnTo>
                          <a:lnTo>
                            <a:pt x="442" y="129"/>
                          </a:lnTo>
                          <a:lnTo>
                            <a:pt x="442" y="131"/>
                          </a:lnTo>
                          <a:lnTo>
                            <a:pt x="440" y="135"/>
                          </a:lnTo>
                          <a:lnTo>
                            <a:pt x="440" y="137"/>
                          </a:lnTo>
                          <a:lnTo>
                            <a:pt x="440" y="139"/>
                          </a:lnTo>
                          <a:lnTo>
                            <a:pt x="440" y="141"/>
                          </a:lnTo>
                          <a:lnTo>
                            <a:pt x="440" y="142"/>
                          </a:lnTo>
                          <a:lnTo>
                            <a:pt x="440" y="144"/>
                          </a:lnTo>
                          <a:lnTo>
                            <a:pt x="440" y="146"/>
                          </a:lnTo>
                          <a:lnTo>
                            <a:pt x="440" y="148"/>
                          </a:lnTo>
                          <a:lnTo>
                            <a:pt x="440" y="150"/>
                          </a:lnTo>
                          <a:lnTo>
                            <a:pt x="440" y="152"/>
                          </a:lnTo>
                          <a:lnTo>
                            <a:pt x="440" y="154"/>
                          </a:lnTo>
                          <a:lnTo>
                            <a:pt x="440" y="156"/>
                          </a:lnTo>
                          <a:lnTo>
                            <a:pt x="440" y="158"/>
                          </a:lnTo>
                          <a:lnTo>
                            <a:pt x="440" y="160"/>
                          </a:lnTo>
                          <a:lnTo>
                            <a:pt x="440" y="162"/>
                          </a:lnTo>
                          <a:lnTo>
                            <a:pt x="440" y="164"/>
                          </a:lnTo>
                          <a:lnTo>
                            <a:pt x="440" y="165"/>
                          </a:lnTo>
                          <a:lnTo>
                            <a:pt x="440" y="167"/>
                          </a:lnTo>
                          <a:lnTo>
                            <a:pt x="440" y="169"/>
                          </a:lnTo>
                          <a:lnTo>
                            <a:pt x="440" y="171"/>
                          </a:lnTo>
                          <a:lnTo>
                            <a:pt x="442" y="173"/>
                          </a:lnTo>
                          <a:lnTo>
                            <a:pt x="442" y="175"/>
                          </a:lnTo>
                          <a:lnTo>
                            <a:pt x="442" y="177"/>
                          </a:lnTo>
                          <a:lnTo>
                            <a:pt x="442" y="179"/>
                          </a:lnTo>
                          <a:lnTo>
                            <a:pt x="444" y="181"/>
                          </a:lnTo>
                          <a:lnTo>
                            <a:pt x="444" y="183"/>
                          </a:lnTo>
                          <a:lnTo>
                            <a:pt x="446" y="183"/>
                          </a:lnTo>
                          <a:lnTo>
                            <a:pt x="446" y="185"/>
                          </a:lnTo>
                          <a:lnTo>
                            <a:pt x="448" y="187"/>
                          </a:lnTo>
                          <a:lnTo>
                            <a:pt x="448" y="189"/>
                          </a:lnTo>
                          <a:lnTo>
                            <a:pt x="449" y="190"/>
                          </a:lnTo>
                          <a:lnTo>
                            <a:pt x="449" y="192"/>
                          </a:lnTo>
                          <a:lnTo>
                            <a:pt x="449" y="194"/>
                          </a:lnTo>
                          <a:lnTo>
                            <a:pt x="453" y="204"/>
                          </a:lnTo>
                          <a:lnTo>
                            <a:pt x="453" y="206"/>
                          </a:lnTo>
                          <a:lnTo>
                            <a:pt x="453" y="208"/>
                          </a:lnTo>
                          <a:lnTo>
                            <a:pt x="455" y="210"/>
                          </a:lnTo>
                          <a:lnTo>
                            <a:pt x="455" y="212"/>
                          </a:lnTo>
                          <a:lnTo>
                            <a:pt x="455" y="215"/>
                          </a:lnTo>
                          <a:lnTo>
                            <a:pt x="455" y="217"/>
                          </a:lnTo>
                          <a:lnTo>
                            <a:pt x="455" y="219"/>
                          </a:lnTo>
                          <a:lnTo>
                            <a:pt x="455" y="221"/>
                          </a:lnTo>
                          <a:lnTo>
                            <a:pt x="455" y="223"/>
                          </a:lnTo>
                          <a:lnTo>
                            <a:pt x="453" y="225"/>
                          </a:lnTo>
                          <a:lnTo>
                            <a:pt x="453" y="227"/>
                          </a:lnTo>
                          <a:lnTo>
                            <a:pt x="453" y="229"/>
                          </a:lnTo>
                          <a:lnTo>
                            <a:pt x="453" y="231"/>
                          </a:lnTo>
                          <a:lnTo>
                            <a:pt x="453" y="233"/>
                          </a:lnTo>
                          <a:lnTo>
                            <a:pt x="453" y="235"/>
                          </a:lnTo>
                          <a:lnTo>
                            <a:pt x="453" y="237"/>
                          </a:lnTo>
                          <a:lnTo>
                            <a:pt x="453" y="238"/>
                          </a:lnTo>
                          <a:lnTo>
                            <a:pt x="453" y="240"/>
                          </a:lnTo>
                          <a:lnTo>
                            <a:pt x="455" y="242"/>
                          </a:lnTo>
                          <a:lnTo>
                            <a:pt x="455" y="244"/>
                          </a:lnTo>
                          <a:lnTo>
                            <a:pt x="457" y="248"/>
                          </a:lnTo>
                          <a:lnTo>
                            <a:pt x="457" y="250"/>
                          </a:lnTo>
                          <a:lnTo>
                            <a:pt x="461" y="254"/>
                          </a:lnTo>
                          <a:lnTo>
                            <a:pt x="463" y="256"/>
                          </a:lnTo>
                          <a:lnTo>
                            <a:pt x="463" y="258"/>
                          </a:lnTo>
                          <a:lnTo>
                            <a:pt x="465" y="262"/>
                          </a:lnTo>
                          <a:lnTo>
                            <a:pt x="465" y="265"/>
                          </a:lnTo>
                          <a:lnTo>
                            <a:pt x="467" y="265"/>
                          </a:lnTo>
                          <a:lnTo>
                            <a:pt x="467" y="267"/>
                          </a:lnTo>
                          <a:lnTo>
                            <a:pt x="469" y="275"/>
                          </a:lnTo>
                          <a:lnTo>
                            <a:pt x="469" y="277"/>
                          </a:lnTo>
                          <a:lnTo>
                            <a:pt x="469" y="279"/>
                          </a:lnTo>
                          <a:lnTo>
                            <a:pt x="469" y="281"/>
                          </a:lnTo>
                          <a:lnTo>
                            <a:pt x="471" y="283"/>
                          </a:lnTo>
                          <a:lnTo>
                            <a:pt x="471" y="285"/>
                          </a:lnTo>
                          <a:lnTo>
                            <a:pt x="471" y="288"/>
                          </a:lnTo>
                          <a:lnTo>
                            <a:pt x="472" y="292"/>
                          </a:lnTo>
                          <a:lnTo>
                            <a:pt x="472" y="294"/>
                          </a:lnTo>
                          <a:lnTo>
                            <a:pt x="474" y="298"/>
                          </a:lnTo>
                          <a:lnTo>
                            <a:pt x="476" y="302"/>
                          </a:lnTo>
                          <a:lnTo>
                            <a:pt x="478" y="302"/>
                          </a:lnTo>
                          <a:lnTo>
                            <a:pt x="480" y="304"/>
                          </a:lnTo>
                          <a:lnTo>
                            <a:pt x="482" y="304"/>
                          </a:lnTo>
                          <a:lnTo>
                            <a:pt x="482" y="306"/>
                          </a:lnTo>
                          <a:lnTo>
                            <a:pt x="482" y="308"/>
                          </a:lnTo>
                          <a:lnTo>
                            <a:pt x="484" y="308"/>
                          </a:lnTo>
                          <a:lnTo>
                            <a:pt x="484" y="310"/>
                          </a:lnTo>
                          <a:lnTo>
                            <a:pt x="486" y="310"/>
                          </a:lnTo>
                          <a:lnTo>
                            <a:pt x="488" y="310"/>
                          </a:lnTo>
                          <a:lnTo>
                            <a:pt x="488" y="311"/>
                          </a:lnTo>
                          <a:lnTo>
                            <a:pt x="490" y="311"/>
                          </a:lnTo>
                          <a:lnTo>
                            <a:pt x="494" y="311"/>
                          </a:lnTo>
                          <a:lnTo>
                            <a:pt x="497" y="311"/>
                          </a:lnTo>
                          <a:lnTo>
                            <a:pt x="499" y="310"/>
                          </a:lnTo>
                          <a:lnTo>
                            <a:pt x="501" y="310"/>
                          </a:lnTo>
                          <a:lnTo>
                            <a:pt x="501" y="311"/>
                          </a:lnTo>
                          <a:lnTo>
                            <a:pt x="505" y="313"/>
                          </a:lnTo>
                          <a:lnTo>
                            <a:pt x="509" y="317"/>
                          </a:lnTo>
                          <a:lnTo>
                            <a:pt x="511" y="319"/>
                          </a:lnTo>
                          <a:lnTo>
                            <a:pt x="513" y="319"/>
                          </a:lnTo>
                          <a:lnTo>
                            <a:pt x="515" y="319"/>
                          </a:lnTo>
                          <a:lnTo>
                            <a:pt x="517" y="321"/>
                          </a:lnTo>
                          <a:lnTo>
                            <a:pt x="519" y="321"/>
                          </a:lnTo>
                          <a:lnTo>
                            <a:pt x="520" y="319"/>
                          </a:lnTo>
                          <a:lnTo>
                            <a:pt x="524" y="317"/>
                          </a:lnTo>
                          <a:lnTo>
                            <a:pt x="526" y="315"/>
                          </a:lnTo>
                          <a:lnTo>
                            <a:pt x="528" y="315"/>
                          </a:lnTo>
                          <a:lnTo>
                            <a:pt x="530" y="315"/>
                          </a:lnTo>
                          <a:lnTo>
                            <a:pt x="532" y="315"/>
                          </a:lnTo>
                          <a:lnTo>
                            <a:pt x="534" y="315"/>
                          </a:lnTo>
                          <a:lnTo>
                            <a:pt x="536" y="317"/>
                          </a:lnTo>
                          <a:lnTo>
                            <a:pt x="538" y="317"/>
                          </a:lnTo>
                          <a:lnTo>
                            <a:pt x="540" y="321"/>
                          </a:lnTo>
                          <a:lnTo>
                            <a:pt x="544" y="327"/>
                          </a:lnTo>
                          <a:lnTo>
                            <a:pt x="544" y="329"/>
                          </a:lnTo>
                          <a:lnTo>
                            <a:pt x="545" y="331"/>
                          </a:lnTo>
                          <a:lnTo>
                            <a:pt x="545" y="334"/>
                          </a:lnTo>
                          <a:lnTo>
                            <a:pt x="545" y="342"/>
                          </a:lnTo>
                          <a:lnTo>
                            <a:pt x="545" y="344"/>
                          </a:lnTo>
                          <a:lnTo>
                            <a:pt x="547" y="346"/>
                          </a:lnTo>
                          <a:lnTo>
                            <a:pt x="547" y="348"/>
                          </a:lnTo>
                          <a:lnTo>
                            <a:pt x="549" y="348"/>
                          </a:lnTo>
                          <a:lnTo>
                            <a:pt x="551" y="348"/>
                          </a:lnTo>
                          <a:lnTo>
                            <a:pt x="553" y="348"/>
                          </a:lnTo>
                          <a:lnTo>
                            <a:pt x="555" y="348"/>
                          </a:lnTo>
                          <a:lnTo>
                            <a:pt x="557" y="348"/>
                          </a:lnTo>
                          <a:lnTo>
                            <a:pt x="557" y="346"/>
                          </a:lnTo>
                          <a:lnTo>
                            <a:pt x="559" y="346"/>
                          </a:lnTo>
                          <a:lnTo>
                            <a:pt x="561" y="346"/>
                          </a:lnTo>
                          <a:lnTo>
                            <a:pt x="561" y="344"/>
                          </a:lnTo>
                          <a:lnTo>
                            <a:pt x="563" y="344"/>
                          </a:lnTo>
                          <a:lnTo>
                            <a:pt x="565" y="344"/>
                          </a:lnTo>
                          <a:lnTo>
                            <a:pt x="567" y="344"/>
                          </a:lnTo>
                          <a:lnTo>
                            <a:pt x="567" y="342"/>
                          </a:lnTo>
                          <a:lnTo>
                            <a:pt x="568" y="340"/>
                          </a:lnTo>
                          <a:lnTo>
                            <a:pt x="568" y="338"/>
                          </a:lnTo>
                          <a:lnTo>
                            <a:pt x="570" y="338"/>
                          </a:lnTo>
                          <a:lnTo>
                            <a:pt x="572" y="338"/>
                          </a:lnTo>
                          <a:lnTo>
                            <a:pt x="572" y="336"/>
                          </a:lnTo>
                          <a:lnTo>
                            <a:pt x="572" y="334"/>
                          </a:lnTo>
                          <a:lnTo>
                            <a:pt x="574" y="334"/>
                          </a:lnTo>
                          <a:lnTo>
                            <a:pt x="574" y="333"/>
                          </a:lnTo>
                          <a:lnTo>
                            <a:pt x="574" y="334"/>
                          </a:lnTo>
                          <a:lnTo>
                            <a:pt x="576" y="334"/>
                          </a:lnTo>
                          <a:lnTo>
                            <a:pt x="578" y="334"/>
                          </a:lnTo>
                          <a:lnTo>
                            <a:pt x="578" y="333"/>
                          </a:lnTo>
                          <a:lnTo>
                            <a:pt x="578" y="334"/>
                          </a:lnTo>
                          <a:lnTo>
                            <a:pt x="580" y="334"/>
                          </a:lnTo>
                          <a:lnTo>
                            <a:pt x="580" y="336"/>
                          </a:lnTo>
                          <a:lnTo>
                            <a:pt x="582" y="336"/>
                          </a:lnTo>
                          <a:lnTo>
                            <a:pt x="582" y="338"/>
                          </a:lnTo>
                          <a:lnTo>
                            <a:pt x="584" y="338"/>
                          </a:lnTo>
                          <a:lnTo>
                            <a:pt x="586" y="338"/>
                          </a:lnTo>
                          <a:lnTo>
                            <a:pt x="588" y="338"/>
                          </a:lnTo>
                          <a:lnTo>
                            <a:pt x="590" y="338"/>
                          </a:lnTo>
                          <a:lnTo>
                            <a:pt x="590" y="340"/>
                          </a:lnTo>
                          <a:lnTo>
                            <a:pt x="590" y="342"/>
                          </a:lnTo>
                          <a:lnTo>
                            <a:pt x="592" y="342"/>
                          </a:lnTo>
                          <a:lnTo>
                            <a:pt x="592" y="344"/>
                          </a:lnTo>
                          <a:lnTo>
                            <a:pt x="593" y="344"/>
                          </a:lnTo>
                          <a:lnTo>
                            <a:pt x="593" y="346"/>
                          </a:lnTo>
                          <a:lnTo>
                            <a:pt x="592" y="346"/>
                          </a:lnTo>
                          <a:lnTo>
                            <a:pt x="592" y="348"/>
                          </a:lnTo>
                          <a:lnTo>
                            <a:pt x="592" y="350"/>
                          </a:lnTo>
                          <a:lnTo>
                            <a:pt x="593" y="350"/>
                          </a:lnTo>
                          <a:lnTo>
                            <a:pt x="593" y="352"/>
                          </a:lnTo>
                          <a:lnTo>
                            <a:pt x="593" y="354"/>
                          </a:lnTo>
                          <a:lnTo>
                            <a:pt x="595" y="354"/>
                          </a:lnTo>
                          <a:lnTo>
                            <a:pt x="595" y="352"/>
                          </a:lnTo>
                          <a:lnTo>
                            <a:pt x="597" y="352"/>
                          </a:lnTo>
                          <a:lnTo>
                            <a:pt x="597" y="354"/>
                          </a:lnTo>
                          <a:lnTo>
                            <a:pt x="597" y="352"/>
                          </a:lnTo>
                          <a:lnTo>
                            <a:pt x="599" y="352"/>
                          </a:lnTo>
                          <a:lnTo>
                            <a:pt x="601" y="352"/>
                          </a:lnTo>
                          <a:lnTo>
                            <a:pt x="601" y="350"/>
                          </a:lnTo>
                          <a:lnTo>
                            <a:pt x="603" y="348"/>
                          </a:lnTo>
                          <a:lnTo>
                            <a:pt x="605" y="348"/>
                          </a:lnTo>
                          <a:lnTo>
                            <a:pt x="605" y="350"/>
                          </a:lnTo>
                          <a:lnTo>
                            <a:pt x="605" y="348"/>
                          </a:lnTo>
                          <a:lnTo>
                            <a:pt x="607" y="348"/>
                          </a:lnTo>
                          <a:lnTo>
                            <a:pt x="609" y="350"/>
                          </a:lnTo>
                          <a:lnTo>
                            <a:pt x="611" y="350"/>
                          </a:lnTo>
                          <a:lnTo>
                            <a:pt x="611" y="352"/>
                          </a:lnTo>
                          <a:lnTo>
                            <a:pt x="613" y="352"/>
                          </a:lnTo>
                          <a:lnTo>
                            <a:pt x="613" y="354"/>
                          </a:lnTo>
                          <a:lnTo>
                            <a:pt x="615" y="354"/>
                          </a:lnTo>
                          <a:lnTo>
                            <a:pt x="616" y="354"/>
                          </a:lnTo>
                          <a:lnTo>
                            <a:pt x="618" y="354"/>
                          </a:lnTo>
                          <a:lnTo>
                            <a:pt x="618" y="352"/>
                          </a:lnTo>
                          <a:lnTo>
                            <a:pt x="620" y="352"/>
                          </a:lnTo>
                          <a:lnTo>
                            <a:pt x="622" y="352"/>
                          </a:lnTo>
                          <a:lnTo>
                            <a:pt x="624" y="352"/>
                          </a:lnTo>
                          <a:lnTo>
                            <a:pt x="626" y="352"/>
                          </a:lnTo>
                          <a:lnTo>
                            <a:pt x="628" y="352"/>
                          </a:lnTo>
                          <a:lnTo>
                            <a:pt x="630" y="352"/>
                          </a:lnTo>
                          <a:lnTo>
                            <a:pt x="632" y="352"/>
                          </a:lnTo>
                          <a:lnTo>
                            <a:pt x="634" y="352"/>
                          </a:lnTo>
                          <a:lnTo>
                            <a:pt x="634" y="350"/>
                          </a:lnTo>
                          <a:lnTo>
                            <a:pt x="636" y="350"/>
                          </a:lnTo>
                          <a:lnTo>
                            <a:pt x="638" y="350"/>
                          </a:lnTo>
                          <a:lnTo>
                            <a:pt x="639" y="350"/>
                          </a:lnTo>
                          <a:lnTo>
                            <a:pt x="639" y="352"/>
                          </a:lnTo>
                          <a:lnTo>
                            <a:pt x="641" y="352"/>
                          </a:lnTo>
                          <a:lnTo>
                            <a:pt x="641" y="354"/>
                          </a:lnTo>
                          <a:lnTo>
                            <a:pt x="643" y="354"/>
                          </a:lnTo>
                          <a:lnTo>
                            <a:pt x="643" y="356"/>
                          </a:lnTo>
                          <a:lnTo>
                            <a:pt x="645" y="356"/>
                          </a:lnTo>
                          <a:lnTo>
                            <a:pt x="645" y="358"/>
                          </a:lnTo>
                          <a:lnTo>
                            <a:pt x="647" y="358"/>
                          </a:lnTo>
                          <a:lnTo>
                            <a:pt x="647" y="359"/>
                          </a:lnTo>
                          <a:lnTo>
                            <a:pt x="649" y="359"/>
                          </a:lnTo>
                          <a:lnTo>
                            <a:pt x="651" y="359"/>
                          </a:lnTo>
                          <a:lnTo>
                            <a:pt x="653" y="359"/>
                          </a:lnTo>
                          <a:lnTo>
                            <a:pt x="653" y="361"/>
                          </a:lnTo>
                          <a:lnTo>
                            <a:pt x="655" y="361"/>
                          </a:lnTo>
                          <a:lnTo>
                            <a:pt x="655" y="359"/>
                          </a:lnTo>
                          <a:lnTo>
                            <a:pt x="657" y="361"/>
                          </a:lnTo>
                          <a:lnTo>
                            <a:pt x="659" y="361"/>
                          </a:lnTo>
                          <a:lnTo>
                            <a:pt x="661" y="361"/>
                          </a:lnTo>
                          <a:lnTo>
                            <a:pt x="663" y="361"/>
                          </a:lnTo>
                          <a:lnTo>
                            <a:pt x="664" y="361"/>
                          </a:lnTo>
                          <a:lnTo>
                            <a:pt x="666" y="361"/>
                          </a:lnTo>
                          <a:lnTo>
                            <a:pt x="668" y="361"/>
                          </a:lnTo>
                          <a:lnTo>
                            <a:pt x="668" y="359"/>
                          </a:lnTo>
                          <a:lnTo>
                            <a:pt x="670" y="359"/>
                          </a:lnTo>
                          <a:lnTo>
                            <a:pt x="670" y="358"/>
                          </a:lnTo>
                          <a:lnTo>
                            <a:pt x="672" y="358"/>
                          </a:lnTo>
                          <a:lnTo>
                            <a:pt x="672" y="359"/>
                          </a:lnTo>
                          <a:lnTo>
                            <a:pt x="674" y="358"/>
                          </a:lnTo>
                          <a:lnTo>
                            <a:pt x="676" y="358"/>
                          </a:lnTo>
                          <a:lnTo>
                            <a:pt x="676" y="356"/>
                          </a:lnTo>
                          <a:lnTo>
                            <a:pt x="678" y="356"/>
                          </a:lnTo>
                          <a:lnTo>
                            <a:pt x="680" y="356"/>
                          </a:lnTo>
                          <a:lnTo>
                            <a:pt x="682" y="358"/>
                          </a:lnTo>
                          <a:lnTo>
                            <a:pt x="684" y="358"/>
                          </a:lnTo>
                          <a:lnTo>
                            <a:pt x="686" y="358"/>
                          </a:lnTo>
                          <a:lnTo>
                            <a:pt x="686" y="359"/>
                          </a:lnTo>
                          <a:lnTo>
                            <a:pt x="687" y="359"/>
                          </a:lnTo>
                          <a:lnTo>
                            <a:pt x="691" y="359"/>
                          </a:lnTo>
                          <a:lnTo>
                            <a:pt x="695" y="361"/>
                          </a:lnTo>
                          <a:lnTo>
                            <a:pt x="701" y="363"/>
                          </a:lnTo>
                          <a:lnTo>
                            <a:pt x="703" y="363"/>
                          </a:lnTo>
                          <a:lnTo>
                            <a:pt x="705" y="363"/>
                          </a:lnTo>
                          <a:lnTo>
                            <a:pt x="707" y="365"/>
                          </a:lnTo>
                          <a:lnTo>
                            <a:pt x="709" y="365"/>
                          </a:lnTo>
                          <a:lnTo>
                            <a:pt x="711" y="365"/>
                          </a:lnTo>
                          <a:lnTo>
                            <a:pt x="711" y="363"/>
                          </a:lnTo>
                          <a:lnTo>
                            <a:pt x="712" y="363"/>
                          </a:lnTo>
                          <a:lnTo>
                            <a:pt x="712" y="365"/>
                          </a:lnTo>
                          <a:lnTo>
                            <a:pt x="714" y="367"/>
                          </a:lnTo>
                          <a:lnTo>
                            <a:pt x="712" y="367"/>
                          </a:lnTo>
                          <a:lnTo>
                            <a:pt x="712" y="369"/>
                          </a:lnTo>
                          <a:lnTo>
                            <a:pt x="712" y="371"/>
                          </a:lnTo>
                          <a:lnTo>
                            <a:pt x="712" y="373"/>
                          </a:lnTo>
                          <a:lnTo>
                            <a:pt x="712" y="375"/>
                          </a:lnTo>
                          <a:lnTo>
                            <a:pt x="714" y="375"/>
                          </a:lnTo>
                          <a:lnTo>
                            <a:pt x="714" y="377"/>
                          </a:lnTo>
                          <a:lnTo>
                            <a:pt x="716" y="379"/>
                          </a:lnTo>
                          <a:lnTo>
                            <a:pt x="716" y="381"/>
                          </a:lnTo>
                          <a:lnTo>
                            <a:pt x="718" y="381"/>
                          </a:lnTo>
                          <a:lnTo>
                            <a:pt x="720" y="381"/>
                          </a:lnTo>
                          <a:lnTo>
                            <a:pt x="720" y="382"/>
                          </a:lnTo>
                          <a:lnTo>
                            <a:pt x="722" y="384"/>
                          </a:lnTo>
                          <a:lnTo>
                            <a:pt x="722" y="386"/>
                          </a:lnTo>
                          <a:lnTo>
                            <a:pt x="720" y="386"/>
                          </a:lnTo>
                          <a:lnTo>
                            <a:pt x="720" y="388"/>
                          </a:lnTo>
                          <a:lnTo>
                            <a:pt x="722" y="388"/>
                          </a:lnTo>
                          <a:lnTo>
                            <a:pt x="722" y="390"/>
                          </a:lnTo>
                          <a:lnTo>
                            <a:pt x="724" y="390"/>
                          </a:lnTo>
                          <a:lnTo>
                            <a:pt x="724" y="392"/>
                          </a:lnTo>
                          <a:lnTo>
                            <a:pt x="726" y="392"/>
                          </a:lnTo>
                          <a:lnTo>
                            <a:pt x="728" y="394"/>
                          </a:lnTo>
                          <a:lnTo>
                            <a:pt x="730" y="394"/>
                          </a:lnTo>
                          <a:lnTo>
                            <a:pt x="730" y="396"/>
                          </a:lnTo>
                          <a:lnTo>
                            <a:pt x="730" y="398"/>
                          </a:lnTo>
                          <a:lnTo>
                            <a:pt x="730" y="400"/>
                          </a:lnTo>
                          <a:lnTo>
                            <a:pt x="732" y="400"/>
                          </a:lnTo>
                          <a:lnTo>
                            <a:pt x="734" y="400"/>
                          </a:lnTo>
                          <a:lnTo>
                            <a:pt x="735" y="400"/>
                          </a:lnTo>
                          <a:lnTo>
                            <a:pt x="735" y="402"/>
                          </a:lnTo>
                          <a:lnTo>
                            <a:pt x="735" y="404"/>
                          </a:lnTo>
                          <a:lnTo>
                            <a:pt x="737" y="404"/>
                          </a:lnTo>
                          <a:lnTo>
                            <a:pt x="737" y="406"/>
                          </a:lnTo>
                          <a:lnTo>
                            <a:pt x="739" y="406"/>
                          </a:lnTo>
                          <a:lnTo>
                            <a:pt x="739" y="407"/>
                          </a:lnTo>
                          <a:lnTo>
                            <a:pt x="741" y="407"/>
                          </a:lnTo>
                          <a:lnTo>
                            <a:pt x="741" y="409"/>
                          </a:lnTo>
                          <a:lnTo>
                            <a:pt x="741" y="411"/>
                          </a:lnTo>
                          <a:lnTo>
                            <a:pt x="741" y="413"/>
                          </a:lnTo>
                          <a:lnTo>
                            <a:pt x="739" y="413"/>
                          </a:lnTo>
                          <a:lnTo>
                            <a:pt x="739" y="415"/>
                          </a:lnTo>
                          <a:lnTo>
                            <a:pt x="741" y="415"/>
                          </a:lnTo>
                          <a:lnTo>
                            <a:pt x="741" y="417"/>
                          </a:lnTo>
                          <a:lnTo>
                            <a:pt x="743" y="417"/>
                          </a:lnTo>
                          <a:lnTo>
                            <a:pt x="741" y="417"/>
                          </a:lnTo>
                          <a:lnTo>
                            <a:pt x="743" y="417"/>
                          </a:lnTo>
                          <a:lnTo>
                            <a:pt x="743" y="419"/>
                          </a:lnTo>
                          <a:lnTo>
                            <a:pt x="743" y="421"/>
                          </a:lnTo>
                          <a:lnTo>
                            <a:pt x="745" y="421"/>
                          </a:lnTo>
                          <a:lnTo>
                            <a:pt x="745" y="419"/>
                          </a:lnTo>
                          <a:lnTo>
                            <a:pt x="745" y="421"/>
                          </a:lnTo>
                          <a:lnTo>
                            <a:pt x="747" y="421"/>
                          </a:lnTo>
                          <a:lnTo>
                            <a:pt x="747" y="419"/>
                          </a:lnTo>
                          <a:lnTo>
                            <a:pt x="747" y="421"/>
                          </a:lnTo>
                          <a:lnTo>
                            <a:pt x="749" y="421"/>
                          </a:lnTo>
                          <a:lnTo>
                            <a:pt x="751" y="421"/>
                          </a:lnTo>
                          <a:lnTo>
                            <a:pt x="751" y="423"/>
                          </a:lnTo>
                          <a:lnTo>
                            <a:pt x="753" y="423"/>
                          </a:lnTo>
                          <a:lnTo>
                            <a:pt x="753" y="425"/>
                          </a:lnTo>
                          <a:lnTo>
                            <a:pt x="753" y="423"/>
                          </a:lnTo>
                          <a:lnTo>
                            <a:pt x="751" y="425"/>
                          </a:lnTo>
                          <a:lnTo>
                            <a:pt x="753" y="425"/>
                          </a:lnTo>
                          <a:lnTo>
                            <a:pt x="755" y="425"/>
                          </a:lnTo>
                          <a:lnTo>
                            <a:pt x="755" y="427"/>
                          </a:lnTo>
                          <a:lnTo>
                            <a:pt x="757" y="427"/>
                          </a:lnTo>
                          <a:lnTo>
                            <a:pt x="757" y="425"/>
                          </a:lnTo>
                          <a:lnTo>
                            <a:pt x="757" y="427"/>
                          </a:lnTo>
                          <a:lnTo>
                            <a:pt x="757" y="425"/>
                          </a:lnTo>
                          <a:lnTo>
                            <a:pt x="759" y="425"/>
                          </a:lnTo>
                          <a:lnTo>
                            <a:pt x="759" y="427"/>
                          </a:lnTo>
                          <a:lnTo>
                            <a:pt x="757" y="427"/>
                          </a:lnTo>
                          <a:lnTo>
                            <a:pt x="759" y="427"/>
                          </a:lnTo>
                          <a:lnTo>
                            <a:pt x="759" y="429"/>
                          </a:lnTo>
                          <a:lnTo>
                            <a:pt x="760" y="429"/>
                          </a:lnTo>
                          <a:lnTo>
                            <a:pt x="760" y="430"/>
                          </a:lnTo>
                          <a:lnTo>
                            <a:pt x="760" y="432"/>
                          </a:lnTo>
                          <a:lnTo>
                            <a:pt x="762" y="432"/>
                          </a:lnTo>
                          <a:lnTo>
                            <a:pt x="760" y="432"/>
                          </a:lnTo>
                          <a:lnTo>
                            <a:pt x="760" y="434"/>
                          </a:lnTo>
                          <a:lnTo>
                            <a:pt x="762" y="434"/>
                          </a:lnTo>
                          <a:lnTo>
                            <a:pt x="762" y="436"/>
                          </a:lnTo>
                          <a:lnTo>
                            <a:pt x="764" y="436"/>
                          </a:lnTo>
                          <a:lnTo>
                            <a:pt x="764" y="438"/>
                          </a:lnTo>
                          <a:lnTo>
                            <a:pt x="764" y="440"/>
                          </a:lnTo>
                          <a:lnTo>
                            <a:pt x="764" y="442"/>
                          </a:lnTo>
                          <a:lnTo>
                            <a:pt x="764" y="440"/>
                          </a:lnTo>
                          <a:lnTo>
                            <a:pt x="764" y="442"/>
                          </a:lnTo>
                          <a:lnTo>
                            <a:pt x="766" y="442"/>
                          </a:lnTo>
                          <a:lnTo>
                            <a:pt x="766" y="444"/>
                          </a:lnTo>
                          <a:lnTo>
                            <a:pt x="764" y="444"/>
                          </a:lnTo>
                          <a:lnTo>
                            <a:pt x="764" y="446"/>
                          </a:lnTo>
                          <a:lnTo>
                            <a:pt x="766" y="446"/>
                          </a:lnTo>
                          <a:lnTo>
                            <a:pt x="768" y="446"/>
                          </a:lnTo>
                          <a:lnTo>
                            <a:pt x="770" y="446"/>
                          </a:lnTo>
                          <a:lnTo>
                            <a:pt x="770" y="444"/>
                          </a:lnTo>
                          <a:lnTo>
                            <a:pt x="772" y="444"/>
                          </a:lnTo>
                          <a:lnTo>
                            <a:pt x="772" y="446"/>
                          </a:lnTo>
                          <a:lnTo>
                            <a:pt x="772" y="444"/>
                          </a:lnTo>
                          <a:lnTo>
                            <a:pt x="772" y="446"/>
                          </a:lnTo>
                          <a:lnTo>
                            <a:pt x="772" y="448"/>
                          </a:lnTo>
                          <a:lnTo>
                            <a:pt x="774" y="448"/>
                          </a:lnTo>
                          <a:lnTo>
                            <a:pt x="772" y="448"/>
                          </a:lnTo>
                          <a:lnTo>
                            <a:pt x="774" y="448"/>
                          </a:lnTo>
                          <a:lnTo>
                            <a:pt x="774" y="450"/>
                          </a:lnTo>
                          <a:lnTo>
                            <a:pt x="774" y="452"/>
                          </a:lnTo>
                          <a:lnTo>
                            <a:pt x="774" y="454"/>
                          </a:lnTo>
                          <a:lnTo>
                            <a:pt x="772" y="454"/>
                          </a:lnTo>
                          <a:lnTo>
                            <a:pt x="772" y="452"/>
                          </a:lnTo>
                          <a:lnTo>
                            <a:pt x="772" y="454"/>
                          </a:lnTo>
                          <a:lnTo>
                            <a:pt x="774" y="454"/>
                          </a:lnTo>
                          <a:lnTo>
                            <a:pt x="772" y="454"/>
                          </a:lnTo>
                          <a:lnTo>
                            <a:pt x="772" y="455"/>
                          </a:lnTo>
                          <a:lnTo>
                            <a:pt x="772" y="457"/>
                          </a:lnTo>
                          <a:lnTo>
                            <a:pt x="774" y="457"/>
                          </a:lnTo>
                          <a:lnTo>
                            <a:pt x="774" y="455"/>
                          </a:lnTo>
                          <a:lnTo>
                            <a:pt x="774" y="457"/>
                          </a:lnTo>
                          <a:lnTo>
                            <a:pt x="774" y="455"/>
                          </a:lnTo>
                          <a:lnTo>
                            <a:pt x="774" y="457"/>
                          </a:lnTo>
                          <a:lnTo>
                            <a:pt x="776" y="457"/>
                          </a:lnTo>
                          <a:lnTo>
                            <a:pt x="774" y="457"/>
                          </a:lnTo>
                          <a:lnTo>
                            <a:pt x="776" y="457"/>
                          </a:lnTo>
                          <a:lnTo>
                            <a:pt x="776" y="459"/>
                          </a:lnTo>
                          <a:lnTo>
                            <a:pt x="778" y="459"/>
                          </a:lnTo>
                          <a:lnTo>
                            <a:pt x="778" y="461"/>
                          </a:lnTo>
                          <a:lnTo>
                            <a:pt x="778" y="459"/>
                          </a:lnTo>
                          <a:lnTo>
                            <a:pt x="776" y="459"/>
                          </a:lnTo>
                          <a:lnTo>
                            <a:pt x="776" y="461"/>
                          </a:lnTo>
                          <a:lnTo>
                            <a:pt x="778" y="461"/>
                          </a:lnTo>
                          <a:lnTo>
                            <a:pt x="776" y="461"/>
                          </a:lnTo>
                          <a:lnTo>
                            <a:pt x="776" y="463"/>
                          </a:lnTo>
                          <a:lnTo>
                            <a:pt x="774" y="463"/>
                          </a:lnTo>
                          <a:lnTo>
                            <a:pt x="774" y="465"/>
                          </a:lnTo>
                          <a:lnTo>
                            <a:pt x="774" y="467"/>
                          </a:lnTo>
                          <a:lnTo>
                            <a:pt x="776" y="467"/>
                          </a:lnTo>
                          <a:lnTo>
                            <a:pt x="776" y="469"/>
                          </a:lnTo>
                          <a:lnTo>
                            <a:pt x="778" y="469"/>
                          </a:lnTo>
                          <a:lnTo>
                            <a:pt x="778" y="471"/>
                          </a:lnTo>
                          <a:lnTo>
                            <a:pt x="778" y="469"/>
                          </a:lnTo>
                          <a:lnTo>
                            <a:pt x="776" y="471"/>
                          </a:lnTo>
                          <a:lnTo>
                            <a:pt x="776" y="473"/>
                          </a:lnTo>
                          <a:lnTo>
                            <a:pt x="774" y="473"/>
                          </a:lnTo>
                          <a:lnTo>
                            <a:pt x="774" y="475"/>
                          </a:lnTo>
                          <a:lnTo>
                            <a:pt x="774" y="473"/>
                          </a:lnTo>
                          <a:lnTo>
                            <a:pt x="776" y="473"/>
                          </a:lnTo>
                          <a:lnTo>
                            <a:pt x="776" y="475"/>
                          </a:lnTo>
                          <a:lnTo>
                            <a:pt x="776" y="477"/>
                          </a:lnTo>
                          <a:lnTo>
                            <a:pt x="778" y="477"/>
                          </a:lnTo>
                          <a:lnTo>
                            <a:pt x="776" y="477"/>
                          </a:lnTo>
                          <a:lnTo>
                            <a:pt x="776" y="478"/>
                          </a:lnTo>
                          <a:lnTo>
                            <a:pt x="778" y="478"/>
                          </a:lnTo>
                          <a:lnTo>
                            <a:pt x="780" y="478"/>
                          </a:lnTo>
                          <a:lnTo>
                            <a:pt x="782" y="478"/>
                          </a:lnTo>
                          <a:lnTo>
                            <a:pt x="782" y="480"/>
                          </a:lnTo>
                          <a:lnTo>
                            <a:pt x="782" y="482"/>
                          </a:lnTo>
                          <a:lnTo>
                            <a:pt x="780" y="482"/>
                          </a:lnTo>
                          <a:lnTo>
                            <a:pt x="780" y="484"/>
                          </a:lnTo>
                          <a:lnTo>
                            <a:pt x="782" y="484"/>
                          </a:lnTo>
                          <a:lnTo>
                            <a:pt x="782" y="482"/>
                          </a:lnTo>
                          <a:lnTo>
                            <a:pt x="782" y="484"/>
                          </a:lnTo>
                          <a:lnTo>
                            <a:pt x="783" y="484"/>
                          </a:lnTo>
                          <a:lnTo>
                            <a:pt x="783" y="486"/>
                          </a:lnTo>
                          <a:lnTo>
                            <a:pt x="785" y="486"/>
                          </a:lnTo>
                          <a:lnTo>
                            <a:pt x="787" y="486"/>
                          </a:lnTo>
                          <a:lnTo>
                            <a:pt x="787" y="488"/>
                          </a:lnTo>
                          <a:lnTo>
                            <a:pt x="785" y="488"/>
                          </a:lnTo>
                          <a:lnTo>
                            <a:pt x="787" y="488"/>
                          </a:lnTo>
                          <a:lnTo>
                            <a:pt x="787" y="490"/>
                          </a:lnTo>
                          <a:lnTo>
                            <a:pt x="789" y="490"/>
                          </a:lnTo>
                          <a:lnTo>
                            <a:pt x="791" y="490"/>
                          </a:lnTo>
                          <a:lnTo>
                            <a:pt x="791" y="492"/>
                          </a:lnTo>
                          <a:lnTo>
                            <a:pt x="791" y="490"/>
                          </a:lnTo>
                          <a:lnTo>
                            <a:pt x="791" y="492"/>
                          </a:lnTo>
                          <a:lnTo>
                            <a:pt x="793" y="492"/>
                          </a:lnTo>
                          <a:lnTo>
                            <a:pt x="795" y="492"/>
                          </a:lnTo>
                          <a:lnTo>
                            <a:pt x="795" y="494"/>
                          </a:lnTo>
                          <a:lnTo>
                            <a:pt x="797" y="494"/>
                          </a:lnTo>
                          <a:lnTo>
                            <a:pt x="797" y="496"/>
                          </a:lnTo>
                          <a:lnTo>
                            <a:pt x="795" y="496"/>
                          </a:lnTo>
                          <a:lnTo>
                            <a:pt x="797" y="496"/>
                          </a:lnTo>
                          <a:lnTo>
                            <a:pt x="795" y="496"/>
                          </a:lnTo>
                          <a:lnTo>
                            <a:pt x="795" y="498"/>
                          </a:lnTo>
                          <a:lnTo>
                            <a:pt x="797" y="498"/>
                          </a:lnTo>
                          <a:lnTo>
                            <a:pt x="799" y="498"/>
                          </a:lnTo>
                          <a:lnTo>
                            <a:pt x="797" y="498"/>
                          </a:lnTo>
                          <a:lnTo>
                            <a:pt x="797" y="500"/>
                          </a:lnTo>
                          <a:lnTo>
                            <a:pt x="799" y="500"/>
                          </a:lnTo>
                          <a:lnTo>
                            <a:pt x="801" y="500"/>
                          </a:lnTo>
                          <a:lnTo>
                            <a:pt x="801" y="502"/>
                          </a:lnTo>
                          <a:lnTo>
                            <a:pt x="801" y="503"/>
                          </a:lnTo>
                          <a:lnTo>
                            <a:pt x="801" y="502"/>
                          </a:lnTo>
                          <a:lnTo>
                            <a:pt x="803" y="502"/>
                          </a:lnTo>
                          <a:lnTo>
                            <a:pt x="803" y="503"/>
                          </a:lnTo>
                          <a:lnTo>
                            <a:pt x="805" y="503"/>
                          </a:lnTo>
                          <a:lnTo>
                            <a:pt x="807" y="503"/>
                          </a:lnTo>
                          <a:lnTo>
                            <a:pt x="807" y="505"/>
                          </a:lnTo>
                          <a:lnTo>
                            <a:pt x="808" y="505"/>
                          </a:lnTo>
                          <a:lnTo>
                            <a:pt x="808" y="507"/>
                          </a:lnTo>
                          <a:lnTo>
                            <a:pt x="810" y="507"/>
                          </a:lnTo>
                          <a:lnTo>
                            <a:pt x="810" y="505"/>
                          </a:lnTo>
                          <a:lnTo>
                            <a:pt x="812" y="505"/>
                          </a:lnTo>
                          <a:lnTo>
                            <a:pt x="812" y="507"/>
                          </a:lnTo>
                          <a:lnTo>
                            <a:pt x="812" y="509"/>
                          </a:lnTo>
                          <a:lnTo>
                            <a:pt x="812" y="511"/>
                          </a:lnTo>
                          <a:lnTo>
                            <a:pt x="814" y="511"/>
                          </a:lnTo>
                          <a:lnTo>
                            <a:pt x="816" y="511"/>
                          </a:lnTo>
                          <a:lnTo>
                            <a:pt x="816" y="513"/>
                          </a:lnTo>
                          <a:lnTo>
                            <a:pt x="816" y="511"/>
                          </a:lnTo>
                          <a:lnTo>
                            <a:pt x="818" y="511"/>
                          </a:lnTo>
                          <a:lnTo>
                            <a:pt x="818" y="513"/>
                          </a:lnTo>
                          <a:lnTo>
                            <a:pt x="818" y="511"/>
                          </a:lnTo>
                          <a:lnTo>
                            <a:pt x="820" y="511"/>
                          </a:lnTo>
                          <a:lnTo>
                            <a:pt x="820" y="513"/>
                          </a:lnTo>
                          <a:lnTo>
                            <a:pt x="822" y="513"/>
                          </a:lnTo>
                          <a:lnTo>
                            <a:pt x="822" y="515"/>
                          </a:lnTo>
                          <a:lnTo>
                            <a:pt x="824" y="515"/>
                          </a:lnTo>
                          <a:lnTo>
                            <a:pt x="822" y="515"/>
                          </a:lnTo>
                          <a:lnTo>
                            <a:pt x="822" y="517"/>
                          </a:lnTo>
                          <a:lnTo>
                            <a:pt x="822" y="519"/>
                          </a:lnTo>
                          <a:lnTo>
                            <a:pt x="820" y="517"/>
                          </a:lnTo>
                          <a:lnTo>
                            <a:pt x="820" y="519"/>
                          </a:lnTo>
                          <a:lnTo>
                            <a:pt x="822" y="519"/>
                          </a:lnTo>
                          <a:lnTo>
                            <a:pt x="822" y="521"/>
                          </a:lnTo>
                          <a:lnTo>
                            <a:pt x="824" y="521"/>
                          </a:lnTo>
                          <a:lnTo>
                            <a:pt x="824" y="523"/>
                          </a:lnTo>
                          <a:lnTo>
                            <a:pt x="824" y="521"/>
                          </a:lnTo>
                          <a:lnTo>
                            <a:pt x="826" y="521"/>
                          </a:lnTo>
                          <a:lnTo>
                            <a:pt x="826" y="523"/>
                          </a:lnTo>
                          <a:lnTo>
                            <a:pt x="828" y="523"/>
                          </a:lnTo>
                          <a:lnTo>
                            <a:pt x="828" y="525"/>
                          </a:lnTo>
                          <a:lnTo>
                            <a:pt x="828" y="523"/>
                          </a:lnTo>
                          <a:lnTo>
                            <a:pt x="830" y="523"/>
                          </a:lnTo>
                          <a:lnTo>
                            <a:pt x="830" y="525"/>
                          </a:lnTo>
                          <a:lnTo>
                            <a:pt x="831" y="525"/>
                          </a:lnTo>
                          <a:lnTo>
                            <a:pt x="831" y="523"/>
                          </a:lnTo>
                          <a:lnTo>
                            <a:pt x="833" y="523"/>
                          </a:lnTo>
                          <a:lnTo>
                            <a:pt x="833" y="525"/>
                          </a:lnTo>
                          <a:lnTo>
                            <a:pt x="835" y="525"/>
                          </a:lnTo>
                          <a:lnTo>
                            <a:pt x="835" y="523"/>
                          </a:lnTo>
                          <a:lnTo>
                            <a:pt x="837" y="523"/>
                          </a:lnTo>
                          <a:lnTo>
                            <a:pt x="837" y="525"/>
                          </a:lnTo>
                          <a:lnTo>
                            <a:pt x="837" y="523"/>
                          </a:lnTo>
                          <a:lnTo>
                            <a:pt x="839" y="523"/>
                          </a:lnTo>
                          <a:lnTo>
                            <a:pt x="837" y="523"/>
                          </a:lnTo>
                          <a:lnTo>
                            <a:pt x="837" y="525"/>
                          </a:lnTo>
                          <a:lnTo>
                            <a:pt x="839" y="525"/>
                          </a:lnTo>
                          <a:lnTo>
                            <a:pt x="841" y="525"/>
                          </a:lnTo>
                          <a:lnTo>
                            <a:pt x="841" y="526"/>
                          </a:lnTo>
                          <a:lnTo>
                            <a:pt x="839" y="526"/>
                          </a:lnTo>
                          <a:lnTo>
                            <a:pt x="841" y="526"/>
                          </a:lnTo>
                          <a:lnTo>
                            <a:pt x="841" y="528"/>
                          </a:lnTo>
                          <a:lnTo>
                            <a:pt x="839" y="528"/>
                          </a:lnTo>
                          <a:lnTo>
                            <a:pt x="841" y="528"/>
                          </a:lnTo>
                          <a:lnTo>
                            <a:pt x="841" y="530"/>
                          </a:lnTo>
                          <a:lnTo>
                            <a:pt x="839" y="530"/>
                          </a:lnTo>
                          <a:lnTo>
                            <a:pt x="837" y="530"/>
                          </a:lnTo>
                          <a:lnTo>
                            <a:pt x="837" y="532"/>
                          </a:lnTo>
                          <a:lnTo>
                            <a:pt x="837" y="534"/>
                          </a:lnTo>
                          <a:lnTo>
                            <a:pt x="837" y="532"/>
                          </a:lnTo>
                          <a:lnTo>
                            <a:pt x="839" y="532"/>
                          </a:lnTo>
                          <a:lnTo>
                            <a:pt x="839" y="534"/>
                          </a:lnTo>
                          <a:lnTo>
                            <a:pt x="839" y="536"/>
                          </a:lnTo>
                          <a:lnTo>
                            <a:pt x="841" y="536"/>
                          </a:lnTo>
                          <a:lnTo>
                            <a:pt x="843" y="536"/>
                          </a:lnTo>
                          <a:lnTo>
                            <a:pt x="843" y="538"/>
                          </a:lnTo>
                          <a:lnTo>
                            <a:pt x="843" y="540"/>
                          </a:lnTo>
                          <a:lnTo>
                            <a:pt x="845" y="540"/>
                          </a:lnTo>
                          <a:lnTo>
                            <a:pt x="845" y="538"/>
                          </a:lnTo>
                          <a:lnTo>
                            <a:pt x="845" y="540"/>
                          </a:lnTo>
                          <a:lnTo>
                            <a:pt x="847" y="540"/>
                          </a:lnTo>
                          <a:lnTo>
                            <a:pt x="847" y="538"/>
                          </a:lnTo>
                          <a:lnTo>
                            <a:pt x="847" y="540"/>
                          </a:lnTo>
                          <a:lnTo>
                            <a:pt x="849" y="540"/>
                          </a:lnTo>
                          <a:lnTo>
                            <a:pt x="847" y="540"/>
                          </a:lnTo>
                          <a:lnTo>
                            <a:pt x="849" y="542"/>
                          </a:lnTo>
                          <a:lnTo>
                            <a:pt x="847" y="542"/>
                          </a:lnTo>
                          <a:lnTo>
                            <a:pt x="845" y="542"/>
                          </a:lnTo>
                          <a:lnTo>
                            <a:pt x="847" y="542"/>
                          </a:lnTo>
                          <a:lnTo>
                            <a:pt x="849" y="544"/>
                          </a:lnTo>
                          <a:lnTo>
                            <a:pt x="849" y="546"/>
                          </a:lnTo>
                          <a:lnTo>
                            <a:pt x="849" y="544"/>
                          </a:lnTo>
                          <a:lnTo>
                            <a:pt x="851" y="544"/>
                          </a:lnTo>
                          <a:lnTo>
                            <a:pt x="851" y="546"/>
                          </a:lnTo>
                          <a:lnTo>
                            <a:pt x="849" y="546"/>
                          </a:lnTo>
                          <a:lnTo>
                            <a:pt x="851" y="546"/>
                          </a:lnTo>
                          <a:lnTo>
                            <a:pt x="851" y="548"/>
                          </a:lnTo>
                          <a:lnTo>
                            <a:pt x="853" y="548"/>
                          </a:lnTo>
                          <a:lnTo>
                            <a:pt x="853" y="546"/>
                          </a:lnTo>
                          <a:lnTo>
                            <a:pt x="855" y="546"/>
                          </a:lnTo>
                          <a:lnTo>
                            <a:pt x="856" y="546"/>
                          </a:lnTo>
                          <a:lnTo>
                            <a:pt x="856" y="544"/>
                          </a:lnTo>
                          <a:lnTo>
                            <a:pt x="858" y="544"/>
                          </a:lnTo>
                          <a:lnTo>
                            <a:pt x="858" y="546"/>
                          </a:lnTo>
                          <a:lnTo>
                            <a:pt x="858" y="548"/>
                          </a:lnTo>
                          <a:lnTo>
                            <a:pt x="860" y="548"/>
                          </a:lnTo>
                          <a:lnTo>
                            <a:pt x="862" y="548"/>
                          </a:lnTo>
                          <a:lnTo>
                            <a:pt x="864" y="548"/>
                          </a:lnTo>
                          <a:lnTo>
                            <a:pt x="864" y="550"/>
                          </a:lnTo>
                          <a:lnTo>
                            <a:pt x="866" y="550"/>
                          </a:lnTo>
                          <a:lnTo>
                            <a:pt x="864" y="550"/>
                          </a:lnTo>
                          <a:lnTo>
                            <a:pt x="864" y="551"/>
                          </a:lnTo>
                          <a:lnTo>
                            <a:pt x="866" y="551"/>
                          </a:lnTo>
                          <a:lnTo>
                            <a:pt x="868" y="551"/>
                          </a:lnTo>
                          <a:lnTo>
                            <a:pt x="868" y="550"/>
                          </a:lnTo>
                          <a:lnTo>
                            <a:pt x="870" y="550"/>
                          </a:lnTo>
                          <a:lnTo>
                            <a:pt x="872" y="550"/>
                          </a:lnTo>
                          <a:lnTo>
                            <a:pt x="872" y="548"/>
                          </a:lnTo>
                          <a:lnTo>
                            <a:pt x="874" y="548"/>
                          </a:lnTo>
                          <a:lnTo>
                            <a:pt x="874" y="550"/>
                          </a:lnTo>
                          <a:lnTo>
                            <a:pt x="876" y="550"/>
                          </a:lnTo>
                          <a:lnTo>
                            <a:pt x="876" y="548"/>
                          </a:lnTo>
                          <a:lnTo>
                            <a:pt x="878" y="548"/>
                          </a:lnTo>
                          <a:lnTo>
                            <a:pt x="878" y="550"/>
                          </a:lnTo>
                          <a:lnTo>
                            <a:pt x="876" y="550"/>
                          </a:lnTo>
                          <a:lnTo>
                            <a:pt x="878" y="550"/>
                          </a:lnTo>
                          <a:lnTo>
                            <a:pt x="878" y="548"/>
                          </a:lnTo>
                          <a:lnTo>
                            <a:pt x="879" y="548"/>
                          </a:lnTo>
                          <a:lnTo>
                            <a:pt x="879" y="546"/>
                          </a:lnTo>
                          <a:lnTo>
                            <a:pt x="881" y="546"/>
                          </a:lnTo>
                          <a:lnTo>
                            <a:pt x="881" y="548"/>
                          </a:lnTo>
                          <a:lnTo>
                            <a:pt x="883" y="548"/>
                          </a:lnTo>
                          <a:lnTo>
                            <a:pt x="885" y="548"/>
                          </a:lnTo>
                          <a:lnTo>
                            <a:pt x="885" y="546"/>
                          </a:lnTo>
                          <a:lnTo>
                            <a:pt x="887" y="546"/>
                          </a:lnTo>
                          <a:lnTo>
                            <a:pt x="885" y="544"/>
                          </a:lnTo>
                          <a:lnTo>
                            <a:pt x="887" y="544"/>
                          </a:lnTo>
                          <a:lnTo>
                            <a:pt x="885" y="544"/>
                          </a:lnTo>
                          <a:lnTo>
                            <a:pt x="885" y="542"/>
                          </a:lnTo>
                          <a:lnTo>
                            <a:pt x="887" y="542"/>
                          </a:lnTo>
                          <a:lnTo>
                            <a:pt x="889" y="542"/>
                          </a:lnTo>
                          <a:lnTo>
                            <a:pt x="889" y="544"/>
                          </a:lnTo>
                          <a:lnTo>
                            <a:pt x="887" y="544"/>
                          </a:lnTo>
                          <a:lnTo>
                            <a:pt x="889" y="546"/>
                          </a:lnTo>
                          <a:lnTo>
                            <a:pt x="889" y="544"/>
                          </a:lnTo>
                          <a:lnTo>
                            <a:pt x="891" y="544"/>
                          </a:lnTo>
                          <a:lnTo>
                            <a:pt x="891" y="542"/>
                          </a:lnTo>
                          <a:lnTo>
                            <a:pt x="889" y="542"/>
                          </a:lnTo>
                          <a:lnTo>
                            <a:pt x="889" y="540"/>
                          </a:lnTo>
                          <a:lnTo>
                            <a:pt x="889" y="538"/>
                          </a:lnTo>
                          <a:lnTo>
                            <a:pt x="887" y="538"/>
                          </a:lnTo>
                          <a:lnTo>
                            <a:pt x="889" y="536"/>
                          </a:lnTo>
                          <a:lnTo>
                            <a:pt x="889" y="538"/>
                          </a:lnTo>
                          <a:lnTo>
                            <a:pt x="891" y="538"/>
                          </a:lnTo>
                          <a:lnTo>
                            <a:pt x="891" y="536"/>
                          </a:lnTo>
                          <a:lnTo>
                            <a:pt x="891" y="534"/>
                          </a:lnTo>
                          <a:lnTo>
                            <a:pt x="891" y="536"/>
                          </a:lnTo>
                          <a:lnTo>
                            <a:pt x="893" y="536"/>
                          </a:lnTo>
                          <a:lnTo>
                            <a:pt x="895" y="536"/>
                          </a:lnTo>
                          <a:lnTo>
                            <a:pt x="895" y="534"/>
                          </a:lnTo>
                          <a:lnTo>
                            <a:pt x="897" y="534"/>
                          </a:lnTo>
                          <a:lnTo>
                            <a:pt x="899" y="534"/>
                          </a:lnTo>
                          <a:lnTo>
                            <a:pt x="899" y="532"/>
                          </a:lnTo>
                          <a:lnTo>
                            <a:pt x="899" y="530"/>
                          </a:lnTo>
                          <a:lnTo>
                            <a:pt x="901" y="530"/>
                          </a:lnTo>
                          <a:lnTo>
                            <a:pt x="901" y="528"/>
                          </a:lnTo>
                          <a:lnTo>
                            <a:pt x="899" y="528"/>
                          </a:lnTo>
                          <a:lnTo>
                            <a:pt x="901" y="528"/>
                          </a:lnTo>
                          <a:lnTo>
                            <a:pt x="903" y="528"/>
                          </a:lnTo>
                          <a:lnTo>
                            <a:pt x="903" y="530"/>
                          </a:lnTo>
                          <a:lnTo>
                            <a:pt x="903" y="528"/>
                          </a:lnTo>
                          <a:lnTo>
                            <a:pt x="904" y="528"/>
                          </a:lnTo>
                          <a:lnTo>
                            <a:pt x="903" y="528"/>
                          </a:lnTo>
                          <a:lnTo>
                            <a:pt x="904" y="528"/>
                          </a:lnTo>
                          <a:lnTo>
                            <a:pt x="904" y="526"/>
                          </a:lnTo>
                          <a:lnTo>
                            <a:pt x="904" y="525"/>
                          </a:lnTo>
                          <a:lnTo>
                            <a:pt x="906" y="525"/>
                          </a:lnTo>
                          <a:lnTo>
                            <a:pt x="906" y="523"/>
                          </a:lnTo>
                          <a:lnTo>
                            <a:pt x="904" y="523"/>
                          </a:lnTo>
                          <a:lnTo>
                            <a:pt x="904" y="521"/>
                          </a:lnTo>
                          <a:lnTo>
                            <a:pt x="906" y="521"/>
                          </a:lnTo>
                          <a:lnTo>
                            <a:pt x="906" y="519"/>
                          </a:lnTo>
                          <a:lnTo>
                            <a:pt x="906" y="521"/>
                          </a:lnTo>
                          <a:lnTo>
                            <a:pt x="908" y="521"/>
                          </a:lnTo>
                          <a:lnTo>
                            <a:pt x="908" y="519"/>
                          </a:lnTo>
                          <a:lnTo>
                            <a:pt x="910" y="519"/>
                          </a:lnTo>
                          <a:lnTo>
                            <a:pt x="910" y="521"/>
                          </a:lnTo>
                          <a:lnTo>
                            <a:pt x="912" y="521"/>
                          </a:lnTo>
                          <a:lnTo>
                            <a:pt x="914" y="521"/>
                          </a:lnTo>
                          <a:lnTo>
                            <a:pt x="914" y="519"/>
                          </a:lnTo>
                          <a:lnTo>
                            <a:pt x="914" y="521"/>
                          </a:lnTo>
                          <a:lnTo>
                            <a:pt x="916" y="521"/>
                          </a:lnTo>
                          <a:lnTo>
                            <a:pt x="916" y="519"/>
                          </a:lnTo>
                          <a:lnTo>
                            <a:pt x="918" y="519"/>
                          </a:lnTo>
                          <a:lnTo>
                            <a:pt x="918" y="517"/>
                          </a:lnTo>
                          <a:lnTo>
                            <a:pt x="920" y="517"/>
                          </a:lnTo>
                          <a:lnTo>
                            <a:pt x="920" y="519"/>
                          </a:lnTo>
                          <a:lnTo>
                            <a:pt x="922" y="519"/>
                          </a:lnTo>
                          <a:lnTo>
                            <a:pt x="922" y="517"/>
                          </a:lnTo>
                          <a:lnTo>
                            <a:pt x="924" y="517"/>
                          </a:lnTo>
                          <a:lnTo>
                            <a:pt x="922" y="517"/>
                          </a:lnTo>
                          <a:lnTo>
                            <a:pt x="922" y="515"/>
                          </a:lnTo>
                          <a:lnTo>
                            <a:pt x="922" y="513"/>
                          </a:lnTo>
                          <a:lnTo>
                            <a:pt x="924" y="513"/>
                          </a:lnTo>
                          <a:lnTo>
                            <a:pt x="922" y="513"/>
                          </a:lnTo>
                          <a:lnTo>
                            <a:pt x="922" y="511"/>
                          </a:lnTo>
                          <a:lnTo>
                            <a:pt x="920" y="513"/>
                          </a:lnTo>
                          <a:lnTo>
                            <a:pt x="920" y="511"/>
                          </a:lnTo>
                          <a:lnTo>
                            <a:pt x="922" y="509"/>
                          </a:lnTo>
                          <a:lnTo>
                            <a:pt x="922" y="511"/>
                          </a:lnTo>
                          <a:lnTo>
                            <a:pt x="924" y="511"/>
                          </a:lnTo>
                          <a:lnTo>
                            <a:pt x="924" y="513"/>
                          </a:lnTo>
                          <a:lnTo>
                            <a:pt x="926" y="513"/>
                          </a:lnTo>
                          <a:lnTo>
                            <a:pt x="926" y="511"/>
                          </a:lnTo>
                          <a:lnTo>
                            <a:pt x="924" y="509"/>
                          </a:lnTo>
                          <a:lnTo>
                            <a:pt x="926" y="507"/>
                          </a:lnTo>
                          <a:lnTo>
                            <a:pt x="924" y="507"/>
                          </a:lnTo>
                          <a:lnTo>
                            <a:pt x="924" y="505"/>
                          </a:lnTo>
                          <a:lnTo>
                            <a:pt x="924" y="503"/>
                          </a:lnTo>
                          <a:lnTo>
                            <a:pt x="922" y="503"/>
                          </a:lnTo>
                          <a:lnTo>
                            <a:pt x="920" y="503"/>
                          </a:lnTo>
                          <a:lnTo>
                            <a:pt x="920" y="505"/>
                          </a:lnTo>
                          <a:lnTo>
                            <a:pt x="918" y="505"/>
                          </a:lnTo>
                          <a:lnTo>
                            <a:pt x="918" y="503"/>
                          </a:lnTo>
                          <a:lnTo>
                            <a:pt x="920" y="503"/>
                          </a:lnTo>
                          <a:lnTo>
                            <a:pt x="922" y="503"/>
                          </a:lnTo>
                          <a:lnTo>
                            <a:pt x="922" y="502"/>
                          </a:lnTo>
                          <a:lnTo>
                            <a:pt x="922" y="500"/>
                          </a:lnTo>
                          <a:lnTo>
                            <a:pt x="920" y="500"/>
                          </a:lnTo>
                          <a:lnTo>
                            <a:pt x="920" y="498"/>
                          </a:lnTo>
                          <a:lnTo>
                            <a:pt x="918" y="498"/>
                          </a:lnTo>
                          <a:lnTo>
                            <a:pt x="920" y="496"/>
                          </a:lnTo>
                          <a:lnTo>
                            <a:pt x="920" y="498"/>
                          </a:lnTo>
                          <a:lnTo>
                            <a:pt x="922" y="498"/>
                          </a:lnTo>
                          <a:lnTo>
                            <a:pt x="922" y="496"/>
                          </a:lnTo>
                          <a:lnTo>
                            <a:pt x="924" y="496"/>
                          </a:lnTo>
                          <a:lnTo>
                            <a:pt x="926" y="496"/>
                          </a:lnTo>
                          <a:lnTo>
                            <a:pt x="926" y="498"/>
                          </a:lnTo>
                          <a:lnTo>
                            <a:pt x="927" y="498"/>
                          </a:lnTo>
                          <a:lnTo>
                            <a:pt x="927" y="496"/>
                          </a:lnTo>
                          <a:lnTo>
                            <a:pt x="927" y="494"/>
                          </a:lnTo>
                          <a:lnTo>
                            <a:pt x="926" y="494"/>
                          </a:lnTo>
                          <a:lnTo>
                            <a:pt x="924" y="492"/>
                          </a:lnTo>
                          <a:lnTo>
                            <a:pt x="922" y="492"/>
                          </a:lnTo>
                          <a:lnTo>
                            <a:pt x="922" y="490"/>
                          </a:lnTo>
                          <a:lnTo>
                            <a:pt x="922" y="488"/>
                          </a:lnTo>
                          <a:lnTo>
                            <a:pt x="922" y="486"/>
                          </a:lnTo>
                          <a:lnTo>
                            <a:pt x="922" y="484"/>
                          </a:lnTo>
                          <a:lnTo>
                            <a:pt x="924" y="484"/>
                          </a:lnTo>
                          <a:lnTo>
                            <a:pt x="924" y="486"/>
                          </a:lnTo>
                          <a:lnTo>
                            <a:pt x="926" y="486"/>
                          </a:lnTo>
                          <a:lnTo>
                            <a:pt x="927" y="486"/>
                          </a:lnTo>
                          <a:lnTo>
                            <a:pt x="927" y="484"/>
                          </a:lnTo>
                          <a:lnTo>
                            <a:pt x="927" y="482"/>
                          </a:lnTo>
                          <a:lnTo>
                            <a:pt x="927" y="480"/>
                          </a:lnTo>
                          <a:lnTo>
                            <a:pt x="926" y="480"/>
                          </a:lnTo>
                          <a:lnTo>
                            <a:pt x="924" y="480"/>
                          </a:lnTo>
                          <a:lnTo>
                            <a:pt x="926" y="480"/>
                          </a:lnTo>
                          <a:lnTo>
                            <a:pt x="927" y="480"/>
                          </a:lnTo>
                          <a:lnTo>
                            <a:pt x="929" y="480"/>
                          </a:lnTo>
                          <a:lnTo>
                            <a:pt x="929" y="482"/>
                          </a:lnTo>
                          <a:lnTo>
                            <a:pt x="931" y="482"/>
                          </a:lnTo>
                          <a:lnTo>
                            <a:pt x="933" y="482"/>
                          </a:lnTo>
                          <a:lnTo>
                            <a:pt x="933" y="484"/>
                          </a:lnTo>
                          <a:lnTo>
                            <a:pt x="933" y="482"/>
                          </a:lnTo>
                          <a:lnTo>
                            <a:pt x="935" y="482"/>
                          </a:lnTo>
                          <a:lnTo>
                            <a:pt x="935" y="480"/>
                          </a:lnTo>
                          <a:lnTo>
                            <a:pt x="937" y="480"/>
                          </a:lnTo>
                          <a:lnTo>
                            <a:pt x="937" y="478"/>
                          </a:lnTo>
                          <a:lnTo>
                            <a:pt x="935" y="478"/>
                          </a:lnTo>
                          <a:lnTo>
                            <a:pt x="935" y="477"/>
                          </a:lnTo>
                          <a:lnTo>
                            <a:pt x="933" y="477"/>
                          </a:lnTo>
                          <a:lnTo>
                            <a:pt x="935" y="477"/>
                          </a:lnTo>
                          <a:lnTo>
                            <a:pt x="937" y="477"/>
                          </a:lnTo>
                          <a:lnTo>
                            <a:pt x="939" y="477"/>
                          </a:lnTo>
                          <a:lnTo>
                            <a:pt x="939" y="475"/>
                          </a:lnTo>
                          <a:lnTo>
                            <a:pt x="941" y="475"/>
                          </a:lnTo>
                          <a:lnTo>
                            <a:pt x="941" y="477"/>
                          </a:lnTo>
                          <a:lnTo>
                            <a:pt x="943" y="477"/>
                          </a:lnTo>
                          <a:lnTo>
                            <a:pt x="945" y="477"/>
                          </a:lnTo>
                          <a:lnTo>
                            <a:pt x="947" y="477"/>
                          </a:lnTo>
                          <a:lnTo>
                            <a:pt x="947" y="475"/>
                          </a:lnTo>
                          <a:lnTo>
                            <a:pt x="949" y="475"/>
                          </a:lnTo>
                          <a:lnTo>
                            <a:pt x="949" y="477"/>
                          </a:lnTo>
                          <a:lnTo>
                            <a:pt x="949" y="478"/>
                          </a:lnTo>
                          <a:lnTo>
                            <a:pt x="947" y="478"/>
                          </a:lnTo>
                          <a:lnTo>
                            <a:pt x="947" y="480"/>
                          </a:lnTo>
                          <a:lnTo>
                            <a:pt x="947" y="482"/>
                          </a:lnTo>
                          <a:lnTo>
                            <a:pt x="947" y="484"/>
                          </a:lnTo>
                          <a:lnTo>
                            <a:pt x="947" y="486"/>
                          </a:lnTo>
                          <a:lnTo>
                            <a:pt x="949" y="486"/>
                          </a:lnTo>
                          <a:lnTo>
                            <a:pt x="951" y="488"/>
                          </a:lnTo>
                          <a:lnTo>
                            <a:pt x="952" y="488"/>
                          </a:lnTo>
                          <a:lnTo>
                            <a:pt x="954" y="490"/>
                          </a:lnTo>
                          <a:lnTo>
                            <a:pt x="956" y="488"/>
                          </a:lnTo>
                          <a:lnTo>
                            <a:pt x="956" y="486"/>
                          </a:lnTo>
                          <a:lnTo>
                            <a:pt x="956" y="484"/>
                          </a:lnTo>
                          <a:lnTo>
                            <a:pt x="958" y="484"/>
                          </a:lnTo>
                          <a:lnTo>
                            <a:pt x="958" y="482"/>
                          </a:lnTo>
                          <a:lnTo>
                            <a:pt x="960" y="484"/>
                          </a:lnTo>
                          <a:lnTo>
                            <a:pt x="962" y="484"/>
                          </a:lnTo>
                          <a:lnTo>
                            <a:pt x="960" y="482"/>
                          </a:lnTo>
                          <a:lnTo>
                            <a:pt x="960" y="480"/>
                          </a:lnTo>
                          <a:lnTo>
                            <a:pt x="960" y="478"/>
                          </a:lnTo>
                          <a:lnTo>
                            <a:pt x="960" y="477"/>
                          </a:lnTo>
                          <a:lnTo>
                            <a:pt x="960" y="475"/>
                          </a:lnTo>
                          <a:lnTo>
                            <a:pt x="962" y="475"/>
                          </a:lnTo>
                          <a:lnTo>
                            <a:pt x="964" y="475"/>
                          </a:lnTo>
                          <a:lnTo>
                            <a:pt x="966" y="475"/>
                          </a:lnTo>
                          <a:lnTo>
                            <a:pt x="968" y="475"/>
                          </a:lnTo>
                          <a:lnTo>
                            <a:pt x="968" y="477"/>
                          </a:lnTo>
                          <a:lnTo>
                            <a:pt x="970" y="477"/>
                          </a:lnTo>
                          <a:lnTo>
                            <a:pt x="970" y="478"/>
                          </a:lnTo>
                          <a:lnTo>
                            <a:pt x="970" y="480"/>
                          </a:lnTo>
                          <a:lnTo>
                            <a:pt x="974" y="480"/>
                          </a:lnTo>
                          <a:lnTo>
                            <a:pt x="975" y="480"/>
                          </a:lnTo>
                          <a:lnTo>
                            <a:pt x="977" y="480"/>
                          </a:lnTo>
                          <a:lnTo>
                            <a:pt x="977" y="482"/>
                          </a:lnTo>
                          <a:lnTo>
                            <a:pt x="977" y="484"/>
                          </a:lnTo>
                          <a:lnTo>
                            <a:pt x="979" y="484"/>
                          </a:lnTo>
                          <a:lnTo>
                            <a:pt x="979" y="482"/>
                          </a:lnTo>
                          <a:lnTo>
                            <a:pt x="979" y="480"/>
                          </a:lnTo>
                          <a:lnTo>
                            <a:pt x="981" y="480"/>
                          </a:lnTo>
                          <a:lnTo>
                            <a:pt x="981" y="478"/>
                          </a:lnTo>
                          <a:lnTo>
                            <a:pt x="981" y="477"/>
                          </a:lnTo>
                          <a:lnTo>
                            <a:pt x="979" y="477"/>
                          </a:lnTo>
                          <a:lnTo>
                            <a:pt x="979" y="475"/>
                          </a:lnTo>
                          <a:lnTo>
                            <a:pt x="981" y="475"/>
                          </a:lnTo>
                          <a:lnTo>
                            <a:pt x="981" y="477"/>
                          </a:lnTo>
                          <a:lnTo>
                            <a:pt x="983" y="477"/>
                          </a:lnTo>
                          <a:lnTo>
                            <a:pt x="983" y="478"/>
                          </a:lnTo>
                          <a:lnTo>
                            <a:pt x="983" y="480"/>
                          </a:lnTo>
                          <a:lnTo>
                            <a:pt x="985" y="480"/>
                          </a:lnTo>
                          <a:lnTo>
                            <a:pt x="985" y="482"/>
                          </a:lnTo>
                          <a:lnTo>
                            <a:pt x="985" y="484"/>
                          </a:lnTo>
                          <a:lnTo>
                            <a:pt x="987" y="486"/>
                          </a:lnTo>
                          <a:lnTo>
                            <a:pt x="989" y="488"/>
                          </a:lnTo>
                          <a:lnTo>
                            <a:pt x="991" y="488"/>
                          </a:lnTo>
                          <a:lnTo>
                            <a:pt x="993" y="488"/>
                          </a:lnTo>
                          <a:lnTo>
                            <a:pt x="995" y="488"/>
                          </a:lnTo>
                          <a:lnTo>
                            <a:pt x="995" y="490"/>
                          </a:lnTo>
                          <a:lnTo>
                            <a:pt x="997" y="490"/>
                          </a:lnTo>
                          <a:lnTo>
                            <a:pt x="999" y="490"/>
                          </a:lnTo>
                          <a:lnTo>
                            <a:pt x="999" y="492"/>
                          </a:lnTo>
                          <a:lnTo>
                            <a:pt x="999" y="494"/>
                          </a:lnTo>
                          <a:lnTo>
                            <a:pt x="1000" y="494"/>
                          </a:lnTo>
                          <a:lnTo>
                            <a:pt x="1002" y="494"/>
                          </a:lnTo>
                          <a:lnTo>
                            <a:pt x="1002" y="496"/>
                          </a:lnTo>
                          <a:lnTo>
                            <a:pt x="1004" y="496"/>
                          </a:lnTo>
                          <a:lnTo>
                            <a:pt x="1004" y="498"/>
                          </a:lnTo>
                          <a:lnTo>
                            <a:pt x="1006" y="500"/>
                          </a:lnTo>
                          <a:lnTo>
                            <a:pt x="1008" y="500"/>
                          </a:lnTo>
                          <a:lnTo>
                            <a:pt x="1010" y="500"/>
                          </a:lnTo>
                          <a:lnTo>
                            <a:pt x="1010" y="502"/>
                          </a:lnTo>
                          <a:lnTo>
                            <a:pt x="1012" y="502"/>
                          </a:lnTo>
                          <a:lnTo>
                            <a:pt x="1014" y="502"/>
                          </a:lnTo>
                          <a:lnTo>
                            <a:pt x="1016" y="502"/>
                          </a:lnTo>
                          <a:lnTo>
                            <a:pt x="1016" y="503"/>
                          </a:lnTo>
                          <a:lnTo>
                            <a:pt x="1018" y="503"/>
                          </a:lnTo>
                          <a:lnTo>
                            <a:pt x="1018" y="505"/>
                          </a:lnTo>
                          <a:lnTo>
                            <a:pt x="1020" y="505"/>
                          </a:lnTo>
                          <a:lnTo>
                            <a:pt x="1022" y="505"/>
                          </a:lnTo>
                          <a:lnTo>
                            <a:pt x="1022" y="503"/>
                          </a:lnTo>
                          <a:lnTo>
                            <a:pt x="1023" y="503"/>
                          </a:lnTo>
                          <a:lnTo>
                            <a:pt x="1023" y="505"/>
                          </a:lnTo>
                          <a:lnTo>
                            <a:pt x="1025" y="505"/>
                          </a:lnTo>
                          <a:lnTo>
                            <a:pt x="1025" y="503"/>
                          </a:lnTo>
                          <a:lnTo>
                            <a:pt x="1027" y="503"/>
                          </a:lnTo>
                          <a:lnTo>
                            <a:pt x="1029" y="503"/>
                          </a:lnTo>
                          <a:lnTo>
                            <a:pt x="1029" y="502"/>
                          </a:lnTo>
                          <a:lnTo>
                            <a:pt x="1031" y="502"/>
                          </a:lnTo>
                          <a:lnTo>
                            <a:pt x="1033" y="502"/>
                          </a:lnTo>
                          <a:lnTo>
                            <a:pt x="1033" y="503"/>
                          </a:lnTo>
                          <a:lnTo>
                            <a:pt x="1033" y="505"/>
                          </a:lnTo>
                          <a:lnTo>
                            <a:pt x="1035" y="505"/>
                          </a:lnTo>
                          <a:lnTo>
                            <a:pt x="1035" y="507"/>
                          </a:lnTo>
                          <a:lnTo>
                            <a:pt x="1037" y="509"/>
                          </a:lnTo>
                          <a:lnTo>
                            <a:pt x="1039" y="509"/>
                          </a:lnTo>
                          <a:lnTo>
                            <a:pt x="1039" y="511"/>
                          </a:lnTo>
                          <a:lnTo>
                            <a:pt x="1041" y="511"/>
                          </a:lnTo>
                          <a:lnTo>
                            <a:pt x="1041" y="513"/>
                          </a:lnTo>
                          <a:lnTo>
                            <a:pt x="1041" y="515"/>
                          </a:lnTo>
                          <a:lnTo>
                            <a:pt x="1041" y="517"/>
                          </a:lnTo>
                          <a:lnTo>
                            <a:pt x="1043" y="517"/>
                          </a:lnTo>
                          <a:lnTo>
                            <a:pt x="1043" y="519"/>
                          </a:lnTo>
                          <a:lnTo>
                            <a:pt x="1045" y="521"/>
                          </a:lnTo>
                          <a:lnTo>
                            <a:pt x="1047" y="521"/>
                          </a:lnTo>
                          <a:lnTo>
                            <a:pt x="1047" y="523"/>
                          </a:lnTo>
                          <a:lnTo>
                            <a:pt x="1048" y="523"/>
                          </a:lnTo>
                          <a:lnTo>
                            <a:pt x="1048" y="525"/>
                          </a:lnTo>
                          <a:lnTo>
                            <a:pt x="1048" y="526"/>
                          </a:lnTo>
                          <a:lnTo>
                            <a:pt x="1047" y="526"/>
                          </a:lnTo>
                          <a:lnTo>
                            <a:pt x="1047" y="528"/>
                          </a:lnTo>
                          <a:lnTo>
                            <a:pt x="1047" y="530"/>
                          </a:lnTo>
                          <a:lnTo>
                            <a:pt x="1048" y="530"/>
                          </a:lnTo>
                          <a:lnTo>
                            <a:pt x="1048" y="532"/>
                          </a:lnTo>
                          <a:lnTo>
                            <a:pt x="1048" y="534"/>
                          </a:lnTo>
                          <a:lnTo>
                            <a:pt x="1050" y="534"/>
                          </a:lnTo>
                          <a:lnTo>
                            <a:pt x="1052" y="534"/>
                          </a:lnTo>
                          <a:lnTo>
                            <a:pt x="1054" y="534"/>
                          </a:lnTo>
                          <a:lnTo>
                            <a:pt x="1054" y="536"/>
                          </a:lnTo>
                          <a:lnTo>
                            <a:pt x="1054" y="538"/>
                          </a:lnTo>
                          <a:lnTo>
                            <a:pt x="1054" y="540"/>
                          </a:lnTo>
                          <a:lnTo>
                            <a:pt x="1052" y="540"/>
                          </a:lnTo>
                          <a:lnTo>
                            <a:pt x="1052" y="542"/>
                          </a:lnTo>
                          <a:lnTo>
                            <a:pt x="1050" y="544"/>
                          </a:lnTo>
                          <a:lnTo>
                            <a:pt x="1050" y="546"/>
                          </a:lnTo>
                          <a:lnTo>
                            <a:pt x="1052" y="546"/>
                          </a:lnTo>
                          <a:lnTo>
                            <a:pt x="1054" y="546"/>
                          </a:lnTo>
                          <a:lnTo>
                            <a:pt x="1056" y="546"/>
                          </a:lnTo>
                          <a:lnTo>
                            <a:pt x="1058" y="544"/>
                          </a:lnTo>
                          <a:lnTo>
                            <a:pt x="1060" y="542"/>
                          </a:lnTo>
                          <a:lnTo>
                            <a:pt x="1062" y="542"/>
                          </a:lnTo>
                          <a:lnTo>
                            <a:pt x="1064" y="542"/>
                          </a:lnTo>
                          <a:lnTo>
                            <a:pt x="1064" y="544"/>
                          </a:lnTo>
                          <a:lnTo>
                            <a:pt x="1064" y="546"/>
                          </a:lnTo>
                          <a:lnTo>
                            <a:pt x="1064" y="548"/>
                          </a:lnTo>
                          <a:lnTo>
                            <a:pt x="1062" y="550"/>
                          </a:lnTo>
                          <a:lnTo>
                            <a:pt x="1064" y="551"/>
                          </a:lnTo>
                          <a:lnTo>
                            <a:pt x="1064" y="553"/>
                          </a:lnTo>
                          <a:lnTo>
                            <a:pt x="1066" y="553"/>
                          </a:lnTo>
                          <a:lnTo>
                            <a:pt x="1066" y="555"/>
                          </a:lnTo>
                          <a:lnTo>
                            <a:pt x="1068" y="555"/>
                          </a:lnTo>
                          <a:lnTo>
                            <a:pt x="1068" y="557"/>
                          </a:lnTo>
                          <a:lnTo>
                            <a:pt x="1066" y="557"/>
                          </a:lnTo>
                          <a:lnTo>
                            <a:pt x="1064" y="557"/>
                          </a:lnTo>
                          <a:lnTo>
                            <a:pt x="1064" y="559"/>
                          </a:lnTo>
                          <a:lnTo>
                            <a:pt x="1064" y="561"/>
                          </a:lnTo>
                          <a:lnTo>
                            <a:pt x="1066" y="563"/>
                          </a:lnTo>
                          <a:lnTo>
                            <a:pt x="1068" y="563"/>
                          </a:lnTo>
                          <a:lnTo>
                            <a:pt x="1068" y="565"/>
                          </a:lnTo>
                          <a:lnTo>
                            <a:pt x="1068" y="567"/>
                          </a:lnTo>
                          <a:lnTo>
                            <a:pt x="1070" y="567"/>
                          </a:lnTo>
                          <a:lnTo>
                            <a:pt x="1070" y="565"/>
                          </a:lnTo>
                          <a:lnTo>
                            <a:pt x="1071" y="565"/>
                          </a:lnTo>
                          <a:lnTo>
                            <a:pt x="1071" y="563"/>
                          </a:lnTo>
                          <a:lnTo>
                            <a:pt x="1070" y="561"/>
                          </a:lnTo>
                          <a:lnTo>
                            <a:pt x="1068" y="559"/>
                          </a:lnTo>
                          <a:lnTo>
                            <a:pt x="1070" y="557"/>
                          </a:lnTo>
                          <a:lnTo>
                            <a:pt x="1071" y="557"/>
                          </a:lnTo>
                          <a:lnTo>
                            <a:pt x="1073" y="557"/>
                          </a:lnTo>
                          <a:lnTo>
                            <a:pt x="1073" y="555"/>
                          </a:lnTo>
                          <a:lnTo>
                            <a:pt x="1075" y="555"/>
                          </a:lnTo>
                          <a:lnTo>
                            <a:pt x="1077" y="555"/>
                          </a:lnTo>
                          <a:lnTo>
                            <a:pt x="1077" y="557"/>
                          </a:lnTo>
                          <a:lnTo>
                            <a:pt x="1079" y="557"/>
                          </a:lnTo>
                          <a:lnTo>
                            <a:pt x="1079" y="559"/>
                          </a:lnTo>
                          <a:lnTo>
                            <a:pt x="1079" y="561"/>
                          </a:lnTo>
                          <a:lnTo>
                            <a:pt x="1079" y="563"/>
                          </a:lnTo>
                          <a:lnTo>
                            <a:pt x="1077" y="563"/>
                          </a:lnTo>
                          <a:lnTo>
                            <a:pt x="1075" y="563"/>
                          </a:lnTo>
                          <a:lnTo>
                            <a:pt x="1075" y="565"/>
                          </a:lnTo>
                          <a:lnTo>
                            <a:pt x="1075" y="567"/>
                          </a:lnTo>
                          <a:lnTo>
                            <a:pt x="1075" y="569"/>
                          </a:lnTo>
                          <a:lnTo>
                            <a:pt x="1077" y="569"/>
                          </a:lnTo>
                          <a:lnTo>
                            <a:pt x="1079" y="571"/>
                          </a:lnTo>
                          <a:lnTo>
                            <a:pt x="1079" y="573"/>
                          </a:lnTo>
                          <a:lnTo>
                            <a:pt x="1077" y="573"/>
                          </a:lnTo>
                          <a:lnTo>
                            <a:pt x="1075" y="573"/>
                          </a:lnTo>
                          <a:lnTo>
                            <a:pt x="1073" y="573"/>
                          </a:lnTo>
                          <a:lnTo>
                            <a:pt x="1073" y="574"/>
                          </a:lnTo>
                          <a:lnTo>
                            <a:pt x="1073" y="576"/>
                          </a:lnTo>
                          <a:lnTo>
                            <a:pt x="1075" y="576"/>
                          </a:lnTo>
                          <a:lnTo>
                            <a:pt x="1075" y="578"/>
                          </a:lnTo>
                          <a:lnTo>
                            <a:pt x="1075" y="580"/>
                          </a:lnTo>
                          <a:lnTo>
                            <a:pt x="1077" y="580"/>
                          </a:lnTo>
                          <a:lnTo>
                            <a:pt x="1077" y="582"/>
                          </a:lnTo>
                          <a:lnTo>
                            <a:pt x="1079" y="584"/>
                          </a:lnTo>
                          <a:lnTo>
                            <a:pt x="1083" y="586"/>
                          </a:lnTo>
                          <a:lnTo>
                            <a:pt x="1083" y="588"/>
                          </a:lnTo>
                          <a:lnTo>
                            <a:pt x="1085" y="588"/>
                          </a:lnTo>
                          <a:lnTo>
                            <a:pt x="1085" y="586"/>
                          </a:lnTo>
                          <a:lnTo>
                            <a:pt x="1085" y="584"/>
                          </a:lnTo>
                          <a:lnTo>
                            <a:pt x="1085" y="582"/>
                          </a:lnTo>
                          <a:lnTo>
                            <a:pt x="1083" y="582"/>
                          </a:lnTo>
                          <a:lnTo>
                            <a:pt x="1083" y="580"/>
                          </a:lnTo>
                          <a:lnTo>
                            <a:pt x="1083" y="578"/>
                          </a:lnTo>
                          <a:lnTo>
                            <a:pt x="1085" y="578"/>
                          </a:lnTo>
                          <a:lnTo>
                            <a:pt x="1087" y="578"/>
                          </a:lnTo>
                          <a:lnTo>
                            <a:pt x="1087" y="580"/>
                          </a:lnTo>
                          <a:lnTo>
                            <a:pt x="1089" y="580"/>
                          </a:lnTo>
                          <a:lnTo>
                            <a:pt x="1089" y="582"/>
                          </a:lnTo>
                          <a:lnTo>
                            <a:pt x="1091" y="582"/>
                          </a:lnTo>
                          <a:lnTo>
                            <a:pt x="1091" y="584"/>
                          </a:lnTo>
                          <a:lnTo>
                            <a:pt x="1091" y="586"/>
                          </a:lnTo>
                          <a:lnTo>
                            <a:pt x="1093" y="586"/>
                          </a:lnTo>
                          <a:lnTo>
                            <a:pt x="1093" y="588"/>
                          </a:lnTo>
                          <a:lnTo>
                            <a:pt x="1095" y="588"/>
                          </a:lnTo>
                          <a:lnTo>
                            <a:pt x="1095" y="590"/>
                          </a:lnTo>
                          <a:lnTo>
                            <a:pt x="1096" y="592"/>
                          </a:lnTo>
                          <a:lnTo>
                            <a:pt x="1096" y="594"/>
                          </a:lnTo>
                          <a:lnTo>
                            <a:pt x="1096" y="596"/>
                          </a:lnTo>
                          <a:lnTo>
                            <a:pt x="1095" y="596"/>
                          </a:lnTo>
                          <a:lnTo>
                            <a:pt x="1095" y="598"/>
                          </a:lnTo>
                          <a:lnTo>
                            <a:pt x="1095" y="599"/>
                          </a:lnTo>
                          <a:lnTo>
                            <a:pt x="1095" y="601"/>
                          </a:lnTo>
                          <a:lnTo>
                            <a:pt x="1096" y="603"/>
                          </a:lnTo>
                          <a:lnTo>
                            <a:pt x="1098" y="603"/>
                          </a:lnTo>
                          <a:lnTo>
                            <a:pt x="1100" y="603"/>
                          </a:lnTo>
                          <a:lnTo>
                            <a:pt x="1102" y="603"/>
                          </a:lnTo>
                          <a:lnTo>
                            <a:pt x="1102" y="601"/>
                          </a:lnTo>
                          <a:lnTo>
                            <a:pt x="1104" y="599"/>
                          </a:lnTo>
                          <a:lnTo>
                            <a:pt x="1104" y="598"/>
                          </a:lnTo>
                          <a:lnTo>
                            <a:pt x="1106" y="598"/>
                          </a:lnTo>
                          <a:lnTo>
                            <a:pt x="1108" y="598"/>
                          </a:lnTo>
                          <a:lnTo>
                            <a:pt x="1110" y="599"/>
                          </a:lnTo>
                          <a:lnTo>
                            <a:pt x="1110" y="601"/>
                          </a:lnTo>
                          <a:lnTo>
                            <a:pt x="1112" y="601"/>
                          </a:lnTo>
                          <a:lnTo>
                            <a:pt x="1112" y="599"/>
                          </a:lnTo>
                          <a:lnTo>
                            <a:pt x="1112" y="598"/>
                          </a:lnTo>
                          <a:lnTo>
                            <a:pt x="1112" y="596"/>
                          </a:lnTo>
                          <a:lnTo>
                            <a:pt x="1114" y="596"/>
                          </a:lnTo>
                          <a:lnTo>
                            <a:pt x="1116" y="598"/>
                          </a:lnTo>
                          <a:lnTo>
                            <a:pt x="1116" y="599"/>
                          </a:lnTo>
                          <a:lnTo>
                            <a:pt x="1118" y="599"/>
                          </a:lnTo>
                          <a:lnTo>
                            <a:pt x="1119" y="598"/>
                          </a:lnTo>
                          <a:lnTo>
                            <a:pt x="1119" y="596"/>
                          </a:lnTo>
                          <a:lnTo>
                            <a:pt x="1119" y="594"/>
                          </a:lnTo>
                          <a:lnTo>
                            <a:pt x="1121" y="594"/>
                          </a:lnTo>
                          <a:lnTo>
                            <a:pt x="1123" y="596"/>
                          </a:lnTo>
                          <a:lnTo>
                            <a:pt x="1123" y="598"/>
                          </a:lnTo>
                          <a:lnTo>
                            <a:pt x="1123" y="599"/>
                          </a:lnTo>
                          <a:lnTo>
                            <a:pt x="1125" y="599"/>
                          </a:lnTo>
                          <a:lnTo>
                            <a:pt x="1125" y="601"/>
                          </a:lnTo>
                          <a:lnTo>
                            <a:pt x="1125" y="603"/>
                          </a:lnTo>
                          <a:lnTo>
                            <a:pt x="1127" y="603"/>
                          </a:lnTo>
                          <a:lnTo>
                            <a:pt x="1129" y="603"/>
                          </a:lnTo>
                          <a:lnTo>
                            <a:pt x="1131" y="603"/>
                          </a:lnTo>
                          <a:lnTo>
                            <a:pt x="1133" y="603"/>
                          </a:lnTo>
                          <a:lnTo>
                            <a:pt x="1135" y="603"/>
                          </a:lnTo>
                          <a:lnTo>
                            <a:pt x="1137" y="605"/>
                          </a:lnTo>
                          <a:lnTo>
                            <a:pt x="1137" y="607"/>
                          </a:lnTo>
                          <a:lnTo>
                            <a:pt x="1139" y="607"/>
                          </a:lnTo>
                          <a:lnTo>
                            <a:pt x="1139" y="609"/>
                          </a:lnTo>
                          <a:lnTo>
                            <a:pt x="1137" y="609"/>
                          </a:lnTo>
                          <a:lnTo>
                            <a:pt x="1137" y="611"/>
                          </a:lnTo>
                          <a:lnTo>
                            <a:pt x="1137" y="613"/>
                          </a:lnTo>
                          <a:lnTo>
                            <a:pt x="1135" y="613"/>
                          </a:lnTo>
                          <a:lnTo>
                            <a:pt x="1133" y="613"/>
                          </a:lnTo>
                          <a:lnTo>
                            <a:pt x="1133" y="615"/>
                          </a:lnTo>
                          <a:lnTo>
                            <a:pt x="1135" y="615"/>
                          </a:lnTo>
                          <a:lnTo>
                            <a:pt x="1137" y="615"/>
                          </a:lnTo>
                          <a:lnTo>
                            <a:pt x="1139" y="615"/>
                          </a:lnTo>
                          <a:lnTo>
                            <a:pt x="1141" y="615"/>
                          </a:lnTo>
                          <a:lnTo>
                            <a:pt x="1141" y="617"/>
                          </a:lnTo>
                          <a:lnTo>
                            <a:pt x="1143" y="617"/>
                          </a:lnTo>
                          <a:lnTo>
                            <a:pt x="1144" y="615"/>
                          </a:lnTo>
                          <a:lnTo>
                            <a:pt x="1146" y="615"/>
                          </a:lnTo>
                          <a:lnTo>
                            <a:pt x="1146" y="613"/>
                          </a:lnTo>
                          <a:lnTo>
                            <a:pt x="1148" y="613"/>
                          </a:lnTo>
                          <a:lnTo>
                            <a:pt x="1150" y="613"/>
                          </a:lnTo>
                          <a:lnTo>
                            <a:pt x="1150" y="615"/>
                          </a:lnTo>
                          <a:lnTo>
                            <a:pt x="1150" y="617"/>
                          </a:lnTo>
                          <a:lnTo>
                            <a:pt x="1152" y="617"/>
                          </a:lnTo>
                          <a:lnTo>
                            <a:pt x="1154" y="617"/>
                          </a:lnTo>
                          <a:lnTo>
                            <a:pt x="1154" y="615"/>
                          </a:lnTo>
                          <a:lnTo>
                            <a:pt x="1156" y="615"/>
                          </a:lnTo>
                          <a:lnTo>
                            <a:pt x="1156" y="617"/>
                          </a:lnTo>
                          <a:lnTo>
                            <a:pt x="1158" y="619"/>
                          </a:lnTo>
                          <a:lnTo>
                            <a:pt x="1158" y="621"/>
                          </a:lnTo>
                          <a:lnTo>
                            <a:pt x="1158" y="623"/>
                          </a:lnTo>
                          <a:lnTo>
                            <a:pt x="1160" y="623"/>
                          </a:lnTo>
                          <a:lnTo>
                            <a:pt x="1162" y="623"/>
                          </a:lnTo>
                          <a:lnTo>
                            <a:pt x="1160" y="624"/>
                          </a:lnTo>
                          <a:lnTo>
                            <a:pt x="1158" y="626"/>
                          </a:lnTo>
                          <a:lnTo>
                            <a:pt x="1158" y="628"/>
                          </a:lnTo>
                          <a:lnTo>
                            <a:pt x="1156" y="630"/>
                          </a:lnTo>
                          <a:lnTo>
                            <a:pt x="1154" y="630"/>
                          </a:lnTo>
                          <a:lnTo>
                            <a:pt x="1152" y="632"/>
                          </a:lnTo>
                          <a:lnTo>
                            <a:pt x="1154" y="632"/>
                          </a:lnTo>
                          <a:lnTo>
                            <a:pt x="1156" y="632"/>
                          </a:lnTo>
                          <a:lnTo>
                            <a:pt x="1158" y="634"/>
                          </a:lnTo>
                          <a:lnTo>
                            <a:pt x="1160" y="634"/>
                          </a:lnTo>
                          <a:lnTo>
                            <a:pt x="1158" y="636"/>
                          </a:lnTo>
                          <a:lnTo>
                            <a:pt x="1158" y="638"/>
                          </a:lnTo>
                          <a:lnTo>
                            <a:pt x="1158" y="640"/>
                          </a:lnTo>
                          <a:lnTo>
                            <a:pt x="1160" y="642"/>
                          </a:lnTo>
                          <a:lnTo>
                            <a:pt x="1162" y="642"/>
                          </a:lnTo>
                          <a:lnTo>
                            <a:pt x="1164" y="642"/>
                          </a:lnTo>
                          <a:lnTo>
                            <a:pt x="1166" y="642"/>
                          </a:lnTo>
                          <a:lnTo>
                            <a:pt x="1167" y="644"/>
                          </a:lnTo>
                          <a:lnTo>
                            <a:pt x="1167" y="646"/>
                          </a:lnTo>
                          <a:lnTo>
                            <a:pt x="1167" y="647"/>
                          </a:lnTo>
                          <a:lnTo>
                            <a:pt x="1169" y="647"/>
                          </a:lnTo>
                          <a:lnTo>
                            <a:pt x="1169" y="646"/>
                          </a:lnTo>
                          <a:lnTo>
                            <a:pt x="1171" y="644"/>
                          </a:lnTo>
                          <a:lnTo>
                            <a:pt x="1171" y="642"/>
                          </a:lnTo>
                          <a:lnTo>
                            <a:pt x="1171" y="640"/>
                          </a:lnTo>
                          <a:lnTo>
                            <a:pt x="1171" y="638"/>
                          </a:lnTo>
                          <a:lnTo>
                            <a:pt x="1173" y="638"/>
                          </a:lnTo>
                          <a:lnTo>
                            <a:pt x="1173" y="640"/>
                          </a:lnTo>
                          <a:lnTo>
                            <a:pt x="1173" y="642"/>
                          </a:lnTo>
                          <a:lnTo>
                            <a:pt x="1175" y="642"/>
                          </a:lnTo>
                          <a:lnTo>
                            <a:pt x="1175" y="644"/>
                          </a:lnTo>
                          <a:lnTo>
                            <a:pt x="1175" y="646"/>
                          </a:lnTo>
                          <a:lnTo>
                            <a:pt x="1175" y="647"/>
                          </a:lnTo>
                          <a:lnTo>
                            <a:pt x="1177" y="649"/>
                          </a:lnTo>
                          <a:lnTo>
                            <a:pt x="1179" y="651"/>
                          </a:lnTo>
                          <a:lnTo>
                            <a:pt x="1179" y="653"/>
                          </a:lnTo>
                          <a:lnTo>
                            <a:pt x="1179" y="655"/>
                          </a:lnTo>
                          <a:lnTo>
                            <a:pt x="1177" y="655"/>
                          </a:lnTo>
                          <a:lnTo>
                            <a:pt x="1177" y="657"/>
                          </a:lnTo>
                          <a:lnTo>
                            <a:pt x="1175" y="657"/>
                          </a:lnTo>
                          <a:lnTo>
                            <a:pt x="1175" y="659"/>
                          </a:lnTo>
                          <a:lnTo>
                            <a:pt x="1175" y="661"/>
                          </a:lnTo>
                          <a:lnTo>
                            <a:pt x="1175" y="663"/>
                          </a:lnTo>
                          <a:lnTo>
                            <a:pt x="1177" y="663"/>
                          </a:lnTo>
                          <a:lnTo>
                            <a:pt x="1179" y="663"/>
                          </a:lnTo>
                          <a:lnTo>
                            <a:pt x="1181" y="663"/>
                          </a:lnTo>
                          <a:lnTo>
                            <a:pt x="1181" y="665"/>
                          </a:lnTo>
                          <a:lnTo>
                            <a:pt x="1183" y="665"/>
                          </a:lnTo>
                          <a:lnTo>
                            <a:pt x="1181" y="667"/>
                          </a:lnTo>
                          <a:lnTo>
                            <a:pt x="1179" y="667"/>
                          </a:lnTo>
                          <a:lnTo>
                            <a:pt x="1177" y="669"/>
                          </a:lnTo>
                          <a:lnTo>
                            <a:pt x="1177" y="671"/>
                          </a:lnTo>
                          <a:lnTo>
                            <a:pt x="1179" y="672"/>
                          </a:lnTo>
                          <a:lnTo>
                            <a:pt x="1181" y="672"/>
                          </a:lnTo>
                          <a:lnTo>
                            <a:pt x="1183" y="672"/>
                          </a:lnTo>
                          <a:lnTo>
                            <a:pt x="1185" y="672"/>
                          </a:lnTo>
                          <a:lnTo>
                            <a:pt x="1187" y="671"/>
                          </a:lnTo>
                          <a:lnTo>
                            <a:pt x="1187" y="669"/>
                          </a:lnTo>
                          <a:lnTo>
                            <a:pt x="1187" y="667"/>
                          </a:lnTo>
                          <a:lnTo>
                            <a:pt x="1187" y="665"/>
                          </a:lnTo>
                          <a:lnTo>
                            <a:pt x="1187" y="667"/>
                          </a:lnTo>
                          <a:lnTo>
                            <a:pt x="1189" y="667"/>
                          </a:lnTo>
                          <a:lnTo>
                            <a:pt x="1191" y="669"/>
                          </a:lnTo>
                          <a:lnTo>
                            <a:pt x="1192" y="669"/>
                          </a:lnTo>
                          <a:lnTo>
                            <a:pt x="1194" y="669"/>
                          </a:lnTo>
                          <a:lnTo>
                            <a:pt x="1194" y="671"/>
                          </a:lnTo>
                          <a:lnTo>
                            <a:pt x="1196" y="672"/>
                          </a:lnTo>
                          <a:lnTo>
                            <a:pt x="1196" y="674"/>
                          </a:lnTo>
                          <a:lnTo>
                            <a:pt x="1198" y="676"/>
                          </a:lnTo>
                          <a:lnTo>
                            <a:pt x="1198" y="678"/>
                          </a:lnTo>
                          <a:lnTo>
                            <a:pt x="1196" y="678"/>
                          </a:lnTo>
                          <a:lnTo>
                            <a:pt x="1196" y="680"/>
                          </a:lnTo>
                          <a:lnTo>
                            <a:pt x="1198" y="680"/>
                          </a:lnTo>
                          <a:lnTo>
                            <a:pt x="1198" y="682"/>
                          </a:lnTo>
                          <a:lnTo>
                            <a:pt x="1200" y="682"/>
                          </a:lnTo>
                          <a:lnTo>
                            <a:pt x="1202" y="682"/>
                          </a:lnTo>
                          <a:lnTo>
                            <a:pt x="1204" y="682"/>
                          </a:lnTo>
                          <a:lnTo>
                            <a:pt x="1204" y="684"/>
                          </a:lnTo>
                          <a:lnTo>
                            <a:pt x="1202" y="684"/>
                          </a:lnTo>
                          <a:lnTo>
                            <a:pt x="1200" y="684"/>
                          </a:lnTo>
                          <a:lnTo>
                            <a:pt x="1200" y="686"/>
                          </a:lnTo>
                          <a:lnTo>
                            <a:pt x="1200" y="688"/>
                          </a:lnTo>
                          <a:lnTo>
                            <a:pt x="1200" y="690"/>
                          </a:lnTo>
                          <a:lnTo>
                            <a:pt x="1200" y="692"/>
                          </a:lnTo>
                          <a:lnTo>
                            <a:pt x="1200" y="694"/>
                          </a:lnTo>
                          <a:lnTo>
                            <a:pt x="1198" y="695"/>
                          </a:lnTo>
                          <a:lnTo>
                            <a:pt x="1196" y="695"/>
                          </a:lnTo>
                          <a:lnTo>
                            <a:pt x="1194" y="695"/>
                          </a:lnTo>
                          <a:lnTo>
                            <a:pt x="1194" y="697"/>
                          </a:lnTo>
                          <a:lnTo>
                            <a:pt x="1196" y="697"/>
                          </a:lnTo>
                          <a:lnTo>
                            <a:pt x="1198" y="699"/>
                          </a:lnTo>
                          <a:lnTo>
                            <a:pt x="1200" y="699"/>
                          </a:lnTo>
                          <a:lnTo>
                            <a:pt x="1200" y="701"/>
                          </a:lnTo>
                          <a:lnTo>
                            <a:pt x="1202" y="701"/>
                          </a:lnTo>
                          <a:lnTo>
                            <a:pt x="1204" y="699"/>
                          </a:lnTo>
                          <a:lnTo>
                            <a:pt x="1206" y="699"/>
                          </a:lnTo>
                          <a:lnTo>
                            <a:pt x="1208" y="699"/>
                          </a:lnTo>
                          <a:lnTo>
                            <a:pt x="1208" y="697"/>
                          </a:lnTo>
                          <a:lnTo>
                            <a:pt x="1210" y="697"/>
                          </a:lnTo>
                          <a:lnTo>
                            <a:pt x="1210" y="695"/>
                          </a:lnTo>
                          <a:lnTo>
                            <a:pt x="1210" y="694"/>
                          </a:lnTo>
                          <a:lnTo>
                            <a:pt x="1208" y="694"/>
                          </a:lnTo>
                          <a:lnTo>
                            <a:pt x="1206" y="694"/>
                          </a:lnTo>
                          <a:lnTo>
                            <a:pt x="1206" y="692"/>
                          </a:lnTo>
                          <a:lnTo>
                            <a:pt x="1208" y="692"/>
                          </a:lnTo>
                          <a:lnTo>
                            <a:pt x="1210" y="694"/>
                          </a:lnTo>
                          <a:lnTo>
                            <a:pt x="1212" y="694"/>
                          </a:lnTo>
                          <a:lnTo>
                            <a:pt x="1214" y="694"/>
                          </a:lnTo>
                          <a:lnTo>
                            <a:pt x="1215" y="694"/>
                          </a:lnTo>
                          <a:lnTo>
                            <a:pt x="1217" y="694"/>
                          </a:lnTo>
                          <a:lnTo>
                            <a:pt x="1217" y="692"/>
                          </a:lnTo>
                          <a:lnTo>
                            <a:pt x="1219" y="692"/>
                          </a:lnTo>
                          <a:lnTo>
                            <a:pt x="1219" y="694"/>
                          </a:lnTo>
                          <a:lnTo>
                            <a:pt x="1217" y="694"/>
                          </a:lnTo>
                          <a:lnTo>
                            <a:pt x="1217" y="695"/>
                          </a:lnTo>
                          <a:lnTo>
                            <a:pt x="1217" y="697"/>
                          </a:lnTo>
                          <a:lnTo>
                            <a:pt x="1215" y="699"/>
                          </a:lnTo>
                          <a:lnTo>
                            <a:pt x="1214" y="699"/>
                          </a:lnTo>
                          <a:lnTo>
                            <a:pt x="1214" y="701"/>
                          </a:lnTo>
                          <a:lnTo>
                            <a:pt x="1214" y="703"/>
                          </a:lnTo>
                          <a:lnTo>
                            <a:pt x="1215" y="703"/>
                          </a:lnTo>
                          <a:lnTo>
                            <a:pt x="1217" y="703"/>
                          </a:lnTo>
                          <a:lnTo>
                            <a:pt x="1219" y="703"/>
                          </a:lnTo>
                          <a:lnTo>
                            <a:pt x="1221" y="703"/>
                          </a:lnTo>
                          <a:lnTo>
                            <a:pt x="1221" y="701"/>
                          </a:lnTo>
                          <a:lnTo>
                            <a:pt x="1223" y="703"/>
                          </a:lnTo>
                          <a:lnTo>
                            <a:pt x="1221" y="705"/>
                          </a:lnTo>
                          <a:lnTo>
                            <a:pt x="1221" y="707"/>
                          </a:lnTo>
                          <a:lnTo>
                            <a:pt x="1223" y="707"/>
                          </a:lnTo>
                          <a:lnTo>
                            <a:pt x="1223" y="709"/>
                          </a:lnTo>
                          <a:lnTo>
                            <a:pt x="1223" y="711"/>
                          </a:lnTo>
                          <a:lnTo>
                            <a:pt x="1223" y="713"/>
                          </a:lnTo>
                          <a:lnTo>
                            <a:pt x="1225" y="715"/>
                          </a:lnTo>
                          <a:lnTo>
                            <a:pt x="1227" y="715"/>
                          </a:lnTo>
                          <a:lnTo>
                            <a:pt x="1227" y="713"/>
                          </a:lnTo>
                          <a:lnTo>
                            <a:pt x="1227" y="711"/>
                          </a:lnTo>
                          <a:lnTo>
                            <a:pt x="1229" y="711"/>
                          </a:lnTo>
                          <a:lnTo>
                            <a:pt x="1229" y="709"/>
                          </a:lnTo>
                          <a:lnTo>
                            <a:pt x="1231" y="707"/>
                          </a:lnTo>
                          <a:lnTo>
                            <a:pt x="1233" y="707"/>
                          </a:lnTo>
                          <a:lnTo>
                            <a:pt x="1235" y="707"/>
                          </a:lnTo>
                          <a:lnTo>
                            <a:pt x="1235" y="705"/>
                          </a:lnTo>
                          <a:lnTo>
                            <a:pt x="1237" y="707"/>
                          </a:lnTo>
                          <a:lnTo>
                            <a:pt x="1237" y="709"/>
                          </a:lnTo>
                          <a:lnTo>
                            <a:pt x="1237" y="711"/>
                          </a:lnTo>
                          <a:lnTo>
                            <a:pt x="1237" y="713"/>
                          </a:lnTo>
                          <a:lnTo>
                            <a:pt x="1235" y="713"/>
                          </a:lnTo>
                          <a:lnTo>
                            <a:pt x="1233" y="713"/>
                          </a:lnTo>
                          <a:lnTo>
                            <a:pt x="1231" y="713"/>
                          </a:lnTo>
                          <a:lnTo>
                            <a:pt x="1231" y="715"/>
                          </a:lnTo>
                          <a:lnTo>
                            <a:pt x="1229" y="715"/>
                          </a:lnTo>
                          <a:lnTo>
                            <a:pt x="1229" y="717"/>
                          </a:lnTo>
                          <a:lnTo>
                            <a:pt x="1231" y="717"/>
                          </a:lnTo>
                          <a:lnTo>
                            <a:pt x="1231" y="719"/>
                          </a:lnTo>
                          <a:lnTo>
                            <a:pt x="1233" y="720"/>
                          </a:lnTo>
                          <a:lnTo>
                            <a:pt x="1233" y="722"/>
                          </a:lnTo>
                          <a:lnTo>
                            <a:pt x="1235" y="724"/>
                          </a:lnTo>
                          <a:lnTo>
                            <a:pt x="1237" y="726"/>
                          </a:lnTo>
                          <a:lnTo>
                            <a:pt x="1237" y="728"/>
                          </a:lnTo>
                          <a:lnTo>
                            <a:pt x="1238" y="728"/>
                          </a:lnTo>
                          <a:lnTo>
                            <a:pt x="1240" y="728"/>
                          </a:lnTo>
                          <a:lnTo>
                            <a:pt x="1242" y="730"/>
                          </a:lnTo>
                          <a:lnTo>
                            <a:pt x="1244" y="732"/>
                          </a:lnTo>
                          <a:lnTo>
                            <a:pt x="1246" y="732"/>
                          </a:lnTo>
                          <a:lnTo>
                            <a:pt x="1248" y="732"/>
                          </a:lnTo>
                          <a:lnTo>
                            <a:pt x="1250" y="734"/>
                          </a:lnTo>
                          <a:lnTo>
                            <a:pt x="1252" y="736"/>
                          </a:lnTo>
                          <a:lnTo>
                            <a:pt x="1254" y="736"/>
                          </a:lnTo>
                          <a:lnTo>
                            <a:pt x="1254" y="734"/>
                          </a:lnTo>
                          <a:lnTo>
                            <a:pt x="1256" y="734"/>
                          </a:lnTo>
                          <a:lnTo>
                            <a:pt x="1258" y="734"/>
                          </a:lnTo>
                          <a:lnTo>
                            <a:pt x="1256" y="736"/>
                          </a:lnTo>
                          <a:lnTo>
                            <a:pt x="1258" y="738"/>
                          </a:lnTo>
                          <a:lnTo>
                            <a:pt x="1260" y="738"/>
                          </a:lnTo>
                          <a:lnTo>
                            <a:pt x="1260" y="740"/>
                          </a:lnTo>
                          <a:lnTo>
                            <a:pt x="1258" y="740"/>
                          </a:lnTo>
                          <a:lnTo>
                            <a:pt x="1256" y="740"/>
                          </a:lnTo>
                          <a:lnTo>
                            <a:pt x="1254" y="740"/>
                          </a:lnTo>
                          <a:lnTo>
                            <a:pt x="1254" y="742"/>
                          </a:lnTo>
                          <a:lnTo>
                            <a:pt x="1256" y="742"/>
                          </a:lnTo>
                          <a:lnTo>
                            <a:pt x="1258" y="742"/>
                          </a:lnTo>
                          <a:lnTo>
                            <a:pt x="1260" y="742"/>
                          </a:lnTo>
                          <a:lnTo>
                            <a:pt x="1262" y="742"/>
                          </a:lnTo>
                          <a:lnTo>
                            <a:pt x="1263" y="742"/>
                          </a:lnTo>
                          <a:lnTo>
                            <a:pt x="1263" y="740"/>
                          </a:lnTo>
                          <a:lnTo>
                            <a:pt x="1265" y="738"/>
                          </a:lnTo>
                          <a:lnTo>
                            <a:pt x="1267" y="738"/>
                          </a:lnTo>
                          <a:lnTo>
                            <a:pt x="1269" y="736"/>
                          </a:lnTo>
                          <a:lnTo>
                            <a:pt x="1271" y="734"/>
                          </a:lnTo>
                          <a:lnTo>
                            <a:pt x="1273" y="732"/>
                          </a:lnTo>
                          <a:lnTo>
                            <a:pt x="1275" y="734"/>
                          </a:lnTo>
                          <a:lnTo>
                            <a:pt x="1275" y="736"/>
                          </a:lnTo>
                          <a:lnTo>
                            <a:pt x="1273" y="736"/>
                          </a:lnTo>
                          <a:lnTo>
                            <a:pt x="1271" y="736"/>
                          </a:lnTo>
                          <a:lnTo>
                            <a:pt x="1271" y="738"/>
                          </a:lnTo>
                          <a:lnTo>
                            <a:pt x="1269" y="738"/>
                          </a:lnTo>
                          <a:lnTo>
                            <a:pt x="1269" y="740"/>
                          </a:lnTo>
                          <a:lnTo>
                            <a:pt x="1269" y="742"/>
                          </a:lnTo>
                          <a:lnTo>
                            <a:pt x="1269" y="743"/>
                          </a:lnTo>
                          <a:lnTo>
                            <a:pt x="1267" y="745"/>
                          </a:lnTo>
                          <a:lnTo>
                            <a:pt x="1267" y="747"/>
                          </a:lnTo>
                          <a:lnTo>
                            <a:pt x="1269" y="747"/>
                          </a:lnTo>
                          <a:lnTo>
                            <a:pt x="1271" y="747"/>
                          </a:lnTo>
                          <a:lnTo>
                            <a:pt x="1271" y="745"/>
                          </a:lnTo>
                          <a:lnTo>
                            <a:pt x="1273" y="745"/>
                          </a:lnTo>
                          <a:lnTo>
                            <a:pt x="1275" y="745"/>
                          </a:lnTo>
                          <a:lnTo>
                            <a:pt x="1277" y="745"/>
                          </a:lnTo>
                          <a:lnTo>
                            <a:pt x="1277" y="743"/>
                          </a:lnTo>
                          <a:lnTo>
                            <a:pt x="1279" y="743"/>
                          </a:lnTo>
                          <a:lnTo>
                            <a:pt x="1279" y="745"/>
                          </a:lnTo>
                          <a:lnTo>
                            <a:pt x="1281" y="745"/>
                          </a:lnTo>
                          <a:lnTo>
                            <a:pt x="1283" y="747"/>
                          </a:lnTo>
                          <a:lnTo>
                            <a:pt x="1283" y="749"/>
                          </a:lnTo>
                          <a:lnTo>
                            <a:pt x="1285" y="749"/>
                          </a:lnTo>
                          <a:lnTo>
                            <a:pt x="1283" y="749"/>
                          </a:lnTo>
                          <a:lnTo>
                            <a:pt x="1283" y="751"/>
                          </a:lnTo>
                          <a:lnTo>
                            <a:pt x="1283" y="753"/>
                          </a:lnTo>
                          <a:lnTo>
                            <a:pt x="1281" y="753"/>
                          </a:lnTo>
                          <a:lnTo>
                            <a:pt x="1279" y="755"/>
                          </a:lnTo>
                          <a:lnTo>
                            <a:pt x="1279" y="757"/>
                          </a:lnTo>
                          <a:lnTo>
                            <a:pt x="1281" y="757"/>
                          </a:lnTo>
                          <a:lnTo>
                            <a:pt x="1281" y="759"/>
                          </a:lnTo>
                          <a:lnTo>
                            <a:pt x="1283" y="759"/>
                          </a:lnTo>
                          <a:lnTo>
                            <a:pt x="1285" y="759"/>
                          </a:lnTo>
                          <a:lnTo>
                            <a:pt x="1285" y="757"/>
                          </a:lnTo>
                          <a:lnTo>
                            <a:pt x="1286" y="755"/>
                          </a:lnTo>
                          <a:lnTo>
                            <a:pt x="1288" y="755"/>
                          </a:lnTo>
                          <a:lnTo>
                            <a:pt x="1290" y="757"/>
                          </a:lnTo>
                          <a:lnTo>
                            <a:pt x="1290" y="755"/>
                          </a:lnTo>
                          <a:lnTo>
                            <a:pt x="1292" y="755"/>
                          </a:lnTo>
                          <a:lnTo>
                            <a:pt x="1292" y="753"/>
                          </a:lnTo>
                          <a:lnTo>
                            <a:pt x="1292" y="751"/>
                          </a:lnTo>
                          <a:lnTo>
                            <a:pt x="1294" y="751"/>
                          </a:lnTo>
                          <a:lnTo>
                            <a:pt x="1296" y="751"/>
                          </a:lnTo>
                          <a:lnTo>
                            <a:pt x="1294" y="749"/>
                          </a:lnTo>
                          <a:lnTo>
                            <a:pt x="1296" y="749"/>
                          </a:lnTo>
                          <a:lnTo>
                            <a:pt x="1294" y="747"/>
                          </a:lnTo>
                          <a:lnTo>
                            <a:pt x="1296" y="745"/>
                          </a:lnTo>
                          <a:lnTo>
                            <a:pt x="1296" y="743"/>
                          </a:lnTo>
                          <a:lnTo>
                            <a:pt x="1296" y="742"/>
                          </a:lnTo>
                          <a:lnTo>
                            <a:pt x="1298" y="742"/>
                          </a:lnTo>
                          <a:lnTo>
                            <a:pt x="1300" y="742"/>
                          </a:lnTo>
                          <a:lnTo>
                            <a:pt x="1300" y="743"/>
                          </a:lnTo>
                          <a:lnTo>
                            <a:pt x="1302" y="743"/>
                          </a:lnTo>
                          <a:lnTo>
                            <a:pt x="1302" y="745"/>
                          </a:lnTo>
                          <a:lnTo>
                            <a:pt x="1302" y="747"/>
                          </a:lnTo>
                          <a:lnTo>
                            <a:pt x="1300" y="747"/>
                          </a:lnTo>
                          <a:lnTo>
                            <a:pt x="1298" y="749"/>
                          </a:lnTo>
                          <a:lnTo>
                            <a:pt x="1300" y="751"/>
                          </a:lnTo>
                          <a:lnTo>
                            <a:pt x="1302" y="751"/>
                          </a:lnTo>
                          <a:lnTo>
                            <a:pt x="1302" y="753"/>
                          </a:lnTo>
                          <a:lnTo>
                            <a:pt x="1304" y="753"/>
                          </a:lnTo>
                          <a:lnTo>
                            <a:pt x="1306" y="753"/>
                          </a:lnTo>
                          <a:lnTo>
                            <a:pt x="1308" y="753"/>
                          </a:lnTo>
                          <a:lnTo>
                            <a:pt x="1310" y="753"/>
                          </a:lnTo>
                          <a:lnTo>
                            <a:pt x="1311" y="753"/>
                          </a:lnTo>
                          <a:lnTo>
                            <a:pt x="1313" y="751"/>
                          </a:lnTo>
                          <a:lnTo>
                            <a:pt x="1315" y="751"/>
                          </a:lnTo>
                          <a:lnTo>
                            <a:pt x="1315" y="749"/>
                          </a:lnTo>
                          <a:lnTo>
                            <a:pt x="1317" y="749"/>
                          </a:lnTo>
                          <a:lnTo>
                            <a:pt x="1317" y="747"/>
                          </a:lnTo>
                          <a:lnTo>
                            <a:pt x="1317" y="745"/>
                          </a:lnTo>
                          <a:lnTo>
                            <a:pt x="1317" y="743"/>
                          </a:lnTo>
                          <a:lnTo>
                            <a:pt x="1317" y="742"/>
                          </a:lnTo>
                          <a:lnTo>
                            <a:pt x="1319" y="742"/>
                          </a:lnTo>
                          <a:lnTo>
                            <a:pt x="1319" y="743"/>
                          </a:lnTo>
                          <a:lnTo>
                            <a:pt x="1321" y="743"/>
                          </a:lnTo>
                          <a:lnTo>
                            <a:pt x="1323" y="743"/>
                          </a:lnTo>
                          <a:lnTo>
                            <a:pt x="1325" y="743"/>
                          </a:lnTo>
                          <a:lnTo>
                            <a:pt x="1325" y="745"/>
                          </a:lnTo>
                          <a:lnTo>
                            <a:pt x="1325" y="747"/>
                          </a:lnTo>
                          <a:lnTo>
                            <a:pt x="1325" y="749"/>
                          </a:lnTo>
                          <a:lnTo>
                            <a:pt x="1325" y="751"/>
                          </a:lnTo>
                          <a:lnTo>
                            <a:pt x="1327" y="751"/>
                          </a:lnTo>
                          <a:lnTo>
                            <a:pt x="1327" y="753"/>
                          </a:lnTo>
                          <a:lnTo>
                            <a:pt x="1329" y="753"/>
                          </a:lnTo>
                          <a:lnTo>
                            <a:pt x="1331" y="753"/>
                          </a:lnTo>
                          <a:lnTo>
                            <a:pt x="1333" y="753"/>
                          </a:lnTo>
                          <a:lnTo>
                            <a:pt x="1334" y="753"/>
                          </a:lnTo>
                          <a:lnTo>
                            <a:pt x="1333" y="751"/>
                          </a:lnTo>
                          <a:lnTo>
                            <a:pt x="1333" y="749"/>
                          </a:lnTo>
                          <a:lnTo>
                            <a:pt x="1334" y="749"/>
                          </a:lnTo>
                          <a:lnTo>
                            <a:pt x="1334" y="751"/>
                          </a:lnTo>
                          <a:lnTo>
                            <a:pt x="1336" y="751"/>
                          </a:lnTo>
                          <a:lnTo>
                            <a:pt x="1336" y="753"/>
                          </a:lnTo>
                          <a:lnTo>
                            <a:pt x="1338" y="753"/>
                          </a:lnTo>
                          <a:lnTo>
                            <a:pt x="1338" y="755"/>
                          </a:lnTo>
                          <a:lnTo>
                            <a:pt x="1338" y="757"/>
                          </a:lnTo>
                          <a:lnTo>
                            <a:pt x="1336" y="759"/>
                          </a:lnTo>
                          <a:lnTo>
                            <a:pt x="1336" y="761"/>
                          </a:lnTo>
                          <a:lnTo>
                            <a:pt x="1338" y="761"/>
                          </a:lnTo>
                          <a:lnTo>
                            <a:pt x="1340" y="761"/>
                          </a:lnTo>
                          <a:lnTo>
                            <a:pt x="1338" y="763"/>
                          </a:lnTo>
                          <a:lnTo>
                            <a:pt x="1338" y="765"/>
                          </a:lnTo>
                          <a:lnTo>
                            <a:pt x="1336" y="765"/>
                          </a:lnTo>
                          <a:lnTo>
                            <a:pt x="1336" y="767"/>
                          </a:lnTo>
                          <a:lnTo>
                            <a:pt x="1336" y="768"/>
                          </a:lnTo>
                          <a:lnTo>
                            <a:pt x="1334" y="768"/>
                          </a:lnTo>
                          <a:lnTo>
                            <a:pt x="1334" y="770"/>
                          </a:lnTo>
                          <a:lnTo>
                            <a:pt x="1333" y="772"/>
                          </a:lnTo>
                          <a:lnTo>
                            <a:pt x="1331" y="774"/>
                          </a:lnTo>
                          <a:lnTo>
                            <a:pt x="1331" y="776"/>
                          </a:lnTo>
                          <a:lnTo>
                            <a:pt x="1329" y="776"/>
                          </a:lnTo>
                          <a:lnTo>
                            <a:pt x="1327" y="778"/>
                          </a:lnTo>
                          <a:lnTo>
                            <a:pt x="1325" y="780"/>
                          </a:lnTo>
                          <a:lnTo>
                            <a:pt x="1323" y="780"/>
                          </a:lnTo>
                          <a:lnTo>
                            <a:pt x="1321" y="782"/>
                          </a:lnTo>
                          <a:lnTo>
                            <a:pt x="1319" y="782"/>
                          </a:lnTo>
                          <a:lnTo>
                            <a:pt x="1319" y="784"/>
                          </a:lnTo>
                          <a:lnTo>
                            <a:pt x="1317" y="784"/>
                          </a:lnTo>
                          <a:lnTo>
                            <a:pt x="1315" y="784"/>
                          </a:lnTo>
                          <a:lnTo>
                            <a:pt x="1313" y="784"/>
                          </a:lnTo>
                          <a:lnTo>
                            <a:pt x="1313" y="786"/>
                          </a:lnTo>
                          <a:lnTo>
                            <a:pt x="1311" y="786"/>
                          </a:lnTo>
                          <a:lnTo>
                            <a:pt x="1310" y="786"/>
                          </a:lnTo>
                          <a:lnTo>
                            <a:pt x="1308" y="786"/>
                          </a:lnTo>
                          <a:lnTo>
                            <a:pt x="1306" y="786"/>
                          </a:lnTo>
                          <a:lnTo>
                            <a:pt x="1304" y="786"/>
                          </a:lnTo>
                          <a:lnTo>
                            <a:pt x="1302" y="786"/>
                          </a:lnTo>
                          <a:lnTo>
                            <a:pt x="1300" y="786"/>
                          </a:lnTo>
                          <a:lnTo>
                            <a:pt x="1298" y="786"/>
                          </a:lnTo>
                          <a:lnTo>
                            <a:pt x="1296" y="786"/>
                          </a:lnTo>
                          <a:lnTo>
                            <a:pt x="1294" y="788"/>
                          </a:lnTo>
                          <a:lnTo>
                            <a:pt x="1292" y="788"/>
                          </a:lnTo>
                          <a:lnTo>
                            <a:pt x="1290" y="788"/>
                          </a:lnTo>
                          <a:lnTo>
                            <a:pt x="1290" y="790"/>
                          </a:lnTo>
                          <a:lnTo>
                            <a:pt x="1288" y="790"/>
                          </a:lnTo>
                          <a:lnTo>
                            <a:pt x="1286" y="790"/>
                          </a:lnTo>
                          <a:lnTo>
                            <a:pt x="1285" y="790"/>
                          </a:lnTo>
                          <a:lnTo>
                            <a:pt x="1285" y="791"/>
                          </a:lnTo>
                          <a:lnTo>
                            <a:pt x="1283" y="791"/>
                          </a:lnTo>
                          <a:lnTo>
                            <a:pt x="1281" y="791"/>
                          </a:lnTo>
                          <a:lnTo>
                            <a:pt x="1279" y="791"/>
                          </a:lnTo>
                          <a:lnTo>
                            <a:pt x="1277" y="791"/>
                          </a:lnTo>
                          <a:lnTo>
                            <a:pt x="1275" y="791"/>
                          </a:lnTo>
                          <a:lnTo>
                            <a:pt x="1273" y="791"/>
                          </a:lnTo>
                          <a:lnTo>
                            <a:pt x="1271" y="791"/>
                          </a:lnTo>
                          <a:lnTo>
                            <a:pt x="1269" y="791"/>
                          </a:lnTo>
                          <a:lnTo>
                            <a:pt x="1267" y="791"/>
                          </a:lnTo>
                          <a:lnTo>
                            <a:pt x="1267" y="793"/>
                          </a:lnTo>
                          <a:lnTo>
                            <a:pt x="1265" y="793"/>
                          </a:lnTo>
                          <a:lnTo>
                            <a:pt x="1263" y="793"/>
                          </a:lnTo>
                          <a:lnTo>
                            <a:pt x="1262" y="793"/>
                          </a:lnTo>
                          <a:lnTo>
                            <a:pt x="1262" y="795"/>
                          </a:lnTo>
                          <a:lnTo>
                            <a:pt x="1260" y="795"/>
                          </a:lnTo>
                          <a:lnTo>
                            <a:pt x="1258" y="797"/>
                          </a:lnTo>
                          <a:lnTo>
                            <a:pt x="1258" y="799"/>
                          </a:lnTo>
                          <a:lnTo>
                            <a:pt x="1256" y="801"/>
                          </a:lnTo>
                          <a:lnTo>
                            <a:pt x="1254" y="803"/>
                          </a:lnTo>
                          <a:lnTo>
                            <a:pt x="1252" y="805"/>
                          </a:lnTo>
                          <a:lnTo>
                            <a:pt x="1250" y="807"/>
                          </a:lnTo>
                          <a:lnTo>
                            <a:pt x="1248" y="807"/>
                          </a:lnTo>
                          <a:lnTo>
                            <a:pt x="1246" y="809"/>
                          </a:lnTo>
                          <a:lnTo>
                            <a:pt x="1244" y="811"/>
                          </a:lnTo>
                          <a:lnTo>
                            <a:pt x="1242" y="811"/>
                          </a:lnTo>
                          <a:lnTo>
                            <a:pt x="1240" y="813"/>
                          </a:lnTo>
                          <a:lnTo>
                            <a:pt x="1238" y="813"/>
                          </a:lnTo>
                          <a:lnTo>
                            <a:pt x="1237" y="815"/>
                          </a:lnTo>
                          <a:lnTo>
                            <a:pt x="1235" y="816"/>
                          </a:lnTo>
                          <a:lnTo>
                            <a:pt x="1233" y="816"/>
                          </a:lnTo>
                          <a:lnTo>
                            <a:pt x="1233" y="818"/>
                          </a:lnTo>
                          <a:lnTo>
                            <a:pt x="1231" y="820"/>
                          </a:lnTo>
                          <a:lnTo>
                            <a:pt x="1229" y="820"/>
                          </a:lnTo>
                          <a:lnTo>
                            <a:pt x="1229" y="822"/>
                          </a:lnTo>
                          <a:lnTo>
                            <a:pt x="1227" y="824"/>
                          </a:lnTo>
                          <a:lnTo>
                            <a:pt x="1227" y="826"/>
                          </a:lnTo>
                          <a:lnTo>
                            <a:pt x="1227" y="828"/>
                          </a:lnTo>
                          <a:lnTo>
                            <a:pt x="1227" y="830"/>
                          </a:lnTo>
                          <a:lnTo>
                            <a:pt x="1227" y="832"/>
                          </a:lnTo>
                          <a:lnTo>
                            <a:pt x="1227" y="834"/>
                          </a:lnTo>
                          <a:lnTo>
                            <a:pt x="1227" y="836"/>
                          </a:lnTo>
                          <a:lnTo>
                            <a:pt x="1227" y="839"/>
                          </a:lnTo>
                          <a:lnTo>
                            <a:pt x="1227" y="841"/>
                          </a:lnTo>
                          <a:lnTo>
                            <a:pt x="1225" y="845"/>
                          </a:lnTo>
                          <a:lnTo>
                            <a:pt x="1225" y="847"/>
                          </a:lnTo>
                          <a:lnTo>
                            <a:pt x="1225" y="849"/>
                          </a:lnTo>
                          <a:lnTo>
                            <a:pt x="1223" y="851"/>
                          </a:lnTo>
                          <a:lnTo>
                            <a:pt x="1223" y="853"/>
                          </a:lnTo>
                          <a:lnTo>
                            <a:pt x="1221" y="853"/>
                          </a:lnTo>
                          <a:lnTo>
                            <a:pt x="1219" y="855"/>
                          </a:lnTo>
                          <a:lnTo>
                            <a:pt x="1217" y="855"/>
                          </a:lnTo>
                          <a:lnTo>
                            <a:pt x="1215" y="855"/>
                          </a:lnTo>
                          <a:lnTo>
                            <a:pt x="1214" y="855"/>
                          </a:lnTo>
                          <a:lnTo>
                            <a:pt x="1212" y="855"/>
                          </a:lnTo>
                          <a:lnTo>
                            <a:pt x="1210" y="857"/>
                          </a:lnTo>
                          <a:lnTo>
                            <a:pt x="1208" y="857"/>
                          </a:lnTo>
                          <a:lnTo>
                            <a:pt x="1206" y="859"/>
                          </a:lnTo>
                          <a:lnTo>
                            <a:pt x="1206" y="861"/>
                          </a:lnTo>
                          <a:lnTo>
                            <a:pt x="1204" y="861"/>
                          </a:lnTo>
                          <a:lnTo>
                            <a:pt x="1202" y="861"/>
                          </a:lnTo>
                          <a:lnTo>
                            <a:pt x="1202" y="863"/>
                          </a:lnTo>
                          <a:lnTo>
                            <a:pt x="1200" y="863"/>
                          </a:lnTo>
                          <a:lnTo>
                            <a:pt x="1198" y="863"/>
                          </a:lnTo>
                          <a:lnTo>
                            <a:pt x="1196" y="863"/>
                          </a:lnTo>
                          <a:lnTo>
                            <a:pt x="1194" y="863"/>
                          </a:lnTo>
                          <a:lnTo>
                            <a:pt x="1192" y="863"/>
                          </a:lnTo>
                          <a:lnTo>
                            <a:pt x="1191" y="861"/>
                          </a:lnTo>
                          <a:lnTo>
                            <a:pt x="1189" y="861"/>
                          </a:lnTo>
                          <a:lnTo>
                            <a:pt x="1187" y="861"/>
                          </a:lnTo>
                          <a:lnTo>
                            <a:pt x="1185" y="861"/>
                          </a:lnTo>
                          <a:lnTo>
                            <a:pt x="1183" y="861"/>
                          </a:lnTo>
                          <a:lnTo>
                            <a:pt x="1181" y="861"/>
                          </a:lnTo>
                          <a:lnTo>
                            <a:pt x="1179" y="861"/>
                          </a:lnTo>
                          <a:lnTo>
                            <a:pt x="1177" y="861"/>
                          </a:lnTo>
                          <a:lnTo>
                            <a:pt x="1175" y="859"/>
                          </a:lnTo>
                          <a:lnTo>
                            <a:pt x="1173" y="859"/>
                          </a:lnTo>
                          <a:lnTo>
                            <a:pt x="1171" y="859"/>
                          </a:lnTo>
                          <a:lnTo>
                            <a:pt x="1169" y="859"/>
                          </a:lnTo>
                          <a:lnTo>
                            <a:pt x="1167" y="859"/>
                          </a:lnTo>
                          <a:lnTo>
                            <a:pt x="1166" y="861"/>
                          </a:lnTo>
                          <a:lnTo>
                            <a:pt x="1164" y="861"/>
                          </a:lnTo>
                          <a:lnTo>
                            <a:pt x="1162" y="861"/>
                          </a:lnTo>
                          <a:lnTo>
                            <a:pt x="1160" y="861"/>
                          </a:lnTo>
                          <a:lnTo>
                            <a:pt x="1158" y="861"/>
                          </a:lnTo>
                          <a:lnTo>
                            <a:pt x="1156" y="861"/>
                          </a:lnTo>
                          <a:lnTo>
                            <a:pt x="1154" y="861"/>
                          </a:lnTo>
                          <a:lnTo>
                            <a:pt x="1152" y="861"/>
                          </a:lnTo>
                          <a:lnTo>
                            <a:pt x="1150" y="859"/>
                          </a:lnTo>
                          <a:lnTo>
                            <a:pt x="1148" y="859"/>
                          </a:lnTo>
                          <a:lnTo>
                            <a:pt x="1146" y="859"/>
                          </a:lnTo>
                          <a:lnTo>
                            <a:pt x="1144" y="861"/>
                          </a:lnTo>
                          <a:lnTo>
                            <a:pt x="1144" y="863"/>
                          </a:lnTo>
                          <a:lnTo>
                            <a:pt x="1143" y="863"/>
                          </a:lnTo>
                          <a:lnTo>
                            <a:pt x="1143" y="864"/>
                          </a:lnTo>
                          <a:lnTo>
                            <a:pt x="1143" y="866"/>
                          </a:lnTo>
                          <a:lnTo>
                            <a:pt x="1141" y="868"/>
                          </a:lnTo>
                          <a:lnTo>
                            <a:pt x="1141" y="870"/>
                          </a:lnTo>
                          <a:lnTo>
                            <a:pt x="1139" y="872"/>
                          </a:lnTo>
                          <a:lnTo>
                            <a:pt x="1139" y="874"/>
                          </a:lnTo>
                          <a:lnTo>
                            <a:pt x="1137" y="874"/>
                          </a:lnTo>
                          <a:lnTo>
                            <a:pt x="1137" y="876"/>
                          </a:lnTo>
                          <a:lnTo>
                            <a:pt x="1135" y="876"/>
                          </a:lnTo>
                          <a:lnTo>
                            <a:pt x="1135" y="878"/>
                          </a:lnTo>
                          <a:lnTo>
                            <a:pt x="1133" y="878"/>
                          </a:lnTo>
                          <a:lnTo>
                            <a:pt x="1131" y="878"/>
                          </a:lnTo>
                          <a:lnTo>
                            <a:pt x="1129" y="878"/>
                          </a:lnTo>
                          <a:lnTo>
                            <a:pt x="1127" y="878"/>
                          </a:lnTo>
                          <a:lnTo>
                            <a:pt x="1125" y="878"/>
                          </a:lnTo>
                          <a:lnTo>
                            <a:pt x="1123" y="878"/>
                          </a:lnTo>
                          <a:lnTo>
                            <a:pt x="1121" y="880"/>
                          </a:lnTo>
                          <a:lnTo>
                            <a:pt x="1119" y="880"/>
                          </a:lnTo>
                          <a:lnTo>
                            <a:pt x="1119" y="882"/>
                          </a:lnTo>
                          <a:lnTo>
                            <a:pt x="1118" y="882"/>
                          </a:lnTo>
                          <a:lnTo>
                            <a:pt x="1116" y="884"/>
                          </a:lnTo>
                          <a:lnTo>
                            <a:pt x="1116" y="886"/>
                          </a:lnTo>
                          <a:lnTo>
                            <a:pt x="1114" y="886"/>
                          </a:lnTo>
                          <a:lnTo>
                            <a:pt x="1114" y="887"/>
                          </a:lnTo>
                          <a:lnTo>
                            <a:pt x="1112" y="889"/>
                          </a:lnTo>
                          <a:lnTo>
                            <a:pt x="1112" y="891"/>
                          </a:lnTo>
                          <a:lnTo>
                            <a:pt x="1110" y="893"/>
                          </a:lnTo>
                          <a:lnTo>
                            <a:pt x="1110" y="895"/>
                          </a:lnTo>
                          <a:lnTo>
                            <a:pt x="1108" y="899"/>
                          </a:lnTo>
                          <a:lnTo>
                            <a:pt x="1108" y="901"/>
                          </a:lnTo>
                          <a:lnTo>
                            <a:pt x="1106" y="903"/>
                          </a:lnTo>
                          <a:lnTo>
                            <a:pt x="1104" y="905"/>
                          </a:lnTo>
                          <a:lnTo>
                            <a:pt x="1104" y="907"/>
                          </a:lnTo>
                          <a:lnTo>
                            <a:pt x="1102" y="907"/>
                          </a:lnTo>
                          <a:lnTo>
                            <a:pt x="1102" y="909"/>
                          </a:lnTo>
                          <a:lnTo>
                            <a:pt x="1098" y="911"/>
                          </a:lnTo>
                          <a:lnTo>
                            <a:pt x="1095" y="914"/>
                          </a:lnTo>
                          <a:lnTo>
                            <a:pt x="1093" y="916"/>
                          </a:lnTo>
                          <a:lnTo>
                            <a:pt x="1091" y="916"/>
                          </a:lnTo>
                          <a:lnTo>
                            <a:pt x="1091" y="918"/>
                          </a:lnTo>
                          <a:lnTo>
                            <a:pt x="1091" y="920"/>
                          </a:lnTo>
                          <a:lnTo>
                            <a:pt x="1091" y="922"/>
                          </a:lnTo>
                          <a:lnTo>
                            <a:pt x="1091" y="924"/>
                          </a:lnTo>
                          <a:lnTo>
                            <a:pt x="1089" y="928"/>
                          </a:lnTo>
                          <a:lnTo>
                            <a:pt x="1089" y="930"/>
                          </a:lnTo>
                          <a:lnTo>
                            <a:pt x="1089" y="932"/>
                          </a:lnTo>
                          <a:lnTo>
                            <a:pt x="1089" y="934"/>
                          </a:lnTo>
                          <a:lnTo>
                            <a:pt x="1089" y="935"/>
                          </a:lnTo>
                          <a:lnTo>
                            <a:pt x="1091" y="937"/>
                          </a:lnTo>
                          <a:lnTo>
                            <a:pt x="1091" y="941"/>
                          </a:lnTo>
                          <a:lnTo>
                            <a:pt x="1091" y="943"/>
                          </a:lnTo>
                          <a:lnTo>
                            <a:pt x="1093" y="943"/>
                          </a:lnTo>
                          <a:lnTo>
                            <a:pt x="1093" y="945"/>
                          </a:lnTo>
                          <a:lnTo>
                            <a:pt x="1093" y="947"/>
                          </a:lnTo>
                          <a:lnTo>
                            <a:pt x="1095" y="947"/>
                          </a:lnTo>
                          <a:lnTo>
                            <a:pt x="1093" y="949"/>
                          </a:lnTo>
                          <a:lnTo>
                            <a:pt x="1093" y="951"/>
                          </a:lnTo>
                          <a:lnTo>
                            <a:pt x="1091" y="953"/>
                          </a:lnTo>
                          <a:lnTo>
                            <a:pt x="1091" y="955"/>
                          </a:lnTo>
                          <a:lnTo>
                            <a:pt x="1089" y="955"/>
                          </a:lnTo>
                          <a:lnTo>
                            <a:pt x="1087" y="955"/>
                          </a:lnTo>
                          <a:lnTo>
                            <a:pt x="1087" y="957"/>
                          </a:lnTo>
                          <a:lnTo>
                            <a:pt x="1085" y="957"/>
                          </a:lnTo>
                          <a:lnTo>
                            <a:pt x="1083" y="957"/>
                          </a:lnTo>
                          <a:lnTo>
                            <a:pt x="1081" y="959"/>
                          </a:lnTo>
                          <a:lnTo>
                            <a:pt x="1079" y="959"/>
                          </a:lnTo>
                          <a:lnTo>
                            <a:pt x="1077" y="960"/>
                          </a:lnTo>
                          <a:lnTo>
                            <a:pt x="1073" y="960"/>
                          </a:lnTo>
                          <a:lnTo>
                            <a:pt x="1071" y="962"/>
                          </a:lnTo>
                          <a:lnTo>
                            <a:pt x="1070" y="962"/>
                          </a:lnTo>
                          <a:lnTo>
                            <a:pt x="1068" y="962"/>
                          </a:lnTo>
                          <a:lnTo>
                            <a:pt x="1068" y="964"/>
                          </a:lnTo>
                          <a:lnTo>
                            <a:pt x="1066" y="962"/>
                          </a:lnTo>
                          <a:lnTo>
                            <a:pt x="1062" y="962"/>
                          </a:lnTo>
                          <a:lnTo>
                            <a:pt x="1062" y="960"/>
                          </a:lnTo>
                          <a:lnTo>
                            <a:pt x="1060" y="960"/>
                          </a:lnTo>
                          <a:lnTo>
                            <a:pt x="1058" y="960"/>
                          </a:lnTo>
                          <a:lnTo>
                            <a:pt x="1058" y="959"/>
                          </a:lnTo>
                          <a:lnTo>
                            <a:pt x="1056" y="957"/>
                          </a:lnTo>
                          <a:lnTo>
                            <a:pt x="1054" y="957"/>
                          </a:lnTo>
                          <a:lnTo>
                            <a:pt x="1052" y="957"/>
                          </a:lnTo>
                          <a:lnTo>
                            <a:pt x="1050" y="955"/>
                          </a:lnTo>
                          <a:lnTo>
                            <a:pt x="1048" y="953"/>
                          </a:lnTo>
                          <a:lnTo>
                            <a:pt x="1047" y="953"/>
                          </a:lnTo>
                          <a:lnTo>
                            <a:pt x="1047" y="951"/>
                          </a:lnTo>
                          <a:lnTo>
                            <a:pt x="1047" y="949"/>
                          </a:lnTo>
                          <a:lnTo>
                            <a:pt x="1047" y="947"/>
                          </a:lnTo>
                          <a:lnTo>
                            <a:pt x="1047" y="945"/>
                          </a:lnTo>
                          <a:lnTo>
                            <a:pt x="1047" y="943"/>
                          </a:lnTo>
                          <a:lnTo>
                            <a:pt x="1047" y="941"/>
                          </a:lnTo>
                          <a:lnTo>
                            <a:pt x="1045" y="941"/>
                          </a:lnTo>
                          <a:lnTo>
                            <a:pt x="1043" y="941"/>
                          </a:lnTo>
                          <a:lnTo>
                            <a:pt x="1041" y="941"/>
                          </a:lnTo>
                          <a:lnTo>
                            <a:pt x="1039" y="941"/>
                          </a:lnTo>
                          <a:lnTo>
                            <a:pt x="1039" y="943"/>
                          </a:lnTo>
                          <a:lnTo>
                            <a:pt x="1037" y="945"/>
                          </a:lnTo>
                          <a:lnTo>
                            <a:pt x="1031" y="949"/>
                          </a:lnTo>
                          <a:lnTo>
                            <a:pt x="1029" y="951"/>
                          </a:lnTo>
                          <a:lnTo>
                            <a:pt x="1029" y="953"/>
                          </a:lnTo>
                          <a:lnTo>
                            <a:pt x="1025" y="957"/>
                          </a:lnTo>
                          <a:lnTo>
                            <a:pt x="1023" y="959"/>
                          </a:lnTo>
                          <a:lnTo>
                            <a:pt x="1020" y="962"/>
                          </a:lnTo>
                          <a:lnTo>
                            <a:pt x="1018" y="966"/>
                          </a:lnTo>
                          <a:lnTo>
                            <a:pt x="1016" y="968"/>
                          </a:lnTo>
                          <a:lnTo>
                            <a:pt x="1014" y="968"/>
                          </a:lnTo>
                          <a:lnTo>
                            <a:pt x="1014" y="970"/>
                          </a:lnTo>
                          <a:lnTo>
                            <a:pt x="1012" y="972"/>
                          </a:lnTo>
                          <a:lnTo>
                            <a:pt x="1010" y="974"/>
                          </a:lnTo>
                          <a:lnTo>
                            <a:pt x="1008" y="976"/>
                          </a:lnTo>
                          <a:lnTo>
                            <a:pt x="1008" y="978"/>
                          </a:lnTo>
                          <a:lnTo>
                            <a:pt x="1006" y="980"/>
                          </a:lnTo>
                          <a:lnTo>
                            <a:pt x="1004" y="980"/>
                          </a:lnTo>
                          <a:lnTo>
                            <a:pt x="1004" y="978"/>
                          </a:lnTo>
                          <a:lnTo>
                            <a:pt x="1002" y="978"/>
                          </a:lnTo>
                          <a:lnTo>
                            <a:pt x="995" y="974"/>
                          </a:lnTo>
                          <a:lnTo>
                            <a:pt x="993" y="974"/>
                          </a:lnTo>
                          <a:lnTo>
                            <a:pt x="993" y="972"/>
                          </a:lnTo>
                          <a:lnTo>
                            <a:pt x="991" y="972"/>
                          </a:lnTo>
                          <a:lnTo>
                            <a:pt x="989" y="970"/>
                          </a:lnTo>
                          <a:lnTo>
                            <a:pt x="987" y="968"/>
                          </a:lnTo>
                          <a:lnTo>
                            <a:pt x="985" y="966"/>
                          </a:lnTo>
                          <a:lnTo>
                            <a:pt x="983" y="966"/>
                          </a:lnTo>
                          <a:lnTo>
                            <a:pt x="981" y="964"/>
                          </a:lnTo>
                          <a:lnTo>
                            <a:pt x="979" y="964"/>
                          </a:lnTo>
                          <a:lnTo>
                            <a:pt x="979" y="962"/>
                          </a:lnTo>
                          <a:lnTo>
                            <a:pt x="977" y="962"/>
                          </a:lnTo>
                          <a:lnTo>
                            <a:pt x="975" y="960"/>
                          </a:lnTo>
                          <a:lnTo>
                            <a:pt x="974" y="960"/>
                          </a:lnTo>
                          <a:lnTo>
                            <a:pt x="974" y="959"/>
                          </a:lnTo>
                          <a:lnTo>
                            <a:pt x="974" y="957"/>
                          </a:lnTo>
                          <a:lnTo>
                            <a:pt x="974" y="955"/>
                          </a:lnTo>
                          <a:lnTo>
                            <a:pt x="972" y="955"/>
                          </a:lnTo>
                          <a:lnTo>
                            <a:pt x="970" y="955"/>
                          </a:lnTo>
                          <a:lnTo>
                            <a:pt x="968" y="953"/>
                          </a:lnTo>
                          <a:lnTo>
                            <a:pt x="966" y="951"/>
                          </a:lnTo>
                          <a:lnTo>
                            <a:pt x="964" y="949"/>
                          </a:lnTo>
                          <a:lnTo>
                            <a:pt x="962" y="949"/>
                          </a:lnTo>
                          <a:lnTo>
                            <a:pt x="962" y="947"/>
                          </a:lnTo>
                          <a:lnTo>
                            <a:pt x="960" y="947"/>
                          </a:lnTo>
                          <a:lnTo>
                            <a:pt x="958" y="947"/>
                          </a:lnTo>
                          <a:lnTo>
                            <a:pt x="956" y="945"/>
                          </a:lnTo>
                          <a:lnTo>
                            <a:pt x="956" y="943"/>
                          </a:lnTo>
                          <a:lnTo>
                            <a:pt x="956" y="941"/>
                          </a:lnTo>
                          <a:lnTo>
                            <a:pt x="954" y="939"/>
                          </a:lnTo>
                          <a:lnTo>
                            <a:pt x="952" y="939"/>
                          </a:lnTo>
                          <a:lnTo>
                            <a:pt x="951" y="941"/>
                          </a:lnTo>
                          <a:lnTo>
                            <a:pt x="949" y="943"/>
                          </a:lnTo>
                          <a:lnTo>
                            <a:pt x="949" y="945"/>
                          </a:lnTo>
                          <a:lnTo>
                            <a:pt x="947" y="945"/>
                          </a:lnTo>
                          <a:lnTo>
                            <a:pt x="945" y="945"/>
                          </a:lnTo>
                          <a:lnTo>
                            <a:pt x="943" y="945"/>
                          </a:lnTo>
                          <a:lnTo>
                            <a:pt x="941" y="945"/>
                          </a:lnTo>
                          <a:lnTo>
                            <a:pt x="939" y="947"/>
                          </a:lnTo>
                          <a:lnTo>
                            <a:pt x="939" y="949"/>
                          </a:lnTo>
                          <a:lnTo>
                            <a:pt x="939" y="951"/>
                          </a:lnTo>
                          <a:lnTo>
                            <a:pt x="937" y="951"/>
                          </a:lnTo>
                          <a:lnTo>
                            <a:pt x="935" y="951"/>
                          </a:lnTo>
                          <a:lnTo>
                            <a:pt x="933" y="951"/>
                          </a:lnTo>
                          <a:lnTo>
                            <a:pt x="931" y="951"/>
                          </a:lnTo>
                          <a:lnTo>
                            <a:pt x="927" y="953"/>
                          </a:lnTo>
                          <a:lnTo>
                            <a:pt x="924" y="955"/>
                          </a:lnTo>
                          <a:lnTo>
                            <a:pt x="920" y="955"/>
                          </a:lnTo>
                          <a:lnTo>
                            <a:pt x="912" y="955"/>
                          </a:lnTo>
                          <a:lnTo>
                            <a:pt x="908" y="955"/>
                          </a:lnTo>
                          <a:lnTo>
                            <a:pt x="906" y="955"/>
                          </a:lnTo>
                          <a:lnTo>
                            <a:pt x="904" y="953"/>
                          </a:lnTo>
                          <a:lnTo>
                            <a:pt x="903" y="951"/>
                          </a:lnTo>
                          <a:lnTo>
                            <a:pt x="903" y="949"/>
                          </a:lnTo>
                          <a:lnTo>
                            <a:pt x="903" y="947"/>
                          </a:lnTo>
                          <a:lnTo>
                            <a:pt x="901" y="945"/>
                          </a:lnTo>
                          <a:lnTo>
                            <a:pt x="899" y="941"/>
                          </a:lnTo>
                          <a:lnTo>
                            <a:pt x="899" y="939"/>
                          </a:lnTo>
                          <a:lnTo>
                            <a:pt x="895" y="937"/>
                          </a:lnTo>
                          <a:lnTo>
                            <a:pt x="891" y="934"/>
                          </a:lnTo>
                          <a:lnTo>
                            <a:pt x="889" y="934"/>
                          </a:lnTo>
                          <a:lnTo>
                            <a:pt x="887" y="934"/>
                          </a:lnTo>
                          <a:lnTo>
                            <a:pt x="883" y="932"/>
                          </a:lnTo>
                          <a:lnTo>
                            <a:pt x="881" y="932"/>
                          </a:lnTo>
                          <a:lnTo>
                            <a:pt x="879" y="932"/>
                          </a:lnTo>
                          <a:lnTo>
                            <a:pt x="878" y="934"/>
                          </a:lnTo>
                          <a:lnTo>
                            <a:pt x="876" y="934"/>
                          </a:lnTo>
                          <a:lnTo>
                            <a:pt x="874" y="935"/>
                          </a:lnTo>
                          <a:lnTo>
                            <a:pt x="872" y="937"/>
                          </a:lnTo>
                          <a:lnTo>
                            <a:pt x="872" y="939"/>
                          </a:lnTo>
                          <a:lnTo>
                            <a:pt x="870" y="941"/>
                          </a:lnTo>
                          <a:lnTo>
                            <a:pt x="868" y="943"/>
                          </a:lnTo>
                          <a:lnTo>
                            <a:pt x="868" y="945"/>
                          </a:lnTo>
                          <a:lnTo>
                            <a:pt x="868" y="947"/>
                          </a:lnTo>
                          <a:lnTo>
                            <a:pt x="868" y="949"/>
                          </a:lnTo>
                          <a:lnTo>
                            <a:pt x="868" y="951"/>
                          </a:lnTo>
                          <a:lnTo>
                            <a:pt x="868" y="953"/>
                          </a:lnTo>
                          <a:lnTo>
                            <a:pt x="868" y="955"/>
                          </a:lnTo>
                          <a:lnTo>
                            <a:pt x="868" y="957"/>
                          </a:lnTo>
                          <a:lnTo>
                            <a:pt x="866" y="957"/>
                          </a:lnTo>
                          <a:lnTo>
                            <a:pt x="864" y="957"/>
                          </a:lnTo>
                          <a:lnTo>
                            <a:pt x="862" y="957"/>
                          </a:lnTo>
                          <a:lnTo>
                            <a:pt x="862" y="955"/>
                          </a:lnTo>
                          <a:lnTo>
                            <a:pt x="860" y="955"/>
                          </a:lnTo>
                          <a:lnTo>
                            <a:pt x="858" y="953"/>
                          </a:lnTo>
                          <a:lnTo>
                            <a:pt x="856" y="953"/>
                          </a:lnTo>
                          <a:lnTo>
                            <a:pt x="855" y="953"/>
                          </a:lnTo>
                          <a:lnTo>
                            <a:pt x="853" y="953"/>
                          </a:lnTo>
                          <a:lnTo>
                            <a:pt x="849" y="955"/>
                          </a:lnTo>
                          <a:lnTo>
                            <a:pt x="847" y="955"/>
                          </a:lnTo>
                          <a:lnTo>
                            <a:pt x="845" y="955"/>
                          </a:lnTo>
                          <a:lnTo>
                            <a:pt x="843" y="957"/>
                          </a:lnTo>
                          <a:lnTo>
                            <a:pt x="839" y="957"/>
                          </a:lnTo>
                          <a:lnTo>
                            <a:pt x="837" y="957"/>
                          </a:lnTo>
                          <a:lnTo>
                            <a:pt x="835" y="959"/>
                          </a:lnTo>
                          <a:lnTo>
                            <a:pt x="833" y="959"/>
                          </a:lnTo>
                          <a:lnTo>
                            <a:pt x="831" y="959"/>
                          </a:lnTo>
                          <a:lnTo>
                            <a:pt x="831" y="957"/>
                          </a:lnTo>
                          <a:lnTo>
                            <a:pt x="830" y="957"/>
                          </a:lnTo>
                          <a:lnTo>
                            <a:pt x="830" y="955"/>
                          </a:lnTo>
                          <a:lnTo>
                            <a:pt x="828" y="953"/>
                          </a:lnTo>
                          <a:lnTo>
                            <a:pt x="826" y="953"/>
                          </a:lnTo>
                          <a:lnTo>
                            <a:pt x="824" y="949"/>
                          </a:lnTo>
                          <a:lnTo>
                            <a:pt x="824" y="947"/>
                          </a:lnTo>
                          <a:lnTo>
                            <a:pt x="822" y="947"/>
                          </a:lnTo>
                          <a:lnTo>
                            <a:pt x="820" y="945"/>
                          </a:lnTo>
                          <a:lnTo>
                            <a:pt x="818" y="945"/>
                          </a:lnTo>
                          <a:lnTo>
                            <a:pt x="818" y="943"/>
                          </a:lnTo>
                          <a:lnTo>
                            <a:pt x="818" y="941"/>
                          </a:lnTo>
                          <a:lnTo>
                            <a:pt x="816" y="939"/>
                          </a:lnTo>
                          <a:lnTo>
                            <a:pt x="814" y="937"/>
                          </a:lnTo>
                          <a:lnTo>
                            <a:pt x="812" y="935"/>
                          </a:lnTo>
                          <a:lnTo>
                            <a:pt x="808" y="935"/>
                          </a:lnTo>
                          <a:lnTo>
                            <a:pt x="803" y="932"/>
                          </a:lnTo>
                          <a:lnTo>
                            <a:pt x="801" y="932"/>
                          </a:lnTo>
                          <a:lnTo>
                            <a:pt x="801" y="930"/>
                          </a:lnTo>
                          <a:lnTo>
                            <a:pt x="799" y="928"/>
                          </a:lnTo>
                          <a:lnTo>
                            <a:pt x="799" y="926"/>
                          </a:lnTo>
                          <a:lnTo>
                            <a:pt x="797" y="926"/>
                          </a:lnTo>
                          <a:lnTo>
                            <a:pt x="795" y="926"/>
                          </a:lnTo>
                          <a:lnTo>
                            <a:pt x="793" y="926"/>
                          </a:lnTo>
                          <a:lnTo>
                            <a:pt x="789" y="930"/>
                          </a:lnTo>
                          <a:lnTo>
                            <a:pt x="787" y="932"/>
                          </a:lnTo>
                          <a:lnTo>
                            <a:pt x="787" y="934"/>
                          </a:lnTo>
                          <a:lnTo>
                            <a:pt x="785" y="934"/>
                          </a:lnTo>
                          <a:lnTo>
                            <a:pt x="783" y="934"/>
                          </a:lnTo>
                          <a:lnTo>
                            <a:pt x="782" y="934"/>
                          </a:lnTo>
                          <a:lnTo>
                            <a:pt x="782" y="932"/>
                          </a:lnTo>
                          <a:lnTo>
                            <a:pt x="780" y="932"/>
                          </a:lnTo>
                          <a:lnTo>
                            <a:pt x="778" y="930"/>
                          </a:lnTo>
                          <a:lnTo>
                            <a:pt x="776" y="928"/>
                          </a:lnTo>
                          <a:lnTo>
                            <a:pt x="774" y="928"/>
                          </a:lnTo>
                          <a:lnTo>
                            <a:pt x="772" y="928"/>
                          </a:lnTo>
                          <a:lnTo>
                            <a:pt x="770" y="928"/>
                          </a:lnTo>
                          <a:lnTo>
                            <a:pt x="768" y="928"/>
                          </a:lnTo>
                          <a:lnTo>
                            <a:pt x="766" y="928"/>
                          </a:lnTo>
                          <a:lnTo>
                            <a:pt x="764" y="930"/>
                          </a:lnTo>
                          <a:lnTo>
                            <a:pt x="762" y="930"/>
                          </a:lnTo>
                          <a:lnTo>
                            <a:pt x="760" y="930"/>
                          </a:lnTo>
                          <a:lnTo>
                            <a:pt x="759" y="932"/>
                          </a:lnTo>
                          <a:lnTo>
                            <a:pt x="757" y="932"/>
                          </a:lnTo>
                          <a:lnTo>
                            <a:pt x="755" y="932"/>
                          </a:lnTo>
                          <a:lnTo>
                            <a:pt x="753" y="932"/>
                          </a:lnTo>
                          <a:lnTo>
                            <a:pt x="751" y="930"/>
                          </a:lnTo>
                          <a:lnTo>
                            <a:pt x="749" y="930"/>
                          </a:lnTo>
                          <a:lnTo>
                            <a:pt x="747" y="930"/>
                          </a:lnTo>
                          <a:lnTo>
                            <a:pt x="747" y="928"/>
                          </a:lnTo>
                          <a:lnTo>
                            <a:pt x="747" y="926"/>
                          </a:lnTo>
                          <a:lnTo>
                            <a:pt x="745" y="926"/>
                          </a:lnTo>
                          <a:lnTo>
                            <a:pt x="745" y="924"/>
                          </a:lnTo>
                          <a:lnTo>
                            <a:pt x="745" y="922"/>
                          </a:lnTo>
                          <a:lnTo>
                            <a:pt x="745" y="920"/>
                          </a:lnTo>
                          <a:lnTo>
                            <a:pt x="743" y="920"/>
                          </a:lnTo>
                          <a:lnTo>
                            <a:pt x="743" y="922"/>
                          </a:lnTo>
                          <a:lnTo>
                            <a:pt x="743" y="924"/>
                          </a:lnTo>
                          <a:lnTo>
                            <a:pt x="741" y="926"/>
                          </a:lnTo>
                          <a:lnTo>
                            <a:pt x="739" y="928"/>
                          </a:lnTo>
                          <a:lnTo>
                            <a:pt x="737" y="930"/>
                          </a:lnTo>
                          <a:lnTo>
                            <a:pt x="735" y="930"/>
                          </a:lnTo>
                          <a:lnTo>
                            <a:pt x="734" y="928"/>
                          </a:lnTo>
                          <a:lnTo>
                            <a:pt x="732" y="926"/>
                          </a:lnTo>
                          <a:lnTo>
                            <a:pt x="730" y="926"/>
                          </a:lnTo>
                          <a:lnTo>
                            <a:pt x="730" y="924"/>
                          </a:lnTo>
                          <a:lnTo>
                            <a:pt x="730" y="922"/>
                          </a:lnTo>
                          <a:lnTo>
                            <a:pt x="730" y="920"/>
                          </a:lnTo>
                          <a:lnTo>
                            <a:pt x="732" y="920"/>
                          </a:lnTo>
                          <a:lnTo>
                            <a:pt x="732" y="918"/>
                          </a:lnTo>
                          <a:lnTo>
                            <a:pt x="732" y="914"/>
                          </a:lnTo>
                          <a:lnTo>
                            <a:pt x="732" y="912"/>
                          </a:lnTo>
                          <a:lnTo>
                            <a:pt x="732" y="911"/>
                          </a:lnTo>
                          <a:lnTo>
                            <a:pt x="730" y="911"/>
                          </a:lnTo>
                          <a:lnTo>
                            <a:pt x="728" y="909"/>
                          </a:lnTo>
                          <a:lnTo>
                            <a:pt x="726" y="909"/>
                          </a:lnTo>
                          <a:lnTo>
                            <a:pt x="724" y="909"/>
                          </a:lnTo>
                          <a:lnTo>
                            <a:pt x="722" y="909"/>
                          </a:lnTo>
                          <a:lnTo>
                            <a:pt x="720" y="909"/>
                          </a:lnTo>
                          <a:lnTo>
                            <a:pt x="718" y="911"/>
                          </a:lnTo>
                          <a:lnTo>
                            <a:pt x="716" y="911"/>
                          </a:lnTo>
                          <a:lnTo>
                            <a:pt x="714" y="912"/>
                          </a:lnTo>
                          <a:lnTo>
                            <a:pt x="712" y="912"/>
                          </a:lnTo>
                          <a:lnTo>
                            <a:pt x="712" y="911"/>
                          </a:lnTo>
                          <a:lnTo>
                            <a:pt x="714" y="909"/>
                          </a:lnTo>
                          <a:lnTo>
                            <a:pt x="716" y="907"/>
                          </a:lnTo>
                          <a:lnTo>
                            <a:pt x="716" y="905"/>
                          </a:lnTo>
                          <a:lnTo>
                            <a:pt x="716" y="903"/>
                          </a:lnTo>
                          <a:lnTo>
                            <a:pt x="714" y="901"/>
                          </a:lnTo>
                          <a:lnTo>
                            <a:pt x="712" y="903"/>
                          </a:lnTo>
                          <a:lnTo>
                            <a:pt x="709" y="903"/>
                          </a:lnTo>
                          <a:lnTo>
                            <a:pt x="707" y="903"/>
                          </a:lnTo>
                          <a:lnTo>
                            <a:pt x="705" y="903"/>
                          </a:lnTo>
                          <a:lnTo>
                            <a:pt x="703" y="901"/>
                          </a:lnTo>
                          <a:lnTo>
                            <a:pt x="701" y="899"/>
                          </a:lnTo>
                          <a:lnTo>
                            <a:pt x="699" y="897"/>
                          </a:lnTo>
                          <a:lnTo>
                            <a:pt x="699" y="895"/>
                          </a:lnTo>
                          <a:lnTo>
                            <a:pt x="697" y="893"/>
                          </a:lnTo>
                          <a:lnTo>
                            <a:pt x="695" y="893"/>
                          </a:lnTo>
                          <a:lnTo>
                            <a:pt x="693" y="891"/>
                          </a:lnTo>
                          <a:lnTo>
                            <a:pt x="691" y="893"/>
                          </a:lnTo>
                          <a:lnTo>
                            <a:pt x="689" y="893"/>
                          </a:lnTo>
                          <a:lnTo>
                            <a:pt x="687" y="895"/>
                          </a:lnTo>
                          <a:lnTo>
                            <a:pt x="686" y="897"/>
                          </a:lnTo>
                          <a:lnTo>
                            <a:pt x="686" y="899"/>
                          </a:lnTo>
                          <a:lnTo>
                            <a:pt x="684" y="899"/>
                          </a:lnTo>
                          <a:lnTo>
                            <a:pt x="682" y="901"/>
                          </a:lnTo>
                          <a:lnTo>
                            <a:pt x="680" y="901"/>
                          </a:lnTo>
                          <a:lnTo>
                            <a:pt x="680" y="899"/>
                          </a:lnTo>
                          <a:lnTo>
                            <a:pt x="678" y="899"/>
                          </a:lnTo>
                          <a:lnTo>
                            <a:pt x="676" y="899"/>
                          </a:lnTo>
                          <a:lnTo>
                            <a:pt x="674" y="901"/>
                          </a:lnTo>
                          <a:lnTo>
                            <a:pt x="672" y="901"/>
                          </a:lnTo>
                          <a:lnTo>
                            <a:pt x="670" y="901"/>
                          </a:lnTo>
                          <a:lnTo>
                            <a:pt x="668" y="901"/>
                          </a:lnTo>
                          <a:lnTo>
                            <a:pt x="666" y="901"/>
                          </a:lnTo>
                          <a:lnTo>
                            <a:pt x="664" y="899"/>
                          </a:lnTo>
                          <a:lnTo>
                            <a:pt x="663" y="897"/>
                          </a:lnTo>
                          <a:lnTo>
                            <a:pt x="659" y="895"/>
                          </a:lnTo>
                          <a:lnTo>
                            <a:pt x="657" y="893"/>
                          </a:lnTo>
                          <a:lnTo>
                            <a:pt x="655" y="891"/>
                          </a:lnTo>
                          <a:lnTo>
                            <a:pt x="653" y="891"/>
                          </a:lnTo>
                          <a:lnTo>
                            <a:pt x="651" y="889"/>
                          </a:lnTo>
                          <a:lnTo>
                            <a:pt x="649" y="889"/>
                          </a:lnTo>
                          <a:lnTo>
                            <a:pt x="647" y="889"/>
                          </a:lnTo>
                          <a:lnTo>
                            <a:pt x="645" y="889"/>
                          </a:lnTo>
                          <a:lnTo>
                            <a:pt x="643" y="889"/>
                          </a:lnTo>
                          <a:lnTo>
                            <a:pt x="643" y="887"/>
                          </a:lnTo>
                          <a:lnTo>
                            <a:pt x="641" y="887"/>
                          </a:lnTo>
                          <a:lnTo>
                            <a:pt x="639" y="887"/>
                          </a:lnTo>
                          <a:lnTo>
                            <a:pt x="632" y="886"/>
                          </a:lnTo>
                          <a:lnTo>
                            <a:pt x="630" y="884"/>
                          </a:lnTo>
                          <a:lnTo>
                            <a:pt x="628" y="884"/>
                          </a:lnTo>
                          <a:lnTo>
                            <a:pt x="622" y="884"/>
                          </a:lnTo>
                          <a:lnTo>
                            <a:pt x="618" y="882"/>
                          </a:lnTo>
                          <a:lnTo>
                            <a:pt x="616" y="882"/>
                          </a:lnTo>
                          <a:lnTo>
                            <a:pt x="615" y="880"/>
                          </a:lnTo>
                          <a:lnTo>
                            <a:pt x="615" y="878"/>
                          </a:lnTo>
                          <a:lnTo>
                            <a:pt x="613" y="878"/>
                          </a:lnTo>
                          <a:lnTo>
                            <a:pt x="613" y="876"/>
                          </a:lnTo>
                          <a:lnTo>
                            <a:pt x="611" y="874"/>
                          </a:lnTo>
                          <a:lnTo>
                            <a:pt x="609" y="872"/>
                          </a:lnTo>
                          <a:lnTo>
                            <a:pt x="609" y="870"/>
                          </a:lnTo>
                          <a:lnTo>
                            <a:pt x="609" y="868"/>
                          </a:lnTo>
                          <a:lnTo>
                            <a:pt x="609" y="866"/>
                          </a:lnTo>
                          <a:lnTo>
                            <a:pt x="607" y="864"/>
                          </a:lnTo>
                          <a:lnTo>
                            <a:pt x="605" y="863"/>
                          </a:lnTo>
                          <a:lnTo>
                            <a:pt x="603" y="864"/>
                          </a:lnTo>
                          <a:lnTo>
                            <a:pt x="601" y="864"/>
                          </a:lnTo>
                          <a:lnTo>
                            <a:pt x="601" y="866"/>
                          </a:lnTo>
                          <a:lnTo>
                            <a:pt x="599" y="866"/>
                          </a:lnTo>
                          <a:lnTo>
                            <a:pt x="597" y="866"/>
                          </a:lnTo>
                          <a:lnTo>
                            <a:pt x="595" y="864"/>
                          </a:lnTo>
                          <a:lnTo>
                            <a:pt x="595" y="863"/>
                          </a:lnTo>
                          <a:lnTo>
                            <a:pt x="593" y="861"/>
                          </a:lnTo>
                          <a:lnTo>
                            <a:pt x="593" y="859"/>
                          </a:lnTo>
                          <a:lnTo>
                            <a:pt x="592" y="859"/>
                          </a:lnTo>
                          <a:lnTo>
                            <a:pt x="592" y="857"/>
                          </a:lnTo>
                          <a:lnTo>
                            <a:pt x="590" y="855"/>
                          </a:lnTo>
                          <a:lnTo>
                            <a:pt x="590" y="853"/>
                          </a:lnTo>
                          <a:lnTo>
                            <a:pt x="588" y="853"/>
                          </a:lnTo>
                          <a:lnTo>
                            <a:pt x="586" y="853"/>
                          </a:lnTo>
                          <a:lnTo>
                            <a:pt x="584" y="853"/>
                          </a:lnTo>
                          <a:lnTo>
                            <a:pt x="582" y="855"/>
                          </a:lnTo>
                          <a:lnTo>
                            <a:pt x="580" y="855"/>
                          </a:lnTo>
                          <a:lnTo>
                            <a:pt x="578" y="857"/>
                          </a:lnTo>
                          <a:lnTo>
                            <a:pt x="578" y="861"/>
                          </a:lnTo>
                          <a:lnTo>
                            <a:pt x="576" y="861"/>
                          </a:lnTo>
                          <a:lnTo>
                            <a:pt x="576" y="863"/>
                          </a:lnTo>
                          <a:lnTo>
                            <a:pt x="574" y="863"/>
                          </a:lnTo>
                          <a:lnTo>
                            <a:pt x="572" y="863"/>
                          </a:lnTo>
                          <a:lnTo>
                            <a:pt x="570" y="861"/>
                          </a:lnTo>
                          <a:lnTo>
                            <a:pt x="568" y="861"/>
                          </a:lnTo>
                          <a:lnTo>
                            <a:pt x="568" y="859"/>
                          </a:lnTo>
                          <a:lnTo>
                            <a:pt x="568" y="857"/>
                          </a:lnTo>
                          <a:lnTo>
                            <a:pt x="568" y="855"/>
                          </a:lnTo>
                          <a:lnTo>
                            <a:pt x="568" y="851"/>
                          </a:lnTo>
                          <a:lnTo>
                            <a:pt x="567" y="851"/>
                          </a:lnTo>
                          <a:lnTo>
                            <a:pt x="567" y="849"/>
                          </a:lnTo>
                          <a:lnTo>
                            <a:pt x="567" y="847"/>
                          </a:lnTo>
                          <a:lnTo>
                            <a:pt x="565" y="847"/>
                          </a:lnTo>
                          <a:lnTo>
                            <a:pt x="563" y="847"/>
                          </a:lnTo>
                          <a:lnTo>
                            <a:pt x="561" y="847"/>
                          </a:lnTo>
                          <a:lnTo>
                            <a:pt x="561" y="849"/>
                          </a:lnTo>
                          <a:lnTo>
                            <a:pt x="559" y="851"/>
                          </a:lnTo>
                          <a:lnTo>
                            <a:pt x="559" y="853"/>
                          </a:lnTo>
                          <a:lnTo>
                            <a:pt x="559" y="855"/>
                          </a:lnTo>
                          <a:lnTo>
                            <a:pt x="557" y="855"/>
                          </a:lnTo>
                          <a:lnTo>
                            <a:pt x="555" y="855"/>
                          </a:lnTo>
                          <a:lnTo>
                            <a:pt x="553" y="853"/>
                          </a:lnTo>
                          <a:lnTo>
                            <a:pt x="553" y="851"/>
                          </a:lnTo>
                          <a:lnTo>
                            <a:pt x="551" y="851"/>
                          </a:lnTo>
                          <a:lnTo>
                            <a:pt x="549" y="849"/>
                          </a:lnTo>
                          <a:lnTo>
                            <a:pt x="549" y="851"/>
                          </a:lnTo>
                          <a:lnTo>
                            <a:pt x="547" y="849"/>
                          </a:lnTo>
                          <a:lnTo>
                            <a:pt x="545" y="847"/>
                          </a:lnTo>
                          <a:lnTo>
                            <a:pt x="544" y="845"/>
                          </a:lnTo>
                          <a:lnTo>
                            <a:pt x="542" y="845"/>
                          </a:lnTo>
                          <a:lnTo>
                            <a:pt x="542" y="843"/>
                          </a:lnTo>
                          <a:lnTo>
                            <a:pt x="542" y="841"/>
                          </a:lnTo>
                          <a:lnTo>
                            <a:pt x="542" y="839"/>
                          </a:lnTo>
                          <a:lnTo>
                            <a:pt x="542" y="838"/>
                          </a:lnTo>
                          <a:lnTo>
                            <a:pt x="544" y="836"/>
                          </a:lnTo>
                          <a:lnTo>
                            <a:pt x="545" y="836"/>
                          </a:lnTo>
                          <a:lnTo>
                            <a:pt x="547" y="834"/>
                          </a:lnTo>
                          <a:lnTo>
                            <a:pt x="547" y="832"/>
                          </a:lnTo>
                          <a:lnTo>
                            <a:pt x="547" y="830"/>
                          </a:lnTo>
                          <a:lnTo>
                            <a:pt x="545" y="828"/>
                          </a:lnTo>
                          <a:lnTo>
                            <a:pt x="544" y="828"/>
                          </a:lnTo>
                          <a:lnTo>
                            <a:pt x="542" y="830"/>
                          </a:lnTo>
                          <a:lnTo>
                            <a:pt x="540" y="830"/>
                          </a:lnTo>
                          <a:lnTo>
                            <a:pt x="538" y="830"/>
                          </a:lnTo>
                          <a:lnTo>
                            <a:pt x="536" y="830"/>
                          </a:lnTo>
                          <a:lnTo>
                            <a:pt x="534" y="828"/>
                          </a:lnTo>
                          <a:lnTo>
                            <a:pt x="534" y="826"/>
                          </a:lnTo>
                          <a:lnTo>
                            <a:pt x="532" y="824"/>
                          </a:lnTo>
                          <a:lnTo>
                            <a:pt x="530" y="822"/>
                          </a:lnTo>
                          <a:lnTo>
                            <a:pt x="530" y="820"/>
                          </a:lnTo>
                          <a:lnTo>
                            <a:pt x="526" y="820"/>
                          </a:lnTo>
                          <a:lnTo>
                            <a:pt x="524" y="820"/>
                          </a:lnTo>
                          <a:lnTo>
                            <a:pt x="522" y="820"/>
                          </a:lnTo>
                          <a:lnTo>
                            <a:pt x="520" y="820"/>
                          </a:lnTo>
                          <a:lnTo>
                            <a:pt x="519" y="820"/>
                          </a:lnTo>
                          <a:lnTo>
                            <a:pt x="515" y="820"/>
                          </a:lnTo>
                          <a:lnTo>
                            <a:pt x="511" y="822"/>
                          </a:lnTo>
                          <a:lnTo>
                            <a:pt x="509" y="822"/>
                          </a:lnTo>
                          <a:lnTo>
                            <a:pt x="507" y="824"/>
                          </a:lnTo>
                          <a:lnTo>
                            <a:pt x="505" y="826"/>
                          </a:lnTo>
                          <a:lnTo>
                            <a:pt x="503" y="826"/>
                          </a:lnTo>
                          <a:lnTo>
                            <a:pt x="501" y="828"/>
                          </a:lnTo>
                          <a:lnTo>
                            <a:pt x="499" y="828"/>
                          </a:lnTo>
                          <a:lnTo>
                            <a:pt x="497" y="826"/>
                          </a:lnTo>
                          <a:lnTo>
                            <a:pt x="499" y="826"/>
                          </a:lnTo>
                          <a:lnTo>
                            <a:pt x="499" y="824"/>
                          </a:lnTo>
                          <a:lnTo>
                            <a:pt x="501" y="824"/>
                          </a:lnTo>
                          <a:lnTo>
                            <a:pt x="503" y="822"/>
                          </a:lnTo>
                          <a:lnTo>
                            <a:pt x="505" y="820"/>
                          </a:lnTo>
                          <a:lnTo>
                            <a:pt x="505" y="818"/>
                          </a:lnTo>
                          <a:lnTo>
                            <a:pt x="505" y="816"/>
                          </a:lnTo>
                          <a:lnTo>
                            <a:pt x="505" y="815"/>
                          </a:lnTo>
                          <a:lnTo>
                            <a:pt x="503" y="813"/>
                          </a:lnTo>
                          <a:lnTo>
                            <a:pt x="501" y="811"/>
                          </a:lnTo>
                          <a:lnTo>
                            <a:pt x="499" y="811"/>
                          </a:lnTo>
                          <a:lnTo>
                            <a:pt x="497" y="809"/>
                          </a:lnTo>
                          <a:lnTo>
                            <a:pt x="497" y="811"/>
                          </a:lnTo>
                          <a:lnTo>
                            <a:pt x="496" y="811"/>
                          </a:lnTo>
                          <a:lnTo>
                            <a:pt x="496" y="813"/>
                          </a:lnTo>
                          <a:lnTo>
                            <a:pt x="496" y="815"/>
                          </a:lnTo>
                          <a:lnTo>
                            <a:pt x="494" y="816"/>
                          </a:lnTo>
                          <a:lnTo>
                            <a:pt x="496" y="816"/>
                          </a:lnTo>
                          <a:lnTo>
                            <a:pt x="496" y="818"/>
                          </a:lnTo>
                          <a:lnTo>
                            <a:pt x="494" y="820"/>
                          </a:lnTo>
                          <a:lnTo>
                            <a:pt x="494" y="822"/>
                          </a:lnTo>
                          <a:lnTo>
                            <a:pt x="492" y="826"/>
                          </a:lnTo>
                          <a:lnTo>
                            <a:pt x="490" y="828"/>
                          </a:lnTo>
                          <a:lnTo>
                            <a:pt x="488" y="828"/>
                          </a:lnTo>
                          <a:lnTo>
                            <a:pt x="486" y="828"/>
                          </a:lnTo>
                          <a:lnTo>
                            <a:pt x="484" y="828"/>
                          </a:lnTo>
                          <a:lnTo>
                            <a:pt x="484" y="826"/>
                          </a:lnTo>
                          <a:lnTo>
                            <a:pt x="482" y="824"/>
                          </a:lnTo>
                          <a:lnTo>
                            <a:pt x="482" y="822"/>
                          </a:lnTo>
                          <a:lnTo>
                            <a:pt x="482" y="820"/>
                          </a:lnTo>
                          <a:lnTo>
                            <a:pt x="484" y="820"/>
                          </a:lnTo>
                          <a:lnTo>
                            <a:pt x="482" y="818"/>
                          </a:lnTo>
                          <a:lnTo>
                            <a:pt x="482" y="816"/>
                          </a:lnTo>
                          <a:lnTo>
                            <a:pt x="480" y="815"/>
                          </a:lnTo>
                          <a:lnTo>
                            <a:pt x="478" y="815"/>
                          </a:lnTo>
                          <a:lnTo>
                            <a:pt x="476" y="815"/>
                          </a:lnTo>
                          <a:lnTo>
                            <a:pt x="476" y="816"/>
                          </a:lnTo>
                          <a:lnTo>
                            <a:pt x="476" y="818"/>
                          </a:lnTo>
                          <a:lnTo>
                            <a:pt x="476" y="820"/>
                          </a:lnTo>
                          <a:lnTo>
                            <a:pt x="478" y="820"/>
                          </a:lnTo>
                          <a:lnTo>
                            <a:pt x="478" y="822"/>
                          </a:lnTo>
                          <a:lnTo>
                            <a:pt x="478" y="824"/>
                          </a:lnTo>
                          <a:lnTo>
                            <a:pt x="476" y="824"/>
                          </a:lnTo>
                          <a:lnTo>
                            <a:pt x="474" y="824"/>
                          </a:lnTo>
                          <a:lnTo>
                            <a:pt x="472" y="822"/>
                          </a:lnTo>
                          <a:lnTo>
                            <a:pt x="471" y="822"/>
                          </a:lnTo>
                          <a:lnTo>
                            <a:pt x="469" y="822"/>
                          </a:lnTo>
                          <a:lnTo>
                            <a:pt x="465" y="820"/>
                          </a:lnTo>
                          <a:lnTo>
                            <a:pt x="463" y="820"/>
                          </a:lnTo>
                          <a:lnTo>
                            <a:pt x="461" y="820"/>
                          </a:lnTo>
                          <a:lnTo>
                            <a:pt x="459" y="818"/>
                          </a:lnTo>
                          <a:lnTo>
                            <a:pt x="457" y="816"/>
                          </a:lnTo>
                          <a:lnTo>
                            <a:pt x="455" y="816"/>
                          </a:lnTo>
                          <a:lnTo>
                            <a:pt x="453" y="816"/>
                          </a:lnTo>
                          <a:lnTo>
                            <a:pt x="451" y="815"/>
                          </a:lnTo>
                          <a:lnTo>
                            <a:pt x="449" y="815"/>
                          </a:lnTo>
                          <a:lnTo>
                            <a:pt x="449" y="813"/>
                          </a:lnTo>
                          <a:lnTo>
                            <a:pt x="451" y="813"/>
                          </a:lnTo>
                          <a:lnTo>
                            <a:pt x="453" y="811"/>
                          </a:lnTo>
                          <a:lnTo>
                            <a:pt x="453" y="809"/>
                          </a:lnTo>
                          <a:lnTo>
                            <a:pt x="453" y="807"/>
                          </a:lnTo>
                          <a:lnTo>
                            <a:pt x="453" y="805"/>
                          </a:lnTo>
                          <a:lnTo>
                            <a:pt x="451" y="803"/>
                          </a:lnTo>
                          <a:lnTo>
                            <a:pt x="449" y="803"/>
                          </a:lnTo>
                          <a:lnTo>
                            <a:pt x="448" y="803"/>
                          </a:lnTo>
                          <a:lnTo>
                            <a:pt x="448" y="801"/>
                          </a:lnTo>
                          <a:lnTo>
                            <a:pt x="446" y="801"/>
                          </a:lnTo>
                          <a:lnTo>
                            <a:pt x="444" y="801"/>
                          </a:lnTo>
                          <a:lnTo>
                            <a:pt x="444" y="803"/>
                          </a:lnTo>
                          <a:lnTo>
                            <a:pt x="442" y="805"/>
                          </a:lnTo>
                          <a:lnTo>
                            <a:pt x="440" y="807"/>
                          </a:lnTo>
                          <a:lnTo>
                            <a:pt x="438" y="807"/>
                          </a:lnTo>
                          <a:lnTo>
                            <a:pt x="436" y="807"/>
                          </a:lnTo>
                          <a:lnTo>
                            <a:pt x="436" y="805"/>
                          </a:lnTo>
                          <a:lnTo>
                            <a:pt x="436" y="803"/>
                          </a:lnTo>
                          <a:lnTo>
                            <a:pt x="438" y="803"/>
                          </a:lnTo>
                          <a:lnTo>
                            <a:pt x="440" y="801"/>
                          </a:lnTo>
                          <a:lnTo>
                            <a:pt x="442" y="801"/>
                          </a:lnTo>
                          <a:lnTo>
                            <a:pt x="442" y="799"/>
                          </a:lnTo>
                          <a:lnTo>
                            <a:pt x="444" y="799"/>
                          </a:lnTo>
                          <a:lnTo>
                            <a:pt x="444" y="797"/>
                          </a:lnTo>
                          <a:lnTo>
                            <a:pt x="444" y="795"/>
                          </a:lnTo>
                          <a:lnTo>
                            <a:pt x="442" y="793"/>
                          </a:lnTo>
                          <a:lnTo>
                            <a:pt x="442" y="791"/>
                          </a:lnTo>
                          <a:lnTo>
                            <a:pt x="440" y="790"/>
                          </a:lnTo>
                          <a:lnTo>
                            <a:pt x="438" y="788"/>
                          </a:lnTo>
                          <a:lnTo>
                            <a:pt x="436" y="788"/>
                          </a:lnTo>
                          <a:lnTo>
                            <a:pt x="436" y="786"/>
                          </a:lnTo>
                          <a:lnTo>
                            <a:pt x="434" y="786"/>
                          </a:lnTo>
                          <a:lnTo>
                            <a:pt x="432" y="786"/>
                          </a:lnTo>
                          <a:lnTo>
                            <a:pt x="432" y="784"/>
                          </a:lnTo>
                          <a:lnTo>
                            <a:pt x="430" y="782"/>
                          </a:lnTo>
                          <a:lnTo>
                            <a:pt x="430" y="780"/>
                          </a:lnTo>
                          <a:lnTo>
                            <a:pt x="430" y="778"/>
                          </a:lnTo>
                          <a:lnTo>
                            <a:pt x="432" y="778"/>
                          </a:lnTo>
                          <a:lnTo>
                            <a:pt x="434" y="780"/>
                          </a:lnTo>
                          <a:lnTo>
                            <a:pt x="436" y="780"/>
                          </a:lnTo>
                          <a:lnTo>
                            <a:pt x="438" y="778"/>
                          </a:lnTo>
                          <a:lnTo>
                            <a:pt x="440" y="778"/>
                          </a:lnTo>
                          <a:lnTo>
                            <a:pt x="442" y="776"/>
                          </a:lnTo>
                          <a:lnTo>
                            <a:pt x="442" y="774"/>
                          </a:lnTo>
                          <a:lnTo>
                            <a:pt x="444" y="774"/>
                          </a:lnTo>
                          <a:lnTo>
                            <a:pt x="444" y="772"/>
                          </a:lnTo>
                          <a:lnTo>
                            <a:pt x="444" y="770"/>
                          </a:lnTo>
                          <a:lnTo>
                            <a:pt x="442" y="770"/>
                          </a:lnTo>
                          <a:lnTo>
                            <a:pt x="440" y="770"/>
                          </a:lnTo>
                          <a:lnTo>
                            <a:pt x="438" y="768"/>
                          </a:lnTo>
                          <a:lnTo>
                            <a:pt x="436" y="768"/>
                          </a:lnTo>
                          <a:lnTo>
                            <a:pt x="434" y="770"/>
                          </a:lnTo>
                          <a:lnTo>
                            <a:pt x="432" y="770"/>
                          </a:lnTo>
                          <a:lnTo>
                            <a:pt x="430" y="770"/>
                          </a:lnTo>
                          <a:lnTo>
                            <a:pt x="430" y="768"/>
                          </a:lnTo>
                          <a:lnTo>
                            <a:pt x="428" y="767"/>
                          </a:lnTo>
                          <a:lnTo>
                            <a:pt x="426" y="767"/>
                          </a:lnTo>
                          <a:lnTo>
                            <a:pt x="428" y="765"/>
                          </a:lnTo>
                          <a:lnTo>
                            <a:pt x="430" y="765"/>
                          </a:lnTo>
                          <a:lnTo>
                            <a:pt x="430" y="767"/>
                          </a:lnTo>
                          <a:lnTo>
                            <a:pt x="432" y="767"/>
                          </a:lnTo>
                          <a:lnTo>
                            <a:pt x="432" y="768"/>
                          </a:lnTo>
                          <a:lnTo>
                            <a:pt x="434" y="768"/>
                          </a:lnTo>
                          <a:lnTo>
                            <a:pt x="434" y="767"/>
                          </a:lnTo>
                          <a:lnTo>
                            <a:pt x="436" y="767"/>
                          </a:lnTo>
                          <a:lnTo>
                            <a:pt x="438" y="767"/>
                          </a:lnTo>
                          <a:lnTo>
                            <a:pt x="438" y="765"/>
                          </a:lnTo>
                          <a:lnTo>
                            <a:pt x="438" y="763"/>
                          </a:lnTo>
                          <a:lnTo>
                            <a:pt x="438" y="761"/>
                          </a:lnTo>
                          <a:lnTo>
                            <a:pt x="438" y="759"/>
                          </a:lnTo>
                          <a:lnTo>
                            <a:pt x="438" y="755"/>
                          </a:lnTo>
                          <a:lnTo>
                            <a:pt x="438" y="751"/>
                          </a:lnTo>
                          <a:lnTo>
                            <a:pt x="438" y="749"/>
                          </a:lnTo>
                          <a:lnTo>
                            <a:pt x="436" y="747"/>
                          </a:lnTo>
                          <a:lnTo>
                            <a:pt x="436" y="745"/>
                          </a:lnTo>
                          <a:lnTo>
                            <a:pt x="434" y="745"/>
                          </a:lnTo>
                          <a:lnTo>
                            <a:pt x="432" y="743"/>
                          </a:lnTo>
                          <a:lnTo>
                            <a:pt x="430" y="742"/>
                          </a:lnTo>
                          <a:lnTo>
                            <a:pt x="428" y="740"/>
                          </a:lnTo>
                          <a:lnTo>
                            <a:pt x="428" y="738"/>
                          </a:lnTo>
                          <a:lnTo>
                            <a:pt x="426" y="738"/>
                          </a:lnTo>
                          <a:lnTo>
                            <a:pt x="424" y="736"/>
                          </a:lnTo>
                          <a:lnTo>
                            <a:pt x="423" y="736"/>
                          </a:lnTo>
                          <a:lnTo>
                            <a:pt x="421" y="736"/>
                          </a:lnTo>
                          <a:lnTo>
                            <a:pt x="417" y="734"/>
                          </a:lnTo>
                          <a:lnTo>
                            <a:pt x="415" y="734"/>
                          </a:lnTo>
                          <a:lnTo>
                            <a:pt x="413" y="734"/>
                          </a:lnTo>
                          <a:lnTo>
                            <a:pt x="411" y="736"/>
                          </a:lnTo>
                          <a:lnTo>
                            <a:pt x="409" y="736"/>
                          </a:lnTo>
                          <a:lnTo>
                            <a:pt x="405" y="736"/>
                          </a:lnTo>
                          <a:lnTo>
                            <a:pt x="403" y="734"/>
                          </a:lnTo>
                          <a:lnTo>
                            <a:pt x="401" y="734"/>
                          </a:lnTo>
                          <a:lnTo>
                            <a:pt x="400" y="734"/>
                          </a:lnTo>
                          <a:lnTo>
                            <a:pt x="398" y="734"/>
                          </a:lnTo>
                          <a:lnTo>
                            <a:pt x="396" y="734"/>
                          </a:lnTo>
                          <a:lnTo>
                            <a:pt x="394" y="734"/>
                          </a:lnTo>
                          <a:lnTo>
                            <a:pt x="392" y="734"/>
                          </a:lnTo>
                          <a:lnTo>
                            <a:pt x="390" y="732"/>
                          </a:lnTo>
                          <a:lnTo>
                            <a:pt x="386" y="730"/>
                          </a:lnTo>
                          <a:lnTo>
                            <a:pt x="384" y="730"/>
                          </a:lnTo>
                          <a:lnTo>
                            <a:pt x="384" y="728"/>
                          </a:lnTo>
                          <a:lnTo>
                            <a:pt x="382" y="726"/>
                          </a:lnTo>
                          <a:lnTo>
                            <a:pt x="380" y="724"/>
                          </a:lnTo>
                          <a:lnTo>
                            <a:pt x="378" y="724"/>
                          </a:lnTo>
                          <a:lnTo>
                            <a:pt x="375" y="724"/>
                          </a:lnTo>
                          <a:lnTo>
                            <a:pt x="371" y="724"/>
                          </a:lnTo>
                          <a:lnTo>
                            <a:pt x="369" y="724"/>
                          </a:lnTo>
                          <a:lnTo>
                            <a:pt x="367" y="724"/>
                          </a:lnTo>
                          <a:lnTo>
                            <a:pt x="367" y="726"/>
                          </a:lnTo>
                          <a:lnTo>
                            <a:pt x="365" y="726"/>
                          </a:lnTo>
                          <a:lnTo>
                            <a:pt x="363" y="726"/>
                          </a:lnTo>
                          <a:lnTo>
                            <a:pt x="361" y="726"/>
                          </a:lnTo>
                          <a:lnTo>
                            <a:pt x="359" y="724"/>
                          </a:lnTo>
                          <a:lnTo>
                            <a:pt x="357" y="722"/>
                          </a:lnTo>
                          <a:lnTo>
                            <a:pt x="355" y="720"/>
                          </a:lnTo>
                          <a:lnTo>
                            <a:pt x="353" y="720"/>
                          </a:lnTo>
                          <a:lnTo>
                            <a:pt x="352" y="719"/>
                          </a:lnTo>
                          <a:lnTo>
                            <a:pt x="350" y="719"/>
                          </a:lnTo>
                          <a:lnTo>
                            <a:pt x="350" y="717"/>
                          </a:lnTo>
                          <a:lnTo>
                            <a:pt x="348" y="717"/>
                          </a:lnTo>
                          <a:lnTo>
                            <a:pt x="348" y="715"/>
                          </a:lnTo>
                          <a:lnTo>
                            <a:pt x="348" y="713"/>
                          </a:lnTo>
                          <a:lnTo>
                            <a:pt x="350" y="711"/>
                          </a:lnTo>
                          <a:lnTo>
                            <a:pt x="352" y="711"/>
                          </a:lnTo>
                          <a:lnTo>
                            <a:pt x="353" y="711"/>
                          </a:lnTo>
                          <a:lnTo>
                            <a:pt x="355" y="711"/>
                          </a:lnTo>
                          <a:lnTo>
                            <a:pt x="355" y="709"/>
                          </a:lnTo>
                          <a:lnTo>
                            <a:pt x="355" y="707"/>
                          </a:lnTo>
                          <a:lnTo>
                            <a:pt x="355" y="705"/>
                          </a:lnTo>
                          <a:lnTo>
                            <a:pt x="353" y="703"/>
                          </a:lnTo>
                          <a:lnTo>
                            <a:pt x="352" y="703"/>
                          </a:lnTo>
                          <a:lnTo>
                            <a:pt x="352" y="701"/>
                          </a:lnTo>
                          <a:lnTo>
                            <a:pt x="350" y="701"/>
                          </a:lnTo>
                          <a:lnTo>
                            <a:pt x="348" y="699"/>
                          </a:lnTo>
                          <a:lnTo>
                            <a:pt x="348" y="697"/>
                          </a:lnTo>
                          <a:lnTo>
                            <a:pt x="348" y="695"/>
                          </a:lnTo>
                          <a:lnTo>
                            <a:pt x="348" y="694"/>
                          </a:lnTo>
                          <a:lnTo>
                            <a:pt x="348" y="692"/>
                          </a:lnTo>
                          <a:lnTo>
                            <a:pt x="346" y="690"/>
                          </a:lnTo>
                          <a:lnTo>
                            <a:pt x="346" y="688"/>
                          </a:lnTo>
                          <a:lnTo>
                            <a:pt x="348" y="686"/>
                          </a:lnTo>
                          <a:lnTo>
                            <a:pt x="350" y="686"/>
                          </a:lnTo>
                          <a:lnTo>
                            <a:pt x="352" y="686"/>
                          </a:lnTo>
                          <a:lnTo>
                            <a:pt x="353" y="686"/>
                          </a:lnTo>
                          <a:lnTo>
                            <a:pt x="355" y="684"/>
                          </a:lnTo>
                          <a:lnTo>
                            <a:pt x="355" y="682"/>
                          </a:lnTo>
                          <a:lnTo>
                            <a:pt x="355" y="680"/>
                          </a:lnTo>
                          <a:lnTo>
                            <a:pt x="353" y="678"/>
                          </a:lnTo>
                          <a:lnTo>
                            <a:pt x="352" y="676"/>
                          </a:lnTo>
                          <a:lnTo>
                            <a:pt x="350" y="674"/>
                          </a:lnTo>
                          <a:lnTo>
                            <a:pt x="348" y="672"/>
                          </a:lnTo>
                          <a:lnTo>
                            <a:pt x="348" y="671"/>
                          </a:lnTo>
                          <a:lnTo>
                            <a:pt x="348" y="669"/>
                          </a:lnTo>
                          <a:lnTo>
                            <a:pt x="346" y="667"/>
                          </a:lnTo>
                          <a:lnTo>
                            <a:pt x="346" y="665"/>
                          </a:lnTo>
                          <a:lnTo>
                            <a:pt x="344" y="663"/>
                          </a:lnTo>
                          <a:lnTo>
                            <a:pt x="342" y="663"/>
                          </a:lnTo>
                          <a:lnTo>
                            <a:pt x="340" y="663"/>
                          </a:lnTo>
                          <a:lnTo>
                            <a:pt x="338" y="663"/>
                          </a:lnTo>
                          <a:lnTo>
                            <a:pt x="336" y="663"/>
                          </a:lnTo>
                          <a:lnTo>
                            <a:pt x="334" y="661"/>
                          </a:lnTo>
                          <a:lnTo>
                            <a:pt x="332" y="661"/>
                          </a:lnTo>
                          <a:lnTo>
                            <a:pt x="330" y="661"/>
                          </a:lnTo>
                          <a:lnTo>
                            <a:pt x="330" y="663"/>
                          </a:lnTo>
                          <a:lnTo>
                            <a:pt x="328" y="663"/>
                          </a:lnTo>
                          <a:lnTo>
                            <a:pt x="328" y="665"/>
                          </a:lnTo>
                          <a:lnTo>
                            <a:pt x="327" y="665"/>
                          </a:lnTo>
                          <a:lnTo>
                            <a:pt x="325" y="665"/>
                          </a:lnTo>
                          <a:lnTo>
                            <a:pt x="323" y="665"/>
                          </a:lnTo>
                          <a:lnTo>
                            <a:pt x="323" y="663"/>
                          </a:lnTo>
                          <a:lnTo>
                            <a:pt x="325" y="663"/>
                          </a:lnTo>
                          <a:lnTo>
                            <a:pt x="325" y="661"/>
                          </a:lnTo>
                          <a:lnTo>
                            <a:pt x="325" y="659"/>
                          </a:lnTo>
                          <a:lnTo>
                            <a:pt x="325" y="657"/>
                          </a:lnTo>
                          <a:lnTo>
                            <a:pt x="325" y="655"/>
                          </a:lnTo>
                          <a:lnTo>
                            <a:pt x="323" y="655"/>
                          </a:lnTo>
                          <a:lnTo>
                            <a:pt x="323" y="653"/>
                          </a:lnTo>
                          <a:lnTo>
                            <a:pt x="321" y="653"/>
                          </a:lnTo>
                          <a:lnTo>
                            <a:pt x="319" y="655"/>
                          </a:lnTo>
                          <a:lnTo>
                            <a:pt x="317" y="655"/>
                          </a:lnTo>
                          <a:lnTo>
                            <a:pt x="317" y="657"/>
                          </a:lnTo>
                          <a:lnTo>
                            <a:pt x="315" y="657"/>
                          </a:lnTo>
                          <a:lnTo>
                            <a:pt x="315" y="659"/>
                          </a:lnTo>
                          <a:lnTo>
                            <a:pt x="313" y="661"/>
                          </a:lnTo>
                          <a:lnTo>
                            <a:pt x="311" y="661"/>
                          </a:lnTo>
                          <a:lnTo>
                            <a:pt x="309" y="663"/>
                          </a:lnTo>
                          <a:lnTo>
                            <a:pt x="307" y="663"/>
                          </a:lnTo>
                          <a:lnTo>
                            <a:pt x="305" y="661"/>
                          </a:lnTo>
                          <a:lnTo>
                            <a:pt x="304" y="661"/>
                          </a:lnTo>
                          <a:lnTo>
                            <a:pt x="302" y="661"/>
                          </a:lnTo>
                          <a:lnTo>
                            <a:pt x="300" y="661"/>
                          </a:lnTo>
                          <a:lnTo>
                            <a:pt x="298" y="661"/>
                          </a:lnTo>
                          <a:lnTo>
                            <a:pt x="296" y="663"/>
                          </a:lnTo>
                          <a:lnTo>
                            <a:pt x="294" y="663"/>
                          </a:lnTo>
                          <a:lnTo>
                            <a:pt x="292" y="663"/>
                          </a:lnTo>
                          <a:lnTo>
                            <a:pt x="292" y="661"/>
                          </a:lnTo>
                          <a:lnTo>
                            <a:pt x="292" y="659"/>
                          </a:lnTo>
                          <a:lnTo>
                            <a:pt x="294" y="659"/>
                          </a:lnTo>
                          <a:lnTo>
                            <a:pt x="296" y="659"/>
                          </a:lnTo>
                          <a:lnTo>
                            <a:pt x="298" y="657"/>
                          </a:lnTo>
                          <a:lnTo>
                            <a:pt x="298" y="655"/>
                          </a:lnTo>
                          <a:lnTo>
                            <a:pt x="296" y="655"/>
                          </a:lnTo>
                          <a:lnTo>
                            <a:pt x="294" y="653"/>
                          </a:lnTo>
                          <a:lnTo>
                            <a:pt x="294" y="651"/>
                          </a:lnTo>
                          <a:lnTo>
                            <a:pt x="292" y="651"/>
                          </a:lnTo>
                          <a:lnTo>
                            <a:pt x="292" y="649"/>
                          </a:lnTo>
                          <a:lnTo>
                            <a:pt x="290" y="649"/>
                          </a:lnTo>
                          <a:lnTo>
                            <a:pt x="290" y="647"/>
                          </a:lnTo>
                          <a:lnTo>
                            <a:pt x="290" y="646"/>
                          </a:lnTo>
                          <a:lnTo>
                            <a:pt x="288" y="646"/>
                          </a:lnTo>
                          <a:lnTo>
                            <a:pt x="288" y="644"/>
                          </a:lnTo>
                          <a:lnTo>
                            <a:pt x="286" y="644"/>
                          </a:lnTo>
                          <a:lnTo>
                            <a:pt x="286" y="642"/>
                          </a:lnTo>
                          <a:lnTo>
                            <a:pt x="284" y="640"/>
                          </a:lnTo>
                          <a:lnTo>
                            <a:pt x="284" y="638"/>
                          </a:lnTo>
                          <a:lnTo>
                            <a:pt x="286" y="638"/>
                          </a:lnTo>
                          <a:lnTo>
                            <a:pt x="286" y="636"/>
                          </a:lnTo>
                          <a:lnTo>
                            <a:pt x="288" y="636"/>
                          </a:lnTo>
                          <a:lnTo>
                            <a:pt x="290" y="636"/>
                          </a:lnTo>
                          <a:lnTo>
                            <a:pt x="292" y="636"/>
                          </a:lnTo>
                          <a:lnTo>
                            <a:pt x="294" y="636"/>
                          </a:lnTo>
                          <a:lnTo>
                            <a:pt x="294" y="634"/>
                          </a:lnTo>
                          <a:lnTo>
                            <a:pt x="294" y="632"/>
                          </a:lnTo>
                          <a:lnTo>
                            <a:pt x="294" y="630"/>
                          </a:lnTo>
                          <a:lnTo>
                            <a:pt x="294" y="628"/>
                          </a:lnTo>
                          <a:lnTo>
                            <a:pt x="292" y="626"/>
                          </a:lnTo>
                          <a:lnTo>
                            <a:pt x="292" y="624"/>
                          </a:lnTo>
                          <a:lnTo>
                            <a:pt x="292" y="623"/>
                          </a:lnTo>
                          <a:lnTo>
                            <a:pt x="292" y="621"/>
                          </a:lnTo>
                          <a:lnTo>
                            <a:pt x="290" y="621"/>
                          </a:lnTo>
                          <a:lnTo>
                            <a:pt x="290" y="619"/>
                          </a:lnTo>
                          <a:lnTo>
                            <a:pt x="288" y="619"/>
                          </a:lnTo>
                          <a:lnTo>
                            <a:pt x="286" y="617"/>
                          </a:lnTo>
                          <a:lnTo>
                            <a:pt x="284" y="617"/>
                          </a:lnTo>
                          <a:lnTo>
                            <a:pt x="282" y="617"/>
                          </a:lnTo>
                          <a:lnTo>
                            <a:pt x="282" y="615"/>
                          </a:lnTo>
                          <a:lnTo>
                            <a:pt x="280" y="615"/>
                          </a:lnTo>
                          <a:lnTo>
                            <a:pt x="279" y="615"/>
                          </a:lnTo>
                          <a:lnTo>
                            <a:pt x="277" y="615"/>
                          </a:lnTo>
                          <a:lnTo>
                            <a:pt x="277" y="613"/>
                          </a:lnTo>
                          <a:lnTo>
                            <a:pt x="277" y="611"/>
                          </a:lnTo>
                          <a:lnTo>
                            <a:pt x="277" y="609"/>
                          </a:lnTo>
                          <a:lnTo>
                            <a:pt x="279" y="609"/>
                          </a:lnTo>
                          <a:lnTo>
                            <a:pt x="280" y="607"/>
                          </a:lnTo>
                          <a:lnTo>
                            <a:pt x="280" y="605"/>
                          </a:lnTo>
                          <a:lnTo>
                            <a:pt x="280" y="603"/>
                          </a:lnTo>
                          <a:lnTo>
                            <a:pt x="282" y="603"/>
                          </a:lnTo>
                          <a:lnTo>
                            <a:pt x="282" y="601"/>
                          </a:lnTo>
                          <a:lnTo>
                            <a:pt x="280" y="601"/>
                          </a:lnTo>
                          <a:lnTo>
                            <a:pt x="280" y="599"/>
                          </a:lnTo>
                          <a:lnTo>
                            <a:pt x="279" y="598"/>
                          </a:lnTo>
                          <a:lnTo>
                            <a:pt x="277" y="598"/>
                          </a:lnTo>
                          <a:lnTo>
                            <a:pt x="277" y="596"/>
                          </a:lnTo>
                          <a:lnTo>
                            <a:pt x="275" y="596"/>
                          </a:lnTo>
                          <a:lnTo>
                            <a:pt x="273" y="596"/>
                          </a:lnTo>
                          <a:lnTo>
                            <a:pt x="273" y="598"/>
                          </a:lnTo>
                          <a:lnTo>
                            <a:pt x="271" y="598"/>
                          </a:lnTo>
                          <a:lnTo>
                            <a:pt x="271" y="596"/>
                          </a:lnTo>
                          <a:lnTo>
                            <a:pt x="271" y="594"/>
                          </a:lnTo>
                          <a:lnTo>
                            <a:pt x="269" y="594"/>
                          </a:lnTo>
                          <a:lnTo>
                            <a:pt x="269" y="592"/>
                          </a:lnTo>
                          <a:lnTo>
                            <a:pt x="267" y="592"/>
                          </a:lnTo>
                          <a:lnTo>
                            <a:pt x="265" y="592"/>
                          </a:lnTo>
                          <a:lnTo>
                            <a:pt x="263" y="592"/>
                          </a:lnTo>
                          <a:lnTo>
                            <a:pt x="261" y="592"/>
                          </a:lnTo>
                          <a:lnTo>
                            <a:pt x="261" y="590"/>
                          </a:lnTo>
                          <a:lnTo>
                            <a:pt x="261" y="588"/>
                          </a:lnTo>
                          <a:lnTo>
                            <a:pt x="261" y="586"/>
                          </a:lnTo>
                          <a:lnTo>
                            <a:pt x="259" y="584"/>
                          </a:lnTo>
                          <a:lnTo>
                            <a:pt x="259" y="586"/>
                          </a:lnTo>
                          <a:lnTo>
                            <a:pt x="257" y="586"/>
                          </a:lnTo>
                          <a:lnTo>
                            <a:pt x="257" y="588"/>
                          </a:lnTo>
                          <a:lnTo>
                            <a:pt x="256" y="588"/>
                          </a:lnTo>
                          <a:lnTo>
                            <a:pt x="256" y="590"/>
                          </a:lnTo>
                          <a:lnTo>
                            <a:pt x="254" y="590"/>
                          </a:lnTo>
                          <a:lnTo>
                            <a:pt x="252" y="590"/>
                          </a:lnTo>
                          <a:lnTo>
                            <a:pt x="250" y="590"/>
                          </a:lnTo>
                          <a:lnTo>
                            <a:pt x="248" y="590"/>
                          </a:lnTo>
                          <a:lnTo>
                            <a:pt x="246" y="590"/>
                          </a:lnTo>
                          <a:lnTo>
                            <a:pt x="246" y="592"/>
                          </a:lnTo>
                          <a:lnTo>
                            <a:pt x="244" y="592"/>
                          </a:lnTo>
                          <a:lnTo>
                            <a:pt x="244" y="594"/>
                          </a:lnTo>
                          <a:lnTo>
                            <a:pt x="242" y="594"/>
                          </a:lnTo>
                          <a:lnTo>
                            <a:pt x="240" y="594"/>
                          </a:lnTo>
                          <a:lnTo>
                            <a:pt x="238" y="594"/>
                          </a:lnTo>
                          <a:lnTo>
                            <a:pt x="236" y="594"/>
                          </a:lnTo>
                          <a:lnTo>
                            <a:pt x="236" y="592"/>
                          </a:lnTo>
                          <a:lnTo>
                            <a:pt x="234" y="592"/>
                          </a:lnTo>
                          <a:lnTo>
                            <a:pt x="232" y="592"/>
                          </a:lnTo>
                          <a:lnTo>
                            <a:pt x="231" y="592"/>
                          </a:lnTo>
                          <a:lnTo>
                            <a:pt x="231" y="590"/>
                          </a:lnTo>
                          <a:lnTo>
                            <a:pt x="229" y="590"/>
                          </a:lnTo>
                          <a:lnTo>
                            <a:pt x="229" y="588"/>
                          </a:lnTo>
                          <a:lnTo>
                            <a:pt x="227" y="588"/>
                          </a:lnTo>
                          <a:lnTo>
                            <a:pt x="227" y="586"/>
                          </a:lnTo>
                          <a:lnTo>
                            <a:pt x="225" y="586"/>
                          </a:lnTo>
                          <a:lnTo>
                            <a:pt x="223" y="584"/>
                          </a:lnTo>
                          <a:lnTo>
                            <a:pt x="223" y="582"/>
                          </a:lnTo>
                          <a:lnTo>
                            <a:pt x="221" y="582"/>
                          </a:lnTo>
                          <a:lnTo>
                            <a:pt x="219" y="582"/>
                          </a:lnTo>
                          <a:lnTo>
                            <a:pt x="219" y="584"/>
                          </a:lnTo>
                          <a:lnTo>
                            <a:pt x="217" y="584"/>
                          </a:lnTo>
                          <a:lnTo>
                            <a:pt x="217" y="586"/>
                          </a:lnTo>
                          <a:lnTo>
                            <a:pt x="215" y="586"/>
                          </a:lnTo>
                          <a:lnTo>
                            <a:pt x="213" y="586"/>
                          </a:lnTo>
                          <a:lnTo>
                            <a:pt x="213" y="584"/>
                          </a:lnTo>
                          <a:lnTo>
                            <a:pt x="211" y="584"/>
                          </a:lnTo>
                          <a:lnTo>
                            <a:pt x="209" y="584"/>
                          </a:lnTo>
                          <a:lnTo>
                            <a:pt x="208" y="582"/>
                          </a:lnTo>
                          <a:lnTo>
                            <a:pt x="206" y="582"/>
                          </a:lnTo>
                          <a:lnTo>
                            <a:pt x="206" y="580"/>
                          </a:lnTo>
                          <a:lnTo>
                            <a:pt x="206" y="578"/>
                          </a:lnTo>
                          <a:lnTo>
                            <a:pt x="206" y="576"/>
                          </a:lnTo>
                          <a:lnTo>
                            <a:pt x="206" y="574"/>
                          </a:lnTo>
                          <a:lnTo>
                            <a:pt x="206" y="573"/>
                          </a:lnTo>
                          <a:lnTo>
                            <a:pt x="208" y="573"/>
                          </a:lnTo>
                          <a:lnTo>
                            <a:pt x="208" y="571"/>
                          </a:lnTo>
                          <a:lnTo>
                            <a:pt x="206" y="571"/>
                          </a:lnTo>
                          <a:lnTo>
                            <a:pt x="206" y="569"/>
                          </a:lnTo>
                          <a:lnTo>
                            <a:pt x="204" y="569"/>
                          </a:lnTo>
                          <a:lnTo>
                            <a:pt x="202" y="569"/>
                          </a:lnTo>
                          <a:lnTo>
                            <a:pt x="202" y="571"/>
                          </a:lnTo>
                          <a:lnTo>
                            <a:pt x="200" y="571"/>
                          </a:lnTo>
                          <a:lnTo>
                            <a:pt x="200" y="569"/>
                          </a:lnTo>
                          <a:lnTo>
                            <a:pt x="198" y="569"/>
                          </a:lnTo>
                          <a:lnTo>
                            <a:pt x="196" y="569"/>
                          </a:lnTo>
                          <a:lnTo>
                            <a:pt x="194" y="569"/>
                          </a:lnTo>
                          <a:lnTo>
                            <a:pt x="192" y="569"/>
                          </a:lnTo>
                          <a:lnTo>
                            <a:pt x="190" y="569"/>
                          </a:lnTo>
                          <a:lnTo>
                            <a:pt x="188" y="569"/>
                          </a:lnTo>
                          <a:lnTo>
                            <a:pt x="188" y="567"/>
                          </a:lnTo>
                          <a:lnTo>
                            <a:pt x="186" y="567"/>
                          </a:lnTo>
                          <a:lnTo>
                            <a:pt x="186" y="565"/>
                          </a:lnTo>
                          <a:lnTo>
                            <a:pt x="186" y="563"/>
                          </a:lnTo>
                          <a:lnTo>
                            <a:pt x="186" y="561"/>
                          </a:lnTo>
                          <a:lnTo>
                            <a:pt x="184" y="559"/>
                          </a:lnTo>
                          <a:lnTo>
                            <a:pt x="183" y="559"/>
                          </a:lnTo>
                          <a:lnTo>
                            <a:pt x="183" y="557"/>
                          </a:lnTo>
                          <a:lnTo>
                            <a:pt x="181" y="557"/>
                          </a:lnTo>
                          <a:lnTo>
                            <a:pt x="179" y="557"/>
                          </a:lnTo>
                          <a:lnTo>
                            <a:pt x="177" y="557"/>
                          </a:lnTo>
                          <a:lnTo>
                            <a:pt x="175" y="557"/>
                          </a:lnTo>
                          <a:lnTo>
                            <a:pt x="173" y="557"/>
                          </a:lnTo>
                          <a:lnTo>
                            <a:pt x="171" y="557"/>
                          </a:lnTo>
                          <a:lnTo>
                            <a:pt x="171" y="559"/>
                          </a:lnTo>
                          <a:lnTo>
                            <a:pt x="171" y="561"/>
                          </a:lnTo>
                          <a:lnTo>
                            <a:pt x="169" y="561"/>
                          </a:lnTo>
                          <a:lnTo>
                            <a:pt x="167" y="561"/>
                          </a:lnTo>
                          <a:lnTo>
                            <a:pt x="165" y="561"/>
                          </a:lnTo>
                          <a:lnTo>
                            <a:pt x="163" y="561"/>
                          </a:lnTo>
                          <a:lnTo>
                            <a:pt x="161" y="561"/>
                          </a:lnTo>
                          <a:lnTo>
                            <a:pt x="160" y="561"/>
                          </a:lnTo>
                          <a:lnTo>
                            <a:pt x="158" y="561"/>
                          </a:lnTo>
                          <a:lnTo>
                            <a:pt x="156" y="561"/>
                          </a:lnTo>
                          <a:lnTo>
                            <a:pt x="154" y="561"/>
                          </a:lnTo>
                          <a:lnTo>
                            <a:pt x="152" y="563"/>
                          </a:lnTo>
                          <a:lnTo>
                            <a:pt x="150" y="563"/>
                          </a:lnTo>
                          <a:lnTo>
                            <a:pt x="150" y="565"/>
                          </a:lnTo>
                          <a:lnTo>
                            <a:pt x="150" y="567"/>
                          </a:lnTo>
                          <a:lnTo>
                            <a:pt x="148" y="567"/>
                          </a:lnTo>
                          <a:lnTo>
                            <a:pt x="148" y="569"/>
                          </a:lnTo>
                          <a:lnTo>
                            <a:pt x="146" y="569"/>
                          </a:lnTo>
                          <a:lnTo>
                            <a:pt x="146" y="567"/>
                          </a:lnTo>
                          <a:lnTo>
                            <a:pt x="146" y="565"/>
                          </a:lnTo>
                          <a:lnTo>
                            <a:pt x="146" y="563"/>
                          </a:lnTo>
                          <a:lnTo>
                            <a:pt x="144" y="563"/>
                          </a:lnTo>
                          <a:lnTo>
                            <a:pt x="144" y="561"/>
                          </a:lnTo>
                          <a:lnTo>
                            <a:pt x="142" y="559"/>
                          </a:lnTo>
                          <a:lnTo>
                            <a:pt x="142" y="557"/>
                          </a:lnTo>
                          <a:lnTo>
                            <a:pt x="140" y="557"/>
                          </a:lnTo>
                          <a:lnTo>
                            <a:pt x="138" y="555"/>
                          </a:lnTo>
                          <a:lnTo>
                            <a:pt x="136" y="553"/>
                          </a:lnTo>
                          <a:lnTo>
                            <a:pt x="136" y="551"/>
                          </a:lnTo>
                          <a:lnTo>
                            <a:pt x="135" y="551"/>
                          </a:lnTo>
                          <a:lnTo>
                            <a:pt x="133" y="551"/>
                          </a:lnTo>
                          <a:lnTo>
                            <a:pt x="133" y="553"/>
                          </a:lnTo>
                          <a:lnTo>
                            <a:pt x="131" y="553"/>
                          </a:lnTo>
                          <a:lnTo>
                            <a:pt x="131" y="555"/>
                          </a:lnTo>
                          <a:lnTo>
                            <a:pt x="129" y="555"/>
                          </a:lnTo>
                          <a:lnTo>
                            <a:pt x="129" y="557"/>
                          </a:lnTo>
                          <a:lnTo>
                            <a:pt x="127" y="557"/>
                          </a:lnTo>
                          <a:lnTo>
                            <a:pt x="125" y="557"/>
                          </a:lnTo>
                          <a:lnTo>
                            <a:pt x="123" y="557"/>
                          </a:lnTo>
                          <a:lnTo>
                            <a:pt x="121" y="555"/>
                          </a:lnTo>
                          <a:lnTo>
                            <a:pt x="119" y="555"/>
                          </a:lnTo>
                          <a:lnTo>
                            <a:pt x="119" y="553"/>
                          </a:lnTo>
                          <a:lnTo>
                            <a:pt x="117" y="551"/>
                          </a:lnTo>
                          <a:lnTo>
                            <a:pt x="117" y="550"/>
                          </a:lnTo>
                          <a:lnTo>
                            <a:pt x="119" y="550"/>
                          </a:lnTo>
                          <a:lnTo>
                            <a:pt x="119" y="548"/>
                          </a:lnTo>
                          <a:lnTo>
                            <a:pt x="119" y="546"/>
                          </a:lnTo>
                          <a:lnTo>
                            <a:pt x="119" y="544"/>
                          </a:lnTo>
                          <a:lnTo>
                            <a:pt x="117" y="544"/>
                          </a:lnTo>
                          <a:lnTo>
                            <a:pt x="115" y="544"/>
                          </a:lnTo>
                          <a:lnTo>
                            <a:pt x="113" y="544"/>
                          </a:lnTo>
                          <a:lnTo>
                            <a:pt x="113" y="542"/>
                          </a:lnTo>
                          <a:lnTo>
                            <a:pt x="112" y="542"/>
                          </a:lnTo>
                          <a:lnTo>
                            <a:pt x="112" y="540"/>
                          </a:lnTo>
                          <a:lnTo>
                            <a:pt x="110" y="540"/>
                          </a:lnTo>
                          <a:lnTo>
                            <a:pt x="108" y="538"/>
                          </a:lnTo>
                          <a:lnTo>
                            <a:pt x="108" y="536"/>
                          </a:lnTo>
                          <a:lnTo>
                            <a:pt x="108" y="534"/>
                          </a:lnTo>
                          <a:lnTo>
                            <a:pt x="108" y="532"/>
                          </a:lnTo>
                          <a:lnTo>
                            <a:pt x="106" y="530"/>
                          </a:lnTo>
                          <a:lnTo>
                            <a:pt x="104" y="530"/>
                          </a:lnTo>
                          <a:lnTo>
                            <a:pt x="102" y="530"/>
                          </a:lnTo>
                          <a:lnTo>
                            <a:pt x="100" y="530"/>
                          </a:lnTo>
                          <a:lnTo>
                            <a:pt x="98" y="530"/>
                          </a:lnTo>
                          <a:lnTo>
                            <a:pt x="96" y="530"/>
                          </a:lnTo>
                          <a:lnTo>
                            <a:pt x="96" y="528"/>
                          </a:lnTo>
                          <a:lnTo>
                            <a:pt x="98" y="528"/>
                          </a:lnTo>
                          <a:lnTo>
                            <a:pt x="100" y="528"/>
                          </a:lnTo>
                          <a:lnTo>
                            <a:pt x="100" y="526"/>
                          </a:lnTo>
                          <a:lnTo>
                            <a:pt x="100" y="525"/>
                          </a:lnTo>
                          <a:lnTo>
                            <a:pt x="100" y="523"/>
                          </a:lnTo>
                          <a:lnTo>
                            <a:pt x="102" y="521"/>
                          </a:lnTo>
                          <a:lnTo>
                            <a:pt x="104" y="521"/>
                          </a:lnTo>
                          <a:lnTo>
                            <a:pt x="104" y="519"/>
                          </a:lnTo>
                          <a:lnTo>
                            <a:pt x="104" y="517"/>
                          </a:lnTo>
                          <a:lnTo>
                            <a:pt x="104" y="515"/>
                          </a:lnTo>
                          <a:lnTo>
                            <a:pt x="102" y="515"/>
                          </a:lnTo>
                          <a:lnTo>
                            <a:pt x="102" y="517"/>
                          </a:lnTo>
                          <a:lnTo>
                            <a:pt x="100" y="517"/>
                          </a:lnTo>
                          <a:lnTo>
                            <a:pt x="98" y="517"/>
                          </a:lnTo>
                          <a:lnTo>
                            <a:pt x="96" y="517"/>
                          </a:lnTo>
                          <a:lnTo>
                            <a:pt x="96" y="515"/>
                          </a:lnTo>
                          <a:lnTo>
                            <a:pt x="94" y="515"/>
                          </a:lnTo>
                          <a:lnTo>
                            <a:pt x="94" y="513"/>
                          </a:lnTo>
                          <a:lnTo>
                            <a:pt x="92" y="513"/>
                          </a:lnTo>
                          <a:lnTo>
                            <a:pt x="92" y="511"/>
                          </a:lnTo>
                          <a:lnTo>
                            <a:pt x="90" y="511"/>
                          </a:lnTo>
                          <a:lnTo>
                            <a:pt x="90" y="509"/>
                          </a:lnTo>
                          <a:lnTo>
                            <a:pt x="88" y="507"/>
                          </a:lnTo>
                          <a:lnTo>
                            <a:pt x="87" y="507"/>
                          </a:lnTo>
                          <a:lnTo>
                            <a:pt x="87" y="505"/>
                          </a:lnTo>
                          <a:lnTo>
                            <a:pt x="85" y="505"/>
                          </a:lnTo>
                          <a:lnTo>
                            <a:pt x="83" y="505"/>
                          </a:lnTo>
                          <a:lnTo>
                            <a:pt x="83" y="507"/>
                          </a:lnTo>
                          <a:lnTo>
                            <a:pt x="85" y="507"/>
                          </a:lnTo>
                          <a:lnTo>
                            <a:pt x="85" y="509"/>
                          </a:lnTo>
                          <a:lnTo>
                            <a:pt x="87" y="511"/>
                          </a:lnTo>
                          <a:lnTo>
                            <a:pt x="87" y="513"/>
                          </a:lnTo>
                          <a:lnTo>
                            <a:pt x="85" y="513"/>
                          </a:lnTo>
                          <a:lnTo>
                            <a:pt x="85" y="515"/>
                          </a:lnTo>
                          <a:lnTo>
                            <a:pt x="85" y="517"/>
                          </a:lnTo>
                          <a:lnTo>
                            <a:pt x="83" y="517"/>
                          </a:lnTo>
                          <a:lnTo>
                            <a:pt x="83" y="515"/>
                          </a:lnTo>
                          <a:lnTo>
                            <a:pt x="81" y="515"/>
                          </a:lnTo>
                          <a:lnTo>
                            <a:pt x="81" y="513"/>
                          </a:lnTo>
                          <a:lnTo>
                            <a:pt x="83" y="513"/>
                          </a:lnTo>
                          <a:lnTo>
                            <a:pt x="83" y="511"/>
                          </a:lnTo>
                          <a:lnTo>
                            <a:pt x="83" y="509"/>
                          </a:lnTo>
                          <a:lnTo>
                            <a:pt x="81" y="509"/>
                          </a:lnTo>
                          <a:lnTo>
                            <a:pt x="79" y="509"/>
                          </a:lnTo>
                          <a:lnTo>
                            <a:pt x="79" y="511"/>
                          </a:lnTo>
                          <a:lnTo>
                            <a:pt x="77" y="511"/>
                          </a:lnTo>
                          <a:lnTo>
                            <a:pt x="75" y="511"/>
                          </a:lnTo>
                          <a:lnTo>
                            <a:pt x="73" y="511"/>
                          </a:lnTo>
                          <a:lnTo>
                            <a:pt x="71" y="509"/>
                          </a:lnTo>
                          <a:lnTo>
                            <a:pt x="71" y="511"/>
                          </a:lnTo>
                          <a:lnTo>
                            <a:pt x="69" y="511"/>
                          </a:lnTo>
                          <a:lnTo>
                            <a:pt x="67" y="511"/>
                          </a:lnTo>
                          <a:lnTo>
                            <a:pt x="65" y="511"/>
                          </a:lnTo>
                          <a:lnTo>
                            <a:pt x="65" y="509"/>
                          </a:lnTo>
                          <a:lnTo>
                            <a:pt x="64" y="509"/>
                          </a:lnTo>
                          <a:lnTo>
                            <a:pt x="62" y="509"/>
                          </a:lnTo>
                          <a:lnTo>
                            <a:pt x="60" y="509"/>
                          </a:lnTo>
                          <a:lnTo>
                            <a:pt x="60" y="507"/>
                          </a:lnTo>
                          <a:lnTo>
                            <a:pt x="62" y="507"/>
                          </a:lnTo>
                          <a:lnTo>
                            <a:pt x="60" y="507"/>
                          </a:lnTo>
                          <a:lnTo>
                            <a:pt x="58" y="505"/>
                          </a:lnTo>
                          <a:lnTo>
                            <a:pt x="56" y="505"/>
                          </a:lnTo>
                          <a:lnTo>
                            <a:pt x="54" y="505"/>
                          </a:lnTo>
                          <a:lnTo>
                            <a:pt x="56" y="503"/>
                          </a:lnTo>
                          <a:lnTo>
                            <a:pt x="54" y="503"/>
                          </a:lnTo>
                          <a:lnTo>
                            <a:pt x="54" y="502"/>
                          </a:lnTo>
                          <a:lnTo>
                            <a:pt x="52" y="502"/>
                          </a:lnTo>
                          <a:lnTo>
                            <a:pt x="50" y="502"/>
                          </a:lnTo>
                          <a:lnTo>
                            <a:pt x="48" y="502"/>
                          </a:lnTo>
                          <a:lnTo>
                            <a:pt x="48" y="500"/>
                          </a:lnTo>
                          <a:lnTo>
                            <a:pt x="48" y="498"/>
                          </a:lnTo>
                          <a:lnTo>
                            <a:pt x="50" y="498"/>
                          </a:lnTo>
                          <a:lnTo>
                            <a:pt x="48" y="498"/>
                          </a:lnTo>
                          <a:lnTo>
                            <a:pt x="46" y="498"/>
                          </a:lnTo>
                          <a:lnTo>
                            <a:pt x="46" y="496"/>
                          </a:lnTo>
                          <a:lnTo>
                            <a:pt x="44" y="496"/>
                          </a:lnTo>
                          <a:lnTo>
                            <a:pt x="42" y="496"/>
                          </a:lnTo>
                          <a:lnTo>
                            <a:pt x="42" y="494"/>
                          </a:lnTo>
                          <a:lnTo>
                            <a:pt x="44" y="494"/>
                          </a:lnTo>
                          <a:lnTo>
                            <a:pt x="42" y="494"/>
                          </a:lnTo>
                          <a:lnTo>
                            <a:pt x="40" y="494"/>
                          </a:lnTo>
                          <a:lnTo>
                            <a:pt x="40" y="492"/>
                          </a:lnTo>
                          <a:lnTo>
                            <a:pt x="40" y="494"/>
                          </a:lnTo>
                          <a:lnTo>
                            <a:pt x="39" y="494"/>
                          </a:lnTo>
                          <a:lnTo>
                            <a:pt x="39" y="496"/>
                          </a:lnTo>
                          <a:lnTo>
                            <a:pt x="37" y="494"/>
                          </a:lnTo>
                          <a:lnTo>
                            <a:pt x="35" y="494"/>
                          </a:lnTo>
                          <a:lnTo>
                            <a:pt x="35" y="496"/>
                          </a:lnTo>
                          <a:lnTo>
                            <a:pt x="33" y="496"/>
                          </a:lnTo>
                          <a:lnTo>
                            <a:pt x="31" y="496"/>
                          </a:lnTo>
                          <a:lnTo>
                            <a:pt x="29" y="496"/>
                          </a:lnTo>
                          <a:lnTo>
                            <a:pt x="29" y="494"/>
                          </a:lnTo>
                          <a:lnTo>
                            <a:pt x="27" y="494"/>
                          </a:lnTo>
                          <a:lnTo>
                            <a:pt x="25" y="494"/>
                          </a:lnTo>
                          <a:lnTo>
                            <a:pt x="25" y="496"/>
                          </a:lnTo>
                          <a:lnTo>
                            <a:pt x="25" y="494"/>
                          </a:lnTo>
                          <a:lnTo>
                            <a:pt x="23" y="494"/>
                          </a:lnTo>
                          <a:lnTo>
                            <a:pt x="21" y="494"/>
                          </a:lnTo>
                          <a:lnTo>
                            <a:pt x="21" y="492"/>
                          </a:lnTo>
                          <a:lnTo>
                            <a:pt x="19" y="494"/>
                          </a:lnTo>
                          <a:lnTo>
                            <a:pt x="19" y="492"/>
                          </a:lnTo>
                          <a:lnTo>
                            <a:pt x="17" y="492"/>
                          </a:lnTo>
                          <a:lnTo>
                            <a:pt x="19" y="492"/>
                          </a:lnTo>
                          <a:lnTo>
                            <a:pt x="17" y="492"/>
                          </a:lnTo>
                          <a:lnTo>
                            <a:pt x="16" y="492"/>
                          </a:lnTo>
                          <a:lnTo>
                            <a:pt x="14" y="492"/>
                          </a:lnTo>
                          <a:lnTo>
                            <a:pt x="12" y="492"/>
                          </a:lnTo>
                          <a:lnTo>
                            <a:pt x="12" y="490"/>
                          </a:lnTo>
                          <a:lnTo>
                            <a:pt x="10" y="490"/>
                          </a:lnTo>
                          <a:lnTo>
                            <a:pt x="10" y="488"/>
                          </a:lnTo>
                          <a:lnTo>
                            <a:pt x="8" y="488"/>
                          </a:lnTo>
                          <a:lnTo>
                            <a:pt x="6" y="486"/>
                          </a:lnTo>
                          <a:lnTo>
                            <a:pt x="6" y="484"/>
                          </a:lnTo>
                          <a:lnTo>
                            <a:pt x="6" y="482"/>
                          </a:lnTo>
                          <a:lnTo>
                            <a:pt x="6" y="480"/>
                          </a:lnTo>
                          <a:lnTo>
                            <a:pt x="6" y="478"/>
                          </a:lnTo>
                          <a:lnTo>
                            <a:pt x="4" y="478"/>
                          </a:lnTo>
                          <a:lnTo>
                            <a:pt x="4" y="477"/>
                          </a:lnTo>
                          <a:lnTo>
                            <a:pt x="2" y="477"/>
                          </a:lnTo>
                          <a:lnTo>
                            <a:pt x="0" y="477"/>
                          </a:lnTo>
                          <a:lnTo>
                            <a:pt x="2" y="477"/>
                          </a:lnTo>
                          <a:lnTo>
                            <a:pt x="2" y="475"/>
                          </a:lnTo>
                          <a:lnTo>
                            <a:pt x="4" y="475"/>
                          </a:lnTo>
                          <a:lnTo>
                            <a:pt x="2" y="475"/>
                          </a:lnTo>
                          <a:lnTo>
                            <a:pt x="2" y="473"/>
                          </a:lnTo>
                          <a:lnTo>
                            <a:pt x="4" y="471"/>
                          </a:lnTo>
                          <a:lnTo>
                            <a:pt x="4" y="469"/>
                          </a:lnTo>
                          <a:lnTo>
                            <a:pt x="4" y="467"/>
                          </a:lnTo>
                          <a:lnTo>
                            <a:pt x="2" y="467"/>
                          </a:lnTo>
                          <a:lnTo>
                            <a:pt x="2" y="465"/>
                          </a:lnTo>
                          <a:lnTo>
                            <a:pt x="2" y="463"/>
                          </a:lnTo>
                          <a:lnTo>
                            <a:pt x="0" y="463"/>
                          </a:lnTo>
                          <a:lnTo>
                            <a:pt x="2" y="463"/>
                          </a:lnTo>
                          <a:lnTo>
                            <a:pt x="2" y="461"/>
                          </a:lnTo>
                          <a:lnTo>
                            <a:pt x="0" y="461"/>
                          </a:lnTo>
                          <a:lnTo>
                            <a:pt x="2" y="461"/>
                          </a:lnTo>
                          <a:lnTo>
                            <a:pt x="4" y="459"/>
                          </a:lnTo>
                          <a:lnTo>
                            <a:pt x="4" y="457"/>
                          </a:lnTo>
                          <a:lnTo>
                            <a:pt x="6" y="457"/>
                          </a:lnTo>
                          <a:lnTo>
                            <a:pt x="6" y="455"/>
                          </a:lnTo>
                          <a:lnTo>
                            <a:pt x="8" y="455"/>
                          </a:lnTo>
                          <a:lnTo>
                            <a:pt x="8" y="454"/>
                          </a:lnTo>
                          <a:lnTo>
                            <a:pt x="10" y="454"/>
                          </a:lnTo>
                          <a:lnTo>
                            <a:pt x="10" y="452"/>
                          </a:lnTo>
                          <a:lnTo>
                            <a:pt x="12" y="452"/>
                          </a:lnTo>
                          <a:lnTo>
                            <a:pt x="14" y="450"/>
                          </a:lnTo>
                          <a:lnTo>
                            <a:pt x="14" y="452"/>
                          </a:lnTo>
                          <a:lnTo>
                            <a:pt x="14" y="450"/>
                          </a:lnTo>
                          <a:lnTo>
                            <a:pt x="16" y="450"/>
                          </a:lnTo>
                          <a:lnTo>
                            <a:pt x="16" y="448"/>
                          </a:lnTo>
                          <a:lnTo>
                            <a:pt x="16" y="446"/>
                          </a:lnTo>
                          <a:lnTo>
                            <a:pt x="17" y="446"/>
                          </a:lnTo>
                          <a:lnTo>
                            <a:pt x="16" y="446"/>
                          </a:lnTo>
                          <a:lnTo>
                            <a:pt x="16" y="444"/>
                          </a:lnTo>
                          <a:lnTo>
                            <a:pt x="17" y="444"/>
                          </a:lnTo>
                          <a:lnTo>
                            <a:pt x="16" y="444"/>
                          </a:lnTo>
                          <a:lnTo>
                            <a:pt x="17" y="444"/>
                          </a:lnTo>
                          <a:lnTo>
                            <a:pt x="17" y="442"/>
                          </a:lnTo>
                          <a:lnTo>
                            <a:pt x="19" y="442"/>
                          </a:lnTo>
                          <a:lnTo>
                            <a:pt x="21" y="442"/>
                          </a:lnTo>
                          <a:lnTo>
                            <a:pt x="21" y="440"/>
                          </a:lnTo>
                          <a:lnTo>
                            <a:pt x="21" y="438"/>
                          </a:lnTo>
                          <a:lnTo>
                            <a:pt x="23" y="438"/>
                          </a:lnTo>
                          <a:lnTo>
                            <a:pt x="25" y="438"/>
                          </a:lnTo>
                          <a:lnTo>
                            <a:pt x="23" y="438"/>
                          </a:lnTo>
                          <a:lnTo>
                            <a:pt x="25" y="438"/>
                          </a:lnTo>
                          <a:lnTo>
                            <a:pt x="25" y="436"/>
                          </a:lnTo>
                          <a:lnTo>
                            <a:pt x="23" y="436"/>
                          </a:lnTo>
                          <a:lnTo>
                            <a:pt x="23" y="434"/>
                          </a:lnTo>
                          <a:lnTo>
                            <a:pt x="23" y="432"/>
                          </a:lnTo>
                          <a:lnTo>
                            <a:pt x="25" y="432"/>
                          </a:lnTo>
                          <a:lnTo>
                            <a:pt x="27" y="430"/>
                          </a:lnTo>
                          <a:lnTo>
                            <a:pt x="27" y="429"/>
                          </a:lnTo>
                          <a:lnTo>
                            <a:pt x="29" y="429"/>
                          </a:lnTo>
                          <a:lnTo>
                            <a:pt x="29" y="427"/>
                          </a:lnTo>
                          <a:lnTo>
                            <a:pt x="29" y="425"/>
                          </a:lnTo>
                          <a:lnTo>
                            <a:pt x="29" y="423"/>
                          </a:lnTo>
                          <a:lnTo>
                            <a:pt x="29" y="421"/>
                          </a:lnTo>
                          <a:lnTo>
                            <a:pt x="29" y="419"/>
                          </a:lnTo>
                          <a:lnTo>
                            <a:pt x="29" y="417"/>
                          </a:lnTo>
                          <a:lnTo>
                            <a:pt x="29" y="415"/>
                          </a:lnTo>
                          <a:lnTo>
                            <a:pt x="29" y="413"/>
                          </a:lnTo>
                          <a:lnTo>
                            <a:pt x="29" y="411"/>
                          </a:lnTo>
                          <a:lnTo>
                            <a:pt x="29" y="413"/>
                          </a:lnTo>
                          <a:lnTo>
                            <a:pt x="29" y="411"/>
                          </a:lnTo>
                          <a:lnTo>
                            <a:pt x="31" y="411"/>
                          </a:lnTo>
                          <a:lnTo>
                            <a:pt x="31" y="409"/>
                          </a:lnTo>
                          <a:lnTo>
                            <a:pt x="33" y="409"/>
                          </a:lnTo>
                          <a:lnTo>
                            <a:pt x="31" y="409"/>
                          </a:lnTo>
                          <a:lnTo>
                            <a:pt x="33" y="409"/>
                          </a:lnTo>
                          <a:lnTo>
                            <a:pt x="33" y="407"/>
                          </a:lnTo>
                          <a:lnTo>
                            <a:pt x="33" y="406"/>
                          </a:lnTo>
                          <a:lnTo>
                            <a:pt x="35" y="406"/>
                          </a:lnTo>
                          <a:lnTo>
                            <a:pt x="35" y="404"/>
                          </a:lnTo>
                          <a:lnTo>
                            <a:pt x="35" y="402"/>
                          </a:lnTo>
                          <a:lnTo>
                            <a:pt x="33" y="402"/>
                          </a:lnTo>
                          <a:lnTo>
                            <a:pt x="33" y="400"/>
                          </a:lnTo>
                          <a:lnTo>
                            <a:pt x="33" y="398"/>
                          </a:lnTo>
                          <a:lnTo>
                            <a:pt x="33" y="396"/>
                          </a:lnTo>
                          <a:lnTo>
                            <a:pt x="35" y="396"/>
                          </a:lnTo>
                          <a:lnTo>
                            <a:pt x="33" y="396"/>
                          </a:lnTo>
                          <a:lnTo>
                            <a:pt x="33" y="394"/>
                          </a:lnTo>
                          <a:lnTo>
                            <a:pt x="35" y="394"/>
                          </a:lnTo>
                          <a:lnTo>
                            <a:pt x="33" y="394"/>
                          </a:lnTo>
                          <a:lnTo>
                            <a:pt x="35" y="392"/>
                          </a:lnTo>
                          <a:lnTo>
                            <a:pt x="35" y="390"/>
                          </a:lnTo>
                          <a:lnTo>
                            <a:pt x="37" y="390"/>
                          </a:lnTo>
                          <a:lnTo>
                            <a:pt x="37" y="388"/>
                          </a:lnTo>
                          <a:lnTo>
                            <a:pt x="39" y="388"/>
                          </a:lnTo>
                          <a:lnTo>
                            <a:pt x="39" y="386"/>
                          </a:lnTo>
                          <a:lnTo>
                            <a:pt x="40" y="384"/>
                          </a:lnTo>
                          <a:lnTo>
                            <a:pt x="42" y="382"/>
                          </a:lnTo>
                          <a:lnTo>
                            <a:pt x="42" y="381"/>
                          </a:lnTo>
                          <a:lnTo>
                            <a:pt x="42" y="379"/>
                          </a:lnTo>
                          <a:lnTo>
                            <a:pt x="44" y="379"/>
                          </a:lnTo>
                          <a:lnTo>
                            <a:pt x="46" y="377"/>
                          </a:lnTo>
                          <a:lnTo>
                            <a:pt x="48" y="377"/>
                          </a:lnTo>
                          <a:lnTo>
                            <a:pt x="50" y="377"/>
                          </a:lnTo>
                          <a:lnTo>
                            <a:pt x="50" y="375"/>
                          </a:lnTo>
                          <a:lnTo>
                            <a:pt x="52" y="375"/>
                          </a:lnTo>
                          <a:lnTo>
                            <a:pt x="54" y="375"/>
                          </a:lnTo>
                          <a:lnTo>
                            <a:pt x="56" y="373"/>
                          </a:lnTo>
                          <a:lnTo>
                            <a:pt x="58" y="373"/>
                          </a:lnTo>
                          <a:lnTo>
                            <a:pt x="60" y="373"/>
                          </a:lnTo>
                          <a:lnTo>
                            <a:pt x="60" y="375"/>
                          </a:lnTo>
                          <a:lnTo>
                            <a:pt x="58" y="375"/>
                          </a:lnTo>
                          <a:lnTo>
                            <a:pt x="58" y="377"/>
                          </a:lnTo>
                          <a:lnTo>
                            <a:pt x="58" y="379"/>
                          </a:lnTo>
                          <a:lnTo>
                            <a:pt x="58" y="381"/>
                          </a:lnTo>
                          <a:lnTo>
                            <a:pt x="58" y="382"/>
                          </a:lnTo>
                          <a:lnTo>
                            <a:pt x="56" y="384"/>
                          </a:lnTo>
                          <a:lnTo>
                            <a:pt x="56" y="386"/>
                          </a:lnTo>
                          <a:lnTo>
                            <a:pt x="58" y="386"/>
                          </a:lnTo>
                          <a:lnTo>
                            <a:pt x="60" y="388"/>
                          </a:lnTo>
                          <a:lnTo>
                            <a:pt x="62" y="386"/>
                          </a:lnTo>
                          <a:lnTo>
                            <a:pt x="62" y="384"/>
                          </a:lnTo>
                          <a:lnTo>
                            <a:pt x="64" y="384"/>
                          </a:lnTo>
                          <a:lnTo>
                            <a:pt x="64" y="382"/>
                          </a:lnTo>
                          <a:lnTo>
                            <a:pt x="64" y="381"/>
                          </a:lnTo>
                          <a:lnTo>
                            <a:pt x="65" y="379"/>
                          </a:lnTo>
                          <a:lnTo>
                            <a:pt x="67" y="379"/>
                          </a:lnTo>
                          <a:lnTo>
                            <a:pt x="69" y="379"/>
                          </a:lnTo>
                          <a:lnTo>
                            <a:pt x="71" y="377"/>
                          </a:lnTo>
                          <a:lnTo>
                            <a:pt x="73" y="377"/>
                          </a:lnTo>
                          <a:lnTo>
                            <a:pt x="75" y="375"/>
                          </a:lnTo>
                          <a:lnTo>
                            <a:pt x="77" y="375"/>
                          </a:lnTo>
                          <a:lnTo>
                            <a:pt x="79" y="375"/>
                          </a:lnTo>
                          <a:lnTo>
                            <a:pt x="79" y="373"/>
                          </a:lnTo>
                          <a:lnTo>
                            <a:pt x="79" y="375"/>
                          </a:lnTo>
                          <a:lnTo>
                            <a:pt x="79" y="373"/>
                          </a:lnTo>
                          <a:lnTo>
                            <a:pt x="81" y="373"/>
                          </a:lnTo>
                          <a:lnTo>
                            <a:pt x="83" y="373"/>
                          </a:lnTo>
                          <a:lnTo>
                            <a:pt x="83" y="371"/>
                          </a:lnTo>
                          <a:lnTo>
                            <a:pt x="85" y="371"/>
                          </a:lnTo>
                          <a:lnTo>
                            <a:pt x="85" y="369"/>
                          </a:lnTo>
                          <a:lnTo>
                            <a:pt x="85" y="367"/>
                          </a:lnTo>
                          <a:lnTo>
                            <a:pt x="87" y="367"/>
                          </a:lnTo>
                          <a:lnTo>
                            <a:pt x="87" y="365"/>
                          </a:lnTo>
                          <a:lnTo>
                            <a:pt x="87" y="363"/>
                          </a:lnTo>
                          <a:lnTo>
                            <a:pt x="88" y="361"/>
                          </a:lnTo>
                          <a:lnTo>
                            <a:pt x="88" y="359"/>
                          </a:lnTo>
                          <a:lnTo>
                            <a:pt x="90" y="359"/>
                          </a:lnTo>
                          <a:lnTo>
                            <a:pt x="90" y="358"/>
                          </a:lnTo>
                          <a:lnTo>
                            <a:pt x="90" y="356"/>
                          </a:lnTo>
                          <a:lnTo>
                            <a:pt x="92" y="356"/>
                          </a:lnTo>
                          <a:lnTo>
                            <a:pt x="92" y="354"/>
                          </a:lnTo>
                          <a:lnTo>
                            <a:pt x="92" y="352"/>
                          </a:lnTo>
                          <a:lnTo>
                            <a:pt x="94" y="352"/>
                          </a:lnTo>
                          <a:lnTo>
                            <a:pt x="96" y="350"/>
                          </a:lnTo>
                          <a:lnTo>
                            <a:pt x="98" y="350"/>
                          </a:lnTo>
                          <a:lnTo>
                            <a:pt x="98" y="348"/>
                          </a:lnTo>
                          <a:lnTo>
                            <a:pt x="100" y="348"/>
                          </a:lnTo>
                          <a:lnTo>
                            <a:pt x="100" y="346"/>
                          </a:lnTo>
                          <a:lnTo>
                            <a:pt x="100" y="344"/>
                          </a:lnTo>
                          <a:lnTo>
                            <a:pt x="102" y="344"/>
                          </a:lnTo>
                          <a:lnTo>
                            <a:pt x="102" y="342"/>
                          </a:lnTo>
                          <a:lnTo>
                            <a:pt x="102" y="340"/>
                          </a:lnTo>
                          <a:lnTo>
                            <a:pt x="104" y="338"/>
                          </a:lnTo>
                          <a:lnTo>
                            <a:pt x="104" y="336"/>
                          </a:lnTo>
                          <a:lnTo>
                            <a:pt x="104" y="334"/>
                          </a:lnTo>
                          <a:lnTo>
                            <a:pt x="104" y="333"/>
                          </a:lnTo>
                          <a:lnTo>
                            <a:pt x="106" y="333"/>
                          </a:lnTo>
                          <a:lnTo>
                            <a:pt x="106" y="331"/>
                          </a:lnTo>
                          <a:lnTo>
                            <a:pt x="108" y="331"/>
                          </a:lnTo>
                          <a:lnTo>
                            <a:pt x="108" y="329"/>
                          </a:lnTo>
                          <a:lnTo>
                            <a:pt x="110" y="329"/>
                          </a:lnTo>
                          <a:lnTo>
                            <a:pt x="112" y="331"/>
                          </a:lnTo>
                          <a:lnTo>
                            <a:pt x="113" y="331"/>
                          </a:lnTo>
                          <a:lnTo>
                            <a:pt x="115" y="331"/>
                          </a:lnTo>
                          <a:lnTo>
                            <a:pt x="117" y="333"/>
                          </a:lnTo>
                          <a:lnTo>
                            <a:pt x="119" y="333"/>
                          </a:lnTo>
                          <a:lnTo>
                            <a:pt x="121" y="331"/>
                          </a:lnTo>
                          <a:lnTo>
                            <a:pt x="123" y="331"/>
                          </a:lnTo>
                          <a:lnTo>
                            <a:pt x="125" y="331"/>
                          </a:lnTo>
                          <a:lnTo>
                            <a:pt x="125" y="329"/>
                          </a:lnTo>
                          <a:lnTo>
                            <a:pt x="125" y="327"/>
                          </a:lnTo>
                          <a:lnTo>
                            <a:pt x="127" y="327"/>
                          </a:lnTo>
                          <a:lnTo>
                            <a:pt x="127" y="325"/>
                          </a:lnTo>
                          <a:lnTo>
                            <a:pt x="129" y="325"/>
                          </a:lnTo>
                          <a:lnTo>
                            <a:pt x="129" y="323"/>
                          </a:lnTo>
                          <a:lnTo>
                            <a:pt x="131" y="323"/>
                          </a:lnTo>
                          <a:lnTo>
                            <a:pt x="133" y="321"/>
                          </a:lnTo>
                          <a:lnTo>
                            <a:pt x="135" y="321"/>
                          </a:lnTo>
                          <a:lnTo>
                            <a:pt x="136" y="319"/>
                          </a:lnTo>
                          <a:lnTo>
                            <a:pt x="138" y="319"/>
                          </a:lnTo>
                          <a:lnTo>
                            <a:pt x="138" y="317"/>
                          </a:lnTo>
                          <a:lnTo>
                            <a:pt x="140" y="317"/>
                          </a:lnTo>
                          <a:lnTo>
                            <a:pt x="140" y="315"/>
                          </a:lnTo>
                          <a:lnTo>
                            <a:pt x="142" y="315"/>
                          </a:lnTo>
                          <a:lnTo>
                            <a:pt x="144" y="313"/>
                          </a:lnTo>
                          <a:lnTo>
                            <a:pt x="146" y="313"/>
                          </a:lnTo>
                          <a:lnTo>
                            <a:pt x="146" y="311"/>
                          </a:lnTo>
                          <a:lnTo>
                            <a:pt x="148" y="311"/>
                          </a:lnTo>
                          <a:lnTo>
                            <a:pt x="150" y="311"/>
                          </a:lnTo>
                          <a:lnTo>
                            <a:pt x="150" y="310"/>
                          </a:lnTo>
                          <a:lnTo>
                            <a:pt x="152" y="310"/>
                          </a:lnTo>
                          <a:lnTo>
                            <a:pt x="154" y="310"/>
                          </a:lnTo>
                          <a:lnTo>
                            <a:pt x="154" y="308"/>
                          </a:lnTo>
                          <a:lnTo>
                            <a:pt x="156" y="308"/>
                          </a:lnTo>
                          <a:lnTo>
                            <a:pt x="156" y="306"/>
                          </a:lnTo>
                          <a:lnTo>
                            <a:pt x="158" y="306"/>
                          </a:lnTo>
                          <a:lnTo>
                            <a:pt x="158" y="304"/>
                          </a:lnTo>
                          <a:lnTo>
                            <a:pt x="158" y="302"/>
                          </a:lnTo>
                          <a:lnTo>
                            <a:pt x="158" y="300"/>
                          </a:lnTo>
                          <a:lnTo>
                            <a:pt x="160" y="298"/>
                          </a:lnTo>
                          <a:lnTo>
                            <a:pt x="160" y="296"/>
                          </a:lnTo>
                          <a:lnTo>
                            <a:pt x="161" y="296"/>
                          </a:lnTo>
                          <a:lnTo>
                            <a:pt x="161" y="294"/>
                          </a:lnTo>
                          <a:lnTo>
                            <a:pt x="163" y="294"/>
                          </a:lnTo>
                          <a:lnTo>
                            <a:pt x="163" y="292"/>
                          </a:lnTo>
                          <a:lnTo>
                            <a:pt x="165" y="290"/>
                          </a:lnTo>
                          <a:lnTo>
                            <a:pt x="167" y="288"/>
                          </a:lnTo>
                          <a:lnTo>
                            <a:pt x="169" y="286"/>
                          </a:lnTo>
                          <a:lnTo>
                            <a:pt x="171" y="285"/>
                          </a:lnTo>
                          <a:lnTo>
                            <a:pt x="171" y="283"/>
                          </a:lnTo>
                          <a:lnTo>
                            <a:pt x="173" y="283"/>
                          </a:lnTo>
                          <a:lnTo>
                            <a:pt x="173" y="281"/>
                          </a:lnTo>
                          <a:lnTo>
                            <a:pt x="173" y="279"/>
                          </a:lnTo>
                          <a:lnTo>
                            <a:pt x="175" y="279"/>
                          </a:lnTo>
                          <a:lnTo>
                            <a:pt x="175" y="277"/>
                          </a:lnTo>
                          <a:lnTo>
                            <a:pt x="177" y="277"/>
                          </a:lnTo>
                          <a:lnTo>
                            <a:pt x="177" y="275"/>
                          </a:lnTo>
                          <a:lnTo>
                            <a:pt x="179" y="275"/>
                          </a:lnTo>
                          <a:lnTo>
                            <a:pt x="179" y="273"/>
                          </a:lnTo>
                          <a:lnTo>
                            <a:pt x="181" y="273"/>
                          </a:lnTo>
                          <a:lnTo>
                            <a:pt x="181" y="271"/>
                          </a:lnTo>
                          <a:lnTo>
                            <a:pt x="183" y="271"/>
                          </a:lnTo>
                          <a:lnTo>
                            <a:pt x="183" y="269"/>
                          </a:lnTo>
                          <a:lnTo>
                            <a:pt x="184" y="269"/>
                          </a:lnTo>
                          <a:lnTo>
                            <a:pt x="184" y="267"/>
                          </a:lnTo>
                          <a:lnTo>
                            <a:pt x="186" y="267"/>
                          </a:lnTo>
                          <a:lnTo>
                            <a:pt x="186" y="265"/>
                          </a:lnTo>
                          <a:lnTo>
                            <a:pt x="188" y="265"/>
                          </a:lnTo>
                          <a:lnTo>
                            <a:pt x="188" y="263"/>
                          </a:lnTo>
                          <a:lnTo>
                            <a:pt x="190" y="263"/>
                          </a:lnTo>
                          <a:lnTo>
                            <a:pt x="190" y="262"/>
                          </a:lnTo>
                          <a:lnTo>
                            <a:pt x="192" y="262"/>
                          </a:lnTo>
                          <a:lnTo>
                            <a:pt x="192" y="260"/>
                          </a:lnTo>
                          <a:lnTo>
                            <a:pt x="194" y="260"/>
                          </a:lnTo>
                          <a:lnTo>
                            <a:pt x="196" y="260"/>
                          </a:lnTo>
                          <a:lnTo>
                            <a:pt x="196" y="258"/>
                          </a:lnTo>
                          <a:lnTo>
                            <a:pt x="196" y="256"/>
                          </a:lnTo>
                          <a:lnTo>
                            <a:pt x="196" y="254"/>
                          </a:lnTo>
                          <a:lnTo>
                            <a:pt x="196" y="252"/>
                          </a:lnTo>
                          <a:lnTo>
                            <a:pt x="196" y="250"/>
                          </a:lnTo>
                          <a:lnTo>
                            <a:pt x="196" y="248"/>
                          </a:lnTo>
                          <a:lnTo>
                            <a:pt x="196" y="246"/>
                          </a:lnTo>
                          <a:lnTo>
                            <a:pt x="198" y="246"/>
                          </a:lnTo>
                          <a:lnTo>
                            <a:pt x="198" y="244"/>
                          </a:lnTo>
                          <a:lnTo>
                            <a:pt x="198" y="242"/>
                          </a:lnTo>
                          <a:lnTo>
                            <a:pt x="200" y="242"/>
                          </a:lnTo>
                          <a:lnTo>
                            <a:pt x="200" y="240"/>
                          </a:lnTo>
                          <a:lnTo>
                            <a:pt x="200" y="238"/>
                          </a:lnTo>
                          <a:lnTo>
                            <a:pt x="202" y="238"/>
                          </a:lnTo>
                          <a:lnTo>
                            <a:pt x="202" y="237"/>
                          </a:lnTo>
                          <a:lnTo>
                            <a:pt x="204" y="235"/>
                          </a:lnTo>
                          <a:lnTo>
                            <a:pt x="204" y="233"/>
                          </a:lnTo>
                          <a:lnTo>
                            <a:pt x="206" y="233"/>
                          </a:lnTo>
                          <a:lnTo>
                            <a:pt x="206" y="231"/>
                          </a:lnTo>
                          <a:lnTo>
                            <a:pt x="208" y="231"/>
                          </a:lnTo>
                          <a:lnTo>
                            <a:pt x="209" y="231"/>
                          </a:lnTo>
                          <a:lnTo>
                            <a:pt x="209" y="229"/>
                          </a:lnTo>
                          <a:lnTo>
                            <a:pt x="211" y="229"/>
                          </a:lnTo>
                          <a:lnTo>
                            <a:pt x="213" y="229"/>
                          </a:lnTo>
                          <a:lnTo>
                            <a:pt x="215" y="229"/>
                          </a:lnTo>
                          <a:lnTo>
                            <a:pt x="215" y="227"/>
                          </a:lnTo>
                          <a:lnTo>
                            <a:pt x="217" y="227"/>
                          </a:lnTo>
                          <a:lnTo>
                            <a:pt x="219" y="227"/>
                          </a:lnTo>
                          <a:lnTo>
                            <a:pt x="219" y="225"/>
                          </a:lnTo>
                          <a:lnTo>
                            <a:pt x="221" y="225"/>
                          </a:lnTo>
                          <a:lnTo>
                            <a:pt x="223" y="225"/>
                          </a:lnTo>
                          <a:lnTo>
                            <a:pt x="223" y="223"/>
                          </a:lnTo>
                          <a:lnTo>
                            <a:pt x="225" y="223"/>
                          </a:lnTo>
                          <a:lnTo>
                            <a:pt x="227" y="223"/>
                          </a:lnTo>
                          <a:lnTo>
                            <a:pt x="229" y="223"/>
                          </a:lnTo>
                          <a:lnTo>
                            <a:pt x="231" y="223"/>
                          </a:lnTo>
                          <a:lnTo>
                            <a:pt x="232" y="223"/>
                          </a:lnTo>
                          <a:lnTo>
                            <a:pt x="234" y="223"/>
                          </a:lnTo>
                          <a:lnTo>
                            <a:pt x="234" y="221"/>
                          </a:lnTo>
                          <a:lnTo>
                            <a:pt x="236" y="221"/>
                          </a:lnTo>
                          <a:lnTo>
                            <a:pt x="236" y="219"/>
                          </a:lnTo>
                          <a:lnTo>
                            <a:pt x="236" y="217"/>
                          </a:lnTo>
                          <a:lnTo>
                            <a:pt x="238" y="217"/>
                          </a:lnTo>
                          <a:lnTo>
                            <a:pt x="238" y="215"/>
                          </a:lnTo>
                          <a:lnTo>
                            <a:pt x="238" y="213"/>
                          </a:lnTo>
                          <a:lnTo>
                            <a:pt x="238" y="212"/>
                          </a:lnTo>
                          <a:lnTo>
                            <a:pt x="238" y="210"/>
                          </a:lnTo>
                          <a:lnTo>
                            <a:pt x="238" y="208"/>
                          </a:lnTo>
                          <a:lnTo>
                            <a:pt x="238" y="206"/>
                          </a:lnTo>
                          <a:lnTo>
                            <a:pt x="238" y="204"/>
                          </a:lnTo>
                          <a:lnTo>
                            <a:pt x="238" y="202"/>
                          </a:lnTo>
                          <a:lnTo>
                            <a:pt x="238" y="200"/>
                          </a:lnTo>
                          <a:lnTo>
                            <a:pt x="238" y="198"/>
                          </a:lnTo>
                          <a:lnTo>
                            <a:pt x="238" y="196"/>
                          </a:lnTo>
                          <a:lnTo>
                            <a:pt x="238" y="194"/>
                          </a:lnTo>
                          <a:lnTo>
                            <a:pt x="238" y="192"/>
                          </a:lnTo>
                          <a:lnTo>
                            <a:pt x="238" y="190"/>
                          </a:lnTo>
                          <a:lnTo>
                            <a:pt x="238" y="189"/>
                          </a:lnTo>
                          <a:lnTo>
                            <a:pt x="240" y="189"/>
                          </a:lnTo>
                          <a:lnTo>
                            <a:pt x="240" y="187"/>
                          </a:lnTo>
                          <a:lnTo>
                            <a:pt x="240" y="185"/>
                          </a:lnTo>
                          <a:lnTo>
                            <a:pt x="240" y="183"/>
                          </a:lnTo>
                          <a:lnTo>
                            <a:pt x="242" y="181"/>
                          </a:lnTo>
                          <a:lnTo>
                            <a:pt x="244" y="181"/>
                          </a:lnTo>
                          <a:lnTo>
                            <a:pt x="244" y="179"/>
                          </a:lnTo>
                          <a:lnTo>
                            <a:pt x="246" y="179"/>
                          </a:lnTo>
                          <a:lnTo>
                            <a:pt x="248" y="179"/>
                          </a:lnTo>
                          <a:lnTo>
                            <a:pt x="248" y="177"/>
                          </a:lnTo>
                          <a:lnTo>
                            <a:pt x="250" y="177"/>
                          </a:lnTo>
                          <a:lnTo>
                            <a:pt x="250" y="175"/>
                          </a:lnTo>
                          <a:lnTo>
                            <a:pt x="252" y="175"/>
                          </a:lnTo>
                          <a:lnTo>
                            <a:pt x="254" y="175"/>
                          </a:lnTo>
                          <a:lnTo>
                            <a:pt x="254" y="177"/>
                          </a:lnTo>
                          <a:lnTo>
                            <a:pt x="256" y="177"/>
                          </a:lnTo>
                          <a:lnTo>
                            <a:pt x="256" y="175"/>
                          </a:lnTo>
                          <a:lnTo>
                            <a:pt x="257" y="175"/>
                          </a:lnTo>
                          <a:lnTo>
                            <a:pt x="259" y="175"/>
                          </a:lnTo>
                          <a:lnTo>
                            <a:pt x="259" y="173"/>
                          </a:lnTo>
                          <a:lnTo>
                            <a:pt x="259" y="171"/>
                          </a:lnTo>
                          <a:lnTo>
                            <a:pt x="259" y="169"/>
                          </a:lnTo>
                          <a:lnTo>
                            <a:pt x="261" y="169"/>
                          </a:lnTo>
                          <a:lnTo>
                            <a:pt x="261" y="167"/>
                          </a:lnTo>
                          <a:lnTo>
                            <a:pt x="261" y="165"/>
                          </a:lnTo>
                          <a:lnTo>
                            <a:pt x="263" y="165"/>
                          </a:lnTo>
                          <a:lnTo>
                            <a:pt x="263" y="164"/>
                          </a:lnTo>
                          <a:lnTo>
                            <a:pt x="263" y="162"/>
                          </a:lnTo>
                          <a:lnTo>
                            <a:pt x="265" y="160"/>
                          </a:lnTo>
                          <a:lnTo>
                            <a:pt x="267" y="160"/>
                          </a:lnTo>
                          <a:lnTo>
                            <a:pt x="267" y="158"/>
                          </a:lnTo>
                          <a:lnTo>
                            <a:pt x="267" y="156"/>
                          </a:lnTo>
                          <a:lnTo>
                            <a:pt x="269" y="156"/>
                          </a:lnTo>
                          <a:lnTo>
                            <a:pt x="269" y="154"/>
                          </a:lnTo>
                          <a:lnTo>
                            <a:pt x="269" y="152"/>
                          </a:lnTo>
                          <a:lnTo>
                            <a:pt x="271" y="152"/>
                          </a:lnTo>
                          <a:lnTo>
                            <a:pt x="271" y="150"/>
                          </a:lnTo>
                          <a:lnTo>
                            <a:pt x="271" y="148"/>
                          </a:lnTo>
                          <a:lnTo>
                            <a:pt x="273" y="148"/>
                          </a:lnTo>
                          <a:lnTo>
                            <a:pt x="273" y="146"/>
                          </a:lnTo>
                          <a:lnTo>
                            <a:pt x="275" y="146"/>
                          </a:lnTo>
                          <a:lnTo>
                            <a:pt x="275" y="144"/>
                          </a:lnTo>
                          <a:lnTo>
                            <a:pt x="275" y="142"/>
                          </a:lnTo>
                          <a:lnTo>
                            <a:pt x="277" y="142"/>
                          </a:lnTo>
                          <a:lnTo>
                            <a:pt x="277" y="141"/>
                          </a:lnTo>
                          <a:lnTo>
                            <a:pt x="279" y="141"/>
                          </a:lnTo>
                          <a:lnTo>
                            <a:pt x="280" y="139"/>
                          </a:lnTo>
                          <a:lnTo>
                            <a:pt x="280" y="137"/>
                          </a:lnTo>
                          <a:lnTo>
                            <a:pt x="282" y="137"/>
                          </a:lnTo>
                          <a:lnTo>
                            <a:pt x="284" y="135"/>
                          </a:lnTo>
                          <a:lnTo>
                            <a:pt x="286" y="135"/>
                          </a:lnTo>
                          <a:lnTo>
                            <a:pt x="286" y="133"/>
                          </a:lnTo>
                          <a:lnTo>
                            <a:pt x="288" y="133"/>
                          </a:lnTo>
                          <a:lnTo>
                            <a:pt x="288" y="131"/>
                          </a:lnTo>
                          <a:lnTo>
                            <a:pt x="290" y="131"/>
                          </a:lnTo>
                          <a:lnTo>
                            <a:pt x="292" y="129"/>
                          </a:lnTo>
                          <a:lnTo>
                            <a:pt x="294" y="127"/>
                          </a:lnTo>
                          <a:lnTo>
                            <a:pt x="296" y="125"/>
                          </a:lnTo>
                          <a:lnTo>
                            <a:pt x="296" y="123"/>
                          </a:lnTo>
                          <a:lnTo>
                            <a:pt x="296" y="121"/>
                          </a:lnTo>
                          <a:lnTo>
                            <a:pt x="298" y="121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7" name="Freeform 4881"/>
                    <p:cNvSpPr>
                      <a:spLocks/>
                    </p:cNvSpPr>
                    <p:nvPr/>
                  </p:nvSpPr>
                  <p:spPr bwMode="auto">
                    <a:xfrm>
                      <a:off x="2000" y="2769"/>
                      <a:ext cx="982" cy="607"/>
                    </a:xfrm>
                    <a:custGeom>
                      <a:avLst/>
                      <a:gdLst>
                        <a:gd name="T0" fmla="*/ 33 w 982"/>
                        <a:gd name="T1" fmla="*/ 144 h 607"/>
                        <a:gd name="T2" fmla="*/ 58 w 982"/>
                        <a:gd name="T3" fmla="*/ 159 h 607"/>
                        <a:gd name="T4" fmla="*/ 87 w 982"/>
                        <a:gd name="T5" fmla="*/ 155 h 607"/>
                        <a:gd name="T6" fmla="*/ 116 w 982"/>
                        <a:gd name="T7" fmla="*/ 144 h 607"/>
                        <a:gd name="T8" fmla="*/ 150 w 982"/>
                        <a:gd name="T9" fmla="*/ 142 h 607"/>
                        <a:gd name="T10" fmla="*/ 192 w 982"/>
                        <a:gd name="T11" fmla="*/ 117 h 607"/>
                        <a:gd name="T12" fmla="*/ 231 w 982"/>
                        <a:gd name="T13" fmla="*/ 88 h 607"/>
                        <a:gd name="T14" fmla="*/ 279 w 982"/>
                        <a:gd name="T15" fmla="*/ 79 h 607"/>
                        <a:gd name="T16" fmla="*/ 310 w 982"/>
                        <a:gd name="T17" fmla="*/ 73 h 607"/>
                        <a:gd name="T18" fmla="*/ 340 w 982"/>
                        <a:gd name="T19" fmla="*/ 50 h 607"/>
                        <a:gd name="T20" fmla="*/ 392 w 982"/>
                        <a:gd name="T21" fmla="*/ 38 h 607"/>
                        <a:gd name="T22" fmla="*/ 431 w 982"/>
                        <a:gd name="T23" fmla="*/ 29 h 607"/>
                        <a:gd name="T24" fmla="*/ 486 w 982"/>
                        <a:gd name="T25" fmla="*/ 15 h 607"/>
                        <a:gd name="T26" fmla="*/ 525 w 982"/>
                        <a:gd name="T27" fmla="*/ 23 h 607"/>
                        <a:gd name="T28" fmla="*/ 553 w 982"/>
                        <a:gd name="T29" fmla="*/ 13 h 607"/>
                        <a:gd name="T30" fmla="*/ 609 w 982"/>
                        <a:gd name="T31" fmla="*/ 11 h 607"/>
                        <a:gd name="T32" fmla="*/ 646 w 982"/>
                        <a:gd name="T33" fmla="*/ 17 h 607"/>
                        <a:gd name="T34" fmla="*/ 694 w 982"/>
                        <a:gd name="T35" fmla="*/ 17 h 607"/>
                        <a:gd name="T36" fmla="*/ 720 w 982"/>
                        <a:gd name="T37" fmla="*/ 33 h 607"/>
                        <a:gd name="T38" fmla="*/ 749 w 982"/>
                        <a:gd name="T39" fmla="*/ 27 h 607"/>
                        <a:gd name="T40" fmla="*/ 784 w 982"/>
                        <a:gd name="T41" fmla="*/ 35 h 607"/>
                        <a:gd name="T42" fmla="*/ 814 w 982"/>
                        <a:gd name="T43" fmla="*/ 33 h 607"/>
                        <a:gd name="T44" fmla="*/ 753 w 982"/>
                        <a:gd name="T45" fmla="*/ 96 h 607"/>
                        <a:gd name="T46" fmla="*/ 790 w 982"/>
                        <a:gd name="T47" fmla="*/ 119 h 607"/>
                        <a:gd name="T48" fmla="*/ 809 w 982"/>
                        <a:gd name="T49" fmla="*/ 154 h 607"/>
                        <a:gd name="T50" fmla="*/ 843 w 982"/>
                        <a:gd name="T51" fmla="*/ 179 h 607"/>
                        <a:gd name="T52" fmla="*/ 889 w 982"/>
                        <a:gd name="T53" fmla="*/ 180 h 607"/>
                        <a:gd name="T54" fmla="*/ 922 w 982"/>
                        <a:gd name="T55" fmla="*/ 180 h 607"/>
                        <a:gd name="T56" fmla="*/ 953 w 982"/>
                        <a:gd name="T57" fmla="*/ 177 h 607"/>
                        <a:gd name="T58" fmla="*/ 980 w 982"/>
                        <a:gd name="T59" fmla="*/ 196 h 607"/>
                        <a:gd name="T60" fmla="*/ 949 w 982"/>
                        <a:gd name="T61" fmla="*/ 217 h 607"/>
                        <a:gd name="T62" fmla="*/ 922 w 982"/>
                        <a:gd name="T63" fmla="*/ 240 h 607"/>
                        <a:gd name="T64" fmla="*/ 884 w 982"/>
                        <a:gd name="T65" fmla="*/ 250 h 607"/>
                        <a:gd name="T66" fmla="*/ 849 w 982"/>
                        <a:gd name="T67" fmla="*/ 259 h 607"/>
                        <a:gd name="T68" fmla="*/ 816 w 982"/>
                        <a:gd name="T69" fmla="*/ 267 h 607"/>
                        <a:gd name="T70" fmla="*/ 786 w 982"/>
                        <a:gd name="T71" fmla="*/ 269 h 607"/>
                        <a:gd name="T72" fmla="*/ 753 w 982"/>
                        <a:gd name="T73" fmla="*/ 267 h 607"/>
                        <a:gd name="T74" fmla="*/ 724 w 982"/>
                        <a:gd name="T75" fmla="*/ 286 h 607"/>
                        <a:gd name="T76" fmla="*/ 690 w 982"/>
                        <a:gd name="T77" fmla="*/ 301 h 607"/>
                        <a:gd name="T78" fmla="*/ 657 w 982"/>
                        <a:gd name="T79" fmla="*/ 324 h 607"/>
                        <a:gd name="T80" fmla="*/ 611 w 982"/>
                        <a:gd name="T81" fmla="*/ 317 h 607"/>
                        <a:gd name="T82" fmla="*/ 592 w 982"/>
                        <a:gd name="T83" fmla="*/ 380 h 607"/>
                        <a:gd name="T84" fmla="*/ 576 w 982"/>
                        <a:gd name="T85" fmla="*/ 424 h 607"/>
                        <a:gd name="T86" fmla="*/ 565 w 982"/>
                        <a:gd name="T87" fmla="*/ 457 h 607"/>
                        <a:gd name="T88" fmla="*/ 569 w 982"/>
                        <a:gd name="T89" fmla="*/ 480 h 607"/>
                        <a:gd name="T90" fmla="*/ 559 w 982"/>
                        <a:gd name="T91" fmla="*/ 488 h 607"/>
                        <a:gd name="T92" fmla="*/ 538 w 982"/>
                        <a:gd name="T93" fmla="*/ 516 h 607"/>
                        <a:gd name="T94" fmla="*/ 432 w 982"/>
                        <a:gd name="T95" fmla="*/ 605 h 607"/>
                        <a:gd name="T96" fmla="*/ 390 w 982"/>
                        <a:gd name="T97" fmla="*/ 593 h 607"/>
                        <a:gd name="T98" fmla="*/ 363 w 982"/>
                        <a:gd name="T99" fmla="*/ 557 h 607"/>
                        <a:gd name="T100" fmla="*/ 338 w 982"/>
                        <a:gd name="T101" fmla="*/ 534 h 607"/>
                        <a:gd name="T102" fmla="*/ 306 w 982"/>
                        <a:gd name="T103" fmla="*/ 493 h 607"/>
                        <a:gd name="T104" fmla="*/ 258 w 982"/>
                        <a:gd name="T105" fmla="*/ 467 h 607"/>
                        <a:gd name="T106" fmla="*/ 221 w 982"/>
                        <a:gd name="T107" fmla="*/ 472 h 607"/>
                        <a:gd name="T108" fmla="*/ 212 w 982"/>
                        <a:gd name="T109" fmla="*/ 495 h 607"/>
                        <a:gd name="T110" fmla="*/ 191 w 982"/>
                        <a:gd name="T111" fmla="*/ 518 h 607"/>
                        <a:gd name="T112" fmla="*/ 166 w 982"/>
                        <a:gd name="T113" fmla="*/ 540 h 607"/>
                        <a:gd name="T114" fmla="*/ 131 w 982"/>
                        <a:gd name="T115" fmla="*/ 530 h 607"/>
                        <a:gd name="T116" fmla="*/ 110 w 982"/>
                        <a:gd name="T117" fmla="*/ 509 h 607"/>
                        <a:gd name="T118" fmla="*/ 79 w 982"/>
                        <a:gd name="T119" fmla="*/ 480 h 607"/>
                        <a:gd name="T120" fmla="*/ 66 w 982"/>
                        <a:gd name="T121" fmla="*/ 451 h 607"/>
                        <a:gd name="T122" fmla="*/ 50 w 982"/>
                        <a:gd name="T123" fmla="*/ 422 h 607"/>
                        <a:gd name="T124" fmla="*/ 23 w 982"/>
                        <a:gd name="T125" fmla="*/ 392 h 607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982" h="607">
                          <a:moveTo>
                            <a:pt x="0" y="169"/>
                          </a:moveTo>
                          <a:lnTo>
                            <a:pt x="0" y="171"/>
                          </a:lnTo>
                          <a:lnTo>
                            <a:pt x="2" y="171"/>
                          </a:lnTo>
                          <a:lnTo>
                            <a:pt x="2" y="173"/>
                          </a:lnTo>
                          <a:lnTo>
                            <a:pt x="4" y="171"/>
                          </a:lnTo>
                          <a:lnTo>
                            <a:pt x="6" y="171"/>
                          </a:lnTo>
                          <a:lnTo>
                            <a:pt x="6" y="169"/>
                          </a:lnTo>
                          <a:lnTo>
                            <a:pt x="6" y="167"/>
                          </a:lnTo>
                          <a:lnTo>
                            <a:pt x="4" y="165"/>
                          </a:lnTo>
                          <a:lnTo>
                            <a:pt x="4" y="163"/>
                          </a:lnTo>
                          <a:lnTo>
                            <a:pt x="4" y="161"/>
                          </a:lnTo>
                          <a:lnTo>
                            <a:pt x="4" y="159"/>
                          </a:lnTo>
                          <a:lnTo>
                            <a:pt x="6" y="159"/>
                          </a:lnTo>
                          <a:lnTo>
                            <a:pt x="8" y="159"/>
                          </a:lnTo>
                          <a:lnTo>
                            <a:pt x="10" y="157"/>
                          </a:lnTo>
                          <a:lnTo>
                            <a:pt x="10" y="155"/>
                          </a:lnTo>
                          <a:lnTo>
                            <a:pt x="8" y="155"/>
                          </a:lnTo>
                          <a:lnTo>
                            <a:pt x="6" y="154"/>
                          </a:lnTo>
                          <a:lnTo>
                            <a:pt x="4" y="152"/>
                          </a:lnTo>
                          <a:lnTo>
                            <a:pt x="6" y="152"/>
                          </a:lnTo>
                          <a:lnTo>
                            <a:pt x="6" y="150"/>
                          </a:lnTo>
                          <a:lnTo>
                            <a:pt x="8" y="148"/>
                          </a:lnTo>
                          <a:lnTo>
                            <a:pt x="10" y="148"/>
                          </a:lnTo>
                          <a:lnTo>
                            <a:pt x="10" y="146"/>
                          </a:lnTo>
                          <a:lnTo>
                            <a:pt x="12" y="146"/>
                          </a:lnTo>
                          <a:lnTo>
                            <a:pt x="14" y="146"/>
                          </a:lnTo>
                          <a:lnTo>
                            <a:pt x="16" y="146"/>
                          </a:lnTo>
                          <a:lnTo>
                            <a:pt x="16" y="144"/>
                          </a:lnTo>
                          <a:lnTo>
                            <a:pt x="18" y="144"/>
                          </a:lnTo>
                          <a:lnTo>
                            <a:pt x="18" y="146"/>
                          </a:lnTo>
                          <a:lnTo>
                            <a:pt x="20" y="146"/>
                          </a:lnTo>
                          <a:lnTo>
                            <a:pt x="20" y="148"/>
                          </a:lnTo>
                          <a:lnTo>
                            <a:pt x="18" y="148"/>
                          </a:lnTo>
                          <a:lnTo>
                            <a:pt x="18" y="150"/>
                          </a:lnTo>
                          <a:lnTo>
                            <a:pt x="18" y="152"/>
                          </a:lnTo>
                          <a:lnTo>
                            <a:pt x="20" y="152"/>
                          </a:lnTo>
                          <a:lnTo>
                            <a:pt x="20" y="154"/>
                          </a:lnTo>
                          <a:lnTo>
                            <a:pt x="22" y="154"/>
                          </a:lnTo>
                          <a:lnTo>
                            <a:pt x="22" y="152"/>
                          </a:lnTo>
                          <a:lnTo>
                            <a:pt x="23" y="152"/>
                          </a:lnTo>
                          <a:lnTo>
                            <a:pt x="25" y="150"/>
                          </a:lnTo>
                          <a:lnTo>
                            <a:pt x="25" y="148"/>
                          </a:lnTo>
                          <a:lnTo>
                            <a:pt x="27" y="148"/>
                          </a:lnTo>
                          <a:lnTo>
                            <a:pt x="29" y="148"/>
                          </a:lnTo>
                          <a:lnTo>
                            <a:pt x="31" y="146"/>
                          </a:lnTo>
                          <a:lnTo>
                            <a:pt x="31" y="144"/>
                          </a:lnTo>
                          <a:lnTo>
                            <a:pt x="33" y="144"/>
                          </a:lnTo>
                          <a:lnTo>
                            <a:pt x="35" y="144"/>
                          </a:lnTo>
                          <a:lnTo>
                            <a:pt x="35" y="146"/>
                          </a:lnTo>
                          <a:lnTo>
                            <a:pt x="35" y="148"/>
                          </a:lnTo>
                          <a:lnTo>
                            <a:pt x="35" y="150"/>
                          </a:lnTo>
                          <a:lnTo>
                            <a:pt x="35" y="152"/>
                          </a:lnTo>
                          <a:lnTo>
                            <a:pt x="37" y="152"/>
                          </a:lnTo>
                          <a:lnTo>
                            <a:pt x="37" y="154"/>
                          </a:lnTo>
                          <a:lnTo>
                            <a:pt x="37" y="155"/>
                          </a:lnTo>
                          <a:lnTo>
                            <a:pt x="37" y="157"/>
                          </a:lnTo>
                          <a:lnTo>
                            <a:pt x="37" y="159"/>
                          </a:lnTo>
                          <a:lnTo>
                            <a:pt x="39" y="159"/>
                          </a:lnTo>
                          <a:lnTo>
                            <a:pt x="39" y="157"/>
                          </a:lnTo>
                          <a:lnTo>
                            <a:pt x="39" y="155"/>
                          </a:lnTo>
                          <a:lnTo>
                            <a:pt x="39" y="154"/>
                          </a:lnTo>
                          <a:lnTo>
                            <a:pt x="39" y="152"/>
                          </a:lnTo>
                          <a:lnTo>
                            <a:pt x="41" y="152"/>
                          </a:lnTo>
                          <a:lnTo>
                            <a:pt x="43" y="152"/>
                          </a:lnTo>
                          <a:lnTo>
                            <a:pt x="45" y="152"/>
                          </a:lnTo>
                          <a:lnTo>
                            <a:pt x="47" y="152"/>
                          </a:lnTo>
                          <a:lnTo>
                            <a:pt x="48" y="152"/>
                          </a:lnTo>
                          <a:lnTo>
                            <a:pt x="50" y="152"/>
                          </a:lnTo>
                          <a:lnTo>
                            <a:pt x="50" y="154"/>
                          </a:lnTo>
                          <a:lnTo>
                            <a:pt x="50" y="155"/>
                          </a:lnTo>
                          <a:lnTo>
                            <a:pt x="50" y="157"/>
                          </a:lnTo>
                          <a:lnTo>
                            <a:pt x="52" y="157"/>
                          </a:lnTo>
                          <a:lnTo>
                            <a:pt x="54" y="157"/>
                          </a:lnTo>
                          <a:lnTo>
                            <a:pt x="54" y="155"/>
                          </a:lnTo>
                          <a:lnTo>
                            <a:pt x="56" y="155"/>
                          </a:lnTo>
                          <a:lnTo>
                            <a:pt x="56" y="154"/>
                          </a:lnTo>
                          <a:lnTo>
                            <a:pt x="54" y="154"/>
                          </a:lnTo>
                          <a:lnTo>
                            <a:pt x="54" y="152"/>
                          </a:lnTo>
                          <a:lnTo>
                            <a:pt x="54" y="150"/>
                          </a:lnTo>
                          <a:lnTo>
                            <a:pt x="52" y="148"/>
                          </a:lnTo>
                          <a:lnTo>
                            <a:pt x="52" y="146"/>
                          </a:lnTo>
                          <a:lnTo>
                            <a:pt x="54" y="144"/>
                          </a:lnTo>
                          <a:lnTo>
                            <a:pt x="56" y="144"/>
                          </a:lnTo>
                          <a:lnTo>
                            <a:pt x="58" y="146"/>
                          </a:lnTo>
                          <a:lnTo>
                            <a:pt x="58" y="148"/>
                          </a:lnTo>
                          <a:lnTo>
                            <a:pt x="58" y="150"/>
                          </a:lnTo>
                          <a:lnTo>
                            <a:pt x="60" y="150"/>
                          </a:lnTo>
                          <a:lnTo>
                            <a:pt x="60" y="152"/>
                          </a:lnTo>
                          <a:lnTo>
                            <a:pt x="60" y="154"/>
                          </a:lnTo>
                          <a:lnTo>
                            <a:pt x="58" y="154"/>
                          </a:lnTo>
                          <a:lnTo>
                            <a:pt x="58" y="155"/>
                          </a:lnTo>
                          <a:lnTo>
                            <a:pt x="56" y="157"/>
                          </a:lnTo>
                          <a:lnTo>
                            <a:pt x="56" y="159"/>
                          </a:lnTo>
                          <a:lnTo>
                            <a:pt x="58" y="159"/>
                          </a:lnTo>
                          <a:lnTo>
                            <a:pt x="58" y="161"/>
                          </a:lnTo>
                          <a:lnTo>
                            <a:pt x="60" y="161"/>
                          </a:lnTo>
                          <a:lnTo>
                            <a:pt x="60" y="159"/>
                          </a:lnTo>
                          <a:lnTo>
                            <a:pt x="62" y="159"/>
                          </a:lnTo>
                          <a:lnTo>
                            <a:pt x="62" y="157"/>
                          </a:lnTo>
                          <a:lnTo>
                            <a:pt x="62" y="155"/>
                          </a:lnTo>
                          <a:lnTo>
                            <a:pt x="62" y="154"/>
                          </a:lnTo>
                          <a:lnTo>
                            <a:pt x="64" y="154"/>
                          </a:lnTo>
                          <a:lnTo>
                            <a:pt x="66" y="154"/>
                          </a:lnTo>
                          <a:lnTo>
                            <a:pt x="68" y="154"/>
                          </a:lnTo>
                          <a:lnTo>
                            <a:pt x="70" y="154"/>
                          </a:lnTo>
                          <a:lnTo>
                            <a:pt x="71" y="154"/>
                          </a:lnTo>
                          <a:lnTo>
                            <a:pt x="71" y="155"/>
                          </a:lnTo>
                          <a:lnTo>
                            <a:pt x="71" y="157"/>
                          </a:lnTo>
                          <a:lnTo>
                            <a:pt x="70" y="157"/>
                          </a:lnTo>
                          <a:lnTo>
                            <a:pt x="70" y="159"/>
                          </a:lnTo>
                          <a:lnTo>
                            <a:pt x="68" y="159"/>
                          </a:lnTo>
                          <a:lnTo>
                            <a:pt x="70" y="159"/>
                          </a:lnTo>
                          <a:lnTo>
                            <a:pt x="70" y="161"/>
                          </a:lnTo>
                          <a:lnTo>
                            <a:pt x="71" y="161"/>
                          </a:lnTo>
                          <a:lnTo>
                            <a:pt x="73" y="161"/>
                          </a:lnTo>
                          <a:lnTo>
                            <a:pt x="73" y="159"/>
                          </a:lnTo>
                          <a:lnTo>
                            <a:pt x="75" y="159"/>
                          </a:lnTo>
                          <a:lnTo>
                            <a:pt x="75" y="157"/>
                          </a:lnTo>
                          <a:lnTo>
                            <a:pt x="75" y="155"/>
                          </a:lnTo>
                          <a:lnTo>
                            <a:pt x="75" y="154"/>
                          </a:lnTo>
                          <a:lnTo>
                            <a:pt x="75" y="152"/>
                          </a:lnTo>
                          <a:lnTo>
                            <a:pt x="73" y="152"/>
                          </a:lnTo>
                          <a:lnTo>
                            <a:pt x="75" y="152"/>
                          </a:lnTo>
                          <a:lnTo>
                            <a:pt x="75" y="150"/>
                          </a:lnTo>
                          <a:lnTo>
                            <a:pt x="77" y="150"/>
                          </a:lnTo>
                          <a:lnTo>
                            <a:pt x="79" y="150"/>
                          </a:lnTo>
                          <a:lnTo>
                            <a:pt x="81" y="150"/>
                          </a:lnTo>
                          <a:lnTo>
                            <a:pt x="81" y="152"/>
                          </a:lnTo>
                          <a:lnTo>
                            <a:pt x="83" y="152"/>
                          </a:lnTo>
                          <a:lnTo>
                            <a:pt x="83" y="154"/>
                          </a:lnTo>
                          <a:lnTo>
                            <a:pt x="83" y="155"/>
                          </a:lnTo>
                          <a:lnTo>
                            <a:pt x="81" y="155"/>
                          </a:lnTo>
                          <a:lnTo>
                            <a:pt x="81" y="157"/>
                          </a:lnTo>
                          <a:lnTo>
                            <a:pt x="79" y="157"/>
                          </a:lnTo>
                          <a:lnTo>
                            <a:pt x="79" y="159"/>
                          </a:lnTo>
                          <a:lnTo>
                            <a:pt x="79" y="161"/>
                          </a:lnTo>
                          <a:lnTo>
                            <a:pt x="81" y="161"/>
                          </a:lnTo>
                          <a:lnTo>
                            <a:pt x="83" y="161"/>
                          </a:lnTo>
                          <a:lnTo>
                            <a:pt x="85" y="159"/>
                          </a:lnTo>
                          <a:lnTo>
                            <a:pt x="87" y="157"/>
                          </a:lnTo>
                          <a:lnTo>
                            <a:pt x="87" y="155"/>
                          </a:lnTo>
                          <a:lnTo>
                            <a:pt x="85" y="155"/>
                          </a:lnTo>
                          <a:lnTo>
                            <a:pt x="85" y="154"/>
                          </a:lnTo>
                          <a:lnTo>
                            <a:pt x="85" y="152"/>
                          </a:lnTo>
                          <a:lnTo>
                            <a:pt x="87" y="152"/>
                          </a:lnTo>
                          <a:lnTo>
                            <a:pt x="89" y="152"/>
                          </a:lnTo>
                          <a:lnTo>
                            <a:pt x="91" y="152"/>
                          </a:lnTo>
                          <a:lnTo>
                            <a:pt x="91" y="154"/>
                          </a:lnTo>
                          <a:lnTo>
                            <a:pt x="91" y="155"/>
                          </a:lnTo>
                          <a:lnTo>
                            <a:pt x="93" y="155"/>
                          </a:lnTo>
                          <a:lnTo>
                            <a:pt x="93" y="157"/>
                          </a:lnTo>
                          <a:lnTo>
                            <a:pt x="95" y="157"/>
                          </a:lnTo>
                          <a:lnTo>
                            <a:pt x="96" y="157"/>
                          </a:lnTo>
                          <a:lnTo>
                            <a:pt x="96" y="155"/>
                          </a:lnTo>
                          <a:lnTo>
                            <a:pt x="98" y="155"/>
                          </a:lnTo>
                          <a:lnTo>
                            <a:pt x="98" y="154"/>
                          </a:lnTo>
                          <a:lnTo>
                            <a:pt x="100" y="154"/>
                          </a:lnTo>
                          <a:lnTo>
                            <a:pt x="102" y="152"/>
                          </a:lnTo>
                          <a:lnTo>
                            <a:pt x="104" y="152"/>
                          </a:lnTo>
                          <a:lnTo>
                            <a:pt x="106" y="152"/>
                          </a:lnTo>
                          <a:lnTo>
                            <a:pt x="106" y="154"/>
                          </a:lnTo>
                          <a:lnTo>
                            <a:pt x="108" y="154"/>
                          </a:lnTo>
                          <a:lnTo>
                            <a:pt x="108" y="155"/>
                          </a:lnTo>
                          <a:lnTo>
                            <a:pt x="110" y="155"/>
                          </a:lnTo>
                          <a:lnTo>
                            <a:pt x="110" y="154"/>
                          </a:lnTo>
                          <a:lnTo>
                            <a:pt x="112" y="154"/>
                          </a:lnTo>
                          <a:lnTo>
                            <a:pt x="112" y="152"/>
                          </a:lnTo>
                          <a:lnTo>
                            <a:pt x="110" y="152"/>
                          </a:lnTo>
                          <a:lnTo>
                            <a:pt x="110" y="150"/>
                          </a:lnTo>
                          <a:lnTo>
                            <a:pt x="110" y="148"/>
                          </a:lnTo>
                          <a:lnTo>
                            <a:pt x="108" y="148"/>
                          </a:lnTo>
                          <a:lnTo>
                            <a:pt x="106" y="148"/>
                          </a:lnTo>
                          <a:lnTo>
                            <a:pt x="104" y="148"/>
                          </a:lnTo>
                          <a:lnTo>
                            <a:pt x="102" y="148"/>
                          </a:lnTo>
                          <a:lnTo>
                            <a:pt x="102" y="146"/>
                          </a:lnTo>
                          <a:lnTo>
                            <a:pt x="104" y="146"/>
                          </a:lnTo>
                          <a:lnTo>
                            <a:pt x="106" y="146"/>
                          </a:lnTo>
                          <a:lnTo>
                            <a:pt x="108" y="146"/>
                          </a:lnTo>
                          <a:lnTo>
                            <a:pt x="110" y="144"/>
                          </a:lnTo>
                          <a:lnTo>
                            <a:pt x="112" y="144"/>
                          </a:lnTo>
                          <a:lnTo>
                            <a:pt x="114" y="144"/>
                          </a:lnTo>
                          <a:lnTo>
                            <a:pt x="116" y="144"/>
                          </a:lnTo>
                          <a:lnTo>
                            <a:pt x="116" y="142"/>
                          </a:lnTo>
                          <a:lnTo>
                            <a:pt x="116" y="140"/>
                          </a:lnTo>
                          <a:lnTo>
                            <a:pt x="118" y="140"/>
                          </a:lnTo>
                          <a:lnTo>
                            <a:pt x="118" y="142"/>
                          </a:lnTo>
                          <a:lnTo>
                            <a:pt x="118" y="144"/>
                          </a:lnTo>
                          <a:lnTo>
                            <a:pt x="116" y="144"/>
                          </a:lnTo>
                          <a:lnTo>
                            <a:pt x="118" y="144"/>
                          </a:lnTo>
                          <a:lnTo>
                            <a:pt x="118" y="146"/>
                          </a:lnTo>
                          <a:lnTo>
                            <a:pt x="118" y="144"/>
                          </a:lnTo>
                          <a:lnTo>
                            <a:pt x="119" y="144"/>
                          </a:lnTo>
                          <a:lnTo>
                            <a:pt x="119" y="146"/>
                          </a:lnTo>
                          <a:lnTo>
                            <a:pt x="121" y="146"/>
                          </a:lnTo>
                          <a:lnTo>
                            <a:pt x="123" y="144"/>
                          </a:lnTo>
                          <a:lnTo>
                            <a:pt x="123" y="142"/>
                          </a:lnTo>
                          <a:lnTo>
                            <a:pt x="125" y="142"/>
                          </a:lnTo>
                          <a:lnTo>
                            <a:pt x="127" y="142"/>
                          </a:lnTo>
                          <a:lnTo>
                            <a:pt x="127" y="140"/>
                          </a:lnTo>
                          <a:lnTo>
                            <a:pt x="129" y="140"/>
                          </a:lnTo>
                          <a:lnTo>
                            <a:pt x="131" y="140"/>
                          </a:lnTo>
                          <a:lnTo>
                            <a:pt x="131" y="142"/>
                          </a:lnTo>
                          <a:lnTo>
                            <a:pt x="131" y="144"/>
                          </a:lnTo>
                          <a:lnTo>
                            <a:pt x="131" y="146"/>
                          </a:lnTo>
                          <a:lnTo>
                            <a:pt x="129" y="146"/>
                          </a:lnTo>
                          <a:lnTo>
                            <a:pt x="129" y="148"/>
                          </a:lnTo>
                          <a:lnTo>
                            <a:pt x="129" y="150"/>
                          </a:lnTo>
                          <a:lnTo>
                            <a:pt x="131" y="150"/>
                          </a:lnTo>
                          <a:lnTo>
                            <a:pt x="133" y="150"/>
                          </a:lnTo>
                          <a:lnTo>
                            <a:pt x="135" y="150"/>
                          </a:lnTo>
                          <a:lnTo>
                            <a:pt x="135" y="148"/>
                          </a:lnTo>
                          <a:lnTo>
                            <a:pt x="137" y="148"/>
                          </a:lnTo>
                          <a:lnTo>
                            <a:pt x="137" y="146"/>
                          </a:lnTo>
                          <a:lnTo>
                            <a:pt x="139" y="146"/>
                          </a:lnTo>
                          <a:lnTo>
                            <a:pt x="141" y="148"/>
                          </a:lnTo>
                          <a:lnTo>
                            <a:pt x="141" y="146"/>
                          </a:lnTo>
                          <a:lnTo>
                            <a:pt x="143" y="146"/>
                          </a:lnTo>
                          <a:lnTo>
                            <a:pt x="143" y="144"/>
                          </a:lnTo>
                          <a:lnTo>
                            <a:pt x="141" y="144"/>
                          </a:lnTo>
                          <a:lnTo>
                            <a:pt x="139" y="144"/>
                          </a:lnTo>
                          <a:lnTo>
                            <a:pt x="139" y="142"/>
                          </a:lnTo>
                          <a:lnTo>
                            <a:pt x="137" y="142"/>
                          </a:lnTo>
                          <a:lnTo>
                            <a:pt x="137" y="140"/>
                          </a:lnTo>
                          <a:lnTo>
                            <a:pt x="139" y="138"/>
                          </a:lnTo>
                          <a:lnTo>
                            <a:pt x="141" y="138"/>
                          </a:lnTo>
                          <a:lnTo>
                            <a:pt x="143" y="138"/>
                          </a:lnTo>
                          <a:lnTo>
                            <a:pt x="143" y="140"/>
                          </a:lnTo>
                          <a:lnTo>
                            <a:pt x="144" y="140"/>
                          </a:lnTo>
                          <a:lnTo>
                            <a:pt x="144" y="142"/>
                          </a:lnTo>
                          <a:lnTo>
                            <a:pt x="144" y="144"/>
                          </a:lnTo>
                          <a:lnTo>
                            <a:pt x="144" y="146"/>
                          </a:lnTo>
                          <a:lnTo>
                            <a:pt x="146" y="146"/>
                          </a:lnTo>
                          <a:lnTo>
                            <a:pt x="146" y="144"/>
                          </a:lnTo>
                          <a:lnTo>
                            <a:pt x="148" y="142"/>
                          </a:lnTo>
                          <a:lnTo>
                            <a:pt x="150" y="142"/>
                          </a:lnTo>
                          <a:lnTo>
                            <a:pt x="150" y="140"/>
                          </a:lnTo>
                          <a:lnTo>
                            <a:pt x="152" y="140"/>
                          </a:lnTo>
                          <a:lnTo>
                            <a:pt x="152" y="138"/>
                          </a:lnTo>
                          <a:lnTo>
                            <a:pt x="154" y="138"/>
                          </a:lnTo>
                          <a:lnTo>
                            <a:pt x="154" y="136"/>
                          </a:lnTo>
                          <a:lnTo>
                            <a:pt x="156" y="136"/>
                          </a:lnTo>
                          <a:lnTo>
                            <a:pt x="156" y="134"/>
                          </a:lnTo>
                          <a:lnTo>
                            <a:pt x="158" y="132"/>
                          </a:lnTo>
                          <a:lnTo>
                            <a:pt x="158" y="134"/>
                          </a:lnTo>
                          <a:lnTo>
                            <a:pt x="160" y="134"/>
                          </a:lnTo>
                          <a:lnTo>
                            <a:pt x="162" y="134"/>
                          </a:lnTo>
                          <a:lnTo>
                            <a:pt x="162" y="132"/>
                          </a:lnTo>
                          <a:lnTo>
                            <a:pt x="162" y="131"/>
                          </a:lnTo>
                          <a:lnTo>
                            <a:pt x="164" y="131"/>
                          </a:lnTo>
                          <a:lnTo>
                            <a:pt x="166" y="132"/>
                          </a:lnTo>
                          <a:lnTo>
                            <a:pt x="166" y="134"/>
                          </a:lnTo>
                          <a:lnTo>
                            <a:pt x="166" y="136"/>
                          </a:lnTo>
                          <a:lnTo>
                            <a:pt x="166" y="138"/>
                          </a:lnTo>
                          <a:lnTo>
                            <a:pt x="167" y="136"/>
                          </a:lnTo>
                          <a:lnTo>
                            <a:pt x="167" y="134"/>
                          </a:lnTo>
                          <a:lnTo>
                            <a:pt x="169" y="134"/>
                          </a:lnTo>
                          <a:lnTo>
                            <a:pt x="171" y="132"/>
                          </a:lnTo>
                          <a:lnTo>
                            <a:pt x="173" y="131"/>
                          </a:lnTo>
                          <a:lnTo>
                            <a:pt x="175" y="131"/>
                          </a:lnTo>
                          <a:lnTo>
                            <a:pt x="175" y="129"/>
                          </a:lnTo>
                          <a:lnTo>
                            <a:pt x="177" y="129"/>
                          </a:lnTo>
                          <a:lnTo>
                            <a:pt x="177" y="127"/>
                          </a:lnTo>
                          <a:lnTo>
                            <a:pt x="179" y="127"/>
                          </a:lnTo>
                          <a:lnTo>
                            <a:pt x="181" y="127"/>
                          </a:lnTo>
                          <a:lnTo>
                            <a:pt x="183" y="127"/>
                          </a:lnTo>
                          <a:lnTo>
                            <a:pt x="185" y="127"/>
                          </a:lnTo>
                          <a:lnTo>
                            <a:pt x="185" y="125"/>
                          </a:lnTo>
                          <a:lnTo>
                            <a:pt x="183" y="125"/>
                          </a:lnTo>
                          <a:lnTo>
                            <a:pt x="183" y="123"/>
                          </a:lnTo>
                          <a:lnTo>
                            <a:pt x="183" y="121"/>
                          </a:lnTo>
                          <a:lnTo>
                            <a:pt x="185" y="119"/>
                          </a:lnTo>
                          <a:lnTo>
                            <a:pt x="187" y="119"/>
                          </a:lnTo>
                          <a:lnTo>
                            <a:pt x="189" y="119"/>
                          </a:lnTo>
                          <a:lnTo>
                            <a:pt x="189" y="121"/>
                          </a:lnTo>
                          <a:lnTo>
                            <a:pt x="191" y="121"/>
                          </a:lnTo>
                          <a:lnTo>
                            <a:pt x="191" y="123"/>
                          </a:lnTo>
                          <a:lnTo>
                            <a:pt x="192" y="123"/>
                          </a:lnTo>
                          <a:lnTo>
                            <a:pt x="194" y="123"/>
                          </a:lnTo>
                          <a:lnTo>
                            <a:pt x="194" y="121"/>
                          </a:lnTo>
                          <a:lnTo>
                            <a:pt x="194" y="119"/>
                          </a:lnTo>
                          <a:lnTo>
                            <a:pt x="194" y="117"/>
                          </a:lnTo>
                          <a:lnTo>
                            <a:pt x="192" y="117"/>
                          </a:lnTo>
                          <a:lnTo>
                            <a:pt x="192" y="115"/>
                          </a:lnTo>
                          <a:lnTo>
                            <a:pt x="192" y="113"/>
                          </a:lnTo>
                          <a:lnTo>
                            <a:pt x="191" y="113"/>
                          </a:lnTo>
                          <a:lnTo>
                            <a:pt x="189" y="113"/>
                          </a:lnTo>
                          <a:lnTo>
                            <a:pt x="189" y="115"/>
                          </a:lnTo>
                          <a:lnTo>
                            <a:pt x="187" y="115"/>
                          </a:lnTo>
                          <a:lnTo>
                            <a:pt x="187" y="113"/>
                          </a:lnTo>
                          <a:lnTo>
                            <a:pt x="187" y="111"/>
                          </a:lnTo>
                          <a:lnTo>
                            <a:pt x="187" y="109"/>
                          </a:lnTo>
                          <a:lnTo>
                            <a:pt x="189" y="107"/>
                          </a:lnTo>
                          <a:lnTo>
                            <a:pt x="191" y="107"/>
                          </a:lnTo>
                          <a:lnTo>
                            <a:pt x="192" y="107"/>
                          </a:lnTo>
                          <a:lnTo>
                            <a:pt x="194" y="107"/>
                          </a:lnTo>
                          <a:lnTo>
                            <a:pt x="194" y="106"/>
                          </a:lnTo>
                          <a:lnTo>
                            <a:pt x="196" y="106"/>
                          </a:lnTo>
                          <a:lnTo>
                            <a:pt x="196" y="104"/>
                          </a:lnTo>
                          <a:lnTo>
                            <a:pt x="196" y="102"/>
                          </a:lnTo>
                          <a:lnTo>
                            <a:pt x="196" y="100"/>
                          </a:lnTo>
                          <a:lnTo>
                            <a:pt x="196" y="98"/>
                          </a:lnTo>
                          <a:lnTo>
                            <a:pt x="196" y="96"/>
                          </a:lnTo>
                          <a:lnTo>
                            <a:pt x="198" y="96"/>
                          </a:lnTo>
                          <a:lnTo>
                            <a:pt x="200" y="96"/>
                          </a:lnTo>
                          <a:lnTo>
                            <a:pt x="200" y="98"/>
                          </a:lnTo>
                          <a:lnTo>
                            <a:pt x="202" y="98"/>
                          </a:lnTo>
                          <a:lnTo>
                            <a:pt x="202" y="96"/>
                          </a:lnTo>
                          <a:lnTo>
                            <a:pt x="204" y="96"/>
                          </a:lnTo>
                          <a:lnTo>
                            <a:pt x="204" y="94"/>
                          </a:lnTo>
                          <a:lnTo>
                            <a:pt x="206" y="94"/>
                          </a:lnTo>
                          <a:lnTo>
                            <a:pt x="208" y="94"/>
                          </a:lnTo>
                          <a:lnTo>
                            <a:pt x="210" y="94"/>
                          </a:lnTo>
                          <a:lnTo>
                            <a:pt x="210" y="92"/>
                          </a:lnTo>
                          <a:lnTo>
                            <a:pt x="212" y="92"/>
                          </a:lnTo>
                          <a:lnTo>
                            <a:pt x="214" y="90"/>
                          </a:lnTo>
                          <a:lnTo>
                            <a:pt x="214" y="88"/>
                          </a:lnTo>
                          <a:lnTo>
                            <a:pt x="215" y="88"/>
                          </a:lnTo>
                          <a:lnTo>
                            <a:pt x="217" y="86"/>
                          </a:lnTo>
                          <a:lnTo>
                            <a:pt x="219" y="86"/>
                          </a:lnTo>
                          <a:lnTo>
                            <a:pt x="221" y="84"/>
                          </a:lnTo>
                          <a:lnTo>
                            <a:pt x="223" y="84"/>
                          </a:lnTo>
                          <a:lnTo>
                            <a:pt x="223" y="83"/>
                          </a:lnTo>
                          <a:lnTo>
                            <a:pt x="225" y="83"/>
                          </a:lnTo>
                          <a:lnTo>
                            <a:pt x="227" y="83"/>
                          </a:lnTo>
                          <a:lnTo>
                            <a:pt x="229" y="83"/>
                          </a:lnTo>
                          <a:lnTo>
                            <a:pt x="229" y="84"/>
                          </a:lnTo>
                          <a:lnTo>
                            <a:pt x="231" y="84"/>
                          </a:lnTo>
                          <a:lnTo>
                            <a:pt x="231" y="86"/>
                          </a:lnTo>
                          <a:lnTo>
                            <a:pt x="231" y="88"/>
                          </a:lnTo>
                          <a:lnTo>
                            <a:pt x="231" y="90"/>
                          </a:lnTo>
                          <a:lnTo>
                            <a:pt x="233" y="92"/>
                          </a:lnTo>
                          <a:lnTo>
                            <a:pt x="235" y="92"/>
                          </a:lnTo>
                          <a:lnTo>
                            <a:pt x="237" y="92"/>
                          </a:lnTo>
                          <a:lnTo>
                            <a:pt x="237" y="94"/>
                          </a:lnTo>
                          <a:lnTo>
                            <a:pt x="239" y="94"/>
                          </a:lnTo>
                          <a:lnTo>
                            <a:pt x="240" y="96"/>
                          </a:lnTo>
                          <a:lnTo>
                            <a:pt x="242" y="96"/>
                          </a:lnTo>
                          <a:lnTo>
                            <a:pt x="244" y="96"/>
                          </a:lnTo>
                          <a:lnTo>
                            <a:pt x="244" y="94"/>
                          </a:lnTo>
                          <a:lnTo>
                            <a:pt x="246" y="94"/>
                          </a:lnTo>
                          <a:lnTo>
                            <a:pt x="248" y="94"/>
                          </a:lnTo>
                          <a:lnTo>
                            <a:pt x="248" y="92"/>
                          </a:lnTo>
                          <a:lnTo>
                            <a:pt x="250" y="92"/>
                          </a:lnTo>
                          <a:lnTo>
                            <a:pt x="250" y="90"/>
                          </a:lnTo>
                          <a:lnTo>
                            <a:pt x="250" y="88"/>
                          </a:lnTo>
                          <a:lnTo>
                            <a:pt x="252" y="88"/>
                          </a:lnTo>
                          <a:lnTo>
                            <a:pt x="252" y="86"/>
                          </a:lnTo>
                          <a:lnTo>
                            <a:pt x="252" y="84"/>
                          </a:lnTo>
                          <a:lnTo>
                            <a:pt x="254" y="83"/>
                          </a:lnTo>
                          <a:lnTo>
                            <a:pt x="256" y="81"/>
                          </a:lnTo>
                          <a:lnTo>
                            <a:pt x="258" y="81"/>
                          </a:lnTo>
                          <a:lnTo>
                            <a:pt x="260" y="81"/>
                          </a:lnTo>
                          <a:lnTo>
                            <a:pt x="262" y="83"/>
                          </a:lnTo>
                          <a:lnTo>
                            <a:pt x="263" y="83"/>
                          </a:lnTo>
                          <a:lnTo>
                            <a:pt x="263" y="84"/>
                          </a:lnTo>
                          <a:lnTo>
                            <a:pt x="265" y="84"/>
                          </a:lnTo>
                          <a:lnTo>
                            <a:pt x="265" y="86"/>
                          </a:lnTo>
                          <a:lnTo>
                            <a:pt x="265" y="88"/>
                          </a:lnTo>
                          <a:lnTo>
                            <a:pt x="263" y="88"/>
                          </a:lnTo>
                          <a:lnTo>
                            <a:pt x="263" y="90"/>
                          </a:lnTo>
                          <a:lnTo>
                            <a:pt x="263" y="92"/>
                          </a:lnTo>
                          <a:lnTo>
                            <a:pt x="265" y="92"/>
                          </a:lnTo>
                          <a:lnTo>
                            <a:pt x="265" y="94"/>
                          </a:lnTo>
                          <a:lnTo>
                            <a:pt x="267" y="94"/>
                          </a:lnTo>
                          <a:lnTo>
                            <a:pt x="269" y="94"/>
                          </a:lnTo>
                          <a:lnTo>
                            <a:pt x="271" y="94"/>
                          </a:lnTo>
                          <a:lnTo>
                            <a:pt x="271" y="92"/>
                          </a:lnTo>
                          <a:lnTo>
                            <a:pt x="271" y="90"/>
                          </a:lnTo>
                          <a:lnTo>
                            <a:pt x="269" y="88"/>
                          </a:lnTo>
                          <a:lnTo>
                            <a:pt x="269" y="86"/>
                          </a:lnTo>
                          <a:lnTo>
                            <a:pt x="271" y="84"/>
                          </a:lnTo>
                          <a:lnTo>
                            <a:pt x="273" y="83"/>
                          </a:lnTo>
                          <a:lnTo>
                            <a:pt x="275" y="81"/>
                          </a:lnTo>
                          <a:lnTo>
                            <a:pt x="277" y="81"/>
                          </a:lnTo>
                          <a:lnTo>
                            <a:pt x="277" y="79"/>
                          </a:lnTo>
                          <a:lnTo>
                            <a:pt x="279" y="79"/>
                          </a:lnTo>
                          <a:lnTo>
                            <a:pt x="279" y="81"/>
                          </a:lnTo>
                          <a:lnTo>
                            <a:pt x="281" y="81"/>
                          </a:lnTo>
                          <a:lnTo>
                            <a:pt x="281" y="83"/>
                          </a:lnTo>
                          <a:lnTo>
                            <a:pt x="283" y="83"/>
                          </a:lnTo>
                          <a:lnTo>
                            <a:pt x="283" y="84"/>
                          </a:lnTo>
                          <a:lnTo>
                            <a:pt x="285" y="86"/>
                          </a:lnTo>
                          <a:lnTo>
                            <a:pt x="285" y="88"/>
                          </a:lnTo>
                          <a:lnTo>
                            <a:pt x="283" y="88"/>
                          </a:lnTo>
                          <a:lnTo>
                            <a:pt x="283" y="90"/>
                          </a:lnTo>
                          <a:lnTo>
                            <a:pt x="283" y="92"/>
                          </a:lnTo>
                          <a:lnTo>
                            <a:pt x="285" y="92"/>
                          </a:lnTo>
                          <a:lnTo>
                            <a:pt x="287" y="92"/>
                          </a:lnTo>
                          <a:lnTo>
                            <a:pt x="287" y="90"/>
                          </a:lnTo>
                          <a:lnTo>
                            <a:pt x="288" y="88"/>
                          </a:lnTo>
                          <a:lnTo>
                            <a:pt x="287" y="88"/>
                          </a:lnTo>
                          <a:lnTo>
                            <a:pt x="287" y="86"/>
                          </a:lnTo>
                          <a:lnTo>
                            <a:pt x="287" y="84"/>
                          </a:lnTo>
                          <a:lnTo>
                            <a:pt x="287" y="83"/>
                          </a:lnTo>
                          <a:lnTo>
                            <a:pt x="287" y="81"/>
                          </a:lnTo>
                          <a:lnTo>
                            <a:pt x="287" y="79"/>
                          </a:lnTo>
                          <a:lnTo>
                            <a:pt x="285" y="77"/>
                          </a:lnTo>
                          <a:lnTo>
                            <a:pt x="287" y="75"/>
                          </a:lnTo>
                          <a:lnTo>
                            <a:pt x="288" y="73"/>
                          </a:lnTo>
                          <a:lnTo>
                            <a:pt x="288" y="75"/>
                          </a:lnTo>
                          <a:lnTo>
                            <a:pt x="290" y="75"/>
                          </a:lnTo>
                          <a:lnTo>
                            <a:pt x="292" y="75"/>
                          </a:lnTo>
                          <a:lnTo>
                            <a:pt x="294" y="75"/>
                          </a:lnTo>
                          <a:lnTo>
                            <a:pt x="294" y="73"/>
                          </a:lnTo>
                          <a:lnTo>
                            <a:pt x="294" y="71"/>
                          </a:lnTo>
                          <a:lnTo>
                            <a:pt x="292" y="71"/>
                          </a:lnTo>
                          <a:lnTo>
                            <a:pt x="292" y="69"/>
                          </a:lnTo>
                          <a:lnTo>
                            <a:pt x="290" y="69"/>
                          </a:lnTo>
                          <a:lnTo>
                            <a:pt x="290" y="67"/>
                          </a:lnTo>
                          <a:lnTo>
                            <a:pt x="290" y="65"/>
                          </a:lnTo>
                          <a:lnTo>
                            <a:pt x="292" y="65"/>
                          </a:lnTo>
                          <a:lnTo>
                            <a:pt x="292" y="63"/>
                          </a:lnTo>
                          <a:lnTo>
                            <a:pt x="294" y="63"/>
                          </a:lnTo>
                          <a:lnTo>
                            <a:pt x="296" y="65"/>
                          </a:lnTo>
                          <a:lnTo>
                            <a:pt x="298" y="67"/>
                          </a:lnTo>
                          <a:lnTo>
                            <a:pt x="300" y="69"/>
                          </a:lnTo>
                          <a:lnTo>
                            <a:pt x="302" y="71"/>
                          </a:lnTo>
                          <a:lnTo>
                            <a:pt x="302" y="73"/>
                          </a:lnTo>
                          <a:lnTo>
                            <a:pt x="304" y="75"/>
                          </a:lnTo>
                          <a:lnTo>
                            <a:pt x="306" y="75"/>
                          </a:lnTo>
                          <a:lnTo>
                            <a:pt x="308" y="75"/>
                          </a:lnTo>
                          <a:lnTo>
                            <a:pt x="308" y="73"/>
                          </a:lnTo>
                          <a:lnTo>
                            <a:pt x="310" y="73"/>
                          </a:lnTo>
                          <a:lnTo>
                            <a:pt x="310" y="71"/>
                          </a:lnTo>
                          <a:lnTo>
                            <a:pt x="310" y="69"/>
                          </a:lnTo>
                          <a:lnTo>
                            <a:pt x="310" y="67"/>
                          </a:lnTo>
                          <a:lnTo>
                            <a:pt x="308" y="67"/>
                          </a:lnTo>
                          <a:lnTo>
                            <a:pt x="306" y="65"/>
                          </a:lnTo>
                          <a:lnTo>
                            <a:pt x="304" y="65"/>
                          </a:lnTo>
                          <a:lnTo>
                            <a:pt x="302" y="65"/>
                          </a:lnTo>
                          <a:lnTo>
                            <a:pt x="300" y="65"/>
                          </a:lnTo>
                          <a:lnTo>
                            <a:pt x="300" y="63"/>
                          </a:lnTo>
                          <a:lnTo>
                            <a:pt x="298" y="63"/>
                          </a:lnTo>
                          <a:lnTo>
                            <a:pt x="298" y="61"/>
                          </a:lnTo>
                          <a:lnTo>
                            <a:pt x="298" y="59"/>
                          </a:lnTo>
                          <a:lnTo>
                            <a:pt x="300" y="59"/>
                          </a:lnTo>
                          <a:lnTo>
                            <a:pt x="302" y="59"/>
                          </a:lnTo>
                          <a:lnTo>
                            <a:pt x="304" y="59"/>
                          </a:lnTo>
                          <a:lnTo>
                            <a:pt x="304" y="61"/>
                          </a:lnTo>
                          <a:lnTo>
                            <a:pt x="306" y="61"/>
                          </a:lnTo>
                          <a:lnTo>
                            <a:pt x="306" y="63"/>
                          </a:lnTo>
                          <a:lnTo>
                            <a:pt x="308" y="63"/>
                          </a:lnTo>
                          <a:lnTo>
                            <a:pt x="310" y="63"/>
                          </a:lnTo>
                          <a:lnTo>
                            <a:pt x="311" y="63"/>
                          </a:lnTo>
                          <a:lnTo>
                            <a:pt x="313" y="63"/>
                          </a:lnTo>
                          <a:lnTo>
                            <a:pt x="315" y="63"/>
                          </a:lnTo>
                          <a:lnTo>
                            <a:pt x="317" y="63"/>
                          </a:lnTo>
                          <a:lnTo>
                            <a:pt x="317" y="61"/>
                          </a:lnTo>
                          <a:lnTo>
                            <a:pt x="319" y="61"/>
                          </a:lnTo>
                          <a:lnTo>
                            <a:pt x="319" y="59"/>
                          </a:lnTo>
                          <a:lnTo>
                            <a:pt x="319" y="58"/>
                          </a:lnTo>
                          <a:lnTo>
                            <a:pt x="319" y="56"/>
                          </a:lnTo>
                          <a:lnTo>
                            <a:pt x="317" y="54"/>
                          </a:lnTo>
                          <a:lnTo>
                            <a:pt x="315" y="52"/>
                          </a:lnTo>
                          <a:lnTo>
                            <a:pt x="317" y="52"/>
                          </a:lnTo>
                          <a:lnTo>
                            <a:pt x="319" y="52"/>
                          </a:lnTo>
                          <a:lnTo>
                            <a:pt x="321" y="52"/>
                          </a:lnTo>
                          <a:lnTo>
                            <a:pt x="323" y="52"/>
                          </a:lnTo>
                          <a:lnTo>
                            <a:pt x="325" y="52"/>
                          </a:lnTo>
                          <a:lnTo>
                            <a:pt x="325" y="50"/>
                          </a:lnTo>
                          <a:lnTo>
                            <a:pt x="327" y="50"/>
                          </a:lnTo>
                          <a:lnTo>
                            <a:pt x="329" y="50"/>
                          </a:lnTo>
                          <a:lnTo>
                            <a:pt x="329" y="52"/>
                          </a:lnTo>
                          <a:lnTo>
                            <a:pt x="331" y="52"/>
                          </a:lnTo>
                          <a:lnTo>
                            <a:pt x="333" y="54"/>
                          </a:lnTo>
                          <a:lnTo>
                            <a:pt x="335" y="54"/>
                          </a:lnTo>
                          <a:lnTo>
                            <a:pt x="335" y="52"/>
                          </a:lnTo>
                          <a:lnTo>
                            <a:pt x="338" y="52"/>
                          </a:lnTo>
                          <a:lnTo>
                            <a:pt x="338" y="50"/>
                          </a:lnTo>
                          <a:lnTo>
                            <a:pt x="340" y="50"/>
                          </a:lnTo>
                          <a:lnTo>
                            <a:pt x="340" y="48"/>
                          </a:lnTo>
                          <a:lnTo>
                            <a:pt x="342" y="48"/>
                          </a:lnTo>
                          <a:lnTo>
                            <a:pt x="342" y="46"/>
                          </a:lnTo>
                          <a:lnTo>
                            <a:pt x="344" y="44"/>
                          </a:lnTo>
                          <a:lnTo>
                            <a:pt x="344" y="42"/>
                          </a:lnTo>
                          <a:lnTo>
                            <a:pt x="346" y="40"/>
                          </a:lnTo>
                          <a:lnTo>
                            <a:pt x="346" y="38"/>
                          </a:lnTo>
                          <a:lnTo>
                            <a:pt x="348" y="38"/>
                          </a:lnTo>
                          <a:lnTo>
                            <a:pt x="350" y="36"/>
                          </a:lnTo>
                          <a:lnTo>
                            <a:pt x="352" y="36"/>
                          </a:lnTo>
                          <a:lnTo>
                            <a:pt x="354" y="36"/>
                          </a:lnTo>
                          <a:lnTo>
                            <a:pt x="356" y="35"/>
                          </a:lnTo>
                          <a:lnTo>
                            <a:pt x="358" y="35"/>
                          </a:lnTo>
                          <a:lnTo>
                            <a:pt x="358" y="33"/>
                          </a:lnTo>
                          <a:lnTo>
                            <a:pt x="359" y="33"/>
                          </a:lnTo>
                          <a:lnTo>
                            <a:pt x="359" y="35"/>
                          </a:lnTo>
                          <a:lnTo>
                            <a:pt x="361" y="35"/>
                          </a:lnTo>
                          <a:lnTo>
                            <a:pt x="361" y="36"/>
                          </a:lnTo>
                          <a:lnTo>
                            <a:pt x="363" y="38"/>
                          </a:lnTo>
                          <a:lnTo>
                            <a:pt x="363" y="40"/>
                          </a:lnTo>
                          <a:lnTo>
                            <a:pt x="365" y="40"/>
                          </a:lnTo>
                          <a:lnTo>
                            <a:pt x="367" y="40"/>
                          </a:lnTo>
                          <a:lnTo>
                            <a:pt x="369" y="40"/>
                          </a:lnTo>
                          <a:lnTo>
                            <a:pt x="371" y="38"/>
                          </a:lnTo>
                          <a:lnTo>
                            <a:pt x="371" y="36"/>
                          </a:lnTo>
                          <a:lnTo>
                            <a:pt x="371" y="35"/>
                          </a:lnTo>
                          <a:lnTo>
                            <a:pt x="371" y="33"/>
                          </a:lnTo>
                          <a:lnTo>
                            <a:pt x="369" y="31"/>
                          </a:lnTo>
                          <a:lnTo>
                            <a:pt x="371" y="29"/>
                          </a:lnTo>
                          <a:lnTo>
                            <a:pt x="373" y="27"/>
                          </a:lnTo>
                          <a:lnTo>
                            <a:pt x="375" y="27"/>
                          </a:lnTo>
                          <a:lnTo>
                            <a:pt x="377" y="29"/>
                          </a:lnTo>
                          <a:lnTo>
                            <a:pt x="377" y="31"/>
                          </a:lnTo>
                          <a:lnTo>
                            <a:pt x="379" y="31"/>
                          </a:lnTo>
                          <a:lnTo>
                            <a:pt x="379" y="33"/>
                          </a:lnTo>
                          <a:lnTo>
                            <a:pt x="381" y="33"/>
                          </a:lnTo>
                          <a:lnTo>
                            <a:pt x="381" y="35"/>
                          </a:lnTo>
                          <a:lnTo>
                            <a:pt x="381" y="36"/>
                          </a:lnTo>
                          <a:lnTo>
                            <a:pt x="383" y="36"/>
                          </a:lnTo>
                          <a:lnTo>
                            <a:pt x="383" y="38"/>
                          </a:lnTo>
                          <a:lnTo>
                            <a:pt x="384" y="40"/>
                          </a:lnTo>
                          <a:lnTo>
                            <a:pt x="386" y="40"/>
                          </a:lnTo>
                          <a:lnTo>
                            <a:pt x="388" y="42"/>
                          </a:lnTo>
                          <a:lnTo>
                            <a:pt x="390" y="42"/>
                          </a:lnTo>
                          <a:lnTo>
                            <a:pt x="390" y="40"/>
                          </a:lnTo>
                          <a:lnTo>
                            <a:pt x="392" y="40"/>
                          </a:lnTo>
                          <a:lnTo>
                            <a:pt x="392" y="38"/>
                          </a:lnTo>
                          <a:lnTo>
                            <a:pt x="394" y="36"/>
                          </a:lnTo>
                          <a:lnTo>
                            <a:pt x="394" y="35"/>
                          </a:lnTo>
                          <a:lnTo>
                            <a:pt x="392" y="35"/>
                          </a:lnTo>
                          <a:lnTo>
                            <a:pt x="392" y="33"/>
                          </a:lnTo>
                          <a:lnTo>
                            <a:pt x="390" y="33"/>
                          </a:lnTo>
                          <a:lnTo>
                            <a:pt x="390" y="31"/>
                          </a:lnTo>
                          <a:lnTo>
                            <a:pt x="388" y="31"/>
                          </a:lnTo>
                          <a:lnTo>
                            <a:pt x="388" y="29"/>
                          </a:lnTo>
                          <a:lnTo>
                            <a:pt x="388" y="27"/>
                          </a:lnTo>
                          <a:lnTo>
                            <a:pt x="388" y="25"/>
                          </a:lnTo>
                          <a:lnTo>
                            <a:pt x="386" y="23"/>
                          </a:lnTo>
                          <a:lnTo>
                            <a:pt x="386" y="21"/>
                          </a:lnTo>
                          <a:lnTo>
                            <a:pt x="388" y="19"/>
                          </a:lnTo>
                          <a:lnTo>
                            <a:pt x="388" y="17"/>
                          </a:lnTo>
                          <a:lnTo>
                            <a:pt x="388" y="15"/>
                          </a:lnTo>
                          <a:lnTo>
                            <a:pt x="390" y="15"/>
                          </a:lnTo>
                          <a:lnTo>
                            <a:pt x="392" y="13"/>
                          </a:lnTo>
                          <a:lnTo>
                            <a:pt x="394" y="13"/>
                          </a:lnTo>
                          <a:lnTo>
                            <a:pt x="396" y="13"/>
                          </a:lnTo>
                          <a:lnTo>
                            <a:pt x="398" y="15"/>
                          </a:lnTo>
                          <a:lnTo>
                            <a:pt x="400" y="15"/>
                          </a:lnTo>
                          <a:lnTo>
                            <a:pt x="402" y="15"/>
                          </a:lnTo>
                          <a:lnTo>
                            <a:pt x="404" y="15"/>
                          </a:lnTo>
                          <a:lnTo>
                            <a:pt x="406" y="15"/>
                          </a:lnTo>
                          <a:lnTo>
                            <a:pt x="406" y="13"/>
                          </a:lnTo>
                          <a:lnTo>
                            <a:pt x="406" y="11"/>
                          </a:lnTo>
                          <a:lnTo>
                            <a:pt x="406" y="10"/>
                          </a:lnTo>
                          <a:lnTo>
                            <a:pt x="407" y="10"/>
                          </a:lnTo>
                          <a:lnTo>
                            <a:pt x="409" y="10"/>
                          </a:lnTo>
                          <a:lnTo>
                            <a:pt x="409" y="11"/>
                          </a:lnTo>
                          <a:lnTo>
                            <a:pt x="411" y="11"/>
                          </a:lnTo>
                          <a:lnTo>
                            <a:pt x="411" y="13"/>
                          </a:lnTo>
                          <a:lnTo>
                            <a:pt x="413" y="13"/>
                          </a:lnTo>
                          <a:lnTo>
                            <a:pt x="413" y="15"/>
                          </a:lnTo>
                          <a:lnTo>
                            <a:pt x="413" y="17"/>
                          </a:lnTo>
                          <a:lnTo>
                            <a:pt x="415" y="17"/>
                          </a:lnTo>
                          <a:lnTo>
                            <a:pt x="415" y="19"/>
                          </a:lnTo>
                          <a:lnTo>
                            <a:pt x="415" y="21"/>
                          </a:lnTo>
                          <a:lnTo>
                            <a:pt x="415" y="23"/>
                          </a:lnTo>
                          <a:lnTo>
                            <a:pt x="417" y="23"/>
                          </a:lnTo>
                          <a:lnTo>
                            <a:pt x="419" y="25"/>
                          </a:lnTo>
                          <a:lnTo>
                            <a:pt x="421" y="27"/>
                          </a:lnTo>
                          <a:lnTo>
                            <a:pt x="423" y="27"/>
                          </a:lnTo>
                          <a:lnTo>
                            <a:pt x="425" y="29"/>
                          </a:lnTo>
                          <a:lnTo>
                            <a:pt x="427" y="29"/>
                          </a:lnTo>
                          <a:lnTo>
                            <a:pt x="429" y="29"/>
                          </a:lnTo>
                          <a:lnTo>
                            <a:pt x="431" y="29"/>
                          </a:lnTo>
                          <a:lnTo>
                            <a:pt x="432" y="29"/>
                          </a:lnTo>
                          <a:lnTo>
                            <a:pt x="434" y="27"/>
                          </a:lnTo>
                          <a:lnTo>
                            <a:pt x="436" y="25"/>
                          </a:lnTo>
                          <a:lnTo>
                            <a:pt x="438" y="25"/>
                          </a:lnTo>
                          <a:lnTo>
                            <a:pt x="440" y="25"/>
                          </a:lnTo>
                          <a:lnTo>
                            <a:pt x="442" y="25"/>
                          </a:lnTo>
                          <a:lnTo>
                            <a:pt x="442" y="27"/>
                          </a:lnTo>
                          <a:lnTo>
                            <a:pt x="444" y="27"/>
                          </a:lnTo>
                          <a:lnTo>
                            <a:pt x="446" y="27"/>
                          </a:lnTo>
                          <a:lnTo>
                            <a:pt x="446" y="29"/>
                          </a:lnTo>
                          <a:lnTo>
                            <a:pt x="446" y="31"/>
                          </a:lnTo>
                          <a:lnTo>
                            <a:pt x="448" y="33"/>
                          </a:lnTo>
                          <a:lnTo>
                            <a:pt x="450" y="31"/>
                          </a:lnTo>
                          <a:lnTo>
                            <a:pt x="450" y="29"/>
                          </a:lnTo>
                          <a:lnTo>
                            <a:pt x="452" y="27"/>
                          </a:lnTo>
                          <a:lnTo>
                            <a:pt x="454" y="27"/>
                          </a:lnTo>
                          <a:lnTo>
                            <a:pt x="454" y="25"/>
                          </a:lnTo>
                          <a:lnTo>
                            <a:pt x="455" y="25"/>
                          </a:lnTo>
                          <a:lnTo>
                            <a:pt x="457" y="25"/>
                          </a:lnTo>
                          <a:lnTo>
                            <a:pt x="459" y="25"/>
                          </a:lnTo>
                          <a:lnTo>
                            <a:pt x="461" y="25"/>
                          </a:lnTo>
                          <a:lnTo>
                            <a:pt x="463" y="25"/>
                          </a:lnTo>
                          <a:lnTo>
                            <a:pt x="465" y="27"/>
                          </a:lnTo>
                          <a:lnTo>
                            <a:pt x="467" y="25"/>
                          </a:lnTo>
                          <a:lnTo>
                            <a:pt x="469" y="25"/>
                          </a:lnTo>
                          <a:lnTo>
                            <a:pt x="471" y="25"/>
                          </a:lnTo>
                          <a:lnTo>
                            <a:pt x="473" y="25"/>
                          </a:lnTo>
                          <a:lnTo>
                            <a:pt x="475" y="25"/>
                          </a:lnTo>
                          <a:lnTo>
                            <a:pt x="475" y="23"/>
                          </a:lnTo>
                          <a:lnTo>
                            <a:pt x="477" y="23"/>
                          </a:lnTo>
                          <a:lnTo>
                            <a:pt x="479" y="23"/>
                          </a:lnTo>
                          <a:lnTo>
                            <a:pt x="480" y="23"/>
                          </a:lnTo>
                          <a:lnTo>
                            <a:pt x="482" y="21"/>
                          </a:lnTo>
                          <a:lnTo>
                            <a:pt x="484" y="23"/>
                          </a:lnTo>
                          <a:lnTo>
                            <a:pt x="486" y="23"/>
                          </a:lnTo>
                          <a:lnTo>
                            <a:pt x="488" y="23"/>
                          </a:lnTo>
                          <a:lnTo>
                            <a:pt x="490" y="23"/>
                          </a:lnTo>
                          <a:lnTo>
                            <a:pt x="490" y="21"/>
                          </a:lnTo>
                          <a:lnTo>
                            <a:pt x="490" y="19"/>
                          </a:lnTo>
                          <a:lnTo>
                            <a:pt x="492" y="19"/>
                          </a:lnTo>
                          <a:lnTo>
                            <a:pt x="492" y="17"/>
                          </a:lnTo>
                          <a:lnTo>
                            <a:pt x="492" y="15"/>
                          </a:lnTo>
                          <a:lnTo>
                            <a:pt x="490" y="15"/>
                          </a:lnTo>
                          <a:lnTo>
                            <a:pt x="490" y="13"/>
                          </a:lnTo>
                          <a:lnTo>
                            <a:pt x="488" y="13"/>
                          </a:lnTo>
                          <a:lnTo>
                            <a:pt x="486" y="13"/>
                          </a:lnTo>
                          <a:lnTo>
                            <a:pt x="486" y="15"/>
                          </a:lnTo>
                          <a:lnTo>
                            <a:pt x="484" y="15"/>
                          </a:lnTo>
                          <a:lnTo>
                            <a:pt x="482" y="15"/>
                          </a:lnTo>
                          <a:lnTo>
                            <a:pt x="482" y="13"/>
                          </a:lnTo>
                          <a:lnTo>
                            <a:pt x="484" y="13"/>
                          </a:lnTo>
                          <a:lnTo>
                            <a:pt x="486" y="13"/>
                          </a:lnTo>
                          <a:lnTo>
                            <a:pt x="488" y="13"/>
                          </a:lnTo>
                          <a:lnTo>
                            <a:pt x="490" y="13"/>
                          </a:lnTo>
                          <a:lnTo>
                            <a:pt x="492" y="11"/>
                          </a:lnTo>
                          <a:lnTo>
                            <a:pt x="494" y="13"/>
                          </a:lnTo>
                          <a:lnTo>
                            <a:pt x="496" y="13"/>
                          </a:lnTo>
                          <a:lnTo>
                            <a:pt x="498" y="13"/>
                          </a:lnTo>
                          <a:lnTo>
                            <a:pt x="500" y="13"/>
                          </a:lnTo>
                          <a:lnTo>
                            <a:pt x="500" y="15"/>
                          </a:lnTo>
                          <a:lnTo>
                            <a:pt x="502" y="17"/>
                          </a:lnTo>
                          <a:lnTo>
                            <a:pt x="502" y="19"/>
                          </a:lnTo>
                          <a:lnTo>
                            <a:pt x="502" y="21"/>
                          </a:lnTo>
                          <a:lnTo>
                            <a:pt x="500" y="21"/>
                          </a:lnTo>
                          <a:lnTo>
                            <a:pt x="500" y="23"/>
                          </a:lnTo>
                          <a:lnTo>
                            <a:pt x="500" y="25"/>
                          </a:lnTo>
                          <a:lnTo>
                            <a:pt x="500" y="27"/>
                          </a:lnTo>
                          <a:lnTo>
                            <a:pt x="500" y="29"/>
                          </a:lnTo>
                          <a:lnTo>
                            <a:pt x="502" y="29"/>
                          </a:lnTo>
                          <a:lnTo>
                            <a:pt x="503" y="27"/>
                          </a:lnTo>
                          <a:lnTo>
                            <a:pt x="505" y="25"/>
                          </a:lnTo>
                          <a:lnTo>
                            <a:pt x="505" y="23"/>
                          </a:lnTo>
                          <a:lnTo>
                            <a:pt x="507" y="21"/>
                          </a:lnTo>
                          <a:lnTo>
                            <a:pt x="507" y="19"/>
                          </a:lnTo>
                          <a:lnTo>
                            <a:pt x="507" y="17"/>
                          </a:lnTo>
                          <a:lnTo>
                            <a:pt x="507" y="15"/>
                          </a:lnTo>
                          <a:lnTo>
                            <a:pt x="507" y="13"/>
                          </a:lnTo>
                          <a:lnTo>
                            <a:pt x="507" y="11"/>
                          </a:lnTo>
                          <a:lnTo>
                            <a:pt x="505" y="11"/>
                          </a:lnTo>
                          <a:lnTo>
                            <a:pt x="505" y="10"/>
                          </a:lnTo>
                          <a:lnTo>
                            <a:pt x="505" y="8"/>
                          </a:lnTo>
                          <a:lnTo>
                            <a:pt x="507" y="8"/>
                          </a:lnTo>
                          <a:lnTo>
                            <a:pt x="509" y="8"/>
                          </a:lnTo>
                          <a:lnTo>
                            <a:pt x="511" y="10"/>
                          </a:lnTo>
                          <a:lnTo>
                            <a:pt x="513" y="11"/>
                          </a:lnTo>
                          <a:lnTo>
                            <a:pt x="513" y="13"/>
                          </a:lnTo>
                          <a:lnTo>
                            <a:pt x="515" y="15"/>
                          </a:lnTo>
                          <a:lnTo>
                            <a:pt x="515" y="17"/>
                          </a:lnTo>
                          <a:lnTo>
                            <a:pt x="517" y="19"/>
                          </a:lnTo>
                          <a:lnTo>
                            <a:pt x="519" y="19"/>
                          </a:lnTo>
                          <a:lnTo>
                            <a:pt x="521" y="21"/>
                          </a:lnTo>
                          <a:lnTo>
                            <a:pt x="523" y="21"/>
                          </a:lnTo>
                          <a:lnTo>
                            <a:pt x="523" y="23"/>
                          </a:lnTo>
                          <a:lnTo>
                            <a:pt x="525" y="23"/>
                          </a:lnTo>
                          <a:lnTo>
                            <a:pt x="526" y="23"/>
                          </a:lnTo>
                          <a:lnTo>
                            <a:pt x="526" y="21"/>
                          </a:lnTo>
                          <a:lnTo>
                            <a:pt x="528" y="21"/>
                          </a:lnTo>
                          <a:lnTo>
                            <a:pt x="528" y="19"/>
                          </a:lnTo>
                          <a:lnTo>
                            <a:pt x="528" y="17"/>
                          </a:lnTo>
                          <a:lnTo>
                            <a:pt x="528" y="15"/>
                          </a:lnTo>
                          <a:lnTo>
                            <a:pt x="528" y="13"/>
                          </a:lnTo>
                          <a:lnTo>
                            <a:pt x="530" y="13"/>
                          </a:lnTo>
                          <a:lnTo>
                            <a:pt x="532" y="13"/>
                          </a:lnTo>
                          <a:lnTo>
                            <a:pt x="534" y="13"/>
                          </a:lnTo>
                          <a:lnTo>
                            <a:pt x="534" y="15"/>
                          </a:lnTo>
                          <a:lnTo>
                            <a:pt x="534" y="17"/>
                          </a:lnTo>
                          <a:lnTo>
                            <a:pt x="534" y="19"/>
                          </a:lnTo>
                          <a:lnTo>
                            <a:pt x="534" y="21"/>
                          </a:lnTo>
                          <a:lnTo>
                            <a:pt x="532" y="21"/>
                          </a:lnTo>
                          <a:lnTo>
                            <a:pt x="532" y="23"/>
                          </a:lnTo>
                          <a:lnTo>
                            <a:pt x="530" y="23"/>
                          </a:lnTo>
                          <a:lnTo>
                            <a:pt x="530" y="25"/>
                          </a:lnTo>
                          <a:lnTo>
                            <a:pt x="530" y="27"/>
                          </a:lnTo>
                          <a:lnTo>
                            <a:pt x="532" y="27"/>
                          </a:lnTo>
                          <a:lnTo>
                            <a:pt x="534" y="27"/>
                          </a:lnTo>
                          <a:lnTo>
                            <a:pt x="536" y="27"/>
                          </a:lnTo>
                          <a:lnTo>
                            <a:pt x="536" y="29"/>
                          </a:lnTo>
                          <a:lnTo>
                            <a:pt x="538" y="29"/>
                          </a:lnTo>
                          <a:lnTo>
                            <a:pt x="538" y="27"/>
                          </a:lnTo>
                          <a:lnTo>
                            <a:pt x="540" y="29"/>
                          </a:lnTo>
                          <a:lnTo>
                            <a:pt x="542" y="29"/>
                          </a:lnTo>
                          <a:lnTo>
                            <a:pt x="542" y="27"/>
                          </a:lnTo>
                          <a:lnTo>
                            <a:pt x="544" y="27"/>
                          </a:lnTo>
                          <a:lnTo>
                            <a:pt x="544" y="25"/>
                          </a:lnTo>
                          <a:lnTo>
                            <a:pt x="542" y="25"/>
                          </a:lnTo>
                          <a:lnTo>
                            <a:pt x="542" y="23"/>
                          </a:lnTo>
                          <a:lnTo>
                            <a:pt x="544" y="23"/>
                          </a:lnTo>
                          <a:lnTo>
                            <a:pt x="544" y="21"/>
                          </a:lnTo>
                          <a:lnTo>
                            <a:pt x="546" y="21"/>
                          </a:lnTo>
                          <a:lnTo>
                            <a:pt x="548" y="21"/>
                          </a:lnTo>
                          <a:lnTo>
                            <a:pt x="550" y="21"/>
                          </a:lnTo>
                          <a:lnTo>
                            <a:pt x="551" y="21"/>
                          </a:lnTo>
                          <a:lnTo>
                            <a:pt x="553" y="21"/>
                          </a:lnTo>
                          <a:lnTo>
                            <a:pt x="555" y="21"/>
                          </a:lnTo>
                          <a:lnTo>
                            <a:pt x="557" y="21"/>
                          </a:lnTo>
                          <a:lnTo>
                            <a:pt x="557" y="19"/>
                          </a:lnTo>
                          <a:lnTo>
                            <a:pt x="557" y="17"/>
                          </a:lnTo>
                          <a:lnTo>
                            <a:pt x="555" y="17"/>
                          </a:lnTo>
                          <a:lnTo>
                            <a:pt x="555" y="15"/>
                          </a:lnTo>
                          <a:lnTo>
                            <a:pt x="553" y="15"/>
                          </a:lnTo>
                          <a:lnTo>
                            <a:pt x="553" y="13"/>
                          </a:lnTo>
                          <a:lnTo>
                            <a:pt x="555" y="13"/>
                          </a:lnTo>
                          <a:lnTo>
                            <a:pt x="557" y="13"/>
                          </a:lnTo>
                          <a:lnTo>
                            <a:pt x="559" y="15"/>
                          </a:lnTo>
                          <a:lnTo>
                            <a:pt x="561" y="15"/>
                          </a:lnTo>
                          <a:lnTo>
                            <a:pt x="563" y="17"/>
                          </a:lnTo>
                          <a:lnTo>
                            <a:pt x="565" y="17"/>
                          </a:lnTo>
                          <a:lnTo>
                            <a:pt x="567" y="17"/>
                          </a:lnTo>
                          <a:lnTo>
                            <a:pt x="567" y="15"/>
                          </a:lnTo>
                          <a:lnTo>
                            <a:pt x="569" y="13"/>
                          </a:lnTo>
                          <a:lnTo>
                            <a:pt x="569" y="11"/>
                          </a:lnTo>
                          <a:lnTo>
                            <a:pt x="571" y="11"/>
                          </a:lnTo>
                          <a:lnTo>
                            <a:pt x="574" y="13"/>
                          </a:lnTo>
                          <a:lnTo>
                            <a:pt x="576" y="13"/>
                          </a:lnTo>
                          <a:lnTo>
                            <a:pt x="578" y="13"/>
                          </a:lnTo>
                          <a:lnTo>
                            <a:pt x="580" y="15"/>
                          </a:lnTo>
                          <a:lnTo>
                            <a:pt x="580" y="17"/>
                          </a:lnTo>
                          <a:lnTo>
                            <a:pt x="582" y="19"/>
                          </a:lnTo>
                          <a:lnTo>
                            <a:pt x="584" y="19"/>
                          </a:lnTo>
                          <a:lnTo>
                            <a:pt x="586" y="19"/>
                          </a:lnTo>
                          <a:lnTo>
                            <a:pt x="586" y="17"/>
                          </a:lnTo>
                          <a:lnTo>
                            <a:pt x="586" y="15"/>
                          </a:lnTo>
                          <a:lnTo>
                            <a:pt x="586" y="13"/>
                          </a:lnTo>
                          <a:lnTo>
                            <a:pt x="586" y="11"/>
                          </a:lnTo>
                          <a:lnTo>
                            <a:pt x="586" y="10"/>
                          </a:lnTo>
                          <a:lnTo>
                            <a:pt x="586" y="8"/>
                          </a:lnTo>
                          <a:lnTo>
                            <a:pt x="586" y="6"/>
                          </a:lnTo>
                          <a:lnTo>
                            <a:pt x="588" y="6"/>
                          </a:lnTo>
                          <a:lnTo>
                            <a:pt x="588" y="8"/>
                          </a:lnTo>
                          <a:lnTo>
                            <a:pt x="590" y="10"/>
                          </a:lnTo>
                          <a:lnTo>
                            <a:pt x="590" y="11"/>
                          </a:lnTo>
                          <a:lnTo>
                            <a:pt x="592" y="11"/>
                          </a:lnTo>
                          <a:lnTo>
                            <a:pt x="594" y="13"/>
                          </a:lnTo>
                          <a:lnTo>
                            <a:pt x="596" y="13"/>
                          </a:lnTo>
                          <a:lnTo>
                            <a:pt x="598" y="13"/>
                          </a:lnTo>
                          <a:lnTo>
                            <a:pt x="598" y="15"/>
                          </a:lnTo>
                          <a:lnTo>
                            <a:pt x="599" y="15"/>
                          </a:lnTo>
                          <a:lnTo>
                            <a:pt x="601" y="15"/>
                          </a:lnTo>
                          <a:lnTo>
                            <a:pt x="601" y="17"/>
                          </a:lnTo>
                          <a:lnTo>
                            <a:pt x="603" y="19"/>
                          </a:lnTo>
                          <a:lnTo>
                            <a:pt x="605" y="21"/>
                          </a:lnTo>
                          <a:lnTo>
                            <a:pt x="607" y="21"/>
                          </a:lnTo>
                          <a:lnTo>
                            <a:pt x="607" y="19"/>
                          </a:lnTo>
                          <a:lnTo>
                            <a:pt x="609" y="19"/>
                          </a:lnTo>
                          <a:lnTo>
                            <a:pt x="609" y="17"/>
                          </a:lnTo>
                          <a:lnTo>
                            <a:pt x="609" y="15"/>
                          </a:lnTo>
                          <a:lnTo>
                            <a:pt x="609" y="13"/>
                          </a:lnTo>
                          <a:lnTo>
                            <a:pt x="609" y="11"/>
                          </a:lnTo>
                          <a:lnTo>
                            <a:pt x="609" y="10"/>
                          </a:lnTo>
                          <a:lnTo>
                            <a:pt x="611" y="10"/>
                          </a:lnTo>
                          <a:lnTo>
                            <a:pt x="611" y="8"/>
                          </a:lnTo>
                          <a:lnTo>
                            <a:pt x="613" y="8"/>
                          </a:lnTo>
                          <a:lnTo>
                            <a:pt x="615" y="10"/>
                          </a:lnTo>
                          <a:lnTo>
                            <a:pt x="615" y="11"/>
                          </a:lnTo>
                          <a:lnTo>
                            <a:pt x="615" y="13"/>
                          </a:lnTo>
                          <a:lnTo>
                            <a:pt x="615" y="15"/>
                          </a:lnTo>
                          <a:lnTo>
                            <a:pt x="615" y="17"/>
                          </a:lnTo>
                          <a:lnTo>
                            <a:pt x="617" y="17"/>
                          </a:lnTo>
                          <a:lnTo>
                            <a:pt x="619" y="17"/>
                          </a:lnTo>
                          <a:lnTo>
                            <a:pt x="619" y="15"/>
                          </a:lnTo>
                          <a:lnTo>
                            <a:pt x="621" y="15"/>
                          </a:lnTo>
                          <a:lnTo>
                            <a:pt x="621" y="11"/>
                          </a:lnTo>
                          <a:lnTo>
                            <a:pt x="622" y="11"/>
                          </a:lnTo>
                          <a:lnTo>
                            <a:pt x="622" y="10"/>
                          </a:lnTo>
                          <a:lnTo>
                            <a:pt x="622" y="8"/>
                          </a:lnTo>
                          <a:lnTo>
                            <a:pt x="622" y="6"/>
                          </a:lnTo>
                          <a:lnTo>
                            <a:pt x="622" y="4"/>
                          </a:lnTo>
                          <a:lnTo>
                            <a:pt x="622" y="2"/>
                          </a:lnTo>
                          <a:lnTo>
                            <a:pt x="622" y="0"/>
                          </a:lnTo>
                          <a:lnTo>
                            <a:pt x="624" y="0"/>
                          </a:lnTo>
                          <a:lnTo>
                            <a:pt x="626" y="0"/>
                          </a:lnTo>
                          <a:lnTo>
                            <a:pt x="628" y="0"/>
                          </a:lnTo>
                          <a:lnTo>
                            <a:pt x="628" y="2"/>
                          </a:lnTo>
                          <a:lnTo>
                            <a:pt x="630" y="2"/>
                          </a:lnTo>
                          <a:lnTo>
                            <a:pt x="630" y="4"/>
                          </a:lnTo>
                          <a:lnTo>
                            <a:pt x="630" y="6"/>
                          </a:lnTo>
                          <a:lnTo>
                            <a:pt x="630" y="8"/>
                          </a:lnTo>
                          <a:lnTo>
                            <a:pt x="630" y="10"/>
                          </a:lnTo>
                          <a:lnTo>
                            <a:pt x="630" y="11"/>
                          </a:lnTo>
                          <a:lnTo>
                            <a:pt x="632" y="13"/>
                          </a:lnTo>
                          <a:lnTo>
                            <a:pt x="634" y="13"/>
                          </a:lnTo>
                          <a:lnTo>
                            <a:pt x="634" y="15"/>
                          </a:lnTo>
                          <a:lnTo>
                            <a:pt x="636" y="15"/>
                          </a:lnTo>
                          <a:lnTo>
                            <a:pt x="638" y="15"/>
                          </a:lnTo>
                          <a:lnTo>
                            <a:pt x="638" y="13"/>
                          </a:lnTo>
                          <a:lnTo>
                            <a:pt x="638" y="11"/>
                          </a:lnTo>
                          <a:lnTo>
                            <a:pt x="640" y="11"/>
                          </a:lnTo>
                          <a:lnTo>
                            <a:pt x="640" y="10"/>
                          </a:lnTo>
                          <a:lnTo>
                            <a:pt x="642" y="10"/>
                          </a:lnTo>
                          <a:lnTo>
                            <a:pt x="644" y="10"/>
                          </a:lnTo>
                          <a:lnTo>
                            <a:pt x="644" y="11"/>
                          </a:lnTo>
                          <a:lnTo>
                            <a:pt x="644" y="13"/>
                          </a:lnTo>
                          <a:lnTo>
                            <a:pt x="644" y="15"/>
                          </a:lnTo>
                          <a:lnTo>
                            <a:pt x="646" y="15"/>
                          </a:lnTo>
                          <a:lnTo>
                            <a:pt x="646" y="17"/>
                          </a:lnTo>
                          <a:lnTo>
                            <a:pt x="647" y="17"/>
                          </a:lnTo>
                          <a:lnTo>
                            <a:pt x="647" y="15"/>
                          </a:lnTo>
                          <a:lnTo>
                            <a:pt x="649" y="15"/>
                          </a:lnTo>
                          <a:lnTo>
                            <a:pt x="651" y="15"/>
                          </a:lnTo>
                          <a:lnTo>
                            <a:pt x="653" y="15"/>
                          </a:lnTo>
                          <a:lnTo>
                            <a:pt x="653" y="13"/>
                          </a:lnTo>
                          <a:lnTo>
                            <a:pt x="653" y="11"/>
                          </a:lnTo>
                          <a:lnTo>
                            <a:pt x="655" y="10"/>
                          </a:lnTo>
                          <a:lnTo>
                            <a:pt x="655" y="8"/>
                          </a:lnTo>
                          <a:lnTo>
                            <a:pt x="657" y="8"/>
                          </a:lnTo>
                          <a:lnTo>
                            <a:pt x="659" y="8"/>
                          </a:lnTo>
                          <a:lnTo>
                            <a:pt x="661" y="8"/>
                          </a:lnTo>
                          <a:lnTo>
                            <a:pt x="661" y="6"/>
                          </a:lnTo>
                          <a:lnTo>
                            <a:pt x="663" y="6"/>
                          </a:lnTo>
                          <a:lnTo>
                            <a:pt x="665" y="6"/>
                          </a:lnTo>
                          <a:lnTo>
                            <a:pt x="665" y="8"/>
                          </a:lnTo>
                          <a:lnTo>
                            <a:pt x="667" y="10"/>
                          </a:lnTo>
                          <a:lnTo>
                            <a:pt x="667" y="11"/>
                          </a:lnTo>
                          <a:lnTo>
                            <a:pt x="669" y="11"/>
                          </a:lnTo>
                          <a:lnTo>
                            <a:pt x="669" y="13"/>
                          </a:lnTo>
                          <a:lnTo>
                            <a:pt x="670" y="13"/>
                          </a:lnTo>
                          <a:lnTo>
                            <a:pt x="672" y="13"/>
                          </a:lnTo>
                          <a:lnTo>
                            <a:pt x="672" y="11"/>
                          </a:lnTo>
                          <a:lnTo>
                            <a:pt x="674" y="11"/>
                          </a:lnTo>
                          <a:lnTo>
                            <a:pt x="674" y="10"/>
                          </a:lnTo>
                          <a:lnTo>
                            <a:pt x="674" y="8"/>
                          </a:lnTo>
                          <a:lnTo>
                            <a:pt x="672" y="8"/>
                          </a:lnTo>
                          <a:lnTo>
                            <a:pt x="672" y="6"/>
                          </a:lnTo>
                          <a:lnTo>
                            <a:pt x="674" y="6"/>
                          </a:lnTo>
                          <a:lnTo>
                            <a:pt x="676" y="6"/>
                          </a:lnTo>
                          <a:lnTo>
                            <a:pt x="676" y="8"/>
                          </a:lnTo>
                          <a:lnTo>
                            <a:pt x="678" y="10"/>
                          </a:lnTo>
                          <a:lnTo>
                            <a:pt x="678" y="11"/>
                          </a:lnTo>
                          <a:lnTo>
                            <a:pt x="680" y="11"/>
                          </a:lnTo>
                          <a:lnTo>
                            <a:pt x="680" y="13"/>
                          </a:lnTo>
                          <a:lnTo>
                            <a:pt x="682" y="13"/>
                          </a:lnTo>
                          <a:lnTo>
                            <a:pt x="684" y="13"/>
                          </a:lnTo>
                          <a:lnTo>
                            <a:pt x="686" y="13"/>
                          </a:lnTo>
                          <a:lnTo>
                            <a:pt x="686" y="11"/>
                          </a:lnTo>
                          <a:lnTo>
                            <a:pt x="688" y="11"/>
                          </a:lnTo>
                          <a:lnTo>
                            <a:pt x="688" y="10"/>
                          </a:lnTo>
                          <a:lnTo>
                            <a:pt x="690" y="10"/>
                          </a:lnTo>
                          <a:lnTo>
                            <a:pt x="690" y="11"/>
                          </a:lnTo>
                          <a:lnTo>
                            <a:pt x="692" y="11"/>
                          </a:lnTo>
                          <a:lnTo>
                            <a:pt x="694" y="13"/>
                          </a:lnTo>
                          <a:lnTo>
                            <a:pt x="694" y="15"/>
                          </a:lnTo>
                          <a:lnTo>
                            <a:pt x="694" y="17"/>
                          </a:lnTo>
                          <a:lnTo>
                            <a:pt x="695" y="17"/>
                          </a:lnTo>
                          <a:lnTo>
                            <a:pt x="695" y="19"/>
                          </a:lnTo>
                          <a:lnTo>
                            <a:pt x="697" y="19"/>
                          </a:lnTo>
                          <a:lnTo>
                            <a:pt x="699" y="19"/>
                          </a:lnTo>
                          <a:lnTo>
                            <a:pt x="701" y="19"/>
                          </a:lnTo>
                          <a:lnTo>
                            <a:pt x="701" y="21"/>
                          </a:lnTo>
                          <a:lnTo>
                            <a:pt x="701" y="23"/>
                          </a:lnTo>
                          <a:lnTo>
                            <a:pt x="699" y="23"/>
                          </a:lnTo>
                          <a:lnTo>
                            <a:pt x="697" y="23"/>
                          </a:lnTo>
                          <a:lnTo>
                            <a:pt x="695" y="23"/>
                          </a:lnTo>
                          <a:lnTo>
                            <a:pt x="695" y="25"/>
                          </a:lnTo>
                          <a:lnTo>
                            <a:pt x="695" y="27"/>
                          </a:lnTo>
                          <a:lnTo>
                            <a:pt x="697" y="27"/>
                          </a:lnTo>
                          <a:lnTo>
                            <a:pt x="697" y="29"/>
                          </a:lnTo>
                          <a:lnTo>
                            <a:pt x="699" y="29"/>
                          </a:lnTo>
                          <a:lnTo>
                            <a:pt x="699" y="31"/>
                          </a:lnTo>
                          <a:lnTo>
                            <a:pt x="701" y="31"/>
                          </a:lnTo>
                          <a:lnTo>
                            <a:pt x="701" y="29"/>
                          </a:lnTo>
                          <a:lnTo>
                            <a:pt x="701" y="27"/>
                          </a:lnTo>
                          <a:lnTo>
                            <a:pt x="701" y="25"/>
                          </a:lnTo>
                          <a:lnTo>
                            <a:pt x="701" y="23"/>
                          </a:lnTo>
                          <a:lnTo>
                            <a:pt x="701" y="21"/>
                          </a:lnTo>
                          <a:lnTo>
                            <a:pt x="703" y="21"/>
                          </a:lnTo>
                          <a:lnTo>
                            <a:pt x="705" y="19"/>
                          </a:lnTo>
                          <a:lnTo>
                            <a:pt x="705" y="17"/>
                          </a:lnTo>
                          <a:lnTo>
                            <a:pt x="707" y="17"/>
                          </a:lnTo>
                          <a:lnTo>
                            <a:pt x="709" y="17"/>
                          </a:lnTo>
                          <a:lnTo>
                            <a:pt x="709" y="19"/>
                          </a:lnTo>
                          <a:lnTo>
                            <a:pt x="711" y="19"/>
                          </a:lnTo>
                          <a:lnTo>
                            <a:pt x="711" y="21"/>
                          </a:lnTo>
                          <a:lnTo>
                            <a:pt x="713" y="23"/>
                          </a:lnTo>
                          <a:lnTo>
                            <a:pt x="713" y="25"/>
                          </a:lnTo>
                          <a:lnTo>
                            <a:pt x="715" y="25"/>
                          </a:lnTo>
                          <a:lnTo>
                            <a:pt x="717" y="25"/>
                          </a:lnTo>
                          <a:lnTo>
                            <a:pt x="718" y="25"/>
                          </a:lnTo>
                          <a:lnTo>
                            <a:pt x="718" y="23"/>
                          </a:lnTo>
                          <a:lnTo>
                            <a:pt x="720" y="23"/>
                          </a:lnTo>
                          <a:lnTo>
                            <a:pt x="720" y="21"/>
                          </a:lnTo>
                          <a:lnTo>
                            <a:pt x="722" y="21"/>
                          </a:lnTo>
                          <a:lnTo>
                            <a:pt x="724" y="21"/>
                          </a:lnTo>
                          <a:lnTo>
                            <a:pt x="724" y="23"/>
                          </a:lnTo>
                          <a:lnTo>
                            <a:pt x="724" y="25"/>
                          </a:lnTo>
                          <a:lnTo>
                            <a:pt x="724" y="27"/>
                          </a:lnTo>
                          <a:lnTo>
                            <a:pt x="724" y="29"/>
                          </a:lnTo>
                          <a:lnTo>
                            <a:pt x="722" y="31"/>
                          </a:lnTo>
                          <a:lnTo>
                            <a:pt x="722" y="33"/>
                          </a:lnTo>
                          <a:lnTo>
                            <a:pt x="720" y="33"/>
                          </a:lnTo>
                          <a:lnTo>
                            <a:pt x="722" y="33"/>
                          </a:lnTo>
                          <a:lnTo>
                            <a:pt x="722" y="35"/>
                          </a:lnTo>
                          <a:lnTo>
                            <a:pt x="724" y="36"/>
                          </a:lnTo>
                          <a:lnTo>
                            <a:pt x="726" y="36"/>
                          </a:lnTo>
                          <a:lnTo>
                            <a:pt x="728" y="35"/>
                          </a:lnTo>
                          <a:lnTo>
                            <a:pt x="730" y="35"/>
                          </a:lnTo>
                          <a:lnTo>
                            <a:pt x="730" y="33"/>
                          </a:lnTo>
                          <a:lnTo>
                            <a:pt x="730" y="31"/>
                          </a:lnTo>
                          <a:lnTo>
                            <a:pt x="730" y="29"/>
                          </a:lnTo>
                          <a:lnTo>
                            <a:pt x="730" y="27"/>
                          </a:lnTo>
                          <a:lnTo>
                            <a:pt x="730" y="25"/>
                          </a:lnTo>
                          <a:lnTo>
                            <a:pt x="728" y="25"/>
                          </a:lnTo>
                          <a:lnTo>
                            <a:pt x="728" y="23"/>
                          </a:lnTo>
                          <a:lnTo>
                            <a:pt x="726" y="21"/>
                          </a:lnTo>
                          <a:lnTo>
                            <a:pt x="726" y="19"/>
                          </a:lnTo>
                          <a:lnTo>
                            <a:pt x="728" y="17"/>
                          </a:lnTo>
                          <a:lnTo>
                            <a:pt x="732" y="17"/>
                          </a:lnTo>
                          <a:lnTo>
                            <a:pt x="734" y="19"/>
                          </a:lnTo>
                          <a:lnTo>
                            <a:pt x="736" y="19"/>
                          </a:lnTo>
                          <a:lnTo>
                            <a:pt x="736" y="21"/>
                          </a:lnTo>
                          <a:lnTo>
                            <a:pt x="736" y="23"/>
                          </a:lnTo>
                          <a:lnTo>
                            <a:pt x="738" y="25"/>
                          </a:lnTo>
                          <a:lnTo>
                            <a:pt x="738" y="27"/>
                          </a:lnTo>
                          <a:lnTo>
                            <a:pt x="738" y="29"/>
                          </a:lnTo>
                          <a:lnTo>
                            <a:pt x="738" y="31"/>
                          </a:lnTo>
                          <a:lnTo>
                            <a:pt x="740" y="31"/>
                          </a:lnTo>
                          <a:lnTo>
                            <a:pt x="740" y="33"/>
                          </a:lnTo>
                          <a:lnTo>
                            <a:pt x="742" y="35"/>
                          </a:lnTo>
                          <a:lnTo>
                            <a:pt x="743" y="33"/>
                          </a:lnTo>
                          <a:lnTo>
                            <a:pt x="745" y="33"/>
                          </a:lnTo>
                          <a:lnTo>
                            <a:pt x="745" y="31"/>
                          </a:lnTo>
                          <a:lnTo>
                            <a:pt x="745" y="29"/>
                          </a:lnTo>
                          <a:lnTo>
                            <a:pt x="745" y="27"/>
                          </a:lnTo>
                          <a:lnTo>
                            <a:pt x="743" y="25"/>
                          </a:lnTo>
                          <a:lnTo>
                            <a:pt x="743" y="23"/>
                          </a:lnTo>
                          <a:lnTo>
                            <a:pt x="742" y="23"/>
                          </a:lnTo>
                          <a:lnTo>
                            <a:pt x="743" y="21"/>
                          </a:lnTo>
                          <a:lnTo>
                            <a:pt x="743" y="19"/>
                          </a:lnTo>
                          <a:lnTo>
                            <a:pt x="745" y="19"/>
                          </a:lnTo>
                          <a:lnTo>
                            <a:pt x="745" y="21"/>
                          </a:lnTo>
                          <a:lnTo>
                            <a:pt x="747" y="21"/>
                          </a:lnTo>
                          <a:lnTo>
                            <a:pt x="747" y="23"/>
                          </a:lnTo>
                          <a:lnTo>
                            <a:pt x="749" y="23"/>
                          </a:lnTo>
                          <a:lnTo>
                            <a:pt x="749" y="25"/>
                          </a:lnTo>
                          <a:lnTo>
                            <a:pt x="751" y="25"/>
                          </a:lnTo>
                          <a:lnTo>
                            <a:pt x="751" y="27"/>
                          </a:lnTo>
                          <a:lnTo>
                            <a:pt x="749" y="27"/>
                          </a:lnTo>
                          <a:lnTo>
                            <a:pt x="749" y="29"/>
                          </a:lnTo>
                          <a:lnTo>
                            <a:pt x="747" y="29"/>
                          </a:lnTo>
                          <a:lnTo>
                            <a:pt x="747" y="31"/>
                          </a:lnTo>
                          <a:lnTo>
                            <a:pt x="747" y="33"/>
                          </a:lnTo>
                          <a:lnTo>
                            <a:pt x="747" y="35"/>
                          </a:lnTo>
                          <a:lnTo>
                            <a:pt x="745" y="36"/>
                          </a:lnTo>
                          <a:lnTo>
                            <a:pt x="745" y="38"/>
                          </a:lnTo>
                          <a:lnTo>
                            <a:pt x="747" y="38"/>
                          </a:lnTo>
                          <a:lnTo>
                            <a:pt x="749" y="38"/>
                          </a:lnTo>
                          <a:lnTo>
                            <a:pt x="749" y="36"/>
                          </a:lnTo>
                          <a:lnTo>
                            <a:pt x="751" y="36"/>
                          </a:lnTo>
                          <a:lnTo>
                            <a:pt x="751" y="35"/>
                          </a:lnTo>
                          <a:lnTo>
                            <a:pt x="751" y="33"/>
                          </a:lnTo>
                          <a:lnTo>
                            <a:pt x="753" y="33"/>
                          </a:lnTo>
                          <a:lnTo>
                            <a:pt x="753" y="31"/>
                          </a:lnTo>
                          <a:lnTo>
                            <a:pt x="755" y="31"/>
                          </a:lnTo>
                          <a:lnTo>
                            <a:pt x="757" y="31"/>
                          </a:lnTo>
                          <a:lnTo>
                            <a:pt x="757" y="29"/>
                          </a:lnTo>
                          <a:lnTo>
                            <a:pt x="759" y="29"/>
                          </a:lnTo>
                          <a:lnTo>
                            <a:pt x="761" y="29"/>
                          </a:lnTo>
                          <a:lnTo>
                            <a:pt x="763" y="29"/>
                          </a:lnTo>
                          <a:lnTo>
                            <a:pt x="763" y="31"/>
                          </a:lnTo>
                          <a:lnTo>
                            <a:pt x="765" y="31"/>
                          </a:lnTo>
                          <a:lnTo>
                            <a:pt x="765" y="33"/>
                          </a:lnTo>
                          <a:lnTo>
                            <a:pt x="766" y="35"/>
                          </a:lnTo>
                          <a:lnTo>
                            <a:pt x="766" y="36"/>
                          </a:lnTo>
                          <a:lnTo>
                            <a:pt x="766" y="38"/>
                          </a:lnTo>
                          <a:lnTo>
                            <a:pt x="765" y="38"/>
                          </a:lnTo>
                          <a:lnTo>
                            <a:pt x="763" y="40"/>
                          </a:lnTo>
                          <a:lnTo>
                            <a:pt x="761" y="40"/>
                          </a:lnTo>
                          <a:lnTo>
                            <a:pt x="761" y="42"/>
                          </a:lnTo>
                          <a:lnTo>
                            <a:pt x="763" y="42"/>
                          </a:lnTo>
                          <a:lnTo>
                            <a:pt x="763" y="44"/>
                          </a:lnTo>
                          <a:lnTo>
                            <a:pt x="765" y="44"/>
                          </a:lnTo>
                          <a:lnTo>
                            <a:pt x="765" y="42"/>
                          </a:lnTo>
                          <a:lnTo>
                            <a:pt x="766" y="42"/>
                          </a:lnTo>
                          <a:lnTo>
                            <a:pt x="768" y="42"/>
                          </a:lnTo>
                          <a:lnTo>
                            <a:pt x="770" y="42"/>
                          </a:lnTo>
                          <a:lnTo>
                            <a:pt x="770" y="40"/>
                          </a:lnTo>
                          <a:lnTo>
                            <a:pt x="772" y="40"/>
                          </a:lnTo>
                          <a:lnTo>
                            <a:pt x="774" y="40"/>
                          </a:lnTo>
                          <a:lnTo>
                            <a:pt x="776" y="40"/>
                          </a:lnTo>
                          <a:lnTo>
                            <a:pt x="778" y="40"/>
                          </a:lnTo>
                          <a:lnTo>
                            <a:pt x="780" y="38"/>
                          </a:lnTo>
                          <a:lnTo>
                            <a:pt x="782" y="36"/>
                          </a:lnTo>
                          <a:lnTo>
                            <a:pt x="782" y="35"/>
                          </a:lnTo>
                          <a:lnTo>
                            <a:pt x="784" y="35"/>
                          </a:lnTo>
                          <a:lnTo>
                            <a:pt x="786" y="35"/>
                          </a:lnTo>
                          <a:lnTo>
                            <a:pt x="788" y="36"/>
                          </a:lnTo>
                          <a:lnTo>
                            <a:pt x="788" y="38"/>
                          </a:lnTo>
                          <a:lnTo>
                            <a:pt x="788" y="40"/>
                          </a:lnTo>
                          <a:lnTo>
                            <a:pt x="788" y="42"/>
                          </a:lnTo>
                          <a:lnTo>
                            <a:pt x="786" y="44"/>
                          </a:lnTo>
                          <a:lnTo>
                            <a:pt x="786" y="46"/>
                          </a:lnTo>
                          <a:lnTo>
                            <a:pt x="788" y="46"/>
                          </a:lnTo>
                          <a:lnTo>
                            <a:pt x="788" y="48"/>
                          </a:lnTo>
                          <a:lnTo>
                            <a:pt x="790" y="48"/>
                          </a:lnTo>
                          <a:lnTo>
                            <a:pt x="790" y="50"/>
                          </a:lnTo>
                          <a:lnTo>
                            <a:pt x="791" y="48"/>
                          </a:lnTo>
                          <a:lnTo>
                            <a:pt x="793" y="46"/>
                          </a:lnTo>
                          <a:lnTo>
                            <a:pt x="793" y="44"/>
                          </a:lnTo>
                          <a:lnTo>
                            <a:pt x="795" y="44"/>
                          </a:lnTo>
                          <a:lnTo>
                            <a:pt x="795" y="42"/>
                          </a:lnTo>
                          <a:lnTo>
                            <a:pt x="795" y="40"/>
                          </a:lnTo>
                          <a:lnTo>
                            <a:pt x="797" y="38"/>
                          </a:lnTo>
                          <a:lnTo>
                            <a:pt x="797" y="36"/>
                          </a:lnTo>
                          <a:lnTo>
                            <a:pt x="803" y="38"/>
                          </a:lnTo>
                          <a:lnTo>
                            <a:pt x="803" y="36"/>
                          </a:lnTo>
                          <a:lnTo>
                            <a:pt x="805" y="36"/>
                          </a:lnTo>
                          <a:lnTo>
                            <a:pt x="805" y="35"/>
                          </a:lnTo>
                          <a:lnTo>
                            <a:pt x="807" y="33"/>
                          </a:lnTo>
                          <a:lnTo>
                            <a:pt x="809" y="31"/>
                          </a:lnTo>
                          <a:lnTo>
                            <a:pt x="809" y="29"/>
                          </a:lnTo>
                          <a:lnTo>
                            <a:pt x="809" y="27"/>
                          </a:lnTo>
                          <a:lnTo>
                            <a:pt x="807" y="25"/>
                          </a:lnTo>
                          <a:lnTo>
                            <a:pt x="805" y="23"/>
                          </a:lnTo>
                          <a:lnTo>
                            <a:pt x="803" y="21"/>
                          </a:lnTo>
                          <a:lnTo>
                            <a:pt x="801" y="19"/>
                          </a:lnTo>
                          <a:lnTo>
                            <a:pt x="801" y="17"/>
                          </a:lnTo>
                          <a:lnTo>
                            <a:pt x="803" y="17"/>
                          </a:lnTo>
                          <a:lnTo>
                            <a:pt x="805" y="17"/>
                          </a:lnTo>
                          <a:lnTo>
                            <a:pt x="807" y="17"/>
                          </a:lnTo>
                          <a:lnTo>
                            <a:pt x="809" y="19"/>
                          </a:lnTo>
                          <a:lnTo>
                            <a:pt x="811" y="21"/>
                          </a:lnTo>
                          <a:lnTo>
                            <a:pt x="811" y="23"/>
                          </a:lnTo>
                          <a:lnTo>
                            <a:pt x="811" y="25"/>
                          </a:lnTo>
                          <a:lnTo>
                            <a:pt x="811" y="27"/>
                          </a:lnTo>
                          <a:lnTo>
                            <a:pt x="811" y="29"/>
                          </a:lnTo>
                          <a:lnTo>
                            <a:pt x="811" y="31"/>
                          </a:lnTo>
                          <a:lnTo>
                            <a:pt x="811" y="33"/>
                          </a:lnTo>
                          <a:lnTo>
                            <a:pt x="813" y="33"/>
                          </a:lnTo>
                          <a:lnTo>
                            <a:pt x="813" y="35"/>
                          </a:lnTo>
                          <a:lnTo>
                            <a:pt x="814" y="35"/>
                          </a:lnTo>
                          <a:lnTo>
                            <a:pt x="814" y="33"/>
                          </a:lnTo>
                          <a:lnTo>
                            <a:pt x="816" y="33"/>
                          </a:lnTo>
                          <a:lnTo>
                            <a:pt x="816" y="31"/>
                          </a:lnTo>
                          <a:lnTo>
                            <a:pt x="818" y="29"/>
                          </a:lnTo>
                          <a:lnTo>
                            <a:pt x="818" y="27"/>
                          </a:lnTo>
                          <a:lnTo>
                            <a:pt x="818" y="25"/>
                          </a:lnTo>
                          <a:lnTo>
                            <a:pt x="818" y="23"/>
                          </a:lnTo>
                          <a:lnTo>
                            <a:pt x="820" y="23"/>
                          </a:lnTo>
                          <a:lnTo>
                            <a:pt x="820" y="21"/>
                          </a:lnTo>
                          <a:lnTo>
                            <a:pt x="822" y="21"/>
                          </a:lnTo>
                          <a:lnTo>
                            <a:pt x="824" y="21"/>
                          </a:lnTo>
                          <a:lnTo>
                            <a:pt x="826" y="23"/>
                          </a:lnTo>
                          <a:lnTo>
                            <a:pt x="828" y="23"/>
                          </a:lnTo>
                          <a:lnTo>
                            <a:pt x="828" y="25"/>
                          </a:lnTo>
                          <a:lnTo>
                            <a:pt x="830" y="25"/>
                          </a:lnTo>
                          <a:lnTo>
                            <a:pt x="830" y="27"/>
                          </a:lnTo>
                          <a:lnTo>
                            <a:pt x="832" y="27"/>
                          </a:lnTo>
                          <a:lnTo>
                            <a:pt x="832" y="29"/>
                          </a:lnTo>
                          <a:lnTo>
                            <a:pt x="834" y="29"/>
                          </a:lnTo>
                          <a:lnTo>
                            <a:pt x="836" y="29"/>
                          </a:lnTo>
                          <a:lnTo>
                            <a:pt x="838" y="31"/>
                          </a:lnTo>
                          <a:lnTo>
                            <a:pt x="843" y="35"/>
                          </a:lnTo>
                          <a:lnTo>
                            <a:pt x="845" y="36"/>
                          </a:lnTo>
                          <a:lnTo>
                            <a:pt x="836" y="40"/>
                          </a:lnTo>
                          <a:lnTo>
                            <a:pt x="732" y="84"/>
                          </a:lnTo>
                          <a:lnTo>
                            <a:pt x="732" y="86"/>
                          </a:lnTo>
                          <a:lnTo>
                            <a:pt x="732" y="88"/>
                          </a:lnTo>
                          <a:lnTo>
                            <a:pt x="734" y="88"/>
                          </a:lnTo>
                          <a:lnTo>
                            <a:pt x="734" y="90"/>
                          </a:lnTo>
                          <a:lnTo>
                            <a:pt x="736" y="92"/>
                          </a:lnTo>
                          <a:lnTo>
                            <a:pt x="738" y="94"/>
                          </a:lnTo>
                          <a:lnTo>
                            <a:pt x="738" y="96"/>
                          </a:lnTo>
                          <a:lnTo>
                            <a:pt x="740" y="96"/>
                          </a:lnTo>
                          <a:lnTo>
                            <a:pt x="740" y="98"/>
                          </a:lnTo>
                          <a:lnTo>
                            <a:pt x="742" y="98"/>
                          </a:lnTo>
                          <a:lnTo>
                            <a:pt x="742" y="96"/>
                          </a:lnTo>
                          <a:lnTo>
                            <a:pt x="743" y="96"/>
                          </a:lnTo>
                          <a:lnTo>
                            <a:pt x="743" y="98"/>
                          </a:lnTo>
                          <a:lnTo>
                            <a:pt x="743" y="96"/>
                          </a:lnTo>
                          <a:lnTo>
                            <a:pt x="745" y="96"/>
                          </a:lnTo>
                          <a:lnTo>
                            <a:pt x="747" y="96"/>
                          </a:lnTo>
                          <a:lnTo>
                            <a:pt x="747" y="94"/>
                          </a:lnTo>
                          <a:lnTo>
                            <a:pt x="749" y="94"/>
                          </a:lnTo>
                          <a:lnTo>
                            <a:pt x="749" y="96"/>
                          </a:lnTo>
                          <a:lnTo>
                            <a:pt x="749" y="94"/>
                          </a:lnTo>
                          <a:lnTo>
                            <a:pt x="751" y="94"/>
                          </a:lnTo>
                          <a:lnTo>
                            <a:pt x="753" y="94"/>
                          </a:lnTo>
                          <a:lnTo>
                            <a:pt x="753" y="96"/>
                          </a:lnTo>
                          <a:lnTo>
                            <a:pt x="753" y="98"/>
                          </a:lnTo>
                          <a:lnTo>
                            <a:pt x="755" y="98"/>
                          </a:lnTo>
                          <a:lnTo>
                            <a:pt x="755" y="100"/>
                          </a:lnTo>
                          <a:lnTo>
                            <a:pt x="757" y="100"/>
                          </a:lnTo>
                          <a:lnTo>
                            <a:pt x="757" y="102"/>
                          </a:lnTo>
                          <a:lnTo>
                            <a:pt x="757" y="104"/>
                          </a:lnTo>
                          <a:lnTo>
                            <a:pt x="759" y="104"/>
                          </a:lnTo>
                          <a:lnTo>
                            <a:pt x="761" y="104"/>
                          </a:lnTo>
                          <a:lnTo>
                            <a:pt x="761" y="106"/>
                          </a:lnTo>
                          <a:lnTo>
                            <a:pt x="763" y="106"/>
                          </a:lnTo>
                          <a:lnTo>
                            <a:pt x="765" y="106"/>
                          </a:lnTo>
                          <a:lnTo>
                            <a:pt x="766" y="106"/>
                          </a:lnTo>
                          <a:lnTo>
                            <a:pt x="765" y="106"/>
                          </a:lnTo>
                          <a:lnTo>
                            <a:pt x="766" y="106"/>
                          </a:lnTo>
                          <a:lnTo>
                            <a:pt x="766" y="107"/>
                          </a:lnTo>
                          <a:lnTo>
                            <a:pt x="768" y="107"/>
                          </a:lnTo>
                          <a:lnTo>
                            <a:pt x="768" y="106"/>
                          </a:lnTo>
                          <a:lnTo>
                            <a:pt x="770" y="106"/>
                          </a:lnTo>
                          <a:lnTo>
                            <a:pt x="770" y="104"/>
                          </a:lnTo>
                          <a:lnTo>
                            <a:pt x="772" y="104"/>
                          </a:lnTo>
                          <a:lnTo>
                            <a:pt x="772" y="102"/>
                          </a:lnTo>
                          <a:lnTo>
                            <a:pt x="774" y="102"/>
                          </a:lnTo>
                          <a:lnTo>
                            <a:pt x="776" y="102"/>
                          </a:lnTo>
                          <a:lnTo>
                            <a:pt x="778" y="102"/>
                          </a:lnTo>
                          <a:lnTo>
                            <a:pt x="778" y="104"/>
                          </a:lnTo>
                          <a:lnTo>
                            <a:pt x="780" y="104"/>
                          </a:lnTo>
                          <a:lnTo>
                            <a:pt x="780" y="106"/>
                          </a:lnTo>
                          <a:lnTo>
                            <a:pt x="780" y="104"/>
                          </a:lnTo>
                          <a:lnTo>
                            <a:pt x="780" y="106"/>
                          </a:lnTo>
                          <a:lnTo>
                            <a:pt x="780" y="107"/>
                          </a:lnTo>
                          <a:lnTo>
                            <a:pt x="780" y="109"/>
                          </a:lnTo>
                          <a:lnTo>
                            <a:pt x="782" y="109"/>
                          </a:lnTo>
                          <a:lnTo>
                            <a:pt x="780" y="109"/>
                          </a:lnTo>
                          <a:lnTo>
                            <a:pt x="780" y="111"/>
                          </a:lnTo>
                          <a:lnTo>
                            <a:pt x="780" y="113"/>
                          </a:lnTo>
                          <a:lnTo>
                            <a:pt x="782" y="113"/>
                          </a:lnTo>
                          <a:lnTo>
                            <a:pt x="782" y="115"/>
                          </a:lnTo>
                          <a:lnTo>
                            <a:pt x="784" y="115"/>
                          </a:lnTo>
                          <a:lnTo>
                            <a:pt x="784" y="113"/>
                          </a:lnTo>
                          <a:lnTo>
                            <a:pt x="784" y="115"/>
                          </a:lnTo>
                          <a:lnTo>
                            <a:pt x="784" y="117"/>
                          </a:lnTo>
                          <a:lnTo>
                            <a:pt x="786" y="117"/>
                          </a:lnTo>
                          <a:lnTo>
                            <a:pt x="786" y="119"/>
                          </a:lnTo>
                          <a:lnTo>
                            <a:pt x="786" y="117"/>
                          </a:lnTo>
                          <a:lnTo>
                            <a:pt x="788" y="117"/>
                          </a:lnTo>
                          <a:lnTo>
                            <a:pt x="788" y="119"/>
                          </a:lnTo>
                          <a:lnTo>
                            <a:pt x="790" y="119"/>
                          </a:lnTo>
                          <a:lnTo>
                            <a:pt x="790" y="121"/>
                          </a:lnTo>
                          <a:lnTo>
                            <a:pt x="791" y="119"/>
                          </a:lnTo>
                          <a:lnTo>
                            <a:pt x="791" y="121"/>
                          </a:lnTo>
                          <a:lnTo>
                            <a:pt x="791" y="123"/>
                          </a:lnTo>
                          <a:lnTo>
                            <a:pt x="793" y="123"/>
                          </a:lnTo>
                          <a:lnTo>
                            <a:pt x="791" y="123"/>
                          </a:lnTo>
                          <a:lnTo>
                            <a:pt x="791" y="125"/>
                          </a:lnTo>
                          <a:lnTo>
                            <a:pt x="793" y="125"/>
                          </a:lnTo>
                          <a:lnTo>
                            <a:pt x="793" y="127"/>
                          </a:lnTo>
                          <a:lnTo>
                            <a:pt x="795" y="127"/>
                          </a:lnTo>
                          <a:lnTo>
                            <a:pt x="795" y="129"/>
                          </a:lnTo>
                          <a:lnTo>
                            <a:pt x="795" y="127"/>
                          </a:lnTo>
                          <a:lnTo>
                            <a:pt x="795" y="129"/>
                          </a:lnTo>
                          <a:lnTo>
                            <a:pt x="795" y="127"/>
                          </a:lnTo>
                          <a:lnTo>
                            <a:pt x="795" y="129"/>
                          </a:lnTo>
                          <a:lnTo>
                            <a:pt x="797" y="129"/>
                          </a:lnTo>
                          <a:lnTo>
                            <a:pt x="797" y="127"/>
                          </a:lnTo>
                          <a:lnTo>
                            <a:pt x="797" y="129"/>
                          </a:lnTo>
                          <a:lnTo>
                            <a:pt x="797" y="131"/>
                          </a:lnTo>
                          <a:lnTo>
                            <a:pt x="797" y="129"/>
                          </a:lnTo>
                          <a:lnTo>
                            <a:pt x="799" y="129"/>
                          </a:lnTo>
                          <a:lnTo>
                            <a:pt x="799" y="131"/>
                          </a:lnTo>
                          <a:lnTo>
                            <a:pt x="797" y="131"/>
                          </a:lnTo>
                          <a:lnTo>
                            <a:pt x="797" y="132"/>
                          </a:lnTo>
                          <a:lnTo>
                            <a:pt x="797" y="134"/>
                          </a:lnTo>
                          <a:lnTo>
                            <a:pt x="799" y="134"/>
                          </a:lnTo>
                          <a:lnTo>
                            <a:pt x="799" y="136"/>
                          </a:lnTo>
                          <a:lnTo>
                            <a:pt x="801" y="136"/>
                          </a:lnTo>
                          <a:lnTo>
                            <a:pt x="801" y="138"/>
                          </a:lnTo>
                          <a:lnTo>
                            <a:pt x="801" y="140"/>
                          </a:lnTo>
                          <a:lnTo>
                            <a:pt x="803" y="140"/>
                          </a:lnTo>
                          <a:lnTo>
                            <a:pt x="801" y="140"/>
                          </a:lnTo>
                          <a:lnTo>
                            <a:pt x="803" y="140"/>
                          </a:lnTo>
                          <a:lnTo>
                            <a:pt x="803" y="142"/>
                          </a:lnTo>
                          <a:lnTo>
                            <a:pt x="803" y="144"/>
                          </a:lnTo>
                          <a:lnTo>
                            <a:pt x="805" y="144"/>
                          </a:lnTo>
                          <a:lnTo>
                            <a:pt x="803" y="144"/>
                          </a:lnTo>
                          <a:lnTo>
                            <a:pt x="805" y="144"/>
                          </a:lnTo>
                          <a:lnTo>
                            <a:pt x="805" y="146"/>
                          </a:lnTo>
                          <a:lnTo>
                            <a:pt x="805" y="148"/>
                          </a:lnTo>
                          <a:lnTo>
                            <a:pt x="807" y="148"/>
                          </a:lnTo>
                          <a:lnTo>
                            <a:pt x="807" y="150"/>
                          </a:lnTo>
                          <a:lnTo>
                            <a:pt x="809" y="150"/>
                          </a:lnTo>
                          <a:lnTo>
                            <a:pt x="809" y="152"/>
                          </a:lnTo>
                          <a:lnTo>
                            <a:pt x="809" y="150"/>
                          </a:lnTo>
                          <a:lnTo>
                            <a:pt x="809" y="152"/>
                          </a:lnTo>
                          <a:lnTo>
                            <a:pt x="809" y="154"/>
                          </a:lnTo>
                          <a:lnTo>
                            <a:pt x="811" y="154"/>
                          </a:lnTo>
                          <a:lnTo>
                            <a:pt x="809" y="154"/>
                          </a:lnTo>
                          <a:lnTo>
                            <a:pt x="809" y="155"/>
                          </a:lnTo>
                          <a:lnTo>
                            <a:pt x="811" y="155"/>
                          </a:lnTo>
                          <a:lnTo>
                            <a:pt x="811" y="157"/>
                          </a:lnTo>
                          <a:lnTo>
                            <a:pt x="811" y="159"/>
                          </a:lnTo>
                          <a:lnTo>
                            <a:pt x="811" y="161"/>
                          </a:lnTo>
                          <a:lnTo>
                            <a:pt x="811" y="163"/>
                          </a:lnTo>
                          <a:lnTo>
                            <a:pt x="813" y="163"/>
                          </a:lnTo>
                          <a:lnTo>
                            <a:pt x="814" y="163"/>
                          </a:lnTo>
                          <a:lnTo>
                            <a:pt x="814" y="165"/>
                          </a:lnTo>
                          <a:lnTo>
                            <a:pt x="816" y="165"/>
                          </a:lnTo>
                          <a:lnTo>
                            <a:pt x="816" y="167"/>
                          </a:lnTo>
                          <a:lnTo>
                            <a:pt x="818" y="167"/>
                          </a:lnTo>
                          <a:lnTo>
                            <a:pt x="820" y="167"/>
                          </a:lnTo>
                          <a:lnTo>
                            <a:pt x="822" y="167"/>
                          </a:lnTo>
                          <a:lnTo>
                            <a:pt x="822" y="169"/>
                          </a:lnTo>
                          <a:lnTo>
                            <a:pt x="824" y="169"/>
                          </a:lnTo>
                          <a:lnTo>
                            <a:pt x="826" y="169"/>
                          </a:lnTo>
                          <a:lnTo>
                            <a:pt x="826" y="167"/>
                          </a:lnTo>
                          <a:lnTo>
                            <a:pt x="828" y="167"/>
                          </a:lnTo>
                          <a:lnTo>
                            <a:pt x="828" y="169"/>
                          </a:lnTo>
                          <a:lnTo>
                            <a:pt x="830" y="167"/>
                          </a:lnTo>
                          <a:lnTo>
                            <a:pt x="830" y="169"/>
                          </a:lnTo>
                          <a:lnTo>
                            <a:pt x="832" y="169"/>
                          </a:lnTo>
                          <a:lnTo>
                            <a:pt x="834" y="169"/>
                          </a:lnTo>
                          <a:lnTo>
                            <a:pt x="834" y="171"/>
                          </a:lnTo>
                          <a:lnTo>
                            <a:pt x="836" y="171"/>
                          </a:lnTo>
                          <a:lnTo>
                            <a:pt x="836" y="173"/>
                          </a:lnTo>
                          <a:lnTo>
                            <a:pt x="838" y="173"/>
                          </a:lnTo>
                          <a:lnTo>
                            <a:pt x="838" y="175"/>
                          </a:lnTo>
                          <a:lnTo>
                            <a:pt x="839" y="175"/>
                          </a:lnTo>
                          <a:lnTo>
                            <a:pt x="841" y="175"/>
                          </a:lnTo>
                          <a:lnTo>
                            <a:pt x="841" y="173"/>
                          </a:lnTo>
                          <a:lnTo>
                            <a:pt x="841" y="171"/>
                          </a:lnTo>
                          <a:lnTo>
                            <a:pt x="843" y="171"/>
                          </a:lnTo>
                          <a:lnTo>
                            <a:pt x="843" y="173"/>
                          </a:lnTo>
                          <a:lnTo>
                            <a:pt x="843" y="175"/>
                          </a:lnTo>
                          <a:lnTo>
                            <a:pt x="845" y="177"/>
                          </a:lnTo>
                          <a:lnTo>
                            <a:pt x="847" y="177"/>
                          </a:lnTo>
                          <a:lnTo>
                            <a:pt x="849" y="177"/>
                          </a:lnTo>
                          <a:lnTo>
                            <a:pt x="849" y="179"/>
                          </a:lnTo>
                          <a:lnTo>
                            <a:pt x="847" y="179"/>
                          </a:lnTo>
                          <a:lnTo>
                            <a:pt x="845" y="179"/>
                          </a:lnTo>
                          <a:lnTo>
                            <a:pt x="845" y="177"/>
                          </a:lnTo>
                          <a:lnTo>
                            <a:pt x="843" y="177"/>
                          </a:lnTo>
                          <a:lnTo>
                            <a:pt x="843" y="179"/>
                          </a:lnTo>
                          <a:lnTo>
                            <a:pt x="843" y="180"/>
                          </a:lnTo>
                          <a:lnTo>
                            <a:pt x="845" y="182"/>
                          </a:lnTo>
                          <a:lnTo>
                            <a:pt x="847" y="182"/>
                          </a:lnTo>
                          <a:lnTo>
                            <a:pt x="847" y="184"/>
                          </a:lnTo>
                          <a:lnTo>
                            <a:pt x="849" y="184"/>
                          </a:lnTo>
                          <a:lnTo>
                            <a:pt x="851" y="182"/>
                          </a:lnTo>
                          <a:lnTo>
                            <a:pt x="853" y="182"/>
                          </a:lnTo>
                          <a:lnTo>
                            <a:pt x="853" y="180"/>
                          </a:lnTo>
                          <a:lnTo>
                            <a:pt x="855" y="180"/>
                          </a:lnTo>
                          <a:lnTo>
                            <a:pt x="855" y="182"/>
                          </a:lnTo>
                          <a:lnTo>
                            <a:pt x="855" y="184"/>
                          </a:lnTo>
                          <a:lnTo>
                            <a:pt x="857" y="184"/>
                          </a:lnTo>
                          <a:lnTo>
                            <a:pt x="857" y="182"/>
                          </a:lnTo>
                          <a:lnTo>
                            <a:pt x="857" y="180"/>
                          </a:lnTo>
                          <a:lnTo>
                            <a:pt x="859" y="180"/>
                          </a:lnTo>
                          <a:lnTo>
                            <a:pt x="857" y="180"/>
                          </a:lnTo>
                          <a:lnTo>
                            <a:pt x="855" y="179"/>
                          </a:lnTo>
                          <a:lnTo>
                            <a:pt x="857" y="179"/>
                          </a:lnTo>
                          <a:lnTo>
                            <a:pt x="857" y="177"/>
                          </a:lnTo>
                          <a:lnTo>
                            <a:pt x="859" y="177"/>
                          </a:lnTo>
                          <a:lnTo>
                            <a:pt x="861" y="177"/>
                          </a:lnTo>
                          <a:lnTo>
                            <a:pt x="862" y="177"/>
                          </a:lnTo>
                          <a:lnTo>
                            <a:pt x="864" y="177"/>
                          </a:lnTo>
                          <a:lnTo>
                            <a:pt x="864" y="175"/>
                          </a:lnTo>
                          <a:lnTo>
                            <a:pt x="866" y="175"/>
                          </a:lnTo>
                          <a:lnTo>
                            <a:pt x="868" y="175"/>
                          </a:lnTo>
                          <a:lnTo>
                            <a:pt x="868" y="177"/>
                          </a:lnTo>
                          <a:lnTo>
                            <a:pt x="868" y="179"/>
                          </a:lnTo>
                          <a:lnTo>
                            <a:pt x="870" y="179"/>
                          </a:lnTo>
                          <a:lnTo>
                            <a:pt x="872" y="179"/>
                          </a:lnTo>
                          <a:lnTo>
                            <a:pt x="872" y="177"/>
                          </a:lnTo>
                          <a:lnTo>
                            <a:pt x="872" y="175"/>
                          </a:lnTo>
                          <a:lnTo>
                            <a:pt x="874" y="175"/>
                          </a:lnTo>
                          <a:lnTo>
                            <a:pt x="874" y="177"/>
                          </a:lnTo>
                          <a:lnTo>
                            <a:pt x="874" y="179"/>
                          </a:lnTo>
                          <a:lnTo>
                            <a:pt x="876" y="179"/>
                          </a:lnTo>
                          <a:lnTo>
                            <a:pt x="876" y="180"/>
                          </a:lnTo>
                          <a:lnTo>
                            <a:pt x="878" y="180"/>
                          </a:lnTo>
                          <a:lnTo>
                            <a:pt x="880" y="180"/>
                          </a:lnTo>
                          <a:lnTo>
                            <a:pt x="880" y="182"/>
                          </a:lnTo>
                          <a:lnTo>
                            <a:pt x="882" y="182"/>
                          </a:lnTo>
                          <a:lnTo>
                            <a:pt x="884" y="182"/>
                          </a:lnTo>
                          <a:lnTo>
                            <a:pt x="886" y="182"/>
                          </a:lnTo>
                          <a:lnTo>
                            <a:pt x="886" y="180"/>
                          </a:lnTo>
                          <a:lnTo>
                            <a:pt x="887" y="180"/>
                          </a:lnTo>
                          <a:lnTo>
                            <a:pt x="887" y="179"/>
                          </a:lnTo>
                          <a:lnTo>
                            <a:pt x="889" y="180"/>
                          </a:lnTo>
                          <a:lnTo>
                            <a:pt x="889" y="182"/>
                          </a:lnTo>
                          <a:lnTo>
                            <a:pt x="889" y="184"/>
                          </a:lnTo>
                          <a:lnTo>
                            <a:pt x="891" y="184"/>
                          </a:lnTo>
                          <a:lnTo>
                            <a:pt x="891" y="186"/>
                          </a:lnTo>
                          <a:lnTo>
                            <a:pt x="893" y="186"/>
                          </a:lnTo>
                          <a:lnTo>
                            <a:pt x="893" y="188"/>
                          </a:lnTo>
                          <a:lnTo>
                            <a:pt x="895" y="188"/>
                          </a:lnTo>
                          <a:lnTo>
                            <a:pt x="895" y="190"/>
                          </a:lnTo>
                          <a:lnTo>
                            <a:pt x="897" y="190"/>
                          </a:lnTo>
                          <a:lnTo>
                            <a:pt x="899" y="190"/>
                          </a:lnTo>
                          <a:lnTo>
                            <a:pt x="899" y="188"/>
                          </a:lnTo>
                          <a:lnTo>
                            <a:pt x="901" y="186"/>
                          </a:lnTo>
                          <a:lnTo>
                            <a:pt x="903" y="186"/>
                          </a:lnTo>
                          <a:lnTo>
                            <a:pt x="903" y="184"/>
                          </a:lnTo>
                          <a:lnTo>
                            <a:pt x="903" y="182"/>
                          </a:lnTo>
                          <a:lnTo>
                            <a:pt x="901" y="182"/>
                          </a:lnTo>
                          <a:lnTo>
                            <a:pt x="901" y="180"/>
                          </a:lnTo>
                          <a:lnTo>
                            <a:pt x="899" y="180"/>
                          </a:lnTo>
                          <a:lnTo>
                            <a:pt x="897" y="180"/>
                          </a:lnTo>
                          <a:lnTo>
                            <a:pt x="897" y="179"/>
                          </a:lnTo>
                          <a:lnTo>
                            <a:pt x="899" y="179"/>
                          </a:lnTo>
                          <a:lnTo>
                            <a:pt x="901" y="179"/>
                          </a:lnTo>
                          <a:lnTo>
                            <a:pt x="903" y="179"/>
                          </a:lnTo>
                          <a:lnTo>
                            <a:pt x="903" y="180"/>
                          </a:lnTo>
                          <a:lnTo>
                            <a:pt x="905" y="180"/>
                          </a:lnTo>
                          <a:lnTo>
                            <a:pt x="907" y="182"/>
                          </a:lnTo>
                          <a:lnTo>
                            <a:pt x="909" y="182"/>
                          </a:lnTo>
                          <a:lnTo>
                            <a:pt x="909" y="180"/>
                          </a:lnTo>
                          <a:lnTo>
                            <a:pt x="909" y="179"/>
                          </a:lnTo>
                          <a:lnTo>
                            <a:pt x="910" y="179"/>
                          </a:lnTo>
                          <a:lnTo>
                            <a:pt x="910" y="180"/>
                          </a:lnTo>
                          <a:lnTo>
                            <a:pt x="910" y="179"/>
                          </a:lnTo>
                          <a:lnTo>
                            <a:pt x="910" y="177"/>
                          </a:lnTo>
                          <a:lnTo>
                            <a:pt x="912" y="177"/>
                          </a:lnTo>
                          <a:lnTo>
                            <a:pt x="912" y="175"/>
                          </a:lnTo>
                          <a:lnTo>
                            <a:pt x="914" y="175"/>
                          </a:lnTo>
                          <a:lnTo>
                            <a:pt x="916" y="175"/>
                          </a:lnTo>
                          <a:lnTo>
                            <a:pt x="918" y="177"/>
                          </a:lnTo>
                          <a:lnTo>
                            <a:pt x="918" y="179"/>
                          </a:lnTo>
                          <a:lnTo>
                            <a:pt x="916" y="179"/>
                          </a:lnTo>
                          <a:lnTo>
                            <a:pt x="914" y="179"/>
                          </a:lnTo>
                          <a:lnTo>
                            <a:pt x="914" y="180"/>
                          </a:lnTo>
                          <a:lnTo>
                            <a:pt x="916" y="180"/>
                          </a:lnTo>
                          <a:lnTo>
                            <a:pt x="918" y="182"/>
                          </a:lnTo>
                          <a:lnTo>
                            <a:pt x="918" y="180"/>
                          </a:lnTo>
                          <a:lnTo>
                            <a:pt x="920" y="180"/>
                          </a:lnTo>
                          <a:lnTo>
                            <a:pt x="922" y="180"/>
                          </a:lnTo>
                          <a:lnTo>
                            <a:pt x="922" y="182"/>
                          </a:lnTo>
                          <a:lnTo>
                            <a:pt x="924" y="182"/>
                          </a:lnTo>
                          <a:lnTo>
                            <a:pt x="924" y="184"/>
                          </a:lnTo>
                          <a:lnTo>
                            <a:pt x="924" y="182"/>
                          </a:lnTo>
                          <a:lnTo>
                            <a:pt x="926" y="182"/>
                          </a:lnTo>
                          <a:lnTo>
                            <a:pt x="926" y="180"/>
                          </a:lnTo>
                          <a:lnTo>
                            <a:pt x="926" y="182"/>
                          </a:lnTo>
                          <a:lnTo>
                            <a:pt x="928" y="182"/>
                          </a:lnTo>
                          <a:lnTo>
                            <a:pt x="928" y="184"/>
                          </a:lnTo>
                          <a:lnTo>
                            <a:pt x="930" y="184"/>
                          </a:lnTo>
                          <a:lnTo>
                            <a:pt x="932" y="184"/>
                          </a:lnTo>
                          <a:lnTo>
                            <a:pt x="932" y="182"/>
                          </a:lnTo>
                          <a:lnTo>
                            <a:pt x="932" y="180"/>
                          </a:lnTo>
                          <a:lnTo>
                            <a:pt x="930" y="180"/>
                          </a:lnTo>
                          <a:lnTo>
                            <a:pt x="930" y="179"/>
                          </a:lnTo>
                          <a:lnTo>
                            <a:pt x="932" y="179"/>
                          </a:lnTo>
                          <a:lnTo>
                            <a:pt x="932" y="180"/>
                          </a:lnTo>
                          <a:lnTo>
                            <a:pt x="934" y="180"/>
                          </a:lnTo>
                          <a:lnTo>
                            <a:pt x="934" y="182"/>
                          </a:lnTo>
                          <a:lnTo>
                            <a:pt x="935" y="182"/>
                          </a:lnTo>
                          <a:lnTo>
                            <a:pt x="937" y="180"/>
                          </a:lnTo>
                          <a:lnTo>
                            <a:pt x="937" y="182"/>
                          </a:lnTo>
                          <a:lnTo>
                            <a:pt x="939" y="182"/>
                          </a:lnTo>
                          <a:lnTo>
                            <a:pt x="939" y="180"/>
                          </a:lnTo>
                          <a:lnTo>
                            <a:pt x="937" y="179"/>
                          </a:lnTo>
                          <a:lnTo>
                            <a:pt x="937" y="177"/>
                          </a:lnTo>
                          <a:lnTo>
                            <a:pt x="937" y="175"/>
                          </a:lnTo>
                          <a:lnTo>
                            <a:pt x="939" y="175"/>
                          </a:lnTo>
                          <a:lnTo>
                            <a:pt x="939" y="177"/>
                          </a:lnTo>
                          <a:lnTo>
                            <a:pt x="941" y="177"/>
                          </a:lnTo>
                          <a:lnTo>
                            <a:pt x="941" y="179"/>
                          </a:lnTo>
                          <a:lnTo>
                            <a:pt x="943" y="179"/>
                          </a:lnTo>
                          <a:lnTo>
                            <a:pt x="943" y="177"/>
                          </a:lnTo>
                          <a:lnTo>
                            <a:pt x="943" y="175"/>
                          </a:lnTo>
                          <a:lnTo>
                            <a:pt x="941" y="175"/>
                          </a:lnTo>
                          <a:lnTo>
                            <a:pt x="939" y="175"/>
                          </a:lnTo>
                          <a:lnTo>
                            <a:pt x="939" y="173"/>
                          </a:lnTo>
                          <a:lnTo>
                            <a:pt x="941" y="173"/>
                          </a:lnTo>
                          <a:lnTo>
                            <a:pt x="941" y="171"/>
                          </a:lnTo>
                          <a:lnTo>
                            <a:pt x="943" y="171"/>
                          </a:lnTo>
                          <a:lnTo>
                            <a:pt x="943" y="173"/>
                          </a:lnTo>
                          <a:lnTo>
                            <a:pt x="945" y="173"/>
                          </a:lnTo>
                          <a:lnTo>
                            <a:pt x="947" y="175"/>
                          </a:lnTo>
                          <a:lnTo>
                            <a:pt x="949" y="175"/>
                          </a:lnTo>
                          <a:lnTo>
                            <a:pt x="951" y="175"/>
                          </a:lnTo>
                          <a:lnTo>
                            <a:pt x="953" y="175"/>
                          </a:lnTo>
                          <a:lnTo>
                            <a:pt x="953" y="177"/>
                          </a:lnTo>
                          <a:lnTo>
                            <a:pt x="953" y="175"/>
                          </a:lnTo>
                          <a:lnTo>
                            <a:pt x="955" y="175"/>
                          </a:lnTo>
                          <a:lnTo>
                            <a:pt x="957" y="175"/>
                          </a:lnTo>
                          <a:lnTo>
                            <a:pt x="958" y="175"/>
                          </a:lnTo>
                          <a:lnTo>
                            <a:pt x="960" y="173"/>
                          </a:lnTo>
                          <a:lnTo>
                            <a:pt x="960" y="171"/>
                          </a:lnTo>
                          <a:lnTo>
                            <a:pt x="962" y="171"/>
                          </a:lnTo>
                          <a:lnTo>
                            <a:pt x="962" y="169"/>
                          </a:lnTo>
                          <a:lnTo>
                            <a:pt x="962" y="167"/>
                          </a:lnTo>
                          <a:lnTo>
                            <a:pt x="964" y="167"/>
                          </a:lnTo>
                          <a:lnTo>
                            <a:pt x="966" y="167"/>
                          </a:lnTo>
                          <a:lnTo>
                            <a:pt x="968" y="167"/>
                          </a:lnTo>
                          <a:lnTo>
                            <a:pt x="968" y="169"/>
                          </a:lnTo>
                          <a:lnTo>
                            <a:pt x="966" y="169"/>
                          </a:lnTo>
                          <a:lnTo>
                            <a:pt x="966" y="171"/>
                          </a:lnTo>
                          <a:lnTo>
                            <a:pt x="968" y="173"/>
                          </a:lnTo>
                          <a:lnTo>
                            <a:pt x="970" y="173"/>
                          </a:lnTo>
                          <a:lnTo>
                            <a:pt x="970" y="175"/>
                          </a:lnTo>
                          <a:lnTo>
                            <a:pt x="972" y="175"/>
                          </a:lnTo>
                          <a:lnTo>
                            <a:pt x="972" y="173"/>
                          </a:lnTo>
                          <a:lnTo>
                            <a:pt x="974" y="173"/>
                          </a:lnTo>
                          <a:lnTo>
                            <a:pt x="974" y="175"/>
                          </a:lnTo>
                          <a:lnTo>
                            <a:pt x="974" y="177"/>
                          </a:lnTo>
                          <a:lnTo>
                            <a:pt x="972" y="177"/>
                          </a:lnTo>
                          <a:lnTo>
                            <a:pt x="974" y="177"/>
                          </a:lnTo>
                          <a:lnTo>
                            <a:pt x="976" y="177"/>
                          </a:lnTo>
                          <a:lnTo>
                            <a:pt x="974" y="177"/>
                          </a:lnTo>
                          <a:lnTo>
                            <a:pt x="974" y="179"/>
                          </a:lnTo>
                          <a:lnTo>
                            <a:pt x="974" y="180"/>
                          </a:lnTo>
                          <a:lnTo>
                            <a:pt x="974" y="182"/>
                          </a:lnTo>
                          <a:lnTo>
                            <a:pt x="976" y="184"/>
                          </a:lnTo>
                          <a:lnTo>
                            <a:pt x="978" y="184"/>
                          </a:lnTo>
                          <a:lnTo>
                            <a:pt x="980" y="184"/>
                          </a:lnTo>
                          <a:lnTo>
                            <a:pt x="982" y="184"/>
                          </a:lnTo>
                          <a:lnTo>
                            <a:pt x="982" y="186"/>
                          </a:lnTo>
                          <a:lnTo>
                            <a:pt x="982" y="188"/>
                          </a:lnTo>
                          <a:lnTo>
                            <a:pt x="982" y="190"/>
                          </a:lnTo>
                          <a:lnTo>
                            <a:pt x="982" y="192"/>
                          </a:lnTo>
                          <a:lnTo>
                            <a:pt x="982" y="190"/>
                          </a:lnTo>
                          <a:lnTo>
                            <a:pt x="980" y="190"/>
                          </a:lnTo>
                          <a:lnTo>
                            <a:pt x="980" y="192"/>
                          </a:lnTo>
                          <a:lnTo>
                            <a:pt x="978" y="192"/>
                          </a:lnTo>
                          <a:lnTo>
                            <a:pt x="980" y="192"/>
                          </a:lnTo>
                          <a:lnTo>
                            <a:pt x="980" y="194"/>
                          </a:lnTo>
                          <a:lnTo>
                            <a:pt x="978" y="194"/>
                          </a:lnTo>
                          <a:lnTo>
                            <a:pt x="978" y="196"/>
                          </a:lnTo>
                          <a:lnTo>
                            <a:pt x="980" y="196"/>
                          </a:lnTo>
                          <a:lnTo>
                            <a:pt x="980" y="198"/>
                          </a:lnTo>
                          <a:lnTo>
                            <a:pt x="978" y="198"/>
                          </a:lnTo>
                          <a:lnTo>
                            <a:pt x="976" y="198"/>
                          </a:lnTo>
                          <a:lnTo>
                            <a:pt x="974" y="198"/>
                          </a:lnTo>
                          <a:lnTo>
                            <a:pt x="976" y="198"/>
                          </a:lnTo>
                          <a:lnTo>
                            <a:pt x="976" y="196"/>
                          </a:lnTo>
                          <a:lnTo>
                            <a:pt x="976" y="198"/>
                          </a:lnTo>
                          <a:lnTo>
                            <a:pt x="974" y="198"/>
                          </a:lnTo>
                          <a:lnTo>
                            <a:pt x="974" y="196"/>
                          </a:lnTo>
                          <a:lnTo>
                            <a:pt x="972" y="196"/>
                          </a:lnTo>
                          <a:lnTo>
                            <a:pt x="972" y="198"/>
                          </a:lnTo>
                          <a:lnTo>
                            <a:pt x="974" y="198"/>
                          </a:lnTo>
                          <a:lnTo>
                            <a:pt x="972" y="198"/>
                          </a:lnTo>
                          <a:lnTo>
                            <a:pt x="972" y="200"/>
                          </a:lnTo>
                          <a:lnTo>
                            <a:pt x="974" y="200"/>
                          </a:lnTo>
                          <a:lnTo>
                            <a:pt x="974" y="202"/>
                          </a:lnTo>
                          <a:lnTo>
                            <a:pt x="972" y="202"/>
                          </a:lnTo>
                          <a:lnTo>
                            <a:pt x="972" y="203"/>
                          </a:lnTo>
                          <a:lnTo>
                            <a:pt x="972" y="202"/>
                          </a:lnTo>
                          <a:lnTo>
                            <a:pt x="970" y="202"/>
                          </a:lnTo>
                          <a:lnTo>
                            <a:pt x="970" y="203"/>
                          </a:lnTo>
                          <a:lnTo>
                            <a:pt x="968" y="203"/>
                          </a:lnTo>
                          <a:lnTo>
                            <a:pt x="968" y="202"/>
                          </a:lnTo>
                          <a:lnTo>
                            <a:pt x="966" y="202"/>
                          </a:lnTo>
                          <a:lnTo>
                            <a:pt x="966" y="203"/>
                          </a:lnTo>
                          <a:lnTo>
                            <a:pt x="966" y="205"/>
                          </a:lnTo>
                          <a:lnTo>
                            <a:pt x="966" y="207"/>
                          </a:lnTo>
                          <a:lnTo>
                            <a:pt x="964" y="207"/>
                          </a:lnTo>
                          <a:lnTo>
                            <a:pt x="962" y="207"/>
                          </a:lnTo>
                          <a:lnTo>
                            <a:pt x="962" y="209"/>
                          </a:lnTo>
                          <a:lnTo>
                            <a:pt x="960" y="209"/>
                          </a:lnTo>
                          <a:lnTo>
                            <a:pt x="960" y="207"/>
                          </a:lnTo>
                          <a:lnTo>
                            <a:pt x="960" y="209"/>
                          </a:lnTo>
                          <a:lnTo>
                            <a:pt x="958" y="209"/>
                          </a:lnTo>
                          <a:lnTo>
                            <a:pt x="958" y="211"/>
                          </a:lnTo>
                          <a:lnTo>
                            <a:pt x="957" y="211"/>
                          </a:lnTo>
                          <a:lnTo>
                            <a:pt x="955" y="211"/>
                          </a:lnTo>
                          <a:lnTo>
                            <a:pt x="955" y="213"/>
                          </a:lnTo>
                          <a:lnTo>
                            <a:pt x="957" y="213"/>
                          </a:lnTo>
                          <a:lnTo>
                            <a:pt x="955" y="213"/>
                          </a:lnTo>
                          <a:lnTo>
                            <a:pt x="955" y="215"/>
                          </a:lnTo>
                          <a:lnTo>
                            <a:pt x="953" y="215"/>
                          </a:lnTo>
                          <a:lnTo>
                            <a:pt x="953" y="213"/>
                          </a:lnTo>
                          <a:lnTo>
                            <a:pt x="951" y="213"/>
                          </a:lnTo>
                          <a:lnTo>
                            <a:pt x="951" y="215"/>
                          </a:lnTo>
                          <a:lnTo>
                            <a:pt x="949" y="215"/>
                          </a:lnTo>
                          <a:lnTo>
                            <a:pt x="949" y="217"/>
                          </a:lnTo>
                          <a:lnTo>
                            <a:pt x="951" y="217"/>
                          </a:lnTo>
                          <a:lnTo>
                            <a:pt x="951" y="219"/>
                          </a:lnTo>
                          <a:lnTo>
                            <a:pt x="953" y="219"/>
                          </a:lnTo>
                          <a:lnTo>
                            <a:pt x="953" y="221"/>
                          </a:lnTo>
                          <a:lnTo>
                            <a:pt x="951" y="221"/>
                          </a:lnTo>
                          <a:lnTo>
                            <a:pt x="951" y="223"/>
                          </a:lnTo>
                          <a:lnTo>
                            <a:pt x="951" y="225"/>
                          </a:lnTo>
                          <a:lnTo>
                            <a:pt x="949" y="225"/>
                          </a:lnTo>
                          <a:lnTo>
                            <a:pt x="949" y="227"/>
                          </a:lnTo>
                          <a:lnTo>
                            <a:pt x="947" y="227"/>
                          </a:lnTo>
                          <a:lnTo>
                            <a:pt x="945" y="227"/>
                          </a:lnTo>
                          <a:lnTo>
                            <a:pt x="945" y="228"/>
                          </a:lnTo>
                          <a:lnTo>
                            <a:pt x="943" y="228"/>
                          </a:lnTo>
                          <a:lnTo>
                            <a:pt x="941" y="228"/>
                          </a:lnTo>
                          <a:lnTo>
                            <a:pt x="941" y="227"/>
                          </a:lnTo>
                          <a:lnTo>
                            <a:pt x="939" y="227"/>
                          </a:lnTo>
                          <a:lnTo>
                            <a:pt x="939" y="228"/>
                          </a:lnTo>
                          <a:lnTo>
                            <a:pt x="937" y="228"/>
                          </a:lnTo>
                          <a:lnTo>
                            <a:pt x="937" y="230"/>
                          </a:lnTo>
                          <a:lnTo>
                            <a:pt x="937" y="232"/>
                          </a:lnTo>
                          <a:lnTo>
                            <a:pt x="937" y="234"/>
                          </a:lnTo>
                          <a:lnTo>
                            <a:pt x="935" y="234"/>
                          </a:lnTo>
                          <a:lnTo>
                            <a:pt x="935" y="236"/>
                          </a:lnTo>
                          <a:lnTo>
                            <a:pt x="935" y="234"/>
                          </a:lnTo>
                          <a:lnTo>
                            <a:pt x="934" y="234"/>
                          </a:lnTo>
                          <a:lnTo>
                            <a:pt x="934" y="236"/>
                          </a:lnTo>
                          <a:lnTo>
                            <a:pt x="934" y="238"/>
                          </a:lnTo>
                          <a:lnTo>
                            <a:pt x="932" y="238"/>
                          </a:lnTo>
                          <a:lnTo>
                            <a:pt x="934" y="238"/>
                          </a:lnTo>
                          <a:lnTo>
                            <a:pt x="932" y="240"/>
                          </a:lnTo>
                          <a:lnTo>
                            <a:pt x="932" y="238"/>
                          </a:lnTo>
                          <a:lnTo>
                            <a:pt x="932" y="240"/>
                          </a:lnTo>
                          <a:lnTo>
                            <a:pt x="930" y="240"/>
                          </a:lnTo>
                          <a:lnTo>
                            <a:pt x="930" y="238"/>
                          </a:lnTo>
                          <a:lnTo>
                            <a:pt x="930" y="240"/>
                          </a:lnTo>
                          <a:lnTo>
                            <a:pt x="928" y="240"/>
                          </a:lnTo>
                          <a:lnTo>
                            <a:pt x="928" y="238"/>
                          </a:lnTo>
                          <a:lnTo>
                            <a:pt x="926" y="238"/>
                          </a:lnTo>
                          <a:lnTo>
                            <a:pt x="926" y="240"/>
                          </a:lnTo>
                          <a:lnTo>
                            <a:pt x="924" y="240"/>
                          </a:lnTo>
                          <a:lnTo>
                            <a:pt x="926" y="240"/>
                          </a:lnTo>
                          <a:lnTo>
                            <a:pt x="924" y="240"/>
                          </a:lnTo>
                          <a:lnTo>
                            <a:pt x="924" y="238"/>
                          </a:lnTo>
                          <a:lnTo>
                            <a:pt x="924" y="240"/>
                          </a:lnTo>
                          <a:lnTo>
                            <a:pt x="922" y="240"/>
                          </a:lnTo>
                          <a:lnTo>
                            <a:pt x="924" y="240"/>
                          </a:lnTo>
                          <a:lnTo>
                            <a:pt x="922" y="240"/>
                          </a:lnTo>
                          <a:lnTo>
                            <a:pt x="922" y="238"/>
                          </a:lnTo>
                          <a:lnTo>
                            <a:pt x="920" y="238"/>
                          </a:lnTo>
                          <a:lnTo>
                            <a:pt x="920" y="236"/>
                          </a:lnTo>
                          <a:lnTo>
                            <a:pt x="918" y="236"/>
                          </a:lnTo>
                          <a:lnTo>
                            <a:pt x="918" y="238"/>
                          </a:lnTo>
                          <a:lnTo>
                            <a:pt x="916" y="238"/>
                          </a:lnTo>
                          <a:lnTo>
                            <a:pt x="916" y="240"/>
                          </a:lnTo>
                          <a:lnTo>
                            <a:pt x="914" y="240"/>
                          </a:lnTo>
                          <a:lnTo>
                            <a:pt x="914" y="238"/>
                          </a:lnTo>
                          <a:lnTo>
                            <a:pt x="912" y="238"/>
                          </a:lnTo>
                          <a:lnTo>
                            <a:pt x="912" y="240"/>
                          </a:lnTo>
                          <a:lnTo>
                            <a:pt x="912" y="242"/>
                          </a:lnTo>
                          <a:lnTo>
                            <a:pt x="910" y="242"/>
                          </a:lnTo>
                          <a:lnTo>
                            <a:pt x="910" y="240"/>
                          </a:lnTo>
                          <a:lnTo>
                            <a:pt x="909" y="240"/>
                          </a:lnTo>
                          <a:lnTo>
                            <a:pt x="907" y="242"/>
                          </a:lnTo>
                          <a:lnTo>
                            <a:pt x="907" y="240"/>
                          </a:lnTo>
                          <a:lnTo>
                            <a:pt x="907" y="242"/>
                          </a:lnTo>
                          <a:lnTo>
                            <a:pt x="905" y="242"/>
                          </a:lnTo>
                          <a:lnTo>
                            <a:pt x="903" y="242"/>
                          </a:lnTo>
                          <a:lnTo>
                            <a:pt x="901" y="242"/>
                          </a:lnTo>
                          <a:lnTo>
                            <a:pt x="899" y="242"/>
                          </a:lnTo>
                          <a:lnTo>
                            <a:pt x="899" y="244"/>
                          </a:lnTo>
                          <a:lnTo>
                            <a:pt x="897" y="244"/>
                          </a:lnTo>
                          <a:lnTo>
                            <a:pt x="897" y="242"/>
                          </a:lnTo>
                          <a:lnTo>
                            <a:pt x="895" y="242"/>
                          </a:lnTo>
                          <a:lnTo>
                            <a:pt x="895" y="244"/>
                          </a:lnTo>
                          <a:lnTo>
                            <a:pt x="895" y="246"/>
                          </a:lnTo>
                          <a:lnTo>
                            <a:pt x="895" y="244"/>
                          </a:lnTo>
                          <a:lnTo>
                            <a:pt x="895" y="246"/>
                          </a:lnTo>
                          <a:lnTo>
                            <a:pt x="893" y="246"/>
                          </a:lnTo>
                          <a:lnTo>
                            <a:pt x="895" y="246"/>
                          </a:lnTo>
                          <a:lnTo>
                            <a:pt x="893" y="246"/>
                          </a:lnTo>
                          <a:lnTo>
                            <a:pt x="891" y="246"/>
                          </a:lnTo>
                          <a:lnTo>
                            <a:pt x="891" y="248"/>
                          </a:lnTo>
                          <a:lnTo>
                            <a:pt x="893" y="248"/>
                          </a:lnTo>
                          <a:lnTo>
                            <a:pt x="891" y="248"/>
                          </a:lnTo>
                          <a:lnTo>
                            <a:pt x="889" y="248"/>
                          </a:lnTo>
                          <a:lnTo>
                            <a:pt x="889" y="246"/>
                          </a:lnTo>
                          <a:lnTo>
                            <a:pt x="889" y="248"/>
                          </a:lnTo>
                          <a:lnTo>
                            <a:pt x="889" y="250"/>
                          </a:lnTo>
                          <a:lnTo>
                            <a:pt x="887" y="250"/>
                          </a:lnTo>
                          <a:lnTo>
                            <a:pt x="887" y="248"/>
                          </a:lnTo>
                          <a:lnTo>
                            <a:pt x="887" y="250"/>
                          </a:lnTo>
                          <a:lnTo>
                            <a:pt x="887" y="252"/>
                          </a:lnTo>
                          <a:lnTo>
                            <a:pt x="886" y="250"/>
                          </a:lnTo>
                          <a:lnTo>
                            <a:pt x="884" y="250"/>
                          </a:lnTo>
                          <a:lnTo>
                            <a:pt x="884" y="248"/>
                          </a:lnTo>
                          <a:lnTo>
                            <a:pt x="882" y="246"/>
                          </a:lnTo>
                          <a:lnTo>
                            <a:pt x="880" y="246"/>
                          </a:lnTo>
                          <a:lnTo>
                            <a:pt x="878" y="246"/>
                          </a:lnTo>
                          <a:lnTo>
                            <a:pt x="878" y="248"/>
                          </a:lnTo>
                          <a:lnTo>
                            <a:pt x="880" y="248"/>
                          </a:lnTo>
                          <a:lnTo>
                            <a:pt x="880" y="250"/>
                          </a:lnTo>
                          <a:lnTo>
                            <a:pt x="878" y="250"/>
                          </a:lnTo>
                          <a:lnTo>
                            <a:pt x="876" y="250"/>
                          </a:lnTo>
                          <a:lnTo>
                            <a:pt x="876" y="248"/>
                          </a:lnTo>
                          <a:lnTo>
                            <a:pt x="874" y="248"/>
                          </a:lnTo>
                          <a:lnTo>
                            <a:pt x="874" y="246"/>
                          </a:lnTo>
                          <a:lnTo>
                            <a:pt x="872" y="248"/>
                          </a:lnTo>
                          <a:lnTo>
                            <a:pt x="872" y="250"/>
                          </a:lnTo>
                          <a:lnTo>
                            <a:pt x="872" y="248"/>
                          </a:lnTo>
                          <a:lnTo>
                            <a:pt x="870" y="248"/>
                          </a:lnTo>
                          <a:lnTo>
                            <a:pt x="870" y="250"/>
                          </a:lnTo>
                          <a:lnTo>
                            <a:pt x="868" y="250"/>
                          </a:lnTo>
                          <a:lnTo>
                            <a:pt x="866" y="250"/>
                          </a:lnTo>
                          <a:lnTo>
                            <a:pt x="866" y="248"/>
                          </a:lnTo>
                          <a:lnTo>
                            <a:pt x="866" y="250"/>
                          </a:lnTo>
                          <a:lnTo>
                            <a:pt x="864" y="248"/>
                          </a:lnTo>
                          <a:lnTo>
                            <a:pt x="864" y="246"/>
                          </a:lnTo>
                          <a:lnTo>
                            <a:pt x="862" y="248"/>
                          </a:lnTo>
                          <a:lnTo>
                            <a:pt x="862" y="250"/>
                          </a:lnTo>
                          <a:lnTo>
                            <a:pt x="861" y="250"/>
                          </a:lnTo>
                          <a:lnTo>
                            <a:pt x="859" y="250"/>
                          </a:lnTo>
                          <a:lnTo>
                            <a:pt x="857" y="250"/>
                          </a:lnTo>
                          <a:lnTo>
                            <a:pt x="857" y="252"/>
                          </a:lnTo>
                          <a:lnTo>
                            <a:pt x="855" y="252"/>
                          </a:lnTo>
                          <a:lnTo>
                            <a:pt x="857" y="252"/>
                          </a:lnTo>
                          <a:lnTo>
                            <a:pt x="857" y="253"/>
                          </a:lnTo>
                          <a:lnTo>
                            <a:pt x="859" y="253"/>
                          </a:lnTo>
                          <a:lnTo>
                            <a:pt x="857" y="255"/>
                          </a:lnTo>
                          <a:lnTo>
                            <a:pt x="857" y="253"/>
                          </a:lnTo>
                          <a:lnTo>
                            <a:pt x="855" y="253"/>
                          </a:lnTo>
                          <a:lnTo>
                            <a:pt x="855" y="255"/>
                          </a:lnTo>
                          <a:lnTo>
                            <a:pt x="857" y="255"/>
                          </a:lnTo>
                          <a:lnTo>
                            <a:pt x="855" y="255"/>
                          </a:lnTo>
                          <a:lnTo>
                            <a:pt x="853" y="255"/>
                          </a:lnTo>
                          <a:lnTo>
                            <a:pt x="851" y="255"/>
                          </a:lnTo>
                          <a:lnTo>
                            <a:pt x="851" y="257"/>
                          </a:lnTo>
                          <a:lnTo>
                            <a:pt x="851" y="255"/>
                          </a:lnTo>
                          <a:lnTo>
                            <a:pt x="853" y="257"/>
                          </a:lnTo>
                          <a:lnTo>
                            <a:pt x="851" y="257"/>
                          </a:lnTo>
                          <a:lnTo>
                            <a:pt x="851" y="259"/>
                          </a:lnTo>
                          <a:lnTo>
                            <a:pt x="849" y="259"/>
                          </a:lnTo>
                          <a:lnTo>
                            <a:pt x="851" y="259"/>
                          </a:lnTo>
                          <a:lnTo>
                            <a:pt x="851" y="261"/>
                          </a:lnTo>
                          <a:lnTo>
                            <a:pt x="849" y="261"/>
                          </a:lnTo>
                          <a:lnTo>
                            <a:pt x="849" y="259"/>
                          </a:lnTo>
                          <a:lnTo>
                            <a:pt x="847" y="259"/>
                          </a:lnTo>
                          <a:lnTo>
                            <a:pt x="845" y="259"/>
                          </a:lnTo>
                          <a:lnTo>
                            <a:pt x="845" y="261"/>
                          </a:lnTo>
                          <a:lnTo>
                            <a:pt x="843" y="261"/>
                          </a:lnTo>
                          <a:lnTo>
                            <a:pt x="843" y="263"/>
                          </a:lnTo>
                          <a:lnTo>
                            <a:pt x="843" y="261"/>
                          </a:lnTo>
                          <a:lnTo>
                            <a:pt x="843" y="259"/>
                          </a:lnTo>
                          <a:lnTo>
                            <a:pt x="843" y="257"/>
                          </a:lnTo>
                          <a:lnTo>
                            <a:pt x="841" y="257"/>
                          </a:lnTo>
                          <a:lnTo>
                            <a:pt x="841" y="259"/>
                          </a:lnTo>
                          <a:lnTo>
                            <a:pt x="841" y="257"/>
                          </a:lnTo>
                          <a:lnTo>
                            <a:pt x="839" y="259"/>
                          </a:lnTo>
                          <a:lnTo>
                            <a:pt x="841" y="259"/>
                          </a:lnTo>
                          <a:lnTo>
                            <a:pt x="839" y="261"/>
                          </a:lnTo>
                          <a:lnTo>
                            <a:pt x="839" y="259"/>
                          </a:lnTo>
                          <a:lnTo>
                            <a:pt x="839" y="257"/>
                          </a:lnTo>
                          <a:lnTo>
                            <a:pt x="838" y="257"/>
                          </a:lnTo>
                          <a:lnTo>
                            <a:pt x="838" y="259"/>
                          </a:lnTo>
                          <a:lnTo>
                            <a:pt x="836" y="259"/>
                          </a:lnTo>
                          <a:lnTo>
                            <a:pt x="836" y="261"/>
                          </a:lnTo>
                          <a:lnTo>
                            <a:pt x="834" y="261"/>
                          </a:lnTo>
                          <a:lnTo>
                            <a:pt x="834" y="263"/>
                          </a:lnTo>
                          <a:lnTo>
                            <a:pt x="832" y="263"/>
                          </a:lnTo>
                          <a:lnTo>
                            <a:pt x="832" y="261"/>
                          </a:lnTo>
                          <a:lnTo>
                            <a:pt x="830" y="263"/>
                          </a:lnTo>
                          <a:lnTo>
                            <a:pt x="830" y="261"/>
                          </a:lnTo>
                          <a:lnTo>
                            <a:pt x="830" y="263"/>
                          </a:lnTo>
                          <a:lnTo>
                            <a:pt x="828" y="265"/>
                          </a:lnTo>
                          <a:lnTo>
                            <a:pt x="828" y="263"/>
                          </a:lnTo>
                          <a:lnTo>
                            <a:pt x="826" y="263"/>
                          </a:lnTo>
                          <a:lnTo>
                            <a:pt x="826" y="265"/>
                          </a:lnTo>
                          <a:lnTo>
                            <a:pt x="824" y="265"/>
                          </a:lnTo>
                          <a:lnTo>
                            <a:pt x="824" y="263"/>
                          </a:lnTo>
                          <a:lnTo>
                            <a:pt x="822" y="263"/>
                          </a:lnTo>
                          <a:lnTo>
                            <a:pt x="820" y="263"/>
                          </a:lnTo>
                          <a:lnTo>
                            <a:pt x="820" y="265"/>
                          </a:lnTo>
                          <a:lnTo>
                            <a:pt x="820" y="263"/>
                          </a:lnTo>
                          <a:lnTo>
                            <a:pt x="818" y="265"/>
                          </a:lnTo>
                          <a:lnTo>
                            <a:pt x="818" y="267"/>
                          </a:lnTo>
                          <a:lnTo>
                            <a:pt x="818" y="265"/>
                          </a:lnTo>
                          <a:lnTo>
                            <a:pt x="816" y="265"/>
                          </a:lnTo>
                          <a:lnTo>
                            <a:pt x="818" y="267"/>
                          </a:lnTo>
                          <a:lnTo>
                            <a:pt x="816" y="267"/>
                          </a:lnTo>
                          <a:lnTo>
                            <a:pt x="816" y="265"/>
                          </a:lnTo>
                          <a:lnTo>
                            <a:pt x="814" y="265"/>
                          </a:lnTo>
                          <a:lnTo>
                            <a:pt x="814" y="267"/>
                          </a:lnTo>
                          <a:lnTo>
                            <a:pt x="813" y="267"/>
                          </a:lnTo>
                          <a:lnTo>
                            <a:pt x="813" y="269"/>
                          </a:lnTo>
                          <a:lnTo>
                            <a:pt x="813" y="267"/>
                          </a:lnTo>
                          <a:lnTo>
                            <a:pt x="811" y="267"/>
                          </a:lnTo>
                          <a:lnTo>
                            <a:pt x="811" y="269"/>
                          </a:lnTo>
                          <a:lnTo>
                            <a:pt x="811" y="271"/>
                          </a:lnTo>
                          <a:lnTo>
                            <a:pt x="809" y="271"/>
                          </a:lnTo>
                          <a:lnTo>
                            <a:pt x="811" y="271"/>
                          </a:lnTo>
                          <a:lnTo>
                            <a:pt x="811" y="273"/>
                          </a:lnTo>
                          <a:lnTo>
                            <a:pt x="809" y="273"/>
                          </a:lnTo>
                          <a:lnTo>
                            <a:pt x="809" y="271"/>
                          </a:lnTo>
                          <a:lnTo>
                            <a:pt x="807" y="271"/>
                          </a:lnTo>
                          <a:lnTo>
                            <a:pt x="807" y="273"/>
                          </a:lnTo>
                          <a:lnTo>
                            <a:pt x="807" y="271"/>
                          </a:lnTo>
                          <a:lnTo>
                            <a:pt x="805" y="271"/>
                          </a:lnTo>
                          <a:lnTo>
                            <a:pt x="803" y="271"/>
                          </a:lnTo>
                          <a:lnTo>
                            <a:pt x="803" y="269"/>
                          </a:lnTo>
                          <a:lnTo>
                            <a:pt x="803" y="271"/>
                          </a:lnTo>
                          <a:lnTo>
                            <a:pt x="801" y="271"/>
                          </a:lnTo>
                          <a:lnTo>
                            <a:pt x="801" y="273"/>
                          </a:lnTo>
                          <a:lnTo>
                            <a:pt x="801" y="271"/>
                          </a:lnTo>
                          <a:lnTo>
                            <a:pt x="799" y="271"/>
                          </a:lnTo>
                          <a:lnTo>
                            <a:pt x="799" y="273"/>
                          </a:lnTo>
                          <a:lnTo>
                            <a:pt x="797" y="273"/>
                          </a:lnTo>
                          <a:lnTo>
                            <a:pt x="797" y="271"/>
                          </a:lnTo>
                          <a:lnTo>
                            <a:pt x="797" y="273"/>
                          </a:lnTo>
                          <a:lnTo>
                            <a:pt x="795" y="273"/>
                          </a:lnTo>
                          <a:lnTo>
                            <a:pt x="795" y="275"/>
                          </a:lnTo>
                          <a:lnTo>
                            <a:pt x="795" y="273"/>
                          </a:lnTo>
                          <a:lnTo>
                            <a:pt x="793" y="273"/>
                          </a:lnTo>
                          <a:lnTo>
                            <a:pt x="795" y="273"/>
                          </a:lnTo>
                          <a:lnTo>
                            <a:pt x="795" y="271"/>
                          </a:lnTo>
                          <a:lnTo>
                            <a:pt x="793" y="271"/>
                          </a:lnTo>
                          <a:lnTo>
                            <a:pt x="793" y="273"/>
                          </a:lnTo>
                          <a:lnTo>
                            <a:pt x="793" y="271"/>
                          </a:lnTo>
                          <a:lnTo>
                            <a:pt x="791" y="271"/>
                          </a:lnTo>
                          <a:lnTo>
                            <a:pt x="793" y="271"/>
                          </a:lnTo>
                          <a:lnTo>
                            <a:pt x="793" y="269"/>
                          </a:lnTo>
                          <a:lnTo>
                            <a:pt x="791" y="269"/>
                          </a:lnTo>
                          <a:lnTo>
                            <a:pt x="790" y="269"/>
                          </a:lnTo>
                          <a:lnTo>
                            <a:pt x="788" y="269"/>
                          </a:lnTo>
                          <a:lnTo>
                            <a:pt x="788" y="271"/>
                          </a:lnTo>
                          <a:lnTo>
                            <a:pt x="788" y="269"/>
                          </a:lnTo>
                          <a:lnTo>
                            <a:pt x="786" y="269"/>
                          </a:lnTo>
                          <a:lnTo>
                            <a:pt x="788" y="269"/>
                          </a:lnTo>
                          <a:lnTo>
                            <a:pt x="786" y="267"/>
                          </a:lnTo>
                          <a:lnTo>
                            <a:pt x="784" y="267"/>
                          </a:lnTo>
                          <a:lnTo>
                            <a:pt x="782" y="267"/>
                          </a:lnTo>
                          <a:lnTo>
                            <a:pt x="780" y="267"/>
                          </a:lnTo>
                          <a:lnTo>
                            <a:pt x="780" y="269"/>
                          </a:lnTo>
                          <a:lnTo>
                            <a:pt x="782" y="269"/>
                          </a:lnTo>
                          <a:lnTo>
                            <a:pt x="782" y="271"/>
                          </a:lnTo>
                          <a:lnTo>
                            <a:pt x="780" y="271"/>
                          </a:lnTo>
                          <a:lnTo>
                            <a:pt x="780" y="269"/>
                          </a:lnTo>
                          <a:lnTo>
                            <a:pt x="780" y="271"/>
                          </a:lnTo>
                          <a:lnTo>
                            <a:pt x="778" y="271"/>
                          </a:lnTo>
                          <a:lnTo>
                            <a:pt x="778" y="269"/>
                          </a:lnTo>
                          <a:lnTo>
                            <a:pt x="778" y="271"/>
                          </a:lnTo>
                          <a:lnTo>
                            <a:pt x="776" y="271"/>
                          </a:lnTo>
                          <a:lnTo>
                            <a:pt x="776" y="269"/>
                          </a:lnTo>
                          <a:lnTo>
                            <a:pt x="776" y="267"/>
                          </a:lnTo>
                          <a:lnTo>
                            <a:pt x="774" y="267"/>
                          </a:lnTo>
                          <a:lnTo>
                            <a:pt x="774" y="265"/>
                          </a:lnTo>
                          <a:lnTo>
                            <a:pt x="772" y="267"/>
                          </a:lnTo>
                          <a:lnTo>
                            <a:pt x="774" y="267"/>
                          </a:lnTo>
                          <a:lnTo>
                            <a:pt x="772" y="267"/>
                          </a:lnTo>
                          <a:lnTo>
                            <a:pt x="772" y="269"/>
                          </a:lnTo>
                          <a:lnTo>
                            <a:pt x="772" y="267"/>
                          </a:lnTo>
                          <a:lnTo>
                            <a:pt x="770" y="267"/>
                          </a:lnTo>
                          <a:lnTo>
                            <a:pt x="772" y="267"/>
                          </a:lnTo>
                          <a:lnTo>
                            <a:pt x="772" y="269"/>
                          </a:lnTo>
                          <a:lnTo>
                            <a:pt x="770" y="271"/>
                          </a:lnTo>
                          <a:lnTo>
                            <a:pt x="770" y="269"/>
                          </a:lnTo>
                          <a:lnTo>
                            <a:pt x="768" y="269"/>
                          </a:lnTo>
                          <a:lnTo>
                            <a:pt x="766" y="269"/>
                          </a:lnTo>
                          <a:lnTo>
                            <a:pt x="766" y="271"/>
                          </a:lnTo>
                          <a:lnTo>
                            <a:pt x="766" y="273"/>
                          </a:lnTo>
                          <a:lnTo>
                            <a:pt x="765" y="273"/>
                          </a:lnTo>
                          <a:lnTo>
                            <a:pt x="765" y="271"/>
                          </a:lnTo>
                          <a:lnTo>
                            <a:pt x="763" y="271"/>
                          </a:lnTo>
                          <a:lnTo>
                            <a:pt x="763" y="269"/>
                          </a:lnTo>
                          <a:lnTo>
                            <a:pt x="763" y="271"/>
                          </a:lnTo>
                          <a:lnTo>
                            <a:pt x="761" y="271"/>
                          </a:lnTo>
                          <a:lnTo>
                            <a:pt x="759" y="271"/>
                          </a:lnTo>
                          <a:lnTo>
                            <a:pt x="759" y="269"/>
                          </a:lnTo>
                          <a:lnTo>
                            <a:pt x="757" y="269"/>
                          </a:lnTo>
                          <a:lnTo>
                            <a:pt x="757" y="271"/>
                          </a:lnTo>
                          <a:lnTo>
                            <a:pt x="757" y="269"/>
                          </a:lnTo>
                          <a:lnTo>
                            <a:pt x="755" y="269"/>
                          </a:lnTo>
                          <a:lnTo>
                            <a:pt x="753" y="269"/>
                          </a:lnTo>
                          <a:lnTo>
                            <a:pt x="753" y="267"/>
                          </a:lnTo>
                          <a:lnTo>
                            <a:pt x="753" y="269"/>
                          </a:lnTo>
                          <a:lnTo>
                            <a:pt x="751" y="269"/>
                          </a:lnTo>
                          <a:lnTo>
                            <a:pt x="751" y="271"/>
                          </a:lnTo>
                          <a:lnTo>
                            <a:pt x="749" y="269"/>
                          </a:lnTo>
                          <a:lnTo>
                            <a:pt x="749" y="271"/>
                          </a:lnTo>
                          <a:lnTo>
                            <a:pt x="747" y="271"/>
                          </a:lnTo>
                          <a:lnTo>
                            <a:pt x="747" y="269"/>
                          </a:lnTo>
                          <a:lnTo>
                            <a:pt x="747" y="267"/>
                          </a:lnTo>
                          <a:lnTo>
                            <a:pt x="745" y="267"/>
                          </a:lnTo>
                          <a:lnTo>
                            <a:pt x="745" y="265"/>
                          </a:lnTo>
                          <a:lnTo>
                            <a:pt x="743" y="265"/>
                          </a:lnTo>
                          <a:lnTo>
                            <a:pt x="743" y="267"/>
                          </a:lnTo>
                          <a:lnTo>
                            <a:pt x="742" y="267"/>
                          </a:lnTo>
                          <a:lnTo>
                            <a:pt x="742" y="265"/>
                          </a:lnTo>
                          <a:lnTo>
                            <a:pt x="740" y="265"/>
                          </a:lnTo>
                          <a:lnTo>
                            <a:pt x="740" y="267"/>
                          </a:lnTo>
                          <a:lnTo>
                            <a:pt x="742" y="267"/>
                          </a:lnTo>
                          <a:lnTo>
                            <a:pt x="742" y="269"/>
                          </a:lnTo>
                          <a:lnTo>
                            <a:pt x="740" y="269"/>
                          </a:lnTo>
                          <a:lnTo>
                            <a:pt x="742" y="269"/>
                          </a:lnTo>
                          <a:lnTo>
                            <a:pt x="740" y="269"/>
                          </a:lnTo>
                          <a:lnTo>
                            <a:pt x="740" y="271"/>
                          </a:lnTo>
                          <a:lnTo>
                            <a:pt x="740" y="269"/>
                          </a:lnTo>
                          <a:lnTo>
                            <a:pt x="740" y="271"/>
                          </a:lnTo>
                          <a:lnTo>
                            <a:pt x="740" y="273"/>
                          </a:lnTo>
                          <a:lnTo>
                            <a:pt x="738" y="273"/>
                          </a:lnTo>
                          <a:lnTo>
                            <a:pt x="738" y="275"/>
                          </a:lnTo>
                          <a:lnTo>
                            <a:pt x="738" y="273"/>
                          </a:lnTo>
                          <a:lnTo>
                            <a:pt x="738" y="275"/>
                          </a:lnTo>
                          <a:lnTo>
                            <a:pt x="736" y="275"/>
                          </a:lnTo>
                          <a:lnTo>
                            <a:pt x="738" y="275"/>
                          </a:lnTo>
                          <a:lnTo>
                            <a:pt x="738" y="276"/>
                          </a:lnTo>
                          <a:lnTo>
                            <a:pt x="736" y="276"/>
                          </a:lnTo>
                          <a:lnTo>
                            <a:pt x="736" y="278"/>
                          </a:lnTo>
                          <a:lnTo>
                            <a:pt x="736" y="276"/>
                          </a:lnTo>
                          <a:lnTo>
                            <a:pt x="734" y="276"/>
                          </a:lnTo>
                          <a:lnTo>
                            <a:pt x="734" y="278"/>
                          </a:lnTo>
                          <a:lnTo>
                            <a:pt x="732" y="278"/>
                          </a:lnTo>
                          <a:lnTo>
                            <a:pt x="732" y="280"/>
                          </a:lnTo>
                          <a:lnTo>
                            <a:pt x="730" y="280"/>
                          </a:lnTo>
                          <a:lnTo>
                            <a:pt x="730" y="282"/>
                          </a:lnTo>
                          <a:lnTo>
                            <a:pt x="728" y="282"/>
                          </a:lnTo>
                          <a:lnTo>
                            <a:pt x="726" y="282"/>
                          </a:lnTo>
                          <a:lnTo>
                            <a:pt x="728" y="284"/>
                          </a:lnTo>
                          <a:lnTo>
                            <a:pt x="726" y="284"/>
                          </a:lnTo>
                          <a:lnTo>
                            <a:pt x="726" y="286"/>
                          </a:lnTo>
                          <a:lnTo>
                            <a:pt x="724" y="286"/>
                          </a:lnTo>
                          <a:lnTo>
                            <a:pt x="724" y="288"/>
                          </a:lnTo>
                          <a:lnTo>
                            <a:pt x="722" y="288"/>
                          </a:lnTo>
                          <a:lnTo>
                            <a:pt x="722" y="290"/>
                          </a:lnTo>
                          <a:lnTo>
                            <a:pt x="720" y="290"/>
                          </a:lnTo>
                          <a:lnTo>
                            <a:pt x="720" y="288"/>
                          </a:lnTo>
                          <a:lnTo>
                            <a:pt x="720" y="290"/>
                          </a:lnTo>
                          <a:lnTo>
                            <a:pt x="720" y="288"/>
                          </a:lnTo>
                          <a:lnTo>
                            <a:pt x="718" y="288"/>
                          </a:lnTo>
                          <a:lnTo>
                            <a:pt x="718" y="290"/>
                          </a:lnTo>
                          <a:lnTo>
                            <a:pt x="720" y="290"/>
                          </a:lnTo>
                          <a:lnTo>
                            <a:pt x="718" y="290"/>
                          </a:lnTo>
                          <a:lnTo>
                            <a:pt x="717" y="290"/>
                          </a:lnTo>
                          <a:lnTo>
                            <a:pt x="717" y="292"/>
                          </a:lnTo>
                          <a:lnTo>
                            <a:pt x="715" y="292"/>
                          </a:lnTo>
                          <a:lnTo>
                            <a:pt x="715" y="290"/>
                          </a:lnTo>
                          <a:lnTo>
                            <a:pt x="715" y="292"/>
                          </a:lnTo>
                          <a:lnTo>
                            <a:pt x="717" y="292"/>
                          </a:lnTo>
                          <a:lnTo>
                            <a:pt x="717" y="294"/>
                          </a:lnTo>
                          <a:lnTo>
                            <a:pt x="715" y="294"/>
                          </a:lnTo>
                          <a:lnTo>
                            <a:pt x="713" y="294"/>
                          </a:lnTo>
                          <a:lnTo>
                            <a:pt x="713" y="296"/>
                          </a:lnTo>
                          <a:lnTo>
                            <a:pt x="711" y="296"/>
                          </a:lnTo>
                          <a:lnTo>
                            <a:pt x="711" y="294"/>
                          </a:lnTo>
                          <a:lnTo>
                            <a:pt x="709" y="294"/>
                          </a:lnTo>
                          <a:lnTo>
                            <a:pt x="709" y="296"/>
                          </a:lnTo>
                          <a:lnTo>
                            <a:pt x="707" y="296"/>
                          </a:lnTo>
                          <a:lnTo>
                            <a:pt x="707" y="294"/>
                          </a:lnTo>
                          <a:lnTo>
                            <a:pt x="707" y="296"/>
                          </a:lnTo>
                          <a:lnTo>
                            <a:pt x="707" y="298"/>
                          </a:lnTo>
                          <a:lnTo>
                            <a:pt x="705" y="298"/>
                          </a:lnTo>
                          <a:lnTo>
                            <a:pt x="703" y="298"/>
                          </a:lnTo>
                          <a:lnTo>
                            <a:pt x="701" y="298"/>
                          </a:lnTo>
                          <a:lnTo>
                            <a:pt x="701" y="296"/>
                          </a:lnTo>
                          <a:lnTo>
                            <a:pt x="701" y="298"/>
                          </a:lnTo>
                          <a:lnTo>
                            <a:pt x="699" y="298"/>
                          </a:lnTo>
                          <a:lnTo>
                            <a:pt x="699" y="300"/>
                          </a:lnTo>
                          <a:lnTo>
                            <a:pt x="697" y="300"/>
                          </a:lnTo>
                          <a:lnTo>
                            <a:pt x="697" y="298"/>
                          </a:lnTo>
                          <a:lnTo>
                            <a:pt x="697" y="300"/>
                          </a:lnTo>
                          <a:lnTo>
                            <a:pt x="697" y="298"/>
                          </a:lnTo>
                          <a:lnTo>
                            <a:pt x="695" y="298"/>
                          </a:lnTo>
                          <a:lnTo>
                            <a:pt x="695" y="300"/>
                          </a:lnTo>
                          <a:lnTo>
                            <a:pt x="694" y="300"/>
                          </a:lnTo>
                          <a:lnTo>
                            <a:pt x="694" y="298"/>
                          </a:lnTo>
                          <a:lnTo>
                            <a:pt x="694" y="300"/>
                          </a:lnTo>
                          <a:lnTo>
                            <a:pt x="692" y="300"/>
                          </a:lnTo>
                          <a:lnTo>
                            <a:pt x="690" y="301"/>
                          </a:lnTo>
                          <a:lnTo>
                            <a:pt x="690" y="300"/>
                          </a:lnTo>
                          <a:lnTo>
                            <a:pt x="688" y="300"/>
                          </a:lnTo>
                          <a:lnTo>
                            <a:pt x="686" y="300"/>
                          </a:lnTo>
                          <a:lnTo>
                            <a:pt x="688" y="300"/>
                          </a:lnTo>
                          <a:lnTo>
                            <a:pt x="688" y="301"/>
                          </a:lnTo>
                          <a:lnTo>
                            <a:pt x="688" y="303"/>
                          </a:lnTo>
                          <a:lnTo>
                            <a:pt x="686" y="303"/>
                          </a:lnTo>
                          <a:lnTo>
                            <a:pt x="688" y="303"/>
                          </a:lnTo>
                          <a:lnTo>
                            <a:pt x="688" y="305"/>
                          </a:lnTo>
                          <a:lnTo>
                            <a:pt x="686" y="305"/>
                          </a:lnTo>
                          <a:lnTo>
                            <a:pt x="688" y="305"/>
                          </a:lnTo>
                          <a:lnTo>
                            <a:pt x="686" y="305"/>
                          </a:lnTo>
                          <a:lnTo>
                            <a:pt x="684" y="305"/>
                          </a:lnTo>
                          <a:lnTo>
                            <a:pt x="682" y="305"/>
                          </a:lnTo>
                          <a:lnTo>
                            <a:pt x="682" y="303"/>
                          </a:lnTo>
                          <a:lnTo>
                            <a:pt x="682" y="305"/>
                          </a:lnTo>
                          <a:lnTo>
                            <a:pt x="682" y="303"/>
                          </a:lnTo>
                          <a:lnTo>
                            <a:pt x="682" y="305"/>
                          </a:lnTo>
                          <a:lnTo>
                            <a:pt x="680" y="305"/>
                          </a:lnTo>
                          <a:lnTo>
                            <a:pt x="678" y="305"/>
                          </a:lnTo>
                          <a:lnTo>
                            <a:pt x="678" y="307"/>
                          </a:lnTo>
                          <a:lnTo>
                            <a:pt x="676" y="307"/>
                          </a:lnTo>
                          <a:lnTo>
                            <a:pt x="676" y="309"/>
                          </a:lnTo>
                          <a:lnTo>
                            <a:pt x="676" y="307"/>
                          </a:lnTo>
                          <a:lnTo>
                            <a:pt x="676" y="309"/>
                          </a:lnTo>
                          <a:lnTo>
                            <a:pt x="676" y="307"/>
                          </a:lnTo>
                          <a:lnTo>
                            <a:pt x="676" y="309"/>
                          </a:lnTo>
                          <a:lnTo>
                            <a:pt x="674" y="309"/>
                          </a:lnTo>
                          <a:lnTo>
                            <a:pt x="672" y="309"/>
                          </a:lnTo>
                          <a:lnTo>
                            <a:pt x="672" y="311"/>
                          </a:lnTo>
                          <a:lnTo>
                            <a:pt x="672" y="309"/>
                          </a:lnTo>
                          <a:lnTo>
                            <a:pt x="670" y="311"/>
                          </a:lnTo>
                          <a:lnTo>
                            <a:pt x="669" y="311"/>
                          </a:lnTo>
                          <a:lnTo>
                            <a:pt x="669" y="313"/>
                          </a:lnTo>
                          <a:lnTo>
                            <a:pt x="669" y="311"/>
                          </a:lnTo>
                          <a:lnTo>
                            <a:pt x="667" y="313"/>
                          </a:lnTo>
                          <a:lnTo>
                            <a:pt x="665" y="313"/>
                          </a:lnTo>
                          <a:lnTo>
                            <a:pt x="665" y="315"/>
                          </a:lnTo>
                          <a:lnTo>
                            <a:pt x="663" y="315"/>
                          </a:lnTo>
                          <a:lnTo>
                            <a:pt x="663" y="317"/>
                          </a:lnTo>
                          <a:lnTo>
                            <a:pt x="661" y="317"/>
                          </a:lnTo>
                          <a:lnTo>
                            <a:pt x="661" y="319"/>
                          </a:lnTo>
                          <a:lnTo>
                            <a:pt x="659" y="319"/>
                          </a:lnTo>
                          <a:lnTo>
                            <a:pt x="659" y="321"/>
                          </a:lnTo>
                          <a:lnTo>
                            <a:pt x="659" y="323"/>
                          </a:lnTo>
                          <a:lnTo>
                            <a:pt x="657" y="323"/>
                          </a:lnTo>
                          <a:lnTo>
                            <a:pt x="657" y="324"/>
                          </a:lnTo>
                          <a:lnTo>
                            <a:pt x="655" y="324"/>
                          </a:lnTo>
                          <a:lnTo>
                            <a:pt x="655" y="326"/>
                          </a:lnTo>
                          <a:lnTo>
                            <a:pt x="653" y="326"/>
                          </a:lnTo>
                          <a:lnTo>
                            <a:pt x="651" y="326"/>
                          </a:lnTo>
                          <a:lnTo>
                            <a:pt x="651" y="328"/>
                          </a:lnTo>
                          <a:lnTo>
                            <a:pt x="651" y="330"/>
                          </a:lnTo>
                          <a:lnTo>
                            <a:pt x="649" y="330"/>
                          </a:lnTo>
                          <a:lnTo>
                            <a:pt x="647" y="330"/>
                          </a:lnTo>
                          <a:lnTo>
                            <a:pt x="647" y="332"/>
                          </a:lnTo>
                          <a:lnTo>
                            <a:pt x="647" y="334"/>
                          </a:lnTo>
                          <a:lnTo>
                            <a:pt x="646" y="334"/>
                          </a:lnTo>
                          <a:lnTo>
                            <a:pt x="644" y="334"/>
                          </a:lnTo>
                          <a:lnTo>
                            <a:pt x="644" y="336"/>
                          </a:lnTo>
                          <a:lnTo>
                            <a:pt x="642" y="336"/>
                          </a:lnTo>
                          <a:lnTo>
                            <a:pt x="642" y="334"/>
                          </a:lnTo>
                          <a:lnTo>
                            <a:pt x="642" y="332"/>
                          </a:lnTo>
                          <a:lnTo>
                            <a:pt x="640" y="332"/>
                          </a:lnTo>
                          <a:lnTo>
                            <a:pt x="638" y="332"/>
                          </a:lnTo>
                          <a:lnTo>
                            <a:pt x="638" y="330"/>
                          </a:lnTo>
                          <a:lnTo>
                            <a:pt x="636" y="332"/>
                          </a:lnTo>
                          <a:lnTo>
                            <a:pt x="636" y="330"/>
                          </a:lnTo>
                          <a:lnTo>
                            <a:pt x="634" y="330"/>
                          </a:lnTo>
                          <a:lnTo>
                            <a:pt x="634" y="328"/>
                          </a:lnTo>
                          <a:lnTo>
                            <a:pt x="632" y="328"/>
                          </a:lnTo>
                          <a:lnTo>
                            <a:pt x="632" y="326"/>
                          </a:lnTo>
                          <a:lnTo>
                            <a:pt x="630" y="326"/>
                          </a:lnTo>
                          <a:lnTo>
                            <a:pt x="630" y="324"/>
                          </a:lnTo>
                          <a:lnTo>
                            <a:pt x="630" y="323"/>
                          </a:lnTo>
                          <a:lnTo>
                            <a:pt x="628" y="323"/>
                          </a:lnTo>
                          <a:lnTo>
                            <a:pt x="628" y="324"/>
                          </a:lnTo>
                          <a:lnTo>
                            <a:pt x="626" y="323"/>
                          </a:lnTo>
                          <a:lnTo>
                            <a:pt x="624" y="323"/>
                          </a:lnTo>
                          <a:lnTo>
                            <a:pt x="624" y="324"/>
                          </a:lnTo>
                          <a:lnTo>
                            <a:pt x="622" y="324"/>
                          </a:lnTo>
                          <a:lnTo>
                            <a:pt x="621" y="324"/>
                          </a:lnTo>
                          <a:lnTo>
                            <a:pt x="621" y="323"/>
                          </a:lnTo>
                          <a:lnTo>
                            <a:pt x="619" y="321"/>
                          </a:lnTo>
                          <a:lnTo>
                            <a:pt x="619" y="319"/>
                          </a:lnTo>
                          <a:lnTo>
                            <a:pt x="617" y="319"/>
                          </a:lnTo>
                          <a:lnTo>
                            <a:pt x="615" y="319"/>
                          </a:lnTo>
                          <a:lnTo>
                            <a:pt x="615" y="317"/>
                          </a:lnTo>
                          <a:lnTo>
                            <a:pt x="615" y="315"/>
                          </a:lnTo>
                          <a:lnTo>
                            <a:pt x="613" y="315"/>
                          </a:lnTo>
                          <a:lnTo>
                            <a:pt x="611" y="315"/>
                          </a:lnTo>
                          <a:lnTo>
                            <a:pt x="609" y="315"/>
                          </a:lnTo>
                          <a:lnTo>
                            <a:pt x="609" y="317"/>
                          </a:lnTo>
                          <a:lnTo>
                            <a:pt x="611" y="317"/>
                          </a:lnTo>
                          <a:lnTo>
                            <a:pt x="609" y="319"/>
                          </a:lnTo>
                          <a:lnTo>
                            <a:pt x="609" y="321"/>
                          </a:lnTo>
                          <a:lnTo>
                            <a:pt x="607" y="323"/>
                          </a:lnTo>
                          <a:lnTo>
                            <a:pt x="607" y="324"/>
                          </a:lnTo>
                          <a:lnTo>
                            <a:pt x="607" y="326"/>
                          </a:lnTo>
                          <a:lnTo>
                            <a:pt x="607" y="328"/>
                          </a:lnTo>
                          <a:lnTo>
                            <a:pt x="607" y="330"/>
                          </a:lnTo>
                          <a:lnTo>
                            <a:pt x="607" y="332"/>
                          </a:lnTo>
                          <a:lnTo>
                            <a:pt x="607" y="334"/>
                          </a:lnTo>
                          <a:lnTo>
                            <a:pt x="609" y="334"/>
                          </a:lnTo>
                          <a:lnTo>
                            <a:pt x="609" y="336"/>
                          </a:lnTo>
                          <a:lnTo>
                            <a:pt x="609" y="338"/>
                          </a:lnTo>
                          <a:lnTo>
                            <a:pt x="607" y="340"/>
                          </a:lnTo>
                          <a:lnTo>
                            <a:pt x="607" y="342"/>
                          </a:lnTo>
                          <a:lnTo>
                            <a:pt x="607" y="344"/>
                          </a:lnTo>
                          <a:lnTo>
                            <a:pt x="607" y="346"/>
                          </a:lnTo>
                          <a:lnTo>
                            <a:pt x="607" y="348"/>
                          </a:lnTo>
                          <a:lnTo>
                            <a:pt x="607" y="349"/>
                          </a:lnTo>
                          <a:lnTo>
                            <a:pt x="605" y="351"/>
                          </a:lnTo>
                          <a:lnTo>
                            <a:pt x="605" y="353"/>
                          </a:lnTo>
                          <a:lnTo>
                            <a:pt x="607" y="353"/>
                          </a:lnTo>
                          <a:lnTo>
                            <a:pt x="607" y="355"/>
                          </a:lnTo>
                          <a:lnTo>
                            <a:pt x="607" y="357"/>
                          </a:lnTo>
                          <a:lnTo>
                            <a:pt x="605" y="357"/>
                          </a:lnTo>
                          <a:lnTo>
                            <a:pt x="605" y="359"/>
                          </a:lnTo>
                          <a:lnTo>
                            <a:pt x="603" y="359"/>
                          </a:lnTo>
                          <a:lnTo>
                            <a:pt x="603" y="361"/>
                          </a:lnTo>
                          <a:lnTo>
                            <a:pt x="601" y="361"/>
                          </a:lnTo>
                          <a:lnTo>
                            <a:pt x="601" y="363"/>
                          </a:lnTo>
                          <a:lnTo>
                            <a:pt x="599" y="363"/>
                          </a:lnTo>
                          <a:lnTo>
                            <a:pt x="598" y="365"/>
                          </a:lnTo>
                          <a:lnTo>
                            <a:pt x="598" y="363"/>
                          </a:lnTo>
                          <a:lnTo>
                            <a:pt x="596" y="363"/>
                          </a:lnTo>
                          <a:lnTo>
                            <a:pt x="596" y="361"/>
                          </a:lnTo>
                          <a:lnTo>
                            <a:pt x="594" y="361"/>
                          </a:lnTo>
                          <a:lnTo>
                            <a:pt x="596" y="363"/>
                          </a:lnTo>
                          <a:lnTo>
                            <a:pt x="594" y="363"/>
                          </a:lnTo>
                          <a:lnTo>
                            <a:pt x="594" y="365"/>
                          </a:lnTo>
                          <a:lnTo>
                            <a:pt x="594" y="367"/>
                          </a:lnTo>
                          <a:lnTo>
                            <a:pt x="594" y="369"/>
                          </a:lnTo>
                          <a:lnTo>
                            <a:pt x="594" y="371"/>
                          </a:lnTo>
                          <a:lnTo>
                            <a:pt x="594" y="372"/>
                          </a:lnTo>
                          <a:lnTo>
                            <a:pt x="594" y="374"/>
                          </a:lnTo>
                          <a:lnTo>
                            <a:pt x="594" y="376"/>
                          </a:lnTo>
                          <a:lnTo>
                            <a:pt x="592" y="376"/>
                          </a:lnTo>
                          <a:lnTo>
                            <a:pt x="592" y="378"/>
                          </a:lnTo>
                          <a:lnTo>
                            <a:pt x="592" y="380"/>
                          </a:lnTo>
                          <a:lnTo>
                            <a:pt x="592" y="382"/>
                          </a:lnTo>
                          <a:lnTo>
                            <a:pt x="590" y="382"/>
                          </a:lnTo>
                          <a:lnTo>
                            <a:pt x="590" y="384"/>
                          </a:lnTo>
                          <a:lnTo>
                            <a:pt x="590" y="386"/>
                          </a:lnTo>
                          <a:lnTo>
                            <a:pt x="590" y="388"/>
                          </a:lnTo>
                          <a:lnTo>
                            <a:pt x="590" y="390"/>
                          </a:lnTo>
                          <a:lnTo>
                            <a:pt x="588" y="390"/>
                          </a:lnTo>
                          <a:lnTo>
                            <a:pt x="588" y="392"/>
                          </a:lnTo>
                          <a:lnTo>
                            <a:pt x="586" y="392"/>
                          </a:lnTo>
                          <a:lnTo>
                            <a:pt x="586" y="394"/>
                          </a:lnTo>
                          <a:lnTo>
                            <a:pt x="584" y="394"/>
                          </a:lnTo>
                          <a:lnTo>
                            <a:pt x="582" y="394"/>
                          </a:lnTo>
                          <a:lnTo>
                            <a:pt x="582" y="396"/>
                          </a:lnTo>
                          <a:lnTo>
                            <a:pt x="580" y="396"/>
                          </a:lnTo>
                          <a:lnTo>
                            <a:pt x="582" y="396"/>
                          </a:lnTo>
                          <a:lnTo>
                            <a:pt x="582" y="397"/>
                          </a:lnTo>
                          <a:lnTo>
                            <a:pt x="584" y="397"/>
                          </a:lnTo>
                          <a:lnTo>
                            <a:pt x="582" y="397"/>
                          </a:lnTo>
                          <a:lnTo>
                            <a:pt x="582" y="399"/>
                          </a:lnTo>
                          <a:lnTo>
                            <a:pt x="584" y="399"/>
                          </a:lnTo>
                          <a:lnTo>
                            <a:pt x="582" y="399"/>
                          </a:lnTo>
                          <a:lnTo>
                            <a:pt x="584" y="401"/>
                          </a:lnTo>
                          <a:lnTo>
                            <a:pt x="584" y="403"/>
                          </a:lnTo>
                          <a:lnTo>
                            <a:pt x="584" y="405"/>
                          </a:lnTo>
                          <a:lnTo>
                            <a:pt x="584" y="403"/>
                          </a:lnTo>
                          <a:lnTo>
                            <a:pt x="584" y="405"/>
                          </a:lnTo>
                          <a:lnTo>
                            <a:pt x="584" y="407"/>
                          </a:lnTo>
                          <a:lnTo>
                            <a:pt x="582" y="407"/>
                          </a:lnTo>
                          <a:lnTo>
                            <a:pt x="584" y="407"/>
                          </a:lnTo>
                          <a:lnTo>
                            <a:pt x="582" y="407"/>
                          </a:lnTo>
                          <a:lnTo>
                            <a:pt x="582" y="409"/>
                          </a:lnTo>
                          <a:lnTo>
                            <a:pt x="582" y="411"/>
                          </a:lnTo>
                          <a:lnTo>
                            <a:pt x="580" y="411"/>
                          </a:lnTo>
                          <a:lnTo>
                            <a:pt x="582" y="411"/>
                          </a:lnTo>
                          <a:lnTo>
                            <a:pt x="580" y="411"/>
                          </a:lnTo>
                          <a:lnTo>
                            <a:pt x="580" y="413"/>
                          </a:lnTo>
                          <a:lnTo>
                            <a:pt x="580" y="415"/>
                          </a:lnTo>
                          <a:lnTo>
                            <a:pt x="578" y="415"/>
                          </a:lnTo>
                          <a:lnTo>
                            <a:pt x="580" y="415"/>
                          </a:lnTo>
                          <a:lnTo>
                            <a:pt x="580" y="417"/>
                          </a:lnTo>
                          <a:lnTo>
                            <a:pt x="578" y="417"/>
                          </a:lnTo>
                          <a:lnTo>
                            <a:pt x="576" y="417"/>
                          </a:lnTo>
                          <a:lnTo>
                            <a:pt x="576" y="419"/>
                          </a:lnTo>
                          <a:lnTo>
                            <a:pt x="576" y="420"/>
                          </a:lnTo>
                          <a:lnTo>
                            <a:pt x="576" y="422"/>
                          </a:lnTo>
                          <a:lnTo>
                            <a:pt x="574" y="422"/>
                          </a:lnTo>
                          <a:lnTo>
                            <a:pt x="576" y="424"/>
                          </a:lnTo>
                          <a:lnTo>
                            <a:pt x="574" y="424"/>
                          </a:lnTo>
                          <a:lnTo>
                            <a:pt x="574" y="426"/>
                          </a:lnTo>
                          <a:lnTo>
                            <a:pt x="573" y="428"/>
                          </a:lnTo>
                          <a:lnTo>
                            <a:pt x="574" y="428"/>
                          </a:lnTo>
                          <a:lnTo>
                            <a:pt x="574" y="430"/>
                          </a:lnTo>
                          <a:lnTo>
                            <a:pt x="573" y="430"/>
                          </a:lnTo>
                          <a:lnTo>
                            <a:pt x="573" y="428"/>
                          </a:lnTo>
                          <a:lnTo>
                            <a:pt x="573" y="430"/>
                          </a:lnTo>
                          <a:lnTo>
                            <a:pt x="573" y="432"/>
                          </a:lnTo>
                          <a:lnTo>
                            <a:pt x="573" y="430"/>
                          </a:lnTo>
                          <a:lnTo>
                            <a:pt x="573" y="432"/>
                          </a:lnTo>
                          <a:lnTo>
                            <a:pt x="573" y="434"/>
                          </a:lnTo>
                          <a:lnTo>
                            <a:pt x="571" y="434"/>
                          </a:lnTo>
                          <a:lnTo>
                            <a:pt x="571" y="432"/>
                          </a:lnTo>
                          <a:lnTo>
                            <a:pt x="571" y="434"/>
                          </a:lnTo>
                          <a:lnTo>
                            <a:pt x="571" y="436"/>
                          </a:lnTo>
                          <a:lnTo>
                            <a:pt x="571" y="434"/>
                          </a:lnTo>
                          <a:lnTo>
                            <a:pt x="573" y="434"/>
                          </a:lnTo>
                          <a:lnTo>
                            <a:pt x="573" y="436"/>
                          </a:lnTo>
                          <a:lnTo>
                            <a:pt x="571" y="436"/>
                          </a:lnTo>
                          <a:lnTo>
                            <a:pt x="571" y="434"/>
                          </a:lnTo>
                          <a:lnTo>
                            <a:pt x="569" y="434"/>
                          </a:lnTo>
                          <a:lnTo>
                            <a:pt x="571" y="436"/>
                          </a:lnTo>
                          <a:lnTo>
                            <a:pt x="569" y="436"/>
                          </a:lnTo>
                          <a:lnTo>
                            <a:pt x="569" y="438"/>
                          </a:lnTo>
                          <a:lnTo>
                            <a:pt x="571" y="438"/>
                          </a:lnTo>
                          <a:lnTo>
                            <a:pt x="571" y="440"/>
                          </a:lnTo>
                          <a:lnTo>
                            <a:pt x="569" y="440"/>
                          </a:lnTo>
                          <a:lnTo>
                            <a:pt x="567" y="440"/>
                          </a:lnTo>
                          <a:lnTo>
                            <a:pt x="565" y="440"/>
                          </a:lnTo>
                          <a:lnTo>
                            <a:pt x="563" y="440"/>
                          </a:lnTo>
                          <a:lnTo>
                            <a:pt x="565" y="442"/>
                          </a:lnTo>
                          <a:lnTo>
                            <a:pt x="565" y="444"/>
                          </a:lnTo>
                          <a:lnTo>
                            <a:pt x="565" y="445"/>
                          </a:lnTo>
                          <a:lnTo>
                            <a:pt x="567" y="444"/>
                          </a:lnTo>
                          <a:lnTo>
                            <a:pt x="567" y="445"/>
                          </a:lnTo>
                          <a:lnTo>
                            <a:pt x="565" y="445"/>
                          </a:lnTo>
                          <a:lnTo>
                            <a:pt x="565" y="447"/>
                          </a:lnTo>
                          <a:lnTo>
                            <a:pt x="567" y="447"/>
                          </a:lnTo>
                          <a:lnTo>
                            <a:pt x="567" y="449"/>
                          </a:lnTo>
                          <a:lnTo>
                            <a:pt x="567" y="451"/>
                          </a:lnTo>
                          <a:lnTo>
                            <a:pt x="567" y="453"/>
                          </a:lnTo>
                          <a:lnTo>
                            <a:pt x="567" y="451"/>
                          </a:lnTo>
                          <a:lnTo>
                            <a:pt x="567" y="453"/>
                          </a:lnTo>
                          <a:lnTo>
                            <a:pt x="567" y="455"/>
                          </a:lnTo>
                          <a:lnTo>
                            <a:pt x="565" y="455"/>
                          </a:lnTo>
                          <a:lnTo>
                            <a:pt x="565" y="457"/>
                          </a:lnTo>
                          <a:lnTo>
                            <a:pt x="563" y="457"/>
                          </a:lnTo>
                          <a:lnTo>
                            <a:pt x="565" y="457"/>
                          </a:lnTo>
                          <a:lnTo>
                            <a:pt x="563" y="459"/>
                          </a:lnTo>
                          <a:lnTo>
                            <a:pt x="565" y="459"/>
                          </a:lnTo>
                          <a:lnTo>
                            <a:pt x="567" y="459"/>
                          </a:lnTo>
                          <a:lnTo>
                            <a:pt x="567" y="461"/>
                          </a:lnTo>
                          <a:lnTo>
                            <a:pt x="567" y="459"/>
                          </a:lnTo>
                          <a:lnTo>
                            <a:pt x="569" y="459"/>
                          </a:lnTo>
                          <a:lnTo>
                            <a:pt x="567" y="459"/>
                          </a:lnTo>
                          <a:lnTo>
                            <a:pt x="569" y="459"/>
                          </a:lnTo>
                          <a:lnTo>
                            <a:pt x="569" y="461"/>
                          </a:lnTo>
                          <a:lnTo>
                            <a:pt x="571" y="461"/>
                          </a:lnTo>
                          <a:lnTo>
                            <a:pt x="569" y="461"/>
                          </a:lnTo>
                          <a:lnTo>
                            <a:pt x="569" y="463"/>
                          </a:lnTo>
                          <a:lnTo>
                            <a:pt x="571" y="463"/>
                          </a:lnTo>
                          <a:lnTo>
                            <a:pt x="571" y="465"/>
                          </a:lnTo>
                          <a:lnTo>
                            <a:pt x="569" y="467"/>
                          </a:lnTo>
                          <a:lnTo>
                            <a:pt x="571" y="467"/>
                          </a:lnTo>
                          <a:lnTo>
                            <a:pt x="573" y="467"/>
                          </a:lnTo>
                          <a:lnTo>
                            <a:pt x="573" y="468"/>
                          </a:lnTo>
                          <a:lnTo>
                            <a:pt x="574" y="468"/>
                          </a:lnTo>
                          <a:lnTo>
                            <a:pt x="573" y="468"/>
                          </a:lnTo>
                          <a:lnTo>
                            <a:pt x="573" y="470"/>
                          </a:lnTo>
                          <a:lnTo>
                            <a:pt x="574" y="470"/>
                          </a:lnTo>
                          <a:lnTo>
                            <a:pt x="574" y="472"/>
                          </a:lnTo>
                          <a:lnTo>
                            <a:pt x="576" y="472"/>
                          </a:lnTo>
                          <a:lnTo>
                            <a:pt x="576" y="474"/>
                          </a:lnTo>
                          <a:lnTo>
                            <a:pt x="574" y="474"/>
                          </a:lnTo>
                          <a:lnTo>
                            <a:pt x="576" y="474"/>
                          </a:lnTo>
                          <a:lnTo>
                            <a:pt x="578" y="474"/>
                          </a:lnTo>
                          <a:lnTo>
                            <a:pt x="576" y="474"/>
                          </a:lnTo>
                          <a:lnTo>
                            <a:pt x="576" y="476"/>
                          </a:lnTo>
                          <a:lnTo>
                            <a:pt x="576" y="478"/>
                          </a:lnTo>
                          <a:lnTo>
                            <a:pt x="578" y="478"/>
                          </a:lnTo>
                          <a:lnTo>
                            <a:pt x="580" y="478"/>
                          </a:lnTo>
                          <a:lnTo>
                            <a:pt x="580" y="480"/>
                          </a:lnTo>
                          <a:lnTo>
                            <a:pt x="580" y="482"/>
                          </a:lnTo>
                          <a:lnTo>
                            <a:pt x="582" y="482"/>
                          </a:lnTo>
                          <a:lnTo>
                            <a:pt x="582" y="484"/>
                          </a:lnTo>
                          <a:lnTo>
                            <a:pt x="580" y="486"/>
                          </a:lnTo>
                          <a:lnTo>
                            <a:pt x="578" y="486"/>
                          </a:lnTo>
                          <a:lnTo>
                            <a:pt x="576" y="486"/>
                          </a:lnTo>
                          <a:lnTo>
                            <a:pt x="574" y="486"/>
                          </a:lnTo>
                          <a:lnTo>
                            <a:pt x="573" y="484"/>
                          </a:lnTo>
                          <a:lnTo>
                            <a:pt x="571" y="484"/>
                          </a:lnTo>
                          <a:lnTo>
                            <a:pt x="571" y="482"/>
                          </a:lnTo>
                          <a:lnTo>
                            <a:pt x="569" y="480"/>
                          </a:lnTo>
                          <a:lnTo>
                            <a:pt x="569" y="478"/>
                          </a:lnTo>
                          <a:lnTo>
                            <a:pt x="569" y="476"/>
                          </a:lnTo>
                          <a:lnTo>
                            <a:pt x="571" y="474"/>
                          </a:lnTo>
                          <a:lnTo>
                            <a:pt x="571" y="472"/>
                          </a:lnTo>
                          <a:lnTo>
                            <a:pt x="571" y="470"/>
                          </a:lnTo>
                          <a:lnTo>
                            <a:pt x="569" y="470"/>
                          </a:lnTo>
                          <a:lnTo>
                            <a:pt x="567" y="470"/>
                          </a:lnTo>
                          <a:lnTo>
                            <a:pt x="565" y="470"/>
                          </a:lnTo>
                          <a:lnTo>
                            <a:pt x="563" y="472"/>
                          </a:lnTo>
                          <a:lnTo>
                            <a:pt x="563" y="474"/>
                          </a:lnTo>
                          <a:lnTo>
                            <a:pt x="563" y="476"/>
                          </a:lnTo>
                          <a:lnTo>
                            <a:pt x="565" y="478"/>
                          </a:lnTo>
                          <a:lnTo>
                            <a:pt x="565" y="480"/>
                          </a:lnTo>
                          <a:lnTo>
                            <a:pt x="567" y="480"/>
                          </a:lnTo>
                          <a:lnTo>
                            <a:pt x="567" y="482"/>
                          </a:lnTo>
                          <a:lnTo>
                            <a:pt x="567" y="484"/>
                          </a:lnTo>
                          <a:lnTo>
                            <a:pt x="565" y="484"/>
                          </a:lnTo>
                          <a:lnTo>
                            <a:pt x="563" y="484"/>
                          </a:lnTo>
                          <a:lnTo>
                            <a:pt x="563" y="482"/>
                          </a:lnTo>
                          <a:lnTo>
                            <a:pt x="561" y="480"/>
                          </a:lnTo>
                          <a:lnTo>
                            <a:pt x="561" y="478"/>
                          </a:lnTo>
                          <a:lnTo>
                            <a:pt x="561" y="480"/>
                          </a:lnTo>
                          <a:lnTo>
                            <a:pt x="559" y="480"/>
                          </a:lnTo>
                          <a:lnTo>
                            <a:pt x="557" y="480"/>
                          </a:lnTo>
                          <a:lnTo>
                            <a:pt x="555" y="480"/>
                          </a:lnTo>
                          <a:lnTo>
                            <a:pt x="557" y="480"/>
                          </a:lnTo>
                          <a:lnTo>
                            <a:pt x="559" y="480"/>
                          </a:lnTo>
                          <a:lnTo>
                            <a:pt x="559" y="482"/>
                          </a:lnTo>
                          <a:lnTo>
                            <a:pt x="557" y="482"/>
                          </a:lnTo>
                          <a:lnTo>
                            <a:pt x="555" y="482"/>
                          </a:lnTo>
                          <a:lnTo>
                            <a:pt x="557" y="482"/>
                          </a:lnTo>
                          <a:lnTo>
                            <a:pt x="559" y="482"/>
                          </a:lnTo>
                          <a:lnTo>
                            <a:pt x="559" y="484"/>
                          </a:lnTo>
                          <a:lnTo>
                            <a:pt x="557" y="484"/>
                          </a:lnTo>
                          <a:lnTo>
                            <a:pt x="557" y="486"/>
                          </a:lnTo>
                          <a:lnTo>
                            <a:pt x="557" y="484"/>
                          </a:lnTo>
                          <a:lnTo>
                            <a:pt x="555" y="484"/>
                          </a:lnTo>
                          <a:lnTo>
                            <a:pt x="555" y="486"/>
                          </a:lnTo>
                          <a:lnTo>
                            <a:pt x="557" y="486"/>
                          </a:lnTo>
                          <a:lnTo>
                            <a:pt x="555" y="486"/>
                          </a:lnTo>
                          <a:lnTo>
                            <a:pt x="555" y="488"/>
                          </a:lnTo>
                          <a:lnTo>
                            <a:pt x="557" y="488"/>
                          </a:lnTo>
                          <a:lnTo>
                            <a:pt x="555" y="488"/>
                          </a:lnTo>
                          <a:lnTo>
                            <a:pt x="555" y="490"/>
                          </a:lnTo>
                          <a:lnTo>
                            <a:pt x="557" y="490"/>
                          </a:lnTo>
                          <a:lnTo>
                            <a:pt x="557" y="488"/>
                          </a:lnTo>
                          <a:lnTo>
                            <a:pt x="559" y="488"/>
                          </a:lnTo>
                          <a:lnTo>
                            <a:pt x="559" y="490"/>
                          </a:lnTo>
                          <a:lnTo>
                            <a:pt x="557" y="490"/>
                          </a:lnTo>
                          <a:lnTo>
                            <a:pt x="559" y="490"/>
                          </a:lnTo>
                          <a:lnTo>
                            <a:pt x="559" y="492"/>
                          </a:lnTo>
                          <a:lnTo>
                            <a:pt x="557" y="492"/>
                          </a:lnTo>
                          <a:lnTo>
                            <a:pt x="557" y="490"/>
                          </a:lnTo>
                          <a:lnTo>
                            <a:pt x="557" y="492"/>
                          </a:lnTo>
                          <a:lnTo>
                            <a:pt x="557" y="493"/>
                          </a:lnTo>
                          <a:lnTo>
                            <a:pt x="557" y="492"/>
                          </a:lnTo>
                          <a:lnTo>
                            <a:pt x="557" y="493"/>
                          </a:lnTo>
                          <a:lnTo>
                            <a:pt x="557" y="495"/>
                          </a:lnTo>
                          <a:lnTo>
                            <a:pt x="557" y="493"/>
                          </a:lnTo>
                          <a:lnTo>
                            <a:pt x="555" y="493"/>
                          </a:lnTo>
                          <a:lnTo>
                            <a:pt x="555" y="495"/>
                          </a:lnTo>
                          <a:lnTo>
                            <a:pt x="553" y="495"/>
                          </a:lnTo>
                          <a:lnTo>
                            <a:pt x="555" y="495"/>
                          </a:lnTo>
                          <a:lnTo>
                            <a:pt x="555" y="497"/>
                          </a:lnTo>
                          <a:lnTo>
                            <a:pt x="557" y="497"/>
                          </a:lnTo>
                          <a:lnTo>
                            <a:pt x="555" y="497"/>
                          </a:lnTo>
                          <a:lnTo>
                            <a:pt x="553" y="497"/>
                          </a:lnTo>
                          <a:lnTo>
                            <a:pt x="553" y="499"/>
                          </a:lnTo>
                          <a:lnTo>
                            <a:pt x="553" y="501"/>
                          </a:lnTo>
                          <a:lnTo>
                            <a:pt x="551" y="501"/>
                          </a:lnTo>
                          <a:lnTo>
                            <a:pt x="550" y="501"/>
                          </a:lnTo>
                          <a:lnTo>
                            <a:pt x="551" y="501"/>
                          </a:lnTo>
                          <a:lnTo>
                            <a:pt x="551" y="503"/>
                          </a:lnTo>
                          <a:lnTo>
                            <a:pt x="550" y="503"/>
                          </a:lnTo>
                          <a:lnTo>
                            <a:pt x="548" y="503"/>
                          </a:lnTo>
                          <a:lnTo>
                            <a:pt x="548" y="505"/>
                          </a:lnTo>
                          <a:lnTo>
                            <a:pt x="548" y="503"/>
                          </a:lnTo>
                          <a:lnTo>
                            <a:pt x="548" y="505"/>
                          </a:lnTo>
                          <a:lnTo>
                            <a:pt x="546" y="505"/>
                          </a:lnTo>
                          <a:lnTo>
                            <a:pt x="546" y="507"/>
                          </a:lnTo>
                          <a:lnTo>
                            <a:pt x="544" y="507"/>
                          </a:lnTo>
                          <a:lnTo>
                            <a:pt x="544" y="509"/>
                          </a:lnTo>
                          <a:lnTo>
                            <a:pt x="542" y="509"/>
                          </a:lnTo>
                          <a:lnTo>
                            <a:pt x="542" y="511"/>
                          </a:lnTo>
                          <a:lnTo>
                            <a:pt x="544" y="509"/>
                          </a:lnTo>
                          <a:lnTo>
                            <a:pt x="544" y="511"/>
                          </a:lnTo>
                          <a:lnTo>
                            <a:pt x="542" y="511"/>
                          </a:lnTo>
                          <a:lnTo>
                            <a:pt x="542" y="513"/>
                          </a:lnTo>
                          <a:lnTo>
                            <a:pt x="542" y="515"/>
                          </a:lnTo>
                          <a:lnTo>
                            <a:pt x="540" y="515"/>
                          </a:lnTo>
                          <a:lnTo>
                            <a:pt x="542" y="515"/>
                          </a:lnTo>
                          <a:lnTo>
                            <a:pt x="540" y="515"/>
                          </a:lnTo>
                          <a:lnTo>
                            <a:pt x="540" y="516"/>
                          </a:lnTo>
                          <a:lnTo>
                            <a:pt x="538" y="516"/>
                          </a:lnTo>
                          <a:lnTo>
                            <a:pt x="538" y="518"/>
                          </a:lnTo>
                          <a:lnTo>
                            <a:pt x="538" y="516"/>
                          </a:lnTo>
                          <a:lnTo>
                            <a:pt x="536" y="518"/>
                          </a:lnTo>
                          <a:lnTo>
                            <a:pt x="538" y="518"/>
                          </a:lnTo>
                          <a:lnTo>
                            <a:pt x="536" y="518"/>
                          </a:lnTo>
                          <a:lnTo>
                            <a:pt x="536" y="520"/>
                          </a:lnTo>
                          <a:lnTo>
                            <a:pt x="534" y="520"/>
                          </a:lnTo>
                          <a:lnTo>
                            <a:pt x="532" y="520"/>
                          </a:lnTo>
                          <a:lnTo>
                            <a:pt x="530" y="520"/>
                          </a:lnTo>
                          <a:lnTo>
                            <a:pt x="530" y="522"/>
                          </a:lnTo>
                          <a:lnTo>
                            <a:pt x="528" y="522"/>
                          </a:lnTo>
                          <a:lnTo>
                            <a:pt x="528" y="520"/>
                          </a:lnTo>
                          <a:lnTo>
                            <a:pt x="526" y="520"/>
                          </a:lnTo>
                          <a:lnTo>
                            <a:pt x="526" y="518"/>
                          </a:lnTo>
                          <a:lnTo>
                            <a:pt x="525" y="518"/>
                          </a:lnTo>
                          <a:lnTo>
                            <a:pt x="525" y="516"/>
                          </a:lnTo>
                          <a:lnTo>
                            <a:pt x="523" y="518"/>
                          </a:lnTo>
                          <a:lnTo>
                            <a:pt x="523" y="516"/>
                          </a:lnTo>
                          <a:lnTo>
                            <a:pt x="521" y="516"/>
                          </a:lnTo>
                          <a:lnTo>
                            <a:pt x="519" y="516"/>
                          </a:lnTo>
                          <a:lnTo>
                            <a:pt x="517" y="518"/>
                          </a:lnTo>
                          <a:lnTo>
                            <a:pt x="515" y="518"/>
                          </a:lnTo>
                          <a:lnTo>
                            <a:pt x="513" y="518"/>
                          </a:lnTo>
                          <a:lnTo>
                            <a:pt x="513" y="516"/>
                          </a:lnTo>
                          <a:lnTo>
                            <a:pt x="513" y="518"/>
                          </a:lnTo>
                          <a:lnTo>
                            <a:pt x="511" y="520"/>
                          </a:lnTo>
                          <a:lnTo>
                            <a:pt x="511" y="522"/>
                          </a:lnTo>
                          <a:lnTo>
                            <a:pt x="509" y="522"/>
                          </a:lnTo>
                          <a:lnTo>
                            <a:pt x="507" y="524"/>
                          </a:lnTo>
                          <a:lnTo>
                            <a:pt x="505" y="526"/>
                          </a:lnTo>
                          <a:lnTo>
                            <a:pt x="505" y="530"/>
                          </a:lnTo>
                          <a:lnTo>
                            <a:pt x="505" y="532"/>
                          </a:lnTo>
                          <a:lnTo>
                            <a:pt x="505" y="534"/>
                          </a:lnTo>
                          <a:lnTo>
                            <a:pt x="505" y="536"/>
                          </a:lnTo>
                          <a:lnTo>
                            <a:pt x="505" y="538"/>
                          </a:lnTo>
                          <a:lnTo>
                            <a:pt x="503" y="538"/>
                          </a:lnTo>
                          <a:lnTo>
                            <a:pt x="503" y="540"/>
                          </a:lnTo>
                          <a:lnTo>
                            <a:pt x="502" y="541"/>
                          </a:lnTo>
                          <a:lnTo>
                            <a:pt x="500" y="541"/>
                          </a:lnTo>
                          <a:lnTo>
                            <a:pt x="498" y="541"/>
                          </a:lnTo>
                          <a:lnTo>
                            <a:pt x="496" y="541"/>
                          </a:lnTo>
                          <a:lnTo>
                            <a:pt x="494" y="541"/>
                          </a:lnTo>
                          <a:lnTo>
                            <a:pt x="494" y="543"/>
                          </a:lnTo>
                          <a:lnTo>
                            <a:pt x="436" y="603"/>
                          </a:lnTo>
                          <a:lnTo>
                            <a:pt x="434" y="603"/>
                          </a:lnTo>
                          <a:lnTo>
                            <a:pt x="434" y="605"/>
                          </a:lnTo>
                          <a:lnTo>
                            <a:pt x="432" y="605"/>
                          </a:lnTo>
                          <a:lnTo>
                            <a:pt x="431" y="607"/>
                          </a:lnTo>
                          <a:lnTo>
                            <a:pt x="429" y="607"/>
                          </a:lnTo>
                          <a:lnTo>
                            <a:pt x="429" y="605"/>
                          </a:lnTo>
                          <a:lnTo>
                            <a:pt x="427" y="605"/>
                          </a:lnTo>
                          <a:lnTo>
                            <a:pt x="425" y="605"/>
                          </a:lnTo>
                          <a:lnTo>
                            <a:pt x="423" y="605"/>
                          </a:lnTo>
                          <a:lnTo>
                            <a:pt x="421" y="605"/>
                          </a:lnTo>
                          <a:lnTo>
                            <a:pt x="421" y="603"/>
                          </a:lnTo>
                          <a:lnTo>
                            <a:pt x="423" y="603"/>
                          </a:lnTo>
                          <a:lnTo>
                            <a:pt x="425" y="603"/>
                          </a:lnTo>
                          <a:lnTo>
                            <a:pt x="425" y="601"/>
                          </a:lnTo>
                          <a:lnTo>
                            <a:pt x="425" y="599"/>
                          </a:lnTo>
                          <a:lnTo>
                            <a:pt x="427" y="599"/>
                          </a:lnTo>
                          <a:lnTo>
                            <a:pt x="427" y="597"/>
                          </a:lnTo>
                          <a:lnTo>
                            <a:pt x="425" y="597"/>
                          </a:lnTo>
                          <a:lnTo>
                            <a:pt x="425" y="595"/>
                          </a:lnTo>
                          <a:lnTo>
                            <a:pt x="423" y="593"/>
                          </a:lnTo>
                          <a:lnTo>
                            <a:pt x="421" y="593"/>
                          </a:lnTo>
                          <a:lnTo>
                            <a:pt x="419" y="593"/>
                          </a:lnTo>
                          <a:lnTo>
                            <a:pt x="417" y="593"/>
                          </a:lnTo>
                          <a:lnTo>
                            <a:pt x="415" y="593"/>
                          </a:lnTo>
                          <a:lnTo>
                            <a:pt x="413" y="593"/>
                          </a:lnTo>
                          <a:lnTo>
                            <a:pt x="413" y="591"/>
                          </a:lnTo>
                          <a:lnTo>
                            <a:pt x="413" y="589"/>
                          </a:lnTo>
                          <a:lnTo>
                            <a:pt x="411" y="589"/>
                          </a:lnTo>
                          <a:lnTo>
                            <a:pt x="411" y="588"/>
                          </a:lnTo>
                          <a:lnTo>
                            <a:pt x="411" y="586"/>
                          </a:lnTo>
                          <a:lnTo>
                            <a:pt x="409" y="584"/>
                          </a:lnTo>
                          <a:lnTo>
                            <a:pt x="407" y="584"/>
                          </a:lnTo>
                          <a:lnTo>
                            <a:pt x="407" y="586"/>
                          </a:lnTo>
                          <a:lnTo>
                            <a:pt x="407" y="588"/>
                          </a:lnTo>
                          <a:lnTo>
                            <a:pt x="406" y="589"/>
                          </a:lnTo>
                          <a:lnTo>
                            <a:pt x="404" y="589"/>
                          </a:lnTo>
                          <a:lnTo>
                            <a:pt x="404" y="588"/>
                          </a:lnTo>
                          <a:lnTo>
                            <a:pt x="402" y="586"/>
                          </a:lnTo>
                          <a:lnTo>
                            <a:pt x="400" y="586"/>
                          </a:lnTo>
                          <a:lnTo>
                            <a:pt x="400" y="588"/>
                          </a:lnTo>
                          <a:lnTo>
                            <a:pt x="400" y="589"/>
                          </a:lnTo>
                          <a:lnTo>
                            <a:pt x="400" y="591"/>
                          </a:lnTo>
                          <a:lnTo>
                            <a:pt x="398" y="591"/>
                          </a:lnTo>
                          <a:lnTo>
                            <a:pt x="398" y="589"/>
                          </a:lnTo>
                          <a:lnTo>
                            <a:pt x="396" y="588"/>
                          </a:lnTo>
                          <a:lnTo>
                            <a:pt x="394" y="588"/>
                          </a:lnTo>
                          <a:lnTo>
                            <a:pt x="392" y="588"/>
                          </a:lnTo>
                          <a:lnTo>
                            <a:pt x="392" y="589"/>
                          </a:lnTo>
                          <a:lnTo>
                            <a:pt x="390" y="591"/>
                          </a:lnTo>
                          <a:lnTo>
                            <a:pt x="390" y="593"/>
                          </a:lnTo>
                          <a:lnTo>
                            <a:pt x="388" y="593"/>
                          </a:lnTo>
                          <a:lnTo>
                            <a:pt x="386" y="593"/>
                          </a:lnTo>
                          <a:lnTo>
                            <a:pt x="384" y="593"/>
                          </a:lnTo>
                          <a:lnTo>
                            <a:pt x="383" y="591"/>
                          </a:lnTo>
                          <a:lnTo>
                            <a:pt x="383" y="589"/>
                          </a:lnTo>
                          <a:lnTo>
                            <a:pt x="383" y="588"/>
                          </a:lnTo>
                          <a:lnTo>
                            <a:pt x="383" y="586"/>
                          </a:lnTo>
                          <a:lnTo>
                            <a:pt x="384" y="586"/>
                          </a:lnTo>
                          <a:lnTo>
                            <a:pt x="384" y="584"/>
                          </a:lnTo>
                          <a:lnTo>
                            <a:pt x="384" y="582"/>
                          </a:lnTo>
                          <a:lnTo>
                            <a:pt x="383" y="580"/>
                          </a:lnTo>
                          <a:lnTo>
                            <a:pt x="383" y="578"/>
                          </a:lnTo>
                          <a:lnTo>
                            <a:pt x="381" y="578"/>
                          </a:lnTo>
                          <a:lnTo>
                            <a:pt x="381" y="576"/>
                          </a:lnTo>
                          <a:lnTo>
                            <a:pt x="379" y="576"/>
                          </a:lnTo>
                          <a:lnTo>
                            <a:pt x="379" y="574"/>
                          </a:lnTo>
                          <a:lnTo>
                            <a:pt x="379" y="572"/>
                          </a:lnTo>
                          <a:lnTo>
                            <a:pt x="377" y="572"/>
                          </a:lnTo>
                          <a:lnTo>
                            <a:pt x="377" y="570"/>
                          </a:lnTo>
                          <a:lnTo>
                            <a:pt x="375" y="570"/>
                          </a:lnTo>
                          <a:lnTo>
                            <a:pt x="375" y="568"/>
                          </a:lnTo>
                          <a:lnTo>
                            <a:pt x="373" y="568"/>
                          </a:lnTo>
                          <a:lnTo>
                            <a:pt x="371" y="568"/>
                          </a:lnTo>
                          <a:lnTo>
                            <a:pt x="371" y="570"/>
                          </a:lnTo>
                          <a:lnTo>
                            <a:pt x="371" y="572"/>
                          </a:lnTo>
                          <a:lnTo>
                            <a:pt x="373" y="572"/>
                          </a:lnTo>
                          <a:lnTo>
                            <a:pt x="373" y="574"/>
                          </a:lnTo>
                          <a:lnTo>
                            <a:pt x="373" y="576"/>
                          </a:lnTo>
                          <a:lnTo>
                            <a:pt x="373" y="578"/>
                          </a:lnTo>
                          <a:lnTo>
                            <a:pt x="371" y="578"/>
                          </a:lnTo>
                          <a:lnTo>
                            <a:pt x="371" y="576"/>
                          </a:lnTo>
                          <a:lnTo>
                            <a:pt x="367" y="574"/>
                          </a:lnTo>
                          <a:lnTo>
                            <a:pt x="365" y="572"/>
                          </a:lnTo>
                          <a:lnTo>
                            <a:pt x="365" y="570"/>
                          </a:lnTo>
                          <a:lnTo>
                            <a:pt x="363" y="570"/>
                          </a:lnTo>
                          <a:lnTo>
                            <a:pt x="363" y="568"/>
                          </a:lnTo>
                          <a:lnTo>
                            <a:pt x="363" y="566"/>
                          </a:lnTo>
                          <a:lnTo>
                            <a:pt x="361" y="566"/>
                          </a:lnTo>
                          <a:lnTo>
                            <a:pt x="361" y="564"/>
                          </a:lnTo>
                          <a:lnTo>
                            <a:pt x="361" y="563"/>
                          </a:lnTo>
                          <a:lnTo>
                            <a:pt x="363" y="563"/>
                          </a:lnTo>
                          <a:lnTo>
                            <a:pt x="365" y="563"/>
                          </a:lnTo>
                          <a:lnTo>
                            <a:pt x="367" y="563"/>
                          </a:lnTo>
                          <a:lnTo>
                            <a:pt x="367" y="561"/>
                          </a:lnTo>
                          <a:lnTo>
                            <a:pt x="365" y="559"/>
                          </a:lnTo>
                          <a:lnTo>
                            <a:pt x="363" y="559"/>
                          </a:lnTo>
                          <a:lnTo>
                            <a:pt x="363" y="557"/>
                          </a:lnTo>
                          <a:lnTo>
                            <a:pt x="363" y="555"/>
                          </a:lnTo>
                          <a:lnTo>
                            <a:pt x="363" y="553"/>
                          </a:lnTo>
                          <a:lnTo>
                            <a:pt x="365" y="553"/>
                          </a:lnTo>
                          <a:lnTo>
                            <a:pt x="367" y="553"/>
                          </a:lnTo>
                          <a:lnTo>
                            <a:pt x="367" y="551"/>
                          </a:lnTo>
                          <a:lnTo>
                            <a:pt x="367" y="549"/>
                          </a:lnTo>
                          <a:lnTo>
                            <a:pt x="367" y="547"/>
                          </a:lnTo>
                          <a:lnTo>
                            <a:pt x="365" y="547"/>
                          </a:lnTo>
                          <a:lnTo>
                            <a:pt x="365" y="545"/>
                          </a:lnTo>
                          <a:lnTo>
                            <a:pt x="363" y="545"/>
                          </a:lnTo>
                          <a:lnTo>
                            <a:pt x="361" y="545"/>
                          </a:lnTo>
                          <a:lnTo>
                            <a:pt x="361" y="547"/>
                          </a:lnTo>
                          <a:lnTo>
                            <a:pt x="359" y="547"/>
                          </a:lnTo>
                          <a:lnTo>
                            <a:pt x="358" y="547"/>
                          </a:lnTo>
                          <a:lnTo>
                            <a:pt x="356" y="549"/>
                          </a:lnTo>
                          <a:lnTo>
                            <a:pt x="358" y="551"/>
                          </a:lnTo>
                          <a:lnTo>
                            <a:pt x="359" y="553"/>
                          </a:lnTo>
                          <a:lnTo>
                            <a:pt x="359" y="555"/>
                          </a:lnTo>
                          <a:lnTo>
                            <a:pt x="358" y="555"/>
                          </a:lnTo>
                          <a:lnTo>
                            <a:pt x="358" y="557"/>
                          </a:lnTo>
                          <a:lnTo>
                            <a:pt x="356" y="557"/>
                          </a:lnTo>
                          <a:lnTo>
                            <a:pt x="356" y="555"/>
                          </a:lnTo>
                          <a:lnTo>
                            <a:pt x="356" y="553"/>
                          </a:lnTo>
                          <a:lnTo>
                            <a:pt x="354" y="553"/>
                          </a:lnTo>
                          <a:lnTo>
                            <a:pt x="352" y="551"/>
                          </a:lnTo>
                          <a:lnTo>
                            <a:pt x="352" y="549"/>
                          </a:lnTo>
                          <a:lnTo>
                            <a:pt x="352" y="547"/>
                          </a:lnTo>
                          <a:lnTo>
                            <a:pt x="354" y="547"/>
                          </a:lnTo>
                          <a:lnTo>
                            <a:pt x="356" y="547"/>
                          </a:lnTo>
                          <a:lnTo>
                            <a:pt x="356" y="545"/>
                          </a:lnTo>
                          <a:lnTo>
                            <a:pt x="354" y="545"/>
                          </a:lnTo>
                          <a:lnTo>
                            <a:pt x="354" y="543"/>
                          </a:lnTo>
                          <a:lnTo>
                            <a:pt x="352" y="543"/>
                          </a:lnTo>
                          <a:lnTo>
                            <a:pt x="352" y="541"/>
                          </a:lnTo>
                          <a:lnTo>
                            <a:pt x="350" y="540"/>
                          </a:lnTo>
                          <a:lnTo>
                            <a:pt x="352" y="538"/>
                          </a:lnTo>
                          <a:lnTo>
                            <a:pt x="352" y="536"/>
                          </a:lnTo>
                          <a:lnTo>
                            <a:pt x="352" y="534"/>
                          </a:lnTo>
                          <a:lnTo>
                            <a:pt x="352" y="532"/>
                          </a:lnTo>
                          <a:lnTo>
                            <a:pt x="350" y="532"/>
                          </a:lnTo>
                          <a:lnTo>
                            <a:pt x="348" y="532"/>
                          </a:lnTo>
                          <a:lnTo>
                            <a:pt x="346" y="534"/>
                          </a:lnTo>
                          <a:lnTo>
                            <a:pt x="344" y="536"/>
                          </a:lnTo>
                          <a:lnTo>
                            <a:pt x="342" y="536"/>
                          </a:lnTo>
                          <a:lnTo>
                            <a:pt x="340" y="536"/>
                          </a:lnTo>
                          <a:lnTo>
                            <a:pt x="338" y="536"/>
                          </a:lnTo>
                          <a:lnTo>
                            <a:pt x="338" y="534"/>
                          </a:lnTo>
                          <a:lnTo>
                            <a:pt x="340" y="532"/>
                          </a:lnTo>
                          <a:lnTo>
                            <a:pt x="340" y="530"/>
                          </a:lnTo>
                          <a:lnTo>
                            <a:pt x="342" y="530"/>
                          </a:lnTo>
                          <a:lnTo>
                            <a:pt x="342" y="528"/>
                          </a:lnTo>
                          <a:lnTo>
                            <a:pt x="342" y="526"/>
                          </a:lnTo>
                          <a:lnTo>
                            <a:pt x="342" y="524"/>
                          </a:lnTo>
                          <a:lnTo>
                            <a:pt x="340" y="524"/>
                          </a:lnTo>
                          <a:lnTo>
                            <a:pt x="338" y="524"/>
                          </a:lnTo>
                          <a:lnTo>
                            <a:pt x="336" y="524"/>
                          </a:lnTo>
                          <a:lnTo>
                            <a:pt x="336" y="522"/>
                          </a:lnTo>
                          <a:lnTo>
                            <a:pt x="336" y="520"/>
                          </a:lnTo>
                          <a:lnTo>
                            <a:pt x="335" y="520"/>
                          </a:lnTo>
                          <a:lnTo>
                            <a:pt x="335" y="518"/>
                          </a:lnTo>
                          <a:lnTo>
                            <a:pt x="335" y="516"/>
                          </a:lnTo>
                          <a:lnTo>
                            <a:pt x="336" y="516"/>
                          </a:lnTo>
                          <a:lnTo>
                            <a:pt x="336" y="515"/>
                          </a:lnTo>
                          <a:lnTo>
                            <a:pt x="336" y="513"/>
                          </a:lnTo>
                          <a:lnTo>
                            <a:pt x="335" y="513"/>
                          </a:lnTo>
                          <a:lnTo>
                            <a:pt x="335" y="511"/>
                          </a:lnTo>
                          <a:lnTo>
                            <a:pt x="333" y="511"/>
                          </a:lnTo>
                          <a:lnTo>
                            <a:pt x="331" y="509"/>
                          </a:lnTo>
                          <a:lnTo>
                            <a:pt x="331" y="507"/>
                          </a:lnTo>
                          <a:lnTo>
                            <a:pt x="329" y="507"/>
                          </a:lnTo>
                          <a:lnTo>
                            <a:pt x="329" y="505"/>
                          </a:lnTo>
                          <a:lnTo>
                            <a:pt x="329" y="503"/>
                          </a:lnTo>
                          <a:lnTo>
                            <a:pt x="329" y="501"/>
                          </a:lnTo>
                          <a:lnTo>
                            <a:pt x="327" y="501"/>
                          </a:lnTo>
                          <a:lnTo>
                            <a:pt x="327" y="499"/>
                          </a:lnTo>
                          <a:lnTo>
                            <a:pt x="325" y="499"/>
                          </a:lnTo>
                          <a:lnTo>
                            <a:pt x="323" y="497"/>
                          </a:lnTo>
                          <a:lnTo>
                            <a:pt x="323" y="495"/>
                          </a:lnTo>
                          <a:lnTo>
                            <a:pt x="321" y="495"/>
                          </a:lnTo>
                          <a:lnTo>
                            <a:pt x="321" y="493"/>
                          </a:lnTo>
                          <a:lnTo>
                            <a:pt x="321" y="492"/>
                          </a:lnTo>
                          <a:lnTo>
                            <a:pt x="319" y="492"/>
                          </a:lnTo>
                          <a:lnTo>
                            <a:pt x="317" y="492"/>
                          </a:lnTo>
                          <a:lnTo>
                            <a:pt x="317" y="493"/>
                          </a:lnTo>
                          <a:lnTo>
                            <a:pt x="315" y="493"/>
                          </a:lnTo>
                          <a:lnTo>
                            <a:pt x="313" y="493"/>
                          </a:lnTo>
                          <a:lnTo>
                            <a:pt x="313" y="495"/>
                          </a:lnTo>
                          <a:lnTo>
                            <a:pt x="311" y="495"/>
                          </a:lnTo>
                          <a:lnTo>
                            <a:pt x="311" y="493"/>
                          </a:lnTo>
                          <a:lnTo>
                            <a:pt x="310" y="493"/>
                          </a:lnTo>
                          <a:lnTo>
                            <a:pt x="310" y="495"/>
                          </a:lnTo>
                          <a:lnTo>
                            <a:pt x="308" y="495"/>
                          </a:lnTo>
                          <a:lnTo>
                            <a:pt x="306" y="495"/>
                          </a:lnTo>
                          <a:lnTo>
                            <a:pt x="306" y="493"/>
                          </a:lnTo>
                          <a:lnTo>
                            <a:pt x="304" y="493"/>
                          </a:lnTo>
                          <a:lnTo>
                            <a:pt x="304" y="492"/>
                          </a:lnTo>
                          <a:lnTo>
                            <a:pt x="302" y="492"/>
                          </a:lnTo>
                          <a:lnTo>
                            <a:pt x="300" y="492"/>
                          </a:lnTo>
                          <a:lnTo>
                            <a:pt x="298" y="492"/>
                          </a:lnTo>
                          <a:lnTo>
                            <a:pt x="298" y="490"/>
                          </a:lnTo>
                          <a:lnTo>
                            <a:pt x="296" y="490"/>
                          </a:lnTo>
                          <a:lnTo>
                            <a:pt x="294" y="490"/>
                          </a:lnTo>
                          <a:lnTo>
                            <a:pt x="292" y="488"/>
                          </a:lnTo>
                          <a:lnTo>
                            <a:pt x="292" y="486"/>
                          </a:lnTo>
                          <a:lnTo>
                            <a:pt x="290" y="486"/>
                          </a:lnTo>
                          <a:lnTo>
                            <a:pt x="290" y="484"/>
                          </a:lnTo>
                          <a:lnTo>
                            <a:pt x="288" y="484"/>
                          </a:lnTo>
                          <a:lnTo>
                            <a:pt x="287" y="484"/>
                          </a:lnTo>
                          <a:lnTo>
                            <a:pt x="287" y="482"/>
                          </a:lnTo>
                          <a:lnTo>
                            <a:pt x="287" y="480"/>
                          </a:lnTo>
                          <a:lnTo>
                            <a:pt x="285" y="480"/>
                          </a:lnTo>
                          <a:lnTo>
                            <a:pt x="283" y="480"/>
                          </a:lnTo>
                          <a:lnTo>
                            <a:pt x="283" y="478"/>
                          </a:lnTo>
                          <a:lnTo>
                            <a:pt x="281" y="478"/>
                          </a:lnTo>
                          <a:lnTo>
                            <a:pt x="279" y="478"/>
                          </a:lnTo>
                          <a:lnTo>
                            <a:pt x="277" y="478"/>
                          </a:lnTo>
                          <a:lnTo>
                            <a:pt x="275" y="476"/>
                          </a:lnTo>
                          <a:lnTo>
                            <a:pt x="273" y="474"/>
                          </a:lnTo>
                          <a:lnTo>
                            <a:pt x="273" y="472"/>
                          </a:lnTo>
                          <a:lnTo>
                            <a:pt x="273" y="470"/>
                          </a:lnTo>
                          <a:lnTo>
                            <a:pt x="271" y="470"/>
                          </a:lnTo>
                          <a:lnTo>
                            <a:pt x="271" y="468"/>
                          </a:lnTo>
                          <a:lnTo>
                            <a:pt x="271" y="467"/>
                          </a:lnTo>
                          <a:lnTo>
                            <a:pt x="269" y="467"/>
                          </a:lnTo>
                          <a:lnTo>
                            <a:pt x="269" y="465"/>
                          </a:lnTo>
                          <a:lnTo>
                            <a:pt x="267" y="465"/>
                          </a:lnTo>
                          <a:lnTo>
                            <a:pt x="267" y="467"/>
                          </a:lnTo>
                          <a:lnTo>
                            <a:pt x="269" y="467"/>
                          </a:lnTo>
                          <a:lnTo>
                            <a:pt x="269" y="468"/>
                          </a:lnTo>
                          <a:lnTo>
                            <a:pt x="269" y="470"/>
                          </a:lnTo>
                          <a:lnTo>
                            <a:pt x="267" y="470"/>
                          </a:lnTo>
                          <a:lnTo>
                            <a:pt x="267" y="472"/>
                          </a:lnTo>
                          <a:lnTo>
                            <a:pt x="267" y="474"/>
                          </a:lnTo>
                          <a:lnTo>
                            <a:pt x="265" y="474"/>
                          </a:lnTo>
                          <a:lnTo>
                            <a:pt x="265" y="472"/>
                          </a:lnTo>
                          <a:lnTo>
                            <a:pt x="265" y="470"/>
                          </a:lnTo>
                          <a:lnTo>
                            <a:pt x="263" y="470"/>
                          </a:lnTo>
                          <a:lnTo>
                            <a:pt x="262" y="470"/>
                          </a:lnTo>
                          <a:lnTo>
                            <a:pt x="258" y="470"/>
                          </a:lnTo>
                          <a:lnTo>
                            <a:pt x="258" y="468"/>
                          </a:lnTo>
                          <a:lnTo>
                            <a:pt x="258" y="467"/>
                          </a:lnTo>
                          <a:lnTo>
                            <a:pt x="256" y="467"/>
                          </a:lnTo>
                          <a:lnTo>
                            <a:pt x="256" y="465"/>
                          </a:lnTo>
                          <a:lnTo>
                            <a:pt x="254" y="465"/>
                          </a:lnTo>
                          <a:lnTo>
                            <a:pt x="252" y="465"/>
                          </a:lnTo>
                          <a:lnTo>
                            <a:pt x="250" y="465"/>
                          </a:lnTo>
                          <a:lnTo>
                            <a:pt x="248" y="465"/>
                          </a:lnTo>
                          <a:lnTo>
                            <a:pt x="248" y="467"/>
                          </a:lnTo>
                          <a:lnTo>
                            <a:pt x="248" y="468"/>
                          </a:lnTo>
                          <a:lnTo>
                            <a:pt x="248" y="470"/>
                          </a:lnTo>
                          <a:lnTo>
                            <a:pt x="248" y="472"/>
                          </a:lnTo>
                          <a:lnTo>
                            <a:pt x="250" y="474"/>
                          </a:lnTo>
                          <a:lnTo>
                            <a:pt x="248" y="474"/>
                          </a:lnTo>
                          <a:lnTo>
                            <a:pt x="246" y="472"/>
                          </a:lnTo>
                          <a:lnTo>
                            <a:pt x="246" y="474"/>
                          </a:lnTo>
                          <a:lnTo>
                            <a:pt x="244" y="474"/>
                          </a:lnTo>
                          <a:lnTo>
                            <a:pt x="244" y="476"/>
                          </a:lnTo>
                          <a:lnTo>
                            <a:pt x="244" y="478"/>
                          </a:lnTo>
                          <a:lnTo>
                            <a:pt x="242" y="480"/>
                          </a:lnTo>
                          <a:lnTo>
                            <a:pt x="240" y="478"/>
                          </a:lnTo>
                          <a:lnTo>
                            <a:pt x="239" y="478"/>
                          </a:lnTo>
                          <a:lnTo>
                            <a:pt x="237" y="476"/>
                          </a:lnTo>
                          <a:lnTo>
                            <a:pt x="235" y="476"/>
                          </a:lnTo>
                          <a:lnTo>
                            <a:pt x="235" y="474"/>
                          </a:lnTo>
                          <a:lnTo>
                            <a:pt x="235" y="472"/>
                          </a:lnTo>
                          <a:lnTo>
                            <a:pt x="235" y="470"/>
                          </a:lnTo>
                          <a:lnTo>
                            <a:pt x="235" y="468"/>
                          </a:lnTo>
                          <a:lnTo>
                            <a:pt x="237" y="468"/>
                          </a:lnTo>
                          <a:lnTo>
                            <a:pt x="237" y="467"/>
                          </a:lnTo>
                          <a:lnTo>
                            <a:pt x="237" y="465"/>
                          </a:lnTo>
                          <a:lnTo>
                            <a:pt x="235" y="465"/>
                          </a:lnTo>
                          <a:lnTo>
                            <a:pt x="235" y="467"/>
                          </a:lnTo>
                          <a:lnTo>
                            <a:pt x="233" y="467"/>
                          </a:lnTo>
                          <a:lnTo>
                            <a:pt x="231" y="467"/>
                          </a:lnTo>
                          <a:lnTo>
                            <a:pt x="229" y="467"/>
                          </a:lnTo>
                          <a:lnTo>
                            <a:pt x="229" y="465"/>
                          </a:lnTo>
                          <a:lnTo>
                            <a:pt x="227" y="465"/>
                          </a:lnTo>
                          <a:lnTo>
                            <a:pt x="227" y="467"/>
                          </a:lnTo>
                          <a:lnTo>
                            <a:pt x="225" y="467"/>
                          </a:lnTo>
                          <a:lnTo>
                            <a:pt x="223" y="467"/>
                          </a:lnTo>
                          <a:lnTo>
                            <a:pt x="221" y="467"/>
                          </a:lnTo>
                          <a:lnTo>
                            <a:pt x="223" y="467"/>
                          </a:lnTo>
                          <a:lnTo>
                            <a:pt x="223" y="468"/>
                          </a:lnTo>
                          <a:lnTo>
                            <a:pt x="225" y="468"/>
                          </a:lnTo>
                          <a:lnTo>
                            <a:pt x="225" y="470"/>
                          </a:lnTo>
                          <a:lnTo>
                            <a:pt x="223" y="470"/>
                          </a:lnTo>
                          <a:lnTo>
                            <a:pt x="223" y="472"/>
                          </a:lnTo>
                          <a:lnTo>
                            <a:pt x="221" y="472"/>
                          </a:lnTo>
                          <a:lnTo>
                            <a:pt x="221" y="474"/>
                          </a:lnTo>
                          <a:lnTo>
                            <a:pt x="221" y="472"/>
                          </a:lnTo>
                          <a:lnTo>
                            <a:pt x="219" y="472"/>
                          </a:lnTo>
                          <a:lnTo>
                            <a:pt x="217" y="472"/>
                          </a:lnTo>
                          <a:lnTo>
                            <a:pt x="217" y="470"/>
                          </a:lnTo>
                          <a:lnTo>
                            <a:pt x="215" y="470"/>
                          </a:lnTo>
                          <a:lnTo>
                            <a:pt x="214" y="470"/>
                          </a:lnTo>
                          <a:lnTo>
                            <a:pt x="212" y="470"/>
                          </a:lnTo>
                          <a:lnTo>
                            <a:pt x="214" y="470"/>
                          </a:lnTo>
                          <a:lnTo>
                            <a:pt x="215" y="470"/>
                          </a:lnTo>
                          <a:lnTo>
                            <a:pt x="215" y="472"/>
                          </a:lnTo>
                          <a:lnTo>
                            <a:pt x="215" y="474"/>
                          </a:lnTo>
                          <a:lnTo>
                            <a:pt x="215" y="476"/>
                          </a:lnTo>
                          <a:lnTo>
                            <a:pt x="214" y="476"/>
                          </a:lnTo>
                          <a:lnTo>
                            <a:pt x="212" y="476"/>
                          </a:lnTo>
                          <a:lnTo>
                            <a:pt x="212" y="474"/>
                          </a:lnTo>
                          <a:lnTo>
                            <a:pt x="210" y="474"/>
                          </a:lnTo>
                          <a:lnTo>
                            <a:pt x="210" y="476"/>
                          </a:lnTo>
                          <a:lnTo>
                            <a:pt x="210" y="478"/>
                          </a:lnTo>
                          <a:lnTo>
                            <a:pt x="210" y="480"/>
                          </a:lnTo>
                          <a:lnTo>
                            <a:pt x="210" y="482"/>
                          </a:lnTo>
                          <a:lnTo>
                            <a:pt x="212" y="482"/>
                          </a:lnTo>
                          <a:lnTo>
                            <a:pt x="214" y="484"/>
                          </a:lnTo>
                          <a:lnTo>
                            <a:pt x="215" y="484"/>
                          </a:lnTo>
                          <a:lnTo>
                            <a:pt x="215" y="486"/>
                          </a:lnTo>
                          <a:lnTo>
                            <a:pt x="215" y="488"/>
                          </a:lnTo>
                          <a:lnTo>
                            <a:pt x="214" y="488"/>
                          </a:lnTo>
                          <a:lnTo>
                            <a:pt x="214" y="486"/>
                          </a:lnTo>
                          <a:lnTo>
                            <a:pt x="212" y="486"/>
                          </a:lnTo>
                          <a:lnTo>
                            <a:pt x="210" y="486"/>
                          </a:lnTo>
                          <a:lnTo>
                            <a:pt x="210" y="488"/>
                          </a:lnTo>
                          <a:lnTo>
                            <a:pt x="208" y="488"/>
                          </a:lnTo>
                          <a:lnTo>
                            <a:pt x="208" y="486"/>
                          </a:lnTo>
                          <a:lnTo>
                            <a:pt x="206" y="488"/>
                          </a:lnTo>
                          <a:lnTo>
                            <a:pt x="208" y="488"/>
                          </a:lnTo>
                          <a:lnTo>
                            <a:pt x="208" y="490"/>
                          </a:lnTo>
                          <a:lnTo>
                            <a:pt x="210" y="490"/>
                          </a:lnTo>
                          <a:lnTo>
                            <a:pt x="210" y="492"/>
                          </a:lnTo>
                          <a:lnTo>
                            <a:pt x="210" y="493"/>
                          </a:lnTo>
                          <a:lnTo>
                            <a:pt x="208" y="493"/>
                          </a:lnTo>
                          <a:lnTo>
                            <a:pt x="206" y="493"/>
                          </a:lnTo>
                          <a:lnTo>
                            <a:pt x="206" y="495"/>
                          </a:lnTo>
                          <a:lnTo>
                            <a:pt x="208" y="495"/>
                          </a:lnTo>
                          <a:lnTo>
                            <a:pt x="208" y="493"/>
                          </a:lnTo>
                          <a:lnTo>
                            <a:pt x="210" y="493"/>
                          </a:lnTo>
                          <a:lnTo>
                            <a:pt x="212" y="493"/>
                          </a:lnTo>
                          <a:lnTo>
                            <a:pt x="212" y="495"/>
                          </a:lnTo>
                          <a:lnTo>
                            <a:pt x="212" y="497"/>
                          </a:lnTo>
                          <a:lnTo>
                            <a:pt x="214" y="497"/>
                          </a:lnTo>
                          <a:lnTo>
                            <a:pt x="212" y="499"/>
                          </a:lnTo>
                          <a:lnTo>
                            <a:pt x="214" y="501"/>
                          </a:lnTo>
                          <a:lnTo>
                            <a:pt x="214" y="503"/>
                          </a:lnTo>
                          <a:lnTo>
                            <a:pt x="212" y="503"/>
                          </a:lnTo>
                          <a:lnTo>
                            <a:pt x="212" y="501"/>
                          </a:lnTo>
                          <a:lnTo>
                            <a:pt x="210" y="501"/>
                          </a:lnTo>
                          <a:lnTo>
                            <a:pt x="210" y="499"/>
                          </a:lnTo>
                          <a:lnTo>
                            <a:pt x="208" y="501"/>
                          </a:lnTo>
                          <a:lnTo>
                            <a:pt x="208" y="503"/>
                          </a:lnTo>
                          <a:lnTo>
                            <a:pt x="210" y="501"/>
                          </a:lnTo>
                          <a:lnTo>
                            <a:pt x="210" y="503"/>
                          </a:lnTo>
                          <a:lnTo>
                            <a:pt x="212" y="503"/>
                          </a:lnTo>
                          <a:lnTo>
                            <a:pt x="210" y="503"/>
                          </a:lnTo>
                          <a:lnTo>
                            <a:pt x="210" y="505"/>
                          </a:lnTo>
                          <a:lnTo>
                            <a:pt x="210" y="507"/>
                          </a:lnTo>
                          <a:lnTo>
                            <a:pt x="212" y="507"/>
                          </a:lnTo>
                          <a:lnTo>
                            <a:pt x="210" y="507"/>
                          </a:lnTo>
                          <a:lnTo>
                            <a:pt x="210" y="509"/>
                          </a:lnTo>
                          <a:lnTo>
                            <a:pt x="208" y="509"/>
                          </a:lnTo>
                          <a:lnTo>
                            <a:pt x="208" y="507"/>
                          </a:lnTo>
                          <a:lnTo>
                            <a:pt x="206" y="507"/>
                          </a:lnTo>
                          <a:lnTo>
                            <a:pt x="206" y="509"/>
                          </a:lnTo>
                          <a:lnTo>
                            <a:pt x="204" y="509"/>
                          </a:lnTo>
                          <a:lnTo>
                            <a:pt x="204" y="511"/>
                          </a:lnTo>
                          <a:lnTo>
                            <a:pt x="202" y="511"/>
                          </a:lnTo>
                          <a:lnTo>
                            <a:pt x="202" y="509"/>
                          </a:lnTo>
                          <a:lnTo>
                            <a:pt x="202" y="511"/>
                          </a:lnTo>
                          <a:lnTo>
                            <a:pt x="200" y="511"/>
                          </a:lnTo>
                          <a:lnTo>
                            <a:pt x="198" y="511"/>
                          </a:lnTo>
                          <a:lnTo>
                            <a:pt x="198" y="509"/>
                          </a:lnTo>
                          <a:lnTo>
                            <a:pt x="196" y="509"/>
                          </a:lnTo>
                          <a:lnTo>
                            <a:pt x="196" y="511"/>
                          </a:lnTo>
                          <a:lnTo>
                            <a:pt x="194" y="511"/>
                          </a:lnTo>
                          <a:lnTo>
                            <a:pt x="194" y="509"/>
                          </a:lnTo>
                          <a:lnTo>
                            <a:pt x="194" y="511"/>
                          </a:lnTo>
                          <a:lnTo>
                            <a:pt x="192" y="511"/>
                          </a:lnTo>
                          <a:lnTo>
                            <a:pt x="192" y="513"/>
                          </a:lnTo>
                          <a:lnTo>
                            <a:pt x="194" y="513"/>
                          </a:lnTo>
                          <a:lnTo>
                            <a:pt x="194" y="515"/>
                          </a:lnTo>
                          <a:lnTo>
                            <a:pt x="192" y="515"/>
                          </a:lnTo>
                          <a:lnTo>
                            <a:pt x="192" y="516"/>
                          </a:lnTo>
                          <a:lnTo>
                            <a:pt x="192" y="518"/>
                          </a:lnTo>
                          <a:lnTo>
                            <a:pt x="191" y="518"/>
                          </a:lnTo>
                          <a:lnTo>
                            <a:pt x="192" y="518"/>
                          </a:lnTo>
                          <a:lnTo>
                            <a:pt x="191" y="518"/>
                          </a:lnTo>
                          <a:lnTo>
                            <a:pt x="191" y="520"/>
                          </a:lnTo>
                          <a:lnTo>
                            <a:pt x="191" y="518"/>
                          </a:lnTo>
                          <a:lnTo>
                            <a:pt x="189" y="518"/>
                          </a:lnTo>
                          <a:lnTo>
                            <a:pt x="187" y="518"/>
                          </a:lnTo>
                          <a:lnTo>
                            <a:pt x="189" y="518"/>
                          </a:lnTo>
                          <a:lnTo>
                            <a:pt x="189" y="520"/>
                          </a:lnTo>
                          <a:lnTo>
                            <a:pt x="187" y="520"/>
                          </a:lnTo>
                          <a:lnTo>
                            <a:pt x="187" y="522"/>
                          </a:lnTo>
                          <a:lnTo>
                            <a:pt x="187" y="524"/>
                          </a:lnTo>
                          <a:lnTo>
                            <a:pt x="185" y="524"/>
                          </a:lnTo>
                          <a:lnTo>
                            <a:pt x="183" y="524"/>
                          </a:lnTo>
                          <a:lnTo>
                            <a:pt x="183" y="526"/>
                          </a:lnTo>
                          <a:lnTo>
                            <a:pt x="181" y="526"/>
                          </a:lnTo>
                          <a:lnTo>
                            <a:pt x="179" y="526"/>
                          </a:lnTo>
                          <a:lnTo>
                            <a:pt x="179" y="524"/>
                          </a:lnTo>
                          <a:lnTo>
                            <a:pt x="179" y="526"/>
                          </a:lnTo>
                          <a:lnTo>
                            <a:pt x="179" y="528"/>
                          </a:lnTo>
                          <a:lnTo>
                            <a:pt x="177" y="528"/>
                          </a:lnTo>
                          <a:lnTo>
                            <a:pt x="177" y="526"/>
                          </a:lnTo>
                          <a:lnTo>
                            <a:pt x="175" y="528"/>
                          </a:lnTo>
                          <a:lnTo>
                            <a:pt x="177" y="528"/>
                          </a:lnTo>
                          <a:lnTo>
                            <a:pt x="177" y="530"/>
                          </a:lnTo>
                          <a:lnTo>
                            <a:pt x="177" y="532"/>
                          </a:lnTo>
                          <a:lnTo>
                            <a:pt x="179" y="532"/>
                          </a:lnTo>
                          <a:lnTo>
                            <a:pt x="179" y="534"/>
                          </a:lnTo>
                          <a:lnTo>
                            <a:pt x="177" y="534"/>
                          </a:lnTo>
                          <a:lnTo>
                            <a:pt x="177" y="536"/>
                          </a:lnTo>
                          <a:lnTo>
                            <a:pt x="175" y="534"/>
                          </a:lnTo>
                          <a:lnTo>
                            <a:pt x="177" y="534"/>
                          </a:lnTo>
                          <a:lnTo>
                            <a:pt x="177" y="532"/>
                          </a:lnTo>
                          <a:lnTo>
                            <a:pt x="175" y="532"/>
                          </a:lnTo>
                          <a:lnTo>
                            <a:pt x="173" y="532"/>
                          </a:lnTo>
                          <a:lnTo>
                            <a:pt x="173" y="534"/>
                          </a:lnTo>
                          <a:lnTo>
                            <a:pt x="175" y="534"/>
                          </a:lnTo>
                          <a:lnTo>
                            <a:pt x="173" y="534"/>
                          </a:lnTo>
                          <a:lnTo>
                            <a:pt x="175" y="536"/>
                          </a:lnTo>
                          <a:lnTo>
                            <a:pt x="173" y="536"/>
                          </a:lnTo>
                          <a:lnTo>
                            <a:pt x="173" y="538"/>
                          </a:lnTo>
                          <a:lnTo>
                            <a:pt x="171" y="538"/>
                          </a:lnTo>
                          <a:lnTo>
                            <a:pt x="169" y="538"/>
                          </a:lnTo>
                          <a:lnTo>
                            <a:pt x="169" y="536"/>
                          </a:lnTo>
                          <a:lnTo>
                            <a:pt x="167" y="536"/>
                          </a:lnTo>
                          <a:lnTo>
                            <a:pt x="167" y="538"/>
                          </a:lnTo>
                          <a:lnTo>
                            <a:pt x="166" y="538"/>
                          </a:lnTo>
                          <a:lnTo>
                            <a:pt x="166" y="540"/>
                          </a:lnTo>
                          <a:lnTo>
                            <a:pt x="164" y="540"/>
                          </a:lnTo>
                          <a:lnTo>
                            <a:pt x="166" y="540"/>
                          </a:lnTo>
                          <a:lnTo>
                            <a:pt x="166" y="538"/>
                          </a:lnTo>
                          <a:lnTo>
                            <a:pt x="164" y="538"/>
                          </a:lnTo>
                          <a:lnTo>
                            <a:pt x="164" y="540"/>
                          </a:lnTo>
                          <a:lnTo>
                            <a:pt x="162" y="540"/>
                          </a:lnTo>
                          <a:lnTo>
                            <a:pt x="162" y="538"/>
                          </a:lnTo>
                          <a:lnTo>
                            <a:pt x="160" y="538"/>
                          </a:lnTo>
                          <a:lnTo>
                            <a:pt x="160" y="540"/>
                          </a:lnTo>
                          <a:lnTo>
                            <a:pt x="158" y="540"/>
                          </a:lnTo>
                          <a:lnTo>
                            <a:pt x="156" y="540"/>
                          </a:lnTo>
                          <a:lnTo>
                            <a:pt x="156" y="541"/>
                          </a:lnTo>
                          <a:lnTo>
                            <a:pt x="154" y="541"/>
                          </a:lnTo>
                          <a:lnTo>
                            <a:pt x="152" y="541"/>
                          </a:lnTo>
                          <a:lnTo>
                            <a:pt x="152" y="540"/>
                          </a:lnTo>
                          <a:lnTo>
                            <a:pt x="154" y="540"/>
                          </a:lnTo>
                          <a:lnTo>
                            <a:pt x="152" y="540"/>
                          </a:lnTo>
                          <a:lnTo>
                            <a:pt x="152" y="538"/>
                          </a:lnTo>
                          <a:lnTo>
                            <a:pt x="150" y="538"/>
                          </a:lnTo>
                          <a:lnTo>
                            <a:pt x="148" y="538"/>
                          </a:lnTo>
                          <a:lnTo>
                            <a:pt x="146" y="538"/>
                          </a:lnTo>
                          <a:lnTo>
                            <a:pt x="146" y="536"/>
                          </a:lnTo>
                          <a:lnTo>
                            <a:pt x="146" y="534"/>
                          </a:lnTo>
                          <a:lnTo>
                            <a:pt x="144" y="534"/>
                          </a:lnTo>
                          <a:lnTo>
                            <a:pt x="144" y="536"/>
                          </a:lnTo>
                          <a:lnTo>
                            <a:pt x="143" y="536"/>
                          </a:lnTo>
                          <a:lnTo>
                            <a:pt x="141" y="536"/>
                          </a:lnTo>
                          <a:lnTo>
                            <a:pt x="141" y="538"/>
                          </a:lnTo>
                          <a:lnTo>
                            <a:pt x="139" y="538"/>
                          </a:lnTo>
                          <a:lnTo>
                            <a:pt x="139" y="536"/>
                          </a:lnTo>
                          <a:lnTo>
                            <a:pt x="137" y="536"/>
                          </a:lnTo>
                          <a:lnTo>
                            <a:pt x="139" y="536"/>
                          </a:lnTo>
                          <a:lnTo>
                            <a:pt x="139" y="534"/>
                          </a:lnTo>
                          <a:lnTo>
                            <a:pt x="137" y="534"/>
                          </a:lnTo>
                          <a:lnTo>
                            <a:pt x="137" y="536"/>
                          </a:lnTo>
                          <a:lnTo>
                            <a:pt x="137" y="534"/>
                          </a:lnTo>
                          <a:lnTo>
                            <a:pt x="135" y="532"/>
                          </a:lnTo>
                          <a:lnTo>
                            <a:pt x="133" y="532"/>
                          </a:lnTo>
                          <a:lnTo>
                            <a:pt x="135" y="532"/>
                          </a:lnTo>
                          <a:lnTo>
                            <a:pt x="137" y="532"/>
                          </a:lnTo>
                          <a:lnTo>
                            <a:pt x="135" y="530"/>
                          </a:lnTo>
                          <a:lnTo>
                            <a:pt x="137" y="530"/>
                          </a:lnTo>
                          <a:lnTo>
                            <a:pt x="135" y="530"/>
                          </a:lnTo>
                          <a:lnTo>
                            <a:pt x="135" y="528"/>
                          </a:lnTo>
                          <a:lnTo>
                            <a:pt x="135" y="530"/>
                          </a:lnTo>
                          <a:lnTo>
                            <a:pt x="133" y="530"/>
                          </a:lnTo>
                          <a:lnTo>
                            <a:pt x="133" y="528"/>
                          </a:lnTo>
                          <a:lnTo>
                            <a:pt x="133" y="530"/>
                          </a:lnTo>
                          <a:lnTo>
                            <a:pt x="131" y="530"/>
                          </a:lnTo>
                          <a:lnTo>
                            <a:pt x="131" y="528"/>
                          </a:lnTo>
                          <a:lnTo>
                            <a:pt x="131" y="526"/>
                          </a:lnTo>
                          <a:lnTo>
                            <a:pt x="129" y="526"/>
                          </a:lnTo>
                          <a:lnTo>
                            <a:pt x="127" y="526"/>
                          </a:lnTo>
                          <a:lnTo>
                            <a:pt x="127" y="524"/>
                          </a:lnTo>
                          <a:lnTo>
                            <a:pt x="127" y="522"/>
                          </a:lnTo>
                          <a:lnTo>
                            <a:pt x="125" y="522"/>
                          </a:lnTo>
                          <a:lnTo>
                            <a:pt x="125" y="524"/>
                          </a:lnTo>
                          <a:lnTo>
                            <a:pt x="125" y="522"/>
                          </a:lnTo>
                          <a:lnTo>
                            <a:pt x="125" y="520"/>
                          </a:lnTo>
                          <a:lnTo>
                            <a:pt x="127" y="520"/>
                          </a:lnTo>
                          <a:lnTo>
                            <a:pt x="129" y="520"/>
                          </a:lnTo>
                          <a:lnTo>
                            <a:pt x="129" y="518"/>
                          </a:lnTo>
                          <a:lnTo>
                            <a:pt x="127" y="518"/>
                          </a:lnTo>
                          <a:lnTo>
                            <a:pt x="129" y="518"/>
                          </a:lnTo>
                          <a:lnTo>
                            <a:pt x="129" y="516"/>
                          </a:lnTo>
                          <a:lnTo>
                            <a:pt x="127" y="516"/>
                          </a:lnTo>
                          <a:lnTo>
                            <a:pt x="129" y="516"/>
                          </a:lnTo>
                          <a:lnTo>
                            <a:pt x="129" y="515"/>
                          </a:lnTo>
                          <a:lnTo>
                            <a:pt x="127" y="515"/>
                          </a:lnTo>
                          <a:lnTo>
                            <a:pt x="125" y="515"/>
                          </a:lnTo>
                          <a:lnTo>
                            <a:pt x="125" y="513"/>
                          </a:lnTo>
                          <a:lnTo>
                            <a:pt x="127" y="513"/>
                          </a:lnTo>
                          <a:lnTo>
                            <a:pt x="125" y="513"/>
                          </a:lnTo>
                          <a:lnTo>
                            <a:pt x="125" y="515"/>
                          </a:lnTo>
                          <a:lnTo>
                            <a:pt x="125" y="513"/>
                          </a:lnTo>
                          <a:lnTo>
                            <a:pt x="123" y="513"/>
                          </a:lnTo>
                          <a:lnTo>
                            <a:pt x="123" y="515"/>
                          </a:lnTo>
                          <a:lnTo>
                            <a:pt x="121" y="515"/>
                          </a:lnTo>
                          <a:lnTo>
                            <a:pt x="121" y="513"/>
                          </a:lnTo>
                          <a:lnTo>
                            <a:pt x="119" y="513"/>
                          </a:lnTo>
                          <a:lnTo>
                            <a:pt x="119" y="515"/>
                          </a:lnTo>
                          <a:lnTo>
                            <a:pt x="118" y="515"/>
                          </a:lnTo>
                          <a:lnTo>
                            <a:pt x="118" y="513"/>
                          </a:lnTo>
                          <a:lnTo>
                            <a:pt x="116" y="513"/>
                          </a:lnTo>
                          <a:lnTo>
                            <a:pt x="116" y="515"/>
                          </a:lnTo>
                          <a:lnTo>
                            <a:pt x="116" y="513"/>
                          </a:lnTo>
                          <a:lnTo>
                            <a:pt x="114" y="513"/>
                          </a:lnTo>
                          <a:lnTo>
                            <a:pt x="114" y="511"/>
                          </a:lnTo>
                          <a:lnTo>
                            <a:pt x="112" y="511"/>
                          </a:lnTo>
                          <a:lnTo>
                            <a:pt x="112" y="513"/>
                          </a:lnTo>
                          <a:lnTo>
                            <a:pt x="112" y="511"/>
                          </a:lnTo>
                          <a:lnTo>
                            <a:pt x="110" y="511"/>
                          </a:lnTo>
                          <a:lnTo>
                            <a:pt x="110" y="509"/>
                          </a:lnTo>
                          <a:lnTo>
                            <a:pt x="108" y="509"/>
                          </a:lnTo>
                          <a:lnTo>
                            <a:pt x="108" y="507"/>
                          </a:lnTo>
                          <a:lnTo>
                            <a:pt x="110" y="509"/>
                          </a:lnTo>
                          <a:lnTo>
                            <a:pt x="110" y="507"/>
                          </a:lnTo>
                          <a:lnTo>
                            <a:pt x="110" y="505"/>
                          </a:lnTo>
                          <a:lnTo>
                            <a:pt x="112" y="505"/>
                          </a:lnTo>
                          <a:lnTo>
                            <a:pt x="110" y="505"/>
                          </a:lnTo>
                          <a:lnTo>
                            <a:pt x="110" y="503"/>
                          </a:lnTo>
                          <a:lnTo>
                            <a:pt x="108" y="503"/>
                          </a:lnTo>
                          <a:lnTo>
                            <a:pt x="108" y="501"/>
                          </a:lnTo>
                          <a:lnTo>
                            <a:pt x="106" y="501"/>
                          </a:lnTo>
                          <a:lnTo>
                            <a:pt x="106" y="503"/>
                          </a:lnTo>
                          <a:lnTo>
                            <a:pt x="106" y="501"/>
                          </a:lnTo>
                          <a:lnTo>
                            <a:pt x="104" y="501"/>
                          </a:lnTo>
                          <a:lnTo>
                            <a:pt x="104" y="503"/>
                          </a:lnTo>
                          <a:lnTo>
                            <a:pt x="104" y="501"/>
                          </a:lnTo>
                          <a:lnTo>
                            <a:pt x="102" y="501"/>
                          </a:lnTo>
                          <a:lnTo>
                            <a:pt x="100" y="501"/>
                          </a:lnTo>
                          <a:lnTo>
                            <a:pt x="100" y="499"/>
                          </a:lnTo>
                          <a:lnTo>
                            <a:pt x="100" y="497"/>
                          </a:lnTo>
                          <a:lnTo>
                            <a:pt x="100" y="495"/>
                          </a:lnTo>
                          <a:lnTo>
                            <a:pt x="98" y="495"/>
                          </a:lnTo>
                          <a:lnTo>
                            <a:pt x="98" y="497"/>
                          </a:lnTo>
                          <a:lnTo>
                            <a:pt x="96" y="497"/>
                          </a:lnTo>
                          <a:lnTo>
                            <a:pt x="96" y="495"/>
                          </a:lnTo>
                          <a:lnTo>
                            <a:pt x="95" y="495"/>
                          </a:lnTo>
                          <a:lnTo>
                            <a:pt x="95" y="493"/>
                          </a:lnTo>
                          <a:lnTo>
                            <a:pt x="93" y="493"/>
                          </a:lnTo>
                          <a:lnTo>
                            <a:pt x="91" y="493"/>
                          </a:lnTo>
                          <a:lnTo>
                            <a:pt x="91" y="492"/>
                          </a:lnTo>
                          <a:lnTo>
                            <a:pt x="89" y="492"/>
                          </a:lnTo>
                          <a:lnTo>
                            <a:pt x="89" y="493"/>
                          </a:lnTo>
                          <a:lnTo>
                            <a:pt x="89" y="492"/>
                          </a:lnTo>
                          <a:lnTo>
                            <a:pt x="89" y="490"/>
                          </a:lnTo>
                          <a:lnTo>
                            <a:pt x="87" y="490"/>
                          </a:lnTo>
                          <a:lnTo>
                            <a:pt x="85" y="490"/>
                          </a:lnTo>
                          <a:lnTo>
                            <a:pt x="85" y="488"/>
                          </a:lnTo>
                          <a:lnTo>
                            <a:pt x="87" y="488"/>
                          </a:lnTo>
                          <a:lnTo>
                            <a:pt x="85" y="488"/>
                          </a:lnTo>
                          <a:lnTo>
                            <a:pt x="83" y="488"/>
                          </a:lnTo>
                          <a:lnTo>
                            <a:pt x="83" y="486"/>
                          </a:lnTo>
                          <a:lnTo>
                            <a:pt x="85" y="486"/>
                          </a:lnTo>
                          <a:lnTo>
                            <a:pt x="83" y="486"/>
                          </a:lnTo>
                          <a:lnTo>
                            <a:pt x="85" y="486"/>
                          </a:lnTo>
                          <a:lnTo>
                            <a:pt x="85" y="484"/>
                          </a:lnTo>
                          <a:lnTo>
                            <a:pt x="83" y="484"/>
                          </a:lnTo>
                          <a:lnTo>
                            <a:pt x="83" y="482"/>
                          </a:lnTo>
                          <a:lnTo>
                            <a:pt x="81" y="482"/>
                          </a:lnTo>
                          <a:lnTo>
                            <a:pt x="79" y="482"/>
                          </a:lnTo>
                          <a:lnTo>
                            <a:pt x="79" y="480"/>
                          </a:lnTo>
                          <a:lnTo>
                            <a:pt x="79" y="482"/>
                          </a:lnTo>
                          <a:lnTo>
                            <a:pt x="79" y="480"/>
                          </a:lnTo>
                          <a:lnTo>
                            <a:pt x="77" y="480"/>
                          </a:lnTo>
                          <a:lnTo>
                            <a:pt x="75" y="480"/>
                          </a:lnTo>
                          <a:lnTo>
                            <a:pt x="75" y="478"/>
                          </a:lnTo>
                          <a:lnTo>
                            <a:pt x="73" y="478"/>
                          </a:lnTo>
                          <a:lnTo>
                            <a:pt x="75" y="478"/>
                          </a:lnTo>
                          <a:lnTo>
                            <a:pt x="75" y="476"/>
                          </a:lnTo>
                          <a:lnTo>
                            <a:pt x="73" y="476"/>
                          </a:lnTo>
                          <a:lnTo>
                            <a:pt x="71" y="476"/>
                          </a:lnTo>
                          <a:lnTo>
                            <a:pt x="71" y="474"/>
                          </a:lnTo>
                          <a:lnTo>
                            <a:pt x="70" y="474"/>
                          </a:lnTo>
                          <a:lnTo>
                            <a:pt x="70" y="472"/>
                          </a:lnTo>
                          <a:lnTo>
                            <a:pt x="70" y="474"/>
                          </a:lnTo>
                          <a:lnTo>
                            <a:pt x="68" y="474"/>
                          </a:lnTo>
                          <a:lnTo>
                            <a:pt x="68" y="472"/>
                          </a:lnTo>
                          <a:lnTo>
                            <a:pt x="70" y="472"/>
                          </a:lnTo>
                          <a:lnTo>
                            <a:pt x="70" y="470"/>
                          </a:lnTo>
                          <a:lnTo>
                            <a:pt x="70" y="468"/>
                          </a:lnTo>
                          <a:lnTo>
                            <a:pt x="68" y="468"/>
                          </a:lnTo>
                          <a:lnTo>
                            <a:pt x="66" y="468"/>
                          </a:lnTo>
                          <a:lnTo>
                            <a:pt x="64" y="468"/>
                          </a:lnTo>
                          <a:lnTo>
                            <a:pt x="64" y="467"/>
                          </a:lnTo>
                          <a:lnTo>
                            <a:pt x="66" y="467"/>
                          </a:lnTo>
                          <a:lnTo>
                            <a:pt x="64" y="467"/>
                          </a:lnTo>
                          <a:lnTo>
                            <a:pt x="64" y="465"/>
                          </a:lnTo>
                          <a:lnTo>
                            <a:pt x="64" y="463"/>
                          </a:lnTo>
                          <a:lnTo>
                            <a:pt x="62" y="463"/>
                          </a:lnTo>
                          <a:lnTo>
                            <a:pt x="62" y="465"/>
                          </a:lnTo>
                          <a:lnTo>
                            <a:pt x="62" y="463"/>
                          </a:lnTo>
                          <a:lnTo>
                            <a:pt x="64" y="463"/>
                          </a:lnTo>
                          <a:lnTo>
                            <a:pt x="64" y="461"/>
                          </a:lnTo>
                          <a:lnTo>
                            <a:pt x="66" y="459"/>
                          </a:lnTo>
                          <a:lnTo>
                            <a:pt x="66" y="461"/>
                          </a:lnTo>
                          <a:lnTo>
                            <a:pt x="66" y="459"/>
                          </a:lnTo>
                          <a:lnTo>
                            <a:pt x="64" y="459"/>
                          </a:lnTo>
                          <a:lnTo>
                            <a:pt x="64" y="457"/>
                          </a:lnTo>
                          <a:lnTo>
                            <a:pt x="62" y="457"/>
                          </a:lnTo>
                          <a:lnTo>
                            <a:pt x="62" y="455"/>
                          </a:lnTo>
                          <a:lnTo>
                            <a:pt x="62" y="453"/>
                          </a:lnTo>
                          <a:lnTo>
                            <a:pt x="64" y="453"/>
                          </a:lnTo>
                          <a:lnTo>
                            <a:pt x="64" y="451"/>
                          </a:lnTo>
                          <a:lnTo>
                            <a:pt x="66" y="451"/>
                          </a:lnTo>
                          <a:lnTo>
                            <a:pt x="64" y="451"/>
                          </a:lnTo>
                          <a:lnTo>
                            <a:pt x="64" y="449"/>
                          </a:lnTo>
                          <a:lnTo>
                            <a:pt x="66" y="449"/>
                          </a:lnTo>
                          <a:lnTo>
                            <a:pt x="66" y="451"/>
                          </a:lnTo>
                          <a:lnTo>
                            <a:pt x="66" y="449"/>
                          </a:lnTo>
                          <a:lnTo>
                            <a:pt x="64" y="449"/>
                          </a:lnTo>
                          <a:lnTo>
                            <a:pt x="64" y="447"/>
                          </a:lnTo>
                          <a:lnTo>
                            <a:pt x="62" y="447"/>
                          </a:lnTo>
                          <a:lnTo>
                            <a:pt x="64" y="447"/>
                          </a:lnTo>
                          <a:lnTo>
                            <a:pt x="62" y="447"/>
                          </a:lnTo>
                          <a:lnTo>
                            <a:pt x="62" y="445"/>
                          </a:lnTo>
                          <a:lnTo>
                            <a:pt x="62" y="447"/>
                          </a:lnTo>
                          <a:lnTo>
                            <a:pt x="62" y="445"/>
                          </a:lnTo>
                          <a:lnTo>
                            <a:pt x="62" y="447"/>
                          </a:lnTo>
                          <a:lnTo>
                            <a:pt x="60" y="447"/>
                          </a:lnTo>
                          <a:lnTo>
                            <a:pt x="60" y="445"/>
                          </a:lnTo>
                          <a:lnTo>
                            <a:pt x="60" y="444"/>
                          </a:lnTo>
                          <a:lnTo>
                            <a:pt x="62" y="444"/>
                          </a:lnTo>
                          <a:lnTo>
                            <a:pt x="60" y="444"/>
                          </a:lnTo>
                          <a:lnTo>
                            <a:pt x="60" y="442"/>
                          </a:lnTo>
                          <a:lnTo>
                            <a:pt x="60" y="444"/>
                          </a:lnTo>
                          <a:lnTo>
                            <a:pt x="62" y="444"/>
                          </a:lnTo>
                          <a:lnTo>
                            <a:pt x="62" y="442"/>
                          </a:lnTo>
                          <a:lnTo>
                            <a:pt x="62" y="440"/>
                          </a:lnTo>
                          <a:lnTo>
                            <a:pt x="62" y="438"/>
                          </a:lnTo>
                          <a:lnTo>
                            <a:pt x="60" y="438"/>
                          </a:lnTo>
                          <a:lnTo>
                            <a:pt x="62" y="438"/>
                          </a:lnTo>
                          <a:lnTo>
                            <a:pt x="60" y="438"/>
                          </a:lnTo>
                          <a:lnTo>
                            <a:pt x="60" y="436"/>
                          </a:lnTo>
                          <a:lnTo>
                            <a:pt x="60" y="434"/>
                          </a:lnTo>
                          <a:lnTo>
                            <a:pt x="60" y="436"/>
                          </a:lnTo>
                          <a:lnTo>
                            <a:pt x="60" y="434"/>
                          </a:lnTo>
                          <a:lnTo>
                            <a:pt x="58" y="434"/>
                          </a:lnTo>
                          <a:lnTo>
                            <a:pt x="58" y="436"/>
                          </a:lnTo>
                          <a:lnTo>
                            <a:pt x="56" y="436"/>
                          </a:lnTo>
                          <a:lnTo>
                            <a:pt x="54" y="436"/>
                          </a:lnTo>
                          <a:lnTo>
                            <a:pt x="52" y="436"/>
                          </a:lnTo>
                          <a:lnTo>
                            <a:pt x="52" y="434"/>
                          </a:lnTo>
                          <a:lnTo>
                            <a:pt x="54" y="434"/>
                          </a:lnTo>
                          <a:lnTo>
                            <a:pt x="54" y="432"/>
                          </a:lnTo>
                          <a:lnTo>
                            <a:pt x="52" y="432"/>
                          </a:lnTo>
                          <a:lnTo>
                            <a:pt x="52" y="430"/>
                          </a:lnTo>
                          <a:lnTo>
                            <a:pt x="52" y="432"/>
                          </a:lnTo>
                          <a:lnTo>
                            <a:pt x="52" y="430"/>
                          </a:lnTo>
                          <a:lnTo>
                            <a:pt x="52" y="428"/>
                          </a:lnTo>
                          <a:lnTo>
                            <a:pt x="52" y="426"/>
                          </a:lnTo>
                          <a:lnTo>
                            <a:pt x="50" y="426"/>
                          </a:lnTo>
                          <a:lnTo>
                            <a:pt x="50" y="424"/>
                          </a:lnTo>
                          <a:lnTo>
                            <a:pt x="48" y="424"/>
                          </a:lnTo>
                          <a:lnTo>
                            <a:pt x="48" y="422"/>
                          </a:lnTo>
                          <a:lnTo>
                            <a:pt x="50" y="422"/>
                          </a:lnTo>
                          <a:lnTo>
                            <a:pt x="48" y="422"/>
                          </a:lnTo>
                          <a:lnTo>
                            <a:pt x="48" y="420"/>
                          </a:lnTo>
                          <a:lnTo>
                            <a:pt x="48" y="419"/>
                          </a:lnTo>
                          <a:lnTo>
                            <a:pt x="47" y="419"/>
                          </a:lnTo>
                          <a:lnTo>
                            <a:pt x="47" y="417"/>
                          </a:lnTo>
                          <a:lnTo>
                            <a:pt x="45" y="417"/>
                          </a:lnTo>
                          <a:lnTo>
                            <a:pt x="47" y="417"/>
                          </a:lnTo>
                          <a:lnTo>
                            <a:pt x="47" y="415"/>
                          </a:lnTo>
                          <a:lnTo>
                            <a:pt x="45" y="415"/>
                          </a:lnTo>
                          <a:lnTo>
                            <a:pt x="45" y="417"/>
                          </a:lnTo>
                          <a:lnTo>
                            <a:pt x="45" y="415"/>
                          </a:lnTo>
                          <a:lnTo>
                            <a:pt x="45" y="417"/>
                          </a:lnTo>
                          <a:lnTo>
                            <a:pt x="43" y="417"/>
                          </a:lnTo>
                          <a:lnTo>
                            <a:pt x="43" y="415"/>
                          </a:lnTo>
                          <a:lnTo>
                            <a:pt x="41" y="415"/>
                          </a:lnTo>
                          <a:lnTo>
                            <a:pt x="39" y="415"/>
                          </a:lnTo>
                          <a:lnTo>
                            <a:pt x="41" y="413"/>
                          </a:lnTo>
                          <a:lnTo>
                            <a:pt x="41" y="415"/>
                          </a:lnTo>
                          <a:lnTo>
                            <a:pt x="41" y="413"/>
                          </a:lnTo>
                          <a:lnTo>
                            <a:pt x="39" y="413"/>
                          </a:lnTo>
                          <a:lnTo>
                            <a:pt x="39" y="411"/>
                          </a:lnTo>
                          <a:lnTo>
                            <a:pt x="37" y="411"/>
                          </a:lnTo>
                          <a:lnTo>
                            <a:pt x="35" y="411"/>
                          </a:lnTo>
                          <a:lnTo>
                            <a:pt x="35" y="409"/>
                          </a:lnTo>
                          <a:lnTo>
                            <a:pt x="35" y="411"/>
                          </a:lnTo>
                          <a:lnTo>
                            <a:pt x="33" y="411"/>
                          </a:lnTo>
                          <a:lnTo>
                            <a:pt x="33" y="409"/>
                          </a:lnTo>
                          <a:lnTo>
                            <a:pt x="33" y="411"/>
                          </a:lnTo>
                          <a:lnTo>
                            <a:pt x="31" y="411"/>
                          </a:lnTo>
                          <a:lnTo>
                            <a:pt x="31" y="409"/>
                          </a:lnTo>
                          <a:lnTo>
                            <a:pt x="31" y="407"/>
                          </a:lnTo>
                          <a:lnTo>
                            <a:pt x="29" y="407"/>
                          </a:lnTo>
                          <a:lnTo>
                            <a:pt x="31" y="407"/>
                          </a:lnTo>
                          <a:lnTo>
                            <a:pt x="29" y="407"/>
                          </a:lnTo>
                          <a:lnTo>
                            <a:pt x="29" y="405"/>
                          </a:lnTo>
                          <a:lnTo>
                            <a:pt x="27" y="405"/>
                          </a:lnTo>
                          <a:lnTo>
                            <a:pt x="27" y="403"/>
                          </a:lnTo>
                          <a:lnTo>
                            <a:pt x="29" y="403"/>
                          </a:lnTo>
                          <a:lnTo>
                            <a:pt x="29" y="401"/>
                          </a:lnTo>
                          <a:lnTo>
                            <a:pt x="29" y="399"/>
                          </a:lnTo>
                          <a:lnTo>
                            <a:pt x="29" y="397"/>
                          </a:lnTo>
                          <a:lnTo>
                            <a:pt x="27" y="397"/>
                          </a:lnTo>
                          <a:lnTo>
                            <a:pt x="27" y="396"/>
                          </a:lnTo>
                          <a:lnTo>
                            <a:pt x="25" y="396"/>
                          </a:lnTo>
                          <a:lnTo>
                            <a:pt x="25" y="394"/>
                          </a:lnTo>
                          <a:lnTo>
                            <a:pt x="23" y="394"/>
                          </a:lnTo>
                          <a:lnTo>
                            <a:pt x="23" y="392"/>
                          </a:lnTo>
                          <a:lnTo>
                            <a:pt x="23" y="390"/>
                          </a:lnTo>
                          <a:lnTo>
                            <a:pt x="22" y="390"/>
                          </a:lnTo>
                          <a:lnTo>
                            <a:pt x="20" y="390"/>
                          </a:lnTo>
                          <a:lnTo>
                            <a:pt x="18" y="390"/>
                          </a:lnTo>
                          <a:lnTo>
                            <a:pt x="18" y="388"/>
                          </a:lnTo>
                          <a:lnTo>
                            <a:pt x="18" y="386"/>
                          </a:lnTo>
                          <a:lnTo>
                            <a:pt x="18" y="384"/>
                          </a:lnTo>
                          <a:lnTo>
                            <a:pt x="16" y="384"/>
                          </a:lnTo>
                          <a:lnTo>
                            <a:pt x="14" y="382"/>
                          </a:lnTo>
                          <a:lnTo>
                            <a:pt x="12" y="382"/>
                          </a:lnTo>
                          <a:lnTo>
                            <a:pt x="12" y="380"/>
                          </a:lnTo>
                          <a:lnTo>
                            <a:pt x="10" y="380"/>
                          </a:lnTo>
                          <a:lnTo>
                            <a:pt x="10" y="378"/>
                          </a:lnTo>
                          <a:lnTo>
                            <a:pt x="8" y="378"/>
                          </a:lnTo>
                          <a:lnTo>
                            <a:pt x="8" y="376"/>
                          </a:lnTo>
                          <a:lnTo>
                            <a:pt x="10" y="376"/>
                          </a:lnTo>
                          <a:lnTo>
                            <a:pt x="10" y="374"/>
                          </a:lnTo>
                          <a:lnTo>
                            <a:pt x="8" y="372"/>
                          </a:lnTo>
                          <a:lnTo>
                            <a:pt x="8" y="371"/>
                          </a:lnTo>
                          <a:lnTo>
                            <a:pt x="6" y="371"/>
                          </a:lnTo>
                          <a:lnTo>
                            <a:pt x="4" y="371"/>
                          </a:lnTo>
                          <a:lnTo>
                            <a:pt x="4" y="369"/>
                          </a:lnTo>
                          <a:lnTo>
                            <a:pt x="2" y="367"/>
                          </a:lnTo>
                          <a:lnTo>
                            <a:pt x="2" y="365"/>
                          </a:lnTo>
                          <a:lnTo>
                            <a:pt x="0" y="365"/>
                          </a:lnTo>
                          <a:lnTo>
                            <a:pt x="0" y="363"/>
                          </a:lnTo>
                          <a:lnTo>
                            <a:pt x="0" y="361"/>
                          </a:lnTo>
                          <a:lnTo>
                            <a:pt x="0" y="359"/>
                          </a:lnTo>
                          <a:lnTo>
                            <a:pt x="0" y="357"/>
                          </a:lnTo>
                          <a:lnTo>
                            <a:pt x="2" y="357"/>
                          </a:lnTo>
                          <a:lnTo>
                            <a:pt x="0" y="355"/>
                          </a:lnTo>
                          <a:lnTo>
                            <a:pt x="0" y="353"/>
                          </a:lnTo>
                          <a:lnTo>
                            <a:pt x="0" y="219"/>
                          </a:lnTo>
                          <a:lnTo>
                            <a:pt x="0" y="217"/>
                          </a:lnTo>
                          <a:lnTo>
                            <a:pt x="0" y="194"/>
                          </a:lnTo>
                          <a:lnTo>
                            <a:pt x="0" y="169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  <p:grpSp>
          <p:nvGrpSpPr>
            <p:cNvPr id="1101" name="Group 4896"/>
            <p:cNvGrpSpPr>
              <a:grpSpLocks/>
            </p:cNvGrpSpPr>
            <p:nvPr/>
          </p:nvGrpSpPr>
          <p:grpSpPr bwMode="auto">
            <a:xfrm>
              <a:off x="2422644" y="341928"/>
              <a:ext cx="468087" cy="514234"/>
              <a:chOff x="783" y="5103"/>
              <a:chExt cx="841" cy="880"/>
            </a:xfrm>
            <a:grpFill/>
          </p:grpSpPr>
          <p:sp>
            <p:nvSpPr>
              <p:cNvPr id="1102" name="Freeform 4894"/>
              <p:cNvSpPr>
                <a:spLocks/>
              </p:cNvSpPr>
              <p:nvPr/>
            </p:nvSpPr>
            <p:spPr bwMode="auto">
              <a:xfrm>
                <a:off x="1360" y="5103"/>
                <a:ext cx="264" cy="406"/>
              </a:xfrm>
              <a:custGeom>
                <a:avLst/>
                <a:gdLst>
                  <a:gd name="T0" fmla="*/ 36 w 319"/>
                  <a:gd name="T1" fmla="*/ 449 h 455"/>
                  <a:gd name="T2" fmla="*/ 24 w 319"/>
                  <a:gd name="T3" fmla="*/ 423 h 455"/>
                  <a:gd name="T4" fmla="*/ 25 w 319"/>
                  <a:gd name="T5" fmla="*/ 408 h 455"/>
                  <a:gd name="T6" fmla="*/ 30 w 319"/>
                  <a:gd name="T7" fmla="*/ 393 h 455"/>
                  <a:gd name="T8" fmla="*/ 29 w 319"/>
                  <a:gd name="T9" fmla="*/ 375 h 455"/>
                  <a:gd name="T10" fmla="*/ 22 w 319"/>
                  <a:gd name="T11" fmla="*/ 353 h 455"/>
                  <a:gd name="T12" fmla="*/ 12 w 319"/>
                  <a:gd name="T13" fmla="*/ 330 h 455"/>
                  <a:gd name="T14" fmla="*/ 0 w 319"/>
                  <a:gd name="T15" fmla="*/ 317 h 455"/>
                  <a:gd name="T16" fmla="*/ 7 w 319"/>
                  <a:gd name="T17" fmla="*/ 291 h 455"/>
                  <a:gd name="T18" fmla="*/ 21 w 319"/>
                  <a:gd name="T19" fmla="*/ 265 h 455"/>
                  <a:gd name="T20" fmla="*/ 21 w 319"/>
                  <a:gd name="T21" fmla="*/ 228 h 455"/>
                  <a:gd name="T22" fmla="*/ 22 w 319"/>
                  <a:gd name="T23" fmla="*/ 217 h 455"/>
                  <a:gd name="T24" fmla="*/ 29 w 319"/>
                  <a:gd name="T25" fmla="*/ 193 h 455"/>
                  <a:gd name="T26" fmla="*/ 42 w 319"/>
                  <a:gd name="T27" fmla="*/ 168 h 455"/>
                  <a:gd name="T28" fmla="*/ 54 w 319"/>
                  <a:gd name="T29" fmla="*/ 139 h 455"/>
                  <a:gd name="T30" fmla="*/ 73 w 319"/>
                  <a:gd name="T31" fmla="*/ 116 h 455"/>
                  <a:gd name="T32" fmla="*/ 89 w 319"/>
                  <a:gd name="T33" fmla="*/ 103 h 455"/>
                  <a:gd name="T34" fmla="*/ 112 w 319"/>
                  <a:gd name="T35" fmla="*/ 98 h 455"/>
                  <a:gd name="T36" fmla="*/ 130 w 319"/>
                  <a:gd name="T37" fmla="*/ 111 h 455"/>
                  <a:gd name="T38" fmla="*/ 164 w 319"/>
                  <a:gd name="T39" fmla="*/ 104 h 455"/>
                  <a:gd name="T40" fmla="*/ 178 w 319"/>
                  <a:gd name="T41" fmla="*/ 54 h 455"/>
                  <a:gd name="T42" fmla="*/ 200 w 319"/>
                  <a:gd name="T43" fmla="*/ 21 h 455"/>
                  <a:gd name="T44" fmla="*/ 207 w 319"/>
                  <a:gd name="T45" fmla="*/ 10 h 455"/>
                  <a:gd name="T46" fmla="*/ 213 w 319"/>
                  <a:gd name="T47" fmla="*/ 1 h 455"/>
                  <a:gd name="T48" fmla="*/ 233 w 319"/>
                  <a:gd name="T49" fmla="*/ 26 h 455"/>
                  <a:gd name="T50" fmla="*/ 249 w 319"/>
                  <a:gd name="T51" fmla="*/ 51 h 455"/>
                  <a:gd name="T52" fmla="*/ 280 w 319"/>
                  <a:gd name="T53" fmla="*/ 55 h 455"/>
                  <a:gd name="T54" fmla="*/ 272 w 319"/>
                  <a:gd name="T55" fmla="*/ 87 h 455"/>
                  <a:gd name="T56" fmla="*/ 258 w 319"/>
                  <a:gd name="T57" fmla="*/ 105 h 455"/>
                  <a:gd name="T58" fmla="*/ 260 w 319"/>
                  <a:gd name="T59" fmla="*/ 118 h 455"/>
                  <a:gd name="T60" fmla="*/ 271 w 319"/>
                  <a:gd name="T61" fmla="*/ 132 h 455"/>
                  <a:gd name="T62" fmla="*/ 284 w 319"/>
                  <a:gd name="T63" fmla="*/ 167 h 455"/>
                  <a:gd name="T64" fmla="*/ 296 w 319"/>
                  <a:gd name="T65" fmla="*/ 175 h 455"/>
                  <a:gd name="T66" fmla="*/ 319 w 319"/>
                  <a:gd name="T67" fmla="*/ 171 h 455"/>
                  <a:gd name="T68" fmla="*/ 313 w 319"/>
                  <a:gd name="T69" fmla="*/ 202 h 455"/>
                  <a:gd name="T70" fmla="*/ 271 w 319"/>
                  <a:gd name="T71" fmla="*/ 222 h 455"/>
                  <a:gd name="T72" fmla="*/ 271 w 319"/>
                  <a:gd name="T73" fmla="*/ 237 h 455"/>
                  <a:gd name="T74" fmla="*/ 270 w 319"/>
                  <a:gd name="T75" fmla="*/ 271 h 455"/>
                  <a:gd name="T76" fmla="*/ 273 w 319"/>
                  <a:gd name="T77" fmla="*/ 296 h 455"/>
                  <a:gd name="T78" fmla="*/ 263 w 319"/>
                  <a:gd name="T79" fmla="*/ 323 h 455"/>
                  <a:gd name="T80" fmla="*/ 250 w 319"/>
                  <a:gd name="T81" fmla="*/ 348 h 455"/>
                  <a:gd name="T82" fmla="*/ 231 w 319"/>
                  <a:gd name="T83" fmla="*/ 367 h 455"/>
                  <a:gd name="T84" fmla="*/ 186 w 319"/>
                  <a:gd name="T85" fmla="*/ 377 h 455"/>
                  <a:gd name="T86" fmla="*/ 162 w 319"/>
                  <a:gd name="T87" fmla="*/ 396 h 455"/>
                  <a:gd name="T88" fmla="*/ 148 w 319"/>
                  <a:gd name="T89" fmla="*/ 419 h 455"/>
                  <a:gd name="T90" fmla="*/ 115 w 319"/>
                  <a:gd name="T91" fmla="*/ 431 h 455"/>
                  <a:gd name="T92" fmla="*/ 91 w 319"/>
                  <a:gd name="T93" fmla="*/ 436 h 455"/>
                  <a:gd name="T94" fmla="*/ 62 w 319"/>
                  <a:gd name="T95" fmla="*/ 455 h 4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19" h="455">
                    <a:moveTo>
                      <a:pt x="53" y="455"/>
                    </a:moveTo>
                    <a:lnTo>
                      <a:pt x="45" y="453"/>
                    </a:lnTo>
                    <a:lnTo>
                      <a:pt x="39" y="453"/>
                    </a:lnTo>
                    <a:lnTo>
                      <a:pt x="36" y="449"/>
                    </a:lnTo>
                    <a:lnTo>
                      <a:pt x="33" y="438"/>
                    </a:lnTo>
                    <a:lnTo>
                      <a:pt x="30" y="433"/>
                    </a:lnTo>
                    <a:lnTo>
                      <a:pt x="25" y="425"/>
                    </a:lnTo>
                    <a:lnTo>
                      <a:pt x="24" y="423"/>
                    </a:lnTo>
                    <a:lnTo>
                      <a:pt x="21" y="417"/>
                    </a:lnTo>
                    <a:lnTo>
                      <a:pt x="23" y="416"/>
                    </a:lnTo>
                    <a:lnTo>
                      <a:pt x="25" y="412"/>
                    </a:lnTo>
                    <a:lnTo>
                      <a:pt x="25" y="408"/>
                    </a:lnTo>
                    <a:lnTo>
                      <a:pt x="25" y="405"/>
                    </a:lnTo>
                    <a:lnTo>
                      <a:pt x="27" y="401"/>
                    </a:lnTo>
                    <a:lnTo>
                      <a:pt x="27" y="399"/>
                    </a:lnTo>
                    <a:lnTo>
                      <a:pt x="30" y="393"/>
                    </a:lnTo>
                    <a:lnTo>
                      <a:pt x="32" y="387"/>
                    </a:lnTo>
                    <a:lnTo>
                      <a:pt x="31" y="386"/>
                    </a:lnTo>
                    <a:lnTo>
                      <a:pt x="31" y="381"/>
                    </a:lnTo>
                    <a:lnTo>
                      <a:pt x="29" y="375"/>
                    </a:lnTo>
                    <a:lnTo>
                      <a:pt x="27" y="368"/>
                    </a:lnTo>
                    <a:lnTo>
                      <a:pt x="26" y="365"/>
                    </a:lnTo>
                    <a:lnTo>
                      <a:pt x="25" y="359"/>
                    </a:lnTo>
                    <a:lnTo>
                      <a:pt x="22" y="353"/>
                    </a:lnTo>
                    <a:lnTo>
                      <a:pt x="20" y="344"/>
                    </a:lnTo>
                    <a:lnTo>
                      <a:pt x="19" y="337"/>
                    </a:lnTo>
                    <a:lnTo>
                      <a:pt x="16" y="333"/>
                    </a:lnTo>
                    <a:lnTo>
                      <a:pt x="12" y="330"/>
                    </a:lnTo>
                    <a:lnTo>
                      <a:pt x="4" y="327"/>
                    </a:lnTo>
                    <a:lnTo>
                      <a:pt x="3" y="326"/>
                    </a:lnTo>
                    <a:lnTo>
                      <a:pt x="0" y="322"/>
                    </a:lnTo>
                    <a:lnTo>
                      <a:pt x="0" y="317"/>
                    </a:lnTo>
                    <a:lnTo>
                      <a:pt x="3" y="311"/>
                    </a:lnTo>
                    <a:lnTo>
                      <a:pt x="4" y="304"/>
                    </a:lnTo>
                    <a:lnTo>
                      <a:pt x="5" y="297"/>
                    </a:lnTo>
                    <a:lnTo>
                      <a:pt x="7" y="291"/>
                    </a:lnTo>
                    <a:lnTo>
                      <a:pt x="12" y="286"/>
                    </a:lnTo>
                    <a:lnTo>
                      <a:pt x="18" y="278"/>
                    </a:lnTo>
                    <a:lnTo>
                      <a:pt x="20" y="273"/>
                    </a:lnTo>
                    <a:lnTo>
                      <a:pt x="21" y="265"/>
                    </a:lnTo>
                    <a:lnTo>
                      <a:pt x="23" y="252"/>
                    </a:lnTo>
                    <a:lnTo>
                      <a:pt x="24" y="242"/>
                    </a:lnTo>
                    <a:lnTo>
                      <a:pt x="24" y="232"/>
                    </a:lnTo>
                    <a:lnTo>
                      <a:pt x="21" y="228"/>
                    </a:lnTo>
                    <a:lnTo>
                      <a:pt x="21" y="225"/>
                    </a:lnTo>
                    <a:lnTo>
                      <a:pt x="22" y="222"/>
                    </a:lnTo>
                    <a:lnTo>
                      <a:pt x="22" y="218"/>
                    </a:lnTo>
                    <a:lnTo>
                      <a:pt x="22" y="217"/>
                    </a:lnTo>
                    <a:lnTo>
                      <a:pt x="27" y="210"/>
                    </a:lnTo>
                    <a:lnTo>
                      <a:pt x="27" y="206"/>
                    </a:lnTo>
                    <a:lnTo>
                      <a:pt x="26" y="201"/>
                    </a:lnTo>
                    <a:lnTo>
                      <a:pt x="29" y="193"/>
                    </a:lnTo>
                    <a:lnTo>
                      <a:pt x="29" y="186"/>
                    </a:lnTo>
                    <a:lnTo>
                      <a:pt x="33" y="182"/>
                    </a:lnTo>
                    <a:lnTo>
                      <a:pt x="38" y="174"/>
                    </a:lnTo>
                    <a:lnTo>
                      <a:pt x="42" y="168"/>
                    </a:lnTo>
                    <a:lnTo>
                      <a:pt x="46" y="160"/>
                    </a:lnTo>
                    <a:lnTo>
                      <a:pt x="46" y="157"/>
                    </a:lnTo>
                    <a:lnTo>
                      <a:pt x="50" y="147"/>
                    </a:lnTo>
                    <a:lnTo>
                      <a:pt x="54" y="139"/>
                    </a:lnTo>
                    <a:lnTo>
                      <a:pt x="56" y="136"/>
                    </a:lnTo>
                    <a:lnTo>
                      <a:pt x="65" y="129"/>
                    </a:lnTo>
                    <a:lnTo>
                      <a:pt x="69" y="124"/>
                    </a:lnTo>
                    <a:lnTo>
                      <a:pt x="73" y="116"/>
                    </a:lnTo>
                    <a:lnTo>
                      <a:pt x="76" y="110"/>
                    </a:lnTo>
                    <a:lnTo>
                      <a:pt x="79" y="107"/>
                    </a:lnTo>
                    <a:lnTo>
                      <a:pt x="85" y="105"/>
                    </a:lnTo>
                    <a:lnTo>
                      <a:pt x="89" y="103"/>
                    </a:lnTo>
                    <a:lnTo>
                      <a:pt x="94" y="102"/>
                    </a:lnTo>
                    <a:lnTo>
                      <a:pt x="100" y="98"/>
                    </a:lnTo>
                    <a:lnTo>
                      <a:pt x="108" y="97"/>
                    </a:lnTo>
                    <a:lnTo>
                      <a:pt x="112" y="98"/>
                    </a:lnTo>
                    <a:lnTo>
                      <a:pt x="116" y="96"/>
                    </a:lnTo>
                    <a:lnTo>
                      <a:pt x="120" y="100"/>
                    </a:lnTo>
                    <a:lnTo>
                      <a:pt x="123" y="107"/>
                    </a:lnTo>
                    <a:lnTo>
                      <a:pt x="130" y="111"/>
                    </a:lnTo>
                    <a:lnTo>
                      <a:pt x="140" y="112"/>
                    </a:lnTo>
                    <a:lnTo>
                      <a:pt x="148" y="110"/>
                    </a:lnTo>
                    <a:lnTo>
                      <a:pt x="153" y="109"/>
                    </a:lnTo>
                    <a:lnTo>
                      <a:pt x="164" y="104"/>
                    </a:lnTo>
                    <a:lnTo>
                      <a:pt x="172" y="97"/>
                    </a:lnTo>
                    <a:lnTo>
                      <a:pt x="176" y="83"/>
                    </a:lnTo>
                    <a:lnTo>
                      <a:pt x="177" y="66"/>
                    </a:lnTo>
                    <a:lnTo>
                      <a:pt x="178" y="54"/>
                    </a:lnTo>
                    <a:lnTo>
                      <a:pt x="179" y="38"/>
                    </a:lnTo>
                    <a:lnTo>
                      <a:pt x="182" y="30"/>
                    </a:lnTo>
                    <a:lnTo>
                      <a:pt x="193" y="22"/>
                    </a:lnTo>
                    <a:lnTo>
                      <a:pt x="200" y="21"/>
                    </a:lnTo>
                    <a:lnTo>
                      <a:pt x="205" y="19"/>
                    </a:lnTo>
                    <a:lnTo>
                      <a:pt x="205" y="16"/>
                    </a:lnTo>
                    <a:lnTo>
                      <a:pt x="207" y="14"/>
                    </a:lnTo>
                    <a:lnTo>
                      <a:pt x="207" y="10"/>
                    </a:lnTo>
                    <a:lnTo>
                      <a:pt x="204" y="6"/>
                    </a:lnTo>
                    <a:lnTo>
                      <a:pt x="204" y="3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20" y="0"/>
                    </a:lnTo>
                    <a:lnTo>
                      <a:pt x="225" y="11"/>
                    </a:lnTo>
                    <a:lnTo>
                      <a:pt x="229" y="16"/>
                    </a:lnTo>
                    <a:lnTo>
                      <a:pt x="233" y="26"/>
                    </a:lnTo>
                    <a:lnTo>
                      <a:pt x="234" y="33"/>
                    </a:lnTo>
                    <a:lnTo>
                      <a:pt x="235" y="43"/>
                    </a:lnTo>
                    <a:lnTo>
                      <a:pt x="242" y="49"/>
                    </a:lnTo>
                    <a:lnTo>
                      <a:pt x="249" y="51"/>
                    </a:lnTo>
                    <a:lnTo>
                      <a:pt x="260" y="50"/>
                    </a:lnTo>
                    <a:lnTo>
                      <a:pt x="267" y="52"/>
                    </a:lnTo>
                    <a:lnTo>
                      <a:pt x="272" y="54"/>
                    </a:lnTo>
                    <a:lnTo>
                      <a:pt x="280" y="55"/>
                    </a:lnTo>
                    <a:lnTo>
                      <a:pt x="286" y="60"/>
                    </a:lnTo>
                    <a:lnTo>
                      <a:pt x="287" y="70"/>
                    </a:lnTo>
                    <a:lnTo>
                      <a:pt x="281" y="79"/>
                    </a:lnTo>
                    <a:lnTo>
                      <a:pt x="272" y="87"/>
                    </a:lnTo>
                    <a:lnTo>
                      <a:pt x="271" y="91"/>
                    </a:lnTo>
                    <a:lnTo>
                      <a:pt x="263" y="95"/>
                    </a:lnTo>
                    <a:lnTo>
                      <a:pt x="259" y="100"/>
                    </a:lnTo>
                    <a:lnTo>
                      <a:pt x="258" y="105"/>
                    </a:lnTo>
                    <a:lnTo>
                      <a:pt x="263" y="109"/>
                    </a:lnTo>
                    <a:lnTo>
                      <a:pt x="266" y="110"/>
                    </a:lnTo>
                    <a:lnTo>
                      <a:pt x="265" y="114"/>
                    </a:lnTo>
                    <a:lnTo>
                      <a:pt x="260" y="118"/>
                    </a:lnTo>
                    <a:lnTo>
                      <a:pt x="259" y="120"/>
                    </a:lnTo>
                    <a:lnTo>
                      <a:pt x="259" y="124"/>
                    </a:lnTo>
                    <a:lnTo>
                      <a:pt x="264" y="124"/>
                    </a:lnTo>
                    <a:lnTo>
                      <a:pt x="271" y="132"/>
                    </a:lnTo>
                    <a:lnTo>
                      <a:pt x="276" y="140"/>
                    </a:lnTo>
                    <a:lnTo>
                      <a:pt x="277" y="145"/>
                    </a:lnTo>
                    <a:lnTo>
                      <a:pt x="281" y="154"/>
                    </a:lnTo>
                    <a:lnTo>
                      <a:pt x="284" y="167"/>
                    </a:lnTo>
                    <a:lnTo>
                      <a:pt x="287" y="170"/>
                    </a:lnTo>
                    <a:lnTo>
                      <a:pt x="287" y="175"/>
                    </a:lnTo>
                    <a:lnTo>
                      <a:pt x="289" y="178"/>
                    </a:lnTo>
                    <a:lnTo>
                      <a:pt x="296" y="175"/>
                    </a:lnTo>
                    <a:lnTo>
                      <a:pt x="301" y="171"/>
                    </a:lnTo>
                    <a:lnTo>
                      <a:pt x="305" y="170"/>
                    </a:lnTo>
                    <a:lnTo>
                      <a:pt x="309" y="170"/>
                    </a:lnTo>
                    <a:lnTo>
                      <a:pt x="319" y="171"/>
                    </a:lnTo>
                    <a:lnTo>
                      <a:pt x="319" y="177"/>
                    </a:lnTo>
                    <a:lnTo>
                      <a:pt x="319" y="184"/>
                    </a:lnTo>
                    <a:lnTo>
                      <a:pt x="318" y="192"/>
                    </a:lnTo>
                    <a:lnTo>
                      <a:pt x="313" y="202"/>
                    </a:lnTo>
                    <a:lnTo>
                      <a:pt x="301" y="211"/>
                    </a:lnTo>
                    <a:lnTo>
                      <a:pt x="291" y="215"/>
                    </a:lnTo>
                    <a:lnTo>
                      <a:pt x="280" y="218"/>
                    </a:lnTo>
                    <a:lnTo>
                      <a:pt x="271" y="222"/>
                    </a:lnTo>
                    <a:lnTo>
                      <a:pt x="268" y="226"/>
                    </a:lnTo>
                    <a:lnTo>
                      <a:pt x="268" y="230"/>
                    </a:lnTo>
                    <a:lnTo>
                      <a:pt x="270" y="235"/>
                    </a:lnTo>
                    <a:lnTo>
                      <a:pt x="271" y="237"/>
                    </a:lnTo>
                    <a:lnTo>
                      <a:pt x="271" y="244"/>
                    </a:lnTo>
                    <a:lnTo>
                      <a:pt x="268" y="256"/>
                    </a:lnTo>
                    <a:lnTo>
                      <a:pt x="268" y="265"/>
                    </a:lnTo>
                    <a:lnTo>
                      <a:pt x="270" y="271"/>
                    </a:lnTo>
                    <a:lnTo>
                      <a:pt x="275" y="277"/>
                    </a:lnTo>
                    <a:lnTo>
                      <a:pt x="275" y="286"/>
                    </a:lnTo>
                    <a:lnTo>
                      <a:pt x="274" y="290"/>
                    </a:lnTo>
                    <a:lnTo>
                      <a:pt x="273" y="296"/>
                    </a:lnTo>
                    <a:lnTo>
                      <a:pt x="272" y="299"/>
                    </a:lnTo>
                    <a:lnTo>
                      <a:pt x="269" y="307"/>
                    </a:lnTo>
                    <a:lnTo>
                      <a:pt x="267" y="314"/>
                    </a:lnTo>
                    <a:lnTo>
                      <a:pt x="263" y="323"/>
                    </a:lnTo>
                    <a:lnTo>
                      <a:pt x="260" y="330"/>
                    </a:lnTo>
                    <a:lnTo>
                      <a:pt x="258" y="336"/>
                    </a:lnTo>
                    <a:lnTo>
                      <a:pt x="254" y="342"/>
                    </a:lnTo>
                    <a:lnTo>
                      <a:pt x="250" y="348"/>
                    </a:lnTo>
                    <a:lnTo>
                      <a:pt x="250" y="350"/>
                    </a:lnTo>
                    <a:lnTo>
                      <a:pt x="246" y="362"/>
                    </a:lnTo>
                    <a:lnTo>
                      <a:pt x="242" y="365"/>
                    </a:lnTo>
                    <a:lnTo>
                      <a:pt x="231" y="367"/>
                    </a:lnTo>
                    <a:lnTo>
                      <a:pt x="225" y="366"/>
                    </a:lnTo>
                    <a:lnTo>
                      <a:pt x="216" y="369"/>
                    </a:lnTo>
                    <a:lnTo>
                      <a:pt x="199" y="373"/>
                    </a:lnTo>
                    <a:lnTo>
                      <a:pt x="186" y="377"/>
                    </a:lnTo>
                    <a:lnTo>
                      <a:pt x="181" y="380"/>
                    </a:lnTo>
                    <a:lnTo>
                      <a:pt x="177" y="385"/>
                    </a:lnTo>
                    <a:lnTo>
                      <a:pt x="171" y="391"/>
                    </a:lnTo>
                    <a:lnTo>
                      <a:pt x="162" y="396"/>
                    </a:lnTo>
                    <a:lnTo>
                      <a:pt x="158" y="401"/>
                    </a:lnTo>
                    <a:lnTo>
                      <a:pt x="157" y="408"/>
                    </a:lnTo>
                    <a:lnTo>
                      <a:pt x="152" y="412"/>
                    </a:lnTo>
                    <a:lnTo>
                      <a:pt x="148" y="419"/>
                    </a:lnTo>
                    <a:lnTo>
                      <a:pt x="142" y="424"/>
                    </a:lnTo>
                    <a:lnTo>
                      <a:pt x="131" y="428"/>
                    </a:lnTo>
                    <a:lnTo>
                      <a:pt x="123" y="430"/>
                    </a:lnTo>
                    <a:lnTo>
                      <a:pt x="115" y="431"/>
                    </a:lnTo>
                    <a:lnTo>
                      <a:pt x="110" y="431"/>
                    </a:lnTo>
                    <a:lnTo>
                      <a:pt x="103" y="432"/>
                    </a:lnTo>
                    <a:lnTo>
                      <a:pt x="98" y="434"/>
                    </a:lnTo>
                    <a:lnTo>
                      <a:pt x="91" y="436"/>
                    </a:lnTo>
                    <a:lnTo>
                      <a:pt x="85" y="441"/>
                    </a:lnTo>
                    <a:lnTo>
                      <a:pt x="78" y="447"/>
                    </a:lnTo>
                    <a:lnTo>
                      <a:pt x="70" y="452"/>
                    </a:lnTo>
                    <a:lnTo>
                      <a:pt x="62" y="455"/>
                    </a:lnTo>
                    <a:lnTo>
                      <a:pt x="53" y="45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3" name="Freeform 4895"/>
              <p:cNvSpPr>
                <a:spLocks/>
              </p:cNvSpPr>
              <p:nvPr/>
            </p:nvSpPr>
            <p:spPr bwMode="auto">
              <a:xfrm>
                <a:off x="783" y="5215"/>
                <a:ext cx="300" cy="768"/>
              </a:xfrm>
              <a:custGeom>
                <a:avLst/>
                <a:gdLst>
                  <a:gd name="T0" fmla="*/ 22 w 363"/>
                  <a:gd name="T1" fmla="*/ 844 h 861"/>
                  <a:gd name="T2" fmla="*/ 8 w 363"/>
                  <a:gd name="T3" fmla="*/ 799 h 861"/>
                  <a:gd name="T4" fmla="*/ 6 w 363"/>
                  <a:gd name="T5" fmla="*/ 739 h 861"/>
                  <a:gd name="T6" fmla="*/ 38 w 363"/>
                  <a:gd name="T7" fmla="*/ 688 h 861"/>
                  <a:gd name="T8" fmla="*/ 49 w 363"/>
                  <a:gd name="T9" fmla="*/ 643 h 861"/>
                  <a:gd name="T10" fmla="*/ 45 w 363"/>
                  <a:gd name="T11" fmla="*/ 591 h 861"/>
                  <a:gd name="T12" fmla="*/ 55 w 363"/>
                  <a:gd name="T13" fmla="*/ 547 h 861"/>
                  <a:gd name="T14" fmla="*/ 48 w 363"/>
                  <a:gd name="T15" fmla="*/ 514 h 861"/>
                  <a:gd name="T16" fmla="*/ 62 w 363"/>
                  <a:gd name="T17" fmla="*/ 512 h 861"/>
                  <a:gd name="T18" fmla="*/ 47 w 363"/>
                  <a:gd name="T19" fmla="*/ 507 h 861"/>
                  <a:gd name="T20" fmla="*/ 0 w 363"/>
                  <a:gd name="T21" fmla="*/ 472 h 861"/>
                  <a:gd name="T22" fmla="*/ 21 w 363"/>
                  <a:gd name="T23" fmla="*/ 421 h 861"/>
                  <a:gd name="T24" fmla="*/ 34 w 363"/>
                  <a:gd name="T25" fmla="*/ 375 h 861"/>
                  <a:gd name="T26" fmla="*/ 51 w 363"/>
                  <a:gd name="T27" fmla="*/ 343 h 861"/>
                  <a:gd name="T28" fmla="*/ 29 w 363"/>
                  <a:gd name="T29" fmla="*/ 313 h 861"/>
                  <a:gd name="T30" fmla="*/ 40 w 363"/>
                  <a:gd name="T31" fmla="*/ 267 h 861"/>
                  <a:gd name="T32" fmla="*/ 75 w 363"/>
                  <a:gd name="T33" fmla="*/ 231 h 861"/>
                  <a:gd name="T34" fmla="*/ 104 w 363"/>
                  <a:gd name="T35" fmla="*/ 192 h 861"/>
                  <a:gd name="T36" fmla="*/ 109 w 363"/>
                  <a:gd name="T37" fmla="*/ 148 h 861"/>
                  <a:gd name="T38" fmla="*/ 125 w 363"/>
                  <a:gd name="T39" fmla="*/ 97 h 861"/>
                  <a:gd name="T40" fmla="*/ 177 w 363"/>
                  <a:gd name="T41" fmla="*/ 50 h 861"/>
                  <a:gd name="T42" fmla="*/ 228 w 363"/>
                  <a:gd name="T43" fmla="*/ 3 h 861"/>
                  <a:gd name="T44" fmla="*/ 258 w 363"/>
                  <a:gd name="T45" fmla="*/ 16 h 861"/>
                  <a:gd name="T46" fmla="*/ 284 w 363"/>
                  <a:gd name="T47" fmla="*/ 52 h 861"/>
                  <a:gd name="T48" fmla="*/ 328 w 363"/>
                  <a:gd name="T49" fmla="*/ 79 h 861"/>
                  <a:gd name="T50" fmla="*/ 361 w 363"/>
                  <a:gd name="T51" fmla="*/ 106 h 861"/>
                  <a:gd name="T52" fmla="*/ 343 w 363"/>
                  <a:gd name="T53" fmla="*/ 115 h 861"/>
                  <a:gd name="T54" fmla="*/ 303 w 363"/>
                  <a:gd name="T55" fmla="*/ 112 h 861"/>
                  <a:gd name="T56" fmla="*/ 264 w 363"/>
                  <a:gd name="T57" fmla="*/ 132 h 861"/>
                  <a:gd name="T58" fmla="*/ 243 w 363"/>
                  <a:gd name="T59" fmla="*/ 141 h 861"/>
                  <a:gd name="T60" fmla="*/ 238 w 363"/>
                  <a:gd name="T61" fmla="*/ 163 h 861"/>
                  <a:gd name="T62" fmla="*/ 269 w 363"/>
                  <a:gd name="T63" fmla="*/ 192 h 861"/>
                  <a:gd name="T64" fmla="*/ 260 w 363"/>
                  <a:gd name="T65" fmla="*/ 195 h 861"/>
                  <a:gd name="T66" fmla="*/ 235 w 363"/>
                  <a:gd name="T67" fmla="*/ 181 h 861"/>
                  <a:gd name="T68" fmla="*/ 219 w 363"/>
                  <a:gd name="T69" fmla="*/ 174 h 861"/>
                  <a:gd name="T70" fmla="*/ 219 w 363"/>
                  <a:gd name="T71" fmla="*/ 190 h 861"/>
                  <a:gd name="T72" fmla="*/ 231 w 363"/>
                  <a:gd name="T73" fmla="*/ 192 h 861"/>
                  <a:gd name="T74" fmla="*/ 247 w 363"/>
                  <a:gd name="T75" fmla="*/ 200 h 861"/>
                  <a:gd name="T76" fmla="*/ 272 w 363"/>
                  <a:gd name="T77" fmla="*/ 215 h 861"/>
                  <a:gd name="T78" fmla="*/ 244 w 363"/>
                  <a:gd name="T79" fmla="*/ 230 h 861"/>
                  <a:gd name="T80" fmla="*/ 224 w 363"/>
                  <a:gd name="T81" fmla="*/ 245 h 861"/>
                  <a:gd name="T82" fmla="*/ 241 w 363"/>
                  <a:gd name="T83" fmla="*/ 257 h 861"/>
                  <a:gd name="T84" fmla="*/ 242 w 363"/>
                  <a:gd name="T85" fmla="*/ 317 h 861"/>
                  <a:gd name="T86" fmla="*/ 246 w 363"/>
                  <a:gd name="T87" fmla="*/ 372 h 861"/>
                  <a:gd name="T88" fmla="*/ 214 w 363"/>
                  <a:gd name="T89" fmla="*/ 407 h 861"/>
                  <a:gd name="T90" fmla="*/ 222 w 363"/>
                  <a:gd name="T91" fmla="*/ 466 h 861"/>
                  <a:gd name="T92" fmla="*/ 190 w 363"/>
                  <a:gd name="T93" fmla="*/ 513 h 861"/>
                  <a:gd name="T94" fmla="*/ 177 w 363"/>
                  <a:gd name="T95" fmla="*/ 560 h 861"/>
                  <a:gd name="T96" fmla="*/ 164 w 363"/>
                  <a:gd name="T97" fmla="*/ 625 h 861"/>
                  <a:gd name="T98" fmla="*/ 153 w 363"/>
                  <a:gd name="T99" fmla="*/ 671 h 861"/>
                  <a:gd name="T100" fmla="*/ 124 w 363"/>
                  <a:gd name="T101" fmla="*/ 736 h 861"/>
                  <a:gd name="T102" fmla="*/ 101 w 363"/>
                  <a:gd name="T103" fmla="*/ 786 h 861"/>
                  <a:gd name="T104" fmla="*/ 78 w 363"/>
                  <a:gd name="T105" fmla="*/ 834 h 8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63" h="861">
                    <a:moveTo>
                      <a:pt x="50" y="861"/>
                    </a:moveTo>
                    <a:lnTo>
                      <a:pt x="45" y="860"/>
                    </a:lnTo>
                    <a:lnTo>
                      <a:pt x="40" y="856"/>
                    </a:lnTo>
                    <a:lnTo>
                      <a:pt x="35" y="851"/>
                    </a:lnTo>
                    <a:lnTo>
                      <a:pt x="28" y="849"/>
                    </a:lnTo>
                    <a:lnTo>
                      <a:pt x="22" y="844"/>
                    </a:lnTo>
                    <a:lnTo>
                      <a:pt x="20" y="840"/>
                    </a:lnTo>
                    <a:lnTo>
                      <a:pt x="19" y="832"/>
                    </a:lnTo>
                    <a:lnTo>
                      <a:pt x="17" y="828"/>
                    </a:lnTo>
                    <a:lnTo>
                      <a:pt x="15" y="819"/>
                    </a:lnTo>
                    <a:lnTo>
                      <a:pt x="10" y="809"/>
                    </a:lnTo>
                    <a:lnTo>
                      <a:pt x="8" y="799"/>
                    </a:lnTo>
                    <a:lnTo>
                      <a:pt x="5" y="789"/>
                    </a:lnTo>
                    <a:lnTo>
                      <a:pt x="3" y="777"/>
                    </a:lnTo>
                    <a:lnTo>
                      <a:pt x="2" y="768"/>
                    </a:lnTo>
                    <a:lnTo>
                      <a:pt x="4" y="754"/>
                    </a:lnTo>
                    <a:lnTo>
                      <a:pt x="5" y="749"/>
                    </a:lnTo>
                    <a:lnTo>
                      <a:pt x="6" y="739"/>
                    </a:lnTo>
                    <a:lnTo>
                      <a:pt x="10" y="729"/>
                    </a:lnTo>
                    <a:lnTo>
                      <a:pt x="15" y="720"/>
                    </a:lnTo>
                    <a:lnTo>
                      <a:pt x="23" y="711"/>
                    </a:lnTo>
                    <a:lnTo>
                      <a:pt x="29" y="702"/>
                    </a:lnTo>
                    <a:lnTo>
                      <a:pt x="32" y="698"/>
                    </a:lnTo>
                    <a:lnTo>
                      <a:pt x="38" y="688"/>
                    </a:lnTo>
                    <a:lnTo>
                      <a:pt x="41" y="678"/>
                    </a:lnTo>
                    <a:lnTo>
                      <a:pt x="44" y="671"/>
                    </a:lnTo>
                    <a:lnTo>
                      <a:pt x="45" y="665"/>
                    </a:lnTo>
                    <a:lnTo>
                      <a:pt x="48" y="657"/>
                    </a:lnTo>
                    <a:lnTo>
                      <a:pt x="49" y="648"/>
                    </a:lnTo>
                    <a:lnTo>
                      <a:pt x="49" y="643"/>
                    </a:lnTo>
                    <a:lnTo>
                      <a:pt x="45" y="627"/>
                    </a:lnTo>
                    <a:lnTo>
                      <a:pt x="44" y="621"/>
                    </a:lnTo>
                    <a:lnTo>
                      <a:pt x="45" y="613"/>
                    </a:lnTo>
                    <a:lnTo>
                      <a:pt x="45" y="610"/>
                    </a:lnTo>
                    <a:lnTo>
                      <a:pt x="45" y="599"/>
                    </a:lnTo>
                    <a:lnTo>
                      <a:pt x="45" y="591"/>
                    </a:lnTo>
                    <a:lnTo>
                      <a:pt x="49" y="577"/>
                    </a:lnTo>
                    <a:lnTo>
                      <a:pt x="51" y="571"/>
                    </a:lnTo>
                    <a:lnTo>
                      <a:pt x="53" y="563"/>
                    </a:lnTo>
                    <a:lnTo>
                      <a:pt x="55" y="558"/>
                    </a:lnTo>
                    <a:lnTo>
                      <a:pt x="56" y="553"/>
                    </a:lnTo>
                    <a:lnTo>
                      <a:pt x="55" y="547"/>
                    </a:lnTo>
                    <a:lnTo>
                      <a:pt x="53" y="543"/>
                    </a:lnTo>
                    <a:lnTo>
                      <a:pt x="52" y="538"/>
                    </a:lnTo>
                    <a:lnTo>
                      <a:pt x="53" y="533"/>
                    </a:lnTo>
                    <a:lnTo>
                      <a:pt x="52" y="528"/>
                    </a:lnTo>
                    <a:lnTo>
                      <a:pt x="48" y="519"/>
                    </a:lnTo>
                    <a:lnTo>
                      <a:pt x="48" y="514"/>
                    </a:lnTo>
                    <a:lnTo>
                      <a:pt x="49" y="512"/>
                    </a:lnTo>
                    <a:lnTo>
                      <a:pt x="51" y="512"/>
                    </a:lnTo>
                    <a:lnTo>
                      <a:pt x="53" y="514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2" y="512"/>
                    </a:lnTo>
                    <a:lnTo>
                      <a:pt x="65" y="510"/>
                    </a:lnTo>
                    <a:lnTo>
                      <a:pt x="66" y="507"/>
                    </a:lnTo>
                    <a:lnTo>
                      <a:pt x="62" y="505"/>
                    </a:lnTo>
                    <a:lnTo>
                      <a:pt x="59" y="505"/>
                    </a:lnTo>
                    <a:lnTo>
                      <a:pt x="52" y="507"/>
                    </a:lnTo>
                    <a:lnTo>
                      <a:pt x="47" y="507"/>
                    </a:lnTo>
                    <a:lnTo>
                      <a:pt x="44" y="506"/>
                    </a:lnTo>
                    <a:lnTo>
                      <a:pt x="34" y="501"/>
                    </a:lnTo>
                    <a:lnTo>
                      <a:pt x="19" y="494"/>
                    </a:lnTo>
                    <a:lnTo>
                      <a:pt x="7" y="488"/>
                    </a:lnTo>
                    <a:lnTo>
                      <a:pt x="1" y="481"/>
                    </a:lnTo>
                    <a:lnTo>
                      <a:pt x="0" y="472"/>
                    </a:lnTo>
                    <a:lnTo>
                      <a:pt x="1" y="467"/>
                    </a:lnTo>
                    <a:lnTo>
                      <a:pt x="4" y="460"/>
                    </a:lnTo>
                    <a:lnTo>
                      <a:pt x="14" y="447"/>
                    </a:lnTo>
                    <a:lnTo>
                      <a:pt x="18" y="437"/>
                    </a:lnTo>
                    <a:lnTo>
                      <a:pt x="21" y="427"/>
                    </a:lnTo>
                    <a:lnTo>
                      <a:pt x="21" y="421"/>
                    </a:lnTo>
                    <a:lnTo>
                      <a:pt x="24" y="411"/>
                    </a:lnTo>
                    <a:lnTo>
                      <a:pt x="26" y="400"/>
                    </a:lnTo>
                    <a:lnTo>
                      <a:pt x="30" y="393"/>
                    </a:lnTo>
                    <a:lnTo>
                      <a:pt x="32" y="390"/>
                    </a:lnTo>
                    <a:lnTo>
                      <a:pt x="34" y="381"/>
                    </a:lnTo>
                    <a:lnTo>
                      <a:pt x="34" y="375"/>
                    </a:lnTo>
                    <a:lnTo>
                      <a:pt x="36" y="369"/>
                    </a:lnTo>
                    <a:lnTo>
                      <a:pt x="42" y="362"/>
                    </a:lnTo>
                    <a:lnTo>
                      <a:pt x="47" y="357"/>
                    </a:lnTo>
                    <a:lnTo>
                      <a:pt x="53" y="352"/>
                    </a:lnTo>
                    <a:lnTo>
                      <a:pt x="53" y="348"/>
                    </a:lnTo>
                    <a:lnTo>
                      <a:pt x="51" y="343"/>
                    </a:lnTo>
                    <a:lnTo>
                      <a:pt x="43" y="339"/>
                    </a:lnTo>
                    <a:lnTo>
                      <a:pt x="40" y="338"/>
                    </a:lnTo>
                    <a:lnTo>
                      <a:pt x="36" y="334"/>
                    </a:lnTo>
                    <a:lnTo>
                      <a:pt x="35" y="330"/>
                    </a:lnTo>
                    <a:lnTo>
                      <a:pt x="32" y="323"/>
                    </a:lnTo>
                    <a:lnTo>
                      <a:pt x="29" y="313"/>
                    </a:lnTo>
                    <a:lnTo>
                      <a:pt x="29" y="295"/>
                    </a:lnTo>
                    <a:lnTo>
                      <a:pt x="29" y="292"/>
                    </a:lnTo>
                    <a:lnTo>
                      <a:pt x="29" y="285"/>
                    </a:lnTo>
                    <a:lnTo>
                      <a:pt x="35" y="279"/>
                    </a:lnTo>
                    <a:lnTo>
                      <a:pt x="37" y="274"/>
                    </a:lnTo>
                    <a:lnTo>
                      <a:pt x="40" y="267"/>
                    </a:lnTo>
                    <a:lnTo>
                      <a:pt x="44" y="260"/>
                    </a:lnTo>
                    <a:lnTo>
                      <a:pt x="45" y="256"/>
                    </a:lnTo>
                    <a:lnTo>
                      <a:pt x="51" y="250"/>
                    </a:lnTo>
                    <a:lnTo>
                      <a:pt x="55" y="248"/>
                    </a:lnTo>
                    <a:lnTo>
                      <a:pt x="65" y="240"/>
                    </a:lnTo>
                    <a:lnTo>
                      <a:pt x="75" y="231"/>
                    </a:lnTo>
                    <a:lnTo>
                      <a:pt x="85" y="222"/>
                    </a:lnTo>
                    <a:lnTo>
                      <a:pt x="94" y="212"/>
                    </a:lnTo>
                    <a:lnTo>
                      <a:pt x="98" y="208"/>
                    </a:lnTo>
                    <a:lnTo>
                      <a:pt x="102" y="206"/>
                    </a:lnTo>
                    <a:lnTo>
                      <a:pt x="104" y="197"/>
                    </a:lnTo>
                    <a:lnTo>
                      <a:pt x="104" y="192"/>
                    </a:lnTo>
                    <a:lnTo>
                      <a:pt x="103" y="186"/>
                    </a:lnTo>
                    <a:lnTo>
                      <a:pt x="109" y="172"/>
                    </a:lnTo>
                    <a:lnTo>
                      <a:pt x="111" y="165"/>
                    </a:lnTo>
                    <a:lnTo>
                      <a:pt x="110" y="158"/>
                    </a:lnTo>
                    <a:lnTo>
                      <a:pt x="109" y="153"/>
                    </a:lnTo>
                    <a:lnTo>
                      <a:pt x="109" y="148"/>
                    </a:lnTo>
                    <a:lnTo>
                      <a:pt x="108" y="140"/>
                    </a:lnTo>
                    <a:lnTo>
                      <a:pt x="108" y="133"/>
                    </a:lnTo>
                    <a:lnTo>
                      <a:pt x="107" y="125"/>
                    </a:lnTo>
                    <a:lnTo>
                      <a:pt x="110" y="119"/>
                    </a:lnTo>
                    <a:lnTo>
                      <a:pt x="119" y="106"/>
                    </a:lnTo>
                    <a:lnTo>
                      <a:pt x="125" y="97"/>
                    </a:lnTo>
                    <a:lnTo>
                      <a:pt x="136" y="84"/>
                    </a:lnTo>
                    <a:lnTo>
                      <a:pt x="142" y="76"/>
                    </a:lnTo>
                    <a:lnTo>
                      <a:pt x="150" y="69"/>
                    </a:lnTo>
                    <a:lnTo>
                      <a:pt x="159" y="63"/>
                    </a:lnTo>
                    <a:lnTo>
                      <a:pt x="167" y="59"/>
                    </a:lnTo>
                    <a:lnTo>
                      <a:pt x="177" y="50"/>
                    </a:lnTo>
                    <a:lnTo>
                      <a:pt x="186" y="42"/>
                    </a:lnTo>
                    <a:lnTo>
                      <a:pt x="196" y="31"/>
                    </a:lnTo>
                    <a:lnTo>
                      <a:pt x="206" y="19"/>
                    </a:lnTo>
                    <a:lnTo>
                      <a:pt x="212" y="16"/>
                    </a:lnTo>
                    <a:lnTo>
                      <a:pt x="218" y="11"/>
                    </a:lnTo>
                    <a:lnTo>
                      <a:pt x="228" y="3"/>
                    </a:lnTo>
                    <a:lnTo>
                      <a:pt x="236" y="0"/>
                    </a:lnTo>
                    <a:lnTo>
                      <a:pt x="243" y="1"/>
                    </a:lnTo>
                    <a:lnTo>
                      <a:pt x="250" y="8"/>
                    </a:lnTo>
                    <a:lnTo>
                      <a:pt x="253" y="11"/>
                    </a:lnTo>
                    <a:lnTo>
                      <a:pt x="254" y="12"/>
                    </a:lnTo>
                    <a:lnTo>
                      <a:pt x="258" y="16"/>
                    </a:lnTo>
                    <a:lnTo>
                      <a:pt x="269" y="26"/>
                    </a:lnTo>
                    <a:lnTo>
                      <a:pt x="274" y="33"/>
                    </a:lnTo>
                    <a:lnTo>
                      <a:pt x="274" y="37"/>
                    </a:lnTo>
                    <a:lnTo>
                      <a:pt x="275" y="40"/>
                    </a:lnTo>
                    <a:lnTo>
                      <a:pt x="278" y="44"/>
                    </a:lnTo>
                    <a:lnTo>
                      <a:pt x="284" y="52"/>
                    </a:lnTo>
                    <a:lnTo>
                      <a:pt x="287" y="56"/>
                    </a:lnTo>
                    <a:lnTo>
                      <a:pt x="296" y="62"/>
                    </a:lnTo>
                    <a:lnTo>
                      <a:pt x="304" y="66"/>
                    </a:lnTo>
                    <a:lnTo>
                      <a:pt x="313" y="69"/>
                    </a:lnTo>
                    <a:lnTo>
                      <a:pt x="321" y="75"/>
                    </a:lnTo>
                    <a:lnTo>
                      <a:pt x="328" y="79"/>
                    </a:lnTo>
                    <a:lnTo>
                      <a:pt x="335" y="82"/>
                    </a:lnTo>
                    <a:lnTo>
                      <a:pt x="342" y="85"/>
                    </a:lnTo>
                    <a:lnTo>
                      <a:pt x="352" y="91"/>
                    </a:lnTo>
                    <a:lnTo>
                      <a:pt x="361" y="98"/>
                    </a:lnTo>
                    <a:lnTo>
                      <a:pt x="363" y="103"/>
                    </a:lnTo>
                    <a:lnTo>
                      <a:pt x="361" y="106"/>
                    </a:lnTo>
                    <a:lnTo>
                      <a:pt x="356" y="112"/>
                    </a:lnTo>
                    <a:lnTo>
                      <a:pt x="352" y="118"/>
                    </a:lnTo>
                    <a:lnTo>
                      <a:pt x="349" y="120"/>
                    </a:lnTo>
                    <a:lnTo>
                      <a:pt x="345" y="118"/>
                    </a:lnTo>
                    <a:lnTo>
                      <a:pt x="343" y="115"/>
                    </a:lnTo>
                    <a:lnTo>
                      <a:pt x="338" y="113"/>
                    </a:lnTo>
                    <a:lnTo>
                      <a:pt x="331" y="110"/>
                    </a:lnTo>
                    <a:lnTo>
                      <a:pt x="325" y="110"/>
                    </a:lnTo>
                    <a:lnTo>
                      <a:pt x="320" y="110"/>
                    </a:lnTo>
                    <a:lnTo>
                      <a:pt x="313" y="112"/>
                    </a:lnTo>
                    <a:lnTo>
                      <a:pt x="303" y="112"/>
                    </a:lnTo>
                    <a:lnTo>
                      <a:pt x="296" y="112"/>
                    </a:lnTo>
                    <a:lnTo>
                      <a:pt x="287" y="119"/>
                    </a:lnTo>
                    <a:lnTo>
                      <a:pt x="282" y="126"/>
                    </a:lnTo>
                    <a:lnTo>
                      <a:pt x="277" y="132"/>
                    </a:lnTo>
                    <a:lnTo>
                      <a:pt x="271" y="133"/>
                    </a:lnTo>
                    <a:lnTo>
                      <a:pt x="264" y="132"/>
                    </a:lnTo>
                    <a:lnTo>
                      <a:pt x="260" y="132"/>
                    </a:lnTo>
                    <a:lnTo>
                      <a:pt x="256" y="133"/>
                    </a:lnTo>
                    <a:lnTo>
                      <a:pt x="251" y="132"/>
                    </a:lnTo>
                    <a:lnTo>
                      <a:pt x="247" y="132"/>
                    </a:lnTo>
                    <a:lnTo>
                      <a:pt x="245" y="134"/>
                    </a:lnTo>
                    <a:lnTo>
                      <a:pt x="243" y="141"/>
                    </a:lnTo>
                    <a:lnTo>
                      <a:pt x="241" y="144"/>
                    </a:lnTo>
                    <a:lnTo>
                      <a:pt x="236" y="148"/>
                    </a:lnTo>
                    <a:lnTo>
                      <a:pt x="231" y="149"/>
                    </a:lnTo>
                    <a:lnTo>
                      <a:pt x="229" y="153"/>
                    </a:lnTo>
                    <a:lnTo>
                      <a:pt x="231" y="158"/>
                    </a:lnTo>
                    <a:lnTo>
                      <a:pt x="238" y="163"/>
                    </a:lnTo>
                    <a:lnTo>
                      <a:pt x="249" y="169"/>
                    </a:lnTo>
                    <a:lnTo>
                      <a:pt x="257" y="175"/>
                    </a:lnTo>
                    <a:lnTo>
                      <a:pt x="263" y="180"/>
                    </a:lnTo>
                    <a:lnTo>
                      <a:pt x="268" y="185"/>
                    </a:lnTo>
                    <a:lnTo>
                      <a:pt x="269" y="190"/>
                    </a:lnTo>
                    <a:lnTo>
                      <a:pt x="269" y="192"/>
                    </a:lnTo>
                    <a:lnTo>
                      <a:pt x="268" y="194"/>
                    </a:lnTo>
                    <a:lnTo>
                      <a:pt x="265" y="193"/>
                    </a:lnTo>
                    <a:lnTo>
                      <a:pt x="264" y="192"/>
                    </a:lnTo>
                    <a:lnTo>
                      <a:pt x="262" y="194"/>
                    </a:lnTo>
                    <a:lnTo>
                      <a:pt x="261" y="195"/>
                    </a:lnTo>
                    <a:lnTo>
                      <a:pt x="260" y="195"/>
                    </a:lnTo>
                    <a:lnTo>
                      <a:pt x="256" y="194"/>
                    </a:lnTo>
                    <a:lnTo>
                      <a:pt x="255" y="192"/>
                    </a:lnTo>
                    <a:lnTo>
                      <a:pt x="250" y="192"/>
                    </a:lnTo>
                    <a:lnTo>
                      <a:pt x="246" y="191"/>
                    </a:lnTo>
                    <a:lnTo>
                      <a:pt x="242" y="185"/>
                    </a:lnTo>
                    <a:lnTo>
                      <a:pt x="235" y="181"/>
                    </a:lnTo>
                    <a:lnTo>
                      <a:pt x="228" y="178"/>
                    </a:lnTo>
                    <a:lnTo>
                      <a:pt x="224" y="173"/>
                    </a:lnTo>
                    <a:lnTo>
                      <a:pt x="221" y="170"/>
                    </a:lnTo>
                    <a:lnTo>
                      <a:pt x="219" y="169"/>
                    </a:lnTo>
                    <a:lnTo>
                      <a:pt x="219" y="170"/>
                    </a:lnTo>
                    <a:lnTo>
                      <a:pt x="219" y="174"/>
                    </a:lnTo>
                    <a:lnTo>
                      <a:pt x="221" y="176"/>
                    </a:lnTo>
                    <a:lnTo>
                      <a:pt x="222" y="180"/>
                    </a:lnTo>
                    <a:lnTo>
                      <a:pt x="222" y="182"/>
                    </a:lnTo>
                    <a:lnTo>
                      <a:pt x="221" y="186"/>
                    </a:lnTo>
                    <a:lnTo>
                      <a:pt x="219" y="189"/>
                    </a:lnTo>
                    <a:lnTo>
                      <a:pt x="219" y="190"/>
                    </a:lnTo>
                    <a:lnTo>
                      <a:pt x="221" y="191"/>
                    </a:lnTo>
                    <a:lnTo>
                      <a:pt x="224" y="188"/>
                    </a:lnTo>
                    <a:lnTo>
                      <a:pt x="227" y="186"/>
                    </a:lnTo>
                    <a:lnTo>
                      <a:pt x="230" y="189"/>
                    </a:lnTo>
                    <a:lnTo>
                      <a:pt x="231" y="192"/>
                    </a:lnTo>
                    <a:lnTo>
                      <a:pt x="236" y="198"/>
                    </a:lnTo>
                    <a:lnTo>
                      <a:pt x="237" y="203"/>
                    </a:lnTo>
                    <a:lnTo>
                      <a:pt x="239" y="204"/>
                    </a:lnTo>
                    <a:lnTo>
                      <a:pt x="241" y="200"/>
                    </a:lnTo>
                    <a:lnTo>
                      <a:pt x="243" y="199"/>
                    </a:lnTo>
                    <a:lnTo>
                      <a:pt x="247" y="200"/>
                    </a:lnTo>
                    <a:lnTo>
                      <a:pt x="252" y="203"/>
                    </a:lnTo>
                    <a:lnTo>
                      <a:pt x="253" y="208"/>
                    </a:lnTo>
                    <a:lnTo>
                      <a:pt x="258" y="210"/>
                    </a:lnTo>
                    <a:lnTo>
                      <a:pt x="263" y="211"/>
                    </a:lnTo>
                    <a:lnTo>
                      <a:pt x="268" y="212"/>
                    </a:lnTo>
                    <a:lnTo>
                      <a:pt x="272" y="215"/>
                    </a:lnTo>
                    <a:lnTo>
                      <a:pt x="272" y="220"/>
                    </a:lnTo>
                    <a:lnTo>
                      <a:pt x="268" y="224"/>
                    </a:lnTo>
                    <a:lnTo>
                      <a:pt x="264" y="227"/>
                    </a:lnTo>
                    <a:lnTo>
                      <a:pt x="257" y="229"/>
                    </a:lnTo>
                    <a:lnTo>
                      <a:pt x="253" y="231"/>
                    </a:lnTo>
                    <a:lnTo>
                      <a:pt x="244" y="230"/>
                    </a:lnTo>
                    <a:lnTo>
                      <a:pt x="234" y="230"/>
                    </a:lnTo>
                    <a:lnTo>
                      <a:pt x="228" y="230"/>
                    </a:lnTo>
                    <a:lnTo>
                      <a:pt x="223" y="231"/>
                    </a:lnTo>
                    <a:lnTo>
                      <a:pt x="220" y="234"/>
                    </a:lnTo>
                    <a:lnTo>
                      <a:pt x="220" y="242"/>
                    </a:lnTo>
                    <a:lnTo>
                      <a:pt x="224" y="245"/>
                    </a:lnTo>
                    <a:lnTo>
                      <a:pt x="224" y="251"/>
                    </a:lnTo>
                    <a:lnTo>
                      <a:pt x="230" y="253"/>
                    </a:lnTo>
                    <a:lnTo>
                      <a:pt x="234" y="251"/>
                    </a:lnTo>
                    <a:lnTo>
                      <a:pt x="237" y="250"/>
                    </a:lnTo>
                    <a:lnTo>
                      <a:pt x="240" y="252"/>
                    </a:lnTo>
                    <a:lnTo>
                      <a:pt x="241" y="257"/>
                    </a:lnTo>
                    <a:lnTo>
                      <a:pt x="245" y="266"/>
                    </a:lnTo>
                    <a:lnTo>
                      <a:pt x="248" y="280"/>
                    </a:lnTo>
                    <a:lnTo>
                      <a:pt x="248" y="291"/>
                    </a:lnTo>
                    <a:lnTo>
                      <a:pt x="246" y="297"/>
                    </a:lnTo>
                    <a:lnTo>
                      <a:pt x="244" y="306"/>
                    </a:lnTo>
                    <a:lnTo>
                      <a:pt x="242" y="317"/>
                    </a:lnTo>
                    <a:lnTo>
                      <a:pt x="240" y="332"/>
                    </a:lnTo>
                    <a:lnTo>
                      <a:pt x="240" y="340"/>
                    </a:lnTo>
                    <a:lnTo>
                      <a:pt x="242" y="347"/>
                    </a:lnTo>
                    <a:lnTo>
                      <a:pt x="244" y="356"/>
                    </a:lnTo>
                    <a:lnTo>
                      <a:pt x="246" y="364"/>
                    </a:lnTo>
                    <a:lnTo>
                      <a:pt x="246" y="372"/>
                    </a:lnTo>
                    <a:lnTo>
                      <a:pt x="245" y="376"/>
                    </a:lnTo>
                    <a:lnTo>
                      <a:pt x="239" y="381"/>
                    </a:lnTo>
                    <a:lnTo>
                      <a:pt x="227" y="386"/>
                    </a:lnTo>
                    <a:lnTo>
                      <a:pt x="215" y="395"/>
                    </a:lnTo>
                    <a:lnTo>
                      <a:pt x="214" y="401"/>
                    </a:lnTo>
                    <a:lnTo>
                      <a:pt x="214" y="407"/>
                    </a:lnTo>
                    <a:lnTo>
                      <a:pt x="218" y="423"/>
                    </a:lnTo>
                    <a:lnTo>
                      <a:pt x="220" y="432"/>
                    </a:lnTo>
                    <a:lnTo>
                      <a:pt x="221" y="440"/>
                    </a:lnTo>
                    <a:lnTo>
                      <a:pt x="222" y="453"/>
                    </a:lnTo>
                    <a:lnTo>
                      <a:pt x="221" y="459"/>
                    </a:lnTo>
                    <a:lnTo>
                      <a:pt x="222" y="466"/>
                    </a:lnTo>
                    <a:lnTo>
                      <a:pt x="219" y="475"/>
                    </a:lnTo>
                    <a:lnTo>
                      <a:pt x="213" y="484"/>
                    </a:lnTo>
                    <a:lnTo>
                      <a:pt x="207" y="493"/>
                    </a:lnTo>
                    <a:lnTo>
                      <a:pt x="202" y="502"/>
                    </a:lnTo>
                    <a:lnTo>
                      <a:pt x="194" y="509"/>
                    </a:lnTo>
                    <a:lnTo>
                      <a:pt x="190" y="513"/>
                    </a:lnTo>
                    <a:lnTo>
                      <a:pt x="188" y="517"/>
                    </a:lnTo>
                    <a:lnTo>
                      <a:pt x="183" y="523"/>
                    </a:lnTo>
                    <a:lnTo>
                      <a:pt x="180" y="530"/>
                    </a:lnTo>
                    <a:lnTo>
                      <a:pt x="180" y="544"/>
                    </a:lnTo>
                    <a:lnTo>
                      <a:pt x="178" y="552"/>
                    </a:lnTo>
                    <a:lnTo>
                      <a:pt x="177" y="560"/>
                    </a:lnTo>
                    <a:lnTo>
                      <a:pt x="172" y="576"/>
                    </a:lnTo>
                    <a:lnTo>
                      <a:pt x="168" y="586"/>
                    </a:lnTo>
                    <a:lnTo>
                      <a:pt x="166" y="598"/>
                    </a:lnTo>
                    <a:lnTo>
                      <a:pt x="164" y="605"/>
                    </a:lnTo>
                    <a:lnTo>
                      <a:pt x="164" y="617"/>
                    </a:lnTo>
                    <a:lnTo>
                      <a:pt x="164" y="625"/>
                    </a:lnTo>
                    <a:lnTo>
                      <a:pt x="160" y="635"/>
                    </a:lnTo>
                    <a:lnTo>
                      <a:pt x="157" y="642"/>
                    </a:lnTo>
                    <a:lnTo>
                      <a:pt x="156" y="649"/>
                    </a:lnTo>
                    <a:lnTo>
                      <a:pt x="156" y="659"/>
                    </a:lnTo>
                    <a:lnTo>
                      <a:pt x="156" y="661"/>
                    </a:lnTo>
                    <a:lnTo>
                      <a:pt x="153" y="671"/>
                    </a:lnTo>
                    <a:lnTo>
                      <a:pt x="148" y="680"/>
                    </a:lnTo>
                    <a:lnTo>
                      <a:pt x="143" y="691"/>
                    </a:lnTo>
                    <a:lnTo>
                      <a:pt x="140" y="703"/>
                    </a:lnTo>
                    <a:lnTo>
                      <a:pt x="137" y="715"/>
                    </a:lnTo>
                    <a:lnTo>
                      <a:pt x="131" y="724"/>
                    </a:lnTo>
                    <a:lnTo>
                      <a:pt x="124" y="736"/>
                    </a:lnTo>
                    <a:lnTo>
                      <a:pt x="119" y="745"/>
                    </a:lnTo>
                    <a:lnTo>
                      <a:pt x="116" y="758"/>
                    </a:lnTo>
                    <a:lnTo>
                      <a:pt x="114" y="764"/>
                    </a:lnTo>
                    <a:lnTo>
                      <a:pt x="111" y="770"/>
                    </a:lnTo>
                    <a:lnTo>
                      <a:pt x="104" y="777"/>
                    </a:lnTo>
                    <a:lnTo>
                      <a:pt x="101" y="786"/>
                    </a:lnTo>
                    <a:lnTo>
                      <a:pt x="98" y="799"/>
                    </a:lnTo>
                    <a:lnTo>
                      <a:pt x="95" y="805"/>
                    </a:lnTo>
                    <a:lnTo>
                      <a:pt x="90" y="812"/>
                    </a:lnTo>
                    <a:lnTo>
                      <a:pt x="85" y="818"/>
                    </a:lnTo>
                    <a:lnTo>
                      <a:pt x="80" y="827"/>
                    </a:lnTo>
                    <a:lnTo>
                      <a:pt x="78" y="834"/>
                    </a:lnTo>
                    <a:lnTo>
                      <a:pt x="74" y="841"/>
                    </a:lnTo>
                    <a:lnTo>
                      <a:pt x="67" y="850"/>
                    </a:lnTo>
                    <a:lnTo>
                      <a:pt x="61" y="856"/>
                    </a:lnTo>
                    <a:lnTo>
                      <a:pt x="50" y="86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150" name="1149 CuadroTexto"/>
          <p:cNvSpPr txBox="1"/>
          <p:nvPr/>
        </p:nvSpPr>
        <p:spPr>
          <a:xfrm>
            <a:off x="4130364" y="4751566"/>
            <a:ext cx="692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Ipiales</a:t>
            </a:r>
          </a:p>
        </p:txBody>
      </p:sp>
      <p:sp>
        <p:nvSpPr>
          <p:cNvPr id="1159" name="1158 CuadroTexto"/>
          <p:cNvSpPr txBox="1"/>
          <p:nvPr/>
        </p:nvSpPr>
        <p:spPr>
          <a:xfrm>
            <a:off x="4103079" y="2015262"/>
            <a:ext cx="912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err="1" smtClean="0">
                <a:latin typeface="Arial Narrow" panose="020B0606020202030204" pitchFamily="34" charset="0"/>
              </a:rPr>
              <a:t>Capurgan</a:t>
            </a:r>
            <a:r>
              <a:rPr lang="es-CO" sz="1000" b="1" dirty="0" err="1">
                <a:latin typeface="Arial Narrow" panose="020B0606020202030204" pitchFamily="34" charset="0"/>
              </a:rPr>
              <a:t>á</a:t>
            </a:r>
            <a:endParaRPr lang="es-CO" sz="1000" b="1" dirty="0">
              <a:latin typeface="Arial Narrow" panose="020B0606020202030204" pitchFamily="34" charset="0"/>
            </a:endParaRPr>
          </a:p>
        </p:txBody>
      </p:sp>
      <p:sp>
        <p:nvSpPr>
          <p:cNvPr id="1164" name="1163 CuadroTexto"/>
          <p:cNvSpPr txBox="1"/>
          <p:nvPr/>
        </p:nvSpPr>
        <p:spPr>
          <a:xfrm>
            <a:off x="5463908" y="2720166"/>
            <a:ext cx="80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Medellín</a:t>
            </a:r>
          </a:p>
        </p:txBody>
      </p:sp>
      <p:sp>
        <p:nvSpPr>
          <p:cNvPr id="2052" name="2051 CuadroTexto"/>
          <p:cNvSpPr txBox="1"/>
          <p:nvPr/>
        </p:nvSpPr>
        <p:spPr>
          <a:xfrm>
            <a:off x="3671031" y="443711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Tumaco</a:t>
            </a:r>
            <a:endParaRPr lang="es-CO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54" name="1153 CuadroTexto"/>
          <p:cNvSpPr txBox="1"/>
          <p:nvPr/>
        </p:nvSpPr>
        <p:spPr>
          <a:xfrm>
            <a:off x="3897527" y="3818637"/>
            <a:ext cx="99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Buenaventura</a:t>
            </a:r>
          </a:p>
        </p:txBody>
      </p:sp>
      <p:sp>
        <p:nvSpPr>
          <p:cNvPr id="1155" name="1154 CuadroTexto"/>
          <p:cNvSpPr txBox="1"/>
          <p:nvPr/>
        </p:nvSpPr>
        <p:spPr>
          <a:xfrm>
            <a:off x="3959063" y="3096274"/>
            <a:ext cx="1027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Bahía Solano</a:t>
            </a:r>
          </a:p>
        </p:txBody>
      </p:sp>
      <p:sp>
        <p:nvSpPr>
          <p:cNvPr id="1156" name="1155 CuadroTexto"/>
          <p:cNvSpPr txBox="1"/>
          <p:nvPr/>
        </p:nvSpPr>
        <p:spPr>
          <a:xfrm>
            <a:off x="4103079" y="2663334"/>
            <a:ext cx="629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es-CO" dirty="0" err="1"/>
              <a:t>Juradó</a:t>
            </a:r>
            <a:endParaRPr lang="es-CO" dirty="0"/>
          </a:p>
        </p:txBody>
      </p:sp>
      <p:sp>
        <p:nvSpPr>
          <p:cNvPr id="1160" name="1159 CuadroTexto"/>
          <p:cNvSpPr txBox="1"/>
          <p:nvPr/>
        </p:nvSpPr>
        <p:spPr>
          <a:xfrm>
            <a:off x="4907867" y="2353077"/>
            <a:ext cx="582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Turbo</a:t>
            </a:r>
          </a:p>
        </p:txBody>
      </p:sp>
      <p:sp>
        <p:nvSpPr>
          <p:cNvPr id="1169" name="1168 CuadroTexto"/>
          <p:cNvSpPr txBox="1"/>
          <p:nvPr/>
        </p:nvSpPr>
        <p:spPr>
          <a:xfrm>
            <a:off x="4895167" y="3315761"/>
            <a:ext cx="649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Pereira</a:t>
            </a:r>
          </a:p>
        </p:txBody>
      </p:sp>
      <p:sp>
        <p:nvSpPr>
          <p:cNvPr id="1170" name="1169 CuadroTexto"/>
          <p:cNvSpPr txBox="1"/>
          <p:nvPr/>
        </p:nvSpPr>
        <p:spPr>
          <a:xfrm>
            <a:off x="5039183" y="3842380"/>
            <a:ext cx="56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Cali</a:t>
            </a:r>
          </a:p>
        </p:txBody>
      </p:sp>
      <p:sp>
        <p:nvSpPr>
          <p:cNvPr id="1171" name="1170 CuadroTexto"/>
          <p:cNvSpPr txBox="1"/>
          <p:nvPr/>
        </p:nvSpPr>
        <p:spPr>
          <a:xfrm>
            <a:off x="4481383" y="4168710"/>
            <a:ext cx="773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Popayán</a:t>
            </a:r>
          </a:p>
        </p:txBody>
      </p:sp>
      <p:sp>
        <p:nvSpPr>
          <p:cNvPr id="1172" name="1171 CuadroTexto"/>
          <p:cNvSpPr txBox="1"/>
          <p:nvPr/>
        </p:nvSpPr>
        <p:spPr>
          <a:xfrm>
            <a:off x="4716738" y="4653716"/>
            <a:ext cx="773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Pasto</a:t>
            </a:r>
          </a:p>
        </p:txBody>
      </p:sp>
      <p:sp>
        <p:nvSpPr>
          <p:cNvPr id="2053" name="2052 Forma libre"/>
          <p:cNvSpPr/>
          <p:nvPr/>
        </p:nvSpPr>
        <p:spPr>
          <a:xfrm>
            <a:off x="4604456" y="2533650"/>
            <a:ext cx="924932" cy="2343150"/>
          </a:xfrm>
          <a:custGeom>
            <a:avLst/>
            <a:gdLst>
              <a:gd name="connsiteX0" fmla="*/ 0 w 924932"/>
              <a:gd name="connsiteY0" fmla="*/ 2343150 h 2343150"/>
              <a:gd name="connsiteX1" fmla="*/ 161925 w 924932"/>
              <a:gd name="connsiteY1" fmla="*/ 2181225 h 2343150"/>
              <a:gd name="connsiteX2" fmla="*/ 438150 w 924932"/>
              <a:gd name="connsiteY2" fmla="*/ 1724025 h 2343150"/>
              <a:gd name="connsiteX3" fmla="*/ 485775 w 924932"/>
              <a:gd name="connsiteY3" fmla="*/ 1390650 h 2343150"/>
              <a:gd name="connsiteX4" fmla="*/ 781050 w 924932"/>
              <a:gd name="connsiteY4" fmla="*/ 1000125 h 2343150"/>
              <a:gd name="connsiteX5" fmla="*/ 904875 w 924932"/>
              <a:gd name="connsiteY5" fmla="*/ 333375 h 2343150"/>
              <a:gd name="connsiteX6" fmla="*/ 371475 w 924932"/>
              <a:gd name="connsiteY6" fmla="*/ 0 h 2343150"/>
              <a:gd name="connsiteX7" fmla="*/ 371475 w 924932"/>
              <a:gd name="connsiteY7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932" h="2343150">
                <a:moveTo>
                  <a:pt x="0" y="2343150"/>
                </a:moveTo>
                <a:cubicBezTo>
                  <a:pt x="44450" y="2313781"/>
                  <a:pt x="88900" y="2284412"/>
                  <a:pt x="161925" y="2181225"/>
                </a:cubicBezTo>
                <a:cubicBezTo>
                  <a:pt x="234950" y="2078038"/>
                  <a:pt x="384175" y="1855787"/>
                  <a:pt x="438150" y="1724025"/>
                </a:cubicBezTo>
                <a:cubicBezTo>
                  <a:pt x="492125" y="1592262"/>
                  <a:pt x="428625" y="1511300"/>
                  <a:pt x="485775" y="1390650"/>
                </a:cubicBezTo>
                <a:cubicBezTo>
                  <a:pt x="542925" y="1270000"/>
                  <a:pt x="711200" y="1176337"/>
                  <a:pt x="781050" y="1000125"/>
                </a:cubicBezTo>
                <a:cubicBezTo>
                  <a:pt x="850900" y="823912"/>
                  <a:pt x="973137" y="500062"/>
                  <a:pt x="904875" y="333375"/>
                </a:cubicBezTo>
                <a:cubicBezTo>
                  <a:pt x="836613" y="166688"/>
                  <a:pt x="371475" y="0"/>
                  <a:pt x="371475" y="0"/>
                </a:cubicBezTo>
                <a:lnTo>
                  <a:pt x="371475" y="0"/>
                </a:ln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5" name="1164 Elipse"/>
          <p:cNvSpPr/>
          <p:nvPr/>
        </p:nvSpPr>
        <p:spPr>
          <a:xfrm>
            <a:off x="5326383" y="3501016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6" name="1165 Elipse"/>
          <p:cNvSpPr/>
          <p:nvPr/>
        </p:nvSpPr>
        <p:spPr>
          <a:xfrm>
            <a:off x="5058233" y="3914014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7" name="1166 Elipse"/>
          <p:cNvSpPr/>
          <p:nvPr/>
        </p:nvSpPr>
        <p:spPr>
          <a:xfrm>
            <a:off x="4995750" y="4221088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8" name="1167 Elipse"/>
          <p:cNvSpPr/>
          <p:nvPr/>
        </p:nvSpPr>
        <p:spPr>
          <a:xfrm>
            <a:off x="4717243" y="4681719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9" name="1148 Elipse"/>
          <p:cNvSpPr/>
          <p:nvPr/>
        </p:nvSpPr>
        <p:spPr>
          <a:xfrm>
            <a:off x="4581920" y="4844777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5" name="1174 Elipse"/>
          <p:cNvSpPr/>
          <p:nvPr/>
        </p:nvSpPr>
        <p:spPr>
          <a:xfrm>
            <a:off x="4031071" y="5248927"/>
            <a:ext cx="72840" cy="7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6" name="1175 CuadroTexto"/>
          <p:cNvSpPr txBox="1"/>
          <p:nvPr/>
        </p:nvSpPr>
        <p:spPr>
          <a:xfrm>
            <a:off x="3527015" y="522920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>
                <a:latin typeface="Arial Narrow" panose="020B0606020202030204" pitchFamily="34" charset="0"/>
              </a:rPr>
              <a:t>QUITO</a:t>
            </a:r>
            <a:endParaRPr lang="es-CO" sz="1100" b="1" dirty="0">
              <a:latin typeface="Arial Narrow" panose="020B0606020202030204" pitchFamily="34" charset="0"/>
            </a:endParaRPr>
          </a:p>
        </p:txBody>
      </p:sp>
      <p:sp>
        <p:nvSpPr>
          <p:cNvPr id="2054" name="2053 Forma libre"/>
          <p:cNvSpPr/>
          <p:nvPr/>
        </p:nvSpPr>
        <p:spPr>
          <a:xfrm>
            <a:off x="4076185" y="4911969"/>
            <a:ext cx="527538" cy="375139"/>
          </a:xfrm>
          <a:custGeom>
            <a:avLst/>
            <a:gdLst>
              <a:gd name="connsiteX0" fmla="*/ 0 w 527538"/>
              <a:gd name="connsiteY0" fmla="*/ 375139 h 375139"/>
              <a:gd name="connsiteX1" fmla="*/ 234461 w 527538"/>
              <a:gd name="connsiteY1" fmla="*/ 246185 h 375139"/>
              <a:gd name="connsiteX2" fmla="*/ 527538 w 527538"/>
              <a:gd name="connsiteY2" fmla="*/ 0 h 37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538" h="375139">
                <a:moveTo>
                  <a:pt x="0" y="375139"/>
                </a:moveTo>
                <a:cubicBezTo>
                  <a:pt x="73269" y="341923"/>
                  <a:pt x="146538" y="308708"/>
                  <a:pt x="234461" y="246185"/>
                </a:cubicBezTo>
                <a:cubicBezTo>
                  <a:pt x="322384" y="183662"/>
                  <a:pt x="424961" y="91831"/>
                  <a:pt x="527538" y="0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55" name="2054 Forma libre"/>
          <p:cNvSpPr/>
          <p:nvPr/>
        </p:nvSpPr>
        <p:spPr>
          <a:xfrm>
            <a:off x="4823531" y="2257425"/>
            <a:ext cx="152400" cy="234950"/>
          </a:xfrm>
          <a:custGeom>
            <a:avLst/>
            <a:gdLst>
              <a:gd name="connsiteX0" fmla="*/ 152400 w 152400"/>
              <a:gd name="connsiteY0" fmla="*/ 234950 h 234950"/>
              <a:gd name="connsiteX1" fmla="*/ 117475 w 152400"/>
              <a:gd name="connsiteY1" fmla="*/ 95250 h 234950"/>
              <a:gd name="connsiteX2" fmla="*/ 0 w 152400"/>
              <a:gd name="connsiteY2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34950">
                <a:moveTo>
                  <a:pt x="152400" y="234950"/>
                </a:moveTo>
                <a:cubicBezTo>
                  <a:pt x="147637" y="184679"/>
                  <a:pt x="142875" y="134408"/>
                  <a:pt x="117475" y="95250"/>
                </a:cubicBezTo>
                <a:cubicBezTo>
                  <a:pt x="92075" y="56092"/>
                  <a:pt x="46037" y="28046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7" name="1156 Elipse"/>
          <p:cNvSpPr/>
          <p:nvPr/>
        </p:nvSpPr>
        <p:spPr>
          <a:xfrm>
            <a:off x="4750319" y="2232248"/>
            <a:ext cx="72840" cy="7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8" name="1157 Elipse"/>
          <p:cNvSpPr/>
          <p:nvPr/>
        </p:nvSpPr>
        <p:spPr>
          <a:xfrm>
            <a:off x="4926165" y="2492904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9" name="1178 Elipse"/>
          <p:cNvSpPr/>
          <p:nvPr/>
        </p:nvSpPr>
        <p:spPr>
          <a:xfrm>
            <a:off x="4922910" y="2232248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0" name="1179 CuadroTexto"/>
          <p:cNvSpPr txBox="1"/>
          <p:nvPr/>
        </p:nvSpPr>
        <p:spPr>
          <a:xfrm>
            <a:off x="4722576" y="2068751"/>
            <a:ext cx="6717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es-CO" sz="700" dirty="0"/>
              <a:t>Necoclí</a:t>
            </a:r>
          </a:p>
        </p:txBody>
      </p:sp>
      <p:sp>
        <p:nvSpPr>
          <p:cNvPr id="2057" name="2056 Forma libre"/>
          <p:cNvSpPr/>
          <p:nvPr/>
        </p:nvSpPr>
        <p:spPr>
          <a:xfrm>
            <a:off x="4201818" y="2819400"/>
            <a:ext cx="586908" cy="1752600"/>
          </a:xfrm>
          <a:custGeom>
            <a:avLst/>
            <a:gdLst>
              <a:gd name="connsiteX0" fmla="*/ 2588 w 586908"/>
              <a:gd name="connsiteY0" fmla="*/ 1752600 h 1752600"/>
              <a:gd name="connsiteX1" fmla="*/ 88313 w 586908"/>
              <a:gd name="connsiteY1" fmla="*/ 1352550 h 1752600"/>
              <a:gd name="connsiteX2" fmla="*/ 583613 w 586908"/>
              <a:gd name="connsiteY2" fmla="*/ 1181100 h 1752600"/>
              <a:gd name="connsiteX3" fmla="*/ 316913 w 586908"/>
              <a:gd name="connsiteY3" fmla="*/ 857250 h 1752600"/>
              <a:gd name="connsiteX4" fmla="*/ 583613 w 586908"/>
              <a:gd name="connsiteY4" fmla="*/ 447675 h 1752600"/>
              <a:gd name="connsiteX5" fmla="*/ 393113 w 586908"/>
              <a:gd name="connsiteY5" fmla="*/ 180975 h 1752600"/>
              <a:gd name="connsiteX6" fmla="*/ 393113 w 586908"/>
              <a:gd name="connsiteY6" fmla="*/ 0 h 1752600"/>
              <a:gd name="connsiteX7" fmla="*/ 393113 w 586908"/>
              <a:gd name="connsiteY7" fmla="*/ 0 h 1752600"/>
              <a:gd name="connsiteX8" fmla="*/ 393113 w 586908"/>
              <a:gd name="connsiteY8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908" h="1752600">
                <a:moveTo>
                  <a:pt x="2588" y="1752600"/>
                </a:moveTo>
                <a:cubicBezTo>
                  <a:pt x="-2968" y="1600200"/>
                  <a:pt x="-8524" y="1447800"/>
                  <a:pt x="88313" y="1352550"/>
                </a:cubicBezTo>
                <a:cubicBezTo>
                  <a:pt x="185150" y="1257300"/>
                  <a:pt x="545513" y="1263650"/>
                  <a:pt x="583613" y="1181100"/>
                </a:cubicBezTo>
                <a:cubicBezTo>
                  <a:pt x="621713" y="1098550"/>
                  <a:pt x="316913" y="979487"/>
                  <a:pt x="316913" y="857250"/>
                </a:cubicBezTo>
                <a:cubicBezTo>
                  <a:pt x="316913" y="735013"/>
                  <a:pt x="570913" y="560387"/>
                  <a:pt x="583613" y="447675"/>
                </a:cubicBezTo>
                <a:cubicBezTo>
                  <a:pt x="596313" y="334963"/>
                  <a:pt x="424863" y="255587"/>
                  <a:pt x="393113" y="180975"/>
                </a:cubicBezTo>
                <a:cubicBezTo>
                  <a:pt x="361363" y="106362"/>
                  <a:pt x="393113" y="0"/>
                  <a:pt x="393113" y="0"/>
                </a:cubicBezTo>
                <a:lnTo>
                  <a:pt x="393113" y="0"/>
                </a:lnTo>
                <a:lnTo>
                  <a:pt x="393113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2" name="1151 Elipse"/>
          <p:cNvSpPr/>
          <p:nvPr/>
        </p:nvSpPr>
        <p:spPr>
          <a:xfrm>
            <a:off x="4749481" y="3212976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3" name="1152 Elipse"/>
          <p:cNvSpPr/>
          <p:nvPr/>
        </p:nvSpPr>
        <p:spPr>
          <a:xfrm>
            <a:off x="4560243" y="2770883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1" name="1150 Elipse"/>
          <p:cNvSpPr/>
          <p:nvPr/>
        </p:nvSpPr>
        <p:spPr>
          <a:xfrm>
            <a:off x="4738596" y="3944779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58" name="2057 CuadroTexto"/>
          <p:cNvSpPr txBox="1"/>
          <p:nvPr/>
        </p:nvSpPr>
        <p:spPr>
          <a:xfrm>
            <a:off x="2474180" y="24403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ysClr val="windowText" lastClr="00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PANAMÁ</a:t>
            </a:r>
            <a:endParaRPr lang="es-CO" sz="2800" dirty="0">
              <a:solidFill>
                <a:sysClr val="windowText" lastClr="000000"/>
              </a:solidFill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sp>
        <p:nvSpPr>
          <p:cNvPr id="1185" name="1184 CuadroTexto"/>
          <p:cNvSpPr txBox="1"/>
          <p:nvPr/>
        </p:nvSpPr>
        <p:spPr>
          <a:xfrm>
            <a:off x="3211851" y="5533469"/>
            <a:ext cx="188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ysClr val="windowText" lastClr="00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ECUADOR</a:t>
            </a:r>
            <a:endParaRPr lang="es-CO" sz="2800" dirty="0">
              <a:solidFill>
                <a:sysClr val="windowText" lastClr="000000"/>
              </a:solidFill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sp>
        <p:nvSpPr>
          <p:cNvPr id="1186" name="1185 CuadroTexto"/>
          <p:cNvSpPr txBox="1"/>
          <p:nvPr/>
        </p:nvSpPr>
        <p:spPr>
          <a:xfrm>
            <a:off x="7220008" y="2113692"/>
            <a:ext cx="1888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ysClr val="windowText" lastClr="00000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VENEZUELA</a:t>
            </a:r>
            <a:endParaRPr lang="es-CO" sz="2000" dirty="0">
              <a:solidFill>
                <a:sysClr val="windowText" lastClr="000000"/>
              </a:solidFill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sp>
        <p:nvSpPr>
          <p:cNvPr id="2059" name="2058 Forma libre"/>
          <p:cNvSpPr/>
          <p:nvPr/>
        </p:nvSpPr>
        <p:spPr>
          <a:xfrm>
            <a:off x="4067881" y="5092700"/>
            <a:ext cx="1143000" cy="222752"/>
          </a:xfrm>
          <a:custGeom>
            <a:avLst/>
            <a:gdLst>
              <a:gd name="connsiteX0" fmla="*/ 0 w 1143000"/>
              <a:gd name="connsiteY0" fmla="*/ 203200 h 222752"/>
              <a:gd name="connsiteX1" fmla="*/ 755650 w 1143000"/>
              <a:gd name="connsiteY1" fmla="*/ 203200 h 222752"/>
              <a:gd name="connsiteX2" fmla="*/ 1143000 w 1143000"/>
              <a:gd name="connsiteY2" fmla="*/ 0 h 22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222752">
                <a:moveTo>
                  <a:pt x="0" y="203200"/>
                </a:moveTo>
                <a:cubicBezTo>
                  <a:pt x="282575" y="220133"/>
                  <a:pt x="565150" y="237067"/>
                  <a:pt x="755650" y="203200"/>
                </a:cubicBezTo>
                <a:cubicBezTo>
                  <a:pt x="946150" y="169333"/>
                  <a:pt x="1143000" y="0"/>
                  <a:pt x="1143000" y="0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9" name="1188 CuadroTexto"/>
          <p:cNvSpPr txBox="1"/>
          <p:nvPr/>
        </p:nvSpPr>
        <p:spPr>
          <a:xfrm>
            <a:off x="5183199" y="492636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San Miguel</a:t>
            </a:r>
          </a:p>
        </p:txBody>
      </p:sp>
      <p:sp>
        <p:nvSpPr>
          <p:cNvPr id="1191" name="1190 CuadroTexto"/>
          <p:cNvSpPr txBox="1"/>
          <p:nvPr/>
        </p:nvSpPr>
        <p:spPr>
          <a:xfrm>
            <a:off x="5183199" y="4384154"/>
            <a:ext cx="773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Pitalito</a:t>
            </a:r>
          </a:p>
        </p:txBody>
      </p:sp>
      <p:sp>
        <p:nvSpPr>
          <p:cNvPr id="1193" name="1192 CuadroTexto"/>
          <p:cNvSpPr txBox="1"/>
          <p:nvPr/>
        </p:nvSpPr>
        <p:spPr>
          <a:xfrm>
            <a:off x="5477233" y="4035544"/>
            <a:ext cx="570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Neiva</a:t>
            </a:r>
          </a:p>
        </p:txBody>
      </p:sp>
      <p:sp>
        <p:nvSpPr>
          <p:cNvPr id="1195" name="1194 CuadroTexto"/>
          <p:cNvSpPr txBox="1"/>
          <p:nvPr/>
        </p:nvSpPr>
        <p:spPr>
          <a:xfrm>
            <a:off x="5544373" y="3587978"/>
            <a:ext cx="570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Ibagué</a:t>
            </a:r>
            <a:endParaRPr lang="es-CO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7" name="1196 CuadroTexto"/>
          <p:cNvSpPr txBox="1"/>
          <p:nvPr/>
        </p:nvSpPr>
        <p:spPr>
          <a:xfrm>
            <a:off x="5643069" y="3123507"/>
            <a:ext cx="803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La Dorada</a:t>
            </a:r>
          </a:p>
        </p:txBody>
      </p:sp>
      <p:sp>
        <p:nvSpPr>
          <p:cNvPr id="1163" name="1162 Elipse"/>
          <p:cNvSpPr/>
          <p:nvPr/>
        </p:nvSpPr>
        <p:spPr>
          <a:xfrm>
            <a:off x="5470399" y="2852936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62" name="2061 Forma libre"/>
          <p:cNvSpPr/>
          <p:nvPr/>
        </p:nvSpPr>
        <p:spPr>
          <a:xfrm>
            <a:off x="5233106" y="2871788"/>
            <a:ext cx="471488" cy="2171700"/>
          </a:xfrm>
          <a:custGeom>
            <a:avLst/>
            <a:gdLst>
              <a:gd name="connsiteX0" fmla="*/ 0 w 471488"/>
              <a:gd name="connsiteY0" fmla="*/ 2171700 h 2171700"/>
              <a:gd name="connsiteX1" fmla="*/ 33338 w 471488"/>
              <a:gd name="connsiteY1" fmla="*/ 1824037 h 2171700"/>
              <a:gd name="connsiteX2" fmla="*/ 19050 w 471488"/>
              <a:gd name="connsiteY2" fmla="*/ 1604962 h 2171700"/>
              <a:gd name="connsiteX3" fmla="*/ 171450 w 471488"/>
              <a:gd name="connsiteY3" fmla="*/ 1371600 h 2171700"/>
              <a:gd name="connsiteX4" fmla="*/ 266700 w 471488"/>
              <a:gd name="connsiteY4" fmla="*/ 1295400 h 2171700"/>
              <a:gd name="connsiteX5" fmla="*/ 338138 w 471488"/>
              <a:gd name="connsiteY5" fmla="*/ 852487 h 2171700"/>
              <a:gd name="connsiteX6" fmla="*/ 461963 w 471488"/>
              <a:gd name="connsiteY6" fmla="*/ 533400 h 2171700"/>
              <a:gd name="connsiteX7" fmla="*/ 471488 w 471488"/>
              <a:gd name="connsiteY7" fmla="*/ 385762 h 2171700"/>
              <a:gd name="connsiteX8" fmla="*/ 366713 w 471488"/>
              <a:gd name="connsiteY8" fmla="*/ 71437 h 2171700"/>
              <a:gd name="connsiteX9" fmla="*/ 280988 w 471488"/>
              <a:gd name="connsiteY9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488" h="2171700">
                <a:moveTo>
                  <a:pt x="0" y="2171700"/>
                </a:moveTo>
                <a:cubicBezTo>
                  <a:pt x="15081" y="2045096"/>
                  <a:pt x="30163" y="1918493"/>
                  <a:pt x="33338" y="1824037"/>
                </a:cubicBezTo>
                <a:cubicBezTo>
                  <a:pt x="36513" y="1729581"/>
                  <a:pt x="-3969" y="1680368"/>
                  <a:pt x="19050" y="1604962"/>
                </a:cubicBezTo>
                <a:cubicBezTo>
                  <a:pt x="42069" y="1529556"/>
                  <a:pt x="130175" y="1423194"/>
                  <a:pt x="171450" y="1371600"/>
                </a:cubicBezTo>
                <a:cubicBezTo>
                  <a:pt x="212725" y="1320006"/>
                  <a:pt x="238919" y="1381919"/>
                  <a:pt x="266700" y="1295400"/>
                </a:cubicBezTo>
                <a:cubicBezTo>
                  <a:pt x="294481" y="1208881"/>
                  <a:pt x="305594" y="979487"/>
                  <a:pt x="338138" y="852487"/>
                </a:cubicBezTo>
                <a:cubicBezTo>
                  <a:pt x="370682" y="725487"/>
                  <a:pt x="439738" y="611187"/>
                  <a:pt x="461963" y="533400"/>
                </a:cubicBezTo>
                <a:cubicBezTo>
                  <a:pt x="484188" y="455613"/>
                  <a:pt x="487363" y="462756"/>
                  <a:pt x="471488" y="385762"/>
                </a:cubicBezTo>
                <a:cubicBezTo>
                  <a:pt x="455613" y="308768"/>
                  <a:pt x="398463" y="135731"/>
                  <a:pt x="366713" y="71437"/>
                </a:cubicBezTo>
                <a:cubicBezTo>
                  <a:pt x="334963" y="7143"/>
                  <a:pt x="307975" y="3571"/>
                  <a:pt x="280988" y="0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94" name="1193 Elipse"/>
          <p:cNvSpPr/>
          <p:nvPr/>
        </p:nvSpPr>
        <p:spPr>
          <a:xfrm>
            <a:off x="5517205" y="3680009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92" name="1191 Elipse"/>
          <p:cNvSpPr/>
          <p:nvPr/>
        </p:nvSpPr>
        <p:spPr>
          <a:xfrm>
            <a:off x="5464019" y="4116812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7" name="1186 Elipse"/>
          <p:cNvSpPr/>
          <p:nvPr/>
        </p:nvSpPr>
        <p:spPr>
          <a:xfrm>
            <a:off x="5182367" y="5013184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1" name="1200 Elipse"/>
          <p:cNvSpPr/>
          <p:nvPr/>
        </p:nvSpPr>
        <p:spPr>
          <a:xfrm>
            <a:off x="7362906" y="6517474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2" name="1201 CuadroTexto"/>
          <p:cNvSpPr txBox="1"/>
          <p:nvPr/>
        </p:nvSpPr>
        <p:spPr>
          <a:xfrm>
            <a:off x="7364647" y="639726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Leticia</a:t>
            </a:r>
          </a:p>
        </p:txBody>
      </p:sp>
      <p:sp>
        <p:nvSpPr>
          <p:cNvPr id="1204" name="1203 CuadroTexto"/>
          <p:cNvSpPr txBox="1"/>
          <p:nvPr/>
        </p:nvSpPr>
        <p:spPr>
          <a:xfrm>
            <a:off x="5949374" y="3356992"/>
            <a:ext cx="8900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BOGOTÁ D.C.</a:t>
            </a:r>
          </a:p>
        </p:txBody>
      </p:sp>
      <p:sp>
        <p:nvSpPr>
          <p:cNvPr id="2064" name="2063 Forma libre"/>
          <p:cNvSpPr/>
          <p:nvPr/>
        </p:nvSpPr>
        <p:spPr>
          <a:xfrm>
            <a:off x="6010981" y="3479800"/>
            <a:ext cx="1371600" cy="3060700"/>
          </a:xfrm>
          <a:custGeom>
            <a:avLst/>
            <a:gdLst>
              <a:gd name="connsiteX0" fmla="*/ 1371600 w 1371600"/>
              <a:gd name="connsiteY0" fmla="*/ 3060700 h 3060700"/>
              <a:gd name="connsiteX1" fmla="*/ 1041400 w 1371600"/>
              <a:gd name="connsiteY1" fmla="*/ 1574800 h 3060700"/>
              <a:gd name="connsiteX2" fmla="*/ 0 w 1371600"/>
              <a:gd name="connsiteY2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3060700">
                <a:moveTo>
                  <a:pt x="1371600" y="3060700"/>
                </a:moveTo>
                <a:cubicBezTo>
                  <a:pt x="1320800" y="2572808"/>
                  <a:pt x="1270000" y="2084917"/>
                  <a:pt x="1041400" y="1574800"/>
                </a:cubicBezTo>
                <a:cubicBezTo>
                  <a:pt x="812800" y="1064683"/>
                  <a:pt x="406400" y="532341"/>
                  <a:pt x="0" y="0"/>
                </a:cubicBezTo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66" name="2065 Forma libre"/>
          <p:cNvSpPr/>
          <p:nvPr/>
        </p:nvSpPr>
        <p:spPr>
          <a:xfrm>
            <a:off x="5661731" y="5210175"/>
            <a:ext cx="609694" cy="714375"/>
          </a:xfrm>
          <a:custGeom>
            <a:avLst/>
            <a:gdLst>
              <a:gd name="connsiteX0" fmla="*/ 590550 w 609694"/>
              <a:gd name="connsiteY0" fmla="*/ 714375 h 714375"/>
              <a:gd name="connsiteX1" fmla="*/ 600075 w 609694"/>
              <a:gd name="connsiteY1" fmla="*/ 666750 h 714375"/>
              <a:gd name="connsiteX2" fmla="*/ 609600 w 609694"/>
              <a:gd name="connsiteY2" fmla="*/ 638175 h 714375"/>
              <a:gd name="connsiteX3" fmla="*/ 600075 w 609694"/>
              <a:gd name="connsiteY3" fmla="*/ 523875 h 714375"/>
              <a:gd name="connsiteX4" fmla="*/ 571500 w 609694"/>
              <a:gd name="connsiteY4" fmla="*/ 514350 h 714375"/>
              <a:gd name="connsiteX5" fmla="*/ 438150 w 609694"/>
              <a:gd name="connsiteY5" fmla="*/ 514350 h 714375"/>
              <a:gd name="connsiteX6" fmla="*/ 457200 w 609694"/>
              <a:gd name="connsiteY6" fmla="*/ 447675 h 714375"/>
              <a:gd name="connsiteX7" fmla="*/ 419100 w 609694"/>
              <a:gd name="connsiteY7" fmla="*/ 400050 h 714375"/>
              <a:gd name="connsiteX8" fmla="*/ 400050 w 609694"/>
              <a:gd name="connsiteY8" fmla="*/ 371475 h 714375"/>
              <a:gd name="connsiteX9" fmla="*/ 342900 w 609694"/>
              <a:gd name="connsiteY9" fmla="*/ 333375 h 714375"/>
              <a:gd name="connsiteX10" fmla="*/ 257175 w 609694"/>
              <a:gd name="connsiteY10" fmla="*/ 266700 h 714375"/>
              <a:gd name="connsiteX11" fmla="*/ 228600 w 609694"/>
              <a:gd name="connsiteY11" fmla="*/ 257175 h 714375"/>
              <a:gd name="connsiteX12" fmla="*/ 209550 w 609694"/>
              <a:gd name="connsiteY12" fmla="*/ 228600 h 714375"/>
              <a:gd name="connsiteX13" fmla="*/ 161925 w 609694"/>
              <a:gd name="connsiteY13" fmla="*/ 180975 h 714375"/>
              <a:gd name="connsiteX14" fmla="*/ 142875 w 609694"/>
              <a:gd name="connsiteY14" fmla="*/ 123825 h 714375"/>
              <a:gd name="connsiteX15" fmla="*/ 133350 w 609694"/>
              <a:gd name="connsiteY15" fmla="*/ 95250 h 714375"/>
              <a:gd name="connsiteX16" fmla="*/ 76200 w 609694"/>
              <a:gd name="connsiteY16" fmla="*/ 76200 h 714375"/>
              <a:gd name="connsiteX17" fmla="*/ 47625 w 609694"/>
              <a:gd name="connsiteY17" fmla="*/ 66675 h 714375"/>
              <a:gd name="connsiteX18" fmla="*/ 28575 w 609694"/>
              <a:gd name="connsiteY18" fmla="*/ 38100 h 714375"/>
              <a:gd name="connsiteX19" fmla="*/ 19050 w 609694"/>
              <a:gd name="connsiteY19" fmla="*/ 9525 h 714375"/>
              <a:gd name="connsiteX20" fmla="*/ 0 w 609694"/>
              <a:gd name="connsiteY20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94" h="714375">
                <a:moveTo>
                  <a:pt x="590550" y="714375"/>
                </a:moveTo>
                <a:cubicBezTo>
                  <a:pt x="593725" y="698500"/>
                  <a:pt x="596148" y="682456"/>
                  <a:pt x="600075" y="666750"/>
                </a:cubicBezTo>
                <a:cubicBezTo>
                  <a:pt x="602510" y="657010"/>
                  <a:pt x="609600" y="648215"/>
                  <a:pt x="609600" y="638175"/>
                </a:cubicBezTo>
                <a:cubicBezTo>
                  <a:pt x="609600" y="599943"/>
                  <a:pt x="611319" y="560416"/>
                  <a:pt x="600075" y="523875"/>
                </a:cubicBezTo>
                <a:cubicBezTo>
                  <a:pt x="597122" y="514279"/>
                  <a:pt x="581025" y="517525"/>
                  <a:pt x="571500" y="514350"/>
                </a:cubicBezTo>
                <a:cubicBezTo>
                  <a:pt x="545480" y="518067"/>
                  <a:pt x="464170" y="536033"/>
                  <a:pt x="438150" y="514350"/>
                </a:cubicBezTo>
                <a:cubicBezTo>
                  <a:pt x="435030" y="511750"/>
                  <a:pt x="455101" y="453971"/>
                  <a:pt x="457200" y="447675"/>
                </a:cubicBezTo>
                <a:cubicBezTo>
                  <a:pt x="438657" y="392045"/>
                  <a:pt x="462184" y="443134"/>
                  <a:pt x="419100" y="400050"/>
                </a:cubicBezTo>
                <a:cubicBezTo>
                  <a:pt x="411005" y="391955"/>
                  <a:pt x="408665" y="379013"/>
                  <a:pt x="400050" y="371475"/>
                </a:cubicBezTo>
                <a:cubicBezTo>
                  <a:pt x="382820" y="356398"/>
                  <a:pt x="359089" y="349564"/>
                  <a:pt x="342900" y="333375"/>
                </a:cubicBezTo>
                <a:cubicBezTo>
                  <a:pt x="318245" y="308720"/>
                  <a:pt x="291354" y="278093"/>
                  <a:pt x="257175" y="266700"/>
                </a:cubicBezTo>
                <a:lnTo>
                  <a:pt x="228600" y="257175"/>
                </a:lnTo>
                <a:cubicBezTo>
                  <a:pt x="222250" y="247650"/>
                  <a:pt x="217645" y="236695"/>
                  <a:pt x="209550" y="228600"/>
                </a:cubicBezTo>
                <a:cubicBezTo>
                  <a:pt x="176530" y="195580"/>
                  <a:pt x="182245" y="226695"/>
                  <a:pt x="161925" y="180975"/>
                </a:cubicBezTo>
                <a:cubicBezTo>
                  <a:pt x="153770" y="162625"/>
                  <a:pt x="149225" y="142875"/>
                  <a:pt x="142875" y="123825"/>
                </a:cubicBezTo>
                <a:cubicBezTo>
                  <a:pt x="139700" y="114300"/>
                  <a:pt x="142875" y="98425"/>
                  <a:pt x="133350" y="95250"/>
                </a:cubicBezTo>
                <a:lnTo>
                  <a:pt x="76200" y="76200"/>
                </a:lnTo>
                <a:lnTo>
                  <a:pt x="47625" y="66675"/>
                </a:lnTo>
                <a:cubicBezTo>
                  <a:pt x="41275" y="57150"/>
                  <a:pt x="33695" y="48339"/>
                  <a:pt x="28575" y="38100"/>
                </a:cubicBezTo>
                <a:cubicBezTo>
                  <a:pt x="24085" y="29120"/>
                  <a:pt x="25074" y="17557"/>
                  <a:pt x="19050" y="9525"/>
                </a:cubicBezTo>
                <a:cubicBezTo>
                  <a:pt x="14790" y="3845"/>
                  <a:pt x="6350" y="3175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9" name="1208 CuadroTexto"/>
          <p:cNvSpPr txBox="1"/>
          <p:nvPr/>
        </p:nvSpPr>
        <p:spPr>
          <a:xfrm>
            <a:off x="5687255" y="6108070"/>
            <a:ext cx="658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Vidal </a:t>
            </a:r>
          </a:p>
        </p:txBody>
      </p:sp>
      <p:sp>
        <p:nvSpPr>
          <p:cNvPr id="1210" name="1209 CuadroTexto"/>
          <p:cNvSpPr txBox="1"/>
          <p:nvPr/>
        </p:nvSpPr>
        <p:spPr>
          <a:xfrm>
            <a:off x="5903279" y="5548858"/>
            <a:ext cx="10511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Flor de Agosto</a:t>
            </a:r>
          </a:p>
        </p:txBody>
      </p:sp>
      <p:sp>
        <p:nvSpPr>
          <p:cNvPr id="1212" name="1211 CuadroTexto"/>
          <p:cNvSpPr txBox="1"/>
          <p:nvPr/>
        </p:nvSpPr>
        <p:spPr>
          <a:xfrm>
            <a:off x="5615247" y="503959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err="1"/>
              <a:t>Pto</a:t>
            </a:r>
            <a:r>
              <a:rPr lang="es-CO" dirty="0"/>
              <a:t>. Asís</a:t>
            </a:r>
          </a:p>
        </p:txBody>
      </p:sp>
      <p:sp>
        <p:nvSpPr>
          <p:cNvPr id="2067" name="2066 Forma libre"/>
          <p:cNvSpPr/>
          <p:nvPr/>
        </p:nvSpPr>
        <p:spPr>
          <a:xfrm>
            <a:off x="5258506" y="4489450"/>
            <a:ext cx="415925" cy="631825"/>
          </a:xfrm>
          <a:custGeom>
            <a:avLst/>
            <a:gdLst>
              <a:gd name="connsiteX0" fmla="*/ 415925 w 415925"/>
              <a:gd name="connsiteY0" fmla="*/ 631825 h 631825"/>
              <a:gd name="connsiteX1" fmla="*/ 234950 w 415925"/>
              <a:gd name="connsiteY1" fmla="*/ 292100 h 631825"/>
              <a:gd name="connsiteX2" fmla="*/ 0 w 415925"/>
              <a:gd name="connsiteY2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925" h="631825">
                <a:moveTo>
                  <a:pt x="415925" y="631825"/>
                </a:moveTo>
                <a:cubicBezTo>
                  <a:pt x="360098" y="514614"/>
                  <a:pt x="304271" y="397404"/>
                  <a:pt x="234950" y="292100"/>
                </a:cubicBezTo>
                <a:cubicBezTo>
                  <a:pt x="165629" y="186796"/>
                  <a:pt x="82814" y="93398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1" name="1210 Elipse"/>
          <p:cNvSpPr/>
          <p:nvPr/>
        </p:nvSpPr>
        <p:spPr>
          <a:xfrm>
            <a:off x="5627499" y="5091534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90" name="1189 Elipse"/>
          <p:cNvSpPr/>
          <p:nvPr/>
        </p:nvSpPr>
        <p:spPr>
          <a:xfrm>
            <a:off x="5205295" y="4456552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68" name="2067 Forma libre"/>
          <p:cNvSpPr/>
          <p:nvPr/>
        </p:nvSpPr>
        <p:spPr>
          <a:xfrm>
            <a:off x="5715706" y="3289300"/>
            <a:ext cx="254000" cy="174625"/>
          </a:xfrm>
          <a:custGeom>
            <a:avLst/>
            <a:gdLst>
              <a:gd name="connsiteX0" fmla="*/ 254000 w 254000"/>
              <a:gd name="connsiteY0" fmla="*/ 174625 h 174625"/>
              <a:gd name="connsiteX1" fmla="*/ 114300 w 254000"/>
              <a:gd name="connsiteY1" fmla="*/ 69850 h 174625"/>
              <a:gd name="connsiteX2" fmla="*/ 0 w 254000"/>
              <a:gd name="connsiteY2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74625">
                <a:moveTo>
                  <a:pt x="254000" y="174625"/>
                </a:moveTo>
                <a:cubicBezTo>
                  <a:pt x="205316" y="136789"/>
                  <a:pt x="156633" y="98954"/>
                  <a:pt x="114300" y="69850"/>
                </a:cubicBezTo>
                <a:cubicBezTo>
                  <a:pt x="71967" y="40746"/>
                  <a:pt x="35983" y="20373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96" name="1195 Elipse"/>
          <p:cNvSpPr/>
          <p:nvPr/>
        </p:nvSpPr>
        <p:spPr>
          <a:xfrm>
            <a:off x="5650835" y="3234220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3" name="1202 Elipse"/>
          <p:cNvSpPr/>
          <p:nvPr/>
        </p:nvSpPr>
        <p:spPr>
          <a:xfrm>
            <a:off x="5947902" y="3449812"/>
            <a:ext cx="72840" cy="7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69" name="2068 Forma libre"/>
          <p:cNvSpPr/>
          <p:nvPr/>
        </p:nvSpPr>
        <p:spPr>
          <a:xfrm>
            <a:off x="4661606" y="2304248"/>
            <a:ext cx="1323975" cy="1172377"/>
          </a:xfrm>
          <a:custGeom>
            <a:avLst/>
            <a:gdLst>
              <a:gd name="connsiteX0" fmla="*/ 1323975 w 1323975"/>
              <a:gd name="connsiteY0" fmla="*/ 1102090 h 1102090"/>
              <a:gd name="connsiteX1" fmla="*/ 1028700 w 1323975"/>
              <a:gd name="connsiteY1" fmla="*/ 149590 h 1102090"/>
              <a:gd name="connsiteX2" fmla="*/ 0 w 1323975"/>
              <a:gd name="connsiteY2" fmla="*/ 16240 h 110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975" h="1102090">
                <a:moveTo>
                  <a:pt x="1323975" y="1102090"/>
                </a:moveTo>
                <a:cubicBezTo>
                  <a:pt x="1286669" y="716327"/>
                  <a:pt x="1249363" y="330565"/>
                  <a:pt x="1028700" y="149590"/>
                </a:cubicBezTo>
                <a:cubicBezTo>
                  <a:pt x="808037" y="-31385"/>
                  <a:pt x="404018" y="-7573"/>
                  <a:pt x="0" y="16240"/>
                </a:cubicBezTo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0" name="2069 Forma libre"/>
          <p:cNvSpPr/>
          <p:nvPr/>
        </p:nvSpPr>
        <p:spPr>
          <a:xfrm>
            <a:off x="4174255" y="1948364"/>
            <a:ext cx="1842622" cy="1528261"/>
          </a:xfrm>
          <a:custGeom>
            <a:avLst/>
            <a:gdLst>
              <a:gd name="connsiteX0" fmla="*/ 2571750 w 2593521"/>
              <a:gd name="connsiteY0" fmla="*/ 1857375 h 1857375"/>
              <a:gd name="connsiteX1" fmla="*/ 2219325 w 2593521"/>
              <a:gd name="connsiteY1" fmla="*/ 495300 h 1857375"/>
              <a:gd name="connsiteX2" fmla="*/ 0 w 2593521"/>
              <a:gd name="connsiteY2" fmla="*/ 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521" h="1857375">
                <a:moveTo>
                  <a:pt x="2571750" y="1857375"/>
                </a:moveTo>
                <a:cubicBezTo>
                  <a:pt x="2609850" y="1331118"/>
                  <a:pt x="2647950" y="804862"/>
                  <a:pt x="2219325" y="495300"/>
                </a:cubicBezTo>
                <a:cubicBezTo>
                  <a:pt x="1790700" y="185738"/>
                  <a:pt x="895350" y="92869"/>
                  <a:pt x="0" y="0"/>
                </a:cubicBezTo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1" name="2070 Forma libre"/>
          <p:cNvSpPr/>
          <p:nvPr/>
        </p:nvSpPr>
        <p:spPr>
          <a:xfrm>
            <a:off x="4495272" y="1792430"/>
            <a:ext cx="1555602" cy="1674669"/>
          </a:xfrm>
          <a:custGeom>
            <a:avLst/>
            <a:gdLst>
              <a:gd name="connsiteX0" fmla="*/ 2847975 w 2884693"/>
              <a:gd name="connsiteY0" fmla="*/ 2209800 h 2209800"/>
              <a:gd name="connsiteX1" fmla="*/ 2486025 w 2884693"/>
              <a:gd name="connsiteY1" fmla="*/ 438150 h 2209800"/>
              <a:gd name="connsiteX2" fmla="*/ 0 w 2884693"/>
              <a:gd name="connsiteY2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4693" h="2209800">
                <a:moveTo>
                  <a:pt x="2847975" y="2209800"/>
                </a:moveTo>
                <a:cubicBezTo>
                  <a:pt x="2904331" y="1508125"/>
                  <a:pt x="2960687" y="806450"/>
                  <a:pt x="2486025" y="438150"/>
                </a:cubicBezTo>
                <a:cubicBezTo>
                  <a:pt x="2011363" y="69850"/>
                  <a:pt x="1005681" y="34925"/>
                  <a:pt x="0" y="0"/>
                </a:cubicBezTo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8" name="1217 CuadroTexto"/>
          <p:cNvSpPr txBox="1"/>
          <p:nvPr/>
        </p:nvSpPr>
        <p:spPr>
          <a:xfrm>
            <a:off x="2394417" y="1393726"/>
            <a:ext cx="213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>
                    <a:lumMod val="65000"/>
                  </a:schemeClr>
                </a:solidFill>
                <a:latin typeface="Bauhaus 93" panose="04030905020B02020C02" pitchFamily="8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HONDURAS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9" name="1218 CuadroTexto"/>
          <p:cNvSpPr txBox="1"/>
          <p:nvPr/>
        </p:nvSpPr>
        <p:spPr>
          <a:xfrm>
            <a:off x="2538433" y="1907250"/>
            <a:ext cx="174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>
                    <a:lumMod val="65000"/>
                  </a:schemeClr>
                </a:solidFill>
                <a:latin typeface="Bauhaus 93" panose="04030905020B02020C02" pitchFamily="8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EL SALVADOR</a:t>
            </a:r>
          </a:p>
        </p:txBody>
      </p:sp>
      <p:sp>
        <p:nvSpPr>
          <p:cNvPr id="2073" name="2072 Forma libre"/>
          <p:cNvSpPr/>
          <p:nvPr/>
        </p:nvSpPr>
        <p:spPr>
          <a:xfrm>
            <a:off x="4252031" y="3943350"/>
            <a:ext cx="866775" cy="644715"/>
          </a:xfrm>
          <a:custGeom>
            <a:avLst/>
            <a:gdLst>
              <a:gd name="connsiteX0" fmla="*/ 0 w 866775"/>
              <a:gd name="connsiteY0" fmla="*/ 619125 h 644715"/>
              <a:gd name="connsiteX1" fmla="*/ 400050 w 866775"/>
              <a:gd name="connsiteY1" fmla="*/ 571500 h 644715"/>
              <a:gd name="connsiteX2" fmla="*/ 866775 w 866775"/>
              <a:gd name="connsiteY2" fmla="*/ 0 h 64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644715">
                <a:moveTo>
                  <a:pt x="0" y="619125"/>
                </a:moveTo>
                <a:cubicBezTo>
                  <a:pt x="127793" y="646906"/>
                  <a:pt x="255587" y="674688"/>
                  <a:pt x="400050" y="571500"/>
                </a:cubicBezTo>
                <a:cubicBezTo>
                  <a:pt x="544513" y="468312"/>
                  <a:pt x="705644" y="234156"/>
                  <a:pt x="866775" y="0"/>
                </a:cubicBezTo>
              </a:path>
            </a:pathLst>
          </a:cu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4" name="2073 Forma libre"/>
          <p:cNvSpPr/>
          <p:nvPr/>
        </p:nvSpPr>
        <p:spPr>
          <a:xfrm>
            <a:off x="7119056" y="6410325"/>
            <a:ext cx="266700" cy="142875"/>
          </a:xfrm>
          <a:custGeom>
            <a:avLst/>
            <a:gdLst>
              <a:gd name="connsiteX0" fmla="*/ 266700 w 266700"/>
              <a:gd name="connsiteY0" fmla="*/ 142875 h 142875"/>
              <a:gd name="connsiteX1" fmla="*/ 219075 w 266700"/>
              <a:gd name="connsiteY1" fmla="*/ 123825 h 142875"/>
              <a:gd name="connsiteX2" fmla="*/ 190500 w 266700"/>
              <a:gd name="connsiteY2" fmla="*/ 114300 h 142875"/>
              <a:gd name="connsiteX3" fmla="*/ 161925 w 266700"/>
              <a:gd name="connsiteY3" fmla="*/ 57150 h 142875"/>
              <a:gd name="connsiteX4" fmla="*/ 142875 w 266700"/>
              <a:gd name="connsiteY4" fmla="*/ 28575 h 142875"/>
              <a:gd name="connsiteX5" fmla="*/ 0 w 266700"/>
              <a:gd name="connsiteY5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142875">
                <a:moveTo>
                  <a:pt x="266700" y="142875"/>
                </a:moveTo>
                <a:cubicBezTo>
                  <a:pt x="250825" y="136525"/>
                  <a:pt x="235084" y="129828"/>
                  <a:pt x="219075" y="123825"/>
                </a:cubicBezTo>
                <a:cubicBezTo>
                  <a:pt x="209674" y="120300"/>
                  <a:pt x="198340" y="120572"/>
                  <a:pt x="190500" y="114300"/>
                </a:cubicBezTo>
                <a:cubicBezTo>
                  <a:pt x="167752" y="96102"/>
                  <a:pt x="173429" y="80157"/>
                  <a:pt x="161925" y="57150"/>
                </a:cubicBezTo>
                <a:cubicBezTo>
                  <a:pt x="156805" y="46911"/>
                  <a:pt x="153981" y="31351"/>
                  <a:pt x="142875" y="28575"/>
                </a:cubicBezTo>
                <a:cubicBezTo>
                  <a:pt x="-11886" y="-10115"/>
                  <a:pt x="31737" y="63474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5" name="2074 Forma libre"/>
          <p:cNvSpPr/>
          <p:nvPr/>
        </p:nvSpPr>
        <p:spPr>
          <a:xfrm>
            <a:off x="6061781" y="5915025"/>
            <a:ext cx="1028700" cy="473697"/>
          </a:xfrm>
          <a:custGeom>
            <a:avLst/>
            <a:gdLst>
              <a:gd name="connsiteX0" fmla="*/ 1028700 w 1028700"/>
              <a:gd name="connsiteY0" fmla="*/ 457200 h 473697"/>
              <a:gd name="connsiteX1" fmla="*/ 190500 w 1028700"/>
              <a:gd name="connsiteY1" fmla="*/ 457200 h 473697"/>
              <a:gd name="connsiteX2" fmla="*/ 0 w 1028700"/>
              <a:gd name="connsiteY2" fmla="*/ 285750 h 473697"/>
              <a:gd name="connsiteX3" fmla="*/ 190500 w 1028700"/>
              <a:gd name="connsiteY3" fmla="*/ 0 h 47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473697">
                <a:moveTo>
                  <a:pt x="1028700" y="457200"/>
                </a:moveTo>
                <a:cubicBezTo>
                  <a:pt x="695325" y="471487"/>
                  <a:pt x="361950" y="485775"/>
                  <a:pt x="190500" y="457200"/>
                </a:cubicBezTo>
                <a:cubicBezTo>
                  <a:pt x="19050" y="428625"/>
                  <a:pt x="0" y="361950"/>
                  <a:pt x="0" y="285750"/>
                </a:cubicBezTo>
                <a:cubicBezTo>
                  <a:pt x="0" y="209550"/>
                  <a:pt x="95250" y="104775"/>
                  <a:pt x="190500" y="0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7" name="1226 Elipse"/>
          <p:cNvSpPr/>
          <p:nvPr/>
        </p:nvSpPr>
        <p:spPr>
          <a:xfrm>
            <a:off x="6532301" y="1393726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2" name="1231 CuadroTexto"/>
          <p:cNvSpPr txBox="1"/>
          <p:nvPr/>
        </p:nvSpPr>
        <p:spPr>
          <a:xfrm>
            <a:off x="6196754" y="1196752"/>
            <a:ext cx="71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Maicao</a:t>
            </a:r>
          </a:p>
        </p:txBody>
      </p:sp>
      <p:sp>
        <p:nvSpPr>
          <p:cNvPr id="1233" name="1232 CuadroTexto"/>
          <p:cNvSpPr txBox="1"/>
          <p:nvPr/>
        </p:nvSpPr>
        <p:spPr>
          <a:xfrm>
            <a:off x="6484786" y="2415699"/>
            <a:ext cx="714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es-CO" dirty="0"/>
              <a:t>Cúcuta</a:t>
            </a:r>
          </a:p>
        </p:txBody>
      </p:sp>
      <p:sp>
        <p:nvSpPr>
          <p:cNvPr id="2079" name="2078 Forma libre"/>
          <p:cNvSpPr/>
          <p:nvPr/>
        </p:nvSpPr>
        <p:spPr>
          <a:xfrm>
            <a:off x="4983551" y="1565142"/>
            <a:ext cx="1531620" cy="949458"/>
          </a:xfrm>
          <a:custGeom>
            <a:avLst/>
            <a:gdLst>
              <a:gd name="connsiteX0" fmla="*/ 1531620 w 1531620"/>
              <a:gd name="connsiteY0" fmla="*/ 949458 h 949458"/>
              <a:gd name="connsiteX1" fmla="*/ 1219200 w 1531620"/>
              <a:gd name="connsiteY1" fmla="*/ 789438 h 949458"/>
              <a:gd name="connsiteX2" fmla="*/ 1104900 w 1531620"/>
              <a:gd name="connsiteY2" fmla="*/ 210318 h 949458"/>
              <a:gd name="connsiteX3" fmla="*/ 899160 w 1531620"/>
              <a:gd name="connsiteY3" fmla="*/ 27438 h 949458"/>
              <a:gd name="connsiteX4" fmla="*/ 685800 w 1531620"/>
              <a:gd name="connsiteY4" fmla="*/ 19818 h 949458"/>
              <a:gd name="connsiteX5" fmla="*/ 480060 w 1531620"/>
              <a:gd name="connsiteY5" fmla="*/ 210318 h 949458"/>
              <a:gd name="connsiteX6" fmla="*/ 457200 w 1531620"/>
              <a:gd name="connsiteY6" fmla="*/ 507498 h 949458"/>
              <a:gd name="connsiteX7" fmla="*/ 312420 w 1531620"/>
              <a:gd name="connsiteY7" fmla="*/ 484638 h 949458"/>
              <a:gd name="connsiteX8" fmla="*/ 152400 w 1531620"/>
              <a:gd name="connsiteY8" fmla="*/ 659898 h 949458"/>
              <a:gd name="connsiteX9" fmla="*/ 0 w 1531620"/>
              <a:gd name="connsiteY9" fmla="*/ 713238 h 9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1620" h="949458">
                <a:moveTo>
                  <a:pt x="1531620" y="949458"/>
                </a:moveTo>
                <a:cubicBezTo>
                  <a:pt x="1410970" y="931043"/>
                  <a:pt x="1290320" y="912628"/>
                  <a:pt x="1219200" y="789438"/>
                </a:cubicBezTo>
                <a:cubicBezTo>
                  <a:pt x="1148080" y="666248"/>
                  <a:pt x="1158240" y="337318"/>
                  <a:pt x="1104900" y="210318"/>
                </a:cubicBezTo>
                <a:cubicBezTo>
                  <a:pt x="1051560" y="83318"/>
                  <a:pt x="969010" y="59188"/>
                  <a:pt x="899160" y="27438"/>
                </a:cubicBezTo>
                <a:cubicBezTo>
                  <a:pt x="829310" y="-4312"/>
                  <a:pt x="755650" y="-10662"/>
                  <a:pt x="685800" y="19818"/>
                </a:cubicBezTo>
                <a:cubicBezTo>
                  <a:pt x="615950" y="50298"/>
                  <a:pt x="518160" y="129038"/>
                  <a:pt x="480060" y="210318"/>
                </a:cubicBezTo>
                <a:cubicBezTo>
                  <a:pt x="441960" y="291598"/>
                  <a:pt x="485140" y="461778"/>
                  <a:pt x="457200" y="507498"/>
                </a:cubicBezTo>
                <a:cubicBezTo>
                  <a:pt x="429260" y="553218"/>
                  <a:pt x="363220" y="459238"/>
                  <a:pt x="312420" y="484638"/>
                </a:cubicBezTo>
                <a:cubicBezTo>
                  <a:pt x="261620" y="510038"/>
                  <a:pt x="204470" y="621798"/>
                  <a:pt x="152400" y="659898"/>
                </a:cubicBezTo>
                <a:cubicBezTo>
                  <a:pt x="100330" y="697998"/>
                  <a:pt x="50165" y="705618"/>
                  <a:pt x="0" y="713238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0" name="1229 CuadroTexto"/>
          <p:cNvSpPr txBox="1"/>
          <p:nvPr/>
        </p:nvSpPr>
        <p:spPr>
          <a:xfrm>
            <a:off x="5167090" y="2032853"/>
            <a:ext cx="80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Arboletes</a:t>
            </a:r>
          </a:p>
        </p:txBody>
      </p:sp>
      <p:sp>
        <p:nvSpPr>
          <p:cNvPr id="1143" name="1142 Forma libre"/>
          <p:cNvSpPr/>
          <p:nvPr/>
        </p:nvSpPr>
        <p:spPr>
          <a:xfrm>
            <a:off x="5654111" y="1447800"/>
            <a:ext cx="861060" cy="152400"/>
          </a:xfrm>
          <a:custGeom>
            <a:avLst/>
            <a:gdLst>
              <a:gd name="connsiteX0" fmla="*/ 861060 w 861060"/>
              <a:gd name="connsiteY0" fmla="*/ 0 h 152400"/>
              <a:gd name="connsiteX1" fmla="*/ 586740 w 861060"/>
              <a:gd name="connsiteY1" fmla="*/ 38100 h 152400"/>
              <a:gd name="connsiteX2" fmla="*/ 152400 w 861060"/>
              <a:gd name="connsiteY2" fmla="*/ 76200 h 152400"/>
              <a:gd name="connsiteX3" fmla="*/ 0 w 861060"/>
              <a:gd name="connsiteY3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060" h="152400">
                <a:moveTo>
                  <a:pt x="861060" y="0"/>
                </a:moveTo>
                <a:cubicBezTo>
                  <a:pt x="782955" y="12700"/>
                  <a:pt x="704850" y="25400"/>
                  <a:pt x="586740" y="38100"/>
                </a:cubicBezTo>
                <a:cubicBezTo>
                  <a:pt x="468630" y="50800"/>
                  <a:pt x="250190" y="57150"/>
                  <a:pt x="152400" y="76200"/>
                </a:cubicBezTo>
                <a:cubicBezTo>
                  <a:pt x="54610" y="95250"/>
                  <a:pt x="27305" y="123825"/>
                  <a:pt x="0" y="152400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6" name="1225 Elipse"/>
          <p:cNvSpPr/>
          <p:nvPr/>
        </p:nvSpPr>
        <p:spPr>
          <a:xfrm>
            <a:off x="6478511" y="2492896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9" name="1228 Elipse"/>
          <p:cNvSpPr/>
          <p:nvPr/>
        </p:nvSpPr>
        <p:spPr>
          <a:xfrm>
            <a:off x="5254375" y="1988848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40" name="1239 CuadroTexto"/>
          <p:cNvSpPr txBox="1"/>
          <p:nvPr/>
        </p:nvSpPr>
        <p:spPr>
          <a:xfrm>
            <a:off x="1144996" y="591071"/>
            <a:ext cx="162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chemeClr val="bg1">
                    <a:lumMod val="65000"/>
                  </a:schemeClr>
                </a:solidFill>
                <a:latin typeface="Bauhaus 93" panose="04030905020B02020C02" pitchFamily="8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CO" sz="2400" dirty="0" smtClean="0">
                <a:solidFill>
                  <a:schemeClr val="accent6">
                    <a:lumMod val="75000"/>
                  </a:schemeClr>
                </a:solidFill>
              </a:rPr>
              <a:t>MÉXICO </a:t>
            </a:r>
            <a:endParaRPr lang="es-C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5" name="1144 Forma libre"/>
          <p:cNvSpPr/>
          <p:nvPr/>
        </p:nvSpPr>
        <p:spPr>
          <a:xfrm>
            <a:off x="2915815" y="738283"/>
            <a:ext cx="3177301" cy="2696580"/>
          </a:xfrm>
          <a:custGeom>
            <a:avLst/>
            <a:gdLst>
              <a:gd name="connsiteX0" fmla="*/ 3282462 w 3365086"/>
              <a:gd name="connsiteY0" fmla="*/ 2511653 h 2511653"/>
              <a:gd name="connsiteX1" fmla="*/ 2942492 w 3365086"/>
              <a:gd name="connsiteY1" fmla="*/ 354606 h 2511653"/>
              <a:gd name="connsiteX2" fmla="*/ 0 w 3365086"/>
              <a:gd name="connsiteY2" fmla="*/ 26360 h 25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086" h="2511653">
                <a:moveTo>
                  <a:pt x="3282462" y="2511653"/>
                </a:moveTo>
                <a:cubicBezTo>
                  <a:pt x="3386015" y="1640237"/>
                  <a:pt x="3489569" y="768821"/>
                  <a:pt x="2942492" y="354606"/>
                </a:cubicBezTo>
                <a:cubicBezTo>
                  <a:pt x="2395415" y="-59609"/>
                  <a:pt x="1197707" y="-16625"/>
                  <a:pt x="0" y="26360"/>
                </a:cubicBezTo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Forma libre"/>
          <p:cNvSpPr/>
          <p:nvPr/>
        </p:nvSpPr>
        <p:spPr>
          <a:xfrm>
            <a:off x="4232981" y="4586288"/>
            <a:ext cx="495300" cy="166329"/>
          </a:xfrm>
          <a:custGeom>
            <a:avLst/>
            <a:gdLst>
              <a:gd name="connsiteX0" fmla="*/ 0 w 495300"/>
              <a:gd name="connsiteY0" fmla="*/ 0 h 166329"/>
              <a:gd name="connsiteX1" fmla="*/ 257175 w 495300"/>
              <a:gd name="connsiteY1" fmla="*/ 157162 h 166329"/>
              <a:gd name="connsiteX2" fmla="*/ 361950 w 495300"/>
              <a:gd name="connsiteY2" fmla="*/ 147637 h 166329"/>
              <a:gd name="connsiteX3" fmla="*/ 495300 w 495300"/>
              <a:gd name="connsiteY3" fmla="*/ 147637 h 16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" h="166329">
                <a:moveTo>
                  <a:pt x="0" y="0"/>
                </a:moveTo>
                <a:cubicBezTo>
                  <a:pt x="98425" y="66278"/>
                  <a:pt x="196850" y="132556"/>
                  <a:pt x="257175" y="157162"/>
                </a:cubicBezTo>
                <a:cubicBezTo>
                  <a:pt x="317500" y="181768"/>
                  <a:pt x="322263" y="149224"/>
                  <a:pt x="361950" y="147637"/>
                </a:cubicBezTo>
                <a:cubicBezTo>
                  <a:pt x="401637" y="146050"/>
                  <a:pt x="448468" y="146843"/>
                  <a:pt x="495300" y="147637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51" name="2050 Elipse"/>
          <p:cNvSpPr/>
          <p:nvPr/>
        </p:nvSpPr>
        <p:spPr>
          <a:xfrm>
            <a:off x="4174255" y="4540731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133 CuadroTexto"/>
          <p:cNvSpPr txBox="1"/>
          <p:nvPr/>
        </p:nvSpPr>
        <p:spPr>
          <a:xfrm>
            <a:off x="4771023" y="6197463"/>
            <a:ext cx="188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ysClr val="windowText" lastClr="000000"/>
                </a:solidFill>
                <a:latin typeface="Bauhaus 93" panose="04030905020B02020C02" pitchFamily="82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PERÚ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033500" y="624694"/>
            <a:ext cx="23871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0">
                <a:latin typeface="Eras Light ITC" panose="020B0402030504020804" pitchFamily="34" charset="0"/>
              </a:defRPr>
            </a:lvl1pPr>
          </a:lstStyle>
          <a:p>
            <a:pPr>
              <a:defRPr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Tipos de tráfico </a:t>
            </a:r>
          </a:p>
          <a:p>
            <a:pPr>
              <a:defRPr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2015 - 2017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142 CuadroTexto"/>
          <p:cNvSpPr txBox="1"/>
          <p:nvPr/>
        </p:nvSpPr>
        <p:spPr>
          <a:xfrm>
            <a:off x="1165574" y="6197463"/>
            <a:ext cx="351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Verificación Migratoria </a:t>
            </a:r>
          </a:p>
        </p:txBody>
      </p:sp>
      <p:sp>
        <p:nvSpPr>
          <p:cNvPr id="161" name="160 CuadroTexto"/>
          <p:cNvSpPr txBox="1"/>
          <p:nvPr/>
        </p:nvSpPr>
        <p:spPr>
          <a:xfrm>
            <a:off x="7760829" y="5933267"/>
            <a:ext cx="188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>
                <a:solidFill>
                  <a:sysClr val="windowText" lastClr="000000"/>
                </a:solidFill>
                <a:latin typeface="Bauhaus 93" panose="04030905020B02020C02" pitchFamily="82" charset="0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B</a:t>
            </a:r>
            <a:r>
              <a:rPr lang="es-CO" sz="1800" dirty="0" smtClean="0"/>
              <a:t>RASIL</a:t>
            </a:r>
            <a:endParaRPr lang="es-CO" dirty="0"/>
          </a:p>
        </p:txBody>
      </p:sp>
      <p:sp>
        <p:nvSpPr>
          <p:cNvPr id="165" name="164 CuadroTexto"/>
          <p:cNvSpPr txBox="1"/>
          <p:nvPr/>
        </p:nvSpPr>
        <p:spPr>
          <a:xfrm>
            <a:off x="-176920" y="2204864"/>
            <a:ext cx="28047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Medio de transporte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Período 2015  - 2017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177 Rectángulo"/>
          <p:cNvSpPr/>
          <p:nvPr/>
        </p:nvSpPr>
        <p:spPr>
          <a:xfrm>
            <a:off x="7242371" y="1180321"/>
            <a:ext cx="827475" cy="4784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181" name="180 Rectángulo"/>
          <p:cNvSpPr/>
          <p:nvPr/>
        </p:nvSpPr>
        <p:spPr>
          <a:xfrm>
            <a:off x="8069617" y="1181911"/>
            <a:ext cx="635459" cy="4784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solidFill>
                <a:schemeClr val="lt1"/>
              </a:solidFill>
            </a:endParaRPr>
          </a:p>
        </p:txBody>
      </p:sp>
      <p:sp>
        <p:nvSpPr>
          <p:cNvPr id="141" name="140 CuadroTexto"/>
          <p:cNvSpPr txBox="1"/>
          <p:nvPr/>
        </p:nvSpPr>
        <p:spPr>
          <a:xfrm>
            <a:off x="7233626" y="1247144"/>
            <a:ext cx="873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s-CO" dirty="0" smtClean="0"/>
              <a:t>98%</a:t>
            </a:r>
            <a:endParaRPr lang="es-CO" dirty="0"/>
          </a:p>
        </p:txBody>
      </p:sp>
      <p:sp>
        <p:nvSpPr>
          <p:cNvPr id="142" name="141 CuadroTexto"/>
          <p:cNvSpPr txBox="1"/>
          <p:nvPr/>
        </p:nvSpPr>
        <p:spPr>
          <a:xfrm>
            <a:off x="8100392" y="1256797"/>
            <a:ext cx="5820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s-CO" dirty="0">
                <a:solidFill>
                  <a:schemeClr val="tx1"/>
                </a:solidFill>
              </a:rPr>
              <a:t>2</a:t>
            </a:r>
            <a:r>
              <a:rPr lang="es-CO" dirty="0" smtClean="0">
                <a:solidFill>
                  <a:schemeClr val="tx1"/>
                </a:solidFill>
              </a:rPr>
              <a:t>%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034" name="Picture 10" descr="https://s3.amazonaws.com/piktochartv2-dev/v2/uploads/6014b87b-369c-419a-bd7b-a3a9c89a43ec/c301676325af6a25ff5265360d0ed7a9b1c4dbd6_origina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70981"/>
            <a:ext cx="1213615" cy="6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0.gstatic.com/images?q=tbn:ANd9GcRyBNXDK51do-Fuv8gi2oLMRkie6Ve3iC61dyngOnXJSA2r7WBZ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23771" r="4795" b="26201"/>
          <a:stretch/>
        </p:blipFill>
        <p:spPr bwMode="auto">
          <a:xfrm>
            <a:off x="1273005" y="4151855"/>
            <a:ext cx="771698" cy="4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us.cdn1.123rf.com/168nwm/shell114/shell1140909/shell114090900026/5610851-tour-bus-isolated-on-white-backgroun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74" y="2973324"/>
            <a:ext cx="883670" cy="5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75 CuadroTexto"/>
          <p:cNvSpPr txBox="1"/>
          <p:nvPr/>
        </p:nvSpPr>
        <p:spPr>
          <a:xfrm>
            <a:off x="7213736" y="1485364"/>
            <a:ext cx="8932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s-CO" dirty="0"/>
              <a:t>Fronterizo</a:t>
            </a:r>
          </a:p>
        </p:txBody>
      </p:sp>
      <p:sp>
        <p:nvSpPr>
          <p:cNvPr id="185" name="184 CuadroTexto"/>
          <p:cNvSpPr txBox="1"/>
          <p:nvPr/>
        </p:nvSpPr>
        <p:spPr>
          <a:xfrm>
            <a:off x="7905912" y="1485364"/>
            <a:ext cx="9865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accent6">
                    <a:lumMod val="50000"/>
                  </a:schemeClr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s-CO" sz="800" b="0" dirty="0">
                <a:solidFill>
                  <a:schemeClr val="tx1"/>
                </a:solidFill>
              </a:rPr>
              <a:t>Documental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71760" y="3462846"/>
            <a:ext cx="23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191 Conector recto"/>
          <p:cNvCxnSpPr/>
          <p:nvPr/>
        </p:nvCxnSpPr>
        <p:spPr>
          <a:xfrm>
            <a:off x="35496" y="4641974"/>
            <a:ext cx="230425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"/>
          <p:cNvCxnSpPr/>
          <p:nvPr/>
        </p:nvCxnSpPr>
        <p:spPr>
          <a:xfrm>
            <a:off x="388040" y="5930311"/>
            <a:ext cx="180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Forma libre"/>
          <p:cNvSpPr/>
          <p:nvPr/>
        </p:nvSpPr>
        <p:spPr>
          <a:xfrm>
            <a:off x="5205413" y="2857482"/>
            <a:ext cx="280987" cy="38420"/>
          </a:xfrm>
          <a:custGeom>
            <a:avLst/>
            <a:gdLst>
              <a:gd name="connsiteX0" fmla="*/ 280987 w 280987"/>
              <a:gd name="connsiteY0" fmla="*/ 33356 h 38420"/>
              <a:gd name="connsiteX1" fmla="*/ 95250 w 280987"/>
              <a:gd name="connsiteY1" fmla="*/ 33356 h 38420"/>
              <a:gd name="connsiteX2" fmla="*/ 57150 w 280987"/>
              <a:gd name="connsiteY2" fmla="*/ 23831 h 38420"/>
              <a:gd name="connsiteX3" fmla="*/ 38100 w 280987"/>
              <a:gd name="connsiteY3" fmla="*/ 14306 h 38420"/>
              <a:gd name="connsiteX4" fmla="*/ 19050 w 280987"/>
              <a:gd name="connsiteY4" fmla="*/ 9543 h 38420"/>
              <a:gd name="connsiteX5" fmla="*/ 0 w 280987"/>
              <a:gd name="connsiteY5" fmla="*/ 18 h 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87" h="38420">
                <a:moveTo>
                  <a:pt x="280987" y="33356"/>
                </a:moveTo>
                <a:cubicBezTo>
                  <a:pt x="187929" y="39172"/>
                  <a:pt x="202041" y="40984"/>
                  <a:pt x="95250" y="33356"/>
                </a:cubicBezTo>
                <a:cubicBezTo>
                  <a:pt x="86309" y="32717"/>
                  <a:pt x="66842" y="27984"/>
                  <a:pt x="57150" y="23831"/>
                </a:cubicBezTo>
                <a:cubicBezTo>
                  <a:pt x="50624" y="21034"/>
                  <a:pt x="44747" y="16799"/>
                  <a:pt x="38100" y="14306"/>
                </a:cubicBezTo>
                <a:cubicBezTo>
                  <a:pt x="31971" y="12008"/>
                  <a:pt x="25400" y="11131"/>
                  <a:pt x="19050" y="9543"/>
                </a:cubicBezTo>
                <a:cubicBezTo>
                  <a:pt x="3441" y="-862"/>
                  <a:pt x="10486" y="18"/>
                  <a:pt x="0" y="18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6" name="165 Elipse"/>
          <p:cNvSpPr/>
          <p:nvPr/>
        </p:nvSpPr>
        <p:spPr>
          <a:xfrm>
            <a:off x="5169103" y="2823902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7" name="166 CuadroTexto"/>
          <p:cNvSpPr txBox="1"/>
          <p:nvPr/>
        </p:nvSpPr>
        <p:spPr>
          <a:xfrm>
            <a:off x="4809449" y="2819400"/>
            <a:ext cx="7793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600" dirty="0" smtClean="0"/>
              <a:t>Belén de </a:t>
            </a:r>
            <a:r>
              <a:rPr lang="es-CO" sz="600" dirty="0" err="1" smtClean="0"/>
              <a:t>Bajírá</a:t>
            </a:r>
            <a:endParaRPr lang="es-CO" sz="600" dirty="0"/>
          </a:p>
        </p:txBody>
      </p:sp>
      <p:sp>
        <p:nvSpPr>
          <p:cNvPr id="168" name="167 Elipse"/>
          <p:cNvSpPr/>
          <p:nvPr/>
        </p:nvSpPr>
        <p:spPr>
          <a:xfrm>
            <a:off x="4812936" y="2666006"/>
            <a:ext cx="72840" cy="7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9" name="168 CuadroTexto"/>
          <p:cNvSpPr txBox="1"/>
          <p:nvPr/>
        </p:nvSpPr>
        <p:spPr>
          <a:xfrm>
            <a:off x="4572000" y="2655962"/>
            <a:ext cx="800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600" dirty="0" err="1" smtClean="0"/>
              <a:t>Riosucio</a:t>
            </a:r>
            <a:endParaRPr lang="es-CO" sz="600" dirty="0"/>
          </a:p>
        </p:txBody>
      </p:sp>
      <p:sp>
        <p:nvSpPr>
          <p:cNvPr id="12" name="11 Forma libre"/>
          <p:cNvSpPr/>
          <p:nvPr/>
        </p:nvSpPr>
        <p:spPr>
          <a:xfrm>
            <a:off x="4855369" y="2700338"/>
            <a:ext cx="340519" cy="157162"/>
          </a:xfrm>
          <a:custGeom>
            <a:avLst/>
            <a:gdLst>
              <a:gd name="connsiteX0" fmla="*/ 340519 w 340519"/>
              <a:gd name="connsiteY0" fmla="*/ 157162 h 157162"/>
              <a:gd name="connsiteX1" fmla="*/ 221456 w 340519"/>
              <a:gd name="connsiteY1" fmla="*/ 85725 h 157162"/>
              <a:gd name="connsiteX2" fmla="*/ 0 w 340519"/>
              <a:gd name="connsiteY2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519" h="157162">
                <a:moveTo>
                  <a:pt x="340519" y="157162"/>
                </a:moveTo>
                <a:cubicBezTo>
                  <a:pt x="309364" y="134540"/>
                  <a:pt x="278209" y="111919"/>
                  <a:pt x="221456" y="85725"/>
                </a:cubicBezTo>
                <a:cubicBezTo>
                  <a:pt x="164703" y="59531"/>
                  <a:pt x="82351" y="29765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Forma libre"/>
          <p:cNvSpPr/>
          <p:nvPr/>
        </p:nvSpPr>
        <p:spPr>
          <a:xfrm>
            <a:off x="4807708" y="2374106"/>
            <a:ext cx="94668" cy="321469"/>
          </a:xfrm>
          <a:custGeom>
            <a:avLst/>
            <a:gdLst>
              <a:gd name="connsiteX0" fmla="*/ 54805 w 94668"/>
              <a:gd name="connsiteY0" fmla="*/ 321469 h 321469"/>
              <a:gd name="connsiteX1" fmla="*/ 36 w 94668"/>
              <a:gd name="connsiteY1" fmla="*/ 207169 h 321469"/>
              <a:gd name="connsiteX2" fmla="*/ 61948 w 94668"/>
              <a:gd name="connsiteY2" fmla="*/ 116682 h 321469"/>
              <a:gd name="connsiteX3" fmla="*/ 92905 w 94668"/>
              <a:gd name="connsiteY3" fmla="*/ 40482 h 321469"/>
              <a:gd name="connsiteX4" fmla="*/ 88142 w 94668"/>
              <a:gd name="connsiteY4" fmla="*/ 0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68" h="321469">
                <a:moveTo>
                  <a:pt x="54805" y="321469"/>
                </a:moveTo>
                <a:cubicBezTo>
                  <a:pt x="26825" y="281384"/>
                  <a:pt x="-1154" y="241300"/>
                  <a:pt x="36" y="207169"/>
                </a:cubicBezTo>
                <a:cubicBezTo>
                  <a:pt x="1226" y="173038"/>
                  <a:pt x="46470" y="144463"/>
                  <a:pt x="61948" y="116682"/>
                </a:cubicBezTo>
                <a:cubicBezTo>
                  <a:pt x="77426" y="88901"/>
                  <a:pt x="88539" y="59929"/>
                  <a:pt x="92905" y="40482"/>
                </a:cubicBezTo>
                <a:cubicBezTo>
                  <a:pt x="97271" y="21035"/>
                  <a:pt x="92706" y="10517"/>
                  <a:pt x="88142" y="0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0" name="169 Acorde"/>
          <p:cNvSpPr/>
          <p:nvPr/>
        </p:nvSpPr>
        <p:spPr>
          <a:xfrm rot="229615">
            <a:off x="28444" y="2924092"/>
            <a:ext cx="1224136" cy="1103480"/>
          </a:xfrm>
          <a:prstGeom prst="chord">
            <a:avLst>
              <a:gd name="adj1" fmla="val 2700000"/>
              <a:gd name="adj2" fmla="val 1998507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2" name="171 CuadroTexto"/>
          <p:cNvSpPr txBox="1"/>
          <p:nvPr/>
        </p:nvSpPr>
        <p:spPr>
          <a:xfrm>
            <a:off x="251520" y="3101082"/>
            <a:ext cx="96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Terrestre</a:t>
            </a:r>
            <a:endParaRPr lang="es-CO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3" name="172 CuadroTexto"/>
          <p:cNvSpPr txBox="1"/>
          <p:nvPr/>
        </p:nvSpPr>
        <p:spPr>
          <a:xfrm>
            <a:off x="136567" y="3430344"/>
            <a:ext cx="119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 smtClean="0"/>
              <a:t>95,3%</a:t>
            </a:r>
            <a:endParaRPr lang="es-CO" sz="2000" dirty="0"/>
          </a:p>
        </p:txBody>
      </p:sp>
      <p:sp>
        <p:nvSpPr>
          <p:cNvPr id="179" name="178 Acorde"/>
          <p:cNvSpPr/>
          <p:nvPr/>
        </p:nvSpPr>
        <p:spPr>
          <a:xfrm rot="229615">
            <a:off x="12040" y="4127513"/>
            <a:ext cx="1224136" cy="1103480"/>
          </a:xfrm>
          <a:prstGeom prst="chord">
            <a:avLst>
              <a:gd name="adj1" fmla="val 2700000"/>
              <a:gd name="adj2" fmla="val 1998507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0" name="179 CuadroTexto"/>
          <p:cNvSpPr txBox="1"/>
          <p:nvPr/>
        </p:nvSpPr>
        <p:spPr>
          <a:xfrm>
            <a:off x="211408" y="4166138"/>
            <a:ext cx="135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Marítimo </a:t>
            </a:r>
            <a:endParaRPr lang="es-CO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2" name="181 CuadroTexto"/>
          <p:cNvSpPr txBox="1"/>
          <p:nvPr/>
        </p:nvSpPr>
        <p:spPr>
          <a:xfrm>
            <a:off x="154953" y="4568119"/>
            <a:ext cx="119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 smtClean="0"/>
              <a:t>2,9%</a:t>
            </a:r>
            <a:endParaRPr lang="es-CO" sz="2000" dirty="0"/>
          </a:p>
        </p:txBody>
      </p:sp>
      <p:sp>
        <p:nvSpPr>
          <p:cNvPr id="4" name="3 Rectángulo"/>
          <p:cNvSpPr/>
          <p:nvPr/>
        </p:nvSpPr>
        <p:spPr>
          <a:xfrm>
            <a:off x="226961" y="4310632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y fluvial</a:t>
            </a:r>
            <a:endParaRPr lang="es-CO" dirty="0"/>
          </a:p>
        </p:txBody>
      </p:sp>
      <p:sp>
        <p:nvSpPr>
          <p:cNvPr id="184" name="183 Acorde"/>
          <p:cNvSpPr/>
          <p:nvPr/>
        </p:nvSpPr>
        <p:spPr>
          <a:xfrm rot="229615">
            <a:off x="49490" y="5382243"/>
            <a:ext cx="1224136" cy="1103480"/>
          </a:xfrm>
          <a:prstGeom prst="chord">
            <a:avLst>
              <a:gd name="adj1" fmla="val 2700000"/>
              <a:gd name="adj2" fmla="val 1998507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6" name="185 CuadroTexto"/>
          <p:cNvSpPr txBox="1"/>
          <p:nvPr/>
        </p:nvSpPr>
        <p:spPr>
          <a:xfrm>
            <a:off x="323528" y="5420868"/>
            <a:ext cx="79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Aéreo</a:t>
            </a:r>
            <a:endParaRPr lang="es-CO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7" name="186 CuadroTexto"/>
          <p:cNvSpPr txBox="1"/>
          <p:nvPr/>
        </p:nvSpPr>
        <p:spPr>
          <a:xfrm>
            <a:off x="208575" y="5718380"/>
            <a:ext cx="119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 smtClean="0"/>
              <a:t>1,8%</a:t>
            </a:r>
            <a:endParaRPr lang="es-CO" sz="2000" dirty="0"/>
          </a:p>
        </p:txBody>
      </p:sp>
      <p:sp>
        <p:nvSpPr>
          <p:cNvPr id="189" name="188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90" name="189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1" name="190 Rectángulo"/>
          <p:cNvSpPr/>
          <p:nvPr/>
        </p:nvSpPr>
        <p:spPr>
          <a:xfrm>
            <a:off x="-36512" y="116632"/>
            <a:ext cx="365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Estadísticas del fenómeno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6" name="19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16632"/>
            <a:ext cx="469885" cy="532724"/>
          </a:xfrm>
          <a:prstGeom prst="rect">
            <a:avLst/>
          </a:prstGeom>
        </p:spPr>
      </p:pic>
      <p:sp>
        <p:nvSpPr>
          <p:cNvPr id="199" name="198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7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76" y="1167063"/>
            <a:ext cx="9145904" cy="48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5" name="4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-36512" y="116632"/>
            <a:ext cx="365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Descripción del fenómeno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9" name="Título 4"/>
          <p:cNvSpPr txBox="1">
            <a:spLocks/>
          </p:cNvSpPr>
          <p:nvPr/>
        </p:nvSpPr>
        <p:spPr bwMode="auto">
          <a:xfrm>
            <a:off x="35496" y="332656"/>
            <a:ext cx="6696744" cy="83099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8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Rutas internacionales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 txBox="1">
            <a:spLocks/>
          </p:cNvSpPr>
          <p:nvPr/>
        </p:nvSpPr>
        <p:spPr bwMode="auto">
          <a:xfrm>
            <a:off x="467544" y="764704"/>
            <a:ext cx="9685076" cy="83099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8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Etapas de migración </a:t>
            </a:r>
            <a:r>
              <a:rPr lang="es-CO" dirty="0" smtClean="0"/>
              <a:t>irregular</a:t>
            </a:r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0" name="9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-36512" y="116632"/>
            <a:ext cx="365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Descripción del fenómeno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3" y="1809750"/>
            <a:ext cx="88217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37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92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r="6269"/>
          <a:stretch/>
        </p:blipFill>
        <p:spPr>
          <a:xfrm>
            <a:off x="1724000" y="1768022"/>
            <a:ext cx="7092280" cy="4573206"/>
          </a:xfrm>
          <a:prstGeom prst="rect">
            <a:avLst/>
          </a:prstGeom>
        </p:spPr>
      </p:pic>
      <p:sp>
        <p:nvSpPr>
          <p:cNvPr id="8" name="Título 4"/>
          <p:cNvSpPr txBox="1">
            <a:spLocks/>
          </p:cNvSpPr>
          <p:nvPr/>
        </p:nvSpPr>
        <p:spPr bwMode="auto">
          <a:xfrm>
            <a:off x="-36512" y="260648"/>
            <a:ext cx="10092530" cy="1138773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8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Factores asociados </a:t>
            </a:r>
          </a:p>
          <a:p>
            <a:r>
              <a:rPr lang="es-ES" sz="2000" dirty="0">
                <a:effectLst/>
              </a:rPr>
              <a:t>Aumento de la migración irregular en Colombia</a:t>
            </a:r>
          </a:p>
        </p:txBody>
      </p:sp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3059053" y="1313135"/>
            <a:ext cx="434657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4700528" y="5272360"/>
            <a:ext cx="1770063" cy="1392238"/>
          </a:xfrm>
          <a:custGeom>
            <a:avLst/>
            <a:gdLst>
              <a:gd name="T0" fmla="*/ 140 w 926"/>
              <a:gd name="T1" fmla="*/ 95 h 780"/>
              <a:gd name="T2" fmla="*/ 161 w 926"/>
              <a:gd name="T3" fmla="*/ 107 h 780"/>
              <a:gd name="T4" fmla="*/ 203 w 926"/>
              <a:gd name="T5" fmla="*/ 116 h 780"/>
              <a:gd name="T6" fmla="*/ 250 w 926"/>
              <a:gd name="T7" fmla="*/ 114 h 780"/>
              <a:gd name="T8" fmla="*/ 307 w 926"/>
              <a:gd name="T9" fmla="*/ 120 h 780"/>
              <a:gd name="T10" fmla="*/ 397 w 926"/>
              <a:gd name="T11" fmla="*/ 120 h 780"/>
              <a:gd name="T12" fmla="*/ 468 w 926"/>
              <a:gd name="T13" fmla="*/ 67 h 780"/>
              <a:gd name="T14" fmla="*/ 563 w 926"/>
              <a:gd name="T15" fmla="*/ 9 h 780"/>
              <a:gd name="T16" fmla="*/ 590 w 926"/>
              <a:gd name="T17" fmla="*/ 6 h 780"/>
              <a:gd name="T18" fmla="*/ 605 w 926"/>
              <a:gd name="T19" fmla="*/ 17 h 780"/>
              <a:gd name="T20" fmla="*/ 619 w 926"/>
              <a:gd name="T21" fmla="*/ 22 h 780"/>
              <a:gd name="T22" fmla="*/ 635 w 926"/>
              <a:gd name="T23" fmla="*/ 25 h 780"/>
              <a:gd name="T24" fmla="*/ 636 w 926"/>
              <a:gd name="T25" fmla="*/ 45 h 780"/>
              <a:gd name="T26" fmla="*/ 663 w 926"/>
              <a:gd name="T27" fmla="*/ 79 h 780"/>
              <a:gd name="T28" fmla="*/ 697 w 926"/>
              <a:gd name="T29" fmla="*/ 76 h 780"/>
              <a:gd name="T30" fmla="*/ 732 w 926"/>
              <a:gd name="T31" fmla="*/ 102 h 780"/>
              <a:gd name="T32" fmla="*/ 756 w 926"/>
              <a:gd name="T33" fmla="*/ 103 h 780"/>
              <a:gd name="T34" fmla="*/ 776 w 926"/>
              <a:gd name="T35" fmla="*/ 97 h 780"/>
              <a:gd name="T36" fmla="*/ 762 w 926"/>
              <a:gd name="T37" fmla="*/ 119 h 780"/>
              <a:gd name="T38" fmla="*/ 770 w 926"/>
              <a:gd name="T39" fmla="*/ 174 h 780"/>
              <a:gd name="T40" fmla="*/ 774 w 926"/>
              <a:gd name="T41" fmla="*/ 204 h 780"/>
              <a:gd name="T42" fmla="*/ 788 w 926"/>
              <a:gd name="T43" fmla="*/ 200 h 780"/>
              <a:gd name="T44" fmla="*/ 833 w 926"/>
              <a:gd name="T45" fmla="*/ 195 h 780"/>
              <a:gd name="T46" fmla="*/ 850 w 926"/>
              <a:gd name="T47" fmla="*/ 207 h 780"/>
              <a:gd name="T48" fmla="*/ 880 w 926"/>
              <a:gd name="T49" fmla="*/ 222 h 780"/>
              <a:gd name="T50" fmla="*/ 882 w 926"/>
              <a:gd name="T51" fmla="*/ 229 h 780"/>
              <a:gd name="T52" fmla="*/ 909 w 926"/>
              <a:gd name="T53" fmla="*/ 227 h 780"/>
              <a:gd name="T54" fmla="*/ 920 w 926"/>
              <a:gd name="T55" fmla="*/ 237 h 780"/>
              <a:gd name="T56" fmla="*/ 834 w 926"/>
              <a:gd name="T57" fmla="*/ 717 h 780"/>
              <a:gd name="T58" fmla="*/ 779 w 926"/>
              <a:gd name="T59" fmla="*/ 727 h 780"/>
              <a:gd name="T60" fmla="*/ 713 w 926"/>
              <a:gd name="T61" fmla="*/ 714 h 780"/>
              <a:gd name="T62" fmla="*/ 800 w 926"/>
              <a:gd name="T63" fmla="*/ 508 h 780"/>
              <a:gd name="T64" fmla="*/ 770 w 926"/>
              <a:gd name="T65" fmla="*/ 483 h 780"/>
              <a:gd name="T66" fmla="*/ 743 w 926"/>
              <a:gd name="T67" fmla="*/ 466 h 780"/>
              <a:gd name="T68" fmla="*/ 706 w 926"/>
              <a:gd name="T69" fmla="*/ 455 h 780"/>
              <a:gd name="T70" fmla="*/ 690 w 926"/>
              <a:gd name="T71" fmla="*/ 439 h 780"/>
              <a:gd name="T72" fmla="*/ 627 w 926"/>
              <a:gd name="T73" fmla="*/ 417 h 780"/>
              <a:gd name="T74" fmla="*/ 605 w 926"/>
              <a:gd name="T75" fmla="*/ 438 h 780"/>
              <a:gd name="T76" fmla="*/ 575 w 926"/>
              <a:gd name="T77" fmla="*/ 438 h 780"/>
              <a:gd name="T78" fmla="*/ 541 w 926"/>
              <a:gd name="T79" fmla="*/ 439 h 780"/>
              <a:gd name="T80" fmla="*/ 496 w 926"/>
              <a:gd name="T81" fmla="*/ 409 h 780"/>
              <a:gd name="T82" fmla="*/ 457 w 926"/>
              <a:gd name="T83" fmla="*/ 437 h 780"/>
              <a:gd name="T84" fmla="*/ 413 w 926"/>
              <a:gd name="T85" fmla="*/ 455 h 780"/>
              <a:gd name="T86" fmla="*/ 359 w 926"/>
              <a:gd name="T87" fmla="*/ 456 h 780"/>
              <a:gd name="T88" fmla="*/ 313 w 926"/>
              <a:gd name="T89" fmla="*/ 453 h 780"/>
              <a:gd name="T90" fmla="*/ 268 w 926"/>
              <a:gd name="T91" fmla="*/ 458 h 780"/>
              <a:gd name="T92" fmla="*/ 227 w 926"/>
              <a:gd name="T93" fmla="*/ 425 h 780"/>
              <a:gd name="T94" fmla="*/ 237 w 926"/>
              <a:gd name="T95" fmla="*/ 375 h 780"/>
              <a:gd name="T96" fmla="*/ 215 w 926"/>
              <a:gd name="T97" fmla="*/ 346 h 780"/>
              <a:gd name="T98" fmla="*/ 196 w 926"/>
              <a:gd name="T99" fmla="*/ 348 h 780"/>
              <a:gd name="T100" fmla="*/ 159 w 926"/>
              <a:gd name="T101" fmla="*/ 331 h 780"/>
              <a:gd name="T102" fmla="*/ 164 w 926"/>
              <a:gd name="T103" fmla="*/ 295 h 780"/>
              <a:gd name="T104" fmla="*/ 149 w 926"/>
              <a:gd name="T105" fmla="*/ 264 h 780"/>
              <a:gd name="T106" fmla="*/ 125 w 926"/>
              <a:gd name="T107" fmla="*/ 247 h 780"/>
              <a:gd name="T108" fmla="*/ 107 w 926"/>
              <a:gd name="T109" fmla="*/ 246 h 780"/>
              <a:gd name="T110" fmla="*/ 77 w 926"/>
              <a:gd name="T111" fmla="*/ 217 h 780"/>
              <a:gd name="T112" fmla="*/ 28 w 926"/>
              <a:gd name="T113" fmla="*/ 204 h 780"/>
              <a:gd name="T114" fmla="*/ 22 w 926"/>
              <a:gd name="T115" fmla="*/ 176 h 780"/>
              <a:gd name="T116" fmla="*/ 12 w 926"/>
              <a:gd name="T117" fmla="*/ 157 h 780"/>
              <a:gd name="T118" fmla="*/ 3 w 926"/>
              <a:gd name="T119" fmla="*/ 130 h 7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6" h="780">
                <a:moveTo>
                  <a:pt x="0" y="119"/>
                </a:moveTo>
                <a:lnTo>
                  <a:pt x="12" y="116"/>
                </a:lnTo>
                <a:lnTo>
                  <a:pt x="55" y="104"/>
                </a:lnTo>
                <a:lnTo>
                  <a:pt x="103" y="89"/>
                </a:lnTo>
                <a:lnTo>
                  <a:pt x="108" y="92"/>
                </a:lnTo>
                <a:lnTo>
                  <a:pt x="116" y="92"/>
                </a:lnTo>
                <a:lnTo>
                  <a:pt x="121" y="90"/>
                </a:lnTo>
                <a:lnTo>
                  <a:pt x="123" y="87"/>
                </a:lnTo>
                <a:lnTo>
                  <a:pt x="127" y="87"/>
                </a:lnTo>
                <a:lnTo>
                  <a:pt x="132" y="94"/>
                </a:lnTo>
                <a:lnTo>
                  <a:pt x="138" y="94"/>
                </a:lnTo>
                <a:lnTo>
                  <a:pt x="140" y="93"/>
                </a:lnTo>
                <a:lnTo>
                  <a:pt x="140" y="95"/>
                </a:lnTo>
                <a:lnTo>
                  <a:pt x="137" y="98"/>
                </a:lnTo>
                <a:lnTo>
                  <a:pt x="138" y="99"/>
                </a:lnTo>
                <a:lnTo>
                  <a:pt x="140" y="99"/>
                </a:lnTo>
                <a:lnTo>
                  <a:pt x="143" y="98"/>
                </a:lnTo>
                <a:lnTo>
                  <a:pt x="148" y="97"/>
                </a:lnTo>
                <a:lnTo>
                  <a:pt x="151" y="100"/>
                </a:lnTo>
                <a:lnTo>
                  <a:pt x="151" y="105"/>
                </a:lnTo>
                <a:lnTo>
                  <a:pt x="149" y="107"/>
                </a:lnTo>
                <a:lnTo>
                  <a:pt x="151" y="109"/>
                </a:lnTo>
                <a:lnTo>
                  <a:pt x="153" y="110"/>
                </a:lnTo>
                <a:lnTo>
                  <a:pt x="158" y="111"/>
                </a:lnTo>
                <a:lnTo>
                  <a:pt x="159" y="107"/>
                </a:lnTo>
                <a:lnTo>
                  <a:pt x="161" y="107"/>
                </a:lnTo>
                <a:lnTo>
                  <a:pt x="161" y="109"/>
                </a:lnTo>
                <a:lnTo>
                  <a:pt x="163" y="112"/>
                </a:lnTo>
                <a:lnTo>
                  <a:pt x="166" y="113"/>
                </a:lnTo>
                <a:lnTo>
                  <a:pt x="169" y="113"/>
                </a:lnTo>
                <a:lnTo>
                  <a:pt x="174" y="110"/>
                </a:lnTo>
                <a:lnTo>
                  <a:pt x="179" y="109"/>
                </a:lnTo>
                <a:lnTo>
                  <a:pt x="182" y="110"/>
                </a:lnTo>
                <a:lnTo>
                  <a:pt x="186" y="113"/>
                </a:lnTo>
                <a:lnTo>
                  <a:pt x="189" y="113"/>
                </a:lnTo>
                <a:lnTo>
                  <a:pt x="195" y="109"/>
                </a:lnTo>
                <a:lnTo>
                  <a:pt x="198" y="109"/>
                </a:lnTo>
                <a:lnTo>
                  <a:pt x="199" y="114"/>
                </a:lnTo>
                <a:lnTo>
                  <a:pt x="203" y="116"/>
                </a:lnTo>
                <a:lnTo>
                  <a:pt x="209" y="117"/>
                </a:lnTo>
                <a:lnTo>
                  <a:pt x="211" y="119"/>
                </a:lnTo>
                <a:lnTo>
                  <a:pt x="213" y="122"/>
                </a:lnTo>
                <a:lnTo>
                  <a:pt x="217" y="124"/>
                </a:lnTo>
                <a:lnTo>
                  <a:pt x="220" y="127"/>
                </a:lnTo>
                <a:lnTo>
                  <a:pt x="222" y="129"/>
                </a:lnTo>
                <a:lnTo>
                  <a:pt x="225" y="130"/>
                </a:lnTo>
                <a:lnTo>
                  <a:pt x="236" y="126"/>
                </a:lnTo>
                <a:lnTo>
                  <a:pt x="240" y="126"/>
                </a:lnTo>
                <a:lnTo>
                  <a:pt x="244" y="128"/>
                </a:lnTo>
                <a:lnTo>
                  <a:pt x="247" y="127"/>
                </a:lnTo>
                <a:lnTo>
                  <a:pt x="247" y="121"/>
                </a:lnTo>
                <a:lnTo>
                  <a:pt x="250" y="114"/>
                </a:lnTo>
                <a:lnTo>
                  <a:pt x="256" y="111"/>
                </a:lnTo>
                <a:lnTo>
                  <a:pt x="261" y="113"/>
                </a:lnTo>
                <a:lnTo>
                  <a:pt x="266" y="117"/>
                </a:lnTo>
                <a:lnTo>
                  <a:pt x="272" y="126"/>
                </a:lnTo>
                <a:lnTo>
                  <a:pt x="276" y="127"/>
                </a:lnTo>
                <a:lnTo>
                  <a:pt x="284" y="127"/>
                </a:lnTo>
                <a:lnTo>
                  <a:pt x="290" y="125"/>
                </a:lnTo>
                <a:lnTo>
                  <a:pt x="293" y="124"/>
                </a:lnTo>
                <a:lnTo>
                  <a:pt x="296" y="120"/>
                </a:lnTo>
                <a:lnTo>
                  <a:pt x="301" y="120"/>
                </a:lnTo>
                <a:lnTo>
                  <a:pt x="302" y="118"/>
                </a:lnTo>
                <a:lnTo>
                  <a:pt x="305" y="117"/>
                </a:lnTo>
                <a:lnTo>
                  <a:pt x="307" y="120"/>
                </a:lnTo>
                <a:lnTo>
                  <a:pt x="314" y="124"/>
                </a:lnTo>
                <a:lnTo>
                  <a:pt x="319" y="127"/>
                </a:lnTo>
                <a:lnTo>
                  <a:pt x="321" y="131"/>
                </a:lnTo>
                <a:lnTo>
                  <a:pt x="333" y="138"/>
                </a:lnTo>
                <a:lnTo>
                  <a:pt x="341" y="143"/>
                </a:lnTo>
                <a:lnTo>
                  <a:pt x="350" y="135"/>
                </a:lnTo>
                <a:lnTo>
                  <a:pt x="367" y="117"/>
                </a:lnTo>
                <a:lnTo>
                  <a:pt x="371" y="119"/>
                </a:lnTo>
                <a:lnTo>
                  <a:pt x="371" y="126"/>
                </a:lnTo>
                <a:lnTo>
                  <a:pt x="379" y="129"/>
                </a:lnTo>
                <a:lnTo>
                  <a:pt x="384" y="129"/>
                </a:lnTo>
                <a:lnTo>
                  <a:pt x="396" y="129"/>
                </a:lnTo>
                <a:lnTo>
                  <a:pt x="397" y="120"/>
                </a:lnTo>
                <a:lnTo>
                  <a:pt x="396" y="109"/>
                </a:lnTo>
                <a:lnTo>
                  <a:pt x="399" y="102"/>
                </a:lnTo>
                <a:lnTo>
                  <a:pt x="405" y="95"/>
                </a:lnTo>
                <a:lnTo>
                  <a:pt x="410" y="85"/>
                </a:lnTo>
                <a:lnTo>
                  <a:pt x="414" y="79"/>
                </a:lnTo>
                <a:lnTo>
                  <a:pt x="422" y="77"/>
                </a:lnTo>
                <a:lnTo>
                  <a:pt x="427" y="75"/>
                </a:lnTo>
                <a:lnTo>
                  <a:pt x="431" y="67"/>
                </a:lnTo>
                <a:lnTo>
                  <a:pt x="437" y="64"/>
                </a:lnTo>
                <a:lnTo>
                  <a:pt x="446" y="64"/>
                </a:lnTo>
                <a:lnTo>
                  <a:pt x="457" y="64"/>
                </a:lnTo>
                <a:lnTo>
                  <a:pt x="462" y="65"/>
                </a:lnTo>
                <a:lnTo>
                  <a:pt x="468" y="67"/>
                </a:lnTo>
                <a:lnTo>
                  <a:pt x="475" y="65"/>
                </a:lnTo>
                <a:lnTo>
                  <a:pt x="483" y="60"/>
                </a:lnTo>
                <a:lnTo>
                  <a:pt x="485" y="56"/>
                </a:lnTo>
                <a:lnTo>
                  <a:pt x="485" y="45"/>
                </a:lnTo>
                <a:lnTo>
                  <a:pt x="487" y="39"/>
                </a:lnTo>
                <a:lnTo>
                  <a:pt x="493" y="34"/>
                </a:lnTo>
                <a:lnTo>
                  <a:pt x="503" y="28"/>
                </a:lnTo>
                <a:lnTo>
                  <a:pt x="514" y="22"/>
                </a:lnTo>
                <a:lnTo>
                  <a:pt x="530" y="19"/>
                </a:lnTo>
                <a:lnTo>
                  <a:pt x="541" y="15"/>
                </a:lnTo>
                <a:lnTo>
                  <a:pt x="548" y="15"/>
                </a:lnTo>
                <a:lnTo>
                  <a:pt x="558" y="12"/>
                </a:lnTo>
                <a:lnTo>
                  <a:pt x="563" y="9"/>
                </a:lnTo>
                <a:lnTo>
                  <a:pt x="566" y="6"/>
                </a:lnTo>
                <a:lnTo>
                  <a:pt x="569" y="2"/>
                </a:lnTo>
                <a:lnTo>
                  <a:pt x="571" y="1"/>
                </a:lnTo>
                <a:lnTo>
                  <a:pt x="575" y="2"/>
                </a:lnTo>
                <a:lnTo>
                  <a:pt x="578" y="2"/>
                </a:lnTo>
                <a:lnTo>
                  <a:pt x="581" y="2"/>
                </a:lnTo>
                <a:lnTo>
                  <a:pt x="582" y="4"/>
                </a:lnTo>
                <a:lnTo>
                  <a:pt x="584" y="5"/>
                </a:lnTo>
                <a:lnTo>
                  <a:pt x="585" y="3"/>
                </a:lnTo>
                <a:lnTo>
                  <a:pt x="587" y="4"/>
                </a:lnTo>
                <a:lnTo>
                  <a:pt x="589" y="6"/>
                </a:lnTo>
                <a:lnTo>
                  <a:pt x="590" y="6"/>
                </a:lnTo>
                <a:lnTo>
                  <a:pt x="592" y="4"/>
                </a:lnTo>
                <a:lnTo>
                  <a:pt x="593" y="2"/>
                </a:lnTo>
                <a:lnTo>
                  <a:pt x="593" y="0"/>
                </a:lnTo>
                <a:lnTo>
                  <a:pt x="594" y="0"/>
                </a:lnTo>
                <a:lnTo>
                  <a:pt x="596" y="1"/>
                </a:lnTo>
                <a:lnTo>
                  <a:pt x="598" y="3"/>
                </a:lnTo>
                <a:lnTo>
                  <a:pt x="600" y="6"/>
                </a:lnTo>
                <a:lnTo>
                  <a:pt x="601" y="8"/>
                </a:lnTo>
                <a:lnTo>
                  <a:pt x="600" y="11"/>
                </a:lnTo>
                <a:lnTo>
                  <a:pt x="601" y="13"/>
                </a:lnTo>
                <a:lnTo>
                  <a:pt x="603" y="17"/>
                </a:lnTo>
                <a:lnTo>
                  <a:pt x="605" y="17"/>
                </a:lnTo>
                <a:lnTo>
                  <a:pt x="606" y="15"/>
                </a:lnTo>
                <a:lnTo>
                  <a:pt x="608" y="15"/>
                </a:lnTo>
                <a:lnTo>
                  <a:pt x="609" y="16"/>
                </a:lnTo>
                <a:lnTo>
                  <a:pt x="609" y="18"/>
                </a:lnTo>
                <a:lnTo>
                  <a:pt x="610" y="19"/>
                </a:lnTo>
                <a:lnTo>
                  <a:pt x="612" y="18"/>
                </a:lnTo>
                <a:lnTo>
                  <a:pt x="614" y="19"/>
                </a:lnTo>
                <a:lnTo>
                  <a:pt x="615" y="20"/>
                </a:lnTo>
                <a:lnTo>
                  <a:pt x="617" y="19"/>
                </a:lnTo>
                <a:lnTo>
                  <a:pt x="619" y="19"/>
                </a:lnTo>
                <a:lnTo>
                  <a:pt x="621" y="20"/>
                </a:lnTo>
                <a:lnTo>
                  <a:pt x="620" y="22"/>
                </a:lnTo>
                <a:lnTo>
                  <a:pt x="619" y="22"/>
                </a:lnTo>
                <a:lnTo>
                  <a:pt x="617" y="23"/>
                </a:lnTo>
                <a:lnTo>
                  <a:pt x="620" y="25"/>
                </a:lnTo>
                <a:lnTo>
                  <a:pt x="622" y="26"/>
                </a:lnTo>
                <a:lnTo>
                  <a:pt x="624" y="25"/>
                </a:lnTo>
                <a:lnTo>
                  <a:pt x="624" y="23"/>
                </a:lnTo>
                <a:lnTo>
                  <a:pt x="624" y="21"/>
                </a:lnTo>
                <a:lnTo>
                  <a:pt x="626" y="19"/>
                </a:lnTo>
                <a:lnTo>
                  <a:pt x="628" y="19"/>
                </a:lnTo>
                <a:lnTo>
                  <a:pt x="630" y="19"/>
                </a:lnTo>
                <a:lnTo>
                  <a:pt x="632" y="20"/>
                </a:lnTo>
                <a:lnTo>
                  <a:pt x="632" y="22"/>
                </a:lnTo>
                <a:lnTo>
                  <a:pt x="633" y="24"/>
                </a:lnTo>
                <a:lnTo>
                  <a:pt x="635" y="25"/>
                </a:lnTo>
                <a:lnTo>
                  <a:pt x="639" y="28"/>
                </a:lnTo>
                <a:lnTo>
                  <a:pt x="640" y="29"/>
                </a:lnTo>
                <a:lnTo>
                  <a:pt x="640" y="31"/>
                </a:lnTo>
                <a:lnTo>
                  <a:pt x="640" y="35"/>
                </a:lnTo>
                <a:lnTo>
                  <a:pt x="643" y="36"/>
                </a:lnTo>
                <a:lnTo>
                  <a:pt x="645" y="36"/>
                </a:lnTo>
                <a:lnTo>
                  <a:pt x="646" y="39"/>
                </a:lnTo>
                <a:lnTo>
                  <a:pt x="645" y="40"/>
                </a:lnTo>
                <a:lnTo>
                  <a:pt x="644" y="41"/>
                </a:lnTo>
                <a:lnTo>
                  <a:pt x="641" y="41"/>
                </a:lnTo>
                <a:lnTo>
                  <a:pt x="638" y="41"/>
                </a:lnTo>
                <a:lnTo>
                  <a:pt x="637" y="43"/>
                </a:lnTo>
                <a:lnTo>
                  <a:pt x="636" y="45"/>
                </a:lnTo>
                <a:lnTo>
                  <a:pt x="637" y="48"/>
                </a:lnTo>
                <a:lnTo>
                  <a:pt x="640" y="51"/>
                </a:lnTo>
                <a:lnTo>
                  <a:pt x="641" y="53"/>
                </a:lnTo>
                <a:lnTo>
                  <a:pt x="647" y="56"/>
                </a:lnTo>
                <a:lnTo>
                  <a:pt x="649" y="61"/>
                </a:lnTo>
                <a:lnTo>
                  <a:pt x="650" y="66"/>
                </a:lnTo>
                <a:lnTo>
                  <a:pt x="651" y="73"/>
                </a:lnTo>
                <a:lnTo>
                  <a:pt x="654" y="78"/>
                </a:lnTo>
                <a:lnTo>
                  <a:pt x="657" y="80"/>
                </a:lnTo>
                <a:lnTo>
                  <a:pt x="657" y="82"/>
                </a:lnTo>
                <a:lnTo>
                  <a:pt x="660" y="83"/>
                </a:lnTo>
                <a:lnTo>
                  <a:pt x="662" y="81"/>
                </a:lnTo>
                <a:lnTo>
                  <a:pt x="663" y="79"/>
                </a:lnTo>
                <a:lnTo>
                  <a:pt x="668" y="78"/>
                </a:lnTo>
                <a:lnTo>
                  <a:pt x="672" y="77"/>
                </a:lnTo>
                <a:lnTo>
                  <a:pt x="671" y="75"/>
                </a:lnTo>
                <a:lnTo>
                  <a:pt x="668" y="75"/>
                </a:lnTo>
                <a:lnTo>
                  <a:pt x="670" y="71"/>
                </a:lnTo>
                <a:lnTo>
                  <a:pt x="677" y="69"/>
                </a:lnTo>
                <a:lnTo>
                  <a:pt x="681" y="73"/>
                </a:lnTo>
                <a:lnTo>
                  <a:pt x="682" y="76"/>
                </a:lnTo>
                <a:lnTo>
                  <a:pt x="686" y="77"/>
                </a:lnTo>
                <a:lnTo>
                  <a:pt x="688" y="81"/>
                </a:lnTo>
                <a:lnTo>
                  <a:pt x="691" y="82"/>
                </a:lnTo>
                <a:lnTo>
                  <a:pt x="693" y="79"/>
                </a:lnTo>
                <a:lnTo>
                  <a:pt x="697" y="76"/>
                </a:lnTo>
                <a:lnTo>
                  <a:pt x="699" y="78"/>
                </a:lnTo>
                <a:lnTo>
                  <a:pt x="702" y="82"/>
                </a:lnTo>
                <a:lnTo>
                  <a:pt x="705" y="87"/>
                </a:lnTo>
                <a:lnTo>
                  <a:pt x="707" y="88"/>
                </a:lnTo>
                <a:lnTo>
                  <a:pt x="710" y="86"/>
                </a:lnTo>
                <a:lnTo>
                  <a:pt x="711" y="84"/>
                </a:lnTo>
                <a:lnTo>
                  <a:pt x="716" y="86"/>
                </a:lnTo>
                <a:lnTo>
                  <a:pt x="717" y="84"/>
                </a:lnTo>
                <a:lnTo>
                  <a:pt x="719" y="84"/>
                </a:lnTo>
                <a:lnTo>
                  <a:pt x="721" y="87"/>
                </a:lnTo>
                <a:lnTo>
                  <a:pt x="726" y="90"/>
                </a:lnTo>
                <a:lnTo>
                  <a:pt x="732" y="100"/>
                </a:lnTo>
                <a:lnTo>
                  <a:pt x="732" y="102"/>
                </a:lnTo>
                <a:lnTo>
                  <a:pt x="730" y="104"/>
                </a:lnTo>
                <a:lnTo>
                  <a:pt x="728" y="105"/>
                </a:lnTo>
                <a:lnTo>
                  <a:pt x="728" y="108"/>
                </a:lnTo>
                <a:lnTo>
                  <a:pt x="731" y="107"/>
                </a:lnTo>
                <a:lnTo>
                  <a:pt x="735" y="104"/>
                </a:lnTo>
                <a:lnTo>
                  <a:pt x="741" y="102"/>
                </a:lnTo>
                <a:lnTo>
                  <a:pt x="743" y="102"/>
                </a:lnTo>
                <a:lnTo>
                  <a:pt x="744" y="105"/>
                </a:lnTo>
                <a:lnTo>
                  <a:pt x="745" y="109"/>
                </a:lnTo>
                <a:lnTo>
                  <a:pt x="748" y="109"/>
                </a:lnTo>
                <a:lnTo>
                  <a:pt x="752" y="109"/>
                </a:lnTo>
                <a:lnTo>
                  <a:pt x="756" y="106"/>
                </a:lnTo>
                <a:lnTo>
                  <a:pt x="756" y="103"/>
                </a:lnTo>
                <a:lnTo>
                  <a:pt x="753" y="104"/>
                </a:lnTo>
                <a:lnTo>
                  <a:pt x="747" y="104"/>
                </a:lnTo>
                <a:lnTo>
                  <a:pt x="748" y="100"/>
                </a:lnTo>
                <a:lnTo>
                  <a:pt x="752" y="99"/>
                </a:lnTo>
                <a:lnTo>
                  <a:pt x="755" y="97"/>
                </a:lnTo>
                <a:lnTo>
                  <a:pt x="758" y="98"/>
                </a:lnTo>
                <a:lnTo>
                  <a:pt x="761" y="96"/>
                </a:lnTo>
                <a:lnTo>
                  <a:pt x="761" y="94"/>
                </a:lnTo>
                <a:lnTo>
                  <a:pt x="765" y="94"/>
                </a:lnTo>
                <a:lnTo>
                  <a:pt x="767" y="95"/>
                </a:lnTo>
                <a:lnTo>
                  <a:pt x="769" y="98"/>
                </a:lnTo>
                <a:lnTo>
                  <a:pt x="773" y="98"/>
                </a:lnTo>
                <a:lnTo>
                  <a:pt x="776" y="97"/>
                </a:lnTo>
                <a:lnTo>
                  <a:pt x="778" y="101"/>
                </a:lnTo>
                <a:lnTo>
                  <a:pt x="778" y="103"/>
                </a:lnTo>
                <a:lnTo>
                  <a:pt x="776" y="105"/>
                </a:lnTo>
                <a:lnTo>
                  <a:pt x="771" y="104"/>
                </a:lnTo>
                <a:lnTo>
                  <a:pt x="768" y="106"/>
                </a:lnTo>
                <a:lnTo>
                  <a:pt x="762" y="109"/>
                </a:lnTo>
                <a:lnTo>
                  <a:pt x="758" y="116"/>
                </a:lnTo>
                <a:lnTo>
                  <a:pt x="755" y="121"/>
                </a:lnTo>
                <a:lnTo>
                  <a:pt x="755" y="124"/>
                </a:lnTo>
                <a:lnTo>
                  <a:pt x="758" y="126"/>
                </a:lnTo>
                <a:lnTo>
                  <a:pt x="760" y="124"/>
                </a:lnTo>
                <a:lnTo>
                  <a:pt x="759" y="120"/>
                </a:lnTo>
                <a:lnTo>
                  <a:pt x="762" y="119"/>
                </a:lnTo>
                <a:lnTo>
                  <a:pt x="765" y="120"/>
                </a:lnTo>
                <a:lnTo>
                  <a:pt x="767" y="126"/>
                </a:lnTo>
                <a:lnTo>
                  <a:pt x="767" y="135"/>
                </a:lnTo>
                <a:lnTo>
                  <a:pt x="768" y="140"/>
                </a:lnTo>
                <a:lnTo>
                  <a:pt x="765" y="144"/>
                </a:lnTo>
                <a:lnTo>
                  <a:pt x="768" y="149"/>
                </a:lnTo>
                <a:lnTo>
                  <a:pt x="768" y="153"/>
                </a:lnTo>
                <a:lnTo>
                  <a:pt x="764" y="153"/>
                </a:lnTo>
                <a:lnTo>
                  <a:pt x="761" y="155"/>
                </a:lnTo>
                <a:lnTo>
                  <a:pt x="759" y="160"/>
                </a:lnTo>
                <a:lnTo>
                  <a:pt x="761" y="165"/>
                </a:lnTo>
                <a:lnTo>
                  <a:pt x="766" y="168"/>
                </a:lnTo>
                <a:lnTo>
                  <a:pt x="770" y="174"/>
                </a:lnTo>
                <a:lnTo>
                  <a:pt x="774" y="178"/>
                </a:lnTo>
                <a:lnTo>
                  <a:pt x="773" y="180"/>
                </a:lnTo>
                <a:lnTo>
                  <a:pt x="772" y="181"/>
                </a:lnTo>
                <a:lnTo>
                  <a:pt x="768" y="183"/>
                </a:lnTo>
                <a:lnTo>
                  <a:pt x="766" y="188"/>
                </a:lnTo>
                <a:lnTo>
                  <a:pt x="761" y="187"/>
                </a:lnTo>
                <a:lnTo>
                  <a:pt x="757" y="191"/>
                </a:lnTo>
                <a:lnTo>
                  <a:pt x="760" y="196"/>
                </a:lnTo>
                <a:lnTo>
                  <a:pt x="763" y="202"/>
                </a:lnTo>
                <a:lnTo>
                  <a:pt x="770" y="201"/>
                </a:lnTo>
                <a:lnTo>
                  <a:pt x="776" y="195"/>
                </a:lnTo>
                <a:lnTo>
                  <a:pt x="778" y="199"/>
                </a:lnTo>
                <a:lnTo>
                  <a:pt x="774" y="204"/>
                </a:lnTo>
                <a:lnTo>
                  <a:pt x="772" y="208"/>
                </a:lnTo>
                <a:lnTo>
                  <a:pt x="775" y="212"/>
                </a:lnTo>
                <a:lnTo>
                  <a:pt x="780" y="212"/>
                </a:lnTo>
                <a:lnTo>
                  <a:pt x="782" y="214"/>
                </a:lnTo>
                <a:lnTo>
                  <a:pt x="782" y="218"/>
                </a:lnTo>
                <a:lnTo>
                  <a:pt x="785" y="221"/>
                </a:lnTo>
                <a:lnTo>
                  <a:pt x="790" y="219"/>
                </a:lnTo>
                <a:lnTo>
                  <a:pt x="794" y="213"/>
                </a:lnTo>
                <a:lnTo>
                  <a:pt x="798" y="208"/>
                </a:lnTo>
                <a:lnTo>
                  <a:pt x="800" y="204"/>
                </a:lnTo>
                <a:lnTo>
                  <a:pt x="797" y="201"/>
                </a:lnTo>
                <a:lnTo>
                  <a:pt x="790" y="204"/>
                </a:lnTo>
                <a:lnTo>
                  <a:pt x="788" y="200"/>
                </a:lnTo>
                <a:lnTo>
                  <a:pt x="792" y="194"/>
                </a:lnTo>
                <a:lnTo>
                  <a:pt x="800" y="190"/>
                </a:lnTo>
                <a:lnTo>
                  <a:pt x="803" y="191"/>
                </a:lnTo>
                <a:lnTo>
                  <a:pt x="807" y="196"/>
                </a:lnTo>
                <a:lnTo>
                  <a:pt x="809" y="195"/>
                </a:lnTo>
                <a:lnTo>
                  <a:pt x="809" y="189"/>
                </a:lnTo>
                <a:lnTo>
                  <a:pt x="812" y="188"/>
                </a:lnTo>
                <a:lnTo>
                  <a:pt x="815" y="190"/>
                </a:lnTo>
                <a:lnTo>
                  <a:pt x="815" y="195"/>
                </a:lnTo>
                <a:lnTo>
                  <a:pt x="822" y="195"/>
                </a:lnTo>
                <a:lnTo>
                  <a:pt x="825" y="190"/>
                </a:lnTo>
                <a:lnTo>
                  <a:pt x="828" y="190"/>
                </a:lnTo>
                <a:lnTo>
                  <a:pt x="833" y="195"/>
                </a:lnTo>
                <a:lnTo>
                  <a:pt x="829" y="195"/>
                </a:lnTo>
                <a:lnTo>
                  <a:pt x="823" y="199"/>
                </a:lnTo>
                <a:lnTo>
                  <a:pt x="824" y="203"/>
                </a:lnTo>
                <a:lnTo>
                  <a:pt x="825" y="206"/>
                </a:lnTo>
                <a:lnTo>
                  <a:pt x="821" y="210"/>
                </a:lnTo>
                <a:lnTo>
                  <a:pt x="820" y="213"/>
                </a:lnTo>
                <a:lnTo>
                  <a:pt x="820" y="215"/>
                </a:lnTo>
                <a:lnTo>
                  <a:pt x="823" y="217"/>
                </a:lnTo>
                <a:lnTo>
                  <a:pt x="833" y="214"/>
                </a:lnTo>
                <a:lnTo>
                  <a:pt x="839" y="212"/>
                </a:lnTo>
                <a:lnTo>
                  <a:pt x="841" y="207"/>
                </a:lnTo>
                <a:lnTo>
                  <a:pt x="845" y="205"/>
                </a:lnTo>
                <a:lnTo>
                  <a:pt x="850" y="207"/>
                </a:lnTo>
                <a:lnTo>
                  <a:pt x="853" y="213"/>
                </a:lnTo>
                <a:lnTo>
                  <a:pt x="858" y="217"/>
                </a:lnTo>
                <a:lnTo>
                  <a:pt x="862" y="216"/>
                </a:lnTo>
                <a:lnTo>
                  <a:pt x="863" y="215"/>
                </a:lnTo>
                <a:lnTo>
                  <a:pt x="861" y="214"/>
                </a:lnTo>
                <a:lnTo>
                  <a:pt x="858" y="211"/>
                </a:lnTo>
                <a:lnTo>
                  <a:pt x="856" y="207"/>
                </a:lnTo>
                <a:lnTo>
                  <a:pt x="861" y="205"/>
                </a:lnTo>
                <a:lnTo>
                  <a:pt x="865" y="207"/>
                </a:lnTo>
                <a:lnTo>
                  <a:pt x="870" y="209"/>
                </a:lnTo>
                <a:lnTo>
                  <a:pt x="873" y="215"/>
                </a:lnTo>
                <a:lnTo>
                  <a:pt x="878" y="219"/>
                </a:lnTo>
                <a:lnTo>
                  <a:pt x="880" y="222"/>
                </a:lnTo>
                <a:lnTo>
                  <a:pt x="879" y="224"/>
                </a:lnTo>
                <a:lnTo>
                  <a:pt x="877" y="221"/>
                </a:lnTo>
                <a:lnTo>
                  <a:pt x="874" y="221"/>
                </a:lnTo>
                <a:lnTo>
                  <a:pt x="873" y="222"/>
                </a:lnTo>
                <a:lnTo>
                  <a:pt x="874" y="226"/>
                </a:lnTo>
                <a:lnTo>
                  <a:pt x="873" y="231"/>
                </a:lnTo>
                <a:lnTo>
                  <a:pt x="874" y="236"/>
                </a:lnTo>
                <a:lnTo>
                  <a:pt x="874" y="239"/>
                </a:lnTo>
                <a:lnTo>
                  <a:pt x="878" y="240"/>
                </a:lnTo>
                <a:lnTo>
                  <a:pt x="881" y="239"/>
                </a:lnTo>
                <a:lnTo>
                  <a:pt x="882" y="235"/>
                </a:lnTo>
                <a:lnTo>
                  <a:pt x="881" y="231"/>
                </a:lnTo>
                <a:lnTo>
                  <a:pt x="882" y="229"/>
                </a:lnTo>
                <a:lnTo>
                  <a:pt x="886" y="228"/>
                </a:lnTo>
                <a:lnTo>
                  <a:pt x="890" y="226"/>
                </a:lnTo>
                <a:lnTo>
                  <a:pt x="892" y="227"/>
                </a:lnTo>
                <a:lnTo>
                  <a:pt x="895" y="233"/>
                </a:lnTo>
                <a:lnTo>
                  <a:pt x="897" y="234"/>
                </a:lnTo>
                <a:lnTo>
                  <a:pt x="899" y="234"/>
                </a:lnTo>
                <a:lnTo>
                  <a:pt x="902" y="235"/>
                </a:lnTo>
                <a:lnTo>
                  <a:pt x="906" y="239"/>
                </a:lnTo>
                <a:lnTo>
                  <a:pt x="910" y="238"/>
                </a:lnTo>
                <a:lnTo>
                  <a:pt x="914" y="235"/>
                </a:lnTo>
                <a:lnTo>
                  <a:pt x="914" y="232"/>
                </a:lnTo>
                <a:lnTo>
                  <a:pt x="912" y="229"/>
                </a:lnTo>
                <a:lnTo>
                  <a:pt x="909" y="227"/>
                </a:lnTo>
                <a:lnTo>
                  <a:pt x="909" y="226"/>
                </a:lnTo>
                <a:lnTo>
                  <a:pt x="914" y="225"/>
                </a:lnTo>
                <a:lnTo>
                  <a:pt x="914" y="223"/>
                </a:lnTo>
                <a:lnTo>
                  <a:pt x="915" y="222"/>
                </a:lnTo>
                <a:lnTo>
                  <a:pt x="913" y="218"/>
                </a:lnTo>
                <a:lnTo>
                  <a:pt x="913" y="215"/>
                </a:lnTo>
                <a:lnTo>
                  <a:pt x="916" y="212"/>
                </a:lnTo>
                <a:lnTo>
                  <a:pt x="919" y="212"/>
                </a:lnTo>
                <a:lnTo>
                  <a:pt x="926" y="221"/>
                </a:lnTo>
                <a:lnTo>
                  <a:pt x="925" y="224"/>
                </a:lnTo>
                <a:lnTo>
                  <a:pt x="922" y="228"/>
                </a:lnTo>
                <a:lnTo>
                  <a:pt x="922" y="233"/>
                </a:lnTo>
                <a:lnTo>
                  <a:pt x="920" y="237"/>
                </a:lnTo>
                <a:lnTo>
                  <a:pt x="920" y="241"/>
                </a:lnTo>
                <a:lnTo>
                  <a:pt x="923" y="249"/>
                </a:lnTo>
                <a:lnTo>
                  <a:pt x="923" y="257"/>
                </a:lnTo>
                <a:lnTo>
                  <a:pt x="925" y="263"/>
                </a:lnTo>
                <a:lnTo>
                  <a:pt x="919" y="269"/>
                </a:lnTo>
                <a:lnTo>
                  <a:pt x="919" y="280"/>
                </a:lnTo>
                <a:lnTo>
                  <a:pt x="915" y="285"/>
                </a:lnTo>
                <a:lnTo>
                  <a:pt x="915" y="290"/>
                </a:lnTo>
                <a:lnTo>
                  <a:pt x="909" y="319"/>
                </a:lnTo>
                <a:lnTo>
                  <a:pt x="892" y="410"/>
                </a:lnTo>
                <a:lnTo>
                  <a:pt x="877" y="466"/>
                </a:lnTo>
                <a:lnTo>
                  <a:pt x="849" y="643"/>
                </a:lnTo>
                <a:lnTo>
                  <a:pt x="834" y="717"/>
                </a:lnTo>
                <a:lnTo>
                  <a:pt x="824" y="780"/>
                </a:lnTo>
                <a:lnTo>
                  <a:pt x="819" y="778"/>
                </a:lnTo>
                <a:lnTo>
                  <a:pt x="812" y="772"/>
                </a:lnTo>
                <a:lnTo>
                  <a:pt x="807" y="761"/>
                </a:lnTo>
                <a:lnTo>
                  <a:pt x="801" y="752"/>
                </a:lnTo>
                <a:lnTo>
                  <a:pt x="798" y="749"/>
                </a:lnTo>
                <a:lnTo>
                  <a:pt x="797" y="747"/>
                </a:lnTo>
                <a:lnTo>
                  <a:pt x="795" y="744"/>
                </a:lnTo>
                <a:lnTo>
                  <a:pt x="789" y="741"/>
                </a:lnTo>
                <a:lnTo>
                  <a:pt x="783" y="735"/>
                </a:lnTo>
                <a:lnTo>
                  <a:pt x="780" y="731"/>
                </a:lnTo>
                <a:lnTo>
                  <a:pt x="779" y="728"/>
                </a:lnTo>
                <a:lnTo>
                  <a:pt x="779" y="727"/>
                </a:lnTo>
                <a:lnTo>
                  <a:pt x="778" y="722"/>
                </a:lnTo>
                <a:lnTo>
                  <a:pt x="776" y="717"/>
                </a:lnTo>
                <a:lnTo>
                  <a:pt x="773" y="713"/>
                </a:lnTo>
                <a:lnTo>
                  <a:pt x="767" y="707"/>
                </a:lnTo>
                <a:lnTo>
                  <a:pt x="760" y="705"/>
                </a:lnTo>
                <a:lnTo>
                  <a:pt x="758" y="705"/>
                </a:lnTo>
                <a:lnTo>
                  <a:pt x="755" y="703"/>
                </a:lnTo>
                <a:lnTo>
                  <a:pt x="750" y="701"/>
                </a:lnTo>
                <a:lnTo>
                  <a:pt x="745" y="702"/>
                </a:lnTo>
                <a:lnTo>
                  <a:pt x="738" y="709"/>
                </a:lnTo>
                <a:lnTo>
                  <a:pt x="727" y="714"/>
                </a:lnTo>
                <a:lnTo>
                  <a:pt x="720" y="714"/>
                </a:lnTo>
                <a:lnTo>
                  <a:pt x="713" y="714"/>
                </a:lnTo>
                <a:lnTo>
                  <a:pt x="711" y="712"/>
                </a:lnTo>
                <a:lnTo>
                  <a:pt x="708" y="707"/>
                </a:lnTo>
                <a:lnTo>
                  <a:pt x="706" y="706"/>
                </a:lnTo>
                <a:lnTo>
                  <a:pt x="702" y="707"/>
                </a:lnTo>
                <a:lnTo>
                  <a:pt x="694" y="705"/>
                </a:lnTo>
                <a:lnTo>
                  <a:pt x="690" y="703"/>
                </a:lnTo>
                <a:lnTo>
                  <a:pt x="685" y="698"/>
                </a:lnTo>
                <a:lnTo>
                  <a:pt x="680" y="698"/>
                </a:lnTo>
                <a:lnTo>
                  <a:pt x="691" y="682"/>
                </a:lnTo>
                <a:lnTo>
                  <a:pt x="721" y="635"/>
                </a:lnTo>
                <a:lnTo>
                  <a:pt x="750" y="593"/>
                </a:lnTo>
                <a:lnTo>
                  <a:pt x="802" y="512"/>
                </a:lnTo>
                <a:lnTo>
                  <a:pt x="800" y="508"/>
                </a:lnTo>
                <a:lnTo>
                  <a:pt x="800" y="500"/>
                </a:lnTo>
                <a:lnTo>
                  <a:pt x="798" y="496"/>
                </a:lnTo>
                <a:lnTo>
                  <a:pt x="794" y="496"/>
                </a:lnTo>
                <a:lnTo>
                  <a:pt x="791" y="502"/>
                </a:lnTo>
                <a:lnTo>
                  <a:pt x="786" y="506"/>
                </a:lnTo>
                <a:lnTo>
                  <a:pt x="783" y="505"/>
                </a:lnTo>
                <a:lnTo>
                  <a:pt x="783" y="496"/>
                </a:lnTo>
                <a:lnTo>
                  <a:pt x="782" y="491"/>
                </a:lnTo>
                <a:lnTo>
                  <a:pt x="779" y="491"/>
                </a:lnTo>
                <a:lnTo>
                  <a:pt x="778" y="495"/>
                </a:lnTo>
                <a:lnTo>
                  <a:pt x="774" y="495"/>
                </a:lnTo>
                <a:lnTo>
                  <a:pt x="772" y="492"/>
                </a:lnTo>
                <a:lnTo>
                  <a:pt x="770" y="483"/>
                </a:lnTo>
                <a:lnTo>
                  <a:pt x="770" y="480"/>
                </a:lnTo>
                <a:lnTo>
                  <a:pt x="767" y="478"/>
                </a:lnTo>
                <a:lnTo>
                  <a:pt x="764" y="476"/>
                </a:lnTo>
                <a:lnTo>
                  <a:pt x="753" y="481"/>
                </a:lnTo>
                <a:lnTo>
                  <a:pt x="748" y="480"/>
                </a:lnTo>
                <a:lnTo>
                  <a:pt x="747" y="476"/>
                </a:lnTo>
                <a:lnTo>
                  <a:pt x="750" y="474"/>
                </a:lnTo>
                <a:lnTo>
                  <a:pt x="757" y="472"/>
                </a:lnTo>
                <a:lnTo>
                  <a:pt x="758" y="470"/>
                </a:lnTo>
                <a:lnTo>
                  <a:pt x="756" y="468"/>
                </a:lnTo>
                <a:lnTo>
                  <a:pt x="751" y="467"/>
                </a:lnTo>
                <a:lnTo>
                  <a:pt x="747" y="466"/>
                </a:lnTo>
                <a:lnTo>
                  <a:pt x="743" y="466"/>
                </a:lnTo>
                <a:lnTo>
                  <a:pt x="738" y="471"/>
                </a:lnTo>
                <a:lnTo>
                  <a:pt x="735" y="471"/>
                </a:lnTo>
                <a:lnTo>
                  <a:pt x="731" y="471"/>
                </a:lnTo>
                <a:lnTo>
                  <a:pt x="731" y="464"/>
                </a:lnTo>
                <a:lnTo>
                  <a:pt x="728" y="461"/>
                </a:lnTo>
                <a:lnTo>
                  <a:pt x="726" y="460"/>
                </a:lnTo>
                <a:lnTo>
                  <a:pt x="722" y="462"/>
                </a:lnTo>
                <a:lnTo>
                  <a:pt x="717" y="461"/>
                </a:lnTo>
                <a:lnTo>
                  <a:pt x="714" y="455"/>
                </a:lnTo>
                <a:lnTo>
                  <a:pt x="711" y="453"/>
                </a:lnTo>
                <a:lnTo>
                  <a:pt x="707" y="452"/>
                </a:lnTo>
                <a:lnTo>
                  <a:pt x="705" y="453"/>
                </a:lnTo>
                <a:lnTo>
                  <a:pt x="706" y="455"/>
                </a:lnTo>
                <a:lnTo>
                  <a:pt x="709" y="456"/>
                </a:lnTo>
                <a:lnTo>
                  <a:pt x="711" y="459"/>
                </a:lnTo>
                <a:lnTo>
                  <a:pt x="710" y="462"/>
                </a:lnTo>
                <a:lnTo>
                  <a:pt x="704" y="465"/>
                </a:lnTo>
                <a:lnTo>
                  <a:pt x="698" y="461"/>
                </a:lnTo>
                <a:lnTo>
                  <a:pt x="697" y="457"/>
                </a:lnTo>
                <a:lnTo>
                  <a:pt x="699" y="450"/>
                </a:lnTo>
                <a:lnTo>
                  <a:pt x="697" y="449"/>
                </a:lnTo>
                <a:lnTo>
                  <a:pt x="695" y="450"/>
                </a:lnTo>
                <a:lnTo>
                  <a:pt x="691" y="450"/>
                </a:lnTo>
                <a:lnTo>
                  <a:pt x="689" y="448"/>
                </a:lnTo>
                <a:lnTo>
                  <a:pt x="691" y="442"/>
                </a:lnTo>
                <a:lnTo>
                  <a:pt x="690" y="439"/>
                </a:lnTo>
                <a:lnTo>
                  <a:pt x="679" y="436"/>
                </a:lnTo>
                <a:lnTo>
                  <a:pt x="675" y="434"/>
                </a:lnTo>
                <a:lnTo>
                  <a:pt x="672" y="430"/>
                </a:lnTo>
                <a:lnTo>
                  <a:pt x="661" y="429"/>
                </a:lnTo>
                <a:lnTo>
                  <a:pt x="658" y="422"/>
                </a:lnTo>
                <a:lnTo>
                  <a:pt x="656" y="419"/>
                </a:lnTo>
                <a:lnTo>
                  <a:pt x="653" y="417"/>
                </a:lnTo>
                <a:lnTo>
                  <a:pt x="646" y="421"/>
                </a:lnTo>
                <a:lnTo>
                  <a:pt x="641" y="422"/>
                </a:lnTo>
                <a:lnTo>
                  <a:pt x="636" y="418"/>
                </a:lnTo>
                <a:lnTo>
                  <a:pt x="634" y="415"/>
                </a:lnTo>
                <a:lnTo>
                  <a:pt x="629" y="415"/>
                </a:lnTo>
                <a:lnTo>
                  <a:pt x="627" y="417"/>
                </a:lnTo>
                <a:lnTo>
                  <a:pt x="628" y="422"/>
                </a:lnTo>
                <a:lnTo>
                  <a:pt x="631" y="427"/>
                </a:lnTo>
                <a:lnTo>
                  <a:pt x="631" y="429"/>
                </a:lnTo>
                <a:lnTo>
                  <a:pt x="630" y="430"/>
                </a:lnTo>
                <a:lnTo>
                  <a:pt x="626" y="429"/>
                </a:lnTo>
                <a:lnTo>
                  <a:pt x="623" y="426"/>
                </a:lnTo>
                <a:lnTo>
                  <a:pt x="619" y="426"/>
                </a:lnTo>
                <a:lnTo>
                  <a:pt x="614" y="427"/>
                </a:lnTo>
                <a:lnTo>
                  <a:pt x="607" y="428"/>
                </a:lnTo>
                <a:lnTo>
                  <a:pt x="605" y="430"/>
                </a:lnTo>
                <a:lnTo>
                  <a:pt x="605" y="432"/>
                </a:lnTo>
                <a:lnTo>
                  <a:pt x="606" y="436"/>
                </a:lnTo>
                <a:lnTo>
                  <a:pt x="605" y="438"/>
                </a:lnTo>
                <a:lnTo>
                  <a:pt x="601" y="437"/>
                </a:lnTo>
                <a:lnTo>
                  <a:pt x="598" y="442"/>
                </a:lnTo>
                <a:lnTo>
                  <a:pt x="595" y="444"/>
                </a:lnTo>
                <a:lnTo>
                  <a:pt x="592" y="441"/>
                </a:lnTo>
                <a:lnTo>
                  <a:pt x="588" y="439"/>
                </a:lnTo>
                <a:lnTo>
                  <a:pt x="584" y="441"/>
                </a:lnTo>
                <a:lnTo>
                  <a:pt x="581" y="444"/>
                </a:lnTo>
                <a:lnTo>
                  <a:pt x="579" y="446"/>
                </a:lnTo>
                <a:lnTo>
                  <a:pt x="577" y="445"/>
                </a:lnTo>
                <a:lnTo>
                  <a:pt x="577" y="443"/>
                </a:lnTo>
                <a:lnTo>
                  <a:pt x="579" y="441"/>
                </a:lnTo>
                <a:lnTo>
                  <a:pt x="578" y="439"/>
                </a:lnTo>
                <a:lnTo>
                  <a:pt x="575" y="438"/>
                </a:lnTo>
                <a:lnTo>
                  <a:pt x="573" y="442"/>
                </a:lnTo>
                <a:lnTo>
                  <a:pt x="571" y="444"/>
                </a:lnTo>
                <a:lnTo>
                  <a:pt x="565" y="444"/>
                </a:lnTo>
                <a:lnTo>
                  <a:pt x="560" y="449"/>
                </a:lnTo>
                <a:lnTo>
                  <a:pt x="556" y="449"/>
                </a:lnTo>
                <a:lnTo>
                  <a:pt x="557" y="439"/>
                </a:lnTo>
                <a:lnTo>
                  <a:pt x="553" y="435"/>
                </a:lnTo>
                <a:lnTo>
                  <a:pt x="549" y="427"/>
                </a:lnTo>
                <a:lnTo>
                  <a:pt x="546" y="425"/>
                </a:lnTo>
                <a:lnTo>
                  <a:pt x="542" y="425"/>
                </a:lnTo>
                <a:lnTo>
                  <a:pt x="539" y="427"/>
                </a:lnTo>
                <a:lnTo>
                  <a:pt x="541" y="435"/>
                </a:lnTo>
                <a:lnTo>
                  <a:pt x="541" y="439"/>
                </a:lnTo>
                <a:lnTo>
                  <a:pt x="538" y="439"/>
                </a:lnTo>
                <a:lnTo>
                  <a:pt x="535" y="432"/>
                </a:lnTo>
                <a:lnTo>
                  <a:pt x="535" y="423"/>
                </a:lnTo>
                <a:lnTo>
                  <a:pt x="532" y="421"/>
                </a:lnTo>
                <a:lnTo>
                  <a:pt x="529" y="420"/>
                </a:lnTo>
                <a:lnTo>
                  <a:pt x="525" y="420"/>
                </a:lnTo>
                <a:lnTo>
                  <a:pt x="518" y="417"/>
                </a:lnTo>
                <a:lnTo>
                  <a:pt x="513" y="413"/>
                </a:lnTo>
                <a:lnTo>
                  <a:pt x="507" y="413"/>
                </a:lnTo>
                <a:lnTo>
                  <a:pt x="500" y="417"/>
                </a:lnTo>
                <a:lnTo>
                  <a:pt x="496" y="417"/>
                </a:lnTo>
                <a:lnTo>
                  <a:pt x="494" y="414"/>
                </a:lnTo>
                <a:lnTo>
                  <a:pt x="496" y="409"/>
                </a:lnTo>
                <a:lnTo>
                  <a:pt x="496" y="404"/>
                </a:lnTo>
                <a:lnTo>
                  <a:pt x="494" y="403"/>
                </a:lnTo>
                <a:lnTo>
                  <a:pt x="492" y="403"/>
                </a:lnTo>
                <a:lnTo>
                  <a:pt x="491" y="407"/>
                </a:lnTo>
                <a:lnTo>
                  <a:pt x="484" y="410"/>
                </a:lnTo>
                <a:lnTo>
                  <a:pt x="480" y="413"/>
                </a:lnTo>
                <a:lnTo>
                  <a:pt x="476" y="412"/>
                </a:lnTo>
                <a:lnTo>
                  <a:pt x="473" y="413"/>
                </a:lnTo>
                <a:lnTo>
                  <a:pt x="469" y="428"/>
                </a:lnTo>
                <a:lnTo>
                  <a:pt x="467" y="432"/>
                </a:lnTo>
                <a:lnTo>
                  <a:pt x="460" y="433"/>
                </a:lnTo>
                <a:lnTo>
                  <a:pt x="458" y="433"/>
                </a:lnTo>
                <a:lnTo>
                  <a:pt x="457" y="437"/>
                </a:lnTo>
                <a:lnTo>
                  <a:pt x="459" y="444"/>
                </a:lnTo>
                <a:lnTo>
                  <a:pt x="458" y="445"/>
                </a:lnTo>
                <a:lnTo>
                  <a:pt x="454" y="442"/>
                </a:lnTo>
                <a:lnTo>
                  <a:pt x="442" y="444"/>
                </a:lnTo>
                <a:lnTo>
                  <a:pt x="440" y="440"/>
                </a:lnTo>
                <a:lnTo>
                  <a:pt x="434" y="439"/>
                </a:lnTo>
                <a:lnTo>
                  <a:pt x="429" y="445"/>
                </a:lnTo>
                <a:lnTo>
                  <a:pt x="426" y="448"/>
                </a:lnTo>
                <a:lnTo>
                  <a:pt x="420" y="454"/>
                </a:lnTo>
                <a:lnTo>
                  <a:pt x="418" y="462"/>
                </a:lnTo>
                <a:lnTo>
                  <a:pt x="416" y="463"/>
                </a:lnTo>
                <a:lnTo>
                  <a:pt x="414" y="458"/>
                </a:lnTo>
                <a:lnTo>
                  <a:pt x="413" y="455"/>
                </a:lnTo>
                <a:lnTo>
                  <a:pt x="408" y="458"/>
                </a:lnTo>
                <a:lnTo>
                  <a:pt x="402" y="456"/>
                </a:lnTo>
                <a:lnTo>
                  <a:pt x="397" y="457"/>
                </a:lnTo>
                <a:lnTo>
                  <a:pt x="398" y="460"/>
                </a:lnTo>
                <a:lnTo>
                  <a:pt x="391" y="463"/>
                </a:lnTo>
                <a:lnTo>
                  <a:pt x="378" y="466"/>
                </a:lnTo>
                <a:lnTo>
                  <a:pt x="376" y="463"/>
                </a:lnTo>
                <a:lnTo>
                  <a:pt x="377" y="461"/>
                </a:lnTo>
                <a:lnTo>
                  <a:pt x="372" y="455"/>
                </a:lnTo>
                <a:lnTo>
                  <a:pt x="371" y="453"/>
                </a:lnTo>
                <a:lnTo>
                  <a:pt x="369" y="456"/>
                </a:lnTo>
                <a:lnTo>
                  <a:pt x="365" y="457"/>
                </a:lnTo>
                <a:lnTo>
                  <a:pt x="359" y="456"/>
                </a:lnTo>
                <a:lnTo>
                  <a:pt x="351" y="456"/>
                </a:lnTo>
                <a:lnTo>
                  <a:pt x="340" y="454"/>
                </a:lnTo>
                <a:lnTo>
                  <a:pt x="335" y="451"/>
                </a:lnTo>
                <a:lnTo>
                  <a:pt x="331" y="447"/>
                </a:lnTo>
                <a:lnTo>
                  <a:pt x="326" y="449"/>
                </a:lnTo>
                <a:lnTo>
                  <a:pt x="325" y="449"/>
                </a:lnTo>
                <a:lnTo>
                  <a:pt x="325" y="453"/>
                </a:lnTo>
                <a:lnTo>
                  <a:pt x="322" y="458"/>
                </a:lnTo>
                <a:lnTo>
                  <a:pt x="320" y="463"/>
                </a:lnTo>
                <a:lnTo>
                  <a:pt x="317" y="464"/>
                </a:lnTo>
                <a:lnTo>
                  <a:pt x="314" y="463"/>
                </a:lnTo>
                <a:lnTo>
                  <a:pt x="316" y="460"/>
                </a:lnTo>
                <a:lnTo>
                  <a:pt x="313" y="453"/>
                </a:lnTo>
                <a:lnTo>
                  <a:pt x="310" y="453"/>
                </a:lnTo>
                <a:lnTo>
                  <a:pt x="308" y="456"/>
                </a:lnTo>
                <a:lnTo>
                  <a:pt x="307" y="459"/>
                </a:lnTo>
                <a:lnTo>
                  <a:pt x="304" y="460"/>
                </a:lnTo>
                <a:lnTo>
                  <a:pt x="303" y="455"/>
                </a:lnTo>
                <a:lnTo>
                  <a:pt x="300" y="454"/>
                </a:lnTo>
                <a:lnTo>
                  <a:pt x="296" y="456"/>
                </a:lnTo>
                <a:lnTo>
                  <a:pt x="286" y="463"/>
                </a:lnTo>
                <a:lnTo>
                  <a:pt x="277" y="464"/>
                </a:lnTo>
                <a:lnTo>
                  <a:pt x="271" y="467"/>
                </a:lnTo>
                <a:lnTo>
                  <a:pt x="270" y="465"/>
                </a:lnTo>
                <a:lnTo>
                  <a:pt x="272" y="461"/>
                </a:lnTo>
                <a:lnTo>
                  <a:pt x="268" y="458"/>
                </a:lnTo>
                <a:lnTo>
                  <a:pt x="263" y="446"/>
                </a:lnTo>
                <a:lnTo>
                  <a:pt x="259" y="449"/>
                </a:lnTo>
                <a:lnTo>
                  <a:pt x="257" y="449"/>
                </a:lnTo>
                <a:lnTo>
                  <a:pt x="253" y="442"/>
                </a:lnTo>
                <a:lnTo>
                  <a:pt x="251" y="442"/>
                </a:lnTo>
                <a:lnTo>
                  <a:pt x="250" y="448"/>
                </a:lnTo>
                <a:lnTo>
                  <a:pt x="248" y="449"/>
                </a:lnTo>
                <a:lnTo>
                  <a:pt x="245" y="447"/>
                </a:lnTo>
                <a:lnTo>
                  <a:pt x="241" y="444"/>
                </a:lnTo>
                <a:lnTo>
                  <a:pt x="236" y="443"/>
                </a:lnTo>
                <a:lnTo>
                  <a:pt x="235" y="436"/>
                </a:lnTo>
                <a:lnTo>
                  <a:pt x="229" y="430"/>
                </a:lnTo>
                <a:lnTo>
                  <a:pt x="227" y="425"/>
                </a:lnTo>
                <a:lnTo>
                  <a:pt x="228" y="419"/>
                </a:lnTo>
                <a:lnTo>
                  <a:pt x="235" y="415"/>
                </a:lnTo>
                <a:lnTo>
                  <a:pt x="236" y="410"/>
                </a:lnTo>
                <a:lnTo>
                  <a:pt x="239" y="407"/>
                </a:lnTo>
                <a:lnTo>
                  <a:pt x="244" y="403"/>
                </a:lnTo>
                <a:lnTo>
                  <a:pt x="245" y="399"/>
                </a:lnTo>
                <a:lnTo>
                  <a:pt x="240" y="399"/>
                </a:lnTo>
                <a:lnTo>
                  <a:pt x="238" y="396"/>
                </a:lnTo>
                <a:lnTo>
                  <a:pt x="240" y="391"/>
                </a:lnTo>
                <a:lnTo>
                  <a:pt x="240" y="388"/>
                </a:lnTo>
                <a:lnTo>
                  <a:pt x="236" y="387"/>
                </a:lnTo>
                <a:lnTo>
                  <a:pt x="235" y="383"/>
                </a:lnTo>
                <a:lnTo>
                  <a:pt x="237" y="375"/>
                </a:lnTo>
                <a:lnTo>
                  <a:pt x="236" y="369"/>
                </a:lnTo>
                <a:lnTo>
                  <a:pt x="237" y="361"/>
                </a:lnTo>
                <a:lnTo>
                  <a:pt x="232" y="359"/>
                </a:lnTo>
                <a:lnTo>
                  <a:pt x="229" y="357"/>
                </a:lnTo>
                <a:lnTo>
                  <a:pt x="230" y="350"/>
                </a:lnTo>
                <a:lnTo>
                  <a:pt x="229" y="348"/>
                </a:lnTo>
                <a:lnTo>
                  <a:pt x="223" y="347"/>
                </a:lnTo>
                <a:lnTo>
                  <a:pt x="221" y="343"/>
                </a:lnTo>
                <a:lnTo>
                  <a:pt x="219" y="339"/>
                </a:lnTo>
                <a:lnTo>
                  <a:pt x="217" y="338"/>
                </a:lnTo>
                <a:lnTo>
                  <a:pt x="215" y="338"/>
                </a:lnTo>
                <a:lnTo>
                  <a:pt x="215" y="341"/>
                </a:lnTo>
                <a:lnTo>
                  <a:pt x="215" y="346"/>
                </a:lnTo>
                <a:lnTo>
                  <a:pt x="213" y="347"/>
                </a:lnTo>
                <a:lnTo>
                  <a:pt x="212" y="348"/>
                </a:lnTo>
                <a:lnTo>
                  <a:pt x="210" y="347"/>
                </a:lnTo>
                <a:lnTo>
                  <a:pt x="210" y="346"/>
                </a:lnTo>
                <a:lnTo>
                  <a:pt x="211" y="344"/>
                </a:lnTo>
                <a:lnTo>
                  <a:pt x="210" y="344"/>
                </a:lnTo>
                <a:lnTo>
                  <a:pt x="203" y="343"/>
                </a:lnTo>
                <a:lnTo>
                  <a:pt x="200" y="344"/>
                </a:lnTo>
                <a:lnTo>
                  <a:pt x="200" y="346"/>
                </a:lnTo>
                <a:lnTo>
                  <a:pt x="201" y="349"/>
                </a:lnTo>
                <a:lnTo>
                  <a:pt x="200" y="352"/>
                </a:lnTo>
                <a:lnTo>
                  <a:pt x="198" y="349"/>
                </a:lnTo>
                <a:lnTo>
                  <a:pt x="196" y="348"/>
                </a:lnTo>
                <a:lnTo>
                  <a:pt x="190" y="345"/>
                </a:lnTo>
                <a:lnTo>
                  <a:pt x="187" y="344"/>
                </a:lnTo>
                <a:lnTo>
                  <a:pt x="185" y="343"/>
                </a:lnTo>
                <a:lnTo>
                  <a:pt x="183" y="345"/>
                </a:lnTo>
                <a:lnTo>
                  <a:pt x="180" y="346"/>
                </a:lnTo>
                <a:lnTo>
                  <a:pt x="178" y="345"/>
                </a:lnTo>
                <a:lnTo>
                  <a:pt x="177" y="342"/>
                </a:lnTo>
                <a:lnTo>
                  <a:pt x="177" y="341"/>
                </a:lnTo>
                <a:lnTo>
                  <a:pt x="173" y="337"/>
                </a:lnTo>
                <a:lnTo>
                  <a:pt x="170" y="336"/>
                </a:lnTo>
                <a:lnTo>
                  <a:pt x="165" y="336"/>
                </a:lnTo>
                <a:lnTo>
                  <a:pt x="161" y="333"/>
                </a:lnTo>
                <a:lnTo>
                  <a:pt x="159" y="331"/>
                </a:lnTo>
                <a:lnTo>
                  <a:pt x="158" y="328"/>
                </a:lnTo>
                <a:lnTo>
                  <a:pt x="161" y="322"/>
                </a:lnTo>
                <a:lnTo>
                  <a:pt x="162" y="318"/>
                </a:lnTo>
                <a:lnTo>
                  <a:pt x="164" y="314"/>
                </a:lnTo>
                <a:lnTo>
                  <a:pt x="170" y="310"/>
                </a:lnTo>
                <a:lnTo>
                  <a:pt x="172" y="306"/>
                </a:lnTo>
                <a:lnTo>
                  <a:pt x="170" y="305"/>
                </a:lnTo>
                <a:lnTo>
                  <a:pt x="167" y="306"/>
                </a:lnTo>
                <a:lnTo>
                  <a:pt x="164" y="304"/>
                </a:lnTo>
                <a:lnTo>
                  <a:pt x="165" y="302"/>
                </a:lnTo>
                <a:lnTo>
                  <a:pt x="168" y="300"/>
                </a:lnTo>
                <a:lnTo>
                  <a:pt x="167" y="297"/>
                </a:lnTo>
                <a:lnTo>
                  <a:pt x="164" y="295"/>
                </a:lnTo>
                <a:lnTo>
                  <a:pt x="166" y="292"/>
                </a:lnTo>
                <a:lnTo>
                  <a:pt x="166" y="290"/>
                </a:lnTo>
                <a:lnTo>
                  <a:pt x="162" y="289"/>
                </a:lnTo>
                <a:lnTo>
                  <a:pt x="159" y="288"/>
                </a:lnTo>
                <a:lnTo>
                  <a:pt x="158" y="283"/>
                </a:lnTo>
                <a:lnTo>
                  <a:pt x="157" y="280"/>
                </a:lnTo>
                <a:lnTo>
                  <a:pt x="147" y="278"/>
                </a:lnTo>
                <a:lnTo>
                  <a:pt x="148" y="277"/>
                </a:lnTo>
                <a:lnTo>
                  <a:pt x="151" y="278"/>
                </a:lnTo>
                <a:lnTo>
                  <a:pt x="154" y="276"/>
                </a:lnTo>
                <a:lnTo>
                  <a:pt x="153" y="273"/>
                </a:lnTo>
                <a:lnTo>
                  <a:pt x="149" y="267"/>
                </a:lnTo>
                <a:lnTo>
                  <a:pt x="149" y="264"/>
                </a:lnTo>
                <a:lnTo>
                  <a:pt x="150" y="261"/>
                </a:lnTo>
                <a:lnTo>
                  <a:pt x="149" y="259"/>
                </a:lnTo>
                <a:lnTo>
                  <a:pt x="147" y="261"/>
                </a:lnTo>
                <a:lnTo>
                  <a:pt x="144" y="260"/>
                </a:lnTo>
                <a:lnTo>
                  <a:pt x="142" y="257"/>
                </a:lnTo>
                <a:lnTo>
                  <a:pt x="141" y="253"/>
                </a:lnTo>
                <a:lnTo>
                  <a:pt x="141" y="250"/>
                </a:lnTo>
                <a:lnTo>
                  <a:pt x="140" y="249"/>
                </a:lnTo>
                <a:lnTo>
                  <a:pt x="136" y="250"/>
                </a:lnTo>
                <a:lnTo>
                  <a:pt x="133" y="247"/>
                </a:lnTo>
                <a:lnTo>
                  <a:pt x="130" y="246"/>
                </a:lnTo>
                <a:lnTo>
                  <a:pt x="128" y="245"/>
                </a:lnTo>
                <a:lnTo>
                  <a:pt x="125" y="247"/>
                </a:lnTo>
                <a:lnTo>
                  <a:pt x="122" y="247"/>
                </a:lnTo>
                <a:lnTo>
                  <a:pt x="120" y="246"/>
                </a:lnTo>
                <a:lnTo>
                  <a:pt x="119" y="241"/>
                </a:lnTo>
                <a:lnTo>
                  <a:pt x="119" y="239"/>
                </a:lnTo>
                <a:lnTo>
                  <a:pt x="118" y="237"/>
                </a:lnTo>
                <a:lnTo>
                  <a:pt x="117" y="239"/>
                </a:lnTo>
                <a:lnTo>
                  <a:pt x="116" y="242"/>
                </a:lnTo>
                <a:lnTo>
                  <a:pt x="116" y="246"/>
                </a:lnTo>
                <a:lnTo>
                  <a:pt x="113" y="248"/>
                </a:lnTo>
                <a:lnTo>
                  <a:pt x="111" y="248"/>
                </a:lnTo>
                <a:lnTo>
                  <a:pt x="112" y="246"/>
                </a:lnTo>
                <a:lnTo>
                  <a:pt x="111" y="245"/>
                </a:lnTo>
                <a:lnTo>
                  <a:pt x="107" y="246"/>
                </a:lnTo>
                <a:lnTo>
                  <a:pt x="103" y="244"/>
                </a:lnTo>
                <a:lnTo>
                  <a:pt x="96" y="242"/>
                </a:lnTo>
                <a:lnTo>
                  <a:pt x="95" y="237"/>
                </a:lnTo>
                <a:lnTo>
                  <a:pt x="91" y="233"/>
                </a:lnTo>
                <a:lnTo>
                  <a:pt x="90" y="227"/>
                </a:lnTo>
                <a:lnTo>
                  <a:pt x="88" y="224"/>
                </a:lnTo>
                <a:lnTo>
                  <a:pt x="84" y="223"/>
                </a:lnTo>
                <a:lnTo>
                  <a:pt x="81" y="225"/>
                </a:lnTo>
                <a:lnTo>
                  <a:pt x="79" y="225"/>
                </a:lnTo>
                <a:lnTo>
                  <a:pt x="77" y="224"/>
                </a:lnTo>
                <a:lnTo>
                  <a:pt x="80" y="219"/>
                </a:lnTo>
                <a:lnTo>
                  <a:pt x="79" y="217"/>
                </a:lnTo>
                <a:lnTo>
                  <a:pt x="77" y="217"/>
                </a:lnTo>
                <a:lnTo>
                  <a:pt x="74" y="220"/>
                </a:lnTo>
                <a:lnTo>
                  <a:pt x="71" y="220"/>
                </a:lnTo>
                <a:lnTo>
                  <a:pt x="68" y="219"/>
                </a:lnTo>
                <a:lnTo>
                  <a:pt x="66" y="215"/>
                </a:lnTo>
                <a:lnTo>
                  <a:pt x="66" y="206"/>
                </a:lnTo>
                <a:lnTo>
                  <a:pt x="65" y="204"/>
                </a:lnTo>
                <a:lnTo>
                  <a:pt x="64" y="204"/>
                </a:lnTo>
                <a:lnTo>
                  <a:pt x="62" y="207"/>
                </a:lnTo>
                <a:lnTo>
                  <a:pt x="62" y="211"/>
                </a:lnTo>
                <a:lnTo>
                  <a:pt x="59" y="212"/>
                </a:lnTo>
                <a:lnTo>
                  <a:pt x="56" y="212"/>
                </a:lnTo>
                <a:lnTo>
                  <a:pt x="39" y="204"/>
                </a:lnTo>
                <a:lnTo>
                  <a:pt x="28" y="204"/>
                </a:lnTo>
                <a:lnTo>
                  <a:pt x="22" y="198"/>
                </a:lnTo>
                <a:lnTo>
                  <a:pt x="21" y="196"/>
                </a:lnTo>
                <a:lnTo>
                  <a:pt x="22" y="192"/>
                </a:lnTo>
                <a:lnTo>
                  <a:pt x="20" y="185"/>
                </a:lnTo>
                <a:lnTo>
                  <a:pt x="19" y="183"/>
                </a:lnTo>
                <a:lnTo>
                  <a:pt x="15" y="183"/>
                </a:lnTo>
                <a:lnTo>
                  <a:pt x="13" y="182"/>
                </a:lnTo>
                <a:lnTo>
                  <a:pt x="13" y="180"/>
                </a:lnTo>
                <a:lnTo>
                  <a:pt x="15" y="178"/>
                </a:lnTo>
                <a:lnTo>
                  <a:pt x="17" y="178"/>
                </a:lnTo>
                <a:lnTo>
                  <a:pt x="20" y="181"/>
                </a:lnTo>
                <a:lnTo>
                  <a:pt x="22" y="180"/>
                </a:lnTo>
                <a:lnTo>
                  <a:pt x="22" y="176"/>
                </a:lnTo>
                <a:lnTo>
                  <a:pt x="22" y="174"/>
                </a:lnTo>
                <a:lnTo>
                  <a:pt x="25" y="170"/>
                </a:lnTo>
                <a:lnTo>
                  <a:pt x="24" y="169"/>
                </a:lnTo>
                <a:lnTo>
                  <a:pt x="21" y="170"/>
                </a:lnTo>
                <a:lnTo>
                  <a:pt x="19" y="170"/>
                </a:lnTo>
                <a:lnTo>
                  <a:pt x="18" y="167"/>
                </a:lnTo>
                <a:lnTo>
                  <a:pt x="20" y="162"/>
                </a:lnTo>
                <a:lnTo>
                  <a:pt x="18" y="161"/>
                </a:lnTo>
                <a:lnTo>
                  <a:pt x="14" y="164"/>
                </a:lnTo>
                <a:lnTo>
                  <a:pt x="12" y="163"/>
                </a:lnTo>
                <a:lnTo>
                  <a:pt x="14" y="160"/>
                </a:lnTo>
                <a:lnTo>
                  <a:pt x="14" y="158"/>
                </a:lnTo>
                <a:lnTo>
                  <a:pt x="12" y="157"/>
                </a:lnTo>
                <a:lnTo>
                  <a:pt x="9" y="157"/>
                </a:lnTo>
                <a:lnTo>
                  <a:pt x="5" y="154"/>
                </a:lnTo>
                <a:lnTo>
                  <a:pt x="3" y="151"/>
                </a:lnTo>
                <a:lnTo>
                  <a:pt x="3" y="149"/>
                </a:lnTo>
                <a:lnTo>
                  <a:pt x="7" y="148"/>
                </a:lnTo>
                <a:lnTo>
                  <a:pt x="10" y="146"/>
                </a:lnTo>
                <a:lnTo>
                  <a:pt x="9" y="143"/>
                </a:lnTo>
                <a:lnTo>
                  <a:pt x="6" y="141"/>
                </a:lnTo>
                <a:lnTo>
                  <a:pt x="4" y="139"/>
                </a:lnTo>
                <a:lnTo>
                  <a:pt x="3" y="137"/>
                </a:lnTo>
                <a:lnTo>
                  <a:pt x="5" y="134"/>
                </a:lnTo>
                <a:lnTo>
                  <a:pt x="5" y="133"/>
                </a:lnTo>
                <a:lnTo>
                  <a:pt x="3" y="130"/>
                </a:lnTo>
                <a:lnTo>
                  <a:pt x="1" y="126"/>
                </a:lnTo>
                <a:lnTo>
                  <a:pt x="0" y="119"/>
                </a:lnTo>
                <a:close/>
              </a:path>
            </a:pathLst>
          </a:custGeom>
          <a:pattFill prst="pct1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03848" y="314199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Transporte, guías, alojamiento, documentos falsos</a:t>
            </a:r>
            <a:endParaRPr lang="es-CO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76507684"/>
              </p:ext>
            </p:extLst>
          </p:nvPr>
        </p:nvGraphicFramePr>
        <p:xfrm>
          <a:off x="1359892" y="1198611"/>
          <a:ext cx="7604596" cy="552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94252511"/>
              </p:ext>
            </p:extLst>
          </p:nvPr>
        </p:nvGraphicFramePr>
        <p:xfrm>
          <a:off x="3524119" y="2564904"/>
          <a:ext cx="3208122" cy="106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5" name="84 Diagrama"/>
          <p:cNvGraphicFramePr/>
          <p:nvPr>
            <p:extLst>
              <p:ext uri="{D42A27DB-BD31-4B8C-83A1-F6EECF244321}">
                <p14:modId xmlns:p14="http://schemas.microsoft.com/office/powerpoint/2010/main" val="1950328380"/>
              </p:ext>
            </p:extLst>
          </p:nvPr>
        </p:nvGraphicFramePr>
        <p:xfrm>
          <a:off x="3524117" y="3573016"/>
          <a:ext cx="3208123" cy="84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6" name="85 CuadroTexto"/>
          <p:cNvSpPr txBox="1"/>
          <p:nvPr/>
        </p:nvSpPr>
        <p:spPr>
          <a:xfrm>
            <a:off x="3635896" y="4365104"/>
            <a:ext cx="3317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rial Narrow" panose="020B0606020202030204" pitchFamily="34" charset="0"/>
              </a:rPr>
              <a:t>Destino, Panamá, México y Estados Unidos</a:t>
            </a:r>
            <a:endParaRPr lang="es-CO" sz="1400" dirty="0">
              <a:latin typeface="Arial Narrow" panose="020B060602020203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79912" y="5949280"/>
            <a:ext cx="2808312" cy="77771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67944" y="6135399"/>
            <a:ext cx="240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3890646" y="595102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 Narrow" panose="020B0606020202030204" pitchFamily="34" charset="0"/>
              </a:rPr>
              <a:t>Beneficios migratorios en los países de destino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35696" y="5538718"/>
            <a:ext cx="277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Aumento del crimen organizado</a:t>
            </a:r>
            <a:endParaRPr lang="es-CO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522816" y="5664948"/>
            <a:ext cx="1389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Asia y África </a:t>
            </a:r>
            <a:endParaRPr lang="es-CO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508104" y="665484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defRPr>
            </a:lvl1pPr>
          </a:lstStyle>
          <a:p>
            <a:r>
              <a:rPr lang="es-CO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Fuente: Subdirección </a:t>
            </a:r>
            <a:r>
              <a:rPr lang="es-CO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Verificación Migratoria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691680" y="3573016"/>
            <a:ext cx="1512168" cy="77771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CuadroTexto"/>
          <p:cNvSpPr txBox="1"/>
          <p:nvPr/>
        </p:nvSpPr>
        <p:spPr>
          <a:xfrm>
            <a:off x="827584" y="3759135"/>
            <a:ext cx="240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547664" y="3646765"/>
            <a:ext cx="183348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Riesgos asociados</a:t>
            </a:r>
            <a:endParaRPr lang="es-CO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-8915" y="149615"/>
            <a:ext cx="7204248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27" name="26 Rectángulo"/>
          <p:cNvSpPr/>
          <p:nvPr/>
        </p:nvSpPr>
        <p:spPr>
          <a:xfrm>
            <a:off x="0" y="-539"/>
            <a:ext cx="9148192" cy="149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/>
        </p:nvSpPr>
        <p:spPr>
          <a:xfrm>
            <a:off x="-36512" y="116632"/>
            <a:ext cx="365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Descripción del fenómeno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67" y="186988"/>
            <a:ext cx="469885" cy="532724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-17100" y="-58456"/>
            <a:ext cx="6899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Migración Colombia - UAEMC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8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6465</TotalTime>
  <Words>960</Words>
  <Application>Microsoft Office PowerPoint</Application>
  <PresentationFormat>Presentación en pantalla (4:3)</PresentationFormat>
  <Paragraphs>332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Agency FB</vt:lpstr>
      <vt:lpstr>Arial</vt:lpstr>
      <vt:lpstr>Arial Black</vt:lpstr>
      <vt:lpstr>Arial Narrow</vt:lpstr>
      <vt:lpstr>Bauhaus 93</vt:lpstr>
      <vt:lpstr>Browallia New</vt:lpstr>
      <vt:lpstr>Calibri</vt:lpstr>
      <vt:lpstr>Eras Demi ITC</vt:lpstr>
      <vt:lpstr>Eras Light ITC</vt:lpstr>
      <vt:lpstr>Franklin Gothic Demi Cond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 Danilo Gutierrez Castillo</dc:creator>
  <cp:lastModifiedBy>México</cp:lastModifiedBy>
  <cp:revision>1826</cp:revision>
  <cp:lastPrinted>2017-07-14T23:14:54Z</cp:lastPrinted>
  <dcterms:created xsi:type="dcterms:W3CDTF">2015-05-08T20:18:01Z</dcterms:created>
  <dcterms:modified xsi:type="dcterms:W3CDTF">2017-07-18T00:59:35Z</dcterms:modified>
</cp:coreProperties>
</file>